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73" r:id="rId2"/>
    <p:sldId id="260" r:id="rId3"/>
    <p:sldId id="271" r:id="rId4"/>
  </p:sldIdLst>
  <p:sldSz cx="9906000" cy="6858000" type="A4"/>
  <p:notesSz cx="6858000" cy="9144000"/>
  <p:defaultTextStyle>
    <a:defPPr>
      <a:defRPr lang="ja-JP"/>
    </a:defPPr>
    <a:lvl1pPr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1pPr>
    <a:lvl2pPr marL="456103" indent="-114026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2pPr>
    <a:lvl3pPr marL="913394" indent="-229240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3pPr>
    <a:lvl4pPr marL="1370684" indent="-344453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4pPr>
    <a:lvl5pPr marL="1827975" indent="-459666" algn="l" defTabSz="913394" rtl="0" fontAlgn="base">
      <a:spcBef>
        <a:spcPct val="0"/>
      </a:spcBef>
      <a:spcAft>
        <a:spcPct val="0"/>
      </a:spcAft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5pPr>
    <a:lvl6pPr marL="1710385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6pPr>
    <a:lvl7pPr marL="2052462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7pPr>
    <a:lvl8pPr marL="2394539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8pPr>
    <a:lvl9pPr marL="2736616" algn="l" defTabSz="684154" rtl="0" eaLnBrk="1" latinLnBrk="0" hangingPunct="1">
      <a:defRPr kumimoji="1" sz="1796" kern="1200">
        <a:solidFill>
          <a:schemeClr val="tx1"/>
        </a:solidFill>
        <a:latin typeface="Calibri" pitchFamily="34" charset="0"/>
        <a:ea typeface="ＭＳ Ｐゴシック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1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00"/>
    <a:srgbClr val="FF9933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6680" autoAdjust="0"/>
    <p:restoredTop sz="99640" autoAdjust="0"/>
  </p:normalViewPr>
  <p:slideViewPr>
    <p:cSldViewPr>
      <p:cViewPr varScale="1">
        <p:scale>
          <a:sx n="111" d="100"/>
          <a:sy n="111" d="100"/>
        </p:scale>
        <p:origin x="1782" y="114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slide" Target="slides/slide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1">
            <a:extLst>
              <a:ext uri="{FF2B5EF4-FFF2-40B4-BE49-F238E27FC236}">
                <a16:creationId xmlns:a16="http://schemas.microsoft.com/office/drawing/2014/main" id="{D85EBD86-56E0-4184-B099-ECDBFB722750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BDACFA34-6581-4582-95DF-4630DFF8F884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" name="Rectangle 13">
            <a:extLst>
              <a:ext uri="{FF2B5EF4-FFF2-40B4-BE49-F238E27FC236}">
                <a16:creationId xmlns:a16="http://schemas.microsoft.com/office/drawing/2014/main" id="{C87F709A-8220-45F7-9F6F-33586CCE5C28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6376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55664AAB-E469-4394-8F8A-7D9E3A86612F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3612163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A859A848-A507-414E-B787-F3DED29F1E47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836612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12EE1F40-3DBB-4EDE-A223-2B359D660D6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6560558" y="3740150"/>
            <a:ext cx="2703259" cy="2703259"/>
          </a:xfrm>
          <a:prstGeom prst="rect">
            <a:avLst/>
          </a:prstGeom>
          <a:solidFill>
            <a:schemeClr val="bg1"/>
          </a:solidFill>
          <a:ln w="6350">
            <a:solidFill>
              <a:srgbClr val="969696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783316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66024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digipot.net/" TargetMode="Externa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7">
            <a:extLst>
              <a:ext uri="{FF2B5EF4-FFF2-40B4-BE49-F238E27FC236}">
                <a16:creationId xmlns:a16="http://schemas.microsoft.com/office/drawing/2014/main" id="{CF073F1E-82AD-4A2E-B8C8-6D94AE999DB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6688" y="115888"/>
            <a:ext cx="709612" cy="382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 Box 8">
            <a:extLst>
              <a:ext uri="{FF2B5EF4-FFF2-40B4-BE49-F238E27FC236}">
                <a16:creationId xmlns:a16="http://schemas.microsoft.com/office/drawing/2014/main" id="{18919691-9F81-422C-B4FF-FAEB55A8079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643688"/>
            <a:ext cx="311816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Copyright©2021 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  <a:hlinkClick r:id="rId5"/>
              </a:rPr>
              <a:t>https://www.digipot.net</a:t>
            </a:r>
            <a:r>
              <a:rPr kumimoji="1" lang="en-US" altLang="ja-JP" sz="800" b="1" dirty="0">
                <a:solidFill>
                  <a:srgbClr val="000000"/>
                </a:solidFill>
                <a:latin typeface="Arial" charset="0"/>
                <a:ea typeface="ＭＳ Ｐゴシック" charset="-128"/>
              </a:rPr>
              <a:t> All rights reserved.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3" r:id="rId2"/>
  </p:sldLayoutIdLst>
  <p:txStyles>
    <p:titleStyle>
      <a:lvl1pPr algn="ctr" defTabSz="872009" rtl="0" fontAlgn="base">
        <a:spcBef>
          <a:spcPct val="0"/>
        </a:spcBef>
        <a:spcAft>
          <a:spcPct val="0"/>
        </a:spcAft>
        <a:defRPr kumimoji="1" sz="4214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2pPr>
      <a:lvl3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3pPr>
      <a:lvl4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4pPr>
      <a:lvl5pPr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5pPr>
      <a:lvl6pPr marL="326578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6pPr>
      <a:lvl7pPr marL="653156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7pPr>
      <a:lvl8pPr marL="979734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8pPr>
      <a:lvl9pPr marL="1306312" algn="ctr" defTabSz="872009" rtl="0" fontAlgn="base">
        <a:spcBef>
          <a:spcPct val="0"/>
        </a:spcBef>
        <a:spcAft>
          <a:spcPct val="0"/>
        </a:spcAft>
        <a:defRPr kumimoji="1" sz="4214">
          <a:solidFill>
            <a:schemeClr val="tx1"/>
          </a:solidFill>
          <a:latin typeface="Calibri" pitchFamily="34" charset="0"/>
          <a:ea typeface="ＭＳ Ｐゴシック" pitchFamily="50" charset="-128"/>
        </a:defRPr>
      </a:lvl9pPr>
    </p:titleStyle>
    <p:bodyStyle>
      <a:lvl1pPr marL="326578" indent="-326578" algn="l" defTabSz="872009" rtl="0" fontAlgn="base">
        <a:spcBef>
          <a:spcPct val="20000"/>
        </a:spcBef>
        <a:spcAft>
          <a:spcPct val="0"/>
        </a:spcAft>
        <a:buFont typeface="Arial" charset="0"/>
        <a:buChar char="•"/>
        <a:defRPr kumimoji="1" sz="3071" kern="1200">
          <a:solidFill>
            <a:schemeClr val="tx1"/>
          </a:solidFill>
          <a:latin typeface="+mn-lt"/>
          <a:ea typeface="+mn-ea"/>
          <a:cs typeface="+mn-cs"/>
        </a:defRPr>
      </a:lvl1pPr>
      <a:lvl2pPr marL="708720" indent="-272148" algn="l" defTabSz="872009" rtl="0" fontAlgn="base">
        <a:spcBef>
          <a:spcPct val="20000"/>
        </a:spcBef>
        <a:spcAft>
          <a:spcPct val="0"/>
        </a:spcAft>
        <a:buFont typeface="Arial" charset="0"/>
        <a:buChar char="–"/>
        <a:defRPr kumimoji="1" sz="2643" kern="1200">
          <a:solidFill>
            <a:schemeClr val="tx1"/>
          </a:solidFill>
          <a:latin typeface="+mn-lt"/>
          <a:ea typeface="+mn-ea"/>
          <a:cs typeface="+mn-cs"/>
        </a:defRPr>
      </a:lvl2pPr>
      <a:lvl3pPr marL="1090861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•"/>
        <a:defRPr kumimoji="1" sz="2286" kern="1200">
          <a:solidFill>
            <a:schemeClr val="tx1"/>
          </a:solidFill>
          <a:latin typeface="+mn-lt"/>
          <a:ea typeface="+mn-ea"/>
          <a:cs typeface="+mn-cs"/>
        </a:defRPr>
      </a:lvl3pPr>
      <a:lvl4pPr marL="1526298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–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4pPr>
      <a:lvl5pPr marL="1962870" indent="-217719" algn="l" defTabSz="872009" rtl="0" fontAlgn="base">
        <a:spcBef>
          <a:spcPct val="20000"/>
        </a:spcBef>
        <a:spcAft>
          <a:spcPct val="0"/>
        </a:spcAft>
        <a:buFont typeface="Arial" charset="0"/>
        <a:buChar char="»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5pPr>
      <a:lvl6pPr marL="2400234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6pPr>
      <a:lvl7pPr marL="2836640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7pPr>
      <a:lvl8pPr marL="3273046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8pPr>
      <a:lvl9pPr marL="3709452" indent="-218203" algn="l" defTabSz="872812" rtl="0" eaLnBrk="1" latinLnBrk="0" hangingPunct="1">
        <a:spcBef>
          <a:spcPct val="20000"/>
        </a:spcBef>
        <a:buFont typeface="Arial" pitchFamily="34" charset="0"/>
        <a:buChar char="•"/>
        <a:defRPr kumimoji="1" sz="192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1pPr>
      <a:lvl2pPr marL="436406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2pPr>
      <a:lvl3pPr marL="872812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3pPr>
      <a:lvl4pPr marL="1309218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4pPr>
      <a:lvl5pPr marL="1745624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5pPr>
      <a:lvl6pPr marL="2182031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6pPr>
      <a:lvl7pPr marL="2618437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7pPr>
      <a:lvl8pPr marL="3054843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8pPr>
      <a:lvl9pPr marL="3491249" algn="l" defTabSz="872812" rtl="0" eaLnBrk="1" latinLnBrk="0" hangingPunct="1">
        <a:defRPr kumimoji="1" sz="17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楕円 2">
            <a:extLst>
              <a:ext uri="{FF2B5EF4-FFF2-40B4-BE49-F238E27FC236}">
                <a16:creationId xmlns:a16="http://schemas.microsoft.com/office/drawing/2014/main" id="{8E5FFB20-4354-43F6-9BC6-0AB4C5AC8D7E}"/>
              </a:ext>
            </a:extLst>
          </p:cNvPr>
          <p:cNvSpPr/>
          <p:nvPr/>
        </p:nvSpPr>
        <p:spPr>
          <a:xfrm>
            <a:off x="679135" y="1452819"/>
            <a:ext cx="2979558" cy="2572651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7" name="四角形: 上の 2 つの角を丸める 106">
            <a:extLst>
              <a:ext uri="{FF2B5EF4-FFF2-40B4-BE49-F238E27FC236}">
                <a16:creationId xmlns:a16="http://schemas.microsoft.com/office/drawing/2014/main" id="{5486F00A-1445-44E1-8A14-0B7B8AD7187F}"/>
              </a:ext>
            </a:extLst>
          </p:cNvPr>
          <p:cNvSpPr/>
          <p:nvPr/>
        </p:nvSpPr>
        <p:spPr>
          <a:xfrm>
            <a:off x="1207635" y="2694"/>
            <a:ext cx="7523614" cy="847351"/>
          </a:xfrm>
          <a:prstGeom prst="round2SameRect">
            <a:avLst>
              <a:gd name="adj1" fmla="val 0"/>
              <a:gd name="adj2" fmla="val 23730"/>
            </a:avLst>
          </a:prstGeom>
          <a:solidFill>
            <a:srgbClr val="002060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/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02E7921E-AF76-432F-8E5C-58B61385CACC}"/>
              </a:ext>
            </a:extLst>
          </p:cNvPr>
          <p:cNvSpPr txBox="1"/>
          <p:nvPr/>
        </p:nvSpPr>
        <p:spPr>
          <a:xfrm>
            <a:off x="3244837" y="167110"/>
            <a:ext cx="34163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3600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島根県と言えば</a:t>
            </a:r>
          </a:p>
        </p:txBody>
      </p:sp>
      <p:sp>
        <p:nvSpPr>
          <p:cNvPr id="1025" name="吹き出し: 円形 1024">
            <a:extLst>
              <a:ext uri="{FF2B5EF4-FFF2-40B4-BE49-F238E27FC236}">
                <a16:creationId xmlns:a16="http://schemas.microsoft.com/office/drawing/2014/main" id="{BC8E8F9D-CD7C-4BD8-AC06-E21BB001F7FF}"/>
              </a:ext>
            </a:extLst>
          </p:cNvPr>
          <p:cNvSpPr/>
          <p:nvPr/>
        </p:nvSpPr>
        <p:spPr>
          <a:xfrm>
            <a:off x="320606" y="543480"/>
            <a:ext cx="1734790" cy="920978"/>
          </a:xfrm>
          <a:prstGeom prst="wedgeEllipseCallout">
            <a:avLst>
              <a:gd name="adj1" fmla="val 20828"/>
              <a:gd name="adj2" fmla="val 57541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シジミなど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魚介系有名</a:t>
            </a:r>
            <a:endParaRPr kumimoji="1" lang="ja-JP" altLang="en-US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026" name="テキスト ボックス 1025">
            <a:extLst>
              <a:ext uri="{FF2B5EF4-FFF2-40B4-BE49-F238E27FC236}">
                <a16:creationId xmlns:a16="http://schemas.microsoft.com/office/drawing/2014/main" id="{1469AE4C-9439-4ED1-9309-7CB475BEDE7C}"/>
              </a:ext>
            </a:extLst>
          </p:cNvPr>
          <p:cNvSpPr txBox="1"/>
          <p:nvPr/>
        </p:nvSpPr>
        <p:spPr>
          <a:xfrm>
            <a:off x="1062123" y="2975170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シジミ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311A5715-2E23-49D0-BBF9-B8CEAFA71078}"/>
              </a:ext>
            </a:extLst>
          </p:cNvPr>
          <p:cNvSpPr txBox="1"/>
          <p:nvPr/>
        </p:nvSpPr>
        <p:spPr>
          <a:xfrm>
            <a:off x="2637312" y="3332455"/>
            <a:ext cx="800219" cy="338554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pPr algn="ctr"/>
            <a:r>
              <a:rPr kumimoji="1" lang="ja-JP" altLang="en-US" sz="1600" b="1" dirty="0">
                <a:solidFill>
                  <a:srgbClr val="FF33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日本海</a:t>
            </a: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48F7F7A-ED7C-4806-A4B6-62599B163183}"/>
              </a:ext>
            </a:extLst>
          </p:cNvPr>
          <p:cNvGrpSpPr/>
          <p:nvPr/>
        </p:nvGrpSpPr>
        <p:grpSpPr>
          <a:xfrm>
            <a:off x="2075928" y="1339777"/>
            <a:ext cx="5165878" cy="4954817"/>
            <a:chOff x="2267306" y="1466907"/>
            <a:chExt cx="5165878" cy="4954817"/>
          </a:xfrm>
        </p:grpSpPr>
        <p:sp>
          <p:nvSpPr>
            <p:cNvPr id="31" name="Freeform 260">
              <a:extLst>
                <a:ext uri="{FF2B5EF4-FFF2-40B4-BE49-F238E27FC236}">
                  <a16:creationId xmlns:a16="http://schemas.microsoft.com/office/drawing/2014/main" id="{0C4DD426-3103-44D7-97E2-37323DFFC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432" y="5711369"/>
              <a:ext cx="895382" cy="710355"/>
            </a:xfrm>
            <a:custGeom>
              <a:avLst/>
              <a:gdLst>
                <a:gd name="T0" fmla="*/ 283 w 964"/>
                <a:gd name="T1" fmla="*/ 28 h 765"/>
                <a:gd name="T2" fmla="*/ 255 w 964"/>
                <a:gd name="T3" fmla="*/ 85 h 765"/>
                <a:gd name="T4" fmla="*/ 142 w 964"/>
                <a:gd name="T5" fmla="*/ 142 h 765"/>
                <a:gd name="T6" fmla="*/ 113 w 964"/>
                <a:gd name="T7" fmla="*/ 227 h 765"/>
                <a:gd name="T8" fmla="*/ 85 w 964"/>
                <a:gd name="T9" fmla="*/ 340 h 765"/>
                <a:gd name="T10" fmla="*/ 0 w 964"/>
                <a:gd name="T11" fmla="*/ 425 h 765"/>
                <a:gd name="T12" fmla="*/ 28 w 964"/>
                <a:gd name="T13" fmla="*/ 538 h 765"/>
                <a:gd name="T14" fmla="*/ 28 w 964"/>
                <a:gd name="T15" fmla="*/ 595 h 765"/>
                <a:gd name="T16" fmla="*/ 85 w 964"/>
                <a:gd name="T17" fmla="*/ 652 h 765"/>
                <a:gd name="T18" fmla="*/ 113 w 964"/>
                <a:gd name="T19" fmla="*/ 709 h 765"/>
                <a:gd name="T20" fmla="*/ 170 w 964"/>
                <a:gd name="T21" fmla="*/ 709 h 765"/>
                <a:gd name="T22" fmla="*/ 170 w 964"/>
                <a:gd name="T23" fmla="*/ 737 h 765"/>
                <a:gd name="T24" fmla="*/ 227 w 964"/>
                <a:gd name="T25" fmla="*/ 737 h 765"/>
                <a:gd name="T26" fmla="*/ 255 w 964"/>
                <a:gd name="T27" fmla="*/ 709 h 765"/>
                <a:gd name="T28" fmla="*/ 369 w 964"/>
                <a:gd name="T29" fmla="*/ 765 h 765"/>
                <a:gd name="T30" fmla="*/ 425 w 964"/>
                <a:gd name="T31" fmla="*/ 709 h 765"/>
                <a:gd name="T32" fmla="*/ 425 w 964"/>
                <a:gd name="T33" fmla="*/ 680 h 765"/>
                <a:gd name="T34" fmla="*/ 454 w 964"/>
                <a:gd name="T35" fmla="*/ 680 h 765"/>
                <a:gd name="T36" fmla="*/ 510 w 964"/>
                <a:gd name="T37" fmla="*/ 624 h 765"/>
                <a:gd name="T38" fmla="*/ 595 w 964"/>
                <a:gd name="T39" fmla="*/ 652 h 765"/>
                <a:gd name="T40" fmla="*/ 624 w 964"/>
                <a:gd name="T41" fmla="*/ 737 h 765"/>
                <a:gd name="T42" fmla="*/ 680 w 964"/>
                <a:gd name="T43" fmla="*/ 709 h 765"/>
                <a:gd name="T44" fmla="*/ 680 w 964"/>
                <a:gd name="T45" fmla="*/ 680 h 765"/>
                <a:gd name="T46" fmla="*/ 709 w 964"/>
                <a:gd name="T47" fmla="*/ 652 h 765"/>
                <a:gd name="T48" fmla="*/ 709 w 964"/>
                <a:gd name="T49" fmla="*/ 567 h 765"/>
                <a:gd name="T50" fmla="*/ 765 w 964"/>
                <a:gd name="T51" fmla="*/ 567 h 765"/>
                <a:gd name="T52" fmla="*/ 794 w 964"/>
                <a:gd name="T53" fmla="*/ 510 h 765"/>
                <a:gd name="T54" fmla="*/ 850 w 964"/>
                <a:gd name="T55" fmla="*/ 482 h 765"/>
                <a:gd name="T56" fmla="*/ 822 w 964"/>
                <a:gd name="T57" fmla="*/ 397 h 765"/>
                <a:gd name="T58" fmla="*/ 765 w 964"/>
                <a:gd name="T59" fmla="*/ 283 h 765"/>
                <a:gd name="T60" fmla="*/ 765 w 964"/>
                <a:gd name="T61" fmla="*/ 227 h 765"/>
                <a:gd name="T62" fmla="*/ 850 w 964"/>
                <a:gd name="T63" fmla="*/ 227 h 765"/>
                <a:gd name="T64" fmla="*/ 850 w 964"/>
                <a:gd name="T65" fmla="*/ 170 h 765"/>
                <a:gd name="T66" fmla="*/ 907 w 964"/>
                <a:gd name="T67" fmla="*/ 85 h 765"/>
                <a:gd name="T68" fmla="*/ 964 w 964"/>
                <a:gd name="T69" fmla="*/ 85 h 765"/>
                <a:gd name="T70" fmla="*/ 936 w 964"/>
                <a:gd name="T71" fmla="*/ 57 h 765"/>
                <a:gd name="T72" fmla="*/ 822 w 964"/>
                <a:gd name="T73" fmla="*/ 85 h 765"/>
                <a:gd name="T74" fmla="*/ 765 w 964"/>
                <a:gd name="T75" fmla="*/ 142 h 765"/>
                <a:gd name="T76" fmla="*/ 765 w 964"/>
                <a:gd name="T77" fmla="*/ 57 h 765"/>
                <a:gd name="T78" fmla="*/ 652 w 964"/>
                <a:gd name="T79" fmla="*/ 57 h 765"/>
                <a:gd name="T80" fmla="*/ 567 w 964"/>
                <a:gd name="T81" fmla="*/ 85 h 765"/>
                <a:gd name="T82" fmla="*/ 539 w 964"/>
                <a:gd name="T83" fmla="*/ 57 h 765"/>
                <a:gd name="T84" fmla="*/ 454 w 964"/>
                <a:gd name="T85" fmla="*/ 85 h 765"/>
                <a:gd name="T86" fmla="*/ 425 w 964"/>
                <a:gd name="T87" fmla="*/ 57 h 765"/>
                <a:gd name="T88" fmla="*/ 369 w 964"/>
                <a:gd name="T89" fmla="*/ 57 h 765"/>
                <a:gd name="T90" fmla="*/ 340 w 964"/>
                <a:gd name="T91" fmla="*/ 0 h 765"/>
                <a:gd name="T92" fmla="*/ 283 w 964"/>
                <a:gd name="T93" fmla="*/ 0 h 765"/>
                <a:gd name="T94" fmla="*/ 283 w 964"/>
                <a:gd name="T95" fmla="*/ 28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64" h="765">
                  <a:moveTo>
                    <a:pt x="283" y="28"/>
                  </a:moveTo>
                  <a:lnTo>
                    <a:pt x="255" y="85"/>
                  </a:lnTo>
                  <a:lnTo>
                    <a:pt x="142" y="142"/>
                  </a:lnTo>
                  <a:lnTo>
                    <a:pt x="113" y="227"/>
                  </a:lnTo>
                  <a:lnTo>
                    <a:pt x="85" y="340"/>
                  </a:lnTo>
                  <a:lnTo>
                    <a:pt x="0" y="425"/>
                  </a:lnTo>
                  <a:lnTo>
                    <a:pt x="28" y="538"/>
                  </a:lnTo>
                  <a:lnTo>
                    <a:pt x="28" y="595"/>
                  </a:lnTo>
                  <a:lnTo>
                    <a:pt x="85" y="652"/>
                  </a:lnTo>
                  <a:lnTo>
                    <a:pt x="113" y="709"/>
                  </a:lnTo>
                  <a:lnTo>
                    <a:pt x="170" y="709"/>
                  </a:lnTo>
                  <a:lnTo>
                    <a:pt x="170" y="737"/>
                  </a:lnTo>
                  <a:lnTo>
                    <a:pt x="227" y="737"/>
                  </a:lnTo>
                  <a:lnTo>
                    <a:pt x="255" y="709"/>
                  </a:lnTo>
                  <a:lnTo>
                    <a:pt x="369" y="765"/>
                  </a:lnTo>
                  <a:lnTo>
                    <a:pt x="425" y="709"/>
                  </a:lnTo>
                  <a:lnTo>
                    <a:pt x="425" y="680"/>
                  </a:lnTo>
                  <a:lnTo>
                    <a:pt x="454" y="680"/>
                  </a:lnTo>
                  <a:lnTo>
                    <a:pt x="510" y="624"/>
                  </a:lnTo>
                  <a:lnTo>
                    <a:pt x="595" y="652"/>
                  </a:lnTo>
                  <a:lnTo>
                    <a:pt x="624" y="737"/>
                  </a:lnTo>
                  <a:lnTo>
                    <a:pt x="680" y="709"/>
                  </a:lnTo>
                  <a:lnTo>
                    <a:pt x="680" y="680"/>
                  </a:lnTo>
                  <a:lnTo>
                    <a:pt x="709" y="652"/>
                  </a:lnTo>
                  <a:lnTo>
                    <a:pt x="709" y="567"/>
                  </a:lnTo>
                  <a:lnTo>
                    <a:pt x="765" y="567"/>
                  </a:lnTo>
                  <a:lnTo>
                    <a:pt x="794" y="510"/>
                  </a:lnTo>
                  <a:lnTo>
                    <a:pt x="850" y="482"/>
                  </a:lnTo>
                  <a:lnTo>
                    <a:pt x="822" y="397"/>
                  </a:lnTo>
                  <a:lnTo>
                    <a:pt x="765" y="283"/>
                  </a:lnTo>
                  <a:lnTo>
                    <a:pt x="765" y="227"/>
                  </a:lnTo>
                  <a:lnTo>
                    <a:pt x="850" y="227"/>
                  </a:lnTo>
                  <a:lnTo>
                    <a:pt x="850" y="170"/>
                  </a:lnTo>
                  <a:lnTo>
                    <a:pt x="907" y="85"/>
                  </a:lnTo>
                  <a:lnTo>
                    <a:pt x="964" y="85"/>
                  </a:lnTo>
                  <a:lnTo>
                    <a:pt x="936" y="57"/>
                  </a:lnTo>
                  <a:lnTo>
                    <a:pt x="822" y="85"/>
                  </a:lnTo>
                  <a:lnTo>
                    <a:pt x="765" y="142"/>
                  </a:lnTo>
                  <a:lnTo>
                    <a:pt x="765" y="57"/>
                  </a:lnTo>
                  <a:lnTo>
                    <a:pt x="652" y="57"/>
                  </a:lnTo>
                  <a:lnTo>
                    <a:pt x="567" y="85"/>
                  </a:lnTo>
                  <a:lnTo>
                    <a:pt x="539" y="57"/>
                  </a:lnTo>
                  <a:lnTo>
                    <a:pt x="454" y="85"/>
                  </a:lnTo>
                  <a:lnTo>
                    <a:pt x="425" y="57"/>
                  </a:lnTo>
                  <a:lnTo>
                    <a:pt x="369" y="57"/>
                  </a:lnTo>
                  <a:lnTo>
                    <a:pt x="340" y="0"/>
                  </a:lnTo>
                  <a:lnTo>
                    <a:pt x="283" y="0"/>
                  </a:lnTo>
                  <a:lnTo>
                    <a:pt x="283" y="2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2" name="Freeform 261">
              <a:extLst>
                <a:ext uri="{FF2B5EF4-FFF2-40B4-BE49-F238E27FC236}">
                  <a16:creationId xmlns:a16="http://schemas.microsoft.com/office/drawing/2014/main" id="{95C9BE89-B29E-410D-9CCD-FBE91BE4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306" y="5288318"/>
              <a:ext cx="948379" cy="659217"/>
            </a:xfrm>
            <a:custGeom>
              <a:avLst/>
              <a:gdLst>
                <a:gd name="T0" fmla="*/ 453 w 1020"/>
                <a:gd name="T1" fmla="*/ 681 h 709"/>
                <a:gd name="T2" fmla="*/ 482 w 1020"/>
                <a:gd name="T3" fmla="*/ 596 h 709"/>
                <a:gd name="T4" fmla="*/ 595 w 1020"/>
                <a:gd name="T5" fmla="*/ 539 h 709"/>
                <a:gd name="T6" fmla="*/ 623 w 1020"/>
                <a:gd name="T7" fmla="*/ 482 h 709"/>
                <a:gd name="T8" fmla="*/ 623 w 1020"/>
                <a:gd name="T9" fmla="*/ 454 h 709"/>
                <a:gd name="T10" fmla="*/ 680 w 1020"/>
                <a:gd name="T11" fmla="*/ 454 h 709"/>
                <a:gd name="T12" fmla="*/ 709 w 1020"/>
                <a:gd name="T13" fmla="*/ 511 h 709"/>
                <a:gd name="T14" fmla="*/ 765 w 1020"/>
                <a:gd name="T15" fmla="*/ 511 h 709"/>
                <a:gd name="T16" fmla="*/ 794 w 1020"/>
                <a:gd name="T17" fmla="*/ 539 h 709"/>
                <a:gd name="T18" fmla="*/ 879 w 1020"/>
                <a:gd name="T19" fmla="*/ 511 h 709"/>
                <a:gd name="T20" fmla="*/ 907 w 1020"/>
                <a:gd name="T21" fmla="*/ 539 h 709"/>
                <a:gd name="T22" fmla="*/ 992 w 1020"/>
                <a:gd name="T23" fmla="*/ 511 h 709"/>
                <a:gd name="T24" fmla="*/ 1020 w 1020"/>
                <a:gd name="T25" fmla="*/ 454 h 709"/>
                <a:gd name="T26" fmla="*/ 1020 w 1020"/>
                <a:gd name="T27" fmla="*/ 369 h 709"/>
                <a:gd name="T28" fmla="*/ 964 w 1020"/>
                <a:gd name="T29" fmla="*/ 340 h 709"/>
                <a:gd name="T30" fmla="*/ 935 w 1020"/>
                <a:gd name="T31" fmla="*/ 369 h 709"/>
                <a:gd name="T32" fmla="*/ 850 w 1020"/>
                <a:gd name="T33" fmla="*/ 369 h 709"/>
                <a:gd name="T34" fmla="*/ 822 w 1020"/>
                <a:gd name="T35" fmla="*/ 312 h 709"/>
                <a:gd name="T36" fmla="*/ 794 w 1020"/>
                <a:gd name="T37" fmla="*/ 199 h 709"/>
                <a:gd name="T38" fmla="*/ 879 w 1020"/>
                <a:gd name="T39" fmla="*/ 170 h 709"/>
                <a:gd name="T40" fmla="*/ 850 w 1020"/>
                <a:gd name="T41" fmla="*/ 142 h 709"/>
                <a:gd name="T42" fmla="*/ 879 w 1020"/>
                <a:gd name="T43" fmla="*/ 85 h 709"/>
                <a:gd name="T44" fmla="*/ 822 w 1020"/>
                <a:gd name="T45" fmla="*/ 57 h 709"/>
                <a:gd name="T46" fmla="*/ 822 w 1020"/>
                <a:gd name="T47" fmla="*/ 0 h 709"/>
                <a:gd name="T48" fmla="*/ 709 w 1020"/>
                <a:gd name="T49" fmla="*/ 29 h 709"/>
                <a:gd name="T50" fmla="*/ 652 w 1020"/>
                <a:gd name="T51" fmla="*/ 114 h 709"/>
                <a:gd name="T52" fmla="*/ 567 w 1020"/>
                <a:gd name="T53" fmla="*/ 85 h 709"/>
                <a:gd name="T54" fmla="*/ 567 w 1020"/>
                <a:gd name="T55" fmla="*/ 57 h 709"/>
                <a:gd name="T56" fmla="*/ 510 w 1020"/>
                <a:gd name="T57" fmla="*/ 85 h 709"/>
                <a:gd name="T58" fmla="*/ 482 w 1020"/>
                <a:gd name="T59" fmla="*/ 57 h 709"/>
                <a:gd name="T60" fmla="*/ 340 w 1020"/>
                <a:gd name="T61" fmla="*/ 85 h 709"/>
                <a:gd name="T62" fmla="*/ 340 w 1020"/>
                <a:gd name="T63" fmla="*/ 114 h 709"/>
                <a:gd name="T64" fmla="*/ 312 w 1020"/>
                <a:gd name="T65" fmla="*/ 114 h 709"/>
                <a:gd name="T66" fmla="*/ 255 w 1020"/>
                <a:gd name="T67" fmla="*/ 142 h 709"/>
                <a:gd name="T68" fmla="*/ 198 w 1020"/>
                <a:gd name="T69" fmla="*/ 114 h 709"/>
                <a:gd name="T70" fmla="*/ 142 w 1020"/>
                <a:gd name="T71" fmla="*/ 142 h 709"/>
                <a:gd name="T72" fmla="*/ 142 w 1020"/>
                <a:gd name="T73" fmla="*/ 255 h 709"/>
                <a:gd name="T74" fmla="*/ 0 w 1020"/>
                <a:gd name="T75" fmla="*/ 369 h 709"/>
                <a:gd name="T76" fmla="*/ 56 w 1020"/>
                <a:gd name="T77" fmla="*/ 425 h 709"/>
                <a:gd name="T78" fmla="*/ 85 w 1020"/>
                <a:gd name="T79" fmla="*/ 511 h 709"/>
                <a:gd name="T80" fmla="*/ 113 w 1020"/>
                <a:gd name="T81" fmla="*/ 511 h 709"/>
                <a:gd name="T82" fmla="*/ 113 w 1020"/>
                <a:gd name="T83" fmla="*/ 652 h 709"/>
                <a:gd name="T84" fmla="*/ 198 w 1020"/>
                <a:gd name="T85" fmla="*/ 709 h 709"/>
                <a:gd name="T86" fmla="*/ 255 w 1020"/>
                <a:gd name="T87" fmla="*/ 709 h 709"/>
                <a:gd name="T88" fmla="*/ 312 w 1020"/>
                <a:gd name="T89" fmla="*/ 681 h 709"/>
                <a:gd name="T90" fmla="*/ 453 w 1020"/>
                <a:gd name="T91" fmla="*/ 68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0" h="709">
                  <a:moveTo>
                    <a:pt x="453" y="681"/>
                  </a:moveTo>
                  <a:lnTo>
                    <a:pt x="482" y="596"/>
                  </a:lnTo>
                  <a:lnTo>
                    <a:pt x="595" y="539"/>
                  </a:lnTo>
                  <a:lnTo>
                    <a:pt x="623" y="482"/>
                  </a:lnTo>
                  <a:lnTo>
                    <a:pt x="623" y="454"/>
                  </a:lnTo>
                  <a:lnTo>
                    <a:pt x="680" y="454"/>
                  </a:lnTo>
                  <a:lnTo>
                    <a:pt x="709" y="511"/>
                  </a:lnTo>
                  <a:lnTo>
                    <a:pt x="765" y="511"/>
                  </a:lnTo>
                  <a:lnTo>
                    <a:pt x="794" y="539"/>
                  </a:lnTo>
                  <a:lnTo>
                    <a:pt x="879" y="511"/>
                  </a:lnTo>
                  <a:lnTo>
                    <a:pt x="907" y="539"/>
                  </a:lnTo>
                  <a:lnTo>
                    <a:pt x="992" y="511"/>
                  </a:lnTo>
                  <a:lnTo>
                    <a:pt x="1020" y="454"/>
                  </a:lnTo>
                  <a:lnTo>
                    <a:pt x="1020" y="369"/>
                  </a:lnTo>
                  <a:lnTo>
                    <a:pt x="964" y="340"/>
                  </a:lnTo>
                  <a:lnTo>
                    <a:pt x="935" y="369"/>
                  </a:lnTo>
                  <a:lnTo>
                    <a:pt x="850" y="369"/>
                  </a:lnTo>
                  <a:lnTo>
                    <a:pt x="822" y="312"/>
                  </a:lnTo>
                  <a:lnTo>
                    <a:pt x="794" y="199"/>
                  </a:lnTo>
                  <a:lnTo>
                    <a:pt x="879" y="170"/>
                  </a:lnTo>
                  <a:lnTo>
                    <a:pt x="850" y="142"/>
                  </a:lnTo>
                  <a:lnTo>
                    <a:pt x="879" y="85"/>
                  </a:lnTo>
                  <a:lnTo>
                    <a:pt x="822" y="57"/>
                  </a:lnTo>
                  <a:lnTo>
                    <a:pt x="822" y="0"/>
                  </a:lnTo>
                  <a:lnTo>
                    <a:pt x="709" y="29"/>
                  </a:lnTo>
                  <a:lnTo>
                    <a:pt x="652" y="114"/>
                  </a:lnTo>
                  <a:lnTo>
                    <a:pt x="567" y="85"/>
                  </a:lnTo>
                  <a:lnTo>
                    <a:pt x="567" y="57"/>
                  </a:lnTo>
                  <a:lnTo>
                    <a:pt x="510" y="85"/>
                  </a:lnTo>
                  <a:lnTo>
                    <a:pt x="482" y="57"/>
                  </a:lnTo>
                  <a:lnTo>
                    <a:pt x="340" y="85"/>
                  </a:lnTo>
                  <a:lnTo>
                    <a:pt x="340" y="114"/>
                  </a:lnTo>
                  <a:lnTo>
                    <a:pt x="312" y="114"/>
                  </a:lnTo>
                  <a:lnTo>
                    <a:pt x="255" y="142"/>
                  </a:lnTo>
                  <a:lnTo>
                    <a:pt x="198" y="114"/>
                  </a:lnTo>
                  <a:lnTo>
                    <a:pt x="142" y="142"/>
                  </a:lnTo>
                  <a:lnTo>
                    <a:pt x="142" y="255"/>
                  </a:lnTo>
                  <a:lnTo>
                    <a:pt x="0" y="369"/>
                  </a:lnTo>
                  <a:lnTo>
                    <a:pt x="56" y="425"/>
                  </a:lnTo>
                  <a:lnTo>
                    <a:pt x="85" y="511"/>
                  </a:lnTo>
                  <a:lnTo>
                    <a:pt x="113" y="511"/>
                  </a:lnTo>
                  <a:lnTo>
                    <a:pt x="113" y="652"/>
                  </a:lnTo>
                  <a:lnTo>
                    <a:pt x="198" y="709"/>
                  </a:lnTo>
                  <a:lnTo>
                    <a:pt x="255" y="709"/>
                  </a:lnTo>
                  <a:lnTo>
                    <a:pt x="312" y="681"/>
                  </a:lnTo>
                  <a:lnTo>
                    <a:pt x="453" y="68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3" name="Freeform 262">
              <a:extLst>
                <a:ext uri="{FF2B5EF4-FFF2-40B4-BE49-F238E27FC236}">
                  <a16:creationId xmlns:a16="http://schemas.microsoft.com/office/drawing/2014/main" id="{36B410A7-CEE7-41FD-A0E6-F09E1B97B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38" y="4682099"/>
              <a:ext cx="1475567" cy="1160370"/>
            </a:xfrm>
            <a:custGeom>
              <a:avLst/>
              <a:gdLst>
                <a:gd name="T0" fmla="*/ 1191 w 1587"/>
                <a:gd name="T1" fmla="*/ 1163 h 1248"/>
                <a:gd name="T2" fmla="*/ 1020 w 1587"/>
                <a:gd name="T3" fmla="*/ 1248 h 1248"/>
                <a:gd name="T4" fmla="*/ 907 w 1587"/>
                <a:gd name="T5" fmla="*/ 1163 h 1248"/>
                <a:gd name="T6" fmla="*/ 935 w 1587"/>
                <a:gd name="T7" fmla="*/ 1021 h 1248"/>
                <a:gd name="T8" fmla="*/ 850 w 1587"/>
                <a:gd name="T9" fmla="*/ 1021 h 1248"/>
                <a:gd name="T10" fmla="*/ 737 w 1587"/>
                <a:gd name="T11" fmla="*/ 964 h 1248"/>
                <a:gd name="T12" fmla="*/ 794 w 1587"/>
                <a:gd name="T13" fmla="*/ 822 h 1248"/>
                <a:gd name="T14" fmla="*/ 794 w 1587"/>
                <a:gd name="T15" fmla="*/ 737 h 1248"/>
                <a:gd name="T16" fmla="*/ 737 w 1587"/>
                <a:gd name="T17" fmla="*/ 652 h 1248"/>
                <a:gd name="T18" fmla="*/ 567 w 1587"/>
                <a:gd name="T19" fmla="*/ 766 h 1248"/>
                <a:gd name="T20" fmla="*/ 482 w 1587"/>
                <a:gd name="T21" fmla="*/ 709 h 1248"/>
                <a:gd name="T22" fmla="*/ 397 w 1587"/>
                <a:gd name="T23" fmla="*/ 709 h 1248"/>
                <a:gd name="T24" fmla="*/ 255 w 1587"/>
                <a:gd name="T25" fmla="*/ 766 h 1248"/>
                <a:gd name="T26" fmla="*/ 170 w 1587"/>
                <a:gd name="T27" fmla="*/ 794 h 1248"/>
                <a:gd name="T28" fmla="*/ 85 w 1587"/>
                <a:gd name="T29" fmla="*/ 681 h 1248"/>
                <a:gd name="T30" fmla="*/ 57 w 1587"/>
                <a:gd name="T31" fmla="*/ 624 h 1248"/>
                <a:gd name="T32" fmla="*/ 57 w 1587"/>
                <a:gd name="T33" fmla="*/ 454 h 1248"/>
                <a:gd name="T34" fmla="*/ 0 w 1587"/>
                <a:gd name="T35" fmla="*/ 312 h 1248"/>
                <a:gd name="T36" fmla="*/ 368 w 1587"/>
                <a:gd name="T37" fmla="*/ 284 h 1248"/>
                <a:gd name="T38" fmla="*/ 595 w 1587"/>
                <a:gd name="T39" fmla="*/ 85 h 1248"/>
                <a:gd name="T40" fmla="*/ 652 w 1587"/>
                <a:gd name="T41" fmla="*/ 0 h 1248"/>
                <a:gd name="T42" fmla="*/ 907 w 1587"/>
                <a:gd name="T43" fmla="*/ 170 h 1248"/>
                <a:gd name="T44" fmla="*/ 1049 w 1587"/>
                <a:gd name="T45" fmla="*/ 199 h 1248"/>
                <a:gd name="T46" fmla="*/ 1162 w 1587"/>
                <a:gd name="T47" fmla="*/ 227 h 1248"/>
                <a:gd name="T48" fmla="*/ 1332 w 1587"/>
                <a:gd name="T49" fmla="*/ 255 h 1248"/>
                <a:gd name="T50" fmla="*/ 1446 w 1587"/>
                <a:gd name="T51" fmla="*/ 199 h 1248"/>
                <a:gd name="T52" fmla="*/ 1502 w 1587"/>
                <a:gd name="T53" fmla="*/ 255 h 1248"/>
                <a:gd name="T54" fmla="*/ 1587 w 1587"/>
                <a:gd name="T55" fmla="*/ 284 h 1248"/>
                <a:gd name="T56" fmla="*/ 1446 w 1587"/>
                <a:gd name="T57" fmla="*/ 567 h 1248"/>
                <a:gd name="T58" fmla="*/ 1502 w 1587"/>
                <a:gd name="T59" fmla="*/ 652 h 1248"/>
                <a:gd name="T60" fmla="*/ 1446 w 1587"/>
                <a:gd name="T61" fmla="*/ 822 h 1248"/>
                <a:gd name="T62" fmla="*/ 1219 w 1587"/>
                <a:gd name="T63" fmla="*/ 936 h 1248"/>
                <a:gd name="T64" fmla="*/ 1247 w 1587"/>
                <a:gd name="T65" fmla="*/ 1077 h 1248"/>
                <a:gd name="T66" fmla="*/ 1276 w 1587"/>
                <a:gd name="T67" fmla="*/ 1163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7" h="1248">
                  <a:moveTo>
                    <a:pt x="1219" y="1191"/>
                  </a:moveTo>
                  <a:lnTo>
                    <a:pt x="1191" y="1163"/>
                  </a:lnTo>
                  <a:lnTo>
                    <a:pt x="1077" y="1191"/>
                  </a:lnTo>
                  <a:lnTo>
                    <a:pt x="1020" y="1248"/>
                  </a:lnTo>
                  <a:lnTo>
                    <a:pt x="1020" y="1163"/>
                  </a:lnTo>
                  <a:lnTo>
                    <a:pt x="907" y="1163"/>
                  </a:lnTo>
                  <a:lnTo>
                    <a:pt x="935" y="1106"/>
                  </a:lnTo>
                  <a:lnTo>
                    <a:pt x="935" y="1021"/>
                  </a:lnTo>
                  <a:lnTo>
                    <a:pt x="879" y="992"/>
                  </a:lnTo>
                  <a:lnTo>
                    <a:pt x="850" y="1021"/>
                  </a:lnTo>
                  <a:lnTo>
                    <a:pt x="765" y="1021"/>
                  </a:lnTo>
                  <a:lnTo>
                    <a:pt x="737" y="964"/>
                  </a:lnTo>
                  <a:lnTo>
                    <a:pt x="709" y="851"/>
                  </a:lnTo>
                  <a:lnTo>
                    <a:pt x="794" y="822"/>
                  </a:lnTo>
                  <a:lnTo>
                    <a:pt x="765" y="794"/>
                  </a:lnTo>
                  <a:lnTo>
                    <a:pt x="794" y="737"/>
                  </a:lnTo>
                  <a:lnTo>
                    <a:pt x="737" y="709"/>
                  </a:lnTo>
                  <a:lnTo>
                    <a:pt x="737" y="652"/>
                  </a:lnTo>
                  <a:lnTo>
                    <a:pt x="624" y="681"/>
                  </a:lnTo>
                  <a:lnTo>
                    <a:pt x="567" y="766"/>
                  </a:lnTo>
                  <a:lnTo>
                    <a:pt x="482" y="737"/>
                  </a:lnTo>
                  <a:lnTo>
                    <a:pt x="482" y="709"/>
                  </a:lnTo>
                  <a:lnTo>
                    <a:pt x="425" y="737"/>
                  </a:lnTo>
                  <a:lnTo>
                    <a:pt x="397" y="709"/>
                  </a:lnTo>
                  <a:lnTo>
                    <a:pt x="255" y="737"/>
                  </a:lnTo>
                  <a:lnTo>
                    <a:pt x="255" y="766"/>
                  </a:lnTo>
                  <a:lnTo>
                    <a:pt x="227" y="766"/>
                  </a:lnTo>
                  <a:lnTo>
                    <a:pt x="170" y="794"/>
                  </a:lnTo>
                  <a:lnTo>
                    <a:pt x="113" y="766"/>
                  </a:lnTo>
                  <a:lnTo>
                    <a:pt x="85" y="681"/>
                  </a:lnTo>
                  <a:lnTo>
                    <a:pt x="85" y="624"/>
                  </a:lnTo>
                  <a:lnTo>
                    <a:pt x="57" y="624"/>
                  </a:lnTo>
                  <a:lnTo>
                    <a:pt x="0" y="567"/>
                  </a:lnTo>
                  <a:lnTo>
                    <a:pt x="57" y="454"/>
                  </a:lnTo>
                  <a:lnTo>
                    <a:pt x="0" y="397"/>
                  </a:lnTo>
                  <a:lnTo>
                    <a:pt x="0" y="312"/>
                  </a:lnTo>
                  <a:lnTo>
                    <a:pt x="85" y="340"/>
                  </a:lnTo>
                  <a:lnTo>
                    <a:pt x="368" y="284"/>
                  </a:lnTo>
                  <a:lnTo>
                    <a:pt x="567" y="142"/>
                  </a:lnTo>
                  <a:lnTo>
                    <a:pt x="595" y="85"/>
                  </a:lnTo>
                  <a:lnTo>
                    <a:pt x="567" y="29"/>
                  </a:lnTo>
                  <a:lnTo>
                    <a:pt x="652" y="0"/>
                  </a:lnTo>
                  <a:lnTo>
                    <a:pt x="794" y="57"/>
                  </a:lnTo>
                  <a:lnTo>
                    <a:pt x="907" y="170"/>
                  </a:lnTo>
                  <a:lnTo>
                    <a:pt x="1020" y="199"/>
                  </a:lnTo>
                  <a:lnTo>
                    <a:pt x="1049" y="199"/>
                  </a:lnTo>
                  <a:lnTo>
                    <a:pt x="1105" y="227"/>
                  </a:lnTo>
                  <a:lnTo>
                    <a:pt x="1162" y="227"/>
                  </a:lnTo>
                  <a:lnTo>
                    <a:pt x="1191" y="170"/>
                  </a:lnTo>
                  <a:lnTo>
                    <a:pt x="1332" y="255"/>
                  </a:lnTo>
                  <a:lnTo>
                    <a:pt x="1389" y="170"/>
                  </a:lnTo>
                  <a:lnTo>
                    <a:pt x="1446" y="199"/>
                  </a:lnTo>
                  <a:lnTo>
                    <a:pt x="1474" y="170"/>
                  </a:lnTo>
                  <a:lnTo>
                    <a:pt x="1502" y="255"/>
                  </a:lnTo>
                  <a:lnTo>
                    <a:pt x="1531" y="284"/>
                  </a:lnTo>
                  <a:lnTo>
                    <a:pt x="1587" y="284"/>
                  </a:lnTo>
                  <a:lnTo>
                    <a:pt x="1587" y="312"/>
                  </a:lnTo>
                  <a:lnTo>
                    <a:pt x="1446" y="567"/>
                  </a:lnTo>
                  <a:lnTo>
                    <a:pt x="1417" y="624"/>
                  </a:lnTo>
                  <a:lnTo>
                    <a:pt x="1502" y="652"/>
                  </a:lnTo>
                  <a:lnTo>
                    <a:pt x="1446" y="737"/>
                  </a:lnTo>
                  <a:lnTo>
                    <a:pt x="1446" y="822"/>
                  </a:lnTo>
                  <a:lnTo>
                    <a:pt x="1332" y="907"/>
                  </a:lnTo>
                  <a:lnTo>
                    <a:pt x="1219" y="936"/>
                  </a:lnTo>
                  <a:lnTo>
                    <a:pt x="1191" y="1049"/>
                  </a:lnTo>
                  <a:lnTo>
                    <a:pt x="1247" y="1077"/>
                  </a:lnTo>
                  <a:lnTo>
                    <a:pt x="1276" y="1134"/>
                  </a:lnTo>
                  <a:lnTo>
                    <a:pt x="1276" y="1163"/>
                  </a:lnTo>
                  <a:lnTo>
                    <a:pt x="1219" y="119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4" name="Freeform 264">
              <a:extLst>
                <a:ext uri="{FF2B5EF4-FFF2-40B4-BE49-F238E27FC236}">
                  <a16:creationId xmlns:a16="http://schemas.microsoft.com/office/drawing/2014/main" id="{C00EB765-9282-4218-BD06-19F98F7E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557" y="3891783"/>
              <a:ext cx="1581562" cy="1027411"/>
            </a:xfrm>
            <a:custGeom>
              <a:avLst/>
              <a:gdLst>
                <a:gd name="T0" fmla="*/ 142 w 1701"/>
                <a:gd name="T1" fmla="*/ 907 h 1105"/>
                <a:gd name="T2" fmla="*/ 368 w 1701"/>
                <a:gd name="T3" fmla="*/ 1049 h 1105"/>
                <a:gd name="T4" fmla="*/ 453 w 1701"/>
                <a:gd name="T5" fmla="*/ 1077 h 1105"/>
                <a:gd name="T6" fmla="*/ 539 w 1701"/>
                <a:gd name="T7" fmla="*/ 1020 h 1105"/>
                <a:gd name="T8" fmla="*/ 737 w 1701"/>
                <a:gd name="T9" fmla="*/ 1020 h 1105"/>
                <a:gd name="T10" fmla="*/ 822 w 1701"/>
                <a:gd name="T11" fmla="*/ 1020 h 1105"/>
                <a:gd name="T12" fmla="*/ 879 w 1701"/>
                <a:gd name="T13" fmla="*/ 1049 h 1105"/>
                <a:gd name="T14" fmla="*/ 1049 w 1701"/>
                <a:gd name="T15" fmla="*/ 879 h 1105"/>
                <a:gd name="T16" fmla="*/ 1134 w 1701"/>
                <a:gd name="T17" fmla="*/ 879 h 1105"/>
                <a:gd name="T18" fmla="*/ 1191 w 1701"/>
                <a:gd name="T19" fmla="*/ 793 h 1105"/>
                <a:gd name="T20" fmla="*/ 1191 w 1701"/>
                <a:gd name="T21" fmla="*/ 680 h 1105"/>
                <a:gd name="T22" fmla="*/ 1332 w 1701"/>
                <a:gd name="T23" fmla="*/ 708 h 1105"/>
                <a:gd name="T24" fmla="*/ 1389 w 1701"/>
                <a:gd name="T25" fmla="*/ 793 h 1105"/>
                <a:gd name="T26" fmla="*/ 1474 w 1701"/>
                <a:gd name="T27" fmla="*/ 737 h 1105"/>
                <a:gd name="T28" fmla="*/ 1616 w 1701"/>
                <a:gd name="T29" fmla="*/ 708 h 1105"/>
                <a:gd name="T30" fmla="*/ 1673 w 1701"/>
                <a:gd name="T31" fmla="*/ 652 h 1105"/>
                <a:gd name="T32" fmla="*/ 1701 w 1701"/>
                <a:gd name="T33" fmla="*/ 510 h 1105"/>
                <a:gd name="T34" fmla="*/ 1559 w 1701"/>
                <a:gd name="T35" fmla="*/ 453 h 1105"/>
                <a:gd name="T36" fmla="*/ 1417 w 1701"/>
                <a:gd name="T37" fmla="*/ 283 h 1105"/>
                <a:gd name="T38" fmla="*/ 1276 w 1701"/>
                <a:gd name="T39" fmla="*/ 312 h 1105"/>
                <a:gd name="T40" fmla="*/ 1219 w 1701"/>
                <a:gd name="T41" fmla="*/ 198 h 1105"/>
                <a:gd name="T42" fmla="*/ 1162 w 1701"/>
                <a:gd name="T43" fmla="*/ 113 h 1105"/>
                <a:gd name="T44" fmla="*/ 1020 w 1701"/>
                <a:gd name="T45" fmla="*/ 170 h 1105"/>
                <a:gd name="T46" fmla="*/ 1020 w 1701"/>
                <a:gd name="T47" fmla="*/ 56 h 1105"/>
                <a:gd name="T48" fmla="*/ 907 w 1701"/>
                <a:gd name="T49" fmla="*/ 113 h 1105"/>
                <a:gd name="T50" fmla="*/ 822 w 1701"/>
                <a:gd name="T51" fmla="*/ 56 h 1105"/>
                <a:gd name="T52" fmla="*/ 737 w 1701"/>
                <a:gd name="T53" fmla="*/ 141 h 1105"/>
                <a:gd name="T54" fmla="*/ 624 w 1701"/>
                <a:gd name="T55" fmla="*/ 198 h 1105"/>
                <a:gd name="T56" fmla="*/ 567 w 1701"/>
                <a:gd name="T57" fmla="*/ 255 h 1105"/>
                <a:gd name="T58" fmla="*/ 539 w 1701"/>
                <a:gd name="T59" fmla="*/ 368 h 1105"/>
                <a:gd name="T60" fmla="*/ 397 w 1701"/>
                <a:gd name="T61" fmla="*/ 425 h 1105"/>
                <a:gd name="T62" fmla="*/ 227 w 1701"/>
                <a:gd name="T63" fmla="*/ 623 h 1105"/>
                <a:gd name="T64" fmla="*/ 28 w 1701"/>
                <a:gd name="T65" fmla="*/ 793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01" h="1105">
                  <a:moveTo>
                    <a:pt x="0" y="850"/>
                  </a:moveTo>
                  <a:lnTo>
                    <a:pt x="142" y="907"/>
                  </a:lnTo>
                  <a:lnTo>
                    <a:pt x="255" y="1020"/>
                  </a:lnTo>
                  <a:lnTo>
                    <a:pt x="368" y="1049"/>
                  </a:lnTo>
                  <a:lnTo>
                    <a:pt x="397" y="1049"/>
                  </a:lnTo>
                  <a:lnTo>
                    <a:pt x="453" y="1077"/>
                  </a:lnTo>
                  <a:lnTo>
                    <a:pt x="510" y="1077"/>
                  </a:lnTo>
                  <a:lnTo>
                    <a:pt x="539" y="1020"/>
                  </a:lnTo>
                  <a:lnTo>
                    <a:pt x="680" y="1105"/>
                  </a:lnTo>
                  <a:lnTo>
                    <a:pt x="737" y="1020"/>
                  </a:lnTo>
                  <a:lnTo>
                    <a:pt x="794" y="1049"/>
                  </a:lnTo>
                  <a:lnTo>
                    <a:pt x="822" y="1020"/>
                  </a:lnTo>
                  <a:lnTo>
                    <a:pt x="850" y="1105"/>
                  </a:lnTo>
                  <a:lnTo>
                    <a:pt x="879" y="1049"/>
                  </a:lnTo>
                  <a:lnTo>
                    <a:pt x="1049" y="935"/>
                  </a:lnTo>
                  <a:lnTo>
                    <a:pt x="1049" y="879"/>
                  </a:lnTo>
                  <a:lnTo>
                    <a:pt x="1106" y="907"/>
                  </a:lnTo>
                  <a:lnTo>
                    <a:pt x="1134" y="879"/>
                  </a:lnTo>
                  <a:lnTo>
                    <a:pt x="1134" y="822"/>
                  </a:lnTo>
                  <a:lnTo>
                    <a:pt x="1191" y="793"/>
                  </a:lnTo>
                  <a:lnTo>
                    <a:pt x="1219" y="708"/>
                  </a:lnTo>
                  <a:lnTo>
                    <a:pt x="1191" y="680"/>
                  </a:lnTo>
                  <a:lnTo>
                    <a:pt x="1219" y="652"/>
                  </a:lnTo>
                  <a:lnTo>
                    <a:pt x="1332" y="708"/>
                  </a:lnTo>
                  <a:lnTo>
                    <a:pt x="1276" y="765"/>
                  </a:lnTo>
                  <a:lnTo>
                    <a:pt x="1389" y="793"/>
                  </a:lnTo>
                  <a:lnTo>
                    <a:pt x="1446" y="680"/>
                  </a:lnTo>
                  <a:lnTo>
                    <a:pt x="1474" y="737"/>
                  </a:lnTo>
                  <a:lnTo>
                    <a:pt x="1531" y="737"/>
                  </a:lnTo>
                  <a:lnTo>
                    <a:pt x="1616" y="708"/>
                  </a:lnTo>
                  <a:lnTo>
                    <a:pt x="1673" y="737"/>
                  </a:lnTo>
                  <a:lnTo>
                    <a:pt x="1673" y="652"/>
                  </a:lnTo>
                  <a:lnTo>
                    <a:pt x="1701" y="595"/>
                  </a:lnTo>
                  <a:lnTo>
                    <a:pt x="1701" y="510"/>
                  </a:lnTo>
                  <a:lnTo>
                    <a:pt x="1644" y="453"/>
                  </a:lnTo>
                  <a:lnTo>
                    <a:pt x="1559" y="453"/>
                  </a:lnTo>
                  <a:lnTo>
                    <a:pt x="1474" y="397"/>
                  </a:lnTo>
                  <a:lnTo>
                    <a:pt x="1417" y="283"/>
                  </a:lnTo>
                  <a:lnTo>
                    <a:pt x="1332" y="255"/>
                  </a:lnTo>
                  <a:lnTo>
                    <a:pt x="1276" y="312"/>
                  </a:lnTo>
                  <a:lnTo>
                    <a:pt x="1276" y="255"/>
                  </a:lnTo>
                  <a:lnTo>
                    <a:pt x="1219" y="198"/>
                  </a:lnTo>
                  <a:lnTo>
                    <a:pt x="1219" y="141"/>
                  </a:lnTo>
                  <a:lnTo>
                    <a:pt x="1162" y="113"/>
                  </a:lnTo>
                  <a:lnTo>
                    <a:pt x="1134" y="226"/>
                  </a:lnTo>
                  <a:lnTo>
                    <a:pt x="1020" y="170"/>
                  </a:lnTo>
                  <a:lnTo>
                    <a:pt x="1049" y="113"/>
                  </a:lnTo>
                  <a:lnTo>
                    <a:pt x="1020" y="56"/>
                  </a:lnTo>
                  <a:lnTo>
                    <a:pt x="964" y="113"/>
                  </a:lnTo>
                  <a:lnTo>
                    <a:pt x="907" y="113"/>
                  </a:lnTo>
                  <a:lnTo>
                    <a:pt x="850" y="0"/>
                  </a:lnTo>
                  <a:lnTo>
                    <a:pt x="822" y="56"/>
                  </a:lnTo>
                  <a:lnTo>
                    <a:pt x="737" y="85"/>
                  </a:lnTo>
                  <a:lnTo>
                    <a:pt x="737" y="141"/>
                  </a:lnTo>
                  <a:lnTo>
                    <a:pt x="680" y="141"/>
                  </a:lnTo>
                  <a:lnTo>
                    <a:pt x="624" y="198"/>
                  </a:lnTo>
                  <a:lnTo>
                    <a:pt x="624" y="226"/>
                  </a:lnTo>
                  <a:lnTo>
                    <a:pt x="567" y="255"/>
                  </a:lnTo>
                  <a:lnTo>
                    <a:pt x="595" y="312"/>
                  </a:lnTo>
                  <a:lnTo>
                    <a:pt x="539" y="368"/>
                  </a:lnTo>
                  <a:lnTo>
                    <a:pt x="510" y="340"/>
                  </a:lnTo>
                  <a:lnTo>
                    <a:pt x="397" y="425"/>
                  </a:lnTo>
                  <a:lnTo>
                    <a:pt x="425" y="453"/>
                  </a:lnTo>
                  <a:lnTo>
                    <a:pt x="227" y="623"/>
                  </a:lnTo>
                  <a:lnTo>
                    <a:pt x="170" y="737"/>
                  </a:lnTo>
                  <a:lnTo>
                    <a:pt x="28" y="793"/>
                  </a:lnTo>
                  <a:lnTo>
                    <a:pt x="0" y="85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Freeform 265">
              <a:extLst>
                <a:ext uri="{FF2B5EF4-FFF2-40B4-BE49-F238E27FC236}">
                  <a16:creationId xmlns:a16="http://schemas.microsoft.com/office/drawing/2014/main" id="{E92F5343-65BB-48D6-8497-57B8C34F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060" y="3891783"/>
              <a:ext cx="1265436" cy="737318"/>
            </a:xfrm>
            <a:custGeom>
              <a:avLst/>
              <a:gdLst>
                <a:gd name="T0" fmla="*/ 256 w 1361"/>
                <a:gd name="T1" fmla="*/ 737 h 793"/>
                <a:gd name="T2" fmla="*/ 256 w 1361"/>
                <a:gd name="T3" fmla="*/ 652 h 793"/>
                <a:gd name="T4" fmla="*/ 284 w 1361"/>
                <a:gd name="T5" fmla="*/ 595 h 793"/>
                <a:gd name="T6" fmla="*/ 284 w 1361"/>
                <a:gd name="T7" fmla="*/ 510 h 793"/>
                <a:gd name="T8" fmla="*/ 227 w 1361"/>
                <a:gd name="T9" fmla="*/ 453 h 793"/>
                <a:gd name="T10" fmla="*/ 142 w 1361"/>
                <a:gd name="T11" fmla="*/ 453 h 793"/>
                <a:gd name="T12" fmla="*/ 57 w 1361"/>
                <a:gd name="T13" fmla="*/ 397 h 793"/>
                <a:gd name="T14" fmla="*/ 0 w 1361"/>
                <a:gd name="T15" fmla="*/ 283 h 793"/>
                <a:gd name="T16" fmla="*/ 29 w 1361"/>
                <a:gd name="T17" fmla="*/ 226 h 793"/>
                <a:gd name="T18" fmla="*/ 57 w 1361"/>
                <a:gd name="T19" fmla="*/ 226 h 793"/>
                <a:gd name="T20" fmla="*/ 142 w 1361"/>
                <a:gd name="T21" fmla="*/ 198 h 793"/>
                <a:gd name="T22" fmla="*/ 199 w 1361"/>
                <a:gd name="T23" fmla="*/ 113 h 793"/>
                <a:gd name="T24" fmla="*/ 312 w 1361"/>
                <a:gd name="T25" fmla="*/ 170 h 793"/>
                <a:gd name="T26" fmla="*/ 397 w 1361"/>
                <a:gd name="T27" fmla="*/ 170 h 793"/>
                <a:gd name="T28" fmla="*/ 426 w 1361"/>
                <a:gd name="T29" fmla="*/ 113 h 793"/>
                <a:gd name="T30" fmla="*/ 539 w 1361"/>
                <a:gd name="T31" fmla="*/ 113 h 793"/>
                <a:gd name="T32" fmla="*/ 596 w 1361"/>
                <a:gd name="T33" fmla="*/ 85 h 793"/>
                <a:gd name="T34" fmla="*/ 652 w 1361"/>
                <a:gd name="T35" fmla="*/ 113 h 793"/>
                <a:gd name="T36" fmla="*/ 709 w 1361"/>
                <a:gd name="T37" fmla="*/ 113 h 793"/>
                <a:gd name="T38" fmla="*/ 709 w 1361"/>
                <a:gd name="T39" fmla="*/ 56 h 793"/>
                <a:gd name="T40" fmla="*/ 794 w 1361"/>
                <a:gd name="T41" fmla="*/ 56 h 793"/>
                <a:gd name="T42" fmla="*/ 822 w 1361"/>
                <a:gd name="T43" fmla="*/ 113 h 793"/>
                <a:gd name="T44" fmla="*/ 879 w 1361"/>
                <a:gd name="T45" fmla="*/ 0 h 793"/>
                <a:gd name="T46" fmla="*/ 908 w 1361"/>
                <a:gd name="T47" fmla="*/ 28 h 793"/>
                <a:gd name="T48" fmla="*/ 908 w 1361"/>
                <a:gd name="T49" fmla="*/ 113 h 793"/>
                <a:gd name="T50" fmla="*/ 936 w 1361"/>
                <a:gd name="T51" fmla="*/ 170 h 793"/>
                <a:gd name="T52" fmla="*/ 993 w 1361"/>
                <a:gd name="T53" fmla="*/ 141 h 793"/>
                <a:gd name="T54" fmla="*/ 1021 w 1361"/>
                <a:gd name="T55" fmla="*/ 170 h 793"/>
                <a:gd name="T56" fmla="*/ 1078 w 1361"/>
                <a:gd name="T57" fmla="*/ 170 h 793"/>
                <a:gd name="T58" fmla="*/ 1078 w 1361"/>
                <a:gd name="T59" fmla="*/ 255 h 793"/>
                <a:gd name="T60" fmla="*/ 1134 w 1361"/>
                <a:gd name="T61" fmla="*/ 255 h 793"/>
                <a:gd name="T62" fmla="*/ 1191 w 1361"/>
                <a:gd name="T63" fmla="*/ 312 h 793"/>
                <a:gd name="T64" fmla="*/ 1333 w 1361"/>
                <a:gd name="T65" fmla="*/ 340 h 793"/>
                <a:gd name="T66" fmla="*/ 1361 w 1361"/>
                <a:gd name="T67" fmla="*/ 482 h 793"/>
                <a:gd name="T68" fmla="*/ 1304 w 1361"/>
                <a:gd name="T69" fmla="*/ 538 h 793"/>
                <a:gd name="T70" fmla="*/ 1276 w 1361"/>
                <a:gd name="T71" fmla="*/ 510 h 793"/>
                <a:gd name="T72" fmla="*/ 1219 w 1361"/>
                <a:gd name="T73" fmla="*/ 482 h 793"/>
                <a:gd name="T74" fmla="*/ 1219 w 1361"/>
                <a:gd name="T75" fmla="*/ 567 h 793"/>
                <a:gd name="T76" fmla="*/ 1163 w 1361"/>
                <a:gd name="T77" fmla="*/ 567 h 793"/>
                <a:gd name="T78" fmla="*/ 1134 w 1361"/>
                <a:gd name="T79" fmla="*/ 538 h 793"/>
                <a:gd name="T80" fmla="*/ 1049 w 1361"/>
                <a:gd name="T81" fmla="*/ 510 h 793"/>
                <a:gd name="T82" fmla="*/ 1021 w 1361"/>
                <a:gd name="T83" fmla="*/ 567 h 793"/>
                <a:gd name="T84" fmla="*/ 851 w 1361"/>
                <a:gd name="T85" fmla="*/ 680 h 793"/>
                <a:gd name="T86" fmla="*/ 822 w 1361"/>
                <a:gd name="T87" fmla="*/ 680 h 793"/>
                <a:gd name="T88" fmla="*/ 766 w 1361"/>
                <a:gd name="T89" fmla="*/ 737 h 793"/>
                <a:gd name="T90" fmla="*/ 709 w 1361"/>
                <a:gd name="T91" fmla="*/ 680 h 793"/>
                <a:gd name="T92" fmla="*/ 652 w 1361"/>
                <a:gd name="T93" fmla="*/ 737 h 793"/>
                <a:gd name="T94" fmla="*/ 624 w 1361"/>
                <a:gd name="T95" fmla="*/ 708 h 793"/>
                <a:gd name="T96" fmla="*/ 567 w 1361"/>
                <a:gd name="T97" fmla="*/ 708 h 793"/>
                <a:gd name="T98" fmla="*/ 426 w 1361"/>
                <a:gd name="T99" fmla="*/ 623 h 793"/>
                <a:gd name="T100" fmla="*/ 397 w 1361"/>
                <a:gd name="T101" fmla="*/ 652 h 793"/>
                <a:gd name="T102" fmla="*/ 397 w 1361"/>
                <a:gd name="T103" fmla="*/ 708 h 793"/>
                <a:gd name="T104" fmla="*/ 369 w 1361"/>
                <a:gd name="T105" fmla="*/ 708 h 793"/>
                <a:gd name="T106" fmla="*/ 312 w 1361"/>
                <a:gd name="T107" fmla="*/ 793 h 793"/>
                <a:gd name="T108" fmla="*/ 256 w 1361"/>
                <a:gd name="T109" fmla="*/ 765 h 793"/>
                <a:gd name="T110" fmla="*/ 256 w 1361"/>
                <a:gd name="T111" fmla="*/ 737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61" h="793">
                  <a:moveTo>
                    <a:pt x="256" y="737"/>
                  </a:moveTo>
                  <a:lnTo>
                    <a:pt x="256" y="652"/>
                  </a:lnTo>
                  <a:lnTo>
                    <a:pt x="284" y="595"/>
                  </a:lnTo>
                  <a:lnTo>
                    <a:pt x="284" y="510"/>
                  </a:lnTo>
                  <a:lnTo>
                    <a:pt x="227" y="453"/>
                  </a:lnTo>
                  <a:lnTo>
                    <a:pt x="142" y="453"/>
                  </a:lnTo>
                  <a:lnTo>
                    <a:pt x="57" y="397"/>
                  </a:lnTo>
                  <a:lnTo>
                    <a:pt x="0" y="283"/>
                  </a:lnTo>
                  <a:lnTo>
                    <a:pt x="29" y="226"/>
                  </a:lnTo>
                  <a:lnTo>
                    <a:pt x="57" y="226"/>
                  </a:lnTo>
                  <a:lnTo>
                    <a:pt x="142" y="198"/>
                  </a:lnTo>
                  <a:lnTo>
                    <a:pt x="199" y="113"/>
                  </a:lnTo>
                  <a:lnTo>
                    <a:pt x="312" y="170"/>
                  </a:lnTo>
                  <a:lnTo>
                    <a:pt x="397" y="170"/>
                  </a:lnTo>
                  <a:lnTo>
                    <a:pt x="426" y="113"/>
                  </a:lnTo>
                  <a:lnTo>
                    <a:pt x="539" y="113"/>
                  </a:lnTo>
                  <a:lnTo>
                    <a:pt x="596" y="85"/>
                  </a:lnTo>
                  <a:lnTo>
                    <a:pt x="652" y="113"/>
                  </a:lnTo>
                  <a:lnTo>
                    <a:pt x="709" y="113"/>
                  </a:lnTo>
                  <a:lnTo>
                    <a:pt x="709" y="56"/>
                  </a:lnTo>
                  <a:lnTo>
                    <a:pt x="794" y="56"/>
                  </a:lnTo>
                  <a:lnTo>
                    <a:pt x="822" y="113"/>
                  </a:lnTo>
                  <a:lnTo>
                    <a:pt x="879" y="0"/>
                  </a:lnTo>
                  <a:lnTo>
                    <a:pt x="908" y="28"/>
                  </a:lnTo>
                  <a:lnTo>
                    <a:pt x="908" y="113"/>
                  </a:lnTo>
                  <a:lnTo>
                    <a:pt x="936" y="170"/>
                  </a:lnTo>
                  <a:lnTo>
                    <a:pt x="993" y="141"/>
                  </a:lnTo>
                  <a:lnTo>
                    <a:pt x="1021" y="170"/>
                  </a:lnTo>
                  <a:lnTo>
                    <a:pt x="1078" y="170"/>
                  </a:lnTo>
                  <a:lnTo>
                    <a:pt x="1078" y="255"/>
                  </a:lnTo>
                  <a:lnTo>
                    <a:pt x="1134" y="255"/>
                  </a:lnTo>
                  <a:lnTo>
                    <a:pt x="1191" y="312"/>
                  </a:lnTo>
                  <a:lnTo>
                    <a:pt x="1333" y="340"/>
                  </a:lnTo>
                  <a:lnTo>
                    <a:pt x="1361" y="482"/>
                  </a:lnTo>
                  <a:lnTo>
                    <a:pt x="1304" y="538"/>
                  </a:lnTo>
                  <a:lnTo>
                    <a:pt x="1276" y="510"/>
                  </a:lnTo>
                  <a:lnTo>
                    <a:pt x="1219" y="482"/>
                  </a:lnTo>
                  <a:lnTo>
                    <a:pt x="1219" y="567"/>
                  </a:lnTo>
                  <a:lnTo>
                    <a:pt x="1163" y="567"/>
                  </a:lnTo>
                  <a:lnTo>
                    <a:pt x="1134" y="538"/>
                  </a:lnTo>
                  <a:lnTo>
                    <a:pt x="1049" y="510"/>
                  </a:lnTo>
                  <a:lnTo>
                    <a:pt x="1021" y="567"/>
                  </a:lnTo>
                  <a:lnTo>
                    <a:pt x="851" y="680"/>
                  </a:lnTo>
                  <a:lnTo>
                    <a:pt x="822" y="680"/>
                  </a:lnTo>
                  <a:lnTo>
                    <a:pt x="766" y="737"/>
                  </a:lnTo>
                  <a:lnTo>
                    <a:pt x="709" y="680"/>
                  </a:lnTo>
                  <a:lnTo>
                    <a:pt x="652" y="737"/>
                  </a:lnTo>
                  <a:lnTo>
                    <a:pt x="624" y="708"/>
                  </a:lnTo>
                  <a:lnTo>
                    <a:pt x="567" y="708"/>
                  </a:lnTo>
                  <a:lnTo>
                    <a:pt x="426" y="623"/>
                  </a:lnTo>
                  <a:lnTo>
                    <a:pt x="397" y="652"/>
                  </a:lnTo>
                  <a:lnTo>
                    <a:pt x="397" y="708"/>
                  </a:lnTo>
                  <a:lnTo>
                    <a:pt x="369" y="708"/>
                  </a:lnTo>
                  <a:lnTo>
                    <a:pt x="312" y="793"/>
                  </a:lnTo>
                  <a:lnTo>
                    <a:pt x="256" y="765"/>
                  </a:lnTo>
                  <a:lnTo>
                    <a:pt x="256" y="737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" name="Freeform 266">
              <a:extLst>
                <a:ext uri="{FF2B5EF4-FFF2-40B4-BE49-F238E27FC236}">
                  <a16:creationId xmlns:a16="http://schemas.microsoft.com/office/drawing/2014/main" id="{31C17DC0-EB14-4A2B-B8F4-C6D70C570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873" y="3522659"/>
              <a:ext cx="1028341" cy="659217"/>
            </a:xfrm>
            <a:custGeom>
              <a:avLst/>
              <a:gdLst>
                <a:gd name="T0" fmla="*/ 1106 w 1106"/>
                <a:gd name="T1" fmla="*/ 510 h 709"/>
                <a:gd name="T2" fmla="*/ 993 w 1106"/>
                <a:gd name="T3" fmla="*/ 510 h 709"/>
                <a:gd name="T4" fmla="*/ 964 w 1106"/>
                <a:gd name="T5" fmla="*/ 567 h 709"/>
                <a:gd name="T6" fmla="*/ 879 w 1106"/>
                <a:gd name="T7" fmla="*/ 567 h 709"/>
                <a:gd name="T8" fmla="*/ 766 w 1106"/>
                <a:gd name="T9" fmla="*/ 510 h 709"/>
                <a:gd name="T10" fmla="*/ 709 w 1106"/>
                <a:gd name="T11" fmla="*/ 595 h 709"/>
                <a:gd name="T12" fmla="*/ 624 w 1106"/>
                <a:gd name="T13" fmla="*/ 623 h 709"/>
                <a:gd name="T14" fmla="*/ 596 w 1106"/>
                <a:gd name="T15" fmla="*/ 623 h 709"/>
                <a:gd name="T16" fmla="*/ 567 w 1106"/>
                <a:gd name="T17" fmla="*/ 680 h 709"/>
                <a:gd name="T18" fmla="*/ 482 w 1106"/>
                <a:gd name="T19" fmla="*/ 652 h 709"/>
                <a:gd name="T20" fmla="*/ 426 w 1106"/>
                <a:gd name="T21" fmla="*/ 709 h 709"/>
                <a:gd name="T22" fmla="*/ 426 w 1106"/>
                <a:gd name="T23" fmla="*/ 652 h 709"/>
                <a:gd name="T24" fmla="*/ 369 w 1106"/>
                <a:gd name="T25" fmla="*/ 595 h 709"/>
                <a:gd name="T26" fmla="*/ 369 w 1106"/>
                <a:gd name="T27" fmla="*/ 538 h 709"/>
                <a:gd name="T28" fmla="*/ 312 w 1106"/>
                <a:gd name="T29" fmla="*/ 510 h 709"/>
                <a:gd name="T30" fmla="*/ 284 w 1106"/>
                <a:gd name="T31" fmla="*/ 623 h 709"/>
                <a:gd name="T32" fmla="*/ 170 w 1106"/>
                <a:gd name="T33" fmla="*/ 567 h 709"/>
                <a:gd name="T34" fmla="*/ 199 w 1106"/>
                <a:gd name="T35" fmla="*/ 510 h 709"/>
                <a:gd name="T36" fmla="*/ 170 w 1106"/>
                <a:gd name="T37" fmla="*/ 453 h 709"/>
                <a:gd name="T38" fmla="*/ 114 w 1106"/>
                <a:gd name="T39" fmla="*/ 510 h 709"/>
                <a:gd name="T40" fmla="*/ 57 w 1106"/>
                <a:gd name="T41" fmla="*/ 510 h 709"/>
                <a:gd name="T42" fmla="*/ 0 w 1106"/>
                <a:gd name="T43" fmla="*/ 397 h 709"/>
                <a:gd name="T44" fmla="*/ 29 w 1106"/>
                <a:gd name="T45" fmla="*/ 368 h 709"/>
                <a:gd name="T46" fmla="*/ 142 w 1106"/>
                <a:gd name="T47" fmla="*/ 312 h 709"/>
                <a:gd name="T48" fmla="*/ 312 w 1106"/>
                <a:gd name="T49" fmla="*/ 113 h 709"/>
                <a:gd name="T50" fmla="*/ 397 w 1106"/>
                <a:gd name="T51" fmla="*/ 113 h 709"/>
                <a:gd name="T52" fmla="*/ 426 w 1106"/>
                <a:gd name="T53" fmla="*/ 113 h 709"/>
                <a:gd name="T54" fmla="*/ 539 w 1106"/>
                <a:gd name="T55" fmla="*/ 57 h 709"/>
                <a:gd name="T56" fmla="*/ 596 w 1106"/>
                <a:gd name="T57" fmla="*/ 0 h 709"/>
                <a:gd name="T58" fmla="*/ 596 w 1106"/>
                <a:gd name="T59" fmla="*/ 85 h 709"/>
                <a:gd name="T60" fmla="*/ 624 w 1106"/>
                <a:gd name="T61" fmla="*/ 57 h 709"/>
                <a:gd name="T62" fmla="*/ 709 w 1106"/>
                <a:gd name="T63" fmla="*/ 85 h 709"/>
                <a:gd name="T64" fmla="*/ 709 w 1106"/>
                <a:gd name="T65" fmla="*/ 113 h 709"/>
                <a:gd name="T66" fmla="*/ 766 w 1106"/>
                <a:gd name="T67" fmla="*/ 142 h 709"/>
                <a:gd name="T68" fmla="*/ 737 w 1106"/>
                <a:gd name="T69" fmla="*/ 170 h 709"/>
                <a:gd name="T70" fmla="*/ 737 w 1106"/>
                <a:gd name="T71" fmla="*/ 227 h 709"/>
                <a:gd name="T72" fmla="*/ 823 w 1106"/>
                <a:gd name="T73" fmla="*/ 283 h 709"/>
                <a:gd name="T74" fmla="*/ 823 w 1106"/>
                <a:gd name="T75" fmla="*/ 368 h 709"/>
                <a:gd name="T76" fmla="*/ 908 w 1106"/>
                <a:gd name="T77" fmla="*/ 397 h 709"/>
                <a:gd name="T78" fmla="*/ 936 w 1106"/>
                <a:gd name="T79" fmla="*/ 368 h 709"/>
                <a:gd name="T80" fmla="*/ 993 w 1106"/>
                <a:gd name="T81" fmla="*/ 425 h 709"/>
                <a:gd name="T82" fmla="*/ 1049 w 1106"/>
                <a:gd name="T83" fmla="*/ 425 h 709"/>
                <a:gd name="T84" fmla="*/ 1106 w 1106"/>
                <a:gd name="T85" fmla="*/ 51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06" h="709">
                  <a:moveTo>
                    <a:pt x="1106" y="510"/>
                  </a:moveTo>
                  <a:lnTo>
                    <a:pt x="993" y="510"/>
                  </a:lnTo>
                  <a:lnTo>
                    <a:pt x="964" y="567"/>
                  </a:lnTo>
                  <a:lnTo>
                    <a:pt x="879" y="567"/>
                  </a:lnTo>
                  <a:lnTo>
                    <a:pt x="766" y="510"/>
                  </a:lnTo>
                  <a:lnTo>
                    <a:pt x="709" y="595"/>
                  </a:lnTo>
                  <a:lnTo>
                    <a:pt x="624" y="623"/>
                  </a:lnTo>
                  <a:lnTo>
                    <a:pt x="596" y="623"/>
                  </a:lnTo>
                  <a:lnTo>
                    <a:pt x="567" y="680"/>
                  </a:lnTo>
                  <a:lnTo>
                    <a:pt x="482" y="652"/>
                  </a:lnTo>
                  <a:lnTo>
                    <a:pt x="426" y="709"/>
                  </a:lnTo>
                  <a:lnTo>
                    <a:pt x="426" y="652"/>
                  </a:lnTo>
                  <a:lnTo>
                    <a:pt x="369" y="595"/>
                  </a:lnTo>
                  <a:lnTo>
                    <a:pt x="369" y="538"/>
                  </a:lnTo>
                  <a:lnTo>
                    <a:pt x="312" y="510"/>
                  </a:lnTo>
                  <a:lnTo>
                    <a:pt x="284" y="623"/>
                  </a:lnTo>
                  <a:lnTo>
                    <a:pt x="170" y="567"/>
                  </a:lnTo>
                  <a:lnTo>
                    <a:pt x="199" y="510"/>
                  </a:lnTo>
                  <a:lnTo>
                    <a:pt x="170" y="453"/>
                  </a:lnTo>
                  <a:lnTo>
                    <a:pt x="114" y="510"/>
                  </a:lnTo>
                  <a:lnTo>
                    <a:pt x="57" y="510"/>
                  </a:lnTo>
                  <a:lnTo>
                    <a:pt x="0" y="397"/>
                  </a:lnTo>
                  <a:lnTo>
                    <a:pt x="29" y="368"/>
                  </a:lnTo>
                  <a:lnTo>
                    <a:pt x="142" y="312"/>
                  </a:lnTo>
                  <a:lnTo>
                    <a:pt x="312" y="113"/>
                  </a:lnTo>
                  <a:lnTo>
                    <a:pt x="397" y="113"/>
                  </a:lnTo>
                  <a:lnTo>
                    <a:pt x="426" y="113"/>
                  </a:lnTo>
                  <a:lnTo>
                    <a:pt x="539" y="57"/>
                  </a:lnTo>
                  <a:lnTo>
                    <a:pt x="596" y="0"/>
                  </a:lnTo>
                  <a:lnTo>
                    <a:pt x="596" y="85"/>
                  </a:lnTo>
                  <a:lnTo>
                    <a:pt x="624" y="57"/>
                  </a:lnTo>
                  <a:lnTo>
                    <a:pt x="709" y="85"/>
                  </a:lnTo>
                  <a:lnTo>
                    <a:pt x="709" y="113"/>
                  </a:lnTo>
                  <a:lnTo>
                    <a:pt x="766" y="142"/>
                  </a:lnTo>
                  <a:lnTo>
                    <a:pt x="737" y="170"/>
                  </a:lnTo>
                  <a:lnTo>
                    <a:pt x="737" y="227"/>
                  </a:lnTo>
                  <a:lnTo>
                    <a:pt x="823" y="283"/>
                  </a:lnTo>
                  <a:lnTo>
                    <a:pt x="823" y="368"/>
                  </a:lnTo>
                  <a:lnTo>
                    <a:pt x="908" y="397"/>
                  </a:lnTo>
                  <a:lnTo>
                    <a:pt x="936" y="368"/>
                  </a:lnTo>
                  <a:lnTo>
                    <a:pt x="993" y="425"/>
                  </a:lnTo>
                  <a:lnTo>
                    <a:pt x="1049" y="425"/>
                  </a:lnTo>
                  <a:lnTo>
                    <a:pt x="1106" y="51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" name="Freeform 268">
              <a:extLst>
                <a:ext uri="{FF2B5EF4-FFF2-40B4-BE49-F238E27FC236}">
                  <a16:creationId xmlns:a16="http://schemas.microsoft.com/office/drawing/2014/main" id="{DA1218DE-F340-4D59-B39B-8DC0A1A2B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085" y="3575656"/>
              <a:ext cx="579255" cy="421192"/>
            </a:xfrm>
            <a:custGeom>
              <a:avLst/>
              <a:gdLst>
                <a:gd name="T0" fmla="*/ 623 w 623"/>
                <a:gd name="T1" fmla="*/ 340 h 453"/>
                <a:gd name="T2" fmla="*/ 566 w 623"/>
                <a:gd name="T3" fmla="*/ 453 h 453"/>
                <a:gd name="T4" fmla="*/ 538 w 623"/>
                <a:gd name="T5" fmla="*/ 396 h 453"/>
                <a:gd name="T6" fmla="*/ 453 w 623"/>
                <a:gd name="T7" fmla="*/ 396 h 453"/>
                <a:gd name="T8" fmla="*/ 453 w 623"/>
                <a:gd name="T9" fmla="*/ 453 h 453"/>
                <a:gd name="T10" fmla="*/ 396 w 623"/>
                <a:gd name="T11" fmla="*/ 453 h 453"/>
                <a:gd name="T12" fmla="*/ 340 w 623"/>
                <a:gd name="T13" fmla="*/ 425 h 453"/>
                <a:gd name="T14" fmla="*/ 283 w 623"/>
                <a:gd name="T15" fmla="*/ 453 h 453"/>
                <a:gd name="T16" fmla="*/ 226 w 623"/>
                <a:gd name="T17" fmla="*/ 368 h 453"/>
                <a:gd name="T18" fmla="*/ 170 w 623"/>
                <a:gd name="T19" fmla="*/ 368 h 453"/>
                <a:gd name="T20" fmla="*/ 113 w 623"/>
                <a:gd name="T21" fmla="*/ 311 h 453"/>
                <a:gd name="T22" fmla="*/ 85 w 623"/>
                <a:gd name="T23" fmla="*/ 340 h 453"/>
                <a:gd name="T24" fmla="*/ 0 w 623"/>
                <a:gd name="T25" fmla="*/ 311 h 453"/>
                <a:gd name="T26" fmla="*/ 0 w 623"/>
                <a:gd name="T27" fmla="*/ 226 h 453"/>
                <a:gd name="T28" fmla="*/ 28 w 623"/>
                <a:gd name="T29" fmla="*/ 170 h 453"/>
                <a:gd name="T30" fmla="*/ 141 w 623"/>
                <a:gd name="T31" fmla="*/ 141 h 453"/>
                <a:gd name="T32" fmla="*/ 255 w 623"/>
                <a:gd name="T33" fmla="*/ 170 h 453"/>
                <a:gd name="T34" fmla="*/ 255 w 623"/>
                <a:gd name="T35" fmla="*/ 113 h 453"/>
                <a:gd name="T36" fmla="*/ 311 w 623"/>
                <a:gd name="T37" fmla="*/ 56 h 453"/>
                <a:gd name="T38" fmla="*/ 311 w 623"/>
                <a:gd name="T39" fmla="*/ 0 h 453"/>
                <a:gd name="T40" fmla="*/ 396 w 623"/>
                <a:gd name="T41" fmla="*/ 0 h 453"/>
                <a:gd name="T42" fmla="*/ 368 w 623"/>
                <a:gd name="T43" fmla="*/ 85 h 453"/>
                <a:gd name="T44" fmla="*/ 396 w 623"/>
                <a:gd name="T45" fmla="*/ 85 h 453"/>
                <a:gd name="T46" fmla="*/ 368 w 623"/>
                <a:gd name="T47" fmla="*/ 141 h 453"/>
                <a:gd name="T48" fmla="*/ 453 w 623"/>
                <a:gd name="T49" fmla="*/ 198 h 453"/>
                <a:gd name="T50" fmla="*/ 481 w 623"/>
                <a:gd name="T51" fmla="*/ 255 h 453"/>
                <a:gd name="T52" fmla="*/ 566 w 623"/>
                <a:gd name="T53" fmla="*/ 226 h 453"/>
                <a:gd name="T54" fmla="*/ 623 w 623"/>
                <a:gd name="T55" fmla="*/ 283 h 453"/>
                <a:gd name="T56" fmla="*/ 623 w 623"/>
                <a:gd name="T57" fmla="*/ 34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3" h="453">
                  <a:moveTo>
                    <a:pt x="623" y="340"/>
                  </a:moveTo>
                  <a:lnTo>
                    <a:pt x="566" y="453"/>
                  </a:lnTo>
                  <a:lnTo>
                    <a:pt x="538" y="396"/>
                  </a:lnTo>
                  <a:lnTo>
                    <a:pt x="453" y="396"/>
                  </a:lnTo>
                  <a:lnTo>
                    <a:pt x="453" y="453"/>
                  </a:lnTo>
                  <a:lnTo>
                    <a:pt x="396" y="453"/>
                  </a:lnTo>
                  <a:lnTo>
                    <a:pt x="340" y="425"/>
                  </a:lnTo>
                  <a:lnTo>
                    <a:pt x="283" y="453"/>
                  </a:lnTo>
                  <a:lnTo>
                    <a:pt x="226" y="368"/>
                  </a:lnTo>
                  <a:lnTo>
                    <a:pt x="170" y="368"/>
                  </a:lnTo>
                  <a:lnTo>
                    <a:pt x="113" y="311"/>
                  </a:lnTo>
                  <a:lnTo>
                    <a:pt x="85" y="340"/>
                  </a:lnTo>
                  <a:lnTo>
                    <a:pt x="0" y="311"/>
                  </a:lnTo>
                  <a:lnTo>
                    <a:pt x="0" y="226"/>
                  </a:lnTo>
                  <a:lnTo>
                    <a:pt x="28" y="170"/>
                  </a:lnTo>
                  <a:lnTo>
                    <a:pt x="141" y="141"/>
                  </a:lnTo>
                  <a:lnTo>
                    <a:pt x="255" y="170"/>
                  </a:lnTo>
                  <a:lnTo>
                    <a:pt x="255" y="113"/>
                  </a:lnTo>
                  <a:lnTo>
                    <a:pt x="311" y="56"/>
                  </a:lnTo>
                  <a:lnTo>
                    <a:pt x="311" y="0"/>
                  </a:lnTo>
                  <a:lnTo>
                    <a:pt x="396" y="0"/>
                  </a:lnTo>
                  <a:lnTo>
                    <a:pt x="368" y="85"/>
                  </a:lnTo>
                  <a:lnTo>
                    <a:pt x="396" y="85"/>
                  </a:lnTo>
                  <a:lnTo>
                    <a:pt x="368" y="141"/>
                  </a:lnTo>
                  <a:lnTo>
                    <a:pt x="453" y="198"/>
                  </a:lnTo>
                  <a:lnTo>
                    <a:pt x="481" y="255"/>
                  </a:lnTo>
                  <a:lnTo>
                    <a:pt x="566" y="226"/>
                  </a:lnTo>
                  <a:lnTo>
                    <a:pt x="623" y="283"/>
                  </a:lnTo>
                  <a:lnTo>
                    <a:pt x="623" y="34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" name="Freeform 269">
              <a:extLst>
                <a:ext uri="{FF2B5EF4-FFF2-40B4-BE49-F238E27FC236}">
                  <a16:creationId xmlns:a16="http://schemas.microsoft.com/office/drawing/2014/main" id="{3932D70C-487B-4429-965B-4B1A7A3BA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024" y="2731413"/>
              <a:ext cx="1106443" cy="1054375"/>
            </a:xfrm>
            <a:custGeom>
              <a:avLst/>
              <a:gdLst>
                <a:gd name="T0" fmla="*/ 0 w 1190"/>
                <a:gd name="T1" fmla="*/ 851 h 1134"/>
                <a:gd name="T2" fmla="*/ 0 w 1190"/>
                <a:gd name="T3" fmla="*/ 936 h 1134"/>
                <a:gd name="T4" fmla="*/ 28 w 1190"/>
                <a:gd name="T5" fmla="*/ 908 h 1134"/>
                <a:gd name="T6" fmla="*/ 113 w 1190"/>
                <a:gd name="T7" fmla="*/ 936 h 1134"/>
                <a:gd name="T8" fmla="*/ 113 w 1190"/>
                <a:gd name="T9" fmla="*/ 964 h 1134"/>
                <a:gd name="T10" fmla="*/ 170 w 1190"/>
                <a:gd name="T11" fmla="*/ 993 h 1134"/>
                <a:gd name="T12" fmla="*/ 141 w 1190"/>
                <a:gd name="T13" fmla="*/ 1021 h 1134"/>
                <a:gd name="T14" fmla="*/ 141 w 1190"/>
                <a:gd name="T15" fmla="*/ 1078 h 1134"/>
                <a:gd name="T16" fmla="*/ 227 w 1190"/>
                <a:gd name="T17" fmla="*/ 1134 h 1134"/>
                <a:gd name="T18" fmla="*/ 255 w 1190"/>
                <a:gd name="T19" fmla="*/ 1078 h 1134"/>
                <a:gd name="T20" fmla="*/ 368 w 1190"/>
                <a:gd name="T21" fmla="*/ 1049 h 1134"/>
                <a:gd name="T22" fmla="*/ 482 w 1190"/>
                <a:gd name="T23" fmla="*/ 1078 h 1134"/>
                <a:gd name="T24" fmla="*/ 482 w 1190"/>
                <a:gd name="T25" fmla="*/ 1021 h 1134"/>
                <a:gd name="T26" fmla="*/ 538 w 1190"/>
                <a:gd name="T27" fmla="*/ 964 h 1134"/>
                <a:gd name="T28" fmla="*/ 538 w 1190"/>
                <a:gd name="T29" fmla="*/ 908 h 1134"/>
                <a:gd name="T30" fmla="*/ 567 w 1190"/>
                <a:gd name="T31" fmla="*/ 851 h 1134"/>
                <a:gd name="T32" fmla="*/ 538 w 1190"/>
                <a:gd name="T33" fmla="*/ 822 h 1134"/>
                <a:gd name="T34" fmla="*/ 567 w 1190"/>
                <a:gd name="T35" fmla="*/ 709 h 1134"/>
                <a:gd name="T36" fmla="*/ 623 w 1190"/>
                <a:gd name="T37" fmla="*/ 737 h 1134"/>
                <a:gd name="T38" fmla="*/ 737 w 1190"/>
                <a:gd name="T39" fmla="*/ 681 h 1134"/>
                <a:gd name="T40" fmla="*/ 737 w 1190"/>
                <a:gd name="T41" fmla="*/ 652 h 1134"/>
                <a:gd name="T42" fmla="*/ 935 w 1190"/>
                <a:gd name="T43" fmla="*/ 652 h 1134"/>
                <a:gd name="T44" fmla="*/ 964 w 1190"/>
                <a:gd name="T45" fmla="*/ 681 h 1134"/>
                <a:gd name="T46" fmla="*/ 964 w 1190"/>
                <a:gd name="T47" fmla="*/ 766 h 1134"/>
                <a:gd name="T48" fmla="*/ 1049 w 1190"/>
                <a:gd name="T49" fmla="*/ 737 h 1134"/>
                <a:gd name="T50" fmla="*/ 1134 w 1190"/>
                <a:gd name="T51" fmla="*/ 766 h 1134"/>
                <a:gd name="T52" fmla="*/ 1162 w 1190"/>
                <a:gd name="T53" fmla="*/ 737 h 1134"/>
                <a:gd name="T54" fmla="*/ 1134 w 1190"/>
                <a:gd name="T55" fmla="*/ 681 h 1134"/>
                <a:gd name="T56" fmla="*/ 1190 w 1190"/>
                <a:gd name="T57" fmla="*/ 652 h 1134"/>
                <a:gd name="T58" fmla="*/ 1162 w 1190"/>
                <a:gd name="T59" fmla="*/ 624 h 1134"/>
                <a:gd name="T60" fmla="*/ 1134 w 1190"/>
                <a:gd name="T61" fmla="*/ 652 h 1134"/>
                <a:gd name="T62" fmla="*/ 1105 w 1190"/>
                <a:gd name="T63" fmla="*/ 652 h 1134"/>
                <a:gd name="T64" fmla="*/ 1020 w 1190"/>
                <a:gd name="T65" fmla="*/ 539 h 1134"/>
                <a:gd name="T66" fmla="*/ 1105 w 1190"/>
                <a:gd name="T67" fmla="*/ 511 h 1134"/>
                <a:gd name="T68" fmla="*/ 1105 w 1190"/>
                <a:gd name="T69" fmla="*/ 454 h 1134"/>
                <a:gd name="T70" fmla="*/ 1162 w 1190"/>
                <a:gd name="T71" fmla="*/ 426 h 1134"/>
                <a:gd name="T72" fmla="*/ 1162 w 1190"/>
                <a:gd name="T73" fmla="*/ 341 h 1134"/>
                <a:gd name="T74" fmla="*/ 1134 w 1190"/>
                <a:gd name="T75" fmla="*/ 255 h 1134"/>
                <a:gd name="T76" fmla="*/ 1077 w 1190"/>
                <a:gd name="T77" fmla="*/ 255 h 1134"/>
                <a:gd name="T78" fmla="*/ 1077 w 1190"/>
                <a:gd name="T79" fmla="*/ 312 h 1134"/>
                <a:gd name="T80" fmla="*/ 879 w 1190"/>
                <a:gd name="T81" fmla="*/ 199 h 1134"/>
                <a:gd name="T82" fmla="*/ 879 w 1190"/>
                <a:gd name="T83" fmla="*/ 114 h 1134"/>
                <a:gd name="T84" fmla="*/ 850 w 1190"/>
                <a:gd name="T85" fmla="*/ 0 h 1134"/>
                <a:gd name="T86" fmla="*/ 652 w 1190"/>
                <a:gd name="T87" fmla="*/ 142 h 1134"/>
                <a:gd name="T88" fmla="*/ 397 w 1190"/>
                <a:gd name="T89" fmla="*/ 341 h 1134"/>
                <a:gd name="T90" fmla="*/ 340 w 1190"/>
                <a:gd name="T91" fmla="*/ 341 h 1134"/>
                <a:gd name="T92" fmla="*/ 283 w 1190"/>
                <a:gd name="T93" fmla="*/ 426 h 1134"/>
                <a:gd name="T94" fmla="*/ 198 w 1190"/>
                <a:gd name="T95" fmla="*/ 511 h 1134"/>
                <a:gd name="T96" fmla="*/ 227 w 1190"/>
                <a:gd name="T97" fmla="*/ 596 h 1134"/>
                <a:gd name="T98" fmla="*/ 170 w 1190"/>
                <a:gd name="T99" fmla="*/ 596 h 1134"/>
                <a:gd name="T100" fmla="*/ 28 w 1190"/>
                <a:gd name="T101" fmla="*/ 737 h 1134"/>
                <a:gd name="T102" fmla="*/ 28 w 1190"/>
                <a:gd name="T103" fmla="*/ 794 h 1134"/>
                <a:gd name="T104" fmla="*/ 0 w 1190"/>
                <a:gd name="T105" fmla="*/ 851 h 1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90" h="1134">
                  <a:moveTo>
                    <a:pt x="0" y="851"/>
                  </a:moveTo>
                  <a:lnTo>
                    <a:pt x="0" y="936"/>
                  </a:lnTo>
                  <a:lnTo>
                    <a:pt x="28" y="908"/>
                  </a:lnTo>
                  <a:lnTo>
                    <a:pt x="113" y="936"/>
                  </a:lnTo>
                  <a:lnTo>
                    <a:pt x="113" y="964"/>
                  </a:lnTo>
                  <a:lnTo>
                    <a:pt x="170" y="993"/>
                  </a:lnTo>
                  <a:lnTo>
                    <a:pt x="141" y="1021"/>
                  </a:lnTo>
                  <a:lnTo>
                    <a:pt x="141" y="1078"/>
                  </a:lnTo>
                  <a:lnTo>
                    <a:pt x="227" y="1134"/>
                  </a:lnTo>
                  <a:lnTo>
                    <a:pt x="255" y="1078"/>
                  </a:lnTo>
                  <a:lnTo>
                    <a:pt x="368" y="1049"/>
                  </a:lnTo>
                  <a:lnTo>
                    <a:pt x="482" y="1078"/>
                  </a:lnTo>
                  <a:lnTo>
                    <a:pt x="482" y="1021"/>
                  </a:lnTo>
                  <a:lnTo>
                    <a:pt x="538" y="964"/>
                  </a:lnTo>
                  <a:lnTo>
                    <a:pt x="538" y="908"/>
                  </a:lnTo>
                  <a:lnTo>
                    <a:pt x="567" y="851"/>
                  </a:lnTo>
                  <a:lnTo>
                    <a:pt x="538" y="822"/>
                  </a:lnTo>
                  <a:lnTo>
                    <a:pt x="567" y="709"/>
                  </a:lnTo>
                  <a:lnTo>
                    <a:pt x="623" y="737"/>
                  </a:lnTo>
                  <a:lnTo>
                    <a:pt x="737" y="681"/>
                  </a:lnTo>
                  <a:lnTo>
                    <a:pt x="737" y="652"/>
                  </a:lnTo>
                  <a:lnTo>
                    <a:pt x="935" y="652"/>
                  </a:lnTo>
                  <a:lnTo>
                    <a:pt x="964" y="681"/>
                  </a:lnTo>
                  <a:lnTo>
                    <a:pt x="964" y="766"/>
                  </a:lnTo>
                  <a:lnTo>
                    <a:pt x="1049" y="737"/>
                  </a:lnTo>
                  <a:lnTo>
                    <a:pt x="1134" y="766"/>
                  </a:lnTo>
                  <a:lnTo>
                    <a:pt x="1162" y="737"/>
                  </a:lnTo>
                  <a:lnTo>
                    <a:pt x="1134" y="681"/>
                  </a:lnTo>
                  <a:lnTo>
                    <a:pt x="1190" y="652"/>
                  </a:lnTo>
                  <a:lnTo>
                    <a:pt x="1162" y="624"/>
                  </a:lnTo>
                  <a:lnTo>
                    <a:pt x="1134" y="652"/>
                  </a:lnTo>
                  <a:lnTo>
                    <a:pt x="1105" y="652"/>
                  </a:lnTo>
                  <a:lnTo>
                    <a:pt x="1020" y="539"/>
                  </a:lnTo>
                  <a:lnTo>
                    <a:pt x="1105" y="511"/>
                  </a:lnTo>
                  <a:lnTo>
                    <a:pt x="1105" y="454"/>
                  </a:lnTo>
                  <a:lnTo>
                    <a:pt x="1162" y="426"/>
                  </a:lnTo>
                  <a:lnTo>
                    <a:pt x="1162" y="341"/>
                  </a:lnTo>
                  <a:lnTo>
                    <a:pt x="1134" y="255"/>
                  </a:lnTo>
                  <a:lnTo>
                    <a:pt x="1077" y="255"/>
                  </a:lnTo>
                  <a:lnTo>
                    <a:pt x="1077" y="312"/>
                  </a:lnTo>
                  <a:lnTo>
                    <a:pt x="879" y="199"/>
                  </a:lnTo>
                  <a:lnTo>
                    <a:pt x="879" y="114"/>
                  </a:lnTo>
                  <a:lnTo>
                    <a:pt x="850" y="0"/>
                  </a:lnTo>
                  <a:lnTo>
                    <a:pt x="652" y="142"/>
                  </a:lnTo>
                  <a:lnTo>
                    <a:pt x="397" y="341"/>
                  </a:lnTo>
                  <a:lnTo>
                    <a:pt x="340" y="341"/>
                  </a:lnTo>
                  <a:lnTo>
                    <a:pt x="283" y="426"/>
                  </a:lnTo>
                  <a:lnTo>
                    <a:pt x="198" y="511"/>
                  </a:lnTo>
                  <a:lnTo>
                    <a:pt x="227" y="596"/>
                  </a:lnTo>
                  <a:lnTo>
                    <a:pt x="170" y="596"/>
                  </a:lnTo>
                  <a:lnTo>
                    <a:pt x="28" y="737"/>
                  </a:lnTo>
                  <a:lnTo>
                    <a:pt x="28" y="794"/>
                  </a:lnTo>
                  <a:lnTo>
                    <a:pt x="0" y="85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Freeform 270">
              <a:extLst>
                <a:ext uri="{FF2B5EF4-FFF2-40B4-BE49-F238E27FC236}">
                  <a16:creationId xmlns:a16="http://schemas.microsoft.com/office/drawing/2014/main" id="{06125BED-D309-409B-AB11-0F6263EE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247" y="3337632"/>
              <a:ext cx="764282" cy="791246"/>
            </a:xfrm>
            <a:custGeom>
              <a:avLst/>
              <a:gdLst>
                <a:gd name="T0" fmla="*/ 567 w 822"/>
                <a:gd name="T1" fmla="*/ 851 h 851"/>
                <a:gd name="T2" fmla="*/ 511 w 822"/>
                <a:gd name="T3" fmla="*/ 851 h 851"/>
                <a:gd name="T4" fmla="*/ 511 w 822"/>
                <a:gd name="T5" fmla="*/ 766 h 851"/>
                <a:gd name="T6" fmla="*/ 454 w 822"/>
                <a:gd name="T7" fmla="*/ 766 h 851"/>
                <a:gd name="T8" fmla="*/ 426 w 822"/>
                <a:gd name="T9" fmla="*/ 737 h 851"/>
                <a:gd name="T10" fmla="*/ 369 w 822"/>
                <a:gd name="T11" fmla="*/ 766 h 851"/>
                <a:gd name="T12" fmla="*/ 341 w 822"/>
                <a:gd name="T13" fmla="*/ 709 h 851"/>
                <a:gd name="T14" fmla="*/ 341 w 822"/>
                <a:gd name="T15" fmla="*/ 624 h 851"/>
                <a:gd name="T16" fmla="*/ 312 w 822"/>
                <a:gd name="T17" fmla="*/ 596 h 851"/>
                <a:gd name="T18" fmla="*/ 312 w 822"/>
                <a:gd name="T19" fmla="*/ 539 h 851"/>
                <a:gd name="T20" fmla="*/ 255 w 822"/>
                <a:gd name="T21" fmla="*/ 482 h 851"/>
                <a:gd name="T22" fmla="*/ 170 w 822"/>
                <a:gd name="T23" fmla="*/ 511 h 851"/>
                <a:gd name="T24" fmla="*/ 142 w 822"/>
                <a:gd name="T25" fmla="*/ 454 h 851"/>
                <a:gd name="T26" fmla="*/ 57 w 822"/>
                <a:gd name="T27" fmla="*/ 397 h 851"/>
                <a:gd name="T28" fmla="*/ 85 w 822"/>
                <a:gd name="T29" fmla="*/ 341 h 851"/>
                <a:gd name="T30" fmla="*/ 57 w 822"/>
                <a:gd name="T31" fmla="*/ 341 h 851"/>
                <a:gd name="T32" fmla="*/ 85 w 822"/>
                <a:gd name="T33" fmla="*/ 256 h 851"/>
                <a:gd name="T34" fmla="*/ 0 w 822"/>
                <a:gd name="T35" fmla="*/ 256 h 851"/>
                <a:gd name="T36" fmla="*/ 29 w 822"/>
                <a:gd name="T37" fmla="*/ 199 h 851"/>
                <a:gd name="T38" fmla="*/ 0 w 822"/>
                <a:gd name="T39" fmla="*/ 170 h 851"/>
                <a:gd name="T40" fmla="*/ 29 w 822"/>
                <a:gd name="T41" fmla="*/ 57 h 851"/>
                <a:gd name="T42" fmla="*/ 85 w 822"/>
                <a:gd name="T43" fmla="*/ 85 h 851"/>
                <a:gd name="T44" fmla="*/ 199 w 822"/>
                <a:gd name="T45" fmla="*/ 29 h 851"/>
                <a:gd name="T46" fmla="*/ 199 w 822"/>
                <a:gd name="T47" fmla="*/ 0 h 851"/>
                <a:gd name="T48" fmla="*/ 397 w 822"/>
                <a:gd name="T49" fmla="*/ 0 h 851"/>
                <a:gd name="T50" fmla="*/ 426 w 822"/>
                <a:gd name="T51" fmla="*/ 29 h 851"/>
                <a:gd name="T52" fmla="*/ 426 w 822"/>
                <a:gd name="T53" fmla="*/ 114 h 851"/>
                <a:gd name="T54" fmla="*/ 511 w 822"/>
                <a:gd name="T55" fmla="*/ 85 h 851"/>
                <a:gd name="T56" fmla="*/ 596 w 822"/>
                <a:gd name="T57" fmla="*/ 114 h 851"/>
                <a:gd name="T58" fmla="*/ 652 w 822"/>
                <a:gd name="T59" fmla="*/ 170 h 851"/>
                <a:gd name="T60" fmla="*/ 709 w 822"/>
                <a:gd name="T61" fmla="*/ 199 h 851"/>
                <a:gd name="T62" fmla="*/ 737 w 822"/>
                <a:gd name="T63" fmla="*/ 227 h 851"/>
                <a:gd name="T64" fmla="*/ 794 w 822"/>
                <a:gd name="T65" fmla="*/ 256 h 851"/>
                <a:gd name="T66" fmla="*/ 822 w 822"/>
                <a:gd name="T67" fmla="*/ 256 h 851"/>
                <a:gd name="T68" fmla="*/ 794 w 822"/>
                <a:gd name="T69" fmla="*/ 312 h 851"/>
                <a:gd name="T70" fmla="*/ 794 w 822"/>
                <a:gd name="T71" fmla="*/ 369 h 851"/>
                <a:gd name="T72" fmla="*/ 737 w 822"/>
                <a:gd name="T73" fmla="*/ 369 h 851"/>
                <a:gd name="T74" fmla="*/ 652 w 822"/>
                <a:gd name="T75" fmla="*/ 426 h 851"/>
                <a:gd name="T76" fmla="*/ 624 w 822"/>
                <a:gd name="T77" fmla="*/ 426 h 851"/>
                <a:gd name="T78" fmla="*/ 624 w 822"/>
                <a:gd name="T79" fmla="*/ 511 h 851"/>
                <a:gd name="T80" fmla="*/ 624 w 822"/>
                <a:gd name="T81" fmla="*/ 539 h 851"/>
                <a:gd name="T82" fmla="*/ 567 w 822"/>
                <a:gd name="T83" fmla="*/ 511 h 851"/>
                <a:gd name="T84" fmla="*/ 596 w 822"/>
                <a:gd name="T85" fmla="*/ 567 h 851"/>
                <a:gd name="T86" fmla="*/ 596 w 822"/>
                <a:gd name="T87" fmla="*/ 624 h 851"/>
                <a:gd name="T88" fmla="*/ 709 w 822"/>
                <a:gd name="T89" fmla="*/ 596 h 851"/>
                <a:gd name="T90" fmla="*/ 652 w 822"/>
                <a:gd name="T91" fmla="*/ 681 h 851"/>
                <a:gd name="T92" fmla="*/ 737 w 822"/>
                <a:gd name="T93" fmla="*/ 681 h 851"/>
                <a:gd name="T94" fmla="*/ 652 w 822"/>
                <a:gd name="T95" fmla="*/ 737 h 851"/>
                <a:gd name="T96" fmla="*/ 596 w 822"/>
                <a:gd name="T97" fmla="*/ 822 h 851"/>
                <a:gd name="T98" fmla="*/ 567 w 822"/>
                <a:gd name="T99" fmla="*/ 822 h 851"/>
                <a:gd name="T100" fmla="*/ 567 w 822"/>
                <a:gd name="T101" fmla="*/ 851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2" h="851">
                  <a:moveTo>
                    <a:pt x="567" y="851"/>
                  </a:moveTo>
                  <a:lnTo>
                    <a:pt x="511" y="851"/>
                  </a:lnTo>
                  <a:lnTo>
                    <a:pt x="511" y="766"/>
                  </a:lnTo>
                  <a:lnTo>
                    <a:pt x="454" y="766"/>
                  </a:lnTo>
                  <a:lnTo>
                    <a:pt x="426" y="737"/>
                  </a:lnTo>
                  <a:lnTo>
                    <a:pt x="369" y="766"/>
                  </a:lnTo>
                  <a:lnTo>
                    <a:pt x="341" y="709"/>
                  </a:lnTo>
                  <a:lnTo>
                    <a:pt x="341" y="624"/>
                  </a:lnTo>
                  <a:lnTo>
                    <a:pt x="312" y="596"/>
                  </a:lnTo>
                  <a:lnTo>
                    <a:pt x="312" y="539"/>
                  </a:lnTo>
                  <a:lnTo>
                    <a:pt x="255" y="482"/>
                  </a:lnTo>
                  <a:lnTo>
                    <a:pt x="170" y="511"/>
                  </a:lnTo>
                  <a:lnTo>
                    <a:pt x="142" y="454"/>
                  </a:lnTo>
                  <a:lnTo>
                    <a:pt x="57" y="397"/>
                  </a:lnTo>
                  <a:lnTo>
                    <a:pt x="85" y="341"/>
                  </a:lnTo>
                  <a:lnTo>
                    <a:pt x="57" y="341"/>
                  </a:lnTo>
                  <a:lnTo>
                    <a:pt x="85" y="256"/>
                  </a:lnTo>
                  <a:lnTo>
                    <a:pt x="0" y="256"/>
                  </a:lnTo>
                  <a:lnTo>
                    <a:pt x="29" y="199"/>
                  </a:lnTo>
                  <a:lnTo>
                    <a:pt x="0" y="170"/>
                  </a:lnTo>
                  <a:lnTo>
                    <a:pt x="29" y="57"/>
                  </a:lnTo>
                  <a:lnTo>
                    <a:pt x="85" y="85"/>
                  </a:lnTo>
                  <a:lnTo>
                    <a:pt x="199" y="29"/>
                  </a:lnTo>
                  <a:lnTo>
                    <a:pt x="199" y="0"/>
                  </a:lnTo>
                  <a:lnTo>
                    <a:pt x="397" y="0"/>
                  </a:lnTo>
                  <a:lnTo>
                    <a:pt x="426" y="29"/>
                  </a:lnTo>
                  <a:lnTo>
                    <a:pt x="426" y="114"/>
                  </a:lnTo>
                  <a:lnTo>
                    <a:pt x="511" y="85"/>
                  </a:lnTo>
                  <a:lnTo>
                    <a:pt x="596" y="114"/>
                  </a:lnTo>
                  <a:lnTo>
                    <a:pt x="652" y="170"/>
                  </a:lnTo>
                  <a:lnTo>
                    <a:pt x="709" y="199"/>
                  </a:lnTo>
                  <a:lnTo>
                    <a:pt x="737" y="227"/>
                  </a:lnTo>
                  <a:lnTo>
                    <a:pt x="794" y="256"/>
                  </a:lnTo>
                  <a:lnTo>
                    <a:pt x="822" y="256"/>
                  </a:lnTo>
                  <a:lnTo>
                    <a:pt x="794" y="312"/>
                  </a:lnTo>
                  <a:lnTo>
                    <a:pt x="794" y="369"/>
                  </a:lnTo>
                  <a:lnTo>
                    <a:pt x="737" y="369"/>
                  </a:lnTo>
                  <a:lnTo>
                    <a:pt x="652" y="426"/>
                  </a:lnTo>
                  <a:lnTo>
                    <a:pt x="624" y="426"/>
                  </a:lnTo>
                  <a:lnTo>
                    <a:pt x="624" y="511"/>
                  </a:lnTo>
                  <a:lnTo>
                    <a:pt x="624" y="539"/>
                  </a:lnTo>
                  <a:lnTo>
                    <a:pt x="567" y="511"/>
                  </a:lnTo>
                  <a:lnTo>
                    <a:pt x="596" y="567"/>
                  </a:lnTo>
                  <a:lnTo>
                    <a:pt x="596" y="624"/>
                  </a:lnTo>
                  <a:lnTo>
                    <a:pt x="709" y="596"/>
                  </a:lnTo>
                  <a:lnTo>
                    <a:pt x="652" y="681"/>
                  </a:lnTo>
                  <a:lnTo>
                    <a:pt x="737" y="681"/>
                  </a:lnTo>
                  <a:lnTo>
                    <a:pt x="652" y="737"/>
                  </a:lnTo>
                  <a:lnTo>
                    <a:pt x="596" y="822"/>
                  </a:lnTo>
                  <a:lnTo>
                    <a:pt x="567" y="822"/>
                  </a:lnTo>
                  <a:lnTo>
                    <a:pt x="567" y="851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" name="Freeform 272">
              <a:extLst>
                <a:ext uri="{FF2B5EF4-FFF2-40B4-BE49-F238E27FC236}">
                  <a16:creationId xmlns:a16="http://schemas.microsoft.com/office/drawing/2014/main" id="{FE141238-D3EF-457C-899B-E41C02DF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403" y="3127501"/>
              <a:ext cx="764282" cy="869348"/>
            </a:xfrm>
            <a:custGeom>
              <a:avLst/>
              <a:gdLst>
                <a:gd name="T0" fmla="*/ 142 w 822"/>
                <a:gd name="T1" fmla="*/ 0 h 935"/>
                <a:gd name="T2" fmla="*/ 85 w 822"/>
                <a:gd name="T3" fmla="*/ 28 h 935"/>
                <a:gd name="T4" fmla="*/ 85 w 822"/>
                <a:gd name="T5" fmla="*/ 85 h 935"/>
                <a:gd name="T6" fmla="*/ 0 w 822"/>
                <a:gd name="T7" fmla="*/ 113 h 935"/>
                <a:gd name="T8" fmla="*/ 85 w 822"/>
                <a:gd name="T9" fmla="*/ 226 h 935"/>
                <a:gd name="T10" fmla="*/ 114 w 822"/>
                <a:gd name="T11" fmla="*/ 226 h 935"/>
                <a:gd name="T12" fmla="*/ 142 w 822"/>
                <a:gd name="T13" fmla="*/ 198 h 935"/>
                <a:gd name="T14" fmla="*/ 170 w 822"/>
                <a:gd name="T15" fmla="*/ 226 h 935"/>
                <a:gd name="T16" fmla="*/ 114 w 822"/>
                <a:gd name="T17" fmla="*/ 255 h 935"/>
                <a:gd name="T18" fmla="*/ 142 w 822"/>
                <a:gd name="T19" fmla="*/ 311 h 935"/>
                <a:gd name="T20" fmla="*/ 114 w 822"/>
                <a:gd name="T21" fmla="*/ 340 h 935"/>
                <a:gd name="T22" fmla="*/ 170 w 822"/>
                <a:gd name="T23" fmla="*/ 396 h 935"/>
                <a:gd name="T24" fmla="*/ 227 w 822"/>
                <a:gd name="T25" fmla="*/ 425 h 935"/>
                <a:gd name="T26" fmla="*/ 255 w 822"/>
                <a:gd name="T27" fmla="*/ 453 h 935"/>
                <a:gd name="T28" fmla="*/ 312 w 822"/>
                <a:gd name="T29" fmla="*/ 482 h 935"/>
                <a:gd name="T30" fmla="*/ 340 w 822"/>
                <a:gd name="T31" fmla="*/ 482 h 935"/>
                <a:gd name="T32" fmla="*/ 312 w 822"/>
                <a:gd name="T33" fmla="*/ 538 h 935"/>
                <a:gd name="T34" fmla="*/ 312 w 822"/>
                <a:gd name="T35" fmla="*/ 595 h 935"/>
                <a:gd name="T36" fmla="*/ 255 w 822"/>
                <a:gd name="T37" fmla="*/ 595 h 935"/>
                <a:gd name="T38" fmla="*/ 170 w 822"/>
                <a:gd name="T39" fmla="*/ 652 h 935"/>
                <a:gd name="T40" fmla="*/ 142 w 822"/>
                <a:gd name="T41" fmla="*/ 652 h 935"/>
                <a:gd name="T42" fmla="*/ 142 w 822"/>
                <a:gd name="T43" fmla="*/ 765 h 935"/>
                <a:gd name="T44" fmla="*/ 85 w 822"/>
                <a:gd name="T45" fmla="*/ 737 h 935"/>
                <a:gd name="T46" fmla="*/ 114 w 822"/>
                <a:gd name="T47" fmla="*/ 793 h 935"/>
                <a:gd name="T48" fmla="*/ 114 w 822"/>
                <a:gd name="T49" fmla="*/ 850 h 935"/>
                <a:gd name="T50" fmla="*/ 227 w 822"/>
                <a:gd name="T51" fmla="*/ 822 h 935"/>
                <a:gd name="T52" fmla="*/ 170 w 822"/>
                <a:gd name="T53" fmla="*/ 907 h 935"/>
                <a:gd name="T54" fmla="*/ 255 w 822"/>
                <a:gd name="T55" fmla="*/ 907 h 935"/>
                <a:gd name="T56" fmla="*/ 284 w 822"/>
                <a:gd name="T57" fmla="*/ 935 h 935"/>
                <a:gd name="T58" fmla="*/ 369 w 822"/>
                <a:gd name="T59" fmla="*/ 878 h 935"/>
                <a:gd name="T60" fmla="*/ 397 w 822"/>
                <a:gd name="T61" fmla="*/ 907 h 935"/>
                <a:gd name="T62" fmla="*/ 426 w 822"/>
                <a:gd name="T63" fmla="*/ 850 h 935"/>
                <a:gd name="T64" fmla="*/ 397 w 822"/>
                <a:gd name="T65" fmla="*/ 793 h 935"/>
                <a:gd name="T66" fmla="*/ 511 w 822"/>
                <a:gd name="T67" fmla="*/ 765 h 935"/>
                <a:gd name="T68" fmla="*/ 482 w 822"/>
                <a:gd name="T69" fmla="*/ 737 h 935"/>
                <a:gd name="T70" fmla="*/ 567 w 822"/>
                <a:gd name="T71" fmla="*/ 708 h 935"/>
                <a:gd name="T72" fmla="*/ 567 w 822"/>
                <a:gd name="T73" fmla="*/ 652 h 935"/>
                <a:gd name="T74" fmla="*/ 652 w 822"/>
                <a:gd name="T75" fmla="*/ 538 h 935"/>
                <a:gd name="T76" fmla="*/ 709 w 822"/>
                <a:gd name="T77" fmla="*/ 510 h 935"/>
                <a:gd name="T78" fmla="*/ 681 w 822"/>
                <a:gd name="T79" fmla="*/ 453 h 935"/>
                <a:gd name="T80" fmla="*/ 737 w 822"/>
                <a:gd name="T81" fmla="*/ 425 h 935"/>
                <a:gd name="T82" fmla="*/ 822 w 822"/>
                <a:gd name="T83" fmla="*/ 340 h 935"/>
                <a:gd name="T84" fmla="*/ 709 w 822"/>
                <a:gd name="T85" fmla="*/ 255 h 935"/>
                <a:gd name="T86" fmla="*/ 681 w 822"/>
                <a:gd name="T87" fmla="*/ 283 h 935"/>
                <a:gd name="T88" fmla="*/ 624 w 822"/>
                <a:gd name="T89" fmla="*/ 255 h 935"/>
                <a:gd name="T90" fmla="*/ 624 w 822"/>
                <a:gd name="T91" fmla="*/ 170 h 935"/>
                <a:gd name="T92" fmla="*/ 482 w 822"/>
                <a:gd name="T93" fmla="*/ 198 h 935"/>
                <a:gd name="T94" fmla="*/ 454 w 822"/>
                <a:gd name="T95" fmla="*/ 226 h 935"/>
                <a:gd name="T96" fmla="*/ 426 w 822"/>
                <a:gd name="T97" fmla="*/ 255 h 935"/>
                <a:gd name="T98" fmla="*/ 369 w 822"/>
                <a:gd name="T99" fmla="*/ 198 h 935"/>
                <a:gd name="T100" fmla="*/ 284 w 822"/>
                <a:gd name="T101" fmla="*/ 198 h 935"/>
                <a:gd name="T102" fmla="*/ 284 w 822"/>
                <a:gd name="T103" fmla="*/ 141 h 935"/>
                <a:gd name="T104" fmla="*/ 255 w 822"/>
                <a:gd name="T105" fmla="*/ 113 h 935"/>
                <a:gd name="T106" fmla="*/ 255 w 822"/>
                <a:gd name="T107" fmla="*/ 56 h 935"/>
                <a:gd name="T108" fmla="*/ 227 w 822"/>
                <a:gd name="T109" fmla="*/ 56 h 935"/>
                <a:gd name="T110" fmla="*/ 227 w 822"/>
                <a:gd name="T111" fmla="*/ 28 h 935"/>
                <a:gd name="T112" fmla="*/ 142 w 822"/>
                <a:gd name="T113" fmla="*/ 0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22" h="935">
                  <a:moveTo>
                    <a:pt x="142" y="0"/>
                  </a:moveTo>
                  <a:lnTo>
                    <a:pt x="85" y="28"/>
                  </a:lnTo>
                  <a:lnTo>
                    <a:pt x="85" y="85"/>
                  </a:lnTo>
                  <a:lnTo>
                    <a:pt x="0" y="113"/>
                  </a:lnTo>
                  <a:lnTo>
                    <a:pt x="85" y="226"/>
                  </a:lnTo>
                  <a:lnTo>
                    <a:pt x="114" y="226"/>
                  </a:lnTo>
                  <a:lnTo>
                    <a:pt x="142" y="198"/>
                  </a:lnTo>
                  <a:lnTo>
                    <a:pt x="170" y="226"/>
                  </a:lnTo>
                  <a:lnTo>
                    <a:pt x="114" y="255"/>
                  </a:lnTo>
                  <a:lnTo>
                    <a:pt x="142" y="311"/>
                  </a:lnTo>
                  <a:lnTo>
                    <a:pt x="114" y="340"/>
                  </a:lnTo>
                  <a:lnTo>
                    <a:pt x="170" y="396"/>
                  </a:lnTo>
                  <a:lnTo>
                    <a:pt x="227" y="425"/>
                  </a:lnTo>
                  <a:lnTo>
                    <a:pt x="255" y="453"/>
                  </a:lnTo>
                  <a:lnTo>
                    <a:pt x="312" y="482"/>
                  </a:lnTo>
                  <a:lnTo>
                    <a:pt x="340" y="482"/>
                  </a:lnTo>
                  <a:lnTo>
                    <a:pt x="312" y="538"/>
                  </a:lnTo>
                  <a:lnTo>
                    <a:pt x="312" y="595"/>
                  </a:lnTo>
                  <a:lnTo>
                    <a:pt x="255" y="595"/>
                  </a:lnTo>
                  <a:lnTo>
                    <a:pt x="170" y="652"/>
                  </a:lnTo>
                  <a:lnTo>
                    <a:pt x="142" y="652"/>
                  </a:lnTo>
                  <a:lnTo>
                    <a:pt x="142" y="765"/>
                  </a:lnTo>
                  <a:lnTo>
                    <a:pt x="85" y="737"/>
                  </a:lnTo>
                  <a:lnTo>
                    <a:pt x="114" y="793"/>
                  </a:lnTo>
                  <a:lnTo>
                    <a:pt x="114" y="850"/>
                  </a:lnTo>
                  <a:lnTo>
                    <a:pt x="227" y="822"/>
                  </a:lnTo>
                  <a:lnTo>
                    <a:pt x="170" y="907"/>
                  </a:lnTo>
                  <a:lnTo>
                    <a:pt x="255" y="907"/>
                  </a:lnTo>
                  <a:lnTo>
                    <a:pt x="284" y="935"/>
                  </a:lnTo>
                  <a:lnTo>
                    <a:pt x="369" y="878"/>
                  </a:lnTo>
                  <a:lnTo>
                    <a:pt x="397" y="907"/>
                  </a:lnTo>
                  <a:lnTo>
                    <a:pt x="426" y="850"/>
                  </a:lnTo>
                  <a:lnTo>
                    <a:pt x="397" y="793"/>
                  </a:lnTo>
                  <a:lnTo>
                    <a:pt x="511" y="765"/>
                  </a:lnTo>
                  <a:lnTo>
                    <a:pt x="482" y="737"/>
                  </a:lnTo>
                  <a:lnTo>
                    <a:pt x="567" y="708"/>
                  </a:lnTo>
                  <a:lnTo>
                    <a:pt x="567" y="652"/>
                  </a:lnTo>
                  <a:lnTo>
                    <a:pt x="652" y="538"/>
                  </a:lnTo>
                  <a:lnTo>
                    <a:pt x="709" y="510"/>
                  </a:lnTo>
                  <a:lnTo>
                    <a:pt x="681" y="453"/>
                  </a:lnTo>
                  <a:lnTo>
                    <a:pt x="737" y="425"/>
                  </a:lnTo>
                  <a:lnTo>
                    <a:pt x="822" y="340"/>
                  </a:lnTo>
                  <a:lnTo>
                    <a:pt x="709" y="255"/>
                  </a:lnTo>
                  <a:lnTo>
                    <a:pt x="681" y="283"/>
                  </a:lnTo>
                  <a:lnTo>
                    <a:pt x="624" y="255"/>
                  </a:lnTo>
                  <a:lnTo>
                    <a:pt x="624" y="170"/>
                  </a:lnTo>
                  <a:lnTo>
                    <a:pt x="482" y="198"/>
                  </a:lnTo>
                  <a:lnTo>
                    <a:pt x="454" y="226"/>
                  </a:lnTo>
                  <a:lnTo>
                    <a:pt x="426" y="255"/>
                  </a:lnTo>
                  <a:lnTo>
                    <a:pt x="369" y="198"/>
                  </a:lnTo>
                  <a:lnTo>
                    <a:pt x="284" y="198"/>
                  </a:lnTo>
                  <a:lnTo>
                    <a:pt x="284" y="141"/>
                  </a:lnTo>
                  <a:lnTo>
                    <a:pt x="255" y="113"/>
                  </a:lnTo>
                  <a:lnTo>
                    <a:pt x="255" y="56"/>
                  </a:lnTo>
                  <a:lnTo>
                    <a:pt x="227" y="56"/>
                  </a:lnTo>
                  <a:lnTo>
                    <a:pt x="227" y="28"/>
                  </a:lnTo>
                  <a:lnTo>
                    <a:pt x="142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Freeform 273">
              <a:extLst>
                <a:ext uri="{FF2B5EF4-FFF2-40B4-BE49-F238E27FC236}">
                  <a16:creationId xmlns:a16="http://schemas.microsoft.com/office/drawing/2014/main" id="{CB28019B-14E9-4E48-94A3-8E7D9E1AC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498" y="2362289"/>
              <a:ext cx="1160370" cy="1081338"/>
            </a:xfrm>
            <a:custGeom>
              <a:avLst/>
              <a:gdLst>
                <a:gd name="T0" fmla="*/ 567 w 1248"/>
                <a:gd name="T1" fmla="*/ 1163 h 1163"/>
                <a:gd name="T2" fmla="*/ 454 w 1248"/>
                <a:gd name="T3" fmla="*/ 1078 h 1163"/>
                <a:gd name="T4" fmla="*/ 426 w 1248"/>
                <a:gd name="T5" fmla="*/ 1106 h 1163"/>
                <a:gd name="T6" fmla="*/ 369 w 1248"/>
                <a:gd name="T7" fmla="*/ 1078 h 1163"/>
                <a:gd name="T8" fmla="*/ 369 w 1248"/>
                <a:gd name="T9" fmla="*/ 993 h 1163"/>
                <a:gd name="T10" fmla="*/ 227 w 1248"/>
                <a:gd name="T11" fmla="*/ 1021 h 1163"/>
                <a:gd name="T12" fmla="*/ 171 w 1248"/>
                <a:gd name="T13" fmla="*/ 1078 h 1163"/>
                <a:gd name="T14" fmla="*/ 114 w 1248"/>
                <a:gd name="T15" fmla="*/ 1021 h 1163"/>
                <a:gd name="T16" fmla="*/ 29 w 1248"/>
                <a:gd name="T17" fmla="*/ 1021 h 1163"/>
                <a:gd name="T18" fmla="*/ 29 w 1248"/>
                <a:gd name="T19" fmla="*/ 964 h 1163"/>
                <a:gd name="T20" fmla="*/ 0 w 1248"/>
                <a:gd name="T21" fmla="*/ 936 h 1163"/>
                <a:gd name="T22" fmla="*/ 0 w 1248"/>
                <a:gd name="T23" fmla="*/ 879 h 1163"/>
                <a:gd name="T24" fmla="*/ 57 w 1248"/>
                <a:gd name="T25" fmla="*/ 823 h 1163"/>
                <a:gd name="T26" fmla="*/ 142 w 1248"/>
                <a:gd name="T27" fmla="*/ 851 h 1163"/>
                <a:gd name="T28" fmla="*/ 142 w 1248"/>
                <a:gd name="T29" fmla="*/ 794 h 1163"/>
                <a:gd name="T30" fmla="*/ 171 w 1248"/>
                <a:gd name="T31" fmla="*/ 794 h 1163"/>
                <a:gd name="T32" fmla="*/ 227 w 1248"/>
                <a:gd name="T33" fmla="*/ 709 h 1163"/>
                <a:gd name="T34" fmla="*/ 199 w 1248"/>
                <a:gd name="T35" fmla="*/ 624 h 1163"/>
                <a:gd name="T36" fmla="*/ 312 w 1248"/>
                <a:gd name="T37" fmla="*/ 539 h 1163"/>
                <a:gd name="T38" fmla="*/ 284 w 1248"/>
                <a:gd name="T39" fmla="*/ 454 h 1163"/>
                <a:gd name="T40" fmla="*/ 341 w 1248"/>
                <a:gd name="T41" fmla="*/ 369 h 1163"/>
                <a:gd name="T42" fmla="*/ 397 w 1248"/>
                <a:gd name="T43" fmla="*/ 369 h 1163"/>
                <a:gd name="T44" fmla="*/ 369 w 1248"/>
                <a:gd name="T45" fmla="*/ 312 h 1163"/>
                <a:gd name="T46" fmla="*/ 482 w 1248"/>
                <a:gd name="T47" fmla="*/ 312 h 1163"/>
                <a:gd name="T48" fmla="*/ 454 w 1248"/>
                <a:gd name="T49" fmla="*/ 227 h 1163"/>
                <a:gd name="T50" fmla="*/ 567 w 1248"/>
                <a:gd name="T51" fmla="*/ 227 h 1163"/>
                <a:gd name="T52" fmla="*/ 567 w 1248"/>
                <a:gd name="T53" fmla="*/ 171 h 1163"/>
                <a:gd name="T54" fmla="*/ 539 w 1248"/>
                <a:gd name="T55" fmla="*/ 142 h 1163"/>
                <a:gd name="T56" fmla="*/ 567 w 1248"/>
                <a:gd name="T57" fmla="*/ 114 h 1163"/>
                <a:gd name="T58" fmla="*/ 539 w 1248"/>
                <a:gd name="T59" fmla="*/ 85 h 1163"/>
                <a:gd name="T60" fmla="*/ 624 w 1248"/>
                <a:gd name="T61" fmla="*/ 29 h 1163"/>
                <a:gd name="T62" fmla="*/ 624 w 1248"/>
                <a:gd name="T63" fmla="*/ 0 h 1163"/>
                <a:gd name="T64" fmla="*/ 851 w 1248"/>
                <a:gd name="T65" fmla="*/ 0 h 1163"/>
                <a:gd name="T66" fmla="*/ 993 w 1248"/>
                <a:gd name="T67" fmla="*/ 29 h 1163"/>
                <a:gd name="T68" fmla="*/ 1049 w 1248"/>
                <a:gd name="T69" fmla="*/ 0 h 1163"/>
                <a:gd name="T70" fmla="*/ 1191 w 1248"/>
                <a:gd name="T71" fmla="*/ 0 h 1163"/>
                <a:gd name="T72" fmla="*/ 1163 w 1248"/>
                <a:gd name="T73" fmla="*/ 85 h 1163"/>
                <a:gd name="T74" fmla="*/ 1219 w 1248"/>
                <a:gd name="T75" fmla="*/ 199 h 1163"/>
                <a:gd name="T76" fmla="*/ 1191 w 1248"/>
                <a:gd name="T77" fmla="*/ 256 h 1163"/>
                <a:gd name="T78" fmla="*/ 1219 w 1248"/>
                <a:gd name="T79" fmla="*/ 312 h 1163"/>
                <a:gd name="T80" fmla="*/ 1219 w 1248"/>
                <a:gd name="T81" fmla="*/ 341 h 1163"/>
                <a:gd name="T82" fmla="*/ 1248 w 1248"/>
                <a:gd name="T83" fmla="*/ 511 h 1163"/>
                <a:gd name="T84" fmla="*/ 1191 w 1248"/>
                <a:gd name="T85" fmla="*/ 539 h 1163"/>
                <a:gd name="T86" fmla="*/ 1106 w 1248"/>
                <a:gd name="T87" fmla="*/ 511 h 1163"/>
                <a:gd name="T88" fmla="*/ 1021 w 1248"/>
                <a:gd name="T89" fmla="*/ 539 h 1163"/>
                <a:gd name="T90" fmla="*/ 936 w 1248"/>
                <a:gd name="T91" fmla="*/ 511 h 1163"/>
                <a:gd name="T92" fmla="*/ 879 w 1248"/>
                <a:gd name="T93" fmla="*/ 539 h 1163"/>
                <a:gd name="T94" fmla="*/ 908 w 1248"/>
                <a:gd name="T95" fmla="*/ 596 h 1163"/>
                <a:gd name="T96" fmla="*/ 851 w 1248"/>
                <a:gd name="T97" fmla="*/ 652 h 1163"/>
                <a:gd name="T98" fmla="*/ 794 w 1248"/>
                <a:gd name="T99" fmla="*/ 709 h 1163"/>
                <a:gd name="T100" fmla="*/ 823 w 1248"/>
                <a:gd name="T101" fmla="*/ 794 h 1163"/>
                <a:gd name="T102" fmla="*/ 823 w 1248"/>
                <a:gd name="T103" fmla="*/ 879 h 1163"/>
                <a:gd name="T104" fmla="*/ 738 w 1248"/>
                <a:gd name="T105" fmla="*/ 936 h 1163"/>
                <a:gd name="T106" fmla="*/ 709 w 1248"/>
                <a:gd name="T107" fmla="*/ 908 h 1163"/>
                <a:gd name="T108" fmla="*/ 681 w 1248"/>
                <a:gd name="T109" fmla="*/ 936 h 1163"/>
                <a:gd name="T110" fmla="*/ 709 w 1248"/>
                <a:gd name="T111" fmla="*/ 964 h 1163"/>
                <a:gd name="T112" fmla="*/ 652 w 1248"/>
                <a:gd name="T113" fmla="*/ 1049 h 1163"/>
                <a:gd name="T114" fmla="*/ 624 w 1248"/>
                <a:gd name="T115" fmla="*/ 1134 h 1163"/>
                <a:gd name="T116" fmla="*/ 596 w 1248"/>
                <a:gd name="T117" fmla="*/ 1134 h 1163"/>
                <a:gd name="T118" fmla="*/ 567 w 1248"/>
                <a:gd name="T119" fmla="*/ 1163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48" h="1163">
                  <a:moveTo>
                    <a:pt x="567" y="1163"/>
                  </a:moveTo>
                  <a:lnTo>
                    <a:pt x="454" y="1078"/>
                  </a:lnTo>
                  <a:lnTo>
                    <a:pt x="426" y="1106"/>
                  </a:lnTo>
                  <a:lnTo>
                    <a:pt x="369" y="1078"/>
                  </a:lnTo>
                  <a:lnTo>
                    <a:pt x="369" y="993"/>
                  </a:lnTo>
                  <a:lnTo>
                    <a:pt x="227" y="1021"/>
                  </a:lnTo>
                  <a:lnTo>
                    <a:pt x="171" y="1078"/>
                  </a:lnTo>
                  <a:lnTo>
                    <a:pt x="114" y="1021"/>
                  </a:lnTo>
                  <a:lnTo>
                    <a:pt x="29" y="1021"/>
                  </a:lnTo>
                  <a:lnTo>
                    <a:pt x="29" y="964"/>
                  </a:lnTo>
                  <a:lnTo>
                    <a:pt x="0" y="936"/>
                  </a:lnTo>
                  <a:lnTo>
                    <a:pt x="0" y="879"/>
                  </a:lnTo>
                  <a:lnTo>
                    <a:pt x="57" y="823"/>
                  </a:lnTo>
                  <a:lnTo>
                    <a:pt x="142" y="851"/>
                  </a:lnTo>
                  <a:lnTo>
                    <a:pt x="142" y="794"/>
                  </a:lnTo>
                  <a:lnTo>
                    <a:pt x="171" y="794"/>
                  </a:lnTo>
                  <a:lnTo>
                    <a:pt x="227" y="709"/>
                  </a:lnTo>
                  <a:lnTo>
                    <a:pt x="199" y="624"/>
                  </a:lnTo>
                  <a:lnTo>
                    <a:pt x="312" y="539"/>
                  </a:lnTo>
                  <a:lnTo>
                    <a:pt x="284" y="454"/>
                  </a:lnTo>
                  <a:lnTo>
                    <a:pt x="341" y="369"/>
                  </a:lnTo>
                  <a:lnTo>
                    <a:pt x="397" y="369"/>
                  </a:lnTo>
                  <a:lnTo>
                    <a:pt x="369" y="312"/>
                  </a:lnTo>
                  <a:lnTo>
                    <a:pt x="482" y="312"/>
                  </a:lnTo>
                  <a:lnTo>
                    <a:pt x="454" y="227"/>
                  </a:lnTo>
                  <a:lnTo>
                    <a:pt x="567" y="227"/>
                  </a:lnTo>
                  <a:lnTo>
                    <a:pt x="567" y="171"/>
                  </a:lnTo>
                  <a:lnTo>
                    <a:pt x="539" y="142"/>
                  </a:lnTo>
                  <a:lnTo>
                    <a:pt x="567" y="114"/>
                  </a:lnTo>
                  <a:lnTo>
                    <a:pt x="539" y="85"/>
                  </a:lnTo>
                  <a:lnTo>
                    <a:pt x="624" y="29"/>
                  </a:lnTo>
                  <a:lnTo>
                    <a:pt x="624" y="0"/>
                  </a:lnTo>
                  <a:lnTo>
                    <a:pt x="851" y="0"/>
                  </a:lnTo>
                  <a:lnTo>
                    <a:pt x="993" y="29"/>
                  </a:lnTo>
                  <a:lnTo>
                    <a:pt x="1049" y="0"/>
                  </a:lnTo>
                  <a:lnTo>
                    <a:pt x="1191" y="0"/>
                  </a:lnTo>
                  <a:lnTo>
                    <a:pt x="1163" y="85"/>
                  </a:lnTo>
                  <a:lnTo>
                    <a:pt x="1219" y="199"/>
                  </a:lnTo>
                  <a:lnTo>
                    <a:pt x="1191" y="256"/>
                  </a:lnTo>
                  <a:lnTo>
                    <a:pt x="1219" y="312"/>
                  </a:lnTo>
                  <a:lnTo>
                    <a:pt x="1219" y="341"/>
                  </a:lnTo>
                  <a:lnTo>
                    <a:pt x="1248" y="511"/>
                  </a:lnTo>
                  <a:lnTo>
                    <a:pt x="1191" y="539"/>
                  </a:lnTo>
                  <a:lnTo>
                    <a:pt x="1106" y="511"/>
                  </a:lnTo>
                  <a:lnTo>
                    <a:pt x="1021" y="539"/>
                  </a:lnTo>
                  <a:lnTo>
                    <a:pt x="936" y="511"/>
                  </a:lnTo>
                  <a:lnTo>
                    <a:pt x="879" y="539"/>
                  </a:lnTo>
                  <a:lnTo>
                    <a:pt x="908" y="596"/>
                  </a:lnTo>
                  <a:lnTo>
                    <a:pt x="851" y="652"/>
                  </a:lnTo>
                  <a:lnTo>
                    <a:pt x="794" y="709"/>
                  </a:lnTo>
                  <a:lnTo>
                    <a:pt x="823" y="794"/>
                  </a:lnTo>
                  <a:lnTo>
                    <a:pt x="823" y="879"/>
                  </a:lnTo>
                  <a:lnTo>
                    <a:pt x="738" y="936"/>
                  </a:lnTo>
                  <a:lnTo>
                    <a:pt x="709" y="908"/>
                  </a:lnTo>
                  <a:lnTo>
                    <a:pt x="681" y="936"/>
                  </a:lnTo>
                  <a:lnTo>
                    <a:pt x="709" y="964"/>
                  </a:lnTo>
                  <a:lnTo>
                    <a:pt x="652" y="1049"/>
                  </a:lnTo>
                  <a:lnTo>
                    <a:pt x="624" y="1134"/>
                  </a:lnTo>
                  <a:lnTo>
                    <a:pt x="596" y="1134"/>
                  </a:lnTo>
                  <a:lnTo>
                    <a:pt x="567" y="1163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2" name="Freeform 274">
              <a:extLst>
                <a:ext uri="{FF2B5EF4-FFF2-40B4-BE49-F238E27FC236}">
                  <a16:creationId xmlns:a16="http://schemas.microsoft.com/office/drawing/2014/main" id="{31F545DA-5592-42CD-B247-18E428FE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83" y="2837408"/>
              <a:ext cx="949309" cy="685251"/>
            </a:xfrm>
            <a:custGeom>
              <a:avLst/>
              <a:gdLst>
                <a:gd name="T0" fmla="*/ 624 w 1021"/>
                <a:gd name="T1" fmla="*/ 0 h 737"/>
                <a:gd name="T2" fmla="*/ 567 w 1021"/>
                <a:gd name="T3" fmla="*/ 28 h 737"/>
                <a:gd name="T4" fmla="*/ 482 w 1021"/>
                <a:gd name="T5" fmla="*/ 0 h 737"/>
                <a:gd name="T6" fmla="*/ 397 w 1021"/>
                <a:gd name="T7" fmla="*/ 28 h 737"/>
                <a:gd name="T8" fmla="*/ 312 w 1021"/>
                <a:gd name="T9" fmla="*/ 0 h 737"/>
                <a:gd name="T10" fmla="*/ 255 w 1021"/>
                <a:gd name="T11" fmla="*/ 28 h 737"/>
                <a:gd name="T12" fmla="*/ 284 w 1021"/>
                <a:gd name="T13" fmla="*/ 85 h 737"/>
                <a:gd name="T14" fmla="*/ 170 w 1021"/>
                <a:gd name="T15" fmla="*/ 198 h 737"/>
                <a:gd name="T16" fmla="*/ 199 w 1021"/>
                <a:gd name="T17" fmla="*/ 283 h 737"/>
                <a:gd name="T18" fmla="*/ 199 w 1021"/>
                <a:gd name="T19" fmla="*/ 368 h 737"/>
                <a:gd name="T20" fmla="*/ 114 w 1021"/>
                <a:gd name="T21" fmla="*/ 425 h 737"/>
                <a:gd name="T22" fmla="*/ 85 w 1021"/>
                <a:gd name="T23" fmla="*/ 397 h 737"/>
                <a:gd name="T24" fmla="*/ 57 w 1021"/>
                <a:gd name="T25" fmla="*/ 425 h 737"/>
                <a:gd name="T26" fmla="*/ 85 w 1021"/>
                <a:gd name="T27" fmla="*/ 453 h 737"/>
                <a:gd name="T28" fmla="*/ 28 w 1021"/>
                <a:gd name="T29" fmla="*/ 538 h 737"/>
                <a:gd name="T30" fmla="*/ 0 w 1021"/>
                <a:gd name="T31" fmla="*/ 623 h 737"/>
                <a:gd name="T32" fmla="*/ 28 w 1021"/>
                <a:gd name="T33" fmla="*/ 623 h 737"/>
                <a:gd name="T34" fmla="*/ 57 w 1021"/>
                <a:gd name="T35" fmla="*/ 623 h 737"/>
                <a:gd name="T36" fmla="*/ 57 w 1021"/>
                <a:gd name="T37" fmla="*/ 680 h 737"/>
                <a:gd name="T38" fmla="*/ 199 w 1021"/>
                <a:gd name="T39" fmla="*/ 737 h 737"/>
                <a:gd name="T40" fmla="*/ 312 w 1021"/>
                <a:gd name="T41" fmla="*/ 680 h 737"/>
                <a:gd name="T42" fmla="*/ 312 w 1021"/>
                <a:gd name="T43" fmla="*/ 623 h 737"/>
                <a:gd name="T44" fmla="*/ 397 w 1021"/>
                <a:gd name="T45" fmla="*/ 652 h 737"/>
                <a:gd name="T46" fmla="*/ 454 w 1021"/>
                <a:gd name="T47" fmla="*/ 737 h 737"/>
                <a:gd name="T48" fmla="*/ 539 w 1021"/>
                <a:gd name="T49" fmla="*/ 737 h 737"/>
                <a:gd name="T50" fmla="*/ 595 w 1021"/>
                <a:gd name="T51" fmla="*/ 680 h 737"/>
                <a:gd name="T52" fmla="*/ 652 w 1021"/>
                <a:gd name="T53" fmla="*/ 708 h 737"/>
                <a:gd name="T54" fmla="*/ 737 w 1021"/>
                <a:gd name="T55" fmla="*/ 652 h 737"/>
                <a:gd name="T56" fmla="*/ 794 w 1021"/>
                <a:gd name="T57" fmla="*/ 708 h 737"/>
                <a:gd name="T58" fmla="*/ 851 w 1021"/>
                <a:gd name="T59" fmla="*/ 680 h 737"/>
                <a:gd name="T60" fmla="*/ 822 w 1021"/>
                <a:gd name="T61" fmla="*/ 652 h 737"/>
                <a:gd name="T62" fmla="*/ 879 w 1021"/>
                <a:gd name="T63" fmla="*/ 623 h 737"/>
                <a:gd name="T64" fmla="*/ 851 w 1021"/>
                <a:gd name="T65" fmla="*/ 567 h 737"/>
                <a:gd name="T66" fmla="*/ 879 w 1021"/>
                <a:gd name="T67" fmla="*/ 453 h 737"/>
                <a:gd name="T68" fmla="*/ 992 w 1021"/>
                <a:gd name="T69" fmla="*/ 397 h 737"/>
                <a:gd name="T70" fmla="*/ 1021 w 1021"/>
                <a:gd name="T71" fmla="*/ 312 h 737"/>
                <a:gd name="T72" fmla="*/ 992 w 1021"/>
                <a:gd name="T73" fmla="*/ 198 h 737"/>
                <a:gd name="T74" fmla="*/ 936 w 1021"/>
                <a:gd name="T75" fmla="*/ 141 h 737"/>
                <a:gd name="T76" fmla="*/ 907 w 1021"/>
                <a:gd name="T77" fmla="*/ 198 h 737"/>
                <a:gd name="T78" fmla="*/ 879 w 1021"/>
                <a:gd name="T79" fmla="*/ 141 h 737"/>
                <a:gd name="T80" fmla="*/ 794 w 1021"/>
                <a:gd name="T81" fmla="*/ 170 h 737"/>
                <a:gd name="T82" fmla="*/ 737 w 1021"/>
                <a:gd name="T83" fmla="*/ 170 h 737"/>
                <a:gd name="T84" fmla="*/ 709 w 1021"/>
                <a:gd name="T85" fmla="*/ 113 h 737"/>
                <a:gd name="T86" fmla="*/ 737 w 1021"/>
                <a:gd name="T87" fmla="*/ 56 h 737"/>
                <a:gd name="T88" fmla="*/ 681 w 1021"/>
                <a:gd name="T89" fmla="*/ 0 h 737"/>
                <a:gd name="T90" fmla="*/ 624 w 1021"/>
                <a:gd name="T91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21" h="737">
                  <a:moveTo>
                    <a:pt x="624" y="0"/>
                  </a:moveTo>
                  <a:lnTo>
                    <a:pt x="567" y="28"/>
                  </a:lnTo>
                  <a:lnTo>
                    <a:pt x="482" y="0"/>
                  </a:lnTo>
                  <a:lnTo>
                    <a:pt x="397" y="28"/>
                  </a:lnTo>
                  <a:lnTo>
                    <a:pt x="312" y="0"/>
                  </a:lnTo>
                  <a:lnTo>
                    <a:pt x="255" y="28"/>
                  </a:lnTo>
                  <a:lnTo>
                    <a:pt x="284" y="85"/>
                  </a:lnTo>
                  <a:lnTo>
                    <a:pt x="170" y="198"/>
                  </a:lnTo>
                  <a:lnTo>
                    <a:pt x="199" y="283"/>
                  </a:lnTo>
                  <a:lnTo>
                    <a:pt x="199" y="368"/>
                  </a:lnTo>
                  <a:lnTo>
                    <a:pt x="114" y="425"/>
                  </a:lnTo>
                  <a:lnTo>
                    <a:pt x="85" y="397"/>
                  </a:lnTo>
                  <a:lnTo>
                    <a:pt x="57" y="425"/>
                  </a:lnTo>
                  <a:lnTo>
                    <a:pt x="85" y="453"/>
                  </a:lnTo>
                  <a:lnTo>
                    <a:pt x="28" y="538"/>
                  </a:lnTo>
                  <a:lnTo>
                    <a:pt x="0" y="623"/>
                  </a:lnTo>
                  <a:lnTo>
                    <a:pt x="28" y="623"/>
                  </a:lnTo>
                  <a:lnTo>
                    <a:pt x="57" y="623"/>
                  </a:lnTo>
                  <a:lnTo>
                    <a:pt x="57" y="680"/>
                  </a:lnTo>
                  <a:lnTo>
                    <a:pt x="199" y="737"/>
                  </a:lnTo>
                  <a:lnTo>
                    <a:pt x="312" y="680"/>
                  </a:lnTo>
                  <a:lnTo>
                    <a:pt x="312" y="623"/>
                  </a:lnTo>
                  <a:lnTo>
                    <a:pt x="397" y="652"/>
                  </a:lnTo>
                  <a:lnTo>
                    <a:pt x="454" y="737"/>
                  </a:lnTo>
                  <a:lnTo>
                    <a:pt x="539" y="737"/>
                  </a:lnTo>
                  <a:lnTo>
                    <a:pt x="595" y="680"/>
                  </a:lnTo>
                  <a:lnTo>
                    <a:pt x="652" y="708"/>
                  </a:lnTo>
                  <a:lnTo>
                    <a:pt x="737" y="652"/>
                  </a:lnTo>
                  <a:lnTo>
                    <a:pt x="794" y="708"/>
                  </a:lnTo>
                  <a:lnTo>
                    <a:pt x="851" y="680"/>
                  </a:lnTo>
                  <a:lnTo>
                    <a:pt x="822" y="652"/>
                  </a:lnTo>
                  <a:lnTo>
                    <a:pt x="879" y="623"/>
                  </a:lnTo>
                  <a:lnTo>
                    <a:pt x="851" y="567"/>
                  </a:lnTo>
                  <a:lnTo>
                    <a:pt x="879" y="453"/>
                  </a:lnTo>
                  <a:lnTo>
                    <a:pt x="992" y="397"/>
                  </a:lnTo>
                  <a:lnTo>
                    <a:pt x="1021" y="312"/>
                  </a:lnTo>
                  <a:lnTo>
                    <a:pt x="992" y="198"/>
                  </a:lnTo>
                  <a:lnTo>
                    <a:pt x="936" y="141"/>
                  </a:lnTo>
                  <a:lnTo>
                    <a:pt x="907" y="198"/>
                  </a:lnTo>
                  <a:lnTo>
                    <a:pt x="879" y="141"/>
                  </a:lnTo>
                  <a:lnTo>
                    <a:pt x="794" y="170"/>
                  </a:lnTo>
                  <a:lnTo>
                    <a:pt x="737" y="170"/>
                  </a:lnTo>
                  <a:lnTo>
                    <a:pt x="709" y="113"/>
                  </a:lnTo>
                  <a:lnTo>
                    <a:pt x="737" y="56"/>
                  </a:lnTo>
                  <a:lnTo>
                    <a:pt x="681" y="0"/>
                  </a:lnTo>
                  <a:lnTo>
                    <a:pt x="624" y="0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Freeform 275">
              <a:extLst>
                <a:ext uri="{FF2B5EF4-FFF2-40B4-BE49-F238E27FC236}">
                  <a16:creationId xmlns:a16="http://schemas.microsoft.com/office/drawing/2014/main" id="{DB93CEB8-DE69-41FF-AEB7-9119759EA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340" y="1809067"/>
              <a:ext cx="1133406" cy="1370501"/>
            </a:xfrm>
            <a:custGeom>
              <a:avLst/>
              <a:gdLst>
                <a:gd name="T0" fmla="*/ 0 w 1219"/>
                <a:gd name="T1" fmla="*/ 992 h 1474"/>
                <a:gd name="T2" fmla="*/ 29 w 1219"/>
                <a:gd name="T3" fmla="*/ 1106 h 1474"/>
                <a:gd name="T4" fmla="*/ 29 w 1219"/>
                <a:gd name="T5" fmla="*/ 1191 h 1474"/>
                <a:gd name="T6" fmla="*/ 227 w 1219"/>
                <a:gd name="T7" fmla="*/ 1304 h 1474"/>
                <a:gd name="T8" fmla="*/ 227 w 1219"/>
                <a:gd name="T9" fmla="*/ 1247 h 1474"/>
                <a:gd name="T10" fmla="*/ 284 w 1219"/>
                <a:gd name="T11" fmla="*/ 1247 h 1474"/>
                <a:gd name="T12" fmla="*/ 312 w 1219"/>
                <a:gd name="T13" fmla="*/ 1333 h 1474"/>
                <a:gd name="T14" fmla="*/ 312 w 1219"/>
                <a:gd name="T15" fmla="*/ 1418 h 1474"/>
                <a:gd name="T16" fmla="*/ 397 w 1219"/>
                <a:gd name="T17" fmla="*/ 1446 h 1474"/>
                <a:gd name="T18" fmla="*/ 397 w 1219"/>
                <a:gd name="T19" fmla="*/ 1474 h 1474"/>
                <a:gd name="T20" fmla="*/ 425 w 1219"/>
                <a:gd name="T21" fmla="*/ 1474 h 1474"/>
                <a:gd name="T22" fmla="*/ 482 w 1219"/>
                <a:gd name="T23" fmla="*/ 1418 h 1474"/>
                <a:gd name="T24" fmla="*/ 567 w 1219"/>
                <a:gd name="T25" fmla="*/ 1446 h 1474"/>
                <a:gd name="T26" fmla="*/ 567 w 1219"/>
                <a:gd name="T27" fmla="*/ 1389 h 1474"/>
                <a:gd name="T28" fmla="*/ 596 w 1219"/>
                <a:gd name="T29" fmla="*/ 1389 h 1474"/>
                <a:gd name="T30" fmla="*/ 652 w 1219"/>
                <a:gd name="T31" fmla="*/ 1304 h 1474"/>
                <a:gd name="T32" fmla="*/ 624 w 1219"/>
                <a:gd name="T33" fmla="*/ 1219 h 1474"/>
                <a:gd name="T34" fmla="*/ 737 w 1219"/>
                <a:gd name="T35" fmla="*/ 1134 h 1474"/>
                <a:gd name="T36" fmla="*/ 709 w 1219"/>
                <a:gd name="T37" fmla="*/ 1049 h 1474"/>
                <a:gd name="T38" fmla="*/ 766 w 1219"/>
                <a:gd name="T39" fmla="*/ 964 h 1474"/>
                <a:gd name="T40" fmla="*/ 822 w 1219"/>
                <a:gd name="T41" fmla="*/ 964 h 1474"/>
                <a:gd name="T42" fmla="*/ 794 w 1219"/>
                <a:gd name="T43" fmla="*/ 907 h 1474"/>
                <a:gd name="T44" fmla="*/ 907 w 1219"/>
                <a:gd name="T45" fmla="*/ 907 h 1474"/>
                <a:gd name="T46" fmla="*/ 879 w 1219"/>
                <a:gd name="T47" fmla="*/ 822 h 1474"/>
                <a:gd name="T48" fmla="*/ 992 w 1219"/>
                <a:gd name="T49" fmla="*/ 822 h 1474"/>
                <a:gd name="T50" fmla="*/ 992 w 1219"/>
                <a:gd name="T51" fmla="*/ 766 h 1474"/>
                <a:gd name="T52" fmla="*/ 964 w 1219"/>
                <a:gd name="T53" fmla="*/ 737 h 1474"/>
                <a:gd name="T54" fmla="*/ 992 w 1219"/>
                <a:gd name="T55" fmla="*/ 709 h 1474"/>
                <a:gd name="T56" fmla="*/ 964 w 1219"/>
                <a:gd name="T57" fmla="*/ 680 h 1474"/>
                <a:gd name="T58" fmla="*/ 1049 w 1219"/>
                <a:gd name="T59" fmla="*/ 624 h 1474"/>
                <a:gd name="T60" fmla="*/ 1049 w 1219"/>
                <a:gd name="T61" fmla="*/ 595 h 1474"/>
                <a:gd name="T62" fmla="*/ 1021 w 1219"/>
                <a:gd name="T63" fmla="*/ 539 h 1474"/>
                <a:gd name="T64" fmla="*/ 1021 w 1219"/>
                <a:gd name="T65" fmla="*/ 482 h 1474"/>
                <a:gd name="T66" fmla="*/ 1077 w 1219"/>
                <a:gd name="T67" fmla="*/ 482 h 1474"/>
                <a:gd name="T68" fmla="*/ 1077 w 1219"/>
                <a:gd name="T69" fmla="*/ 397 h 1474"/>
                <a:gd name="T70" fmla="*/ 1219 w 1219"/>
                <a:gd name="T71" fmla="*/ 340 h 1474"/>
                <a:gd name="T72" fmla="*/ 1134 w 1219"/>
                <a:gd name="T73" fmla="*/ 227 h 1474"/>
                <a:gd name="T74" fmla="*/ 1106 w 1219"/>
                <a:gd name="T75" fmla="*/ 85 h 1474"/>
                <a:gd name="T76" fmla="*/ 1077 w 1219"/>
                <a:gd name="T77" fmla="*/ 0 h 1474"/>
                <a:gd name="T78" fmla="*/ 794 w 1219"/>
                <a:gd name="T79" fmla="*/ 57 h 1474"/>
                <a:gd name="T80" fmla="*/ 737 w 1219"/>
                <a:gd name="T81" fmla="*/ 142 h 1474"/>
                <a:gd name="T82" fmla="*/ 510 w 1219"/>
                <a:gd name="T83" fmla="*/ 199 h 1474"/>
                <a:gd name="T84" fmla="*/ 624 w 1219"/>
                <a:gd name="T85" fmla="*/ 255 h 1474"/>
                <a:gd name="T86" fmla="*/ 567 w 1219"/>
                <a:gd name="T87" fmla="*/ 284 h 1474"/>
                <a:gd name="T88" fmla="*/ 454 w 1219"/>
                <a:gd name="T89" fmla="*/ 312 h 1474"/>
                <a:gd name="T90" fmla="*/ 454 w 1219"/>
                <a:gd name="T91" fmla="*/ 255 h 1474"/>
                <a:gd name="T92" fmla="*/ 340 w 1219"/>
                <a:gd name="T93" fmla="*/ 255 h 1474"/>
                <a:gd name="T94" fmla="*/ 170 w 1219"/>
                <a:gd name="T95" fmla="*/ 340 h 1474"/>
                <a:gd name="T96" fmla="*/ 142 w 1219"/>
                <a:gd name="T97" fmla="*/ 425 h 1474"/>
                <a:gd name="T98" fmla="*/ 255 w 1219"/>
                <a:gd name="T99" fmla="*/ 425 h 1474"/>
                <a:gd name="T100" fmla="*/ 369 w 1219"/>
                <a:gd name="T101" fmla="*/ 510 h 1474"/>
                <a:gd name="T102" fmla="*/ 312 w 1219"/>
                <a:gd name="T103" fmla="*/ 737 h 1474"/>
                <a:gd name="T104" fmla="*/ 199 w 1219"/>
                <a:gd name="T105" fmla="*/ 936 h 1474"/>
                <a:gd name="T106" fmla="*/ 0 w 1219"/>
                <a:gd name="T107" fmla="*/ 992 h 1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9" h="1474">
                  <a:moveTo>
                    <a:pt x="0" y="992"/>
                  </a:moveTo>
                  <a:lnTo>
                    <a:pt x="29" y="1106"/>
                  </a:lnTo>
                  <a:lnTo>
                    <a:pt x="29" y="1191"/>
                  </a:lnTo>
                  <a:lnTo>
                    <a:pt x="227" y="1304"/>
                  </a:lnTo>
                  <a:lnTo>
                    <a:pt x="227" y="1247"/>
                  </a:lnTo>
                  <a:lnTo>
                    <a:pt x="284" y="1247"/>
                  </a:lnTo>
                  <a:lnTo>
                    <a:pt x="312" y="1333"/>
                  </a:lnTo>
                  <a:lnTo>
                    <a:pt x="312" y="1418"/>
                  </a:lnTo>
                  <a:lnTo>
                    <a:pt x="397" y="1446"/>
                  </a:lnTo>
                  <a:lnTo>
                    <a:pt x="397" y="1474"/>
                  </a:lnTo>
                  <a:lnTo>
                    <a:pt x="425" y="1474"/>
                  </a:lnTo>
                  <a:lnTo>
                    <a:pt x="482" y="1418"/>
                  </a:lnTo>
                  <a:lnTo>
                    <a:pt x="567" y="1446"/>
                  </a:lnTo>
                  <a:lnTo>
                    <a:pt x="567" y="1389"/>
                  </a:lnTo>
                  <a:lnTo>
                    <a:pt x="596" y="1389"/>
                  </a:lnTo>
                  <a:lnTo>
                    <a:pt x="652" y="1304"/>
                  </a:lnTo>
                  <a:lnTo>
                    <a:pt x="624" y="1219"/>
                  </a:lnTo>
                  <a:lnTo>
                    <a:pt x="737" y="1134"/>
                  </a:lnTo>
                  <a:lnTo>
                    <a:pt x="709" y="1049"/>
                  </a:lnTo>
                  <a:lnTo>
                    <a:pt x="766" y="964"/>
                  </a:lnTo>
                  <a:lnTo>
                    <a:pt x="822" y="964"/>
                  </a:lnTo>
                  <a:lnTo>
                    <a:pt x="794" y="907"/>
                  </a:lnTo>
                  <a:lnTo>
                    <a:pt x="907" y="907"/>
                  </a:lnTo>
                  <a:lnTo>
                    <a:pt x="879" y="822"/>
                  </a:lnTo>
                  <a:lnTo>
                    <a:pt x="992" y="822"/>
                  </a:lnTo>
                  <a:lnTo>
                    <a:pt x="992" y="766"/>
                  </a:lnTo>
                  <a:lnTo>
                    <a:pt x="964" y="737"/>
                  </a:lnTo>
                  <a:lnTo>
                    <a:pt x="992" y="709"/>
                  </a:lnTo>
                  <a:lnTo>
                    <a:pt x="964" y="680"/>
                  </a:lnTo>
                  <a:lnTo>
                    <a:pt x="1049" y="624"/>
                  </a:lnTo>
                  <a:lnTo>
                    <a:pt x="1049" y="595"/>
                  </a:lnTo>
                  <a:lnTo>
                    <a:pt x="1021" y="539"/>
                  </a:lnTo>
                  <a:lnTo>
                    <a:pt x="1021" y="482"/>
                  </a:lnTo>
                  <a:lnTo>
                    <a:pt x="1077" y="482"/>
                  </a:lnTo>
                  <a:lnTo>
                    <a:pt x="1077" y="397"/>
                  </a:lnTo>
                  <a:lnTo>
                    <a:pt x="1219" y="340"/>
                  </a:lnTo>
                  <a:lnTo>
                    <a:pt x="1134" y="227"/>
                  </a:lnTo>
                  <a:lnTo>
                    <a:pt x="1106" y="85"/>
                  </a:lnTo>
                  <a:lnTo>
                    <a:pt x="1077" y="0"/>
                  </a:lnTo>
                  <a:lnTo>
                    <a:pt x="794" y="57"/>
                  </a:lnTo>
                  <a:lnTo>
                    <a:pt x="737" y="142"/>
                  </a:lnTo>
                  <a:lnTo>
                    <a:pt x="510" y="199"/>
                  </a:lnTo>
                  <a:lnTo>
                    <a:pt x="624" y="255"/>
                  </a:lnTo>
                  <a:lnTo>
                    <a:pt x="567" y="284"/>
                  </a:lnTo>
                  <a:lnTo>
                    <a:pt x="454" y="312"/>
                  </a:lnTo>
                  <a:lnTo>
                    <a:pt x="454" y="255"/>
                  </a:lnTo>
                  <a:lnTo>
                    <a:pt x="340" y="255"/>
                  </a:lnTo>
                  <a:lnTo>
                    <a:pt x="170" y="340"/>
                  </a:lnTo>
                  <a:lnTo>
                    <a:pt x="142" y="425"/>
                  </a:lnTo>
                  <a:lnTo>
                    <a:pt x="255" y="425"/>
                  </a:lnTo>
                  <a:lnTo>
                    <a:pt x="369" y="510"/>
                  </a:lnTo>
                  <a:lnTo>
                    <a:pt x="312" y="737"/>
                  </a:lnTo>
                  <a:lnTo>
                    <a:pt x="199" y="936"/>
                  </a:lnTo>
                  <a:lnTo>
                    <a:pt x="0" y="99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" name="Freeform 276">
              <a:extLst>
                <a:ext uri="{FF2B5EF4-FFF2-40B4-BE49-F238E27FC236}">
                  <a16:creationId xmlns:a16="http://schemas.microsoft.com/office/drawing/2014/main" id="{CB49A901-54AD-4CC0-82CB-4889E5CCE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870" y="2046162"/>
              <a:ext cx="817280" cy="949309"/>
            </a:xfrm>
            <a:custGeom>
              <a:avLst/>
              <a:gdLst>
                <a:gd name="T0" fmla="*/ 312 w 879"/>
                <a:gd name="T1" fmla="*/ 992 h 1021"/>
                <a:gd name="T2" fmla="*/ 227 w 879"/>
                <a:gd name="T3" fmla="*/ 1021 h 1021"/>
                <a:gd name="T4" fmla="*/ 170 w 879"/>
                <a:gd name="T5" fmla="*/ 1021 h 1021"/>
                <a:gd name="T6" fmla="*/ 142 w 879"/>
                <a:gd name="T7" fmla="*/ 964 h 1021"/>
                <a:gd name="T8" fmla="*/ 170 w 879"/>
                <a:gd name="T9" fmla="*/ 907 h 1021"/>
                <a:gd name="T10" fmla="*/ 114 w 879"/>
                <a:gd name="T11" fmla="*/ 851 h 1021"/>
                <a:gd name="T12" fmla="*/ 57 w 879"/>
                <a:gd name="T13" fmla="*/ 851 h 1021"/>
                <a:gd name="T14" fmla="*/ 28 w 879"/>
                <a:gd name="T15" fmla="*/ 681 h 1021"/>
                <a:gd name="T16" fmla="*/ 28 w 879"/>
                <a:gd name="T17" fmla="*/ 652 h 1021"/>
                <a:gd name="T18" fmla="*/ 0 w 879"/>
                <a:gd name="T19" fmla="*/ 596 h 1021"/>
                <a:gd name="T20" fmla="*/ 28 w 879"/>
                <a:gd name="T21" fmla="*/ 539 h 1021"/>
                <a:gd name="T22" fmla="*/ 114 w 879"/>
                <a:gd name="T23" fmla="*/ 454 h 1021"/>
                <a:gd name="T24" fmla="*/ 142 w 879"/>
                <a:gd name="T25" fmla="*/ 397 h 1021"/>
                <a:gd name="T26" fmla="*/ 227 w 879"/>
                <a:gd name="T27" fmla="*/ 397 h 1021"/>
                <a:gd name="T28" fmla="*/ 284 w 879"/>
                <a:gd name="T29" fmla="*/ 312 h 1021"/>
                <a:gd name="T30" fmla="*/ 369 w 879"/>
                <a:gd name="T31" fmla="*/ 284 h 1021"/>
                <a:gd name="T32" fmla="*/ 397 w 879"/>
                <a:gd name="T33" fmla="*/ 227 h 1021"/>
                <a:gd name="T34" fmla="*/ 425 w 879"/>
                <a:gd name="T35" fmla="*/ 114 h 1021"/>
                <a:gd name="T36" fmla="*/ 425 w 879"/>
                <a:gd name="T37" fmla="*/ 85 h 1021"/>
                <a:gd name="T38" fmla="*/ 539 w 879"/>
                <a:gd name="T39" fmla="*/ 0 h 1021"/>
                <a:gd name="T40" fmla="*/ 652 w 879"/>
                <a:gd name="T41" fmla="*/ 57 h 1021"/>
                <a:gd name="T42" fmla="*/ 766 w 879"/>
                <a:gd name="T43" fmla="*/ 85 h 1021"/>
                <a:gd name="T44" fmla="*/ 879 w 879"/>
                <a:gd name="T45" fmla="*/ 170 h 1021"/>
                <a:gd name="T46" fmla="*/ 851 w 879"/>
                <a:gd name="T47" fmla="*/ 255 h 1021"/>
                <a:gd name="T48" fmla="*/ 879 w 879"/>
                <a:gd name="T49" fmla="*/ 312 h 1021"/>
                <a:gd name="T50" fmla="*/ 851 w 879"/>
                <a:gd name="T51" fmla="*/ 397 h 1021"/>
                <a:gd name="T52" fmla="*/ 822 w 879"/>
                <a:gd name="T53" fmla="*/ 397 h 1021"/>
                <a:gd name="T54" fmla="*/ 794 w 879"/>
                <a:gd name="T55" fmla="*/ 482 h 1021"/>
                <a:gd name="T56" fmla="*/ 822 w 879"/>
                <a:gd name="T57" fmla="*/ 539 h 1021"/>
                <a:gd name="T58" fmla="*/ 794 w 879"/>
                <a:gd name="T59" fmla="*/ 567 h 1021"/>
                <a:gd name="T60" fmla="*/ 822 w 879"/>
                <a:gd name="T61" fmla="*/ 624 h 1021"/>
                <a:gd name="T62" fmla="*/ 822 w 879"/>
                <a:gd name="T63" fmla="*/ 681 h 1021"/>
                <a:gd name="T64" fmla="*/ 851 w 879"/>
                <a:gd name="T65" fmla="*/ 766 h 1021"/>
                <a:gd name="T66" fmla="*/ 794 w 879"/>
                <a:gd name="T67" fmla="*/ 822 h 1021"/>
                <a:gd name="T68" fmla="*/ 681 w 879"/>
                <a:gd name="T69" fmla="*/ 822 h 1021"/>
                <a:gd name="T70" fmla="*/ 454 w 879"/>
                <a:gd name="T71" fmla="*/ 907 h 1021"/>
                <a:gd name="T72" fmla="*/ 312 w 879"/>
                <a:gd name="T73" fmla="*/ 99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9" h="1021">
                  <a:moveTo>
                    <a:pt x="312" y="992"/>
                  </a:moveTo>
                  <a:lnTo>
                    <a:pt x="227" y="1021"/>
                  </a:lnTo>
                  <a:lnTo>
                    <a:pt x="170" y="1021"/>
                  </a:lnTo>
                  <a:lnTo>
                    <a:pt x="142" y="964"/>
                  </a:lnTo>
                  <a:lnTo>
                    <a:pt x="170" y="907"/>
                  </a:lnTo>
                  <a:lnTo>
                    <a:pt x="114" y="851"/>
                  </a:lnTo>
                  <a:lnTo>
                    <a:pt x="57" y="851"/>
                  </a:lnTo>
                  <a:lnTo>
                    <a:pt x="28" y="681"/>
                  </a:lnTo>
                  <a:lnTo>
                    <a:pt x="28" y="652"/>
                  </a:lnTo>
                  <a:lnTo>
                    <a:pt x="0" y="596"/>
                  </a:lnTo>
                  <a:lnTo>
                    <a:pt x="28" y="539"/>
                  </a:lnTo>
                  <a:lnTo>
                    <a:pt x="114" y="454"/>
                  </a:lnTo>
                  <a:lnTo>
                    <a:pt x="142" y="397"/>
                  </a:lnTo>
                  <a:lnTo>
                    <a:pt x="227" y="397"/>
                  </a:lnTo>
                  <a:lnTo>
                    <a:pt x="284" y="312"/>
                  </a:lnTo>
                  <a:lnTo>
                    <a:pt x="369" y="284"/>
                  </a:lnTo>
                  <a:lnTo>
                    <a:pt x="397" y="227"/>
                  </a:lnTo>
                  <a:lnTo>
                    <a:pt x="425" y="114"/>
                  </a:lnTo>
                  <a:lnTo>
                    <a:pt x="425" y="85"/>
                  </a:lnTo>
                  <a:lnTo>
                    <a:pt x="539" y="0"/>
                  </a:lnTo>
                  <a:lnTo>
                    <a:pt x="652" y="57"/>
                  </a:lnTo>
                  <a:lnTo>
                    <a:pt x="766" y="85"/>
                  </a:lnTo>
                  <a:lnTo>
                    <a:pt x="879" y="170"/>
                  </a:lnTo>
                  <a:lnTo>
                    <a:pt x="851" y="255"/>
                  </a:lnTo>
                  <a:lnTo>
                    <a:pt x="879" y="312"/>
                  </a:lnTo>
                  <a:lnTo>
                    <a:pt x="851" y="397"/>
                  </a:lnTo>
                  <a:lnTo>
                    <a:pt x="822" y="397"/>
                  </a:lnTo>
                  <a:lnTo>
                    <a:pt x="794" y="482"/>
                  </a:lnTo>
                  <a:lnTo>
                    <a:pt x="822" y="539"/>
                  </a:lnTo>
                  <a:lnTo>
                    <a:pt x="794" y="567"/>
                  </a:lnTo>
                  <a:lnTo>
                    <a:pt x="822" y="624"/>
                  </a:lnTo>
                  <a:lnTo>
                    <a:pt x="822" y="681"/>
                  </a:lnTo>
                  <a:lnTo>
                    <a:pt x="851" y="766"/>
                  </a:lnTo>
                  <a:lnTo>
                    <a:pt x="794" y="822"/>
                  </a:lnTo>
                  <a:lnTo>
                    <a:pt x="681" y="822"/>
                  </a:lnTo>
                  <a:lnTo>
                    <a:pt x="454" y="907"/>
                  </a:lnTo>
                  <a:lnTo>
                    <a:pt x="312" y="992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277">
              <a:extLst>
                <a:ext uri="{FF2B5EF4-FFF2-40B4-BE49-F238E27FC236}">
                  <a16:creationId xmlns:a16="http://schemas.microsoft.com/office/drawing/2014/main" id="{C32D988C-1344-4D81-BC74-E4DF3F835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6649" y="1466907"/>
              <a:ext cx="1396535" cy="1080409"/>
            </a:xfrm>
            <a:custGeom>
              <a:avLst/>
              <a:gdLst>
                <a:gd name="T0" fmla="*/ 1020 w 1502"/>
                <a:gd name="T1" fmla="*/ 708 h 1162"/>
                <a:gd name="T2" fmla="*/ 1020 w 1502"/>
                <a:gd name="T3" fmla="*/ 765 h 1162"/>
                <a:gd name="T4" fmla="*/ 964 w 1502"/>
                <a:gd name="T5" fmla="*/ 907 h 1162"/>
                <a:gd name="T6" fmla="*/ 879 w 1502"/>
                <a:gd name="T7" fmla="*/ 935 h 1162"/>
                <a:gd name="T8" fmla="*/ 822 w 1502"/>
                <a:gd name="T9" fmla="*/ 1020 h 1162"/>
                <a:gd name="T10" fmla="*/ 737 w 1502"/>
                <a:gd name="T11" fmla="*/ 1020 h 1162"/>
                <a:gd name="T12" fmla="*/ 709 w 1502"/>
                <a:gd name="T13" fmla="*/ 1077 h 1162"/>
                <a:gd name="T14" fmla="*/ 623 w 1502"/>
                <a:gd name="T15" fmla="*/ 1162 h 1162"/>
                <a:gd name="T16" fmla="*/ 567 w 1502"/>
                <a:gd name="T17" fmla="*/ 1048 h 1162"/>
                <a:gd name="T18" fmla="*/ 595 w 1502"/>
                <a:gd name="T19" fmla="*/ 963 h 1162"/>
                <a:gd name="T20" fmla="*/ 453 w 1502"/>
                <a:gd name="T21" fmla="*/ 963 h 1162"/>
                <a:gd name="T22" fmla="*/ 397 w 1502"/>
                <a:gd name="T23" fmla="*/ 992 h 1162"/>
                <a:gd name="T24" fmla="*/ 255 w 1502"/>
                <a:gd name="T25" fmla="*/ 963 h 1162"/>
                <a:gd name="T26" fmla="*/ 28 w 1502"/>
                <a:gd name="T27" fmla="*/ 963 h 1162"/>
                <a:gd name="T28" fmla="*/ 0 w 1502"/>
                <a:gd name="T29" fmla="*/ 907 h 1162"/>
                <a:gd name="T30" fmla="*/ 0 w 1502"/>
                <a:gd name="T31" fmla="*/ 850 h 1162"/>
                <a:gd name="T32" fmla="*/ 56 w 1502"/>
                <a:gd name="T33" fmla="*/ 850 h 1162"/>
                <a:gd name="T34" fmla="*/ 56 w 1502"/>
                <a:gd name="T35" fmla="*/ 765 h 1162"/>
                <a:gd name="T36" fmla="*/ 198 w 1502"/>
                <a:gd name="T37" fmla="*/ 708 h 1162"/>
                <a:gd name="T38" fmla="*/ 113 w 1502"/>
                <a:gd name="T39" fmla="*/ 595 h 1162"/>
                <a:gd name="T40" fmla="*/ 85 w 1502"/>
                <a:gd name="T41" fmla="*/ 453 h 1162"/>
                <a:gd name="T42" fmla="*/ 56 w 1502"/>
                <a:gd name="T43" fmla="*/ 368 h 1162"/>
                <a:gd name="T44" fmla="*/ 198 w 1502"/>
                <a:gd name="T45" fmla="*/ 368 h 1162"/>
                <a:gd name="T46" fmla="*/ 283 w 1502"/>
                <a:gd name="T47" fmla="*/ 396 h 1162"/>
                <a:gd name="T48" fmla="*/ 312 w 1502"/>
                <a:gd name="T49" fmla="*/ 340 h 1162"/>
                <a:gd name="T50" fmla="*/ 283 w 1502"/>
                <a:gd name="T51" fmla="*/ 311 h 1162"/>
                <a:gd name="T52" fmla="*/ 283 w 1502"/>
                <a:gd name="T53" fmla="*/ 255 h 1162"/>
                <a:gd name="T54" fmla="*/ 312 w 1502"/>
                <a:gd name="T55" fmla="*/ 255 h 1162"/>
                <a:gd name="T56" fmla="*/ 482 w 1502"/>
                <a:gd name="T57" fmla="*/ 283 h 1162"/>
                <a:gd name="T58" fmla="*/ 482 w 1502"/>
                <a:gd name="T59" fmla="*/ 198 h 1162"/>
                <a:gd name="T60" fmla="*/ 567 w 1502"/>
                <a:gd name="T61" fmla="*/ 226 h 1162"/>
                <a:gd name="T62" fmla="*/ 595 w 1502"/>
                <a:gd name="T63" fmla="*/ 170 h 1162"/>
                <a:gd name="T64" fmla="*/ 538 w 1502"/>
                <a:gd name="T65" fmla="*/ 141 h 1162"/>
                <a:gd name="T66" fmla="*/ 595 w 1502"/>
                <a:gd name="T67" fmla="*/ 85 h 1162"/>
                <a:gd name="T68" fmla="*/ 737 w 1502"/>
                <a:gd name="T69" fmla="*/ 113 h 1162"/>
                <a:gd name="T70" fmla="*/ 652 w 1502"/>
                <a:gd name="T71" fmla="*/ 28 h 1162"/>
                <a:gd name="T72" fmla="*/ 737 w 1502"/>
                <a:gd name="T73" fmla="*/ 0 h 1162"/>
                <a:gd name="T74" fmla="*/ 850 w 1502"/>
                <a:gd name="T75" fmla="*/ 141 h 1162"/>
                <a:gd name="T76" fmla="*/ 850 w 1502"/>
                <a:gd name="T77" fmla="*/ 170 h 1162"/>
                <a:gd name="T78" fmla="*/ 907 w 1502"/>
                <a:gd name="T79" fmla="*/ 170 h 1162"/>
                <a:gd name="T80" fmla="*/ 907 w 1502"/>
                <a:gd name="T81" fmla="*/ 141 h 1162"/>
                <a:gd name="T82" fmla="*/ 992 w 1502"/>
                <a:gd name="T83" fmla="*/ 170 h 1162"/>
                <a:gd name="T84" fmla="*/ 1020 w 1502"/>
                <a:gd name="T85" fmla="*/ 170 h 1162"/>
                <a:gd name="T86" fmla="*/ 992 w 1502"/>
                <a:gd name="T87" fmla="*/ 85 h 1162"/>
                <a:gd name="T88" fmla="*/ 1105 w 1502"/>
                <a:gd name="T89" fmla="*/ 170 h 1162"/>
                <a:gd name="T90" fmla="*/ 1134 w 1502"/>
                <a:gd name="T91" fmla="*/ 113 h 1162"/>
                <a:gd name="T92" fmla="*/ 1190 w 1502"/>
                <a:gd name="T93" fmla="*/ 113 h 1162"/>
                <a:gd name="T94" fmla="*/ 1162 w 1502"/>
                <a:gd name="T95" fmla="*/ 170 h 1162"/>
                <a:gd name="T96" fmla="*/ 1276 w 1502"/>
                <a:gd name="T97" fmla="*/ 113 h 1162"/>
                <a:gd name="T98" fmla="*/ 1502 w 1502"/>
                <a:gd name="T99" fmla="*/ 170 h 1162"/>
                <a:gd name="T100" fmla="*/ 1417 w 1502"/>
                <a:gd name="T101" fmla="*/ 226 h 1162"/>
                <a:gd name="T102" fmla="*/ 1134 w 1502"/>
                <a:gd name="T103" fmla="*/ 255 h 1162"/>
                <a:gd name="T104" fmla="*/ 1049 w 1502"/>
                <a:gd name="T105" fmla="*/ 340 h 1162"/>
                <a:gd name="T106" fmla="*/ 992 w 1502"/>
                <a:gd name="T107" fmla="*/ 311 h 1162"/>
                <a:gd name="T108" fmla="*/ 907 w 1502"/>
                <a:gd name="T109" fmla="*/ 311 h 1162"/>
                <a:gd name="T110" fmla="*/ 850 w 1502"/>
                <a:gd name="T111" fmla="*/ 396 h 1162"/>
                <a:gd name="T112" fmla="*/ 879 w 1502"/>
                <a:gd name="T113" fmla="*/ 510 h 1162"/>
                <a:gd name="T114" fmla="*/ 907 w 1502"/>
                <a:gd name="T115" fmla="*/ 538 h 1162"/>
                <a:gd name="T116" fmla="*/ 822 w 1502"/>
                <a:gd name="T117" fmla="*/ 623 h 1162"/>
                <a:gd name="T118" fmla="*/ 964 w 1502"/>
                <a:gd name="T119" fmla="*/ 680 h 1162"/>
                <a:gd name="T120" fmla="*/ 1020 w 1502"/>
                <a:gd name="T121" fmla="*/ 708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2" h="1162">
                  <a:moveTo>
                    <a:pt x="1020" y="708"/>
                  </a:moveTo>
                  <a:lnTo>
                    <a:pt x="1020" y="765"/>
                  </a:lnTo>
                  <a:lnTo>
                    <a:pt x="964" y="907"/>
                  </a:lnTo>
                  <a:lnTo>
                    <a:pt x="879" y="935"/>
                  </a:lnTo>
                  <a:lnTo>
                    <a:pt x="822" y="1020"/>
                  </a:lnTo>
                  <a:lnTo>
                    <a:pt x="737" y="1020"/>
                  </a:lnTo>
                  <a:lnTo>
                    <a:pt x="709" y="1077"/>
                  </a:lnTo>
                  <a:lnTo>
                    <a:pt x="623" y="1162"/>
                  </a:lnTo>
                  <a:lnTo>
                    <a:pt x="567" y="1048"/>
                  </a:lnTo>
                  <a:lnTo>
                    <a:pt x="595" y="963"/>
                  </a:lnTo>
                  <a:lnTo>
                    <a:pt x="453" y="963"/>
                  </a:lnTo>
                  <a:lnTo>
                    <a:pt x="397" y="992"/>
                  </a:lnTo>
                  <a:lnTo>
                    <a:pt x="255" y="963"/>
                  </a:lnTo>
                  <a:lnTo>
                    <a:pt x="28" y="963"/>
                  </a:lnTo>
                  <a:lnTo>
                    <a:pt x="0" y="907"/>
                  </a:lnTo>
                  <a:lnTo>
                    <a:pt x="0" y="850"/>
                  </a:lnTo>
                  <a:lnTo>
                    <a:pt x="56" y="850"/>
                  </a:lnTo>
                  <a:lnTo>
                    <a:pt x="56" y="765"/>
                  </a:lnTo>
                  <a:lnTo>
                    <a:pt x="198" y="708"/>
                  </a:lnTo>
                  <a:lnTo>
                    <a:pt x="113" y="595"/>
                  </a:lnTo>
                  <a:lnTo>
                    <a:pt x="85" y="453"/>
                  </a:lnTo>
                  <a:lnTo>
                    <a:pt x="56" y="368"/>
                  </a:lnTo>
                  <a:lnTo>
                    <a:pt x="198" y="368"/>
                  </a:lnTo>
                  <a:lnTo>
                    <a:pt x="283" y="396"/>
                  </a:lnTo>
                  <a:lnTo>
                    <a:pt x="312" y="340"/>
                  </a:lnTo>
                  <a:lnTo>
                    <a:pt x="283" y="311"/>
                  </a:lnTo>
                  <a:lnTo>
                    <a:pt x="283" y="255"/>
                  </a:lnTo>
                  <a:lnTo>
                    <a:pt x="312" y="255"/>
                  </a:lnTo>
                  <a:lnTo>
                    <a:pt x="482" y="283"/>
                  </a:lnTo>
                  <a:lnTo>
                    <a:pt x="482" y="198"/>
                  </a:lnTo>
                  <a:lnTo>
                    <a:pt x="567" y="226"/>
                  </a:lnTo>
                  <a:lnTo>
                    <a:pt x="595" y="170"/>
                  </a:lnTo>
                  <a:lnTo>
                    <a:pt x="538" y="141"/>
                  </a:lnTo>
                  <a:lnTo>
                    <a:pt x="595" y="85"/>
                  </a:lnTo>
                  <a:lnTo>
                    <a:pt x="737" y="113"/>
                  </a:lnTo>
                  <a:lnTo>
                    <a:pt x="652" y="28"/>
                  </a:lnTo>
                  <a:lnTo>
                    <a:pt x="737" y="0"/>
                  </a:lnTo>
                  <a:lnTo>
                    <a:pt x="850" y="141"/>
                  </a:lnTo>
                  <a:lnTo>
                    <a:pt x="850" y="170"/>
                  </a:lnTo>
                  <a:lnTo>
                    <a:pt x="907" y="170"/>
                  </a:lnTo>
                  <a:lnTo>
                    <a:pt x="907" y="141"/>
                  </a:lnTo>
                  <a:lnTo>
                    <a:pt x="992" y="170"/>
                  </a:lnTo>
                  <a:lnTo>
                    <a:pt x="1020" y="170"/>
                  </a:lnTo>
                  <a:lnTo>
                    <a:pt x="992" y="85"/>
                  </a:lnTo>
                  <a:lnTo>
                    <a:pt x="1105" y="170"/>
                  </a:lnTo>
                  <a:lnTo>
                    <a:pt x="1134" y="113"/>
                  </a:lnTo>
                  <a:lnTo>
                    <a:pt x="1190" y="113"/>
                  </a:lnTo>
                  <a:lnTo>
                    <a:pt x="1162" y="170"/>
                  </a:lnTo>
                  <a:lnTo>
                    <a:pt x="1276" y="113"/>
                  </a:lnTo>
                  <a:lnTo>
                    <a:pt x="1502" y="170"/>
                  </a:lnTo>
                  <a:lnTo>
                    <a:pt x="1417" y="226"/>
                  </a:lnTo>
                  <a:lnTo>
                    <a:pt x="1134" y="255"/>
                  </a:lnTo>
                  <a:lnTo>
                    <a:pt x="1049" y="340"/>
                  </a:lnTo>
                  <a:lnTo>
                    <a:pt x="992" y="311"/>
                  </a:lnTo>
                  <a:lnTo>
                    <a:pt x="907" y="311"/>
                  </a:lnTo>
                  <a:lnTo>
                    <a:pt x="850" y="396"/>
                  </a:lnTo>
                  <a:lnTo>
                    <a:pt x="879" y="510"/>
                  </a:lnTo>
                  <a:lnTo>
                    <a:pt x="907" y="538"/>
                  </a:lnTo>
                  <a:lnTo>
                    <a:pt x="822" y="623"/>
                  </a:lnTo>
                  <a:lnTo>
                    <a:pt x="964" y="680"/>
                  </a:lnTo>
                  <a:lnTo>
                    <a:pt x="1020" y="708"/>
                  </a:lnTo>
                  <a:close/>
                </a:path>
              </a:pathLst>
            </a:custGeom>
            <a:ln w="12700">
              <a:headEnd/>
              <a:tailEnd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/>
            <a:lstStyle/>
            <a:p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8FD9635A-F88E-40A4-BA5F-09145C620F60}"/>
              </a:ext>
            </a:extLst>
          </p:cNvPr>
          <p:cNvGrpSpPr/>
          <p:nvPr/>
        </p:nvGrpSpPr>
        <p:grpSpPr>
          <a:xfrm>
            <a:off x="564157" y="1480505"/>
            <a:ext cx="2005110" cy="1427942"/>
            <a:chOff x="-1281143" y="1731030"/>
            <a:chExt cx="2562286" cy="1824736"/>
          </a:xfrm>
        </p:grpSpPr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C09E31EF-5A6B-4F86-B191-CD33605B250E}"/>
                </a:ext>
              </a:extLst>
            </p:cNvPr>
            <p:cNvGrpSpPr/>
            <p:nvPr/>
          </p:nvGrpSpPr>
          <p:grpSpPr>
            <a:xfrm>
              <a:off x="-1281143" y="2019067"/>
              <a:ext cx="2562286" cy="1536699"/>
              <a:chOff x="746064" y="1894185"/>
              <a:chExt cx="2562286" cy="1536699"/>
            </a:xfrm>
          </p:grpSpPr>
          <p:grpSp>
            <p:nvGrpSpPr>
              <p:cNvPr id="237" name="グループ化 236">
                <a:extLst>
                  <a:ext uri="{FF2B5EF4-FFF2-40B4-BE49-F238E27FC236}">
                    <a16:creationId xmlns:a16="http://schemas.microsoft.com/office/drawing/2014/main" id="{D892A46F-8DAC-4CFF-8C32-E0F20AE724D0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240" name="フリーフォーム: 図形 239">
                  <a:extLst>
                    <a:ext uri="{FF2B5EF4-FFF2-40B4-BE49-F238E27FC236}">
                      <a16:creationId xmlns:a16="http://schemas.microsoft.com/office/drawing/2014/main" id="{9D7813A1-8E05-497C-A8E7-5E45DE8FDB3A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41" name="楕円 240">
                  <a:extLst>
                    <a:ext uri="{FF2B5EF4-FFF2-40B4-BE49-F238E27FC236}">
                      <a16:creationId xmlns:a16="http://schemas.microsoft.com/office/drawing/2014/main" id="{BFD914F8-FA6E-48DE-AA87-49C65879934F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38" name="楕円 237">
                <a:extLst>
                  <a:ext uri="{FF2B5EF4-FFF2-40B4-BE49-F238E27FC236}">
                    <a16:creationId xmlns:a16="http://schemas.microsoft.com/office/drawing/2014/main" id="{49003D6A-9168-4002-BE4D-9915E734C81E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97AE5E13-909D-4939-82E3-9323F71931C2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23C532F6-EC7F-4F6F-86CE-58E3992C3ED2}"/>
                </a:ext>
              </a:extLst>
            </p:cNvPr>
            <p:cNvGrpSpPr/>
            <p:nvPr/>
          </p:nvGrpSpPr>
          <p:grpSpPr>
            <a:xfrm>
              <a:off x="-1185097" y="1731030"/>
              <a:ext cx="2223275" cy="1730434"/>
              <a:chOff x="-1273745" y="1895411"/>
              <a:chExt cx="1751630" cy="1363340"/>
            </a:xfrm>
          </p:grpSpPr>
          <p:grpSp>
            <p:nvGrpSpPr>
              <p:cNvPr id="229" name="グループ化 228">
                <a:extLst>
                  <a:ext uri="{FF2B5EF4-FFF2-40B4-BE49-F238E27FC236}">
                    <a16:creationId xmlns:a16="http://schemas.microsoft.com/office/drawing/2014/main" id="{3F45BB8E-42A7-4E42-ABE9-530C27980AEE}"/>
                  </a:ext>
                </a:extLst>
              </p:cNvPr>
              <p:cNvGrpSpPr/>
              <p:nvPr/>
            </p:nvGrpSpPr>
            <p:grpSpPr>
              <a:xfrm rot="11700000">
                <a:off x="-1273745" y="2472864"/>
                <a:ext cx="800778" cy="785887"/>
                <a:chOff x="5476166" y="1866122"/>
                <a:chExt cx="2684120" cy="2634209"/>
              </a:xfrm>
              <a:solidFill>
                <a:srgbClr val="00B050"/>
              </a:solidFill>
            </p:grpSpPr>
            <p:sp>
              <p:nvSpPr>
                <p:cNvPr id="234" name="円/楕円 1">
                  <a:extLst>
                    <a:ext uri="{FF2B5EF4-FFF2-40B4-BE49-F238E27FC236}">
                      <a16:creationId xmlns:a16="http://schemas.microsoft.com/office/drawing/2014/main" id="{4D675B55-8D9F-42E5-BC93-BEE18EB0AA94}"/>
                    </a:ext>
                  </a:extLst>
                </p:cNvPr>
                <p:cNvSpPr/>
                <p:nvPr/>
              </p:nvSpPr>
              <p:spPr bwMode="auto">
                <a:xfrm rot="5400000">
                  <a:off x="6662026" y="3002071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5" name="円/楕円 1">
                  <a:extLst>
                    <a:ext uri="{FF2B5EF4-FFF2-40B4-BE49-F238E27FC236}">
                      <a16:creationId xmlns:a16="http://schemas.microsoft.com/office/drawing/2014/main" id="{0DDA4A7C-8036-43E9-8393-E0F7768263AF}"/>
                    </a:ext>
                  </a:extLst>
                </p:cNvPr>
                <p:cNvSpPr/>
                <p:nvPr/>
              </p:nvSpPr>
              <p:spPr bwMode="auto">
                <a:xfrm rot="3600000">
                  <a:off x="6491552" y="2403177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6" name="円/楕円 1">
                  <a:extLst>
                    <a:ext uri="{FF2B5EF4-FFF2-40B4-BE49-F238E27FC236}">
                      <a16:creationId xmlns:a16="http://schemas.microsoft.com/office/drawing/2014/main" id="{7D24A276-5D54-4BA5-8607-338E21D2F216}"/>
                    </a:ext>
                  </a:extLst>
                </p:cNvPr>
                <p:cNvSpPr/>
                <p:nvPr/>
              </p:nvSpPr>
              <p:spPr bwMode="auto">
                <a:xfrm rot="900000">
                  <a:off x="5777259" y="1866122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230" name="グループ化 229">
                <a:extLst>
                  <a:ext uri="{FF2B5EF4-FFF2-40B4-BE49-F238E27FC236}">
                    <a16:creationId xmlns:a16="http://schemas.microsoft.com/office/drawing/2014/main" id="{8A576736-473D-4220-9B6B-20A15280D750}"/>
                  </a:ext>
                </a:extLst>
              </p:cNvPr>
              <p:cNvGrpSpPr/>
              <p:nvPr/>
            </p:nvGrpSpPr>
            <p:grpSpPr>
              <a:xfrm>
                <a:off x="-322893" y="1895411"/>
                <a:ext cx="800778" cy="785887"/>
                <a:chOff x="5476166" y="1866122"/>
                <a:chExt cx="2684120" cy="2634209"/>
              </a:xfrm>
              <a:solidFill>
                <a:srgbClr val="00B050"/>
              </a:solidFill>
            </p:grpSpPr>
            <p:sp>
              <p:nvSpPr>
                <p:cNvPr id="231" name="円/楕円 1">
                  <a:extLst>
                    <a:ext uri="{FF2B5EF4-FFF2-40B4-BE49-F238E27FC236}">
                      <a16:creationId xmlns:a16="http://schemas.microsoft.com/office/drawing/2014/main" id="{9331594C-C125-4A5A-9BCD-64FF1B3A0D05}"/>
                    </a:ext>
                  </a:extLst>
                </p:cNvPr>
                <p:cNvSpPr/>
                <p:nvPr/>
              </p:nvSpPr>
              <p:spPr bwMode="auto">
                <a:xfrm rot="5400000">
                  <a:off x="6662026" y="3002071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2" name="円/楕円 1">
                  <a:extLst>
                    <a:ext uri="{FF2B5EF4-FFF2-40B4-BE49-F238E27FC236}">
                      <a16:creationId xmlns:a16="http://schemas.microsoft.com/office/drawing/2014/main" id="{22D9293E-F336-4F4D-AA70-0970B93CA915}"/>
                    </a:ext>
                  </a:extLst>
                </p:cNvPr>
                <p:cNvSpPr/>
                <p:nvPr/>
              </p:nvSpPr>
              <p:spPr bwMode="auto">
                <a:xfrm rot="3600000">
                  <a:off x="6491552" y="2403177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233" name="円/楕円 1">
                  <a:extLst>
                    <a:ext uri="{FF2B5EF4-FFF2-40B4-BE49-F238E27FC236}">
                      <a16:creationId xmlns:a16="http://schemas.microsoft.com/office/drawing/2014/main" id="{C851193E-64ED-4327-A866-AC7A82F98373}"/>
                    </a:ext>
                  </a:extLst>
                </p:cNvPr>
                <p:cNvSpPr/>
                <p:nvPr/>
              </p:nvSpPr>
              <p:spPr bwMode="auto">
                <a:xfrm rot="900000">
                  <a:off x="5777259" y="1866122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19EC762E-F451-4D18-B6FC-857A14CCACC3}"/>
                </a:ext>
              </a:extLst>
            </p:cNvPr>
            <p:cNvGrpSpPr/>
            <p:nvPr/>
          </p:nvGrpSpPr>
          <p:grpSpPr>
            <a:xfrm>
              <a:off x="-928077" y="2260486"/>
              <a:ext cx="422976" cy="319183"/>
              <a:chOff x="1649078" y="3338926"/>
              <a:chExt cx="3084206" cy="2385330"/>
            </a:xfrm>
          </p:grpSpPr>
          <p:sp>
            <p:nvSpPr>
              <p:cNvPr id="222" name="円/楕円 2074">
                <a:extLst>
                  <a:ext uri="{FF2B5EF4-FFF2-40B4-BE49-F238E27FC236}">
                    <a16:creationId xmlns:a16="http://schemas.microsoft.com/office/drawing/2014/main" id="{82BB715B-22FB-45E9-9577-14229B7EF853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3" name="フリーフォーム 392">
                <a:extLst>
                  <a:ext uri="{FF2B5EF4-FFF2-40B4-BE49-F238E27FC236}">
                    <a16:creationId xmlns:a16="http://schemas.microsoft.com/office/drawing/2014/main" id="{31C7A4DF-5D93-49C0-B381-C6ADEE1F4C18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4" name="フリーフォーム 393">
                <a:extLst>
                  <a:ext uri="{FF2B5EF4-FFF2-40B4-BE49-F238E27FC236}">
                    <a16:creationId xmlns:a16="http://schemas.microsoft.com/office/drawing/2014/main" id="{A43E4C97-0B9D-4BB4-BEDD-AB26236D777B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5" name="フリーフォーム 394">
                <a:extLst>
                  <a:ext uri="{FF2B5EF4-FFF2-40B4-BE49-F238E27FC236}">
                    <a16:creationId xmlns:a16="http://schemas.microsoft.com/office/drawing/2014/main" id="{E72558BB-A2E8-4A39-8160-034C35C03CC0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6" name="フリーフォーム 395">
                <a:extLst>
                  <a:ext uri="{FF2B5EF4-FFF2-40B4-BE49-F238E27FC236}">
                    <a16:creationId xmlns:a16="http://schemas.microsoft.com/office/drawing/2014/main" id="{81C901C4-56DD-40B9-B0BF-7F7B2E891E1F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7" name="フリーフォーム 396">
                <a:extLst>
                  <a:ext uri="{FF2B5EF4-FFF2-40B4-BE49-F238E27FC236}">
                    <a16:creationId xmlns:a16="http://schemas.microsoft.com/office/drawing/2014/main" id="{AEF55F6F-FB56-4BFC-98C2-0113C956CA2A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8" name="フリーフォーム 397">
                <a:extLst>
                  <a:ext uri="{FF2B5EF4-FFF2-40B4-BE49-F238E27FC236}">
                    <a16:creationId xmlns:a16="http://schemas.microsoft.com/office/drawing/2014/main" id="{02389D27-329E-4AB5-964A-9EEAE97F13AA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BFDBF084-39F6-49D2-A409-32D6255A8056}"/>
                </a:ext>
              </a:extLst>
            </p:cNvPr>
            <p:cNvGrpSpPr/>
            <p:nvPr/>
          </p:nvGrpSpPr>
          <p:grpSpPr>
            <a:xfrm>
              <a:off x="-462085" y="2128602"/>
              <a:ext cx="422976" cy="319183"/>
              <a:chOff x="1649078" y="3338926"/>
              <a:chExt cx="3084206" cy="2385330"/>
            </a:xfrm>
          </p:grpSpPr>
          <p:sp>
            <p:nvSpPr>
              <p:cNvPr id="215" name="円/楕円 2074">
                <a:extLst>
                  <a:ext uri="{FF2B5EF4-FFF2-40B4-BE49-F238E27FC236}">
                    <a16:creationId xmlns:a16="http://schemas.microsoft.com/office/drawing/2014/main" id="{8C6F2502-298C-4FE2-AC61-E4CA7209214F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6" name="フリーフォーム 392">
                <a:extLst>
                  <a:ext uri="{FF2B5EF4-FFF2-40B4-BE49-F238E27FC236}">
                    <a16:creationId xmlns:a16="http://schemas.microsoft.com/office/drawing/2014/main" id="{15B670F7-303A-4DFA-B180-C1B504DF736C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7" name="フリーフォーム 393">
                <a:extLst>
                  <a:ext uri="{FF2B5EF4-FFF2-40B4-BE49-F238E27FC236}">
                    <a16:creationId xmlns:a16="http://schemas.microsoft.com/office/drawing/2014/main" id="{302D6B61-0A79-4DDB-8300-0A2EF32C9627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8" name="フリーフォーム 394">
                <a:extLst>
                  <a:ext uri="{FF2B5EF4-FFF2-40B4-BE49-F238E27FC236}">
                    <a16:creationId xmlns:a16="http://schemas.microsoft.com/office/drawing/2014/main" id="{D417BC22-BC32-46FF-BE22-C7F38409EE4B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9" name="フリーフォーム 395">
                <a:extLst>
                  <a:ext uri="{FF2B5EF4-FFF2-40B4-BE49-F238E27FC236}">
                    <a16:creationId xmlns:a16="http://schemas.microsoft.com/office/drawing/2014/main" id="{5F172A46-9F53-4D3A-BA6D-7BC5F3D32457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0" name="フリーフォーム 396">
                <a:extLst>
                  <a:ext uri="{FF2B5EF4-FFF2-40B4-BE49-F238E27FC236}">
                    <a16:creationId xmlns:a16="http://schemas.microsoft.com/office/drawing/2014/main" id="{45F48596-C5BE-4A06-AB9E-5E8FE108800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21" name="フリーフォーム 397">
                <a:extLst>
                  <a:ext uri="{FF2B5EF4-FFF2-40B4-BE49-F238E27FC236}">
                    <a16:creationId xmlns:a16="http://schemas.microsoft.com/office/drawing/2014/main" id="{62B813EA-12B6-40DC-8CBB-322161B7A885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8D52D874-849A-4435-A9BC-99B89BA64B09}"/>
                </a:ext>
              </a:extLst>
            </p:cNvPr>
            <p:cNvGrpSpPr/>
            <p:nvPr/>
          </p:nvGrpSpPr>
          <p:grpSpPr>
            <a:xfrm>
              <a:off x="267676" y="2269279"/>
              <a:ext cx="422976" cy="319183"/>
              <a:chOff x="1649078" y="3338926"/>
              <a:chExt cx="3084206" cy="2385330"/>
            </a:xfrm>
          </p:grpSpPr>
          <p:sp>
            <p:nvSpPr>
              <p:cNvPr id="208" name="円/楕円 2074">
                <a:extLst>
                  <a:ext uri="{FF2B5EF4-FFF2-40B4-BE49-F238E27FC236}">
                    <a16:creationId xmlns:a16="http://schemas.microsoft.com/office/drawing/2014/main" id="{EA7193AB-5FD4-4F47-8AA2-3AFE7E8B29D7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9" name="フリーフォーム 392">
                <a:extLst>
                  <a:ext uri="{FF2B5EF4-FFF2-40B4-BE49-F238E27FC236}">
                    <a16:creationId xmlns:a16="http://schemas.microsoft.com/office/drawing/2014/main" id="{7E22B0C0-1448-4B90-B027-B40ED773145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0" name="フリーフォーム 393">
                <a:extLst>
                  <a:ext uri="{FF2B5EF4-FFF2-40B4-BE49-F238E27FC236}">
                    <a16:creationId xmlns:a16="http://schemas.microsoft.com/office/drawing/2014/main" id="{F1D5573E-C274-4F1F-9714-491A43C6F7DA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1" name="フリーフォーム 394">
                <a:extLst>
                  <a:ext uri="{FF2B5EF4-FFF2-40B4-BE49-F238E27FC236}">
                    <a16:creationId xmlns:a16="http://schemas.microsoft.com/office/drawing/2014/main" id="{6E118A6C-0C4A-4285-894C-F14E3C74A691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2" name="フリーフォーム 395">
                <a:extLst>
                  <a:ext uri="{FF2B5EF4-FFF2-40B4-BE49-F238E27FC236}">
                    <a16:creationId xmlns:a16="http://schemas.microsoft.com/office/drawing/2014/main" id="{58E6E4FA-49E7-4D9B-AAA4-21274601B8FF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3" name="フリーフォーム 396">
                <a:extLst>
                  <a:ext uri="{FF2B5EF4-FFF2-40B4-BE49-F238E27FC236}">
                    <a16:creationId xmlns:a16="http://schemas.microsoft.com/office/drawing/2014/main" id="{FC458AE4-1A0C-43A3-BEB6-BCE4AC966D7D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14" name="フリーフォーム 397">
                <a:extLst>
                  <a:ext uri="{FF2B5EF4-FFF2-40B4-BE49-F238E27FC236}">
                    <a16:creationId xmlns:a16="http://schemas.microsoft.com/office/drawing/2014/main" id="{B33F5825-640D-48C1-86BE-8029E2AB021E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B3E4DAA0-933F-44CA-913D-4224AD27B6CB}"/>
                </a:ext>
              </a:extLst>
            </p:cNvPr>
            <p:cNvGrpSpPr/>
            <p:nvPr/>
          </p:nvGrpSpPr>
          <p:grpSpPr>
            <a:xfrm>
              <a:off x="-101601" y="2251694"/>
              <a:ext cx="422976" cy="319183"/>
              <a:chOff x="1649078" y="3338926"/>
              <a:chExt cx="3084206" cy="2385330"/>
            </a:xfrm>
          </p:grpSpPr>
          <p:sp>
            <p:nvSpPr>
              <p:cNvPr id="201" name="円/楕円 2074">
                <a:extLst>
                  <a:ext uri="{FF2B5EF4-FFF2-40B4-BE49-F238E27FC236}">
                    <a16:creationId xmlns:a16="http://schemas.microsoft.com/office/drawing/2014/main" id="{ED3B59E7-763C-474C-AC0F-CAA89D5EE5C9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2" name="フリーフォーム 392">
                <a:extLst>
                  <a:ext uri="{FF2B5EF4-FFF2-40B4-BE49-F238E27FC236}">
                    <a16:creationId xmlns:a16="http://schemas.microsoft.com/office/drawing/2014/main" id="{7510D76E-25D8-4D2F-A476-8C29F8D2AF7D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3" name="フリーフォーム 393">
                <a:extLst>
                  <a:ext uri="{FF2B5EF4-FFF2-40B4-BE49-F238E27FC236}">
                    <a16:creationId xmlns:a16="http://schemas.microsoft.com/office/drawing/2014/main" id="{D2AD3A64-38CD-4A46-B89E-DA1699BD2D66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4" name="フリーフォーム 394">
                <a:extLst>
                  <a:ext uri="{FF2B5EF4-FFF2-40B4-BE49-F238E27FC236}">
                    <a16:creationId xmlns:a16="http://schemas.microsoft.com/office/drawing/2014/main" id="{7C9F2290-54FA-4930-A282-7D527ED351A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5" name="フリーフォーム 395">
                <a:extLst>
                  <a:ext uri="{FF2B5EF4-FFF2-40B4-BE49-F238E27FC236}">
                    <a16:creationId xmlns:a16="http://schemas.microsoft.com/office/drawing/2014/main" id="{8CCB9A41-3951-4980-AD52-3CC1D7193C16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6" name="フリーフォーム 396">
                <a:extLst>
                  <a:ext uri="{FF2B5EF4-FFF2-40B4-BE49-F238E27FC236}">
                    <a16:creationId xmlns:a16="http://schemas.microsoft.com/office/drawing/2014/main" id="{B8944D95-0359-4306-83BE-FECCD48343B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7" name="フリーフォーム 397">
                <a:extLst>
                  <a:ext uri="{FF2B5EF4-FFF2-40B4-BE49-F238E27FC236}">
                    <a16:creationId xmlns:a16="http://schemas.microsoft.com/office/drawing/2014/main" id="{22599010-5CCA-4825-9FCE-648DDC8F7417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67258EE2-DE36-42CD-91E7-D2DE0D0127FE}"/>
                </a:ext>
              </a:extLst>
            </p:cNvPr>
            <p:cNvGrpSpPr/>
            <p:nvPr/>
          </p:nvGrpSpPr>
          <p:grpSpPr>
            <a:xfrm>
              <a:off x="698499" y="2541840"/>
              <a:ext cx="422976" cy="319183"/>
              <a:chOff x="1649078" y="3338926"/>
              <a:chExt cx="3084206" cy="2385330"/>
            </a:xfrm>
          </p:grpSpPr>
          <p:sp>
            <p:nvSpPr>
              <p:cNvPr id="194" name="円/楕円 2074">
                <a:extLst>
                  <a:ext uri="{FF2B5EF4-FFF2-40B4-BE49-F238E27FC236}">
                    <a16:creationId xmlns:a16="http://schemas.microsoft.com/office/drawing/2014/main" id="{5ED87CF1-8DA6-473A-ADAE-575388FEFA9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5" name="フリーフォーム 392">
                <a:extLst>
                  <a:ext uri="{FF2B5EF4-FFF2-40B4-BE49-F238E27FC236}">
                    <a16:creationId xmlns:a16="http://schemas.microsoft.com/office/drawing/2014/main" id="{8F9F8A02-1C3D-4F5E-B9E8-0E2AEC28ADD8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6" name="フリーフォーム 393">
                <a:extLst>
                  <a:ext uri="{FF2B5EF4-FFF2-40B4-BE49-F238E27FC236}">
                    <a16:creationId xmlns:a16="http://schemas.microsoft.com/office/drawing/2014/main" id="{F1E72A2F-E540-4019-97A8-83961559E51D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7" name="フリーフォーム 394">
                <a:extLst>
                  <a:ext uri="{FF2B5EF4-FFF2-40B4-BE49-F238E27FC236}">
                    <a16:creationId xmlns:a16="http://schemas.microsoft.com/office/drawing/2014/main" id="{9F65F376-A947-47A5-B1FB-676ED92DEC11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8" name="フリーフォーム 395">
                <a:extLst>
                  <a:ext uri="{FF2B5EF4-FFF2-40B4-BE49-F238E27FC236}">
                    <a16:creationId xmlns:a16="http://schemas.microsoft.com/office/drawing/2014/main" id="{D069AE56-9F27-4A13-A3CF-C8358C9003B4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9" name="フリーフォーム 396">
                <a:extLst>
                  <a:ext uri="{FF2B5EF4-FFF2-40B4-BE49-F238E27FC236}">
                    <a16:creationId xmlns:a16="http://schemas.microsoft.com/office/drawing/2014/main" id="{5E0EBBD4-9B79-4EC5-8F43-152B483BE7D8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200" name="フリーフォーム 397">
                <a:extLst>
                  <a:ext uri="{FF2B5EF4-FFF2-40B4-BE49-F238E27FC236}">
                    <a16:creationId xmlns:a16="http://schemas.microsoft.com/office/drawing/2014/main" id="{66F133CB-EF88-4317-B233-59286C2553DF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7" name="グループ化 46">
              <a:extLst>
                <a:ext uri="{FF2B5EF4-FFF2-40B4-BE49-F238E27FC236}">
                  <a16:creationId xmlns:a16="http://schemas.microsoft.com/office/drawing/2014/main" id="{FFE7F8EF-C7BB-48FD-9CEE-8A86C30D55BB}"/>
                </a:ext>
              </a:extLst>
            </p:cNvPr>
            <p:cNvGrpSpPr/>
            <p:nvPr/>
          </p:nvGrpSpPr>
          <p:grpSpPr>
            <a:xfrm>
              <a:off x="135792" y="2093433"/>
              <a:ext cx="422976" cy="319183"/>
              <a:chOff x="1649078" y="3338926"/>
              <a:chExt cx="3084206" cy="2385330"/>
            </a:xfrm>
          </p:grpSpPr>
          <p:sp>
            <p:nvSpPr>
              <p:cNvPr id="187" name="円/楕円 2074">
                <a:extLst>
                  <a:ext uri="{FF2B5EF4-FFF2-40B4-BE49-F238E27FC236}">
                    <a16:creationId xmlns:a16="http://schemas.microsoft.com/office/drawing/2014/main" id="{B3C036A5-366B-440C-93C0-FF5E71E75975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8" name="フリーフォーム 392">
                <a:extLst>
                  <a:ext uri="{FF2B5EF4-FFF2-40B4-BE49-F238E27FC236}">
                    <a16:creationId xmlns:a16="http://schemas.microsoft.com/office/drawing/2014/main" id="{5185D7BC-A075-4F98-95D7-FE3EE8171989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9" name="フリーフォーム 393">
                <a:extLst>
                  <a:ext uri="{FF2B5EF4-FFF2-40B4-BE49-F238E27FC236}">
                    <a16:creationId xmlns:a16="http://schemas.microsoft.com/office/drawing/2014/main" id="{3722E60A-DF9D-4AB9-9BCB-D8E04ED2C18F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0" name="フリーフォーム 394">
                <a:extLst>
                  <a:ext uri="{FF2B5EF4-FFF2-40B4-BE49-F238E27FC236}">
                    <a16:creationId xmlns:a16="http://schemas.microsoft.com/office/drawing/2014/main" id="{59E6C17D-FAE7-4A4A-8462-ECF2CBD83CBC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1" name="フリーフォーム 395">
                <a:extLst>
                  <a:ext uri="{FF2B5EF4-FFF2-40B4-BE49-F238E27FC236}">
                    <a16:creationId xmlns:a16="http://schemas.microsoft.com/office/drawing/2014/main" id="{4CFBC10C-164B-4D21-9ADB-63ABB88941D5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2" name="フリーフォーム 396">
                <a:extLst>
                  <a:ext uri="{FF2B5EF4-FFF2-40B4-BE49-F238E27FC236}">
                    <a16:creationId xmlns:a16="http://schemas.microsoft.com/office/drawing/2014/main" id="{2B3D63A0-9EF8-4D25-9E1F-3E1EB81ACA5E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93" name="フリーフォーム 397">
                <a:extLst>
                  <a:ext uri="{FF2B5EF4-FFF2-40B4-BE49-F238E27FC236}">
                    <a16:creationId xmlns:a16="http://schemas.microsoft.com/office/drawing/2014/main" id="{9E2BE0F0-03B3-4CA9-AC50-2F22E60FF329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9E26C1D7-DB55-4336-BDFB-AA7D4AAC499B}"/>
                </a:ext>
              </a:extLst>
            </p:cNvPr>
            <p:cNvGrpSpPr/>
            <p:nvPr/>
          </p:nvGrpSpPr>
          <p:grpSpPr>
            <a:xfrm>
              <a:off x="-629139" y="2339617"/>
              <a:ext cx="422976" cy="319183"/>
              <a:chOff x="1649078" y="3338926"/>
              <a:chExt cx="3084206" cy="2385330"/>
            </a:xfrm>
          </p:grpSpPr>
          <p:sp>
            <p:nvSpPr>
              <p:cNvPr id="180" name="円/楕円 2074">
                <a:extLst>
                  <a:ext uri="{FF2B5EF4-FFF2-40B4-BE49-F238E27FC236}">
                    <a16:creationId xmlns:a16="http://schemas.microsoft.com/office/drawing/2014/main" id="{42D41865-1D4A-4065-997E-632FE8099245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1" name="フリーフォーム 392">
                <a:extLst>
                  <a:ext uri="{FF2B5EF4-FFF2-40B4-BE49-F238E27FC236}">
                    <a16:creationId xmlns:a16="http://schemas.microsoft.com/office/drawing/2014/main" id="{1F777D5E-375B-4E54-B1AD-0CD60488C10B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2" name="フリーフォーム 393">
                <a:extLst>
                  <a:ext uri="{FF2B5EF4-FFF2-40B4-BE49-F238E27FC236}">
                    <a16:creationId xmlns:a16="http://schemas.microsoft.com/office/drawing/2014/main" id="{3CD4AA93-840D-45AA-9255-8F0D0BB2A4FC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3" name="フリーフォーム 394">
                <a:extLst>
                  <a:ext uri="{FF2B5EF4-FFF2-40B4-BE49-F238E27FC236}">
                    <a16:creationId xmlns:a16="http://schemas.microsoft.com/office/drawing/2014/main" id="{4406CE4A-EDE1-47EA-AE87-09E81447D33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4" name="フリーフォーム 395">
                <a:extLst>
                  <a:ext uri="{FF2B5EF4-FFF2-40B4-BE49-F238E27FC236}">
                    <a16:creationId xmlns:a16="http://schemas.microsoft.com/office/drawing/2014/main" id="{44E2F937-ABDD-4350-9B70-97C34F38B332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5" name="フリーフォーム 396">
                <a:extLst>
                  <a:ext uri="{FF2B5EF4-FFF2-40B4-BE49-F238E27FC236}">
                    <a16:creationId xmlns:a16="http://schemas.microsoft.com/office/drawing/2014/main" id="{FB0EC16F-67D3-49BE-B796-1D464AF7A02E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86" name="フリーフォーム 397">
                <a:extLst>
                  <a:ext uri="{FF2B5EF4-FFF2-40B4-BE49-F238E27FC236}">
                    <a16:creationId xmlns:a16="http://schemas.microsoft.com/office/drawing/2014/main" id="{07A6DDAF-392A-45D7-9D62-EE5993323D68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9" name="グループ化 48">
              <a:extLst>
                <a:ext uri="{FF2B5EF4-FFF2-40B4-BE49-F238E27FC236}">
                  <a16:creationId xmlns:a16="http://schemas.microsoft.com/office/drawing/2014/main" id="{F5E0103A-D804-4656-BFA5-2F07904B0C4B}"/>
                </a:ext>
              </a:extLst>
            </p:cNvPr>
            <p:cNvGrpSpPr/>
            <p:nvPr/>
          </p:nvGrpSpPr>
          <p:grpSpPr>
            <a:xfrm>
              <a:off x="-1007208" y="2506671"/>
              <a:ext cx="422976" cy="319183"/>
              <a:chOff x="1649078" y="3338926"/>
              <a:chExt cx="3084206" cy="2385330"/>
            </a:xfrm>
          </p:grpSpPr>
          <p:sp>
            <p:nvSpPr>
              <p:cNvPr id="173" name="円/楕円 2074">
                <a:extLst>
                  <a:ext uri="{FF2B5EF4-FFF2-40B4-BE49-F238E27FC236}">
                    <a16:creationId xmlns:a16="http://schemas.microsoft.com/office/drawing/2014/main" id="{E3F8FD6F-45DD-4F35-8937-960D26FF0C09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" name="フリーフォーム 392">
                <a:extLst>
                  <a:ext uri="{FF2B5EF4-FFF2-40B4-BE49-F238E27FC236}">
                    <a16:creationId xmlns:a16="http://schemas.microsoft.com/office/drawing/2014/main" id="{DCE5BBFD-0244-41D1-9BDA-74D16C5DD388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5" name="フリーフォーム 393">
                <a:extLst>
                  <a:ext uri="{FF2B5EF4-FFF2-40B4-BE49-F238E27FC236}">
                    <a16:creationId xmlns:a16="http://schemas.microsoft.com/office/drawing/2014/main" id="{250485A9-E997-468F-8665-C213A6DFE214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6" name="フリーフォーム 394">
                <a:extLst>
                  <a:ext uri="{FF2B5EF4-FFF2-40B4-BE49-F238E27FC236}">
                    <a16:creationId xmlns:a16="http://schemas.microsoft.com/office/drawing/2014/main" id="{B246E8A3-6456-401F-B7CC-5C887D37D8D9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7" name="フリーフォーム 395">
                <a:extLst>
                  <a:ext uri="{FF2B5EF4-FFF2-40B4-BE49-F238E27FC236}">
                    <a16:creationId xmlns:a16="http://schemas.microsoft.com/office/drawing/2014/main" id="{19A7D563-2909-453E-B901-38CD675827F0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8" name="フリーフォーム 396">
                <a:extLst>
                  <a:ext uri="{FF2B5EF4-FFF2-40B4-BE49-F238E27FC236}">
                    <a16:creationId xmlns:a16="http://schemas.microsoft.com/office/drawing/2014/main" id="{2F3B4240-6B0F-4BF1-AF25-D79C177BA667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9" name="フリーフォーム 397">
                <a:extLst>
                  <a:ext uri="{FF2B5EF4-FFF2-40B4-BE49-F238E27FC236}">
                    <a16:creationId xmlns:a16="http://schemas.microsoft.com/office/drawing/2014/main" id="{82BD0E05-EBD1-4054-9FE4-D2E3F0A36DDA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0" name="グループ化 49">
              <a:extLst>
                <a:ext uri="{FF2B5EF4-FFF2-40B4-BE49-F238E27FC236}">
                  <a16:creationId xmlns:a16="http://schemas.microsoft.com/office/drawing/2014/main" id="{6FE6E21D-AA83-4839-90F6-25D4648C09E2}"/>
                </a:ext>
              </a:extLst>
            </p:cNvPr>
            <p:cNvGrpSpPr/>
            <p:nvPr/>
          </p:nvGrpSpPr>
          <p:grpSpPr>
            <a:xfrm rot="1648252">
              <a:off x="-963035" y="2753621"/>
              <a:ext cx="422976" cy="319183"/>
              <a:chOff x="1649078" y="3338926"/>
              <a:chExt cx="3084206" cy="2385330"/>
            </a:xfrm>
          </p:grpSpPr>
          <p:sp>
            <p:nvSpPr>
              <p:cNvPr id="166" name="円/楕円 2074">
                <a:extLst>
                  <a:ext uri="{FF2B5EF4-FFF2-40B4-BE49-F238E27FC236}">
                    <a16:creationId xmlns:a16="http://schemas.microsoft.com/office/drawing/2014/main" id="{38892787-10BF-45A3-AF91-065CD0715BFA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7" name="フリーフォーム 392">
                <a:extLst>
                  <a:ext uri="{FF2B5EF4-FFF2-40B4-BE49-F238E27FC236}">
                    <a16:creationId xmlns:a16="http://schemas.microsoft.com/office/drawing/2014/main" id="{3A04A682-DCD6-4BEB-BC43-908ADFEE6BE4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8" name="フリーフォーム 393">
                <a:extLst>
                  <a:ext uri="{FF2B5EF4-FFF2-40B4-BE49-F238E27FC236}">
                    <a16:creationId xmlns:a16="http://schemas.microsoft.com/office/drawing/2014/main" id="{54118C8A-E130-4FB4-8C55-8018DB34F9AD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9" name="フリーフォーム 394">
                <a:extLst>
                  <a:ext uri="{FF2B5EF4-FFF2-40B4-BE49-F238E27FC236}">
                    <a16:creationId xmlns:a16="http://schemas.microsoft.com/office/drawing/2014/main" id="{E128E48B-BDB9-4841-979F-A94FC5EBB08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0" name="フリーフォーム 395">
                <a:extLst>
                  <a:ext uri="{FF2B5EF4-FFF2-40B4-BE49-F238E27FC236}">
                    <a16:creationId xmlns:a16="http://schemas.microsoft.com/office/drawing/2014/main" id="{4EDF095B-8EE2-446E-9C75-2C5A4B2D8985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1" name="フリーフォーム 396">
                <a:extLst>
                  <a:ext uri="{FF2B5EF4-FFF2-40B4-BE49-F238E27FC236}">
                    <a16:creationId xmlns:a16="http://schemas.microsoft.com/office/drawing/2014/main" id="{B48CB534-7C72-4E77-826B-BAF7C7A60D67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2" name="フリーフォーム 397">
                <a:extLst>
                  <a:ext uri="{FF2B5EF4-FFF2-40B4-BE49-F238E27FC236}">
                    <a16:creationId xmlns:a16="http://schemas.microsoft.com/office/drawing/2014/main" id="{02B75B5D-5017-4C0D-9B39-88252975FFE0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39304343-72CA-46FF-9D19-918F62C58A6D}"/>
                </a:ext>
              </a:extLst>
            </p:cNvPr>
            <p:cNvGrpSpPr/>
            <p:nvPr/>
          </p:nvGrpSpPr>
          <p:grpSpPr>
            <a:xfrm rot="19655383">
              <a:off x="521188" y="2772274"/>
              <a:ext cx="422976" cy="319183"/>
              <a:chOff x="1649078" y="3338926"/>
              <a:chExt cx="3084206" cy="2385330"/>
            </a:xfrm>
          </p:grpSpPr>
          <p:sp>
            <p:nvSpPr>
              <p:cNvPr id="159" name="円/楕円 2074">
                <a:extLst>
                  <a:ext uri="{FF2B5EF4-FFF2-40B4-BE49-F238E27FC236}">
                    <a16:creationId xmlns:a16="http://schemas.microsoft.com/office/drawing/2014/main" id="{99748985-5BC7-425C-8B71-054BDC486170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0" name="フリーフォーム 392">
                <a:extLst>
                  <a:ext uri="{FF2B5EF4-FFF2-40B4-BE49-F238E27FC236}">
                    <a16:creationId xmlns:a16="http://schemas.microsoft.com/office/drawing/2014/main" id="{BB54F5FF-7979-494F-A0E6-8FA16B96EE67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1" name="フリーフォーム 393">
                <a:extLst>
                  <a:ext uri="{FF2B5EF4-FFF2-40B4-BE49-F238E27FC236}">
                    <a16:creationId xmlns:a16="http://schemas.microsoft.com/office/drawing/2014/main" id="{715E33E5-7222-4460-B9F3-DB5727D78DB8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2" name="フリーフォーム 394">
                <a:extLst>
                  <a:ext uri="{FF2B5EF4-FFF2-40B4-BE49-F238E27FC236}">
                    <a16:creationId xmlns:a16="http://schemas.microsoft.com/office/drawing/2014/main" id="{5BBE7973-2252-4AB1-800B-B5F3C64E29B3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3" name="フリーフォーム 395">
                <a:extLst>
                  <a:ext uri="{FF2B5EF4-FFF2-40B4-BE49-F238E27FC236}">
                    <a16:creationId xmlns:a16="http://schemas.microsoft.com/office/drawing/2014/main" id="{65A69051-4FBA-46C8-A67E-912232B57850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4" name="フリーフォーム 396">
                <a:extLst>
                  <a:ext uri="{FF2B5EF4-FFF2-40B4-BE49-F238E27FC236}">
                    <a16:creationId xmlns:a16="http://schemas.microsoft.com/office/drawing/2014/main" id="{5CA270F0-EA38-4F2E-A972-22BD25A47545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65" name="フリーフォーム 397">
                <a:extLst>
                  <a:ext uri="{FF2B5EF4-FFF2-40B4-BE49-F238E27FC236}">
                    <a16:creationId xmlns:a16="http://schemas.microsoft.com/office/drawing/2014/main" id="{3B8FDA8A-7FEF-479B-99C5-F99C113FBBD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37A574A5-51A0-4498-B79A-F7A98572D51D}"/>
                </a:ext>
              </a:extLst>
            </p:cNvPr>
            <p:cNvGrpSpPr/>
            <p:nvPr/>
          </p:nvGrpSpPr>
          <p:grpSpPr>
            <a:xfrm>
              <a:off x="-268654" y="2409955"/>
              <a:ext cx="422976" cy="319183"/>
              <a:chOff x="1649078" y="3338926"/>
              <a:chExt cx="3084206" cy="2385330"/>
            </a:xfrm>
          </p:grpSpPr>
          <p:sp>
            <p:nvSpPr>
              <p:cNvPr id="152" name="円/楕円 2074">
                <a:extLst>
                  <a:ext uri="{FF2B5EF4-FFF2-40B4-BE49-F238E27FC236}">
                    <a16:creationId xmlns:a16="http://schemas.microsoft.com/office/drawing/2014/main" id="{78B8144A-D3E0-4956-9958-564FCEBEE13B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3" name="フリーフォーム 392">
                <a:extLst>
                  <a:ext uri="{FF2B5EF4-FFF2-40B4-BE49-F238E27FC236}">
                    <a16:creationId xmlns:a16="http://schemas.microsoft.com/office/drawing/2014/main" id="{7218F171-8383-478C-9D5F-DF19D7C75D81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4" name="フリーフォーム 393">
                <a:extLst>
                  <a:ext uri="{FF2B5EF4-FFF2-40B4-BE49-F238E27FC236}">
                    <a16:creationId xmlns:a16="http://schemas.microsoft.com/office/drawing/2014/main" id="{BA1313CA-0FFD-42B5-AEE3-07D6EB411774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5" name="フリーフォーム 394">
                <a:extLst>
                  <a:ext uri="{FF2B5EF4-FFF2-40B4-BE49-F238E27FC236}">
                    <a16:creationId xmlns:a16="http://schemas.microsoft.com/office/drawing/2014/main" id="{74A1BC9D-E077-4CA0-BAA7-C2F239D9AC7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6" name="フリーフォーム 395">
                <a:extLst>
                  <a:ext uri="{FF2B5EF4-FFF2-40B4-BE49-F238E27FC236}">
                    <a16:creationId xmlns:a16="http://schemas.microsoft.com/office/drawing/2014/main" id="{3FA9A65E-CE07-487A-9407-951D541215E3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7" name="フリーフォーム 396">
                <a:extLst>
                  <a:ext uri="{FF2B5EF4-FFF2-40B4-BE49-F238E27FC236}">
                    <a16:creationId xmlns:a16="http://schemas.microsoft.com/office/drawing/2014/main" id="{7D1A8A33-4A93-49D7-A45F-F32F3D1873A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8" name="フリーフォーム 397">
                <a:extLst>
                  <a:ext uri="{FF2B5EF4-FFF2-40B4-BE49-F238E27FC236}">
                    <a16:creationId xmlns:a16="http://schemas.microsoft.com/office/drawing/2014/main" id="{1ADDFCE6-7E51-4E54-B704-2838F2A846A4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3" name="グループ化 52">
              <a:extLst>
                <a:ext uri="{FF2B5EF4-FFF2-40B4-BE49-F238E27FC236}">
                  <a16:creationId xmlns:a16="http://schemas.microsoft.com/office/drawing/2014/main" id="{423EA817-451B-4D96-9FDB-6F089829DE22}"/>
                </a:ext>
              </a:extLst>
            </p:cNvPr>
            <p:cNvGrpSpPr/>
            <p:nvPr/>
          </p:nvGrpSpPr>
          <p:grpSpPr>
            <a:xfrm>
              <a:off x="-708269" y="2577009"/>
              <a:ext cx="422976" cy="319183"/>
              <a:chOff x="1649078" y="3338926"/>
              <a:chExt cx="3084206" cy="2385330"/>
            </a:xfrm>
          </p:grpSpPr>
          <p:sp>
            <p:nvSpPr>
              <p:cNvPr id="145" name="円/楕円 2074">
                <a:extLst>
                  <a:ext uri="{FF2B5EF4-FFF2-40B4-BE49-F238E27FC236}">
                    <a16:creationId xmlns:a16="http://schemas.microsoft.com/office/drawing/2014/main" id="{6D7EDD2B-46B9-4723-B74A-BFA0BE3229BB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" name="フリーフォーム 392">
                <a:extLst>
                  <a:ext uri="{FF2B5EF4-FFF2-40B4-BE49-F238E27FC236}">
                    <a16:creationId xmlns:a16="http://schemas.microsoft.com/office/drawing/2014/main" id="{0694E19D-0C62-4990-83D3-7491F8B61A00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7" name="フリーフォーム 393">
                <a:extLst>
                  <a:ext uri="{FF2B5EF4-FFF2-40B4-BE49-F238E27FC236}">
                    <a16:creationId xmlns:a16="http://schemas.microsoft.com/office/drawing/2014/main" id="{96EB2040-C01B-4BB7-84F4-F14DA6D625D8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8" name="フリーフォーム 394">
                <a:extLst>
                  <a:ext uri="{FF2B5EF4-FFF2-40B4-BE49-F238E27FC236}">
                    <a16:creationId xmlns:a16="http://schemas.microsoft.com/office/drawing/2014/main" id="{69869E0D-5269-4697-976C-660B5DCE0DF0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9" name="フリーフォーム 395">
                <a:extLst>
                  <a:ext uri="{FF2B5EF4-FFF2-40B4-BE49-F238E27FC236}">
                    <a16:creationId xmlns:a16="http://schemas.microsoft.com/office/drawing/2014/main" id="{DEECCFB3-B897-4661-91CD-70561BE7D92A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0" name="フリーフォーム 396">
                <a:extLst>
                  <a:ext uri="{FF2B5EF4-FFF2-40B4-BE49-F238E27FC236}">
                    <a16:creationId xmlns:a16="http://schemas.microsoft.com/office/drawing/2014/main" id="{A572AAB5-821C-4D18-8E05-AFC92B4B2A64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51" name="フリーフォーム 397">
                <a:extLst>
                  <a:ext uri="{FF2B5EF4-FFF2-40B4-BE49-F238E27FC236}">
                    <a16:creationId xmlns:a16="http://schemas.microsoft.com/office/drawing/2014/main" id="{3C3BF60F-B33A-41DF-9F17-05E1E122F37E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4" name="グループ化 53">
              <a:extLst>
                <a:ext uri="{FF2B5EF4-FFF2-40B4-BE49-F238E27FC236}">
                  <a16:creationId xmlns:a16="http://schemas.microsoft.com/office/drawing/2014/main" id="{707782D7-D585-48E3-BFB4-20E7257661C1}"/>
                </a:ext>
              </a:extLst>
            </p:cNvPr>
            <p:cNvGrpSpPr/>
            <p:nvPr/>
          </p:nvGrpSpPr>
          <p:grpSpPr>
            <a:xfrm>
              <a:off x="-462085" y="2937494"/>
              <a:ext cx="422976" cy="319183"/>
              <a:chOff x="1649078" y="3338926"/>
              <a:chExt cx="3084206" cy="2385330"/>
            </a:xfrm>
          </p:grpSpPr>
          <p:sp>
            <p:nvSpPr>
              <p:cNvPr id="138" name="円/楕円 2074">
                <a:extLst>
                  <a:ext uri="{FF2B5EF4-FFF2-40B4-BE49-F238E27FC236}">
                    <a16:creationId xmlns:a16="http://schemas.microsoft.com/office/drawing/2014/main" id="{65D7E969-EE85-4018-B254-67C3E156B3B8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9" name="フリーフォーム 392">
                <a:extLst>
                  <a:ext uri="{FF2B5EF4-FFF2-40B4-BE49-F238E27FC236}">
                    <a16:creationId xmlns:a16="http://schemas.microsoft.com/office/drawing/2014/main" id="{9C3DBFC2-008E-4DA9-B486-780D0F55B70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0" name="フリーフォーム 393">
                <a:extLst>
                  <a:ext uri="{FF2B5EF4-FFF2-40B4-BE49-F238E27FC236}">
                    <a16:creationId xmlns:a16="http://schemas.microsoft.com/office/drawing/2014/main" id="{0AB2BAB3-5D25-4D5E-835F-45E3EA40BC1B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1" name="フリーフォーム 394">
                <a:extLst>
                  <a:ext uri="{FF2B5EF4-FFF2-40B4-BE49-F238E27FC236}">
                    <a16:creationId xmlns:a16="http://schemas.microsoft.com/office/drawing/2014/main" id="{CE4FB369-A982-4F1C-9E22-B59469B95078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2" name="フリーフォーム 395">
                <a:extLst>
                  <a:ext uri="{FF2B5EF4-FFF2-40B4-BE49-F238E27FC236}">
                    <a16:creationId xmlns:a16="http://schemas.microsoft.com/office/drawing/2014/main" id="{C22E7FF5-DA70-4B67-AD3F-DC99D0FBD748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3" name="フリーフォーム 396">
                <a:extLst>
                  <a:ext uri="{FF2B5EF4-FFF2-40B4-BE49-F238E27FC236}">
                    <a16:creationId xmlns:a16="http://schemas.microsoft.com/office/drawing/2014/main" id="{BEFBE2A8-8912-4374-B531-9C787D55E8C4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4" name="フリーフォーム 397">
                <a:extLst>
                  <a:ext uri="{FF2B5EF4-FFF2-40B4-BE49-F238E27FC236}">
                    <a16:creationId xmlns:a16="http://schemas.microsoft.com/office/drawing/2014/main" id="{35D78B6D-000C-480F-ADCC-F9A366014136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8B3BF944-5E8E-4518-98A7-0AC48ADFB5C8}"/>
                </a:ext>
              </a:extLst>
            </p:cNvPr>
            <p:cNvGrpSpPr/>
            <p:nvPr/>
          </p:nvGrpSpPr>
          <p:grpSpPr>
            <a:xfrm>
              <a:off x="-655516" y="2796817"/>
              <a:ext cx="422976" cy="319183"/>
              <a:chOff x="1649078" y="3338926"/>
              <a:chExt cx="3084206" cy="2385330"/>
            </a:xfrm>
          </p:grpSpPr>
          <p:sp>
            <p:nvSpPr>
              <p:cNvPr id="131" name="円/楕円 2074">
                <a:extLst>
                  <a:ext uri="{FF2B5EF4-FFF2-40B4-BE49-F238E27FC236}">
                    <a16:creationId xmlns:a16="http://schemas.microsoft.com/office/drawing/2014/main" id="{CBFEBACB-8948-42F8-859A-C9BC126C76B5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" name="フリーフォーム 392">
                <a:extLst>
                  <a:ext uri="{FF2B5EF4-FFF2-40B4-BE49-F238E27FC236}">
                    <a16:creationId xmlns:a16="http://schemas.microsoft.com/office/drawing/2014/main" id="{0ECE6373-666F-44FB-8D52-0FC4B15234E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" name="フリーフォーム 393">
                <a:extLst>
                  <a:ext uri="{FF2B5EF4-FFF2-40B4-BE49-F238E27FC236}">
                    <a16:creationId xmlns:a16="http://schemas.microsoft.com/office/drawing/2014/main" id="{1248C56A-3444-4B30-99C6-C542EF18DC19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" name="フリーフォーム 394">
                <a:extLst>
                  <a:ext uri="{FF2B5EF4-FFF2-40B4-BE49-F238E27FC236}">
                    <a16:creationId xmlns:a16="http://schemas.microsoft.com/office/drawing/2014/main" id="{6A3CAC09-E763-4815-8053-5BC547744FE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" name="フリーフォーム 395">
                <a:extLst>
                  <a:ext uri="{FF2B5EF4-FFF2-40B4-BE49-F238E27FC236}">
                    <a16:creationId xmlns:a16="http://schemas.microsoft.com/office/drawing/2014/main" id="{51CABA89-9F86-484B-B34F-8D30B4E7844B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" name="フリーフォーム 396">
                <a:extLst>
                  <a:ext uri="{FF2B5EF4-FFF2-40B4-BE49-F238E27FC236}">
                    <a16:creationId xmlns:a16="http://schemas.microsoft.com/office/drawing/2014/main" id="{8C8A7328-CE29-46C7-8D47-E499C2C613F5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7" name="フリーフォーム 397">
                <a:extLst>
                  <a:ext uri="{FF2B5EF4-FFF2-40B4-BE49-F238E27FC236}">
                    <a16:creationId xmlns:a16="http://schemas.microsoft.com/office/drawing/2014/main" id="{6DA371DF-5B16-4BC3-95A8-76CC06E0DBBA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AEDDE9BC-EF9B-4B1B-8393-0C89BECEA292}"/>
                </a:ext>
              </a:extLst>
            </p:cNvPr>
            <p:cNvGrpSpPr/>
            <p:nvPr/>
          </p:nvGrpSpPr>
          <p:grpSpPr>
            <a:xfrm>
              <a:off x="-4885" y="2445124"/>
              <a:ext cx="422976" cy="319183"/>
              <a:chOff x="1649078" y="3338926"/>
              <a:chExt cx="3084206" cy="2385330"/>
            </a:xfrm>
          </p:grpSpPr>
          <p:sp>
            <p:nvSpPr>
              <p:cNvPr id="124" name="円/楕円 2074">
                <a:extLst>
                  <a:ext uri="{FF2B5EF4-FFF2-40B4-BE49-F238E27FC236}">
                    <a16:creationId xmlns:a16="http://schemas.microsoft.com/office/drawing/2014/main" id="{350C2363-0B0B-45EF-B672-AE35C2210FAF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" name="フリーフォーム 392">
                <a:extLst>
                  <a:ext uri="{FF2B5EF4-FFF2-40B4-BE49-F238E27FC236}">
                    <a16:creationId xmlns:a16="http://schemas.microsoft.com/office/drawing/2014/main" id="{A0703948-ACD6-47B1-A551-EFEA8785F3E2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" name="フリーフォーム 393">
                <a:extLst>
                  <a:ext uri="{FF2B5EF4-FFF2-40B4-BE49-F238E27FC236}">
                    <a16:creationId xmlns:a16="http://schemas.microsoft.com/office/drawing/2014/main" id="{D90C62C0-A10F-48AF-98C3-7D8B744990D3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" name="フリーフォーム 394">
                <a:extLst>
                  <a:ext uri="{FF2B5EF4-FFF2-40B4-BE49-F238E27FC236}">
                    <a16:creationId xmlns:a16="http://schemas.microsoft.com/office/drawing/2014/main" id="{6088284A-EA49-4094-8E54-6B112C0E483D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" name="フリーフォーム 395">
                <a:extLst>
                  <a:ext uri="{FF2B5EF4-FFF2-40B4-BE49-F238E27FC236}">
                    <a16:creationId xmlns:a16="http://schemas.microsoft.com/office/drawing/2014/main" id="{F88B8CCF-C137-44A7-ADF3-89C3C62B8935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" name="フリーフォーム 396">
                <a:extLst>
                  <a:ext uri="{FF2B5EF4-FFF2-40B4-BE49-F238E27FC236}">
                    <a16:creationId xmlns:a16="http://schemas.microsoft.com/office/drawing/2014/main" id="{E28B3BEC-971D-4EB8-88DD-2416EAF3ECA7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" name="フリーフォーム 397">
                <a:extLst>
                  <a:ext uri="{FF2B5EF4-FFF2-40B4-BE49-F238E27FC236}">
                    <a16:creationId xmlns:a16="http://schemas.microsoft.com/office/drawing/2014/main" id="{BB0F3445-2223-483C-9313-954CF9A25B0D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7" name="グループ化 56">
              <a:extLst>
                <a:ext uri="{FF2B5EF4-FFF2-40B4-BE49-F238E27FC236}">
                  <a16:creationId xmlns:a16="http://schemas.microsoft.com/office/drawing/2014/main" id="{E03CAB75-39AB-4E0C-A2FE-C1C7AEB0E159}"/>
                </a:ext>
              </a:extLst>
            </p:cNvPr>
            <p:cNvGrpSpPr/>
            <p:nvPr/>
          </p:nvGrpSpPr>
          <p:grpSpPr>
            <a:xfrm>
              <a:off x="513861" y="2330824"/>
              <a:ext cx="422976" cy="319183"/>
              <a:chOff x="1649078" y="3338926"/>
              <a:chExt cx="3084206" cy="2385330"/>
            </a:xfrm>
          </p:grpSpPr>
          <p:sp>
            <p:nvSpPr>
              <p:cNvPr id="117" name="円/楕円 2074">
                <a:extLst>
                  <a:ext uri="{FF2B5EF4-FFF2-40B4-BE49-F238E27FC236}">
                    <a16:creationId xmlns:a16="http://schemas.microsoft.com/office/drawing/2014/main" id="{DC8FD66D-E6D5-4C3F-A8A4-79625FDE1E0F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8" name="フリーフォーム 392">
                <a:extLst>
                  <a:ext uri="{FF2B5EF4-FFF2-40B4-BE49-F238E27FC236}">
                    <a16:creationId xmlns:a16="http://schemas.microsoft.com/office/drawing/2014/main" id="{D203EF14-4ECB-42AE-85F5-08F78996E76F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9" name="フリーフォーム 393">
                <a:extLst>
                  <a:ext uri="{FF2B5EF4-FFF2-40B4-BE49-F238E27FC236}">
                    <a16:creationId xmlns:a16="http://schemas.microsoft.com/office/drawing/2014/main" id="{2F44D368-D029-4B5A-B9E8-D316A8E35730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0" name="フリーフォーム 394">
                <a:extLst>
                  <a:ext uri="{FF2B5EF4-FFF2-40B4-BE49-F238E27FC236}">
                    <a16:creationId xmlns:a16="http://schemas.microsoft.com/office/drawing/2014/main" id="{13FEF877-AF4D-4543-A49C-A4DC8CC1B53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" name="フリーフォーム 395">
                <a:extLst>
                  <a:ext uri="{FF2B5EF4-FFF2-40B4-BE49-F238E27FC236}">
                    <a16:creationId xmlns:a16="http://schemas.microsoft.com/office/drawing/2014/main" id="{856021AD-357D-4DC7-A09E-AB2818504942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" name="フリーフォーム 396">
                <a:extLst>
                  <a:ext uri="{FF2B5EF4-FFF2-40B4-BE49-F238E27FC236}">
                    <a16:creationId xmlns:a16="http://schemas.microsoft.com/office/drawing/2014/main" id="{93CEAE77-6E6E-4CE2-BDC0-5A1EE1AD8A64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" name="フリーフォーム 397">
                <a:extLst>
                  <a:ext uri="{FF2B5EF4-FFF2-40B4-BE49-F238E27FC236}">
                    <a16:creationId xmlns:a16="http://schemas.microsoft.com/office/drawing/2014/main" id="{7D8741BD-B93A-481E-9485-5DE26C1A0EE6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8" name="グループ化 57">
              <a:extLst>
                <a:ext uri="{FF2B5EF4-FFF2-40B4-BE49-F238E27FC236}">
                  <a16:creationId xmlns:a16="http://schemas.microsoft.com/office/drawing/2014/main" id="{A9D56DD7-8FB6-4C43-84CC-517FEBB559A5}"/>
                </a:ext>
              </a:extLst>
            </p:cNvPr>
            <p:cNvGrpSpPr/>
            <p:nvPr/>
          </p:nvGrpSpPr>
          <p:grpSpPr>
            <a:xfrm>
              <a:off x="329223" y="2515462"/>
              <a:ext cx="422976" cy="319183"/>
              <a:chOff x="1649078" y="3338926"/>
              <a:chExt cx="3084206" cy="2385330"/>
            </a:xfrm>
          </p:grpSpPr>
          <p:sp>
            <p:nvSpPr>
              <p:cNvPr id="110" name="円/楕円 2074">
                <a:extLst>
                  <a:ext uri="{FF2B5EF4-FFF2-40B4-BE49-F238E27FC236}">
                    <a16:creationId xmlns:a16="http://schemas.microsoft.com/office/drawing/2014/main" id="{F82D89D5-90F4-4130-8AD2-4FED5D75D969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1" name="フリーフォーム 392">
                <a:extLst>
                  <a:ext uri="{FF2B5EF4-FFF2-40B4-BE49-F238E27FC236}">
                    <a16:creationId xmlns:a16="http://schemas.microsoft.com/office/drawing/2014/main" id="{0437E0B4-CF1A-417B-90E6-23E47CE6F0CC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2" name="フリーフォーム 393">
                <a:extLst>
                  <a:ext uri="{FF2B5EF4-FFF2-40B4-BE49-F238E27FC236}">
                    <a16:creationId xmlns:a16="http://schemas.microsoft.com/office/drawing/2014/main" id="{8E20BDE6-0F16-45E7-ABAD-9EDBDF21960E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3" name="フリーフォーム 394">
                <a:extLst>
                  <a:ext uri="{FF2B5EF4-FFF2-40B4-BE49-F238E27FC236}">
                    <a16:creationId xmlns:a16="http://schemas.microsoft.com/office/drawing/2014/main" id="{8BD68839-C215-4141-920F-01A87B9B1DA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4" name="フリーフォーム 395">
                <a:extLst>
                  <a:ext uri="{FF2B5EF4-FFF2-40B4-BE49-F238E27FC236}">
                    <a16:creationId xmlns:a16="http://schemas.microsoft.com/office/drawing/2014/main" id="{65DA0E69-1318-434A-BE01-5D0CFB7961DB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5" name="フリーフォーム 396">
                <a:extLst>
                  <a:ext uri="{FF2B5EF4-FFF2-40B4-BE49-F238E27FC236}">
                    <a16:creationId xmlns:a16="http://schemas.microsoft.com/office/drawing/2014/main" id="{596A2403-BA81-40F2-84A2-DACB187EBE7C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6" name="フリーフォーム 397">
                <a:extLst>
                  <a:ext uri="{FF2B5EF4-FFF2-40B4-BE49-F238E27FC236}">
                    <a16:creationId xmlns:a16="http://schemas.microsoft.com/office/drawing/2014/main" id="{6235551F-C5C0-42FF-8F35-4D423292A5C6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59" name="グループ化 58">
              <a:extLst>
                <a:ext uri="{FF2B5EF4-FFF2-40B4-BE49-F238E27FC236}">
                  <a16:creationId xmlns:a16="http://schemas.microsoft.com/office/drawing/2014/main" id="{522670AC-E14C-4DFB-A23D-8110ED233AF1}"/>
                </a:ext>
              </a:extLst>
            </p:cNvPr>
            <p:cNvGrpSpPr/>
            <p:nvPr/>
          </p:nvGrpSpPr>
          <p:grpSpPr>
            <a:xfrm>
              <a:off x="-488462" y="2638554"/>
              <a:ext cx="422976" cy="319183"/>
              <a:chOff x="1649078" y="3338926"/>
              <a:chExt cx="3084206" cy="2385330"/>
            </a:xfrm>
          </p:grpSpPr>
          <p:sp>
            <p:nvSpPr>
              <p:cNvPr id="101" name="円/楕円 2074">
                <a:extLst>
                  <a:ext uri="{FF2B5EF4-FFF2-40B4-BE49-F238E27FC236}">
                    <a16:creationId xmlns:a16="http://schemas.microsoft.com/office/drawing/2014/main" id="{1C563B6B-7C9F-4485-832B-6B100411B92D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2" name="フリーフォーム 392">
                <a:extLst>
                  <a:ext uri="{FF2B5EF4-FFF2-40B4-BE49-F238E27FC236}">
                    <a16:creationId xmlns:a16="http://schemas.microsoft.com/office/drawing/2014/main" id="{DB32F77B-AC65-46FA-865C-F11A7B790D46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3" name="フリーフォーム 393">
                <a:extLst>
                  <a:ext uri="{FF2B5EF4-FFF2-40B4-BE49-F238E27FC236}">
                    <a16:creationId xmlns:a16="http://schemas.microsoft.com/office/drawing/2014/main" id="{B3FB14F4-94E1-4E76-8E42-22DFE073B7C0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4" name="フリーフォーム 394">
                <a:extLst>
                  <a:ext uri="{FF2B5EF4-FFF2-40B4-BE49-F238E27FC236}">
                    <a16:creationId xmlns:a16="http://schemas.microsoft.com/office/drawing/2014/main" id="{99B99808-21E9-476D-B8D4-C138B9362A4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5" name="フリーフォーム 395">
                <a:extLst>
                  <a:ext uri="{FF2B5EF4-FFF2-40B4-BE49-F238E27FC236}">
                    <a16:creationId xmlns:a16="http://schemas.microsoft.com/office/drawing/2014/main" id="{9F5B481D-3EF1-4645-88BB-6D5CDB2D454E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6" name="フリーフォーム 396">
                <a:extLst>
                  <a:ext uri="{FF2B5EF4-FFF2-40B4-BE49-F238E27FC236}">
                    <a16:creationId xmlns:a16="http://schemas.microsoft.com/office/drawing/2014/main" id="{A748DBAC-6D31-4F21-8D4D-9D611170FCD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9" name="フリーフォーム 397">
                <a:extLst>
                  <a:ext uri="{FF2B5EF4-FFF2-40B4-BE49-F238E27FC236}">
                    <a16:creationId xmlns:a16="http://schemas.microsoft.com/office/drawing/2014/main" id="{4B481DB1-3F81-45F5-843B-E8D1F5D3FC74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0F4E8A73-B55C-4451-B53A-7CF08E6CD4C0}"/>
                </a:ext>
              </a:extLst>
            </p:cNvPr>
            <p:cNvGrpSpPr/>
            <p:nvPr/>
          </p:nvGrpSpPr>
          <p:grpSpPr>
            <a:xfrm>
              <a:off x="-119185" y="2638554"/>
              <a:ext cx="422976" cy="319183"/>
              <a:chOff x="1649078" y="3338926"/>
              <a:chExt cx="3084206" cy="2385330"/>
            </a:xfrm>
          </p:grpSpPr>
          <p:sp>
            <p:nvSpPr>
              <p:cNvPr id="94" name="円/楕円 2074">
                <a:extLst>
                  <a:ext uri="{FF2B5EF4-FFF2-40B4-BE49-F238E27FC236}">
                    <a16:creationId xmlns:a16="http://schemas.microsoft.com/office/drawing/2014/main" id="{F0F9F8B6-C35D-4678-B036-CBBD87640A1F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5" name="フリーフォーム 392">
                <a:extLst>
                  <a:ext uri="{FF2B5EF4-FFF2-40B4-BE49-F238E27FC236}">
                    <a16:creationId xmlns:a16="http://schemas.microsoft.com/office/drawing/2014/main" id="{AA128D92-5FE3-4EFC-92BA-BC50E7006925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6" name="フリーフォーム 393">
                <a:extLst>
                  <a:ext uri="{FF2B5EF4-FFF2-40B4-BE49-F238E27FC236}">
                    <a16:creationId xmlns:a16="http://schemas.microsoft.com/office/drawing/2014/main" id="{F652F9FD-2E5B-47D0-906F-48AF92081620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7" name="フリーフォーム 394">
                <a:extLst>
                  <a:ext uri="{FF2B5EF4-FFF2-40B4-BE49-F238E27FC236}">
                    <a16:creationId xmlns:a16="http://schemas.microsoft.com/office/drawing/2014/main" id="{C22ABA02-6494-40B0-8AD9-FBCFFB8DC675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8" name="フリーフォーム 395">
                <a:extLst>
                  <a:ext uri="{FF2B5EF4-FFF2-40B4-BE49-F238E27FC236}">
                    <a16:creationId xmlns:a16="http://schemas.microsoft.com/office/drawing/2014/main" id="{AB5E7568-16CE-4712-8296-C9A946962C2E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9" name="フリーフォーム 396">
                <a:extLst>
                  <a:ext uri="{FF2B5EF4-FFF2-40B4-BE49-F238E27FC236}">
                    <a16:creationId xmlns:a16="http://schemas.microsoft.com/office/drawing/2014/main" id="{311E2D84-3A8A-4704-AFD7-071A70BE8CC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00" name="フリーフォーム 397">
                <a:extLst>
                  <a:ext uri="{FF2B5EF4-FFF2-40B4-BE49-F238E27FC236}">
                    <a16:creationId xmlns:a16="http://schemas.microsoft.com/office/drawing/2014/main" id="{F54754EF-D184-455D-B27B-ED0907215D21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74F34B2C-C05D-484A-B1A8-BA2C1526B400}"/>
                </a:ext>
              </a:extLst>
            </p:cNvPr>
            <p:cNvGrpSpPr/>
            <p:nvPr/>
          </p:nvGrpSpPr>
          <p:grpSpPr>
            <a:xfrm rot="21001077">
              <a:off x="214923" y="2673723"/>
              <a:ext cx="422976" cy="319183"/>
              <a:chOff x="1649078" y="3338926"/>
              <a:chExt cx="3084206" cy="2385330"/>
            </a:xfrm>
          </p:grpSpPr>
          <p:sp>
            <p:nvSpPr>
              <p:cNvPr id="87" name="円/楕円 2074">
                <a:extLst>
                  <a:ext uri="{FF2B5EF4-FFF2-40B4-BE49-F238E27FC236}">
                    <a16:creationId xmlns:a16="http://schemas.microsoft.com/office/drawing/2014/main" id="{60124034-E77D-441B-9166-ADC32D7C7640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8" name="フリーフォーム 392">
                <a:extLst>
                  <a:ext uri="{FF2B5EF4-FFF2-40B4-BE49-F238E27FC236}">
                    <a16:creationId xmlns:a16="http://schemas.microsoft.com/office/drawing/2014/main" id="{6A0D233E-956F-437E-9F89-A916C655645E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9" name="フリーフォーム 393">
                <a:extLst>
                  <a:ext uri="{FF2B5EF4-FFF2-40B4-BE49-F238E27FC236}">
                    <a16:creationId xmlns:a16="http://schemas.microsoft.com/office/drawing/2014/main" id="{425B0685-FABB-46EE-B9F5-3D86A56357AD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0" name="フリーフォーム 394">
                <a:extLst>
                  <a:ext uri="{FF2B5EF4-FFF2-40B4-BE49-F238E27FC236}">
                    <a16:creationId xmlns:a16="http://schemas.microsoft.com/office/drawing/2014/main" id="{5FCB0B2B-73ED-4BA1-AC5A-2744054C69BB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1" name="フリーフォーム 395">
                <a:extLst>
                  <a:ext uri="{FF2B5EF4-FFF2-40B4-BE49-F238E27FC236}">
                    <a16:creationId xmlns:a16="http://schemas.microsoft.com/office/drawing/2014/main" id="{9A353430-C180-49FC-A995-E374035A3886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2" name="フリーフォーム 396">
                <a:extLst>
                  <a:ext uri="{FF2B5EF4-FFF2-40B4-BE49-F238E27FC236}">
                    <a16:creationId xmlns:a16="http://schemas.microsoft.com/office/drawing/2014/main" id="{39579116-0B46-4ED6-A95D-76432EE3E7B1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3" name="フリーフォーム 397">
                <a:extLst>
                  <a:ext uri="{FF2B5EF4-FFF2-40B4-BE49-F238E27FC236}">
                    <a16:creationId xmlns:a16="http://schemas.microsoft.com/office/drawing/2014/main" id="{59568EEB-D9B0-4864-A5DC-2AC24D08AA9E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62" name="グループ化 61">
              <a:extLst>
                <a:ext uri="{FF2B5EF4-FFF2-40B4-BE49-F238E27FC236}">
                  <a16:creationId xmlns:a16="http://schemas.microsoft.com/office/drawing/2014/main" id="{CA18593A-1B37-4E1B-BFB0-5FCE4F91EE01}"/>
                </a:ext>
              </a:extLst>
            </p:cNvPr>
            <p:cNvGrpSpPr/>
            <p:nvPr/>
          </p:nvGrpSpPr>
          <p:grpSpPr>
            <a:xfrm rot="21001077">
              <a:off x="-233485" y="2858361"/>
              <a:ext cx="422976" cy="319183"/>
              <a:chOff x="1649078" y="3338926"/>
              <a:chExt cx="3084206" cy="2385330"/>
            </a:xfrm>
          </p:grpSpPr>
          <p:sp>
            <p:nvSpPr>
              <p:cNvPr id="80" name="円/楕円 2074">
                <a:extLst>
                  <a:ext uri="{FF2B5EF4-FFF2-40B4-BE49-F238E27FC236}">
                    <a16:creationId xmlns:a16="http://schemas.microsoft.com/office/drawing/2014/main" id="{7F069C45-4B34-4980-8F55-45570736263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1" name="フリーフォーム 392">
                <a:extLst>
                  <a:ext uri="{FF2B5EF4-FFF2-40B4-BE49-F238E27FC236}">
                    <a16:creationId xmlns:a16="http://schemas.microsoft.com/office/drawing/2014/main" id="{21925F28-EBE5-4A7A-A434-BF51630F009C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2" name="フリーフォーム 393">
                <a:extLst>
                  <a:ext uri="{FF2B5EF4-FFF2-40B4-BE49-F238E27FC236}">
                    <a16:creationId xmlns:a16="http://schemas.microsoft.com/office/drawing/2014/main" id="{C1B97A17-D8A6-4647-8DB4-596B557CBB22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3" name="フリーフォーム 394">
                <a:extLst>
                  <a:ext uri="{FF2B5EF4-FFF2-40B4-BE49-F238E27FC236}">
                    <a16:creationId xmlns:a16="http://schemas.microsoft.com/office/drawing/2014/main" id="{71C9C0E2-D7B8-4C60-AC60-A9B01EB360F8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4" name="フリーフォーム 395">
                <a:extLst>
                  <a:ext uri="{FF2B5EF4-FFF2-40B4-BE49-F238E27FC236}">
                    <a16:creationId xmlns:a16="http://schemas.microsoft.com/office/drawing/2014/main" id="{47D2EEA8-F133-453A-ABF8-763928BD8C05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5" name="フリーフォーム 396">
                <a:extLst>
                  <a:ext uri="{FF2B5EF4-FFF2-40B4-BE49-F238E27FC236}">
                    <a16:creationId xmlns:a16="http://schemas.microsoft.com/office/drawing/2014/main" id="{CA44E183-193A-445B-B997-7784C9EE7D85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86" name="フリーフォーム 397">
                <a:extLst>
                  <a:ext uri="{FF2B5EF4-FFF2-40B4-BE49-F238E27FC236}">
                    <a16:creationId xmlns:a16="http://schemas.microsoft.com/office/drawing/2014/main" id="{EBD8D8EE-B7B9-45A2-A6F9-57ACD844DC29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63" name="グループ化 62">
              <a:extLst>
                <a:ext uri="{FF2B5EF4-FFF2-40B4-BE49-F238E27FC236}">
                  <a16:creationId xmlns:a16="http://schemas.microsoft.com/office/drawing/2014/main" id="{07DF4470-6DC3-4B13-8D22-D653EDB3BACF}"/>
                </a:ext>
              </a:extLst>
            </p:cNvPr>
            <p:cNvGrpSpPr/>
            <p:nvPr/>
          </p:nvGrpSpPr>
          <p:grpSpPr>
            <a:xfrm rot="21001077">
              <a:off x="-13676" y="2884738"/>
              <a:ext cx="422976" cy="319183"/>
              <a:chOff x="1649078" y="3338926"/>
              <a:chExt cx="3084206" cy="2385330"/>
            </a:xfrm>
          </p:grpSpPr>
          <p:sp>
            <p:nvSpPr>
              <p:cNvPr id="73" name="円/楕円 2074">
                <a:extLst>
                  <a:ext uri="{FF2B5EF4-FFF2-40B4-BE49-F238E27FC236}">
                    <a16:creationId xmlns:a16="http://schemas.microsoft.com/office/drawing/2014/main" id="{5EFE91DA-6900-4045-9E07-7E04A8F9078B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4" name="フリーフォーム 392">
                <a:extLst>
                  <a:ext uri="{FF2B5EF4-FFF2-40B4-BE49-F238E27FC236}">
                    <a16:creationId xmlns:a16="http://schemas.microsoft.com/office/drawing/2014/main" id="{AE3CBF33-FCB8-4472-A4E4-39ED27EAA42F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5" name="フリーフォーム 393">
                <a:extLst>
                  <a:ext uri="{FF2B5EF4-FFF2-40B4-BE49-F238E27FC236}">
                    <a16:creationId xmlns:a16="http://schemas.microsoft.com/office/drawing/2014/main" id="{2DA14D3B-9416-4866-89EB-1240162C7965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6" name="フリーフォーム 394">
                <a:extLst>
                  <a:ext uri="{FF2B5EF4-FFF2-40B4-BE49-F238E27FC236}">
                    <a16:creationId xmlns:a16="http://schemas.microsoft.com/office/drawing/2014/main" id="{D2B69D89-E951-404F-8883-777CAAA452FB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7" name="フリーフォーム 395">
                <a:extLst>
                  <a:ext uri="{FF2B5EF4-FFF2-40B4-BE49-F238E27FC236}">
                    <a16:creationId xmlns:a16="http://schemas.microsoft.com/office/drawing/2014/main" id="{D94594AC-1786-4DC2-8E19-2858D5FE7014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8" name="フリーフォーム 396">
                <a:extLst>
                  <a:ext uri="{FF2B5EF4-FFF2-40B4-BE49-F238E27FC236}">
                    <a16:creationId xmlns:a16="http://schemas.microsoft.com/office/drawing/2014/main" id="{898ED99F-1A8D-4CC4-A901-CD5152C89F7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9" name="フリーフォーム 397">
                <a:extLst>
                  <a:ext uri="{FF2B5EF4-FFF2-40B4-BE49-F238E27FC236}">
                    <a16:creationId xmlns:a16="http://schemas.microsoft.com/office/drawing/2014/main" id="{73DE5247-38D0-43DA-A0E2-D59D2AD41400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64" name="グループ化 63">
              <a:extLst>
                <a:ext uri="{FF2B5EF4-FFF2-40B4-BE49-F238E27FC236}">
                  <a16:creationId xmlns:a16="http://schemas.microsoft.com/office/drawing/2014/main" id="{2EEBA57C-095A-43A1-8993-13011B418E43}"/>
                </a:ext>
              </a:extLst>
            </p:cNvPr>
            <p:cNvGrpSpPr/>
            <p:nvPr/>
          </p:nvGrpSpPr>
          <p:grpSpPr>
            <a:xfrm rot="21001077">
              <a:off x="276470" y="2858362"/>
              <a:ext cx="422976" cy="319183"/>
              <a:chOff x="1649078" y="3338926"/>
              <a:chExt cx="3084206" cy="2385330"/>
            </a:xfrm>
          </p:grpSpPr>
          <p:sp>
            <p:nvSpPr>
              <p:cNvPr id="65" name="円/楕円 2074">
                <a:extLst>
                  <a:ext uri="{FF2B5EF4-FFF2-40B4-BE49-F238E27FC236}">
                    <a16:creationId xmlns:a16="http://schemas.microsoft.com/office/drawing/2014/main" id="{414E835B-FA0D-4407-B044-A26A170D7DE6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6" name="フリーフォーム 392">
                <a:extLst>
                  <a:ext uri="{FF2B5EF4-FFF2-40B4-BE49-F238E27FC236}">
                    <a16:creationId xmlns:a16="http://schemas.microsoft.com/office/drawing/2014/main" id="{AEA5CCF7-0AD6-4018-8067-131771F574D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8" name="フリーフォーム 393">
                <a:extLst>
                  <a:ext uri="{FF2B5EF4-FFF2-40B4-BE49-F238E27FC236}">
                    <a16:creationId xmlns:a16="http://schemas.microsoft.com/office/drawing/2014/main" id="{14FB4238-4379-4586-9C32-E1BB67D163C6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69" name="フリーフォーム 394">
                <a:extLst>
                  <a:ext uri="{FF2B5EF4-FFF2-40B4-BE49-F238E27FC236}">
                    <a16:creationId xmlns:a16="http://schemas.microsoft.com/office/drawing/2014/main" id="{E0CF4EEC-78C2-40D3-83CC-850CA26F027B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0" name="フリーフォーム 395">
                <a:extLst>
                  <a:ext uri="{FF2B5EF4-FFF2-40B4-BE49-F238E27FC236}">
                    <a16:creationId xmlns:a16="http://schemas.microsoft.com/office/drawing/2014/main" id="{B134B94C-57AD-4998-A18E-096766C775D0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1" name="フリーフォーム 396">
                <a:extLst>
                  <a:ext uri="{FF2B5EF4-FFF2-40B4-BE49-F238E27FC236}">
                    <a16:creationId xmlns:a16="http://schemas.microsoft.com/office/drawing/2014/main" id="{6C6532D0-8BB2-4C44-816C-12AAAB454517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72" name="フリーフォーム 397">
                <a:extLst>
                  <a:ext uri="{FF2B5EF4-FFF2-40B4-BE49-F238E27FC236}">
                    <a16:creationId xmlns:a16="http://schemas.microsoft.com/office/drawing/2014/main" id="{3D1CC5B1-CA8F-4967-8B03-51229E773BC8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242" name="グループ化 241">
            <a:extLst>
              <a:ext uri="{FF2B5EF4-FFF2-40B4-BE49-F238E27FC236}">
                <a16:creationId xmlns:a16="http://schemas.microsoft.com/office/drawing/2014/main" id="{C731BEE4-1AFB-47D3-BC65-03085AB0CFD6}"/>
              </a:ext>
            </a:extLst>
          </p:cNvPr>
          <p:cNvGrpSpPr/>
          <p:nvPr/>
        </p:nvGrpSpPr>
        <p:grpSpPr>
          <a:xfrm>
            <a:off x="319726" y="3317837"/>
            <a:ext cx="2069282" cy="1279040"/>
            <a:chOff x="-1891725" y="6521453"/>
            <a:chExt cx="2867569" cy="1772469"/>
          </a:xfrm>
        </p:grpSpPr>
        <p:grpSp>
          <p:nvGrpSpPr>
            <p:cNvPr id="243" name="グループ化 242">
              <a:extLst>
                <a:ext uri="{FF2B5EF4-FFF2-40B4-BE49-F238E27FC236}">
                  <a16:creationId xmlns:a16="http://schemas.microsoft.com/office/drawing/2014/main" id="{9048D7D3-792F-41C5-8C11-D1CFBAA8BF78}"/>
                </a:ext>
              </a:extLst>
            </p:cNvPr>
            <p:cNvGrpSpPr/>
            <p:nvPr/>
          </p:nvGrpSpPr>
          <p:grpSpPr>
            <a:xfrm>
              <a:off x="-1710659" y="6757223"/>
              <a:ext cx="2562286" cy="1536699"/>
              <a:chOff x="746064" y="1894185"/>
              <a:chExt cx="2562286" cy="1536699"/>
            </a:xfrm>
          </p:grpSpPr>
          <p:grpSp>
            <p:nvGrpSpPr>
              <p:cNvPr id="327" name="グループ化 326">
                <a:extLst>
                  <a:ext uri="{FF2B5EF4-FFF2-40B4-BE49-F238E27FC236}">
                    <a16:creationId xmlns:a16="http://schemas.microsoft.com/office/drawing/2014/main" id="{F05D4D1D-E045-4438-B97F-C40D57C453B3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330" name="フリーフォーム: 図形 329">
                  <a:extLst>
                    <a:ext uri="{FF2B5EF4-FFF2-40B4-BE49-F238E27FC236}">
                      <a16:creationId xmlns:a16="http://schemas.microsoft.com/office/drawing/2014/main" id="{442FD8FF-E3E4-44D1-ADE7-26BF0E154996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31" name="楕円 330">
                  <a:extLst>
                    <a:ext uri="{FF2B5EF4-FFF2-40B4-BE49-F238E27FC236}">
                      <a16:creationId xmlns:a16="http://schemas.microsoft.com/office/drawing/2014/main" id="{3E837C2D-E700-4816-98B2-6F50C39AF3D1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28" name="楕円 327">
                <a:extLst>
                  <a:ext uri="{FF2B5EF4-FFF2-40B4-BE49-F238E27FC236}">
                    <a16:creationId xmlns:a16="http://schemas.microsoft.com/office/drawing/2014/main" id="{C265ADB0-3CCA-4A3B-9A30-32EB6C780026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A891AAA4-39FE-4BED-AF04-576D94FC48FB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4" name="グループ化 243">
              <a:extLst>
                <a:ext uri="{FF2B5EF4-FFF2-40B4-BE49-F238E27FC236}">
                  <a16:creationId xmlns:a16="http://schemas.microsoft.com/office/drawing/2014/main" id="{26260AD1-5593-4D5D-A56E-017F8BB9A420}"/>
                </a:ext>
              </a:extLst>
            </p:cNvPr>
            <p:cNvGrpSpPr/>
            <p:nvPr/>
          </p:nvGrpSpPr>
          <p:grpSpPr>
            <a:xfrm>
              <a:off x="-47010" y="6521453"/>
              <a:ext cx="1022854" cy="1003832"/>
              <a:chOff x="972458" y="4341682"/>
              <a:chExt cx="1506044" cy="1478036"/>
            </a:xfrm>
            <a:solidFill>
              <a:srgbClr val="008000"/>
            </a:solidFill>
          </p:grpSpPr>
          <p:sp>
            <p:nvSpPr>
              <p:cNvPr id="324" name="円/楕円 1">
                <a:extLst>
                  <a:ext uri="{FF2B5EF4-FFF2-40B4-BE49-F238E27FC236}">
                    <a16:creationId xmlns:a16="http://schemas.microsoft.com/office/drawing/2014/main" id="{20A0E814-F12F-4A6D-8E88-41F98F8DDA1B}"/>
                  </a:ext>
                </a:extLst>
              </p:cNvPr>
              <p:cNvSpPr/>
              <p:nvPr/>
            </p:nvSpPr>
            <p:spPr bwMode="auto">
              <a:xfrm rot="5400000">
                <a:off x="1637837" y="4979054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5" name="円/楕円 1">
                <a:extLst>
                  <a:ext uri="{FF2B5EF4-FFF2-40B4-BE49-F238E27FC236}">
                    <a16:creationId xmlns:a16="http://schemas.microsoft.com/office/drawing/2014/main" id="{CD3F8A9C-F6B8-4C6E-BFD3-59B63FABFB29}"/>
                  </a:ext>
                </a:extLst>
              </p:cNvPr>
              <p:cNvSpPr/>
              <p:nvPr/>
            </p:nvSpPr>
            <p:spPr bwMode="auto">
              <a:xfrm rot="3600000">
                <a:off x="1542185" y="4643019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6" name="円/楕円 1">
                <a:extLst>
                  <a:ext uri="{FF2B5EF4-FFF2-40B4-BE49-F238E27FC236}">
                    <a16:creationId xmlns:a16="http://schemas.microsoft.com/office/drawing/2014/main" id="{18818FC8-4D3E-4923-BAF1-CDFB48866893}"/>
                  </a:ext>
                </a:extLst>
              </p:cNvPr>
              <p:cNvSpPr/>
              <p:nvPr/>
            </p:nvSpPr>
            <p:spPr bwMode="auto">
              <a:xfrm rot="900000">
                <a:off x="1141400" y="4341682"/>
                <a:ext cx="270938" cy="1410390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45" name="グループ化 244">
              <a:extLst>
                <a:ext uri="{FF2B5EF4-FFF2-40B4-BE49-F238E27FC236}">
                  <a16:creationId xmlns:a16="http://schemas.microsoft.com/office/drawing/2014/main" id="{B5FDCF6E-F7B3-4E00-8D0A-A2AD657938A9}"/>
                </a:ext>
              </a:extLst>
            </p:cNvPr>
            <p:cNvGrpSpPr/>
            <p:nvPr/>
          </p:nvGrpSpPr>
          <p:grpSpPr>
            <a:xfrm rot="14400000">
              <a:off x="-1901236" y="6995250"/>
              <a:ext cx="1022854" cy="1003832"/>
              <a:chOff x="972458" y="4341682"/>
              <a:chExt cx="1506044" cy="1478036"/>
            </a:xfrm>
            <a:solidFill>
              <a:srgbClr val="008000"/>
            </a:solidFill>
          </p:grpSpPr>
          <p:sp>
            <p:nvSpPr>
              <p:cNvPr id="321" name="円/楕円 1">
                <a:extLst>
                  <a:ext uri="{FF2B5EF4-FFF2-40B4-BE49-F238E27FC236}">
                    <a16:creationId xmlns:a16="http://schemas.microsoft.com/office/drawing/2014/main" id="{535D8C25-C714-412B-804D-980C4DE64F4F}"/>
                  </a:ext>
                </a:extLst>
              </p:cNvPr>
              <p:cNvSpPr/>
              <p:nvPr/>
            </p:nvSpPr>
            <p:spPr bwMode="auto">
              <a:xfrm rot="5400000">
                <a:off x="1637837" y="4979054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2" name="円/楕円 1">
                <a:extLst>
                  <a:ext uri="{FF2B5EF4-FFF2-40B4-BE49-F238E27FC236}">
                    <a16:creationId xmlns:a16="http://schemas.microsoft.com/office/drawing/2014/main" id="{DB0B5995-23A5-4FA9-BDA7-48A7F9D28B24}"/>
                  </a:ext>
                </a:extLst>
              </p:cNvPr>
              <p:cNvSpPr/>
              <p:nvPr/>
            </p:nvSpPr>
            <p:spPr bwMode="auto">
              <a:xfrm rot="3600000">
                <a:off x="1542185" y="4643019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23" name="円/楕円 1">
                <a:extLst>
                  <a:ext uri="{FF2B5EF4-FFF2-40B4-BE49-F238E27FC236}">
                    <a16:creationId xmlns:a16="http://schemas.microsoft.com/office/drawing/2014/main" id="{8863DF08-8DE1-48DA-9A84-B114E9ADFE9B}"/>
                  </a:ext>
                </a:extLst>
              </p:cNvPr>
              <p:cNvSpPr/>
              <p:nvPr/>
            </p:nvSpPr>
            <p:spPr bwMode="auto">
              <a:xfrm rot="900000">
                <a:off x="1141400" y="4341682"/>
                <a:ext cx="270938" cy="1410390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246" name="グループ化 245">
              <a:extLst>
                <a:ext uri="{FF2B5EF4-FFF2-40B4-BE49-F238E27FC236}">
                  <a16:creationId xmlns:a16="http://schemas.microsoft.com/office/drawing/2014/main" id="{D4B2BEF5-A7BD-4A95-B1DB-537D9B70EE36}"/>
                </a:ext>
              </a:extLst>
            </p:cNvPr>
            <p:cNvGrpSpPr/>
            <p:nvPr/>
          </p:nvGrpSpPr>
          <p:grpSpPr>
            <a:xfrm rot="20507251">
              <a:off x="-1342766" y="6887791"/>
              <a:ext cx="1559638" cy="427168"/>
              <a:chOff x="648316" y="4343006"/>
              <a:chExt cx="4952385" cy="1356404"/>
            </a:xfrm>
          </p:grpSpPr>
          <p:sp>
            <p:nvSpPr>
              <p:cNvPr id="307" name="四角形: 角を丸くする 5">
                <a:extLst>
                  <a:ext uri="{FF2B5EF4-FFF2-40B4-BE49-F238E27FC236}">
                    <a16:creationId xmlns:a16="http://schemas.microsoft.com/office/drawing/2014/main" id="{E78CC526-68FC-485F-9B48-D184C81A19A1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8" name="四角形: 角を丸くする 5">
                <a:extLst>
                  <a:ext uri="{FF2B5EF4-FFF2-40B4-BE49-F238E27FC236}">
                    <a16:creationId xmlns:a16="http://schemas.microsoft.com/office/drawing/2014/main" id="{7E588A56-CD74-4AAE-A65E-32FC28292BE7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9" name="四角形: 角を丸くする 5">
                <a:extLst>
                  <a:ext uri="{FF2B5EF4-FFF2-40B4-BE49-F238E27FC236}">
                    <a16:creationId xmlns:a16="http://schemas.microsoft.com/office/drawing/2014/main" id="{99B4A247-A4CB-443F-9B23-1E35CFDC7911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08AD74CC-E93F-4E4A-A061-43ECA195C641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2F9EE90A-8461-4C26-9587-B2472B2915E3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312" name="グループ化 311">
                <a:extLst>
                  <a:ext uri="{FF2B5EF4-FFF2-40B4-BE49-F238E27FC236}">
                    <a16:creationId xmlns:a16="http://schemas.microsoft.com/office/drawing/2014/main" id="{4E51FBA8-66A7-46A7-A607-9036D40DA6C4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319" name="楕円 2">
                  <a:extLst>
                    <a:ext uri="{FF2B5EF4-FFF2-40B4-BE49-F238E27FC236}">
                      <a16:creationId xmlns:a16="http://schemas.microsoft.com/office/drawing/2014/main" id="{8F90C67F-932C-4DBF-876B-3BED188A1B01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20" name="楕円 2">
                  <a:extLst>
                    <a:ext uri="{FF2B5EF4-FFF2-40B4-BE49-F238E27FC236}">
                      <a16:creationId xmlns:a16="http://schemas.microsoft.com/office/drawing/2014/main" id="{AB8257B7-3D77-4684-B154-15A81D56B4FF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B72B3049-8B84-4746-B5BB-CF7E09E382DB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4" name="月 313">
                <a:extLst>
                  <a:ext uri="{FF2B5EF4-FFF2-40B4-BE49-F238E27FC236}">
                    <a16:creationId xmlns:a16="http://schemas.microsoft.com/office/drawing/2014/main" id="{B62AB22D-3D9B-4189-B79B-2E0395550F5A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5" name="楕円 314">
                <a:extLst>
                  <a:ext uri="{FF2B5EF4-FFF2-40B4-BE49-F238E27FC236}">
                    <a16:creationId xmlns:a16="http://schemas.microsoft.com/office/drawing/2014/main" id="{E82164BE-D9EB-4BCF-AD87-A75B0F72BA2A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6" name="楕円 315">
                <a:extLst>
                  <a:ext uri="{FF2B5EF4-FFF2-40B4-BE49-F238E27FC236}">
                    <a16:creationId xmlns:a16="http://schemas.microsoft.com/office/drawing/2014/main" id="{ED38F979-E2D6-4B25-B68E-AF0AB461F738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DD187290-5280-486B-804D-061EFF0BF8E7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F16625F9-1F4D-4C3C-8203-81DFB534C54B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7" name="グループ化 246">
              <a:extLst>
                <a:ext uri="{FF2B5EF4-FFF2-40B4-BE49-F238E27FC236}">
                  <a16:creationId xmlns:a16="http://schemas.microsoft.com/office/drawing/2014/main" id="{5073C02B-D3F5-43F5-B8CA-023007E43B3D}"/>
                </a:ext>
              </a:extLst>
            </p:cNvPr>
            <p:cNvGrpSpPr/>
            <p:nvPr/>
          </p:nvGrpSpPr>
          <p:grpSpPr>
            <a:xfrm rot="20507251">
              <a:off x="-859847" y="6911534"/>
              <a:ext cx="1559638" cy="427168"/>
              <a:chOff x="648316" y="4343006"/>
              <a:chExt cx="4952385" cy="1356404"/>
            </a:xfrm>
          </p:grpSpPr>
          <p:sp>
            <p:nvSpPr>
              <p:cNvPr id="293" name="四角形: 角を丸くする 5">
                <a:extLst>
                  <a:ext uri="{FF2B5EF4-FFF2-40B4-BE49-F238E27FC236}">
                    <a16:creationId xmlns:a16="http://schemas.microsoft.com/office/drawing/2014/main" id="{1E8C78A6-441D-4B91-9583-86BF9B9283EA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4" name="四角形: 角を丸くする 5">
                <a:extLst>
                  <a:ext uri="{FF2B5EF4-FFF2-40B4-BE49-F238E27FC236}">
                    <a16:creationId xmlns:a16="http://schemas.microsoft.com/office/drawing/2014/main" id="{4E745C29-FC4A-4D42-9763-E22D39C43238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5" name="四角形: 角を丸くする 5">
                <a:extLst>
                  <a:ext uri="{FF2B5EF4-FFF2-40B4-BE49-F238E27FC236}">
                    <a16:creationId xmlns:a16="http://schemas.microsoft.com/office/drawing/2014/main" id="{85537199-3B88-4B28-AD49-69C114E89799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F75E6918-BF59-4CC4-93D5-85B4DD027476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B7E7F20B-F7BE-44F8-84CB-E3514E9752BC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98" name="グループ化 297">
                <a:extLst>
                  <a:ext uri="{FF2B5EF4-FFF2-40B4-BE49-F238E27FC236}">
                    <a16:creationId xmlns:a16="http://schemas.microsoft.com/office/drawing/2014/main" id="{D777C18D-4E2C-4332-96C3-E44289F5A80D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305" name="楕円 2">
                  <a:extLst>
                    <a:ext uri="{FF2B5EF4-FFF2-40B4-BE49-F238E27FC236}">
                      <a16:creationId xmlns:a16="http://schemas.microsoft.com/office/drawing/2014/main" id="{A2C1FCDF-9BBF-4ED1-955F-92B31C42C0CB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06" name="楕円 2">
                  <a:extLst>
                    <a:ext uri="{FF2B5EF4-FFF2-40B4-BE49-F238E27FC236}">
                      <a16:creationId xmlns:a16="http://schemas.microsoft.com/office/drawing/2014/main" id="{5D915F38-185C-4534-9F4E-A088537A6416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D82DBE3D-01E1-4FF2-A588-9F42D625987A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0" name="月 299">
                <a:extLst>
                  <a:ext uri="{FF2B5EF4-FFF2-40B4-BE49-F238E27FC236}">
                    <a16:creationId xmlns:a16="http://schemas.microsoft.com/office/drawing/2014/main" id="{DD2E6A70-1B5E-4CA5-B90A-42D0BBCCA4A4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1" name="楕円 300">
                <a:extLst>
                  <a:ext uri="{FF2B5EF4-FFF2-40B4-BE49-F238E27FC236}">
                    <a16:creationId xmlns:a16="http://schemas.microsoft.com/office/drawing/2014/main" id="{330D1061-02D0-4730-8EFD-68820762CB0B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2" name="楕円 301">
                <a:extLst>
                  <a:ext uri="{FF2B5EF4-FFF2-40B4-BE49-F238E27FC236}">
                    <a16:creationId xmlns:a16="http://schemas.microsoft.com/office/drawing/2014/main" id="{2097FBC8-C93A-4CAF-9CF4-9C64276240FC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4D5C4808-C758-4A4D-8F58-45006464A82A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E333F2A0-7733-4A24-9D1D-0FD3FA259A00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8" name="グループ化 247">
              <a:extLst>
                <a:ext uri="{FF2B5EF4-FFF2-40B4-BE49-F238E27FC236}">
                  <a16:creationId xmlns:a16="http://schemas.microsoft.com/office/drawing/2014/main" id="{5E01CD89-128C-4508-9762-2677F465E8E2}"/>
                </a:ext>
              </a:extLst>
            </p:cNvPr>
            <p:cNvGrpSpPr/>
            <p:nvPr/>
          </p:nvGrpSpPr>
          <p:grpSpPr>
            <a:xfrm rot="20507251">
              <a:off x="-1465731" y="7274709"/>
              <a:ext cx="1559638" cy="427168"/>
              <a:chOff x="648316" y="4343006"/>
              <a:chExt cx="4952385" cy="1356404"/>
            </a:xfrm>
          </p:grpSpPr>
          <p:sp>
            <p:nvSpPr>
              <p:cNvPr id="279" name="四角形: 角を丸くする 5">
                <a:extLst>
                  <a:ext uri="{FF2B5EF4-FFF2-40B4-BE49-F238E27FC236}">
                    <a16:creationId xmlns:a16="http://schemas.microsoft.com/office/drawing/2014/main" id="{148EEF82-0303-4A0A-AC33-048C6D98B2C1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0" name="四角形: 角を丸くする 5">
                <a:extLst>
                  <a:ext uri="{FF2B5EF4-FFF2-40B4-BE49-F238E27FC236}">
                    <a16:creationId xmlns:a16="http://schemas.microsoft.com/office/drawing/2014/main" id="{C9EA7BCC-0983-4496-B9CA-D2E35BDB1292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1" name="四角形: 角を丸くする 5">
                <a:extLst>
                  <a:ext uri="{FF2B5EF4-FFF2-40B4-BE49-F238E27FC236}">
                    <a16:creationId xmlns:a16="http://schemas.microsoft.com/office/drawing/2014/main" id="{124621ED-BFF0-43F2-A30D-6FBAE860564E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7DE5DBE4-A60C-423E-90A7-F8C9CD3913C5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F2190592-27CE-49C3-918C-107EBEEE6690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84" name="グループ化 283">
                <a:extLst>
                  <a:ext uri="{FF2B5EF4-FFF2-40B4-BE49-F238E27FC236}">
                    <a16:creationId xmlns:a16="http://schemas.microsoft.com/office/drawing/2014/main" id="{667A69F3-FCE2-4284-AEF9-953DB0BE37E7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291" name="楕円 2">
                  <a:extLst>
                    <a:ext uri="{FF2B5EF4-FFF2-40B4-BE49-F238E27FC236}">
                      <a16:creationId xmlns:a16="http://schemas.microsoft.com/office/drawing/2014/main" id="{B534D737-958C-4EED-AAB1-12F85B0B3C6A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92" name="楕円 2">
                  <a:extLst>
                    <a:ext uri="{FF2B5EF4-FFF2-40B4-BE49-F238E27FC236}">
                      <a16:creationId xmlns:a16="http://schemas.microsoft.com/office/drawing/2014/main" id="{4464E8B1-44B0-483B-BFB9-D2A351483197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E57B9143-E1D4-4C11-BA17-F3925D93EA8C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6" name="月 285">
                <a:extLst>
                  <a:ext uri="{FF2B5EF4-FFF2-40B4-BE49-F238E27FC236}">
                    <a16:creationId xmlns:a16="http://schemas.microsoft.com/office/drawing/2014/main" id="{339F505E-6FC6-425A-A3EF-6D82F25E44E6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7" name="楕円 286">
                <a:extLst>
                  <a:ext uri="{FF2B5EF4-FFF2-40B4-BE49-F238E27FC236}">
                    <a16:creationId xmlns:a16="http://schemas.microsoft.com/office/drawing/2014/main" id="{CEDCC4A5-1958-4662-8050-116B3CB4BADF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8" name="楕円 287">
                <a:extLst>
                  <a:ext uri="{FF2B5EF4-FFF2-40B4-BE49-F238E27FC236}">
                    <a16:creationId xmlns:a16="http://schemas.microsoft.com/office/drawing/2014/main" id="{E7C2FC7F-35D2-4FAF-81A4-F19EFB085355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32FED23A-65BE-432E-90A5-D8DF07D14B18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1917797-A918-461C-9A5E-D895E137D423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49" name="グループ化 248">
              <a:extLst>
                <a:ext uri="{FF2B5EF4-FFF2-40B4-BE49-F238E27FC236}">
                  <a16:creationId xmlns:a16="http://schemas.microsoft.com/office/drawing/2014/main" id="{795982B1-F5ED-4D63-AEE5-F01328E98FCC}"/>
                </a:ext>
              </a:extLst>
            </p:cNvPr>
            <p:cNvGrpSpPr/>
            <p:nvPr/>
          </p:nvGrpSpPr>
          <p:grpSpPr>
            <a:xfrm rot="20507251">
              <a:off x="-737069" y="7169933"/>
              <a:ext cx="1559638" cy="427168"/>
              <a:chOff x="648316" y="4343006"/>
              <a:chExt cx="4952385" cy="1356404"/>
            </a:xfrm>
          </p:grpSpPr>
          <p:sp>
            <p:nvSpPr>
              <p:cNvPr id="265" name="四角形: 角を丸くする 5">
                <a:extLst>
                  <a:ext uri="{FF2B5EF4-FFF2-40B4-BE49-F238E27FC236}">
                    <a16:creationId xmlns:a16="http://schemas.microsoft.com/office/drawing/2014/main" id="{39F99C68-9113-4FE5-8969-C27A2D9B1B60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6" name="四角形: 角を丸くする 5">
                <a:extLst>
                  <a:ext uri="{FF2B5EF4-FFF2-40B4-BE49-F238E27FC236}">
                    <a16:creationId xmlns:a16="http://schemas.microsoft.com/office/drawing/2014/main" id="{165D5BB0-44B7-4E9E-92B5-E4FCF5BABA99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7" name="四角形: 角を丸くする 5">
                <a:extLst>
                  <a:ext uri="{FF2B5EF4-FFF2-40B4-BE49-F238E27FC236}">
                    <a16:creationId xmlns:a16="http://schemas.microsoft.com/office/drawing/2014/main" id="{585B38B9-AA0B-4468-AA2D-1ECC456CC5B7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87201389-ACC1-4803-9236-5B26F6ABE1E3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68767022-EDB8-4D32-A922-B558D112F24E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70" name="グループ化 269">
                <a:extLst>
                  <a:ext uri="{FF2B5EF4-FFF2-40B4-BE49-F238E27FC236}">
                    <a16:creationId xmlns:a16="http://schemas.microsoft.com/office/drawing/2014/main" id="{49A2CA33-3FF6-415A-89CC-76860F517E09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277" name="楕円 2">
                  <a:extLst>
                    <a:ext uri="{FF2B5EF4-FFF2-40B4-BE49-F238E27FC236}">
                      <a16:creationId xmlns:a16="http://schemas.microsoft.com/office/drawing/2014/main" id="{7D8B1A39-8304-45EE-B83F-D099C960F5C5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78" name="楕円 2">
                  <a:extLst>
                    <a:ext uri="{FF2B5EF4-FFF2-40B4-BE49-F238E27FC236}">
                      <a16:creationId xmlns:a16="http://schemas.microsoft.com/office/drawing/2014/main" id="{368D410C-A870-422F-8D3F-5178E46A192D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531CC6E3-FB0B-4094-97C6-177A3B0DF9A3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2" name="月 271">
                <a:extLst>
                  <a:ext uri="{FF2B5EF4-FFF2-40B4-BE49-F238E27FC236}">
                    <a16:creationId xmlns:a16="http://schemas.microsoft.com/office/drawing/2014/main" id="{619E5118-69F1-4394-A43F-D42C9F96D4B0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3" name="楕円 272">
                <a:extLst>
                  <a:ext uri="{FF2B5EF4-FFF2-40B4-BE49-F238E27FC236}">
                    <a16:creationId xmlns:a16="http://schemas.microsoft.com/office/drawing/2014/main" id="{0BC97426-BAFB-4403-9B87-AABDB4631F64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4" name="楕円 273">
                <a:extLst>
                  <a:ext uri="{FF2B5EF4-FFF2-40B4-BE49-F238E27FC236}">
                    <a16:creationId xmlns:a16="http://schemas.microsoft.com/office/drawing/2014/main" id="{D13FF7DC-8F69-4330-BC9B-951414BA1CF7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989ACB0C-864A-421A-8D7B-374D89041E8E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0B0F5FF8-845F-4ACE-B98A-FBDA6B94FB44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250" name="グループ化 249">
              <a:extLst>
                <a:ext uri="{FF2B5EF4-FFF2-40B4-BE49-F238E27FC236}">
                  <a16:creationId xmlns:a16="http://schemas.microsoft.com/office/drawing/2014/main" id="{FC35C4BC-E42F-469B-AD83-72E7CA200479}"/>
                </a:ext>
              </a:extLst>
            </p:cNvPr>
            <p:cNvGrpSpPr/>
            <p:nvPr/>
          </p:nvGrpSpPr>
          <p:grpSpPr>
            <a:xfrm rot="20507251">
              <a:off x="-858512" y="7479496"/>
              <a:ext cx="1559638" cy="427168"/>
              <a:chOff x="648316" y="4343006"/>
              <a:chExt cx="4952385" cy="1356404"/>
            </a:xfrm>
          </p:grpSpPr>
          <p:sp>
            <p:nvSpPr>
              <p:cNvPr id="251" name="四角形: 角を丸くする 5">
                <a:extLst>
                  <a:ext uri="{FF2B5EF4-FFF2-40B4-BE49-F238E27FC236}">
                    <a16:creationId xmlns:a16="http://schemas.microsoft.com/office/drawing/2014/main" id="{BAAA0F80-7315-4543-A976-7F0DD6A6792B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2" name="四角形: 角を丸くする 5">
                <a:extLst>
                  <a:ext uri="{FF2B5EF4-FFF2-40B4-BE49-F238E27FC236}">
                    <a16:creationId xmlns:a16="http://schemas.microsoft.com/office/drawing/2014/main" id="{0283C794-8DB6-4E82-B76B-93FFFFBAC3CC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3" name="四角形: 角を丸くする 5">
                <a:extLst>
                  <a:ext uri="{FF2B5EF4-FFF2-40B4-BE49-F238E27FC236}">
                    <a16:creationId xmlns:a16="http://schemas.microsoft.com/office/drawing/2014/main" id="{42559E76-ACCA-47F3-BBDE-849770C154CF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1EB3F526-9418-48E6-9261-25A0F107E014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CB742A75-C2FF-450F-BB81-3E5D53BFB831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256" name="グループ化 255">
                <a:extLst>
                  <a:ext uri="{FF2B5EF4-FFF2-40B4-BE49-F238E27FC236}">
                    <a16:creationId xmlns:a16="http://schemas.microsoft.com/office/drawing/2014/main" id="{629771AA-EDDD-4A35-8B9D-5501250FA6E7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263" name="楕円 2">
                  <a:extLst>
                    <a:ext uri="{FF2B5EF4-FFF2-40B4-BE49-F238E27FC236}">
                      <a16:creationId xmlns:a16="http://schemas.microsoft.com/office/drawing/2014/main" id="{D62B44AF-66C0-408D-8415-646C63BED80D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264" name="楕円 2">
                  <a:extLst>
                    <a:ext uri="{FF2B5EF4-FFF2-40B4-BE49-F238E27FC236}">
                      <a16:creationId xmlns:a16="http://schemas.microsoft.com/office/drawing/2014/main" id="{0035236D-1A3A-4806-B84A-4F03D3C4643A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1D3BF1EA-C527-4D94-B34C-3ED6EFEA3CF8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8" name="月 257">
                <a:extLst>
                  <a:ext uri="{FF2B5EF4-FFF2-40B4-BE49-F238E27FC236}">
                    <a16:creationId xmlns:a16="http://schemas.microsoft.com/office/drawing/2014/main" id="{149F654C-7484-4AC9-92CD-C571D1DBF2E6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59" name="楕円 258">
                <a:extLst>
                  <a:ext uri="{FF2B5EF4-FFF2-40B4-BE49-F238E27FC236}">
                    <a16:creationId xmlns:a16="http://schemas.microsoft.com/office/drawing/2014/main" id="{AF2764E6-09C7-4AC2-98B0-9207159A862F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0" name="楕円 259">
                <a:extLst>
                  <a:ext uri="{FF2B5EF4-FFF2-40B4-BE49-F238E27FC236}">
                    <a16:creationId xmlns:a16="http://schemas.microsoft.com/office/drawing/2014/main" id="{3D94FB0C-1A66-42D8-AB66-5790CE8CA36A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9512D28A-5700-4F9F-B35E-6AE80E829B9E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1DB1617A-1048-481D-8D55-2BC5004F7A5B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332" name="グループ化 331">
            <a:extLst>
              <a:ext uri="{FF2B5EF4-FFF2-40B4-BE49-F238E27FC236}">
                <a16:creationId xmlns:a16="http://schemas.microsoft.com/office/drawing/2014/main" id="{F228C699-F9D3-4A68-9851-0D45FCD71C83}"/>
              </a:ext>
            </a:extLst>
          </p:cNvPr>
          <p:cNvGrpSpPr/>
          <p:nvPr/>
        </p:nvGrpSpPr>
        <p:grpSpPr>
          <a:xfrm>
            <a:off x="2535852" y="918736"/>
            <a:ext cx="1868358" cy="1203800"/>
            <a:chOff x="1186906" y="4056827"/>
            <a:chExt cx="2669102" cy="1719726"/>
          </a:xfrm>
        </p:grpSpPr>
        <p:grpSp>
          <p:nvGrpSpPr>
            <p:cNvPr id="333" name="グループ化 332">
              <a:extLst>
                <a:ext uri="{FF2B5EF4-FFF2-40B4-BE49-F238E27FC236}">
                  <a16:creationId xmlns:a16="http://schemas.microsoft.com/office/drawing/2014/main" id="{A42B256A-B4AF-4AA1-89BD-72C3CA65DBB6}"/>
                </a:ext>
              </a:extLst>
            </p:cNvPr>
            <p:cNvGrpSpPr/>
            <p:nvPr/>
          </p:nvGrpSpPr>
          <p:grpSpPr>
            <a:xfrm>
              <a:off x="1233747" y="4056827"/>
              <a:ext cx="2562286" cy="1719726"/>
              <a:chOff x="1612263" y="3629372"/>
              <a:chExt cx="2562286" cy="1719726"/>
            </a:xfrm>
          </p:grpSpPr>
          <p:grpSp>
            <p:nvGrpSpPr>
              <p:cNvPr id="369" name="グループ化 368">
                <a:extLst>
                  <a:ext uri="{FF2B5EF4-FFF2-40B4-BE49-F238E27FC236}">
                    <a16:creationId xmlns:a16="http://schemas.microsoft.com/office/drawing/2014/main" id="{126F5E5F-CEE2-4274-92A9-2D3EB774EFA4}"/>
                  </a:ext>
                </a:extLst>
              </p:cNvPr>
              <p:cNvGrpSpPr/>
              <p:nvPr/>
            </p:nvGrpSpPr>
            <p:grpSpPr>
              <a:xfrm>
                <a:off x="1612263" y="3812399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376" name="グループ化 375">
                  <a:extLst>
                    <a:ext uri="{FF2B5EF4-FFF2-40B4-BE49-F238E27FC236}">
                      <a16:creationId xmlns:a16="http://schemas.microsoft.com/office/drawing/2014/main" id="{965414F6-5B89-4DD8-AF9B-A3018420C52D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379" name="フリーフォーム: 図形 378">
                    <a:extLst>
                      <a:ext uri="{FF2B5EF4-FFF2-40B4-BE49-F238E27FC236}">
                        <a16:creationId xmlns:a16="http://schemas.microsoft.com/office/drawing/2014/main" id="{F80AC4CF-990C-4FE0-BCC1-4E2C197BB2FC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80" name="楕円 379">
                    <a:extLst>
                      <a:ext uri="{FF2B5EF4-FFF2-40B4-BE49-F238E27FC236}">
                        <a16:creationId xmlns:a16="http://schemas.microsoft.com/office/drawing/2014/main" id="{EDECAE6D-0A92-4D46-8FE4-271480AFFFFB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377" name="楕円 376">
                  <a:extLst>
                    <a:ext uri="{FF2B5EF4-FFF2-40B4-BE49-F238E27FC236}">
                      <a16:creationId xmlns:a16="http://schemas.microsoft.com/office/drawing/2014/main" id="{39226AA2-F309-4840-890E-A71728119840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78" name="フリーフォーム: 図形 377">
                  <a:extLst>
                    <a:ext uri="{FF2B5EF4-FFF2-40B4-BE49-F238E27FC236}">
                      <a16:creationId xmlns:a16="http://schemas.microsoft.com/office/drawing/2014/main" id="{658479A3-868C-46CF-90CE-9BD5D4604C88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92941FCF-6C8C-46FE-8A12-B18BD429E540}"/>
                  </a:ext>
                </a:extLst>
              </p:cNvPr>
              <p:cNvSpPr/>
              <p:nvPr/>
            </p:nvSpPr>
            <p:spPr>
              <a:xfrm rot="21387295">
                <a:off x="3138999" y="3629372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FB581D4F-9E41-4DA6-A16F-682A4334FCEF}"/>
                  </a:ext>
                </a:extLst>
              </p:cNvPr>
              <p:cNvSpPr/>
              <p:nvPr/>
            </p:nvSpPr>
            <p:spPr>
              <a:xfrm rot="1018088">
                <a:off x="3212959" y="3864847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1B088AA0-28EC-40BF-A932-C0DA129C1FA7}"/>
                  </a:ext>
                </a:extLst>
              </p:cNvPr>
              <p:cNvSpPr/>
              <p:nvPr/>
            </p:nvSpPr>
            <p:spPr>
              <a:xfrm rot="212705" flipH="1">
                <a:off x="1800872" y="3689540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9B71B00C-7E35-4441-B1A9-83855C7D1D29}"/>
                  </a:ext>
                </a:extLst>
              </p:cNvPr>
              <p:cNvSpPr/>
              <p:nvPr/>
            </p:nvSpPr>
            <p:spPr>
              <a:xfrm rot="20581912" flipH="1">
                <a:off x="1647286" y="3887335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681548E3-5A5F-412E-A270-6598FB90608D}"/>
                  </a:ext>
                </a:extLst>
              </p:cNvPr>
              <p:cNvSpPr/>
              <p:nvPr/>
            </p:nvSpPr>
            <p:spPr>
              <a:xfrm rot="1018088">
                <a:off x="3189693" y="4379283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084C16E5-A172-44ED-B74E-24E74B086A0C}"/>
                  </a:ext>
                </a:extLst>
              </p:cNvPr>
              <p:cNvSpPr/>
              <p:nvPr/>
            </p:nvSpPr>
            <p:spPr>
              <a:xfrm rot="20581912" flipH="1">
                <a:off x="1666336" y="4296909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334" name="グループ化 333">
              <a:extLst>
                <a:ext uri="{FF2B5EF4-FFF2-40B4-BE49-F238E27FC236}">
                  <a16:creationId xmlns:a16="http://schemas.microsoft.com/office/drawing/2014/main" id="{73779FCA-CEDC-4B28-9FFA-57C068A03186}"/>
                </a:ext>
              </a:extLst>
            </p:cNvPr>
            <p:cNvGrpSpPr/>
            <p:nvPr/>
          </p:nvGrpSpPr>
          <p:grpSpPr>
            <a:xfrm>
              <a:off x="1186906" y="4209835"/>
              <a:ext cx="2669102" cy="1087606"/>
              <a:chOff x="1043912" y="3820969"/>
              <a:chExt cx="2879348" cy="1173279"/>
            </a:xfrm>
          </p:grpSpPr>
          <p:grpSp>
            <p:nvGrpSpPr>
              <p:cNvPr id="335" name="グループ化 334">
                <a:extLst>
                  <a:ext uri="{FF2B5EF4-FFF2-40B4-BE49-F238E27FC236}">
                    <a16:creationId xmlns:a16="http://schemas.microsoft.com/office/drawing/2014/main" id="{E4689029-0BC5-4E66-901F-14620F031D05}"/>
                  </a:ext>
                </a:extLst>
              </p:cNvPr>
              <p:cNvGrpSpPr/>
              <p:nvPr/>
            </p:nvGrpSpPr>
            <p:grpSpPr>
              <a:xfrm>
                <a:off x="1043912" y="3820969"/>
                <a:ext cx="1157879" cy="1161806"/>
                <a:chOff x="1043912" y="3820969"/>
                <a:chExt cx="1157879" cy="1161806"/>
              </a:xfrm>
            </p:grpSpPr>
            <p:sp>
              <p:nvSpPr>
                <p:cNvPr id="356" name="星: 16 pt 355">
                  <a:extLst>
                    <a:ext uri="{FF2B5EF4-FFF2-40B4-BE49-F238E27FC236}">
                      <a16:creationId xmlns:a16="http://schemas.microsoft.com/office/drawing/2014/main" id="{1E1A02CB-6D89-40B6-8700-99F3239307AE}"/>
                    </a:ext>
                  </a:extLst>
                </p:cNvPr>
                <p:cNvSpPr/>
                <p:nvPr/>
              </p:nvSpPr>
              <p:spPr>
                <a:xfrm rot="19800000">
                  <a:off x="1341275" y="4028002"/>
                  <a:ext cx="283065" cy="182489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357" name="グループ化 356">
                  <a:extLst>
                    <a:ext uri="{FF2B5EF4-FFF2-40B4-BE49-F238E27FC236}">
                      <a16:creationId xmlns:a16="http://schemas.microsoft.com/office/drawing/2014/main" id="{D03F7C31-954E-4320-A71A-03FDA06D728C}"/>
                    </a:ext>
                  </a:extLst>
                </p:cNvPr>
                <p:cNvGrpSpPr/>
                <p:nvPr/>
              </p:nvGrpSpPr>
              <p:grpSpPr>
                <a:xfrm>
                  <a:off x="1043912" y="47465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67" name="星: 16 pt 366">
                    <a:extLst>
                      <a:ext uri="{FF2B5EF4-FFF2-40B4-BE49-F238E27FC236}">
                        <a16:creationId xmlns:a16="http://schemas.microsoft.com/office/drawing/2014/main" id="{DF14178F-5327-4AC5-B82B-64353280933B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68" name="星: 16 pt 367">
                    <a:extLst>
                      <a:ext uri="{FF2B5EF4-FFF2-40B4-BE49-F238E27FC236}">
                        <a16:creationId xmlns:a16="http://schemas.microsoft.com/office/drawing/2014/main" id="{D7FC3D41-0268-4E3F-A054-6110919E8204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58" name="グループ化 357">
                  <a:extLst>
                    <a:ext uri="{FF2B5EF4-FFF2-40B4-BE49-F238E27FC236}">
                      <a16:creationId xmlns:a16="http://schemas.microsoft.com/office/drawing/2014/main" id="{1526566C-5ADE-4B63-B359-CC596609EDEC}"/>
                    </a:ext>
                  </a:extLst>
                </p:cNvPr>
                <p:cNvGrpSpPr/>
                <p:nvPr/>
              </p:nvGrpSpPr>
              <p:grpSpPr>
                <a:xfrm>
                  <a:off x="1043912" y="45560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65" name="星: 16 pt 364">
                    <a:extLst>
                      <a:ext uri="{FF2B5EF4-FFF2-40B4-BE49-F238E27FC236}">
                        <a16:creationId xmlns:a16="http://schemas.microsoft.com/office/drawing/2014/main" id="{7EAFB92B-AADD-4EA6-A8CA-5E741A54DAE2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66" name="星: 16 pt 365">
                    <a:extLst>
                      <a:ext uri="{FF2B5EF4-FFF2-40B4-BE49-F238E27FC236}">
                        <a16:creationId xmlns:a16="http://schemas.microsoft.com/office/drawing/2014/main" id="{BC821736-E964-4CF9-A60E-10774C39B8AA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59" name="グループ化 358">
                  <a:extLst>
                    <a:ext uri="{FF2B5EF4-FFF2-40B4-BE49-F238E27FC236}">
                      <a16:creationId xmlns:a16="http://schemas.microsoft.com/office/drawing/2014/main" id="{9622888B-8AB4-4D7D-804A-35AD87FA41FF}"/>
                    </a:ext>
                  </a:extLst>
                </p:cNvPr>
                <p:cNvGrpSpPr/>
                <p:nvPr/>
              </p:nvGrpSpPr>
              <p:grpSpPr>
                <a:xfrm>
                  <a:off x="1043912" y="437186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63" name="星: 16 pt 362">
                    <a:extLst>
                      <a:ext uri="{FF2B5EF4-FFF2-40B4-BE49-F238E27FC236}">
                        <a16:creationId xmlns:a16="http://schemas.microsoft.com/office/drawing/2014/main" id="{2911B408-844D-4F10-91D9-555A3559985F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64" name="星: 16 pt 363">
                    <a:extLst>
                      <a:ext uri="{FF2B5EF4-FFF2-40B4-BE49-F238E27FC236}">
                        <a16:creationId xmlns:a16="http://schemas.microsoft.com/office/drawing/2014/main" id="{4F37E14A-824A-4F53-B962-7AFA2C684289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360" name="星: 16 pt 359">
                  <a:extLst>
                    <a:ext uri="{FF2B5EF4-FFF2-40B4-BE49-F238E27FC236}">
                      <a16:creationId xmlns:a16="http://schemas.microsoft.com/office/drawing/2014/main" id="{7F29C6BC-81E6-46A1-A80A-058EE9760A9B}"/>
                    </a:ext>
                  </a:extLst>
                </p:cNvPr>
                <p:cNvSpPr/>
                <p:nvPr/>
              </p:nvSpPr>
              <p:spPr>
                <a:xfrm rot="900000">
                  <a:off x="1358899" y="4184648"/>
                  <a:ext cx="842891" cy="201225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1" name="フリーフォーム: 図形 360">
                  <a:extLst>
                    <a:ext uri="{FF2B5EF4-FFF2-40B4-BE49-F238E27FC236}">
                      <a16:creationId xmlns:a16="http://schemas.microsoft.com/office/drawing/2014/main" id="{E4CD578B-EB17-46EF-A188-623BCDCB3075}"/>
                    </a:ext>
                  </a:extLst>
                </p:cNvPr>
                <p:cNvSpPr/>
                <p:nvPr/>
              </p:nvSpPr>
              <p:spPr>
                <a:xfrm rot="15023578">
                  <a:off x="1846604" y="3807444"/>
                  <a:ext cx="84678" cy="294214"/>
                </a:xfrm>
                <a:custGeom>
                  <a:avLst/>
                  <a:gdLst>
                    <a:gd name="connsiteX0" fmla="*/ 135118 w 222433"/>
                    <a:gd name="connsiteY0" fmla="*/ 0 h 585418"/>
                    <a:gd name="connsiteX1" fmla="*/ 209567 w 222433"/>
                    <a:gd name="connsiteY1" fmla="*/ 25066 h 585418"/>
                    <a:gd name="connsiteX2" fmla="*/ 222433 w 222433"/>
                    <a:gd name="connsiteY2" fmla="*/ 39532 h 585418"/>
                    <a:gd name="connsiteX3" fmla="*/ 205157 w 222433"/>
                    <a:gd name="connsiteY3" fmla="*/ 55689 h 585418"/>
                    <a:gd name="connsiteX4" fmla="*/ 184045 w 222433"/>
                    <a:gd name="connsiteY4" fmla="*/ 128479 h 585418"/>
                    <a:gd name="connsiteX5" fmla="*/ 154675 w 222433"/>
                    <a:gd name="connsiteY5" fmla="*/ 191361 h 585418"/>
                    <a:gd name="connsiteX6" fmla="*/ 150682 w 222433"/>
                    <a:gd name="connsiteY6" fmla="*/ 273116 h 585418"/>
                    <a:gd name="connsiteX7" fmla="*/ 136949 w 222433"/>
                    <a:gd name="connsiteY7" fmla="*/ 351392 h 585418"/>
                    <a:gd name="connsiteX8" fmla="*/ 150682 w 222433"/>
                    <a:gd name="connsiteY8" fmla="*/ 429669 h 585418"/>
                    <a:gd name="connsiteX9" fmla="*/ 154676 w 222433"/>
                    <a:gd name="connsiteY9" fmla="*/ 511424 h 585418"/>
                    <a:gd name="connsiteX10" fmla="*/ 184046 w 222433"/>
                    <a:gd name="connsiteY10" fmla="*/ 574306 h 585418"/>
                    <a:gd name="connsiteX11" fmla="*/ 187268 w 222433"/>
                    <a:gd name="connsiteY11" fmla="*/ 585418 h 585418"/>
                    <a:gd name="connsiteX12" fmla="*/ 143761 w 222433"/>
                    <a:gd name="connsiteY12" fmla="*/ 579856 h 585418"/>
                    <a:gd name="connsiteX13" fmla="*/ 108744 w 222433"/>
                    <a:gd name="connsiteY13" fmla="*/ 537057 h 585418"/>
                    <a:gd name="connsiteX14" fmla="*/ 68208 w 222433"/>
                    <a:gd name="connsiteY14" fmla="*/ 506293 h 585418"/>
                    <a:gd name="connsiteX15" fmla="*/ 47097 w 222433"/>
                    <a:gd name="connsiteY15" fmla="*/ 447224 h 585418"/>
                    <a:gd name="connsiteX16" fmla="*/ 17727 w 222433"/>
                    <a:gd name="connsiteY16" fmla="*/ 396196 h 585418"/>
                    <a:gd name="connsiteX17" fmla="*/ 13733 w 222433"/>
                    <a:gd name="connsiteY17" fmla="*/ 329851 h 585418"/>
                    <a:gd name="connsiteX18" fmla="*/ 0 w 222433"/>
                    <a:gd name="connsiteY18" fmla="*/ 266330 h 585418"/>
                    <a:gd name="connsiteX19" fmla="*/ 13733 w 222433"/>
                    <a:gd name="connsiteY19" fmla="*/ 202809 h 585418"/>
                    <a:gd name="connsiteX20" fmla="*/ 17727 w 222433"/>
                    <a:gd name="connsiteY20" fmla="*/ 136464 h 585418"/>
                    <a:gd name="connsiteX21" fmla="*/ 47097 w 222433"/>
                    <a:gd name="connsiteY21" fmla="*/ 85436 h 585418"/>
                    <a:gd name="connsiteX22" fmla="*/ 68208 w 222433"/>
                    <a:gd name="connsiteY22" fmla="*/ 26367 h 585418"/>
                    <a:gd name="connsiteX23" fmla="*/ 77299 w 222433"/>
                    <a:gd name="connsiteY23" fmla="*/ 19467 h 58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22433" h="585418">
                      <a:moveTo>
                        <a:pt x="135118" y="0"/>
                      </a:moveTo>
                      <a:cubicBezTo>
                        <a:pt x="161526" y="0"/>
                        <a:pt x="186685" y="8926"/>
                        <a:pt x="209567" y="25066"/>
                      </a:cubicBezTo>
                      <a:lnTo>
                        <a:pt x="222433" y="39532"/>
                      </a:lnTo>
                      <a:lnTo>
                        <a:pt x="205157" y="55689"/>
                      </a:lnTo>
                      <a:lnTo>
                        <a:pt x="184045" y="128479"/>
                      </a:lnTo>
                      <a:lnTo>
                        <a:pt x="154675" y="191361"/>
                      </a:lnTo>
                      <a:lnTo>
                        <a:pt x="150682" y="273116"/>
                      </a:lnTo>
                      <a:lnTo>
                        <a:pt x="136949" y="351392"/>
                      </a:lnTo>
                      <a:lnTo>
                        <a:pt x="150682" y="429669"/>
                      </a:lnTo>
                      <a:lnTo>
                        <a:pt x="154676" y="511424"/>
                      </a:lnTo>
                      <a:lnTo>
                        <a:pt x="184046" y="574306"/>
                      </a:lnTo>
                      <a:lnTo>
                        <a:pt x="187268" y="585418"/>
                      </a:lnTo>
                      <a:lnTo>
                        <a:pt x="143761" y="579856"/>
                      </a:lnTo>
                      <a:lnTo>
                        <a:pt x="108744" y="537057"/>
                      </a:lnTo>
                      <a:lnTo>
                        <a:pt x="68208" y="506293"/>
                      </a:lnTo>
                      <a:lnTo>
                        <a:pt x="47097" y="447224"/>
                      </a:lnTo>
                      <a:lnTo>
                        <a:pt x="17727" y="396196"/>
                      </a:lnTo>
                      <a:lnTo>
                        <a:pt x="13733" y="329851"/>
                      </a:lnTo>
                      <a:lnTo>
                        <a:pt x="0" y="266330"/>
                      </a:lnTo>
                      <a:lnTo>
                        <a:pt x="13733" y="202809"/>
                      </a:lnTo>
                      <a:lnTo>
                        <a:pt x="17727" y="136464"/>
                      </a:lnTo>
                      <a:lnTo>
                        <a:pt x="47097" y="85436"/>
                      </a:lnTo>
                      <a:lnTo>
                        <a:pt x="68208" y="26367"/>
                      </a:lnTo>
                      <a:lnTo>
                        <a:pt x="77299" y="19467"/>
                      </a:lnTo>
                      <a:close/>
                    </a:path>
                  </a:pathLst>
                </a:custGeom>
                <a:pattFill prst="lgConfetti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62" name="フリーフォーム: 図形 361">
                  <a:extLst>
                    <a:ext uri="{FF2B5EF4-FFF2-40B4-BE49-F238E27FC236}">
                      <a16:creationId xmlns:a16="http://schemas.microsoft.com/office/drawing/2014/main" id="{F80924B3-091E-473A-9E02-AA61D4C607A4}"/>
                    </a:ext>
                  </a:extLst>
                </p:cNvPr>
                <p:cNvSpPr/>
                <p:nvPr/>
              </p:nvSpPr>
              <p:spPr>
                <a:xfrm rot="19800000">
                  <a:off x="1465838" y="3820969"/>
                  <a:ext cx="617458" cy="220262"/>
                </a:xfrm>
                <a:custGeom>
                  <a:avLst/>
                  <a:gdLst>
                    <a:gd name="connsiteX0" fmla="*/ 524301 w 617458"/>
                    <a:gd name="connsiteY0" fmla="*/ 79227 h 220262"/>
                    <a:gd name="connsiteX1" fmla="*/ 550930 w 617458"/>
                    <a:gd name="connsiteY1" fmla="*/ 101880 h 220262"/>
                    <a:gd name="connsiteX2" fmla="*/ 583457 w 617458"/>
                    <a:gd name="connsiteY2" fmla="*/ 121749 h 220262"/>
                    <a:gd name="connsiteX3" fmla="*/ 596495 w 617458"/>
                    <a:gd name="connsiteY3" fmla="*/ 146660 h 220262"/>
                    <a:gd name="connsiteX4" fmla="*/ 617458 w 617458"/>
                    <a:gd name="connsiteY4" fmla="*/ 170779 h 220262"/>
                    <a:gd name="connsiteX5" fmla="*/ 615036 w 617458"/>
                    <a:gd name="connsiteY5" fmla="*/ 193117 h 220262"/>
                    <a:gd name="connsiteX6" fmla="*/ 608818 w 617458"/>
                    <a:gd name="connsiteY6" fmla="*/ 189748 h 220262"/>
                    <a:gd name="connsiteX7" fmla="*/ 575103 w 617458"/>
                    <a:gd name="connsiteY7" fmla="*/ 165197 h 220262"/>
                    <a:gd name="connsiteX8" fmla="*/ 526752 w 617458"/>
                    <a:gd name="connsiteY8" fmla="*/ 150131 h 220262"/>
                    <a:gd name="connsiteX9" fmla="*/ 481767 w 617458"/>
                    <a:gd name="connsiteY9" fmla="*/ 130821 h 220262"/>
                    <a:gd name="connsiteX10" fmla="*/ 433155 w 617458"/>
                    <a:gd name="connsiteY10" fmla="*/ 125051 h 220262"/>
                    <a:gd name="connsiteX11" fmla="*/ 394733 w 617458"/>
                    <a:gd name="connsiteY11" fmla="*/ 116397 h 220262"/>
                    <a:gd name="connsiteX12" fmla="*/ 386615 w 617458"/>
                    <a:gd name="connsiteY12" fmla="*/ 130754 h 220262"/>
                    <a:gd name="connsiteX13" fmla="*/ 383118 w 617458"/>
                    <a:gd name="connsiteY13" fmla="*/ 152276 h 220262"/>
                    <a:gd name="connsiteX14" fmla="*/ 358072 w 617458"/>
                    <a:gd name="connsiteY14" fmla="*/ 168862 h 220262"/>
                    <a:gd name="connsiteX15" fmla="*/ 339950 w 617458"/>
                    <a:gd name="connsiteY15" fmla="*/ 188006 h 220262"/>
                    <a:gd name="connsiteX16" fmla="*/ 305334 w 617458"/>
                    <a:gd name="connsiteY16" fmla="*/ 198028 h 220262"/>
                    <a:gd name="connsiteX17" fmla="*/ 275344 w 617458"/>
                    <a:gd name="connsiteY17" fmla="*/ 211879 h 220262"/>
                    <a:gd name="connsiteX18" fmla="*/ 236429 w 617458"/>
                    <a:gd name="connsiteY18" fmla="*/ 213813 h 220262"/>
                    <a:gd name="connsiteX19" fmla="*/ 199138 w 617458"/>
                    <a:gd name="connsiteY19" fmla="*/ 220262 h 220262"/>
                    <a:gd name="connsiteX20" fmla="*/ 161847 w 617458"/>
                    <a:gd name="connsiteY20" fmla="*/ 213813 h 220262"/>
                    <a:gd name="connsiteX21" fmla="*/ 122932 w 617458"/>
                    <a:gd name="connsiteY21" fmla="*/ 211879 h 220262"/>
                    <a:gd name="connsiteX22" fmla="*/ 92942 w 617458"/>
                    <a:gd name="connsiteY22" fmla="*/ 198028 h 220262"/>
                    <a:gd name="connsiteX23" fmla="*/ 58326 w 617458"/>
                    <a:gd name="connsiteY23" fmla="*/ 188006 h 220262"/>
                    <a:gd name="connsiteX24" fmla="*/ 40204 w 617458"/>
                    <a:gd name="connsiteY24" fmla="*/ 168862 h 220262"/>
                    <a:gd name="connsiteX25" fmla="*/ 15158 w 617458"/>
                    <a:gd name="connsiteY25" fmla="*/ 152276 h 220262"/>
                    <a:gd name="connsiteX26" fmla="*/ 11661 w 617458"/>
                    <a:gd name="connsiteY26" fmla="*/ 130754 h 220262"/>
                    <a:gd name="connsiteX27" fmla="*/ 0 w 617458"/>
                    <a:gd name="connsiteY27" fmla="*/ 110131 h 220262"/>
                    <a:gd name="connsiteX28" fmla="*/ 11661 w 617458"/>
                    <a:gd name="connsiteY28" fmla="*/ 89508 h 220262"/>
                    <a:gd name="connsiteX29" fmla="*/ 15158 w 617458"/>
                    <a:gd name="connsiteY29" fmla="*/ 67986 h 220262"/>
                    <a:gd name="connsiteX30" fmla="*/ 40204 w 617458"/>
                    <a:gd name="connsiteY30" fmla="*/ 51400 h 220262"/>
                    <a:gd name="connsiteX31" fmla="*/ 58326 w 617458"/>
                    <a:gd name="connsiteY31" fmla="*/ 32256 h 220262"/>
                    <a:gd name="connsiteX32" fmla="*/ 92942 w 617458"/>
                    <a:gd name="connsiteY32" fmla="*/ 22234 h 220262"/>
                    <a:gd name="connsiteX33" fmla="*/ 122932 w 617458"/>
                    <a:gd name="connsiteY33" fmla="*/ 8383 h 220262"/>
                    <a:gd name="connsiteX34" fmla="*/ 161847 w 617458"/>
                    <a:gd name="connsiteY34" fmla="*/ 6449 h 220262"/>
                    <a:gd name="connsiteX35" fmla="*/ 199138 w 617458"/>
                    <a:gd name="connsiteY35" fmla="*/ 0 h 220262"/>
                    <a:gd name="connsiteX36" fmla="*/ 236429 w 617458"/>
                    <a:gd name="connsiteY36" fmla="*/ 6449 h 220262"/>
                    <a:gd name="connsiteX37" fmla="*/ 275344 w 617458"/>
                    <a:gd name="connsiteY37" fmla="*/ 8383 h 220262"/>
                    <a:gd name="connsiteX38" fmla="*/ 305334 w 617458"/>
                    <a:gd name="connsiteY38" fmla="*/ 22234 h 220262"/>
                    <a:gd name="connsiteX39" fmla="*/ 339950 w 617458"/>
                    <a:gd name="connsiteY39" fmla="*/ 32256 h 220262"/>
                    <a:gd name="connsiteX40" fmla="*/ 348574 w 617458"/>
                    <a:gd name="connsiteY40" fmla="*/ 41366 h 220262"/>
                    <a:gd name="connsiteX41" fmla="*/ 369017 w 617458"/>
                    <a:gd name="connsiteY41" fmla="*/ 37618 h 220262"/>
                    <a:gd name="connsiteX42" fmla="*/ 409210 w 617458"/>
                    <a:gd name="connsiteY42" fmla="*/ 46278 h 220262"/>
                    <a:gd name="connsiteX43" fmla="*/ 449001 w 617458"/>
                    <a:gd name="connsiteY43" fmla="*/ 49684 h 220262"/>
                    <a:gd name="connsiteX44" fmla="*/ 485164 w 617458"/>
                    <a:gd name="connsiteY44" fmla="*/ 66630 h 22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17458" h="220262">
                      <a:moveTo>
                        <a:pt x="524301" y="79227"/>
                      </a:moveTo>
                      <a:lnTo>
                        <a:pt x="550930" y="101880"/>
                      </a:lnTo>
                      <a:lnTo>
                        <a:pt x="583457" y="121749"/>
                      </a:lnTo>
                      <a:lnTo>
                        <a:pt x="596495" y="146660"/>
                      </a:lnTo>
                      <a:lnTo>
                        <a:pt x="617458" y="170779"/>
                      </a:lnTo>
                      <a:lnTo>
                        <a:pt x="615036" y="193117"/>
                      </a:lnTo>
                      <a:lnTo>
                        <a:pt x="608818" y="189748"/>
                      </a:lnTo>
                      <a:lnTo>
                        <a:pt x="575103" y="165197"/>
                      </a:lnTo>
                      <a:lnTo>
                        <a:pt x="526752" y="150131"/>
                      </a:lnTo>
                      <a:lnTo>
                        <a:pt x="481767" y="130821"/>
                      </a:lnTo>
                      <a:lnTo>
                        <a:pt x="433155" y="125051"/>
                      </a:lnTo>
                      <a:lnTo>
                        <a:pt x="394733" y="116397"/>
                      </a:lnTo>
                      <a:lnTo>
                        <a:pt x="386615" y="130754"/>
                      </a:lnTo>
                      <a:lnTo>
                        <a:pt x="383118" y="152276"/>
                      </a:lnTo>
                      <a:lnTo>
                        <a:pt x="358072" y="168862"/>
                      </a:lnTo>
                      <a:lnTo>
                        <a:pt x="339950" y="188006"/>
                      </a:lnTo>
                      <a:lnTo>
                        <a:pt x="305334" y="198028"/>
                      </a:lnTo>
                      <a:lnTo>
                        <a:pt x="275344" y="211879"/>
                      </a:lnTo>
                      <a:lnTo>
                        <a:pt x="236429" y="213813"/>
                      </a:lnTo>
                      <a:lnTo>
                        <a:pt x="199138" y="220262"/>
                      </a:lnTo>
                      <a:lnTo>
                        <a:pt x="161847" y="213813"/>
                      </a:lnTo>
                      <a:lnTo>
                        <a:pt x="122932" y="211879"/>
                      </a:lnTo>
                      <a:lnTo>
                        <a:pt x="92942" y="198028"/>
                      </a:lnTo>
                      <a:lnTo>
                        <a:pt x="58326" y="188006"/>
                      </a:lnTo>
                      <a:lnTo>
                        <a:pt x="40204" y="168862"/>
                      </a:lnTo>
                      <a:lnTo>
                        <a:pt x="15158" y="152276"/>
                      </a:lnTo>
                      <a:lnTo>
                        <a:pt x="11661" y="130754"/>
                      </a:lnTo>
                      <a:lnTo>
                        <a:pt x="0" y="110131"/>
                      </a:lnTo>
                      <a:lnTo>
                        <a:pt x="11661" y="89508"/>
                      </a:lnTo>
                      <a:lnTo>
                        <a:pt x="15158" y="67986"/>
                      </a:lnTo>
                      <a:lnTo>
                        <a:pt x="40204" y="51400"/>
                      </a:lnTo>
                      <a:lnTo>
                        <a:pt x="58326" y="32256"/>
                      </a:lnTo>
                      <a:lnTo>
                        <a:pt x="92942" y="22234"/>
                      </a:lnTo>
                      <a:lnTo>
                        <a:pt x="122932" y="8383"/>
                      </a:lnTo>
                      <a:lnTo>
                        <a:pt x="161847" y="6449"/>
                      </a:lnTo>
                      <a:lnTo>
                        <a:pt x="199138" y="0"/>
                      </a:lnTo>
                      <a:lnTo>
                        <a:pt x="236429" y="6449"/>
                      </a:lnTo>
                      <a:lnTo>
                        <a:pt x="275344" y="8383"/>
                      </a:lnTo>
                      <a:lnTo>
                        <a:pt x="305334" y="22234"/>
                      </a:lnTo>
                      <a:lnTo>
                        <a:pt x="339950" y="32256"/>
                      </a:lnTo>
                      <a:lnTo>
                        <a:pt x="348574" y="41366"/>
                      </a:lnTo>
                      <a:lnTo>
                        <a:pt x="369017" y="37618"/>
                      </a:lnTo>
                      <a:lnTo>
                        <a:pt x="409210" y="46278"/>
                      </a:lnTo>
                      <a:lnTo>
                        <a:pt x="449001" y="49684"/>
                      </a:lnTo>
                      <a:lnTo>
                        <a:pt x="485164" y="66630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36" name="グループ化 335">
                <a:extLst>
                  <a:ext uri="{FF2B5EF4-FFF2-40B4-BE49-F238E27FC236}">
                    <a16:creationId xmlns:a16="http://schemas.microsoft.com/office/drawing/2014/main" id="{55B73995-FCEE-4E82-9D04-59D200134B35}"/>
                  </a:ext>
                </a:extLst>
              </p:cNvPr>
              <p:cNvGrpSpPr/>
              <p:nvPr/>
            </p:nvGrpSpPr>
            <p:grpSpPr>
              <a:xfrm flipH="1">
                <a:off x="2765381" y="3820969"/>
                <a:ext cx="1157879" cy="1161806"/>
                <a:chOff x="1043912" y="3820969"/>
                <a:chExt cx="1157879" cy="1161806"/>
              </a:xfrm>
            </p:grpSpPr>
            <p:sp>
              <p:nvSpPr>
                <p:cNvPr id="343" name="星: 16 pt 342">
                  <a:extLst>
                    <a:ext uri="{FF2B5EF4-FFF2-40B4-BE49-F238E27FC236}">
                      <a16:creationId xmlns:a16="http://schemas.microsoft.com/office/drawing/2014/main" id="{91571F01-1D40-456D-A3F8-02D91CD41DEB}"/>
                    </a:ext>
                  </a:extLst>
                </p:cNvPr>
                <p:cNvSpPr/>
                <p:nvPr/>
              </p:nvSpPr>
              <p:spPr>
                <a:xfrm rot="19800000">
                  <a:off x="1341275" y="4028002"/>
                  <a:ext cx="283065" cy="182489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344" name="グループ化 343">
                  <a:extLst>
                    <a:ext uri="{FF2B5EF4-FFF2-40B4-BE49-F238E27FC236}">
                      <a16:creationId xmlns:a16="http://schemas.microsoft.com/office/drawing/2014/main" id="{8991D62E-7C5C-45ED-BDA5-0AF0CC61FA10}"/>
                    </a:ext>
                  </a:extLst>
                </p:cNvPr>
                <p:cNvGrpSpPr/>
                <p:nvPr/>
              </p:nvGrpSpPr>
              <p:grpSpPr>
                <a:xfrm>
                  <a:off x="1043912" y="47465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54" name="星: 16 pt 353">
                    <a:extLst>
                      <a:ext uri="{FF2B5EF4-FFF2-40B4-BE49-F238E27FC236}">
                        <a16:creationId xmlns:a16="http://schemas.microsoft.com/office/drawing/2014/main" id="{32E4DBE9-BAFF-48F4-AB8E-F9ED9155EA63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55" name="星: 16 pt 354">
                    <a:extLst>
                      <a:ext uri="{FF2B5EF4-FFF2-40B4-BE49-F238E27FC236}">
                        <a16:creationId xmlns:a16="http://schemas.microsoft.com/office/drawing/2014/main" id="{55748ED5-EF2F-4F7F-8DCB-12D17B967BC2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45" name="グループ化 344">
                  <a:extLst>
                    <a:ext uri="{FF2B5EF4-FFF2-40B4-BE49-F238E27FC236}">
                      <a16:creationId xmlns:a16="http://schemas.microsoft.com/office/drawing/2014/main" id="{76E057CE-DF02-4D95-BA5D-F90FE56107A4}"/>
                    </a:ext>
                  </a:extLst>
                </p:cNvPr>
                <p:cNvGrpSpPr/>
                <p:nvPr/>
              </p:nvGrpSpPr>
              <p:grpSpPr>
                <a:xfrm>
                  <a:off x="1043912" y="45560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52" name="星: 16 pt 351">
                    <a:extLst>
                      <a:ext uri="{FF2B5EF4-FFF2-40B4-BE49-F238E27FC236}">
                        <a16:creationId xmlns:a16="http://schemas.microsoft.com/office/drawing/2014/main" id="{676D882D-72CA-4C59-8B5B-D9B7C6816C5D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53" name="星: 16 pt 352">
                    <a:extLst>
                      <a:ext uri="{FF2B5EF4-FFF2-40B4-BE49-F238E27FC236}">
                        <a16:creationId xmlns:a16="http://schemas.microsoft.com/office/drawing/2014/main" id="{B86C2AE0-34BE-4AF3-93B0-1B63B2E796CA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346" name="グループ化 345">
                  <a:extLst>
                    <a:ext uri="{FF2B5EF4-FFF2-40B4-BE49-F238E27FC236}">
                      <a16:creationId xmlns:a16="http://schemas.microsoft.com/office/drawing/2014/main" id="{0F2D1526-8295-4FAC-A993-9791087555AF}"/>
                    </a:ext>
                  </a:extLst>
                </p:cNvPr>
                <p:cNvGrpSpPr/>
                <p:nvPr/>
              </p:nvGrpSpPr>
              <p:grpSpPr>
                <a:xfrm>
                  <a:off x="1043912" y="437186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350" name="星: 16 pt 349">
                    <a:extLst>
                      <a:ext uri="{FF2B5EF4-FFF2-40B4-BE49-F238E27FC236}">
                        <a16:creationId xmlns:a16="http://schemas.microsoft.com/office/drawing/2014/main" id="{5F56F9C3-7800-46CE-BA5D-FE3B51CB595D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351" name="星: 16 pt 350">
                    <a:extLst>
                      <a:ext uri="{FF2B5EF4-FFF2-40B4-BE49-F238E27FC236}">
                        <a16:creationId xmlns:a16="http://schemas.microsoft.com/office/drawing/2014/main" id="{F9A0CB2F-41F7-4804-BA70-792FF8628DFE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347" name="星: 16 pt 346">
                  <a:extLst>
                    <a:ext uri="{FF2B5EF4-FFF2-40B4-BE49-F238E27FC236}">
                      <a16:creationId xmlns:a16="http://schemas.microsoft.com/office/drawing/2014/main" id="{FB17AA6B-1862-4B4E-9CB6-929F5E29B0E7}"/>
                    </a:ext>
                  </a:extLst>
                </p:cNvPr>
                <p:cNvSpPr/>
                <p:nvPr/>
              </p:nvSpPr>
              <p:spPr>
                <a:xfrm rot="900000">
                  <a:off x="1358899" y="4184648"/>
                  <a:ext cx="842891" cy="201225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8" name="フリーフォーム: 図形 347">
                  <a:extLst>
                    <a:ext uri="{FF2B5EF4-FFF2-40B4-BE49-F238E27FC236}">
                      <a16:creationId xmlns:a16="http://schemas.microsoft.com/office/drawing/2014/main" id="{0D9A682C-176B-4849-B9C2-93804D15FF14}"/>
                    </a:ext>
                  </a:extLst>
                </p:cNvPr>
                <p:cNvSpPr/>
                <p:nvPr/>
              </p:nvSpPr>
              <p:spPr>
                <a:xfrm rot="15023578">
                  <a:off x="1846604" y="3807444"/>
                  <a:ext cx="84678" cy="294214"/>
                </a:xfrm>
                <a:custGeom>
                  <a:avLst/>
                  <a:gdLst>
                    <a:gd name="connsiteX0" fmla="*/ 135118 w 222433"/>
                    <a:gd name="connsiteY0" fmla="*/ 0 h 585418"/>
                    <a:gd name="connsiteX1" fmla="*/ 209567 w 222433"/>
                    <a:gd name="connsiteY1" fmla="*/ 25066 h 585418"/>
                    <a:gd name="connsiteX2" fmla="*/ 222433 w 222433"/>
                    <a:gd name="connsiteY2" fmla="*/ 39532 h 585418"/>
                    <a:gd name="connsiteX3" fmla="*/ 205157 w 222433"/>
                    <a:gd name="connsiteY3" fmla="*/ 55689 h 585418"/>
                    <a:gd name="connsiteX4" fmla="*/ 184045 w 222433"/>
                    <a:gd name="connsiteY4" fmla="*/ 128479 h 585418"/>
                    <a:gd name="connsiteX5" fmla="*/ 154675 w 222433"/>
                    <a:gd name="connsiteY5" fmla="*/ 191361 h 585418"/>
                    <a:gd name="connsiteX6" fmla="*/ 150682 w 222433"/>
                    <a:gd name="connsiteY6" fmla="*/ 273116 h 585418"/>
                    <a:gd name="connsiteX7" fmla="*/ 136949 w 222433"/>
                    <a:gd name="connsiteY7" fmla="*/ 351392 h 585418"/>
                    <a:gd name="connsiteX8" fmla="*/ 150682 w 222433"/>
                    <a:gd name="connsiteY8" fmla="*/ 429669 h 585418"/>
                    <a:gd name="connsiteX9" fmla="*/ 154676 w 222433"/>
                    <a:gd name="connsiteY9" fmla="*/ 511424 h 585418"/>
                    <a:gd name="connsiteX10" fmla="*/ 184046 w 222433"/>
                    <a:gd name="connsiteY10" fmla="*/ 574306 h 585418"/>
                    <a:gd name="connsiteX11" fmla="*/ 187268 w 222433"/>
                    <a:gd name="connsiteY11" fmla="*/ 585418 h 585418"/>
                    <a:gd name="connsiteX12" fmla="*/ 143761 w 222433"/>
                    <a:gd name="connsiteY12" fmla="*/ 579856 h 585418"/>
                    <a:gd name="connsiteX13" fmla="*/ 108744 w 222433"/>
                    <a:gd name="connsiteY13" fmla="*/ 537057 h 585418"/>
                    <a:gd name="connsiteX14" fmla="*/ 68208 w 222433"/>
                    <a:gd name="connsiteY14" fmla="*/ 506293 h 585418"/>
                    <a:gd name="connsiteX15" fmla="*/ 47097 w 222433"/>
                    <a:gd name="connsiteY15" fmla="*/ 447224 h 585418"/>
                    <a:gd name="connsiteX16" fmla="*/ 17727 w 222433"/>
                    <a:gd name="connsiteY16" fmla="*/ 396196 h 585418"/>
                    <a:gd name="connsiteX17" fmla="*/ 13733 w 222433"/>
                    <a:gd name="connsiteY17" fmla="*/ 329851 h 585418"/>
                    <a:gd name="connsiteX18" fmla="*/ 0 w 222433"/>
                    <a:gd name="connsiteY18" fmla="*/ 266330 h 585418"/>
                    <a:gd name="connsiteX19" fmla="*/ 13733 w 222433"/>
                    <a:gd name="connsiteY19" fmla="*/ 202809 h 585418"/>
                    <a:gd name="connsiteX20" fmla="*/ 17727 w 222433"/>
                    <a:gd name="connsiteY20" fmla="*/ 136464 h 585418"/>
                    <a:gd name="connsiteX21" fmla="*/ 47097 w 222433"/>
                    <a:gd name="connsiteY21" fmla="*/ 85436 h 585418"/>
                    <a:gd name="connsiteX22" fmla="*/ 68208 w 222433"/>
                    <a:gd name="connsiteY22" fmla="*/ 26367 h 585418"/>
                    <a:gd name="connsiteX23" fmla="*/ 77299 w 222433"/>
                    <a:gd name="connsiteY23" fmla="*/ 19467 h 58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22433" h="585418">
                      <a:moveTo>
                        <a:pt x="135118" y="0"/>
                      </a:moveTo>
                      <a:cubicBezTo>
                        <a:pt x="161526" y="0"/>
                        <a:pt x="186685" y="8926"/>
                        <a:pt x="209567" y="25066"/>
                      </a:cubicBezTo>
                      <a:lnTo>
                        <a:pt x="222433" y="39532"/>
                      </a:lnTo>
                      <a:lnTo>
                        <a:pt x="205157" y="55689"/>
                      </a:lnTo>
                      <a:lnTo>
                        <a:pt x="184045" y="128479"/>
                      </a:lnTo>
                      <a:lnTo>
                        <a:pt x="154675" y="191361"/>
                      </a:lnTo>
                      <a:lnTo>
                        <a:pt x="150682" y="273116"/>
                      </a:lnTo>
                      <a:lnTo>
                        <a:pt x="136949" y="351392"/>
                      </a:lnTo>
                      <a:lnTo>
                        <a:pt x="150682" y="429669"/>
                      </a:lnTo>
                      <a:lnTo>
                        <a:pt x="154676" y="511424"/>
                      </a:lnTo>
                      <a:lnTo>
                        <a:pt x="184046" y="574306"/>
                      </a:lnTo>
                      <a:lnTo>
                        <a:pt x="187268" y="585418"/>
                      </a:lnTo>
                      <a:lnTo>
                        <a:pt x="143761" y="579856"/>
                      </a:lnTo>
                      <a:lnTo>
                        <a:pt x="108744" y="537057"/>
                      </a:lnTo>
                      <a:lnTo>
                        <a:pt x="68208" y="506293"/>
                      </a:lnTo>
                      <a:lnTo>
                        <a:pt x="47097" y="447224"/>
                      </a:lnTo>
                      <a:lnTo>
                        <a:pt x="17727" y="396196"/>
                      </a:lnTo>
                      <a:lnTo>
                        <a:pt x="13733" y="329851"/>
                      </a:lnTo>
                      <a:lnTo>
                        <a:pt x="0" y="266330"/>
                      </a:lnTo>
                      <a:lnTo>
                        <a:pt x="13733" y="202809"/>
                      </a:lnTo>
                      <a:lnTo>
                        <a:pt x="17727" y="136464"/>
                      </a:lnTo>
                      <a:lnTo>
                        <a:pt x="47097" y="85436"/>
                      </a:lnTo>
                      <a:lnTo>
                        <a:pt x="68208" y="26367"/>
                      </a:lnTo>
                      <a:lnTo>
                        <a:pt x="77299" y="19467"/>
                      </a:lnTo>
                      <a:close/>
                    </a:path>
                  </a:pathLst>
                </a:custGeom>
                <a:pattFill prst="lgConfetti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9" name="フリーフォーム: 図形 348">
                  <a:extLst>
                    <a:ext uri="{FF2B5EF4-FFF2-40B4-BE49-F238E27FC236}">
                      <a16:creationId xmlns:a16="http://schemas.microsoft.com/office/drawing/2014/main" id="{EAF546BF-D441-4B67-B45B-69821BD3B300}"/>
                    </a:ext>
                  </a:extLst>
                </p:cNvPr>
                <p:cNvSpPr/>
                <p:nvPr/>
              </p:nvSpPr>
              <p:spPr>
                <a:xfrm rot="19800000">
                  <a:off x="1465838" y="3820969"/>
                  <a:ext cx="617458" cy="220262"/>
                </a:xfrm>
                <a:custGeom>
                  <a:avLst/>
                  <a:gdLst>
                    <a:gd name="connsiteX0" fmla="*/ 524301 w 617458"/>
                    <a:gd name="connsiteY0" fmla="*/ 79227 h 220262"/>
                    <a:gd name="connsiteX1" fmla="*/ 550930 w 617458"/>
                    <a:gd name="connsiteY1" fmla="*/ 101880 h 220262"/>
                    <a:gd name="connsiteX2" fmla="*/ 583457 w 617458"/>
                    <a:gd name="connsiteY2" fmla="*/ 121749 h 220262"/>
                    <a:gd name="connsiteX3" fmla="*/ 596495 w 617458"/>
                    <a:gd name="connsiteY3" fmla="*/ 146660 h 220262"/>
                    <a:gd name="connsiteX4" fmla="*/ 617458 w 617458"/>
                    <a:gd name="connsiteY4" fmla="*/ 170779 h 220262"/>
                    <a:gd name="connsiteX5" fmla="*/ 615036 w 617458"/>
                    <a:gd name="connsiteY5" fmla="*/ 193117 h 220262"/>
                    <a:gd name="connsiteX6" fmla="*/ 608818 w 617458"/>
                    <a:gd name="connsiteY6" fmla="*/ 189748 h 220262"/>
                    <a:gd name="connsiteX7" fmla="*/ 575103 w 617458"/>
                    <a:gd name="connsiteY7" fmla="*/ 165197 h 220262"/>
                    <a:gd name="connsiteX8" fmla="*/ 526752 w 617458"/>
                    <a:gd name="connsiteY8" fmla="*/ 150131 h 220262"/>
                    <a:gd name="connsiteX9" fmla="*/ 481767 w 617458"/>
                    <a:gd name="connsiteY9" fmla="*/ 130821 h 220262"/>
                    <a:gd name="connsiteX10" fmla="*/ 433155 w 617458"/>
                    <a:gd name="connsiteY10" fmla="*/ 125051 h 220262"/>
                    <a:gd name="connsiteX11" fmla="*/ 394733 w 617458"/>
                    <a:gd name="connsiteY11" fmla="*/ 116397 h 220262"/>
                    <a:gd name="connsiteX12" fmla="*/ 386615 w 617458"/>
                    <a:gd name="connsiteY12" fmla="*/ 130754 h 220262"/>
                    <a:gd name="connsiteX13" fmla="*/ 383118 w 617458"/>
                    <a:gd name="connsiteY13" fmla="*/ 152276 h 220262"/>
                    <a:gd name="connsiteX14" fmla="*/ 358072 w 617458"/>
                    <a:gd name="connsiteY14" fmla="*/ 168862 h 220262"/>
                    <a:gd name="connsiteX15" fmla="*/ 339950 w 617458"/>
                    <a:gd name="connsiteY15" fmla="*/ 188006 h 220262"/>
                    <a:gd name="connsiteX16" fmla="*/ 305334 w 617458"/>
                    <a:gd name="connsiteY16" fmla="*/ 198028 h 220262"/>
                    <a:gd name="connsiteX17" fmla="*/ 275344 w 617458"/>
                    <a:gd name="connsiteY17" fmla="*/ 211879 h 220262"/>
                    <a:gd name="connsiteX18" fmla="*/ 236429 w 617458"/>
                    <a:gd name="connsiteY18" fmla="*/ 213813 h 220262"/>
                    <a:gd name="connsiteX19" fmla="*/ 199138 w 617458"/>
                    <a:gd name="connsiteY19" fmla="*/ 220262 h 220262"/>
                    <a:gd name="connsiteX20" fmla="*/ 161847 w 617458"/>
                    <a:gd name="connsiteY20" fmla="*/ 213813 h 220262"/>
                    <a:gd name="connsiteX21" fmla="*/ 122932 w 617458"/>
                    <a:gd name="connsiteY21" fmla="*/ 211879 h 220262"/>
                    <a:gd name="connsiteX22" fmla="*/ 92942 w 617458"/>
                    <a:gd name="connsiteY22" fmla="*/ 198028 h 220262"/>
                    <a:gd name="connsiteX23" fmla="*/ 58326 w 617458"/>
                    <a:gd name="connsiteY23" fmla="*/ 188006 h 220262"/>
                    <a:gd name="connsiteX24" fmla="*/ 40204 w 617458"/>
                    <a:gd name="connsiteY24" fmla="*/ 168862 h 220262"/>
                    <a:gd name="connsiteX25" fmla="*/ 15158 w 617458"/>
                    <a:gd name="connsiteY25" fmla="*/ 152276 h 220262"/>
                    <a:gd name="connsiteX26" fmla="*/ 11661 w 617458"/>
                    <a:gd name="connsiteY26" fmla="*/ 130754 h 220262"/>
                    <a:gd name="connsiteX27" fmla="*/ 0 w 617458"/>
                    <a:gd name="connsiteY27" fmla="*/ 110131 h 220262"/>
                    <a:gd name="connsiteX28" fmla="*/ 11661 w 617458"/>
                    <a:gd name="connsiteY28" fmla="*/ 89508 h 220262"/>
                    <a:gd name="connsiteX29" fmla="*/ 15158 w 617458"/>
                    <a:gd name="connsiteY29" fmla="*/ 67986 h 220262"/>
                    <a:gd name="connsiteX30" fmla="*/ 40204 w 617458"/>
                    <a:gd name="connsiteY30" fmla="*/ 51400 h 220262"/>
                    <a:gd name="connsiteX31" fmla="*/ 58326 w 617458"/>
                    <a:gd name="connsiteY31" fmla="*/ 32256 h 220262"/>
                    <a:gd name="connsiteX32" fmla="*/ 92942 w 617458"/>
                    <a:gd name="connsiteY32" fmla="*/ 22234 h 220262"/>
                    <a:gd name="connsiteX33" fmla="*/ 122932 w 617458"/>
                    <a:gd name="connsiteY33" fmla="*/ 8383 h 220262"/>
                    <a:gd name="connsiteX34" fmla="*/ 161847 w 617458"/>
                    <a:gd name="connsiteY34" fmla="*/ 6449 h 220262"/>
                    <a:gd name="connsiteX35" fmla="*/ 199138 w 617458"/>
                    <a:gd name="connsiteY35" fmla="*/ 0 h 220262"/>
                    <a:gd name="connsiteX36" fmla="*/ 236429 w 617458"/>
                    <a:gd name="connsiteY36" fmla="*/ 6449 h 220262"/>
                    <a:gd name="connsiteX37" fmla="*/ 275344 w 617458"/>
                    <a:gd name="connsiteY37" fmla="*/ 8383 h 220262"/>
                    <a:gd name="connsiteX38" fmla="*/ 305334 w 617458"/>
                    <a:gd name="connsiteY38" fmla="*/ 22234 h 220262"/>
                    <a:gd name="connsiteX39" fmla="*/ 339950 w 617458"/>
                    <a:gd name="connsiteY39" fmla="*/ 32256 h 220262"/>
                    <a:gd name="connsiteX40" fmla="*/ 348574 w 617458"/>
                    <a:gd name="connsiteY40" fmla="*/ 41366 h 220262"/>
                    <a:gd name="connsiteX41" fmla="*/ 369017 w 617458"/>
                    <a:gd name="connsiteY41" fmla="*/ 37618 h 220262"/>
                    <a:gd name="connsiteX42" fmla="*/ 409210 w 617458"/>
                    <a:gd name="connsiteY42" fmla="*/ 46278 h 220262"/>
                    <a:gd name="connsiteX43" fmla="*/ 449001 w 617458"/>
                    <a:gd name="connsiteY43" fmla="*/ 49684 h 220262"/>
                    <a:gd name="connsiteX44" fmla="*/ 485164 w 617458"/>
                    <a:gd name="connsiteY44" fmla="*/ 66630 h 22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17458" h="220262">
                      <a:moveTo>
                        <a:pt x="524301" y="79227"/>
                      </a:moveTo>
                      <a:lnTo>
                        <a:pt x="550930" y="101880"/>
                      </a:lnTo>
                      <a:lnTo>
                        <a:pt x="583457" y="121749"/>
                      </a:lnTo>
                      <a:lnTo>
                        <a:pt x="596495" y="146660"/>
                      </a:lnTo>
                      <a:lnTo>
                        <a:pt x="617458" y="170779"/>
                      </a:lnTo>
                      <a:lnTo>
                        <a:pt x="615036" y="193117"/>
                      </a:lnTo>
                      <a:lnTo>
                        <a:pt x="608818" y="189748"/>
                      </a:lnTo>
                      <a:lnTo>
                        <a:pt x="575103" y="165197"/>
                      </a:lnTo>
                      <a:lnTo>
                        <a:pt x="526752" y="150131"/>
                      </a:lnTo>
                      <a:lnTo>
                        <a:pt x="481767" y="130821"/>
                      </a:lnTo>
                      <a:lnTo>
                        <a:pt x="433155" y="125051"/>
                      </a:lnTo>
                      <a:lnTo>
                        <a:pt x="394733" y="116397"/>
                      </a:lnTo>
                      <a:lnTo>
                        <a:pt x="386615" y="130754"/>
                      </a:lnTo>
                      <a:lnTo>
                        <a:pt x="383118" y="152276"/>
                      </a:lnTo>
                      <a:lnTo>
                        <a:pt x="358072" y="168862"/>
                      </a:lnTo>
                      <a:lnTo>
                        <a:pt x="339950" y="188006"/>
                      </a:lnTo>
                      <a:lnTo>
                        <a:pt x="305334" y="198028"/>
                      </a:lnTo>
                      <a:lnTo>
                        <a:pt x="275344" y="211879"/>
                      </a:lnTo>
                      <a:lnTo>
                        <a:pt x="236429" y="213813"/>
                      </a:lnTo>
                      <a:lnTo>
                        <a:pt x="199138" y="220262"/>
                      </a:lnTo>
                      <a:lnTo>
                        <a:pt x="161847" y="213813"/>
                      </a:lnTo>
                      <a:lnTo>
                        <a:pt x="122932" y="211879"/>
                      </a:lnTo>
                      <a:lnTo>
                        <a:pt x="92942" y="198028"/>
                      </a:lnTo>
                      <a:lnTo>
                        <a:pt x="58326" y="188006"/>
                      </a:lnTo>
                      <a:lnTo>
                        <a:pt x="40204" y="168862"/>
                      </a:lnTo>
                      <a:lnTo>
                        <a:pt x="15158" y="152276"/>
                      </a:lnTo>
                      <a:lnTo>
                        <a:pt x="11661" y="130754"/>
                      </a:lnTo>
                      <a:lnTo>
                        <a:pt x="0" y="110131"/>
                      </a:lnTo>
                      <a:lnTo>
                        <a:pt x="11661" y="89508"/>
                      </a:lnTo>
                      <a:lnTo>
                        <a:pt x="15158" y="67986"/>
                      </a:lnTo>
                      <a:lnTo>
                        <a:pt x="40204" y="51400"/>
                      </a:lnTo>
                      <a:lnTo>
                        <a:pt x="58326" y="32256"/>
                      </a:lnTo>
                      <a:lnTo>
                        <a:pt x="92942" y="22234"/>
                      </a:lnTo>
                      <a:lnTo>
                        <a:pt x="122932" y="8383"/>
                      </a:lnTo>
                      <a:lnTo>
                        <a:pt x="161847" y="6449"/>
                      </a:lnTo>
                      <a:lnTo>
                        <a:pt x="199138" y="0"/>
                      </a:lnTo>
                      <a:lnTo>
                        <a:pt x="236429" y="6449"/>
                      </a:lnTo>
                      <a:lnTo>
                        <a:pt x="275344" y="8383"/>
                      </a:lnTo>
                      <a:lnTo>
                        <a:pt x="305334" y="22234"/>
                      </a:lnTo>
                      <a:lnTo>
                        <a:pt x="339950" y="32256"/>
                      </a:lnTo>
                      <a:lnTo>
                        <a:pt x="348574" y="41366"/>
                      </a:lnTo>
                      <a:lnTo>
                        <a:pt x="369017" y="37618"/>
                      </a:lnTo>
                      <a:lnTo>
                        <a:pt x="409210" y="46278"/>
                      </a:lnTo>
                      <a:lnTo>
                        <a:pt x="449001" y="49684"/>
                      </a:lnTo>
                      <a:lnTo>
                        <a:pt x="485164" y="66630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337" name="グループ化 336">
                <a:extLst>
                  <a:ext uri="{FF2B5EF4-FFF2-40B4-BE49-F238E27FC236}">
                    <a16:creationId xmlns:a16="http://schemas.microsoft.com/office/drawing/2014/main" id="{C82D1AFE-F93B-4776-81C0-A2F524534E9F}"/>
                  </a:ext>
                </a:extLst>
              </p:cNvPr>
              <p:cNvGrpSpPr/>
              <p:nvPr/>
            </p:nvGrpSpPr>
            <p:grpSpPr>
              <a:xfrm>
                <a:off x="1949997" y="4092106"/>
                <a:ext cx="1103063" cy="902142"/>
                <a:chOff x="1949997" y="4092106"/>
                <a:chExt cx="1103063" cy="902142"/>
              </a:xfrm>
            </p:grpSpPr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81CA2198-20C1-4693-8B4A-C18FC5F6EC03}"/>
                    </a:ext>
                  </a:extLst>
                </p:cNvPr>
                <p:cNvSpPr/>
                <p:nvPr/>
              </p:nvSpPr>
              <p:spPr>
                <a:xfrm>
                  <a:off x="1949997" y="4096973"/>
                  <a:ext cx="1103063" cy="897275"/>
                </a:xfrm>
                <a:custGeom>
                  <a:avLst/>
                  <a:gdLst>
                    <a:gd name="connsiteX0" fmla="*/ 742051 w 1500277"/>
                    <a:gd name="connsiteY0" fmla="*/ 0 h 1220386"/>
                    <a:gd name="connsiteX1" fmla="*/ 836201 w 1500277"/>
                    <a:gd name="connsiteY1" fmla="*/ 41645 h 1220386"/>
                    <a:gd name="connsiteX2" fmla="*/ 936452 w 1500277"/>
                    <a:gd name="connsiteY2" fmla="*/ 46448 h 1220386"/>
                    <a:gd name="connsiteX3" fmla="*/ 1010169 w 1500277"/>
                    <a:gd name="connsiteY3" fmla="*/ 128204 h 1220386"/>
                    <a:gd name="connsiteX4" fmla="*/ 1101263 w 1500277"/>
                    <a:gd name="connsiteY4" fmla="*/ 178719 h 1220386"/>
                    <a:gd name="connsiteX5" fmla="*/ 1125046 w 1500277"/>
                    <a:gd name="connsiteY5" fmla="*/ 240597 h 1220386"/>
                    <a:gd name="connsiteX6" fmla="*/ 1186678 w 1500277"/>
                    <a:gd name="connsiteY6" fmla="*/ 243055 h 1220386"/>
                    <a:gd name="connsiteX7" fmla="*/ 1260395 w 1500277"/>
                    <a:gd name="connsiteY7" fmla="*/ 311119 h 1220386"/>
                    <a:gd name="connsiteX8" fmla="*/ 1351489 w 1500277"/>
                    <a:gd name="connsiteY8" fmla="*/ 353174 h 1220386"/>
                    <a:gd name="connsiteX9" fmla="*/ 1393544 w 1500277"/>
                    <a:gd name="connsiteY9" fmla="*/ 444268 h 1220386"/>
                    <a:gd name="connsiteX10" fmla="*/ 1461608 w 1500277"/>
                    <a:gd name="connsiteY10" fmla="*/ 517985 h 1220386"/>
                    <a:gd name="connsiteX11" fmla="*/ 1465606 w 1500277"/>
                    <a:gd name="connsiteY11" fmla="*/ 618236 h 1220386"/>
                    <a:gd name="connsiteX12" fmla="*/ 1500277 w 1500277"/>
                    <a:gd name="connsiteY12" fmla="*/ 712386 h 1220386"/>
                    <a:gd name="connsiteX13" fmla="*/ 1465606 w 1500277"/>
                    <a:gd name="connsiteY13" fmla="*/ 806536 h 1220386"/>
                    <a:gd name="connsiteX14" fmla="*/ 1461608 w 1500277"/>
                    <a:gd name="connsiteY14" fmla="*/ 906787 h 1220386"/>
                    <a:gd name="connsiteX15" fmla="*/ 1393544 w 1500277"/>
                    <a:gd name="connsiteY15" fmla="*/ 980504 h 1220386"/>
                    <a:gd name="connsiteX16" fmla="*/ 1351489 w 1500277"/>
                    <a:gd name="connsiteY16" fmla="*/ 1071598 h 1220386"/>
                    <a:gd name="connsiteX17" fmla="*/ 1260395 w 1500277"/>
                    <a:gd name="connsiteY17" fmla="*/ 1113653 h 1220386"/>
                    <a:gd name="connsiteX18" fmla="*/ 1186678 w 1500277"/>
                    <a:gd name="connsiteY18" fmla="*/ 1181717 h 1220386"/>
                    <a:gd name="connsiteX19" fmla="*/ 1086427 w 1500277"/>
                    <a:gd name="connsiteY19" fmla="*/ 1185715 h 1220386"/>
                    <a:gd name="connsiteX20" fmla="*/ 992277 w 1500277"/>
                    <a:gd name="connsiteY20" fmla="*/ 1220386 h 1220386"/>
                    <a:gd name="connsiteX21" fmla="*/ 898127 w 1500277"/>
                    <a:gd name="connsiteY21" fmla="*/ 1185715 h 1220386"/>
                    <a:gd name="connsiteX22" fmla="*/ 826860 w 1500277"/>
                    <a:gd name="connsiteY22" fmla="*/ 1182873 h 1220386"/>
                    <a:gd name="connsiteX23" fmla="*/ 742051 w 1500277"/>
                    <a:gd name="connsiteY23" fmla="*/ 1220386 h 1220386"/>
                    <a:gd name="connsiteX24" fmla="*/ 658580 w 1500277"/>
                    <a:gd name="connsiteY24" fmla="*/ 1183465 h 1220386"/>
                    <a:gd name="connsiteX25" fmla="*/ 602150 w 1500277"/>
                    <a:gd name="connsiteY25" fmla="*/ 1185715 h 1220386"/>
                    <a:gd name="connsiteX26" fmla="*/ 508000 w 1500277"/>
                    <a:gd name="connsiteY26" fmla="*/ 1220386 h 1220386"/>
                    <a:gd name="connsiteX27" fmla="*/ 413850 w 1500277"/>
                    <a:gd name="connsiteY27" fmla="*/ 1185715 h 1220386"/>
                    <a:gd name="connsiteX28" fmla="*/ 313599 w 1500277"/>
                    <a:gd name="connsiteY28" fmla="*/ 1181717 h 1220386"/>
                    <a:gd name="connsiteX29" fmla="*/ 239882 w 1500277"/>
                    <a:gd name="connsiteY29" fmla="*/ 1113653 h 1220386"/>
                    <a:gd name="connsiteX30" fmla="*/ 148788 w 1500277"/>
                    <a:gd name="connsiteY30" fmla="*/ 1071598 h 1220386"/>
                    <a:gd name="connsiteX31" fmla="*/ 106733 w 1500277"/>
                    <a:gd name="connsiteY31" fmla="*/ 980504 h 1220386"/>
                    <a:gd name="connsiteX32" fmla="*/ 38669 w 1500277"/>
                    <a:gd name="connsiteY32" fmla="*/ 906787 h 1220386"/>
                    <a:gd name="connsiteX33" fmla="*/ 34671 w 1500277"/>
                    <a:gd name="connsiteY33" fmla="*/ 806536 h 1220386"/>
                    <a:gd name="connsiteX34" fmla="*/ 0 w 1500277"/>
                    <a:gd name="connsiteY34" fmla="*/ 712386 h 1220386"/>
                    <a:gd name="connsiteX35" fmla="*/ 34671 w 1500277"/>
                    <a:gd name="connsiteY35" fmla="*/ 618236 h 1220386"/>
                    <a:gd name="connsiteX36" fmla="*/ 38669 w 1500277"/>
                    <a:gd name="connsiteY36" fmla="*/ 517985 h 1220386"/>
                    <a:gd name="connsiteX37" fmla="*/ 106733 w 1500277"/>
                    <a:gd name="connsiteY37" fmla="*/ 444268 h 1220386"/>
                    <a:gd name="connsiteX38" fmla="*/ 148788 w 1500277"/>
                    <a:gd name="connsiteY38" fmla="*/ 353174 h 1220386"/>
                    <a:gd name="connsiteX39" fmla="*/ 239882 w 1500277"/>
                    <a:gd name="connsiteY39" fmla="*/ 311119 h 1220386"/>
                    <a:gd name="connsiteX40" fmla="*/ 313599 w 1500277"/>
                    <a:gd name="connsiteY40" fmla="*/ 243055 h 1220386"/>
                    <a:gd name="connsiteX41" fmla="*/ 358805 w 1500277"/>
                    <a:gd name="connsiteY41" fmla="*/ 241252 h 1220386"/>
                    <a:gd name="connsiteX42" fmla="*/ 382839 w 1500277"/>
                    <a:gd name="connsiteY42" fmla="*/ 178719 h 1220386"/>
                    <a:gd name="connsiteX43" fmla="*/ 473933 w 1500277"/>
                    <a:gd name="connsiteY43" fmla="*/ 128204 h 1220386"/>
                    <a:gd name="connsiteX44" fmla="*/ 547650 w 1500277"/>
                    <a:gd name="connsiteY44" fmla="*/ 46448 h 1220386"/>
                    <a:gd name="connsiteX45" fmla="*/ 647901 w 1500277"/>
                    <a:gd name="connsiteY45" fmla="*/ 41645 h 122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500277" h="1220386">
                      <a:moveTo>
                        <a:pt x="742051" y="0"/>
                      </a:moveTo>
                      <a:lnTo>
                        <a:pt x="836201" y="41645"/>
                      </a:lnTo>
                      <a:lnTo>
                        <a:pt x="936452" y="46448"/>
                      </a:lnTo>
                      <a:lnTo>
                        <a:pt x="1010169" y="128204"/>
                      </a:lnTo>
                      <a:lnTo>
                        <a:pt x="1101263" y="178719"/>
                      </a:lnTo>
                      <a:lnTo>
                        <a:pt x="1125046" y="240597"/>
                      </a:lnTo>
                      <a:lnTo>
                        <a:pt x="1186678" y="243055"/>
                      </a:lnTo>
                      <a:lnTo>
                        <a:pt x="1260395" y="311119"/>
                      </a:lnTo>
                      <a:lnTo>
                        <a:pt x="1351489" y="353174"/>
                      </a:lnTo>
                      <a:lnTo>
                        <a:pt x="1393544" y="444268"/>
                      </a:lnTo>
                      <a:lnTo>
                        <a:pt x="1461608" y="517985"/>
                      </a:lnTo>
                      <a:lnTo>
                        <a:pt x="1465606" y="618236"/>
                      </a:lnTo>
                      <a:lnTo>
                        <a:pt x="1500277" y="712386"/>
                      </a:lnTo>
                      <a:lnTo>
                        <a:pt x="1465606" y="806536"/>
                      </a:lnTo>
                      <a:lnTo>
                        <a:pt x="1461608" y="906787"/>
                      </a:lnTo>
                      <a:lnTo>
                        <a:pt x="1393544" y="980504"/>
                      </a:lnTo>
                      <a:lnTo>
                        <a:pt x="1351489" y="1071598"/>
                      </a:lnTo>
                      <a:lnTo>
                        <a:pt x="1260395" y="1113653"/>
                      </a:lnTo>
                      <a:lnTo>
                        <a:pt x="1186678" y="1181717"/>
                      </a:lnTo>
                      <a:lnTo>
                        <a:pt x="1086427" y="1185715"/>
                      </a:lnTo>
                      <a:lnTo>
                        <a:pt x="992277" y="1220386"/>
                      </a:lnTo>
                      <a:lnTo>
                        <a:pt x="898127" y="1185715"/>
                      </a:lnTo>
                      <a:lnTo>
                        <a:pt x="826860" y="1182873"/>
                      </a:lnTo>
                      <a:lnTo>
                        <a:pt x="742051" y="1220386"/>
                      </a:lnTo>
                      <a:lnTo>
                        <a:pt x="658580" y="1183465"/>
                      </a:lnTo>
                      <a:lnTo>
                        <a:pt x="602150" y="1185715"/>
                      </a:lnTo>
                      <a:lnTo>
                        <a:pt x="508000" y="1220386"/>
                      </a:lnTo>
                      <a:lnTo>
                        <a:pt x="413850" y="1185715"/>
                      </a:lnTo>
                      <a:lnTo>
                        <a:pt x="313599" y="1181717"/>
                      </a:lnTo>
                      <a:lnTo>
                        <a:pt x="239882" y="1113653"/>
                      </a:lnTo>
                      <a:lnTo>
                        <a:pt x="148788" y="1071598"/>
                      </a:lnTo>
                      <a:lnTo>
                        <a:pt x="106733" y="980504"/>
                      </a:lnTo>
                      <a:lnTo>
                        <a:pt x="38669" y="906787"/>
                      </a:lnTo>
                      <a:lnTo>
                        <a:pt x="34671" y="806536"/>
                      </a:lnTo>
                      <a:lnTo>
                        <a:pt x="0" y="712386"/>
                      </a:lnTo>
                      <a:lnTo>
                        <a:pt x="34671" y="618236"/>
                      </a:lnTo>
                      <a:lnTo>
                        <a:pt x="38669" y="517985"/>
                      </a:lnTo>
                      <a:lnTo>
                        <a:pt x="106733" y="444268"/>
                      </a:lnTo>
                      <a:lnTo>
                        <a:pt x="148788" y="353174"/>
                      </a:lnTo>
                      <a:lnTo>
                        <a:pt x="239882" y="311119"/>
                      </a:lnTo>
                      <a:lnTo>
                        <a:pt x="313599" y="243055"/>
                      </a:lnTo>
                      <a:lnTo>
                        <a:pt x="358805" y="241252"/>
                      </a:lnTo>
                      <a:lnTo>
                        <a:pt x="382839" y="178719"/>
                      </a:lnTo>
                      <a:lnTo>
                        <a:pt x="473933" y="128204"/>
                      </a:lnTo>
                      <a:lnTo>
                        <a:pt x="547650" y="46448"/>
                      </a:lnTo>
                      <a:lnTo>
                        <a:pt x="647901" y="41645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1" name="楕円 340">
                  <a:extLst>
                    <a:ext uri="{FF2B5EF4-FFF2-40B4-BE49-F238E27FC236}">
                      <a16:creationId xmlns:a16="http://schemas.microsoft.com/office/drawing/2014/main" id="{B1FE7215-B8A5-49DF-8087-DBF503D11AD3}"/>
                    </a:ext>
                  </a:extLst>
                </p:cNvPr>
                <p:cNvSpPr/>
                <p:nvPr/>
              </p:nvSpPr>
              <p:spPr>
                <a:xfrm>
                  <a:off x="2383884" y="4092106"/>
                  <a:ext cx="60363" cy="6036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342" name="楕円 341">
                  <a:extLst>
                    <a:ext uri="{FF2B5EF4-FFF2-40B4-BE49-F238E27FC236}">
                      <a16:creationId xmlns:a16="http://schemas.microsoft.com/office/drawing/2014/main" id="{4EE6D3C5-028B-4387-BAD8-FB4EE73120CE}"/>
                    </a:ext>
                  </a:extLst>
                </p:cNvPr>
                <p:cNvSpPr/>
                <p:nvPr/>
              </p:nvSpPr>
              <p:spPr>
                <a:xfrm>
                  <a:off x="2538722" y="4092106"/>
                  <a:ext cx="60363" cy="6036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338" name="月 337">
                <a:extLst>
                  <a:ext uri="{FF2B5EF4-FFF2-40B4-BE49-F238E27FC236}">
                    <a16:creationId xmlns:a16="http://schemas.microsoft.com/office/drawing/2014/main" id="{83DADFA1-3244-4BE8-9FA4-B8A2F2966C6B}"/>
                  </a:ext>
                </a:extLst>
              </p:cNvPr>
              <p:cNvSpPr/>
              <p:nvPr/>
            </p:nvSpPr>
            <p:spPr>
              <a:xfrm rot="7200000">
                <a:off x="2255597" y="4322901"/>
                <a:ext cx="78852" cy="325356"/>
              </a:xfrm>
              <a:prstGeom prst="moon">
                <a:avLst>
                  <a:gd name="adj" fmla="val 42488"/>
                </a:avLst>
              </a:prstGeom>
              <a:solidFill>
                <a:sysClr val="windowText" lastClr="000000">
                  <a:alpha val="2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339" name="月 338">
                <a:extLst>
                  <a:ext uri="{FF2B5EF4-FFF2-40B4-BE49-F238E27FC236}">
                    <a16:creationId xmlns:a16="http://schemas.microsoft.com/office/drawing/2014/main" id="{59633D44-D248-431F-830C-EB8A0A8E1935}"/>
                  </a:ext>
                </a:extLst>
              </p:cNvPr>
              <p:cNvSpPr/>
              <p:nvPr/>
            </p:nvSpPr>
            <p:spPr>
              <a:xfrm rot="14400000" flipH="1">
                <a:off x="2686884" y="4322901"/>
                <a:ext cx="78852" cy="325356"/>
              </a:xfrm>
              <a:prstGeom prst="moon">
                <a:avLst>
                  <a:gd name="adj" fmla="val 42488"/>
                </a:avLst>
              </a:prstGeom>
              <a:solidFill>
                <a:sysClr val="windowText" lastClr="000000">
                  <a:alpha val="2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381" name="テキスト ボックス 380">
            <a:extLst>
              <a:ext uri="{FF2B5EF4-FFF2-40B4-BE49-F238E27FC236}">
                <a16:creationId xmlns:a16="http://schemas.microsoft.com/office/drawing/2014/main" id="{126E4A2E-F24F-4181-BC65-A259A9C89A9E}"/>
              </a:ext>
            </a:extLst>
          </p:cNvPr>
          <p:cNvSpPr txBox="1"/>
          <p:nvPr/>
        </p:nvSpPr>
        <p:spPr>
          <a:xfrm>
            <a:off x="2951895" y="217296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松葉ガニ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382" name="テキスト ボックス 381">
            <a:extLst>
              <a:ext uri="{FF2B5EF4-FFF2-40B4-BE49-F238E27FC236}">
                <a16:creationId xmlns:a16="http://schemas.microsoft.com/office/drawing/2014/main" id="{BAFAA60C-0043-4D03-8D15-705E9780B7F5}"/>
              </a:ext>
            </a:extLst>
          </p:cNvPr>
          <p:cNvSpPr txBox="1"/>
          <p:nvPr/>
        </p:nvSpPr>
        <p:spPr>
          <a:xfrm>
            <a:off x="1010950" y="4657089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イワシ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pSp>
        <p:nvGrpSpPr>
          <p:cNvPr id="722" name="グループ化 721">
            <a:extLst>
              <a:ext uri="{FF2B5EF4-FFF2-40B4-BE49-F238E27FC236}">
                <a16:creationId xmlns:a16="http://schemas.microsoft.com/office/drawing/2014/main" id="{104BED70-A082-4E6E-9560-57380DBFE69F}"/>
              </a:ext>
            </a:extLst>
          </p:cNvPr>
          <p:cNvGrpSpPr/>
          <p:nvPr/>
        </p:nvGrpSpPr>
        <p:grpSpPr>
          <a:xfrm>
            <a:off x="4796722" y="1243310"/>
            <a:ext cx="1554626" cy="906352"/>
            <a:chOff x="838249" y="2743200"/>
            <a:chExt cx="3867989" cy="2255051"/>
          </a:xfrm>
        </p:grpSpPr>
        <p:sp>
          <p:nvSpPr>
            <p:cNvPr id="723" name="フリーフォーム: 図形 722">
              <a:extLst>
                <a:ext uri="{FF2B5EF4-FFF2-40B4-BE49-F238E27FC236}">
                  <a16:creationId xmlns:a16="http://schemas.microsoft.com/office/drawing/2014/main" id="{32F0A6F9-F132-4E76-8979-911F2D466C6C}"/>
                </a:ext>
              </a:extLst>
            </p:cNvPr>
            <p:cNvSpPr/>
            <p:nvPr/>
          </p:nvSpPr>
          <p:spPr>
            <a:xfrm rot="10800000" flipV="1">
              <a:off x="992668" y="3371496"/>
              <a:ext cx="3598382" cy="1255330"/>
            </a:xfrm>
            <a:custGeom>
              <a:avLst/>
              <a:gdLst>
                <a:gd name="connsiteX0" fmla="*/ 1983110 w 3357084"/>
                <a:gd name="connsiteY0" fmla="*/ 0 h 1255330"/>
                <a:gd name="connsiteX1" fmla="*/ 1390321 w 3357084"/>
                <a:gd name="connsiteY1" fmla="*/ 0 h 1255330"/>
                <a:gd name="connsiteX2" fmla="*/ 0 w 3357084"/>
                <a:gd name="connsiteY2" fmla="*/ 665676 h 1255330"/>
                <a:gd name="connsiteX3" fmla="*/ 0 w 3357084"/>
                <a:gd name="connsiteY3" fmla="*/ 755343 h 1255330"/>
                <a:gd name="connsiteX4" fmla="*/ 1044266 w 3357084"/>
                <a:gd name="connsiteY4" fmla="*/ 1255330 h 1255330"/>
                <a:gd name="connsiteX5" fmla="*/ 2329163 w 3357084"/>
                <a:gd name="connsiteY5" fmla="*/ 1255330 h 1255330"/>
                <a:gd name="connsiteX6" fmla="*/ 3357084 w 3357084"/>
                <a:gd name="connsiteY6" fmla="*/ 763169 h 1255330"/>
                <a:gd name="connsiteX7" fmla="*/ 3357084 w 3357084"/>
                <a:gd name="connsiteY7" fmla="*/ 657849 h 125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7084" h="1255330">
                  <a:moveTo>
                    <a:pt x="1983110" y="0"/>
                  </a:moveTo>
                  <a:lnTo>
                    <a:pt x="1390321" y="0"/>
                  </a:lnTo>
                  <a:lnTo>
                    <a:pt x="0" y="665676"/>
                  </a:lnTo>
                  <a:lnTo>
                    <a:pt x="0" y="755343"/>
                  </a:lnTo>
                  <a:lnTo>
                    <a:pt x="1044266" y="1255330"/>
                  </a:lnTo>
                  <a:lnTo>
                    <a:pt x="2329163" y="1255330"/>
                  </a:lnTo>
                  <a:lnTo>
                    <a:pt x="3357084" y="763169"/>
                  </a:lnTo>
                  <a:lnTo>
                    <a:pt x="3357084" y="657849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4" name="フリーフォーム: 図形 723">
              <a:extLst>
                <a:ext uri="{FF2B5EF4-FFF2-40B4-BE49-F238E27FC236}">
                  <a16:creationId xmlns:a16="http://schemas.microsoft.com/office/drawing/2014/main" id="{B140E54D-53D5-4EE8-BA7D-1A3347A2447B}"/>
                </a:ext>
              </a:extLst>
            </p:cNvPr>
            <p:cNvSpPr/>
            <p:nvPr/>
          </p:nvSpPr>
          <p:spPr>
            <a:xfrm rot="16200000">
              <a:off x="1799900" y="2780975"/>
              <a:ext cx="1944686" cy="2450164"/>
            </a:xfrm>
            <a:custGeom>
              <a:avLst/>
              <a:gdLst>
                <a:gd name="connsiteX0" fmla="*/ 439503 w 1944686"/>
                <a:gd name="connsiteY0" fmla="*/ 554038 h 2450164"/>
                <a:gd name="connsiteX1" fmla="*/ 131078 w 1944686"/>
                <a:gd name="connsiteY1" fmla="*/ 554038 h 2450164"/>
                <a:gd name="connsiteX2" fmla="*/ 131078 w 1944686"/>
                <a:gd name="connsiteY2" fmla="*/ 1896128 h 2450164"/>
                <a:gd name="connsiteX3" fmla="*/ 439503 w 1944686"/>
                <a:gd name="connsiteY3" fmla="*/ 1896128 h 2450164"/>
                <a:gd name="connsiteX4" fmla="*/ 1944686 w 1944686"/>
                <a:gd name="connsiteY4" fmla="*/ 1225082 h 2450164"/>
                <a:gd name="connsiteX5" fmla="*/ 1192851 w 1944686"/>
                <a:gd name="connsiteY5" fmla="*/ 2450164 h 2450164"/>
                <a:gd name="connsiteX6" fmla="*/ 0 w 1944686"/>
                <a:gd name="connsiteY6" fmla="*/ 2450164 h 2450164"/>
                <a:gd name="connsiteX7" fmla="*/ 0 w 1944686"/>
                <a:gd name="connsiteY7" fmla="*/ 0 h 2450164"/>
                <a:gd name="connsiteX8" fmla="*/ 1192851 w 1944686"/>
                <a:gd name="connsiteY8" fmla="*/ 0 h 245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686" h="2450164">
                  <a:moveTo>
                    <a:pt x="439503" y="554038"/>
                  </a:moveTo>
                  <a:lnTo>
                    <a:pt x="131078" y="554038"/>
                  </a:lnTo>
                  <a:lnTo>
                    <a:pt x="131078" y="1896128"/>
                  </a:lnTo>
                  <a:lnTo>
                    <a:pt x="439503" y="1896128"/>
                  </a:lnTo>
                  <a:close/>
                  <a:moveTo>
                    <a:pt x="1944686" y="1225082"/>
                  </a:moveTo>
                  <a:lnTo>
                    <a:pt x="1192851" y="2450164"/>
                  </a:lnTo>
                  <a:lnTo>
                    <a:pt x="0" y="2450164"/>
                  </a:lnTo>
                  <a:lnTo>
                    <a:pt x="0" y="0"/>
                  </a:lnTo>
                  <a:lnTo>
                    <a:pt x="1192851" y="0"/>
                  </a:lnTo>
                  <a:close/>
                </a:path>
              </a:pathLst>
            </a:custGeom>
            <a:pattFill prst="dkVert">
              <a:fgClr>
                <a:srgbClr val="ED7D31">
                  <a:lumMod val="50000"/>
                </a:srgbClr>
              </a:fgClr>
              <a:bgClr>
                <a:srgbClr val="6633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5" name="正方形/長方形 724">
              <a:extLst>
                <a:ext uri="{FF2B5EF4-FFF2-40B4-BE49-F238E27FC236}">
                  <a16:creationId xmlns:a16="http://schemas.microsoft.com/office/drawing/2014/main" id="{5DF35AF1-3DAB-44BD-A522-D22D0431C79A}"/>
                </a:ext>
              </a:extLst>
            </p:cNvPr>
            <p:cNvSpPr/>
            <p:nvPr/>
          </p:nvSpPr>
          <p:spPr>
            <a:xfrm>
              <a:off x="2727161" y="3242031"/>
              <a:ext cx="90160" cy="1174102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6" name="正方形/長方形 725">
              <a:extLst>
                <a:ext uri="{FF2B5EF4-FFF2-40B4-BE49-F238E27FC236}">
                  <a16:creationId xmlns:a16="http://schemas.microsoft.com/office/drawing/2014/main" id="{F90A2838-842F-4D92-9C86-CB1CC5A462FD}"/>
                </a:ext>
              </a:extLst>
            </p:cNvPr>
            <p:cNvSpPr/>
            <p:nvPr/>
          </p:nvSpPr>
          <p:spPr>
            <a:xfrm flipV="1">
              <a:off x="1499532" y="3832356"/>
              <a:ext cx="2545418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7" name="正方形/長方形 726">
              <a:extLst>
                <a:ext uri="{FF2B5EF4-FFF2-40B4-BE49-F238E27FC236}">
                  <a16:creationId xmlns:a16="http://schemas.microsoft.com/office/drawing/2014/main" id="{2F64B44F-AB66-4ADD-83C6-FE96F026314C}"/>
                </a:ext>
              </a:extLst>
            </p:cNvPr>
            <p:cNvSpPr/>
            <p:nvPr/>
          </p:nvSpPr>
          <p:spPr>
            <a:xfrm flipV="1">
              <a:off x="1547161" y="4091568"/>
              <a:ext cx="2450165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28" name="正方形/長方形 727">
              <a:extLst>
                <a:ext uri="{FF2B5EF4-FFF2-40B4-BE49-F238E27FC236}">
                  <a16:creationId xmlns:a16="http://schemas.microsoft.com/office/drawing/2014/main" id="{1A56FD44-99D8-4073-BCF1-15287A43714B}"/>
                </a:ext>
              </a:extLst>
            </p:cNvPr>
            <p:cNvSpPr/>
            <p:nvPr/>
          </p:nvSpPr>
          <p:spPr>
            <a:xfrm flipV="1">
              <a:off x="1547161" y="4350780"/>
              <a:ext cx="2450165" cy="65353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29" name="グループ化 728">
              <a:extLst>
                <a:ext uri="{FF2B5EF4-FFF2-40B4-BE49-F238E27FC236}">
                  <a16:creationId xmlns:a16="http://schemas.microsoft.com/office/drawing/2014/main" id="{1A1DDAAB-AD0F-4505-80C0-395D573F7633}"/>
                </a:ext>
              </a:extLst>
            </p:cNvPr>
            <p:cNvGrpSpPr/>
            <p:nvPr/>
          </p:nvGrpSpPr>
          <p:grpSpPr>
            <a:xfrm>
              <a:off x="1614626" y="4533899"/>
              <a:ext cx="328474" cy="313425"/>
              <a:chOff x="1671776" y="4533899"/>
              <a:chExt cx="328474" cy="313425"/>
            </a:xfrm>
          </p:grpSpPr>
          <p:sp>
            <p:nvSpPr>
              <p:cNvPr id="844" name="正方形/長方形 843">
                <a:extLst>
                  <a:ext uri="{FF2B5EF4-FFF2-40B4-BE49-F238E27FC236}">
                    <a16:creationId xmlns:a16="http://schemas.microsoft.com/office/drawing/2014/main" id="{C9D3A27E-DA2C-45FA-81E1-8F28A645EDF0}"/>
                  </a:ext>
                </a:extLst>
              </p:cNvPr>
              <p:cNvSpPr/>
              <p:nvPr/>
            </p:nvSpPr>
            <p:spPr>
              <a:xfrm rot="10800000" flipV="1">
                <a:off x="1688445" y="4552950"/>
                <a:ext cx="295136" cy="275322"/>
              </a:xfrm>
              <a:prstGeom prst="rect">
                <a:avLst/>
              </a:prstGeom>
              <a:pattFill prst="dkHorz">
                <a:fgClr>
                  <a:srgbClr val="ED7D31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B99935FA-1D23-4CAA-B266-DEDBA490B42D}"/>
                  </a:ext>
                </a:extLst>
              </p:cNvPr>
              <p:cNvGrpSpPr/>
              <p:nvPr/>
            </p:nvGrpSpPr>
            <p:grpSpPr>
              <a:xfrm>
                <a:off x="1671776" y="4533899"/>
                <a:ext cx="328474" cy="313425"/>
                <a:chOff x="1671776" y="4533899"/>
                <a:chExt cx="328474" cy="313425"/>
              </a:xfrm>
            </p:grpSpPr>
            <p:sp>
              <p:nvSpPr>
                <p:cNvPr id="846" name="正方形/長方形 845">
                  <a:extLst>
                    <a:ext uri="{FF2B5EF4-FFF2-40B4-BE49-F238E27FC236}">
                      <a16:creationId xmlns:a16="http://schemas.microsoft.com/office/drawing/2014/main" id="{75084208-DE5C-4964-8D12-FB3A605B2440}"/>
                    </a:ext>
                  </a:extLst>
                </p:cNvPr>
                <p:cNvSpPr/>
                <p:nvPr/>
              </p:nvSpPr>
              <p:spPr>
                <a:xfrm flipV="1">
                  <a:off x="1821385" y="4545806"/>
                  <a:ext cx="29256" cy="289610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7" name="フリーフォーム: 図形 846">
                  <a:extLst>
                    <a:ext uri="{FF2B5EF4-FFF2-40B4-BE49-F238E27FC236}">
                      <a16:creationId xmlns:a16="http://schemas.microsoft.com/office/drawing/2014/main" id="{A5056D1F-A86E-4EA8-86F9-02DE00E55BDD}"/>
                    </a:ext>
                  </a:extLst>
                </p:cNvPr>
                <p:cNvSpPr/>
                <p:nvPr/>
              </p:nvSpPr>
              <p:spPr>
                <a:xfrm flipV="1">
                  <a:off x="1671776" y="4533899"/>
                  <a:ext cx="328474" cy="313425"/>
                </a:xfrm>
                <a:custGeom>
                  <a:avLst/>
                  <a:gdLst>
                    <a:gd name="connsiteX0" fmla="*/ 23812 w 328474"/>
                    <a:gd name="connsiteY0" fmla="*/ 289612 h 313425"/>
                    <a:gd name="connsiteX1" fmla="*/ 23812 w 328474"/>
                    <a:gd name="connsiteY1" fmla="*/ 23814 h 313425"/>
                    <a:gd name="connsiteX2" fmla="*/ 304662 w 328474"/>
                    <a:gd name="connsiteY2" fmla="*/ 23814 h 313425"/>
                    <a:gd name="connsiteX3" fmla="*/ 304662 w 328474"/>
                    <a:gd name="connsiteY3" fmla="*/ 289612 h 313425"/>
                    <a:gd name="connsiteX4" fmla="*/ 0 w 328474"/>
                    <a:gd name="connsiteY4" fmla="*/ 313425 h 313425"/>
                    <a:gd name="connsiteX5" fmla="*/ 328474 w 328474"/>
                    <a:gd name="connsiteY5" fmla="*/ 313425 h 313425"/>
                    <a:gd name="connsiteX6" fmla="*/ 328474 w 328474"/>
                    <a:gd name="connsiteY6" fmla="*/ 0 h 313425"/>
                    <a:gd name="connsiteX7" fmla="*/ 0 w 328474"/>
                    <a:gd name="connsiteY7" fmla="*/ 0 h 31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8474" h="313425">
                      <a:moveTo>
                        <a:pt x="23812" y="289612"/>
                      </a:moveTo>
                      <a:lnTo>
                        <a:pt x="23812" y="23814"/>
                      </a:lnTo>
                      <a:lnTo>
                        <a:pt x="304662" y="23814"/>
                      </a:lnTo>
                      <a:lnTo>
                        <a:pt x="304662" y="289612"/>
                      </a:lnTo>
                      <a:close/>
                      <a:moveTo>
                        <a:pt x="0" y="313425"/>
                      </a:moveTo>
                      <a:lnTo>
                        <a:pt x="328474" y="313425"/>
                      </a:lnTo>
                      <a:lnTo>
                        <a:pt x="32847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730" name="グループ化 729">
              <a:extLst>
                <a:ext uri="{FF2B5EF4-FFF2-40B4-BE49-F238E27FC236}">
                  <a16:creationId xmlns:a16="http://schemas.microsoft.com/office/drawing/2014/main" id="{E5463D43-34A4-4C71-A794-F00BAC561FD9}"/>
                </a:ext>
              </a:extLst>
            </p:cNvPr>
            <p:cNvGrpSpPr/>
            <p:nvPr/>
          </p:nvGrpSpPr>
          <p:grpSpPr>
            <a:xfrm>
              <a:off x="3617256" y="4533899"/>
              <a:ext cx="328474" cy="313425"/>
              <a:chOff x="1671776" y="4533899"/>
              <a:chExt cx="328474" cy="313425"/>
            </a:xfrm>
          </p:grpSpPr>
          <p:sp>
            <p:nvSpPr>
              <p:cNvPr id="840" name="正方形/長方形 839">
                <a:extLst>
                  <a:ext uri="{FF2B5EF4-FFF2-40B4-BE49-F238E27FC236}">
                    <a16:creationId xmlns:a16="http://schemas.microsoft.com/office/drawing/2014/main" id="{37BE4BAF-CB32-4616-A10C-57E87FA0988A}"/>
                  </a:ext>
                </a:extLst>
              </p:cNvPr>
              <p:cNvSpPr/>
              <p:nvPr/>
            </p:nvSpPr>
            <p:spPr>
              <a:xfrm rot="10800000" flipV="1">
                <a:off x="1688445" y="4552950"/>
                <a:ext cx="295136" cy="275322"/>
              </a:xfrm>
              <a:prstGeom prst="rect">
                <a:avLst/>
              </a:prstGeom>
              <a:pattFill prst="dkHorz">
                <a:fgClr>
                  <a:srgbClr val="ED7D31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841" name="グループ化 840">
                <a:extLst>
                  <a:ext uri="{FF2B5EF4-FFF2-40B4-BE49-F238E27FC236}">
                    <a16:creationId xmlns:a16="http://schemas.microsoft.com/office/drawing/2014/main" id="{8C2D092F-039D-4CE2-8E87-9AACF57246AB}"/>
                  </a:ext>
                </a:extLst>
              </p:cNvPr>
              <p:cNvGrpSpPr/>
              <p:nvPr/>
            </p:nvGrpSpPr>
            <p:grpSpPr>
              <a:xfrm>
                <a:off x="1671776" y="4533899"/>
                <a:ext cx="328474" cy="313425"/>
                <a:chOff x="1671776" y="4533899"/>
                <a:chExt cx="328474" cy="313425"/>
              </a:xfrm>
            </p:grpSpPr>
            <p:sp>
              <p:nvSpPr>
                <p:cNvPr id="842" name="正方形/長方形 841">
                  <a:extLst>
                    <a:ext uri="{FF2B5EF4-FFF2-40B4-BE49-F238E27FC236}">
                      <a16:creationId xmlns:a16="http://schemas.microsoft.com/office/drawing/2014/main" id="{AAC6B92B-FE23-4894-BBF0-7C83F0C04DFE}"/>
                    </a:ext>
                  </a:extLst>
                </p:cNvPr>
                <p:cNvSpPr/>
                <p:nvPr/>
              </p:nvSpPr>
              <p:spPr>
                <a:xfrm flipV="1">
                  <a:off x="1821385" y="4545806"/>
                  <a:ext cx="29256" cy="289610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43" name="フリーフォーム: 図形 842">
                  <a:extLst>
                    <a:ext uri="{FF2B5EF4-FFF2-40B4-BE49-F238E27FC236}">
                      <a16:creationId xmlns:a16="http://schemas.microsoft.com/office/drawing/2014/main" id="{31C98B8B-7F4B-40C9-AB9E-19960F421748}"/>
                    </a:ext>
                  </a:extLst>
                </p:cNvPr>
                <p:cNvSpPr/>
                <p:nvPr/>
              </p:nvSpPr>
              <p:spPr>
                <a:xfrm flipV="1">
                  <a:off x="1671776" y="4533899"/>
                  <a:ext cx="328474" cy="313425"/>
                </a:xfrm>
                <a:custGeom>
                  <a:avLst/>
                  <a:gdLst>
                    <a:gd name="connsiteX0" fmla="*/ 23812 w 328474"/>
                    <a:gd name="connsiteY0" fmla="*/ 289612 h 313425"/>
                    <a:gd name="connsiteX1" fmla="*/ 23812 w 328474"/>
                    <a:gd name="connsiteY1" fmla="*/ 23814 h 313425"/>
                    <a:gd name="connsiteX2" fmla="*/ 304662 w 328474"/>
                    <a:gd name="connsiteY2" fmla="*/ 23814 h 313425"/>
                    <a:gd name="connsiteX3" fmla="*/ 304662 w 328474"/>
                    <a:gd name="connsiteY3" fmla="*/ 289612 h 313425"/>
                    <a:gd name="connsiteX4" fmla="*/ 0 w 328474"/>
                    <a:gd name="connsiteY4" fmla="*/ 313425 h 313425"/>
                    <a:gd name="connsiteX5" fmla="*/ 328474 w 328474"/>
                    <a:gd name="connsiteY5" fmla="*/ 313425 h 313425"/>
                    <a:gd name="connsiteX6" fmla="*/ 328474 w 328474"/>
                    <a:gd name="connsiteY6" fmla="*/ 0 h 313425"/>
                    <a:gd name="connsiteX7" fmla="*/ 0 w 328474"/>
                    <a:gd name="connsiteY7" fmla="*/ 0 h 31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8474" h="313425">
                      <a:moveTo>
                        <a:pt x="23812" y="289612"/>
                      </a:moveTo>
                      <a:lnTo>
                        <a:pt x="23812" y="23814"/>
                      </a:lnTo>
                      <a:lnTo>
                        <a:pt x="304662" y="23814"/>
                      </a:lnTo>
                      <a:lnTo>
                        <a:pt x="304662" y="289612"/>
                      </a:lnTo>
                      <a:close/>
                      <a:moveTo>
                        <a:pt x="0" y="313425"/>
                      </a:moveTo>
                      <a:lnTo>
                        <a:pt x="328474" y="313425"/>
                      </a:lnTo>
                      <a:lnTo>
                        <a:pt x="32847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731" name="正方形/長方形 730">
              <a:extLst>
                <a:ext uri="{FF2B5EF4-FFF2-40B4-BE49-F238E27FC236}">
                  <a16:creationId xmlns:a16="http://schemas.microsoft.com/office/drawing/2014/main" id="{BA3F5D8F-2FC5-44BD-AB50-8929644753C0}"/>
                </a:ext>
              </a:extLst>
            </p:cNvPr>
            <p:cNvSpPr/>
            <p:nvPr/>
          </p:nvSpPr>
          <p:spPr>
            <a:xfrm flipV="1">
              <a:off x="1547161" y="4850606"/>
              <a:ext cx="2450165" cy="128150"/>
            </a:xfrm>
            <a:prstGeom prst="rect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2" name="正方形/長方形 731">
              <a:extLst>
                <a:ext uri="{FF2B5EF4-FFF2-40B4-BE49-F238E27FC236}">
                  <a16:creationId xmlns:a16="http://schemas.microsoft.com/office/drawing/2014/main" id="{BB72DCB6-63D3-49AF-91B8-49673EF0B8C6}"/>
                </a:ext>
              </a:extLst>
            </p:cNvPr>
            <p:cNvSpPr/>
            <p:nvPr/>
          </p:nvSpPr>
          <p:spPr>
            <a:xfrm>
              <a:off x="1987635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3" name="正方形/長方形 732">
              <a:extLst>
                <a:ext uri="{FF2B5EF4-FFF2-40B4-BE49-F238E27FC236}">
                  <a16:creationId xmlns:a16="http://schemas.microsoft.com/office/drawing/2014/main" id="{27F7CBF4-DBA4-43ED-971B-D69D41F5735E}"/>
                </a:ext>
              </a:extLst>
            </p:cNvPr>
            <p:cNvSpPr/>
            <p:nvPr/>
          </p:nvSpPr>
          <p:spPr>
            <a:xfrm>
              <a:off x="3444960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4" name="正方形/長方形 733">
              <a:extLst>
                <a:ext uri="{FF2B5EF4-FFF2-40B4-BE49-F238E27FC236}">
                  <a16:creationId xmlns:a16="http://schemas.microsoft.com/office/drawing/2014/main" id="{332618A1-37F3-426E-9872-4DC47B247326}"/>
                </a:ext>
              </a:extLst>
            </p:cNvPr>
            <p:cNvSpPr/>
            <p:nvPr/>
          </p:nvSpPr>
          <p:spPr>
            <a:xfrm>
              <a:off x="2351966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5" name="正方形/長方形 734">
              <a:extLst>
                <a:ext uri="{FF2B5EF4-FFF2-40B4-BE49-F238E27FC236}">
                  <a16:creationId xmlns:a16="http://schemas.microsoft.com/office/drawing/2014/main" id="{3599D8DF-C9A6-4CC7-B3BC-09C89C563CA2}"/>
                </a:ext>
              </a:extLst>
            </p:cNvPr>
            <p:cNvSpPr/>
            <p:nvPr/>
          </p:nvSpPr>
          <p:spPr>
            <a:xfrm>
              <a:off x="2716297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6" name="正方形/長方形 735">
              <a:extLst>
                <a:ext uri="{FF2B5EF4-FFF2-40B4-BE49-F238E27FC236}">
                  <a16:creationId xmlns:a16="http://schemas.microsoft.com/office/drawing/2014/main" id="{DC57973D-EAE2-4B5C-9CA1-BF8687D0BE5F}"/>
                </a:ext>
              </a:extLst>
            </p:cNvPr>
            <p:cNvSpPr/>
            <p:nvPr/>
          </p:nvSpPr>
          <p:spPr>
            <a:xfrm>
              <a:off x="3080628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37" name="グループ化 736">
              <a:extLst>
                <a:ext uri="{FF2B5EF4-FFF2-40B4-BE49-F238E27FC236}">
                  <a16:creationId xmlns:a16="http://schemas.microsoft.com/office/drawing/2014/main" id="{519CF93F-68DC-4296-BA51-3EB8D4BCAC01}"/>
                </a:ext>
              </a:extLst>
            </p:cNvPr>
            <p:cNvGrpSpPr/>
            <p:nvPr/>
          </p:nvGrpSpPr>
          <p:grpSpPr>
            <a:xfrm>
              <a:off x="1219200" y="4174127"/>
              <a:ext cx="1480429" cy="804273"/>
              <a:chOff x="1202341" y="4174127"/>
              <a:chExt cx="1647690" cy="804273"/>
            </a:xfrm>
          </p:grpSpPr>
          <p:grpSp>
            <p:nvGrpSpPr>
              <p:cNvPr id="821" name="グループ化 820">
                <a:extLst>
                  <a:ext uri="{FF2B5EF4-FFF2-40B4-BE49-F238E27FC236}">
                    <a16:creationId xmlns:a16="http://schemas.microsoft.com/office/drawing/2014/main" id="{FBA9DDE7-E10D-4672-B059-F43DEBE0FDB9}"/>
                  </a:ext>
                </a:extLst>
              </p:cNvPr>
              <p:cNvGrpSpPr/>
              <p:nvPr/>
            </p:nvGrpSpPr>
            <p:grpSpPr>
              <a:xfrm>
                <a:off x="1408813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838" name="正方形/長方形 837">
                  <a:extLst>
                    <a:ext uri="{FF2B5EF4-FFF2-40B4-BE49-F238E27FC236}">
                      <a16:creationId xmlns:a16="http://schemas.microsoft.com/office/drawing/2014/main" id="{F54E655F-56A1-4051-9028-5B769583CA8F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9" name="四角形: 上の 2 つの角を丸める 838">
                  <a:extLst>
                    <a:ext uri="{FF2B5EF4-FFF2-40B4-BE49-F238E27FC236}">
                      <a16:creationId xmlns:a16="http://schemas.microsoft.com/office/drawing/2014/main" id="{535ABF57-ABCA-4390-AAA9-924C62E24925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22" name="グループ化 821">
                <a:extLst>
                  <a:ext uri="{FF2B5EF4-FFF2-40B4-BE49-F238E27FC236}">
                    <a16:creationId xmlns:a16="http://schemas.microsoft.com/office/drawing/2014/main" id="{6449E62F-BBF0-4F3C-BAA6-6A750204EA0F}"/>
                  </a:ext>
                </a:extLst>
              </p:cNvPr>
              <p:cNvGrpSpPr/>
              <p:nvPr/>
            </p:nvGrpSpPr>
            <p:grpSpPr>
              <a:xfrm>
                <a:off x="1832146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836" name="正方形/長方形 835">
                  <a:extLst>
                    <a:ext uri="{FF2B5EF4-FFF2-40B4-BE49-F238E27FC236}">
                      <a16:creationId xmlns:a16="http://schemas.microsoft.com/office/drawing/2014/main" id="{E00745A8-2811-4557-9588-F62195562ADF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7" name="四角形: 上の 2 つの角を丸める 836">
                  <a:extLst>
                    <a:ext uri="{FF2B5EF4-FFF2-40B4-BE49-F238E27FC236}">
                      <a16:creationId xmlns:a16="http://schemas.microsoft.com/office/drawing/2014/main" id="{334EFD27-4B3A-4EB9-8A4C-C977C607722C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23" name="グループ化 822">
                <a:extLst>
                  <a:ext uri="{FF2B5EF4-FFF2-40B4-BE49-F238E27FC236}">
                    <a16:creationId xmlns:a16="http://schemas.microsoft.com/office/drawing/2014/main" id="{2EA2FB5B-FC55-4115-A886-28772DD7DBA4}"/>
                  </a:ext>
                </a:extLst>
              </p:cNvPr>
              <p:cNvGrpSpPr/>
              <p:nvPr/>
            </p:nvGrpSpPr>
            <p:grpSpPr>
              <a:xfrm>
                <a:off x="2678813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834" name="正方形/長方形 833">
                  <a:extLst>
                    <a:ext uri="{FF2B5EF4-FFF2-40B4-BE49-F238E27FC236}">
                      <a16:creationId xmlns:a16="http://schemas.microsoft.com/office/drawing/2014/main" id="{7E62021A-3F4C-435F-990A-F327E699B544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5" name="四角形: 上の 2 つの角を丸める 834">
                  <a:extLst>
                    <a:ext uri="{FF2B5EF4-FFF2-40B4-BE49-F238E27FC236}">
                      <a16:creationId xmlns:a16="http://schemas.microsoft.com/office/drawing/2014/main" id="{69153273-3066-4911-B44E-091AA86461EC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24" name="グループ化 823">
                <a:extLst>
                  <a:ext uri="{FF2B5EF4-FFF2-40B4-BE49-F238E27FC236}">
                    <a16:creationId xmlns:a16="http://schemas.microsoft.com/office/drawing/2014/main" id="{C8D8EBA3-396E-4C00-B3E7-2D2471015CC8}"/>
                  </a:ext>
                </a:extLst>
              </p:cNvPr>
              <p:cNvGrpSpPr/>
              <p:nvPr/>
            </p:nvGrpSpPr>
            <p:grpSpPr>
              <a:xfrm>
                <a:off x="2255479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832" name="正方形/長方形 831">
                  <a:extLst>
                    <a:ext uri="{FF2B5EF4-FFF2-40B4-BE49-F238E27FC236}">
                      <a16:creationId xmlns:a16="http://schemas.microsoft.com/office/drawing/2014/main" id="{793D4D88-7B86-4E4A-98F9-49C9788AF60E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33" name="四角形: 上の 2 つの角を丸める 832">
                  <a:extLst>
                    <a:ext uri="{FF2B5EF4-FFF2-40B4-BE49-F238E27FC236}">
                      <a16:creationId xmlns:a16="http://schemas.microsoft.com/office/drawing/2014/main" id="{F01C2465-2B51-4D1F-A9E3-152ED5865E33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25" name="グループ化 824">
                <a:extLst>
                  <a:ext uri="{FF2B5EF4-FFF2-40B4-BE49-F238E27FC236}">
                    <a16:creationId xmlns:a16="http://schemas.microsoft.com/office/drawing/2014/main" id="{6FDB9BBC-15D8-46C2-B566-55250B105F6C}"/>
                  </a:ext>
                </a:extLst>
              </p:cNvPr>
              <p:cNvGrpSpPr/>
              <p:nvPr/>
            </p:nvGrpSpPr>
            <p:grpSpPr>
              <a:xfrm>
                <a:off x="1202341" y="4174127"/>
                <a:ext cx="1647690" cy="299023"/>
                <a:chOff x="1202341" y="4174127"/>
                <a:chExt cx="1647690" cy="299023"/>
              </a:xfrm>
            </p:grpSpPr>
            <p:grpSp>
              <p:nvGrpSpPr>
                <p:cNvPr id="826" name="グループ化 825">
                  <a:extLst>
                    <a:ext uri="{FF2B5EF4-FFF2-40B4-BE49-F238E27FC236}">
                      <a16:creationId xmlns:a16="http://schemas.microsoft.com/office/drawing/2014/main" id="{716D828D-252C-49CC-9A79-0307CA861C07}"/>
                    </a:ext>
                  </a:extLst>
                </p:cNvPr>
                <p:cNvGrpSpPr/>
                <p:nvPr/>
              </p:nvGrpSpPr>
              <p:grpSpPr>
                <a:xfrm>
                  <a:off x="1368425" y="4174127"/>
                  <a:ext cx="1481604" cy="191430"/>
                  <a:chOff x="1368425" y="2504304"/>
                  <a:chExt cx="2813050" cy="191430"/>
                </a:xfrm>
                <a:pattFill prst="lgConfetti">
                  <a:fgClr>
                    <a:srgbClr val="FFC000">
                      <a:lumMod val="50000"/>
                    </a:srgbClr>
                  </a:fgClr>
                  <a:bgClr>
                    <a:srgbClr val="70AD47">
                      <a:lumMod val="50000"/>
                    </a:srgbClr>
                  </a:bgClr>
                </a:pattFill>
              </p:grpSpPr>
              <p:sp>
                <p:nvSpPr>
                  <p:cNvPr id="830" name="台形 829">
                    <a:extLst>
                      <a:ext uri="{FF2B5EF4-FFF2-40B4-BE49-F238E27FC236}">
                        <a16:creationId xmlns:a16="http://schemas.microsoft.com/office/drawing/2014/main" id="{E7E6AAA8-7A25-4E44-BAF7-EF3000FFBBED}"/>
                      </a:ext>
                    </a:extLst>
                  </p:cNvPr>
                  <p:cNvSpPr/>
                  <p:nvPr/>
                </p:nvSpPr>
                <p:spPr>
                  <a:xfrm>
                    <a:off x="1368425" y="2504304"/>
                    <a:ext cx="2813050" cy="152167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31" name="台形 830">
                    <a:extLst>
                      <a:ext uri="{FF2B5EF4-FFF2-40B4-BE49-F238E27FC236}">
                        <a16:creationId xmlns:a16="http://schemas.microsoft.com/office/drawing/2014/main" id="{14DB1350-4353-4A22-BF05-1DA7330F49A2}"/>
                      </a:ext>
                    </a:extLst>
                  </p:cNvPr>
                  <p:cNvSpPr/>
                  <p:nvPr/>
                </p:nvSpPr>
                <p:spPr>
                  <a:xfrm flipV="1">
                    <a:off x="1368425" y="2650015"/>
                    <a:ext cx="2813050" cy="45719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827" name="グループ化 826">
                  <a:extLst>
                    <a:ext uri="{FF2B5EF4-FFF2-40B4-BE49-F238E27FC236}">
                      <a16:creationId xmlns:a16="http://schemas.microsoft.com/office/drawing/2014/main" id="{A46BCD41-82D5-4DCC-818B-8F7127103E03}"/>
                    </a:ext>
                  </a:extLst>
                </p:cNvPr>
                <p:cNvGrpSpPr/>
                <p:nvPr/>
              </p:nvGrpSpPr>
              <p:grpSpPr>
                <a:xfrm>
                  <a:off x="1202341" y="4351844"/>
                  <a:ext cx="1647690" cy="121306"/>
                  <a:chOff x="1053090" y="2482647"/>
                  <a:chExt cx="3128389" cy="213076"/>
                </a:xfrm>
                <a:pattFill prst="lgConfetti">
                  <a:fgClr>
                    <a:srgbClr val="FFC000">
                      <a:lumMod val="5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828" name="台形 827">
                    <a:extLst>
                      <a:ext uri="{FF2B5EF4-FFF2-40B4-BE49-F238E27FC236}">
                        <a16:creationId xmlns:a16="http://schemas.microsoft.com/office/drawing/2014/main" id="{A7A5C5D1-8B19-4C17-8B0A-A426242489F1}"/>
                      </a:ext>
                    </a:extLst>
                  </p:cNvPr>
                  <p:cNvSpPr/>
                  <p:nvPr/>
                </p:nvSpPr>
                <p:spPr>
                  <a:xfrm>
                    <a:off x="1053090" y="2482647"/>
                    <a:ext cx="3128387" cy="173821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29" name="台形 828">
                    <a:extLst>
                      <a:ext uri="{FF2B5EF4-FFF2-40B4-BE49-F238E27FC236}">
                        <a16:creationId xmlns:a16="http://schemas.microsoft.com/office/drawing/2014/main" id="{747FA86C-9F9D-499E-8FBC-41C016B72DC1}"/>
                      </a:ext>
                    </a:extLst>
                  </p:cNvPr>
                  <p:cNvSpPr/>
                  <p:nvPr/>
                </p:nvSpPr>
                <p:spPr>
                  <a:xfrm flipV="1">
                    <a:off x="1053092" y="2615417"/>
                    <a:ext cx="3128387" cy="80306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738" name="正方形/長方形 737">
              <a:extLst>
                <a:ext uri="{FF2B5EF4-FFF2-40B4-BE49-F238E27FC236}">
                  <a16:creationId xmlns:a16="http://schemas.microsoft.com/office/drawing/2014/main" id="{64FD48BC-7ED7-4951-B453-53CCF1A3F0E7}"/>
                </a:ext>
              </a:extLst>
            </p:cNvPr>
            <p:cNvSpPr/>
            <p:nvPr/>
          </p:nvSpPr>
          <p:spPr>
            <a:xfrm flipV="1">
              <a:off x="1974850" y="3540256"/>
              <a:ext cx="1594782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39" name="正方形/長方形 738">
              <a:extLst>
                <a:ext uri="{FF2B5EF4-FFF2-40B4-BE49-F238E27FC236}">
                  <a16:creationId xmlns:a16="http://schemas.microsoft.com/office/drawing/2014/main" id="{E8913BDD-3A00-4781-BD51-C1FBAA1E3DF5}"/>
                </a:ext>
              </a:extLst>
            </p:cNvPr>
            <p:cNvSpPr/>
            <p:nvPr/>
          </p:nvSpPr>
          <p:spPr>
            <a:xfrm>
              <a:off x="1454008" y="3915073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0" name="正方形/長方形 739">
              <a:extLst>
                <a:ext uri="{FF2B5EF4-FFF2-40B4-BE49-F238E27FC236}">
                  <a16:creationId xmlns:a16="http://schemas.microsoft.com/office/drawing/2014/main" id="{A46327DF-90B6-463A-8E34-9D7F5661D897}"/>
                </a:ext>
              </a:extLst>
            </p:cNvPr>
            <p:cNvSpPr/>
            <p:nvPr/>
          </p:nvSpPr>
          <p:spPr>
            <a:xfrm>
              <a:off x="1765158" y="37234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1" name="正方形/長方形 740">
              <a:extLst>
                <a:ext uri="{FF2B5EF4-FFF2-40B4-BE49-F238E27FC236}">
                  <a16:creationId xmlns:a16="http://schemas.microsoft.com/office/drawing/2014/main" id="{355CB48F-314F-4DAC-8433-5EFC3767756C}"/>
                </a:ext>
              </a:extLst>
            </p:cNvPr>
            <p:cNvSpPr/>
            <p:nvPr/>
          </p:nvSpPr>
          <p:spPr>
            <a:xfrm>
              <a:off x="2228708" y="34440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2" name="正方形/長方形 741">
              <a:extLst>
                <a:ext uri="{FF2B5EF4-FFF2-40B4-BE49-F238E27FC236}">
                  <a16:creationId xmlns:a16="http://schemas.microsoft.com/office/drawing/2014/main" id="{2D09C058-87AA-4627-90FC-75C15B9C46F7}"/>
                </a:ext>
              </a:extLst>
            </p:cNvPr>
            <p:cNvSpPr/>
            <p:nvPr/>
          </p:nvSpPr>
          <p:spPr>
            <a:xfrm>
              <a:off x="3181208" y="34440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3" name="正方形/長方形 742">
              <a:extLst>
                <a:ext uri="{FF2B5EF4-FFF2-40B4-BE49-F238E27FC236}">
                  <a16:creationId xmlns:a16="http://schemas.microsoft.com/office/drawing/2014/main" id="{9D85E5B6-AD04-437C-ABF7-4F1710614B1E}"/>
                </a:ext>
              </a:extLst>
            </p:cNvPr>
            <p:cNvSpPr/>
            <p:nvPr/>
          </p:nvSpPr>
          <p:spPr>
            <a:xfrm>
              <a:off x="3670158" y="374251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744" name="正方形/長方形 743">
              <a:extLst>
                <a:ext uri="{FF2B5EF4-FFF2-40B4-BE49-F238E27FC236}">
                  <a16:creationId xmlns:a16="http://schemas.microsoft.com/office/drawing/2014/main" id="{CF32D6C9-C34F-4DBD-ADD1-924201006A44}"/>
                </a:ext>
              </a:extLst>
            </p:cNvPr>
            <p:cNvSpPr/>
            <p:nvPr/>
          </p:nvSpPr>
          <p:spPr>
            <a:xfrm>
              <a:off x="3994008" y="3915073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745" name="グループ化 744">
              <a:extLst>
                <a:ext uri="{FF2B5EF4-FFF2-40B4-BE49-F238E27FC236}">
                  <a16:creationId xmlns:a16="http://schemas.microsoft.com/office/drawing/2014/main" id="{3CDE423D-F7FA-4E9F-A086-9EA7B51AEA2B}"/>
                </a:ext>
              </a:extLst>
            </p:cNvPr>
            <p:cNvGrpSpPr/>
            <p:nvPr/>
          </p:nvGrpSpPr>
          <p:grpSpPr>
            <a:xfrm>
              <a:off x="838249" y="2743200"/>
              <a:ext cx="3867989" cy="1427902"/>
              <a:chOff x="838249" y="2743200"/>
              <a:chExt cx="3867989" cy="1427902"/>
            </a:xfrm>
          </p:grpSpPr>
          <p:grpSp>
            <p:nvGrpSpPr>
              <p:cNvPr id="810" name="グループ化 809">
                <a:extLst>
                  <a:ext uri="{FF2B5EF4-FFF2-40B4-BE49-F238E27FC236}">
                    <a16:creationId xmlns:a16="http://schemas.microsoft.com/office/drawing/2014/main" id="{5CA2D03A-C3E4-466C-BAD8-1AB7CFE95E64}"/>
                  </a:ext>
                </a:extLst>
              </p:cNvPr>
              <p:cNvGrpSpPr/>
              <p:nvPr/>
            </p:nvGrpSpPr>
            <p:grpSpPr>
              <a:xfrm>
                <a:off x="2691750" y="3102769"/>
                <a:ext cx="160988" cy="225344"/>
                <a:chOff x="2691750" y="3102769"/>
                <a:chExt cx="160988" cy="225344"/>
              </a:xfrm>
            </p:grpSpPr>
            <p:sp>
              <p:nvSpPr>
                <p:cNvPr id="819" name="矢印: 五方向 818">
                  <a:extLst>
                    <a:ext uri="{FF2B5EF4-FFF2-40B4-BE49-F238E27FC236}">
                      <a16:creationId xmlns:a16="http://schemas.microsoft.com/office/drawing/2014/main" id="{F149AF03-7FEF-4DAE-81BE-5E0DE8020592}"/>
                    </a:ext>
                  </a:extLst>
                </p:cNvPr>
                <p:cNvSpPr/>
                <p:nvPr/>
              </p:nvSpPr>
              <p:spPr>
                <a:xfrm rot="5400000">
                  <a:off x="2659572" y="3134947"/>
                  <a:ext cx="225344" cy="160988"/>
                </a:xfrm>
                <a:prstGeom prst="homePlate">
                  <a:avLst>
                    <a:gd name="adj" fmla="val 38661"/>
                  </a:avLst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820" name="六角形 819">
                  <a:extLst>
                    <a:ext uri="{FF2B5EF4-FFF2-40B4-BE49-F238E27FC236}">
                      <a16:creationId xmlns:a16="http://schemas.microsoft.com/office/drawing/2014/main" id="{9BB53113-6E25-4BBE-84B2-1B1005C4692C}"/>
                    </a:ext>
                  </a:extLst>
                </p:cNvPr>
                <p:cNvSpPr/>
                <p:nvPr/>
              </p:nvSpPr>
              <p:spPr>
                <a:xfrm rot="16200000">
                  <a:off x="2738778" y="3184727"/>
                  <a:ext cx="73102" cy="63020"/>
                </a:xfrm>
                <a:prstGeom prst="hexagon">
                  <a:avLst/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811" name="グループ化 810">
                <a:extLst>
                  <a:ext uri="{FF2B5EF4-FFF2-40B4-BE49-F238E27FC236}">
                    <a16:creationId xmlns:a16="http://schemas.microsoft.com/office/drawing/2014/main" id="{8ED9F13F-E444-4D9A-82FB-B04BC4726105}"/>
                  </a:ext>
                </a:extLst>
              </p:cNvPr>
              <p:cNvGrpSpPr/>
              <p:nvPr/>
            </p:nvGrpSpPr>
            <p:grpSpPr>
              <a:xfrm>
                <a:off x="838249" y="2743200"/>
                <a:ext cx="3867989" cy="1427902"/>
                <a:chOff x="838249" y="2743200"/>
                <a:chExt cx="3867989" cy="1427902"/>
              </a:xfrm>
            </p:grpSpPr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308263B5-5155-410B-9D6D-103A7C6751A1}"/>
                    </a:ext>
                  </a:extLst>
                </p:cNvPr>
                <p:cNvSpPr/>
                <p:nvPr/>
              </p:nvSpPr>
              <p:spPr>
                <a:xfrm rot="10800000">
                  <a:off x="928967" y="2976024"/>
                  <a:ext cx="3686552" cy="1195078"/>
                </a:xfrm>
                <a:custGeom>
                  <a:avLst/>
                  <a:gdLst>
                    <a:gd name="connsiteX0" fmla="*/ 1984640 w 3867989"/>
                    <a:gd name="connsiteY0" fmla="*/ 1218351 h 1218351"/>
                    <a:gd name="connsiteX1" fmla="*/ 1887258 w 3867989"/>
                    <a:gd name="connsiteY1" fmla="*/ 1216419 h 1218351"/>
                    <a:gd name="connsiteX2" fmla="*/ 1858670 w 3867989"/>
                    <a:gd name="connsiteY2" fmla="*/ 1176158 h 1218351"/>
                    <a:gd name="connsiteX3" fmla="*/ 1837036 w 3867989"/>
                    <a:gd name="connsiteY3" fmla="*/ 1149860 h 1218351"/>
                    <a:gd name="connsiteX4" fmla="*/ 961603 w 3867989"/>
                    <a:gd name="connsiteY4" fmla="*/ 546803 h 1218351"/>
                    <a:gd name="connsiteX5" fmla="*/ 1623 w 3867989"/>
                    <a:gd name="connsiteY5" fmla="*/ 90184 h 1218351"/>
                    <a:gd name="connsiteX6" fmla="*/ 0 w 3867989"/>
                    <a:gd name="connsiteY6" fmla="*/ 89653 h 1218351"/>
                    <a:gd name="connsiteX7" fmla="*/ 78248 w 3867989"/>
                    <a:gd name="connsiteY7" fmla="*/ 0 h 1218351"/>
                    <a:gd name="connsiteX8" fmla="*/ 275862 w 3867989"/>
                    <a:gd name="connsiteY8" fmla="*/ 70479 h 1218351"/>
                    <a:gd name="connsiteX9" fmla="*/ 1024608 w 3867989"/>
                    <a:gd name="connsiteY9" fmla="*/ 437673 h 1218351"/>
                    <a:gd name="connsiteX10" fmla="*/ 1848269 w 3867989"/>
                    <a:gd name="connsiteY10" fmla="*/ 1012230 h 1218351"/>
                    <a:gd name="connsiteX11" fmla="*/ 1936022 w 3867989"/>
                    <a:gd name="connsiteY11" fmla="*/ 1098065 h 1218351"/>
                    <a:gd name="connsiteX12" fmla="*/ 2023775 w 3867989"/>
                    <a:gd name="connsiteY12" fmla="*/ 1012230 h 1218351"/>
                    <a:gd name="connsiteX13" fmla="*/ 2847434 w 3867989"/>
                    <a:gd name="connsiteY13" fmla="*/ 437673 h 1218351"/>
                    <a:gd name="connsiteX14" fmla="*/ 3596181 w 3867989"/>
                    <a:gd name="connsiteY14" fmla="*/ 70479 h 1218351"/>
                    <a:gd name="connsiteX15" fmla="*/ 3789730 w 3867989"/>
                    <a:gd name="connsiteY15" fmla="*/ 1450 h 1218351"/>
                    <a:gd name="connsiteX16" fmla="*/ 3867989 w 3867989"/>
                    <a:gd name="connsiteY16" fmla="*/ 91116 h 1218351"/>
                    <a:gd name="connsiteX17" fmla="*/ 3695599 w 3867989"/>
                    <a:gd name="connsiteY17" fmla="*/ 157161 h 1218351"/>
                    <a:gd name="connsiteX18" fmla="*/ 2910440 w 3867989"/>
                    <a:gd name="connsiteY18" fmla="*/ 546803 h 1218351"/>
                    <a:gd name="connsiteX19" fmla="*/ 2035007 w 3867989"/>
                    <a:gd name="connsiteY19" fmla="*/ 1149860 h 1218351"/>
                    <a:gd name="connsiteX20" fmla="*/ 2010993 w 3867989"/>
                    <a:gd name="connsiteY20" fmla="*/ 1176160 h 1218351"/>
                    <a:gd name="connsiteX0" fmla="*/ 1987138 w 3867989"/>
                    <a:gd name="connsiteY0" fmla="*/ 1250831 h 1250831"/>
                    <a:gd name="connsiteX1" fmla="*/ 1887258 w 3867989"/>
                    <a:gd name="connsiteY1" fmla="*/ 1216419 h 1250831"/>
                    <a:gd name="connsiteX2" fmla="*/ 1858670 w 3867989"/>
                    <a:gd name="connsiteY2" fmla="*/ 1176158 h 1250831"/>
                    <a:gd name="connsiteX3" fmla="*/ 1837036 w 3867989"/>
                    <a:gd name="connsiteY3" fmla="*/ 1149860 h 1250831"/>
                    <a:gd name="connsiteX4" fmla="*/ 961603 w 3867989"/>
                    <a:gd name="connsiteY4" fmla="*/ 546803 h 1250831"/>
                    <a:gd name="connsiteX5" fmla="*/ 1623 w 3867989"/>
                    <a:gd name="connsiteY5" fmla="*/ 90184 h 1250831"/>
                    <a:gd name="connsiteX6" fmla="*/ 0 w 3867989"/>
                    <a:gd name="connsiteY6" fmla="*/ 89653 h 1250831"/>
                    <a:gd name="connsiteX7" fmla="*/ 78248 w 3867989"/>
                    <a:gd name="connsiteY7" fmla="*/ 0 h 1250831"/>
                    <a:gd name="connsiteX8" fmla="*/ 275862 w 3867989"/>
                    <a:gd name="connsiteY8" fmla="*/ 70479 h 1250831"/>
                    <a:gd name="connsiteX9" fmla="*/ 1024608 w 3867989"/>
                    <a:gd name="connsiteY9" fmla="*/ 437673 h 1250831"/>
                    <a:gd name="connsiteX10" fmla="*/ 1848269 w 3867989"/>
                    <a:gd name="connsiteY10" fmla="*/ 1012230 h 1250831"/>
                    <a:gd name="connsiteX11" fmla="*/ 1936022 w 3867989"/>
                    <a:gd name="connsiteY11" fmla="*/ 1098065 h 1250831"/>
                    <a:gd name="connsiteX12" fmla="*/ 2023775 w 3867989"/>
                    <a:gd name="connsiteY12" fmla="*/ 1012230 h 1250831"/>
                    <a:gd name="connsiteX13" fmla="*/ 2847434 w 3867989"/>
                    <a:gd name="connsiteY13" fmla="*/ 437673 h 1250831"/>
                    <a:gd name="connsiteX14" fmla="*/ 3596181 w 3867989"/>
                    <a:gd name="connsiteY14" fmla="*/ 70479 h 1250831"/>
                    <a:gd name="connsiteX15" fmla="*/ 3789730 w 3867989"/>
                    <a:gd name="connsiteY15" fmla="*/ 1450 h 1250831"/>
                    <a:gd name="connsiteX16" fmla="*/ 3867989 w 3867989"/>
                    <a:gd name="connsiteY16" fmla="*/ 91116 h 1250831"/>
                    <a:gd name="connsiteX17" fmla="*/ 3695599 w 3867989"/>
                    <a:gd name="connsiteY17" fmla="*/ 157161 h 1250831"/>
                    <a:gd name="connsiteX18" fmla="*/ 2910440 w 3867989"/>
                    <a:gd name="connsiteY18" fmla="*/ 546803 h 1250831"/>
                    <a:gd name="connsiteX19" fmla="*/ 2035007 w 3867989"/>
                    <a:gd name="connsiteY19" fmla="*/ 1149860 h 1250831"/>
                    <a:gd name="connsiteX20" fmla="*/ 2010993 w 3867989"/>
                    <a:gd name="connsiteY20" fmla="*/ 1176160 h 1250831"/>
                    <a:gd name="connsiteX21" fmla="*/ 1987138 w 3867989"/>
                    <a:gd name="connsiteY21" fmla="*/ 1250831 h 1250831"/>
                    <a:gd name="connsiteX0" fmla="*/ 1987138 w 3867989"/>
                    <a:gd name="connsiteY0" fmla="*/ 1250831 h 1250831"/>
                    <a:gd name="connsiteX1" fmla="*/ 1887258 w 3867989"/>
                    <a:gd name="connsiteY1" fmla="*/ 1241403 h 1250831"/>
                    <a:gd name="connsiteX2" fmla="*/ 1858670 w 3867989"/>
                    <a:gd name="connsiteY2" fmla="*/ 1176158 h 1250831"/>
                    <a:gd name="connsiteX3" fmla="*/ 1837036 w 3867989"/>
                    <a:gd name="connsiteY3" fmla="*/ 1149860 h 1250831"/>
                    <a:gd name="connsiteX4" fmla="*/ 961603 w 3867989"/>
                    <a:gd name="connsiteY4" fmla="*/ 546803 h 1250831"/>
                    <a:gd name="connsiteX5" fmla="*/ 1623 w 3867989"/>
                    <a:gd name="connsiteY5" fmla="*/ 90184 h 1250831"/>
                    <a:gd name="connsiteX6" fmla="*/ 0 w 3867989"/>
                    <a:gd name="connsiteY6" fmla="*/ 89653 h 1250831"/>
                    <a:gd name="connsiteX7" fmla="*/ 78248 w 3867989"/>
                    <a:gd name="connsiteY7" fmla="*/ 0 h 1250831"/>
                    <a:gd name="connsiteX8" fmla="*/ 275862 w 3867989"/>
                    <a:gd name="connsiteY8" fmla="*/ 70479 h 1250831"/>
                    <a:gd name="connsiteX9" fmla="*/ 1024608 w 3867989"/>
                    <a:gd name="connsiteY9" fmla="*/ 437673 h 1250831"/>
                    <a:gd name="connsiteX10" fmla="*/ 1848269 w 3867989"/>
                    <a:gd name="connsiteY10" fmla="*/ 1012230 h 1250831"/>
                    <a:gd name="connsiteX11" fmla="*/ 1936022 w 3867989"/>
                    <a:gd name="connsiteY11" fmla="*/ 1098065 h 1250831"/>
                    <a:gd name="connsiteX12" fmla="*/ 2023775 w 3867989"/>
                    <a:gd name="connsiteY12" fmla="*/ 1012230 h 1250831"/>
                    <a:gd name="connsiteX13" fmla="*/ 2847434 w 3867989"/>
                    <a:gd name="connsiteY13" fmla="*/ 437673 h 1250831"/>
                    <a:gd name="connsiteX14" fmla="*/ 3596181 w 3867989"/>
                    <a:gd name="connsiteY14" fmla="*/ 70479 h 1250831"/>
                    <a:gd name="connsiteX15" fmla="*/ 3789730 w 3867989"/>
                    <a:gd name="connsiteY15" fmla="*/ 1450 h 1250831"/>
                    <a:gd name="connsiteX16" fmla="*/ 3867989 w 3867989"/>
                    <a:gd name="connsiteY16" fmla="*/ 91116 h 1250831"/>
                    <a:gd name="connsiteX17" fmla="*/ 3695599 w 3867989"/>
                    <a:gd name="connsiteY17" fmla="*/ 157161 h 1250831"/>
                    <a:gd name="connsiteX18" fmla="*/ 2910440 w 3867989"/>
                    <a:gd name="connsiteY18" fmla="*/ 546803 h 1250831"/>
                    <a:gd name="connsiteX19" fmla="*/ 2035007 w 3867989"/>
                    <a:gd name="connsiteY19" fmla="*/ 1149860 h 1250831"/>
                    <a:gd name="connsiteX20" fmla="*/ 2010993 w 3867989"/>
                    <a:gd name="connsiteY20" fmla="*/ 1176160 h 1250831"/>
                    <a:gd name="connsiteX21" fmla="*/ 1987138 w 3867989"/>
                    <a:gd name="connsiteY21" fmla="*/ 1250831 h 1250831"/>
                    <a:gd name="connsiteX0" fmla="*/ 1987138 w 3867989"/>
                    <a:gd name="connsiteY0" fmla="*/ 1250831 h 1253895"/>
                    <a:gd name="connsiteX1" fmla="*/ 1884760 w 3867989"/>
                    <a:gd name="connsiteY1" fmla="*/ 1253895 h 1253895"/>
                    <a:gd name="connsiteX2" fmla="*/ 1858670 w 3867989"/>
                    <a:gd name="connsiteY2" fmla="*/ 1176158 h 1253895"/>
                    <a:gd name="connsiteX3" fmla="*/ 1837036 w 3867989"/>
                    <a:gd name="connsiteY3" fmla="*/ 1149860 h 1253895"/>
                    <a:gd name="connsiteX4" fmla="*/ 961603 w 3867989"/>
                    <a:gd name="connsiteY4" fmla="*/ 546803 h 1253895"/>
                    <a:gd name="connsiteX5" fmla="*/ 1623 w 3867989"/>
                    <a:gd name="connsiteY5" fmla="*/ 90184 h 1253895"/>
                    <a:gd name="connsiteX6" fmla="*/ 0 w 3867989"/>
                    <a:gd name="connsiteY6" fmla="*/ 89653 h 1253895"/>
                    <a:gd name="connsiteX7" fmla="*/ 78248 w 3867989"/>
                    <a:gd name="connsiteY7" fmla="*/ 0 h 1253895"/>
                    <a:gd name="connsiteX8" fmla="*/ 275862 w 3867989"/>
                    <a:gd name="connsiteY8" fmla="*/ 70479 h 1253895"/>
                    <a:gd name="connsiteX9" fmla="*/ 1024608 w 3867989"/>
                    <a:gd name="connsiteY9" fmla="*/ 437673 h 1253895"/>
                    <a:gd name="connsiteX10" fmla="*/ 1848269 w 3867989"/>
                    <a:gd name="connsiteY10" fmla="*/ 1012230 h 1253895"/>
                    <a:gd name="connsiteX11" fmla="*/ 1936022 w 3867989"/>
                    <a:gd name="connsiteY11" fmla="*/ 1098065 h 1253895"/>
                    <a:gd name="connsiteX12" fmla="*/ 2023775 w 3867989"/>
                    <a:gd name="connsiteY12" fmla="*/ 1012230 h 1253895"/>
                    <a:gd name="connsiteX13" fmla="*/ 2847434 w 3867989"/>
                    <a:gd name="connsiteY13" fmla="*/ 437673 h 1253895"/>
                    <a:gd name="connsiteX14" fmla="*/ 3596181 w 3867989"/>
                    <a:gd name="connsiteY14" fmla="*/ 70479 h 1253895"/>
                    <a:gd name="connsiteX15" fmla="*/ 3789730 w 3867989"/>
                    <a:gd name="connsiteY15" fmla="*/ 1450 h 1253895"/>
                    <a:gd name="connsiteX16" fmla="*/ 3867989 w 3867989"/>
                    <a:gd name="connsiteY16" fmla="*/ 91116 h 1253895"/>
                    <a:gd name="connsiteX17" fmla="*/ 3695599 w 3867989"/>
                    <a:gd name="connsiteY17" fmla="*/ 157161 h 1253895"/>
                    <a:gd name="connsiteX18" fmla="*/ 2910440 w 3867989"/>
                    <a:gd name="connsiteY18" fmla="*/ 546803 h 1253895"/>
                    <a:gd name="connsiteX19" fmla="*/ 2035007 w 3867989"/>
                    <a:gd name="connsiteY19" fmla="*/ 1149860 h 1253895"/>
                    <a:gd name="connsiteX20" fmla="*/ 2010993 w 3867989"/>
                    <a:gd name="connsiteY20" fmla="*/ 1176160 h 1253895"/>
                    <a:gd name="connsiteX21" fmla="*/ 1987138 w 3867989"/>
                    <a:gd name="connsiteY21" fmla="*/ 1250831 h 12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67989" h="1253895">
                      <a:moveTo>
                        <a:pt x="1987138" y="1250831"/>
                      </a:moveTo>
                      <a:lnTo>
                        <a:pt x="1884760" y="1253895"/>
                      </a:lnTo>
                      <a:lnTo>
                        <a:pt x="1858670" y="1176158"/>
                      </a:lnTo>
                      <a:lnTo>
                        <a:pt x="1837036" y="1149860"/>
                      </a:lnTo>
                      <a:cubicBezTo>
                        <a:pt x="1610161" y="956888"/>
                        <a:pt x="1302754" y="743768"/>
                        <a:pt x="961603" y="546803"/>
                      </a:cubicBezTo>
                      <a:cubicBezTo>
                        <a:pt x="620452" y="349840"/>
                        <a:pt x="282180" y="190177"/>
                        <a:pt x="1623" y="90184"/>
                      </a:cubicBezTo>
                      <a:lnTo>
                        <a:pt x="0" y="89653"/>
                      </a:lnTo>
                      <a:lnTo>
                        <a:pt x="78248" y="0"/>
                      </a:lnTo>
                      <a:lnTo>
                        <a:pt x="275862" y="70479"/>
                      </a:lnTo>
                      <a:cubicBezTo>
                        <a:pt x="499346" y="158410"/>
                        <a:pt x="757697" y="283572"/>
                        <a:pt x="1024608" y="437673"/>
                      </a:cubicBezTo>
                      <a:cubicBezTo>
                        <a:pt x="1358248" y="630299"/>
                        <a:pt x="1646039" y="833952"/>
                        <a:pt x="1848269" y="1012230"/>
                      </a:cubicBezTo>
                      <a:lnTo>
                        <a:pt x="1936022" y="1098065"/>
                      </a:lnTo>
                      <a:lnTo>
                        <a:pt x="2023775" y="1012230"/>
                      </a:lnTo>
                      <a:cubicBezTo>
                        <a:pt x="2226004" y="833952"/>
                        <a:pt x="2513795" y="630299"/>
                        <a:pt x="2847434" y="437673"/>
                      </a:cubicBezTo>
                      <a:cubicBezTo>
                        <a:pt x="3114345" y="283571"/>
                        <a:pt x="3372697" y="158410"/>
                        <a:pt x="3596181" y="70479"/>
                      </a:cubicBezTo>
                      <a:lnTo>
                        <a:pt x="3789730" y="1450"/>
                      </a:lnTo>
                      <a:lnTo>
                        <a:pt x="3867989" y="91116"/>
                      </a:lnTo>
                      <a:lnTo>
                        <a:pt x="3695599" y="157161"/>
                      </a:lnTo>
                      <a:cubicBezTo>
                        <a:pt x="3454440" y="255534"/>
                        <a:pt x="3183361" y="389232"/>
                        <a:pt x="2910440" y="546803"/>
                      </a:cubicBezTo>
                      <a:cubicBezTo>
                        <a:pt x="2569289" y="743767"/>
                        <a:pt x="2261881" y="956888"/>
                        <a:pt x="2035007" y="1149860"/>
                      </a:cubicBezTo>
                      <a:lnTo>
                        <a:pt x="2010993" y="1176160"/>
                      </a:lnTo>
                      <a:cubicBezTo>
                        <a:pt x="2002209" y="1190224"/>
                        <a:pt x="1995922" y="1236767"/>
                        <a:pt x="1987138" y="1250831"/>
                      </a:cubicBez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813" name="グループ化 812">
                  <a:extLst>
                    <a:ext uri="{FF2B5EF4-FFF2-40B4-BE49-F238E27FC236}">
                      <a16:creationId xmlns:a16="http://schemas.microsoft.com/office/drawing/2014/main" id="{818FF49B-B582-4557-B33C-6E2BE639B9B2}"/>
                    </a:ext>
                  </a:extLst>
                </p:cNvPr>
                <p:cNvGrpSpPr/>
                <p:nvPr/>
              </p:nvGrpSpPr>
              <p:grpSpPr>
                <a:xfrm>
                  <a:off x="2505804" y="2743200"/>
                  <a:ext cx="540364" cy="346258"/>
                  <a:chOff x="2505804" y="2743200"/>
                  <a:chExt cx="540364" cy="346258"/>
                </a:xfrm>
              </p:grpSpPr>
              <p:sp>
                <p:nvSpPr>
                  <p:cNvPr id="815" name="フリーフォーム: 図形 814">
                    <a:extLst>
                      <a:ext uri="{FF2B5EF4-FFF2-40B4-BE49-F238E27FC236}">
                        <a16:creationId xmlns:a16="http://schemas.microsoft.com/office/drawing/2014/main" id="{8FF3D5D1-278A-4DF1-A5C9-7A0BA5717566}"/>
                      </a:ext>
                    </a:extLst>
                  </p:cNvPr>
                  <p:cNvSpPr/>
                  <p:nvPr/>
                </p:nvSpPr>
                <p:spPr>
                  <a:xfrm>
                    <a:off x="2505804" y="2847974"/>
                    <a:ext cx="234476" cy="241484"/>
                  </a:xfrm>
                  <a:custGeom>
                    <a:avLst/>
                    <a:gdLst>
                      <a:gd name="connsiteX0" fmla="*/ 170451 w 234476"/>
                      <a:gd name="connsiteY0" fmla="*/ 0 h 241484"/>
                      <a:gd name="connsiteX1" fmla="*/ 234476 w 234476"/>
                      <a:gd name="connsiteY1" fmla="*/ 64025 h 241484"/>
                      <a:gd name="connsiteX2" fmla="*/ 195373 w 234476"/>
                      <a:gd name="connsiteY2" fmla="*/ 123019 h 241484"/>
                      <a:gd name="connsiteX3" fmla="*/ 188029 w 234476"/>
                      <a:gd name="connsiteY3" fmla="*/ 124501 h 241484"/>
                      <a:gd name="connsiteX4" fmla="*/ 184296 w 234476"/>
                      <a:gd name="connsiteY4" fmla="*/ 142994 h 241484"/>
                      <a:gd name="connsiteX5" fmla="*/ 133250 w 234476"/>
                      <a:gd name="connsiteY5" fmla="*/ 176829 h 241484"/>
                      <a:gd name="connsiteX6" fmla="*/ 116592 w 234476"/>
                      <a:gd name="connsiteY6" fmla="*/ 173466 h 241484"/>
                      <a:gd name="connsiteX7" fmla="*/ 112932 w 234476"/>
                      <a:gd name="connsiteY7" fmla="*/ 180739 h 241484"/>
                      <a:gd name="connsiteX8" fmla="*/ 92671 w 234476"/>
                      <a:gd name="connsiteY8" fmla="*/ 205452 h 241484"/>
                      <a:gd name="connsiteX9" fmla="*/ 6582 w 234476"/>
                      <a:gd name="connsiteY9" fmla="*/ 234903 h 241484"/>
                      <a:gd name="connsiteX10" fmla="*/ 36033 w 234476"/>
                      <a:gd name="connsiteY10" fmla="*/ 148814 h 241484"/>
                      <a:gd name="connsiteX11" fmla="*/ 60745 w 234476"/>
                      <a:gd name="connsiteY11" fmla="*/ 128553 h 241484"/>
                      <a:gd name="connsiteX12" fmla="*/ 78185 w 234476"/>
                      <a:gd name="connsiteY12" fmla="*/ 119777 h 241484"/>
                      <a:gd name="connsiteX13" fmla="*/ 82204 w 234476"/>
                      <a:gd name="connsiteY13" fmla="*/ 99866 h 241484"/>
                      <a:gd name="connsiteX14" fmla="*/ 94077 w 234476"/>
                      <a:gd name="connsiteY14" fmla="*/ 82257 h 241484"/>
                      <a:gd name="connsiteX15" fmla="*/ 108186 w 234476"/>
                      <a:gd name="connsiteY15" fmla="*/ 72744 h 241484"/>
                      <a:gd name="connsiteX16" fmla="*/ 106426 w 234476"/>
                      <a:gd name="connsiteY16" fmla="*/ 64025 h 241484"/>
                      <a:gd name="connsiteX17" fmla="*/ 170451 w 234476"/>
                      <a:gd name="connsiteY17" fmla="*/ 0 h 24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4476" h="241484">
                        <a:moveTo>
                          <a:pt x="170451" y="0"/>
                        </a:moveTo>
                        <a:cubicBezTo>
                          <a:pt x="205811" y="0"/>
                          <a:pt x="234476" y="28665"/>
                          <a:pt x="234476" y="64025"/>
                        </a:cubicBezTo>
                        <a:cubicBezTo>
                          <a:pt x="234476" y="90545"/>
                          <a:pt x="218352" y="113299"/>
                          <a:pt x="195373" y="123019"/>
                        </a:cubicBezTo>
                        <a:lnTo>
                          <a:pt x="188029" y="124501"/>
                        </a:lnTo>
                        <a:lnTo>
                          <a:pt x="184296" y="142994"/>
                        </a:lnTo>
                        <a:cubicBezTo>
                          <a:pt x="175886" y="162877"/>
                          <a:pt x="156197" y="176829"/>
                          <a:pt x="133250" y="176829"/>
                        </a:cubicBezTo>
                        <a:lnTo>
                          <a:pt x="116592" y="173466"/>
                        </a:lnTo>
                        <a:lnTo>
                          <a:pt x="112932" y="180739"/>
                        </a:lnTo>
                        <a:cubicBezTo>
                          <a:pt x="107454" y="189084"/>
                          <a:pt x="100647" y="197475"/>
                          <a:pt x="92671" y="205452"/>
                        </a:cubicBezTo>
                        <a:cubicBezTo>
                          <a:pt x="60766" y="237357"/>
                          <a:pt x="22222" y="250542"/>
                          <a:pt x="6582" y="234903"/>
                        </a:cubicBezTo>
                        <a:cubicBezTo>
                          <a:pt x="-9058" y="219263"/>
                          <a:pt x="4128" y="180719"/>
                          <a:pt x="36033" y="148814"/>
                        </a:cubicBezTo>
                        <a:cubicBezTo>
                          <a:pt x="44010" y="140837"/>
                          <a:pt x="52401" y="134031"/>
                          <a:pt x="60745" y="128553"/>
                        </a:cubicBezTo>
                        <a:lnTo>
                          <a:pt x="78185" y="119777"/>
                        </a:lnTo>
                        <a:lnTo>
                          <a:pt x="82204" y="99866"/>
                        </a:lnTo>
                        <a:cubicBezTo>
                          <a:pt x="85008" y="93239"/>
                          <a:pt x="89064" y="87270"/>
                          <a:pt x="94077" y="82257"/>
                        </a:cubicBezTo>
                        <a:lnTo>
                          <a:pt x="108186" y="72744"/>
                        </a:lnTo>
                        <a:lnTo>
                          <a:pt x="106426" y="64025"/>
                        </a:lnTo>
                        <a:cubicBezTo>
                          <a:pt x="106426" y="28665"/>
                          <a:pt x="135091" y="0"/>
                          <a:pt x="170451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16" name="フリーフォーム: 図形 815">
                    <a:extLst>
                      <a:ext uri="{FF2B5EF4-FFF2-40B4-BE49-F238E27FC236}">
                        <a16:creationId xmlns:a16="http://schemas.microsoft.com/office/drawing/2014/main" id="{5DBAA241-B9F3-440A-BB6C-A4F899C06975}"/>
                      </a:ext>
                    </a:extLst>
                  </p:cNvPr>
                  <p:cNvSpPr/>
                  <p:nvPr/>
                </p:nvSpPr>
                <p:spPr>
                  <a:xfrm flipH="1">
                    <a:off x="2811692" y="2847974"/>
                    <a:ext cx="234476" cy="241484"/>
                  </a:xfrm>
                  <a:custGeom>
                    <a:avLst/>
                    <a:gdLst>
                      <a:gd name="connsiteX0" fmla="*/ 170451 w 234476"/>
                      <a:gd name="connsiteY0" fmla="*/ 0 h 241484"/>
                      <a:gd name="connsiteX1" fmla="*/ 234476 w 234476"/>
                      <a:gd name="connsiteY1" fmla="*/ 64025 h 241484"/>
                      <a:gd name="connsiteX2" fmla="*/ 195373 w 234476"/>
                      <a:gd name="connsiteY2" fmla="*/ 123019 h 241484"/>
                      <a:gd name="connsiteX3" fmla="*/ 188029 w 234476"/>
                      <a:gd name="connsiteY3" fmla="*/ 124501 h 241484"/>
                      <a:gd name="connsiteX4" fmla="*/ 184296 w 234476"/>
                      <a:gd name="connsiteY4" fmla="*/ 142994 h 241484"/>
                      <a:gd name="connsiteX5" fmla="*/ 133250 w 234476"/>
                      <a:gd name="connsiteY5" fmla="*/ 176829 h 241484"/>
                      <a:gd name="connsiteX6" fmla="*/ 116592 w 234476"/>
                      <a:gd name="connsiteY6" fmla="*/ 173466 h 241484"/>
                      <a:gd name="connsiteX7" fmla="*/ 112932 w 234476"/>
                      <a:gd name="connsiteY7" fmla="*/ 180739 h 241484"/>
                      <a:gd name="connsiteX8" fmla="*/ 92671 w 234476"/>
                      <a:gd name="connsiteY8" fmla="*/ 205452 h 241484"/>
                      <a:gd name="connsiteX9" fmla="*/ 6582 w 234476"/>
                      <a:gd name="connsiteY9" fmla="*/ 234903 h 241484"/>
                      <a:gd name="connsiteX10" fmla="*/ 36033 w 234476"/>
                      <a:gd name="connsiteY10" fmla="*/ 148814 h 241484"/>
                      <a:gd name="connsiteX11" fmla="*/ 60745 w 234476"/>
                      <a:gd name="connsiteY11" fmla="*/ 128553 h 241484"/>
                      <a:gd name="connsiteX12" fmla="*/ 78185 w 234476"/>
                      <a:gd name="connsiteY12" fmla="*/ 119777 h 241484"/>
                      <a:gd name="connsiteX13" fmla="*/ 82204 w 234476"/>
                      <a:gd name="connsiteY13" fmla="*/ 99866 h 241484"/>
                      <a:gd name="connsiteX14" fmla="*/ 94077 w 234476"/>
                      <a:gd name="connsiteY14" fmla="*/ 82257 h 241484"/>
                      <a:gd name="connsiteX15" fmla="*/ 108186 w 234476"/>
                      <a:gd name="connsiteY15" fmla="*/ 72744 h 241484"/>
                      <a:gd name="connsiteX16" fmla="*/ 106426 w 234476"/>
                      <a:gd name="connsiteY16" fmla="*/ 64025 h 241484"/>
                      <a:gd name="connsiteX17" fmla="*/ 170451 w 234476"/>
                      <a:gd name="connsiteY17" fmla="*/ 0 h 24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4476" h="241484">
                        <a:moveTo>
                          <a:pt x="170451" y="0"/>
                        </a:moveTo>
                        <a:cubicBezTo>
                          <a:pt x="205811" y="0"/>
                          <a:pt x="234476" y="28665"/>
                          <a:pt x="234476" y="64025"/>
                        </a:cubicBezTo>
                        <a:cubicBezTo>
                          <a:pt x="234476" y="90545"/>
                          <a:pt x="218352" y="113299"/>
                          <a:pt x="195373" y="123019"/>
                        </a:cubicBezTo>
                        <a:lnTo>
                          <a:pt x="188029" y="124501"/>
                        </a:lnTo>
                        <a:lnTo>
                          <a:pt x="184296" y="142994"/>
                        </a:lnTo>
                        <a:cubicBezTo>
                          <a:pt x="175886" y="162877"/>
                          <a:pt x="156197" y="176829"/>
                          <a:pt x="133250" y="176829"/>
                        </a:cubicBezTo>
                        <a:lnTo>
                          <a:pt x="116592" y="173466"/>
                        </a:lnTo>
                        <a:lnTo>
                          <a:pt x="112932" y="180739"/>
                        </a:lnTo>
                        <a:cubicBezTo>
                          <a:pt x="107454" y="189084"/>
                          <a:pt x="100647" y="197475"/>
                          <a:pt x="92671" y="205452"/>
                        </a:cubicBezTo>
                        <a:cubicBezTo>
                          <a:pt x="60766" y="237357"/>
                          <a:pt x="22222" y="250542"/>
                          <a:pt x="6582" y="234903"/>
                        </a:cubicBezTo>
                        <a:cubicBezTo>
                          <a:pt x="-9058" y="219263"/>
                          <a:pt x="4128" y="180719"/>
                          <a:pt x="36033" y="148814"/>
                        </a:cubicBezTo>
                        <a:cubicBezTo>
                          <a:pt x="44010" y="140837"/>
                          <a:pt x="52401" y="134031"/>
                          <a:pt x="60745" y="128553"/>
                        </a:cubicBezTo>
                        <a:lnTo>
                          <a:pt x="78185" y="119777"/>
                        </a:lnTo>
                        <a:lnTo>
                          <a:pt x="82204" y="99866"/>
                        </a:lnTo>
                        <a:cubicBezTo>
                          <a:pt x="85008" y="93239"/>
                          <a:pt x="89064" y="87270"/>
                          <a:pt x="94077" y="82257"/>
                        </a:cubicBezTo>
                        <a:lnTo>
                          <a:pt x="108186" y="72744"/>
                        </a:lnTo>
                        <a:lnTo>
                          <a:pt x="106426" y="64025"/>
                        </a:lnTo>
                        <a:cubicBezTo>
                          <a:pt x="106426" y="28665"/>
                          <a:pt x="135091" y="0"/>
                          <a:pt x="170451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17" name="四角形: 上の 2 つの角を丸める 816">
                    <a:extLst>
                      <a:ext uri="{FF2B5EF4-FFF2-40B4-BE49-F238E27FC236}">
                        <a16:creationId xmlns:a16="http://schemas.microsoft.com/office/drawing/2014/main" id="{D01A377F-5592-47E0-9CFA-CB011BA699AA}"/>
                      </a:ext>
                    </a:extLst>
                  </p:cNvPr>
                  <p:cNvSpPr/>
                  <p:nvPr/>
                </p:nvSpPr>
                <p:spPr>
                  <a:xfrm>
                    <a:off x="2694454" y="2743200"/>
                    <a:ext cx="155575" cy="206375"/>
                  </a:xfrm>
                  <a:prstGeom prst="round2SameRect">
                    <a:avLst>
                      <a:gd name="adj1" fmla="val 35035"/>
                      <a:gd name="adj2" fmla="val 0"/>
                    </a:avLst>
                  </a:pr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18" name="六角形 817">
                    <a:extLst>
                      <a:ext uri="{FF2B5EF4-FFF2-40B4-BE49-F238E27FC236}">
                        <a16:creationId xmlns:a16="http://schemas.microsoft.com/office/drawing/2014/main" id="{45625180-82BC-473B-AE29-180A83CCEA9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2738778" y="2798964"/>
                    <a:ext cx="73102" cy="63020"/>
                  </a:xfrm>
                  <a:prstGeom prst="hexagon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814" name="フリーフォーム: 図形 813">
                  <a:extLst>
                    <a:ext uri="{FF2B5EF4-FFF2-40B4-BE49-F238E27FC236}">
                      <a16:creationId xmlns:a16="http://schemas.microsoft.com/office/drawing/2014/main" id="{019CB3A0-0A85-4F83-B536-DF25B25083C6}"/>
                    </a:ext>
                  </a:extLst>
                </p:cNvPr>
                <p:cNvSpPr/>
                <p:nvPr/>
              </p:nvSpPr>
              <p:spPr>
                <a:xfrm rot="10800000">
                  <a:off x="838249" y="2886076"/>
                  <a:ext cx="3867989" cy="1218351"/>
                </a:xfrm>
                <a:custGeom>
                  <a:avLst/>
                  <a:gdLst>
                    <a:gd name="connsiteX0" fmla="*/ 1984640 w 3867989"/>
                    <a:gd name="connsiteY0" fmla="*/ 1218351 h 1218351"/>
                    <a:gd name="connsiteX1" fmla="*/ 1887258 w 3867989"/>
                    <a:gd name="connsiteY1" fmla="*/ 1216419 h 1218351"/>
                    <a:gd name="connsiteX2" fmla="*/ 1858670 w 3867989"/>
                    <a:gd name="connsiteY2" fmla="*/ 1176158 h 1218351"/>
                    <a:gd name="connsiteX3" fmla="*/ 1837036 w 3867989"/>
                    <a:gd name="connsiteY3" fmla="*/ 1149860 h 1218351"/>
                    <a:gd name="connsiteX4" fmla="*/ 961603 w 3867989"/>
                    <a:gd name="connsiteY4" fmla="*/ 546803 h 1218351"/>
                    <a:gd name="connsiteX5" fmla="*/ 1623 w 3867989"/>
                    <a:gd name="connsiteY5" fmla="*/ 90184 h 1218351"/>
                    <a:gd name="connsiteX6" fmla="*/ 0 w 3867989"/>
                    <a:gd name="connsiteY6" fmla="*/ 89653 h 1218351"/>
                    <a:gd name="connsiteX7" fmla="*/ 78248 w 3867989"/>
                    <a:gd name="connsiteY7" fmla="*/ 0 h 1218351"/>
                    <a:gd name="connsiteX8" fmla="*/ 275862 w 3867989"/>
                    <a:gd name="connsiteY8" fmla="*/ 70479 h 1218351"/>
                    <a:gd name="connsiteX9" fmla="*/ 1024608 w 3867989"/>
                    <a:gd name="connsiteY9" fmla="*/ 437673 h 1218351"/>
                    <a:gd name="connsiteX10" fmla="*/ 1848269 w 3867989"/>
                    <a:gd name="connsiteY10" fmla="*/ 1012230 h 1218351"/>
                    <a:gd name="connsiteX11" fmla="*/ 1936022 w 3867989"/>
                    <a:gd name="connsiteY11" fmla="*/ 1098065 h 1218351"/>
                    <a:gd name="connsiteX12" fmla="*/ 2023775 w 3867989"/>
                    <a:gd name="connsiteY12" fmla="*/ 1012230 h 1218351"/>
                    <a:gd name="connsiteX13" fmla="*/ 2847434 w 3867989"/>
                    <a:gd name="connsiteY13" fmla="*/ 437673 h 1218351"/>
                    <a:gd name="connsiteX14" fmla="*/ 3596181 w 3867989"/>
                    <a:gd name="connsiteY14" fmla="*/ 70479 h 1218351"/>
                    <a:gd name="connsiteX15" fmla="*/ 3789730 w 3867989"/>
                    <a:gd name="connsiteY15" fmla="*/ 1450 h 1218351"/>
                    <a:gd name="connsiteX16" fmla="*/ 3867989 w 3867989"/>
                    <a:gd name="connsiteY16" fmla="*/ 91116 h 1218351"/>
                    <a:gd name="connsiteX17" fmla="*/ 3695599 w 3867989"/>
                    <a:gd name="connsiteY17" fmla="*/ 157161 h 1218351"/>
                    <a:gd name="connsiteX18" fmla="*/ 2910440 w 3867989"/>
                    <a:gd name="connsiteY18" fmla="*/ 546803 h 1218351"/>
                    <a:gd name="connsiteX19" fmla="*/ 2035007 w 3867989"/>
                    <a:gd name="connsiteY19" fmla="*/ 1149860 h 1218351"/>
                    <a:gd name="connsiteX20" fmla="*/ 2010993 w 3867989"/>
                    <a:gd name="connsiteY20" fmla="*/ 1176160 h 121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67989" h="1218351">
                      <a:moveTo>
                        <a:pt x="1984640" y="1218351"/>
                      </a:moveTo>
                      <a:lnTo>
                        <a:pt x="1887258" y="1216419"/>
                      </a:lnTo>
                      <a:lnTo>
                        <a:pt x="1858670" y="1176158"/>
                      </a:lnTo>
                      <a:lnTo>
                        <a:pt x="1837036" y="1149860"/>
                      </a:lnTo>
                      <a:cubicBezTo>
                        <a:pt x="1610161" y="956888"/>
                        <a:pt x="1302754" y="743768"/>
                        <a:pt x="961603" y="546803"/>
                      </a:cubicBezTo>
                      <a:cubicBezTo>
                        <a:pt x="620452" y="349840"/>
                        <a:pt x="282180" y="190177"/>
                        <a:pt x="1623" y="90184"/>
                      </a:cubicBezTo>
                      <a:lnTo>
                        <a:pt x="0" y="89653"/>
                      </a:lnTo>
                      <a:lnTo>
                        <a:pt x="78248" y="0"/>
                      </a:lnTo>
                      <a:lnTo>
                        <a:pt x="275862" y="70479"/>
                      </a:lnTo>
                      <a:cubicBezTo>
                        <a:pt x="499346" y="158410"/>
                        <a:pt x="757697" y="283572"/>
                        <a:pt x="1024608" y="437673"/>
                      </a:cubicBezTo>
                      <a:cubicBezTo>
                        <a:pt x="1358248" y="630299"/>
                        <a:pt x="1646039" y="833952"/>
                        <a:pt x="1848269" y="1012230"/>
                      </a:cubicBezTo>
                      <a:lnTo>
                        <a:pt x="1936022" y="1098065"/>
                      </a:lnTo>
                      <a:lnTo>
                        <a:pt x="2023775" y="1012230"/>
                      </a:lnTo>
                      <a:cubicBezTo>
                        <a:pt x="2226004" y="833952"/>
                        <a:pt x="2513795" y="630299"/>
                        <a:pt x="2847434" y="437673"/>
                      </a:cubicBezTo>
                      <a:cubicBezTo>
                        <a:pt x="3114345" y="283571"/>
                        <a:pt x="3372697" y="158410"/>
                        <a:pt x="3596181" y="70479"/>
                      </a:cubicBezTo>
                      <a:lnTo>
                        <a:pt x="3789730" y="1450"/>
                      </a:lnTo>
                      <a:lnTo>
                        <a:pt x="3867989" y="91116"/>
                      </a:lnTo>
                      <a:lnTo>
                        <a:pt x="3695599" y="157161"/>
                      </a:lnTo>
                      <a:cubicBezTo>
                        <a:pt x="3454440" y="255534"/>
                        <a:pt x="3183361" y="389232"/>
                        <a:pt x="2910440" y="546803"/>
                      </a:cubicBezTo>
                      <a:cubicBezTo>
                        <a:pt x="2569289" y="743767"/>
                        <a:pt x="2261881" y="956888"/>
                        <a:pt x="2035007" y="1149860"/>
                      </a:cubicBezTo>
                      <a:lnTo>
                        <a:pt x="2010993" y="117616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746" name="グループ化 745">
              <a:extLst>
                <a:ext uri="{FF2B5EF4-FFF2-40B4-BE49-F238E27FC236}">
                  <a16:creationId xmlns:a16="http://schemas.microsoft.com/office/drawing/2014/main" id="{2C0A6E6A-C36A-422B-957C-8FA4FB949084}"/>
                </a:ext>
              </a:extLst>
            </p:cNvPr>
            <p:cNvGrpSpPr/>
            <p:nvPr/>
          </p:nvGrpSpPr>
          <p:grpSpPr>
            <a:xfrm>
              <a:off x="1924310" y="3403296"/>
              <a:ext cx="2572638" cy="1594955"/>
              <a:chOff x="7391400" y="3523434"/>
              <a:chExt cx="2572638" cy="1594955"/>
            </a:xfrm>
          </p:grpSpPr>
          <p:sp>
            <p:nvSpPr>
              <p:cNvPr id="776" name="台形 775">
                <a:extLst>
                  <a:ext uri="{FF2B5EF4-FFF2-40B4-BE49-F238E27FC236}">
                    <a16:creationId xmlns:a16="http://schemas.microsoft.com/office/drawing/2014/main" id="{B2259570-6BA8-42B3-AFAC-BAB44104BB18}"/>
                  </a:ext>
                </a:extLst>
              </p:cNvPr>
              <p:cNvSpPr/>
              <p:nvPr/>
            </p:nvSpPr>
            <p:spPr>
              <a:xfrm>
                <a:off x="7820469" y="3738067"/>
                <a:ext cx="1721200" cy="617542"/>
              </a:xfrm>
              <a:prstGeom prst="trapezoid">
                <a:avLst>
                  <a:gd name="adj" fmla="val 134346"/>
                </a:avLst>
              </a:prstGeom>
              <a:pattFill prst="dkVert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777" name="グループ化 776">
                <a:extLst>
                  <a:ext uri="{FF2B5EF4-FFF2-40B4-BE49-F238E27FC236}">
                    <a16:creationId xmlns:a16="http://schemas.microsoft.com/office/drawing/2014/main" id="{57EF3BB6-FE57-483D-9622-7DD909B08386}"/>
                  </a:ext>
                </a:extLst>
              </p:cNvPr>
              <p:cNvGrpSpPr/>
              <p:nvPr/>
            </p:nvGrpSpPr>
            <p:grpSpPr>
              <a:xfrm>
                <a:off x="7391400" y="3523434"/>
                <a:ext cx="2572638" cy="949712"/>
                <a:chOff x="838249" y="2743200"/>
                <a:chExt cx="3867989" cy="1427902"/>
              </a:xfrm>
            </p:grpSpPr>
            <p:grpSp>
              <p:nvGrpSpPr>
                <p:cNvPr id="799" name="グループ化 798">
                  <a:extLst>
                    <a:ext uri="{FF2B5EF4-FFF2-40B4-BE49-F238E27FC236}">
                      <a16:creationId xmlns:a16="http://schemas.microsoft.com/office/drawing/2014/main" id="{FD63780A-8B3A-4F9A-A315-17C81EDA1D07}"/>
                    </a:ext>
                  </a:extLst>
                </p:cNvPr>
                <p:cNvGrpSpPr/>
                <p:nvPr/>
              </p:nvGrpSpPr>
              <p:grpSpPr>
                <a:xfrm>
                  <a:off x="2691750" y="3102769"/>
                  <a:ext cx="160988" cy="225344"/>
                  <a:chOff x="2691750" y="3102769"/>
                  <a:chExt cx="160988" cy="225344"/>
                </a:xfrm>
              </p:grpSpPr>
              <p:sp>
                <p:nvSpPr>
                  <p:cNvPr id="808" name="矢印: 五方向 807">
                    <a:extLst>
                      <a:ext uri="{FF2B5EF4-FFF2-40B4-BE49-F238E27FC236}">
                        <a16:creationId xmlns:a16="http://schemas.microsoft.com/office/drawing/2014/main" id="{8FA44CFA-6A50-47F8-83DD-98D630EAD16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659572" y="3134947"/>
                    <a:ext cx="225344" cy="160988"/>
                  </a:xfrm>
                  <a:prstGeom prst="homePlate">
                    <a:avLst>
                      <a:gd name="adj" fmla="val 38661"/>
                    </a:avLst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809" name="六角形 808">
                    <a:extLst>
                      <a:ext uri="{FF2B5EF4-FFF2-40B4-BE49-F238E27FC236}">
                        <a16:creationId xmlns:a16="http://schemas.microsoft.com/office/drawing/2014/main" id="{2135B72F-132F-434D-A195-E2B49E9D530D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2738778" y="3184727"/>
                    <a:ext cx="73102" cy="63020"/>
                  </a:xfrm>
                  <a:prstGeom prst="hexagon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800" name="グループ化 799">
                  <a:extLst>
                    <a:ext uri="{FF2B5EF4-FFF2-40B4-BE49-F238E27FC236}">
                      <a16:creationId xmlns:a16="http://schemas.microsoft.com/office/drawing/2014/main" id="{87565B6F-8039-430E-8D19-8A436C66ECBE}"/>
                    </a:ext>
                  </a:extLst>
                </p:cNvPr>
                <p:cNvGrpSpPr/>
                <p:nvPr/>
              </p:nvGrpSpPr>
              <p:grpSpPr>
                <a:xfrm>
                  <a:off x="838249" y="2743200"/>
                  <a:ext cx="3867989" cy="1427902"/>
                  <a:chOff x="838249" y="2743200"/>
                  <a:chExt cx="3867989" cy="1427902"/>
                </a:xfrm>
              </p:grpSpPr>
              <p:sp>
                <p:nvSpPr>
                  <p:cNvPr id="801" name="フリーフォーム: 図形 800">
                    <a:extLst>
                      <a:ext uri="{FF2B5EF4-FFF2-40B4-BE49-F238E27FC236}">
                        <a16:creationId xmlns:a16="http://schemas.microsoft.com/office/drawing/2014/main" id="{A2744A7A-8A40-4981-A55D-67A832F5010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928967" y="2976024"/>
                    <a:ext cx="3686552" cy="1195078"/>
                  </a:xfrm>
                  <a:custGeom>
                    <a:avLst/>
                    <a:gdLst>
                      <a:gd name="connsiteX0" fmla="*/ 1984640 w 3867989"/>
                      <a:gd name="connsiteY0" fmla="*/ 1218351 h 1218351"/>
                      <a:gd name="connsiteX1" fmla="*/ 1887258 w 3867989"/>
                      <a:gd name="connsiteY1" fmla="*/ 1216419 h 1218351"/>
                      <a:gd name="connsiteX2" fmla="*/ 1858670 w 3867989"/>
                      <a:gd name="connsiteY2" fmla="*/ 1176158 h 1218351"/>
                      <a:gd name="connsiteX3" fmla="*/ 1837036 w 3867989"/>
                      <a:gd name="connsiteY3" fmla="*/ 1149860 h 1218351"/>
                      <a:gd name="connsiteX4" fmla="*/ 961603 w 3867989"/>
                      <a:gd name="connsiteY4" fmla="*/ 546803 h 1218351"/>
                      <a:gd name="connsiteX5" fmla="*/ 1623 w 3867989"/>
                      <a:gd name="connsiteY5" fmla="*/ 90184 h 1218351"/>
                      <a:gd name="connsiteX6" fmla="*/ 0 w 3867989"/>
                      <a:gd name="connsiteY6" fmla="*/ 89653 h 1218351"/>
                      <a:gd name="connsiteX7" fmla="*/ 78248 w 3867989"/>
                      <a:gd name="connsiteY7" fmla="*/ 0 h 1218351"/>
                      <a:gd name="connsiteX8" fmla="*/ 275862 w 3867989"/>
                      <a:gd name="connsiteY8" fmla="*/ 70479 h 1218351"/>
                      <a:gd name="connsiteX9" fmla="*/ 1024608 w 3867989"/>
                      <a:gd name="connsiteY9" fmla="*/ 437673 h 1218351"/>
                      <a:gd name="connsiteX10" fmla="*/ 1848269 w 3867989"/>
                      <a:gd name="connsiteY10" fmla="*/ 1012230 h 1218351"/>
                      <a:gd name="connsiteX11" fmla="*/ 1936022 w 3867989"/>
                      <a:gd name="connsiteY11" fmla="*/ 1098065 h 1218351"/>
                      <a:gd name="connsiteX12" fmla="*/ 2023775 w 3867989"/>
                      <a:gd name="connsiteY12" fmla="*/ 1012230 h 1218351"/>
                      <a:gd name="connsiteX13" fmla="*/ 2847434 w 3867989"/>
                      <a:gd name="connsiteY13" fmla="*/ 437673 h 1218351"/>
                      <a:gd name="connsiteX14" fmla="*/ 3596181 w 3867989"/>
                      <a:gd name="connsiteY14" fmla="*/ 70479 h 1218351"/>
                      <a:gd name="connsiteX15" fmla="*/ 3789730 w 3867989"/>
                      <a:gd name="connsiteY15" fmla="*/ 1450 h 1218351"/>
                      <a:gd name="connsiteX16" fmla="*/ 3867989 w 3867989"/>
                      <a:gd name="connsiteY16" fmla="*/ 91116 h 1218351"/>
                      <a:gd name="connsiteX17" fmla="*/ 3695599 w 3867989"/>
                      <a:gd name="connsiteY17" fmla="*/ 157161 h 1218351"/>
                      <a:gd name="connsiteX18" fmla="*/ 2910440 w 3867989"/>
                      <a:gd name="connsiteY18" fmla="*/ 546803 h 1218351"/>
                      <a:gd name="connsiteX19" fmla="*/ 2035007 w 3867989"/>
                      <a:gd name="connsiteY19" fmla="*/ 1149860 h 1218351"/>
                      <a:gd name="connsiteX20" fmla="*/ 2010993 w 3867989"/>
                      <a:gd name="connsiteY20" fmla="*/ 1176160 h 1218351"/>
                      <a:gd name="connsiteX0" fmla="*/ 1987138 w 3867989"/>
                      <a:gd name="connsiteY0" fmla="*/ 1250831 h 1250831"/>
                      <a:gd name="connsiteX1" fmla="*/ 1887258 w 3867989"/>
                      <a:gd name="connsiteY1" fmla="*/ 1216419 h 1250831"/>
                      <a:gd name="connsiteX2" fmla="*/ 1858670 w 3867989"/>
                      <a:gd name="connsiteY2" fmla="*/ 1176158 h 1250831"/>
                      <a:gd name="connsiteX3" fmla="*/ 1837036 w 3867989"/>
                      <a:gd name="connsiteY3" fmla="*/ 1149860 h 1250831"/>
                      <a:gd name="connsiteX4" fmla="*/ 961603 w 3867989"/>
                      <a:gd name="connsiteY4" fmla="*/ 546803 h 1250831"/>
                      <a:gd name="connsiteX5" fmla="*/ 1623 w 3867989"/>
                      <a:gd name="connsiteY5" fmla="*/ 90184 h 1250831"/>
                      <a:gd name="connsiteX6" fmla="*/ 0 w 3867989"/>
                      <a:gd name="connsiteY6" fmla="*/ 89653 h 1250831"/>
                      <a:gd name="connsiteX7" fmla="*/ 78248 w 3867989"/>
                      <a:gd name="connsiteY7" fmla="*/ 0 h 1250831"/>
                      <a:gd name="connsiteX8" fmla="*/ 275862 w 3867989"/>
                      <a:gd name="connsiteY8" fmla="*/ 70479 h 1250831"/>
                      <a:gd name="connsiteX9" fmla="*/ 1024608 w 3867989"/>
                      <a:gd name="connsiteY9" fmla="*/ 437673 h 1250831"/>
                      <a:gd name="connsiteX10" fmla="*/ 1848269 w 3867989"/>
                      <a:gd name="connsiteY10" fmla="*/ 1012230 h 1250831"/>
                      <a:gd name="connsiteX11" fmla="*/ 1936022 w 3867989"/>
                      <a:gd name="connsiteY11" fmla="*/ 1098065 h 1250831"/>
                      <a:gd name="connsiteX12" fmla="*/ 2023775 w 3867989"/>
                      <a:gd name="connsiteY12" fmla="*/ 1012230 h 1250831"/>
                      <a:gd name="connsiteX13" fmla="*/ 2847434 w 3867989"/>
                      <a:gd name="connsiteY13" fmla="*/ 437673 h 1250831"/>
                      <a:gd name="connsiteX14" fmla="*/ 3596181 w 3867989"/>
                      <a:gd name="connsiteY14" fmla="*/ 70479 h 1250831"/>
                      <a:gd name="connsiteX15" fmla="*/ 3789730 w 3867989"/>
                      <a:gd name="connsiteY15" fmla="*/ 1450 h 1250831"/>
                      <a:gd name="connsiteX16" fmla="*/ 3867989 w 3867989"/>
                      <a:gd name="connsiteY16" fmla="*/ 91116 h 1250831"/>
                      <a:gd name="connsiteX17" fmla="*/ 3695599 w 3867989"/>
                      <a:gd name="connsiteY17" fmla="*/ 157161 h 1250831"/>
                      <a:gd name="connsiteX18" fmla="*/ 2910440 w 3867989"/>
                      <a:gd name="connsiteY18" fmla="*/ 546803 h 1250831"/>
                      <a:gd name="connsiteX19" fmla="*/ 2035007 w 3867989"/>
                      <a:gd name="connsiteY19" fmla="*/ 1149860 h 1250831"/>
                      <a:gd name="connsiteX20" fmla="*/ 2010993 w 3867989"/>
                      <a:gd name="connsiteY20" fmla="*/ 1176160 h 1250831"/>
                      <a:gd name="connsiteX21" fmla="*/ 1987138 w 3867989"/>
                      <a:gd name="connsiteY21" fmla="*/ 1250831 h 1250831"/>
                      <a:gd name="connsiteX0" fmla="*/ 1987138 w 3867989"/>
                      <a:gd name="connsiteY0" fmla="*/ 1250831 h 1250831"/>
                      <a:gd name="connsiteX1" fmla="*/ 1887258 w 3867989"/>
                      <a:gd name="connsiteY1" fmla="*/ 1241403 h 1250831"/>
                      <a:gd name="connsiteX2" fmla="*/ 1858670 w 3867989"/>
                      <a:gd name="connsiteY2" fmla="*/ 1176158 h 1250831"/>
                      <a:gd name="connsiteX3" fmla="*/ 1837036 w 3867989"/>
                      <a:gd name="connsiteY3" fmla="*/ 1149860 h 1250831"/>
                      <a:gd name="connsiteX4" fmla="*/ 961603 w 3867989"/>
                      <a:gd name="connsiteY4" fmla="*/ 546803 h 1250831"/>
                      <a:gd name="connsiteX5" fmla="*/ 1623 w 3867989"/>
                      <a:gd name="connsiteY5" fmla="*/ 90184 h 1250831"/>
                      <a:gd name="connsiteX6" fmla="*/ 0 w 3867989"/>
                      <a:gd name="connsiteY6" fmla="*/ 89653 h 1250831"/>
                      <a:gd name="connsiteX7" fmla="*/ 78248 w 3867989"/>
                      <a:gd name="connsiteY7" fmla="*/ 0 h 1250831"/>
                      <a:gd name="connsiteX8" fmla="*/ 275862 w 3867989"/>
                      <a:gd name="connsiteY8" fmla="*/ 70479 h 1250831"/>
                      <a:gd name="connsiteX9" fmla="*/ 1024608 w 3867989"/>
                      <a:gd name="connsiteY9" fmla="*/ 437673 h 1250831"/>
                      <a:gd name="connsiteX10" fmla="*/ 1848269 w 3867989"/>
                      <a:gd name="connsiteY10" fmla="*/ 1012230 h 1250831"/>
                      <a:gd name="connsiteX11" fmla="*/ 1936022 w 3867989"/>
                      <a:gd name="connsiteY11" fmla="*/ 1098065 h 1250831"/>
                      <a:gd name="connsiteX12" fmla="*/ 2023775 w 3867989"/>
                      <a:gd name="connsiteY12" fmla="*/ 1012230 h 1250831"/>
                      <a:gd name="connsiteX13" fmla="*/ 2847434 w 3867989"/>
                      <a:gd name="connsiteY13" fmla="*/ 437673 h 1250831"/>
                      <a:gd name="connsiteX14" fmla="*/ 3596181 w 3867989"/>
                      <a:gd name="connsiteY14" fmla="*/ 70479 h 1250831"/>
                      <a:gd name="connsiteX15" fmla="*/ 3789730 w 3867989"/>
                      <a:gd name="connsiteY15" fmla="*/ 1450 h 1250831"/>
                      <a:gd name="connsiteX16" fmla="*/ 3867989 w 3867989"/>
                      <a:gd name="connsiteY16" fmla="*/ 91116 h 1250831"/>
                      <a:gd name="connsiteX17" fmla="*/ 3695599 w 3867989"/>
                      <a:gd name="connsiteY17" fmla="*/ 157161 h 1250831"/>
                      <a:gd name="connsiteX18" fmla="*/ 2910440 w 3867989"/>
                      <a:gd name="connsiteY18" fmla="*/ 546803 h 1250831"/>
                      <a:gd name="connsiteX19" fmla="*/ 2035007 w 3867989"/>
                      <a:gd name="connsiteY19" fmla="*/ 1149860 h 1250831"/>
                      <a:gd name="connsiteX20" fmla="*/ 2010993 w 3867989"/>
                      <a:gd name="connsiteY20" fmla="*/ 1176160 h 1250831"/>
                      <a:gd name="connsiteX21" fmla="*/ 1987138 w 3867989"/>
                      <a:gd name="connsiteY21" fmla="*/ 1250831 h 1250831"/>
                      <a:gd name="connsiteX0" fmla="*/ 1987138 w 3867989"/>
                      <a:gd name="connsiteY0" fmla="*/ 1250831 h 1253895"/>
                      <a:gd name="connsiteX1" fmla="*/ 1884760 w 3867989"/>
                      <a:gd name="connsiteY1" fmla="*/ 1253895 h 1253895"/>
                      <a:gd name="connsiteX2" fmla="*/ 1858670 w 3867989"/>
                      <a:gd name="connsiteY2" fmla="*/ 1176158 h 1253895"/>
                      <a:gd name="connsiteX3" fmla="*/ 1837036 w 3867989"/>
                      <a:gd name="connsiteY3" fmla="*/ 1149860 h 1253895"/>
                      <a:gd name="connsiteX4" fmla="*/ 961603 w 3867989"/>
                      <a:gd name="connsiteY4" fmla="*/ 546803 h 1253895"/>
                      <a:gd name="connsiteX5" fmla="*/ 1623 w 3867989"/>
                      <a:gd name="connsiteY5" fmla="*/ 90184 h 1253895"/>
                      <a:gd name="connsiteX6" fmla="*/ 0 w 3867989"/>
                      <a:gd name="connsiteY6" fmla="*/ 89653 h 1253895"/>
                      <a:gd name="connsiteX7" fmla="*/ 78248 w 3867989"/>
                      <a:gd name="connsiteY7" fmla="*/ 0 h 1253895"/>
                      <a:gd name="connsiteX8" fmla="*/ 275862 w 3867989"/>
                      <a:gd name="connsiteY8" fmla="*/ 70479 h 1253895"/>
                      <a:gd name="connsiteX9" fmla="*/ 1024608 w 3867989"/>
                      <a:gd name="connsiteY9" fmla="*/ 437673 h 1253895"/>
                      <a:gd name="connsiteX10" fmla="*/ 1848269 w 3867989"/>
                      <a:gd name="connsiteY10" fmla="*/ 1012230 h 1253895"/>
                      <a:gd name="connsiteX11" fmla="*/ 1936022 w 3867989"/>
                      <a:gd name="connsiteY11" fmla="*/ 1098065 h 1253895"/>
                      <a:gd name="connsiteX12" fmla="*/ 2023775 w 3867989"/>
                      <a:gd name="connsiteY12" fmla="*/ 1012230 h 1253895"/>
                      <a:gd name="connsiteX13" fmla="*/ 2847434 w 3867989"/>
                      <a:gd name="connsiteY13" fmla="*/ 437673 h 1253895"/>
                      <a:gd name="connsiteX14" fmla="*/ 3596181 w 3867989"/>
                      <a:gd name="connsiteY14" fmla="*/ 70479 h 1253895"/>
                      <a:gd name="connsiteX15" fmla="*/ 3789730 w 3867989"/>
                      <a:gd name="connsiteY15" fmla="*/ 1450 h 1253895"/>
                      <a:gd name="connsiteX16" fmla="*/ 3867989 w 3867989"/>
                      <a:gd name="connsiteY16" fmla="*/ 91116 h 1253895"/>
                      <a:gd name="connsiteX17" fmla="*/ 3695599 w 3867989"/>
                      <a:gd name="connsiteY17" fmla="*/ 157161 h 1253895"/>
                      <a:gd name="connsiteX18" fmla="*/ 2910440 w 3867989"/>
                      <a:gd name="connsiteY18" fmla="*/ 546803 h 1253895"/>
                      <a:gd name="connsiteX19" fmla="*/ 2035007 w 3867989"/>
                      <a:gd name="connsiteY19" fmla="*/ 1149860 h 1253895"/>
                      <a:gd name="connsiteX20" fmla="*/ 2010993 w 3867989"/>
                      <a:gd name="connsiteY20" fmla="*/ 1176160 h 1253895"/>
                      <a:gd name="connsiteX21" fmla="*/ 1987138 w 3867989"/>
                      <a:gd name="connsiteY21" fmla="*/ 1250831 h 1253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67989" h="1253895">
                        <a:moveTo>
                          <a:pt x="1987138" y="1250831"/>
                        </a:moveTo>
                        <a:lnTo>
                          <a:pt x="1884760" y="1253895"/>
                        </a:lnTo>
                        <a:lnTo>
                          <a:pt x="1858670" y="1176158"/>
                        </a:lnTo>
                        <a:lnTo>
                          <a:pt x="1837036" y="1149860"/>
                        </a:lnTo>
                        <a:cubicBezTo>
                          <a:pt x="1610161" y="956888"/>
                          <a:pt x="1302754" y="743768"/>
                          <a:pt x="961603" y="546803"/>
                        </a:cubicBezTo>
                        <a:cubicBezTo>
                          <a:pt x="620452" y="349840"/>
                          <a:pt x="282180" y="190177"/>
                          <a:pt x="1623" y="90184"/>
                        </a:cubicBezTo>
                        <a:lnTo>
                          <a:pt x="0" y="89653"/>
                        </a:lnTo>
                        <a:lnTo>
                          <a:pt x="78248" y="0"/>
                        </a:lnTo>
                        <a:lnTo>
                          <a:pt x="275862" y="70479"/>
                        </a:lnTo>
                        <a:cubicBezTo>
                          <a:pt x="499346" y="158410"/>
                          <a:pt x="757697" y="283572"/>
                          <a:pt x="1024608" y="437673"/>
                        </a:cubicBezTo>
                        <a:cubicBezTo>
                          <a:pt x="1358248" y="630299"/>
                          <a:pt x="1646039" y="833952"/>
                          <a:pt x="1848269" y="1012230"/>
                        </a:cubicBezTo>
                        <a:lnTo>
                          <a:pt x="1936022" y="1098065"/>
                        </a:lnTo>
                        <a:lnTo>
                          <a:pt x="2023775" y="1012230"/>
                        </a:lnTo>
                        <a:cubicBezTo>
                          <a:pt x="2226004" y="833952"/>
                          <a:pt x="2513795" y="630299"/>
                          <a:pt x="2847434" y="437673"/>
                        </a:cubicBezTo>
                        <a:cubicBezTo>
                          <a:pt x="3114345" y="283571"/>
                          <a:pt x="3372697" y="158410"/>
                          <a:pt x="3596181" y="70479"/>
                        </a:cubicBezTo>
                        <a:lnTo>
                          <a:pt x="3789730" y="1450"/>
                        </a:lnTo>
                        <a:lnTo>
                          <a:pt x="3867989" y="91116"/>
                        </a:lnTo>
                        <a:lnTo>
                          <a:pt x="3695599" y="157161"/>
                        </a:lnTo>
                        <a:cubicBezTo>
                          <a:pt x="3454440" y="255534"/>
                          <a:pt x="3183361" y="389232"/>
                          <a:pt x="2910440" y="546803"/>
                        </a:cubicBezTo>
                        <a:cubicBezTo>
                          <a:pt x="2569289" y="743767"/>
                          <a:pt x="2261881" y="956888"/>
                          <a:pt x="2035007" y="1149860"/>
                        </a:cubicBezTo>
                        <a:lnTo>
                          <a:pt x="2010993" y="1176160"/>
                        </a:lnTo>
                        <a:cubicBezTo>
                          <a:pt x="2002209" y="1190224"/>
                          <a:pt x="1995922" y="1236767"/>
                          <a:pt x="1987138" y="1250831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802" name="グループ化 801">
                    <a:extLst>
                      <a:ext uri="{FF2B5EF4-FFF2-40B4-BE49-F238E27FC236}">
                        <a16:creationId xmlns:a16="http://schemas.microsoft.com/office/drawing/2014/main" id="{BA13BA56-AE9B-471F-AA93-3091925032F4}"/>
                      </a:ext>
                    </a:extLst>
                  </p:cNvPr>
                  <p:cNvGrpSpPr/>
                  <p:nvPr/>
                </p:nvGrpSpPr>
                <p:grpSpPr>
                  <a:xfrm>
                    <a:off x="2505804" y="2743200"/>
                    <a:ext cx="540364" cy="346258"/>
                    <a:chOff x="2505804" y="2743200"/>
                    <a:chExt cx="540364" cy="346258"/>
                  </a:xfrm>
                </p:grpSpPr>
                <p:sp>
                  <p:nvSpPr>
                    <p:cNvPr id="804" name="フリーフォーム: 図形 803">
                      <a:extLst>
                        <a:ext uri="{FF2B5EF4-FFF2-40B4-BE49-F238E27FC236}">
                          <a16:creationId xmlns:a16="http://schemas.microsoft.com/office/drawing/2014/main" id="{05AACC10-C42B-49A9-95E1-682FC570F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5804" y="2847974"/>
                      <a:ext cx="234476" cy="241484"/>
                    </a:xfrm>
                    <a:custGeom>
                      <a:avLst/>
                      <a:gdLst>
                        <a:gd name="connsiteX0" fmla="*/ 170451 w 234476"/>
                        <a:gd name="connsiteY0" fmla="*/ 0 h 241484"/>
                        <a:gd name="connsiteX1" fmla="*/ 234476 w 234476"/>
                        <a:gd name="connsiteY1" fmla="*/ 64025 h 241484"/>
                        <a:gd name="connsiteX2" fmla="*/ 195373 w 234476"/>
                        <a:gd name="connsiteY2" fmla="*/ 123019 h 241484"/>
                        <a:gd name="connsiteX3" fmla="*/ 188029 w 234476"/>
                        <a:gd name="connsiteY3" fmla="*/ 124501 h 241484"/>
                        <a:gd name="connsiteX4" fmla="*/ 184296 w 234476"/>
                        <a:gd name="connsiteY4" fmla="*/ 142994 h 241484"/>
                        <a:gd name="connsiteX5" fmla="*/ 133250 w 234476"/>
                        <a:gd name="connsiteY5" fmla="*/ 176829 h 241484"/>
                        <a:gd name="connsiteX6" fmla="*/ 116592 w 234476"/>
                        <a:gd name="connsiteY6" fmla="*/ 173466 h 241484"/>
                        <a:gd name="connsiteX7" fmla="*/ 112932 w 234476"/>
                        <a:gd name="connsiteY7" fmla="*/ 180739 h 241484"/>
                        <a:gd name="connsiteX8" fmla="*/ 92671 w 234476"/>
                        <a:gd name="connsiteY8" fmla="*/ 205452 h 241484"/>
                        <a:gd name="connsiteX9" fmla="*/ 6582 w 234476"/>
                        <a:gd name="connsiteY9" fmla="*/ 234903 h 241484"/>
                        <a:gd name="connsiteX10" fmla="*/ 36033 w 234476"/>
                        <a:gd name="connsiteY10" fmla="*/ 148814 h 241484"/>
                        <a:gd name="connsiteX11" fmla="*/ 60745 w 234476"/>
                        <a:gd name="connsiteY11" fmla="*/ 128553 h 241484"/>
                        <a:gd name="connsiteX12" fmla="*/ 78185 w 234476"/>
                        <a:gd name="connsiteY12" fmla="*/ 119777 h 241484"/>
                        <a:gd name="connsiteX13" fmla="*/ 82204 w 234476"/>
                        <a:gd name="connsiteY13" fmla="*/ 99866 h 241484"/>
                        <a:gd name="connsiteX14" fmla="*/ 94077 w 234476"/>
                        <a:gd name="connsiteY14" fmla="*/ 82257 h 241484"/>
                        <a:gd name="connsiteX15" fmla="*/ 108186 w 234476"/>
                        <a:gd name="connsiteY15" fmla="*/ 72744 h 241484"/>
                        <a:gd name="connsiteX16" fmla="*/ 106426 w 234476"/>
                        <a:gd name="connsiteY16" fmla="*/ 64025 h 241484"/>
                        <a:gd name="connsiteX17" fmla="*/ 170451 w 234476"/>
                        <a:gd name="connsiteY17" fmla="*/ 0 h 24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4476" h="241484">
                          <a:moveTo>
                            <a:pt x="170451" y="0"/>
                          </a:moveTo>
                          <a:cubicBezTo>
                            <a:pt x="205811" y="0"/>
                            <a:pt x="234476" y="28665"/>
                            <a:pt x="234476" y="64025"/>
                          </a:cubicBezTo>
                          <a:cubicBezTo>
                            <a:pt x="234476" y="90545"/>
                            <a:pt x="218352" y="113299"/>
                            <a:pt x="195373" y="123019"/>
                          </a:cubicBezTo>
                          <a:lnTo>
                            <a:pt x="188029" y="124501"/>
                          </a:lnTo>
                          <a:lnTo>
                            <a:pt x="184296" y="142994"/>
                          </a:lnTo>
                          <a:cubicBezTo>
                            <a:pt x="175886" y="162877"/>
                            <a:pt x="156197" y="176829"/>
                            <a:pt x="133250" y="176829"/>
                          </a:cubicBezTo>
                          <a:lnTo>
                            <a:pt x="116592" y="173466"/>
                          </a:lnTo>
                          <a:lnTo>
                            <a:pt x="112932" y="180739"/>
                          </a:lnTo>
                          <a:cubicBezTo>
                            <a:pt x="107454" y="189084"/>
                            <a:pt x="100647" y="197475"/>
                            <a:pt x="92671" y="205452"/>
                          </a:cubicBezTo>
                          <a:cubicBezTo>
                            <a:pt x="60766" y="237357"/>
                            <a:pt x="22222" y="250542"/>
                            <a:pt x="6582" y="234903"/>
                          </a:cubicBezTo>
                          <a:cubicBezTo>
                            <a:pt x="-9058" y="219263"/>
                            <a:pt x="4128" y="180719"/>
                            <a:pt x="36033" y="148814"/>
                          </a:cubicBezTo>
                          <a:cubicBezTo>
                            <a:pt x="44010" y="140837"/>
                            <a:pt x="52401" y="134031"/>
                            <a:pt x="60745" y="128553"/>
                          </a:cubicBezTo>
                          <a:lnTo>
                            <a:pt x="78185" y="119777"/>
                          </a:lnTo>
                          <a:lnTo>
                            <a:pt x="82204" y="99866"/>
                          </a:lnTo>
                          <a:cubicBezTo>
                            <a:pt x="85008" y="93239"/>
                            <a:pt x="89064" y="87270"/>
                            <a:pt x="94077" y="82257"/>
                          </a:cubicBezTo>
                          <a:lnTo>
                            <a:pt x="108186" y="72744"/>
                          </a:lnTo>
                          <a:lnTo>
                            <a:pt x="106426" y="64025"/>
                          </a:lnTo>
                          <a:cubicBezTo>
                            <a:pt x="106426" y="28665"/>
                            <a:pt x="135091" y="0"/>
                            <a:pt x="170451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5" name="フリーフォーム: 図形 804">
                      <a:extLst>
                        <a:ext uri="{FF2B5EF4-FFF2-40B4-BE49-F238E27FC236}">
                          <a16:creationId xmlns:a16="http://schemas.microsoft.com/office/drawing/2014/main" id="{085D9E93-7B90-4DD9-9037-9DF91BE6433F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11692" y="2847974"/>
                      <a:ext cx="234476" cy="241484"/>
                    </a:xfrm>
                    <a:custGeom>
                      <a:avLst/>
                      <a:gdLst>
                        <a:gd name="connsiteX0" fmla="*/ 170451 w 234476"/>
                        <a:gd name="connsiteY0" fmla="*/ 0 h 241484"/>
                        <a:gd name="connsiteX1" fmla="*/ 234476 w 234476"/>
                        <a:gd name="connsiteY1" fmla="*/ 64025 h 241484"/>
                        <a:gd name="connsiteX2" fmla="*/ 195373 w 234476"/>
                        <a:gd name="connsiteY2" fmla="*/ 123019 h 241484"/>
                        <a:gd name="connsiteX3" fmla="*/ 188029 w 234476"/>
                        <a:gd name="connsiteY3" fmla="*/ 124501 h 241484"/>
                        <a:gd name="connsiteX4" fmla="*/ 184296 w 234476"/>
                        <a:gd name="connsiteY4" fmla="*/ 142994 h 241484"/>
                        <a:gd name="connsiteX5" fmla="*/ 133250 w 234476"/>
                        <a:gd name="connsiteY5" fmla="*/ 176829 h 241484"/>
                        <a:gd name="connsiteX6" fmla="*/ 116592 w 234476"/>
                        <a:gd name="connsiteY6" fmla="*/ 173466 h 241484"/>
                        <a:gd name="connsiteX7" fmla="*/ 112932 w 234476"/>
                        <a:gd name="connsiteY7" fmla="*/ 180739 h 241484"/>
                        <a:gd name="connsiteX8" fmla="*/ 92671 w 234476"/>
                        <a:gd name="connsiteY8" fmla="*/ 205452 h 241484"/>
                        <a:gd name="connsiteX9" fmla="*/ 6582 w 234476"/>
                        <a:gd name="connsiteY9" fmla="*/ 234903 h 241484"/>
                        <a:gd name="connsiteX10" fmla="*/ 36033 w 234476"/>
                        <a:gd name="connsiteY10" fmla="*/ 148814 h 241484"/>
                        <a:gd name="connsiteX11" fmla="*/ 60745 w 234476"/>
                        <a:gd name="connsiteY11" fmla="*/ 128553 h 241484"/>
                        <a:gd name="connsiteX12" fmla="*/ 78185 w 234476"/>
                        <a:gd name="connsiteY12" fmla="*/ 119777 h 241484"/>
                        <a:gd name="connsiteX13" fmla="*/ 82204 w 234476"/>
                        <a:gd name="connsiteY13" fmla="*/ 99866 h 241484"/>
                        <a:gd name="connsiteX14" fmla="*/ 94077 w 234476"/>
                        <a:gd name="connsiteY14" fmla="*/ 82257 h 241484"/>
                        <a:gd name="connsiteX15" fmla="*/ 108186 w 234476"/>
                        <a:gd name="connsiteY15" fmla="*/ 72744 h 241484"/>
                        <a:gd name="connsiteX16" fmla="*/ 106426 w 234476"/>
                        <a:gd name="connsiteY16" fmla="*/ 64025 h 241484"/>
                        <a:gd name="connsiteX17" fmla="*/ 170451 w 234476"/>
                        <a:gd name="connsiteY17" fmla="*/ 0 h 24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4476" h="241484">
                          <a:moveTo>
                            <a:pt x="170451" y="0"/>
                          </a:moveTo>
                          <a:cubicBezTo>
                            <a:pt x="205811" y="0"/>
                            <a:pt x="234476" y="28665"/>
                            <a:pt x="234476" y="64025"/>
                          </a:cubicBezTo>
                          <a:cubicBezTo>
                            <a:pt x="234476" y="90545"/>
                            <a:pt x="218352" y="113299"/>
                            <a:pt x="195373" y="123019"/>
                          </a:cubicBezTo>
                          <a:lnTo>
                            <a:pt x="188029" y="124501"/>
                          </a:lnTo>
                          <a:lnTo>
                            <a:pt x="184296" y="142994"/>
                          </a:lnTo>
                          <a:cubicBezTo>
                            <a:pt x="175886" y="162877"/>
                            <a:pt x="156197" y="176829"/>
                            <a:pt x="133250" y="176829"/>
                          </a:cubicBezTo>
                          <a:lnTo>
                            <a:pt x="116592" y="173466"/>
                          </a:lnTo>
                          <a:lnTo>
                            <a:pt x="112932" y="180739"/>
                          </a:lnTo>
                          <a:cubicBezTo>
                            <a:pt x="107454" y="189084"/>
                            <a:pt x="100647" y="197475"/>
                            <a:pt x="92671" y="205452"/>
                          </a:cubicBezTo>
                          <a:cubicBezTo>
                            <a:pt x="60766" y="237357"/>
                            <a:pt x="22222" y="250542"/>
                            <a:pt x="6582" y="234903"/>
                          </a:cubicBezTo>
                          <a:cubicBezTo>
                            <a:pt x="-9058" y="219263"/>
                            <a:pt x="4128" y="180719"/>
                            <a:pt x="36033" y="148814"/>
                          </a:cubicBezTo>
                          <a:cubicBezTo>
                            <a:pt x="44010" y="140837"/>
                            <a:pt x="52401" y="134031"/>
                            <a:pt x="60745" y="128553"/>
                          </a:cubicBezTo>
                          <a:lnTo>
                            <a:pt x="78185" y="119777"/>
                          </a:lnTo>
                          <a:lnTo>
                            <a:pt x="82204" y="99866"/>
                          </a:lnTo>
                          <a:cubicBezTo>
                            <a:pt x="85008" y="93239"/>
                            <a:pt x="89064" y="87270"/>
                            <a:pt x="94077" y="82257"/>
                          </a:cubicBezTo>
                          <a:lnTo>
                            <a:pt x="108186" y="72744"/>
                          </a:lnTo>
                          <a:lnTo>
                            <a:pt x="106426" y="64025"/>
                          </a:lnTo>
                          <a:cubicBezTo>
                            <a:pt x="106426" y="28665"/>
                            <a:pt x="135091" y="0"/>
                            <a:pt x="170451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6" name="四角形: 上の 2 つの角を丸める 805">
                      <a:extLst>
                        <a:ext uri="{FF2B5EF4-FFF2-40B4-BE49-F238E27FC236}">
                          <a16:creationId xmlns:a16="http://schemas.microsoft.com/office/drawing/2014/main" id="{4675D956-8153-40E0-A72F-3134C36AA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94454" y="2743200"/>
                      <a:ext cx="155575" cy="206375"/>
                    </a:xfrm>
                    <a:prstGeom prst="round2SameRect">
                      <a:avLst>
                        <a:gd name="adj1" fmla="val 35035"/>
                        <a:gd name="adj2" fmla="val 0"/>
                      </a:avLst>
                    </a:pr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807" name="六角形 806">
                      <a:extLst>
                        <a:ext uri="{FF2B5EF4-FFF2-40B4-BE49-F238E27FC236}">
                          <a16:creationId xmlns:a16="http://schemas.microsoft.com/office/drawing/2014/main" id="{997FA912-466E-4911-9F2F-403A5901957A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2738778" y="2798964"/>
                      <a:ext cx="73102" cy="63020"/>
                    </a:xfrm>
                    <a:prstGeom prst="hexagon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803" name="フリーフォーム: 図形 802">
                    <a:extLst>
                      <a:ext uri="{FF2B5EF4-FFF2-40B4-BE49-F238E27FC236}">
                        <a16:creationId xmlns:a16="http://schemas.microsoft.com/office/drawing/2014/main" id="{18CDD337-6DF4-491C-809E-06B3DA568577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838249" y="2886076"/>
                    <a:ext cx="3867989" cy="1218351"/>
                  </a:xfrm>
                  <a:custGeom>
                    <a:avLst/>
                    <a:gdLst>
                      <a:gd name="connsiteX0" fmla="*/ 1984640 w 3867989"/>
                      <a:gd name="connsiteY0" fmla="*/ 1218351 h 1218351"/>
                      <a:gd name="connsiteX1" fmla="*/ 1887258 w 3867989"/>
                      <a:gd name="connsiteY1" fmla="*/ 1216419 h 1218351"/>
                      <a:gd name="connsiteX2" fmla="*/ 1858670 w 3867989"/>
                      <a:gd name="connsiteY2" fmla="*/ 1176158 h 1218351"/>
                      <a:gd name="connsiteX3" fmla="*/ 1837036 w 3867989"/>
                      <a:gd name="connsiteY3" fmla="*/ 1149860 h 1218351"/>
                      <a:gd name="connsiteX4" fmla="*/ 961603 w 3867989"/>
                      <a:gd name="connsiteY4" fmla="*/ 546803 h 1218351"/>
                      <a:gd name="connsiteX5" fmla="*/ 1623 w 3867989"/>
                      <a:gd name="connsiteY5" fmla="*/ 90184 h 1218351"/>
                      <a:gd name="connsiteX6" fmla="*/ 0 w 3867989"/>
                      <a:gd name="connsiteY6" fmla="*/ 89653 h 1218351"/>
                      <a:gd name="connsiteX7" fmla="*/ 78248 w 3867989"/>
                      <a:gd name="connsiteY7" fmla="*/ 0 h 1218351"/>
                      <a:gd name="connsiteX8" fmla="*/ 275862 w 3867989"/>
                      <a:gd name="connsiteY8" fmla="*/ 70479 h 1218351"/>
                      <a:gd name="connsiteX9" fmla="*/ 1024608 w 3867989"/>
                      <a:gd name="connsiteY9" fmla="*/ 437673 h 1218351"/>
                      <a:gd name="connsiteX10" fmla="*/ 1848269 w 3867989"/>
                      <a:gd name="connsiteY10" fmla="*/ 1012230 h 1218351"/>
                      <a:gd name="connsiteX11" fmla="*/ 1936022 w 3867989"/>
                      <a:gd name="connsiteY11" fmla="*/ 1098065 h 1218351"/>
                      <a:gd name="connsiteX12" fmla="*/ 2023775 w 3867989"/>
                      <a:gd name="connsiteY12" fmla="*/ 1012230 h 1218351"/>
                      <a:gd name="connsiteX13" fmla="*/ 2847434 w 3867989"/>
                      <a:gd name="connsiteY13" fmla="*/ 437673 h 1218351"/>
                      <a:gd name="connsiteX14" fmla="*/ 3596181 w 3867989"/>
                      <a:gd name="connsiteY14" fmla="*/ 70479 h 1218351"/>
                      <a:gd name="connsiteX15" fmla="*/ 3789730 w 3867989"/>
                      <a:gd name="connsiteY15" fmla="*/ 1450 h 1218351"/>
                      <a:gd name="connsiteX16" fmla="*/ 3867989 w 3867989"/>
                      <a:gd name="connsiteY16" fmla="*/ 91116 h 1218351"/>
                      <a:gd name="connsiteX17" fmla="*/ 3695599 w 3867989"/>
                      <a:gd name="connsiteY17" fmla="*/ 157161 h 1218351"/>
                      <a:gd name="connsiteX18" fmla="*/ 2910440 w 3867989"/>
                      <a:gd name="connsiteY18" fmla="*/ 546803 h 1218351"/>
                      <a:gd name="connsiteX19" fmla="*/ 2035007 w 3867989"/>
                      <a:gd name="connsiteY19" fmla="*/ 1149860 h 1218351"/>
                      <a:gd name="connsiteX20" fmla="*/ 2010993 w 3867989"/>
                      <a:gd name="connsiteY20" fmla="*/ 1176160 h 1218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67989" h="1218351">
                        <a:moveTo>
                          <a:pt x="1984640" y="1218351"/>
                        </a:moveTo>
                        <a:lnTo>
                          <a:pt x="1887258" y="1216419"/>
                        </a:lnTo>
                        <a:lnTo>
                          <a:pt x="1858670" y="1176158"/>
                        </a:lnTo>
                        <a:lnTo>
                          <a:pt x="1837036" y="1149860"/>
                        </a:lnTo>
                        <a:cubicBezTo>
                          <a:pt x="1610161" y="956888"/>
                          <a:pt x="1302754" y="743768"/>
                          <a:pt x="961603" y="546803"/>
                        </a:cubicBezTo>
                        <a:cubicBezTo>
                          <a:pt x="620452" y="349840"/>
                          <a:pt x="282180" y="190177"/>
                          <a:pt x="1623" y="90184"/>
                        </a:cubicBezTo>
                        <a:lnTo>
                          <a:pt x="0" y="89653"/>
                        </a:lnTo>
                        <a:lnTo>
                          <a:pt x="78248" y="0"/>
                        </a:lnTo>
                        <a:lnTo>
                          <a:pt x="275862" y="70479"/>
                        </a:lnTo>
                        <a:cubicBezTo>
                          <a:pt x="499346" y="158410"/>
                          <a:pt x="757697" y="283572"/>
                          <a:pt x="1024608" y="437673"/>
                        </a:cubicBezTo>
                        <a:cubicBezTo>
                          <a:pt x="1358248" y="630299"/>
                          <a:pt x="1646039" y="833952"/>
                          <a:pt x="1848269" y="1012230"/>
                        </a:cubicBezTo>
                        <a:lnTo>
                          <a:pt x="1936022" y="1098065"/>
                        </a:lnTo>
                        <a:lnTo>
                          <a:pt x="2023775" y="1012230"/>
                        </a:lnTo>
                        <a:cubicBezTo>
                          <a:pt x="2226004" y="833952"/>
                          <a:pt x="2513795" y="630299"/>
                          <a:pt x="2847434" y="437673"/>
                        </a:cubicBezTo>
                        <a:cubicBezTo>
                          <a:pt x="3114345" y="283571"/>
                          <a:pt x="3372697" y="158410"/>
                          <a:pt x="3596181" y="70479"/>
                        </a:cubicBezTo>
                        <a:lnTo>
                          <a:pt x="3789730" y="1450"/>
                        </a:lnTo>
                        <a:lnTo>
                          <a:pt x="3867989" y="91116"/>
                        </a:lnTo>
                        <a:lnTo>
                          <a:pt x="3695599" y="157161"/>
                        </a:lnTo>
                        <a:cubicBezTo>
                          <a:pt x="3454440" y="255534"/>
                          <a:pt x="3183361" y="389232"/>
                          <a:pt x="2910440" y="546803"/>
                        </a:cubicBezTo>
                        <a:cubicBezTo>
                          <a:pt x="2569289" y="743767"/>
                          <a:pt x="2261881" y="956888"/>
                          <a:pt x="2035007" y="1149860"/>
                        </a:cubicBezTo>
                        <a:lnTo>
                          <a:pt x="2010993" y="117616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778" name="正方形/長方形 777">
                <a:extLst>
                  <a:ext uri="{FF2B5EF4-FFF2-40B4-BE49-F238E27FC236}">
                    <a16:creationId xmlns:a16="http://schemas.microsoft.com/office/drawing/2014/main" id="{DB6604F9-4F46-48E6-AB78-25B451A13ED4}"/>
                  </a:ext>
                </a:extLst>
              </p:cNvPr>
              <p:cNvSpPr/>
              <p:nvPr/>
            </p:nvSpPr>
            <p:spPr>
              <a:xfrm flipV="1">
                <a:off x="7992363" y="4523672"/>
                <a:ext cx="1370712" cy="93798"/>
              </a:xfrm>
              <a:prstGeom prst="rect">
                <a:avLst/>
              </a:prstGeom>
              <a:solidFill>
                <a:srgbClr val="ED7D31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779" name="グループ化 778">
                <a:extLst>
                  <a:ext uri="{FF2B5EF4-FFF2-40B4-BE49-F238E27FC236}">
                    <a16:creationId xmlns:a16="http://schemas.microsoft.com/office/drawing/2014/main" id="{649F3110-875B-4968-8B71-5F2EBFCE6D67}"/>
                  </a:ext>
                </a:extLst>
              </p:cNvPr>
              <p:cNvGrpSpPr/>
              <p:nvPr/>
            </p:nvGrpSpPr>
            <p:grpSpPr>
              <a:xfrm>
                <a:off x="7813769" y="4068878"/>
                <a:ext cx="1727900" cy="1049511"/>
                <a:chOff x="7756621" y="4068878"/>
                <a:chExt cx="1727900" cy="1049511"/>
              </a:xfrm>
            </p:grpSpPr>
            <p:grpSp>
              <p:nvGrpSpPr>
                <p:cNvPr id="781" name="グループ化 780">
                  <a:extLst>
                    <a:ext uri="{FF2B5EF4-FFF2-40B4-BE49-F238E27FC236}">
                      <a16:creationId xmlns:a16="http://schemas.microsoft.com/office/drawing/2014/main" id="{10B2BE60-7E78-4ABB-8979-9F6C504B0403}"/>
                    </a:ext>
                  </a:extLst>
                </p:cNvPr>
                <p:cNvGrpSpPr/>
                <p:nvPr/>
              </p:nvGrpSpPr>
              <p:grpSpPr>
                <a:xfrm>
                  <a:off x="7914311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797" name="正方形/長方形 796">
                    <a:extLst>
                      <a:ext uri="{FF2B5EF4-FFF2-40B4-BE49-F238E27FC236}">
                        <a16:creationId xmlns:a16="http://schemas.microsoft.com/office/drawing/2014/main" id="{9144B867-35EA-400E-97BE-B7B57266C615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8" name="四角形: 上の 2 つの角を丸める 797">
                    <a:extLst>
                      <a:ext uri="{FF2B5EF4-FFF2-40B4-BE49-F238E27FC236}">
                        <a16:creationId xmlns:a16="http://schemas.microsoft.com/office/drawing/2014/main" id="{6408EF5D-116A-4AF2-8757-0D571173DF9F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82" name="グループ化 781">
                  <a:extLst>
                    <a:ext uri="{FF2B5EF4-FFF2-40B4-BE49-F238E27FC236}">
                      <a16:creationId xmlns:a16="http://schemas.microsoft.com/office/drawing/2014/main" id="{92D0CE9A-3BED-441E-90EB-636DC92B9E69}"/>
                    </a:ext>
                  </a:extLst>
                </p:cNvPr>
                <p:cNvGrpSpPr/>
                <p:nvPr/>
              </p:nvGrpSpPr>
              <p:grpSpPr>
                <a:xfrm>
                  <a:off x="9231142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795" name="正方形/長方形 794">
                    <a:extLst>
                      <a:ext uri="{FF2B5EF4-FFF2-40B4-BE49-F238E27FC236}">
                        <a16:creationId xmlns:a16="http://schemas.microsoft.com/office/drawing/2014/main" id="{3F423066-2388-476D-85F7-366A20F62AE0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6" name="四角形: 上の 2 つの角を丸める 795">
                    <a:extLst>
                      <a:ext uri="{FF2B5EF4-FFF2-40B4-BE49-F238E27FC236}">
                        <a16:creationId xmlns:a16="http://schemas.microsoft.com/office/drawing/2014/main" id="{672E28E0-E0A8-49AA-A9D0-C11F831891AC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83" name="グループ化 782">
                  <a:extLst>
                    <a:ext uri="{FF2B5EF4-FFF2-40B4-BE49-F238E27FC236}">
                      <a16:creationId xmlns:a16="http://schemas.microsoft.com/office/drawing/2014/main" id="{2827E9B8-D739-487E-A978-4F1381B6DDD0}"/>
                    </a:ext>
                  </a:extLst>
                </p:cNvPr>
                <p:cNvGrpSpPr/>
                <p:nvPr/>
              </p:nvGrpSpPr>
              <p:grpSpPr>
                <a:xfrm>
                  <a:off x="8353255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793" name="正方形/長方形 792">
                    <a:extLst>
                      <a:ext uri="{FF2B5EF4-FFF2-40B4-BE49-F238E27FC236}">
                        <a16:creationId xmlns:a16="http://schemas.microsoft.com/office/drawing/2014/main" id="{D60A36BF-1062-47D5-B7ED-95F3B7E7E6B0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4" name="四角形: 上の 2 つの角を丸める 793">
                    <a:extLst>
                      <a:ext uri="{FF2B5EF4-FFF2-40B4-BE49-F238E27FC236}">
                        <a16:creationId xmlns:a16="http://schemas.microsoft.com/office/drawing/2014/main" id="{30C58CF9-38E7-4344-BE40-B18C8AD7E93E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784" name="グループ化 783">
                  <a:extLst>
                    <a:ext uri="{FF2B5EF4-FFF2-40B4-BE49-F238E27FC236}">
                      <a16:creationId xmlns:a16="http://schemas.microsoft.com/office/drawing/2014/main" id="{3B0E59F7-65F1-4B3A-BF83-2D06152056CF}"/>
                    </a:ext>
                  </a:extLst>
                </p:cNvPr>
                <p:cNvGrpSpPr/>
                <p:nvPr/>
              </p:nvGrpSpPr>
              <p:grpSpPr>
                <a:xfrm>
                  <a:off x="8792199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791" name="正方形/長方形 790">
                    <a:extLst>
                      <a:ext uri="{FF2B5EF4-FFF2-40B4-BE49-F238E27FC236}">
                        <a16:creationId xmlns:a16="http://schemas.microsoft.com/office/drawing/2014/main" id="{C9AABB25-ABBB-4565-BED4-22B8B1DEF50D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792" name="四角形: 上の 2 つの角を丸める 791">
                    <a:extLst>
                      <a:ext uri="{FF2B5EF4-FFF2-40B4-BE49-F238E27FC236}">
                        <a16:creationId xmlns:a16="http://schemas.microsoft.com/office/drawing/2014/main" id="{3CEBB119-746F-4372-9EA1-7BEBFE9A3262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785" name="正方形/長方形 784">
                  <a:extLst>
                    <a:ext uri="{FF2B5EF4-FFF2-40B4-BE49-F238E27FC236}">
                      <a16:creationId xmlns:a16="http://schemas.microsoft.com/office/drawing/2014/main" id="{0A8CD8DE-6B90-4B24-84A3-A6CC0A484620}"/>
                    </a:ext>
                  </a:extLst>
                </p:cNvPr>
                <p:cNvSpPr/>
                <p:nvPr/>
              </p:nvSpPr>
              <p:spPr>
                <a:xfrm flipV="1">
                  <a:off x="7756621" y="4342697"/>
                  <a:ext cx="1727900" cy="9379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6" name="正方形/長方形 785">
                  <a:extLst>
                    <a:ext uri="{FF2B5EF4-FFF2-40B4-BE49-F238E27FC236}">
                      <a16:creationId xmlns:a16="http://schemas.microsoft.com/office/drawing/2014/main" id="{5B231189-1557-4AEE-B118-13C9132D8E20}"/>
                    </a:ext>
                  </a:extLst>
                </p:cNvPr>
                <p:cNvSpPr/>
                <p:nvPr/>
              </p:nvSpPr>
              <p:spPr>
                <a:xfrm flipV="1">
                  <a:off x="8187627" y="4116624"/>
                  <a:ext cx="903988" cy="9379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7" name="正方形/長方形 786">
                  <a:extLst>
                    <a:ext uri="{FF2B5EF4-FFF2-40B4-BE49-F238E27FC236}">
                      <a16:creationId xmlns:a16="http://schemas.microsoft.com/office/drawing/2014/main" id="{72F5DD02-8DD8-414F-BE38-96DD7DD514BA}"/>
                    </a:ext>
                  </a:extLst>
                </p:cNvPr>
                <p:cNvSpPr/>
                <p:nvPr/>
              </p:nvSpPr>
              <p:spPr>
                <a:xfrm flipV="1">
                  <a:off x="8209852" y="40688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8" name="正方形/長方形 787">
                  <a:extLst>
                    <a:ext uri="{FF2B5EF4-FFF2-40B4-BE49-F238E27FC236}">
                      <a16:creationId xmlns:a16="http://schemas.microsoft.com/office/drawing/2014/main" id="{5834868B-5F4D-4CFF-8F6E-A4C3914EA4F4}"/>
                    </a:ext>
                  </a:extLst>
                </p:cNvPr>
                <p:cNvSpPr/>
                <p:nvPr/>
              </p:nvSpPr>
              <p:spPr>
                <a:xfrm flipV="1">
                  <a:off x="8949627" y="40688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89" name="正方形/長方形 788">
                  <a:extLst>
                    <a:ext uri="{FF2B5EF4-FFF2-40B4-BE49-F238E27FC236}">
                      <a16:creationId xmlns:a16="http://schemas.microsoft.com/office/drawing/2014/main" id="{80FB006B-03BB-4221-8F65-C7D5D31E3073}"/>
                    </a:ext>
                  </a:extLst>
                </p:cNvPr>
                <p:cNvSpPr/>
                <p:nvPr/>
              </p:nvSpPr>
              <p:spPr>
                <a:xfrm flipV="1">
                  <a:off x="7825677" y="42847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90" name="正方形/長方形 789">
                  <a:extLst>
                    <a:ext uri="{FF2B5EF4-FFF2-40B4-BE49-F238E27FC236}">
                      <a16:creationId xmlns:a16="http://schemas.microsoft.com/office/drawing/2014/main" id="{48A75E1C-AF35-4079-9413-D1F71C5B67FD}"/>
                    </a:ext>
                  </a:extLst>
                </p:cNvPr>
                <p:cNvSpPr/>
                <p:nvPr/>
              </p:nvSpPr>
              <p:spPr>
                <a:xfrm flipV="1">
                  <a:off x="9308402" y="4294303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780" name="正方形/長方形 779">
                <a:extLst>
                  <a:ext uri="{FF2B5EF4-FFF2-40B4-BE49-F238E27FC236}">
                    <a16:creationId xmlns:a16="http://schemas.microsoft.com/office/drawing/2014/main" id="{5779F97F-0A13-4C8C-A89B-67B6134A795B}"/>
                  </a:ext>
                </a:extLst>
              </p:cNvPr>
              <p:cNvSpPr/>
              <p:nvPr/>
            </p:nvSpPr>
            <p:spPr>
              <a:xfrm flipV="1">
                <a:off x="7909813" y="4405026"/>
                <a:ext cx="1535812" cy="45720"/>
              </a:xfrm>
              <a:prstGeom prst="rect">
                <a:avLst/>
              </a:prstGeom>
              <a:solidFill>
                <a:srgbClr val="ED7D31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747" name="グループ化 746">
              <a:extLst>
                <a:ext uri="{FF2B5EF4-FFF2-40B4-BE49-F238E27FC236}">
                  <a16:creationId xmlns:a16="http://schemas.microsoft.com/office/drawing/2014/main" id="{4ADAEAEC-401A-44BB-9693-BEB53E70E956}"/>
                </a:ext>
              </a:extLst>
            </p:cNvPr>
            <p:cNvGrpSpPr/>
            <p:nvPr/>
          </p:nvGrpSpPr>
          <p:grpSpPr>
            <a:xfrm>
              <a:off x="2462284" y="4275408"/>
              <a:ext cx="1494079" cy="358505"/>
              <a:chOff x="7534631" y="4388771"/>
              <a:chExt cx="1378897" cy="330867"/>
            </a:xfrm>
          </p:grpSpPr>
          <p:sp>
            <p:nvSpPr>
              <p:cNvPr id="748" name="楕円 1032">
                <a:extLst>
                  <a:ext uri="{FF2B5EF4-FFF2-40B4-BE49-F238E27FC236}">
                    <a16:creationId xmlns:a16="http://schemas.microsoft.com/office/drawing/2014/main" id="{0E4C4726-EE2D-4CC1-9531-C9BA3D9B8ABC}"/>
                  </a:ext>
                </a:extLst>
              </p:cNvPr>
              <p:cNvSpPr/>
              <p:nvPr/>
            </p:nvSpPr>
            <p:spPr>
              <a:xfrm rot="9900000">
                <a:off x="8529612" y="4404305"/>
                <a:ext cx="383916" cy="120689"/>
              </a:xfrm>
              <a:custGeom>
                <a:avLst/>
                <a:gdLst>
                  <a:gd name="connsiteX0" fmla="*/ 0 w 343698"/>
                  <a:gd name="connsiteY0" fmla="*/ 64368 h 128736"/>
                  <a:gd name="connsiteX1" fmla="*/ 171849 w 343698"/>
                  <a:gd name="connsiteY1" fmla="*/ 0 h 128736"/>
                  <a:gd name="connsiteX2" fmla="*/ 343698 w 343698"/>
                  <a:gd name="connsiteY2" fmla="*/ 64368 h 128736"/>
                  <a:gd name="connsiteX3" fmla="*/ 171849 w 343698"/>
                  <a:gd name="connsiteY3" fmla="*/ 128736 h 128736"/>
                  <a:gd name="connsiteX4" fmla="*/ 0 w 343698"/>
                  <a:gd name="connsiteY4" fmla="*/ 64368 h 128736"/>
                  <a:gd name="connsiteX0" fmla="*/ 0 w 363363"/>
                  <a:gd name="connsiteY0" fmla="*/ 73265 h 128858"/>
                  <a:gd name="connsiteX1" fmla="*/ 191514 w 363363"/>
                  <a:gd name="connsiteY1" fmla="*/ 51 h 128858"/>
                  <a:gd name="connsiteX2" fmla="*/ 363363 w 363363"/>
                  <a:gd name="connsiteY2" fmla="*/ 64419 h 128858"/>
                  <a:gd name="connsiteX3" fmla="*/ 191514 w 363363"/>
                  <a:gd name="connsiteY3" fmla="*/ 128787 h 128858"/>
                  <a:gd name="connsiteX4" fmla="*/ 0 w 363363"/>
                  <a:gd name="connsiteY4" fmla="*/ 73265 h 128858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69815 h 125381"/>
                  <a:gd name="connsiteX1" fmla="*/ 218443 w 363363"/>
                  <a:gd name="connsiteY1" fmla="*/ 58 h 125381"/>
                  <a:gd name="connsiteX2" fmla="*/ 363363 w 363363"/>
                  <a:gd name="connsiteY2" fmla="*/ 60969 h 125381"/>
                  <a:gd name="connsiteX3" fmla="*/ 191514 w 363363"/>
                  <a:gd name="connsiteY3" fmla="*/ 125337 h 125381"/>
                  <a:gd name="connsiteX4" fmla="*/ 0 w 363363"/>
                  <a:gd name="connsiteY4" fmla="*/ 69815 h 125381"/>
                  <a:gd name="connsiteX0" fmla="*/ 0 w 379864"/>
                  <a:gd name="connsiteY0" fmla="*/ 71363 h 127386"/>
                  <a:gd name="connsiteX1" fmla="*/ 218443 w 379864"/>
                  <a:gd name="connsiteY1" fmla="*/ 1606 h 127386"/>
                  <a:gd name="connsiteX2" fmla="*/ 379864 w 379864"/>
                  <a:gd name="connsiteY2" fmla="*/ 38948 h 127386"/>
                  <a:gd name="connsiteX3" fmla="*/ 191514 w 379864"/>
                  <a:gd name="connsiteY3" fmla="*/ 126885 h 127386"/>
                  <a:gd name="connsiteX4" fmla="*/ 0 w 379864"/>
                  <a:gd name="connsiteY4" fmla="*/ 71363 h 127386"/>
                  <a:gd name="connsiteX0" fmla="*/ 0 w 379864"/>
                  <a:gd name="connsiteY0" fmla="*/ 71363 h 105174"/>
                  <a:gd name="connsiteX1" fmla="*/ 218443 w 379864"/>
                  <a:gd name="connsiteY1" fmla="*/ 1606 h 105174"/>
                  <a:gd name="connsiteX2" fmla="*/ 379864 w 379864"/>
                  <a:gd name="connsiteY2" fmla="*/ 38948 h 105174"/>
                  <a:gd name="connsiteX3" fmla="*/ 211276 w 379864"/>
                  <a:gd name="connsiteY3" fmla="*/ 104154 h 105174"/>
                  <a:gd name="connsiteX4" fmla="*/ 0 w 379864"/>
                  <a:gd name="connsiteY4" fmla="*/ 71363 h 105174"/>
                  <a:gd name="connsiteX0" fmla="*/ 0 w 396268"/>
                  <a:gd name="connsiteY0" fmla="*/ 81669 h 107156"/>
                  <a:gd name="connsiteX1" fmla="*/ 234847 w 396268"/>
                  <a:gd name="connsiteY1" fmla="*/ 2226 h 107156"/>
                  <a:gd name="connsiteX2" fmla="*/ 396268 w 396268"/>
                  <a:gd name="connsiteY2" fmla="*/ 39568 h 107156"/>
                  <a:gd name="connsiteX3" fmla="*/ 227680 w 396268"/>
                  <a:gd name="connsiteY3" fmla="*/ 104774 h 107156"/>
                  <a:gd name="connsiteX4" fmla="*/ 0 w 396268"/>
                  <a:gd name="connsiteY4" fmla="*/ 81669 h 107156"/>
                  <a:gd name="connsiteX0" fmla="*/ 0 w 396268"/>
                  <a:gd name="connsiteY0" fmla="*/ 81669 h 105755"/>
                  <a:gd name="connsiteX1" fmla="*/ 234847 w 396268"/>
                  <a:gd name="connsiteY1" fmla="*/ 2226 h 105755"/>
                  <a:gd name="connsiteX2" fmla="*/ 396268 w 396268"/>
                  <a:gd name="connsiteY2" fmla="*/ 39568 h 105755"/>
                  <a:gd name="connsiteX3" fmla="*/ 227680 w 396268"/>
                  <a:gd name="connsiteY3" fmla="*/ 104774 h 105755"/>
                  <a:gd name="connsiteX4" fmla="*/ 0 w 396268"/>
                  <a:gd name="connsiteY4" fmla="*/ 81669 h 105755"/>
                  <a:gd name="connsiteX0" fmla="*/ 0 w 396268"/>
                  <a:gd name="connsiteY0" fmla="*/ 81669 h 118086"/>
                  <a:gd name="connsiteX1" fmla="*/ 234847 w 396268"/>
                  <a:gd name="connsiteY1" fmla="*/ 2226 h 118086"/>
                  <a:gd name="connsiteX2" fmla="*/ 396268 w 396268"/>
                  <a:gd name="connsiteY2" fmla="*/ 39568 h 118086"/>
                  <a:gd name="connsiteX3" fmla="*/ 215748 w 396268"/>
                  <a:gd name="connsiteY3" fmla="*/ 117351 h 118086"/>
                  <a:gd name="connsiteX4" fmla="*/ 0 w 396268"/>
                  <a:gd name="connsiteY4" fmla="*/ 81669 h 118086"/>
                  <a:gd name="connsiteX0" fmla="*/ 0 w 396268"/>
                  <a:gd name="connsiteY0" fmla="*/ 81669 h 118068"/>
                  <a:gd name="connsiteX1" fmla="*/ 234847 w 396268"/>
                  <a:gd name="connsiteY1" fmla="*/ 2226 h 118068"/>
                  <a:gd name="connsiteX2" fmla="*/ 396268 w 396268"/>
                  <a:gd name="connsiteY2" fmla="*/ 39568 h 118068"/>
                  <a:gd name="connsiteX3" fmla="*/ 215748 w 396268"/>
                  <a:gd name="connsiteY3" fmla="*/ 117351 h 118068"/>
                  <a:gd name="connsiteX4" fmla="*/ 0 w 396268"/>
                  <a:gd name="connsiteY4" fmla="*/ 81669 h 118068"/>
                  <a:gd name="connsiteX0" fmla="*/ 0 w 396268"/>
                  <a:gd name="connsiteY0" fmla="*/ 81669 h 128748"/>
                  <a:gd name="connsiteX1" fmla="*/ 234847 w 396268"/>
                  <a:gd name="connsiteY1" fmla="*/ 2226 h 128748"/>
                  <a:gd name="connsiteX2" fmla="*/ 396268 w 396268"/>
                  <a:gd name="connsiteY2" fmla="*/ 39568 h 128748"/>
                  <a:gd name="connsiteX3" fmla="*/ 288164 w 396268"/>
                  <a:gd name="connsiteY3" fmla="*/ 128159 h 128748"/>
                  <a:gd name="connsiteX4" fmla="*/ 0 w 396268"/>
                  <a:gd name="connsiteY4" fmla="*/ 81669 h 128748"/>
                  <a:gd name="connsiteX0" fmla="*/ 0 w 396786"/>
                  <a:gd name="connsiteY0" fmla="*/ 81669 h 128229"/>
                  <a:gd name="connsiteX1" fmla="*/ 234847 w 396786"/>
                  <a:gd name="connsiteY1" fmla="*/ 2226 h 128229"/>
                  <a:gd name="connsiteX2" fmla="*/ 396268 w 396786"/>
                  <a:gd name="connsiteY2" fmla="*/ 39568 h 128229"/>
                  <a:gd name="connsiteX3" fmla="*/ 288164 w 396786"/>
                  <a:gd name="connsiteY3" fmla="*/ 128159 h 128229"/>
                  <a:gd name="connsiteX4" fmla="*/ 0 w 396786"/>
                  <a:gd name="connsiteY4" fmla="*/ 81669 h 128229"/>
                  <a:gd name="connsiteX0" fmla="*/ 0 w 450705"/>
                  <a:gd name="connsiteY0" fmla="*/ 79829 h 126514"/>
                  <a:gd name="connsiteX1" fmla="*/ 234847 w 450705"/>
                  <a:gd name="connsiteY1" fmla="*/ 386 h 126514"/>
                  <a:gd name="connsiteX2" fmla="*/ 450705 w 450705"/>
                  <a:gd name="connsiteY2" fmla="*/ 56955 h 126514"/>
                  <a:gd name="connsiteX3" fmla="*/ 288164 w 450705"/>
                  <a:gd name="connsiteY3" fmla="*/ 126319 h 126514"/>
                  <a:gd name="connsiteX4" fmla="*/ 0 w 450705"/>
                  <a:gd name="connsiteY4" fmla="*/ 79829 h 126514"/>
                  <a:gd name="connsiteX0" fmla="*/ 0 w 450705"/>
                  <a:gd name="connsiteY0" fmla="*/ 79829 h 126779"/>
                  <a:gd name="connsiteX1" fmla="*/ 234847 w 450705"/>
                  <a:gd name="connsiteY1" fmla="*/ 386 h 126779"/>
                  <a:gd name="connsiteX2" fmla="*/ 450705 w 450705"/>
                  <a:gd name="connsiteY2" fmla="*/ 56955 h 126779"/>
                  <a:gd name="connsiteX3" fmla="*/ 288164 w 450705"/>
                  <a:gd name="connsiteY3" fmla="*/ 126319 h 126779"/>
                  <a:gd name="connsiteX4" fmla="*/ 0 w 450705"/>
                  <a:gd name="connsiteY4" fmla="*/ 79829 h 126779"/>
                  <a:gd name="connsiteX0" fmla="*/ 0 w 450705"/>
                  <a:gd name="connsiteY0" fmla="*/ 67382 h 114332"/>
                  <a:gd name="connsiteX1" fmla="*/ 236720 w 450705"/>
                  <a:gd name="connsiteY1" fmla="*/ 673 h 114332"/>
                  <a:gd name="connsiteX2" fmla="*/ 450705 w 450705"/>
                  <a:gd name="connsiteY2" fmla="*/ 44508 h 114332"/>
                  <a:gd name="connsiteX3" fmla="*/ 288164 w 450705"/>
                  <a:gd name="connsiteY3" fmla="*/ 113872 h 114332"/>
                  <a:gd name="connsiteX4" fmla="*/ 0 w 450705"/>
                  <a:gd name="connsiteY4" fmla="*/ 67382 h 114332"/>
                  <a:gd name="connsiteX0" fmla="*/ 0 w 473336"/>
                  <a:gd name="connsiteY0" fmla="*/ 67733 h 116419"/>
                  <a:gd name="connsiteX1" fmla="*/ 236720 w 473336"/>
                  <a:gd name="connsiteY1" fmla="*/ 1024 h 116419"/>
                  <a:gd name="connsiteX2" fmla="*/ 473336 w 473336"/>
                  <a:gd name="connsiteY2" fmla="*/ 86757 h 116419"/>
                  <a:gd name="connsiteX3" fmla="*/ 288164 w 473336"/>
                  <a:gd name="connsiteY3" fmla="*/ 114223 h 116419"/>
                  <a:gd name="connsiteX4" fmla="*/ 0 w 473336"/>
                  <a:gd name="connsiteY4" fmla="*/ 67733 h 116419"/>
                  <a:gd name="connsiteX0" fmla="*/ 0 w 473336"/>
                  <a:gd name="connsiteY0" fmla="*/ 67733 h 120689"/>
                  <a:gd name="connsiteX1" fmla="*/ 236720 w 473336"/>
                  <a:gd name="connsiteY1" fmla="*/ 1024 h 120689"/>
                  <a:gd name="connsiteX2" fmla="*/ 473336 w 473336"/>
                  <a:gd name="connsiteY2" fmla="*/ 86757 h 120689"/>
                  <a:gd name="connsiteX3" fmla="*/ 289481 w 473336"/>
                  <a:gd name="connsiteY3" fmla="*/ 119439 h 120689"/>
                  <a:gd name="connsiteX4" fmla="*/ 0 w 473336"/>
                  <a:gd name="connsiteY4" fmla="*/ 67733 h 1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336" h="120689">
                    <a:moveTo>
                      <a:pt x="0" y="67733"/>
                    </a:moveTo>
                    <a:cubicBezTo>
                      <a:pt x="95805" y="-2263"/>
                      <a:pt x="157831" y="-2147"/>
                      <a:pt x="236720" y="1024"/>
                    </a:cubicBezTo>
                    <a:cubicBezTo>
                      <a:pt x="315609" y="4195"/>
                      <a:pt x="473336" y="51208"/>
                      <a:pt x="473336" y="86757"/>
                    </a:cubicBezTo>
                    <a:cubicBezTo>
                      <a:pt x="473336" y="122306"/>
                      <a:pt x="368370" y="122610"/>
                      <a:pt x="289481" y="119439"/>
                    </a:cubicBezTo>
                    <a:cubicBezTo>
                      <a:pt x="210592" y="116268"/>
                      <a:pt x="107270" y="64832"/>
                      <a:pt x="0" y="6773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49" name="楕円 1032">
                <a:extLst>
                  <a:ext uri="{FF2B5EF4-FFF2-40B4-BE49-F238E27FC236}">
                    <a16:creationId xmlns:a16="http://schemas.microsoft.com/office/drawing/2014/main" id="{55E8E08D-D701-48F7-A426-152F66DDC3BF}"/>
                  </a:ext>
                </a:extLst>
              </p:cNvPr>
              <p:cNvSpPr/>
              <p:nvPr/>
            </p:nvSpPr>
            <p:spPr>
              <a:xfrm rot="1833628">
                <a:off x="7534631" y="4465212"/>
                <a:ext cx="396268" cy="118068"/>
              </a:xfrm>
              <a:custGeom>
                <a:avLst/>
                <a:gdLst>
                  <a:gd name="connsiteX0" fmla="*/ 0 w 343698"/>
                  <a:gd name="connsiteY0" fmla="*/ 64368 h 128736"/>
                  <a:gd name="connsiteX1" fmla="*/ 171849 w 343698"/>
                  <a:gd name="connsiteY1" fmla="*/ 0 h 128736"/>
                  <a:gd name="connsiteX2" fmla="*/ 343698 w 343698"/>
                  <a:gd name="connsiteY2" fmla="*/ 64368 h 128736"/>
                  <a:gd name="connsiteX3" fmla="*/ 171849 w 343698"/>
                  <a:gd name="connsiteY3" fmla="*/ 128736 h 128736"/>
                  <a:gd name="connsiteX4" fmla="*/ 0 w 343698"/>
                  <a:gd name="connsiteY4" fmla="*/ 64368 h 128736"/>
                  <a:gd name="connsiteX0" fmla="*/ 0 w 363363"/>
                  <a:gd name="connsiteY0" fmla="*/ 73265 h 128858"/>
                  <a:gd name="connsiteX1" fmla="*/ 191514 w 363363"/>
                  <a:gd name="connsiteY1" fmla="*/ 51 h 128858"/>
                  <a:gd name="connsiteX2" fmla="*/ 363363 w 363363"/>
                  <a:gd name="connsiteY2" fmla="*/ 64419 h 128858"/>
                  <a:gd name="connsiteX3" fmla="*/ 191514 w 363363"/>
                  <a:gd name="connsiteY3" fmla="*/ 128787 h 128858"/>
                  <a:gd name="connsiteX4" fmla="*/ 0 w 363363"/>
                  <a:gd name="connsiteY4" fmla="*/ 73265 h 128858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69815 h 125381"/>
                  <a:gd name="connsiteX1" fmla="*/ 218443 w 363363"/>
                  <a:gd name="connsiteY1" fmla="*/ 58 h 125381"/>
                  <a:gd name="connsiteX2" fmla="*/ 363363 w 363363"/>
                  <a:gd name="connsiteY2" fmla="*/ 60969 h 125381"/>
                  <a:gd name="connsiteX3" fmla="*/ 191514 w 363363"/>
                  <a:gd name="connsiteY3" fmla="*/ 125337 h 125381"/>
                  <a:gd name="connsiteX4" fmla="*/ 0 w 363363"/>
                  <a:gd name="connsiteY4" fmla="*/ 69815 h 125381"/>
                  <a:gd name="connsiteX0" fmla="*/ 0 w 379864"/>
                  <a:gd name="connsiteY0" fmla="*/ 71363 h 127386"/>
                  <a:gd name="connsiteX1" fmla="*/ 218443 w 379864"/>
                  <a:gd name="connsiteY1" fmla="*/ 1606 h 127386"/>
                  <a:gd name="connsiteX2" fmla="*/ 379864 w 379864"/>
                  <a:gd name="connsiteY2" fmla="*/ 38948 h 127386"/>
                  <a:gd name="connsiteX3" fmla="*/ 191514 w 379864"/>
                  <a:gd name="connsiteY3" fmla="*/ 126885 h 127386"/>
                  <a:gd name="connsiteX4" fmla="*/ 0 w 379864"/>
                  <a:gd name="connsiteY4" fmla="*/ 71363 h 127386"/>
                  <a:gd name="connsiteX0" fmla="*/ 0 w 379864"/>
                  <a:gd name="connsiteY0" fmla="*/ 71363 h 105174"/>
                  <a:gd name="connsiteX1" fmla="*/ 218443 w 379864"/>
                  <a:gd name="connsiteY1" fmla="*/ 1606 h 105174"/>
                  <a:gd name="connsiteX2" fmla="*/ 379864 w 379864"/>
                  <a:gd name="connsiteY2" fmla="*/ 38948 h 105174"/>
                  <a:gd name="connsiteX3" fmla="*/ 211276 w 379864"/>
                  <a:gd name="connsiteY3" fmla="*/ 104154 h 105174"/>
                  <a:gd name="connsiteX4" fmla="*/ 0 w 379864"/>
                  <a:gd name="connsiteY4" fmla="*/ 71363 h 105174"/>
                  <a:gd name="connsiteX0" fmla="*/ 0 w 396268"/>
                  <a:gd name="connsiteY0" fmla="*/ 81669 h 107156"/>
                  <a:gd name="connsiteX1" fmla="*/ 234847 w 396268"/>
                  <a:gd name="connsiteY1" fmla="*/ 2226 h 107156"/>
                  <a:gd name="connsiteX2" fmla="*/ 396268 w 396268"/>
                  <a:gd name="connsiteY2" fmla="*/ 39568 h 107156"/>
                  <a:gd name="connsiteX3" fmla="*/ 227680 w 396268"/>
                  <a:gd name="connsiteY3" fmla="*/ 104774 h 107156"/>
                  <a:gd name="connsiteX4" fmla="*/ 0 w 396268"/>
                  <a:gd name="connsiteY4" fmla="*/ 81669 h 107156"/>
                  <a:gd name="connsiteX0" fmla="*/ 0 w 396268"/>
                  <a:gd name="connsiteY0" fmla="*/ 81669 h 105755"/>
                  <a:gd name="connsiteX1" fmla="*/ 234847 w 396268"/>
                  <a:gd name="connsiteY1" fmla="*/ 2226 h 105755"/>
                  <a:gd name="connsiteX2" fmla="*/ 396268 w 396268"/>
                  <a:gd name="connsiteY2" fmla="*/ 39568 h 105755"/>
                  <a:gd name="connsiteX3" fmla="*/ 227680 w 396268"/>
                  <a:gd name="connsiteY3" fmla="*/ 104774 h 105755"/>
                  <a:gd name="connsiteX4" fmla="*/ 0 w 396268"/>
                  <a:gd name="connsiteY4" fmla="*/ 81669 h 105755"/>
                  <a:gd name="connsiteX0" fmla="*/ 0 w 396268"/>
                  <a:gd name="connsiteY0" fmla="*/ 81669 h 118086"/>
                  <a:gd name="connsiteX1" fmla="*/ 234847 w 396268"/>
                  <a:gd name="connsiteY1" fmla="*/ 2226 h 118086"/>
                  <a:gd name="connsiteX2" fmla="*/ 396268 w 396268"/>
                  <a:gd name="connsiteY2" fmla="*/ 39568 h 118086"/>
                  <a:gd name="connsiteX3" fmla="*/ 215748 w 396268"/>
                  <a:gd name="connsiteY3" fmla="*/ 117351 h 118086"/>
                  <a:gd name="connsiteX4" fmla="*/ 0 w 396268"/>
                  <a:gd name="connsiteY4" fmla="*/ 81669 h 118086"/>
                  <a:gd name="connsiteX0" fmla="*/ 0 w 396268"/>
                  <a:gd name="connsiteY0" fmla="*/ 81669 h 118068"/>
                  <a:gd name="connsiteX1" fmla="*/ 234847 w 396268"/>
                  <a:gd name="connsiteY1" fmla="*/ 2226 h 118068"/>
                  <a:gd name="connsiteX2" fmla="*/ 396268 w 396268"/>
                  <a:gd name="connsiteY2" fmla="*/ 39568 h 118068"/>
                  <a:gd name="connsiteX3" fmla="*/ 215748 w 396268"/>
                  <a:gd name="connsiteY3" fmla="*/ 117351 h 118068"/>
                  <a:gd name="connsiteX4" fmla="*/ 0 w 396268"/>
                  <a:gd name="connsiteY4" fmla="*/ 81669 h 118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68" h="118068">
                    <a:moveTo>
                      <a:pt x="0" y="81669"/>
                    </a:moveTo>
                    <a:cubicBezTo>
                      <a:pt x="95805" y="11673"/>
                      <a:pt x="168802" y="9243"/>
                      <a:pt x="234847" y="2226"/>
                    </a:cubicBezTo>
                    <a:cubicBezTo>
                      <a:pt x="300892" y="-4791"/>
                      <a:pt x="396268" y="4019"/>
                      <a:pt x="396268" y="39568"/>
                    </a:cubicBezTo>
                    <a:cubicBezTo>
                      <a:pt x="396268" y="75117"/>
                      <a:pt x="295679" y="110431"/>
                      <a:pt x="215748" y="117351"/>
                    </a:cubicBezTo>
                    <a:cubicBezTo>
                      <a:pt x="135817" y="124271"/>
                      <a:pt x="107270" y="78768"/>
                      <a:pt x="0" y="81669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0" name="台形 749">
                <a:extLst>
                  <a:ext uri="{FF2B5EF4-FFF2-40B4-BE49-F238E27FC236}">
                    <a16:creationId xmlns:a16="http://schemas.microsoft.com/office/drawing/2014/main" id="{8FE1F663-904B-4E26-BF13-B481816B267F}"/>
                  </a:ext>
                </a:extLst>
              </p:cNvPr>
              <p:cNvSpPr/>
              <p:nvPr/>
            </p:nvSpPr>
            <p:spPr>
              <a:xfrm>
                <a:off x="7818504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1" name="楕円 1031">
                <a:extLst>
                  <a:ext uri="{FF2B5EF4-FFF2-40B4-BE49-F238E27FC236}">
                    <a16:creationId xmlns:a16="http://schemas.microsoft.com/office/drawing/2014/main" id="{AEFB260F-8B34-4A70-B785-CC4402DEACF8}"/>
                  </a:ext>
                </a:extLst>
              </p:cNvPr>
              <p:cNvSpPr/>
              <p:nvPr/>
            </p:nvSpPr>
            <p:spPr>
              <a:xfrm rot="900000">
                <a:off x="7700608" y="4454270"/>
                <a:ext cx="494209" cy="130939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209" h="130939">
                    <a:moveTo>
                      <a:pt x="0" y="76213"/>
                    </a:moveTo>
                    <a:cubicBezTo>
                      <a:pt x="115006" y="-7223"/>
                      <a:pt x="174123" y="358"/>
                      <a:pt x="254807" y="71"/>
                    </a:cubicBezTo>
                    <a:cubicBezTo>
                      <a:pt x="335491" y="-216"/>
                      <a:pt x="419870" y="48937"/>
                      <a:pt x="494209" y="56985"/>
                    </a:cubicBezTo>
                    <a:cubicBezTo>
                      <a:pt x="408204" y="147442"/>
                      <a:pt x="358120" y="127576"/>
                      <a:pt x="275752" y="130781"/>
                    </a:cubicBezTo>
                    <a:cubicBezTo>
                      <a:pt x="193384" y="133986"/>
                      <a:pt x="117140" y="87585"/>
                      <a:pt x="0" y="7621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2" name="台形 751">
                <a:extLst>
                  <a:ext uri="{FF2B5EF4-FFF2-40B4-BE49-F238E27FC236}">
                    <a16:creationId xmlns:a16="http://schemas.microsoft.com/office/drawing/2014/main" id="{D5DAC4F7-A871-4889-B6B8-85E5C9E3AD61}"/>
                  </a:ext>
                </a:extLst>
              </p:cNvPr>
              <p:cNvSpPr/>
              <p:nvPr/>
            </p:nvSpPr>
            <p:spPr>
              <a:xfrm>
                <a:off x="8111397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3" name="楕円 1031">
                <a:extLst>
                  <a:ext uri="{FF2B5EF4-FFF2-40B4-BE49-F238E27FC236}">
                    <a16:creationId xmlns:a16="http://schemas.microsoft.com/office/drawing/2014/main" id="{DE4D590E-6D59-468E-9F4B-58C45019DAB5}"/>
                  </a:ext>
                </a:extLst>
              </p:cNvPr>
              <p:cNvSpPr/>
              <p:nvPr/>
            </p:nvSpPr>
            <p:spPr>
              <a:xfrm rot="900000">
                <a:off x="7986359" y="4454270"/>
                <a:ext cx="494209" cy="130939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209" h="130939">
                    <a:moveTo>
                      <a:pt x="0" y="76213"/>
                    </a:moveTo>
                    <a:cubicBezTo>
                      <a:pt x="115006" y="-7223"/>
                      <a:pt x="174123" y="358"/>
                      <a:pt x="254807" y="71"/>
                    </a:cubicBezTo>
                    <a:cubicBezTo>
                      <a:pt x="335491" y="-216"/>
                      <a:pt x="419870" y="48937"/>
                      <a:pt x="494209" y="56985"/>
                    </a:cubicBezTo>
                    <a:cubicBezTo>
                      <a:pt x="408204" y="147442"/>
                      <a:pt x="358120" y="127576"/>
                      <a:pt x="275752" y="130781"/>
                    </a:cubicBezTo>
                    <a:cubicBezTo>
                      <a:pt x="193384" y="133986"/>
                      <a:pt x="117140" y="87585"/>
                      <a:pt x="0" y="7621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4" name="台形 753">
                <a:extLst>
                  <a:ext uri="{FF2B5EF4-FFF2-40B4-BE49-F238E27FC236}">
                    <a16:creationId xmlns:a16="http://schemas.microsoft.com/office/drawing/2014/main" id="{233ADC82-8D0B-4FC2-AF86-0B093B64490D}"/>
                  </a:ext>
                </a:extLst>
              </p:cNvPr>
              <p:cNvSpPr/>
              <p:nvPr/>
            </p:nvSpPr>
            <p:spPr>
              <a:xfrm>
                <a:off x="8401910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5" name="楕円 1031">
                <a:extLst>
                  <a:ext uri="{FF2B5EF4-FFF2-40B4-BE49-F238E27FC236}">
                    <a16:creationId xmlns:a16="http://schemas.microsoft.com/office/drawing/2014/main" id="{63CA1447-427A-423D-8008-6D04D50FFC81}"/>
                  </a:ext>
                </a:extLst>
              </p:cNvPr>
              <p:cNvSpPr/>
              <p:nvPr/>
            </p:nvSpPr>
            <p:spPr>
              <a:xfrm rot="900000">
                <a:off x="8261767" y="4441927"/>
                <a:ext cx="497202" cy="144340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  <a:gd name="connsiteX0" fmla="*/ 0 w 497202"/>
                  <a:gd name="connsiteY0" fmla="*/ 87154 h 143814"/>
                  <a:gd name="connsiteX1" fmla="*/ 254807 w 497202"/>
                  <a:gd name="connsiteY1" fmla="*/ 11012 h 143814"/>
                  <a:gd name="connsiteX2" fmla="*/ 497202 w 497202"/>
                  <a:gd name="connsiteY2" fmla="*/ 5493 h 143814"/>
                  <a:gd name="connsiteX3" fmla="*/ 275752 w 497202"/>
                  <a:gd name="connsiteY3" fmla="*/ 141722 h 143814"/>
                  <a:gd name="connsiteX4" fmla="*/ 0 w 497202"/>
                  <a:gd name="connsiteY4" fmla="*/ 87154 h 143814"/>
                  <a:gd name="connsiteX0" fmla="*/ 0 w 497202"/>
                  <a:gd name="connsiteY0" fmla="*/ 87154 h 143814"/>
                  <a:gd name="connsiteX1" fmla="*/ 254807 w 497202"/>
                  <a:gd name="connsiteY1" fmla="*/ 11012 h 143814"/>
                  <a:gd name="connsiteX2" fmla="*/ 497202 w 497202"/>
                  <a:gd name="connsiteY2" fmla="*/ 5493 h 143814"/>
                  <a:gd name="connsiteX3" fmla="*/ 275752 w 497202"/>
                  <a:gd name="connsiteY3" fmla="*/ 141722 h 143814"/>
                  <a:gd name="connsiteX4" fmla="*/ 0 w 497202"/>
                  <a:gd name="connsiteY4" fmla="*/ 87154 h 143814"/>
                  <a:gd name="connsiteX0" fmla="*/ 0 w 497202"/>
                  <a:gd name="connsiteY0" fmla="*/ 81661 h 138321"/>
                  <a:gd name="connsiteX1" fmla="*/ 254807 w 497202"/>
                  <a:gd name="connsiteY1" fmla="*/ 5519 h 138321"/>
                  <a:gd name="connsiteX2" fmla="*/ 497202 w 497202"/>
                  <a:gd name="connsiteY2" fmla="*/ 0 h 138321"/>
                  <a:gd name="connsiteX3" fmla="*/ 275752 w 497202"/>
                  <a:gd name="connsiteY3" fmla="*/ 136229 h 138321"/>
                  <a:gd name="connsiteX4" fmla="*/ 0 w 497202"/>
                  <a:gd name="connsiteY4" fmla="*/ 81661 h 138321"/>
                  <a:gd name="connsiteX0" fmla="*/ 0 w 497202"/>
                  <a:gd name="connsiteY0" fmla="*/ 90553 h 147213"/>
                  <a:gd name="connsiteX1" fmla="*/ 234392 w 497202"/>
                  <a:gd name="connsiteY1" fmla="*/ 2625 h 147213"/>
                  <a:gd name="connsiteX2" fmla="*/ 497202 w 497202"/>
                  <a:gd name="connsiteY2" fmla="*/ 8892 h 147213"/>
                  <a:gd name="connsiteX3" fmla="*/ 275752 w 497202"/>
                  <a:gd name="connsiteY3" fmla="*/ 145121 h 147213"/>
                  <a:gd name="connsiteX4" fmla="*/ 0 w 497202"/>
                  <a:gd name="connsiteY4" fmla="*/ 90553 h 147213"/>
                  <a:gd name="connsiteX0" fmla="*/ 0 w 497202"/>
                  <a:gd name="connsiteY0" fmla="*/ 89155 h 145815"/>
                  <a:gd name="connsiteX1" fmla="*/ 234392 w 497202"/>
                  <a:gd name="connsiteY1" fmla="*/ 1227 h 145815"/>
                  <a:gd name="connsiteX2" fmla="*/ 497202 w 497202"/>
                  <a:gd name="connsiteY2" fmla="*/ 7494 h 145815"/>
                  <a:gd name="connsiteX3" fmla="*/ 275752 w 497202"/>
                  <a:gd name="connsiteY3" fmla="*/ 143723 h 145815"/>
                  <a:gd name="connsiteX4" fmla="*/ 0 w 497202"/>
                  <a:gd name="connsiteY4" fmla="*/ 89155 h 145815"/>
                  <a:gd name="connsiteX0" fmla="*/ 0 w 497202"/>
                  <a:gd name="connsiteY0" fmla="*/ 89155 h 144010"/>
                  <a:gd name="connsiteX1" fmla="*/ 234392 w 497202"/>
                  <a:gd name="connsiteY1" fmla="*/ 1227 h 144010"/>
                  <a:gd name="connsiteX2" fmla="*/ 497202 w 497202"/>
                  <a:gd name="connsiteY2" fmla="*/ 7494 h 144010"/>
                  <a:gd name="connsiteX3" fmla="*/ 275752 w 497202"/>
                  <a:gd name="connsiteY3" fmla="*/ 143723 h 144010"/>
                  <a:gd name="connsiteX4" fmla="*/ 0 w 497202"/>
                  <a:gd name="connsiteY4" fmla="*/ 89155 h 144010"/>
                  <a:gd name="connsiteX0" fmla="*/ 0 w 497202"/>
                  <a:gd name="connsiteY0" fmla="*/ 89155 h 144340"/>
                  <a:gd name="connsiteX1" fmla="*/ 234392 w 497202"/>
                  <a:gd name="connsiteY1" fmla="*/ 1227 h 144340"/>
                  <a:gd name="connsiteX2" fmla="*/ 497202 w 497202"/>
                  <a:gd name="connsiteY2" fmla="*/ 7494 h 144340"/>
                  <a:gd name="connsiteX3" fmla="*/ 275752 w 497202"/>
                  <a:gd name="connsiteY3" fmla="*/ 143723 h 144340"/>
                  <a:gd name="connsiteX4" fmla="*/ 0 w 497202"/>
                  <a:gd name="connsiteY4" fmla="*/ 89155 h 14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2" h="144340">
                    <a:moveTo>
                      <a:pt x="0" y="89155"/>
                    </a:moveTo>
                    <a:cubicBezTo>
                      <a:pt x="115006" y="5719"/>
                      <a:pt x="142775" y="9785"/>
                      <a:pt x="234392" y="1227"/>
                    </a:cubicBezTo>
                    <a:cubicBezTo>
                      <a:pt x="326009" y="-7331"/>
                      <a:pt x="409558" y="32594"/>
                      <a:pt x="497202" y="7494"/>
                    </a:cubicBezTo>
                    <a:cubicBezTo>
                      <a:pt x="407874" y="140750"/>
                      <a:pt x="360469" y="137013"/>
                      <a:pt x="275752" y="143723"/>
                    </a:cubicBezTo>
                    <a:cubicBezTo>
                      <a:pt x="191035" y="150433"/>
                      <a:pt x="117140" y="100527"/>
                      <a:pt x="0" y="89155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6" name="六角形 755">
                <a:extLst>
                  <a:ext uri="{FF2B5EF4-FFF2-40B4-BE49-F238E27FC236}">
                    <a16:creationId xmlns:a16="http://schemas.microsoft.com/office/drawing/2014/main" id="{0BE9E910-3A8B-4E92-AA72-1E7EC3E7DB8C}"/>
                  </a:ext>
                </a:extLst>
              </p:cNvPr>
              <p:cNvSpPr/>
              <p:nvPr/>
            </p:nvSpPr>
            <p:spPr>
              <a:xfrm>
                <a:off x="8025929" y="4608376"/>
                <a:ext cx="45719" cy="71944"/>
              </a:xfrm>
              <a:prstGeom prst="hexagon">
                <a:avLst>
                  <a:gd name="adj" fmla="val 38081"/>
                  <a:gd name="vf" fmla="val 115470"/>
                </a:avLst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757" name="六角形 756">
                <a:extLst>
                  <a:ext uri="{FF2B5EF4-FFF2-40B4-BE49-F238E27FC236}">
                    <a16:creationId xmlns:a16="http://schemas.microsoft.com/office/drawing/2014/main" id="{E481D5D8-1805-42DE-910C-B2BADD2D038E}"/>
                  </a:ext>
                </a:extLst>
              </p:cNvPr>
              <p:cNvSpPr/>
              <p:nvPr/>
            </p:nvSpPr>
            <p:spPr>
              <a:xfrm>
                <a:off x="8323585" y="4608376"/>
                <a:ext cx="45719" cy="71944"/>
              </a:xfrm>
              <a:prstGeom prst="hexagon">
                <a:avLst>
                  <a:gd name="adj" fmla="val 38081"/>
                  <a:gd name="vf" fmla="val 115470"/>
                </a:avLst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CDF4BDA2-DE2E-49E9-81D2-8B6FA184C265}"/>
                  </a:ext>
                </a:extLst>
              </p:cNvPr>
              <p:cNvGrpSpPr/>
              <p:nvPr/>
            </p:nvGrpSpPr>
            <p:grpSpPr>
              <a:xfrm>
                <a:off x="7783130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74" name="四角形: 角を丸くする 773">
                  <a:extLst>
                    <a:ext uri="{FF2B5EF4-FFF2-40B4-BE49-F238E27FC236}">
                      <a16:creationId xmlns:a16="http://schemas.microsoft.com/office/drawing/2014/main" id="{AD7D13DB-A944-417A-8D67-2D05A95D2401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5" name="四角形: 角を丸くする 774">
                  <a:extLst>
                    <a:ext uri="{FF2B5EF4-FFF2-40B4-BE49-F238E27FC236}">
                      <a16:creationId xmlns:a16="http://schemas.microsoft.com/office/drawing/2014/main" id="{CAFF5D86-2984-43CA-8C8D-69BC121EB52B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4006ADF5-F743-4D13-B807-9981DD33EE2F}"/>
                  </a:ext>
                </a:extLst>
              </p:cNvPr>
              <p:cNvGrpSpPr/>
              <p:nvPr/>
            </p:nvGrpSpPr>
            <p:grpSpPr>
              <a:xfrm>
                <a:off x="7612850" y="4388771"/>
                <a:ext cx="33957" cy="15703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72" name="四角形: 角を丸くする 771">
                  <a:extLst>
                    <a:ext uri="{FF2B5EF4-FFF2-40B4-BE49-F238E27FC236}">
                      <a16:creationId xmlns:a16="http://schemas.microsoft.com/office/drawing/2014/main" id="{830F4BB2-123E-4E41-8C12-16E45D84AB4D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3" name="四角形: 角を丸くする 772">
                  <a:extLst>
                    <a:ext uri="{FF2B5EF4-FFF2-40B4-BE49-F238E27FC236}">
                      <a16:creationId xmlns:a16="http://schemas.microsoft.com/office/drawing/2014/main" id="{AC0A5E81-16DF-4091-8EFC-DA5B3A842E29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0" name="グループ化 759">
                <a:extLst>
                  <a:ext uri="{FF2B5EF4-FFF2-40B4-BE49-F238E27FC236}">
                    <a16:creationId xmlns:a16="http://schemas.microsoft.com/office/drawing/2014/main" id="{8517B24D-249E-43C6-AA2C-94C09F119E7E}"/>
                  </a:ext>
                </a:extLst>
              </p:cNvPr>
              <p:cNvGrpSpPr/>
              <p:nvPr/>
            </p:nvGrpSpPr>
            <p:grpSpPr>
              <a:xfrm>
                <a:off x="8761896" y="4388771"/>
                <a:ext cx="33957" cy="15703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70" name="四角形: 角を丸くする 769">
                  <a:extLst>
                    <a:ext uri="{FF2B5EF4-FFF2-40B4-BE49-F238E27FC236}">
                      <a16:creationId xmlns:a16="http://schemas.microsoft.com/office/drawing/2014/main" id="{B72745BA-97CE-490D-9BB0-4ADEF0A46DBE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71" name="四角形: 角を丸くする 770">
                  <a:extLst>
                    <a:ext uri="{FF2B5EF4-FFF2-40B4-BE49-F238E27FC236}">
                      <a16:creationId xmlns:a16="http://schemas.microsoft.com/office/drawing/2014/main" id="{EB7DD67D-BF9D-49DF-A7F8-28BAF4677A65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1" name="グループ化 760">
                <a:extLst>
                  <a:ext uri="{FF2B5EF4-FFF2-40B4-BE49-F238E27FC236}">
                    <a16:creationId xmlns:a16="http://schemas.microsoft.com/office/drawing/2014/main" id="{59432F27-8A93-405C-A183-9A704B816DE5}"/>
                  </a:ext>
                </a:extLst>
              </p:cNvPr>
              <p:cNvGrpSpPr/>
              <p:nvPr/>
            </p:nvGrpSpPr>
            <p:grpSpPr>
              <a:xfrm>
                <a:off x="8030692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68" name="四角形: 角を丸くする 767">
                  <a:extLst>
                    <a:ext uri="{FF2B5EF4-FFF2-40B4-BE49-F238E27FC236}">
                      <a16:creationId xmlns:a16="http://schemas.microsoft.com/office/drawing/2014/main" id="{D352FF16-767E-4B40-9162-F645B2E41452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9" name="四角形: 角を丸くする 768">
                  <a:extLst>
                    <a:ext uri="{FF2B5EF4-FFF2-40B4-BE49-F238E27FC236}">
                      <a16:creationId xmlns:a16="http://schemas.microsoft.com/office/drawing/2014/main" id="{B5D8C9A0-F6E5-4253-BADE-C1FFFAD7726C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2" name="グループ化 761">
                <a:extLst>
                  <a:ext uri="{FF2B5EF4-FFF2-40B4-BE49-F238E27FC236}">
                    <a16:creationId xmlns:a16="http://schemas.microsoft.com/office/drawing/2014/main" id="{521D4DD0-663C-41AF-8A28-5AD488A60CB8}"/>
                  </a:ext>
                </a:extLst>
              </p:cNvPr>
              <p:cNvGrpSpPr/>
              <p:nvPr/>
            </p:nvGrpSpPr>
            <p:grpSpPr>
              <a:xfrm>
                <a:off x="8331922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66" name="四角形: 角を丸くする 765">
                  <a:extLst>
                    <a:ext uri="{FF2B5EF4-FFF2-40B4-BE49-F238E27FC236}">
                      <a16:creationId xmlns:a16="http://schemas.microsoft.com/office/drawing/2014/main" id="{85380F02-0332-43B9-875D-A1785D1C614C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7" name="四角形: 角を丸くする 766">
                  <a:extLst>
                    <a:ext uri="{FF2B5EF4-FFF2-40B4-BE49-F238E27FC236}">
                      <a16:creationId xmlns:a16="http://schemas.microsoft.com/office/drawing/2014/main" id="{415058EC-CE61-4103-BE63-D7766114B030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763" name="グループ化 762">
                <a:extLst>
                  <a:ext uri="{FF2B5EF4-FFF2-40B4-BE49-F238E27FC236}">
                    <a16:creationId xmlns:a16="http://schemas.microsoft.com/office/drawing/2014/main" id="{E7C6804D-47B5-4B90-AEF5-E54389B2FB69}"/>
                  </a:ext>
                </a:extLst>
              </p:cNvPr>
              <p:cNvGrpSpPr/>
              <p:nvPr/>
            </p:nvGrpSpPr>
            <p:grpSpPr>
              <a:xfrm>
                <a:off x="8602632" y="4395915"/>
                <a:ext cx="30078" cy="212461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764" name="四角形: 角を丸くする 763">
                  <a:extLst>
                    <a:ext uri="{FF2B5EF4-FFF2-40B4-BE49-F238E27FC236}">
                      <a16:creationId xmlns:a16="http://schemas.microsoft.com/office/drawing/2014/main" id="{FFDC9632-37CB-4244-A793-4A416B3A683E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765" name="四角形: 角を丸くする 764">
                  <a:extLst>
                    <a:ext uri="{FF2B5EF4-FFF2-40B4-BE49-F238E27FC236}">
                      <a16:creationId xmlns:a16="http://schemas.microsoft.com/office/drawing/2014/main" id="{9FCAC94E-AC9A-4AC5-A78F-1341348F9009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848" name="テキスト ボックス 847">
            <a:extLst>
              <a:ext uri="{FF2B5EF4-FFF2-40B4-BE49-F238E27FC236}">
                <a16:creationId xmlns:a16="http://schemas.microsoft.com/office/drawing/2014/main" id="{78CFB750-8FB3-455B-A1B7-36D603C3BFF4}"/>
              </a:ext>
            </a:extLst>
          </p:cNvPr>
          <p:cNvSpPr txBox="1"/>
          <p:nvPr/>
        </p:nvSpPr>
        <p:spPr>
          <a:xfrm>
            <a:off x="4929192" y="2198561"/>
            <a:ext cx="12105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出雲大社</a:t>
            </a:r>
            <a:endParaRPr lang="en-US" altLang="ja-JP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（出雲市）</a:t>
            </a:r>
          </a:p>
        </p:txBody>
      </p:sp>
      <p:grpSp>
        <p:nvGrpSpPr>
          <p:cNvPr id="849" name="グループ化 848">
            <a:extLst>
              <a:ext uri="{FF2B5EF4-FFF2-40B4-BE49-F238E27FC236}">
                <a16:creationId xmlns:a16="http://schemas.microsoft.com/office/drawing/2014/main" id="{0D18153A-39D2-480D-B632-B25DF09317BF}"/>
              </a:ext>
            </a:extLst>
          </p:cNvPr>
          <p:cNvGrpSpPr/>
          <p:nvPr/>
        </p:nvGrpSpPr>
        <p:grpSpPr>
          <a:xfrm>
            <a:off x="3668242" y="2763137"/>
            <a:ext cx="1539953" cy="645386"/>
            <a:chOff x="1243013" y="533265"/>
            <a:chExt cx="5815012" cy="2437042"/>
          </a:xfrm>
        </p:grpSpPr>
        <p:sp>
          <p:nvSpPr>
            <p:cNvPr id="850" name="楕円 849">
              <a:extLst>
                <a:ext uri="{FF2B5EF4-FFF2-40B4-BE49-F238E27FC236}">
                  <a16:creationId xmlns:a16="http://schemas.microsoft.com/office/drawing/2014/main" id="{86C87311-3706-4051-8D4B-8FBF6F9669D9}"/>
                </a:ext>
              </a:extLst>
            </p:cNvPr>
            <p:cNvSpPr/>
            <p:nvPr/>
          </p:nvSpPr>
          <p:spPr>
            <a:xfrm>
              <a:off x="1243013" y="1937206"/>
              <a:ext cx="5815012" cy="1033101"/>
            </a:xfrm>
            <a:prstGeom prst="ellipse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51" name="グループ化 850">
              <a:extLst>
                <a:ext uri="{FF2B5EF4-FFF2-40B4-BE49-F238E27FC236}">
                  <a16:creationId xmlns:a16="http://schemas.microsoft.com/office/drawing/2014/main" id="{A041359D-B84B-4A16-B53C-6975B7245D51}"/>
                </a:ext>
              </a:extLst>
            </p:cNvPr>
            <p:cNvGrpSpPr/>
            <p:nvPr/>
          </p:nvGrpSpPr>
          <p:grpSpPr>
            <a:xfrm>
              <a:off x="1519238" y="533265"/>
              <a:ext cx="5105880" cy="1919997"/>
              <a:chOff x="4230071" y="3135082"/>
              <a:chExt cx="5105880" cy="1919997"/>
            </a:xfrm>
          </p:grpSpPr>
          <p:sp>
            <p:nvSpPr>
              <p:cNvPr id="880" name="フリーフォーム: 図形 879">
                <a:extLst>
                  <a:ext uri="{FF2B5EF4-FFF2-40B4-BE49-F238E27FC236}">
                    <a16:creationId xmlns:a16="http://schemas.microsoft.com/office/drawing/2014/main" id="{60DE6181-ADC6-40D5-85B5-07C2749E8A46}"/>
                  </a:ext>
                </a:extLst>
              </p:cNvPr>
              <p:cNvSpPr/>
              <p:nvPr/>
            </p:nvSpPr>
            <p:spPr>
              <a:xfrm>
                <a:off x="4235314" y="3135082"/>
                <a:ext cx="5100637" cy="1919997"/>
              </a:xfrm>
              <a:custGeom>
                <a:avLst/>
                <a:gdLst>
                  <a:gd name="connsiteX0" fmla="*/ 1385050 w 5100637"/>
                  <a:gd name="connsiteY0" fmla="*/ 0 h 1919997"/>
                  <a:gd name="connsiteX1" fmla="*/ 4068012 w 5100637"/>
                  <a:gd name="connsiteY1" fmla="*/ 0 h 1919997"/>
                  <a:gd name="connsiteX2" fmla="*/ 4097852 w 5100637"/>
                  <a:gd name="connsiteY2" fmla="*/ 29840 h 1919997"/>
                  <a:gd name="connsiteX3" fmla="*/ 4097852 w 5100637"/>
                  <a:gd name="connsiteY3" fmla="*/ 59680 h 1919997"/>
                  <a:gd name="connsiteX4" fmla="*/ 4093739 w 5100637"/>
                  <a:gd name="connsiteY4" fmla="*/ 59680 h 1919997"/>
                  <a:gd name="connsiteX5" fmla="*/ 4123407 w 5100637"/>
                  <a:gd name="connsiteY5" fmla="*/ 324621 h 1919997"/>
                  <a:gd name="connsiteX6" fmla="*/ 4384361 w 5100637"/>
                  <a:gd name="connsiteY6" fmla="*/ 324621 h 1919997"/>
                  <a:gd name="connsiteX7" fmla="*/ 4421397 w 5100637"/>
                  <a:gd name="connsiteY7" fmla="*/ 361657 h 1919997"/>
                  <a:gd name="connsiteX8" fmla="*/ 4421397 w 5100637"/>
                  <a:gd name="connsiteY8" fmla="*/ 398693 h 1919997"/>
                  <a:gd name="connsiteX9" fmla="*/ 4416292 w 5100637"/>
                  <a:gd name="connsiteY9" fmla="*/ 398693 h 1919997"/>
                  <a:gd name="connsiteX10" fmla="*/ 4462928 w 5100637"/>
                  <a:gd name="connsiteY10" fmla="*/ 815159 h 1919997"/>
                  <a:gd name="connsiteX11" fmla="*/ 4873102 w 5100637"/>
                  <a:gd name="connsiteY11" fmla="*/ 815159 h 1919997"/>
                  <a:gd name="connsiteX12" fmla="*/ 4910138 w 5100637"/>
                  <a:gd name="connsiteY12" fmla="*/ 852195 h 1919997"/>
                  <a:gd name="connsiteX13" fmla="*/ 4910138 w 5100637"/>
                  <a:gd name="connsiteY13" fmla="*/ 889231 h 1919997"/>
                  <a:gd name="connsiteX14" fmla="*/ 4907390 w 5100637"/>
                  <a:gd name="connsiteY14" fmla="*/ 889231 h 1919997"/>
                  <a:gd name="connsiteX15" fmla="*/ 4962351 w 5100637"/>
                  <a:gd name="connsiteY15" fmla="*/ 1282990 h 1919997"/>
                  <a:gd name="connsiteX16" fmla="*/ 5010246 w 5100637"/>
                  <a:gd name="connsiteY16" fmla="*/ 1282990 h 1919997"/>
                  <a:gd name="connsiteX17" fmla="*/ 5054908 w 5100637"/>
                  <a:gd name="connsiteY17" fmla="*/ 1327652 h 1919997"/>
                  <a:gd name="connsiteX18" fmla="*/ 5054908 w 5100637"/>
                  <a:gd name="connsiteY18" fmla="*/ 1328282 h 1919997"/>
                  <a:gd name="connsiteX19" fmla="*/ 5100637 w 5100637"/>
                  <a:gd name="connsiteY19" fmla="*/ 1655903 h 1919997"/>
                  <a:gd name="connsiteX20" fmla="*/ 3310546 w 5100637"/>
                  <a:gd name="connsiteY20" fmla="*/ 1655903 h 1919997"/>
                  <a:gd name="connsiteX21" fmla="*/ 3347408 w 5100637"/>
                  <a:gd name="connsiteY21" fmla="*/ 1919997 h 1919997"/>
                  <a:gd name="connsiteX22" fmla="*/ 0 w 5100637"/>
                  <a:gd name="connsiteY22" fmla="*/ 1919997 h 1919997"/>
                  <a:gd name="connsiteX23" fmla="*/ 73720 w 5100637"/>
                  <a:gd name="connsiteY23" fmla="*/ 1391842 h 1919997"/>
                  <a:gd name="connsiteX24" fmla="*/ 73720 w 5100637"/>
                  <a:gd name="connsiteY24" fmla="*/ 1359280 h 1919997"/>
                  <a:gd name="connsiteX25" fmla="*/ 150010 w 5100637"/>
                  <a:gd name="connsiteY25" fmla="*/ 1282990 h 1919997"/>
                  <a:gd name="connsiteX26" fmla="*/ 371649 w 5100637"/>
                  <a:gd name="connsiteY26" fmla="*/ 1282990 h 1919997"/>
                  <a:gd name="connsiteX27" fmla="*/ 426610 w 5100637"/>
                  <a:gd name="connsiteY27" fmla="*/ 889231 h 1919997"/>
                  <a:gd name="connsiteX28" fmla="*/ 423862 w 5100637"/>
                  <a:gd name="connsiteY28" fmla="*/ 889231 h 1919997"/>
                  <a:gd name="connsiteX29" fmla="*/ 423862 w 5100637"/>
                  <a:gd name="connsiteY29" fmla="*/ 852195 h 1919997"/>
                  <a:gd name="connsiteX30" fmla="*/ 460898 w 5100637"/>
                  <a:gd name="connsiteY30" fmla="*/ 815159 h 1919997"/>
                  <a:gd name="connsiteX31" fmla="*/ 784735 w 5100637"/>
                  <a:gd name="connsiteY31" fmla="*/ 815159 h 1919997"/>
                  <a:gd name="connsiteX32" fmla="*/ 833438 w 5100637"/>
                  <a:gd name="connsiteY32" fmla="*/ 516897 h 1919997"/>
                  <a:gd name="connsiteX33" fmla="*/ 833438 w 5100637"/>
                  <a:gd name="connsiteY33" fmla="*/ 481267 h 1919997"/>
                  <a:gd name="connsiteX34" fmla="*/ 874691 w 5100637"/>
                  <a:gd name="connsiteY34" fmla="*/ 440014 h 1919997"/>
                  <a:gd name="connsiteX35" fmla="*/ 1017855 w 5100637"/>
                  <a:gd name="connsiteY35" fmla="*/ 440014 h 1919997"/>
                  <a:gd name="connsiteX36" fmla="*/ 1022482 w 5100637"/>
                  <a:gd name="connsiteY36" fmla="*/ 398693 h 1919997"/>
                  <a:gd name="connsiteX37" fmla="*/ 1017377 w 5100637"/>
                  <a:gd name="connsiteY37" fmla="*/ 398693 h 1919997"/>
                  <a:gd name="connsiteX38" fmla="*/ 1017377 w 5100637"/>
                  <a:gd name="connsiteY38" fmla="*/ 361657 h 1919997"/>
                  <a:gd name="connsiteX39" fmla="*/ 1054413 w 5100637"/>
                  <a:gd name="connsiteY39" fmla="*/ 324621 h 1919997"/>
                  <a:gd name="connsiteX40" fmla="*/ 1329655 w 5100637"/>
                  <a:gd name="connsiteY40" fmla="*/ 324621 h 1919997"/>
                  <a:gd name="connsiteX41" fmla="*/ 1359323 w 5100637"/>
                  <a:gd name="connsiteY41" fmla="*/ 59680 h 1919997"/>
                  <a:gd name="connsiteX42" fmla="*/ 1355210 w 5100637"/>
                  <a:gd name="connsiteY42" fmla="*/ 59680 h 1919997"/>
                  <a:gd name="connsiteX43" fmla="*/ 1355210 w 5100637"/>
                  <a:gd name="connsiteY43" fmla="*/ 29840 h 1919997"/>
                  <a:gd name="connsiteX44" fmla="*/ 1385050 w 5100637"/>
                  <a:gd name="connsiteY44" fmla="*/ 0 h 191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00637" h="1919997">
                    <a:moveTo>
                      <a:pt x="1385050" y="0"/>
                    </a:moveTo>
                    <a:lnTo>
                      <a:pt x="4068012" y="0"/>
                    </a:lnTo>
                    <a:cubicBezTo>
                      <a:pt x="4084492" y="0"/>
                      <a:pt x="4097852" y="13360"/>
                      <a:pt x="4097852" y="29840"/>
                    </a:cubicBezTo>
                    <a:lnTo>
                      <a:pt x="4097852" y="59680"/>
                    </a:lnTo>
                    <a:lnTo>
                      <a:pt x="4093739" y="59680"/>
                    </a:lnTo>
                    <a:lnTo>
                      <a:pt x="4123407" y="324621"/>
                    </a:lnTo>
                    <a:lnTo>
                      <a:pt x="4384361" y="324621"/>
                    </a:lnTo>
                    <a:cubicBezTo>
                      <a:pt x="4404815" y="324621"/>
                      <a:pt x="4421397" y="341203"/>
                      <a:pt x="4421397" y="361657"/>
                    </a:cubicBezTo>
                    <a:lnTo>
                      <a:pt x="4421397" y="398693"/>
                    </a:lnTo>
                    <a:lnTo>
                      <a:pt x="4416292" y="398693"/>
                    </a:lnTo>
                    <a:lnTo>
                      <a:pt x="4462928" y="815159"/>
                    </a:lnTo>
                    <a:lnTo>
                      <a:pt x="4873102" y="815159"/>
                    </a:lnTo>
                    <a:cubicBezTo>
                      <a:pt x="4893556" y="815159"/>
                      <a:pt x="4910138" y="831741"/>
                      <a:pt x="4910138" y="852195"/>
                    </a:cubicBezTo>
                    <a:lnTo>
                      <a:pt x="4910138" y="889231"/>
                    </a:lnTo>
                    <a:lnTo>
                      <a:pt x="4907390" y="889231"/>
                    </a:lnTo>
                    <a:lnTo>
                      <a:pt x="4962351" y="1282990"/>
                    </a:lnTo>
                    <a:lnTo>
                      <a:pt x="5010246" y="1282990"/>
                    </a:lnTo>
                    <a:cubicBezTo>
                      <a:pt x="5034912" y="1282990"/>
                      <a:pt x="5054908" y="1302986"/>
                      <a:pt x="5054908" y="1327652"/>
                    </a:cubicBezTo>
                    <a:lnTo>
                      <a:pt x="5054908" y="1328282"/>
                    </a:lnTo>
                    <a:lnTo>
                      <a:pt x="5100637" y="1655903"/>
                    </a:lnTo>
                    <a:lnTo>
                      <a:pt x="3310546" y="1655903"/>
                    </a:lnTo>
                    <a:lnTo>
                      <a:pt x="3347408" y="1919997"/>
                    </a:lnTo>
                    <a:lnTo>
                      <a:pt x="0" y="1919997"/>
                    </a:lnTo>
                    <a:lnTo>
                      <a:pt x="73720" y="1391842"/>
                    </a:lnTo>
                    <a:lnTo>
                      <a:pt x="73720" y="1359280"/>
                    </a:lnTo>
                    <a:cubicBezTo>
                      <a:pt x="73720" y="1317146"/>
                      <a:pt x="107876" y="1282990"/>
                      <a:pt x="150010" y="1282990"/>
                    </a:cubicBezTo>
                    <a:lnTo>
                      <a:pt x="371649" y="1282990"/>
                    </a:lnTo>
                    <a:lnTo>
                      <a:pt x="426610" y="889231"/>
                    </a:lnTo>
                    <a:lnTo>
                      <a:pt x="423862" y="889231"/>
                    </a:lnTo>
                    <a:lnTo>
                      <a:pt x="423862" y="852195"/>
                    </a:lnTo>
                    <a:cubicBezTo>
                      <a:pt x="423862" y="831741"/>
                      <a:pt x="440444" y="815159"/>
                      <a:pt x="460898" y="815159"/>
                    </a:cubicBezTo>
                    <a:lnTo>
                      <a:pt x="784735" y="815159"/>
                    </a:lnTo>
                    <a:lnTo>
                      <a:pt x="833438" y="516897"/>
                    </a:lnTo>
                    <a:lnTo>
                      <a:pt x="833438" y="481267"/>
                    </a:lnTo>
                    <a:cubicBezTo>
                      <a:pt x="833438" y="458484"/>
                      <a:pt x="851908" y="440014"/>
                      <a:pt x="874691" y="440014"/>
                    </a:cubicBezTo>
                    <a:lnTo>
                      <a:pt x="1017855" y="440014"/>
                    </a:lnTo>
                    <a:lnTo>
                      <a:pt x="1022482" y="398693"/>
                    </a:lnTo>
                    <a:lnTo>
                      <a:pt x="1017377" y="398693"/>
                    </a:lnTo>
                    <a:lnTo>
                      <a:pt x="1017377" y="361657"/>
                    </a:lnTo>
                    <a:cubicBezTo>
                      <a:pt x="1017377" y="341203"/>
                      <a:pt x="1033959" y="324621"/>
                      <a:pt x="1054413" y="324621"/>
                    </a:cubicBezTo>
                    <a:lnTo>
                      <a:pt x="1329655" y="324621"/>
                    </a:lnTo>
                    <a:lnTo>
                      <a:pt x="1359323" y="59680"/>
                    </a:lnTo>
                    <a:lnTo>
                      <a:pt x="1355210" y="59680"/>
                    </a:lnTo>
                    <a:lnTo>
                      <a:pt x="1355210" y="29840"/>
                    </a:lnTo>
                    <a:cubicBezTo>
                      <a:pt x="1355210" y="13360"/>
                      <a:pt x="1368570" y="0"/>
                      <a:pt x="138505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81" name="フリーフォーム: 図形 880">
                <a:extLst>
                  <a:ext uri="{FF2B5EF4-FFF2-40B4-BE49-F238E27FC236}">
                    <a16:creationId xmlns:a16="http://schemas.microsoft.com/office/drawing/2014/main" id="{CB1D936C-3342-457E-8ECD-4F27BA2440BE}"/>
                  </a:ext>
                </a:extLst>
              </p:cNvPr>
              <p:cNvSpPr/>
              <p:nvPr/>
            </p:nvSpPr>
            <p:spPr>
              <a:xfrm>
                <a:off x="4230071" y="3178450"/>
                <a:ext cx="5093934" cy="1876628"/>
              </a:xfrm>
              <a:custGeom>
                <a:avLst/>
                <a:gdLst>
                  <a:gd name="connsiteX0" fmla="*/ 2747311 w 5093934"/>
                  <a:gd name="connsiteY0" fmla="*/ 1872021 h 1876628"/>
                  <a:gd name="connsiteX1" fmla="*/ 2752862 w 5093934"/>
                  <a:gd name="connsiteY1" fmla="*/ 1873814 h 1876628"/>
                  <a:gd name="connsiteX2" fmla="*/ 2756519 w 5093934"/>
                  <a:gd name="connsiteY2" fmla="*/ 1876628 h 1876628"/>
                  <a:gd name="connsiteX3" fmla="*/ 2737547 w 5093934"/>
                  <a:gd name="connsiteY3" fmla="*/ 1876628 h 1876628"/>
                  <a:gd name="connsiteX4" fmla="*/ 2741678 w 5093934"/>
                  <a:gd name="connsiteY4" fmla="*/ 1873667 h 1876628"/>
                  <a:gd name="connsiteX5" fmla="*/ 2747311 w 5093934"/>
                  <a:gd name="connsiteY5" fmla="*/ 1872021 h 1876628"/>
                  <a:gd name="connsiteX6" fmla="*/ 1982929 w 5093934"/>
                  <a:gd name="connsiteY6" fmla="*/ 1872021 h 1876628"/>
                  <a:gd name="connsiteX7" fmla="*/ 1988479 w 5093934"/>
                  <a:gd name="connsiteY7" fmla="*/ 1873814 h 1876628"/>
                  <a:gd name="connsiteX8" fmla="*/ 1992136 w 5093934"/>
                  <a:gd name="connsiteY8" fmla="*/ 1876628 h 1876628"/>
                  <a:gd name="connsiteX9" fmla="*/ 1973166 w 5093934"/>
                  <a:gd name="connsiteY9" fmla="*/ 1876628 h 1876628"/>
                  <a:gd name="connsiteX10" fmla="*/ 1977297 w 5093934"/>
                  <a:gd name="connsiteY10" fmla="*/ 1873667 h 1876628"/>
                  <a:gd name="connsiteX11" fmla="*/ 1982929 w 5093934"/>
                  <a:gd name="connsiteY11" fmla="*/ 1872021 h 1876628"/>
                  <a:gd name="connsiteX12" fmla="*/ 1218702 w 5093934"/>
                  <a:gd name="connsiteY12" fmla="*/ 1872021 h 1876628"/>
                  <a:gd name="connsiteX13" fmla="*/ 1224252 w 5093934"/>
                  <a:gd name="connsiteY13" fmla="*/ 1873814 h 1876628"/>
                  <a:gd name="connsiteX14" fmla="*/ 1227909 w 5093934"/>
                  <a:gd name="connsiteY14" fmla="*/ 1876628 h 1876628"/>
                  <a:gd name="connsiteX15" fmla="*/ 1208937 w 5093934"/>
                  <a:gd name="connsiteY15" fmla="*/ 1876628 h 1876628"/>
                  <a:gd name="connsiteX16" fmla="*/ 1213069 w 5093934"/>
                  <a:gd name="connsiteY16" fmla="*/ 1873667 h 1876628"/>
                  <a:gd name="connsiteX17" fmla="*/ 1218702 w 5093934"/>
                  <a:gd name="connsiteY17" fmla="*/ 1872021 h 1876628"/>
                  <a:gd name="connsiteX18" fmla="*/ 455921 w 5093934"/>
                  <a:gd name="connsiteY18" fmla="*/ 1872021 h 1876628"/>
                  <a:gd name="connsiteX19" fmla="*/ 461470 w 5093934"/>
                  <a:gd name="connsiteY19" fmla="*/ 1873814 h 1876628"/>
                  <a:gd name="connsiteX20" fmla="*/ 465128 w 5093934"/>
                  <a:gd name="connsiteY20" fmla="*/ 1876628 h 1876628"/>
                  <a:gd name="connsiteX21" fmla="*/ 446156 w 5093934"/>
                  <a:gd name="connsiteY21" fmla="*/ 1876628 h 1876628"/>
                  <a:gd name="connsiteX22" fmla="*/ 450288 w 5093934"/>
                  <a:gd name="connsiteY22" fmla="*/ 1873667 h 1876628"/>
                  <a:gd name="connsiteX23" fmla="*/ 455921 w 5093934"/>
                  <a:gd name="connsiteY23" fmla="*/ 1872021 h 1876628"/>
                  <a:gd name="connsiteX24" fmla="*/ 3120570 w 5093934"/>
                  <a:gd name="connsiteY24" fmla="*/ 1871547 h 1876628"/>
                  <a:gd name="connsiteX25" fmla="*/ 3126622 w 5093934"/>
                  <a:gd name="connsiteY25" fmla="*/ 1873647 h 1876628"/>
                  <a:gd name="connsiteX26" fmla="*/ 3130295 w 5093934"/>
                  <a:gd name="connsiteY26" fmla="*/ 1876628 h 1876628"/>
                  <a:gd name="connsiteX27" fmla="*/ 3109308 w 5093934"/>
                  <a:gd name="connsiteY27" fmla="*/ 1876628 h 1876628"/>
                  <a:gd name="connsiteX28" fmla="*/ 3114294 w 5093934"/>
                  <a:gd name="connsiteY28" fmla="*/ 1873240 h 1876628"/>
                  <a:gd name="connsiteX29" fmla="*/ 3120570 w 5093934"/>
                  <a:gd name="connsiteY29" fmla="*/ 1871547 h 1876628"/>
                  <a:gd name="connsiteX30" fmla="*/ 2356343 w 5093934"/>
                  <a:gd name="connsiteY30" fmla="*/ 1871547 h 1876628"/>
                  <a:gd name="connsiteX31" fmla="*/ 2362394 w 5093934"/>
                  <a:gd name="connsiteY31" fmla="*/ 1873647 h 1876628"/>
                  <a:gd name="connsiteX32" fmla="*/ 2366067 w 5093934"/>
                  <a:gd name="connsiteY32" fmla="*/ 1876628 h 1876628"/>
                  <a:gd name="connsiteX33" fmla="*/ 2345080 w 5093934"/>
                  <a:gd name="connsiteY33" fmla="*/ 1876628 h 1876628"/>
                  <a:gd name="connsiteX34" fmla="*/ 2350066 w 5093934"/>
                  <a:gd name="connsiteY34" fmla="*/ 1873240 h 1876628"/>
                  <a:gd name="connsiteX35" fmla="*/ 2356343 w 5093934"/>
                  <a:gd name="connsiteY35" fmla="*/ 1871547 h 1876628"/>
                  <a:gd name="connsiteX36" fmla="*/ 1591961 w 5093934"/>
                  <a:gd name="connsiteY36" fmla="*/ 1871547 h 1876628"/>
                  <a:gd name="connsiteX37" fmla="*/ 1598013 w 5093934"/>
                  <a:gd name="connsiteY37" fmla="*/ 1873647 h 1876628"/>
                  <a:gd name="connsiteX38" fmla="*/ 1601686 w 5093934"/>
                  <a:gd name="connsiteY38" fmla="*/ 1876628 h 1876628"/>
                  <a:gd name="connsiteX39" fmla="*/ 1580698 w 5093934"/>
                  <a:gd name="connsiteY39" fmla="*/ 1876628 h 1876628"/>
                  <a:gd name="connsiteX40" fmla="*/ 1585684 w 5093934"/>
                  <a:gd name="connsiteY40" fmla="*/ 1873240 h 1876628"/>
                  <a:gd name="connsiteX41" fmla="*/ 1591961 w 5093934"/>
                  <a:gd name="connsiteY41" fmla="*/ 1871547 h 1876628"/>
                  <a:gd name="connsiteX42" fmla="*/ 827733 w 5093934"/>
                  <a:gd name="connsiteY42" fmla="*/ 1871547 h 1876628"/>
                  <a:gd name="connsiteX43" fmla="*/ 833785 w 5093934"/>
                  <a:gd name="connsiteY43" fmla="*/ 1873647 h 1876628"/>
                  <a:gd name="connsiteX44" fmla="*/ 837458 w 5093934"/>
                  <a:gd name="connsiteY44" fmla="*/ 1876628 h 1876628"/>
                  <a:gd name="connsiteX45" fmla="*/ 816470 w 5093934"/>
                  <a:gd name="connsiteY45" fmla="*/ 1876628 h 1876628"/>
                  <a:gd name="connsiteX46" fmla="*/ 821456 w 5093934"/>
                  <a:gd name="connsiteY46" fmla="*/ 1873240 h 1876628"/>
                  <a:gd name="connsiteX47" fmla="*/ 827733 w 5093934"/>
                  <a:gd name="connsiteY47" fmla="*/ 1871547 h 1876628"/>
                  <a:gd name="connsiteX48" fmla="*/ 64952 w 5093934"/>
                  <a:gd name="connsiteY48" fmla="*/ 1871547 h 1876628"/>
                  <a:gd name="connsiteX49" fmla="*/ 71004 w 5093934"/>
                  <a:gd name="connsiteY49" fmla="*/ 1873647 h 1876628"/>
                  <a:gd name="connsiteX50" fmla="*/ 74677 w 5093934"/>
                  <a:gd name="connsiteY50" fmla="*/ 1876628 h 1876628"/>
                  <a:gd name="connsiteX51" fmla="*/ 53689 w 5093934"/>
                  <a:gd name="connsiteY51" fmla="*/ 1876628 h 1876628"/>
                  <a:gd name="connsiteX52" fmla="*/ 58675 w 5093934"/>
                  <a:gd name="connsiteY52" fmla="*/ 1873240 h 1876628"/>
                  <a:gd name="connsiteX53" fmla="*/ 64952 w 5093934"/>
                  <a:gd name="connsiteY53" fmla="*/ 1871547 h 1876628"/>
                  <a:gd name="connsiteX54" fmla="*/ 2822591 w 5093934"/>
                  <a:gd name="connsiteY54" fmla="*/ 1860195 h 1876628"/>
                  <a:gd name="connsiteX55" fmla="*/ 2828141 w 5093934"/>
                  <a:gd name="connsiteY55" fmla="*/ 1861988 h 1876628"/>
                  <a:gd name="connsiteX56" fmla="*/ 2836460 w 5093934"/>
                  <a:gd name="connsiteY56" fmla="*/ 1868388 h 1876628"/>
                  <a:gd name="connsiteX57" fmla="*/ 2836264 w 5093934"/>
                  <a:gd name="connsiteY57" fmla="*/ 1876628 h 1876628"/>
                  <a:gd name="connsiteX58" fmla="*/ 2808538 w 5093934"/>
                  <a:gd name="connsiteY58" fmla="*/ 1876628 h 1876628"/>
                  <a:gd name="connsiteX59" fmla="*/ 2808142 w 5093934"/>
                  <a:gd name="connsiteY59" fmla="*/ 1876323 h 1876628"/>
                  <a:gd name="connsiteX60" fmla="*/ 2808340 w 5093934"/>
                  <a:gd name="connsiteY60" fmla="*/ 1868019 h 1876628"/>
                  <a:gd name="connsiteX61" fmla="*/ 2816959 w 5093934"/>
                  <a:gd name="connsiteY61" fmla="*/ 1861840 h 1876628"/>
                  <a:gd name="connsiteX62" fmla="*/ 2822591 w 5093934"/>
                  <a:gd name="connsiteY62" fmla="*/ 1860195 h 1876628"/>
                  <a:gd name="connsiteX63" fmla="*/ 2058210 w 5093934"/>
                  <a:gd name="connsiteY63" fmla="*/ 1860195 h 1876628"/>
                  <a:gd name="connsiteX64" fmla="*/ 2063759 w 5093934"/>
                  <a:gd name="connsiteY64" fmla="*/ 1861988 h 1876628"/>
                  <a:gd name="connsiteX65" fmla="*/ 2072079 w 5093934"/>
                  <a:gd name="connsiteY65" fmla="*/ 1868388 h 1876628"/>
                  <a:gd name="connsiteX66" fmla="*/ 2071882 w 5093934"/>
                  <a:gd name="connsiteY66" fmla="*/ 1876628 h 1876628"/>
                  <a:gd name="connsiteX67" fmla="*/ 2044157 w 5093934"/>
                  <a:gd name="connsiteY67" fmla="*/ 1876628 h 1876628"/>
                  <a:gd name="connsiteX68" fmla="*/ 2043760 w 5093934"/>
                  <a:gd name="connsiteY68" fmla="*/ 1876323 h 1876628"/>
                  <a:gd name="connsiteX69" fmla="*/ 2043958 w 5093934"/>
                  <a:gd name="connsiteY69" fmla="*/ 1868019 h 1876628"/>
                  <a:gd name="connsiteX70" fmla="*/ 2052576 w 5093934"/>
                  <a:gd name="connsiteY70" fmla="*/ 1861840 h 1876628"/>
                  <a:gd name="connsiteX71" fmla="*/ 2058210 w 5093934"/>
                  <a:gd name="connsiteY71" fmla="*/ 1860195 h 1876628"/>
                  <a:gd name="connsiteX72" fmla="*/ 1293981 w 5093934"/>
                  <a:gd name="connsiteY72" fmla="*/ 1860195 h 1876628"/>
                  <a:gd name="connsiteX73" fmla="*/ 1299532 w 5093934"/>
                  <a:gd name="connsiteY73" fmla="*/ 1861988 h 1876628"/>
                  <a:gd name="connsiteX74" fmla="*/ 1307851 w 5093934"/>
                  <a:gd name="connsiteY74" fmla="*/ 1868388 h 1876628"/>
                  <a:gd name="connsiteX75" fmla="*/ 1307655 w 5093934"/>
                  <a:gd name="connsiteY75" fmla="*/ 1876628 h 1876628"/>
                  <a:gd name="connsiteX76" fmla="*/ 1279929 w 5093934"/>
                  <a:gd name="connsiteY76" fmla="*/ 1876628 h 1876628"/>
                  <a:gd name="connsiteX77" fmla="*/ 1279532 w 5093934"/>
                  <a:gd name="connsiteY77" fmla="*/ 1876323 h 1876628"/>
                  <a:gd name="connsiteX78" fmla="*/ 1279730 w 5093934"/>
                  <a:gd name="connsiteY78" fmla="*/ 1868019 h 1876628"/>
                  <a:gd name="connsiteX79" fmla="*/ 1288348 w 5093934"/>
                  <a:gd name="connsiteY79" fmla="*/ 1861840 h 1876628"/>
                  <a:gd name="connsiteX80" fmla="*/ 1293981 w 5093934"/>
                  <a:gd name="connsiteY80" fmla="*/ 1860195 h 1876628"/>
                  <a:gd name="connsiteX81" fmla="*/ 531200 w 5093934"/>
                  <a:gd name="connsiteY81" fmla="*/ 1860195 h 1876628"/>
                  <a:gd name="connsiteX82" fmla="*/ 536751 w 5093934"/>
                  <a:gd name="connsiteY82" fmla="*/ 1861988 h 1876628"/>
                  <a:gd name="connsiteX83" fmla="*/ 545070 w 5093934"/>
                  <a:gd name="connsiteY83" fmla="*/ 1868388 h 1876628"/>
                  <a:gd name="connsiteX84" fmla="*/ 544874 w 5093934"/>
                  <a:gd name="connsiteY84" fmla="*/ 1876628 h 1876628"/>
                  <a:gd name="connsiteX85" fmla="*/ 517148 w 5093934"/>
                  <a:gd name="connsiteY85" fmla="*/ 1876628 h 1876628"/>
                  <a:gd name="connsiteX86" fmla="*/ 516751 w 5093934"/>
                  <a:gd name="connsiteY86" fmla="*/ 1876323 h 1876628"/>
                  <a:gd name="connsiteX87" fmla="*/ 516949 w 5093934"/>
                  <a:gd name="connsiteY87" fmla="*/ 1868019 h 1876628"/>
                  <a:gd name="connsiteX88" fmla="*/ 525568 w 5093934"/>
                  <a:gd name="connsiteY88" fmla="*/ 1861840 h 1876628"/>
                  <a:gd name="connsiteX89" fmla="*/ 531200 w 5093934"/>
                  <a:gd name="connsiteY89" fmla="*/ 1860195 h 1876628"/>
                  <a:gd name="connsiteX90" fmla="*/ 3318156 w 5093934"/>
                  <a:gd name="connsiteY90" fmla="*/ 1849631 h 1876628"/>
                  <a:gd name="connsiteX91" fmla="*/ 3332490 w 5093934"/>
                  <a:gd name="connsiteY91" fmla="*/ 1854041 h 1876628"/>
                  <a:gd name="connsiteX92" fmla="*/ 3345616 w 5093934"/>
                  <a:gd name="connsiteY92" fmla="*/ 1863788 h 1876628"/>
                  <a:gd name="connsiteX93" fmla="*/ 3347408 w 5093934"/>
                  <a:gd name="connsiteY93" fmla="*/ 1876628 h 1876628"/>
                  <a:gd name="connsiteX94" fmla="*/ 3281002 w 5093934"/>
                  <a:gd name="connsiteY94" fmla="*/ 1876628 h 1876628"/>
                  <a:gd name="connsiteX95" fmla="*/ 3281002 w 5093934"/>
                  <a:gd name="connsiteY95" fmla="*/ 1870988 h 1876628"/>
                  <a:gd name="connsiteX96" fmla="*/ 3303822 w 5093934"/>
                  <a:gd name="connsiteY96" fmla="*/ 1854041 h 1876628"/>
                  <a:gd name="connsiteX97" fmla="*/ 3318156 w 5093934"/>
                  <a:gd name="connsiteY97" fmla="*/ 1849631 h 1876628"/>
                  <a:gd name="connsiteX98" fmla="*/ 2553927 w 5093934"/>
                  <a:gd name="connsiteY98" fmla="*/ 1849631 h 1876628"/>
                  <a:gd name="connsiteX99" fmla="*/ 2568262 w 5093934"/>
                  <a:gd name="connsiteY99" fmla="*/ 1854041 h 1876628"/>
                  <a:gd name="connsiteX100" fmla="*/ 2589974 w 5093934"/>
                  <a:gd name="connsiteY100" fmla="*/ 1870165 h 1876628"/>
                  <a:gd name="connsiteX101" fmla="*/ 2589974 w 5093934"/>
                  <a:gd name="connsiteY101" fmla="*/ 1876628 h 1876628"/>
                  <a:gd name="connsiteX102" fmla="*/ 2516774 w 5093934"/>
                  <a:gd name="connsiteY102" fmla="*/ 1876628 h 1876628"/>
                  <a:gd name="connsiteX103" fmla="*/ 2516774 w 5093934"/>
                  <a:gd name="connsiteY103" fmla="*/ 1870988 h 1876628"/>
                  <a:gd name="connsiteX104" fmla="*/ 2539594 w 5093934"/>
                  <a:gd name="connsiteY104" fmla="*/ 1854041 h 1876628"/>
                  <a:gd name="connsiteX105" fmla="*/ 2553927 w 5093934"/>
                  <a:gd name="connsiteY105" fmla="*/ 1849631 h 1876628"/>
                  <a:gd name="connsiteX106" fmla="*/ 1789546 w 5093934"/>
                  <a:gd name="connsiteY106" fmla="*/ 1849631 h 1876628"/>
                  <a:gd name="connsiteX107" fmla="*/ 1803880 w 5093934"/>
                  <a:gd name="connsiteY107" fmla="*/ 1854041 h 1876628"/>
                  <a:gd name="connsiteX108" fmla="*/ 1825592 w 5093934"/>
                  <a:gd name="connsiteY108" fmla="*/ 1870165 h 1876628"/>
                  <a:gd name="connsiteX109" fmla="*/ 1825592 w 5093934"/>
                  <a:gd name="connsiteY109" fmla="*/ 1876628 h 1876628"/>
                  <a:gd name="connsiteX110" fmla="*/ 1752392 w 5093934"/>
                  <a:gd name="connsiteY110" fmla="*/ 1876628 h 1876628"/>
                  <a:gd name="connsiteX111" fmla="*/ 1752392 w 5093934"/>
                  <a:gd name="connsiteY111" fmla="*/ 1870988 h 1876628"/>
                  <a:gd name="connsiteX112" fmla="*/ 1775212 w 5093934"/>
                  <a:gd name="connsiteY112" fmla="*/ 1854041 h 1876628"/>
                  <a:gd name="connsiteX113" fmla="*/ 1789546 w 5093934"/>
                  <a:gd name="connsiteY113" fmla="*/ 1849631 h 1876628"/>
                  <a:gd name="connsiteX114" fmla="*/ 1025318 w 5093934"/>
                  <a:gd name="connsiteY114" fmla="*/ 1849631 h 1876628"/>
                  <a:gd name="connsiteX115" fmla="*/ 1039652 w 5093934"/>
                  <a:gd name="connsiteY115" fmla="*/ 1854041 h 1876628"/>
                  <a:gd name="connsiteX116" fmla="*/ 1061364 w 5093934"/>
                  <a:gd name="connsiteY116" fmla="*/ 1870165 h 1876628"/>
                  <a:gd name="connsiteX117" fmla="*/ 1061364 w 5093934"/>
                  <a:gd name="connsiteY117" fmla="*/ 1876628 h 1876628"/>
                  <a:gd name="connsiteX118" fmla="*/ 988164 w 5093934"/>
                  <a:gd name="connsiteY118" fmla="*/ 1876628 h 1876628"/>
                  <a:gd name="connsiteX119" fmla="*/ 988164 w 5093934"/>
                  <a:gd name="connsiteY119" fmla="*/ 1870988 h 1876628"/>
                  <a:gd name="connsiteX120" fmla="*/ 1010984 w 5093934"/>
                  <a:gd name="connsiteY120" fmla="*/ 1854041 h 1876628"/>
                  <a:gd name="connsiteX121" fmla="*/ 1025318 w 5093934"/>
                  <a:gd name="connsiteY121" fmla="*/ 1849631 h 1876628"/>
                  <a:gd name="connsiteX122" fmla="*/ 262537 w 5093934"/>
                  <a:gd name="connsiteY122" fmla="*/ 1849631 h 1876628"/>
                  <a:gd name="connsiteX123" fmla="*/ 276871 w 5093934"/>
                  <a:gd name="connsiteY123" fmla="*/ 1854041 h 1876628"/>
                  <a:gd name="connsiteX124" fmla="*/ 298583 w 5093934"/>
                  <a:gd name="connsiteY124" fmla="*/ 1870165 h 1876628"/>
                  <a:gd name="connsiteX125" fmla="*/ 298583 w 5093934"/>
                  <a:gd name="connsiteY125" fmla="*/ 1876628 h 1876628"/>
                  <a:gd name="connsiteX126" fmla="*/ 225383 w 5093934"/>
                  <a:gd name="connsiteY126" fmla="*/ 1876628 h 1876628"/>
                  <a:gd name="connsiteX127" fmla="*/ 225383 w 5093934"/>
                  <a:gd name="connsiteY127" fmla="*/ 1870988 h 1876628"/>
                  <a:gd name="connsiteX128" fmla="*/ 248203 w 5093934"/>
                  <a:gd name="connsiteY128" fmla="*/ 1854041 h 1876628"/>
                  <a:gd name="connsiteX129" fmla="*/ 262537 w 5093934"/>
                  <a:gd name="connsiteY129" fmla="*/ 1849631 h 1876628"/>
                  <a:gd name="connsiteX130" fmla="*/ 3824 w 5093934"/>
                  <a:gd name="connsiteY130" fmla="*/ 1849234 h 1876628"/>
                  <a:gd name="connsiteX131" fmla="*/ 26101 w 5093934"/>
                  <a:gd name="connsiteY131" fmla="*/ 1856087 h 1876628"/>
                  <a:gd name="connsiteX132" fmla="*/ 37442 w 5093934"/>
                  <a:gd name="connsiteY132" fmla="*/ 1876420 h 1876628"/>
                  <a:gd name="connsiteX133" fmla="*/ 37442 w 5093934"/>
                  <a:gd name="connsiteY133" fmla="*/ 1876628 h 1876628"/>
                  <a:gd name="connsiteX134" fmla="*/ 0 w 5093934"/>
                  <a:gd name="connsiteY134" fmla="*/ 1876628 h 1876628"/>
                  <a:gd name="connsiteX135" fmla="*/ 2945329 w 5093934"/>
                  <a:gd name="connsiteY135" fmla="*/ 1847664 h 1876628"/>
                  <a:gd name="connsiteX136" fmla="*/ 2999910 w 5093934"/>
                  <a:gd name="connsiteY136" fmla="*/ 1847664 h 1876628"/>
                  <a:gd name="connsiteX137" fmla="*/ 3054340 w 5093934"/>
                  <a:gd name="connsiteY137" fmla="*/ 1847664 h 1876628"/>
                  <a:gd name="connsiteX138" fmla="*/ 3093061 w 5093934"/>
                  <a:gd name="connsiteY138" fmla="*/ 1876420 h 1876628"/>
                  <a:gd name="connsiteX139" fmla="*/ 3093061 w 5093934"/>
                  <a:gd name="connsiteY139" fmla="*/ 1876628 h 1876628"/>
                  <a:gd name="connsiteX140" fmla="*/ 2906607 w 5093934"/>
                  <a:gd name="connsiteY140" fmla="*/ 1876628 h 1876628"/>
                  <a:gd name="connsiteX141" fmla="*/ 2906607 w 5093934"/>
                  <a:gd name="connsiteY141" fmla="*/ 1876420 h 1876628"/>
                  <a:gd name="connsiteX142" fmla="*/ 2945329 w 5093934"/>
                  <a:gd name="connsiteY142" fmla="*/ 1847664 h 1876628"/>
                  <a:gd name="connsiteX143" fmla="*/ 2180947 w 5093934"/>
                  <a:gd name="connsiteY143" fmla="*/ 1847664 h 1876628"/>
                  <a:gd name="connsiteX144" fmla="*/ 2235528 w 5093934"/>
                  <a:gd name="connsiteY144" fmla="*/ 1847664 h 1876628"/>
                  <a:gd name="connsiteX145" fmla="*/ 2290112 w 5093934"/>
                  <a:gd name="connsiteY145" fmla="*/ 1847664 h 1876628"/>
                  <a:gd name="connsiteX146" fmla="*/ 2328833 w 5093934"/>
                  <a:gd name="connsiteY146" fmla="*/ 1876420 h 1876628"/>
                  <a:gd name="connsiteX147" fmla="*/ 2328833 w 5093934"/>
                  <a:gd name="connsiteY147" fmla="*/ 1876628 h 1876628"/>
                  <a:gd name="connsiteX148" fmla="*/ 2142225 w 5093934"/>
                  <a:gd name="connsiteY148" fmla="*/ 1876628 h 1876628"/>
                  <a:gd name="connsiteX149" fmla="*/ 2142225 w 5093934"/>
                  <a:gd name="connsiteY149" fmla="*/ 1876420 h 1876628"/>
                  <a:gd name="connsiteX150" fmla="*/ 2180947 w 5093934"/>
                  <a:gd name="connsiteY150" fmla="*/ 1847664 h 1876628"/>
                  <a:gd name="connsiteX151" fmla="*/ 1416719 w 5093934"/>
                  <a:gd name="connsiteY151" fmla="*/ 1847664 h 1876628"/>
                  <a:gd name="connsiteX152" fmla="*/ 1471300 w 5093934"/>
                  <a:gd name="connsiteY152" fmla="*/ 1847664 h 1876628"/>
                  <a:gd name="connsiteX153" fmla="*/ 1525730 w 5093934"/>
                  <a:gd name="connsiteY153" fmla="*/ 1847664 h 1876628"/>
                  <a:gd name="connsiteX154" fmla="*/ 1564451 w 5093934"/>
                  <a:gd name="connsiteY154" fmla="*/ 1876420 h 1876628"/>
                  <a:gd name="connsiteX155" fmla="*/ 1564451 w 5093934"/>
                  <a:gd name="connsiteY155" fmla="*/ 1876628 h 1876628"/>
                  <a:gd name="connsiteX156" fmla="*/ 1377997 w 5093934"/>
                  <a:gd name="connsiteY156" fmla="*/ 1876628 h 1876628"/>
                  <a:gd name="connsiteX157" fmla="*/ 1377997 w 5093934"/>
                  <a:gd name="connsiteY157" fmla="*/ 1876420 h 1876628"/>
                  <a:gd name="connsiteX158" fmla="*/ 1416719 w 5093934"/>
                  <a:gd name="connsiteY158" fmla="*/ 1847664 h 1876628"/>
                  <a:gd name="connsiteX159" fmla="*/ 653938 w 5093934"/>
                  <a:gd name="connsiteY159" fmla="*/ 1847664 h 1876628"/>
                  <a:gd name="connsiteX160" fmla="*/ 708519 w 5093934"/>
                  <a:gd name="connsiteY160" fmla="*/ 1847664 h 1876628"/>
                  <a:gd name="connsiteX161" fmla="*/ 761502 w 5093934"/>
                  <a:gd name="connsiteY161" fmla="*/ 1847664 h 1876628"/>
                  <a:gd name="connsiteX162" fmla="*/ 800223 w 5093934"/>
                  <a:gd name="connsiteY162" fmla="*/ 1876420 h 1876628"/>
                  <a:gd name="connsiteX163" fmla="*/ 800223 w 5093934"/>
                  <a:gd name="connsiteY163" fmla="*/ 1876628 h 1876628"/>
                  <a:gd name="connsiteX164" fmla="*/ 615217 w 5093934"/>
                  <a:gd name="connsiteY164" fmla="*/ 1876628 h 1876628"/>
                  <a:gd name="connsiteX165" fmla="*/ 615217 w 5093934"/>
                  <a:gd name="connsiteY165" fmla="*/ 1876420 h 1876628"/>
                  <a:gd name="connsiteX166" fmla="*/ 653938 w 5093934"/>
                  <a:gd name="connsiteY166" fmla="*/ 1847664 h 1876628"/>
                  <a:gd name="connsiteX167" fmla="*/ 2686576 w 5093934"/>
                  <a:gd name="connsiteY167" fmla="*/ 1843670 h 1876628"/>
                  <a:gd name="connsiteX168" fmla="*/ 2699123 w 5093934"/>
                  <a:gd name="connsiteY168" fmla="*/ 1847530 h 1876628"/>
                  <a:gd name="connsiteX169" fmla="*/ 2718129 w 5093934"/>
                  <a:gd name="connsiteY169" fmla="*/ 1861644 h 1876628"/>
                  <a:gd name="connsiteX170" fmla="*/ 2718129 w 5093934"/>
                  <a:gd name="connsiteY170" fmla="*/ 1876628 h 1876628"/>
                  <a:gd name="connsiteX171" fmla="*/ 2649902 w 5093934"/>
                  <a:gd name="connsiteY171" fmla="*/ 1876628 h 1876628"/>
                  <a:gd name="connsiteX172" fmla="*/ 2649902 w 5093934"/>
                  <a:gd name="connsiteY172" fmla="*/ 1865446 h 1876628"/>
                  <a:gd name="connsiteX173" fmla="*/ 2674028 w 5093934"/>
                  <a:gd name="connsiteY173" fmla="*/ 1847530 h 1876628"/>
                  <a:gd name="connsiteX174" fmla="*/ 2686576 w 5093934"/>
                  <a:gd name="connsiteY174" fmla="*/ 1843670 h 1876628"/>
                  <a:gd name="connsiteX175" fmla="*/ 1922194 w 5093934"/>
                  <a:gd name="connsiteY175" fmla="*/ 1843670 h 1876628"/>
                  <a:gd name="connsiteX176" fmla="*/ 1934742 w 5093934"/>
                  <a:gd name="connsiteY176" fmla="*/ 1847530 h 1876628"/>
                  <a:gd name="connsiteX177" fmla="*/ 1953747 w 5093934"/>
                  <a:gd name="connsiteY177" fmla="*/ 1861644 h 1876628"/>
                  <a:gd name="connsiteX178" fmla="*/ 1953746 w 5093934"/>
                  <a:gd name="connsiteY178" fmla="*/ 1876628 h 1876628"/>
                  <a:gd name="connsiteX179" fmla="*/ 1885520 w 5093934"/>
                  <a:gd name="connsiteY179" fmla="*/ 1876628 h 1876628"/>
                  <a:gd name="connsiteX180" fmla="*/ 1885520 w 5093934"/>
                  <a:gd name="connsiteY180" fmla="*/ 1865446 h 1876628"/>
                  <a:gd name="connsiteX181" fmla="*/ 1909645 w 5093934"/>
                  <a:gd name="connsiteY181" fmla="*/ 1847530 h 1876628"/>
                  <a:gd name="connsiteX182" fmla="*/ 1922194 w 5093934"/>
                  <a:gd name="connsiteY182" fmla="*/ 1843670 h 1876628"/>
                  <a:gd name="connsiteX183" fmla="*/ 1157966 w 5093934"/>
                  <a:gd name="connsiteY183" fmla="*/ 1843670 h 1876628"/>
                  <a:gd name="connsiteX184" fmla="*/ 1170514 w 5093934"/>
                  <a:gd name="connsiteY184" fmla="*/ 1847530 h 1876628"/>
                  <a:gd name="connsiteX185" fmla="*/ 1189520 w 5093934"/>
                  <a:gd name="connsiteY185" fmla="*/ 1861644 h 1876628"/>
                  <a:gd name="connsiteX186" fmla="*/ 1189519 w 5093934"/>
                  <a:gd name="connsiteY186" fmla="*/ 1876628 h 1876628"/>
                  <a:gd name="connsiteX187" fmla="*/ 1121293 w 5093934"/>
                  <a:gd name="connsiteY187" fmla="*/ 1876628 h 1876628"/>
                  <a:gd name="connsiteX188" fmla="*/ 1121293 w 5093934"/>
                  <a:gd name="connsiteY188" fmla="*/ 1865446 h 1876628"/>
                  <a:gd name="connsiteX189" fmla="*/ 1145417 w 5093934"/>
                  <a:gd name="connsiteY189" fmla="*/ 1847530 h 1876628"/>
                  <a:gd name="connsiteX190" fmla="*/ 1157966 w 5093934"/>
                  <a:gd name="connsiteY190" fmla="*/ 1843670 h 1876628"/>
                  <a:gd name="connsiteX191" fmla="*/ 395185 w 5093934"/>
                  <a:gd name="connsiteY191" fmla="*/ 1843670 h 1876628"/>
                  <a:gd name="connsiteX192" fmla="*/ 407733 w 5093934"/>
                  <a:gd name="connsiteY192" fmla="*/ 1847530 h 1876628"/>
                  <a:gd name="connsiteX193" fmla="*/ 426739 w 5093934"/>
                  <a:gd name="connsiteY193" fmla="*/ 1861644 h 1876628"/>
                  <a:gd name="connsiteX194" fmla="*/ 426738 w 5093934"/>
                  <a:gd name="connsiteY194" fmla="*/ 1876628 h 1876628"/>
                  <a:gd name="connsiteX195" fmla="*/ 358511 w 5093934"/>
                  <a:gd name="connsiteY195" fmla="*/ 1876628 h 1876628"/>
                  <a:gd name="connsiteX196" fmla="*/ 358511 w 5093934"/>
                  <a:gd name="connsiteY196" fmla="*/ 1865446 h 1876628"/>
                  <a:gd name="connsiteX197" fmla="*/ 382636 w 5093934"/>
                  <a:gd name="connsiteY197" fmla="*/ 1847530 h 1876628"/>
                  <a:gd name="connsiteX198" fmla="*/ 395185 w 5093934"/>
                  <a:gd name="connsiteY198" fmla="*/ 1843670 h 1876628"/>
                  <a:gd name="connsiteX199" fmla="*/ 7133 w 5093934"/>
                  <a:gd name="connsiteY199" fmla="*/ 1825526 h 1876628"/>
                  <a:gd name="connsiteX200" fmla="*/ 8496 w 5093934"/>
                  <a:gd name="connsiteY200" fmla="*/ 1826632 h 1876628"/>
                  <a:gd name="connsiteX201" fmla="*/ 7948 w 5093934"/>
                  <a:gd name="connsiteY201" fmla="*/ 1835787 h 1876628"/>
                  <a:gd name="connsiteX202" fmla="*/ 5465 w 5093934"/>
                  <a:gd name="connsiteY202" fmla="*/ 1837475 h 1876628"/>
                  <a:gd name="connsiteX203" fmla="*/ 2872138 w 5093934"/>
                  <a:gd name="connsiteY203" fmla="*/ 1825130 h 1876628"/>
                  <a:gd name="connsiteX204" fmla="*/ 2882897 w 5093934"/>
                  <a:gd name="connsiteY204" fmla="*/ 1827125 h 1876628"/>
                  <a:gd name="connsiteX205" fmla="*/ 2900536 w 5093934"/>
                  <a:gd name="connsiteY205" fmla="*/ 1836822 h 1876628"/>
                  <a:gd name="connsiteX206" fmla="*/ 2903560 w 5093934"/>
                  <a:gd name="connsiteY206" fmla="*/ 1851872 h 1876628"/>
                  <a:gd name="connsiteX207" fmla="*/ 2883864 w 5093934"/>
                  <a:gd name="connsiteY207" fmla="*/ 1871629 h 1876628"/>
                  <a:gd name="connsiteX208" fmla="*/ 2863598 w 5093934"/>
                  <a:gd name="connsiteY208" fmla="*/ 1873875 h 1876628"/>
                  <a:gd name="connsiteX209" fmla="*/ 2845959 w 5093934"/>
                  <a:gd name="connsiteY209" fmla="*/ 1864176 h 1876628"/>
                  <a:gd name="connsiteX210" fmla="*/ 2842935 w 5093934"/>
                  <a:gd name="connsiteY210" fmla="*/ 1849127 h 1876628"/>
                  <a:gd name="connsiteX211" fmla="*/ 2862631 w 5093934"/>
                  <a:gd name="connsiteY211" fmla="*/ 1829370 h 1876628"/>
                  <a:gd name="connsiteX212" fmla="*/ 2872138 w 5093934"/>
                  <a:gd name="connsiteY212" fmla="*/ 1825130 h 1876628"/>
                  <a:gd name="connsiteX213" fmla="*/ 2107756 w 5093934"/>
                  <a:gd name="connsiteY213" fmla="*/ 1825130 h 1876628"/>
                  <a:gd name="connsiteX214" fmla="*/ 2118514 w 5093934"/>
                  <a:gd name="connsiteY214" fmla="*/ 1827125 h 1876628"/>
                  <a:gd name="connsiteX215" fmla="*/ 2136154 w 5093934"/>
                  <a:gd name="connsiteY215" fmla="*/ 1836822 h 1876628"/>
                  <a:gd name="connsiteX216" fmla="*/ 2139177 w 5093934"/>
                  <a:gd name="connsiteY216" fmla="*/ 1851872 h 1876628"/>
                  <a:gd name="connsiteX217" fmla="*/ 2119482 w 5093934"/>
                  <a:gd name="connsiteY217" fmla="*/ 1871629 h 1876628"/>
                  <a:gd name="connsiteX218" fmla="*/ 2099215 w 5093934"/>
                  <a:gd name="connsiteY218" fmla="*/ 1873875 h 1876628"/>
                  <a:gd name="connsiteX219" fmla="*/ 2081577 w 5093934"/>
                  <a:gd name="connsiteY219" fmla="*/ 1864176 h 1876628"/>
                  <a:gd name="connsiteX220" fmla="*/ 2078553 w 5093934"/>
                  <a:gd name="connsiteY220" fmla="*/ 1849127 h 1876628"/>
                  <a:gd name="connsiteX221" fmla="*/ 2098250 w 5093934"/>
                  <a:gd name="connsiteY221" fmla="*/ 1829370 h 1876628"/>
                  <a:gd name="connsiteX222" fmla="*/ 2107756 w 5093934"/>
                  <a:gd name="connsiteY222" fmla="*/ 1825130 h 1876628"/>
                  <a:gd name="connsiteX223" fmla="*/ 1343528 w 5093934"/>
                  <a:gd name="connsiteY223" fmla="*/ 1825130 h 1876628"/>
                  <a:gd name="connsiteX224" fmla="*/ 1354287 w 5093934"/>
                  <a:gd name="connsiteY224" fmla="*/ 1827125 h 1876628"/>
                  <a:gd name="connsiteX225" fmla="*/ 1371926 w 5093934"/>
                  <a:gd name="connsiteY225" fmla="*/ 1836822 h 1876628"/>
                  <a:gd name="connsiteX226" fmla="*/ 1374950 w 5093934"/>
                  <a:gd name="connsiteY226" fmla="*/ 1851872 h 1876628"/>
                  <a:gd name="connsiteX227" fmla="*/ 1355254 w 5093934"/>
                  <a:gd name="connsiteY227" fmla="*/ 1871629 h 1876628"/>
                  <a:gd name="connsiteX228" fmla="*/ 1334988 w 5093934"/>
                  <a:gd name="connsiteY228" fmla="*/ 1873875 h 1876628"/>
                  <a:gd name="connsiteX229" fmla="*/ 1317349 w 5093934"/>
                  <a:gd name="connsiteY229" fmla="*/ 1864176 h 1876628"/>
                  <a:gd name="connsiteX230" fmla="*/ 1314326 w 5093934"/>
                  <a:gd name="connsiteY230" fmla="*/ 1849127 h 1876628"/>
                  <a:gd name="connsiteX231" fmla="*/ 1334021 w 5093934"/>
                  <a:gd name="connsiteY231" fmla="*/ 1829370 h 1876628"/>
                  <a:gd name="connsiteX232" fmla="*/ 1343528 w 5093934"/>
                  <a:gd name="connsiteY232" fmla="*/ 1825130 h 1876628"/>
                  <a:gd name="connsiteX233" fmla="*/ 580747 w 5093934"/>
                  <a:gd name="connsiteY233" fmla="*/ 1825130 h 1876628"/>
                  <a:gd name="connsiteX234" fmla="*/ 591506 w 5093934"/>
                  <a:gd name="connsiteY234" fmla="*/ 1827125 h 1876628"/>
                  <a:gd name="connsiteX235" fmla="*/ 609144 w 5093934"/>
                  <a:gd name="connsiteY235" fmla="*/ 1836822 h 1876628"/>
                  <a:gd name="connsiteX236" fmla="*/ 612169 w 5093934"/>
                  <a:gd name="connsiteY236" fmla="*/ 1851872 h 1876628"/>
                  <a:gd name="connsiteX237" fmla="*/ 592472 w 5093934"/>
                  <a:gd name="connsiteY237" fmla="*/ 1871629 h 1876628"/>
                  <a:gd name="connsiteX238" fmla="*/ 572206 w 5093934"/>
                  <a:gd name="connsiteY238" fmla="*/ 1873875 h 1876628"/>
                  <a:gd name="connsiteX239" fmla="*/ 554568 w 5093934"/>
                  <a:gd name="connsiteY239" fmla="*/ 1864176 h 1876628"/>
                  <a:gd name="connsiteX240" fmla="*/ 551545 w 5093934"/>
                  <a:gd name="connsiteY240" fmla="*/ 1849127 h 1876628"/>
                  <a:gd name="connsiteX241" fmla="*/ 571240 w 5093934"/>
                  <a:gd name="connsiteY241" fmla="*/ 1829370 h 1876628"/>
                  <a:gd name="connsiteX242" fmla="*/ 580747 w 5093934"/>
                  <a:gd name="connsiteY242" fmla="*/ 1825130 h 1876628"/>
                  <a:gd name="connsiteX243" fmla="*/ 2957136 w 5093934"/>
                  <a:gd name="connsiteY243" fmla="*/ 1818868 h 1876628"/>
                  <a:gd name="connsiteX244" fmla="*/ 2963188 w 5093934"/>
                  <a:gd name="connsiteY244" fmla="*/ 1820967 h 1876628"/>
                  <a:gd name="connsiteX245" fmla="*/ 2970170 w 5093934"/>
                  <a:gd name="connsiteY245" fmla="*/ 1826633 h 1876628"/>
                  <a:gd name="connsiteX246" fmla="*/ 2969623 w 5093934"/>
                  <a:gd name="connsiteY246" fmla="*/ 1835789 h 1876628"/>
                  <a:gd name="connsiteX247" fmla="*/ 2961992 w 5093934"/>
                  <a:gd name="connsiteY247" fmla="*/ 1840974 h 1876628"/>
                  <a:gd name="connsiteX248" fmla="*/ 2949663 w 5093934"/>
                  <a:gd name="connsiteY248" fmla="*/ 1840568 h 1876628"/>
                  <a:gd name="connsiteX249" fmla="*/ 2942682 w 5093934"/>
                  <a:gd name="connsiteY249" fmla="*/ 1834901 h 1876628"/>
                  <a:gd name="connsiteX250" fmla="*/ 2943229 w 5093934"/>
                  <a:gd name="connsiteY250" fmla="*/ 1825745 h 1876628"/>
                  <a:gd name="connsiteX251" fmla="*/ 2950859 w 5093934"/>
                  <a:gd name="connsiteY251" fmla="*/ 1820560 h 1876628"/>
                  <a:gd name="connsiteX252" fmla="*/ 2957136 w 5093934"/>
                  <a:gd name="connsiteY252" fmla="*/ 1818868 h 1876628"/>
                  <a:gd name="connsiteX253" fmla="*/ 2192755 w 5093934"/>
                  <a:gd name="connsiteY253" fmla="*/ 1818868 h 1876628"/>
                  <a:gd name="connsiteX254" fmla="*/ 2198806 w 5093934"/>
                  <a:gd name="connsiteY254" fmla="*/ 1820967 h 1876628"/>
                  <a:gd name="connsiteX255" fmla="*/ 2205788 w 5093934"/>
                  <a:gd name="connsiteY255" fmla="*/ 1826633 h 1876628"/>
                  <a:gd name="connsiteX256" fmla="*/ 2205241 w 5093934"/>
                  <a:gd name="connsiteY256" fmla="*/ 1835789 h 1876628"/>
                  <a:gd name="connsiteX257" fmla="*/ 2197610 w 5093934"/>
                  <a:gd name="connsiteY257" fmla="*/ 1840974 h 1876628"/>
                  <a:gd name="connsiteX258" fmla="*/ 2185281 w 5093934"/>
                  <a:gd name="connsiteY258" fmla="*/ 1840568 h 1876628"/>
                  <a:gd name="connsiteX259" fmla="*/ 2178299 w 5093934"/>
                  <a:gd name="connsiteY259" fmla="*/ 1834901 h 1876628"/>
                  <a:gd name="connsiteX260" fmla="*/ 2178846 w 5093934"/>
                  <a:gd name="connsiteY260" fmla="*/ 1825745 h 1876628"/>
                  <a:gd name="connsiteX261" fmla="*/ 2186477 w 5093934"/>
                  <a:gd name="connsiteY261" fmla="*/ 1820560 h 1876628"/>
                  <a:gd name="connsiteX262" fmla="*/ 2192755 w 5093934"/>
                  <a:gd name="connsiteY262" fmla="*/ 1818868 h 1876628"/>
                  <a:gd name="connsiteX263" fmla="*/ 1428527 w 5093934"/>
                  <a:gd name="connsiteY263" fmla="*/ 1818868 h 1876628"/>
                  <a:gd name="connsiteX264" fmla="*/ 1434578 w 5093934"/>
                  <a:gd name="connsiteY264" fmla="*/ 1820967 h 1876628"/>
                  <a:gd name="connsiteX265" fmla="*/ 1441559 w 5093934"/>
                  <a:gd name="connsiteY265" fmla="*/ 1826633 h 1876628"/>
                  <a:gd name="connsiteX266" fmla="*/ 1441013 w 5093934"/>
                  <a:gd name="connsiteY266" fmla="*/ 1835789 h 1876628"/>
                  <a:gd name="connsiteX267" fmla="*/ 1433383 w 5093934"/>
                  <a:gd name="connsiteY267" fmla="*/ 1840974 h 1876628"/>
                  <a:gd name="connsiteX268" fmla="*/ 1421053 w 5093934"/>
                  <a:gd name="connsiteY268" fmla="*/ 1840568 h 1876628"/>
                  <a:gd name="connsiteX269" fmla="*/ 1414071 w 5093934"/>
                  <a:gd name="connsiteY269" fmla="*/ 1834901 h 1876628"/>
                  <a:gd name="connsiteX270" fmla="*/ 1414619 w 5093934"/>
                  <a:gd name="connsiteY270" fmla="*/ 1825745 h 1876628"/>
                  <a:gd name="connsiteX271" fmla="*/ 1422249 w 5093934"/>
                  <a:gd name="connsiteY271" fmla="*/ 1820560 h 1876628"/>
                  <a:gd name="connsiteX272" fmla="*/ 1428527 w 5093934"/>
                  <a:gd name="connsiteY272" fmla="*/ 1818868 h 1876628"/>
                  <a:gd name="connsiteX273" fmla="*/ 665746 w 5093934"/>
                  <a:gd name="connsiteY273" fmla="*/ 1818868 h 1876628"/>
                  <a:gd name="connsiteX274" fmla="*/ 671797 w 5093934"/>
                  <a:gd name="connsiteY274" fmla="*/ 1820967 h 1876628"/>
                  <a:gd name="connsiteX275" fmla="*/ 678779 w 5093934"/>
                  <a:gd name="connsiteY275" fmla="*/ 1826633 h 1876628"/>
                  <a:gd name="connsiteX276" fmla="*/ 678232 w 5093934"/>
                  <a:gd name="connsiteY276" fmla="*/ 1835789 h 1876628"/>
                  <a:gd name="connsiteX277" fmla="*/ 670602 w 5093934"/>
                  <a:gd name="connsiteY277" fmla="*/ 1840974 h 1876628"/>
                  <a:gd name="connsiteX278" fmla="*/ 658272 w 5093934"/>
                  <a:gd name="connsiteY278" fmla="*/ 1840568 h 1876628"/>
                  <a:gd name="connsiteX279" fmla="*/ 651291 w 5093934"/>
                  <a:gd name="connsiteY279" fmla="*/ 1834901 h 1876628"/>
                  <a:gd name="connsiteX280" fmla="*/ 651838 w 5093934"/>
                  <a:gd name="connsiteY280" fmla="*/ 1825745 h 1876628"/>
                  <a:gd name="connsiteX281" fmla="*/ 659468 w 5093934"/>
                  <a:gd name="connsiteY281" fmla="*/ 1820560 h 1876628"/>
                  <a:gd name="connsiteX282" fmla="*/ 665746 w 5093934"/>
                  <a:gd name="connsiteY282" fmla="*/ 1818868 h 1876628"/>
                  <a:gd name="connsiteX283" fmla="*/ 3051081 w 5093934"/>
                  <a:gd name="connsiteY283" fmla="*/ 1818866 h 1876628"/>
                  <a:gd name="connsiteX284" fmla="*/ 3057132 w 5093934"/>
                  <a:gd name="connsiteY284" fmla="*/ 1820965 h 1876628"/>
                  <a:gd name="connsiteX285" fmla="*/ 3064114 w 5093934"/>
                  <a:gd name="connsiteY285" fmla="*/ 1826632 h 1876628"/>
                  <a:gd name="connsiteX286" fmla="*/ 3063567 w 5093934"/>
                  <a:gd name="connsiteY286" fmla="*/ 1835787 h 1876628"/>
                  <a:gd name="connsiteX287" fmla="*/ 3055937 w 5093934"/>
                  <a:gd name="connsiteY287" fmla="*/ 1840973 h 1876628"/>
                  <a:gd name="connsiteX288" fmla="*/ 3043608 w 5093934"/>
                  <a:gd name="connsiteY288" fmla="*/ 1840567 h 1876628"/>
                  <a:gd name="connsiteX289" fmla="*/ 3036627 w 5093934"/>
                  <a:gd name="connsiteY289" fmla="*/ 1834900 h 1876628"/>
                  <a:gd name="connsiteX290" fmla="*/ 3037174 w 5093934"/>
                  <a:gd name="connsiteY290" fmla="*/ 1825745 h 1876628"/>
                  <a:gd name="connsiteX291" fmla="*/ 3044804 w 5093934"/>
                  <a:gd name="connsiteY291" fmla="*/ 1820559 h 1876628"/>
                  <a:gd name="connsiteX292" fmla="*/ 3051081 w 5093934"/>
                  <a:gd name="connsiteY292" fmla="*/ 1818866 h 1876628"/>
                  <a:gd name="connsiteX293" fmla="*/ 2286853 w 5093934"/>
                  <a:gd name="connsiteY293" fmla="*/ 1818866 h 1876628"/>
                  <a:gd name="connsiteX294" fmla="*/ 2292905 w 5093934"/>
                  <a:gd name="connsiteY294" fmla="*/ 1820965 h 1876628"/>
                  <a:gd name="connsiteX295" fmla="*/ 2299887 w 5093934"/>
                  <a:gd name="connsiteY295" fmla="*/ 1826632 h 1876628"/>
                  <a:gd name="connsiteX296" fmla="*/ 2299339 w 5093934"/>
                  <a:gd name="connsiteY296" fmla="*/ 1835787 h 1876628"/>
                  <a:gd name="connsiteX297" fmla="*/ 2291709 w 5093934"/>
                  <a:gd name="connsiteY297" fmla="*/ 1840973 h 1876628"/>
                  <a:gd name="connsiteX298" fmla="*/ 2279380 w 5093934"/>
                  <a:gd name="connsiteY298" fmla="*/ 1840567 h 1876628"/>
                  <a:gd name="connsiteX299" fmla="*/ 2272398 w 5093934"/>
                  <a:gd name="connsiteY299" fmla="*/ 1834900 h 1876628"/>
                  <a:gd name="connsiteX300" fmla="*/ 2272945 w 5093934"/>
                  <a:gd name="connsiteY300" fmla="*/ 1825745 h 1876628"/>
                  <a:gd name="connsiteX301" fmla="*/ 2280576 w 5093934"/>
                  <a:gd name="connsiteY301" fmla="*/ 1820559 h 1876628"/>
                  <a:gd name="connsiteX302" fmla="*/ 2286853 w 5093934"/>
                  <a:gd name="connsiteY302" fmla="*/ 1818866 h 1876628"/>
                  <a:gd name="connsiteX303" fmla="*/ 1522471 w 5093934"/>
                  <a:gd name="connsiteY303" fmla="*/ 1818866 h 1876628"/>
                  <a:gd name="connsiteX304" fmla="*/ 1528523 w 5093934"/>
                  <a:gd name="connsiteY304" fmla="*/ 1820965 h 1876628"/>
                  <a:gd name="connsiteX305" fmla="*/ 1535504 w 5093934"/>
                  <a:gd name="connsiteY305" fmla="*/ 1826632 h 1876628"/>
                  <a:gd name="connsiteX306" fmla="*/ 1534957 w 5093934"/>
                  <a:gd name="connsiteY306" fmla="*/ 1835787 h 1876628"/>
                  <a:gd name="connsiteX307" fmla="*/ 1527326 w 5093934"/>
                  <a:gd name="connsiteY307" fmla="*/ 1840973 h 1876628"/>
                  <a:gd name="connsiteX308" fmla="*/ 1514999 w 5093934"/>
                  <a:gd name="connsiteY308" fmla="*/ 1840567 h 1876628"/>
                  <a:gd name="connsiteX309" fmla="*/ 1508016 w 5093934"/>
                  <a:gd name="connsiteY309" fmla="*/ 1834900 h 1876628"/>
                  <a:gd name="connsiteX310" fmla="*/ 1508564 w 5093934"/>
                  <a:gd name="connsiteY310" fmla="*/ 1825745 h 1876628"/>
                  <a:gd name="connsiteX311" fmla="*/ 1516194 w 5093934"/>
                  <a:gd name="connsiteY311" fmla="*/ 1820559 h 1876628"/>
                  <a:gd name="connsiteX312" fmla="*/ 1522471 w 5093934"/>
                  <a:gd name="connsiteY312" fmla="*/ 1818866 h 1876628"/>
                  <a:gd name="connsiteX313" fmla="*/ 758243 w 5093934"/>
                  <a:gd name="connsiteY313" fmla="*/ 1818866 h 1876628"/>
                  <a:gd name="connsiteX314" fmla="*/ 764295 w 5093934"/>
                  <a:gd name="connsiteY314" fmla="*/ 1820965 h 1876628"/>
                  <a:gd name="connsiteX315" fmla="*/ 771277 w 5093934"/>
                  <a:gd name="connsiteY315" fmla="*/ 1826632 h 1876628"/>
                  <a:gd name="connsiteX316" fmla="*/ 770730 w 5093934"/>
                  <a:gd name="connsiteY316" fmla="*/ 1835787 h 1876628"/>
                  <a:gd name="connsiteX317" fmla="*/ 763099 w 5093934"/>
                  <a:gd name="connsiteY317" fmla="*/ 1840973 h 1876628"/>
                  <a:gd name="connsiteX318" fmla="*/ 750771 w 5093934"/>
                  <a:gd name="connsiteY318" fmla="*/ 1840567 h 1876628"/>
                  <a:gd name="connsiteX319" fmla="*/ 743788 w 5093934"/>
                  <a:gd name="connsiteY319" fmla="*/ 1834900 h 1876628"/>
                  <a:gd name="connsiteX320" fmla="*/ 744336 w 5093934"/>
                  <a:gd name="connsiteY320" fmla="*/ 1825745 h 1876628"/>
                  <a:gd name="connsiteX321" fmla="*/ 751966 w 5093934"/>
                  <a:gd name="connsiteY321" fmla="*/ 1820559 h 1876628"/>
                  <a:gd name="connsiteX322" fmla="*/ 758243 w 5093934"/>
                  <a:gd name="connsiteY322" fmla="*/ 1818866 h 1876628"/>
                  <a:gd name="connsiteX323" fmla="*/ 2608275 w 5093934"/>
                  <a:gd name="connsiteY323" fmla="*/ 1816349 h 1876628"/>
                  <a:gd name="connsiteX324" fmla="*/ 2619267 w 5093934"/>
                  <a:gd name="connsiteY324" fmla="*/ 1819900 h 1876628"/>
                  <a:gd name="connsiteX325" fmla="*/ 2645385 w 5093934"/>
                  <a:gd name="connsiteY325" fmla="*/ 1839997 h 1876628"/>
                  <a:gd name="connsiteX326" fmla="*/ 2644993 w 5093934"/>
                  <a:gd name="connsiteY326" fmla="*/ 1856442 h 1876628"/>
                  <a:gd name="connsiteX327" fmla="*/ 2627924 w 5093934"/>
                  <a:gd name="connsiteY327" fmla="*/ 1868677 h 1876628"/>
                  <a:gd name="connsiteX328" fmla="*/ 2605778 w 5093934"/>
                  <a:gd name="connsiteY328" fmla="*/ 1868386 h 1876628"/>
                  <a:gd name="connsiteX329" fmla="*/ 2579660 w 5093934"/>
                  <a:gd name="connsiteY329" fmla="*/ 1848290 h 1876628"/>
                  <a:gd name="connsiteX330" fmla="*/ 2580052 w 5093934"/>
                  <a:gd name="connsiteY330" fmla="*/ 1831844 h 1876628"/>
                  <a:gd name="connsiteX331" fmla="*/ 2597122 w 5093934"/>
                  <a:gd name="connsiteY331" fmla="*/ 1819609 h 1876628"/>
                  <a:gd name="connsiteX332" fmla="*/ 2608275 w 5093934"/>
                  <a:gd name="connsiteY332" fmla="*/ 1816349 h 1876628"/>
                  <a:gd name="connsiteX333" fmla="*/ 1843893 w 5093934"/>
                  <a:gd name="connsiteY333" fmla="*/ 1816349 h 1876628"/>
                  <a:gd name="connsiteX334" fmla="*/ 1854884 w 5093934"/>
                  <a:gd name="connsiteY334" fmla="*/ 1819900 h 1876628"/>
                  <a:gd name="connsiteX335" fmla="*/ 1881003 w 5093934"/>
                  <a:gd name="connsiteY335" fmla="*/ 1839997 h 1876628"/>
                  <a:gd name="connsiteX336" fmla="*/ 1880611 w 5093934"/>
                  <a:gd name="connsiteY336" fmla="*/ 1856442 h 1876628"/>
                  <a:gd name="connsiteX337" fmla="*/ 1863541 w 5093934"/>
                  <a:gd name="connsiteY337" fmla="*/ 1868677 h 1876628"/>
                  <a:gd name="connsiteX338" fmla="*/ 1841396 w 5093934"/>
                  <a:gd name="connsiteY338" fmla="*/ 1868386 h 1876628"/>
                  <a:gd name="connsiteX339" fmla="*/ 1815278 w 5093934"/>
                  <a:gd name="connsiteY339" fmla="*/ 1848290 h 1876628"/>
                  <a:gd name="connsiteX340" fmla="*/ 1815670 w 5093934"/>
                  <a:gd name="connsiteY340" fmla="*/ 1831844 h 1876628"/>
                  <a:gd name="connsiteX341" fmla="*/ 1832740 w 5093934"/>
                  <a:gd name="connsiteY341" fmla="*/ 1819609 h 1876628"/>
                  <a:gd name="connsiteX342" fmla="*/ 1843893 w 5093934"/>
                  <a:gd name="connsiteY342" fmla="*/ 1816349 h 1876628"/>
                  <a:gd name="connsiteX343" fmla="*/ 1079666 w 5093934"/>
                  <a:gd name="connsiteY343" fmla="*/ 1816349 h 1876628"/>
                  <a:gd name="connsiteX344" fmla="*/ 1090657 w 5093934"/>
                  <a:gd name="connsiteY344" fmla="*/ 1819900 h 1876628"/>
                  <a:gd name="connsiteX345" fmla="*/ 1116776 w 5093934"/>
                  <a:gd name="connsiteY345" fmla="*/ 1839997 h 1876628"/>
                  <a:gd name="connsiteX346" fmla="*/ 1116383 w 5093934"/>
                  <a:gd name="connsiteY346" fmla="*/ 1856442 h 1876628"/>
                  <a:gd name="connsiteX347" fmla="*/ 1099314 w 5093934"/>
                  <a:gd name="connsiteY347" fmla="*/ 1868677 h 1876628"/>
                  <a:gd name="connsiteX348" fmla="*/ 1077169 w 5093934"/>
                  <a:gd name="connsiteY348" fmla="*/ 1868386 h 1876628"/>
                  <a:gd name="connsiteX349" fmla="*/ 1051050 w 5093934"/>
                  <a:gd name="connsiteY349" fmla="*/ 1848290 h 1876628"/>
                  <a:gd name="connsiteX350" fmla="*/ 1051442 w 5093934"/>
                  <a:gd name="connsiteY350" fmla="*/ 1831844 h 1876628"/>
                  <a:gd name="connsiteX351" fmla="*/ 1068511 w 5093934"/>
                  <a:gd name="connsiteY351" fmla="*/ 1819609 h 1876628"/>
                  <a:gd name="connsiteX352" fmla="*/ 1079666 w 5093934"/>
                  <a:gd name="connsiteY352" fmla="*/ 1816349 h 1876628"/>
                  <a:gd name="connsiteX353" fmla="*/ 316884 w 5093934"/>
                  <a:gd name="connsiteY353" fmla="*/ 1816349 h 1876628"/>
                  <a:gd name="connsiteX354" fmla="*/ 327876 w 5093934"/>
                  <a:gd name="connsiteY354" fmla="*/ 1819900 h 1876628"/>
                  <a:gd name="connsiteX355" fmla="*/ 353994 w 5093934"/>
                  <a:gd name="connsiteY355" fmla="*/ 1839997 h 1876628"/>
                  <a:gd name="connsiteX356" fmla="*/ 353602 w 5093934"/>
                  <a:gd name="connsiteY356" fmla="*/ 1856442 h 1876628"/>
                  <a:gd name="connsiteX357" fmla="*/ 336533 w 5093934"/>
                  <a:gd name="connsiteY357" fmla="*/ 1868677 h 1876628"/>
                  <a:gd name="connsiteX358" fmla="*/ 314388 w 5093934"/>
                  <a:gd name="connsiteY358" fmla="*/ 1868386 h 1876628"/>
                  <a:gd name="connsiteX359" fmla="*/ 288269 w 5093934"/>
                  <a:gd name="connsiteY359" fmla="*/ 1848290 h 1876628"/>
                  <a:gd name="connsiteX360" fmla="*/ 288661 w 5093934"/>
                  <a:gd name="connsiteY360" fmla="*/ 1831844 h 1876628"/>
                  <a:gd name="connsiteX361" fmla="*/ 305731 w 5093934"/>
                  <a:gd name="connsiteY361" fmla="*/ 1819609 h 1876628"/>
                  <a:gd name="connsiteX362" fmla="*/ 316884 w 5093934"/>
                  <a:gd name="connsiteY362" fmla="*/ 1816349 h 1876628"/>
                  <a:gd name="connsiteX363" fmla="*/ 2995662 w 5093934"/>
                  <a:gd name="connsiteY363" fmla="*/ 1805239 h 1876628"/>
                  <a:gd name="connsiteX364" fmla="*/ 2999756 w 5093934"/>
                  <a:gd name="connsiteY364" fmla="*/ 1805239 h 1876628"/>
                  <a:gd name="connsiteX365" fmla="*/ 3008316 w 5093934"/>
                  <a:gd name="connsiteY365" fmla="*/ 1805239 h 1876628"/>
                  <a:gd name="connsiteX366" fmla="*/ 3021606 w 5093934"/>
                  <a:gd name="connsiteY366" fmla="*/ 1815109 h 1876628"/>
                  <a:gd name="connsiteX367" fmla="*/ 3021607 w 5093934"/>
                  <a:gd name="connsiteY367" fmla="*/ 1827431 h 1876628"/>
                  <a:gd name="connsiteX368" fmla="*/ 3008317 w 5093934"/>
                  <a:gd name="connsiteY368" fmla="*/ 1837301 h 1876628"/>
                  <a:gd name="connsiteX369" fmla="*/ 2999756 w 5093934"/>
                  <a:gd name="connsiteY369" fmla="*/ 1837301 h 1876628"/>
                  <a:gd name="connsiteX370" fmla="*/ 2995662 w 5093934"/>
                  <a:gd name="connsiteY370" fmla="*/ 1837301 h 1876628"/>
                  <a:gd name="connsiteX371" fmla="*/ 2982372 w 5093934"/>
                  <a:gd name="connsiteY371" fmla="*/ 1827431 h 1876628"/>
                  <a:gd name="connsiteX372" fmla="*/ 2982372 w 5093934"/>
                  <a:gd name="connsiteY372" fmla="*/ 1815109 h 1876628"/>
                  <a:gd name="connsiteX373" fmla="*/ 2995662 w 5093934"/>
                  <a:gd name="connsiteY373" fmla="*/ 1805239 h 1876628"/>
                  <a:gd name="connsiteX374" fmla="*/ 2231279 w 5093934"/>
                  <a:gd name="connsiteY374" fmla="*/ 1805239 h 1876628"/>
                  <a:gd name="connsiteX375" fmla="*/ 2235528 w 5093934"/>
                  <a:gd name="connsiteY375" fmla="*/ 1805239 h 1876628"/>
                  <a:gd name="connsiteX376" fmla="*/ 2244088 w 5093934"/>
                  <a:gd name="connsiteY376" fmla="*/ 1805239 h 1876628"/>
                  <a:gd name="connsiteX377" fmla="*/ 2257378 w 5093934"/>
                  <a:gd name="connsiteY377" fmla="*/ 1815109 h 1876628"/>
                  <a:gd name="connsiteX378" fmla="*/ 2257379 w 5093934"/>
                  <a:gd name="connsiteY378" fmla="*/ 1827431 h 1876628"/>
                  <a:gd name="connsiteX379" fmla="*/ 2244088 w 5093934"/>
                  <a:gd name="connsiteY379" fmla="*/ 1837301 h 1876628"/>
                  <a:gd name="connsiteX380" fmla="*/ 2235528 w 5093934"/>
                  <a:gd name="connsiteY380" fmla="*/ 1837301 h 1876628"/>
                  <a:gd name="connsiteX381" fmla="*/ 2231280 w 5093934"/>
                  <a:gd name="connsiteY381" fmla="*/ 1837301 h 1876628"/>
                  <a:gd name="connsiteX382" fmla="*/ 2217990 w 5093934"/>
                  <a:gd name="connsiteY382" fmla="*/ 1827431 h 1876628"/>
                  <a:gd name="connsiteX383" fmla="*/ 2217990 w 5093934"/>
                  <a:gd name="connsiteY383" fmla="*/ 1815109 h 1876628"/>
                  <a:gd name="connsiteX384" fmla="*/ 2231279 w 5093934"/>
                  <a:gd name="connsiteY384" fmla="*/ 1805239 h 1876628"/>
                  <a:gd name="connsiteX385" fmla="*/ 1467051 w 5093934"/>
                  <a:gd name="connsiteY385" fmla="*/ 1805239 h 1876628"/>
                  <a:gd name="connsiteX386" fmla="*/ 1471146 w 5093934"/>
                  <a:gd name="connsiteY386" fmla="*/ 1805239 h 1876628"/>
                  <a:gd name="connsiteX387" fmla="*/ 1479706 w 5093934"/>
                  <a:gd name="connsiteY387" fmla="*/ 1805239 h 1876628"/>
                  <a:gd name="connsiteX388" fmla="*/ 1492996 w 5093934"/>
                  <a:gd name="connsiteY388" fmla="*/ 1815109 h 1876628"/>
                  <a:gd name="connsiteX389" fmla="*/ 1492996 w 5093934"/>
                  <a:gd name="connsiteY389" fmla="*/ 1827431 h 1876628"/>
                  <a:gd name="connsiteX390" fmla="*/ 1479707 w 5093934"/>
                  <a:gd name="connsiteY390" fmla="*/ 1837301 h 1876628"/>
                  <a:gd name="connsiteX391" fmla="*/ 1471146 w 5093934"/>
                  <a:gd name="connsiteY391" fmla="*/ 1837301 h 1876628"/>
                  <a:gd name="connsiteX392" fmla="*/ 1467052 w 5093934"/>
                  <a:gd name="connsiteY392" fmla="*/ 1837301 h 1876628"/>
                  <a:gd name="connsiteX393" fmla="*/ 1453762 w 5093934"/>
                  <a:gd name="connsiteY393" fmla="*/ 1827431 h 1876628"/>
                  <a:gd name="connsiteX394" fmla="*/ 1453762 w 5093934"/>
                  <a:gd name="connsiteY394" fmla="*/ 1815109 h 1876628"/>
                  <a:gd name="connsiteX395" fmla="*/ 1467051 w 5093934"/>
                  <a:gd name="connsiteY395" fmla="*/ 1805239 h 1876628"/>
                  <a:gd name="connsiteX396" fmla="*/ 704271 w 5093934"/>
                  <a:gd name="connsiteY396" fmla="*/ 1805239 h 1876628"/>
                  <a:gd name="connsiteX397" fmla="*/ 706918 w 5093934"/>
                  <a:gd name="connsiteY397" fmla="*/ 1805239 h 1876628"/>
                  <a:gd name="connsiteX398" fmla="*/ 715478 w 5093934"/>
                  <a:gd name="connsiteY398" fmla="*/ 1805239 h 1876628"/>
                  <a:gd name="connsiteX399" fmla="*/ 728768 w 5093934"/>
                  <a:gd name="connsiteY399" fmla="*/ 1815109 h 1876628"/>
                  <a:gd name="connsiteX400" fmla="*/ 728769 w 5093934"/>
                  <a:gd name="connsiteY400" fmla="*/ 1827431 h 1876628"/>
                  <a:gd name="connsiteX401" fmla="*/ 715479 w 5093934"/>
                  <a:gd name="connsiteY401" fmla="*/ 1837301 h 1876628"/>
                  <a:gd name="connsiteX402" fmla="*/ 706918 w 5093934"/>
                  <a:gd name="connsiteY402" fmla="*/ 1837301 h 1876628"/>
                  <a:gd name="connsiteX403" fmla="*/ 704271 w 5093934"/>
                  <a:gd name="connsiteY403" fmla="*/ 1837301 h 1876628"/>
                  <a:gd name="connsiteX404" fmla="*/ 690981 w 5093934"/>
                  <a:gd name="connsiteY404" fmla="*/ 1827431 h 1876628"/>
                  <a:gd name="connsiteX405" fmla="*/ 690981 w 5093934"/>
                  <a:gd name="connsiteY405" fmla="*/ 1815109 h 1876628"/>
                  <a:gd name="connsiteX406" fmla="*/ 704271 w 5093934"/>
                  <a:gd name="connsiteY406" fmla="*/ 1805239 h 1876628"/>
                  <a:gd name="connsiteX407" fmla="*/ 2637197 w 5093934"/>
                  <a:gd name="connsiteY407" fmla="*/ 1793065 h 1876628"/>
                  <a:gd name="connsiteX408" fmla="*/ 2643247 w 5093934"/>
                  <a:gd name="connsiteY408" fmla="*/ 1795164 h 1876628"/>
                  <a:gd name="connsiteX409" fmla="*/ 2650230 w 5093934"/>
                  <a:gd name="connsiteY409" fmla="*/ 1800830 h 1876628"/>
                  <a:gd name="connsiteX410" fmla="*/ 2649682 w 5093934"/>
                  <a:gd name="connsiteY410" fmla="*/ 1809986 h 1876628"/>
                  <a:gd name="connsiteX411" fmla="*/ 2642052 w 5093934"/>
                  <a:gd name="connsiteY411" fmla="*/ 1815171 h 1876628"/>
                  <a:gd name="connsiteX412" fmla="*/ 2629724 w 5093934"/>
                  <a:gd name="connsiteY412" fmla="*/ 1814765 h 1876628"/>
                  <a:gd name="connsiteX413" fmla="*/ 2622742 w 5093934"/>
                  <a:gd name="connsiteY413" fmla="*/ 1809099 h 1876628"/>
                  <a:gd name="connsiteX414" fmla="*/ 2623289 w 5093934"/>
                  <a:gd name="connsiteY414" fmla="*/ 1799943 h 1876628"/>
                  <a:gd name="connsiteX415" fmla="*/ 2630919 w 5093934"/>
                  <a:gd name="connsiteY415" fmla="*/ 1794758 h 1876628"/>
                  <a:gd name="connsiteX416" fmla="*/ 2637197 w 5093934"/>
                  <a:gd name="connsiteY416" fmla="*/ 1793065 h 1876628"/>
                  <a:gd name="connsiteX417" fmla="*/ 1872815 w 5093934"/>
                  <a:gd name="connsiteY417" fmla="*/ 1793065 h 1876628"/>
                  <a:gd name="connsiteX418" fmla="*/ 1878865 w 5093934"/>
                  <a:gd name="connsiteY418" fmla="*/ 1795164 h 1876628"/>
                  <a:gd name="connsiteX419" fmla="*/ 1885847 w 5093934"/>
                  <a:gd name="connsiteY419" fmla="*/ 1800830 h 1876628"/>
                  <a:gd name="connsiteX420" fmla="*/ 1885300 w 5093934"/>
                  <a:gd name="connsiteY420" fmla="*/ 1809986 h 1876628"/>
                  <a:gd name="connsiteX421" fmla="*/ 1877670 w 5093934"/>
                  <a:gd name="connsiteY421" fmla="*/ 1815171 h 1876628"/>
                  <a:gd name="connsiteX422" fmla="*/ 1865342 w 5093934"/>
                  <a:gd name="connsiteY422" fmla="*/ 1814765 h 1876628"/>
                  <a:gd name="connsiteX423" fmla="*/ 1858360 w 5093934"/>
                  <a:gd name="connsiteY423" fmla="*/ 1809099 h 1876628"/>
                  <a:gd name="connsiteX424" fmla="*/ 1858906 w 5093934"/>
                  <a:gd name="connsiteY424" fmla="*/ 1799943 h 1876628"/>
                  <a:gd name="connsiteX425" fmla="*/ 1866537 w 5093934"/>
                  <a:gd name="connsiteY425" fmla="*/ 1794758 h 1876628"/>
                  <a:gd name="connsiteX426" fmla="*/ 1872815 w 5093934"/>
                  <a:gd name="connsiteY426" fmla="*/ 1793065 h 1876628"/>
                  <a:gd name="connsiteX427" fmla="*/ 1108587 w 5093934"/>
                  <a:gd name="connsiteY427" fmla="*/ 1793065 h 1876628"/>
                  <a:gd name="connsiteX428" fmla="*/ 1114637 w 5093934"/>
                  <a:gd name="connsiteY428" fmla="*/ 1795164 h 1876628"/>
                  <a:gd name="connsiteX429" fmla="*/ 1121620 w 5093934"/>
                  <a:gd name="connsiteY429" fmla="*/ 1800830 h 1876628"/>
                  <a:gd name="connsiteX430" fmla="*/ 1121072 w 5093934"/>
                  <a:gd name="connsiteY430" fmla="*/ 1809986 h 1876628"/>
                  <a:gd name="connsiteX431" fmla="*/ 1113442 w 5093934"/>
                  <a:gd name="connsiteY431" fmla="*/ 1815171 h 1876628"/>
                  <a:gd name="connsiteX432" fmla="*/ 1101114 w 5093934"/>
                  <a:gd name="connsiteY432" fmla="*/ 1814765 h 1876628"/>
                  <a:gd name="connsiteX433" fmla="*/ 1094132 w 5093934"/>
                  <a:gd name="connsiteY433" fmla="*/ 1809099 h 1876628"/>
                  <a:gd name="connsiteX434" fmla="*/ 1094679 w 5093934"/>
                  <a:gd name="connsiteY434" fmla="*/ 1799943 h 1876628"/>
                  <a:gd name="connsiteX435" fmla="*/ 1102310 w 5093934"/>
                  <a:gd name="connsiteY435" fmla="*/ 1794758 h 1876628"/>
                  <a:gd name="connsiteX436" fmla="*/ 1108587 w 5093934"/>
                  <a:gd name="connsiteY436" fmla="*/ 1793065 h 1876628"/>
                  <a:gd name="connsiteX437" fmla="*/ 345806 w 5093934"/>
                  <a:gd name="connsiteY437" fmla="*/ 1793065 h 1876628"/>
                  <a:gd name="connsiteX438" fmla="*/ 351856 w 5093934"/>
                  <a:gd name="connsiteY438" fmla="*/ 1795164 h 1876628"/>
                  <a:gd name="connsiteX439" fmla="*/ 358839 w 5093934"/>
                  <a:gd name="connsiteY439" fmla="*/ 1800830 h 1876628"/>
                  <a:gd name="connsiteX440" fmla="*/ 358291 w 5093934"/>
                  <a:gd name="connsiteY440" fmla="*/ 1809986 h 1876628"/>
                  <a:gd name="connsiteX441" fmla="*/ 350661 w 5093934"/>
                  <a:gd name="connsiteY441" fmla="*/ 1815171 h 1876628"/>
                  <a:gd name="connsiteX442" fmla="*/ 338333 w 5093934"/>
                  <a:gd name="connsiteY442" fmla="*/ 1814765 h 1876628"/>
                  <a:gd name="connsiteX443" fmla="*/ 331351 w 5093934"/>
                  <a:gd name="connsiteY443" fmla="*/ 1809099 h 1876628"/>
                  <a:gd name="connsiteX444" fmla="*/ 331898 w 5093934"/>
                  <a:gd name="connsiteY444" fmla="*/ 1799943 h 1876628"/>
                  <a:gd name="connsiteX445" fmla="*/ 339528 w 5093934"/>
                  <a:gd name="connsiteY445" fmla="*/ 1794758 h 1876628"/>
                  <a:gd name="connsiteX446" fmla="*/ 345806 w 5093934"/>
                  <a:gd name="connsiteY446" fmla="*/ 1793065 h 1876628"/>
                  <a:gd name="connsiteX447" fmla="*/ 3193978 w 5093934"/>
                  <a:gd name="connsiteY447" fmla="*/ 1762406 h 1876628"/>
                  <a:gd name="connsiteX448" fmla="*/ 3211450 w 5093934"/>
                  <a:gd name="connsiteY448" fmla="*/ 1767780 h 1876628"/>
                  <a:gd name="connsiteX449" fmla="*/ 3288327 w 5093934"/>
                  <a:gd name="connsiteY449" fmla="*/ 1824872 h 1876628"/>
                  <a:gd name="connsiteX450" fmla="*/ 3288327 w 5093934"/>
                  <a:gd name="connsiteY450" fmla="*/ 1850823 h 1876628"/>
                  <a:gd name="connsiteX451" fmla="*/ 3253579 w 5093934"/>
                  <a:gd name="connsiteY451" fmla="*/ 1876628 h 1876628"/>
                  <a:gd name="connsiteX452" fmla="*/ 3148106 w 5093934"/>
                  <a:gd name="connsiteY452" fmla="*/ 1876628 h 1876628"/>
                  <a:gd name="connsiteX453" fmla="*/ 3106493 w 5093934"/>
                  <a:gd name="connsiteY453" fmla="*/ 1845725 h 1876628"/>
                  <a:gd name="connsiteX454" fmla="*/ 3106492 w 5093934"/>
                  <a:gd name="connsiteY454" fmla="*/ 1819774 h 1876628"/>
                  <a:gd name="connsiteX455" fmla="*/ 3176505 w 5093934"/>
                  <a:gd name="connsiteY455" fmla="*/ 1767780 h 1876628"/>
                  <a:gd name="connsiteX456" fmla="*/ 3193978 w 5093934"/>
                  <a:gd name="connsiteY456" fmla="*/ 1762406 h 1876628"/>
                  <a:gd name="connsiteX457" fmla="*/ 2429750 w 5093934"/>
                  <a:gd name="connsiteY457" fmla="*/ 1762406 h 1876628"/>
                  <a:gd name="connsiteX458" fmla="*/ 2447222 w 5093934"/>
                  <a:gd name="connsiteY458" fmla="*/ 1767780 h 1876628"/>
                  <a:gd name="connsiteX459" fmla="*/ 2524099 w 5093934"/>
                  <a:gd name="connsiteY459" fmla="*/ 1824872 h 1876628"/>
                  <a:gd name="connsiteX460" fmla="*/ 2524099 w 5093934"/>
                  <a:gd name="connsiteY460" fmla="*/ 1850823 h 1876628"/>
                  <a:gd name="connsiteX461" fmla="*/ 2489351 w 5093934"/>
                  <a:gd name="connsiteY461" fmla="*/ 1876628 h 1876628"/>
                  <a:gd name="connsiteX462" fmla="*/ 2383878 w 5093934"/>
                  <a:gd name="connsiteY462" fmla="*/ 1876628 h 1876628"/>
                  <a:gd name="connsiteX463" fmla="*/ 2342264 w 5093934"/>
                  <a:gd name="connsiteY463" fmla="*/ 1845725 h 1876628"/>
                  <a:gd name="connsiteX464" fmla="*/ 2342264 w 5093934"/>
                  <a:gd name="connsiteY464" fmla="*/ 1819774 h 1876628"/>
                  <a:gd name="connsiteX465" fmla="*/ 2412276 w 5093934"/>
                  <a:gd name="connsiteY465" fmla="*/ 1767780 h 1876628"/>
                  <a:gd name="connsiteX466" fmla="*/ 2429750 w 5093934"/>
                  <a:gd name="connsiteY466" fmla="*/ 1762406 h 1876628"/>
                  <a:gd name="connsiteX467" fmla="*/ 1665368 w 5093934"/>
                  <a:gd name="connsiteY467" fmla="*/ 1762406 h 1876628"/>
                  <a:gd name="connsiteX468" fmla="*/ 1682840 w 5093934"/>
                  <a:gd name="connsiteY468" fmla="*/ 1767780 h 1876628"/>
                  <a:gd name="connsiteX469" fmla="*/ 1759717 w 5093934"/>
                  <a:gd name="connsiteY469" fmla="*/ 1824872 h 1876628"/>
                  <a:gd name="connsiteX470" fmla="*/ 1759717 w 5093934"/>
                  <a:gd name="connsiteY470" fmla="*/ 1850823 h 1876628"/>
                  <a:gd name="connsiteX471" fmla="*/ 1724969 w 5093934"/>
                  <a:gd name="connsiteY471" fmla="*/ 1876628 h 1876628"/>
                  <a:gd name="connsiteX472" fmla="*/ 1619496 w 5093934"/>
                  <a:gd name="connsiteY472" fmla="*/ 1876628 h 1876628"/>
                  <a:gd name="connsiteX473" fmla="*/ 1577882 w 5093934"/>
                  <a:gd name="connsiteY473" fmla="*/ 1845725 h 1876628"/>
                  <a:gd name="connsiteX474" fmla="*/ 1577882 w 5093934"/>
                  <a:gd name="connsiteY474" fmla="*/ 1819774 h 1876628"/>
                  <a:gd name="connsiteX475" fmla="*/ 1647894 w 5093934"/>
                  <a:gd name="connsiteY475" fmla="*/ 1767780 h 1876628"/>
                  <a:gd name="connsiteX476" fmla="*/ 1665368 w 5093934"/>
                  <a:gd name="connsiteY476" fmla="*/ 1762406 h 1876628"/>
                  <a:gd name="connsiteX477" fmla="*/ 901140 w 5093934"/>
                  <a:gd name="connsiteY477" fmla="*/ 1762406 h 1876628"/>
                  <a:gd name="connsiteX478" fmla="*/ 918612 w 5093934"/>
                  <a:gd name="connsiteY478" fmla="*/ 1767780 h 1876628"/>
                  <a:gd name="connsiteX479" fmla="*/ 995489 w 5093934"/>
                  <a:gd name="connsiteY479" fmla="*/ 1824872 h 1876628"/>
                  <a:gd name="connsiteX480" fmla="*/ 995489 w 5093934"/>
                  <a:gd name="connsiteY480" fmla="*/ 1850823 h 1876628"/>
                  <a:gd name="connsiteX481" fmla="*/ 960741 w 5093934"/>
                  <a:gd name="connsiteY481" fmla="*/ 1876628 h 1876628"/>
                  <a:gd name="connsiteX482" fmla="*/ 855267 w 5093934"/>
                  <a:gd name="connsiteY482" fmla="*/ 1876628 h 1876628"/>
                  <a:gd name="connsiteX483" fmla="*/ 813654 w 5093934"/>
                  <a:gd name="connsiteY483" fmla="*/ 1845725 h 1876628"/>
                  <a:gd name="connsiteX484" fmla="*/ 813654 w 5093934"/>
                  <a:gd name="connsiteY484" fmla="*/ 1819774 h 1876628"/>
                  <a:gd name="connsiteX485" fmla="*/ 883666 w 5093934"/>
                  <a:gd name="connsiteY485" fmla="*/ 1767780 h 1876628"/>
                  <a:gd name="connsiteX486" fmla="*/ 901140 w 5093934"/>
                  <a:gd name="connsiteY486" fmla="*/ 1762406 h 1876628"/>
                  <a:gd name="connsiteX487" fmla="*/ 138359 w 5093934"/>
                  <a:gd name="connsiteY487" fmla="*/ 1762406 h 1876628"/>
                  <a:gd name="connsiteX488" fmla="*/ 155831 w 5093934"/>
                  <a:gd name="connsiteY488" fmla="*/ 1767780 h 1876628"/>
                  <a:gd name="connsiteX489" fmla="*/ 232708 w 5093934"/>
                  <a:gd name="connsiteY489" fmla="*/ 1824872 h 1876628"/>
                  <a:gd name="connsiteX490" fmla="*/ 232708 w 5093934"/>
                  <a:gd name="connsiteY490" fmla="*/ 1850823 h 1876628"/>
                  <a:gd name="connsiteX491" fmla="*/ 197960 w 5093934"/>
                  <a:gd name="connsiteY491" fmla="*/ 1876628 h 1876628"/>
                  <a:gd name="connsiteX492" fmla="*/ 92487 w 5093934"/>
                  <a:gd name="connsiteY492" fmla="*/ 1876628 h 1876628"/>
                  <a:gd name="connsiteX493" fmla="*/ 50874 w 5093934"/>
                  <a:gd name="connsiteY493" fmla="*/ 1845725 h 1876628"/>
                  <a:gd name="connsiteX494" fmla="*/ 50873 w 5093934"/>
                  <a:gd name="connsiteY494" fmla="*/ 1819774 h 1876628"/>
                  <a:gd name="connsiteX495" fmla="*/ 120885 w 5093934"/>
                  <a:gd name="connsiteY495" fmla="*/ 1767780 h 1876628"/>
                  <a:gd name="connsiteX496" fmla="*/ 138359 w 5093934"/>
                  <a:gd name="connsiteY496" fmla="*/ 1762406 h 1876628"/>
                  <a:gd name="connsiteX497" fmla="*/ 2722255 w 5093934"/>
                  <a:gd name="connsiteY497" fmla="*/ 1749726 h 1876628"/>
                  <a:gd name="connsiteX498" fmla="*/ 2732020 w 5093934"/>
                  <a:gd name="connsiteY498" fmla="*/ 1749756 h 1876628"/>
                  <a:gd name="connsiteX499" fmla="*/ 2744631 w 5093934"/>
                  <a:gd name="connsiteY499" fmla="*/ 1753176 h 1876628"/>
                  <a:gd name="connsiteX500" fmla="*/ 2821452 w 5093934"/>
                  <a:gd name="connsiteY500" fmla="*/ 1788106 h 1876628"/>
                  <a:gd name="connsiteX501" fmla="*/ 2832632 w 5093934"/>
                  <a:gd name="connsiteY501" fmla="*/ 1822637 h 1876628"/>
                  <a:gd name="connsiteX502" fmla="*/ 2805886 w 5093934"/>
                  <a:gd name="connsiteY502" fmla="*/ 1855077 h 1876628"/>
                  <a:gd name="connsiteX503" fmla="*/ 2759388 w 5093934"/>
                  <a:gd name="connsiteY503" fmla="*/ 1863381 h 1876628"/>
                  <a:gd name="connsiteX504" fmla="*/ 2682570 w 5093934"/>
                  <a:gd name="connsiteY504" fmla="*/ 1828450 h 1876628"/>
                  <a:gd name="connsiteX505" fmla="*/ 2671388 w 5093934"/>
                  <a:gd name="connsiteY505" fmla="*/ 1793920 h 1876628"/>
                  <a:gd name="connsiteX506" fmla="*/ 2698134 w 5093934"/>
                  <a:gd name="connsiteY506" fmla="*/ 1761480 h 1876628"/>
                  <a:gd name="connsiteX507" fmla="*/ 2722255 w 5093934"/>
                  <a:gd name="connsiteY507" fmla="*/ 1749726 h 1876628"/>
                  <a:gd name="connsiteX508" fmla="*/ 1957873 w 5093934"/>
                  <a:gd name="connsiteY508" fmla="*/ 1749726 h 1876628"/>
                  <a:gd name="connsiteX509" fmla="*/ 1967637 w 5093934"/>
                  <a:gd name="connsiteY509" fmla="*/ 1749756 h 1876628"/>
                  <a:gd name="connsiteX510" fmla="*/ 1980249 w 5093934"/>
                  <a:gd name="connsiteY510" fmla="*/ 1753176 h 1876628"/>
                  <a:gd name="connsiteX511" fmla="*/ 2057070 w 5093934"/>
                  <a:gd name="connsiteY511" fmla="*/ 1788106 h 1876628"/>
                  <a:gd name="connsiteX512" fmla="*/ 2068250 w 5093934"/>
                  <a:gd name="connsiteY512" fmla="*/ 1822637 h 1876628"/>
                  <a:gd name="connsiteX513" fmla="*/ 2041504 w 5093934"/>
                  <a:gd name="connsiteY513" fmla="*/ 1855077 h 1876628"/>
                  <a:gd name="connsiteX514" fmla="*/ 1995006 w 5093934"/>
                  <a:gd name="connsiteY514" fmla="*/ 1863381 h 1876628"/>
                  <a:gd name="connsiteX515" fmla="*/ 1918188 w 5093934"/>
                  <a:gd name="connsiteY515" fmla="*/ 1828450 h 1876628"/>
                  <a:gd name="connsiteX516" fmla="*/ 1907006 w 5093934"/>
                  <a:gd name="connsiteY516" fmla="*/ 1793920 h 1876628"/>
                  <a:gd name="connsiteX517" fmla="*/ 1933753 w 5093934"/>
                  <a:gd name="connsiteY517" fmla="*/ 1761480 h 1876628"/>
                  <a:gd name="connsiteX518" fmla="*/ 1957873 w 5093934"/>
                  <a:gd name="connsiteY518" fmla="*/ 1749726 h 1876628"/>
                  <a:gd name="connsiteX519" fmla="*/ 1193646 w 5093934"/>
                  <a:gd name="connsiteY519" fmla="*/ 1749726 h 1876628"/>
                  <a:gd name="connsiteX520" fmla="*/ 1203409 w 5093934"/>
                  <a:gd name="connsiteY520" fmla="*/ 1749756 h 1876628"/>
                  <a:gd name="connsiteX521" fmla="*/ 1216022 w 5093934"/>
                  <a:gd name="connsiteY521" fmla="*/ 1753176 h 1876628"/>
                  <a:gd name="connsiteX522" fmla="*/ 1292842 w 5093934"/>
                  <a:gd name="connsiteY522" fmla="*/ 1788106 h 1876628"/>
                  <a:gd name="connsiteX523" fmla="*/ 1304023 w 5093934"/>
                  <a:gd name="connsiteY523" fmla="*/ 1822637 h 1876628"/>
                  <a:gd name="connsiteX524" fmla="*/ 1277276 w 5093934"/>
                  <a:gd name="connsiteY524" fmla="*/ 1855077 h 1876628"/>
                  <a:gd name="connsiteX525" fmla="*/ 1230778 w 5093934"/>
                  <a:gd name="connsiteY525" fmla="*/ 1863381 h 1876628"/>
                  <a:gd name="connsiteX526" fmla="*/ 1153960 w 5093934"/>
                  <a:gd name="connsiteY526" fmla="*/ 1828450 h 1876628"/>
                  <a:gd name="connsiteX527" fmla="*/ 1142778 w 5093934"/>
                  <a:gd name="connsiteY527" fmla="*/ 1793920 h 1876628"/>
                  <a:gd name="connsiteX528" fmla="*/ 1169525 w 5093934"/>
                  <a:gd name="connsiteY528" fmla="*/ 1761480 h 1876628"/>
                  <a:gd name="connsiteX529" fmla="*/ 1193646 w 5093934"/>
                  <a:gd name="connsiteY529" fmla="*/ 1749726 h 1876628"/>
                  <a:gd name="connsiteX530" fmla="*/ 430865 w 5093934"/>
                  <a:gd name="connsiteY530" fmla="*/ 1749726 h 1876628"/>
                  <a:gd name="connsiteX531" fmla="*/ 440628 w 5093934"/>
                  <a:gd name="connsiteY531" fmla="*/ 1749756 h 1876628"/>
                  <a:gd name="connsiteX532" fmla="*/ 453241 w 5093934"/>
                  <a:gd name="connsiteY532" fmla="*/ 1753176 h 1876628"/>
                  <a:gd name="connsiteX533" fmla="*/ 530060 w 5093934"/>
                  <a:gd name="connsiteY533" fmla="*/ 1788106 h 1876628"/>
                  <a:gd name="connsiteX534" fmla="*/ 541242 w 5093934"/>
                  <a:gd name="connsiteY534" fmla="*/ 1822637 h 1876628"/>
                  <a:gd name="connsiteX535" fmla="*/ 514495 w 5093934"/>
                  <a:gd name="connsiteY535" fmla="*/ 1855077 h 1876628"/>
                  <a:gd name="connsiteX536" fmla="*/ 467998 w 5093934"/>
                  <a:gd name="connsiteY536" fmla="*/ 1863381 h 1876628"/>
                  <a:gd name="connsiteX537" fmla="*/ 391179 w 5093934"/>
                  <a:gd name="connsiteY537" fmla="*/ 1828450 h 1876628"/>
                  <a:gd name="connsiteX538" fmla="*/ 379997 w 5093934"/>
                  <a:gd name="connsiteY538" fmla="*/ 1793920 h 1876628"/>
                  <a:gd name="connsiteX539" fmla="*/ 406743 w 5093934"/>
                  <a:gd name="connsiteY539" fmla="*/ 1761480 h 1876628"/>
                  <a:gd name="connsiteX540" fmla="*/ 430865 w 5093934"/>
                  <a:gd name="connsiteY540" fmla="*/ 1749726 h 1876628"/>
                  <a:gd name="connsiteX541" fmla="*/ 3329048 w 5093934"/>
                  <a:gd name="connsiteY541" fmla="*/ 1745088 h 1876628"/>
                  <a:gd name="connsiteX542" fmla="*/ 3338990 w 5093934"/>
                  <a:gd name="connsiteY542" fmla="*/ 1816322 h 1876628"/>
                  <a:gd name="connsiteX543" fmla="*/ 3333793 w 5093934"/>
                  <a:gd name="connsiteY543" fmla="*/ 1819341 h 1876628"/>
                  <a:gd name="connsiteX544" fmla="*/ 3296802 w 5093934"/>
                  <a:gd name="connsiteY544" fmla="*/ 1815985 h 1876628"/>
                  <a:gd name="connsiteX545" fmla="*/ 3277559 w 5093934"/>
                  <a:gd name="connsiteY545" fmla="*/ 1797717 h 1876628"/>
                  <a:gd name="connsiteX546" fmla="*/ 3282079 w 5093934"/>
                  <a:gd name="connsiteY546" fmla="*/ 1770247 h 1876628"/>
                  <a:gd name="connsiteX547" fmla="*/ 3323370 w 5093934"/>
                  <a:gd name="connsiteY547" fmla="*/ 1746260 h 1876628"/>
                  <a:gd name="connsiteX548" fmla="*/ 2660785 w 5093934"/>
                  <a:gd name="connsiteY548" fmla="*/ 1742290 h 1876628"/>
                  <a:gd name="connsiteX549" fmla="*/ 2669642 w 5093934"/>
                  <a:gd name="connsiteY549" fmla="*/ 1746006 h 1876628"/>
                  <a:gd name="connsiteX550" fmla="*/ 2679346 w 5093934"/>
                  <a:gd name="connsiteY550" fmla="*/ 1755219 h 1876628"/>
                  <a:gd name="connsiteX551" fmla="*/ 2677066 w 5093934"/>
                  <a:gd name="connsiteY551" fmla="*/ 1769074 h 1876628"/>
                  <a:gd name="connsiteX552" fmla="*/ 2663997 w 5093934"/>
                  <a:gd name="connsiteY552" fmla="*/ 1776667 h 1876628"/>
                  <a:gd name="connsiteX553" fmla="*/ 2645341 w 5093934"/>
                  <a:gd name="connsiteY553" fmla="*/ 1774973 h 1876628"/>
                  <a:gd name="connsiteX554" fmla="*/ 2635636 w 5093934"/>
                  <a:gd name="connsiteY554" fmla="*/ 1765760 h 1876628"/>
                  <a:gd name="connsiteX555" fmla="*/ 2637916 w 5093934"/>
                  <a:gd name="connsiteY555" fmla="*/ 1751906 h 1876628"/>
                  <a:gd name="connsiteX556" fmla="*/ 2650985 w 5093934"/>
                  <a:gd name="connsiteY556" fmla="*/ 1744313 h 1876628"/>
                  <a:gd name="connsiteX557" fmla="*/ 2660785 w 5093934"/>
                  <a:gd name="connsiteY557" fmla="*/ 1742290 h 1876628"/>
                  <a:gd name="connsiteX558" fmla="*/ 1896403 w 5093934"/>
                  <a:gd name="connsiteY558" fmla="*/ 1742290 h 1876628"/>
                  <a:gd name="connsiteX559" fmla="*/ 1905260 w 5093934"/>
                  <a:gd name="connsiteY559" fmla="*/ 1746006 h 1876628"/>
                  <a:gd name="connsiteX560" fmla="*/ 1914964 w 5093934"/>
                  <a:gd name="connsiteY560" fmla="*/ 1755219 h 1876628"/>
                  <a:gd name="connsiteX561" fmla="*/ 1912684 w 5093934"/>
                  <a:gd name="connsiteY561" fmla="*/ 1769074 h 1876628"/>
                  <a:gd name="connsiteX562" fmla="*/ 1899614 w 5093934"/>
                  <a:gd name="connsiteY562" fmla="*/ 1776667 h 1876628"/>
                  <a:gd name="connsiteX563" fmla="*/ 1880959 w 5093934"/>
                  <a:gd name="connsiteY563" fmla="*/ 1774973 h 1876628"/>
                  <a:gd name="connsiteX564" fmla="*/ 1871254 w 5093934"/>
                  <a:gd name="connsiteY564" fmla="*/ 1765760 h 1876628"/>
                  <a:gd name="connsiteX565" fmla="*/ 1873534 w 5093934"/>
                  <a:gd name="connsiteY565" fmla="*/ 1751906 h 1876628"/>
                  <a:gd name="connsiteX566" fmla="*/ 1886603 w 5093934"/>
                  <a:gd name="connsiteY566" fmla="*/ 1744313 h 1876628"/>
                  <a:gd name="connsiteX567" fmla="*/ 1896403 w 5093934"/>
                  <a:gd name="connsiteY567" fmla="*/ 1742290 h 1876628"/>
                  <a:gd name="connsiteX568" fmla="*/ 1132176 w 5093934"/>
                  <a:gd name="connsiteY568" fmla="*/ 1742290 h 1876628"/>
                  <a:gd name="connsiteX569" fmla="*/ 1141031 w 5093934"/>
                  <a:gd name="connsiteY569" fmla="*/ 1746006 h 1876628"/>
                  <a:gd name="connsiteX570" fmla="*/ 1150736 w 5093934"/>
                  <a:gd name="connsiteY570" fmla="*/ 1755219 h 1876628"/>
                  <a:gd name="connsiteX571" fmla="*/ 1148456 w 5093934"/>
                  <a:gd name="connsiteY571" fmla="*/ 1769074 h 1876628"/>
                  <a:gd name="connsiteX572" fmla="*/ 1135387 w 5093934"/>
                  <a:gd name="connsiteY572" fmla="*/ 1776667 h 1876628"/>
                  <a:gd name="connsiteX573" fmla="*/ 1116731 w 5093934"/>
                  <a:gd name="connsiteY573" fmla="*/ 1774973 h 1876628"/>
                  <a:gd name="connsiteX574" fmla="*/ 1107026 w 5093934"/>
                  <a:gd name="connsiteY574" fmla="*/ 1765760 h 1876628"/>
                  <a:gd name="connsiteX575" fmla="*/ 1109307 w 5093934"/>
                  <a:gd name="connsiteY575" fmla="*/ 1751906 h 1876628"/>
                  <a:gd name="connsiteX576" fmla="*/ 1122376 w 5093934"/>
                  <a:gd name="connsiteY576" fmla="*/ 1744313 h 1876628"/>
                  <a:gd name="connsiteX577" fmla="*/ 1132176 w 5093934"/>
                  <a:gd name="connsiteY577" fmla="*/ 1742290 h 1876628"/>
                  <a:gd name="connsiteX578" fmla="*/ 369395 w 5093934"/>
                  <a:gd name="connsiteY578" fmla="*/ 1742290 h 1876628"/>
                  <a:gd name="connsiteX579" fmla="*/ 378250 w 5093934"/>
                  <a:gd name="connsiteY579" fmla="*/ 1746006 h 1876628"/>
                  <a:gd name="connsiteX580" fmla="*/ 387955 w 5093934"/>
                  <a:gd name="connsiteY580" fmla="*/ 1755219 h 1876628"/>
                  <a:gd name="connsiteX581" fmla="*/ 385676 w 5093934"/>
                  <a:gd name="connsiteY581" fmla="*/ 1769074 h 1876628"/>
                  <a:gd name="connsiteX582" fmla="*/ 372606 w 5093934"/>
                  <a:gd name="connsiteY582" fmla="*/ 1776667 h 1876628"/>
                  <a:gd name="connsiteX583" fmla="*/ 353950 w 5093934"/>
                  <a:gd name="connsiteY583" fmla="*/ 1774973 h 1876628"/>
                  <a:gd name="connsiteX584" fmla="*/ 344246 w 5093934"/>
                  <a:gd name="connsiteY584" fmla="*/ 1765760 h 1876628"/>
                  <a:gd name="connsiteX585" fmla="*/ 346525 w 5093934"/>
                  <a:gd name="connsiteY585" fmla="*/ 1751906 h 1876628"/>
                  <a:gd name="connsiteX586" fmla="*/ 359595 w 5093934"/>
                  <a:gd name="connsiteY586" fmla="*/ 1744313 h 1876628"/>
                  <a:gd name="connsiteX587" fmla="*/ 369395 w 5093934"/>
                  <a:gd name="connsiteY587" fmla="*/ 1742290 h 1876628"/>
                  <a:gd name="connsiteX588" fmla="*/ 2578573 w 5093934"/>
                  <a:gd name="connsiteY588" fmla="*/ 1742249 h 1876628"/>
                  <a:gd name="connsiteX589" fmla="*/ 2596132 w 5093934"/>
                  <a:gd name="connsiteY589" fmla="*/ 1749616 h 1876628"/>
                  <a:gd name="connsiteX590" fmla="*/ 2615374 w 5093934"/>
                  <a:gd name="connsiteY590" fmla="*/ 1767884 h 1876628"/>
                  <a:gd name="connsiteX591" fmla="*/ 2610856 w 5093934"/>
                  <a:gd name="connsiteY591" fmla="*/ 1795354 h 1876628"/>
                  <a:gd name="connsiteX592" fmla="*/ 2569564 w 5093934"/>
                  <a:gd name="connsiteY592" fmla="*/ 1819341 h 1876628"/>
                  <a:gd name="connsiteX593" fmla="*/ 2532574 w 5093934"/>
                  <a:gd name="connsiteY593" fmla="*/ 1815985 h 1876628"/>
                  <a:gd name="connsiteX594" fmla="*/ 2513331 w 5093934"/>
                  <a:gd name="connsiteY594" fmla="*/ 1797717 h 1876628"/>
                  <a:gd name="connsiteX595" fmla="*/ 2517850 w 5093934"/>
                  <a:gd name="connsiteY595" fmla="*/ 1770247 h 1876628"/>
                  <a:gd name="connsiteX596" fmla="*/ 2559142 w 5093934"/>
                  <a:gd name="connsiteY596" fmla="*/ 1746260 h 1876628"/>
                  <a:gd name="connsiteX597" fmla="*/ 2578573 w 5093934"/>
                  <a:gd name="connsiteY597" fmla="*/ 1742249 h 1876628"/>
                  <a:gd name="connsiteX598" fmla="*/ 1814191 w 5093934"/>
                  <a:gd name="connsiteY598" fmla="*/ 1742249 h 1876628"/>
                  <a:gd name="connsiteX599" fmla="*/ 1831750 w 5093934"/>
                  <a:gd name="connsiteY599" fmla="*/ 1749616 h 1876628"/>
                  <a:gd name="connsiteX600" fmla="*/ 1850992 w 5093934"/>
                  <a:gd name="connsiteY600" fmla="*/ 1767884 h 1876628"/>
                  <a:gd name="connsiteX601" fmla="*/ 1846474 w 5093934"/>
                  <a:gd name="connsiteY601" fmla="*/ 1795354 h 1876628"/>
                  <a:gd name="connsiteX602" fmla="*/ 1805183 w 5093934"/>
                  <a:gd name="connsiteY602" fmla="*/ 1819341 h 1876628"/>
                  <a:gd name="connsiteX603" fmla="*/ 1768192 w 5093934"/>
                  <a:gd name="connsiteY603" fmla="*/ 1815985 h 1876628"/>
                  <a:gd name="connsiteX604" fmla="*/ 1748950 w 5093934"/>
                  <a:gd name="connsiteY604" fmla="*/ 1797717 h 1876628"/>
                  <a:gd name="connsiteX605" fmla="*/ 1753469 w 5093934"/>
                  <a:gd name="connsiteY605" fmla="*/ 1770247 h 1876628"/>
                  <a:gd name="connsiteX606" fmla="*/ 1794760 w 5093934"/>
                  <a:gd name="connsiteY606" fmla="*/ 1746260 h 1876628"/>
                  <a:gd name="connsiteX607" fmla="*/ 1814191 w 5093934"/>
                  <a:gd name="connsiteY607" fmla="*/ 1742249 h 1876628"/>
                  <a:gd name="connsiteX608" fmla="*/ 1049963 w 5093934"/>
                  <a:gd name="connsiteY608" fmla="*/ 1742249 h 1876628"/>
                  <a:gd name="connsiteX609" fmla="*/ 1067523 w 5093934"/>
                  <a:gd name="connsiteY609" fmla="*/ 1749616 h 1876628"/>
                  <a:gd name="connsiteX610" fmla="*/ 1086764 w 5093934"/>
                  <a:gd name="connsiteY610" fmla="*/ 1767884 h 1876628"/>
                  <a:gd name="connsiteX611" fmla="*/ 1082245 w 5093934"/>
                  <a:gd name="connsiteY611" fmla="*/ 1795354 h 1876628"/>
                  <a:gd name="connsiteX612" fmla="*/ 1040955 w 5093934"/>
                  <a:gd name="connsiteY612" fmla="*/ 1819341 h 1876628"/>
                  <a:gd name="connsiteX613" fmla="*/ 1003965 w 5093934"/>
                  <a:gd name="connsiteY613" fmla="*/ 1815985 h 1876628"/>
                  <a:gd name="connsiteX614" fmla="*/ 984721 w 5093934"/>
                  <a:gd name="connsiteY614" fmla="*/ 1797717 h 1876628"/>
                  <a:gd name="connsiteX615" fmla="*/ 989241 w 5093934"/>
                  <a:gd name="connsiteY615" fmla="*/ 1770247 h 1876628"/>
                  <a:gd name="connsiteX616" fmla="*/ 1030532 w 5093934"/>
                  <a:gd name="connsiteY616" fmla="*/ 1746260 h 1876628"/>
                  <a:gd name="connsiteX617" fmla="*/ 1049963 w 5093934"/>
                  <a:gd name="connsiteY617" fmla="*/ 1742249 h 1876628"/>
                  <a:gd name="connsiteX618" fmla="*/ 287182 w 5093934"/>
                  <a:gd name="connsiteY618" fmla="*/ 1742249 h 1876628"/>
                  <a:gd name="connsiteX619" fmla="*/ 304741 w 5093934"/>
                  <a:gd name="connsiteY619" fmla="*/ 1749616 h 1876628"/>
                  <a:gd name="connsiteX620" fmla="*/ 323983 w 5093934"/>
                  <a:gd name="connsiteY620" fmla="*/ 1767884 h 1876628"/>
                  <a:gd name="connsiteX621" fmla="*/ 319465 w 5093934"/>
                  <a:gd name="connsiteY621" fmla="*/ 1795354 h 1876628"/>
                  <a:gd name="connsiteX622" fmla="*/ 278174 w 5093934"/>
                  <a:gd name="connsiteY622" fmla="*/ 1819341 h 1876628"/>
                  <a:gd name="connsiteX623" fmla="*/ 241184 w 5093934"/>
                  <a:gd name="connsiteY623" fmla="*/ 1815985 h 1876628"/>
                  <a:gd name="connsiteX624" fmla="*/ 221941 w 5093934"/>
                  <a:gd name="connsiteY624" fmla="*/ 1797717 h 1876628"/>
                  <a:gd name="connsiteX625" fmla="*/ 226460 w 5093934"/>
                  <a:gd name="connsiteY625" fmla="*/ 1770247 h 1876628"/>
                  <a:gd name="connsiteX626" fmla="*/ 267751 w 5093934"/>
                  <a:gd name="connsiteY626" fmla="*/ 1746260 h 1876628"/>
                  <a:gd name="connsiteX627" fmla="*/ 287182 w 5093934"/>
                  <a:gd name="connsiteY627" fmla="*/ 1742249 h 1876628"/>
                  <a:gd name="connsiteX628" fmla="*/ 3093542 w 5093934"/>
                  <a:gd name="connsiteY628" fmla="*/ 1732410 h 1876628"/>
                  <a:gd name="connsiteX629" fmla="*/ 3102914 w 5093934"/>
                  <a:gd name="connsiteY629" fmla="*/ 1735293 h 1876628"/>
                  <a:gd name="connsiteX630" fmla="*/ 3140468 w 5093934"/>
                  <a:gd name="connsiteY630" fmla="*/ 1763181 h 1876628"/>
                  <a:gd name="connsiteX631" fmla="*/ 3140468 w 5093934"/>
                  <a:gd name="connsiteY631" fmla="*/ 1777101 h 1876628"/>
                  <a:gd name="connsiteX632" fmla="*/ 3088096 w 5093934"/>
                  <a:gd name="connsiteY632" fmla="*/ 1815994 h 1876628"/>
                  <a:gd name="connsiteX633" fmla="*/ 3069352 w 5093934"/>
                  <a:gd name="connsiteY633" fmla="*/ 1815994 h 1876628"/>
                  <a:gd name="connsiteX634" fmla="*/ 3031799 w 5093934"/>
                  <a:gd name="connsiteY634" fmla="*/ 1788105 h 1876628"/>
                  <a:gd name="connsiteX635" fmla="*/ 3031799 w 5093934"/>
                  <a:gd name="connsiteY635" fmla="*/ 1774186 h 1876628"/>
                  <a:gd name="connsiteX636" fmla="*/ 3084170 w 5093934"/>
                  <a:gd name="connsiteY636" fmla="*/ 1735293 h 1876628"/>
                  <a:gd name="connsiteX637" fmla="*/ 3093542 w 5093934"/>
                  <a:gd name="connsiteY637" fmla="*/ 1732410 h 1876628"/>
                  <a:gd name="connsiteX638" fmla="*/ 2329314 w 5093934"/>
                  <a:gd name="connsiteY638" fmla="*/ 1732410 h 1876628"/>
                  <a:gd name="connsiteX639" fmla="*/ 2338686 w 5093934"/>
                  <a:gd name="connsiteY639" fmla="*/ 1735293 h 1876628"/>
                  <a:gd name="connsiteX640" fmla="*/ 2376240 w 5093934"/>
                  <a:gd name="connsiteY640" fmla="*/ 1763181 h 1876628"/>
                  <a:gd name="connsiteX641" fmla="*/ 2376240 w 5093934"/>
                  <a:gd name="connsiteY641" fmla="*/ 1777101 h 1876628"/>
                  <a:gd name="connsiteX642" fmla="*/ 2323868 w 5093934"/>
                  <a:gd name="connsiteY642" fmla="*/ 1815994 h 1876628"/>
                  <a:gd name="connsiteX643" fmla="*/ 2305124 w 5093934"/>
                  <a:gd name="connsiteY643" fmla="*/ 1815994 h 1876628"/>
                  <a:gd name="connsiteX644" fmla="*/ 2267570 w 5093934"/>
                  <a:gd name="connsiteY644" fmla="*/ 1788105 h 1876628"/>
                  <a:gd name="connsiteX645" fmla="*/ 2267570 w 5093934"/>
                  <a:gd name="connsiteY645" fmla="*/ 1774186 h 1876628"/>
                  <a:gd name="connsiteX646" fmla="*/ 2319942 w 5093934"/>
                  <a:gd name="connsiteY646" fmla="*/ 1735293 h 1876628"/>
                  <a:gd name="connsiteX647" fmla="*/ 2329314 w 5093934"/>
                  <a:gd name="connsiteY647" fmla="*/ 1732410 h 1876628"/>
                  <a:gd name="connsiteX648" fmla="*/ 1564932 w 5093934"/>
                  <a:gd name="connsiteY648" fmla="*/ 1732410 h 1876628"/>
                  <a:gd name="connsiteX649" fmla="*/ 1574304 w 5093934"/>
                  <a:gd name="connsiteY649" fmla="*/ 1735293 h 1876628"/>
                  <a:gd name="connsiteX650" fmla="*/ 1611858 w 5093934"/>
                  <a:gd name="connsiteY650" fmla="*/ 1763181 h 1876628"/>
                  <a:gd name="connsiteX651" fmla="*/ 1611858 w 5093934"/>
                  <a:gd name="connsiteY651" fmla="*/ 1777101 h 1876628"/>
                  <a:gd name="connsiteX652" fmla="*/ 1559486 w 5093934"/>
                  <a:gd name="connsiteY652" fmla="*/ 1815994 h 1876628"/>
                  <a:gd name="connsiteX653" fmla="*/ 1540742 w 5093934"/>
                  <a:gd name="connsiteY653" fmla="*/ 1815994 h 1876628"/>
                  <a:gd name="connsiteX654" fmla="*/ 1503188 w 5093934"/>
                  <a:gd name="connsiteY654" fmla="*/ 1788105 h 1876628"/>
                  <a:gd name="connsiteX655" fmla="*/ 1503188 w 5093934"/>
                  <a:gd name="connsiteY655" fmla="*/ 1774186 h 1876628"/>
                  <a:gd name="connsiteX656" fmla="*/ 1555560 w 5093934"/>
                  <a:gd name="connsiteY656" fmla="*/ 1735293 h 1876628"/>
                  <a:gd name="connsiteX657" fmla="*/ 1564932 w 5093934"/>
                  <a:gd name="connsiteY657" fmla="*/ 1732410 h 1876628"/>
                  <a:gd name="connsiteX658" fmla="*/ 800704 w 5093934"/>
                  <a:gd name="connsiteY658" fmla="*/ 1732410 h 1876628"/>
                  <a:gd name="connsiteX659" fmla="*/ 810076 w 5093934"/>
                  <a:gd name="connsiteY659" fmla="*/ 1735293 h 1876628"/>
                  <a:gd name="connsiteX660" fmla="*/ 847630 w 5093934"/>
                  <a:gd name="connsiteY660" fmla="*/ 1763181 h 1876628"/>
                  <a:gd name="connsiteX661" fmla="*/ 847630 w 5093934"/>
                  <a:gd name="connsiteY661" fmla="*/ 1777101 h 1876628"/>
                  <a:gd name="connsiteX662" fmla="*/ 795258 w 5093934"/>
                  <a:gd name="connsiteY662" fmla="*/ 1815994 h 1876628"/>
                  <a:gd name="connsiteX663" fmla="*/ 776514 w 5093934"/>
                  <a:gd name="connsiteY663" fmla="*/ 1815994 h 1876628"/>
                  <a:gd name="connsiteX664" fmla="*/ 738961 w 5093934"/>
                  <a:gd name="connsiteY664" fmla="*/ 1788105 h 1876628"/>
                  <a:gd name="connsiteX665" fmla="*/ 738961 w 5093934"/>
                  <a:gd name="connsiteY665" fmla="*/ 1774186 h 1876628"/>
                  <a:gd name="connsiteX666" fmla="*/ 791332 w 5093934"/>
                  <a:gd name="connsiteY666" fmla="*/ 1735293 h 1876628"/>
                  <a:gd name="connsiteX667" fmla="*/ 800704 w 5093934"/>
                  <a:gd name="connsiteY667" fmla="*/ 1732410 h 1876628"/>
                  <a:gd name="connsiteX668" fmla="*/ 37923 w 5093934"/>
                  <a:gd name="connsiteY668" fmla="*/ 1732410 h 1876628"/>
                  <a:gd name="connsiteX669" fmla="*/ 47295 w 5093934"/>
                  <a:gd name="connsiteY669" fmla="*/ 1735293 h 1876628"/>
                  <a:gd name="connsiteX670" fmla="*/ 84849 w 5093934"/>
                  <a:gd name="connsiteY670" fmla="*/ 1763181 h 1876628"/>
                  <a:gd name="connsiteX671" fmla="*/ 84849 w 5093934"/>
                  <a:gd name="connsiteY671" fmla="*/ 1777101 h 1876628"/>
                  <a:gd name="connsiteX672" fmla="*/ 32477 w 5093934"/>
                  <a:gd name="connsiteY672" fmla="*/ 1815994 h 1876628"/>
                  <a:gd name="connsiteX673" fmla="*/ 13733 w 5093934"/>
                  <a:gd name="connsiteY673" fmla="*/ 1815994 h 1876628"/>
                  <a:gd name="connsiteX674" fmla="*/ 8959 w 5093934"/>
                  <a:gd name="connsiteY674" fmla="*/ 1812448 h 1876628"/>
                  <a:gd name="connsiteX675" fmla="*/ 18708 w 5093934"/>
                  <a:gd name="connsiteY675" fmla="*/ 1742604 h 1876628"/>
                  <a:gd name="connsiteX676" fmla="*/ 28552 w 5093934"/>
                  <a:gd name="connsiteY676" fmla="*/ 1735293 h 1876628"/>
                  <a:gd name="connsiteX677" fmla="*/ 37923 w 5093934"/>
                  <a:gd name="connsiteY677" fmla="*/ 1732410 h 1876628"/>
                  <a:gd name="connsiteX678" fmla="*/ 2802848 w 5093934"/>
                  <a:gd name="connsiteY678" fmla="*/ 1732343 h 1876628"/>
                  <a:gd name="connsiteX679" fmla="*/ 2808604 w 5093934"/>
                  <a:gd name="connsiteY679" fmla="*/ 1735668 h 1876628"/>
                  <a:gd name="connsiteX680" fmla="*/ 2815886 w 5093934"/>
                  <a:gd name="connsiteY680" fmla="*/ 1745182 h 1876628"/>
                  <a:gd name="connsiteX681" fmla="*/ 2812312 w 5093934"/>
                  <a:gd name="connsiteY681" fmla="*/ 1754829 h 1876628"/>
                  <a:gd name="connsiteX682" fmla="*/ 2799766 w 5093934"/>
                  <a:gd name="connsiteY682" fmla="*/ 1760126 h 1876628"/>
                  <a:gd name="connsiteX683" fmla="*/ 2786774 w 5093934"/>
                  <a:gd name="connsiteY683" fmla="*/ 1757472 h 1876628"/>
                  <a:gd name="connsiteX684" fmla="*/ 2779492 w 5093934"/>
                  <a:gd name="connsiteY684" fmla="*/ 1747959 h 1876628"/>
                  <a:gd name="connsiteX685" fmla="*/ 2783066 w 5093934"/>
                  <a:gd name="connsiteY685" fmla="*/ 1738311 h 1876628"/>
                  <a:gd name="connsiteX686" fmla="*/ 2795612 w 5093934"/>
                  <a:gd name="connsiteY686" fmla="*/ 1733015 h 1876628"/>
                  <a:gd name="connsiteX687" fmla="*/ 2802848 w 5093934"/>
                  <a:gd name="connsiteY687" fmla="*/ 1732343 h 1876628"/>
                  <a:gd name="connsiteX688" fmla="*/ 2038466 w 5093934"/>
                  <a:gd name="connsiteY688" fmla="*/ 1732343 h 1876628"/>
                  <a:gd name="connsiteX689" fmla="*/ 2044222 w 5093934"/>
                  <a:gd name="connsiteY689" fmla="*/ 1735668 h 1876628"/>
                  <a:gd name="connsiteX690" fmla="*/ 2051504 w 5093934"/>
                  <a:gd name="connsiteY690" fmla="*/ 1745182 h 1876628"/>
                  <a:gd name="connsiteX691" fmla="*/ 2047930 w 5093934"/>
                  <a:gd name="connsiteY691" fmla="*/ 1754829 h 1876628"/>
                  <a:gd name="connsiteX692" fmla="*/ 2035384 w 5093934"/>
                  <a:gd name="connsiteY692" fmla="*/ 1760126 h 1876628"/>
                  <a:gd name="connsiteX693" fmla="*/ 2022392 w 5093934"/>
                  <a:gd name="connsiteY693" fmla="*/ 1757472 h 1876628"/>
                  <a:gd name="connsiteX694" fmla="*/ 2015110 w 5093934"/>
                  <a:gd name="connsiteY694" fmla="*/ 1747959 h 1876628"/>
                  <a:gd name="connsiteX695" fmla="*/ 2018684 w 5093934"/>
                  <a:gd name="connsiteY695" fmla="*/ 1738311 h 1876628"/>
                  <a:gd name="connsiteX696" fmla="*/ 2031230 w 5093934"/>
                  <a:gd name="connsiteY696" fmla="*/ 1733015 h 1876628"/>
                  <a:gd name="connsiteX697" fmla="*/ 2038466 w 5093934"/>
                  <a:gd name="connsiteY697" fmla="*/ 1732343 h 1876628"/>
                  <a:gd name="connsiteX698" fmla="*/ 1274238 w 5093934"/>
                  <a:gd name="connsiteY698" fmla="*/ 1732343 h 1876628"/>
                  <a:gd name="connsiteX699" fmla="*/ 1279994 w 5093934"/>
                  <a:gd name="connsiteY699" fmla="*/ 1735668 h 1876628"/>
                  <a:gd name="connsiteX700" fmla="*/ 1287275 w 5093934"/>
                  <a:gd name="connsiteY700" fmla="*/ 1745182 h 1876628"/>
                  <a:gd name="connsiteX701" fmla="*/ 1283702 w 5093934"/>
                  <a:gd name="connsiteY701" fmla="*/ 1754829 h 1876628"/>
                  <a:gd name="connsiteX702" fmla="*/ 1271156 w 5093934"/>
                  <a:gd name="connsiteY702" fmla="*/ 1760126 h 1876628"/>
                  <a:gd name="connsiteX703" fmla="*/ 1258164 w 5093934"/>
                  <a:gd name="connsiteY703" fmla="*/ 1757472 h 1876628"/>
                  <a:gd name="connsiteX704" fmla="*/ 1250882 w 5093934"/>
                  <a:gd name="connsiteY704" fmla="*/ 1747959 h 1876628"/>
                  <a:gd name="connsiteX705" fmla="*/ 1254456 w 5093934"/>
                  <a:gd name="connsiteY705" fmla="*/ 1738311 h 1876628"/>
                  <a:gd name="connsiteX706" fmla="*/ 1267002 w 5093934"/>
                  <a:gd name="connsiteY706" fmla="*/ 1733015 h 1876628"/>
                  <a:gd name="connsiteX707" fmla="*/ 1274238 w 5093934"/>
                  <a:gd name="connsiteY707" fmla="*/ 1732343 h 1876628"/>
                  <a:gd name="connsiteX708" fmla="*/ 511457 w 5093934"/>
                  <a:gd name="connsiteY708" fmla="*/ 1732343 h 1876628"/>
                  <a:gd name="connsiteX709" fmla="*/ 517213 w 5093934"/>
                  <a:gd name="connsiteY709" fmla="*/ 1735668 h 1876628"/>
                  <a:gd name="connsiteX710" fmla="*/ 524495 w 5093934"/>
                  <a:gd name="connsiteY710" fmla="*/ 1745182 h 1876628"/>
                  <a:gd name="connsiteX711" fmla="*/ 520921 w 5093934"/>
                  <a:gd name="connsiteY711" fmla="*/ 1754829 h 1876628"/>
                  <a:gd name="connsiteX712" fmla="*/ 508375 w 5093934"/>
                  <a:gd name="connsiteY712" fmla="*/ 1760126 h 1876628"/>
                  <a:gd name="connsiteX713" fmla="*/ 495383 w 5093934"/>
                  <a:gd name="connsiteY713" fmla="*/ 1757472 h 1876628"/>
                  <a:gd name="connsiteX714" fmla="*/ 488102 w 5093934"/>
                  <a:gd name="connsiteY714" fmla="*/ 1747959 h 1876628"/>
                  <a:gd name="connsiteX715" fmla="*/ 491675 w 5093934"/>
                  <a:gd name="connsiteY715" fmla="*/ 1738311 h 1876628"/>
                  <a:gd name="connsiteX716" fmla="*/ 504221 w 5093934"/>
                  <a:gd name="connsiteY716" fmla="*/ 1733015 h 1876628"/>
                  <a:gd name="connsiteX717" fmla="*/ 511457 w 5093934"/>
                  <a:gd name="connsiteY717" fmla="*/ 1732343 h 1876628"/>
                  <a:gd name="connsiteX718" fmla="*/ 3157602 w 5093934"/>
                  <a:gd name="connsiteY718" fmla="*/ 1727832 h 1876628"/>
                  <a:gd name="connsiteX719" fmla="*/ 3173353 w 5093934"/>
                  <a:gd name="connsiteY719" fmla="*/ 1727832 h 1876628"/>
                  <a:gd name="connsiteX720" fmla="*/ 3186644 w 5093934"/>
                  <a:gd name="connsiteY720" fmla="*/ 1737702 h 1876628"/>
                  <a:gd name="connsiteX721" fmla="*/ 3186644 w 5093934"/>
                  <a:gd name="connsiteY721" fmla="*/ 1750024 h 1876628"/>
                  <a:gd name="connsiteX722" fmla="*/ 3173353 w 5093934"/>
                  <a:gd name="connsiteY722" fmla="*/ 1759894 h 1876628"/>
                  <a:gd name="connsiteX723" fmla="*/ 3157603 w 5093934"/>
                  <a:gd name="connsiteY723" fmla="*/ 1759894 h 1876628"/>
                  <a:gd name="connsiteX724" fmla="*/ 3144312 w 5093934"/>
                  <a:gd name="connsiteY724" fmla="*/ 1750024 h 1876628"/>
                  <a:gd name="connsiteX725" fmla="*/ 3144312 w 5093934"/>
                  <a:gd name="connsiteY725" fmla="*/ 1737701 h 1876628"/>
                  <a:gd name="connsiteX726" fmla="*/ 3157602 w 5093934"/>
                  <a:gd name="connsiteY726" fmla="*/ 1727832 h 1876628"/>
                  <a:gd name="connsiteX727" fmla="*/ 2393374 w 5093934"/>
                  <a:gd name="connsiteY727" fmla="*/ 1727832 h 1876628"/>
                  <a:gd name="connsiteX728" fmla="*/ 2409126 w 5093934"/>
                  <a:gd name="connsiteY728" fmla="*/ 1727832 h 1876628"/>
                  <a:gd name="connsiteX729" fmla="*/ 2422416 w 5093934"/>
                  <a:gd name="connsiteY729" fmla="*/ 1737702 h 1876628"/>
                  <a:gd name="connsiteX730" fmla="*/ 2422415 w 5093934"/>
                  <a:gd name="connsiteY730" fmla="*/ 1750024 h 1876628"/>
                  <a:gd name="connsiteX731" fmla="*/ 2409126 w 5093934"/>
                  <a:gd name="connsiteY731" fmla="*/ 1759894 h 1876628"/>
                  <a:gd name="connsiteX732" fmla="*/ 2393375 w 5093934"/>
                  <a:gd name="connsiteY732" fmla="*/ 1759894 h 1876628"/>
                  <a:gd name="connsiteX733" fmla="*/ 2380085 w 5093934"/>
                  <a:gd name="connsiteY733" fmla="*/ 1750024 h 1876628"/>
                  <a:gd name="connsiteX734" fmla="*/ 2380085 w 5093934"/>
                  <a:gd name="connsiteY734" fmla="*/ 1737701 h 1876628"/>
                  <a:gd name="connsiteX735" fmla="*/ 2393374 w 5093934"/>
                  <a:gd name="connsiteY735" fmla="*/ 1727832 h 1876628"/>
                  <a:gd name="connsiteX736" fmla="*/ 1628993 w 5093934"/>
                  <a:gd name="connsiteY736" fmla="*/ 1727832 h 1876628"/>
                  <a:gd name="connsiteX737" fmla="*/ 1644744 w 5093934"/>
                  <a:gd name="connsiteY737" fmla="*/ 1727832 h 1876628"/>
                  <a:gd name="connsiteX738" fmla="*/ 1658034 w 5093934"/>
                  <a:gd name="connsiteY738" fmla="*/ 1737702 h 1876628"/>
                  <a:gd name="connsiteX739" fmla="*/ 1658033 w 5093934"/>
                  <a:gd name="connsiteY739" fmla="*/ 1750024 h 1876628"/>
                  <a:gd name="connsiteX740" fmla="*/ 1644744 w 5093934"/>
                  <a:gd name="connsiteY740" fmla="*/ 1759894 h 1876628"/>
                  <a:gd name="connsiteX741" fmla="*/ 1628993 w 5093934"/>
                  <a:gd name="connsiteY741" fmla="*/ 1759894 h 1876628"/>
                  <a:gd name="connsiteX742" fmla="*/ 1615702 w 5093934"/>
                  <a:gd name="connsiteY742" fmla="*/ 1750024 h 1876628"/>
                  <a:gd name="connsiteX743" fmla="*/ 1615702 w 5093934"/>
                  <a:gd name="connsiteY743" fmla="*/ 1737701 h 1876628"/>
                  <a:gd name="connsiteX744" fmla="*/ 1628993 w 5093934"/>
                  <a:gd name="connsiteY744" fmla="*/ 1727832 h 1876628"/>
                  <a:gd name="connsiteX745" fmla="*/ 864765 w 5093934"/>
                  <a:gd name="connsiteY745" fmla="*/ 1727832 h 1876628"/>
                  <a:gd name="connsiteX746" fmla="*/ 880515 w 5093934"/>
                  <a:gd name="connsiteY746" fmla="*/ 1727832 h 1876628"/>
                  <a:gd name="connsiteX747" fmla="*/ 893806 w 5093934"/>
                  <a:gd name="connsiteY747" fmla="*/ 1737702 h 1876628"/>
                  <a:gd name="connsiteX748" fmla="*/ 893806 w 5093934"/>
                  <a:gd name="connsiteY748" fmla="*/ 1750024 h 1876628"/>
                  <a:gd name="connsiteX749" fmla="*/ 880515 w 5093934"/>
                  <a:gd name="connsiteY749" fmla="*/ 1759894 h 1876628"/>
                  <a:gd name="connsiteX750" fmla="*/ 864766 w 5093934"/>
                  <a:gd name="connsiteY750" fmla="*/ 1759894 h 1876628"/>
                  <a:gd name="connsiteX751" fmla="*/ 851475 w 5093934"/>
                  <a:gd name="connsiteY751" fmla="*/ 1750024 h 1876628"/>
                  <a:gd name="connsiteX752" fmla="*/ 851475 w 5093934"/>
                  <a:gd name="connsiteY752" fmla="*/ 1737701 h 1876628"/>
                  <a:gd name="connsiteX753" fmla="*/ 864765 w 5093934"/>
                  <a:gd name="connsiteY753" fmla="*/ 1727832 h 1876628"/>
                  <a:gd name="connsiteX754" fmla="*/ 101984 w 5093934"/>
                  <a:gd name="connsiteY754" fmla="*/ 1727832 h 1876628"/>
                  <a:gd name="connsiteX755" fmla="*/ 117734 w 5093934"/>
                  <a:gd name="connsiteY755" fmla="*/ 1727832 h 1876628"/>
                  <a:gd name="connsiteX756" fmla="*/ 131025 w 5093934"/>
                  <a:gd name="connsiteY756" fmla="*/ 1737702 h 1876628"/>
                  <a:gd name="connsiteX757" fmla="*/ 131025 w 5093934"/>
                  <a:gd name="connsiteY757" fmla="*/ 1750024 h 1876628"/>
                  <a:gd name="connsiteX758" fmla="*/ 117734 w 5093934"/>
                  <a:gd name="connsiteY758" fmla="*/ 1759894 h 1876628"/>
                  <a:gd name="connsiteX759" fmla="*/ 101984 w 5093934"/>
                  <a:gd name="connsiteY759" fmla="*/ 1759894 h 1876628"/>
                  <a:gd name="connsiteX760" fmla="*/ 88694 w 5093934"/>
                  <a:gd name="connsiteY760" fmla="*/ 1750024 h 1876628"/>
                  <a:gd name="connsiteX761" fmla="*/ 88694 w 5093934"/>
                  <a:gd name="connsiteY761" fmla="*/ 1737701 h 1876628"/>
                  <a:gd name="connsiteX762" fmla="*/ 101984 w 5093934"/>
                  <a:gd name="connsiteY762" fmla="*/ 1727832 h 1876628"/>
                  <a:gd name="connsiteX763" fmla="*/ 2884132 w 5093934"/>
                  <a:gd name="connsiteY763" fmla="*/ 1718033 h 1876628"/>
                  <a:gd name="connsiteX764" fmla="*/ 2905244 w 5093934"/>
                  <a:gd name="connsiteY764" fmla="*/ 1723831 h 1876628"/>
                  <a:gd name="connsiteX765" fmla="*/ 2965586 w 5093934"/>
                  <a:gd name="connsiteY765" fmla="*/ 1765319 h 1876628"/>
                  <a:gd name="connsiteX766" fmla="*/ 2967187 w 5093934"/>
                  <a:gd name="connsiteY766" fmla="*/ 1796184 h 1876628"/>
                  <a:gd name="connsiteX767" fmla="*/ 2936924 w 5093934"/>
                  <a:gd name="connsiteY767" fmla="*/ 1820459 h 1876628"/>
                  <a:gd name="connsiteX768" fmla="*/ 2895363 w 5093934"/>
                  <a:gd name="connsiteY768" fmla="*/ 1821647 h 1876628"/>
                  <a:gd name="connsiteX769" fmla="*/ 2835021 w 5093934"/>
                  <a:gd name="connsiteY769" fmla="*/ 1780159 h 1876628"/>
                  <a:gd name="connsiteX770" fmla="*/ 2833420 w 5093934"/>
                  <a:gd name="connsiteY770" fmla="*/ 1749295 h 1876628"/>
                  <a:gd name="connsiteX771" fmla="*/ 2863682 w 5093934"/>
                  <a:gd name="connsiteY771" fmla="*/ 1725020 h 1876628"/>
                  <a:gd name="connsiteX772" fmla="*/ 2884132 w 5093934"/>
                  <a:gd name="connsiteY772" fmla="*/ 1718033 h 1876628"/>
                  <a:gd name="connsiteX773" fmla="*/ 2119750 w 5093934"/>
                  <a:gd name="connsiteY773" fmla="*/ 1718033 h 1876628"/>
                  <a:gd name="connsiteX774" fmla="*/ 2140862 w 5093934"/>
                  <a:gd name="connsiteY774" fmla="*/ 1723831 h 1876628"/>
                  <a:gd name="connsiteX775" fmla="*/ 2201204 w 5093934"/>
                  <a:gd name="connsiteY775" fmla="*/ 1765319 h 1876628"/>
                  <a:gd name="connsiteX776" fmla="*/ 2202806 w 5093934"/>
                  <a:gd name="connsiteY776" fmla="*/ 1796184 h 1876628"/>
                  <a:gd name="connsiteX777" fmla="*/ 2172542 w 5093934"/>
                  <a:gd name="connsiteY777" fmla="*/ 1820459 h 1876628"/>
                  <a:gd name="connsiteX778" fmla="*/ 2130981 w 5093934"/>
                  <a:gd name="connsiteY778" fmla="*/ 1821647 h 1876628"/>
                  <a:gd name="connsiteX779" fmla="*/ 2070638 w 5093934"/>
                  <a:gd name="connsiteY779" fmla="*/ 1780159 h 1876628"/>
                  <a:gd name="connsiteX780" fmla="*/ 2069037 w 5093934"/>
                  <a:gd name="connsiteY780" fmla="*/ 1749295 h 1876628"/>
                  <a:gd name="connsiteX781" fmla="*/ 2099300 w 5093934"/>
                  <a:gd name="connsiteY781" fmla="*/ 1725020 h 1876628"/>
                  <a:gd name="connsiteX782" fmla="*/ 2119750 w 5093934"/>
                  <a:gd name="connsiteY782" fmla="*/ 1718033 h 1876628"/>
                  <a:gd name="connsiteX783" fmla="*/ 1355522 w 5093934"/>
                  <a:gd name="connsiteY783" fmla="*/ 1718033 h 1876628"/>
                  <a:gd name="connsiteX784" fmla="*/ 1376634 w 5093934"/>
                  <a:gd name="connsiteY784" fmla="*/ 1723831 h 1876628"/>
                  <a:gd name="connsiteX785" fmla="*/ 1436976 w 5093934"/>
                  <a:gd name="connsiteY785" fmla="*/ 1765319 h 1876628"/>
                  <a:gd name="connsiteX786" fmla="*/ 1438577 w 5093934"/>
                  <a:gd name="connsiteY786" fmla="*/ 1796184 h 1876628"/>
                  <a:gd name="connsiteX787" fmla="*/ 1408314 w 5093934"/>
                  <a:gd name="connsiteY787" fmla="*/ 1820459 h 1876628"/>
                  <a:gd name="connsiteX788" fmla="*/ 1366753 w 5093934"/>
                  <a:gd name="connsiteY788" fmla="*/ 1821647 h 1876628"/>
                  <a:gd name="connsiteX789" fmla="*/ 1306410 w 5093934"/>
                  <a:gd name="connsiteY789" fmla="*/ 1780159 h 1876628"/>
                  <a:gd name="connsiteX790" fmla="*/ 1304810 w 5093934"/>
                  <a:gd name="connsiteY790" fmla="*/ 1749295 h 1876628"/>
                  <a:gd name="connsiteX791" fmla="*/ 1335073 w 5093934"/>
                  <a:gd name="connsiteY791" fmla="*/ 1725020 h 1876628"/>
                  <a:gd name="connsiteX792" fmla="*/ 1355522 w 5093934"/>
                  <a:gd name="connsiteY792" fmla="*/ 1718033 h 1876628"/>
                  <a:gd name="connsiteX793" fmla="*/ 592740 w 5093934"/>
                  <a:gd name="connsiteY793" fmla="*/ 1718033 h 1876628"/>
                  <a:gd name="connsiteX794" fmla="*/ 613853 w 5093934"/>
                  <a:gd name="connsiteY794" fmla="*/ 1723831 h 1876628"/>
                  <a:gd name="connsiteX795" fmla="*/ 674195 w 5093934"/>
                  <a:gd name="connsiteY795" fmla="*/ 1765319 h 1876628"/>
                  <a:gd name="connsiteX796" fmla="*/ 675797 w 5093934"/>
                  <a:gd name="connsiteY796" fmla="*/ 1796184 h 1876628"/>
                  <a:gd name="connsiteX797" fmla="*/ 645533 w 5093934"/>
                  <a:gd name="connsiteY797" fmla="*/ 1820459 h 1876628"/>
                  <a:gd name="connsiteX798" fmla="*/ 603972 w 5093934"/>
                  <a:gd name="connsiteY798" fmla="*/ 1821647 h 1876628"/>
                  <a:gd name="connsiteX799" fmla="*/ 543629 w 5093934"/>
                  <a:gd name="connsiteY799" fmla="*/ 1780159 h 1876628"/>
                  <a:gd name="connsiteX800" fmla="*/ 542029 w 5093934"/>
                  <a:gd name="connsiteY800" fmla="*/ 1749295 h 1876628"/>
                  <a:gd name="connsiteX801" fmla="*/ 572292 w 5093934"/>
                  <a:gd name="connsiteY801" fmla="*/ 1725020 h 1876628"/>
                  <a:gd name="connsiteX802" fmla="*/ 592740 w 5093934"/>
                  <a:gd name="connsiteY802" fmla="*/ 1718033 h 1876628"/>
                  <a:gd name="connsiteX803" fmla="*/ 2589422 w 5093934"/>
                  <a:gd name="connsiteY803" fmla="*/ 1712432 h 1876628"/>
                  <a:gd name="connsiteX804" fmla="*/ 2595473 w 5093934"/>
                  <a:gd name="connsiteY804" fmla="*/ 1714531 h 1876628"/>
                  <a:gd name="connsiteX805" fmla="*/ 2602455 w 5093934"/>
                  <a:gd name="connsiteY805" fmla="*/ 1720198 h 1876628"/>
                  <a:gd name="connsiteX806" fmla="*/ 2601908 w 5093934"/>
                  <a:gd name="connsiteY806" fmla="*/ 1729353 h 1876628"/>
                  <a:gd name="connsiteX807" fmla="*/ 2594277 w 5093934"/>
                  <a:gd name="connsiteY807" fmla="*/ 1734539 h 1876628"/>
                  <a:gd name="connsiteX808" fmla="*/ 2581950 w 5093934"/>
                  <a:gd name="connsiteY808" fmla="*/ 1734132 h 1876628"/>
                  <a:gd name="connsiteX809" fmla="*/ 2574967 w 5093934"/>
                  <a:gd name="connsiteY809" fmla="*/ 1728466 h 1876628"/>
                  <a:gd name="connsiteX810" fmla="*/ 2575513 w 5093934"/>
                  <a:gd name="connsiteY810" fmla="*/ 1719310 h 1876628"/>
                  <a:gd name="connsiteX811" fmla="*/ 2583144 w 5093934"/>
                  <a:gd name="connsiteY811" fmla="*/ 1714125 h 1876628"/>
                  <a:gd name="connsiteX812" fmla="*/ 2589422 w 5093934"/>
                  <a:gd name="connsiteY812" fmla="*/ 1712432 h 1876628"/>
                  <a:gd name="connsiteX813" fmla="*/ 1825040 w 5093934"/>
                  <a:gd name="connsiteY813" fmla="*/ 1712432 h 1876628"/>
                  <a:gd name="connsiteX814" fmla="*/ 1831091 w 5093934"/>
                  <a:gd name="connsiteY814" fmla="*/ 1714531 h 1876628"/>
                  <a:gd name="connsiteX815" fmla="*/ 1838073 w 5093934"/>
                  <a:gd name="connsiteY815" fmla="*/ 1720198 h 1876628"/>
                  <a:gd name="connsiteX816" fmla="*/ 1837526 w 5093934"/>
                  <a:gd name="connsiteY816" fmla="*/ 1729353 h 1876628"/>
                  <a:gd name="connsiteX817" fmla="*/ 1829896 w 5093934"/>
                  <a:gd name="connsiteY817" fmla="*/ 1734539 h 1876628"/>
                  <a:gd name="connsiteX818" fmla="*/ 1817567 w 5093934"/>
                  <a:gd name="connsiteY818" fmla="*/ 1734132 h 1876628"/>
                  <a:gd name="connsiteX819" fmla="*/ 1810585 w 5093934"/>
                  <a:gd name="connsiteY819" fmla="*/ 1728466 h 1876628"/>
                  <a:gd name="connsiteX820" fmla="*/ 1811132 w 5093934"/>
                  <a:gd name="connsiteY820" fmla="*/ 1719310 h 1876628"/>
                  <a:gd name="connsiteX821" fmla="*/ 1818762 w 5093934"/>
                  <a:gd name="connsiteY821" fmla="*/ 1714125 h 1876628"/>
                  <a:gd name="connsiteX822" fmla="*/ 1825040 w 5093934"/>
                  <a:gd name="connsiteY822" fmla="*/ 1712432 h 1876628"/>
                  <a:gd name="connsiteX823" fmla="*/ 1060812 w 5093934"/>
                  <a:gd name="connsiteY823" fmla="*/ 1712432 h 1876628"/>
                  <a:gd name="connsiteX824" fmla="*/ 1066863 w 5093934"/>
                  <a:gd name="connsiteY824" fmla="*/ 1714531 h 1876628"/>
                  <a:gd name="connsiteX825" fmla="*/ 1073845 w 5093934"/>
                  <a:gd name="connsiteY825" fmla="*/ 1720198 h 1876628"/>
                  <a:gd name="connsiteX826" fmla="*/ 1073298 w 5093934"/>
                  <a:gd name="connsiteY826" fmla="*/ 1729353 h 1876628"/>
                  <a:gd name="connsiteX827" fmla="*/ 1065668 w 5093934"/>
                  <a:gd name="connsiteY827" fmla="*/ 1734539 h 1876628"/>
                  <a:gd name="connsiteX828" fmla="*/ 1053340 w 5093934"/>
                  <a:gd name="connsiteY828" fmla="*/ 1734132 h 1876628"/>
                  <a:gd name="connsiteX829" fmla="*/ 1046357 w 5093934"/>
                  <a:gd name="connsiteY829" fmla="*/ 1728466 h 1876628"/>
                  <a:gd name="connsiteX830" fmla="*/ 1046904 w 5093934"/>
                  <a:gd name="connsiteY830" fmla="*/ 1719310 h 1876628"/>
                  <a:gd name="connsiteX831" fmla="*/ 1054534 w 5093934"/>
                  <a:gd name="connsiteY831" fmla="*/ 1714125 h 1876628"/>
                  <a:gd name="connsiteX832" fmla="*/ 1060812 w 5093934"/>
                  <a:gd name="connsiteY832" fmla="*/ 1712432 h 1876628"/>
                  <a:gd name="connsiteX833" fmla="*/ 298031 w 5093934"/>
                  <a:gd name="connsiteY833" fmla="*/ 1712432 h 1876628"/>
                  <a:gd name="connsiteX834" fmla="*/ 304082 w 5093934"/>
                  <a:gd name="connsiteY834" fmla="*/ 1714531 h 1876628"/>
                  <a:gd name="connsiteX835" fmla="*/ 311064 w 5093934"/>
                  <a:gd name="connsiteY835" fmla="*/ 1720198 h 1876628"/>
                  <a:gd name="connsiteX836" fmla="*/ 310517 w 5093934"/>
                  <a:gd name="connsiteY836" fmla="*/ 1729353 h 1876628"/>
                  <a:gd name="connsiteX837" fmla="*/ 302887 w 5093934"/>
                  <a:gd name="connsiteY837" fmla="*/ 1734539 h 1876628"/>
                  <a:gd name="connsiteX838" fmla="*/ 290559 w 5093934"/>
                  <a:gd name="connsiteY838" fmla="*/ 1734132 h 1876628"/>
                  <a:gd name="connsiteX839" fmla="*/ 283577 w 5093934"/>
                  <a:gd name="connsiteY839" fmla="*/ 1728466 h 1876628"/>
                  <a:gd name="connsiteX840" fmla="*/ 284123 w 5093934"/>
                  <a:gd name="connsiteY840" fmla="*/ 1719310 h 1876628"/>
                  <a:gd name="connsiteX841" fmla="*/ 291753 w 5093934"/>
                  <a:gd name="connsiteY841" fmla="*/ 1714125 h 1876628"/>
                  <a:gd name="connsiteX842" fmla="*/ 298031 w 5093934"/>
                  <a:gd name="connsiteY842" fmla="*/ 1712432 h 1876628"/>
                  <a:gd name="connsiteX843" fmla="*/ 3127810 w 5093934"/>
                  <a:gd name="connsiteY843" fmla="*/ 1708132 h 1876628"/>
                  <a:gd name="connsiteX844" fmla="*/ 3133860 w 5093934"/>
                  <a:gd name="connsiteY844" fmla="*/ 1710231 h 1876628"/>
                  <a:gd name="connsiteX845" fmla="*/ 3140842 w 5093934"/>
                  <a:gd name="connsiteY845" fmla="*/ 1715898 h 1876628"/>
                  <a:gd name="connsiteX846" fmla="*/ 3140296 w 5093934"/>
                  <a:gd name="connsiteY846" fmla="*/ 1725053 h 1876628"/>
                  <a:gd name="connsiteX847" fmla="*/ 3132665 w 5093934"/>
                  <a:gd name="connsiteY847" fmla="*/ 1730238 h 1876628"/>
                  <a:gd name="connsiteX848" fmla="*/ 3120337 w 5093934"/>
                  <a:gd name="connsiteY848" fmla="*/ 1729832 h 1876628"/>
                  <a:gd name="connsiteX849" fmla="*/ 3113354 w 5093934"/>
                  <a:gd name="connsiteY849" fmla="*/ 1724166 h 1876628"/>
                  <a:gd name="connsiteX850" fmla="*/ 3113901 w 5093934"/>
                  <a:gd name="connsiteY850" fmla="*/ 1715010 h 1876628"/>
                  <a:gd name="connsiteX851" fmla="*/ 3121532 w 5093934"/>
                  <a:gd name="connsiteY851" fmla="*/ 1709825 h 1876628"/>
                  <a:gd name="connsiteX852" fmla="*/ 3127810 w 5093934"/>
                  <a:gd name="connsiteY852" fmla="*/ 1708132 h 1876628"/>
                  <a:gd name="connsiteX853" fmla="*/ 2363582 w 5093934"/>
                  <a:gd name="connsiteY853" fmla="*/ 1708132 h 1876628"/>
                  <a:gd name="connsiteX854" fmla="*/ 2369632 w 5093934"/>
                  <a:gd name="connsiteY854" fmla="*/ 1710231 h 1876628"/>
                  <a:gd name="connsiteX855" fmla="*/ 2376614 w 5093934"/>
                  <a:gd name="connsiteY855" fmla="*/ 1715898 h 1876628"/>
                  <a:gd name="connsiteX856" fmla="*/ 2376068 w 5093934"/>
                  <a:gd name="connsiteY856" fmla="*/ 1725053 h 1876628"/>
                  <a:gd name="connsiteX857" fmla="*/ 2368437 w 5093934"/>
                  <a:gd name="connsiteY857" fmla="*/ 1730238 h 1876628"/>
                  <a:gd name="connsiteX858" fmla="*/ 2356109 w 5093934"/>
                  <a:gd name="connsiteY858" fmla="*/ 1729832 h 1876628"/>
                  <a:gd name="connsiteX859" fmla="*/ 2349126 w 5093934"/>
                  <a:gd name="connsiteY859" fmla="*/ 1724166 h 1876628"/>
                  <a:gd name="connsiteX860" fmla="*/ 2349673 w 5093934"/>
                  <a:gd name="connsiteY860" fmla="*/ 1715010 h 1876628"/>
                  <a:gd name="connsiteX861" fmla="*/ 2357304 w 5093934"/>
                  <a:gd name="connsiteY861" fmla="*/ 1709825 h 1876628"/>
                  <a:gd name="connsiteX862" fmla="*/ 2363582 w 5093934"/>
                  <a:gd name="connsiteY862" fmla="*/ 1708132 h 1876628"/>
                  <a:gd name="connsiteX863" fmla="*/ 1599200 w 5093934"/>
                  <a:gd name="connsiteY863" fmla="*/ 1708132 h 1876628"/>
                  <a:gd name="connsiteX864" fmla="*/ 1605250 w 5093934"/>
                  <a:gd name="connsiteY864" fmla="*/ 1710231 h 1876628"/>
                  <a:gd name="connsiteX865" fmla="*/ 1612233 w 5093934"/>
                  <a:gd name="connsiteY865" fmla="*/ 1715898 h 1876628"/>
                  <a:gd name="connsiteX866" fmla="*/ 1611686 w 5093934"/>
                  <a:gd name="connsiteY866" fmla="*/ 1725053 h 1876628"/>
                  <a:gd name="connsiteX867" fmla="*/ 1604055 w 5093934"/>
                  <a:gd name="connsiteY867" fmla="*/ 1730238 h 1876628"/>
                  <a:gd name="connsiteX868" fmla="*/ 1591726 w 5093934"/>
                  <a:gd name="connsiteY868" fmla="*/ 1729832 h 1876628"/>
                  <a:gd name="connsiteX869" fmla="*/ 1584744 w 5093934"/>
                  <a:gd name="connsiteY869" fmla="*/ 1724166 h 1876628"/>
                  <a:gd name="connsiteX870" fmla="*/ 1585291 w 5093934"/>
                  <a:gd name="connsiteY870" fmla="*/ 1715010 h 1876628"/>
                  <a:gd name="connsiteX871" fmla="*/ 1592922 w 5093934"/>
                  <a:gd name="connsiteY871" fmla="*/ 1709825 h 1876628"/>
                  <a:gd name="connsiteX872" fmla="*/ 1599200 w 5093934"/>
                  <a:gd name="connsiteY872" fmla="*/ 1708132 h 1876628"/>
                  <a:gd name="connsiteX873" fmla="*/ 834972 w 5093934"/>
                  <a:gd name="connsiteY873" fmla="*/ 1708132 h 1876628"/>
                  <a:gd name="connsiteX874" fmla="*/ 841022 w 5093934"/>
                  <a:gd name="connsiteY874" fmla="*/ 1710231 h 1876628"/>
                  <a:gd name="connsiteX875" fmla="*/ 848005 w 5093934"/>
                  <a:gd name="connsiteY875" fmla="*/ 1715898 h 1876628"/>
                  <a:gd name="connsiteX876" fmla="*/ 847458 w 5093934"/>
                  <a:gd name="connsiteY876" fmla="*/ 1725053 h 1876628"/>
                  <a:gd name="connsiteX877" fmla="*/ 839827 w 5093934"/>
                  <a:gd name="connsiteY877" fmla="*/ 1730238 h 1876628"/>
                  <a:gd name="connsiteX878" fmla="*/ 827499 w 5093934"/>
                  <a:gd name="connsiteY878" fmla="*/ 1729832 h 1876628"/>
                  <a:gd name="connsiteX879" fmla="*/ 820516 w 5093934"/>
                  <a:gd name="connsiteY879" fmla="*/ 1724166 h 1876628"/>
                  <a:gd name="connsiteX880" fmla="*/ 821063 w 5093934"/>
                  <a:gd name="connsiteY880" fmla="*/ 1715010 h 1876628"/>
                  <a:gd name="connsiteX881" fmla="*/ 828695 w 5093934"/>
                  <a:gd name="connsiteY881" fmla="*/ 1709825 h 1876628"/>
                  <a:gd name="connsiteX882" fmla="*/ 834972 w 5093934"/>
                  <a:gd name="connsiteY882" fmla="*/ 1708132 h 1876628"/>
                  <a:gd name="connsiteX883" fmla="*/ 72191 w 5093934"/>
                  <a:gd name="connsiteY883" fmla="*/ 1708132 h 1876628"/>
                  <a:gd name="connsiteX884" fmla="*/ 78241 w 5093934"/>
                  <a:gd name="connsiteY884" fmla="*/ 1710231 h 1876628"/>
                  <a:gd name="connsiteX885" fmla="*/ 85224 w 5093934"/>
                  <a:gd name="connsiteY885" fmla="*/ 1715898 h 1876628"/>
                  <a:gd name="connsiteX886" fmla="*/ 84677 w 5093934"/>
                  <a:gd name="connsiteY886" fmla="*/ 1725053 h 1876628"/>
                  <a:gd name="connsiteX887" fmla="*/ 77046 w 5093934"/>
                  <a:gd name="connsiteY887" fmla="*/ 1730238 h 1876628"/>
                  <a:gd name="connsiteX888" fmla="*/ 64718 w 5093934"/>
                  <a:gd name="connsiteY888" fmla="*/ 1729832 h 1876628"/>
                  <a:gd name="connsiteX889" fmla="*/ 57735 w 5093934"/>
                  <a:gd name="connsiteY889" fmla="*/ 1724166 h 1876628"/>
                  <a:gd name="connsiteX890" fmla="*/ 58282 w 5093934"/>
                  <a:gd name="connsiteY890" fmla="*/ 1715010 h 1876628"/>
                  <a:gd name="connsiteX891" fmla="*/ 65913 w 5093934"/>
                  <a:gd name="connsiteY891" fmla="*/ 1709825 h 1876628"/>
                  <a:gd name="connsiteX892" fmla="*/ 72191 w 5093934"/>
                  <a:gd name="connsiteY892" fmla="*/ 1708132 h 1876628"/>
                  <a:gd name="connsiteX893" fmla="*/ 2759155 w 5093934"/>
                  <a:gd name="connsiteY893" fmla="*/ 1697805 h 1876628"/>
                  <a:gd name="connsiteX894" fmla="*/ 2768039 w 5093934"/>
                  <a:gd name="connsiteY894" fmla="*/ 1701066 h 1876628"/>
                  <a:gd name="connsiteX895" fmla="*/ 2780956 w 5093934"/>
                  <a:gd name="connsiteY895" fmla="*/ 1712025 h 1876628"/>
                  <a:gd name="connsiteX896" fmla="*/ 2779741 w 5093934"/>
                  <a:gd name="connsiteY896" fmla="*/ 1725592 h 1876628"/>
                  <a:gd name="connsiteX897" fmla="*/ 2761145 w 5093934"/>
                  <a:gd name="connsiteY897" fmla="*/ 1737680 h 1876628"/>
                  <a:gd name="connsiteX898" fmla="*/ 2742875 w 5093934"/>
                  <a:gd name="connsiteY898" fmla="*/ 1736778 h 1876628"/>
                  <a:gd name="connsiteX899" fmla="*/ 2729959 w 5093934"/>
                  <a:gd name="connsiteY899" fmla="*/ 1725819 h 1876628"/>
                  <a:gd name="connsiteX900" fmla="*/ 2731174 w 5093934"/>
                  <a:gd name="connsiteY900" fmla="*/ 1712252 h 1876628"/>
                  <a:gd name="connsiteX901" fmla="*/ 2749769 w 5093934"/>
                  <a:gd name="connsiteY901" fmla="*/ 1700164 h 1876628"/>
                  <a:gd name="connsiteX902" fmla="*/ 2759155 w 5093934"/>
                  <a:gd name="connsiteY902" fmla="*/ 1697805 h 1876628"/>
                  <a:gd name="connsiteX903" fmla="*/ 1994773 w 5093934"/>
                  <a:gd name="connsiteY903" fmla="*/ 1697805 h 1876628"/>
                  <a:gd name="connsiteX904" fmla="*/ 2003656 w 5093934"/>
                  <a:gd name="connsiteY904" fmla="*/ 1701066 h 1876628"/>
                  <a:gd name="connsiteX905" fmla="*/ 2016574 w 5093934"/>
                  <a:gd name="connsiteY905" fmla="*/ 1712025 h 1876628"/>
                  <a:gd name="connsiteX906" fmla="*/ 2015359 w 5093934"/>
                  <a:gd name="connsiteY906" fmla="*/ 1725592 h 1876628"/>
                  <a:gd name="connsiteX907" fmla="*/ 1996763 w 5093934"/>
                  <a:gd name="connsiteY907" fmla="*/ 1737680 h 1876628"/>
                  <a:gd name="connsiteX908" fmla="*/ 1978493 w 5093934"/>
                  <a:gd name="connsiteY908" fmla="*/ 1736778 h 1876628"/>
                  <a:gd name="connsiteX909" fmla="*/ 1965576 w 5093934"/>
                  <a:gd name="connsiteY909" fmla="*/ 1725819 h 1876628"/>
                  <a:gd name="connsiteX910" fmla="*/ 1966791 w 5093934"/>
                  <a:gd name="connsiteY910" fmla="*/ 1712252 h 1876628"/>
                  <a:gd name="connsiteX911" fmla="*/ 1985386 w 5093934"/>
                  <a:gd name="connsiteY911" fmla="*/ 1700164 h 1876628"/>
                  <a:gd name="connsiteX912" fmla="*/ 1994773 w 5093934"/>
                  <a:gd name="connsiteY912" fmla="*/ 1697805 h 1876628"/>
                  <a:gd name="connsiteX913" fmla="*/ 1230545 w 5093934"/>
                  <a:gd name="connsiteY913" fmla="*/ 1697805 h 1876628"/>
                  <a:gd name="connsiteX914" fmla="*/ 1239429 w 5093934"/>
                  <a:gd name="connsiteY914" fmla="*/ 1701066 h 1876628"/>
                  <a:gd name="connsiteX915" fmla="*/ 1252346 w 5093934"/>
                  <a:gd name="connsiteY915" fmla="*/ 1712025 h 1876628"/>
                  <a:gd name="connsiteX916" fmla="*/ 1251131 w 5093934"/>
                  <a:gd name="connsiteY916" fmla="*/ 1725592 h 1876628"/>
                  <a:gd name="connsiteX917" fmla="*/ 1232536 w 5093934"/>
                  <a:gd name="connsiteY917" fmla="*/ 1737680 h 1876628"/>
                  <a:gd name="connsiteX918" fmla="*/ 1214265 w 5093934"/>
                  <a:gd name="connsiteY918" fmla="*/ 1736778 h 1876628"/>
                  <a:gd name="connsiteX919" fmla="*/ 1201349 w 5093934"/>
                  <a:gd name="connsiteY919" fmla="*/ 1725819 h 1876628"/>
                  <a:gd name="connsiteX920" fmla="*/ 1202563 w 5093934"/>
                  <a:gd name="connsiteY920" fmla="*/ 1712252 h 1876628"/>
                  <a:gd name="connsiteX921" fmla="*/ 1221159 w 5093934"/>
                  <a:gd name="connsiteY921" fmla="*/ 1700164 h 1876628"/>
                  <a:gd name="connsiteX922" fmla="*/ 1230545 w 5093934"/>
                  <a:gd name="connsiteY922" fmla="*/ 1697805 h 1876628"/>
                  <a:gd name="connsiteX923" fmla="*/ 467764 w 5093934"/>
                  <a:gd name="connsiteY923" fmla="*/ 1697805 h 1876628"/>
                  <a:gd name="connsiteX924" fmla="*/ 476648 w 5093934"/>
                  <a:gd name="connsiteY924" fmla="*/ 1701066 h 1876628"/>
                  <a:gd name="connsiteX925" fmla="*/ 489564 w 5093934"/>
                  <a:gd name="connsiteY925" fmla="*/ 1712025 h 1876628"/>
                  <a:gd name="connsiteX926" fmla="*/ 488350 w 5093934"/>
                  <a:gd name="connsiteY926" fmla="*/ 1725592 h 1876628"/>
                  <a:gd name="connsiteX927" fmla="*/ 469755 w 5093934"/>
                  <a:gd name="connsiteY927" fmla="*/ 1737680 h 1876628"/>
                  <a:gd name="connsiteX928" fmla="*/ 451484 w 5093934"/>
                  <a:gd name="connsiteY928" fmla="*/ 1736778 h 1876628"/>
                  <a:gd name="connsiteX929" fmla="*/ 438568 w 5093934"/>
                  <a:gd name="connsiteY929" fmla="*/ 1725819 h 1876628"/>
                  <a:gd name="connsiteX930" fmla="*/ 439782 w 5093934"/>
                  <a:gd name="connsiteY930" fmla="*/ 1712252 h 1876628"/>
                  <a:gd name="connsiteX931" fmla="*/ 458378 w 5093934"/>
                  <a:gd name="connsiteY931" fmla="*/ 1700164 h 1876628"/>
                  <a:gd name="connsiteX932" fmla="*/ 467764 w 5093934"/>
                  <a:gd name="connsiteY932" fmla="*/ 1697805 h 1876628"/>
                  <a:gd name="connsiteX933" fmla="*/ 3152746 w 5093934"/>
                  <a:gd name="connsiteY933" fmla="*/ 1672327 h 1876628"/>
                  <a:gd name="connsiteX934" fmla="*/ 3162330 w 5093934"/>
                  <a:gd name="connsiteY934" fmla="*/ 1675276 h 1876628"/>
                  <a:gd name="connsiteX935" fmla="*/ 3188029 w 5093934"/>
                  <a:gd name="connsiteY935" fmla="*/ 1694361 h 1876628"/>
                  <a:gd name="connsiteX936" fmla="*/ 3188029 w 5093934"/>
                  <a:gd name="connsiteY936" fmla="*/ 1708597 h 1876628"/>
                  <a:gd name="connsiteX937" fmla="*/ 3176670 w 5093934"/>
                  <a:gd name="connsiteY937" fmla="*/ 1717032 h 1876628"/>
                  <a:gd name="connsiteX938" fmla="*/ 3157502 w 5093934"/>
                  <a:gd name="connsiteY938" fmla="*/ 1717032 h 1876628"/>
                  <a:gd name="connsiteX939" fmla="*/ 3131802 w 5093934"/>
                  <a:gd name="connsiteY939" fmla="*/ 1697947 h 1876628"/>
                  <a:gd name="connsiteX940" fmla="*/ 3131802 w 5093934"/>
                  <a:gd name="connsiteY940" fmla="*/ 1683712 h 1876628"/>
                  <a:gd name="connsiteX941" fmla="*/ 3143161 w 5093934"/>
                  <a:gd name="connsiteY941" fmla="*/ 1675276 h 1876628"/>
                  <a:gd name="connsiteX942" fmla="*/ 3152746 w 5093934"/>
                  <a:gd name="connsiteY942" fmla="*/ 1672327 h 1876628"/>
                  <a:gd name="connsiteX943" fmla="*/ 2388518 w 5093934"/>
                  <a:gd name="connsiteY943" fmla="*/ 1672327 h 1876628"/>
                  <a:gd name="connsiteX944" fmla="*/ 2398102 w 5093934"/>
                  <a:gd name="connsiteY944" fmla="*/ 1675276 h 1876628"/>
                  <a:gd name="connsiteX945" fmla="*/ 2423801 w 5093934"/>
                  <a:gd name="connsiteY945" fmla="*/ 1694361 h 1876628"/>
                  <a:gd name="connsiteX946" fmla="*/ 2423801 w 5093934"/>
                  <a:gd name="connsiteY946" fmla="*/ 1708597 h 1876628"/>
                  <a:gd name="connsiteX947" fmla="*/ 2412443 w 5093934"/>
                  <a:gd name="connsiteY947" fmla="*/ 1717032 h 1876628"/>
                  <a:gd name="connsiteX948" fmla="*/ 2393274 w 5093934"/>
                  <a:gd name="connsiteY948" fmla="*/ 1717032 h 1876628"/>
                  <a:gd name="connsiteX949" fmla="*/ 2367574 w 5093934"/>
                  <a:gd name="connsiteY949" fmla="*/ 1697947 h 1876628"/>
                  <a:gd name="connsiteX950" fmla="*/ 2367574 w 5093934"/>
                  <a:gd name="connsiteY950" fmla="*/ 1683712 h 1876628"/>
                  <a:gd name="connsiteX951" fmla="*/ 2378933 w 5093934"/>
                  <a:gd name="connsiteY951" fmla="*/ 1675276 h 1876628"/>
                  <a:gd name="connsiteX952" fmla="*/ 2388518 w 5093934"/>
                  <a:gd name="connsiteY952" fmla="*/ 1672327 h 1876628"/>
                  <a:gd name="connsiteX953" fmla="*/ 1624136 w 5093934"/>
                  <a:gd name="connsiteY953" fmla="*/ 1672327 h 1876628"/>
                  <a:gd name="connsiteX954" fmla="*/ 1633720 w 5093934"/>
                  <a:gd name="connsiteY954" fmla="*/ 1675276 h 1876628"/>
                  <a:gd name="connsiteX955" fmla="*/ 1659420 w 5093934"/>
                  <a:gd name="connsiteY955" fmla="*/ 1694361 h 1876628"/>
                  <a:gd name="connsiteX956" fmla="*/ 1659420 w 5093934"/>
                  <a:gd name="connsiteY956" fmla="*/ 1708597 h 1876628"/>
                  <a:gd name="connsiteX957" fmla="*/ 1648060 w 5093934"/>
                  <a:gd name="connsiteY957" fmla="*/ 1717032 h 1876628"/>
                  <a:gd name="connsiteX958" fmla="*/ 1628892 w 5093934"/>
                  <a:gd name="connsiteY958" fmla="*/ 1717032 h 1876628"/>
                  <a:gd name="connsiteX959" fmla="*/ 1603192 w 5093934"/>
                  <a:gd name="connsiteY959" fmla="*/ 1697947 h 1876628"/>
                  <a:gd name="connsiteX960" fmla="*/ 1603192 w 5093934"/>
                  <a:gd name="connsiteY960" fmla="*/ 1683712 h 1876628"/>
                  <a:gd name="connsiteX961" fmla="*/ 1614551 w 5093934"/>
                  <a:gd name="connsiteY961" fmla="*/ 1675276 h 1876628"/>
                  <a:gd name="connsiteX962" fmla="*/ 1624136 w 5093934"/>
                  <a:gd name="connsiteY962" fmla="*/ 1672327 h 1876628"/>
                  <a:gd name="connsiteX963" fmla="*/ 859908 w 5093934"/>
                  <a:gd name="connsiteY963" fmla="*/ 1672327 h 1876628"/>
                  <a:gd name="connsiteX964" fmla="*/ 869492 w 5093934"/>
                  <a:gd name="connsiteY964" fmla="*/ 1675276 h 1876628"/>
                  <a:gd name="connsiteX965" fmla="*/ 895191 w 5093934"/>
                  <a:gd name="connsiteY965" fmla="*/ 1694361 h 1876628"/>
                  <a:gd name="connsiteX966" fmla="*/ 895191 w 5093934"/>
                  <a:gd name="connsiteY966" fmla="*/ 1708597 h 1876628"/>
                  <a:gd name="connsiteX967" fmla="*/ 883833 w 5093934"/>
                  <a:gd name="connsiteY967" fmla="*/ 1717032 h 1876628"/>
                  <a:gd name="connsiteX968" fmla="*/ 864664 w 5093934"/>
                  <a:gd name="connsiteY968" fmla="*/ 1717032 h 1876628"/>
                  <a:gd name="connsiteX969" fmla="*/ 838964 w 5093934"/>
                  <a:gd name="connsiteY969" fmla="*/ 1697947 h 1876628"/>
                  <a:gd name="connsiteX970" fmla="*/ 838964 w 5093934"/>
                  <a:gd name="connsiteY970" fmla="*/ 1683712 h 1876628"/>
                  <a:gd name="connsiteX971" fmla="*/ 850324 w 5093934"/>
                  <a:gd name="connsiteY971" fmla="*/ 1675276 h 1876628"/>
                  <a:gd name="connsiteX972" fmla="*/ 859908 w 5093934"/>
                  <a:gd name="connsiteY972" fmla="*/ 1672327 h 1876628"/>
                  <a:gd name="connsiteX973" fmla="*/ 97127 w 5093934"/>
                  <a:gd name="connsiteY973" fmla="*/ 1672327 h 1876628"/>
                  <a:gd name="connsiteX974" fmla="*/ 106712 w 5093934"/>
                  <a:gd name="connsiteY974" fmla="*/ 1675276 h 1876628"/>
                  <a:gd name="connsiteX975" fmla="*/ 132411 w 5093934"/>
                  <a:gd name="connsiteY975" fmla="*/ 1694361 h 1876628"/>
                  <a:gd name="connsiteX976" fmla="*/ 132411 w 5093934"/>
                  <a:gd name="connsiteY976" fmla="*/ 1708597 h 1876628"/>
                  <a:gd name="connsiteX977" fmla="*/ 121052 w 5093934"/>
                  <a:gd name="connsiteY977" fmla="*/ 1717032 h 1876628"/>
                  <a:gd name="connsiteX978" fmla="*/ 101883 w 5093934"/>
                  <a:gd name="connsiteY978" fmla="*/ 1717032 h 1876628"/>
                  <a:gd name="connsiteX979" fmla="*/ 76184 w 5093934"/>
                  <a:gd name="connsiteY979" fmla="*/ 1697947 h 1876628"/>
                  <a:gd name="connsiteX980" fmla="*/ 76184 w 5093934"/>
                  <a:gd name="connsiteY980" fmla="*/ 1683712 h 1876628"/>
                  <a:gd name="connsiteX981" fmla="*/ 87542 w 5093934"/>
                  <a:gd name="connsiteY981" fmla="*/ 1675276 h 1876628"/>
                  <a:gd name="connsiteX982" fmla="*/ 97127 w 5093934"/>
                  <a:gd name="connsiteY982" fmla="*/ 1672327 h 1876628"/>
                  <a:gd name="connsiteX983" fmla="*/ 3271823 w 5093934"/>
                  <a:gd name="connsiteY983" fmla="*/ 1661702 h 1876628"/>
                  <a:gd name="connsiteX984" fmla="*/ 3283264 w 5093934"/>
                  <a:gd name="connsiteY984" fmla="*/ 1665222 h 1876628"/>
                  <a:gd name="connsiteX985" fmla="*/ 3321905 w 5093934"/>
                  <a:gd name="connsiteY985" fmla="*/ 1693918 h 1876628"/>
                  <a:gd name="connsiteX986" fmla="*/ 3325407 w 5093934"/>
                  <a:gd name="connsiteY986" fmla="*/ 1719004 h 1876628"/>
                  <a:gd name="connsiteX987" fmla="*/ 3262228 w 5093934"/>
                  <a:gd name="connsiteY987" fmla="*/ 1765923 h 1876628"/>
                  <a:gd name="connsiteX988" fmla="*/ 3239348 w 5093934"/>
                  <a:gd name="connsiteY988" fmla="*/ 1765922 h 1876628"/>
                  <a:gd name="connsiteX989" fmla="*/ 3193506 w 5093934"/>
                  <a:gd name="connsiteY989" fmla="*/ 1731879 h 1876628"/>
                  <a:gd name="connsiteX990" fmla="*/ 3193506 w 5093934"/>
                  <a:gd name="connsiteY990" fmla="*/ 1714888 h 1876628"/>
                  <a:gd name="connsiteX991" fmla="*/ 3260383 w 5093934"/>
                  <a:gd name="connsiteY991" fmla="*/ 1665222 h 1876628"/>
                  <a:gd name="connsiteX992" fmla="*/ 3271823 w 5093934"/>
                  <a:gd name="connsiteY992" fmla="*/ 1661702 h 1876628"/>
                  <a:gd name="connsiteX993" fmla="*/ 2507596 w 5093934"/>
                  <a:gd name="connsiteY993" fmla="*/ 1661702 h 1876628"/>
                  <a:gd name="connsiteX994" fmla="*/ 2519036 w 5093934"/>
                  <a:gd name="connsiteY994" fmla="*/ 1665222 h 1876628"/>
                  <a:gd name="connsiteX995" fmla="*/ 2564878 w 5093934"/>
                  <a:gd name="connsiteY995" fmla="*/ 1699265 h 1876628"/>
                  <a:gd name="connsiteX996" fmla="*/ 2564878 w 5093934"/>
                  <a:gd name="connsiteY996" fmla="*/ 1716257 h 1876628"/>
                  <a:gd name="connsiteX997" fmla="*/ 2498000 w 5093934"/>
                  <a:gd name="connsiteY997" fmla="*/ 1765923 h 1876628"/>
                  <a:gd name="connsiteX998" fmla="*/ 2475119 w 5093934"/>
                  <a:gd name="connsiteY998" fmla="*/ 1765922 h 1876628"/>
                  <a:gd name="connsiteX999" fmla="*/ 2429278 w 5093934"/>
                  <a:gd name="connsiteY999" fmla="*/ 1731879 h 1876628"/>
                  <a:gd name="connsiteX1000" fmla="*/ 2429277 w 5093934"/>
                  <a:gd name="connsiteY1000" fmla="*/ 1714888 h 1876628"/>
                  <a:gd name="connsiteX1001" fmla="*/ 2496155 w 5093934"/>
                  <a:gd name="connsiteY1001" fmla="*/ 1665222 h 1876628"/>
                  <a:gd name="connsiteX1002" fmla="*/ 2507596 w 5093934"/>
                  <a:gd name="connsiteY1002" fmla="*/ 1661702 h 1876628"/>
                  <a:gd name="connsiteX1003" fmla="*/ 1743214 w 5093934"/>
                  <a:gd name="connsiteY1003" fmla="*/ 1661702 h 1876628"/>
                  <a:gd name="connsiteX1004" fmla="*/ 1754654 w 5093934"/>
                  <a:gd name="connsiteY1004" fmla="*/ 1665222 h 1876628"/>
                  <a:gd name="connsiteX1005" fmla="*/ 1800496 w 5093934"/>
                  <a:gd name="connsiteY1005" fmla="*/ 1699265 h 1876628"/>
                  <a:gd name="connsiteX1006" fmla="*/ 1800496 w 5093934"/>
                  <a:gd name="connsiteY1006" fmla="*/ 1716257 h 1876628"/>
                  <a:gd name="connsiteX1007" fmla="*/ 1733618 w 5093934"/>
                  <a:gd name="connsiteY1007" fmla="*/ 1765923 h 1876628"/>
                  <a:gd name="connsiteX1008" fmla="*/ 1710738 w 5093934"/>
                  <a:gd name="connsiteY1008" fmla="*/ 1765922 h 1876628"/>
                  <a:gd name="connsiteX1009" fmla="*/ 1664896 w 5093934"/>
                  <a:gd name="connsiteY1009" fmla="*/ 1731879 h 1876628"/>
                  <a:gd name="connsiteX1010" fmla="*/ 1664896 w 5093934"/>
                  <a:gd name="connsiteY1010" fmla="*/ 1714888 h 1876628"/>
                  <a:gd name="connsiteX1011" fmla="*/ 1731774 w 5093934"/>
                  <a:gd name="connsiteY1011" fmla="*/ 1665222 h 1876628"/>
                  <a:gd name="connsiteX1012" fmla="*/ 1743214 w 5093934"/>
                  <a:gd name="connsiteY1012" fmla="*/ 1661702 h 1876628"/>
                  <a:gd name="connsiteX1013" fmla="*/ 978985 w 5093934"/>
                  <a:gd name="connsiteY1013" fmla="*/ 1661702 h 1876628"/>
                  <a:gd name="connsiteX1014" fmla="*/ 990426 w 5093934"/>
                  <a:gd name="connsiteY1014" fmla="*/ 1665222 h 1876628"/>
                  <a:gd name="connsiteX1015" fmla="*/ 1036267 w 5093934"/>
                  <a:gd name="connsiteY1015" fmla="*/ 1699265 h 1876628"/>
                  <a:gd name="connsiteX1016" fmla="*/ 1036267 w 5093934"/>
                  <a:gd name="connsiteY1016" fmla="*/ 1716257 h 1876628"/>
                  <a:gd name="connsiteX1017" fmla="*/ 969390 w 5093934"/>
                  <a:gd name="connsiteY1017" fmla="*/ 1765923 h 1876628"/>
                  <a:gd name="connsiteX1018" fmla="*/ 946510 w 5093934"/>
                  <a:gd name="connsiteY1018" fmla="*/ 1765922 h 1876628"/>
                  <a:gd name="connsiteX1019" fmla="*/ 900668 w 5093934"/>
                  <a:gd name="connsiteY1019" fmla="*/ 1731879 h 1876628"/>
                  <a:gd name="connsiteX1020" fmla="*/ 900668 w 5093934"/>
                  <a:gd name="connsiteY1020" fmla="*/ 1714888 h 1876628"/>
                  <a:gd name="connsiteX1021" fmla="*/ 967546 w 5093934"/>
                  <a:gd name="connsiteY1021" fmla="*/ 1665222 h 1876628"/>
                  <a:gd name="connsiteX1022" fmla="*/ 978985 w 5093934"/>
                  <a:gd name="connsiteY1022" fmla="*/ 1661702 h 1876628"/>
                  <a:gd name="connsiteX1023" fmla="*/ 216205 w 5093934"/>
                  <a:gd name="connsiteY1023" fmla="*/ 1661702 h 1876628"/>
                  <a:gd name="connsiteX1024" fmla="*/ 227645 w 5093934"/>
                  <a:gd name="connsiteY1024" fmla="*/ 1665222 h 1876628"/>
                  <a:gd name="connsiteX1025" fmla="*/ 273487 w 5093934"/>
                  <a:gd name="connsiteY1025" fmla="*/ 1699265 h 1876628"/>
                  <a:gd name="connsiteX1026" fmla="*/ 273487 w 5093934"/>
                  <a:gd name="connsiteY1026" fmla="*/ 1716257 h 1876628"/>
                  <a:gd name="connsiteX1027" fmla="*/ 206609 w 5093934"/>
                  <a:gd name="connsiteY1027" fmla="*/ 1765923 h 1876628"/>
                  <a:gd name="connsiteX1028" fmla="*/ 183729 w 5093934"/>
                  <a:gd name="connsiteY1028" fmla="*/ 1765922 h 1876628"/>
                  <a:gd name="connsiteX1029" fmla="*/ 137887 w 5093934"/>
                  <a:gd name="connsiteY1029" fmla="*/ 1731879 h 1876628"/>
                  <a:gd name="connsiteX1030" fmla="*/ 137887 w 5093934"/>
                  <a:gd name="connsiteY1030" fmla="*/ 1714888 h 1876628"/>
                  <a:gd name="connsiteX1031" fmla="*/ 204764 w 5093934"/>
                  <a:gd name="connsiteY1031" fmla="*/ 1665222 h 1876628"/>
                  <a:gd name="connsiteX1032" fmla="*/ 216205 w 5093934"/>
                  <a:gd name="connsiteY1032" fmla="*/ 1661702 h 1876628"/>
                  <a:gd name="connsiteX1033" fmla="*/ 2759418 w 5093934"/>
                  <a:gd name="connsiteY1033" fmla="*/ 1661386 h 1876628"/>
                  <a:gd name="connsiteX1034" fmla="*/ 2765172 w 5093934"/>
                  <a:gd name="connsiteY1034" fmla="*/ 1664712 h 1876628"/>
                  <a:gd name="connsiteX1035" fmla="*/ 2772455 w 5093934"/>
                  <a:gd name="connsiteY1035" fmla="*/ 1674225 h 1876628"/>
                  <a:gd name="connsiteX1036" fmla="*/ 2768880 w 5093934"/>
                  <a:gd name="connsiteY1036" fmla="*/ 1683873 h 1876628"/>
                  <a:gd name="connsiteX1037" fmla="*/ 2756335 w 5093934"/>
                  <a:gd name="connsiteY1037" fmla="*/ 1689169 h 1876628"/>
                  <a:gd name="connsiteX1038" fmla="*/ 2743344 w 5093934"/>
                  <a:gd name="connsiteY1038" fmla="*/ 1686515 h 1876628"/>
                  <a:gd name="connsiteX1039" fmla="*/ 2736060 w 5093934"/>
                  <a:gd name="connsiteY1039" fmla="*/ 1677002 h 1876628"/>
                  <a:gd name="connsiteX1040" fmla="*/ 2739635 w 5093934"/>
                  <a:gd name="connsiteY1040" fmla="*/ 1667354 h 1876628"/>
                  <a:gd name="connsiteX1041" fmla="*/ 2752180 w 5093934"/>
                  <a:gd name="connsiteY1041" fmla="*/ 1662057 h 1876628"/>
                  <a:gd name="connsiteX1042" fmla="*/ 2759418 w 5093934"/>
                  <a:gd name="connsiteY1042" fmla="*/ 1661386 h 1876628"/>
                  <a:gd name="connsiteX1043" fmla="*/ 1995035 w 5093934"/>
                  <a:gd name="connsiteY1043" fmla="*/ 1661386 h 1876628"/>
                  <a:gd name="connsiteX1044" fmla="*/ 2000790 w 5093934"/>
                  <a:gd name="connsiteY1044" fmla="*/ 1664712 h 1876628"/>
                  <a:gd name="connsiteX1045" fmla="*/ 2008073 w 5093934"/>
                  <a:gd name="connsiteY1045" fmla="*/ 1674225 h 1876628"/>
                  <a:gd name="connsiteX1046" fmla="*/ 2004498 w 5093934"/>
                  <a:gd name="connsiteY1046" fmla="*/ 1683873 h 1876628"/>
                  <a:gd name="connsiteX1047" fmla="*/ 1991953 w 5093934"/>
                  <a:gd name="connsiteY1047" fmla="*/ 1689169 h 1876628"/>
                  <a:gd name="connsiteX1048" fmla="*/ 1978961 w 5093934"/>
                  <a:gd name="connsiteY1048" fmla="*/ 1686515 h 1876628"/>
                  <a:gd name="connsiteX1049" fmla="*/ 1971678 w 5093934"/>
                  <a:gd name="connsiteY1049" fmla="*/ 1677002 h 1876628"/>
                  <a:gd name="connsiteX1050" fmla="*/ 1975254 w 5093934"/>
                  <a:gd name="connsiteY1050" fmla="*/ 1667354 h 1876628"/>
                  <a:gd name="connsiteX1051" fmla="*/ 1987798 w 5093934"/>
                  <a:gd name="connsiteY1051" fmla="*/ 1662057 h 1876628"/>
                  <a:gd name="connsiteX1052" fmla="*/ 1995035 w 5093934"/>
                  <a:gd name="connsiteY1052" fmla="*/ 1661386 h 1876628"/>
                  <a:gd name="connsiteX1053" fmla="*/ 1230807 w 5093934"/>
                  <a:gd name="connsiteY1053" fmla="*/ 1661386 h 1876628"/>
                  <a:gd name="connsiteX1054" fmla="*/ 1236563 w 5093934"/>
                  <a:gd name="connsiteY1054" fmla="*/ 1664712 h 1876628"/>
                  <a:gd name="connsiteX1055" fmla="*/ 1243845 w 5093934"/>
                  <a:gd name="connsiteY1055" fmla="*/ 1674225 h 1876628"/>
                  <a:gd name="connsiteX1056" fmla="*/ 1240270 w 5093934"/>
                  <a:gd name="connsiteY1056" fmla="*/ 1683873 h 1876628"/>
                  <a:gd name="connsiteX1057" fmla="*/ 1227726 w 5093934"/>
                  <a:gd name="connsiteY1057" fmla="*/ 1689169 h 1876628"/>
                  <a:gd name="connsiteX1058" fmla="*/ 1214734 w 5093934"/>
                  <a:gd name="connsiteY1058" fmla="*/ 1686515 h 1876628"/>
                  <a:gd name="connsiteX1059" fmla="*/ 1207451 w 5093934"/>
                  <a:gd name="connsiteY1059" fmla="*/ 1677002 h 1876628"/>
                  <a:gd name="connsiteX1060" fmla="*/ 1211026 w 5093934"/>
                  <a:gd name="connsiteY1060" fmla="*/ 1667354 h 1876628"/>
                  <a:gd name="connsiteX1061" fmla="*/ 1223571 w 5093934"/>
                  <a:gd name="connsiteY1061" fmla="*/ 1662057 h 1876628"/>
                  <a:gd name="connsiteX1062" fmla="*/ 1230807 w 5093934"/>
                  <a:gd name="connsiteY1062" fmla="*/ 1661386 h 1876628"/>
                  <a:gd name="connsiteX1063" fmla="*/ 468026 w 5093934"/>
                  <a:gd name="connsiteY1063" fmla="*/ 1661386 h 1876628"/>
                  <a:gd name="connsiteX1064" fmla="*/ 473781 w 5093934"/>
                  <a:gd name="connsiteY1064" fmla="*/ 1664712 h 1876628"/>
                  <a:gd name="connsiteX1065" fmla="*/ 481065 w 5093934"/>
                  <a:gd name="connsiteY1065" fmla="*/ 1674225 h 1876628"/>
                  <a:gd name="connsiteX1066" fmla="*/ 477490 w 5093934"/>
                  <a:gd name="connsiteY1066" fmla="*/ 1683873 h 1876628"/>
                  <a:gd name="connsiteX1067" fmla="*/ 464945 w 5093934"/>
                  <a:gd name="connsiteY1067" fmla="*/ 1689169 h 1876628"/>
                  <a:gd name="connsiteX1068" fmla="*/ 451953 w 5093934"/>
                  <a:gd name="connsiteY1068" fmla="*/ 1686515 h 1876628"/>
                  <a:gd name="connsiteX1069" fmla="*/ 444670 w 5093934"/>
                  <a:gd name="connsiteY1069" fmla="*/ 1677002 h 1876628"/>
                  <a:gd name="connsiteX1070" fmla="*/ 448244 w 5093934"/>
                  <a:gd name="connsiteY1070" fmla="*/ 1667354 h 1876628"/>
                  <a:gd name="connsiteX1071" fmla="*/ 460790 w 5093934"/>
                  <a:gd name="connsiteY1071" fmla="*/ 1662057 h 1876628"/>
                  <a:gd name="connsiteX1072" fmla="*/ 468026 w 5093934"/>
                  <a:gd name="connsiteY1072" fmla="*/ 1661386 h 1876628"/>
                  <a:gd name="connsiteX1073" fmla="*/ 2827411 w 5093934"/>
                  <a:gd name="connsiteY1073" fmla="*/ 1654741 h 1876628"/>
                  <a:gd name="connsiteX1074" fmla="*/ 2835906 w 5093934"/>
                  <a:gd name="connsiteY1074" fmla="*/ 1655223 h 1876628"/>
                  <a:gd name="connsiteX1075" fmla="*/ 2849332 w 5093934"/>
                  <a:gd name="connsiteY1075" fmla="*/ 1662980 h 1876628"/>
                  <a:gd name="connsiteX1076" fmla="*/ 2866319 w 5093934"/>
                  <a:gd name="connsiteY1076" fmla="*/ 1685170 h 1876628"/>
                  <a:gd name="connsiteX1077" fmla="*/ 2857982 w 5093934"/>
                  <a:gd name="connsiteY1077" fmla="*/ 1707676 h 1876628"/>
                  <a:gd name="connsiteX1078" fmla="*/ 2828716 w 5093934"/>
                  <a:gd name="connsiteY1078" fmla="*/ 1720031 h 1876628"/>
                  <a:gd name="connsiteX1079" fmla="*/ 2798410 w 5093934"/>
                  <a:gd name="connsiteY1079" fmla="*/ 1713840 h 1876628"/>
                  <a:gd name="connsiteX1080" fmla="*/ 2781424 w 5093934"/>
                  <a:gd name="connsiteY1080" fmla="*/ 1691650 h 1876628"/>
                  <a:gd name="connsiteX1081" fmla="*/ 2789761 w 5093934"/>
                  <a:gd name="connsiteY1081" fmla="*/ 1669144 h 1876628"/>
                  <a:gd name="connsiteX1082" fmla="*/ 2819027 w 5093934"/>
                  <a:gd name="connsiteY1082" fmla="*/ 1656788 h 1876628"/>
                  <a:gd name="connsiteX1083" fmla="*/ 2827411 w 5093934"/>
                  <a:gd name="connsiteY1083" fmla="*/ 1654741 h 1876628"/>
                  <a:gd name="connsiteX1084" fmla="*/ 2063029 w 5093934"/>
                  <a:gd name="connsiteY1084" fmla="*/ 1654741 h 1876628"/>
                  <a:gd name="connsiteX1085" fmla="*/ 2071524 w 5093934"/>
                  <a:gd name="connsiteY1085" fmla="*/ 1655223 h 1876628"/>
                  <a:gd name="connsiteX1086" fmla="*/ 2084950 w 5093934"/>
                  <a:gd name="connsiteY1086" fmla="*/ 1662980 h 1876628"/>
                  <a:gd name="connsiteX1087" fmla="*/ 2101937 w 5093934"/>
                  <a:gd name="connsiteY1087" fmla="*/ 1685170 h 1876628"/>
                  <a:gd name="connsiteX1088" fmla="*/ 2093599 w 5093934"/>
                  <a:gd name="connsiteY1088" fmla="*/ 1707676 h 1876628"/>
                  <a:gd name="connsiteX1089" fmla="*/ 2064335 w 5093934"/>
                  <a:gd name="connsiteY1089" fmla="*/ 1720031 h 1876628"/>
                  <a:gd name="connsiteX1090" fmla="*/ 2034028 w 5093934"/>
                  <a:gd name="connsiteY1090" fmla="*/ 1713840 h 1876628"/>
                  <a:gd name="connsiteX1091" fmla="*/ 2017042 w 5093934"/>
                  <a:gd name="connsiteY1091" fmla="*/ 1691650 h 1876628"/>
                  <a:gd name="connsiteX1092" fmla="*/ 2025379 w 5093934"/>
                  <a:gd name="connsiteY1092" fmla="*/ 1669144 h 1876628"/>
                  <a:gd name="connsiteX1093" fmla="*/ 2054645 w 5093934"/>
                  <a:gd name="connsiteY1093" fmla="*/ 1656788 h 1876628"/>
                  <a:gd name="connsiteX1094" fmla="*/ 2063029 w 5093934"/>
                  <a:gd name="connsiteY1094" fmla="*/ 1654741 h 1876628"/>
                  <a:gd name="connsiteX1095" fmla="*/ 1298801 w 5093934"/>
                  <a:gd name="connsiteY1095" fmla="*/ 1654741 h 1876628"/>
                  <a:gd name="connsiteX1096" fmla="*/ 1307296 w 5093934"/>
                  <a:gd name="connsiteY1096" fmla="*/ 1655223 h 1876628"/>
                  <a:gd name="connsiteX1097" fmla="*/ 1320722 w 5093934"/>
                  <a:gd name="connsiteY1097" fmla="*/ 1662980 h 1876628"/>
                  <a:gd name="connsiteX1098" fmla="*/ 1337709 w 5093934"/>
                  <a:gd name="connsiteY1098" fmla="*/ 1685170 h 1876628"/>
                  <a:gd name="connsiteX1099" fmla="*/ 1329372 w 5093934"/>
                  <a:gd name="connsiteY1099" fmla="*/ 1707676 h 1876628"/>
                  <a:gd name="connsiteX1100" fmla="*/ 1300107 w 5093934"/>
                  <a:gd name="connsiteY1100" fmla="*/ 1720031 h 1876628"/>
                  <a:gd name="connsiteX1101" fmla="*/ 1269801 w 5093934"/>
                  <a:gd name="connsiteY1101" fmla="*/ 1713840 h 1876628"/>
                  <a:gd name="connsiteX1102" fmla="*/ 1252814 w 5093934"/>
                  <a:gd name="connsiteY1102" fmla="*/ 1691650 h 1876628"/>
                  <a:gd name="connsiteX1103" fmla="*/ 1261151 w 5093934"/>
                  <a:gd name="connsiteY1103" fmla="*/ 1669144 h 1876628"/>
                  <a:gd name="connsiteX1104" fmla="*/ 1290417 w 5093934"/>
                  <a:gd name="connsiteY1104" fmla="*/ 1656788 h 1876628"/>
                  <a:gd name="connsiteX1105" fmla="*/ 1298801 w 5093934"/>
                  <a:gd name="connsiteY1105" fmla="*/ 1654741 h 1876628"/>
                  <a:gd name="connsiteX1106" fmla="*/ 536020 w 5093934"/>
                  <a:gd name="connsiteY1106" fmla="*/ 1654741 h 1876628"/>
                  <a:gd name="connsiteX1107" fmla="*/ 544515 w 5093934"/>
                  <a:gd name="connsiteY1107" fmla="*/ 1655223 h 1876628"/>
                  <a:gd name="connsiteX1108" fmla="*/ 557942 w 5093934"/>
                  <a:gd name="connsiteY1108" fmla="*/ 1662980 h 1876628"/>
                  <a:gd name="connsiteX1109" fmla="*/ 574928 w 5093934"/>
                  <a:gd name="connsiteY1109" fmla="*/ 1685170 h 1876628"/>
                  <a:gd name="connsiteX1110" fmla="*/ 566591 w 5093934"/>
                  <a:gd name="connsiteY1110" fmla="*/ 1707676 h 1876628"/>
                  <a:gd name="connsiteX1111" fmla="*/ 537326 w 5093934"/>
                  <a:gd name="connsiteY1111" fmla="*/ 1720031 h 1876628"/>
                  <a:gd name="connsiteX1112" fmla="*/ 507020 w 5093934"/>
                  <a:gd name="connsiteY1112" fmla="*/ 1713840 h 1876628"/>
                  <a:gd name="connsiteX1113" fmla="*/ 490033 w 5093934"/>
                  <a:gd name="connsiteY1113" fmla="*/ 1691650 h 1876628"/>
                  <a:gd name="connsiteX1114" fmla="*/ 498370 w 5093934"/>
                  <a:gd name="connsiteY1114" fmla="*/ 1669144 h 1876628"/>
                  <a:gd name="connsiteX1115" fmla="*/ 527636 w 5093934"/>
                  <a:gd name="connsiteY1115" fmla="*/ 1656788 h 1876628"/>
                  <a:gd name="connsiteX1116" fmla="*/ 536020 w 5093934"/>
                  <a:gd name="connsiteY1116" fmla="*/ 1654741 h 1876628"/>
                  <a:gd name="connsiteX1117" fmla="*/ 33489 w 5093934"/>
                  <a:gd name="connsiteY1117" fmla="*/ 1636705 h 1876628"/>
                  <a:gd name="connsiteX1118" fmla="*/ 45866 w 5093934"/>
                  <a:gd name="connsiteY1118" fmla="*/ 1645897 h 1876628"/>
                  <a:gd name="connsiteX1119" fmla="*/ 45866 w 5093934"/>
                  <a:gd name="connsiteY1119" fmla="*/ 1705981 h 1876628"/>
                  <a:gd name="connsiteX1120" fmla="*/ 21270 w 5093934"/>
                  <a:gd name="connsiteY1120" fmla="*/ 1724246 h 1876628"/>
                  <a:gd name="connsiteX1121" fmla="*/ 3313178 w 5093934"/>
                  <a:gd name="connsiteY1121" fmla="*/ 1631390 h 1876628"/>
                  <a:gd name="connsiteX1122" fmla="*/ 3319060 w 5093934"/>
                  <a:gd name="connsiteY1122" fmla="*/ 1673529 h 1876628"/>
                  <a:gd name="connsiteX1123" fmla="*/ 3312219 w 5093934"/>
                  <a:gd name="connsiteY1123" fmla="*/ 1668449 h 1876628"/>
                  <a:gd name="connsiteX1124" fmla="*/ 3312219 w 5093934"/>
                  <a:gd name="connsiteY1124" fmla="*/ 1632102 h 1876628"/>
                  <a:gd name="connsiteX1125" fmla="*/ 2839874 w 5093934"/>
                  <a:gd name="connsiteY1125" fmla="*/ 1622123 h 1876628"/>
                  <a:gd name="connsiteX1126" fmla="*/ 2845924 w 5093934"/>
                  <a:gd name="connsiteY1126" fmla="*/ 1624223 h 1876628"/>
                  <a:gd name="connsiteX1127" fmla="*/ 2852906 w 5093934"/>
                  <a:gd name="connsiteY1127" fmla="*/ 1629890 h 1876628"/>
                  <a:gd name="connsiteX1128" fmla="*/ 2852359 w 5093934"/>
                  <a:gd name="connsiteY1128" fmla="*/ 1639046 h 1876628"/>
                  <a:gd name="connsiteX1129" fmla="*/ 2844729 w 5093934"/>
                  <a:gd name="connsiteY1129" fmla="*/ 1644231 h 1876628"/>
                  <a:gd name="connsiteX1130" fmla="*/ 2832400 w 5093934"/>
                  <a:gd name="connsiteY1130" fmla="*/ 1643824 h 1876628"/>
                  <a:gd name="connsiteX1131" fmla="*/ 2825418 w 5093934"/>
                  <a:gd name="connsiteY1131" fmla="*/ 1638157 h 1876628"/>
                  <a:gd name="connsiteX1132" fmla="*/ 2825965 w 5093934"/>
                  <a:gd name="connsiteY1132" fmla="*/ 1629002 h 1876628"/>
                  <a:gd name="connsiteX1133" fmla="*/ 2833596 w 5093934"/>
                  <a:gd name="connsiteY1133" fmla="*/ 1623817 h 1876628"/>
                  <a:gd name="connsiteX1134" fmla="*/ 2839874 w 5093934"/>
                  <a:gd name="connsiteY1134" fmla="*/ 1622123 h 1876628"/>
                  <a:gd name="connsiteX1135" fmla="*/ 2075491 w 5093934"/>
                  <a:gd name="connsiteY1135" fmla="*/ 1622123 h 1876628"/>
                  <a:gd name="connsiteX1136" fmla="*/ 2081542 w 5093934"/>
                  <a:gd name="connsiteY1136" fmla="*/ 1624223 h 1876628"/>
                  <a:gd name="connsiteX1137" fmla="*/ 2088524 w 5093934"/>
                  <a:gd name="connsiteY1137" fmla="*/ 1629890 h 1876628"/>
                  <a:gd name="connsiteX1138" fmla="*/ 2087977 w 5093934"/>
                  <a:gd name="connsiteY1138" fmla="*/ 1639046 h 1876628"/>
                  <a:gd name="connsiteX1139" fmla="*/ 2080346 w 5093934"/>
                  <a:gd name="connsiteY1139" fmla="*/ 1644231 h 1876628"/>
                  <a:gd name="connsiteX1140" fmla="*/ 2068018 w 5093934"/>
                  <a:gd name="connsiteY1140" fmla="*/ 1643824 h 1876628"/>
                  <a:gd name="connsiteX1141" fmla="*/ 2061036 w 5093934"/>
                  <a:gd name="connsiteY1141" fmla="*/ 1638157 h 1876628"/>
                  <a:gd name="connsiteX1142" fmla="*/ 2061582 w 5093934"/>
                  <a:gd name="connsiteY1142" fmla="*/ 1629002 h 1876628"/>
                  <a:gd name="connsiteX1143" fmla="*/ 2069214 w 5093934"/>
                  <a:gd name="connsiteY1143" fmla="*/ 1623817 h 1876628"/>
                  <a:gd name="connsiteX1144" fmla="*/ 2075491 w 5093934"/>
                  <a:gd name="connsiteY1144" fmla="*/ 1622123 h 1876628"/>
                  <a:gd name="connsiteX1145" fmla="*/ 1311263 w 5093934"/>
                  <a:gd name="connsiteY1145" fmla="*/ 1622123 h 1876628"/>
                  <a:gd name="connsiteX1146" fmla="*/ 1317315 w 5093934"/>
                  <a:gd name="connsiteY1146" fmla="*/ 1624223 h 1876628"/>
                  <a:gd name="connsiteX1147" fmla="*/ 1324296 w 5093934"/>
                  <a:gd name="connsiteY1147" fmla="*/ 1629890 h 1876628"/>
                  <a:gd name="connsiteX1148" fmla="*/ 1323750 w 5093934"/>
                  <a:gd name="connsiteY1148" fmla="*/ 1639046 h 1876628"/>
                  <a:gd name="connsiteX1149" fmla="*/ 1316118 w 5093934"/>
                  <a:gd name="connsiteY1149" fmla="*/ 1644231 h 1876628"/>
                  <a:gd name="connsiteX1150" fmla="*/ 1303791 w 5093934"/>
                  <a:gd name="connsiteY1150" fmla="*/ 1643824 h 1876628"/>
                  <a:gd name="connsiteX1151" fmla="*/ 1296808 w 5093934"/>
                  <a:gd name="connsiteY1151" fmla="*/ 1638157 h 1876628"/>
                  <a:gd name="connsiteX1152" fmla="*/ 1297355 w 5093934"/>
                  <a:gd name="connsiteY1152" fmla="*/ 1629002 h 1876628"/>
                  <a:gd name="connsiteX1153" fmla="*/ 1304986 w 5093934"/>
                  <a:gd name="connsiteY1153" fmla="*/ 1623817 h 1876628"/>
                  <a:gd name="connsiteX1154" fmla="*/ 1311263 w 5093934"/>
                  <a:gd name="connsiteY1154" fmla="*/ 1622123 h 1876628"/>
                  <a:gd name="connsiteX1155" fmla="*/ 548482 w 5093934"/>
                  <a:gd name="connsiteY1155" fmla="*/ 1622123 h 1876628"/>
                  <a:gd name="connsiteX1156" fmla="*/ 554533 w 5093934"/>
                  <a:gd name="connsiteY1156" fmla="*/ 1624223 h 1876628"/>
                  <a:gd name="connsiteX1157" fmla="*/ 561516 w 5093934"/>
                  <a:gd name="connsiteY1157" fmla="*/ 1629890 h 1876628"/>
                  <a:gd name="connsiteX1158" fmla="*/ 560969 w 5093934"/>
                  <a:gd name="connsiteY1158" fmla="*/ 1639046 h 1876628"/>
                  <a:gd name="connsiteX1159" fmla="*/ 553338 w 5093934"/>
                  <a:gd name="connsiteY1159" fmla="*/ 1644231 h 1876628"/>
                  <a:gd name="connsiteX1160" fmla="*/ 541009 w 5093934"/>
                  <a:gd name="connsiteY1160" fmla="*/ 1643824 h 1876628"/>
                  <a:gd name="connsiteX1161" fmla="*/ 534027 w 5093934"/>
                  <a:gd name="connsiteY1161" fmla="*/ 1638157 h 1876628"/>
                  <a:gd name="connsiteX1162" fmla="*/ 534574 w 5093934"/>
                  <a:gd name="connsiteY1162" fmla="*/ 1629002 h 1876628"/>
                  <a:gd name="connsiteX1163" fmla="*/ 542205 w 5093934"/>
                  <a:gd name="connsiteY1163" fmla="*/ 1623817 h 1876628"/>
                  <a:gd name="connsiteX1164" fmla="*/ 548482 w 5093934"/>
                  <a:gd name="connsiteY1164" fmla="*/ 1622123 h 1876628"/>
                  <a:gd name="connsiteX1165" fmla="*/ 2789558 w 5093934"/>
                  <a:gd name="connsiteY1165" fmla="*/ 1621473 h 1876628"/>
                  <a:gd name="connsiteX1166" fmla="*/ 2798440 w 5093934"/>
                  <a:gd name="connsiteY1166" fmla="*/ 1624734 h 1876628"/>
                  <a:gd name="connsiteX1167" fmla="*/ 2811358 w 5093934"/>
                  <a:gd name="connsiteY1167" fmla="*/ 1635693 h 1876628"/>
                  <a:gd name="connsiteX1168" fmla="*/ 2810142 w 5093934"/>
                  <a:gd name="connsiteY1168" fmla="*/ 1649260 h 1876628"/>
                  <a:gd name="connsiteX1169" fmla="*/ 2791547 w 5093934"/>
                  <a:gd name="connsiteY1169" fmla="*/ 1661348 h 1876628"/>
                  <a:gd name="connsiteX1170" fmla="*/ 2773278 w 5093934"/>
                  <a:gd name="connsiteY1170" fmla="*/ 1660446 h 1876628"/>
                  <a:gd name="connsiteX1171" fmla="*/ 2760361 w 5093934"/>
                  <a:gd name="connsiteY1171" fmla="*/ 1649487 h 1876628"/>
                  <a:gd name="connsiteX1172" fmla="*/ 2761575 w 5093934"/>
                  <a:gd name="connsiteY1172" fmla="*/ 1635919 h 1876628"/>
                  <a:gd name="connsiteX1173" fmla="*/ 2780172 w 5093934"/>
                  <a:gd name="connsiteY1173" fmla="*/ 1623832 h 1876628"/>
                  <a:gd name="connsiteX1174" fmla="*/ 2789558 w 5093934"/>
                  <a:gd name="connsiteY1174" fmla="*/ 1621473 h 1876628"/>
                  <a:gd name="connsiteX1175" fmla="*/ 2025176 w 5093934"/>
                  <a:gd name="connsiteY1175" fmla="*/ 1621473 h 1876628"/>
                  <a:gd name="connsiteX1176" fmla="*/ 2034058 w 5093934"/>
                  <a:gd name="connsiteY1176" fmla="*/ 1624734 h 1876628"/>
                  <a:gd name="connsiteX1177" fmla="*/ 2046975 w 5093934"/>
                  <a:gd name="connsiteY1177" fmla="*/ 1635693 h 1876628"/>
                  <a:gd name="connsiteX1178" fmla="*/ 2045760 w 5093934"/>
                  <a:gd name="connsiteY1178" fmla="*/ 1649260 h 1876628"/>
                  <a:gd name="connsiteX1179" fmla="*/ 2027165 w 5093934"/>
                  <a:gd name="connsiteY1179" fmla="*/ 1661348 h 1876628"/>
                  <a:gd name="connsiteX1180" fmla="*/ 2008896 w 5093934"/>
                  <a:gd name="connsiteY1180" fmla="*/ 1660446 h 1876628"/>
                  <a:gd name="connsiteX1181" fmla="*/ 1995978 w 5093934"/>
                  <a:gd name="connsiteY1181" fmla="*/ 1649487 h 1876628"/>
                  <a:gd name="connsiteX1182" fmla="*/ 1997193 w 5093934"/>
                  <a:gd name="connsiteY1182" fmla="*/ 1635919 h 1876628"/>
                  <a:gd name="connsiteX1183" fmla="*/ 2015789 w 5093934"/>
                  <a:gd name="connsiteY1183" fmla="*/ 1623832 h 1876628"/>
                  <a:gd name="connsiteX1184" fmla="*/ 2025176 w 5093934"/>
                  <a:gd name="connsiteY1184" fmla="*/ 1621473 h 1876628"/>
                  <a:gd name="connsiteX1185" fmla="*/ 1260948 w 5093934"/>
                  <a:gd name="connsiteY1185" fmla="*/ 1621473 h 1876628"/>
                  <a:gd name="connsiteX1186" fmla="*/ 1269830 w 5093934"/>
                  <a:gd name="connsiteY1186" fmla="*/ 1624734 h 1876628"/>
                  <a:gd name="connsiteX1187" fmla="*/ 1282748 w 5093934"/>
                  <a:gd name="connsiteY1187" fmla="*/ 1635693 h 1876628"/>
                  <a:gd name="connsiteX1188" fmla="*/ 1281533 w 5093934"/>
                  <a:gd name="connsiteY1188" fmla="*/ 1649260 h 1876628"/>
                  <a:gd name="connsiteX1189" fmla="*/ 1262938 w 5093934"/>
                  <a:gd name="connsiteY1189" fmla="*/ 1661348 h 1876628"/>
                  <a:gd name="connsiteX1190" fmla="*/ 1244668 w 5093934"/>
                  <a:gd name="connsiteY1190" fmla="*/ 1660446 h 1876628"/>
                  <a:gd name="connsiteX1191" fmla="*/ 1231750 w 5093934"/>
                  <a:gd name="connsiteY1191" fmla="*/ 1649487 h 1876628"/>
                  <a:gd name="connsiteX1192" fmla="*/ 1232965 w 5093934"/>
                  <a:gd name="connsiteY1192" fmla="*/ 1635919 h 1876628"/>
                  <a:gd name="connsiteX1193" fmla="*/ 1251562 w 5093934"/>
                  <a:gd name="connsiteY1193" fmla="*/ 1623832 h 1876628"/>
                  <a:gd name="connsiteX1194" fmla="*/ 1260948 w 5093934"/>
                  <a:gd name="connsiteY1194" fmla="*/ 1621473 h 1876628"/>
                  <a:gd name="connsiteX1195" fmla="*/ 498167 w 5093934"/>
                  <a:gd name="connsiteY1195" fmla="*/ 1621473 h 1876628"/>
                  <a:gd name="connsiteX1196" fmla="*/ 507049 w 5093934"/>
                  <a:gd name="connsiteY1196" fmla="*/ 1624734 h 1876628"/>
                  <a:gd name="connsiteX1197" fmla="*/ 519967 w 5093934"/>
                  <a:gd name="connsiteY1197" fmla="*/ 1635693 h 1876628"/>
                  <a:gd name="connsiteX1198" fmla="*/ 518752 w 5093934"/>
                  <a:gd name="connsiteY1198" fmla="*/ 1649260 h 1876628"/>
                  <a:gd name="connsiteX1199" fmla="*/ 500156 w 5093934"/>
                  <a:gd name="connsiteY1199" fmla="*/ 1661348 h 1876628"/>
                  <a:gd name="connsiteX1200" fmla="*/ 481887 w 5093934"/>
                  <a:gd name="connsiteY1200" fmla="*/ 1660446 h 1876628"/>
                  <a:gd name="connsiteX1201" fmla="*/ 468970 w 5093934"/>
                  <a:gd name="connsiteY1201" fmla="*/ 1649487 h 1876628"/>
                  <a:gd name="connsiteX1202" fmla="*/ 470184 w 5093934"/>
                  <a:gd name="connsiteY1202" fmla="*/ 1635919 h 1876628"/>
                  <a:gd name="connsiteX1203" fmla="*/ 488780 w 5093934"/>
                  <a:gd name="connsiteY1203" fmla="*/ 1623832 h 1876628"/>
                  <a:gd name="connsiteX1204" fmla="*/ 498167 w 5093934"/>
                  <a:gd name="connsiteY1204" fmla="*/ 1621473 h 1876628"/>
                  <a:gd name="connsiteX1205" fmla="*/ 4900766 w 5093934"/>
                  <a:gd name="connsiteY1205" fmla="*/ 1597048 h 1876628"/>
                  <a:gd name="connsiteX1206" fmla="*/ 4925238 w 5093934"/>
                  <a:gd name="connsiteY1206" fmla="*/ 1604575 h 1876628"/>
                  <a:gd name="connsiteX1207" fmla="*/ 4935955 w 5093934"/>
                  <a:gd name="connsiteY1207" fmla="*/ 1612534 h 1876628"/>
                  <a:gd name="connsiteX1208" fmla="*/ 4865577 w 5093934"/>
                  <a:gd name="connsiteY1208" fmla="*/ 1612534 h 1876628"/>
                  <a:gd name="connsiteX1209" fmla="*/ 4876294 w 5093934"/>
                  <a:gd name="connsiteY1209" fmla="*/ 1604575 h 1876628"/>
                  <a:gd name="connsiteX1210" fmla="*/ 4900766 w 5093934"/>
                  <a:gd name="connsiteY1210" fmla="*/ 1597048 h 1876628"/>
                  <a:gd name="connsiteX1211" fmla="*/ 4136538 w 5093934"/>
                  <a:gd name="connsiteY1211" fmla="*/ 1597048 h 1876628"/>
                  <a:gd name="connsiteX1212" fmla="*/ 4161010 w 5093934"/>
                  <a:gd name="connsiteY1212" fmla="*/ 1604575 h 1876628"/>
                  <a:gd name="connsiteX1213" fmla="*/ 4171727 w 5093934"/>
                  <a:gd name="connsiteY1213" fmla="*/ 1612534 h 1876628"/>
                  <a:gd name="connsiteX1214" fmla="*/ 4101349 w 5093934"/>
                  <a:gd name="connsiteY1214" fmla="*/ 1612534 h 1876628"/>
                  <a:gd name="connsiteX1215" fmla="*/ 4112066 w 5093934"/>
                  <a:gd name="connsiteY1215" fmla="*/ 1604575 h 1876628"/>
                  <a:gd name="connsiteX1216" fmla="*/ 4136538 w 5093934"/>
                  <a:gd name="connsiteY1216" fmla="*/ 1597048 h 1876628"/>
                  <a:gd name="connsiteX1217" fmla="*/ 3373758 w 5093934"/>
                  <a:gd name="connsiteY1217" fmla="*/ 1597048 h 1876628"/>
                  <a:gd name="connsiteX1218" fmla="*/ 3398228 w 5093934"/>
                  <a:gd name="connsiteY1218" fmla="*/ 1604575 h 1876628"/>
                  <a:gd name="connsiteX1219" fmla="*/ 3408945 w 5093934"/>
                  <a:gd name="connsiteY1219" fmla="*/ 1612534 h 1876628"/>
                  <a:gd name="connsiteX1220" fmla="*/ 3338568 w 5093934"/>
                  <a:gd name="connsiteY1220" fmla="*/ 1612534 h 1876628"/>
                  <a:gd name="connsiteX1221" fmla="*/ 3349285 w 5093934"/>
                  <a:gd name="connsiteY1221" fmla="*/ 1604575 h 1876628"/>
                  <a:gd name="connsiteX1222" fmla="*/ 3373758 w 5093934"/>
                  <a:gd name="connsiteY1222" fmla="*/ 1597048 h 1876628"/>
                  <a:gd name="connsiteX1223" fmla="*/ 2609529 w 5093934"/>
                  <a:gd name="connsiteY1223" fmla="*/ 1597048 h 1876628"/>
                  <a:gd name="connsiteX1224" fmla="*/ 2634001 w 5093934"/>
                  <a:gd name="connsiteY1224" fmla="*/ 1604575 h 1876628"/>
                  <a:gd name="connsiteX1225" fmla="*/ 2717478 w 5093934"/>
                  <a:gd name="connsiteY1225" fmla="*/ 1666568 h 1876628"/>
                  <a:gd name="connsiteX1226" fmla="*/ 2717478 w 5093934"/>
                  <a:gd name="connsiteY1226" fmla="*/ 1702915 h 1876628"/>
                  <a:gd name="connsiteX1227" fmla="*/ 2680412 w 5093934"/>
                  <a:gd name="connsiteY1227" fmla="*/ 1730441 h 1876628"/>
                  <a:gd name="connsiteX1228" fmla="*/ 2631468 w 5093934"/>
                  <a:gd name="connsiteY1228" fmla="*/ 1730441 h 1876628"/>
                  <a:gd name="connsiteX1229" fmla="*/ 2547991 w 5093934"/>
                  <a:gd name="connsiteY1229" fmla="*/ 1668449 h 1876628"/>
                  <a:gd name="connsiteX1230" fmla="*/ 2547991 w 5093934"/>
                  <a:gd name="connsiteY1230" fmla="*/ 1632102 h 1876628"/>
                  <a:gd name="connsiteX1231" fmla="*/ 2585056 w 5093934"/>
                  <a:gd name="connsiteY1231" fmla="*/ 1604575 h 1876628"/>
                  <a:gd name="connsiteX1232" fmla="*/ 2609529 w 5093934"/>
                  <a:gd name="connsiteY1232" fmla="*/ 1597048 h 1876628"/>
                  <a:gd name="connsiteX1233" fmla="*/ 1845147 w 5093934"/>
                  <a:gd name="connsiteY1233" fmla="*/ 1597048 h 1876628"/>
                  <a:gd name="connsiteX1234" fmla="*/ 1869618 w 5093934"/>
                  <a:gd name="connsiteY1234" fmla="*/ 1604575 h 1876628"/>
                  <a:gd name="connsiteX1235" fmla="*/ 1953096 w 5093934"/>
                  <a:gd name="connsiteY1235" fmla="*/ 1666568 h 1876628"/>
                  <a:gd name="connsiteX1236" fmla="*/ 1953096 w 5093934"/>
                  <a:gd name="connsiteY1236" fmla="*/ 1702915 h 1876628"/>
                  <a:gd name="connsiteX1237" fmla="*/ 1916029 w 5093934"/>
                  <a:gd name="connsiteY1237" fmla="*/ 1730441 h 1876628"/>
                  <a:gd name="connsiteX1238" fmla="*/ 1867086 w 5093934"/>
                  <a:gd name="connsiteY1238" fmla="*/ 1730441 h 1876628"/>
                  <a:gd name="connsiteX1239" fmla="*/ 1783609 w 5093934"/>
                  <a:gd name="connsiteY1239" fmla="*/ 1668449 h 1876628"/>
                  <a:gd name="connsiteX1240" fmla="*/ 1783609 w 5093934"/>
                  <a:gd name="connsiteY1240" fmla="*/ 1632102 h 1876628"/>
                  <a:gd name="connsiteX1241" fmla="*/ 1820675 w 5093934"/>
                  <a:gd name="connsiteY1241" fmla="*/ 1604575 h 1876628"/>
                  <a:gd name="connsiteX1242" fmla="*/ 1845147 w 5093934"/>
                  <a:gd name="connsiteY1242" fmla="*/ 1597048 h 1876628"/>
                  <a:gd name="connsiteX1243" fmla="*/ 1080920 w 5093934"/>
                  <a:gd name="connsiteY1243" fmla="*/ 1597048 h 1876628"/>
                  <a:gd name="connsiteX1244" fmla="*/ 1105391 w 5093934"/>
                  <a:gd name="connsiteY1244" fmla="*/ 1604575 h 1876628"/>
                  <a:gd name="connsiteX1245" fmla="*/ 1188868 w 5093934"/>
                  <a:gd name="connsiteY1245" fmla="*/ 1666568 h 1876628"/>
                  <a:gd name="connsiteX1246" fmla="*/ 1188868 w 5093934"/>
                  <a:gd name="connsiteY1246" fmla="*/ 1702915 h 1876628"/>
                  <a:gd name="connsiteX1247" fmla="*/ 1151801 w 5093934"/>
                  <a:gd name="connsiteY1247" fmla="*/ 1730441 h 1876628"/>
                  <a:gd name="connsiteX1248" fmla="*/ 1102858 w 5093934"/>
                  <a:gd name="connsiteY1248" fmla="*/ 1730441 h 1876628"/>
                  <a:gd name="connsiteX1249" fmla="*/ 1019381 w 5093934"/>
                  <a:gd name="connsiteY1249" fmla="*/ 1668449 h 1876628"/>
                  <a:gd name="connsiteX1250" fmla="*/ 1019381 w 5093934"/>
                  <a:gd name="connsiteY1250" fmla="*/ 1632102 h 1876628"/>
                  <a:gd name="connsiteX1251" fmla="*/ 1056447 w 5093934"/>
                  <a:gd name="connsiteY1251" fmla="*/ 1604575 h 1876628"/>
                  <a:gd name="connsiteX1252" fmla="*/ 1080920 w 5093934"/>
                  <a:gd name="connsiteY1252" fmla="*/ 1597048 h 1876628"/>
                  <a:gd name="connsiteX1253" fmla="*/ 318139 w 5093934"/>
                  <a:gd name="connsiteY1253" fmla="*/ 1597048 h 1876628"/>
                  <a:gd name="connsiteX1254" fmla="*/ 342610 w 5093934"/>
                  <a:gd name="connsiteY1254" fmla="*/ 1604575 h 1876628"/>
                  <a:gd name="connsiteX1255" fmla="*/ 426087 w 5093934"/>
                  <a:gd name="connsiteY1255" fmla="*/ 1666568 h 1876628"/>
                  <a:gd name="connsiteX1256" fmla="*/ 426087 w 5093934"/>
                  <a:gd name="connsiteY1256" fmla="*/ 1702915 h 1876628"/>
                  <a:gd name="connsiteX1257" fmla="*/ 389020 w 5093934"/>
                  <a:gd name="connsiteY1257" fmla="*/ 1730441 h 1876628"/>
                  <a:gd name="connsiteX1258" fmla="*/ 340077 w 5093934"/>
                  <a:gd name="connsiteY1258" fmla="*/ 1730441 h 1876628"/>
                  <a:gd name="connsiteX1259" fmla="*/ 256600 w 5093934"/>
                  <a:gd name="connsiteY1259" fmla="*/ 1668449 h 1876628"/>
                  <a:gd name="connsiteX1260" fmla="*/ 256600 w 5093934"/>
                  <a:gd name="connsiteY1260" fmla="*/ 1632102 h 1876628"/>
                  <a:gd name="connsiteX1261" fmla="*/ 293666 w 5093934"/>
                  <a:gd name="connsiteY1261" fmla="*/ 1604575 h 1876628"/>
                  <a:gd name="connsiteX1262" fmla="*/ 318139 w 5093934"/>
                  <a:gd name="connsiteY1262" fmla="*/ 1597048 h 1876628"/>
                  <a:gd name="connsiteX1263" fmla="*/ 4526649 w 5093934"/>
                  <a:gd name="connsiteY1263" fmla="*/ 1587949 h 1876628"/>
                  <a:gd name="connsiteX1264" fmla="*/ 4526766 w 5093934"/>
                  <a:gd name="connsiteY1264" fmla="*/ 1587966 h 1876628"/>
                  <a:gd name="connsiteX1265" fmla="*/ 4526766 w 5093934"/>
                  <a:gd name="connsiteY1265" fmla="*/ 1587949 h 1876628"/>
                  <a:gd name="connsiteX1266" fmla="*/ 4567220 w 5093934"/>
                  <a:gd name="connsiteY1266" fmla="*/ 1600393 h 1876628"/>
                  <a:gd name="connsiteX1267" fmla="*/ 4583569 w 5093934"/>
                  <a:gd name="connsiteY1267" fmla="*/ 1612534 h 1876628"/>
                  <a:gd name="connsiteX1268" fmla="*/ 4469848 w 5093934"/>
                  <a:gd name="connsiteY1268" fmla="*/ 1612534 h 1876628"/>
                  <a:gd name="connsiteX1269" fmla="*/ 4486196 w 5093934"/>
                  <a:gd name="connsiteY1269" fmla="*/ 1600394 h 1876628"/>
                  <a:gd name="connsiteX1270" fmla="*/ 4526649 w 5093934"/>
                  <a:gd name="connsiteY1270" fmla="*/ 1587949 h 1876628"/>
                  <a:gd name="connsiteX1271" fmla="*/ 3762537 w 5093934"/>
                  <a:gd name="connsiteY1271" fmla="*/ 1587949 h 1876628"/>
                  <a:gd name="connsiteX1272" fmla="*/ 3762538 w 5093934"/>
                  <a:gd name="connsiteY1272" fmla="*/ 1587949 h 1876628"/>
                  <a:gd name="connsiteX1273" fmla="*/ 3763204 w 5093934"/>
                  <a:gd name="connsiteY1273" fmla="*/ 1588045 h 1876628"/>
                  <a:gd name="connsiteX1274" fmla="*/ 3763868 w 5093934"/>
                  <a:gd name="connsiteY1274" fmla="*/ 1587949 h 1876628"/>
                  <a:gd name="connsiteX1275" fmla="*/ 3764138 w 5093934"/>
                  <a:gd name="connsiteY1275" fmla="*/ 1587989 h 1876628"/>
                  <a:gd name="connsiteX1276" fmla="*/ 3764138 w 5093934"/>
                  <a:gd name="connsiteY1276" fmla="*/ 1588180 h 1876628"/>
                  <a:gd name="connsiteX1277" fmla="*/ 3784066 w 5093934"/>
                  <a:gd name="connsiteY1277" fmla="*/ 1591060 h 1876628"/>
                  <a:gd name="connsiteX1278" fmla="*/ 3802992 w 5093934"/>
                  <a:gd name="connsiteY1278" fmla="*/ 1600393 h 1876628"/>
                  <a:gd name="connsiteX1279" fmla="*/ 3819341 w 5093934"/>
                  <a:gd name="connsiteY1279" fmla="*/ 1612534 h 1876628"/>
                  <a:gd name="connsiteX1280" fmla="*/ 3707067 w 5093934"/>
                  <a:gd name="connsiteY1280" fmla="*/ 1612534 h 1876628"/>
                  <a:gd name="connsiteX1281" fmla="*/ 3723415 w 5093934"/>
                  <a:gd name="connsiteY1281" fmla="*/ 1600394 h 1876628"/>
                  <a:gd name="connsiteX1282" fmla="*/ 3742340 w 5093934"/>
                  <a:gd name="connsiteY1282" fmla="*/ 1591060 h 1876628"/>
                  <a:gd name="connsiteX1283" fmla="*/ 3762537 w 5093934"/>
                  <a:gd name="connsiteY1283" fmla="*/ 1588142 h 1876628"/>
                  <a:gd name="connsiteX1284" fmla="*/ 2999640 w 5093934"/>
                  <a:gd name="connsiteY1284" fmla="*/ 1587949 h 1876628"/>
                  <a:gd name="connsiteX1285" fmla="*/ 2999756 w 5093934"/>
                  <a:gd name="connsiteY1285" fmla="*/ 1587966 h 1876628"/>
                  <a:gd name="connsiteX1286" fmla="*/ 2999756 w 5093934"/>
                  <a:gd name="connsiteY1286" fmla="*/ 1587949 h 1876628"/>
                  <a:gd name="connsiteX1287" fmla="*/ 2999758 w 5093934"/>
                  <a:gd name="connsiteY1287" fmla="*/ 1587949 h 1876628"/>
                  <a:gd name="connsiteX1288" fmla="*/ 3040210 w 5093934"/>
                  <a:gd name="connsiteY1288" fmla="*/ 1600393 h 1876628"/>
                  <a:gd name="connsiteX1289" fmla="*/ 3101485 w 5093934"/>
                  <a:gd name="connsiteY1289" fmla="*/ 1645897 h 1876628"/>
                  <a:gd name="connsiteX1290" fmla="*/ 3101485 w 5093934"/>
                  <a:gd name="connsiteY1290" fmla="*/ 1705981 h 1876628"/>
                  <a:gd name="connsiteX1291" fmla="*/ 3040210 w 5093934"/>
                  <a:gd name="connsiteY1291" fmla="*/ 1751484 h 1876628"/>
                  <a:gd name="connsiteX1292" fmla="*/ 2999758 w 5093934"/>
                  <a:gd name="connsiteY1292" fmla="*/ 1763928 h 1876628"/>
                  <a:gd name="connsiteX1293" fmla="*/ 2999756 w 5093934"/>
                  <a:gd name="connsiteY1293" fmla="*/ 1763928 h 1876628"/>
                  <a:gd name="connsiteX1294" fmla="*/ 2999756 w 5093934"/>
                  <a:gd name="connsiteY1294" fmla="*/ 1763912 h 1876628"/>
                  <a:gd name="connsiteX1295" fmla="*/ 2999640 w 5093934"/>
                  <a:gd name="connsiteY1295" fmla="*/ 1763929 h 1876628"/>
                  <a:gd name="connsiteX1296" fmla="*/ 2959187 w 5093934"/>
                  <a:gd name="connsiteY1296" fmla="*/ 1751484 h 1876628"/>
                  <a:gd name="connsiteX1297" fmla="*/ 2897913 w 5093934"/>
                  <a:gd name="connsiteY1297" fmla="*/ 1705981 h 1876628"/>
                  <a:gd name="connsiteX1298" fmla="*/ 2897913 w 5093934"/>
                  <a:gd name="connsiteY1298" fmla="*/ 1645898 h 1876628"/>
                  <a:gd name="connsiteX1299" fmla="*/ 2959187 w 5093934"/>
                  <a:gd name="connsiteY1299" fmla="*/ 1600394 h 1876628"/>
                  <a:gd name="connsiteX1300" fmla="*/ 2999640 w 5093934"/>
                  <a:gd name="connsiteY1300" fmla="*/ 1587949 h 1876628"/>
                  <a:gd name="connsiteX1301" fmla="*/ 2235258 w 5093934"/>
                  <a:gd name="connsiteY1301" fmla="*/ 1587949 h 1876628"/>
                  <a:gd name="connsiteX1302" fmla="*/ 2235528 w 5093934"/>
                  <a:gd name="connsiteY1302" fmla="*/ 1587989 h 1876628"/>
                  <a:gd name="connsiteX1303" fmla="*/ 2235528 w 5093934"/>
                  <a:gd name="connsiteY1303" fmla="*/ 1587949 h 1876628"/>
                  <a:gd name="connsiteX1304" fmla="*/ 2235530 w 5093934"/>
                  <a:gd name="connsiteY1304" fmla="*/ 1587949 h 1876628"/>
                  <a:gd name="connsiteX1305" fmla="*/ 2275983 w 5093934"/>
                  <a:gd name="connsiteY1305" fmla="*/ 1600393 h 1876628"/>
                  <a:gd name="connsiteX1306" fmla="*/ 2337257 w 5093934"/>
                  <a:gd name="connsiteY1306" fmla="*/ 1645897 h 1876628"/>
                  <a:gd name="connsiteX1307" fmla="*/ 2337257 w 5093934"/>
                  <a:gd name="connsiteY1307" fmla="*/ 1705981 h 1876628"/>
                  <a:gd name="connsiteX1308" fmla="*/ 2275982 w 5093934"/>
                  <a:gd name="connsiteY1308" fmla="*/ 1751484 h 1876628"/>
                  <a:gd name="connsiteX1309" fmla="*/ 2235530 w 5093934"/>
                  <a:gd name="connsiteY1309" fmla="*/ 1763928 h 1876628"/>
                  <a:gd name="connsiteX1310" fmla="*/ 2235528 w 5093934"/>
                  <a:gd name="connsiteY1310" fmla="*/ 1763928 h 1876628"/>
                  <a:gd name="connsiteX1311" fmla="*/ 2235528 w 5093934"/>
                  <a:gd name="connsiteY1311" fmla="*/ 1763890 h 1876628"/>
                  <a:gd name="connsiteX1312" fmla="*/ 2235258 w 5093934"/>
                  <a:gd name="connsiteY1312" fmla="*/ 1763929 h 1876628"/>
                  <a:gd name="connsiteX1313" fmla="*/ 2194805 w 5093934"/>
                  <a:gd name="connsiteY1313" fmla="*/ 1751484 h 1876628"/>
                  <a:gd name="connsiteX1314" fmla="*/ 2133531 w 5093934"/>
                  <a:gd name="connsiteY1314" fmla="*/ 1705981 h 1876628"/>
                  <a:gd name="connsiteX1315" fmla="*/ 2133531 w 5093934"/>
                  <a:gd name="connsiteY1315" fmla="*/ 1645898 h 1876628"/>
                  <a:gd name="connsiteX1316" fmla="*/ 2194805 w 5093934"/>
                  <a:gd name="connsiteY1316" fmla="*/ 1600394 h 1876628"/>
                  <a:gd name="connsiteX1317" fmla="*/ 2235258 w 5093934"/>
                  <a:gd name="connsiteY1317" fmla="*/ 1587949 h 1876628"/>
                  <a:gd name="connsiteX1318" fmla="*/ 1471030 w 5093934"/>
                  <a:gd name="connsiteY1318" fmla="*/ 1587949 h 1876628"/>
                  <a:gd name="connsiteX1319" fmla="*/ 1471146 w 5093934"/>
                  <a:gd name="connsiteY1319" fmla="*/ 1587966 h 1876628"/>
                  <a:gd name="connsiteX1320" fmla="*/ 1471146 w 5093934"/>
                  <a:gd name="connsiteY1320" fmla="*/ 1587949 h 1876628"/>
                  <a:gd name="connsiteX1321" fmla="*/ 1471148 w 5093934"/>
                  <a:gd name="connsiteY1321" fmla="*/ 1587949 h 1876628"/>
                  <a:gd name="connsiteX1322" fmla="*/ 1511601 w 5093934"/>
                  <a:gd name="connsiteY1322" fmla="*/ 1600393 h 1876628"/>
                  <a:gd name="connsiteX1323" fmla="*/ 1572874 w 5093934"/>
                  <a:gd name="connsiteY1323" fmla="*/ 1645897 h 1876628"/>
                  <a:gd name="connsiteX1324" fmla="*/ 1572874 w 5093934"/>
                  <a:gd name="connsiteY1324" fmla="*/ 1705981 h 1876628"/>
                  <a:gd name="connsiteX1325" fmla="*/ 1511600 w 5093934"/>
                  <a:gd name="connsiteY1325" fmla="*/ 1751484 h 1876628"/>
                  <a:gd name="connsiteX1326" fmla="*/ 1471148 w 5093934"/>
                  <a:gd name="connsiteY1326" fmla="*/ 1763928 h 1876628"/>
                  <a:gd name="connsiteX1327" fmla="*/ 1471146 w 5093934"/>
                  <a:gd name="connsiteY1327" fmla="*/ 1763928 h 1876628"/>
                  <a:gd name="connsiteX1328" fmla="*/ 1471146 w 5093934"/>
                  <a:gd name="connsiteY1328" fmla="*/ 1763912 h 1876628"/>
                  <a:gd name="connsiteX1329" fmla="*/ 1471030 w 5093934"/>
                  <a:gd name="connsiteY1329" fmla="*/ 1763929 h 1876628"/>
                  <a:gd name="connsiteX1330" fmla="*/ 1430577 w 5093934"/>
                  <a:gd name="connsiteY1330" fmla="*/ 1751484 h 1876628"/>
                  <a:gd name="connsiteX1331" fmla="*/ 1369303 w 5093934"/>
                  <a:gd name="connsiteY1331" fmla="*/ 1705981 h 1876628"/>
                  <a:gd name="connsiteX1332" fmla="*/ 1369303 w 5093934"/>
                  <a:gd name="connsiteY1332" fmla="*/ 1645898 h 1876628"/>
                  <a:gd name="connsiteX1333" fmla="*/ 1430577 w 5093934"/>
                  <a:gd name="connsiteY1333" fmla="*/ 1600394 h 1876628"/>
                  <a:gd name="connsiteX1334" fmla="*/ 1471030 w 5093934"/>
                  <a:gd name="connsiteY1334" fmla="*/ 1587949 h 1876628"/>
                  <a:gd name="connsiteX1335" fmla="*/ 706918 w 5093934"/>
                  <a:gd name="connsiteY1335" fmla="*/ 1587949 h 1876628"/>
                  <a:gd name="connsiteX1336" fmla="*/ 706920 w 5093934"/>
                  <a:gd name="connsiteY1336" fmla="*/ 1587949 h 1876628"/>
                  <a:gd name="connsiteX1337" fmla="*/ 707584 w 5093934"/>
                  <a:gd name="connsiteY1337" fmla="*/ 1588045 h 1876628"/>
                  <a:gd name="connsiteX1338" fmla="*/ 708249 w 5093934"/>
                  <a:gd name="connsiteY1338" fmla="*/ 1587949 h 1876628"/>
                  <a:gd name="connsiteX1339" fmla="*/ 708519 w 5093934"/>
                  <a:gd name="connsiteY1339" fmla="*/ 1587989 h 1876628"/>
                  <a:gd name="connsiteX1340" fmla="*/ 708519 w 5093934"/>
                  <a:gd name="connsiteY1340" fmla="*/ 1588180 h 1876628"/>
                  <a:gd name="connsiteX1341" fmla="*/ 728448 w 5093934"/>
                  <a:gd name="connsiteY1341" fmla="*/ 1591060 h 1876628"/>
                  <a:gd name="connsiteX1342" fmla="*/ 747373 w 5093934"/>
                  <a:gd name="connsiteY1342" fmla="*/ 1600393 h 1876628"/>
                  <a:gd name="connsiteX1343" fmla="*/ 808647 w 5093934"/>
                  <a:gd name="connsiteY1343" fmla="*/ 1645897 h 1876628"/>
                  <a:gd name="connsiteX1344" fmla="*/ 808647 w 5093934"/>
                  <a:gd name="connsiteY1344" fmla="*/ 1705981 h 1876628"/>
                  <a:gd name="connsiteX1345" fmla="*/ 747373 w 5093934"/>
                  <a:gd name="connsiteY1345" fmla="*/ 1751484 h 1876628"/>
                  <a:gd name="connsiteX1346" fmla="*/ 728447 w 5093934"/>
                  <a:gd name="connsiteY1346" fmla="*/ 1760817 h 1876628"/>
                  <a:gd name="connsiteX1347" fmla="*/ 708519 w 5093934"/>
                  <a:gd name="connsiteY1347" fmla="*/ 1763697 h 1876628"/>
                  <a:gd name="connsiteX1348" fmla="*/ 708519 w 5093934"/>
                  <a:gd name="connsiteY1348" fmla="*/ 1763890 h 1876628"/>
                  <a:gd name="connsiteX1349" fmla="*/ 708249 w 5093934"/>
                  <a:gd name="connsiteY1349" fmla="*/ 1763929 h 1876628"/>
                  <a:gd name="connsiteX1350" fmla="*/ 707583 w 5093934"/>
                  <a:gd name="connsiteY1350" fmla="*/ 1763832 h 1876628"/>
                  <a:gd name="connsiteX1351" fmla="*/ 706920 w 5093934"/>
                  <a:gd name="connsiteY1351" fmla="*/ 1763928 h 1876628"/>
                  <a:gd name="connsiteX1352" fmla="*/ 706918 w 5093934"/>
                  <a:gd name="connsiteY1352" fmla="*/ 1763928 h 1876628"/>
                  <a:gd name="connsiteX1353" fmla="*/ 706918 w 5093934"/>
                  <a:gd name="connsiteY1353" fmla="*/ 1763736 h 1876628"/>
                  <a:gd name="connsiteX1354" fmla="*/ 686722 w 5093934"/>
                  <a:gd name="connsiteY1354" fmla="*/ 1760818 h 1876628"/>
                  <a:gd name="connsiteX1355" fmla="*/ 667796 w 5093934"/>
                  <a:gd name="connsiteY1355" fmla="*/ 1751484 h 1876628"/>
                  <a:gd name="connsiteX1356" fmla="*/ 606522 w 5093934"/>
                  <a:gd name="connsiteY1356" fmla="*/ 1705981 h 1876628"/>
                  <a:gd name="connsiteX1357" fmla="*/ 606522 w 5093934"/>
                  <a:gd name="connsiteY1357" fmla="*/ 1645898 h 1876628"/>
                  <a:gd name="connsiteX1358" fmla="*/ 667796 w 5093934"/>
                  <a:gd name="connsiteY1358" fmla="*/ 1600394 h 1876628"/>
                  <a:gd name="connsiteX1359" fmla="*/ 686722 w 5093934"/>
                  <a:gd name="connsiteY1359" fmla="*/ 1591060 h 1876628"/>
                  <a:gd name="connsiteX1360" fmla="*/ 706918 w 5093934"/>
                  <a:gd name="connsiteY1360" fmla="*/ 1588142 h 1876628"/>
                  <a:gd name="connsiteX1361" fmla="*/ 41897 w 5093934"/>
                  <a:gd name="connsiteY1361" fmla="*/ 1576464 h 1876628"/>
                  <a:gd name="connsiteX1362" fmla="*/ 60955 w 5093934"/>
                  <a:gd name="connsiteY1362" fmla="*/ 1589546 h 1876628"/>
                  <a:gd name="connsiteX1363" fmla="*/ 61805 w 5093934"/>
                  <a:gd name="connsiteY1363" fmla="*/ 1605609 h 1876628"/>
                  <a:gd name="connsiteX1364" fmla="*/ 49491 w 5093934"/>
                  <a:gd name="connsiteY1364" fmla="*/ 1615502 h 1876628"/>
                  <a:gd name="connsiteX1365" fmla="*/ 36395 w 5093934"/>
                  <a:gd name="connsiteY1365" fmla="*/ 1615884 h 1876628"/>
                  <a:gd name="connsiteX1366" fmla="*/ 4722784 w 5093934"/>
                  <a:gd name="connsiteY1366" fmla="*/ 1573072 h 1876628"/>
                  <a:gd name="connsiteX1367" fmla="*/ 4744333 w 5093934"/>
                  <a:gd name="connsiteY1367" fmla="*/ 1579700 h 1876628"/>
                  <a:gd name="connsiteX1368" fmla="*/ 4788546 w 5093934"/>
                  <a:gd name="connsiteY1368" fmla="*/ 1612534 h 1876628"/>
                  <a:gd name="connsiteX1369" fmla="*/ 4658107 w 5093934"/>
                  <a:gd name="connsiteY1369" fmla="*/ 1612534 h 1876628"/>
                  <a:gd name="connsiteX1370" fmla="*/ 4658874 w 5093934"/>
                  <a:gd name="connsiteY1370" fmla="*/ 1611159 h 1876628"/>
                  <a:gd name="connsiteX1371" fmla="*/ 4701236 w 5093934"/>
                  <a:gd name="connsiteY1371" fmla="*/ 1579700 h 1876628"/>
                  <a:gd name="connsiteX1372" fmla="*/ 4722784 w 5093934"/>
                  <a:gd name="connsiteY1372" fmla="*/ 1573072 h 1876628"/>
                  <a:gd name="connsiteX1373" fmla="*/ 3958556 w 5093934"/>
                  <a:gd name="connsiteY1373" fmla="*/ 1573072 h 1876628"/>
                  <a:gd name="connsiteX1374" fmla="*/ 3980104 w 5093934"/>
                  <a:gd name="connsiteY1374" fmla="*/ 1579700 h 1876628"/>
                  <a:gd name="connsiteX1375" fmla="*/ 4024318 w 5093934"/>
                  <a:gd name="connsiteY1375" fmla="*/ 1612534 h 1876628"/>
                  <a:gd name="connsiteX1376" fmla="*/ 3893879 w 5093934"/>
                  <a:gd name="connsiteY1376" fmla="*/ 1612534 h 1876628"/>
                  <a:gd name="connsiteX1377" fmla="*/ 3894646 w 5093934"/>
                  <a:gd name="connsiteY1377" fmla="*/ 1611159 h 1876628"/>
                  <a:gd name="connsiteX1378" fmla="*/ 3937008 w 5093934"/>
                  <a:gd name="connsiteY1378" fmla="*/ 1579700 h 1876628"/>
                  <a:gd name="connsiteX1379" fmla="*/ 3958556 w 5093934"/>
                  <a:gd name="connsiteY1379" fmla="*/ 1573072 h 1876628"/>
                  <a:gd name="connsiteX1380" fmla="*/ 3195775 w 5093934"/>
                  <a:gd name="connsiteY1380" fmla="*/ 1573072 h 1876628"/>
                  <a:gd name="connsiteX1381" fmla="*/ 3217324 w 5093934"/>
                  <a:gd name="connsiteY1381" fmla="*/ 1579700 h 1876628"/>
                  <a:gd name="connsiteX1382" fmla="*/ 3263697 w 5093934"/>
                  <a:gd name="connsiteY1382" fmla="*/ 1614138 h 1876628"/>
                  <a:gd name="connsiteX1383" fmla="*/ 3263697 w 5093934"/>
                  <a:gd name="connsiteY1383" fmla="*/ 1646143 h 1876628"/>
                  <a:gd name="connsiteX1384" fmla="*/ 3221335 w 5093934"/>
                  <a:gd name="connsiteY1384" fmla="*/ 1677602 h 1876628"/>
                  <a:gd name="connsiteX1385" fmla="*/ 3178239 w 5093934"/>
                  <a:gd name="connsiteY1385" fmla="*/ 1677602 h 1876628"/>
                  <a:gd name="connsiteX1386" fmla="*/ 3131866 w 5093934"/>
                  <a:gd name="connsiteY1386" fmla="*/ 1643164 h 1876628"/>
                  <a:gd name="connsiteX1387" fmla="*/ 3131866 w 5093934"/>
                  <a:gd name="connsiteY1387" fmla="*/ 1611159 h 1876628"/>
                  <a:gd name="connsiteX1388" fmla="*/ 3174227 w 5093934"/>
                  <a:gd name="connsiteY1388" fmla="*/ 1579700 h 1876628"/>
                  <a:gd name="connsiteX1389" fmla="*/ 3195775 w 5093934"/>
                  <a:gd name="connsiteY1389" fmla="*/ 1573072 h 1876628"/>
                  <a:gd name="connsiteX1390" fmla="*/ 2431547 w 5093934"/>
                  <a:gd name="connsiteY1390" fmla="*/ 1573072 h 1876628"/>
                  <a:gd name="connsiteX1391" fmla="*/ 2453096 w 5093934"/>
                  <a:gd name="connsiteY1391" fmla="*/ 1579700 h 1876628"/>
                  <a:gd name="connsiteX1392" fmla="*/ 2499469 w 5093934"/>
                  <a:gd name="connsiteY1392" fmla="*/ 1614138 h 1876628"/>
                  <a:gd name="connsiteX1393" fmla="*/ 2499469 w 5093934"/>
                  <a:gd name="connsiteY1393" fmla="*/ 1646143 h 1876628"/>
                  <a:gd name="connsiteX1394" fmla="*/ 2457107 w 5093934"/>
                  <a:gd name="connsiteY1394" fmla="*/ 1677602 h 1876628"/>
                  <a:gd name="connsiteX1395" fmla="*/ 2414011 w 5093934"/>
                  <a:gd name="connsiteY1395" fmla="*/ 1677602 h 1876628"/>
                  <a:gd name="connsiteX1396" fmla="*/ 2367637 w 5093934"/>
                  <a:gd name="connsiteY1396" fmla="*/ 1643164 h 1876628"/>
                  <a:gd name="connsiteX1397" fmla="*/ 2367637 w 5093934"/>
                  <a:gd name="connsiteY1397" fmla="*/ 1611159 h 1876628"/>
                  <a:gd name="connsiteX1398" fmla="*/ 2410000 w 5093934"/>
                  <a:gd name="connsiteY1398" fmla="*/ 1579700 h 1876628"/>
                  <a:gd name="connsiteX1399" fmla="*/ 2431547 w 5093934"/>
                  <a:gd name="connsiteY1399" fmla="*/ 1573072 h 1876628"/>
                  <a:gd name="connsiteX1400" fmla="*/ 1667165 w 5093934"/>
                  <a:gd name="connsiteY1400" fmla="*/ 1573072 h 1876628"/>
                  <a:gd name="connsiteX1401" fmla="*/ 1688714 w 5093934"/>
                  <a:gd name="connsiteY1401" fmla="*/ 1579700 h 1876628"/>
                  <a:gd name="connsiteX1402" fmla="*/ 1735086 w 5093934"/>
                  <a:gd name="connsiteY1402" fmla="*/ 1614138 h 1876628"/>
                  <a:gd name="connsiteX1403" fmla="*/ 1735086 w 5093934"/>
                  <a:gd name="connsiteY1403" fmla="*/ 1646143 h 1876628"/>
                  <a:gd name="connsiteX1404" fmla="*/ 1692725 w 5093934"/>
                  <a:gd name="connsiteY1404" fmla="*/ 1677602 h 1876628"/>
                  <a:gd name="connsiteX1405" fmla="*/ 1649629 w 5093934"/>
                  <a:gd name="connsiteY1405" fmla="*/ 1677602 h 1876628"/>
                  <a:gd name="connsiteX1406" fmla="*/ 1603256 w 5093934"/>
                  <a:gd name="connsiteY1406" fmla="*/ 1643164 h 1876628"/>
                  <a:gd name="connsiteX1407" fmla="*/ 1603256 w 5093934"/>
                  <a:gd name="connsiteY1407" fmla="*/ 1611159 h 1876628"/>
                  <a:gd name="connsiteX1408" fmla="*/ 1645617 w 5093934"/>
                  <a:gd name="connsiteY1408" fmla="*/ 1579700 h 1876628"/>
                  <a:gd name="connsiteX1409" fmla="*/ 1667165 w 5093934"/>
                  <a:gd name="connsiteY1409" fmla="*/ 1573072 h 1876628"/>
                  <a:gd name="connsiteX1410" fmla="*/ 902937 w 5093934"/>
                  <a:gd name="connsiteY1410" fmla="*/ 1573072 h 1876628"/>
                  <a:gd name="connsiteX1411" fmla="*/ 924486 w 5093934"/>
                  <a:gd name="connsiteY1411" fmla="*/ 1579700 h 1876628"/>
                  <a:gd name="connsiteX1412" fmla="*/ 970859 w 5093934"/>
                  <a:gd name="connsiteY1412" fmla="*/ 1614138 h 1876628"/>
                  <a:gd name="connsiteX1413" fmla="*/ 970859 w 5093934"/>
                  <a:gd name="connsiteY1413" fmla="*/ 1646143 h 1876628"/>
                  <a:gd name="connsiteX1414" fmla="*/ 928497 w 5093934"/>
                  <a:gd name="connsiteY1414" fmla="*/ 1677602 h 1876628"/>
                  <a:gd name="connsiteX1415" fmla="*/ 885401 w 5093934"/>
                  <a:gd name="connsiteY1415" fmla="*/ 1677602 h 1876628"/>
                  <a:gd name="connsiteX1416" fmla="*/ 839028 w 5093934"/>
                  <a:gd name="connsiteY1416" fmla="*/ 1643164 h 1876628"/>
                  <a:gd name="connsiteX1417" fmla="*/ 839028 w 5093934"/>
                  <a:gd name="connsiteY1417" fmla="*/ 1611159 h 1876628"/>
                  <a:gd name="connsiteX1418" fmla="*/ 881389 w 5093934"/>
                  <a:gd name="connsiteY1418" fmla="*/ 1579700 h 1876628"/>
                  <a:gd name="connsiteX1419" fmla="*/ 902937 w 5093934"/>
                  <a:gd name="connsiteY1419" fmla="*/ 1573072 h 1876628"/>
                  <a:gd name="connsiteX1420" fmla="*/ 140156 w 5093934"/>
                  <a:gd name="connsiteY1420" fmla="*/ 1573072 h 1876628"/>
                  <a:gd name="connsiteX1421" fmla="*/ 161705 w 5093934"/>
                  <a:gd name="connsiteY1421" fmla="*/ 1579700 h 1876628"/>
                  <a:gd name="connsiteX1422" fmla="*/ 208078 w 5093934"/>
                  <a:gd name="connsiteY1422" fmla="*/ 1614138 h 1876628"/>
                  <a:gd name="connsiteX1423" fmla="*/ 208078 w 5093934"/>
                  <a:gd name="connsiteY1423" fmla="*/ 1646143 h 1876628"/>
                  <a:gd name="connsiteX1424" fmla="*/ 165716 w 5093934"/>
                  <a:gd name="connsiteY1424" fmla="*/ 1677602 h 1876628"/>
                  <a:gd name="connsiteX1425" fmla="*/ 122620 w 5093934"/>
                  <a:gd name="connsiteY1425" fmla="*/ 1677602 h 1876628"/>
                  <a:gd name="connsiteX1426" fmla="*/ 76247 w 5093934"/>
                  <a:gd name="connsiteY1426" fmla="*/ 1643164 h 1876628"/>
                  <a:gd name="connsiteX1427" fmla="*/ 76247 w 5093934"/>
                  <a:gd name="connsiteY1427" fmla="*/ 1611159 h 1876628"/>
                  <a:gd name="connsiteX1428" fmla="*/ 118608 w 5093934"/>
                  <a:gd name="connsiteY1428" fmla="*/ 1579700 h 1876628"/>
                  <a:gd name="connsiteX1429" fmla="*/ 140156 w 5093934"/>
                  <a:gd name="connsiteY1429" fmla="*/ 1573072 h 1876628"/>
                  <a:gd name="connsiteX1430" fmla="*/ 4612039 w 5093934"/>
                  <a:gd name="connsiteY1430" fmla="*/ 1572426 h 1876628"/>
                  <a:gd name="connsiteX1431" fmla="*/ 4623030 w 5093934"/>
                  <a:gd name="connsiteY1431" fmla="*/ 1575437 h 1876628"/>
                  <a:gd name="connsiteX1432" fmla="*/ 4643584 w 5093934"/>
                  <a:gd name="connsiteY1432" fmla="*/ 1589546 h 1876628"/>
                  <a:gd name="connsiteX1433" fmla="*/ 4644433 w 5093934"/>
                  <a:gd name="connsiteY1433" fmla="*/ 1605609 h 1876628"/>
                  <a:gd name="connsiteX1434" fmla="*/ 4635813 w 5093934"/>
                  <a:gd name="connsiteY1434" fmla="*/ 1612534 h 1876628"/>
                  <a:gd name="connsiteX1435" fmla="*/ 4605247 w 5093934"/>
                  <a:gd name="connsiteY1435" fmla="*/ 1612534 h 1876628"/>
                  <a:gd name="connsiteX1436" fmla="*/ 4589936 w 5093934"/>
                  <a:gd name="connsiteY1436" fmla="*/ 1602025 h 1876628"/>
                  <a:gd name="connsiteX1437" fmla="*/ 4589087 w 5093934"/>
                  <a:gd name="connsiteY1437" fmla="*/ 1585962 h 1876628"/>
                  <a:gd name="connsiteX1438" fmla="*/ 4601401 w 5093934"/>
                  <a:gd name="connsiteY1438" fmla="*/ 1576069 h 1876628"/>
                  <a:gd name="connsiteX1439" fmla="*/ 4612039 w 5093934"/>
                  <a:gd name="connsiteY1439" fmla="*/ 1572426 h 1876628"/>
                  <a:gd name="connsiteX1440" fmla="*/ 3847812 w 5093934"/>
                  <a:gd name="connsiteY1440" fmla="*/ 1572426 h 1876628"/>
                  <a:gd name="connsiteX1441" fmla="*/ 3858802 w 5093934"/>
                  <a:gd name="connsiteY1441" fmla="*/ 1575437 h 1876628"/>
                  <a:gd name="connsiteX1442" fmla="*/ 3879355 w 5093934"/>
                  <a:gd name="connsiteY1442" fmla="*/ 1589546 h 1876628"/>
                  <a:gd name="connsiteX1443" fmla="*/ 3880205 w 5093934"/>
                  <a:gd name="connsiteY1443" fmla="*/ 1605609 h 1876628"/>
                  <a:gd name="connsiteX1444" fmla="*/ 3871584 w 5093934"/>
                  <a:gd name="connsiteY1444" fmla="*/ 1612534 h 1876628"/>
                  <a:gd name="connsiteX1445" fmla="*/ 3841019 w 5093934"/>
                  <a:gd name="connsiteY1445" fmla="*/ 1612534 h 1876628"/>
                  <a:gd name="connsiteX1446" fmla="*/ 3825708 w 5093934"/>
                  <a:gd name="connsiteY1446" fmla="*/ 1602025 h 1876628"/>
                  <a:gd name="connsiteX1447" fmla="*/ 3824858 w 5093934"/>
                  <a:gd name="connsiteY1447" fmla="*/ 1585962 h 1876628"/>
                  <a:gd name="connsiteX1448" fmla="*/ 3837173 w 5093934"/>
                  <a:gd name="connsiteY1448" fmla="*/ 1576069 h 1876628"/>
                  <a:gd name="connsiteX1449" fmla="*/ 3847812 w 5093934"/>
                  <a:gd name="connsiteY1449" fmla="*/ 1572426 h 1876628"/>
                  <a:gd name="connsiteX1450" fmla="*/ 3085030 w 5093934"/>
                  <a:gd name="connsiteY1450" fmla="*/ 1572426 h 1876628"/>
                  <a:gd name="connsiteX1451" fmla="*/ 3096021 w 5093934"/>
                  <a:gd name="connsiteY1451" fmla="*/ 1575437 h 1876628"/>
                  <a:gd name="connsiteX1452" fmla="*/ 3116575 w 5093934"/>
                  <a:gd name="connsiteY1452" fmla="*/ 1589546 h 1876628"/>
                  <a:gd name="connsiteX1453" fmla="*/ 3117424 w 5093934"/>
                  <a:gd name="connsiteY1453" fmla="*/ 1605609 h 1876628"/>
                  <a:gd name="connsiteX1454" fmla="*/ 3105110 w 5093934"/>
                  <a:gd name="connsiteY1454" fmla="*/ 1615502 h 1876628"/>
                  <a:gd name="connsiteX1455" fmla="*/ 3083481 w 5093934"/>
                  <a:gd name="connsiteY1455" fmla="*/ 1616133 h 1876628"/>
                  <a:gd name="connsiteX1456" fmla="*/ 3062928 w 5093934"/>
                  <a:gd name="connsiteY1456" fmla="*/ 1602025 h 1876628"/>
                  <a:gd name="connsiteX1457" fmla="*/ 3062078 w 5093934"/>
                  <a:gd name="connsiteY1457" fmla="*/ 1585962 h 1876628"/>
                  <a:gd name="connsiteX1458" fmla="*/ 3074392 w 5093934"/>
                  <a:gd name="connsiteY1458" fmla="*/ 1576069 h 1876628"/>
                  <a:gd name="connsiteX1459" fmla="*/ 3085030 w 5093934"/>
                  <a:gd name="connsiteY1459" fmla="*/ 1572426 h 1876628"/>
                  <a:gd name="connsiteX1460" fmla="*/ 2320802 w 5093934"/>
                  <a:gd name="connsiteY1460" fmla="*/ 1572426 h 1876628"/>
                  <a:gd name="connsiteX1461" fmla="*/ 2331793 w 5093934"/>
                  <a:gd name="connsiteY1461" fmla="*/ 1575437 h 1876628"/>
                  <a:gd name="connsiteX1462" fmla="*/ 2352346 w 5093934"/>
                  <a:gd name="connsiteY1462" fmla="*/ 1589546 h 1876628"/>
                  <a:gd name="connsiteX1463" fmla="*/ 2353196 w 5093934"/>
                  <a:gd name="connsiteY1463" fmla="*/ 1605609 h 1876628"/>
                  <a:gd name="connsiteX1464" fmla="*/ 2340882 w 5093934"/>
                  <a:gd name="connsiteY1464" fmla="*/ 1615502 h 1876628"/>
                  <a:gd name="connsiteX1465" fmla="*/ 2319253 w 5093934"/>
                  <a:gd name="connsiteY1465" fmla="*/ 1616133 h 1876628"/>
                  <a:gd name="connsiteX1466" fmla="*/ 2298700 w 5093934"/>
                  <a:gd name="connsiteY1466" fmla="*/ 1602025 h 1876628"/>
                  <a:gd name="connsiteX1467" fmla="*/ 2297850 w 5093934"/>
                  <a:gd name="connsiteY1467" fmla="*/ 1585962 h 1876628"/>
                  <a:gd name="connsiteX1468" fmla="*/ 2310164 w 5093934"/>
                  <a:gd name="connsiteY1468" fmla="*/ 1576069 h 1876628"/>
                  <a:gd name="connsiteX1469" fmla="*/ 2320802 w 5093934"/>
                  <a:gd name="connsiteY1469" fmla="*/ 1572426 h 1876628"/>
                  <a:gd name="connsiteX1470" fmla="*/ 1556420 w 5093934"/>
                  <a:gd name="connsiteY1470" fmla="*/ 1572426 h 1876628"/>
                  <a:gd name="connsiteX1471" fmla="*/ 1567411 w 5093934"/>
                  <a:gd name="connsiteY1471" fmla="*/ 1575437 h 1876628"/>
                  <a:gd name="connsiteX1472" fmla="*/ 1587964 w 5093934"/>
                  <a:gd name="connsiteY1472" fmla="*/ 1589546 h 1876628"/>
                  <a:gd name="connsiteX1473" fmla="*/ 1588814 w 5093934"/>
                  <a:gd name="connsiteY1473" fmla="*/ 1605609 h 1876628"/>
                  <a:gd name="connsiteX1474" fmla="*/ 1576500 w 5093934"/>
                  <a:gd name="connsiteY1474" fmla="*/ 1615502 h 1876628"/>
                  <a:gd name="connsiteX1475" fmla="*/ 1554871 w 5093934"/>
                  <a:gd name="connsiteY1475" fmla="*/ 1616133 h 1876628"/>
                  <a:gd name="connsiteX1476" fmla="*/ 1534318 w 5093934"/>
                  <a:gd name="connsiteY1476" fmla="*/ 1602025 h 1876628"/>
                  <a:gd name="connsiteX1477" fmla="*/ 1533468 w 5093934"/>
                  <a:gd name="connsiteY1477" fmla="*/ 1585962 h 1876628"/>
                  <a:gd name="connsiteX1478" fmla="*/ 1545782 w 5093934"/>
                  <a:gd name="connsiteY1478" fmla="*/ 1576069 h 1876628"/>
                  <a:gd name="connsiteX1479" fmla="*/ 1556420 w 5093934"/>
                  <a:gd name="connsiteY1479" fmla="*/ 1572426 h 1876628"/>
                  <a:gd name="connsiteX1480" fmla="*/ 792192 w 5093934"/>
                  <a:gd name="connsiteY1480" fmla="*/ 1572426 h 1876628"/>
                  <a:gd name="connsiteX1481" fmla="*/ 803184 w 5093934"/>
                  <a:gd name="connsiteY1481" fmla="*/ 1575437 h 1876628"/>
                  <a:gd name="connsiteX1482" fmla="*/ 823736 w 5093934"/>
                  <a:gd name="connsiteY1482" fmla="*/ 1589546 h 1876628"/>
                  <a:gd name="connsiteX1483" fmla="*/ 824586 w 5093934"/>
                  <a:gd name="connsiteY1483" fmla="*/ 1605609 h 1876628"/>
                  <a:gd name="connsiteX1484" fmla="*/ 812272 w 5093934"/>
                  <a:gd name="connsiteY1484" fmla="*/ 1615502 h 1876628"/>
                  <a:gd name="connsiteX1485" fmla="*/ 790643 w 5093934"/>
                  <a:gd name="connsiteY1485" fmla="*/ 1616133 h 1876628"/>
                  <a:gd name="connsiteX1486" fmla="*/ 770090 w 5093934"/>
                  <a:gd name="connsiteY1486" fmla="*/ 1602025 h 1876628"/>
                  <a:gd name="connsiteX1487" fmla="*/ 769240 w 5093934"/>
                  <a:gd name="connsiteY1487" fmla="*/ 1585962 h 1876628"/>
                  <a:gd name="connsiteX1488" fmla="*/ 781554 w 5093934"/>
                  <a:gd name="connsiteY1488" fmla="*/ 1576069 h 1876628"/>
                  <a:gd name="connsiteX1489" fmla="*/ 792192 w 5093934"/>
                  <a:gd name="connsiteY1489" fmla="*/ 1572426 h 1876628"/>
                  <a:gd name="connsiteX1490" fmla="*/ 4912510 w 5093934"/>
                  <a:gd name="connsiteY1490" fmla="*/ 1569443 h 1876628"/>
                  <a:gd name="connsiteX1491" fmla="*/ 4918560 w 5093934"/>
                  <a:gd name="connsiteY1491" fmla="*/ 1571542 h 1876628"/>
                  <a:gd name="connsiteX1492" fmla="*/ 4925542 w 5093934"/>
                  <a:gd name="connsiteY1492" fmla="*/ 1577209 h 1876628"/>
                  <a:gd name="connsiteX1493" fmla="*/ 4924995 w 5093934"/>
                  <a:gd name="connsiteY1493" fmla="*/ 1586364 h 1876628"/>
                  <a:gd name="connsiteX1494" fmla="*/ 4917364 w 5093934"/>
                  <a:gd name="connsiteY1494" fmla="*/ 1591550 h 1876628"/>
                  <a:gd name="connsiteX1495" fmla="*/ 4905037 w 5093934"/>
                  <a:gd name="connsiteY1495" fmla="*/ 1591144 h 1876628"/>
                  <a:gd name="connsiteX1496" fmla="*/ 4898054 w 5093934"/>
                  <a:gd name="connsiteY1496" fmla="*/ 1585477 h 1876628"/>
                  <a:gd name="connsiteX1497" fmla="*/ 4898602 w 5093934"/>
                  <a:gd name="connsiteY1497" fmla="*/ 1576321 h 1876628"/>
                  <a:gd name="connsiteX1498" fmla="*/ 4906232 w 5093934"/>
                  <a:gd name="connsiteY1498" fmla="*/ 1571136 h 1876628"/>
                  <a:gd name="connsiteX1499" fmla="*/ 4912510 w 5093934"/>
                  <a:gd name="connsiteY1499" fmla="*/ 1569443 h 1876628"/>
                  <a:gd name="connsiteX1500" fmla="*/ 4148282 w 5093934"/>
                  <a:gd name="connsiteY1500" fmla="*/ 1569443 h 1876628"/>
                  <a:gd name="connsiteX1501" fmla="*/ 4154332 w 5093934"/>
                  <a:gd name="connsiteY1501" fmla="*/ 1571542 h 1876628"/>
                  <a:gd name="connsiteX1502" fmla="*/ 4161314 w 5093934"/>
                  <a:gd name="connsiteY1502" fmla="*/ 1577209 h 1876628"/>
                  <a:gd name="connsiteX1503" fmla="*/ 4160767 w 5093934"/>
                  <a:gd name="connsiteY1503" fmla="*/ 1586364 h 1876628"/>
                  <a:gd name="connsiteX1504" fmla="*/ 4153137 w 5093934"/>
                  <a:gd name="connsiteY1504" fmla="*/ 1591550 h 1876628"/>
                  <a:gd name="connsiteX1505" fmla="*/ 4140808 w 5093934"/>
                  <a:gd name="connsiteY1505" fmla="*/ 1591144 h 1876628"/>
                  <a:gd name="connsiteX1506" fmla="*/ 4133826 w 5093934"/>
                  <a:gd name="connsiteY1506" fmla="*/ 1585477 h 1876628"/>
                  <a:gd name="connsiteX1507" fmla="*/ 4134373 w 5093934"/>
                  <a:gd name="connsiteY1507" fmla="*/ 1576321 h 1876628"/>
                  <a:gd name="connsiteX1508" fmla="*/ 4142004 w 5093934"/>
                  <a:gd name="connsiteY1508" fmla="*/ 1571136 h 1876628"/>
                  <a:gd name="connsiteX1509" fmla="*/ 4148282 w 5093934"/>
                  <a:gd name="connsiteY1509" fmla="*/ 1569443 h 1876628"/>
                  <a:gd name="connsiteX1510" fmla="*/ 3385501 w 5093934"/>
                  <a:gd name="connsiteY1510" fmla="*/ 1569443 h 1876628"/>
                  <a:gd name="connsiteX1511" fmla="*/ 3391551 w 5093934"/>
                  <a:gd name="connsiteY1511" fmla="*/ 1571542 h 1876628"/>
                  <a:gd name="connsiteX1512" fmla="*/ 3398534 w 5093934"/>
                  <a:gd name="connsiteY1512" fmla="*/ 1577209 h 1876628"/>
                  <a:gd name="connsiteX1513" fmla="*/ 3397986 w 5093934"/>
                  <a:gd name="connsiteY1513" fmla="*/ 1586364 h 1876628"/>
                  <a:gd name="connsiteX1514" fmla="*/ 3390356 w 5093934"/>
                  <a:gd name="connsiteY1514" fmla="*/ 1591550 h 1876628"/>
                  <a:gd name="connsiteX1515" fmla="*/ 3378028 w 5093934"/>
                  <a:gd name="connsiteY1515" fmla="*/ 1591144 h 1876628"/>
                  <a:gd name="connsiteX1516" fmla="*/ 3371045 w 5093934"/>
                  <a:gd name="connsiteY1516" fmla="*/ 1585477 h 1876628"/>
                  <a:gd name="connsiteX1517" fmla="*/ 3371592 w 5093934"/>
                  <a:gd name="connsiteY1517" fmla="*/ 1576321 h 1876628"/>
                  <a:gd name="connsiteX1518" fmla="*/ 3379223 w 5093934"/>
                  <a:gd name="connsiteY1518" fmla="*/ 1571136 h 1876628"/>
                  <a:gd name="connsiteX1519" fmla="*/ 3385501 w 5093934"/>
                  <a:gd name="connsiteY1519" fmla="*/ 1569443 h 1876628"/>
                  <a:gd name="connsiteX1520" fmla="*/ 2621272 w 5093934"/>
                  <a:gd name="connsiteY1520" fmla="*/ 1569443 h 1876628"/>
                  <a:gd name="connsiteX1521" fmla="*/ 2627323 w 5093934"/>
                  <a:gd name="connsiteY1521" fmla="*/ 1571542 h 1876628"/>
                  <a:gd name="connsiteX1522" fmla="*/ 2634305 w 5093934"/>
                  <a:gd name="connsiteY1522" fmla="*/ 1577209 h 1876628"/>
                  <a:gd name="connsiteX1523" fmla="*/ 2633758 w 5093934"/>
                  <a:gd name="connsiteY1523" fmla="*/ 1586364 h 1876628"/>
                  <a:gd name="connsiteX1524" fmla="*/ 2626128 w 5093934"/>
                  <a:gd name="connsiteY1524" fmla="*/ 1591550 h 1876628"/>
                  <a:gd name="connsiteX1525" fmla="*/ 2613799 w 5093934"/>
                  <a:gd name="connsiteY1525" fmla="*/ 1591144 h 1876628"/>
                  <a:gd name="connsiteX1526" fmla="*/ 2606817 w 5093934"/>
                  <a:gd name="connsiteY1526" fmla="*/ 1585477 h 1876628"/>
                  <a:gd name="connsiteX1527" fmla="*/ 2607364 w 5093934"/>
                  <a:gd name="connsiteY1527" fmla="*/ 1576321 h 1876628"/>
                  <a:gd name="connsiteX1528" fmla="*/ 2614995 w 5093934"/>
                  <a:gd name="connsiteY1528" fmla="*/ 1571136 h 1876628"/>
                  <a:gd name="connsiteX1529" fmla="*/ 2621272 w 5093934"/>
                  <a:gd name="connsiteY1529" fmla="*/ 1569443 h 1876628"/>
                  <a:gd name="connsiteX1530" fmla="*/ 1856890 w 5093934"/>
                  <a:gd name="connsiteY1530" fmla="*/ 1569443 h 1876628"/>
                  <a:gd name="connsiteX1531" fmla="*/ 1862940 w 5093934"/>
                  <a:gd name="connsiteY1531" fmla="*/ 1571542 h 1876628"/>
                  <a:gd name="connsiteX1532" fmla="*/ 1869924 w 5093934"/>
                  <a:gd name="connsiteY1532" fmla="*/ 1577209 h 1876628"/>
                  <a:gd name="connsiteX1533" fmla="*/ 1869376 w 5093934"/>
                  <a:gd name="connsiteY1533" fmla="*/ 1586364 h 1876628"/>
                  <a:gd name="connsiteX1534" fmla="*/ 1861746 w 5093934"/>
                  <a:gd name="connsiteY1534" fmla="*/ 1591550 h 1876628"/>
                  <a:gd name="connsiteX1535" fmla="*/ 1849417 w 5093934"/>
                  <a:gd name="connsiteY1535" fmla="*/ 1591144 h 1876628"/>
                  <a:gd name="connsiteX1536" fmla="*/ 1842435 w 5093934"/>
                  <a:gd name="connsiteY1536" fmla="*/ 1585477 h 1876628"/>
                  <a:gd name="connsiteX1537" fmla="*/ 1842982 w 5093934"/>
                  <a:gd name="connsiteY1537" fmla="*/ 1576321 h 1876628"/>
                  <a:gd name="connsiteX1538" fmla="*/ 1850613 w 5093934"/>
                  <a:gd name="connsiteY1538" fmla="*/ 1571136 h 1876628"/>
                  <a:gd name="connsiteX1539" fmla="*/ 1856890 w 5093934"/>
                  <a:gd name="connsiteY1539" fmla="*/ 1569443 h 1876628"/>
                  <a:gd name="connsiteX1540" fmla="*/ 1092663 w 5093934"/>
                  <a:gd name="connsiteY1540" fmla="*/ 1569443 h 1876628"/>
                  <a:gd name="connsiteX1541" fmla="*/ 1098713 w 5093934"/>
                  <a:gd name="connsiteY1541" fmla="*/ 1571542 h 1876628"/>
                  <a:gd name="connsiteX1542" fmla="*/ 1105696 w 5093934"/>
                  <a:gd name="connsiteY1542" fmla="*/ 1577209 h 1876628"/>
                  <a:gd name="connsiteX1543" fmla="*/ 1105149 w 5093934"/>
                  <a:gd name="connsiteY1543" fmla="*/ 1586364 h 1876628"/>
                  <a:gd name="connsiteX1544" fmla="*/ 1097518 w 5093934"/>
                  <a:gd name="connsiteY1544" fmla="*/ 1591550 h 1876628"/>
                  <a:gd name="connsiteX1545" fmla="*/ 1085190 w 5093934"/>
                  <a:gd name="connsiteY1545" fmla="*/ 1591144 h 1876628"/>
                  <a:gd name="connsiteX1546" fmla="*/ 1078207 w 5093934"/>
                  <a:gd name="connsiteY1546" fmla="*/ 1585477 h 1876628"/>
                  <a:gd name="connsiteX1547" fmla="*/ 1078754 w 5093934"/>
                  <a:gd name="connsiteY1547" fmla="*/ 1576321 h 1876628"/>
                  <a:gd name="connsiteX1548" fmla="*/ 1086385 w 5093934"/>
                  <a:gd name="connsiteY1548" fmla="*/ 1571136 h 1876628"/>
                  <a:gd name="connsiteX1549" fmla="*/ 1092663 w 5093934"/>
                  <a:gd name="connsiteY1549" fmla="*/ 1569443 h 1876628"/>
                  <a:gd name="connsiteX1550" fmla="*/ 329882 w 5093934"/>
                  <a:gd name="connsiteY1550" fmla="*/ 1569443 h 1876628"/>
                  <a:gd name="connsiteX1551" fmla="*/ 335932 w 5093934"/>
                  <a:gd name="connsiteY1551" fmla="*/ 1571542 h 1876628"/>
                  <a:gd name="connsiteX1552" fmla="*/ 342915 w 5093934"/>
                  <a:gd name="connsiteY1552" fmla="*/ 1577209 h 1876628"/>
                  <a:gd name="connsiteX1553" fmla="*/ 342367 w 5093934"/>
                  <a:gd name="connsiteY1553" fmla="*/ 1586364 h 1876628"/>
                  <a:gd name="connsiteX1554" fmla="*/ 334737 w 5093934"/>
                  <a:gd name="connsiteY1554" fmla="*/ 1591550 h 1876628"/>
                  <a:gd name="connsiteX1555" fmla="*/ 322409 w 5093934"/>
                  <a:gd name="connsiteY1555" fmla="*/ 1591144 h 1876628"/>
                  <a:gd name="connsiteX1556" fmla="*/ 315426 w 5093934"/>
                  <a:gd name="connsiteY1556" fmla="*/ 1585477 h 1876628"/>
                  <a:gd name="connsiteX1557" fmla="*/ 315974 w 5093934"/>
                  <a:gd name="connsiteY1557" fmla="*/ 1576321 h 1876628"/>
                  <a:gd name="connsiteX1558" fmla="*/ 323604 w 5093934"/>
                  <a:gd name="connsiteY1558" fmla="*/ 1571136 h 1876628"/>
                  <a:gd name="connsiteX1559" fmla="*/ 329882 w 5093934"/>
                  <a:gd name="connsiteY1559" fmla="*/ 1569443 h 1876628"/>
                  <a:gd name="connsiteX1560" fmla="*/ 4575908 w 5093934"/>
                  <a:gd name="connsiteY1560" fmla="*/ 1551118 h 1876628"/>
                  <a:gd name="connsiteX1561" fmla="*/ 4583018 w 5093934"/>
                  <a:gd name="connsiteY1561" fmla="*/ 1553066 h 1876628"/>
                  <a:gd name="connsiteX1562" fmla="*/ 4591632 w 5093934"/>
                  <a:gd name="connsiteY1562" fmla="*/ 1558979 h 1876628"/>
                  <a:gd name="connsiteX1563" fmla="*/ 4592182 w 5093934"/>
                  <a:gd name="connsiteY1563" fmla="*/ 1569369 h 1876628"/>
                  <a:gd name="connsiteX1564" fmla="*/ 4581840 w 5093934"/>
                  <a:gd name="connsiteY1564" fmla="*/ 1577678 h 1876628"/>
                  <a:gd name="connsiteX1565" fmla="*/ 4567850 w 5093934"/>
                  <a:gd name="connsiteY1565" fmla="*/ 1578087 h 1876628"/>
                  <a:gd name="connsiteX1566" fmla="*/ 4559235 w 5093934"/>
                  <a:gd name="connsiteY1566" fmla="*/ 1572172 h 1876628"/>
                  <a:gd name="connsiteX1567" fmla="*/ 4558685 w 5093934"/>
                  <a:gd name="connsiteY1567" fmla="*/ 1561784 h 1876628"/>
                  <a:gd name="connsiteX1568" fmla="*/ 4569028 w 5093934"/>
                  <a:gd name="connsiteY1568" fmla="*/ 1553475 h 1876628"/>
                  <a:gd name="connsiteX1569" fmla="*/ 4575908 w 5093934"/>
                  <a:gd name="connsiteY1569" fmla="*/ 1551118 h 1876628"/>
                  <a:gd name="connsiteX1570" fmla="*/ 3811680 w 5093934"/>
                  <a:gd name="connsiteY1570" fmla="*/ 1551118 h 1876628"/>
                  <a:gd name="connsiteX1571" fmla="*/ 3818789 w 5093934"/>
                  <a:gd name="connsiteY1571" fmla="*/ 1553066 h 1876628"/>
                  <a:gd name="connsiteX1572" fmla="*/ 3827404 w 5093934"/>
                  <a:gd name="connsiteY1572" fmla="*/ 1558979 h 1876628"/>
                  <a:gd name="connsiteX1573" fmla="*/ 3827954 w 5093934"/>
                  <a:gd name="connsiteY1573" fmla="*/ 1569369 h 1876628"/>
                  <a:gd name="connsiteX1574" fmla="*/ 3817612 w 5093934"/>
                  <a:gd name="connsiteY1574" fmla="*/ 1577678 h 1876628"/>
                  <a:gd name="connsiteX1575" fmla="*/ 3803622 w 5093934"/>
                  <a:gd name="connsiteY1575" fmla="*/ 1578087 h 1876628"/>
                  <a:gd name="connsiteX1576" fmla="*/ 3795008 w 5093934"/>
                  <a:gd name="connsiteY1576" fmla="*/ 1572172 h 1876628"/>
                  <a:gd name="connsiteX1577" fmla="*/ 3794457 w 5093934"/>
                  <a:gd name="connsiteY1577" fmla="*/ 1561784 h 1876628"/>
                  <a:gd name="connsiteX1578" fmla="*/ 3804800 w 5093934"/>
                  <a:gd name="connsiteY1578" fmla="*/ 1553475 h 1876628"/>
                  <a:gd name="connsiteX1579" fmla="*/ 3811680 w 5093934"/>
                  <a:gd name="connsiteY1579" fmla="*/ 1551118 h 1876628"/>
                  <a:gd name="connsiteX1580" fmla="*/ 3048900 w 5093934"/>
                  <a:gd name="connsiteY1580" fmla="*/ 1551118 h 1876628"/>
                  <a:gd name="connsiteX1581" fmla="*/ 3056009 w 5093934"/>
                  <a:gd name="connsiteY1581" fmla="*/ 1553066 h 1876628"/>
                  <a:gd name="connsiteX1582" fmla="*/ 3064623 w 5093934"/>
                  <a:gd name="connsiteY1582" fmla="*/ 1558979 h 1876628"/>
                  <a:gd name="connsiteX1583" fmla="*/ 3065174 w 5093934"/>
                  <a:gd name="connsiteY1583" fmla="*/ 1569369 h 1876628"/>
                  <a:gd name="connsiteX1584" fmla="*/ 3054830 w 5093934"/>
                  <a:gd name="connsiteY1584" fmla="*/ 1577678 h 1876628"/>
                  <a:gd name="connsiteX1585" fmla="*/ 3040841 w 5093934"/>
                  <a:gd name="connsiteY1585" fmla="*/ 1578087 h 1876628"/>
                  <a:gd name="connsiteX1586" fmla="*/ 3032226 w 5093934"/>
                  <a:gd name="connsiteY1586" fmla="*/ 1572172 h 1876628"/>
                  <a:gd name="connsiteX1587" fmla="*/ 3031677 w 5093934"/>
                  <a:gd name="connsiteY1587" fmla="*/ 1561784 h 1876628"/>
                  <a:gd name="connsiteX1588" fmla="*/ 3042019 w 5093934"/>
                  <a:gd name="connsiteY1588" fmla="*/ 1553475 h 1876628"/>
                  <a:gd name="connsiteX1589" fmla="*/ 3048900 w 5093934"/>
                  <a:gd name="connsiteY1589" fmla="*/ 1551118 h 1876628"/>
                  <a:gd name="connsiteX1590" fmla="*/ 2284672 w 5093934"/>
                  <a:gd name="connsiteY1590" fmla="*/ 1551118 h 1876628"/>
                  <a:gd name="connsiteX1591" fmla="*/ 2291780 w 5093934"/>
                  <a:gd name="connsiteY1591" fmla="*/ 1553066 h 1876628"/>
                  <a:gd name="connsiteX1592" fmla="*/ 2300396 w 5093934"/>
                  <a:gd name="connsiteY1592" fmla="*/ 1558979 h 1876628"/>
                  <a:gd name="connsiteX1593" fmla="*/ 2300945 w 5093934"/>
                  <a:gd name="connsiteY1593" fmla="*/ 1569369 h 1876628"/>
                  <a:gd name="connsiteX1594" fmla="*/ 2290602 w 5093934"/>
                  <a:gd name="connsiteY1594" fmla="*/ 1577678 h 1876628"/>
                  <a:gd name="connsiteX1595" fmla="*/ 2276613 w 5093934"/>
                  <a:gd name="connsiteY1595" fmla="*/ 1578087 h 1876628"/>
                  <a:gd name="connsiteX1596" fmla="*/ 2267998 w 5093934"/>
                  <a:gd name="connsiteY1596" fmla="*/ 1572172 h 1876628"/>
                  <a:gd name="connsiteX1597" fmla="*/ 2267448 w 5093934"/>
                  <a:gd name="connsiteY1597" fmla="*/ 1561784 h 1876628"/>
                  <a:gd name="connsiteX1598" fmla="*/ 2277791 w 5093934"/>
                  <a:gd name="connsiteY1598" fmla="*/ 1553475 h 1876628"/>
                  <a:gd name="connsiteX1599" fmla="*/ 2284672 w 5093934"/>
                  <a:gd name="connsiteY1599" fmla="*/ 1551118 h 1876628"/>
                  <a:gd name="connsiteX1600" fmla="*/ 1520290 w 5093934"/>
                  <a:gd name="connsiteY1600" fmla="*/ 1551118 h 1876628"/>
                  <a:gd name="connsiteX1601" fmla="*/ 1527398 w 5093934"/>
                  <a:gd name="connsiteY1601" fmla="*/ 1553066 h 1876628"/>
                  <a:gd name="connsiteX1602" fmla="*/ 1536013 w 5093934"/>
                  <a:gd name="connsiteY1602" fmla="*/ 1558979 h 1876628"/>
                  <a:gd name="connsiteX1603" fmla="*/ 1536563 w 5093934"/>
                  <a:gd name="connsiteY1603" fmla="*/ 1569369 h 1876628"/>
                  <a:gd name="connsiteX1604" fmla="*/ 1526221 w 5093934"/>
                  <a:gd name="connsiteY1604" fmla="*/ 1577678 h 1876628"/>
                  <a:gd name="connsiteX1605" fmla="*/ 1512231 w 5093934"/>
                  <a:gd name="connsiteY1605" fmla="*/ 1578087 h 1876628"/>
                  <a:gd name="connsiteX1606" fmla="*/ 1503616 w 5093934"/>
                  <a:gd name="connsiteY1606" fmla="*/ 1572172 h 1876628"/>
                  <a:gd name="connsiteX1607" fmla="*/ 1503066 w 5093934"/>
                  <a:gd name="connsiteY1607" fmla="*/ 1561784 h 1876628"/>
                  <a:gd name="connsiteX1608" fmla="*/ 1513408 w 5093934"/>
                  <a:gd name="connsiteY1608" fmla="*/ 1553475 h 1876628"/>
                  <a:gd name="connsiteX1609" fmla="*/ 1520290 w 5093934"/>
                  <a:gd name="connsiteY1609" fmla="*/ 1551118 h 1876628"/>
                  <a:gd name="connsiteX1610" fmla="*/ 756062 w 5093934"/>
                  <a:gd name="connsiteY1610" fmla="*/ 1551118 h 1876628"/>
                  <a:gd name="connsiteX1611" fmla="*/ 763171 w 5093934"/>
                  <a:gd name="connsiteY1611" fmla="*/ 1553066 h 1876628"/>
                  <a:gd name="connsiteX1612" fmla="*/ 771785 w 5093934"/>
                  <a:gd name="connsiteY1612" fmla="*/ 1558979 h 1876628"/>
                  <a:gd name="connsiteX1613" fmla="*/ 772336 w 5093934"/>
                  <a:gd name="connsiteY1613" fmla="*/ 1569369 h 1876628"/>
                  <a:gd name="connsiteX1614" fmla="*/ 761993 w 5093934"/>
                  <a:gd name="connsiteY1614" fmla="*/ 1577678 h 1876628"/>
                  <a:gd name="connsiteX1615" fmla="*/ 748003 w 5093934"/>
                  <a:gd name="connsiteY1615" fmla="*/ 1578087 h 1876628"/>
                  <a:gd name="connsiteX1616" fmla="*/ 739389 w 5093934"/>
                  <a:gd name="connsiteY1616" fmla="*/ 1572172 h 1876628"/>
                  <a:gd name="connsiteX1617" fmla="*/ 738838 w 5093934"/>
                  <a:gd name="connsiteY1617" fmla="*/ 1561784 h 1876628"/>
                  <a:gd name="connsiteX1618" fmla="*/ 749181 w 5093934"/>
                  <a:gd name="connsiteY1618" fmla="*/ 1553475 h 1876628"/>
                  <a:gd name="connsiteX1619" fmla="*/ 756062 w 5093934"/>
                  <a:gd name="connsiteY1619" fmla="*/ 1551118 h 1876628"/>
                  <a:gd name="connsiteX1620" fmla="*/ 4924448 w 5093934"/>
                  <a:gd name="connsiteY1620" fmla="*/ 1542042 h 1876628"/>
                  <a:gd name="connsiteX1621" fmla="*/ 4935861 w 5093934"/>
                  <a:gd name="connsiteY1621" fmla="*/ 1546246 h 1876628"/>
                  <a:gd name="connsiteX1622" fmla="*/ 4939270 w 5093934"/>
                  <a:gd name="connsiteY1622" fmla="*/ 1553758 h 1876628"/>
                  <a:gd name="connsiteX1623" fmla="*/ 4933609 w 5093934"/>
                  <a:gd name="connsiteY1623" fmla="*/ 1562234 h 1876628"/>
                  <a:gd name="connsiteX1624" fmla="*/ 4920901 w 5093934"/>
                  <a:gd name="connsiteY1624" fmla="*/ 1565414 h 1876628"/>
                  <a:gd name="connsiteX1625" fmla="*/ 4909489 w 5093934"/>
                  <a:gd name="connsiteY1625" fmla="*/ 1561210 h 1876628"/>
                  <a:gd name="connsiteX1626" fmla="*/ 4906080 w 5093934"/>
                  <a:gd name="connsiteY1626" fmla="*/ 1553697 h 1876628"/>
                  <a:gd name="connsiteX1627" fmla="*/ 4911742 w 5093934"/>
                  <a:gd name="connsiteY1627" fmla="*/ 1545221 h 1876628"/>
                  <a:gd name="connsiteX1628" fmla="*/ 4160220 w 5093934"/>
                  <a:gd name="connsiteY1628" fmla="*/ 1542042 h 1876628"/>
                  <a:gd name="connsiteX1629" fmla="*/ 4171633 w 5093934"/>
                  <a:gd name="connsiteY1629" fmla="*/ 1546246 h 1876628"/>
                  <a:gd name="connsiteX1630" fmla="*/ 4175042 w 5093934"/>
                  <a:gd name="connsiteY1630" fmla="*/ 1553758 h 1876628"/>
                  <a:gd name="connsiteX1631" fmla="*/ 4169380 w 5093934"/>
                  <a:gd name="connsiteY1631" fmla="*/ 1562234 h 1876628"/>
                  <a:gd name="connsiteX1632" fmla="*/ 4156673 w 5093934"/>
                  <a:gd name="connsiteY1632" fmla="*/ 1565414 h 1876628"/>
                  <a:gd name="connsiteX1633" fmla="*/ 4145260 w 5093934"/>
                  <a:gd name="connsiteY1633" fmla="*/ 1561210 h 1876628"/>
                  <a:gd name="connsiteX1634" fmla="*/ 4141852 w 5093934"/>
                  <a:gd name="connsiteY1634" fmla="*/ 1553697 h 1876628"/>
                  <a:gd name="connsiteX1635" fmla="*/ 4147513 w 5093934"/>
                  <a:gd name="connsiteY1635" fmla="*/ 1545221 h 1876628"/>
                  <a:gd name="connsiteX1636" fmla="*/ 3397440 w 5093934"/>
                  <a:gd name="connsiteY1636" fmla="*/ 1542042 h 1876628"/>
                  <a:gd name="connsiteX1637" fmla="*/ 3408852 w 5093934"/>
                  <a:gd name="connsiteY1637" fmla="*/ 1546246 h 1876628"/>
                  <a:gd name="connsiteX1638" fmla="*/ 3412261 w 5093934"/>
                  <a:gd name="connsiteY1638" fmla="*/ 1553758 h 1876628"/>
                  <a:gd name="connsiteX1639" fmla="*/ 3406600 w 5093934"/>
                  <a:gd name="connsiteY1639" fmla="*/ 1562234 h 1876628"/>
                  <a:gd name="connsiteX1640" fmla="*/ 3393892 w 5093934"/>
                  <a:gd name="connsiteY1640" fmla="*/ 1565414 h 1876628"/>
                  <a:gd name="connsiteX1641" fmla="*/ 3382480 w 5093934"/>
                  <a:gd name="connsiteY1641" fmla="*/ 1561210 h 1876628"/>
                  <a:gd name="connsiteX1642" fmla="*/ 3379071 w 5093934"/>
                  <a:gd name="connsiteY1642" fmla="*/ 1553697 h 1876628"/>
                  <a:gd name="connsiteX1643" fmla="*/ 3384732 w 5093934"/>
                  <a:gd name="connsiteY1643" fmla="*/ 1545221 h 1876628"/>
                  <a:gd name="connsiteX1644" fmla="*/ 2633212 w 5093934"/>
                  <a:gd name="connsiteY1644" fmla="*/ 1542042 h 1876628"/>
                  <a:gd name="connsiteX1645" fmla="*/ 2644624 w 5093934"/>
                  <a:gd name="connsiteY1645" fmla="*/ 1546246 h 1876628"/>
                  <a:gd name="connsiteX1646" fmla="*/ 2648033 w 5093934"/>
                  <a:gd name="connsiteY1646" fmla="*/ 1553758 h 1876628"/>
                  <a:gd name="connsiteX1647" fmla="*/ 2642372 w 5093934"/>
                  <a:gd name="connsiteY1647" fmla="*/ 1562234 h 1876628"/>
                  <a:gd name="connsiteX1648" fmla="*/ 2629664 w 5093934"/>
                  <a:gd name="connsiteY1648" fmla="*/ 1565414 h 1876628"/>
                  <a:gd name="connsiteX1649" fmla="*/ 2618252 w 5093934"/>
                  <a:gd name="connsiteY1649" fmla="*/ 1561210 h 1876628"/>
                  <a:gd name="connsiteX1650" fmla="*/ 2614843 w 5093934"/>
                  <a:gd name="connsiteY1650" fmla="*/ 1553697 h 1876628"/>
                  <a:gd name="connsiteX1651" fmla="*/ 2620504 w 5093934"/>
                  <a:gd name="connsiteY1651" fmla="*/ 1545221 h 1876628"/>
                  <a:gd name="connsiteX1652" fmla="*/ 1868829 w 5093934"/>
                  <a:gd name="connsiteY1652" fmla="*/ 1542042 h 1876628"/>
                  <a:gd name="connsiteX1653" fmla="*/ 1880242 w 5093934"/>
                  <a:gd name="connsiteY1653" fmla="*/ 1546246 h 1876628"/>
                  <a:gd name="connsiteX1654" fmla="*/ 1883651 w 5093934"/>
                  <a:gd name="connsiteY1654" fmla="*/ 1553758 h 1876628"/>
                  <a:gd name="connsiteX1655" fmla="*/ 1877990 w 5093934"/>
                  <a:gd name="connsiteY1655" fmla="*/ 1562234 h 1876628"/>
                  <a:gd name="connsiteX1656" fmla="*/ 1865282 w 5093934"/>
                  <a:gd name="connsiteY1656" fmla="*/ 1565414 h 1876628"/>
                  <a:gd name="connsiteX1657" fmla="*/ 1853870 w 5093934"/>
                  <a:gd name="connsiteY1657" fmla="*/ 1561210 h 1876628"/>
                  <a:gd name="connsiteX1658" fmla="*/ 1850460 w 5093934"/>
                  <a:gd name="connsiteY1658" fmla="*/ 1553697 h 1876628"/>
                  <a:gd name="connsiteX1659" fmla="*/ 1856122 w 5093934"/>
                  <a:gd name="connsiteY1659" fmla="*/ 1545221 h 1876628"/>
                  <a:gd name="connsiteX1660" fmla="*/ 1104602 w 5093934"/>
                  <a:gd name="connsiteY1660" fmla="*/ 1542042 h 1876628"/>
                  <a:gd name="connsiteX1661" fmla="*/ 1116014 w 5093934"/>
                  <a:gd name="connsiteY1661" fmla="*/ 1546246 h 1876628"/>
                  <a:gd name="connsiteX1662" fmla="*/ 1119423 w 5093934"/>
                  <a:gd name="connsiteY1662" fmla="*/ 1553758 h 1876628"/>
                  <a:gd name="connsiteX1663" fmla="*/ 1113762 w 5093934"/>
                  <a:gd name="connsiteY1663" fmla="*/ 1562234 h 1876628"/>
                  <a:gd name="connsiteX1664" fmla="*/ 1101054 w 5093934"/>
                  <a:gd name="connsiteY1664" fmla="*/ 1565414 h 1876628"/>
                  <a:gd name="connsiteX1665" fmla="*/ 1089642 w 5093934"/>
                  <a:gd name="connsiteY1665" fmla="*/ 1561210 h 1876628"/>
                  <a:gd name="connsiteX1666" fmla="*/ 1086233 w 5093934"/>
                  <a:gd name="connsiteY1666" fmla="*/ 1553697 h 1876628"/>
                  <a:gd name="connsiteX1667" fmla="*/ 1091894 w 5093934"/>
                  <a:gd name="connsiteY1667" fmla="*/ 1545221 h 1876628"/>
                  <a:gd name="connsiteX1668" fmla="*/ 341821 w 5093934"/>
                  <a:gd name="connsiteY1668" fmla="*/ 1542042 h 1876628"/>
                  <a:gd name="connsiteX1669" fmla="*/ 353234 w 5093934"/>
                  <a:gd name="connsiteY1669" fmla="*/ 1546246 h 1876628"/>
                  <a:gd name="connsiteX1670" fmla="*/ 356642 w 5093934"/>
                  <a:gd name="connsiteY1670" fmla="*/ 1553758 h 1876628"/>
                  <a:gd name="connsiteX1671" fmla="*/ 350981 w 5093934"/>
                  <a:gd name="connsiteY1671" fmla="*/ 1562234 h 1876628"/>
                  <a:gd name="connsiteX1672" fmla="*/ 338273 w 5093934"/>
                  <a:gd name="connsiteY1672" fmla="*/ 1565414 h 1876628"/>
                  <a:gd name="connsiteX1673" fmla="*/ 326861 w 5093934"/>
                  <a:gd name="connsiteY1673" fmla="*/ 1561210 h 1876628"/>
                  <a:gd name="connsiteX1674" fmla="*/ 323452 w 5093934"/>
                  <a:gd name="connsiteY1674" fmla="*/ 1553697 h 1876628"/>
                  <a:gd name="connsiteX1675" fmla="*/ 329113 w 5093934"/>
                  <a:gd name="connsiteY1675" fmla="*/ 1545221 h 1876628"/>
                  <a:gd name="connsiteX1676" fmla="*/ 4428044 w 5093934"/>
                  <a:gd name="connsiteY1676" fmla="*/ 1539070 h 1876628"/>
                  <a:gd name="connsiteX1677" fmla="*/ 4444828 w 5093934"/>
                  <a:gd name="connsiteY1677" fmla="*/ 1544233 h 1876628"/>
                  <a:gd name="connsiteX1678" fmla="*/ 4470250 w 5093934"/>
                  <a:gd name="connsiteY1678" fmla="*/ 1563112 h 1876628"/>
                  <a:gd name="connsiteX1679" fmla="*/ 4470250 w 5093934"/>
                  <a:gd name="connsiteY1679" fmla="*/ 1588041 h 1876628"/>
                  <a:gd name="connsiteX1680" fmla="*/ 4437267 w 5093934"/>
                  <a:gd name="connsiteY1680" fmla="*/ 1612534 h 1876628"/>
                  <a:gd name="connsiteX1681" fmla="*/ 4380449 w 5093934"/>
                  <a:gd name="connsiteY1681" fmla="*/ 1612534 h 1876628"/>
                  <a:gd name="connsiteX1682" fmla="*/ 4366653 w 5093934"/>
                  <a:gd name="connsiteY1682" fmla="*/ 1602288 h 1876628"/>
                  <a:gd name="connsiteX1683" fmla="*/ 4366652 w 5093934"/>
                  <a:gd name="connsiteY1683" fmla="*/ 1577360 h 1876628"/>
                  <a:gd name="connsiteX1684" fmla="*/ 4411260 w 5093934"/>
                  <a:gd name="connsiteY1684" fmla="*/ 1544233 h 1876628"/>
                  <a:gd name="connsiteX1685" fmla="*/ 4428044 w 5093934"/>
                  <a:gd name="connsiteY1685" fmla="*/ 1539070 h 1876628"/>
                  <a:gd name="connsiteX1686" fmla="*/ 3665262 w 5093934"/>
                  <a:gd name="connsiteY1686" fmla="*/ 1539070 h 1876628"/>
                  <a:gd name="connsiteX1687" fmla="*/ 3682047 w 5093934"/>
                  <a:gd name="connsiteY1687" fmla="*/ 1544233 h 1876628"/>
                  <a:gd name="connsiteX1688" fmla="*/ 3707468 w 5093934"/>
                  <a:gd name="connsiteY1688" fmla="*/ 1563112 h 1876628"/>
                  <a:gd name="connsiteX1689" fmla="*/ 3707470 w 5093934"/>
                  <a:gd name="connsiteY1689" fmla="*/ 1588041 h 1876628"/>
                  <a:gd name="connsiteX1690" fmla="*/ 3674487 w 5093934"/>
                  <a:gd name="connsiteY1690" fmla="*/ 1612534 h 1876628"/>
                  <a:gd name="connsiteX1691" fmla="*/ 3617669 w 5093934"/>
                  <a:gd name="connsiteY1691" fmla="*/ 1612534 h 1876628"/>
                  <a:gd name="connsiteX1692" fmla="*/ 3603872 w 5093934"/>
                  <a:gd name="connsiteY1692" fmla="*/ 1602288 h 1876628"/>
                  <a:gd name="connsiteX1693" fmla="*/ 3603872 w 5093934"/>
                  <a:gd name="connsiteY1693" fmla="*/ 1577360 h 1876628"/>
                  <a:gd name="connsiteX1694" fmla="*/ 3648480 w 5093934"/>
                  <a:gd name="connsiteY1694" fmla="*/ 1544233 h 1876628"/>
                  <a:gd name="connsiteX1695" fmla="*/ 3665262 w 5093934"/>
                  <a:gd name="connsiteY1695" fmla="*/ 1539070 h 1876628"/>
                  <a:gd name="connsiteX1696" fmla="*/ 2901034 w 5093934"/>
                  <a:gd name="connsiteY1696" fmla="*/ 1539070 h 1876628"/>
                  <a:gd name="connsiteX1697" fmla="*/ 2917819 w 5093934"/>
                  <a:gd name="connsiteY1697" fmla="*/ 1544233 h 1876628"/>
                  <a:gd name="connsiteX1698" fmla="*/ 2943240 w 5093934"/>
                  <a:gd name="connsiteY1698" fmla="*/ 1563112 h 1876628"/>
                  <a:gd name="connsiteX1699" fmla="*/ 2943241 w 5093934"/>
                  <a:gd name="connsiteY1699" fmla="*/ 1588041 h 1876628"/>
                  <a:gd name="connsiteX1700" fmla="*/ 2898634 w 5093934"/>
                  <a:gd name="connsiteY1700" fmla="*/ 1621167 h 1876628"/>
                  <a:gd name="connsiteX1701" fmla="*/ 2865066 w 5093934"/>
                  <a:gd name="connsiteY1701" fmla="*/ 1621167 h 1876628"/>
                  <a:gd name="connsiteX1702" fmla="*/ 2839644 w 5093934"/>
                  <a:gd name="connsiteY1702" fmla="*/ 1602288 h 1876628"/>
                  <a:gd name="connsiteX1703" fmla="*/ 2839643 w 5093934"/>
                  <a:gd name="connsiteY1703" fmla="*/ 1577360 h 1876628"/>
                  <a:gd name="connsiteX1704" fmla="*/ 2884251 w 5093934"/>
                  <a:gd name="connsiteY1704" fmla="*/ 1544233 h 1876628"/>
                  <a:gd name="connsiteX1705" fmla="*/ 2901034 w 5093934"/>
                  <a:gd name="connsiteY1705" fmla="*/ 1539070 h 1876628"/>
                  <a:gd name="connsiteX1706" fmla="*/ 2136652 w 5093934"/>
                  <a:gd name="connsiteY1706" fmla="*/ 1539070 h 1876628"/>
                  <a:gd name="connsiteX1707" fmla="*/ 2153437 w 5093934"/>
                  <a:gd name="connsiteY1707" fmla="*/ 1544233 h 1876628"/>
                  <a:gd name="connsiteX1708" fmla="*/ 2178859 w 5093934"/>
                  <a:gd name="connsiteY1708" fmla="*/ 1563112 h 1876628"/>
                  <a:gd name="connsiteX1709" fmla="*/ 2178859 w 5093934"/>
                  <a:gd name="connsiteY1709" fmla="*/ 1588041 h 1876628"/>
                  <a:gd name="connsiteX1710" fmla="*/ 2134252 w 5093934"/>
                  <a:gd name="connsiteY1710" fmla="*/ 1621167 h 1876628"/>
                  <a:gd name="connsiteX1711" fmla="*/ 2100683 w 5093934"/>
                  <a:gd name="connsiteY1711" fmla="*/ 1621167 h 1876628"/>
                  <a:gd name="connsiteX1712" fmla="*/ 2075262 w 5093934"/>
                  <a:gd name="connsiteY1712" fmla="*/ 1602288 h 1876628"/>
                  <a:gd name="connsiteX1713" fmla="*/ 2075262 w 5093934"/>
                  <a:gd name="connsiteY1713" fmla="*/ 1577360 h 1876628"/>
                  <a:gd name="connsiteX1714" fmla="*/ 2119869 w 5093934"/>
                  <a:gd name="connsiteY1714" fmla="*/ 1544233 h 1876628"/>
                  <a:gd name="connsiteX1715" fmla="*/ 2136652 w 5093934"/>
                  <a:gd name="connsiteY1715" fmla="*/ 1539070 h 1876628"/>
                  <a:gd name="connsiteX1716" fmla="*/ 1372425 w 5093934"/>
                  <a:gd name="connsiteY1716" fmla="*/ 1539070 h 1876628"/>
                  <a:gd name="connsiteX1717" fmla="*/ 1389209 w 5093934"/>
                  <a:gd name="connsiteY1717" fmla="*/ 1544233 h 1876628"/>
                  <a:gd name="connsiteX1718" fmla="*/ 1414631 w 5093934"/>
                  <a:gd name="connsiteY1718" fmla="*/ 1563112 h 1876628"/>
                  <a:gd name="connsiteX1719" fmla="*/ 1414631 w 5093934"/>
                  <a:gd name="connsiteY1719" fmla="*/ 1588041 h 1876628"/>
                  <a:gd name="connsiteX1720" fmla="*/ 1370024 w 5093934"/>
                  <a:gd name="connsiteY1720" fmla="*/ 1621167 h 1876628"/>
                  <a:gd name="connsiteX1721" fmla="*/ 1336456 w 5093934"/>
                  <a:gd name="connsiteY1721" fmla="*/ 1621167 h 1876628"/>
                  <a:gd name="connsiteX1722" fmla="*/ 1311034 w 5093934"/>
                  <a:gd name="connsiteY1722" fmla="*/ 1602288 h 1876628"/>
                  <a:gd name="connsiteX1723" fmla="*/ 1311033 w 5093934"/>
                  <a:gd name="connsiteY1723" fmla="*/ 1577360 h 1876628"/>
                  <a:gd name="connsiteX1724" fmla="*/ 1355642 w 5093934"/>
                  <a:gd name="connsiteY1724" fmla="*/ 1544233 h 1876628"/>
                  <a:gd name="connsiteX1725" fmla="*/ 1372425 w 5093934"/>
                  <a:gd name="connsiteY1725" fmla="*/ 1539070 h 1876628"/>
                  <a:gd name="connsiteX1726" fmla="*/ 609644 w 5093934"/>
                  <a:gd name="connsiteY1726" fmla="*/ 1539070 h 1876628"/>
                  <a:gd name="connsiteX1727" fmla="*/ 626428 w 5093934"/>
                  <a:gd name="connsiteY1727" fmla="*/ 1544233 h 1876628"/>
                  <a:gd name="connsiteX1728" fmla="*/ 651849 w 5093934"/>
                  <a:gd name="connsiteY1728" fmla="*/ 1563112 h 1876628"/>
                  <a:gd name="connsiteX1729" fmla="*/ 651850 w 5093934"/>
                  <a:gd name="connsiteY1729" fmla="*/ 1588041 h 1876628"/>
                  <a:gd name="connsiteX1730" fmla="*/ 607243 w 5093934"/>
                  <a:gd name="connsiteY1730" fmla="*/ 1621167 h 1876628"/>
                  <a:gd name="connsiteX1731" fmla="*/ 573674 w 5093934"/>
                  <a:gd name="connsiteY1731" fmla="*/ 1621167 h 1876628"/>
                  <a:gd name="connsiteX1732" fmla="*/ 548253 w 5093934"/>
                  <a:gd name="connsiteY1732" fmla="*/ 1602288 h 1876628"/>
                  <a:gd name="connsiteX1733" fmla="*/ 548253 w 5093934"/>
                  <a:gd name="connsiteY1733" fmla="*/ 1577360 h 1876628"/>
                  <a:gd name="connsiteX1734" fmla="*/ 592861 w 5093934"/>
                  <a:gd name="connsiteY1734" fmla="*/ 1544233 h 1876628"/>
                  <a:gd name="connsiteX1735" fmla="*/ 609644 w 5093934"/>
                  <a:gd name="connsiteY1735" fmla="*/ 1539070 h 1876628"/>
                  <a:gd name="connsiteX1736" fmla="*/ 5006660 w 5093934"/>
                  <a:gd name="connsiteY1736" fmla="*/ 1527192 h 1876628"/>
                  <a:gd name="connsiteX1737" fmla="*/ 5015972 w 5093934"/>
                  <a:gd name="connsiteY1737" fmla="*/ 1530056 h 1876628"/>
                  <a:gd name="connsiteX1738" fmla="*/ 5088978 w 5093934"/>
                  <a:gd name="connsiteY1738" fmla="*/ 1584272 h 1876628"/>
                  <a:gd name="connsiteX1739" fmla="*/ 5088978 w 5093934"/>
                  <a:gd name="connsiteY1739" fmla="*/ 1598102 h 1876628"/>
                  <a:gd name="connsiteX1740" fmla="*/ 5069543 w 5093934"/>
                  <a:gd name="connsiteY1740" fmla="*/ 1612534 h 1876628"/>
                  <a:gd name="connsiteX1741" fmla="*/ 4964908 w 5093934"/>
                  <a:gd name="connsiteY1741" fmla="*/ 1612534 h 1876628"/>
                  <a:gd name="connsiteX1742" fmla="*/ 4934908 w 5093934"/>
                  <a:gd name="connsiteY1742" fmla="*/ 1590255 h 1876628"/>
                  <a:gd name="connsiteX1743" fmla="*/ 4934908 w 5093934"/>
                  <a:gd name="connsiteY1743" fmla="*/ 1576426 h 1876628"/>
                  <a:gd name="connsiteX1744" fmla="*/ 4997349 w 5093934"/>
                  <a:gd name="connsiteY1744" fmla="*/ 1530056 h 1876628"/>
                  <a:gd name="connsiteX1745" fmla="*/ 5006660 w 5093934"/>
                  <a:gd name="connsiteY1745" fmla="*/ 1527192 h 1876628"/>
                  <a:gd name="connsiteX1746" fmla="*/ 4242432 w 5093934"/>
                  <a:gd name="connsiteY1746" fmla="*/ 1527192 h 1876628"/>
                  <a:gd name="connsiteX1747" fmla="*/ 4251744 w 5093934"/>
                  <a:gd name="connsiteY1747" fmla="*/ 1530056 h 1876628"/>
                  <a:gd name="connsiteX1748" fmla="*/ 4324749 w 5093934"/>
                  <a:gd name="connsiteY1748" fmla="*/ 1584272 h 1876628"/>
                  <a:gd name="connsiteX1749" fmla="*/ 4324749 w 5093934"/>
                  <a:gd name="connsiteY1749" fmla="*/ 1598102 h 1876628"/>
                  <a:gd name="connsiteX1750" fmla="*/ 4305315 w 5093934"/>
                  <a:gd name="connsiteY1750" fmla="*/ 1612534 h 1876628"/>
                  <a:gd name="connsiteX1751" fmla="*/ 4200681 w 5093934"/>
                  <a:gd name="connsiteY1751" fmla="*/ 1612534 h 1876628"/>
                  <a:gd name="connsiteX1752" fmla="*/ 4170681 w 5093934"/>
                  <a:gd name="connsiteY1752" fmla="*/ 1590255 h 1876628"/>
                  <a:gd name="connsiteX1753" fmla="*/ 4170681 w 5093934"/>
                  <a:gd name="connsiteY1753" fmla="*/ 1576426 h 1876628"/>
                  <a:gd name="connsiteX1754" fmla="*/ 4233122 w 5093934"/>
                  <a:gd name="connsiteY1754" fmla="*/ 1530056 h 1876628"/>
                  <a:gd name="connsiteX1755" fmla="*/ 4242432 w 5093934"/>
                  <a:gd name="connsiteY1755" fmla="*/ 1527192 h 1876628"/>
                  <a:gd name="connsiteX1756" fmla="*/ 3479652 w 5093934"/>
                  <a:gd name="connsiteY1756" fmla="*/ 1527192 h 1876628"/>
                  <a:gd name="connsiteX1757" fmla="*/ 3488963 w 5093934"/>
                  <a:gd name="connsiteY1757" fmla="*/ 1530056 h 1876628"/>
                  <a:gd name="connsiteX1758" fmla="*/ 3561968 w 5093934"/>
                  <a:gd name="connsiteY1758" fmla="*/ 1584272 h 1876628"/>
                  <a:gd name="connsiteX1759" fmla="*/ 3561968 w 5093934"/>
                  <a:gd name="connsiteY1759" fmla="*/ 1598102 h 1876628"/>
                  <a:gd name="connsiteX1760" fmla="*/ 3542534 w 5093934"/>
                  <a:gd name="connsiteY1760" fmla="*/ 1612534 h 1876628"/>
                  <a:gd name="connsiteX1761" fmla="*/ 3437900 w 5093934"/>
                  <a:gd name="connsiteY1761" fmla="*/ 1612534 h 1876628"/>
                  <a:gd name="connsiteX1762" fmla="*/ 3407900 w 5093934"/>
                  <a:gd name="connsiteY1762" fmla="*/ 1590255 h 1876628"/>
                  <a:gd name="connsiteX1763" fmla="*/ 3407900 w 5093934"/>
                  <a:gd name="connsiteY1763" fmla="*/ 1576426 h 1876628"/>
                  <a:gd name="connsiteX1764" fmla="*/ 3470340 w 5093934"/>
                  <a:gd name="connsiteY1764" fmla="*/ 1530056 h 1876628"/>
                  <a:gd name="connsiteX1765" fmla="*/ 3479652 w 5093934"/>
                  <a:gd name="connsiteY1765" fmla="*/ 1527192 h 1876628"/>
                  <a:gd name="connsiteX1766" fmla="*/ 2715424 w 5093934"/>
                  <a:gd name="connsiteY1766" fmla="*/ 1527192 h 1876628"/>
                  <a:gd name="connsiteX1767" fmla="*/ 2724735 w 5093934"/>
                  <a:gd name="connsiteY1767" fmla="*/ 1530056 h 1876628"/>
                  <a:gd name="connsiteX1768" fmla="*/ 2797740 w 5093934"/>
                  <a:gd name="connsiteY1768" fmla="*/ 1584272 h 1876628"/>
                  <a:gd name="connsiteX1769" fmla="*/ 2797740 w 5093934"/>
                  <a:gd name="connsiteY1769" fmla="*/ 1598102 h 1876628"/>
                  <a:gd name="connsiteX1770" fmla="*/ 2735300 w 5093934"/>
                  <a:gd name="connsiteY1770" fmla="*/ 1644472 h 1876628"/>
                  <a:gd name="connsiteX1771" fmla="*/ 2716677 w 5093934"/>
                  <a:gd name="connsiteY1771" fmla="*/ 1644472 h 1876628"/>
                  <a:gd name="connsiteX1772" fmla="*/ 2643672 w 5093934"/>
                  <a:gd name="connsiteY1772" fmla="*/ 1590255 h 1876628"/>
                  <a:gd name="connsiteX1773" fmla="*/ 2643672 w 5093934"/>
                  <a:gd name="connsiteY1773" fmla="*/ 1576426 h 1876628"/>
                  <a:gd name="connsiteX1774" fmla="*/ 2706112 w 5093934"/>
                  <a:gd name="connsiteY1774" fmla="*/ 1530056 h 1876628"/>
                  <a:gd name="connsiteX1775" fmla="*/ 2715424 w 5093934"/>
                  <a:gd name="connsiteY1775" fmla="*/ 1527192 h 1876628"/>
                  <a:gd name="connsiteX1776" fmla="*/ 1951041 w 5093934"/>
                  <a:gd name="connsiteY1776" fmla="*/ 1527192 h 1876628"/>
                  <a:gd name="connsiteX1777" fmla="*/ 1960353 w 5093934"/>
                  <a:gd name="connsiteY1777" fmla="*/ 1530056 h 1876628"/>
                  <a:gd name="connsiteX1778" fmla="*/ 2033358 w 5093934"/>
                  <a:gd name="connsiteY1778" fmla="*/ 1584272 h 1876628"/>
                  <a:gd name="connsiteX1779" fmla="*/ 2033358 w 5093934"/>
                  <a:gd name="connsiteY1779" fmla="*/ 1598102 h 1876628"/>
                  <a:gd name="connsiteX1780" fmla="*/ 1970918 w 5093934"/>
                  <a:gd name="connsiteY1780" fmla="*/ 1644472 h 1876628"/>
                  <a:gd name="connsiteX1781" fmla="*/ 1952295 w 5093934"/>
                  <a:gd name="connsiteY1781" fmla="*/ 1644472 h 1876628"/>
                  <a:gd name="connsiteX1782" fmla="*/ 1879290 w 5093934"/>
                  <a:gd name="connsiteY1782" fmla="*/ 1590255 h 1876628"/>
                  <a:gd name="connsiteX1783" fmla="*/ 1879290 w 5093934"/>
                  <a:gd name="connsiteY1783" fmla="*/ 1576426 h 1876628"/>
                  <a:gd name="connsiteX1784" fmla="*/ 1941730 w 5093934"/>
                  <a:gd name="connsiteY1784" fmla="*/ 1530056 h 1876628"/>
                  <a:gd name="connsiteX1785" fmla="*/ 1951041 w 5093934"/>
                  <a:gd name="connsiteY1785" fmla="*/ 1527192 h 1876628"/>
                  <a:gd name="connsiteX1786" fmla="*/ 1186814 w 5093934"/>
                  <a:gd name="connsiteY1786" fmla="*/ 1527192 h 1876628"/>
                  <a:gd name="connsiteX1787" fmla="*/ 1196125 w 5093934"/>
                  <a:gd name="connsiteY1787" fmla="*/ 1530056 h 1876628"/>
                  <a:gd name="connsiteX1788" fmla="*/ 1269130 w 5093934"/>
                  <a:gd name="connsiteY1788" fmla="*/ 1584272 h 1876628"/>
                  <a:gd name="connsiteX1789" fmla="*/ 1269130 w 5093934"/>
                  <a:gd name="connsiteY1789" fmla="*/ 1598102 h 1876628"/>
                  <a:gd name="connsiteX1790" fmla="*/ 1206690 w 5093934"/>
                  <a:gd name="connsiteY1790" fmla="*/ 1644472 h 1876628"/>
                  <a:gd name="connsiteX1791" fmla="*/ 1188068 w 5093934"/>
                  <a:gd name="connsiteY1791" fmla="*/ 1644472 h 1876628"/>
                  <a:gd name="connsiteX1792" fmla="*/ 1115062 w 5093934"/>
                  <a:gd name="connsiteY1792" fmla="*/ 1590255 h 1876628"/>
                  <a:gd name="connsiteX1793" fmla="*/ 1115062 w 5093934"/>
                  <a:gd name="connsiteY1793" fmla="*/ 1576426 h 1876628"/>
                  <a:gd name="connsiteX1794" fmla="*/ 1177502 w 5093934"/>
                  <a:gd name="connsiteY1794" fmla="*/ 1530056 h 1876628"/>
                  <a:gd name="connsiteX1795" fmla="*/ 1186814 w 5093934"/>
                  <a:gd name="connsiteY1795" fmla="*/ 1527192 h 1876628"/>
                  <a:gd name="connsiteX1796" fmla="*/ 424033 w 5093934"/>
                  <a:gd name="connsiteY1796" fmla="*/ 1527192 h 1876628"/>
                  <a:gd name="connsiteX1797" fmla="*/ 433344 w 5093934"/>
                  <a:gd name="connsiteY1797" fmla="*/ 1530056 h 1876628"/>
                  <a:gd name="connsiteX1798" fmla="*/ 506349 w 5093934"/>
                  <a:gd name="connsiteY1798" fmla="*/ 1584272 h 1876628"/>
                  <a:gd name="connsiteX1799" fmla="*/ 506349 w 5093934"/>
                  <a:gd name="connsiteY1799" fmla="*/ 1598102 h 1876628"/>
                  <a:gd name="connsiteX1800" fmla="*/ 443909 w 5093934"/>
                  <a:gd name="connsiteY1800" fmla="*/ 1644472 h 1876628"/>
                  <a:gd name="connsiteX1801" fmla="*/ 425286 w 5093934"/>
                  <a:gd name="connsiteY1801" fmla="*/ 1644472 h 1876628"/>
                  <a:gd name="connsiteX1802" fmla="*/ 352281 w 5093934"/>
                  <a:gd name="connsiteY1802" fmla="*/ 1590255 h 1876628"/>
                  <a:gd name="connsiteX1803" fmla="*/ 352281 w 5093934"/>
                  <a:gd name="connsiteY1803" fmla="*/ 1576426 h 1876628"/>
                  <a:gd name="connsiteX1804" fmla="*/ 414722 w 5093934"/>
                  <a:gd name="connsiteY1804" fmla="*/ 1530056 h 1876628"/>
                  <a:gd name="connsiteX1805" fmla="*/ 424033 w 5093934"/>
                  <a:gd name="connsiteY1805" fmla="*/ 1527192 h 1876628"/>
                  <a:gd name="connsiteX1806" fmla="*/ 4905270 w 5093934"/>
                  <a:gd name="connsiteY1806" fmla="*/ 1514613 h 1876628"/>
                  <a:gd name="connsiteX1807" fmla="*/ 4911320 w 5093934"/>
                  <a:gd name="connsiteY1807" fmla="*/ 1516712 h 1876628"/>
                  <a:gd name="connsiteX1808" fmla="*/ 4918302 w 5093934"/>
                  <a:gd name="connsiteY1808" fmla="*/ 1522379 h 1876628"/>
                  <a:gd name="connsiteX1809" fmla="*/ 4917756 w 5093934"/>
                  <a:gd name="connsiteY1809" fmla="*/ 1531534 h 1876628"/>
                  <a:gd name="connsiteX1810" fmla="*/ 4910126 w 5093934"/>
                  <a:gd name="connsiteY1810" fmla="*/ 1536720 h 1876628"/>
                  <a:gd name="connsiteX1811" fmla="*/ 4897797 w 5093934"/>
                  <a:gd name="connsiteY1811" fmla="*/ 1536313 h 1876628"/>
                  <a:gd name="connsiteX1812" fmla="*/ 4890815 w 5093934"/>
                  <a:gd name="connsiteY1812" fmla="*/ 1530647 h 1876628"/>
                  <a:gd name="connsiteX1813" fmla="*/ 4891361 w 5093934"/>
                  <a:gd name="connsiteY1813" fmla="*/ 1521491 h 1876628"/>
                  <a:gd name="connsiteX1814" fmla="*/ 4898993 w 5093934"/>
                  <a:gd name="connsiteY1814" fmla="*/ 1516306 h 1876628"/>
                  <a:gd name="connsiteX1815" fmla="*/ 4905270 w 5093934"/>
                  <a:gd name="connsiteY1815" fmla="*/ 1514613 h 1876628"/>
                  <a:gd name="connsiteX1816" fmla="*/ 4141042 w 5093934"/>
                  <a:gd name="connsiteY1816" fmla="*/ 1514613 h 1876628"/>
                  <a:gd name="connsiteX1817" fmla="*/ 4147092 w 5093934"/>
                  <a:gd name="connsiteY1817" fmla="*/ 1516712 h 1876628"/>
                  <a:gd name="connsiteX1818" fmla="*/ 4154075 w 5093934"/>
                  <a:gd name="connsiteY1818" fmla="*/ 1522379 h 1876628"/>
                  <a:gd name="connsiteX1819" fmla="*/ 4153528 w 5093934"/>
                  <a:gd name="connsiteY1819" fmla="*/ 1531534 h 1876628"/>
                  <a:gd name="connsiteX1820" fmla="*/ 4145897 w 5093934"/>
                  <a:gd name="connsiteY1820" fmla="*/ 1536720 h 1876628"/>
                  <a:gd name="connsiteX1821" fmla="*/ 4133569 w 5093934"/>
                  <a:gd name="connsiteY1821" fmla="*/ 1536313 h 1876628"/>
                  <a:gd name="connsiteX1822" fmla="*/ 4126586 w 5093934"/>
                  <a:gd name="connsiteY1822" fmla="*/ 1530647 h 1876628"/>
                  <a:gd name="connsiteX1823" fmla="*/ 4127134 w 5093934"/>
                  <a:gd name="connsiteY1823" fmla="*/ 1521491 h 1876628"/>
                  <a:gd name="connsiteX1824" fmla="*/ 4134764 w 5093934"/>
                  <a:gd name="connsiteY1824" fmla="*/ 1516306 h 1876628"/>
                  <a:gd name="connsiteX1825" fmla="*/ 4141042 w 5093934"/>
                  <a:gd name="connsiteY1825" fmla="*/ 1514613 h 1876628"/>
                  <a:gd name="connsiteX1826" fmla="*/ 3378261 w 5093934"/>
                  <a:gd name="connsiteY1826" fmla="*/ 1514613 h 1876628"/>
                  <a:gd name="connsiteX1827" fmla="*/ 3384312 w 5093934"/>
                  <a:gd name="connsiteY1827" fmla="*/ 1516712 h 1876628"/>
                  <a:gd name="connsiteX1828" fmla="*/ 3391294 w 5093934"/>
                  <a:gd name="connsiteY1828" fmla="*/ 1522379 h 1876628"/>
                  <a:gd name="connsiteX1829" fmla="*/ 3390746 w 5093934"/>
                  <a:gd name="connsiteY1829" fmla="*/ 1531534 h 1876628"/>
                  <a:gd name="connsiteX1830" fmla="*/ 3383116 w 5093934"/>
                  <a:gd name="connsiteY1830" fmla="*/ 1536720 h 1876628"/>
                  <a:gd name="connsiteX1831" fmla="*/ 3370788 w 5093934"/>
                  <a:gd name="connsiteY1831" fmla="*/ 1536313 h 1876628"/>
                  <a:gd name="connsiteX1832" fmla="*/ 3363806 w 5093934"/>
                  <a:gd name="connsiteY1832" fmla="*/ 1530647 h 1876628"/>
                  <a:gd name="connsiteX1833" fmla="*/ 3364352 w 5093934"/>
                  <a:gd name="connsiteY1833" fmla="*/ 1521491 h 1876628"/>
                  <a:gd name="connsiteX1834" fmla="*/ 3371983 w 5093934"/>
                  <a:gd name="connsiteY1834" fmla="*/ 1516306 h 1876628"/>
                  <a:gd name="connsiteX1835" fmla="*/ 3378261 w 5093934"/>
                  <a:gd name="connsiteY1835" fmla="*/ 1514613 h 1876628"/>
                  <a:gd name="connsiteX1836" fmla="*/ 2614033 w 5093934"/>
                  <a:gd name="connsiteY1836" fmla="*/ 1514613 h 1876628"/>
                  <a:gd name="connsiteX1837" fmla="*/ 2620083 w 5093934"/>
                  <a:gd name="connsiteY1837" fmla="*/ 1516712 h 1876628"/>
                  <a:gd name="connsiteX1838" fmla="*/ 2627066 w 5093934"/>
                  <a:gd name="connsiteY1838" fmla="*/ 1522379 h 1876628"/>
                  <a:gd name="connsiteX1839" fmla="*/ 2626519 w 5093934"/>
                  <a:gd name="connsiteY1839" fmla="*/ 1531534 h 1876628"/>
                  <a:gd name="connsiteX1840" fmla="*/ 2618888 w 5093934"/>
                  <a:gd name="connsiteY1840" fmla="*/ 1536720 h 1876628"/>
                  <a:gd name="connsiteX1841" fmla="*/ 2606560 w 5093934"/>
                  <a:gd name="connsiteY1841" fmla="*/ 1536313 h 1876628"/>
                  <a:gd name="connsiteX1842" fmla="*/ 2599578 w 5093934"/>
                  <a:gd name="connsiteY1842" fmla="*/ 1530647 h 1876628"/>
                  <a:gd name="connsiteX1843" fmla="*/ 2600124 w 5093934"/>
                  <a:gd name="connsiteY1843" fmla="*/ 1521491 h 1876628"/>
                  <a:gd name="connsiteX1844" fmla="*/ 2607756 w 5093934"/>
                  <a:gd name="connsiteY1844" fmla="*/ 1516306 h 1876628"/>
                  <a:gd name="connsiteX1845" fmla="*/ 2614033 w 5093934"/>
                  <a:gd name="connsiteY1845" fmla="*/ 1514613 h 1876628"/>
                  <a:gd name="connsiteX1846" fmla="*/ 1849651 w 5093934"/>
                  <a:gd name="connsiteY1846" fmla="*/ 1514613 h 1876628"/>
                  <a:gd name="connsiteX1847" fmla="*/ 1855701 w 5093934"/>
                  <a:gd name="connsiteY1847" fmla="*/ 1516712 h 1876628"/>
                  <a:gd name="connsiteX1848" fmla="*/ 1862684 w 5093934"/>
                  <a:gd name="connsiteY1848" fmla="*/ 1522379 h 1876628"/>
                  <a:gd name="connsiteX1849" fmla="*/ 1862137 w 5093934"/>
                  <a:gd name="connsiteY1849" fmla="*/ 1531534 h 1876628"/>
                  <a:gd name="connsiteX1850" fmla="*/ 1854506 w 5093934"/>
                  <a:gd name="connsiteY1850" fmla="*/ 1536720 h 1876628"/>
                  <a:gd name="connsiteX1851" fmla="*/ 1842178 w 5093934"/>
                  <a:gd name="connsiteY1851" fmla="*/ 1536313 h 1876628"/>
                  <a:gd name="connsiteX1852" fmla="*/ 1835195 w 5093934"/>
                  <a:gd name="connsiteY1852" fmla="*/ 1530647 h 1876628"/>
                  <a:gd name="connsiteX1853" fmla="*/ 1835742 w 5093934"/>
                  <a:gd name="connsiteY1853" fmla="*/ 1521491 h 1876628"/>
                  <a:gd name="connsiteX1854" fmla="*/ 1843373 w 5093934"/>
                  <a:gd name="connsiteY1854" fmla="*/ 1516306 h 1876628"/>
                  <a:gd name="connsiteX1855" fmla="*/ 1849651 w 5093934"/>
                  <a:gd name="connsiteY1855" fmla="*/ 1514613 h 1876628"/>
                  <a:gd name="connsiteX1856" fmla="*/ 1085423 w 5093934"/>
                  <a:gd name="connsiteY1856" fmla="*/ 1514613 h 1876628"/>
                  <a:gd name="connsiteX1857" fmla="*/ 1091474 w 5093934"/>
                  <a:gd name="connsiteY1857" fmla="*/ 1516712 h 1876628"/>
                  <a:gd name="connsiteX1858" fmla="*/ 1098456 w 5093934"/>
                  <a:gd name="connsiteY1858" fmla="*/ 1522379 h 1876628"/>
                  <a:gd name="connsiteX1859" fmla="*/ 1097909 w 5093934"/>
                  <a:gd name="connsiteY1859" fmla="*/ 1531534 h 1876628"/>
                  <a:gd name="connsiteX1860" fmla="*/ 1090279 w 5093934"/>
                  <a:gd name="connsiteY1860" fmla="*/ 1536720 h 1876628"/>
                  <a:gd name="connsiteX1861" fmla="*/ 1077950 w 5093934"/>
                  <a:gd name="connsiteY1861" fmla="*/ 1536313 h 1876628"/>
                  <a:gd name="connsiteX1862" fmla="*/ 1070968 w 5093934"/>
                  <a:gd name="connsiteY1862" fmla="*/ 1530647 h 1876628"/>
                  <a:gd name="connsiteX1863" fmla="*/ 1071515 w 5093934"/>
                  <a:gd name="connsiteY1863" fmla="*/ 1521491 h 1876628"/>
                  <a:gd name="connsiteX1864" fmla="*/ 1079146 w 5093934"/>
                  <a:gd name="connsiteY1864" fmla="*/ 1516306 h 1876628"/>
                  <a:gd name="connsiteX1865" fmla="*/ 1085423 w 5093934"/>
                  <a:gd name="connsiteY1865" fmla="*/ 1514613 h 1876628"/>
                  <a:gd name="connsiteX1866" fmla="*/ 322642 w 5093934"/>
                  <a:gd name="connsiteY1866" fmla="*/ 1514613 h 1876628"/>
                  <a:gd name="connsiteX1867" fmla="*/ 328693 w 5093934"/>
                  <a:gd name="connsiteY1867" fmla="*/ 1516712 h 1876628"/>
                  <a:gd name="connsiteX1868" fmla="*/ 335675 w 5093934"/>
                  <a:gd name="connsiteY1868" fmla="*/ 1522379 h 1876628"/>
                  <a:gd name="connsiteX1869" fmla="*/ 335127 w 5093934"/>
                  <a:gd name="connsiteY1869" fmla="*/ 1531534 h 1876628"/>
                  <a:gd name="connsiteX1870" fmla="*/ 327498 w 5093934"/>
                  <a:gd name="connsiteY1870" fmla="*/ 1536720 h 1876628"/>
                  <a:gd name="connsiteX1871" fmla="*/ 315169 w 5093934"/>
                  <a:gd name="connsiteY1871" fmla="*/ 1536313 h 1876628"/>
                  <a:gd name="connsiteX1872" fmla="*/ 308187 w 5093934"/>
                  <a:gd name="connsiteY1872" fmla="*/ 1530647 h 1876628"/>
                  <a:gd name="connsiteX1873" fmla="*/ 308734 w 5093934"/>
                  <a:gd name="connsiteY1873" fmla="*/ 1521491 h 1876628"/>
                  <a:gd name="connsiteX1874" fmla="*/ 316364 w 5093934"/>
                  <a:gd name="connsiteY1874" fmla="*/ 1516306 h 1876628"/>
                  <a:gd name="connsiteX1875" fmla="*/ 322642 w 5093934"/>
                  <a:gd name="connsiteY1875" fmla="*/ 1514613 h 1876628"/>
                  <a:gd name="connsiteX1876" fmla="*/ 4453744 w 5093934"/>
                  <a:gd name="connsiteY1876" fmla="*/ 1509238 h 1876628"/>
                  <a:gd name="connsiteX1877" fmla="*/ 4459795 w 5093934"/>
                  <a:gd name="connsiteY1877" fmla="*/ 1511338 h 1876628"/>
                  <a:gd name="connsiteX1878" fmla="*/ 4466778 w 5093934"/>
                  <a:gd name="connsiteY1878" fmla="*/ 1517004 h 1876628"/>
                  <a:gd name="connsiteX1879" fmla="*/ 4466231 w 5093934"/>
                  <a:gd name="connsiteY1879" fmla="*/ 1526159 h 1876628"/>
                  <a:gd name="connsiteX1880" fmla="*/ 4458600 w 5093934"/>
                  <a:gd name="connsiteY1880" fmla="*/ 1531345 h 1876628"/>
                  <a:gd name="connsiteX1881" fmla="*/ 4446271 w 5093934"/>
                  <a:gd name="connsiteY1881" fmla="*/ 1530938 h 1876628"/>
                  <a:gd name="connsiteX1882" fmla="*/ 4439290 w 5093934"/>
                  <a:gd name="connsiteY1882" fmla="*/ 1525272 h 1876628"/>
                  <a:gd name="connsiteX1883" fmla="*/ 4439836 w 5093934"/>
                  <a:gd name="connsiteY1883" fmla="*/ 1516116 h 1876628"/>
                  <a:gd name="connsiteX1884" fmla="*/ 4447468 w 5093934"/>
                  <a:gd name="connsiteY1884" fmla="*/ 1510931 h 1876628"/>
                  <a:gd name="connsiteX1885" fmla="*/ 4453744 w 5093934"/>
                  <a:gd name="connsiteY1885" fmla="*/ 1509238 h 1876628"/>
                  <a:gd name="connsiteX1886" fmla="*/ 3690964 w 5093934"/>
                  <a:gd name="connsiteY1886" fmla="*/ 1509238 h 1876628"/>
                  <a:gd name="connsiteX1887" fmla="*/ 3697014 w 5093934"/>
                  <a:gd name="connsiteY1887" fmla="*/ 1511338 h 1876628"/>
                  <a:gd name="connsiteX1888" fmla="*/ 3703996 w 5093934"/>
                  <a:gd name="connsiteY1888" fmla="*/ 1517004 h 1876628"/>
                  <a:gd name="connsiteX1889" fmla="*/ 3703450 w 5093934"/>
                  <a:gd name="connsiteY1889" fmla="*/ 1526159 h 1876628"/>
                  <a:gd name="connsiteX1890" fmla="*/ 3695820 w 5093934"/>
                  <a:gd name="connsiteY1890" fmla="*/ 1531345 h 1876628"/>
                  <a:gd name="connsiteX1891" fmla="*/ 3683490 w 5093934"/>
                  <a:gd name="connsiteY1891" fmla="*/ 1530938 h 1876628"/>
                  <a:gd name="connsiteX1892" fmla="*/ 3676508 w 5093934"/>
                  <a:gd name="connsiteY1892" fmla="*/ 1525272 h 1876628"/>
                  <a:gd name="connsiteX1893" fmla="*/ 3677055 w 5093934"/>
                  <a:gd name="connsiteY1893" fmla="*/ 1516116 h 1876628"/>
                  <a:gd name="connsiteX1894" fmla="*/ 3684686 w 5093934"/>
                  <a:gd name="connsiteY1894" fmla="*/ 1510931 h 1876628"/>
                  <a:gd name="connsiteX1895" fmla="*/ 3690964 w 5093934"/>
                  <a:gd name="connsiteY1895" fmla="*/ 1509238 h 1876628"/>
                  <a:gd name="connsiteX1896" fmla="*/ 2926735 w 5093934"/>
                  <a:gd name="connsiteY1896" fmla="*/ 1509238 h 1876628"/>
                  <a:gd name="connsiteX1897" fmla="*/ 2932786 w 5093934"/>
                  <a:gd name="connsiteY1897" fmla="*/ 1511338 h 1876628"/>
                  <a:gd name="connsiteX1898" fmla="*/ 2939768 w 5093934"/>
                  <a:gd name="connsiteY1898" fmla="*/ 1517004 h 1876628"/>
                  <a:gd name="connsiteX1899" fmla="*/ 2939222 w 5093934"/>
                  <a:gd name="connsiteY1899" fmla="*/ 1526159 h 1876628"/>
                  <a:gd name="connsiteX1900" fmla="*/ 2931592 w 5093934"/>
                  <a:gd name="connsiteY1900" fmla="*/ 1531345 h 1876628"/>
                  <a:gd name="connsiteX1901" fmla="*/ 2919262 w 5093934"/>
                  <a:gd name="connsiteY1901" fmla="*/ 1530938 h 1876628"/>
                  <a:gd name="connsiteX1902" fmla="*/ 2912281 w 5093934"/>
                  <a:gd name="connsiteY1902" fmla="*/ 1525272 h 1876628"/>
                  <a:gd name="connsiteX1903" fmla="*/ 2912827 w 5093934"/>
                  <a:gd name="connsiteY1903" fmla="*/ 1516116 h 1876628"/>
                  <a:gd name="connsiteX1904" fmla="*/ 2920458 w 5093934"/>
                  <a:gd name="connsiteY1904" fmla="*/ 1510931 h 1876628"/>
                  <a:gd name="connsiteX1905" fmla="*/ 2926735 w 5093934"/>
                  <a:gd name="connsiteY1905" fmla="*/ 1509238 h 1876628"/>
                  <a:gd name="connsiteX1906" fmla="*/ 2162353 w 5093934"/>
                  <a:gd name="connsiteY1906" fmla="*/ 1509238 h 1876628"/>
                  <a:gd name="connsiteX1907" fmla="*/ 2168404 w 5093934"/>
                  <a:gd name="connsiteY1907" fmla="*/ 1511338 h 1876628"/>
                  <a:gd name="connsiteX1908" fmla="*/ 2175387 w 5093934"/>
                  <a:gd name="connsiteY1908" fmla="*/ 1517004 h 1876628"/>
                  <a:gd name="connsiteX1909" fmla="*/ 2174840 w 5093934"/>
                  <a:gd name="connsiteY1909" fmla="*/ 1526159 h 1876628"/>
                  <a:gd name="connsiteX1910" fmla="*/ 2167210 w 5093934"/>
                  <a:gd name="connsiteY1910" fmla="*/ 1531345 h 1876628"/>
                  <a:gd name="connsiteX1911" fmla="*/ 2154880 w 5093934"/>
                  <a:gd name="connsiteY1911" fmla="*/ 1530938 h 1876628"/>
                  <a:gd name="connsiteX1912" fmla="*/ 2147898 w 5093934"/>
                  <a:gd name="connsiteY1912" fmla="*/ 1525272 h 1876628"/>
                  <a:gd name="connsiteX1913" fmla="*/ 2148445 w 5093934"/>
                  <a:gd name="connsiteY1913" fmla="*/ 1516116 h 1876628"/>
                  <a:gd name="connsiteX1914" fmla="*/ 2156076 w 5093934"/>
                  <a:gd name="connsiteY1914" fmla="*/ 1510931 h 1876628"/>
                  <a:gd name="connsiteX1915" fmla="*/ 2162353 w 5093934"/>
                  <a:gd name="connsiteY1915" fmla="*/ 1509238 h 1876628"/>
                  <a:gd name="connsiteX1916" fmla="*/ 1398125 w 5093934"/>
                  <a:gd name="connsiteY1916" fmla="*/ 1509238 h 1876628"/>
                  <a:gd name="connsiteX1917" fmla="*/ 1404176 w 5093934"/>
                  <a:gd name="connsiteY1917" fmla="*/ 1511338 h 1876628"/>
                  <a:gd name="connsiteX1918" fmla="*/ 1411159 w 5093934"/>
                  <a:gd name="connsiteY1918" fmla="*/ 1517004 h 1876628"/>
                  <a:gd name="connsiteX1919" fmla="*/ 1410612 w 5093934"/>
                  <a:gd name="connsiteY1919" fmla="*/ 1526159 h 1876628"/>
                  <a:gd name="connsiteX1920" fmla="*/ 1402982 w 5093934"/>
                  <a:gd name="connsiteY1920" fmla="*/ 1531345 h 1876628"/>
                  <a:gd name="connsiteX1921" fmla="*/ 1390652 w 5093934"/>
                  <a:gd name="connsiteY1921" fmla="*/ 1530938 h 1876628"/>
                  <a:gd name="connsiteX1922" fmla="*/ 1383671 w 5093934"/>
                  <a:gd name="connsiteY1922" fmla="*/ 1525272 h 1876628"/>
                  <a:gd name="connsiteX1923" fmla="*/ 1384217 w 5093934"/>
                  <a:gd name="connsiteY1923" fmla="*/ 1516116 h 1876628"/>
                  <a:gd name="connsiteX1924" fmla="*/ 1391848 w 5093934"/>
                  <a:gd name="connsiteY1924" fmla="*/ 1510931 h 1876628"/>
                  <a:gd name="connsiteX1925" fmla="*/ 1398125 w 5093934"/>
                  <a:gd name="connsiteY1925" fmla="*/ 1509238 h 1876628"/>
                  <a:gd name="connsiteX1926" fmla="*/ 635345 w 5093934"/>
                  <a:gd name="connsiteY1926" fmla="*/ 1509238 h 1876628"/>
                  <a:gd name="connsiteX1927" fmla="*/ 641395 w 5093934"/>
                  <a:gd name="connsiteY1927" fmla="*/ 1511338 h 1876628"/>
                  <a:gd name="connsiteX1928" fmla="*/ 648378 w 5093934"/>
                  <a:gd name="connsiteY1928" fmla="*/ 1517004 h 1876628"/>
                  <a:gd name="connsiteX1929" fmla="*/ 647831 w 5093934"/>
                  <a:gd name="connsiteY1929" fmla="*/ 1526159 h 1876628"/>
                  <a:gd name="connsiteX1930" fmla="*/ 640201 w 5093934"/>
                  <a:gd name="connsiteY1930" fmla="*/ 1531345 h 1876628"/>
                  <a:gd name="connsiteX1931" fmla="*/ 627871 w 5093934"/>
                  <a:gd name="connsiteY1931" fmla="*/ 1530938 h 1876628"/>
                  <a:gd name="connsiteX1932" fmla="*/ 620889 w 5093934"/>
                  <a:gd name="connsiteY1932" fmla="*/ 1525272 h 1876628"/>
                  <a:gd name="connsiteX1933" fmla="*/ 621436 w 5093934"/>
                  <a:gd name="connsiteY1933" fmla="*/ 1516116 h 1876628"/>
                  <a:gd name="connsiteX1934" fmla="*/ 629067 w 5093934"/>
                  <a:gd name="connsiteY1934" fmla="*/ 1510931 h 1876628"/>
                  <a:gd name="connsiteX1935" fmla="*/ 635345 w 5093934"/>
                  <a:gd name="connsiteY1935" fmla="*/ 1509238 h 1876628"/>
                  <a:gd name="connsiteX1936" fmla="*/ 3762537 w 5093934"/>
                  <a:gd name="connsiteY1936" fmla="*/ 1506700 h 1876628"/>
                  <a:gd name="connsiteX1937" fmla="*/ 3800612 w 5093934"/>
                  <a:gd name="connsiteY1937" fmla="*/ 1531854 h 1876628"/>
                  <a:gd name="connsiteX1938" fmla="*/ 3800611 w 5093934"/>
                  <a:gd name="connsiteY1938" fmla="*/ 1543572 h 1876628"/>
                  <a:gd name="connsiteX1939" fmla="*/ 3762537 w 5093934"/>
                  <a:gd name="connsiteY1939" fmla="*/ 1568725 h 1876628"/>
                  <a:gd name="connsiteX1940" fmla="*/ 3728666 w 5093934"/>
                  <a:gd name="connsiteY1940" fmla="*/ 1543572 h 1876628"/>
                  <a:gd name="connsiteX1941" fmla="*/ 3728666 w 5093934"/>
                  <a:gd name="connsiteY1941" fmla="*/ 1531854 h 1876628"/>
                  <a:gd name="connsiteX1942" fmla="*/ 706918 w 5093934"/>
                  <a:gd name="connsiteY1942" fmla="*/ 1506700 h 1876628"/>
                  <a:gd name="connsiteX1943" fmla="*/ 744993 w 5093934"/>
                  <a:gd name="connsiteY1943" fmla="*/ 1531854 h 1876628"/>
                  <a:gd name="connsiteX1944" fmla="*/ 744992 w 5093934"/>
                  <a:gd name="connsiteY1944" fmla="*/ 1543572 h 1876628"/>
                  <a:gd name="connsiteX1945" fmla="*/ 706918 w 5093934"/>
                  <a:gd name="connsiteY1945" fmla="*/ 1568725 h 1876628"/>
                  <a:gd name="connsiteX1946" fmla="*/ 673048 w 5093934"/>
                  <a:gd name="connsiteY1946" fmla="*/ 1543572 h 1876628"/>
                  <a:gd name="connsiteX1947" fmla="*/ 673047 w 5093934"/>
                  <a:gd name="connsiteY1947" fmla="*/ 1531854 h 1876628"/>
                  <a:gd name="connsiteX1948" fmla="*/ 4526766 w 5093934"/>
                  <a:gd name="connsiteY1948" fmla="*/ 1505625 h 1876628"/>
                  <a:gd name="connsiteX1949" fmla="*/ 4564840 w 5093934"/>
                  <a:gd name="connsiteY1949" fmla="*/ 1531854 h 1876628"/>
                  <a:gd name="connsiteX1950" fmla="*/ 4564839 w 5093934"/>
                  <a:gd name="connsiteY1950" fmla="*/ 1543572 h 1876628"/>
                  <a:gd name="connsiteX1951" fmla="*/ 4526766 w 5093934"/>
                  <a:gd name="connsiteY1951" fmla="*/ 1571846 h 1876628"/>
                  <a:gd name="connsiteX1952" fmla="*/ 4491448 w 5093934"/>
                  <a:gd name="connsiteY1952" fmla="*/ 1543572 h 1876628"/>
                  <a:gd name="connsiteX1953" fmla="*/ 4491448 w 5093934"/>
                  <a:gd name="connsiteY1953" fmla="*/ 1531854 h 1876628"/>
                  <a:gd name="connsiteX1954" fmla="*/ 2999756 w 5093934"/>
                  <a:gd name="connsiteY1954" fmla="*/ 1505625 h 1876628"/>
                  <a:gd name="connsiteX1955" fmla="*/ 3037831 w 5093934"/>
                  <a:gd name="connsiteY1955" fmla="*/ 1531854 h 1876628"/>
                  <a:gd name="connsiteX1956" fmla="*/ 3037830 w 5093934"/>
                  <a:gd name="connsiteY1956" fmla="*/ 1543572 h 1876628"/>
                  <a:gd name="connsiteX1957" fmla="*/ 2999756 w 5093934"/>
                  <a:gd name="connsiteY1957" fmla="*/ 1571846 h 1876628"/>
                  <a:gd name="connsiteX1958" fmla="*/ 2964439 w 5093934"/>
                  <a:gd name="connsiteY1958" fmla="*/ 1543572 h 1876628"/>
                  <a:gd name="connsiteX1959" fmla="*/ 2964438 w 5093934"/>
                  <a:gd name="connsiteY1959" fmla="*/ 1531854 h 1876628"/>
                  <a:gd name="connsiteX1960" fmla="*/ 1471146 w 5093934"/>
                  <a:gd name="connsiteY1960" fmla="*/ 1505625 h 1876628"/>
                  <a:gd name="connsiteX1961" fmla="*/ 1509220 w 5093934"/>
                  <a:gd name="connsiteY1961" fmla="*/ 1531854 h 1876628"/>
                  <a:gd name="connsiteX1962" fmla="*/ 1509220 w 5093934"/>
                  <a:gd name="connsiteY1962" fmla="*/ 1543572 h 1876628"/>
                  <a:gd name="connsiteX1963" fmla="*/ 1471146 w 5093934"/>
                  <a:gd name="connsiteY1963" fmla="*/ 1571846 h 1876628"/>
                  <a:gd name="connsiteX1964" fmla="*/ 1435829 w 5093934"/>
                  <a:gd name="connsiteY1964" fmla="*/ 1543572 h 1876628"/>
                  <a:gd name="connsiteX1965" fmla="*/ 1435829 w 5093934"/>
                  <a:gd name="connsiteY1965" fmla="*/ 1531854 h 1876628"/>
                  <a:gd name="connsiteX1966" fmla="*/ 4812540 w 5093934"/>
                  <a:gd name="connsiteY1966" fmla="*/ 1505142 h 1876628"/>
                  <a:gd name="connsiteX1967" fmla="*/ 4831157 w 5093934"/>
                  <a:gd name="connsiteY1967" fmla="*/ 1510868 h 1876628"/>
                  <a:gd name="connsiteX1968" fmla="*/ 4883266 w 5093934"/>
                  <a:gd name="connsiteY1968" fmla="*/ 1549566 h 1876628"/>
                  <a:gd name="connsiteX1969" fmla="*/ 4883266 w 5093934"/>
                  <a:gd name="connsiteY1969" fmla="*/ 1577217 h 1876628"/>
                  <a:gd name="connsiteX1970" fmla="*/ 4846667 w 5093934"/>
                  <a:gd name="connsiteY1970" fmla="*/ 1604396 h 1876628"/>
                  <a:gd name="connsiteX1971" fmla="*/ 4809434 w 5093934"/>
                  <a:gd name="connsiteY1971" fmla="*/ 1604396 h 1876628"/>
                  <a:gd name="connsiteX1972" fmla="*/ 4757324 w 5093934"/>
                  <a:gd name="connsiteY1972" fmla="*/ 1565698 h 1876628"/>
                  <a:gd name="connsiteX1973" fmla="*/ 4757324 w 5093934"/>
                  <a:gd name="connsiteY1973" fmla="*/ 1538048 h 1876628"/>
                  <a:gd name="connsiteX1974" fmla="*/ 4793923 w 5093934"/>
                  <a:gd name="connsiteY1974" fmla="*/ 1510868 h 1876628"/>
                  <a:gd name="connsiteX1975" fmla="*/ 4812540 w 5093934"/>
                  <a:gd name="connsiteY1975" fmla="*/ 1505142 h 1876628"/>
                  <a:gd name="connsiteX1976" fmla="*/ 4048312 w 5093934"/>
                  <a:gd name="connsiteY1976" fmla="*/ 1505142 h 1876628"/>
                  <a:gd name="connsiteX1977" fmla="*/ 4066928 w 5093934"/>
                  <a:gd name="connsiteY1977" fmla="*/ 1510868 h 1876628"/>
                  <a:gd name="connsiteX1978" fmla="*/ 4119038 w 5093934"/>
                  <a:gd name="connsiteY1978" fmla="*/ 1549566 h 1876628"/>
                  <a:gd name="connsiteX1979" fmla="*/ 4119038 w 5093934"/>
                  <a:gd name="connsiteY1979" fmla="*/ 1577217 h 1876628"/>
                  <a:gd name="connsiteX1980" fmla="*/ 4082439 w 5093934"/>
                  <a:gd name="connsiteY1980" fmla="*/ 1604396 h 1876628"/>
                  <a:gd name="connsiteX1981" fmla="*/ 4045206 w 5093934"/>
                  <a:gd name="connsiteY1981" fmla="*/ 1604396 h 1876628"/>
                  <a:gd name="connsiteX1982" fmla="*/ 3993096 w 5093934"/>
                  <a:gd name="connsiteY1982" fmla="*/ 1565698 h 1876628"/>
                  <a:gd name="connsiteX1983" fmla="*/ 3993096 w 5093934"/>
                  <a:gd name="connsiteY1983" fmla="*/ 1538048 h 1876628"/>
                  <a:gd name="connsiteX1984" fmla="*/ 4029696 w 5093934"/>
                  <a:gd name="connsiteY1984" fmla="*/ 1510868 h 1876628"/>
                  <a:gd name="connsiteX1985" fmla="*/ 4048312 w 5093934"/>
                  <a:gd name="connsiteY1985" fmla="*/ 1505142 h 1876628"/>
                  <a:gd name="connsiteX1986" fmla="*/ 3285531 w 5093934"/>
                  <a:gd name="connsiteY1986" fmla="*/ 1505142 h 1876628"/>
                  <a:gd name="connsiteX1987" fmla="*/ 3304148 w 5093934"/>
                  <a:gd name="connsiteY1987" fmla="*/ 1510868 h 1876628"/>
                  <a:gd name="connsiteX1988" fmla="*/ 3356257 w 5093934"/>
                  <a:gd name="connsiteY1988" fmla="*/ 1549566 h 1876628"/>
                  <a:gd name="connsiteX1989" fmla="*/ 3356257 w 5093934"/>
                  <a:gd name="connsiteY1989" fmla="*/ 1577217 h 1876628"/>
                  <a:gd name="connsiteX1990" fmla="*/ 3319658 w 5093934"/>
                  <a:gd name="connsiteY1990" fmla="*/ 1604396 h 1876628"/>
                  <a:gd name="connsiteX1991" fmla="*/ 3282424 w 5093934"/>
                  <a:gd name="connsiteY1991" fmla="*/ 1604396 h 1876628"/>
                  <a:gd name="connsiteX1992" fmla="*/ 3230315 w 5093934"/>
                  <a:gd name="connsiteY1992" fmla="*/ 1565698 h 1876628"/>
                  <a:gd name="connsiteX1993" fmla="*/ 3230315 w 5093934"/>
                  <a:gd name="connsiteY1993" fmla="*/ 1538048 h 1876628"/>
                  <a:gd name="connsiteX1994" fmla="*/ 3266914 w 5093934"/>
                  <a:gd name="connsiteY1994" fmla="*/ 1510868 h 1876628"/>
                  <a:gd name="connsiteX1995" fmla="*/ 3285531 w 5093934"/>
                  <a:gd name="connsiteY1995" fmla="*/ 1505142 h 1876628"/>
                  <a:gd name="connsiteX1996" fmla="*/ 2521303 w 5093934"/>
                  <a:gd name="connsiteY1996" fmla="*/ 1505142 h 1876628"/>
                  <a:gd name="connsiteX1997" fmla="*/ 2539920 w 5093934"/>
                  <a:gd name="connsiteY1997" fmla="*/ 1510868 h 1876628"/>
                  <a:gd name="connsiteX1998" fmla="*/ 2592028 w 5093934"/>
                  <a:gd name="connsiteY1998" fmla="*/ 1549566 h 1876628"/>
                  <a:gd name="connsiteX1999" fmla="*/ 2592028 w 5093934"/>
                  <a:gd name="connsiteY1999" fmla="*/ 1577217 h 1876628"/>
                  <a:gd name="connsiteX2000" fmla="*/ 2555430 w 5093934"/>
                  <a:gd name="connsiteY2000" fmla="*/ 1604396 h 1876628"/>
                  <a:gd name="connsiteX2001" fmla="*/ 2518196 w 5093934"/>
                  <a:gd name="connsiteY2001" fmla="*/ 1604396 h 1876628"/>
                  <a:gd name="connsiteX2002" fmla="*/ 2466088 w 5093934"/>
                  <a:gd name="connsiteY2002" fmla="*/ 1565698 h 1876628"/>
                  <a:gd name="connsiteX2003" fmla="*/ 2466088 w 5093934"/>
                  <a:gd name="connsiteY2003" fmla="*/ 1538048 h 1876628"/>
                  <a:gd name="connsiteX2004" fmla="*/ 2502686 w 5093934"/>
                  <a:gd name="connsiteY2004" fmla="*/ 1510868 h 1876628"/>
                  <a:gd name="connsiteX2005" fmla="*/ 2521303 w 5093934"/>
                  <a:gd name="connsiteY2005" fmla="*/ 1505142 h 1876628"/>
                  <a:gd name="connsiteX2006" fmla="*/ 1756921 w 5093934"/>
                  <a:gd name="connsiteY2006" fmla="*/ 1505142 h 1876628"/>
                  <a:gd name="connsiteX2007" fmla="*/ 1775538 w 5093934"/>
                  <a:gd name="connsiteY2007" fmla="*/ 1510868 h 1876628"/>
                  <a:gd name="connsiteX2008" fmla="*/ 1827646 w 5093934"/>
                  <a:gd name="connsiteY2008" fmla="*/ 1549566 h 1876628"/>
                  <a:gd name="connsiteX2009" fmla="*/ 1827646 w 5093934"/>
                  <a:gd name="connsiteY2009" fmla="*/ 1577217 h 1876628"/>
                  <a:gd name="connsiteX2010" fmla="*/ 1791048 w 5093934"/>
                  <a:gd name="connsiteY2010" fmla="*/ 1604396 h 1876628"/>
                  <a:gd name="connsiteX2011" fmla="*/ 1753814 w 5093934"/>
                  <a:gd name="connsiteY2011" fmla="*/ 1604396 h 1876628"/>
                  <a:gd name="connsiteX2012" fmla="*/ 1701705 w 5093934"/>
                  <a:gd name="connsiteY2012" fmla="*/ 1565698 h 1876628"/>
                  <a:gd name="connsiteX2013" fmla="*/ 1701705 w 5093934"/>
                  <a:gd name="connsiteY2013" fmla="*/ 1538048 h 1876628"/>
                  <a:gd name="connsiteX2014" fmla="*/ 1738304 w 5093934"/>
                  <a:gd name="connsiteY2014" fmla="*/ 1510868 h 1876628"/>
                  <a:gd name="connsiteX2015" fmla="*/ 1756921 w 5093934"/>
                  <a:gd name="connsiteY2015" fmla="*/ 1505142 h 1876628"/>
                  <a:gd name="connsiteX2016" fmla="*/ 992693 w 5093934"/>
                  <a:gd name="connsiteY2016" fmla="*/ 1505142 h 1876628"/>
                  <a:gd name="connsiteX2017" fmla="*/ 1011310 w 5093934"/>
                  <a:gd name="connsiteY2017" fmla="*/ 1510868 h 1876628"/>
                  <a:gd name="connsiteX2018" fmla="*/ 1063419 w 5093934"/>
                  <a:gd name="connsiteY2018" fmla="*/ 1549566 h 1876628"/>
                  <a:gd name="connsiteX2019" fmla="*/ 1063419 w 5093934"/>
                  <a:gd name="connsiteY2019" fmla="*/ 1577217 h 1876628"/>
                  <a:gd name="connsiteX2020" fmla="*/ 1026820 w 5093934"/>
                  <a:gd name="connsiteY2020" fmla="*/ 1604396 h 1876628"/>
                  <a:gd name="connsiteX2021" fmla="*/ 989586 w 5093934"/>
                  <a:gd name="connsiteY2021" fmla="*/ 1604396 h 1876628"/>
                  <a:gd name="connsiteX2022" fmla="*/ 937477 w 5093934"/>
                  <a:gd name="connsiteY2022" fmla="*/ 1565698 h 1876628"/>
                  <a:gd name="connsiteX2023" fmla="*/ 937477 w 5093934"/>
                  <a:gd name="connsiteY2023" fmla="*/ 1538048 h 1876628"/>
                  <a:gd name="connsiteX2024" fmla="*/ 974076 w 5093934"/>
                  <a:gd name="connsiteY2024" fmla="*/ 1510868 h 1876628"/>
                  <a:gd name="connsiteX2025" fmla="*/ 992693 w 5093934"/>
                  <a:gd name="connsiteY2025" fmla="*/ 1505142 h 1876628"/>
                  <a:gd name="connsiteX2026" fmla="*/ 229912 w 5093934"/>
                  <a:gd name="connsiteY2026" fmla="*/ 1505142 h 1876628"/>
                  <a:gd name="connsiteX2027" fmla="*/ 248529 w 5093934"/>
                  <a:gd name="connsiteY2027" fmla="*/ 1510868 h 1876628"/>
                  <a:gd name="connsiteX2028" fmla="*/ 300637 w 5093934"/>
                  <a:gd name="connsiteY2028" fmla="*/ 1549566 h 1876628"/>
                  <a:gd name="connsiteX2029" fmla="*/ 300637 w 5093934"/>
                  <a:gd name="connsiteY2029" fmla="*/ 1577217 h 1876628"/>
                  <a:gd name="connsiteX2030" fmla="*/ 264039 w 5093934"/>
                  <a:gd name="connsiteY2030" fmla="*/ 1604396 h 1876628"/>
                  <a:gd name="connsiteX2031" fmla="*/ 226806 w 5093934"/>
                  <a:gd name="connsiteY2031" fmla="*/ 1604396 h 1876628"/>
                  <a:gd name="connsiteX2032" fmla="*/ 174696 w 5093934"/>
                  <a:gd name="connsiteY2032" fmla="*/ 1565698 h 1876628"/>
                  <a:gd name="connsiteX2033" fmla="*/ 174696 w 5093934"/>
                  <a:gd name="connsiteY2033" fmla="*/ 1538048 h 1876628"/>
                  <a:gd name="connsiteX2034" fmla="*/ 211296 w 5093934"/>
                  <a:gd name="connsiteY2034" fmla="*/ 1510868 h 1876628"/>
                  <a:gd name="connsiteX2035" fmla="*/ 229912 w 5093934"/>
                  <a:gd name="connsiteY2035" fmla="*/ 1505142 h 1876628"/>
                  <a:gd name="connsiteX2036" fmla="*/ 2235528 w 5093934"/>
                  <a:gd name="connsiteY2036" fmla="*/ 1503579 h 1876628"/>
                  <a:gd name="connsiteX2037" fmla="*/ 2273602 w 5093934"/>
                  <a:gd name="connsiteY2037" fmla="*/ 1531854 h 1876628"/>
                  <a:gd name="connsiteX2038" fmla="*/ 2273602 w 5093934"/>
                  <a:gd name="connsiteY2038" fmla="*/ 1543572 h 1876628"/>
                  <a:gd name="connsiteX2039" fmla="*/ 2235528 w 5093934"/>
                  <a:gd name="connsiteY2039" fmla="*/ 1571846 h 1876628"/>
                  <a:gd name="connsiteX2040" fmla="*/ 2200057 w 5093934"/>
                  <a:gd name="connsiteY2040" fmla="*/ 1543572 h 1876628"/>
                  <a:gd name="connsiteX2041" fmla="*/ 2200056 w 5093934"/>
                  <a:gd name="connsiteY2041" fmla="*/ 1531854 h 1876628"/>
                  <a:gd name="connsiteX2042" fmla="*/ 2235528 w 5093934"/>
                  <a:gd name="connsiteY2042" fmla="*/ 1505511 h 1876628"/>
                  <a:gd name="connsiteX2043" fmla="*/ 4939510 w 5093934"/>
                  <a:gd name="connsiteY2043" fmla="*/ 1501748 h 1876628"/>
                  <a:gd name="connsiteX2044" fmla="*/ 4946312 w 5093934"/>
                  <a:gd name="connsiteY2044" fmla="*/ 1504109 h 1876628"/>
                  <a:gd name="connsiteX2045" fmla="*/ 4969634 w 5093934"/>
                  <a:gd name="connsiteY2045" fmla="*/ 1523036 h 1876628"/>
                  <a:gd name="connsiteX2046" fmla="*/ 4969019 w 5093934"/>
                  <a:gd name="connsiteY2046" fmla="*/ 1533328 h 1876628"/>
                  <a:gd name="connsiteX2047" fmla="*/ 4960440 w 5093934"/>
                  <a:gd name="connsiteY2047" fmla="*/ 1539157 h 1876628"/>
                  <a:gd name="connsiteX2048" fmla="*/ 4946582 w 5093934"/>
                  <a:gd name="connsiteY2048" fmla="*/ 1538700 h 1876628"/>
                  <a:gd name="connsiteX2049" fmla="*/ 4923260 w 5093934"/>
                  <a:gd name="connsiteY2049" fmla="*/ 1519773 h 1876628"/>
                  <a:gd name="connsiteX2050" fmla="*/ 4923875 w 5093934"/>
                  <a:gd name="connsiteY2050" fmla="*/ 1509481 h 1876628"/>
                  <a:gd name="connsiteX2051" fmla="*/ 4932452 w 5093934"/>
                  <a:gd name="connsiteY2051" fmla="*/ 1503652 h 1876628"/>
                  <a:gd name="connsiteX2052" fmla="*/ 4939510 w 5093934"/>
                  <a:gd name="connsiteY2052" fmla="*/ 1501748 h 1876628"/>
                  <a:gd name="connsiteX2053" fmla="*/ 4175282 w 5093934"/>
                  <a:gd name="connsiteY2053" fmla="*/ 1501748 h 1876628"/>
                  <a:gd name="connsiteX2054" fmla="*/ 4182084 w 5093934"/>
                  <a:gd name="connsiteY2054" fmla="*/ 1504109 h 1876628"/>
                  <a:gd name="connsiteX2055" fmla="*/ 4205405 w 5093934"/>
                  <a:gd name="connsiteY2055" fmla="*/ 1523036 h 1876628"/>
                  <a:gd name="connsiteX2056" fmla="*/ 4204790 w 5093934"/>
                  <a:gd name="connsiteY2056" fmla="*/ 1533328 h 1876628"/>
                  <a:gd name="connsiteX2057" fmla="*/ 4196212 w 5093934"/>
                  <a:gd name="connsiteY2057" fmla="*/ 1539157 h 1876628"/>
                  <a:gd name="connsiteX2058" fmla="*/ 4182353 w 5093934"/>
                  <a:gd name="connsiteY2058" fmla="*/ 1538700 h 1876628"/>
                  <a:gd name="connsiteX2059" fmla="*/ 4159032 w 5093934"/>
                  <a:gd name="connsiteY2059" fmla="*/ 1519773 h 1876628"/>
                  <a:gd name="connsiteX2060" fmla="*/ 4159646 w 5093934"/>
                  <a:gd name="connsiteY2060" fmla="*/ 1509481 h 1876628"/>
                  <a:gd name="connsiteX2061" fmla="*/ 4168224 w 5093934"/>
                  <a:gd name="connsiteY2061" fmla="*/ 1503652 h 1876628"/>
                  <a:gd name="connsiteX2062" fmla="*/ 4175282 w 5093934"/>
                  <a:gd name="connsiteY2062" fmla="*/ 1501748 h 1876628"/>
                  <a:gd name="connsiteX2063" fmla="*/ 3412501 w 5093934"/>
                  <a:gd name="connsiteY2063" fmla="*/ 1501748 h 1876628"/>
                  <a:gd name="connsiteX2064" fmla="*/ 3419303 w 5093934"/>
                  <a:gd name="connsiteY2064" fmla="*/ 1504109 h 1876628"/>
                  <a:gd name="connsiteX2065" fmla="*/ 3442624 w 5093934"/>
                  <a:gd name="connsiteY2065" fmla="*/ 1523036 h 1876628"/>
                  <a:gd name="connsiteX2066" fmla="*/ 3442010 w 5093934"/>
                  <a:gd name="connsiteY2066" fmla="*/ 1533328 h 1876628"/>
                  <a:gd name="connsiteX2067" fmla="*/ 3433432 w 5093934"/>
                  <a:gd name="connsiteY2067" fmla="*/ 1539157 h 1876628"/>
                  <a:gd name="connsiteX2068" fmla="*/ 3419572 w 5093934"/>
                  <a:gd name="connsiteY2068" fmla="*/ 1538700 h 1876628"/>
                  <a:gd name="connsiteX2069" fmla="*/ 3396251 w 5093934"/>
                  <a:gd name="connsiteY2069" fmla="*/ 1519773 h 1876628"/>
                  <a:gd name="connsiteX2070" fmla="*/ 3396866 w 5093934"/>
                  <a:gd name="connsiteY2070" fmla="*/ 1509481 h 1876628"/>
                  <a:gd name="connsiteX2071" fmla="*/ 3405444 w 5093934"/>
                  <a:gd name="connsiteY2071" fmla="*/ 1503652 h 1876628"/>
                  <a:gd name="connsiteX2072" fmla="*/ 3412501 w 5093934"/>
                  <a:gd name="connsiteY2072" fmla="*/ 1501748 h 1876628"/>
                  <a:gd name="connsiteX2073" fmla="*/ 2648273 w 5093934"/>
                  <a:gd name="connsiteY2073" fmla="*/ 1501748 h 1876628"/>
                  <a:gd name="connsiteX2074" fmla="*/ 2655075 w 5093934"/>
                  <a:gd name="connsiteY2074" fmla="*/ 1504109 h 1876628"/>
                  <a:gd name="connsiteX2075" fmla="*/ 2678396 w 5093934"/>
                  <a:gd name="connsiteY2075" fmla="*/ 1523036 h 1876628"/>
                  <a:gd name="connsiteX2076" fmla="*/ 2677781 w 5093934"/>
                  <a:gd name="connsiteY2076" fmla="*/ 1533328 h 1876628"/>
                  <a:gd name="connsiteX2077" fmla="*/ 2669204 w 5093934"/>
                  <a:gd name="connsiteY2077" fmla="*/ 1539157 h 1876628"/>
                  <a:gd name="connsiteX2078" fmla="*/ 2655344 w 5093934"/>
                  <a:gd name="connsiteY2078" fmla="*/ 1538700 h 1876628"/>
                  <a:gd name="connsiteX2079" fmla="*/ 2632023 w 5093934"/>
                  <a:gd name="connsiteY2079" fmla="*/ 1519773 h 1876628"/>
                  <a:gd name="connsiteX2080" fmla="*/ 2632637 w 5093934"/>
                  <a:gd name="connsiteY2080" fmla="*/ 1509481 h 1876628"/>
                  <a:gd name="connsiteX2081" fmla="*/ 2641215 w 5093934"/>
                  <a:gd name="connsiteY2081" fmla="*/ 1503652 h 1876628"/>
                  <a:gd name="connsiteX2082" fmla="*/ 2648273 w 5093934"/>
                  <a:gd name="connsiteY2082" fmla="*/ 1501748 h 1876628"/>
                  <a:gd name="connsiteX2083" fmla="*/ 1883891 w 5093934"/>
                  <a:gd name="connsiteY2083" fmla="*/ 1501748 h 1876628"/>
                  <a:gd name="connsiteX2084" fmla="*/ 1890693 w 5093934"/>
                  <a:gd name="connsiteY2084" fmla="*/ 1504109 h 1876628"/>
                  <a:gd name="connsiteX2085" fmla="*/ 1914014 w 5093934"/>
                  <a:gd name="connsiteY2085" fmla="*/ 1523036 h 1876628"/>
                  <a:gd name="connsiteX2086" fmla="*/ 1913399 w 5093934"/>
                  <a:gd name="connsiteY2086" fmla="*/ 1533328 h 1876628"/>
                  <a:gd name="connsiteX2087" fmla="*/ 1904821 w 5093934"/>
                  <a:gd name="connsiteY2087" fmla="*/ 1539157 h 1876628"/>
                  <a:gd name="connsiteX2088" fmla="*/ 1890962 w 5093934"/>
                  <a:gd name="connsiteY2088" fmla="*/ 1538700 h 1876628"/>
                  <a:gd name="connsiteX2089" fmla="*/ 1867641 w 5093934"/>
                  <a:gd name="connsiteY2089" fmla="*/ 1519773 h 1876628"/>
                  <a:gd name="connsiteX2090" fmla="*/ 1868256 w 5093934"/>
                  <a:gd name="connsiteY2090" fmla="*/ 1509481 h 1876628"/>
                  <a:gd name="connsiteX2091" fmla="*/ 1876834 w 5093934"/>
                  <a:gd name="connsiteY2091" fmla="*/ 1503652 h 1876628"/>
                  <a:gd name="connsiteX2092" fmla="*/ 1883891 w 5093934"/>
                  <a:gd name="connsiteY2092" fmla="*/ 1501748 h 1876628"/>
                  <a:gd name="connsiteX2093" fmla="*/ 1119663 w 5093934"/>
                  <a:gd name="connsiteY2093" fmla="*/ 1501748 h 1876628"/>
                  <a:gd name="connsiteX2094" fmla="*/ 1126465 w 5093934"/>
                  <a:gd name="connsiteY2094" fmla="*/ 1504109 h 1876628"/>
                  <a:gd name="connsiteX2095" fmla="*/ 1149786 w 5093934"/>
                  <a:gd name="connsiteY2095" fmla="*/ 1523036 h 1876628"/>
                  <a:gd name="connsiteX2096" fmla="*/ 1149172 w 5093934"/>
                  <a:gd name="connsiteY2096" fmla="*/ 1533328 h 1876628"/>
                  <a:gd name="connsiteX2097" fmla="*/ 1140594 w 5093934"/>
                  <a:gd name="connsiteY2097" fmla="*/ 1539157 h 1876628"/>
                  <a:gd name="connsiteX2098" fmla="*/ 1126734 w 5093934"/>
                  <a:gd name="connsiteY2098" fmla="*/ 1538700 h 1876628"/>
                  <a:gd name="connsiteX2099" fmla="*/ 1103413 w 5093934"/>
                  <a:gd name="connsiteY2099" fmla="*/ 1519773 h 1876628"/>
                  <a:gd name="connsiteX2100" fmla="*/ 1104028 w 5093934"/>
                  <a:gd name="connsiteY2100" fmla="*/ 1509481 h 1876628"/>
                  <a:gd name="connsiteX2101" fmla="*/ 1112606 w 5093934"/>
                  <a:gd name="connsiteY2101" fmla="*/ 1503652 h 1876628"/>
                  <a:gd name="connsiteX2102" fmla="*/ 1119663 w 5093934"/>
                  <a:gd name="connsiteY2102" fmla="*/ 1501748 h 1876628"/>
                  <a:gd name="connsiteX2103" fmla="*/ 356882 w 5093934"/>
                  <a:gd name="connsiteY2103" fmla="*/ 1501748 h 1876628"/>
                  <a:gd name="connsiteX2104" fmla="*/ 363684 w 5093934"/>
                  <a:gd name="connsiteY2104" fmla="*/ 1504109 h 1876628"/>
                  <a:gd name="connsiteX2105" fmla="*/ 387005 w 5093934"/>
                  <a:gd name="connsiteY2105" fmla="*/ 1523036 h 1876628"/>
                  <a:gd name="connsiteX2106" fmla="*/ 386391 w 5093934"/>
                  <a:gd name="connsiteY2106" fmla="*/ 1533328 h 1876628"/>
                  <a:gd name="connsiteX2107" fmla="*/ 377813 w 5093934"/>
                  <a:gd name="connsiteY2107" fmla="*/ 1539157 h 1876628"/>
                  <a:gd name="connsiteX2108" fmla="*/ 363954 w 5093934"/>
                  <a:gd name="connsiteY2108" fmla="*/ 1538700 h 1876628"/>
                  <a:gd name="connsiteX2109" fmla="*/ 340632 w 5093934"/>
                  <a:gd name="connsiteY2109" fmla="*/ 1519773 h 1876628"/>
                  <a:gd name="connsiteX2110" fmla="*/ 341247 w 5093934"/>
                  <a:gd name="connsiteY2110" fmla="*/ 1509481 h 1876628"/>
                  <a:gd name="connsiteX2111" fmla="*/ 349825 w 5093934"/>
                  <a:gd name="connsiteY2111" fmla="*/ 1503652 h 1876628"/>
                  <a:gd name="connsiteX2112" fmla="*/ 356882 w 5093934"/>
                  <a:gd name="connsiteY2112" fmla="*/ 1501748 h 1876628"/>
                  <a:gd name="connsiteX2113" fmla="*/ 5009505 w 5093934"/>
                  <a:gd name="connsiteY2113" fmla="*/ 1498486 h 1876628"/>
                  <a:gd name="connsiteX2114" fmla="*/ 5015557 w 5093934"/>
                  <a:gd name="connsiteY2114" fmla="*/ 1500586 h 1876628"/>
                  <a:gd name="connsiteX2115" fmla="*/ 5022538 w 5093934"/>
                  <a:gd name="connsiteY2115" fmla="*/ 1506252 h 1876628"/>
                  <a:gd name="connsiteX2116" fmla="*/ 5021992 w 5093934"/>
                  <a:gd name="connsiteY2116" fmla="*/ 1515408 h 1876628"/>
                  <a:gd name="connsiteX2117" fmla="*/ 5014360 w 5093934"/>
                  <a:gd name="connsiteY2117" fmla="*/ 1520593 h 1876628"/>
                  <a:gd name="connsiteX2118" fmla="*/ 5002032 w 5093934"/>
                  <a:gd name="connsiteY2118" fmla="*/ 1520187 h 1876628"/>
                  <a:gd name="connsiteX2119" fmla="*/ 4995050 w 5093934"/>
                  <a:gd name="connsiteY2119" fmla="*/ 1514520 h 1876628"/>
                  <a:gd name="connsiteX2120" fmla="*/ 4995596 w 5093934"/>
                  <a:gd name="connsiteY2120" fmla="*/ 1505364 h 1876628"/>
                  <a:gd name="connsiteX2121" fmla="*/ 5003228 w 5093934"/>
                  <a:gd name="connsiteY2121" fmla="*/ 1500179 h 1876628"/>
                  <a:gd name="connsiteX2122" fmla="*/ 5009505 w 5093934"/>
                  <a:gd name="connsiteY2122" fmla="*/ 1498486 h 1876628"/>
                  <a:gd name="connsiteX2123" fmla="*/ 4245278 w 5093934"/>
                  <a:gd name="connsiteY2123" fmla="*/ 1498486 h 1876628"/>
                  <a:gd name="connsiteX2124" fmla="*/ 4251328 w 5093934"/>
                  <a:gd name="connsiteY2124" fmla="*/ 1500586 h 1876628"/>
                  <a:gd name="connsiteX2125" fmla="*/ 4258310 w 5093934"/>
                  <a:gd name="connsiteY2125" fmla="*/ 1506252 h 1876628"/>
                  <a:gd name="connsiteX2126" fmla="*/ 4257763 w 5093934"/>
                  <a:gd name="connsiteY2126" fmla="*/ 1515408 h 1876628"/>
                  <a:gd name="connsiteX2127" fmla="*/ 4250132 w 5093934"/>
                  <a:gd name="connsiteY2127" fmla="*/ 1520593 h 1876628"/>
                  <a:gd name="connsiteX2128" fmla="*/ 4237804 w 5093934"/>
                  <a:gd name="connsiteY2128" fmla="*/ 1520187 h 1876628"/>
                  <a:gd name="connsiteX2129" fmla="*/ 4230822 w 5093934"/>
                  <a:gd name="connsiteY2129" fmla="*/ 1514520 h 1876628"/>
                  <a:gd name="connsiteX2130" fmla="*/ 4231369 w 5093934"/>
                  <a:gd name="connsiteY2130" fmla="*/ 1505364 h 1876628"/>
                  <a:gd name="connsiteX2131" fmla="*/ 4239000 w 5093934"/>
                  <a:gd name="connsiteY2131" fmla="*/ 1500179 h 1876628"/>
                  <a:gd name="connsiteX2132" fmla="*/ 4245278 w 5093934"/>
                  <a:gd name="connsiteY2132" fmla="*/ 1498486 h 1876628"/>
                  <a:gd name="connsiteX2133" fmla="*/ 3482496 w 5093934"/>
                  <a:gd name="connsiteY2133" fmla="*/ 1498486 h 1876628"/>
                  <a:gd name="connsiteX2134" fmla="*/ 3488548 w 5093934"/>
                  <a:gd name="connsiteY2134" fmla="*/ 1500586 h 1876628"/>
                  <a:gd name="connsiteX2135" fmla="*/ 3495530 w 5093934"/>
                  <a:gd name="connsiteY2135" fmla="*/ 1506252 h 1876628"/>
                  <a:gd name="connsiteX2136" fmla="*/ 3494982 w 5093934"/>
                  <a:gd name="connsiteY2136" fmla="*/ 1515408 h 1876628"/>
                  <a:gd name="connsiteX2137" fmla="*/ 3487352 w 5093934"/>
                  <a:gd name="connsiteY2137" fmla="*/ 1520593 h 1876628"/>
                  <a:gd name="connsiteX2138" fmla="*/ 3475023 w 5093934"/>
                  <a:gd name="connsiteY2138" fmla="*/ 1520187 h 1876628"/>
                  <a:gd name="connsiteX2139" fmla="*/ 3468042 w 5093934"/>
                  <a:gd name="connsiteY2139" fmla="*/ 1514520 h 1876628"/>
                  <a:gd name="connsiteX2140" fmla="*/ 3468588 w 5093934"/>
                  <a:gd name="connsiteY2140" fmla="*/ 1505364 h 1876628"/>
                  <a:gd name="connsiteX2141" fmla="*/ 3476220 w 5093934"/>
                  <a:gd name="connsiteY2141" fmla="*/ 1500179 h 1876628"/>
                  <a:gd name="connsiteX2142" fmla="*/ 3482496 w 5093934"/>
                  <a:gd name="connsiteY2142" fmla="*/ 1498486 h 1876628"/>
                  <a:gd name="connsiteX2143" fmla="*/ 2718268 w 5093934"/>
                  <a:gd name="connsiteY2143" fmla="*/ 1498486 h 1876628"/>
                  <a:gd name="connsiteX2144" fmla="*/ 2724320 w 5093934"/>
                  <a:gd name="connsiteY2144" fmla="*/ 1500586 h 1876628"/>
                  <a:gd name="connsiteX2145" fmla="*/ 2731302 w 5093934"/>
                  <a:gd name="connsiteY2145" fmla="*/ 1506252 h 1876628"/>
                  <a:gd name="connsiteX2146" fmla="*/ 2730754 w 5093934"/>
                  <a:gd name="connsiteY2146" fmla="*/ 1515408 h 1876628"/>
                  <a:gd name="connsiteX2147" fmla="*/ 2723123 w 5093934"/>
                  <a:gd name="connsiteY2147" fmla="*/ 1520593 h 1876628"/>
                  <a:gd name="connsiteX2148" fmla="*/ 2710795 w 5093934"/>
                  <a:gd name="connsiteY2148" fmla="*/ 1520187 h 1876628"/>
                  <a:gd name="connsiteX2149" fmla="*/ 2703814 w 5093934"/>
                  <a:gd name="connsiteY2149" fmla="*/ 1514520 h 1876628"/>
                  <a:gd name="connsiteX2150" fmla="*/ 2704360 w 5093934"/>
                  <a:gd name="connsiteY2150" fmla="*/ 1505364 h 1876628"/>
                  <a:gd name="connsiteX2151" fmla="*/ 2711991 w 5093934"/>
                  <a:gd name="connsiteY2151" fmla="*/ 1500179 h 1876628"/>
                  <a:gd name="connsiteX2152" fmla="*/ 2718268 w 5093934"/>
                  <a:gd name="connsiteY2152" fmla="*/ 1498486 h 1876628"/>
                  <a:gd name="connsiteX2153" fmla="*/ 1953886 w 5093934"/>
                  <a:gd name="connsiteY2153" fmla="*/ 1498486 h 1876628"/>
                  <a:gd name="connsiteX2154" fmla="*/ 1959938 w 5093934"/>
                  <a:gd name="connsiteY2154" fmla="*/ 1500586 h 1876628"/>
                  <a:gd name="connsiteX2155" fmla="*/ 1966920 w 5093934"/>
                  <a:gd name="connsiteY2155" fmla="*/ 1506252 h 1876628"/>
                  <a:gd name="connsiteX2156" fmla="*/ 1966372 w 5093934"/>
                  <a:gd name="connsiteY2156" fmla="*/ 1515408 h 1876628"/>
                  <a:gd name="connsiteX2157" fmla="*/ 1958741 w 5093934"/>
                  <a:gd name="connsiteY2157" fmla="*/ 1520593 h 1876628"/>
                  <a:gd name="connsiteX2158" fmla="*/ 1946413 w 5093934"/>
                  <a:gd name="connsiteY2158" fmla="*/ 1520187 h 1876628"/>
                  <a:gd name="connsiteX2159" fmla="*/ 1939431 w 5093934"/>
                  <a:gd name="connsiteY2159" fmla="*/ 1514520 h 1876628"/>
                  <a:gd name="connsiteX2160" fmla="*/ 1939978 w 5093934"/>
                  <a:gd name="connsiteY2160" fmla="*/ 1505364 h 1876628"/>
                  <a:gd name="connsiteX2161" fmla="*/ 1947609 w 5093934"/>
                  <a:gd name="connsiteY2161" fmla="*/ 1500179 h 1876628"/>
                  <a:gd name="connsiteX2162" fmla="*/ 1953886 w 5093934"/>
                  <a:gd name="connsiteY2162" fmla="*/ 1498486 h 1876628"/>
                  <a:gd name="connsiteX2163" fmla="*/ 1189658 w 5093934"/>
                  <a:gd name="connsiteY2163" fmla="*/ 1498486 h 1876628"/>
                  <a:gd name="connsiteX2164" fmla="*/ 1195710 w 5093934"/>
                  <a:gd name="connsiteY2164" fmla="*/ 1500586 h 1876628"/>
                  <a:gd name="connsiteX2165" fmla="*/ 1202692 w 5093934"/>
                  <a:gd name="connsiteY2165" fmla="*/ 1506252 h 1876628"/>
                  <a:gd name="connsiteX2166" fmla="*/ 1202144 w 5093934"/>
                  <a:gd name="connsiteY2166" fmla="*/ 1515408 h 1876628"/>
                  <a:gd name="connsiteX2167" fmla="*/ 1194514 w 5093934"/>
                  <a:gd name="connsiteY2167" fmla="*/ 1520593 h 1876628"/>
                  <a:gd name="connsiteX2168" fmla="*/ 1182185 w 5093934"/>
                  <a:gd name="connsiteY2168" fmla="*/ 1520187 h 1876628"/>
                  <a:gd name="connsiteX2169" fmla="*/ 1175203 w 5093934"/>
                  <a:gd name="connsiteY2169" fmla="*/ 1514520 h 1876628"/>
                  <a:gd name="connsiteX2170" fmla="*/ 1175750 w 5093934"/>
                  <a:gd name="connsiteY2170" fmla="*/ 1505364 h 1876628"/>
                  <a:gd name="connsiteX2171" fmla="*/ 1183381 w 5093934"/>
                  <a:gd name="connsiteY2171" fmla="*/ 1500179 h 1876628"/>
                  <a:gd name="connsiteX2172" fmla="*/ 1189658 w 5093934"/>
                  <a:gd name="connsiteY2172" fmla="*/ 1498486 h 1876628"/>
                  <a:gd name="connsiteX2173" fmla="*/ 426878 w 5093934"/>
                  <a:gd name="connsiteY2173" fmla="*/ 1498486 h 1876628"/>
                  <a:gd name="connsiteX2174" fmla="*/ 432929 w 5093934"/>
                  <a:gd name="connsiteY2174" fmla="*/ 1500586 h 1876628"/>
                  <a:gd name="connsiteX2175" fmla="*/ 439911 w 5093934"/>
                  <a:gd name="connsiteY2175" fmla="*/ 1506252 h 1876628"/>
                  <a:gd name="connsiteX2176" fmla="*/ 439363 w 5093934"/>
                  <a:gd name="connsiteY2176" fmla="*/ 1515408 h 1876628"/>
                  <a:gd name="connsiteX2177" fmla="*/ 431733 w 5093934"/>
                  <a:gd name="connsiteY2177" fmla="*/ 1520593 h 1876628"/>
                  <a:gd name="connsiteX2178" fmla="*/ 419404 w 5093934"/>
                  <a:gd name="connsiteY2178" fmla="*/ 1520187 h 1876628"/>
                  <a:gd name="connsiteX2179" fmla="*/ 412422 w 5093934"/>
                  <a:gd name="connsiteY2179" fmla="*/ 1514520 h 1876628"/>
                  <a:gd name="connsiteX2180" fmla="*/ 412969 w 5093934"/>
                  <a:gd name="connsiteY2180" fmla="*/ 1505364 h 1876628"/>
                  <a:gd name="connsiteX2181" fmla="*/ 420600 w 5093934"/>
                  <a:gd name="connsiteY2181" fmla="*/ 1500179 h 1876628"/>
                  <a:gd name="connsiteX2182" fmla="*/ 426878 w 5093934"/>
                  <a:gd name="connsiteY2182" fmla="*/ 1498486 h 1876628"/>
                  <a:gd name="connsiteX2183" fmla="*/ 4665782 w 5093934"/>
                  <a:gd name="connsiteY2183" fmla="*/ 1485922 h 1876628"/>
                  <a:gd name="connsiteX2184" fmla="*/ 4677780 w 5093934"/>
                  <a:gd name="connsiteY2184" fmla="*/ 1489612 h 1876628"/>
                  <a:gd name="connsiteX2185" fmla="*/ 4725858 w 5093934"/>
                  <a:gd name="connsiteY2185" fmla="*/ 1525317 h 1876628"/>
                  <a:gd name="connsiteX2186" fmla="*/ 4725858 w 5093934"/>
                  <a:gd name="connsiteY2186" fmla="*/ 1543137 h 1876628"/>
                  <a:gd name="connsiteX2187" fmla="*/ 4675426 w 5093934"/>
                  <a:gd name="connsiteY2187" fmla="*/ 1580589 h 1876628"/>
                  <a:gd name="connsiteX2188" fmla="*/ 4651430 w 5093934"/>
                  <a:gd name="connsiteY2188" fmla="*/ 1580589 h 1876628"/>
                  <a:gd name="connsiteX2189" fmla="*/ 4603352 w 5093934"/>
                  <a:gd name="connsiteY2189" fmla="*/ 1544885 h 1876628"/>
                  <a:gd name="connsiteX2190" fmla="*/ 4603352 w 5093934"/>
                  <a:gd name="connsiteY2190" fmla="*/ 1527064 h 1876628"/>
                  <a:gd name="connsiteX2191" fmla="*/ 4653784 w 5093934"/>
                  <a:gd name="connsiteY2191" fmla="*/ 1489612 h 1876628"/>
                  <a:gd name="connsiteX2192" fmla="*/ 4665782 w 5093934"/>
                  <a:gd name="connsiteY2192" fmla="*/ 1485922 h 1876628"/>
                  <a:gd name="connsiteX2193" fmla="*/ 3901554 w 5093934"/>
                  <a:gd name="connsiteY2193" fmla="*/ 1485922 h 1876628"/>
                  <a:gd name="connsiteX2194" fmla="*/ 3913552 w 5093934"/>
                  <a:gd name="connsiteY2194" fmla="*/ 1489612 h 1876628"/>
                  <a:gd name="connsiteX2195" fmla="*/ 3961630 w 5093934"/>
                  <a:gd name="connsiteY2195" fmla="*/ 1525317 h 1876628"/>
                  <a:gd name="connsiteX2196" fmla="*/ 3961630 w 5093934"/>
                  <a:gd name="connsiteY2196" fmla="*/ 1543137 h 1876628"/>
                  <a:gd name="connsiteX2197" fmla="*/ 3911198 w 5093934"/>
                  <a:gd name="connsiteY2197" fmla="*/ 1580589 h 1876628"/>
                  <a:gd name="connsiteX2198" fmla="*/ 3887202 w 5093934"/>
                  <a:gd name="connsiteY2198" fmla="*/ 1580589 h 1876628"/>
                  <a:gd name="connsiteX2199" fmla="*/ 3839123 w 5093934"/>
                  <a:gd name="connsiteY2199" fmla="*/ 1544885 h 1876628"/>
                  <a:gd name="connsiteX2200" fmla="*/ 3839123 w 5093934"/>
                  <a:gd name="connsiteY2200" fmla="*/ 1527064 h 1876628"/>
                  <a:gd name="connsiteX2201" fmla="*/ 3889556 w 5093934"/>
                  <a:gd name="connsiteY2201" fmla="*/ 1489612 h 1876628"/>
                  <a:gd name="connsiteX2202" fmla="*/ 3901554 w 5093934"/>
                  <a:gd name="connsiteY2202" fmla="*/ 1485922 h 1876628"/>
                  <a:gd name="connsiteX2203" fmla="*/ 3138773 w 5093934"/>
                  <a:gd name="connsiteY2203" fmla="*/ 1485922 h 1876628"/>
                  <a:gd name="connsiteX2204" fmla="*/ 3150771 w 5093934"/>
                  <a:gd name="connsiteY2204" fmla="*/ 1489612 h 1876628"/>
                  <a:gd name="connsiteX2205" fmla="*/ 3198849 w 5093934"/>
                  <a:gd name="connsiteY2205" fmla="*/ 1525317 h 1876628"/>
                  <a:gd name="connsiteX2206" fmla="*/ 3198849 w 5093934"/>
                  <a:gd name="connsiteY2206" fmla="*/ 1543137 h 1876628"/>
                  <a:gd name="connsiteX2207" fmla="*/ 3148417 w 5093934"/>
                  <a:gd name="connsiteY2207" fmla="*/ 1580589 h 1876628"/>
                  <a:gd name="connsiteX2208" fmla="*/ 3124421 w 5093934"/>
                  <a:gd name="connsiteY2208" fmla="*/ 1580589 h 1876628"/>
                  <a:gd name="connsiteX2209" fmla="*/ 3076342 w 5093934"/>
                  <a:gd name="connsiteY2209" fmla="*/ 1544885 h 1876628"/>
                  <a:gd name="connsiteX2210" fmla="*/ 3076342 w 5093934"/>
                  <a:gd name="connsiteY2210" fmla="*/ 1527064 h 1876628"/>
                  <a:gd name="connsiteX2211" fmla="*/ 3126775 w 5093934"/>
                  <a:gd name="connsiteY2211" fmla="*/ 1489612 h 1876628"/>
                  <a:gd name="connsiteX2212" fmla="*/ 3138773 w 5093934"/>
                  <a:gd name="connsiteY2212" fmla="*/ 1485922 h 1876628"/>
                  <a:gd name="connsiteX2213" fmla="*/ 2374545 w 5093934"/>
                  <a:gd name="connsiteY2213" fmla="*/ 1485922 h 1876628"/>
                  <a:gd name="connsiteX2214" fmla="*/ 2386543 w 5093934"/>
                  <a:gd name="connsiteY2214" fmla="*/ 1489612 h 1876628"/>
                  <a:gd name="connsiteX2215" fmla="*/ 2434622 w 5093934"/>
                  <a:gd name="connsiteY2215" fmla="*/ 1525317 h 1876628"/>
                  <a:gd name="connsiteX2216" fmla="*/ 2434622 w 5093934"/>
                  <a:gd name="connsiteY2216" fmla="*/ 1543137 h 1876628"/>
                  <a:gd name="connsiteX2217" fmla="*/ 2384189 w 5093934"/>
                  <a:gd name="connsiteY2217" fmla="*/ 1580589 h 1876628"/>
                  <a:gd name="connsiteX2218" fmla="*/ 2360193 w 5093934"/>
                  <a:gd name="connsiteY2218" fmla="*/ 1580589 h 1876628"/>
                  <a:gd name="connsiteX2219" fmla="*/ 2312114 w 5093934"/>
                  <a:gd name="connsiteY2219" fmla="*/ 1544885 h 1876628"/>
                  <a:gd name="connsiteX2220" fmla="*/ 2312114 w 5093934"/>
                  <a:gd name="connsiteY2220" fmla="*/ 1527064 h 1876628"/>
                  <a:gd name="connsiteX2221" fmla="*/ 2362547 w 5093934"/>
                  <a:gd name="connsiteY2221" fmla="*/ 1489612 h 1876628"/>
                  <a:gd name="connsiteX2222" fmla="*/ 2374545 w 5093934"/>
                  <a:gd name="connsiteY2222" fmla="*/ 1485922 h 1876628"/>
                  <a:gd name="connsiteX2223" fmla="*/ 1610163 w 5093934"/>
                  <a:gd name="connsiteY2223" fmla="*/ 1485922 h 1876628"/>
                  <a:gd name="connsiteX2224" fmla="*/ 1622161 w 5093934"/>
                  <a:gd name="connsiteY2224" fmla="*/ 1489612 h 1876628"/>
                  <a:gd name="connsiteX2225" fmla="*/ 1670239 w 5093934"/>
                  <a:gd name="connsiteY2225" fmla="*/ 1525317 h 1876628"/>
                  <a:gd name="connsiteX2226" fmla="*/ 1670239 w 5093934"/>
                  <a:gd name="connsiteY2226" fmla="*/ 1543137 h 1876628"/>
                  <a:gd name="connsiteX2227" fmla="*/ 1619807 w 5093934"/>
                  <a:gd name="connsiteY2227" fmla="*/ 1580589 h 1876628"/>
                  <a:gd name="connsiteX2228" fmla="*/ 1595811 w 5093934"/>
                  <a:gd name="connsiteY2228" fmla="*/ 1580589 h 1876628"/>
                  <a:gd name="connsiteX2229" fmla="*/ 1547732 w 5093934"/>
                  <a:gd name="connsiteY2229" fmla="*/ 1544885 h 1876628"/>
                  <a:gd name="connsiteX2230" fmla="*/ 1547732 w 5093934"/>
                  <a:gd name="connsiteY2230" fmla="*/ 1527064 h 1876628"/>
                  <a:gd name="connsiteX2231" fmla="*/ 1598165 w 5093934"/>
                  <a:gd name="connsiteY2231" fmla="*/ 1489612 h 1876628"/>
                  <a:gd name="connsiteX2232" fmla="*/ 1610163 w 5093934"/>
                  <a:gd name="connsiteY2232" fmla="*/ 1485922 h 1876628"/>
                  <a:gd name="connsiteX2233" fmla="*/ 845935 w 5093934"/>
                  <a:gd name="connsiteY2233" fmla="*/ 1485922 h 1876628"/>
                  <a:gd name="connsiteX2234" fmla="*/ 857933 w 5093934"/>
                  <a:gd name="connsiteY2234" fmla="*/ 1489612 h 1876628"/>
                  <a:gd name="connsiteX2235" fmla="*/ 906011 w 5093934"/>
                  <a:gd name="connsiteY2235" fmla="*/ 1525317 h 1876628"/>
                  <a:gd name="connsiteX2236" fmla="*/ 906011 w 5093934"/>
                  <a:gd name="connsiteY2236" fmla="*/ 1543137 h 1876628"/>
                  <a:gd name="connsiteX2237" fmla="*/ 855579 w 5093934"/>
                  <a:gd name="connsiteY2237" fmla="*/ 1580589 h 1876628"/>
                  <a:gd name="connsiteX2238" fmla="*/ 831583 w 5093934"/>
                  <a:gd name="connsiteY2238" fmla="*/ 1580589 h 1876628"/>
                  <a:gd name="connsiteX2239" fmla="*/ 783504 w 5093934"/>
                  <a:gd name="connsiteY2239" fmla="*/ 1544885 h 1876628"/>
                  <a:gd name="connsiteX2240" fmla="*/ 783504 w 5093934"/>
                  <a:gd name="connsiteY2240" fmla="*/ 1527064 h 1876628"/>
                  <a:gd name="connsiteX2241" fmla="*/ 833937 w 5093934"/>
                  <a:gd name="connsiteY2241" fmla="*/ 1489612 h 1876628"/>
                  <a:gd name="connsiteX2242" fmla="*/ 845935 w 5093934"/>
                  <a:gd name="connsiteY2242" fmla="*/ 1485922 h 1876628"/>
                  <a:gd name="connsiteX2243" fmla="*/ 83154 w 5093934"/>
                  <a:gd name="connsiteY2243" fmla="*/ 1485922 h 1876628"/>
                  <a:gd name="connsiteX2244" fmla="*/ 95152 w 5093934"/>
                  <a:gd name="connsiteY2244" fmla="*/ 1489612 h 1876628"/>
                  <a:gd name="connsiteX2245" fmla="*/ 143230 w 5093934"/>
                  <a:gd name="connsiteY2245" fmla="*/ 1525317 h 1876628"/>
                  <a:gd name="connsiteX2246" fmla="*/ 143230 w 5093934"/>
                  <a:gd name="connsiteY2246" fmla="*/ 1543137 h 1876628"/>
                  <a:gd name="connsiteX2247" fmla="*/ 92798 w 5093934"/>
                  <a:gd name="connsiteY2247" fmla="*/ 1580589 h 1876628"/>
                  <a:gd name="connsiteX2248" fmla="*/ 68802 w 5093934"/>
                  <a:gd name="connsiteY2248" fmla="*/ 1580589 h 1876628"/>
                  <a:gd name="connsiteX2249" fmla="*/ 43902 w 5093934"/>
                  <a:gd name="connsiteY2249" fmla="*/ 1562098 h 1876628"/>
                  <a:gd name="connsiteX2250" fmla="*/ 52039 w 5093934"/>
                  <a:gd name="connsiteY2250" fmla="*/ 1503809 h 1876628"/>
                  <a:gd name="connsiteX2251" fmla="*/ 71156 w 5093934"/>
                  <a:gd name="connsiteY2251" fmla="*/ 1489612 h 1876628"/>
                  <a:gd name="connsiteX2252" fmla="*/ 83154 w 5093934"/>
                  <a:gd name="connsiteY2252" fmla="*/ 1485922 h 1876628"/>
                  <a:gd name="connsiteX2253" fmla="*/ 4485720 w 5093934"/>
                  <a:gd name="connsiteY2253" fmla="*/ 1473764 h 1876628"/>
                  <a:gd name="connsiteX2254" fmla="*/ 4490578 w 5093934"/>
                  <a:gd name="connsiteY2254" fmla="*/ 1475259 h 1876628"/>
                  <a:gd name="connsiteX2255" fmla="*/ 4512123 w 5093934"/>
                  <a:gd name="connsiteY2255" fmla="*/ 1491258 h 1876628"/>
                  <a:gd name="connsiteX2256" fmla="*/ 4512123 w 5093934"/>
                  <a:gd name="connsiteY2256" fmla="*/ 1498475 h 1876628"/>
                  <a:gd name="connsiteX2257" fmla="*/ 4492958 w 5093934"/>
                  <a:gd name="connsiteY2257" fmla="*/ 1512707 h 1876628"/>
                  <a:gd name="connsiteX2258" fmla="*/ 4483241 w 5093934"/>
                  <a:gd name="connsiteY2258" fmla="*/ 1512707 h 1876628"/>
                  <a:gd name="connsiteX2259" fmla="*/ 4461696 w 5093934"/>
                  <a:gd name="connsiteY2259" fmla="*/ 1496708 h 1876628"/>
                  <a:gd name="connsiteX2260" fmla="*/ 4461696 w 5093934"/>
                  <a:gd name="connsiteY2260" fmla="*/ 1489490 h 1876628"/>
                  <a:gd name="connsiteX2261" fmla="*/ 4480860 w 5093934"/>
                  <a:gd name="connsiteY2261" fmla="*/ 1475259 h 1876628"/>
                  <a:gd name="connsiteX2262" fmla="*/ 4485720 w 5093934"/>
                  <a:gd name="connsiteY2262" fmla="*/ 1473764 h 1876628"/>
                  <a:gd name="connsiteX2263" fmla="*/ 3722938 w 5093934"/>
                  <a:gd name="connsiteY2263" fmla="*/ 1473764 h 1876628"/>
                  <a:gd name="connsiteX2264" fmla="*/ 3727798 w 5093934"/>
                  <a:gd name="connsiteY2264" fmla="*/ 1475259 h 1876628"/>
                  <a:gd name="connsiteX2265" fmla="*/ 3749342 w 5093934"/>
                  <a:gd name="connsiteY2265" fmla="*/ 1491258 h 1876628"/>
                  <a:gd name="connsiteX2266" fmla="*/ 3749342 w 5093934"/>
                  <a:gd name="connsiteY2266" fmla="*/ 1498475 h 1876628"/>
                  <a:gd name="connsiteX2267" fmla="*/ 3730178 w 5093934"/>
                  <a:gd name="connsiteY2267" fmla="*/ 1512707 h 1876628"/>
                  <a:gd name="connsiteX2268" fmla="*/ 3720460 w 5093934"/>
                  <a:gd name="connsiteY2268" fmla="*/ 1512707 h 1876628"/>
                  <a:gd name="connsiteX2269" fmla="*/ 3698915 w 5093934"/>
                  <a:gd name="connsiteY2269" fmla="*/ 1496708 h 1876628"/>
                  <a:gd name="connsiteX2270" fmla="*/ 3698915 w 5093934"/>
                  <a:gd name="connsiteY2270" fmla="*/ 1489490 h 1876628"/>
                  <a:gd name="connsiteX2271" fmla="*/ 3718079 w 5093934"/>
                  <a:gd name="connsiteY2271" fmla="*/ 1475259 h 1876628"/>
                  <a:gd name="connsiteX2272" fmla="*/ 3722938 w 5093934"/>
                  <a:gd name="connsiteY2272" fmla="*/ 1473764 h 1876628"/>
                  <a:gd name="connsiteX2273" fmla="*/ 2958710 w 5093934"/>
                  <a:gd name="connsiteY2273" fmla="*/ 1473764 h 1876628"/>
                  <a:gd name="connsiteX2274" fmla="*/ 2963570 w 5093934"/>
                  <a:gd name="connsiteY2274" fmla="*/ 1475259 h 1876628"/>
                  <a:gd name="connsiteX2275" fmla="*/ 2985114 w 5093934"/>
                  <a:gd name="connsiteY2275" fmla="*/ 1491258 h 1876628"/>
                  <a:gd name="connsiteX2276" fmla="*/ 2985114 w 5093934"/>
                  <a:gd name="connsiteY2276" fmla="*/ 1498475 h 1876628"/>
                  <a:gd name="connsiteX2277" fmla="*/ 2965949 w 5093934"/>
                  <a:gd name="connsiteY2277" fmla="*/ 1512707 h 1876628"/>
                  <a:gd name="connsiteX2278" fmla="*/ 2956232 w 5093934"/>
                  <a:gd name="connsiteY2278" fmla="*/ 1512707 h 1876628"/>
                  <a:gd name="connsiteX2279" fmla="*/ 2934688 w 5093934"/>
                  <a:gd name="connsiteY2279" fmla="*/ 1496708 h 1876628"/>
                  <a:gd name="connsiteX2280" fmla="*/ 2934688 w 5093934"/>
                  <a:gd name="connsiteY2280" fmla="*/ 1489490 h 1876628"/>
                  <a:gd name="connsiteX2281" fmla="*/ 2953851 w 5093934"/>
                  <a:gd name="connsiteY2281" fmla="*/ 1475259 h 1876628"/>
                  <a:gd name="connsiteX2282" fmla="*/ 2958710 w 5093934"/>
                  <a:gd name="connsiteY2282" fmla="*/ 1473764 h 1876628"/>
                  <a:gd name="connsiteX2283" fmla="*/ 2194329 w 5093934"/>
                  <a:gd name="connsiteY2283" fmla="*/ 1473764 h 1876628"/>
                  <a:gd name="connsiteX2284" fmla="*/ 2199187 w 5093934"/>
                  <a:gd name="connsiteY2284" fmla="*/ 1475259 h 1876628"/>
                  <a:gd name="connsiteX2285" fmla="*/ 2220732 w 5093934"/>
                  <a:gd name="connsiteY2285" fmla="*/ 1491258 h 1876628"/>
                  <a:gd name="connsiteX2286" fmla="*/ 2220732 w 5093934"/>
                  <a:gd name="connsiteY2286" fmla="*/ 1498475 h 1876628"/>
                  <a:gd name="connsiteX2287" fmla="*/ 2201568 w 5093934"/>
                  <a:gd name="connsiteY2287" fmla="*/ 1512707 h 1876628"/>
                  <a:gd name="connsiteX2288" fmla="*/ 2191850 w 5093934"/>
                  <a:gd name="connsiteY2288" fmla="*/ 1512707 h 1876628"/>
                  <a:gd name="connsiteX2289" fmla="*/ 2170305 w 5093934"/>
                  <a:gd name="connsiteY2289" fmla="*/ 1496708 h 1876628"/>
                  <a:gd name="connsiteX2290" fmla="*/ 2170305 w 5093934"/>
                  <a:gd name="connsiteY2290" fmla="*/ 1489490 h 1876628"/>
                  <a:gd name="connsiteX2291" fmla="*/ 2189469 w 5093934"/>
                  <a:gd name="connsiteY2291" fmla="*/ 1475259 h 1876628"/>
                  <a:gd name="connsiteX2292" fmla="*/ 2194329 w 5093934"/>
                  <a:gd name="connsiteY2292" fmla="*/ 1473764 h 1876628"/>
                  <a:gd name="connsiteX2293" fmla="*/ 1430101 w 5093934"/>
                  <a:gd name="connsiteY2293" fmla="*/ 1473764 h 1876628"/>
                  <a:gd name="connsiteX2294" fmla="*/ 1434959 w 5093934"/>
                  <a:gd name="connsiteY2294" fmla="*/ 1475259 h 1876628"/>
                  <a:gd name="connsiteX2295" fmla="*/ 1456504 w 5093934"/>
                  <a:gd name="connsiteY2295" fmla="*/ 1491258 h 1876628"/>
                  <a:gd name="connsiteX2296" fmla="*/ 1456504 w 5093934"/>
                  <a:gd name="connsiteY2296" fmla="*/ 1498475 h 1876628"/>
                  <a:gd name="connsiteX2297" fmla="*/ 1437340 w 5093934"/>
                  <a:gd name="connsiteY2297" fmla="*/ 1512707 h 1876628"/>
                  <a:gd name="connsiteX2298" fmla="*/ 1427622 w 5093934"/>
                  <a:gd name="connsiteY2298" fmla="*/ 1512707 h 1876628"/>
                  <a:gd name="connsiteX2299" fmla="*/ 1406078 w 5093934"/>
                  <a:gd name="connsiteY2299" fmla="*/ 1496708 h 1876628"/>
                  <a:gd name="connsiteX2300" fmla="*/ 1406078 w 5093934"/>
                  <a:gd name="connsiteY2300" fmla="*/ 1489490 h 1876628"/>
                  <a:gd name="connsiteX2301" fmla="*/ 1425242 w 5093934"/>
                  <a:gd name="connsiteY2301" fmla="*/ 1475259 h 1876628"/>
                  <a:gd name="connsiteX2302" fmla="*/ 1430101 w 5093934"/>
                  <a:gd name="connsiteY2302" fmla="*/ 1473764 h 1876628"/>
                  <a:gd name="connsiteX2303" fmla="*/ 667319 w 5093934"/>
                  <a:gd name="connsiteY2303" fmla="*/ 1473764 h 1876628"/>
                  <a:gd name="connsiteX2304" fmla="*/ 672179 w 5093934"/>
                  <a:gd name="connsiteY2304" fmla="*/ 1475259 h 1876628"/>
                  <a:gd name="connsiteX2305" fmla="*/ 693723 w 5093934"/>
                  <a:gd name="connsiteY2305" fmla="*/ 1491258 h 1876628"/>
                  <a:gd name="connsiteX2306" fmla="*/ 693723 w 5093934"/>
                  <a:gd name="connsiteY2306" fmla="*/ 1498475 h 1876628"/>
                  <a:gd name="connsiteX2307" fmla="*/ 674559 w 5093934"/>
                  <a:gd name="connsiteY2307" fmla="*/ 1512707 h 1876628"/>
                  <a:gd name="connsiteX2308" fmla="*/ 664841 w 5093934"/>
                  <a:gd name="connsiteY2308" fmla="*/ 1512707 h 1876628"/>
                  <a:gd name="connsiteX2309" fmla="*/ 643296 w 5093934"/>
                  <a:gd name="connsiteY2309" fmla="*/ 1496708 h 1876628"/>
                  <a:gd name="connsiteX2310" fmla="*/ 643296 w 5093934"/>
                  <a:gd name="connsiteY2310" fmla="*/ 1489490 h 1876628"/>
                  <a:gd name="connsiteX2311" fmla="*/ 662460 w 5093934"/>
                  <a:gd name="connsiteY2311" fmla="*/ 1475259 h 1876628"/>
                  <a:gd name="connsiteX2312" fmla="*/ 667319 w 5093934"/>
                  <a:gd name="connsiteY2312" fmla="*/ 1473764 h 1876628"/>
                  <a:gd name="connsiteX2313" fmla="*/ 5080940 w 5093934"/>
                  <a:gd name="connsiteY2313" fmla="*/ 1471415 h 1876628"/>
                  <a:gd name="connsiteX2314" fmla="*/ 5093934 w 5093934"/>
                  <a:gd name="connsiteY2314" fmla="*/ 1564512 h 1876628"/>
                  <a:gd name="connsiteX2315" fmla="*/ 5091001 w 5093934"/>
                  <a:gd name="connsiteY2315" fmla="*/ 1563633 h 1876628"/>
                  <a:gd name="connsiteX2316" fmla="*/ 5041194 w 5093934"/>
                  <a:gd name="connsiteY2316" fmla="*/ 1527299 h 1876628"/>
                  <a:gd name="connsiteX2317" fmla="*/ 5040886 w 5093934"/>
                  <a:gd name="connsiteY2317" fmla="*/ 1501696 h 1876628"/>
                  <a:gd name="connsiteX2318" fmla="*/ 57067 w 5093934"/>
                  <a:gd name="connsiteY2318" fmla="*/ 1467780 h 1876628"/>
                  <a:gd name="connsiteX2319" fmla="*/ 61087 w 5093934"/>
                  <a:gd name="connsiteY2319" fmla="*/ 1470765 h 1876628"/>
                  <a:gd name="connsiteX2320" fmla="*/ 61087 w 5093934"/>
                  <a:gd name="connsiteY2320" fmla="*/ 1484188 h 1876628"/>
                  <a:gd name="connsiteX2321" fmla="*/ 54047 w 5093934"/>
                  <a:gd name="connsiteY2321" fmla="*/ 1489416 h 1876628"/>
                  <a:gd name="connsiteX2322" fmla="*/ 4339970 w 5093934"/>
                  <a:gd name="connsiteY2322" fmla="*/ 1461398 h 1876628"/>
                  <a:gd name="connsiteX2323" fmla="*/ 4357270 w 5093934"/>
                  <a:gd name="connsiteY2323" fmla="*/ 1466587 h 1876628"/>
                  <a:gd name="connsiteX2324" fmla="*/ 4407079 w 5093934"/>
                  <a:gd name="connsiteY2324" fmla="*/ 1502921 h 1876628"/>
                  <a:gd name="connsiteX2325" fmla="*/ 4407386 w 5093934"/>
                  <a:gd name="connsiteY2325" fmla="*/ 1528524 h 1876628"/>
                  <a:gd name="connsiteX2326" fmla="*/ 4361250 w 5093934"/>
                  <a:gd name="connsiteY2326" fmla="*/ 1563404 h 1876628"/>
                  <a:gd name="connsiteX2327" fmla="*/ 4326772 w 5093934"/>
                  <a:gd name="connsiteY2327" fmla="*/ 1563633 h 1876628"/>
                  <a:gd name="connsiteX2328" fmla="*/ 4276966 w 5093934"/>
                  <a:gd name="connsiteY2328" fmla="*/ 1527299 h 1876628"/>
                  <a:gd name="connsiteX2329" fmla="*/ 4276658 w 5093934"/>
                  <a:gd name="connsiteY2329" fmla="*/ 1501696 h 1876628"/>
                  <a:gd name="connsiteX2330" fmla="*/ 4322795 w 5093934"/>
                  <a:gd name="connsiteY2330" fmla="*/ 1466815 h 1876628"/>
                  <a:gd name="connsiteX2331" fmla="*/ 4339970 w 5093934"/>
                  <a:gd name="connsiteY2331" fmla="*/ 1461398 h 1876628"/>
                  <a:gd name="connsiteX2332" fmla="*/ 3577188 w 5093934"/>
                  <a:gd name="connsiteY2332" fmla="*/ 1461398 h 1876628"/>
                  <a:gd name="connsiteX2333" fmla="*/ 3594490 w 5093934"/>
                  <a:gd name="connsiteY2333" fmla="*/ 1466587 h 1876628"/>
                  <a:gd name="connsiteX2334" fmla="*/ 3644298 w 5093934"/>
                  <a:gd name="connsiteY2334" fmla="*/ 1502921 h 1876628"/>
                  <a:gd name="connsiteX2335" fmla="*/ 3644606 w 5093934"/>
                  <a:gd name="connsiteY2335" fmla="*/ 1528524 h 1876628"/>
                  <a:gd name="connsiteX2336" fmla="*/ 3598468 w 5093934"/>
                  <a:gd name="connsiteY2336" fmla="*/ 1563404 h 1876628"/>
                  <a:gd name="connsiteX2337" fmla="*/ 3563992 w 5093934"/>
                  <a:gd name="connsiteY2337" fmla="*/ 1563633 h 1876628"/>
                  <a:gd name="connsiteX2338" fmla="*/ 3514186 w 5093934"/>
                  <a:gd name="connsiteY2338" fmla="*/ 1527299 h 1876628"/>
                  <a:gd name="connsiteX2339" fmla="*/ 3513877 w 5093934"/>
                  <a:gd name="connsiteY2339" fmla="*/ 1501696 h 1876628"/>
                  <a:gd name="connsiteX2340" fmla="*/ 3560014 w 5093934"/>
                  <a:gd name="connsiteY2340" fmla="*/ 1466815 h 1876628"/>
                  <a:gd name="connsiteX2341" fmla="*/ 3577188 w 5093934"/>
                  <a:gd name="connsiteY2341" fmla="*/ 1461398 h 1876628"/>
                  <a:gd name="connsiteX2342" fmla="*/ 2812960 w 5093934"/>
                  <a:gd name="connsiteY2342" fmla="*/ 1461398 h 1876628"/>
                  <a:gd name="connsiteX2343" fmla="*/ 2830262 w 5093934"/>
                  <a:gd name="connsiteY2343" fmla="*/ 1466587 h 1876628"/>
                  <a:gd name="connsiteX2344" fmla="*/ 2880070 w 5093934"/>
                  <a:gd name="connsiteY2344" fmla="*/ 1502921 h 1876628"/>
                  <a:gd name="connsiteX2345" fmla="*/ 2880378 w 5093934"/>
                  <a:gd name="connsiteY2345" fmla="*/ 1528524 h 1876628"/>
                  <a:gd name="connsiteX2346" fmla="*/ 2834240 w 5093934"/>
                  <a:gd name="connsiteY2346" fmla="*/ 1563404 h 1876628"/>
                  <a:gd name="connsiteX2347" fmla="*/ 2799764 w 5093934"/>
                  <a:gd name="connsiteY2347" fmla="*/ 1563633 h 1876628"/>
                  <a:gd name="connsiteX2348" fmla="*/ 2749957 w 5093934"/>
                  <a:gd name="connsiteY2348" fmla="*/ 1527299 h 1876628"/>
                  <a:gd name="connsiteX2349" fmla="*/ 2749649 w 5093934"/>
                  <a:gd name="connsiteY2349" fmla="*/ 1501696 h 1876628"/>
                  <a:gd name="connsiteX2350" fmla="*/ 2795786 w 5093934"/>
                  <a:gd name="connsiteY2350" fmla="*/ 1466815 h 1876628"/>
                  <a:gd name="connsiteX2351" fmla="*/ 2812960 w 5093934"/>
                  <a:gd name="connsiteY2351" fmla="*/ 1461398 h 1876628"/>
                  <a:gd name="connsiteX2352" fmla="*/ 2048579 w 5093934"/>
                  <a:gd name="connsiteY2352" fmla="*/ 1461398 h 1876628"/>
                  <a:gd name="connsiteX2353" fmla="*/ 2065880 w 5093934"/>
                  <a:gd name="connsiteY2353" fmla="*/ 1466587 h 1876628"/>
                  <a:gd name="connsiteX2354" fmla="*/ 2115688 w 5093934"/>
                  <a:gd name="connsiteY2354" fmla="*/ 1502921 h 1876628"/>
                  <a:gd name="connsiteX2355" fmla="*/ 2115996 w 5093934"/>
                  <a:gd name="connsiteY2355" fmla="*/ 1528524 h 1876628"/>
                  <a:gd name="connsiteX2356" fmla="*/ 2069858 w 5093934"/>
                  <a:gd name="connsiteY2356" fmla="*/ 1563404 h 1876628"/>
                  <a:gd name="connsiteX2357" fmla="*/ 2035382 w 5093934"/>
                  <a:gd name="connsiteY2357" fmla="*/ 1563633 h 1876628"/>
                  <a:gd name="connsiteX2358" fmla="*/ 1985575 w 5093934"/>
                  <a:gd name="connsiteY2358" fmla="*/ 1527299 h 1876628"/>
                  <a:gd name="connsiteX2359" fmla="*/ 1985267 w 5093934"/>
                  <a:gd name="connsiteY2359" fmla="*/ 1501696 h 1876628"/>
                  <a:gd name="connsiteX2360" fmla="*/ 2031404 w 5093934"/>
                  <a:gd name="connsiteY2360" fmla="*/ 1466815 h 1876628"/>
                  <a:gd name="connsiteX2361" fmla="*/ 2048579 w 5093934"/>
                  <a:gd name="connsiteY2361" fmla="*/ 1461398 h 1876628"/>
                  <a:gd name="connsiteX2362" fmla="*/ 1284351 w 5093934"/>
                  <a:gd name="connsiteY2362" fmla="*/ 1461398 h 1876628"/>
                  <a:gd name="connsiteX2363" fmla="*/ 1301652 w 5093934"/>
                  <a:gd name="connsiteY2363" fmla="*/ 1466587 h 1876628"/>
                  <a:gd name="connsiteX2364" fmla="*/ 1351460 w 5093934"/>
                  <a:gd name="connsiteY2364" fmla="*/ 1502921 h 1876628"/>
                  <a:gd name="connsiteX2365" fmla="*/ 1351768 w 5093934"/>
                  <a:gd name="connsiteY2365" fmla="*/ 1528524 h 1876628"/>
                  <a:gd name="connsiteX2366" fmla="*/ 1305631 w 5093934"/>
                  <a:gd name="connsiteY2366" fmla="*/ 1563404 h 1876628"/>
                  <a:gd name="connsiteX2367" fmla="*/ 1271154 w 5093934"/>
                  <a:gd name="connsiteY2367" fmla="*/ 1563633 h 1876628"/>
                  <a:gd name="connsiteX2368" fmla="*/ 1221347 w 5093934"/>
                  <a:gd name="connsiteY2368" fmla="*/ 1527299 h 1876628"/>
                  <a:gd name="connsiteX2369" fmla="*/ 1221040 w 5093934"/>
                  <a:gd name="connsiteY2369" fmla="*/ 1501696 h 1876628"/>
                  <a:gd name="connsiteX2370" fmla="*/ 1267177 w 5093934"/>
                  <a:gd name="connsiteY2370" fmla="*/ 1466815 h 1876628"/>
                  <a:gd name="connsiteX2371" fmla="*/ 1284351 w 5093934"/>
                  <a:gd name="connsiteY2371" fmla="*/ 1461398 h 1876628"/>
                  <a:gd name="connsiteX2372" fmla="*/ 521570 w 5093934"/>
                  <a:gd name="connsiteY2372" fmla="*/ 1461398 h 1876628"/>
                  <a:gd name="connsiteX2373" fmla="*/ 538871 w 5093934"/>
                  <a:gd name="connsiteY2373" fmla="*/ 1466587 h 1876628"/>
                  <a:gd name="connsiteX2374" fmla="*/ 588679 w 5093934"/>
                  <a:gd name="connsiteY2374" fmla="*/ 1502921 h 1876628"/>
                  <a:gd name="connsiteX2375" fmla="*/ 588987 w 5093934"/>
                  <a:gd name="connsiteY2375" fmla="*/ 1528524 h 1876628"/>
                  <a:gd name="connsiteX2376" fmla="*/ 542849 w 5093934"/>
                  <a:gd name="connsiteY2376" fmla="*/ 1563404 h 1876628"/>
                  <a:gd name="connsiteX2377" fmla="*/ 508373 w 5093934"/>
                  <a:gd name="connsiteY2377" fmla="*/ 1563633 h 1876628"/>
                  <a:gd name="connsiteX2378" fmla="*/ 458566 w 5093934"/>
                  <a:gd name="connsiteY2378" fmla="*/ 1527299 h 1876628"/>
                  <a:gd name="connsiteX2379" fmla="*/ 458258 w 5093934"/>
                  <a:gd name="connsiteY2379" fmla="*/ 1501696 h 1876628"/>
                  <a:gd name="connsiteX2380" fmla="*/ 504396 w 5093934"/>
                  <a:gd name="connsiteY2380" fmla="*/ 1466815 h 1876628"/>
                  <a:gd name="connsiteX2381" fmla="*/ 521570 w 5093934"/>
                  <a:gd name="connsiteY2381" fmla="*/ 1461398 h 1876628"/>
                  <a:gd name="connsiteX2382" fmla="*/ 4761330 w 5093934"/>
                  <a:gd name="connsiteY2382" fmla="*/ 1459329 h 1876628"/>
                  <a:gd name="connsiteX2383" fmla="*/ 4769042 w 5093934"/>
                  <a:gd name="connsiteY2383" fmla="*/ 1461701 h 1876628"/>
                  <a:gd name="connsiteX2384" fmla="*/ 4799945 w 5093934"/>
                  <a:gd name="connsiteY2384" fmla="*/ 1484650 h 1876628"/>
                  <a:gd name="connsiteX2385" fmla="*/ 4799945 w 5093934"/>
                  <a:gd name="connsiteY2385" fmla="*/ 1496105 h 1876628"/>
                  <a:gd name="connsiteX2386" fmla="*/ 4763780 w 5093934"/>
                  <a:gd name="connsiteY2386" fmla="*/ 1522962 h 1876628"/>
                  <a:gd name="connsiteX2387" fmla="*/ 4748357 w 5093934"/>
                  <a:gd name="connsiteY2387" fmla="*/ 1522962 h 1876628"/>
                  <a:gd name="connsiteX2388" fmla="*/ 4717454 w 5093934"/>
                  <a:gd name="connsiteY2388" fmla="*/ 1500012 h 1876628"/>
                  <a:gd name="connsiteX2389" fmla="*/ 4717454 w 5093934"/>
                  <a:gd name="connsiteY2389" fmla="*/ 1488558 h 1876628"/>
                  <a:gd name="connsiteX2390" fmla="*/ 4753618 w 5093934"/>
                  <a:gd name="connsiteY2390" fmla="*/ 1461701 h 1876628"/>
                  <a:gd name="connsiteX2391" fmla="*/ 4761330 w 5093934"/>
                  <a:gd name="connsiteY2391" fmla="*/ 1459329 h 1876628"/>
                  <a:gd name="connsiteX2392" fmla="*/ 3997102 w 5093934"/>
                  <a:gd name="connsiteY2392" fmla="*/ 1459329 h 1876628"/>
                  <a:gd name="connsiteX2393" fmla="*/ 4004814 w 5093934"/>
                  <a:gd name="connsiteY2393" fmla="*/ 1461701 h 1876628"/>
                  <a:gd name="connsiteX2394" fmla="*/ 4035717 w 5093934"/>
                  <a:gd name="connsiteY2394" fmla="*/ 1484650 h 1876628"/>
                  <a:gd name="connsiteX2395" fmla="*/ 4035717 w 5093934"/>
                  <a:gd name="connsiteY2395" fmla="*/ 1496105 h 1876628"/>
                  <a:gd name="connsiteX2396" fmla="*/ 3999552 w 5093934"/>
                  <a:gd name="connsiteY2396" fmla="*/ 1522962 h 1876628"/>
                  <a:gd name="connsiteX2397" fmla="*/ 3984129 w 5093934"/>
                  <a:gd name="connsiteY2397" fmla="*/ 1522962 h 1876628"/>
                  <a:gd name="connsiteX2398" fmla="*/ 3953226 w 5093934"/>
                  <a:gd name="connsiteY2398" fmla="*/ 1500012 h 1876628"/>
                  <a:gd name="connsiteX2399" fmla="*/ 3953226 w 5093934"/>
                  <a:gd name="connsiteY2399" fmla="*/ 1488558 h 1876628"/>
                  <a:gd name="connsiteX2400" fmla="*/ 3989390 w 5093934"/>
                  <a:gd name="connsiteY2400" fmla="*/ 1461701 h 1876628"/>
                  <a:gd name="connsiteX2401" fmla="*/ 3997102 w 5093934"/>
                  <a:gd name="connsiteY2401" fmla="*/ 1459329 h 1876628"/>
                  <a:gd name="connsiteX2402" fmla="*/ 3234320 w 5093934"/>
                  <a:gd name="connsiteY2402" fmla="*/ 1459329 h 1876628"/>
                  <a:gd name="connsiteX2403" fmla="*/ 3242033 w 5093934"/>
                  <a:gd name="connsiteY2403" fmla="*/ 1461701 h 1876628"/>
                  <a:gd name="connsiteX2404" fmla="*/ 3272936 w 5093934"/>
                  <a:gd name="connsiteY2404" fmla="*/ 1484650 h 1876628"/>
                  <a:gd name="connsiteX2405" fmla="*/ 3272936 w 5093934"/>
                  <a:gd name="connsiteY2405" fmla="*/ 1496105 h 1876628"/>
                  <a:gd name="connsiteX2406" fmla="*/ 3236771 w 5093934"/>
                  <a:gd name="connsiteY2406" fmla="*/ 1522962 h 1876628"/>
                  <a:gd name="connsiteX2407" fmla="*/ 3221348 w 5093934"/>
                  <a:gd name="connsiteY2407" fmla="*/ 1522962 h 1876628"/>
                  <a:gd name="connsiteX2408" fmla="*/ 3190446 w 5093934"/>
                  <a:gd name="connsiteY2408" fmla="*/ 1500012 h 1876628"/>
                  <a:gd name="connsiteX2409" fmla="*/ 3190446 w 5093934"/>
                  <a:gd name="connsiteY2409" fmla="*/ 1488558 h 1876628"/>
                  <a:gd name="connsiteX2410" fmla="*/ 3226609 w 5093934"/>
                  <a:gd name="connsiteY2410" fmla="*/ 1461701 h 1876628"/>
                  <a:gd name="connsiteX2411" fmla="*/ 3234320 w 5093934"/>
                  <a:gd name="connsiteY2411" fmla="*/ 1459329 h 1876628"/>
                  <a:gd name="connsiteX2412" fmla="*/ 2470093 w 5093934"/>
                  <a:gd name="connsiteY2412" fmla="*/ 1459329 h 1876628"/>
                  <a:gd name="connsiteX2413" fmla="*/ 2477805 w 5093934"/>
                  <a:gd name="connsiteY2413" fmla="*/ 1461701 h 1876628"/>
                  <a:gd name="connsiteX2414" fmla="*/ 2508708 w 5093934"/>
                  <a:gd name="connsiteY2414" fmla="*/ 1484650 h 1876628"/>
                  <a:gd name="connsiteX2415" fmla="*/ 2508708 w 5093934"/>
                  <a:gd name="connsiteY2415" fmla="*/ 1496105 h 1876628"/>
                  <a:gd name="connsiteX2416" fmla="*/ 2472543 w 5093934"/>
                  <a:gd name="connsiteY2416" fmla="*/ 1522962 h 1876628"/>
                  <a:gd name="connsiteX2417" fmla="*/ 2457120 w 5093934"/>
                  <a:gd name="connsiteY2417" fmla="*/ 1522962 h 1876628"/>
                  <a:gd name="connsiteX2418" fmla="*/ 2426217 w 5093934"/>
                  <a:gd name="connsiteY2418" fmla="*/ 1500012 h 1876628"/>
                  <a:gd name="connsiteX2419" fmla="*/ 2426217 w 5093934"/>
                  <a:gd name="connsiteY2419" fmla="*/ 1488558 h 1876628"/>
                  <a:gd name="connsiteX2420" fmla="*/ 2462381 w 5093934"/>
                  <a:gd name="connsiteY2420" fmla="*/ 1461701 h 1876628"/>
                  <a:gd name="connsiteX2421" fmla="*/ 2470093 w 5093934"/>
                  <a:gd name="connsiteY2421" fmla="*/ 1459329 h 1876628"/>
                  <a:gd name="connsiteX2422" fmla="*/ 1705710 w 5093934"/>
                  <a:gd name="connsiteY2422" fmla="*/ 1459329 h 1876628"/>
                  <a:gd name="connsiteX2423" fmla="*/ 1713423 w 5093934"/>
                  <a:gd name="connsiteY2423" fmla="*/ 1461701 h 1876628"/>
                  <a:gd name="connsiteX2424" fmla="*/ 1744326 w 5093934"/>
                  <a:gd name="connsiteY2424" fmla="*/ 1484650 h 1876628"/>
                  <a:gd name="connsiteX2425" fmla="*/ 1744326 w 5093934"/>
                  <a:gd name="connsiteY2425" fmla="*/ 1496105 h 1876628"/>
                  <a:gd name="connsiteX2426" fmla="*/ 1708161 w 5093934"/>
                  <a:gd name="connsiteY2426" fmla="*/ 1522962 h 1876628"/>
                  <a:gd name="connsiteX2427" fmla="*/ 1692738 w 5093934"/>
                  <a:gd name="connsiteY2427" fmla="*/ 1522962 h 1876628"/>
                  <a:gd name="connsiteX2428" fmla="*/ 1661835 w 5093934"/>
                  <a:gd name="connsiteY2428" fmla="*/ 1500012 h 1876628"/>
                  <a:gd name="connsiteX2429" fmla="*/ 1661835 w 5093934"/>
                  <a:gd name="connsiteY2429" fmla="*/ 1488558 h 1876628"/>
                  <a:gd name="connsiteX2430" fmla="*/ 1697999 w 5093934"/>
                  <a:gd name="connsiteY2430" fmla="*/ 1461701 h 1876628"/>
                  <a:gd name="connsiteX2431" fmla="*/ 1705710 w 5093934"/>
                  <a:gd name="connsiteY2431" fmla="*/ 1459329 h 1876628"/>
                  <a:gd name="connsiteX2432" fmla="*/ 941483 w 5093934"/>
                  <a:gd name="connsiteY2432" fmla="*/ 1459329 h 1876628"/>
                  <a:gd name="connsiteX2433" fmla="*/ 949195 w 5093934"/>
                  <a:gd name="connsiteY2433" fmla="*/ 1461701 h 1876628"/>
                  <a:gd name="connsiteX2434" fmla="*/ 980098 w 5093934"/>
                  <a:gd name="connsiteY2434" fmla="*/ 1484650 h 1876628"/>
                  <a:gd name="connsiteX2435" fmla="*/ 980098 w 5093934"/>
                  <a:gd name="connsiteY2435" fmla="*/ 1496105 h 1876628"/>
                  <a:gd name="connsiteX2436" fmla="*/ 943933 w 5093934"/>
                  <a:gd name="connsiteY2436" fmla="*/ 1522962 h 1876628"/>
                  <a:gd name="connsiteX2437" fmla="*/ 928510 w 5093934"/>
                  <a:gd name="connsiteY2437" fmla="*/ 1522962 h 1876628"/>
                  <a:gd name="connsiteX2438" fmla="*/ 897607 w 5093934"/>
                  <a:gd name="connsiteY2438" fmla="*/ 1500012 h 1876628"/>
                  <a:gd name="connsiteX2439" fmla="*/ 897607 w 5093934"/>
                  <a:gd name="connsiteY2439" fmla="*/ 1488558 h 1876628"/>
                  <a:gd name="connsiteX2440" fmla="*/ 933771 w 5093934"/>
                  <a:gd name="connsiteY2440" fmla="*/ 1461701 h 1876628"/>
                  <a:gd name="connsiteX2441" fmla="*/ 941483 w 5093934"/>
                  <a:gd name="connsiteY2441" fmla="*/ 1459329 h 1876628"/>
                  <a:gd name="connsiteX2442" fmla="*/ 178702 w 5093934"/>
                  <a:gd name="connsiteY2442" fmla="*/ 1459329 h 1876628"/>
                  <a:gd name="connsiteX2443" fmla="*/ 186414 w 5093934"/>
                  <a:gd name="connsiteY2443" fmla="*/ 1461701 h 1876628"/>
                  <a:gd name="connsiteX2444" fmla="*/ 217317 w 5093934"/>
                  <a:gd name="connsiteY2444" fmla="*/ 1484650 h 1876628"/>
                  <a:gd name="connsiteX2445" fmla="*/ 217317 w 5093934"/>
                  <a:gd name="connsiteY2445" fmla="*/ 1496105 h 1876628"/>
                  <a:gd name="connsiteX2446" fmla="*/ 181152 w 5093934"/>
                  <a:gd name="connsiteY2446" fmla="*/ 1522962 h 1876628"/>
                  <a:gd name="connsiteX2447" fmla="*/ 165729 w 5093934"/>
                  <a:gd name="connsiteY2447" fmla="*/ 1522962 h 1876628"/>
                  <a:gd name="connsiteX2448" fmla="*/ 134826 w 5093934"/>
                  <a:gd name="connsiteY2448" fmla="*/ 1500012 h 1876628"/>
                  <a:gd name="connsiteX2449" fmla="*/ 134826 w 5093934"/>
                  <a:gd name="connsiteY2449" fmla="*/ 1488558 h 1876628"/>
                  <a:gd name="connsiteX2450" fmla="*/ 170991 w 5093934"/>
                  <a:gd name="connsiteY2450" fmla="*/ 1461701 h 1876628"/>
                  <a:gd name="connsiteX2451" fmla="*/ 178702 w 5093934"/>
                  <a:gd name="connsiteY2451" fmla="*/ 1459329 h 1876628"/>
                  <a:gd name="connsiteX2452" fmla="*/ 4997646 w 5093934"/>
                  <a:gd name="connsiteY2452" fmla="*/ 1453394 h 1876628"/>
                  <a:gd name="connsiteX2453" fmla="*/ 5007629 w 5093934"/>
                  <a:gd name="connsiteY2453" fmla="*/ 1456568 h 1876628"/>
                  <a:gd name="connsiteX2454" fmla="*/ 5019380 w 5093934"/>
                  <a:gd name="connsiteY2454" fmla="*/ 1465502 h 1876628"/>
                  <a:gd name="connsiteX2455" fmla="*/ 5019143 w 5093934"/>
                  <a:gd name="connsiteY2455" fmla="*/ 1480403 h 1876628"/>
                  <a:gd name="connsiteX2456" fmla="*/ 4988518 w 5093934"/>
                  <a:gd name="connsiteY2456" fmla="*/ 1502617 h 1876628"/>
                  <a:gd name="connsiteX2457" fmla="*/ 4968452 w 5093934"/>
                  <a:gd name="connsiteY2457" fmla="*/ 1502441 h 1876628"/>
                  <a:gd name="connsiteX2458" fmla="*/ 4956701 w 5093934"/>
                  <a:gd name="connsiteY2458" fmla="*/ 1493506 h 1876628"/>
                  <a:gd name="connsiteX2459" fmla="*/ 4956938 w 5093934"/>
                  <a:gd name="connsiteY2459" fmla="*/ 1478605 h 1876628"/>
                  <a:gd name="connsiteX2460" fmla="*/ 4987563 w 5093934"/>
                  <a:gd name="connsiteY2460" fmla="*/ 1456392 h 1876628"/>
                  <a:gd name="connsiteX2461" fmla="*/ 4997646 w 5093934"/>
                  <a:gd name="connsiteY2461" fmla="*/ 1453394 h 1876628"/>
                  <a:gd name="connsiteX2462" fmla="*/ 4233417 w 5093934"/>
                  <a:gd name="connsiteY2462" fmla="*/ 1453394 h 1876628"/>
                  <a:gd name="connsiteX2463" fmla="*/ 4243401 w 5093934"/>
                  <a:gd name="connsiteY2463" fmla="*/ 1456568 h 1876628"/>
                  <a:gd name="connsiteX2464" fmla="*/ 4255152 w 5093934"/>
                  <a:gd name="connsiteY2464" fmla="*/ 1465502 h 1876628"/>
                  <a:gd name="connsiteX2465" fmla="*/ 4254914 w 5093934"/>
                  <a:gd name="connsiteY2465" fmla="*/ 1480403 h 1876628"/>
                  <a:gd name="connsiteX2466" fmla="*/ 4224290 w 5093934"/>
                  <a:gd name="connsiteY2466" fmla="*/ 1502617 h 1876628"/>
                  <a:gd name="connsiteX2467" fmla="*/ 4204224 w 5093934"/>
                  <a:gd name="connsiteY2467" fmla="*/ 1502441 h 1876628"/>
                  <a:gd name="connsiteX2468" fmla="*/ 4192473 w 5093934"/>
                  <a:gd name="connsiteY2468" fmla="*/ 1493506 h 1876628"/>
                  <a:gd name="connsiteX2469" fmla="*/ 4192710 w 5093934"/>
                  <a:gd name="connsiteY2469" fmla="*/ 1478605 h 1876628"/>
                  <a:gd name="connsiteX2470" fmla="*/ 4223334 w 5093934"/>
                  <a:gd name="connsiteY2470" fmla="*/ 1456392 h 1876628"/>
                  <a:gd name="connsiteX2471" fmla="*/ 4233417 w 5093934"/>
                  <a:gd name="connsiteY2471" fmla="*/ 1453394 h 1876628"/>
                  <a:gd name="connsiteX2472" fmla="*/ 3470636 w 5093934"/>
                  <a:gd name="connsiteY2472" fmla="*/ 1453394 h 1876628"/>
                  <a:gd name="connsiteX2473" fmla="*/ 3480620 w 5093934"/>
                  <a:gd name="connsiteY2473" fmla="*/ 1456568 h 1876628"/>
                  <a:gd name="connsiteX2474" fmla="*/ 3492370 w 5093934"/>
                  <a:gd name="connsiteY2474" fmla="*/ 1465502 h 1876628"/>
                  <a:gd name="connsiteX2475" fmla="*/ 3492134 w 5093934"/>
                  <a:gd name="connsiteY2475" fmla="*/ 1480403 h 1876628"/>
                  <a:gd name="connsiteX2476" fmla="*/ 3461508 w 5093934"/>
                  <a:gd name="connsiteY2476" fmla="*/ 1502617 h 1876628"/>
                  <a:gd name="connsiteX2477" fmla="*/ 3441442 w 5093934"/>
                  <a:gd name="connsiteY2477" fmla="*/ 1502441 h 1876628"/>
                  <a:gd name="connsiteX2478" fmla="*/ 3429692 w 5093934"/>
                  <a:gd name="connsiteY2478" fmla="*/ 1493506 h 1876628"/>
                  <a:gd name="connsiteX2479" fmla="*/ 3429930 w 5093934"/>
                  <a:gd name="connsiteY2479" fmla="*/ 1478605 h 1876628"/>
                  <a:gd name="connsiteX2480" fmla="*/ 3460554 w 5093934"/>
                  <a:gd name="connsiteY2480" fmla="*/ 1456392 h 1876628"/>
                  <a:gd name="connsiteX2481" fmla="*/ 3470636 w 5093934"/>
                  <a:gd name="connsiteY2481" fmla="*/ 1453394 h 1876628"/>
                  <a:gd name="connsiteX2482" fmla="*/ 2706408 w 5093934"/>
                  <a:gd name="connsiteY2482" fmla="*/ 1453394 h 1876628"/>
                  <a:gd name="connsiteX2483" fmla="*/ 2716392 w 5093934"/>
                  <a:gd name="connsiteY2483" fmla="*/ 1456568 h 1876628"/>
                  <a:gd name="connsiteX2484" fmla="*/ 2728143 w 5093934"/>
                  <a:gd name="connsiteY2484" fmla="*/ 1465502 h 1876628"/>
                  <a:gd name="connsiteX2485" fmla="*/ 2727906 w 5093934"/>
                  <a:gd name="connsiteY2485" fmla="*/ 1480403 h 1876628"/>
                  <a:gd name="connsiteX2486" fmla="*/ 2697280 w 5093934"/>
                  <a:gd name="connsiteY2486" fmla="*/ 1502617 h 1876628"/>
                  <a:gd name="connsiteX2487" fmla="*/ 2677215 w 5093934"/>
                  <a:gd name="connsiteY2487" fmla="*/ 1502441 h 1876628"/>
                  <a:gd name="connsiteX2488" fmla="*/ 2665464 w 5093934"/>
                  <a:gd name="connsiteY2488" fmla="*/ 1493506 h 1876628"/>
                  <a:gd name="connsiteX2489" fmla="*/ 2665701 w 5093934"/>
                  <a:gd name="connsiteY2489" fmla="*/ 1478605 h 1876628"/>
                  <a:gd name="connsiteX2490" fmla="*/ 2696326 w 5093934"/>
                  <a:gd name="connsiteY2490" fmla="*/ 1456392 h 1876628"/>
                  <a:gd name="connsiteX2491" fmla="*/ 2706408 w 5093934"/>
                  <a:gd name="connsiteY2491" fmla="*/ 1453394 h 1876628"/>
                  <a:gd name="connsiteX2492" fmla="*/ 1942026 w 5093934"/>
                  <a:gd name="connsiteY2492" fmla="*/ 1453394 h 1876628"/>
                  <a:gd name="connsiteX2493" fmla="*/ 1952010 w 5093934"/>
                  <a:gd name="connsiteY2493" fmla="*/ 1456568 h 1876628"/>
                  <a:gd name="connsiteX2494" fmla="*/ 1963761 w 5093934"/>
                  <a:gd name="connsiteY2494" fmla="*/ 1465502 h 1876628"/>
                  <a:gd name="connsiteX2495" fmla="*/ 1963524 w 5093934"/>
                  <a:gd name="connsiteY2495" fmla="*/ 1480403 h 1876628"/>
                  <a:gd name="connsiteX2496" fmla="*/ 1932899 w 5093934"/>
                  <a:gd name="connsiteY2496" fmla="*/ 1502617 h 1876628"/>
                  <a:gd name="connsiteX2497" fmla="*/ 1912833 w 5093934"/>
                  <a:gd name="connsiteY2497" fmla="*/ 1502441 h 1876628"/>
                  <a:gd name="connsiteX2498" fmla="*/ 1901082 w 5093934"/>
                  <a:gd name="connsiteY2498" fmla="*/ 1493506 h 1876628"/>
                  <a:gd name="connsiteX2499" fmla="*/ 1901319 w 5093934"/>
                  <a:gd name="connsiteY2499" fmla="*/ 1478605 h 1876628"/>
                  <a:gd name="connsiteX2500" fmla="*/ 1931944 w 5093934"/>
                  <a:gd name="connsiteY2500" fmla="*/ 1456392 h 1876628"/>
                  <a:gd name="connsiteX2501" fmla="*/ 1942026 w 5093934"/>
                  <a:gd name="connsiteY2501" fmla="*/ 1453394 h 1876628"/>
                  <a:gd name="connsiteX2502" fmla="*/ 1177798 w 5093934"/>
                  <a:gd name="connsiteY2502" fmla="*/ 1453394 h 1876628"/>
                  <a:gd name="connsiteX2503" fmla="*/ 1187782 w 5093934"/>
                  <a:gd name="connsiteY2503" fmla="*/ 1456568 h 1876628"/>
                  <a:gd name="connsiteX2504" fmla="*/ 1199533 w 5093934"/>
                  <a:gd name="connsiteY2504" fmla="*/ 1465502 h 1876628"/>
                  <a:gd name="connsiteX2505" fmla="*/ 1199296 w 5093934"/>
                  <a:gd name="connsiteY2505" fmla="*/ 1480403 h 1876628"/>
                  <a:gd name="connsiteX2506" fmla="*/ 1168671 w 5093934"/>
                  <a:gd name="connsiteY2506" fmla="*/ 1502617 h 1876628"/>
                  <a:gd name="connsiteX2507" fmla="*/ 1148605 w 5093934"/>
                  <a:gd name="connsiteY2507" fmla="*/ 1502441 h 1876628"/>
                  <a:gd name="connsiteX2508" fmla="*/ 1136854 w 5093934"/>
                  <a:gd name="connsiteY2508" fmla="*/ 1493506 h 1876628"/>
                  <a:gd name="connsiteX2509" fmla="*/ 1137092 w 5093934"/>
                  <a:gd name="connsiteY2509" fmla="*/ 1478605 h 1876628"/>
                  <a:gd name="connsiteX2510" fmla="*/ 1167716 w 5093934"/>
                  <a:gd name="connsiteY2510" fmla="*/ 1456392 h 1876628"/>
                  <a:gd name="connsiteX2511" fmla="*/ 1177798 w 5093934"/>
                  <a:gd name="connsiteY2511" fmla="*/ 1453394 h 1876628"/>
                  <a:gd name="connsiteX2512" fmla="*/ 415017 w 5093934"/>
                  <a:gd name="connsiteY2512" fmla="*/ 1453394 h 1876628"/>
                  <a:gd name="connsiteX2513" fmla="*/ 425001 w 5093934"/>
                  <a:gd name="connsiteY2513" fmla="*/ 1456568 h 1876628"/>
                  <a:gd name="connsiteX2514" fmla="*/ 436752 w 5093934"/>
                  <a:gd name="connsiteY2514" fmla="*/ 1465502 h 1876628"/>
                  <a:gd name="connsiteX2515" fmla="*/ 436515 w 5093934"/>
                  <a:gd name="connsiteY2515" fmla="*/ 1480403 h 1876628"/>
                  <a:gd name="connsiteX2516" fmla="*/ 405890 w 5093934"/>
                  <a:gd name="connsiteY2516" fmla="*/ 1502617 h 1876628"/>
                  <a:gd name="connsiteX2517" fmla="*/ 385824 w 5093934"/>
                  <a:gd name="connsiteY2517" fmla="*/ 1502441 h 1876628"/>
                  <a:gd name="connsiteX2518" fmla="*/ 374073 w 5093934"/>
                  <a:gd name="connsiteY2518" fmla="*/ 1493506 h 1876628"/>
                  <a:gd name="connsiteX2519" fmla="*/ 374311 w 5093934"/>
                  <a:gd name="connsiteY2519" fmla="*/ 1478605 h 1876628"/>
                  <a:gd name="connsiteX2520" fmla="*/ 404935 w 5093934"/>
                  <a:gd name="connsiteY2520" fmla="*/ 1456392 h 1876628"/>
                  <a:gd name="connsiteX2521" fmla="*/ 415017 w 5093934"/>
                  <a:gd name="connsiteY2521" fmla="*/ 1453394 h 1876628"/>
                  <a:gd name="connsiteX2522" fmla="*/ 4502965 w 5093934"/>
                  <a:gd name="connsiteY2522" fmla="*/ 1446881 h 1876628"/>
                  <a:gd name="connsiteX2523" fmla="*/ 4509016 w 5093934"/>
                  <a:gd name="connsiteY2523" fmla="*/ 1448981 h 1876628"/>
                  <a:gd name="connsiteX2524" fmla="*/ 4515998 w 5093934"/>
                  <a:gd name="connsiteY2524" fmla="*/ 1454647 h 1876628"/>
                  <a:gd name="connsiteX2525" fmla="*/ 4515452 w 5093934"/>
                  <a:gd name="connsiteY2525" fmla="*/ 1463803 h 1876628"/>
                  <a:gd name="connsiteX2526" fmla="*/ 4507821 w 5093934"/>
                  <a:gd name="connsiteY2526" fmla="*/ 1468988 h 1876628"/>
                  <a:gd name="connsiteX2527" fmla="*/ 4495492 w 5093934"/>
                  <a:gd name="connsiteY2527" fmla="*/ 1468582 h 1876628"/>
                  <a:gd name="connsiteX2528" fmla="*/ 4488510 w 5093934"/>
                  <a:gd name="connsiteY2528" fmla="*/ 1462915 h 1876628"/>
                  <a:gd name="connsiteX2529" fmla="*/ 4489058 w 5093934"/>
                  <a:gd name="connsiteY2529" fmla="*/ 1453760 h 1876628"/>
                  <a:gd name="connsiteX2530" fmla="*/ 4496688 w 5093934"/>
                  <a:gd name="connsiteY2530" fmla="*/ 1448575 h 1876628"/>
                  <a:gd name="connsiteX2531" fmla="*/ 4502965 w 5093934"/>
                  <a:gd name="connsiteY2531" fmla="*/ 1446881 h 1876628"/>
                  <a:gd name="connsiteX2532" fmla="*/ 3740184 w 5093934"/>
                  <a:gd name="connsiteY2532" fmla="*/ 1446881 h 1876628"/>
                  <a:gd name="connsiteX2533" fmla="*/ 3746236 w 5093934"/>
                  <a:gd name="connsiteY2533" fmla="*/ 1448981 h 1876628"/>
                  <a:gd name="connsiteX2534" fmla="*/ 3753218 w 5093934"/>
                  <a:gd name="connsiteY2534" fmla="*/ 1454647 h 1876628"/>
                  <a:gd name="connsiteX2535" fmla="*/ 3752670 w 5093934"/>
                  <a:gd name="connsiteY2535" fmla="*/ 1463803 h 1876628"/>
                  <a:gd name="connsiteX2536" fmla="*/ 3745040 w 5093934"/>
                  <a:gd name="connsiteY2536" fmla="*/ 1468988 h 1876628"/>
                  <a:gd name="connsiteX2537" fmla="*/ 3732711 w 5093934"/>
                  <a:gd name="connsiteY2537" fmla="*/ 1468582 h 1876628"/>
                  <a:gd name="connsiteX2538" fmla="*/ 3725729 w 5093934"/>
                  <a:gd name="connsiteY2538" fmla="*/ 1462915 h 1876628"/>
                  <a:gd name="connsiteX2539" fmla="*/ 3726276 w 5093934"/>
                  <a:gd name="connsiteY2539" fmla="*/ 1453760 h 1876628"/>
                  <a:gd name="connsiteX2540" fmla="*/ 3733908 w 5093934"/>
                  <a:gd name="connsiteY2540" fmla="*/ 1448575 h 1876628"/>
                  <a:gd name="connsiteX2541" fmla="*/ 3740184 w 5093934"/>
                  <a:gd name="connsiteY2541" fmla="*/ 1446881 h 1876628"/>
                  <a:gd name="connsiteX2542" fmla="*/ 2975956 w 5093934"/>
                  <a:gd name="connsiteY2542" fmla="*/ 1446881 h 1876628"/>
                  <a:gd name="connsiteX2543" fmla="*/ 2982007 w 5093934"/>
                  <a:gd name="connsiteY2543" fmla="*/ 1448981 h 1876628"/>
                  <a:gd name="connsiteX2544" fmla="*/ 2988989 w 5093934"/>
                  <a:gd name="connsiteY2544" fmla="*/ 1454647 h 1876628"/>
                  <a:gd name="connsiteX2545" fmla="*/ 2988442 w 5093934"/>
                  <a:gd name="connsiteY2545" fmla="*/ 1463803 h 1876628"/>
                  <a:gd name="connsiteX2546" fmla="*/ 2980812 w 5093934"/>
                  <a:gd name="connsiteY2546" fmla="*/ 1468988 h 1876628"/>
                  <a:gd name="connsiteX2547" fmla="*/ 2968483 w 5093934"/>
                  <a:gd name="connsiteY2547" fmla="*/ 1468582 h 1876628"/>
                  <a:gd name="connsiteX2548" fmla="*/ 2961502 w 5093934"/>
                  <a:gd name="connsiteY2548" fmla="*/ 1462915 h 1876628"/>
                  <a:gd name="connsiteX2549" fmla="*/ 2962048 w 5093934"/>
                  <a:gd name="connsiteY2549" fmla="*/ 1453760 h 1876628"/>
                  <a:gd name="connsiteX2550" fmla="*/ 2969680 w 5093934"/>
                  <a:gd name="connsiteY2550" fmla="*/ 1448575 h 1876628"/>
                  <a:gd name="connsiteX2551" fmla="*/ 2975956 w 5093934"/>
                  <a:gd name="connsiteY2551" fmla="*/ 1446881 h 1876628"/>
                  <a:gd name="connsiteX2552" fmla="*/ 2211574 w 5093934"/>
                  <a:gd name="connsiteY2552" fmla="*/ 1446881 h 1876628"/>
                  <a:gd name="connsiteX2553" fmla="*/ 2217626 w 5093934"/>
                  <a:gd name="connsiteY2553" fmla="*/ 1448981 h 1876628"/>
                  <a:gd name="connsiteX2554" fmla="*/ 2224608 w 5093934"/>
                  <a:gd name="connsiteY2554" fmla="*/ 1454647 h 1876628"/>
                  <a:gd name="connsiteX2555" fmla="*/ 2224061 w 5093934"/>
                  <a:gd name="connsiteY2555" fmla="*/ 1463803 h 1876628"/>
                  <a:gd name="connsiteX2556" fmla="*/ 2216430 w 5093934"/>
                  <a:gd name="connsiteY2556" fmla="*/ 1468988 h 1876628"/>
                  <a:gd name="connsiteX2557" fmla="*/ 2204101 w 5093934"/>
                  <a:gd name="connsiteY2557" fmla="*/ 1468582 h 1876628"/>
                  <a:gd name="connsiteX2558" fmla="*/ 2197119 w 5093934"/>
                  <a:gd name="connsiteY2558" fmla="*/ 1462915 h 1876628"/>
                  <a:gd name="connsiteX2559" fmla="*/ 2197666 w 5093934"/>
                  <a:gd name="connsiteY2559" fmla="*/ 1453760 h 1876628"/>
                  <a:gd name="connsiteX2560" fmla="*/ 2205297 w 5093934"/>
                  <a:gd name="connsiteY2560" fmla="*/ 1448575 h 1876628"/>
                  <a:gd name="connsiteX2561" fmla="*/ 2211574 w 5093934"/>
                  <a:gd name="connsiteY2561" fmla="*/ 1446881 h 1876628"/>
                  <a:gd name="connsiteX2562" fmla="*/ 1447346 w 5093934"/>
                  <a:gd name="connsiteY2562" fmla="*/ 1446881 h 1876628"/>
                  <a:gd name="connsiteX2563" fmla="*/ 1453398 w 5093934"/>
                  <a:gd name="connsiteY2563" fmla="*/ 1448981 h 1876628"/>
                  <a:gd name="connsiteX2564" fmla="*/ 1460379 w 5093934"/>
                  <a:gd name="connsiteY2564" fmla="*/ 1454647 h 1876628"/>
                  <a:gd name="connsiteX2565" fmla="*/ 1459833 w 5093934"/>
                  <a:gd name="connsiteY2565" fmla="*/ 1463803 h 1876628"/>
                  <a:gd name="connsiteX2566" fmla="*/ 1452202 w 5093934"/>
                  <a:gd name="connsiteY2566" fmla="*/ 1468988 h 1876628"/>
                  <a:gd name="connsiteX2567" fmla="*/ 1439873 w 5093934"/>
                  <a:gd name="connsiteY2567" fmla="*/ 1468582 h 1876628"/>
                  <a:gd name="connsiteX2568" fmla="*/ 1432891 w 5093934"/>
                  <a:gd name="connsiteY2568" fmla="*/ 1462915 h 1876628"/>
                  <a:gd name="connsiteX2569" fmla="*/ 1433438 w 5093934"/>
                  <a:gd name="connsiteY2569" fmla="*/ 1453760 h 1876628"/>
                  <a:gd name="connsiteX2570" fmla="*/ 1441069 w 5093934"/>
                  <a:gd name="connsiteY2570" fmla="*/ 1448575 h 1876628"/>
                  <a:gd name="connsiteX2571" fmla="*/ 1447346 w 5093934"/>
                  <a:gd name="connsiteY2571" fmla="*/ 1446881 h 1876628"/>
                  <a:gd name="connsiteX2572" fmla="*/ 684565 w 5093934"/>
                  <a:gd name="connsiteY2572" fmla="*/ 1446881 h 1876628"/>
                  <a:gd name="connsiteX2573" fmla="*/ 690617 w 5093934"/>
                  <a:gd name="connsiteY2573" fmla="*/ 1448981 h 1876628"/>
                  <a:gd name="connsiteX2574" fmla="*/ 697598 w 5093934"/>
                  <a:gd name="connsiteY2574" fmla="*/ 1454647 h 1876628"/>
                  <a:gd name="connsiteX2575" fmla="*/ 697052 w 5093934"/>
                  <a:gd name="connsiteY2575" fmla="*/ 1463803 h 1876628"/>
                  <a:gd name="connsiteX2576" fmla="*/ 689421 w 5093934"/>
                  <a:gd name="connsiteY2576" fmla="*/ 1468988 h 1876628"/>
                  <a:gd name="connsiteX2577" fmla="*/ 677092 w 5093934"/>
                  <a:gd name="connsiteY2577" fmla="*/ 1468582 h 1876628"/>
                  <a:gd name="connsiteX2578" fmla="*/ 670110 w 5093934"/>
                  <a:gd name="connsiteY2578" fmla="*/ 1462915 h 1876628"/>
                  <a:gd name="connsiteX2579" fmla="*/ 670657 w 5093934"/>
                  <a:gd name="connsiteY2579" fmla="*/ 1453760 h 1876628"/>
                  <a:gd name="connsiteX2580" fmla="*/ 678289 w 5093934"/>
                  <a:gd name="connsiteY2580" fmla="*/ 1448575 h 1876628"/>
                  <a:gd name="connsiteX2581" fmla="*/ 684565 w 5093934"/>
                  <a:gd name="connsiteY2581" fmla="*/ 1446881 h 1876628"/>
                  <a:gd name="connsiteX2582" fmla="*/ 4598466 w 5093934"/>
                  <a:gd name="connsiteY2582" fmla="*/ 1441093 h 1876628"/>
                  <a:gd name="connsiteX2583" fmla="*/ 4607504 w 5093934"/>
                  <a:gd name="connsiteY2583" fmla="*/ 1443873 h 1876628"/>
                  <a:gd name="connsiteX2584" fmla="*/ 4643716 w 5093934"/>
                  <a:gd name="connsiteY2584" fmla="*/ 1470765 h 1876628"/>
                  <a:gd name="connsiteX2585" fmla="*/ 4643716 w 5093934"/>
                  <a:gd name="connsiteY2585" fmla="*/ 1484188 h 1876628"/>
                  <a:gd name="connsiteX2586" fmla="*/ 4595324 w 5093934"/>
                  <a:gd name="connsiteY2586" fmla="*/ 1520125 h 1876628"/>
                  <a:gd name="connsiteX2587" fmla="*/ 4577250 w 5093934"/>
                  <a:gd name="connsiteY2587" fmla="*/ 1520125 h 1876628"/>
                  <a:gd name="connsiteX2588" fmla="*/ 4541037 w 5093934"/>
                  <a:gd name="connsiteY2588" fmla="*/ 1493232 h 1876628"/>
                  <a:gd name="connsiteX2589" fmla="*/ 4541037 w 5093934"/>
                  <a:gd name="connsiteY2589" fmla="*/ 1479810 h 1876628"/>
                  <a:gd name="connsiteX2590" fmla="*/ 4589428 w 5093934"/>
                  <a:gd name="connsiteY2590" fmla="*/ 1443873 h 1876628"/>
                  <a:gd name="connsiteX2591" fmla="*/ 4598466 w 5093934"/>
                  <a:gd name="connsiteY2591" fmla="*/ 1441093 h 1876628"/>
                  <a:gd name="connsiteX2592" fmla="*/ 3834238 w 5093934"/>
                  <a:gd name="connsiteY2592" fmla="*/ 1441093 h 1876628"/>
                  <a:gd name="connsiteX2593" fmla="*/ 3843274 w 5093934"/>
                  <a:gd name="connsiteY2593" fmla="*/ 1443873 h 1876628"/>
                  <a:gd name="connsiteX2594" fmla="*/ 3879487 w 5093934"/>
                  <a:gd name="connsiteY2594" fmla="*/ 1470765 h 1876628"/>
                  <a:gd name="connsiteX2595" fmla="*/ 3879487 w 5093934"/>
                  <a:gd name="connsiteY2595" fmla="*/ 1484188 h 1876628"/>
                  <a:gd name="connsiteX2596" fmla="*/ 3831096 w 5093934"/>
                  <a:gd name="connsiteY2596" fmla="*/ 1520125 h 1876628"/>
                  <a:gd name="connsiteX2597" fmla="*/ 3813020 w 5093934"/>
                  <a:gd name="connsiteY2597" fmla="*/ 1520125 h 1876628"/>
                  <a:gd name="connsiteX2598" fmla="*/ 3776809 w 5093934"/>
                  <a:gd name="connsiteY2598" fmla="*/ 1493232 h 1876628"/>
                  <a:gd name="connsiteX2599" fmla="*/ 3776809 w 5093934"/>
                  <a:gd name="connsiteY2599" fmla="*/ 1479810 h 1876628"/>
                  <a:gd name="connsiteX2600" fmla="*/ 3825200 w 5093934"/>
                  <a:gd name="connsiteY2600" fmla="*/ 1443873 h 1876628"/>
                  <a:gd name="connsiteX2601" fmla="*/ 3834238 w 5093934"/>
                  <a:gd name="connsiteY2601" fmla="*/ 1441093 h 1876628"/>
                  <a:gd name="connsiteX2602" fmla="*/ 3071457 w 5093934"/>
                  <a:gd name="connsiteY2602" fmla="*/ 1441093 h 1876628"/>
                  <a:gd name="connsiteX2603" fmla="*/ 3080494 w 5093934"/>
                  <a:gd name="connsiteY2603" fmla="*/ 1443873 h 1876628"/>
                  <a:gd name="connsiteX2604" fmla="*/ 3116706 w 5093934"/>
                  <a:gd name="connsiteY2604" fmla="*/ 1470765 h 1876628"/>
                  <a:gd name="connsiteX2605" fmla="*/ 3116706 w 5093934"/>
                  <a:gd name="connsiteY2605" fmla="*/ 1484188 h 1876628"/>
                  <a:gd name="connsiteX2606" fmla="*/ 3068315 w 5093934"/>
                  <a:gd name="connsiteY2606" fmla="*/ 1520125 h 1876628"/>
                  <a:gd name="connsiteX2607" fmla="*/ 3050240 w 5093934"/>
                  <a:gd name="connsiteY2607" fmla="*/ 1520125 h 1876628"/>
                  <a:gd name="connsiteX2608" fmla="*/ 3014028 w 5093934"/>
                  <a:gd name="connsiteY2608" fmla="*/ 1493232 h 1876628"/>
                  <a:gd name="connsiteX2609" fmla="*/ 3014028 w 5093934"/>
                  <a:gd name="connsiteY2609" fmla="*/ 1479810 h 1876628"/>
                  <a:gd name="connsiteX2610" fmla="*/ 3062420 w 5093934"/>
                  <a:gd name="connsiteY2610" fmla="*/ 1443873 h 1876628"/>
                  <a:gd name="connsiteX2611" fmla="*/ 3071457 w 5093934"/>
                  <a:gd name="connsiteY2611" fmla="*/ 1441093 h 1876628"/>
                  <a:gd name="connsiteX2612" fmla="*/ 2307228 w 5093934"/>
                  <a:gd name="connsiteY2612" fmla="*/ 1441093 h 1876628"/>
                  <a:gd name="connsiteX2613" fmla="*/ 2316266 w 5093934"/>
                  <a:gd name="connsiteY2613" fmla="*/ 1443873 h 1876628"/>
                  <a:gd name="connsiteX2614" fmla="*/ 2352478 w 5093934"/>
                  <a:gd name="connsiteY2614" fmla="*/ 1470765 h 1876628"/>
                  <a:gd name="connsiteX2615" fmla="*/ 2352478 w 5093934"/>
                  <a:gd name="connsiteY2615" fmla="*/ 1484188 h 1876628"/>
                  <a:gd name="connsiteX2616" fmla="*/ 2304087 w 5093934"/>
                  <a:gd name="connsiteY2616" fmla="*/ 1520125 h 1876628"/>
                  <a:gd name="connsiteX2617" fmla="*/ 2286012 w 5093934"/>
                  <a:gd name="connsiteY2617" fmla="*/ 1520125 h 1876628"/>
                  <a:gd name="connsiteX2618" fmla="*/ 2249800 w 5093934"/>
                  <a:gd name="connsiteY2618" fmla="*/ 1493232 h 1876628"/>
                  <a:gd name="connsiteX2619" fmla="*/ 2249800 w 5093934"/>
                  <a:gd name="connsiteY2619" fmla="*/ 1479810 h 1876628"/>
                  <a:gd name="connsiteX2620" fmla="*/ 2298191 w 5093934"/>
                  <a:gd name="connsiteY2620" fmla="*/ 1443873 h 1876628"/>
                  <a:gd name="connsiteX2621" fmla="*/ 2307228 w 5093934"/>
                  <a:gd name="connsiteY2621" fmla="*/ 1441093 h 1876628"/>
                  <a:gd name="connsiteX2622" fmla="*/ 1542846 w 5093934"/>
                  <a:gd name="connsiteY2622" fmla="*/ 1441093 h 1876628"/>
                  <a:gd name="connsiteX2623" fmla="*/ 1551884 w 5093934"/>
                  <a:gd name="connsiteY2623" fmla="*/ 1443873 h 1876628"/>
                  <a:gd name="connsiteX2624" fmla="*/ 1588096 w 5093934"/>
                  <a:gd name="connsiteY2624" fmla="*/ 1470765 h 1876628"/>
                  <a:gd name="connsiteX2625" fmla="*/ 1588096 w 5093934"/>
                  <a:gd name="connsiteY2625" fmla="*/ 1484188 h 1876628"/>
                  <a:gd name="connsiteX2626" fmla="*/ 1539705 w 5093934"/>
                  <a:gd name="connsiteY2626" fmla="*/ 1520125 h 1876628"/>
                  <a:gd name="connsiteX2627" fmla="*/ 1521630 w 5093934"/>
                  <a:gd name="connsiteY2627" fmla="*/ 1520125 h 1876628"/>
                  <a:gd name="connsiteX2628" fmla="*/ 1485418 w 5093934"/>
                  <a:gd name="connsiteY2628" fmla="*/ 1493232 h 1876628"/>
                  <a:gd name="connsiteX2629" fmla="*/ 1485418 w 5093934"/>
                  <a:gd name="connsiteY2629" fmla="*/ 1479810 h 1876628"/>
                  <a:gd name="connsiteX2630" fmla="*/ 1533810 w 5093934"/>
                  <a:gd name="connsiteY2630" fmla="*/ 1443873 h 1876628"/>
                  <a:gd name="connsiteX2631" fmla="*/ 1542846 w 5093934"/>
                  <a:gd name="connsiteY2631" fmla="*/ 1441093 h 1876628"/>
                  <a:gd name="connsiteX2632" fmla="*/ 778619 w 5093934"/>
                  <a:gd name="connsiteY2632" fmla="*/ 1441093 h 1876628"/>
                  <a:gd name="connsiteX2633" fmla="*/ 787656 w 5093934"/>
                  <a:gd name="connsiteY2633" fmla="*/ 1443873 h 1876628"/>
                  <a:gd name="connsiteX2634" fmla="*/ 823868 w 5093934"/>
                  <a:gd name="connsiteY2634" fmla="*/ 1470765 h 1876628"/>
                  <a:gd name="connsiteX2635" fmla="*/ 823868 w 5093934"/>
                  <a:gd name="connsiteY2635" fmla="*/ 1484188 h 1876628"/>
                  <a:gd name="connsiteX2636" fmla="*/ 775477 w 5093934"/>
                  <a:gd name="connsiteY2636" fmla="*/ 1520125 h 1876628"/>
                  <a:gd name="connsiteX2637" fmla="*/ 757402 w 5093934"/>
                  <a:gd name="connsiteY2637" fmla="*/ 1520125 h 1876628"/>
                  <a:gd name="connsiteX2638" fmla="*/ 721190 w 5093934"/>
                  <a:gd name="connsiteY2638" fmla="*/ 1493232 h 1876628"/>
                  <a:gd name="connsiteX2639" fmla="*/ 721190 w 5093934"/>
                  <a:gd name="connsiteY2639" fmla="*/ 1479810 h 1876628"/>
                  <a:gd name="connsiteX2640" fmla="*/ 769582 w 5093934"/>
                  <a:gd name="connsiteY2640" fmla="*/ 1443873 h 1876628"/>
                  <a:gd name="connsiteX2641" fmla="*/ 778619 w 5093934"/>
                  <a:gd name="connsiteY2641" fmla="*/ 1441093 h 1876628"/>
                  <a:gd name="connsiteX2642" fmla="*/ 4375570 w 5093934"/>
                  <a:gd name="connsiteY2642" fmla="*/ 1440431 h 1876628"/>
                  <a:gd name="connsiteX2643" fmla="*/ 4381620 w 5093934"/>
                  <a:gd name="connsiteY2643" fmla="*/ 1442530 h 1876628"/>
                  <a:gd name="connsiteX2644" fmla="*/ 4388602 w 5093934"/>
                  <a:gd name="connsiteY2644" fmla="*/ 1448197 h 1876628"/>
                  <a:gd name="connsiteX2645" fmla="*/ 4388056 w 5093934"/>
                  <a:gd name="connsiteY2645" fmla="*/ 1457353 h 1876628"/>
                  <a:gd name="connsiteX2646" fmla="*/ 4380425 w 5093934"/>
                  <a:gd name="connsiteY2646" fmla="*/ 1462538 h 1876628"/>
                  <a:gd name="connsiteX2647" fmla="*/ 4368097 w 5093934"/>
                  <a:gd name="connsiteY2647" fmla="*/ 1462131 h 1876628"/>
                  <a:gd name="connsiteX2648" fmla="*/ 4361114 w 5093934"/>
                  <a:gd name="connsiteY2648" fmla="*/ 1456465 h 1876628"/>
                  <a:gd name="connsiteX2649" fmla="*/ 4361661 w 5093934"/>
                  <a:gd name="connsiteY2649" fmla="*/ 1447310 h 1876628"/>
                  <a:gd name="connsiteX2650" fmla="*/ 4369292 w 5093934"/>
                  <a:gd name="connsiteY2650" fmla="*/ 1442124 h 1876628"/>
                  <a:gd name="connsiteX2651" fmla="*/ 4375570 w 5093934"/>
                  <a:gd name="connsiteY2651" fmla="*/ 1440431 h 1876628"/>
                  <a:gd name="connsiteX2652" fmla="*/ 3612788 w 5093934"/>
                  <a:gd name="connsiteY2652" fmla="*/ 1440431 h 1876628"/>
                  <a:gd name="connsiteX2653" fmla="*/ 3618839 w 5093934"/>
                  <a:gd name="connsiteY2653" fmla="*/ 1442530 h 1876628"/>
                  <a:gd name="connsiteX2654" fmla="*/ 3625822 w 5093934"/>
                  <a:gd name="connsiteY2654" fmla="*/ 1448197 h 1876628"/>
                  <a:gd name="connsiteX2655" fmla="*/ 3625275 w 5093934"/>
                  <a:gd name="connsiteY2655" fmla="*/ 1457353 h 1876628"/>
                  <a:gd name="connsiteX2656" fmla="*/ 3617644 w 5093934"/>
                  <a:gd name="connsiteY2656" fmla="*/ 1462538 h 1876628"/>
                  <a:gd name="connsiteX2657" fmla="*/ 3605316 w 5093934"/>
                  <a:gd name="connsiteY2657" fmla="*/ 1462131 h 1876628"/>
                  <a:gd name="connsiteX2658" fmla="*/ 3598334 w 5093934"/>
                  <a:gd name="connsiteY2658" fmla="*/ 1456465 h 1876628"/>
                  <a:gd name="connsiteX2659" fmla="*/ 3598880 w 5093934"/>
                  <a:gd name="connsiteY2659" fmla="*/ 1447310 h 1876628"/>
                  <a:gd name="connsiteX2660" fmla="*/ 3606511 w 5093934"/>
                  <a:gd name="connsiteY2660" fmla="*/ 1442124 h 1876628"/>
                  <a:gd name="connsiteX2661" fmla="*/ 3612788 w 5093934"/>
                  <a:gd name="connsiteY2661" fmla="*/ 1440431 h 1876628"/>
                  <a:gd name="connsiteX2662" fmla="*/ 2848560 w 5093934"/>
                  <a:gd name="connsiteY2662" fmla="*/ 1440431 h 1876628"/>
                  <a:gd name="connsiteX2663" fmla="*/ 2854611 w 5093934"/>
                  <a:gd name="connsiteY2663" fmla="*/ 1442530 h 1876628"/>
                  <a:gd name="connsiteX2664" fmla="*/ 2861594 w 5093934"/>
                  <a:gd name="connsiteY2664" fmla="*/ 1448197 h 1876628"/>
                  <a:gd name="connsiteX2665" fmla="*/ 2861047 w 5093934"/>
                  <a:gd name="connsiteY2665" fmla="*/ 1457353 h 1876628"/>
                  <a:gd name="connsiteX2666" fmla="*/ 2853416 w 5093934"/>
                  <a:gd name="connsiteY2666" fmla="*/ 1462538 h 1876628"/>
                  <a:gd name="connsiteX2667" fmla="*/ 2841088 w 5093934"/>
                  <a:gd name="connsiteY2667" fmla="*/ 1462131 h 1876628"/>
                  <a:gd name="connsiteX2668" fmla="*/ 2834105 w 5093934"/>
                  <a:gd name="connsiteY2668" fmla="*/ 1456465 h 1876628"/>
                  <a:gd name="connsiteX2669" fmla="*/ 2834652 w 5093934"/>
                  <a:gd name="connsiteY2669" fmla="*/ 1447310 h 1876628"/>
                  <a:gd name="connsiteX2670" fmla="*/ 2842282 w 5093934"/>
                  <a:gd name="connsiteY2670" fmla="*/ 1442124 h 1876628"/>
                  <a:gd name="connsiteX2671" fmla="*/ 2848560 w 5093934"/>
                  <a:gd name="connsiteY2671" fmla="*/ 1440431 h 1876628"/>
                  <a:gd name="connsiteX2672" fmla="*/ 2084178 w 5093934"/>
                  <a:gd name="connsiteY2672" fmla="*/ 1440431 h 1876628"/>
                  <a:gd name="connsiteX2673" fmla="*/ 2090229 w 5093934"/>
                  <a:gd name="connsiteY2673" fmla="*/ 1442530 h 1876628"/>
                  <a:gd name="connsiteX2674" fmla="*/ 2097212 w 5093934"/>
                  <a:gd name="connsiteY2674" fmla="*/ 1448197 h 1876628"/>
                  <a:gd name="connsiteX2675" fmla="*/ 2096665 w 5093934"/>
                  <a:gd name="connsiteY2675" fmla="*/ 1457353 h 1876628"/>
                  <a:gd name="connsiteX2676" fmla="*/ 2089034 w 5093934"/>
                  <a:gd name="connsiteY2676" fmla="*/ 1462538 h 1876628"/>
                  <a:gd name="connsiteX2677" fmla="*/ 2076706 w 5093934"/>
                  <a:gd name="connsiteY2677" fmla="*/ 1462131 h 1876628"/>
                  <a:gd name="connsiteX2678" fmla="*/ 2069724 w 5093934"/>
                  <a:gd name="connsiteY2678" fmla="*/ 1456465 h 1876628"/>
                  <a:gd name="connsiteX2679" fmla="*/ 2070270 w 5093934"/>
                  <a:gd name="connsiteY2679" fmla="*/ 1447310 h 1876628"/>
                  <a:gd name="connsiteX2680" fmla="*/ 2077901 w 5093934"/>
                  <a:gd name="connsiteY2680" fmla="*/ 1442124 h 1876628"/>
                  <a:gd name="connsiteX2681" fmla="*/ 2084178 w 5093934"/>
                  <a:gd name="connsiteY2681" fmla="*/ 1440431 h 1876628"/>
                  <a:gd name="connsiteX2682" fmla="*/ 1319950 w 5093934"/>
                  <a:gd name="connsiteY2682" fmla="*/ 1440431 h 1876628"/>
                  <a:gd name="connsiteX2683" fmla="*/ 1326001 w 5093934"/>
                  <a:gd name="connsiteY2683" fmla="*/ 1442530 h 1876628"/>
                  <a:gd name="connsiteX2684" fmla="*/ 1332984 w 5093934"/>
                  <a:gd name="connsiteY2684" fmla="*/ 1448197 h 1876628"/>
                  <a:gd name="connsiteX2685" fmla="*/ 1332437 w 5093934"/>
                  <a:gd name="connsiteY2685" fmla="*/ 1457353 h 1876628"/>
                  <a:gd name="connsiteX2686" fmla="*/ 1324806 w 5093934"/>
                  <a:gd name="connsiteY2686" fmla="*/ 1462538 h 1876628"/>
                  <a:gd name="connsiteX2687" fmla="*/ 1312478 w 5093934"/>
                  <a:gd name="connsiteY2687" fmla="*/ 1462131 h 1876628"/>
                  <a:gd name="connsiteX2688" fmla="*/ 1305495 w 5093934"/>
                  <a:gd name="connsiteY2688" fmla="*/ 1456465 h 1876628"/>
                  <a:gd name="connsiteX2689" fmla="*/ 1306042 w 5093934"/>
                  <a:gd name="connsiteY2689" fmla="*/ 1447310 h 1876628"/>
                  <a:gd name="connsiteX2690" fmla="*/ 1313673 w 5093934"/>
                  <a:gd name="connsiteY2690" fmla="*/ 1442124 h 1876628"/>
                  <a:gd name="connsiteX2691" fmla="*/ 1319950 w 5093934"/>
                  <a:gd name="connsiteY2691" fmla="*/ 1440431 h 1876628"/>
                  <a:gd name="connsiteX2692" fmla="*/ 557169 w 5093934"/>
                  <a:gd name="connsiteY2692" fmla="*/ 1440431 h 1876628"/>
                  <a:gd name="connsiteX2693" fmla="*/ 563220 w 5093934"/>
                  <a:gd name="connsiteY2693" fmla="*/ 1442530 h 1876628"/>
                  <a:gd name="connsiteX2694" fmla="*/ 570203 w 5093934"/>
                  <a:gd name="connsiteY2694" fmla="*/ 1448197 h 1876628"/>
                  <a:gd name="connsiteX2695" fmla="*/ 569656 w 5093934"/>
                  <a:gd name="connsiteY2695" fmla="*/ 1457353 h 1876628"/>
                  <a:gd name="connsiteX2696" fmla="*/ 562025 w 5093934"/>
                  <a:gd name="connsiteY2696" fmla="*/ 1462538 h 1876628"/>
                  <a:gd name="connsiteX2697" fmla="*/ 549697 w 5093934"/>
                  <a:gd name="connsiteY2697" fmla="*/ 1462131 h 1876628"/>
                  <a:gd name="connsiteX2698" fmla="*/ 542715 w 5093934"/>
                  <a:gd name="connsiteY2698" fmla="*/ 1456465 h 1876628"/>
                  <a:gd name="connsiteX2699" fmla="*/ 543261 w 5093934"/>
                  <a:gd name="connsiteY2699" fmla="*/ 1447310 h 1876628"/>
                  <a:gd name="connsiteX2700" fmla="*/ 550892 w 5093934"/>
                  <a:gd name="connsiteY2700" fmla="*/ 1442124 h 1876628"/>
                  <a:gd name="connsiteX2701" fmla="*/ 557169 w 5093934"/>
                  <a:gd name="connsiteY2701" fmla="*/ 1440431 h 1876628"/>
                  <a:gd name="connsiteX2702" fmla="*/ 4433052 w 5093934"/>
                  <a:gd name="connsiteY2702" fmla="*/ 1439304 h 1876628"/>
                  <a:gd name="connsiteX2703" fmla="*/ 4439364 w 5093934"/>
                  <a:gd name="connsiteY2703" fmla="*/ 1441247 h 1876628"/>
                  <a:gd name="connsiteX2704" fmla="*/ 4464262 w 5093934"/>
                  <a:gd name="connsiteY2704" fmla="*/ 1459736 h 1876628"/>
                  <a:gd name="connsiteX2705" fmla="*/ 4464262 w 5093934"/>
                  <a:gd name="connsiteY2705" fmla="*/ 1469113 h 1876628"/>
                  <a:gd name="connsiteX2706" fmla="*/ 4428137 w 5093934"/>
                  <a:gd name="connsiteY2706" fmla="*/ 1495940 h 1876628"/>
                  <a:gd name="connsiteX2707" fmla="*/ 4415511 w 5093934"/>
                  <a:gd name="connsiteY2707" fmla="*/ 1495940 h 1876628"/>
                  <a:gd name="connsiteX2708" fmla="*/ 4390614 w 5093934"/>
                  <a:gd name="connsiteY2708" fmla="*/ 1477450 h 1876628"/>
                  <a:gd name="connsiteX2709" fmla="*/ 4390614 w 5093934"/>
                  <a:gd name="connsiteY2709" fmla="*/ 1468074 h 1876628"/>
                  <a:gd name="connsiteX2710" fmla="*/ 4426738 w 5093934"/>
                  <a:gd name="connsiteY2710" fmla="*/ 1441246 h 1876628"/>
                  <a:gd name="connsiteX2711" fmla="*/ 4433052 w 5093934"/>
                  <a:gd name="connsiteY2711" fmla="*/ 1439304 h 1876628"/>
                  <a:gd name="connsiteX2712" fmla="*/ 3670270 w 5093934"/>
                  <a:gd name="connsiteY2712" fmla="*/ 1439304 h 1876628"/>
                  <a:gd name="connsiteX2713" fmla="*/ 3676583 w 5093934"/>
                  <a:gd name="connsiteY2713" fmla="*/ 1441247 h 1876628"/>
                  <a:gd name="connsiteX2714" fmla="*/ 3701480 w 5093934"/>
                  <a:gd name="connsiteY2714" fmla="*/ 1459736 h 1876628"/>
                  <a:gd name="connsiteX2715" fmla="*/ 3701480 w 5093934"/>
                  <a:gd name="connsiteY2715" fmla="*/ 1469113 h 1876628"/>
                  <a:gd name="connsiteX2716" fmla="*/ 3665356 w 5093934"/>
                  <a:gd name="connsiteY2716" fmla="*/ 1495940 h 1876628"/>
                  <a:gd name="connsiteX2717" fmla="*/ 3652730 w 5093934"/>
                  <a:gd name="connsiteY2717" fmla="*/ 1495940 h 1876628"/>
                  <a:gd name="connsiteX2718" fmla="*/ 3627833 w 5093934"/>
                  <a:gd name="connsiteY2718" fmla="*/ 1477450 h 1876628"/>
                  <a:gd name="connsiteX2719" fmla="*/ 3627832 w 5093934"/>
                  <a:gd name="connsiteY2719" fmla="*/ 1468074 h 1876628"/>
                  <a:gd name="connsiteX2720" fmla="*/ 3663958 w 5093934"/>
                  <a:gd name="connsiteY2720" fmla="*/ 1441246 h 1876628"/>
                  <a:gd name="connsiteX2721" fmla="*/ 3670270 w 5093934"/>
                  <a:gd name="connsiteY2721" fmla="*/ 1439304 h 1876628"/>
                  <a:gd name="connsiteX2722" fmla="*/ 2906043 w 5093934"/>
                  <a:gd name="connsiteY2722" fmla="*/ 1439304 h 1876628"/>
                  <a:gd name="connsiteX2723" fmla="*/ 2912355 w 5093934"/>
                  <a:gd name="connsiteY2723" fmla="*/ 1441247 h 1876628"/>
                  <a:gd name="connsiteX2724" fmla="*/ 2937252 w 5093934"/>
                  <a:gd name="connsiteY2724" fmla="*/ 1459736 h 1876628"/>
                  <a:gd name="connsiteX2725" fmla="*/ 2937252 w 5093934"/>
                  <a:gd name="connsiteY2725" fmla="*/ 1469113 h 1876628"/>
                  <a:gd name="connsiteX2726" fmla="*/ 2901128 w 5093934"/>
                  <a:gd name="connsiteY2726" fmla="*/ 1495940 h 1876628"/>
                  <a:gd name="connsiteX2727" fmla="*/ 2888502 w 5093934"/>
                  <a:gd name="connsiteY2727" fmla="*/ 1495940 h 1876628"/>
                  <a:gd name="connsiteX2728" fmla="*/ 2863606 w 5093934"/>
                  <a:gd name="connsiteY2728" fmla="*/ 1477450 h 1876628"/>
                  <a:gd name="connsiteX2729" fmla="*/ 2863604 w 5093934"/>
                  <a:gd name="connsiteY2729" fmla="*/ 1468074 h 1876628"/>
                  <a:gd name="connsiteX2730" fmla="*/ 2899730 w 5093934"/>
                  <a:gd name="connsiteY2730" fmla="*/ 1441246 h 1876628"/>
                  <a:gd name="connsiteX2731" fmla="*/ 2906043 w 5093934"/>
                  <a:gd name="connsiteY2731" fmla="*/ 1439304 h 1876628"/>
                  <a:gd name="connsiteX2732" fmla="*/ 2141661 w 5093934"/>
                  <a:gd name="connsiteY2732" fmla="*/ 1439304 h 1876628"/>
                  <a:gd name="connsiteX2733" fmla="*/ 2147973 w 5093934"/>
                  <a:gd name="connsiteY2733" fmla="*/ 1441247 h 1876628"/>
                  <a:gd name="connsiteX2734" fmla="*/ 2172870 w 5093934"/>
                  <a:gd name="connsiteY2734" fmla="*/ 1459736 h 1876628"/>
                  <a:gd name="connsiteX2735" fmla="*/ 2172870 w 5093934"/>
                  <a:gd name="connsiteY2735" fmla="*/ 1469113 h 1876628"/>
                  <a:gd name="connsiteX2736" fmla="*/ 2136746 w 5093934"/>
                  <a:gd name="connsiteY2736" fmla="*/ 1495940 h 1876628"/>
                  <a:gd name="connsiteX2737" fmla="*/ 2124120 w 5093934"/>
                  <a:gd name="connsiteY2737" fmla="*/ 1495940 h 1876628"/>
                  <a:gd name="connsiteX2738" fmla="*/ 2099223 w 5093934"/>
                  <a:gd name="connsiteY2738" fmla="*/ 1477450 h 1876628"/>
                  <a:gd name="connsiteX2739" fmla="*/ 2099223 w 5093934"/>
                  <a:gd name="connsiteY2739" fmla="*/ 1468074 h 1876628"/>
                  <a:gd name="connsiteX2740" fmla="*/ 2135347 w 5093934"/>
                  <a:gd name="connsiteY2740" fmla="*/ 1441246 h 1876628"/>
                  <a:gd name="connsiteX2741" fmla="*/ 2141661 w 5093934"/>
                  <a:gd name="connsiteY2741" fmla="*/ 1439304 h 1876628"/>
                  <a:gd name="connsiteX2742" fmla="*/ 1377433 w 5093934"/>
                  <a:gd name="connsiteY2742" fmla="*/ 1439304 h 1876628"/>
                  <a:gd name="connsiteX2743" fmla="*/ 1383746 w 5093934"/>
                  <a:gd name="connsiteY2743" fmla="*/ 1441247 h 1876628"/>
                  <a:gd name="connsiteX2744" fmla="*/ 1408642 w 5093934"/>
                  <a:gd name="connsiteY2744" fmla="*/ 1459736 h 1876628"/>
                  <a:gd name="connsiteX2745" fmla="*/ 1408642 w 5093934"/>
                  <a:gd name="connsiteY2745" fmla="*/ 1469113 h 1876628"/>
                  <a:gd name="connsiteX2746" fmla="*/ 1372518 w 5093934"/>
                  <a:gd name="connsiteY2746" fmla="*/ 1495940 h 1876628"/>
                  <a:gd name="connsiteX2747" fmla="*/ 1359893 w 5093934"/>
                  <a:gd name="connsiteY2747" fmla="*/ 1495940 h 1876628"/>
                  <a:gd name="connsiteX2748" fmla="*/ 1334995 w 5093934"/>
                  <a:gd name="connsiteY2748" fmla="*/ 1477450 h 1876628"/>
                  <a:gd name="connsiteX2749" fmla="*/ 1334995 w 5093934"/>
                  <a:gd name="connsiteY2749" fmla="*/ 1468074 h 1876628"/>
                  <a:gd name="connsiteX2750" fmla="*/ 1371119 w 5093934"/>
                  <a:gd name="connsiteY2750" fmla="*/ 1441246 h 1876628"/>
                  <a:gd name="connsiteX2751" fmla="*/ 1377433 w 5093934"/>
                  <a:gd name="connsiteY2751" fmla="*/ 1439304 h 1876628"/>
                  <a:gd name="connsiteX2752" fmla="*/ 614652 w 5093934"/>
                  <a:gd name="connsiteY2752" fmla="*/ 1439304 h 1876628"/>
                  <a:gd name="connsiteX2753" fmla="*/ 620964 w 5093934"/>
                  <a:gd name="connsiteY2753" fmla="*/ 1441247 h 1876628"/>
                  <a:gd name="connsiteX2754" fmla="*/ 645861 w 5093934"/>
                  <a:gd name="connsiteY2754" fmla="*/ 1459736 h 1876628"/>
                  <a:gd name="connsiteX2755" fmla="*/ 645861 w 5093934"/>
                  <a:gd name="connsiteY2755" fmla="*/ 1469113 h 1876628"/>
                  <a:gd name="connsiteX2756" fmla="*/ 609738 w 5093934"/>
                  <a:gd name="connsiteY2756" fmla="*/ 1495940 h 1876628"/>
                  <a:gd name="connsiteX2757" fmla="*/ 597112 w 5093934"/>
                  <a:gd name="connsiteY2757" fmla="*/ 1495940 h 1876628"/>
                  <a:gd name="connsiteX2758" fmla="*/ 572214 w 5093934"/>
                  <a:gd name="connsiteY2758" fmla="*/ 1477450 h 1876628"/>
                  <a:gd name="connsiteX2759" fmla="*/ 572214 w 5093934"/>
                  <a:gd name="connsiteY2759" fmla="*/ 1468074 h 1876628"/>
                  <a:gd name="connsiteX2760" fmla="*/ 608339 w 5093934"/>
                  <a:gd name="connsiteY2760" fmla="*/ 1441246 h 1876628"/>
                  <a:gd name="connsiteX2761" fmla="*/ 614652 w 5093934"/>
                  <a:gd name="connsiteY2761" fmla="*/ 1439304 h 1876628"/>
                  <a:gd name="connsiteX2762" fmla="*/ 4550586 w 5093934"/>
                  <a:gd name="connsiteY2762" fmla="*/ 1432905 h 1876628"/>
                  <a:gd name="connsiteX2763" fmla="*/ 4556638 w 5093934"/>
                  <a:gd name="connsiteY2763" fmla="*/ 1435005 h 1876628"/>
                  <a:gd name="connsiteX2764" fmla="*/ 4563620 w 5093934"/>
                  <a:gd name="connsiteY2764" fmla="*/ 1440671 h 1876628"/>
                  <a:gd name="connsiteX2765" fmla="*/ 4563072 w 5093934"/>
                  <a:gd name="connsiteY2765" fmla="*/ 1449827 h 1876628"/>
                  <a:gd name="connsiteX2766" fmla="*/ 4555441 w 5093934"/>
                  <a:gd name="connsiteY2766" fmla="*/ 1455012 h 1876628"/>
                  <a:gd name="connsiteX2767" fmla="*/ 4543114 w 5093934"/>
                  <a:gd name="connsiteY2767" fmla="*/ 1454606 h 1876628"/>
                  <a:gd name="connsiteX2768" fmla="*/ 4536132 w 5093934"/>
                  <a:gd name="connsiteY2768" fmla="*/ 1448939 h 1876628"/>
                  <a:gd name="connsiteX2769" fmla="*/ 4536678 w 5093934"/>
                  <a:gd name="connsiteY2769" fmla="*/ 1439783 h 1876628"/>
                  <a:gd name="connsiteX2770" fmla="*/ 4544309 w 5093934"/>
                  <a:gd name="connsiteY2770" fmla="*/ 1434598 h 1876628"/>
                  <a:gd name="connsiteX2771" fmla="*/ 4550586 w 5093934"/>
                  <a:gd name="connsiteY2771" fmla="*/ 1432905 h 1876628"/>
                  <a:gd name="connsiteX2772" fmla="*/ 3786358 w 5093934"/>
                  <a:gd name="connsiteY2772" fmla="*/ 1432905 h 1876628"/>
                  <a:gd name="connsiteX2773" fmla="*/ 3792410 w 5093934"/>
                  <a:gd name="connsiteY2773" fmla="*/ 1435005 h 1876628"/>
                  <a:gd name="connsiteX2774" fmla="*/ 3799392 w 5093934"/>
                  <a:gd name="connsiteY2774" fmla="*/ 1440671 h 1876628"/>
                  <a:gd name="connsiteX2775" fmla="*/ 3798844 w 5093934"/>
                  <a:gd name="connsiteY2775" fmla="*/ 1449827 h 1876628"/>
                  <a:gd name="connsiteX2776" fmla="*/ 3791214 w 5093934"/>
                  <a:gd name="connsiteY2776" fmla="*/ 1455012 h 1876628"/>
                  <a:gd name="connsiteX2777" fmla="*/ 3778885 w 5093934"/>
                  <a:gd name="connsiteY2777" fmla="*/ 1454606 h 1876628"/>
                  <a:gd name="connsiteX2778" fmla="*/ 3771903 w 5093934"/>
                  <a:gd name="connsiteY2778" fmla="*/ 1448939 h 1876628"/>
                  <a:gd name="connsiteX2779" fmla="*/ 3772450 w 5093934"/>
                  <a:gd name="connsiteY2779" fmla="*/ 1439783 h 1876628"/>
                  <a:gd name="connsiteX2780" fmla="*/ 3780080 w 5093934"/>
                  <a:gd name="connsiteY2780" fmla="*/ 1434598 h 1876628"/>
                  <a:gd name="connsiteX2781" fmla="*/ 3786358 w 5093934"/>
                  <a:gd name="connsiteY2781" fmla="*/ 1432905 h 1876628"/>
                  <a:gd name="connsiteX2782" fmla="*/ 3023577 w 5093934"/>
                  <a:gd name="connsiteY2782" fmla="*/ 1432905 h 1876628"/>
                  <a:gd name="connsiteX2783" fmla="*/ 3029629 w 5093934"/>
                  <a:gd name="connsiteY2783" fmla="*/ 1435005 h 1876628"/>
                  <a:gd name="connsiteX2784" fmla="*/ 3036610 w 5093934"/>
                  <a:gd name="connsiteY2784" fmla="*/ 1440671 h 1876628"/>
                  <a:gd name="connsiteX2785" fmla="*/ 3036064 w 5093934"/>
                  <a:gd name="connsiteY2785" fmla="*/ 1449827 h 1876628"/>
                  <a:gd name="connsiteX2786" fmla="*/ 3028432 w 5093934"/>
                  <a:gd name="connsiteY2786" fmla="*/ 1455012 h 1876628"/>
                  <a:gd name="connsiteX2787" fmla="*/ 3016104 w 5093934"/>
                  <a:gd name="connsiteY2787" fmla="*/ 1454606 h 1876628"/>
                  <a:gd name="connsiteX2788" fmla="*/ 3009122 w 5093934"/>
                  <a:gd name="connsiteY2788" fmla="*/ 1448939 h 1876628"/>
                  <a:gd name="connsiteX2789" fmla="*/ 3009669 w 5093934"/>
                  <a:gd name="connsiteY2789" fmla="*/ 1439783 h 1876628"/>
                  <a:gd name="connsiteX2790" fmla="*/ 3017300 w 5093934"/>
                  <a:gd name="connsiteY2790" fmla="*/ 1434598 h 1876628"/>
                  <a:gd name="connsiteX2791" fmla="*/ 3023577 w 5093934"/>
                  <a:gd name="connsiteY2791" fmla="*/ 1432905 h 1876628"/>
                  <a:gd name="connsiteX2792" fmla="*/ 2259349 w 5093934"/>
                  <a:gd name="connsiteY2792" fmla="*/ 1432905 h 1876628"/>
                  <a:gd name="connsiteX2793" fmla="*/ 2265400 w 5093934"/>
                  <a:gd name="connsiteY2793" fmla="*/ 1435005 h 1876628"/>
                  <a:gd name="connsiteX2794" fmla="*/ 2272382 w 5093934"/>
                  <a:gd name="connsiteY2794" fmla="*/ 1440671 h 1876628"/>
                  <a:gd name="connsiteX2795" fmla="*/ 2271836 w 5093934"/>
                  <a:gd name="connsiteY2795" fmla="*/ 1449827 h 1876628"/>
                  <a:gd name="connsiteX2796" fmla="*/ 2264204 w 5093934"/>
                  <a:gd name="connsiteY2796" fmla="*/ 1455012 h 1876628"/>
                  <a:gd name="connsiteX2797" fmla="*/ 2251876 w 5093934"/>
                  <a:gd name="connsiteY2797" fmla="*/ 1454606 h 1876628"/>
                  <a:gd name="connsiteX2798" fmla="*/ 2244894 w 5093934"/>
                  <a:gd name="connsiteY2798" fmla="*/ 1448939 h 1876628"/>
                  <a:gd name="connsiteX2799" fmla="*/ 2245441 w 5093934"/>
                  <a:gd name="connsiteY2799" fmla="*/ 1439783 h 1876628"/>
                  <a:gd name="connsiteX2800" fmla="*/ 2253072 w 5093934"/>
                  <a:gd name="connsiteY2800" fmla="*/ 1434598 h 1876628"/>
                  <a:gd name="connsiteX2801" fmla="*/ 2259349 w 5093934"/>
                  <a:gd name="connsiteY2801" fmla="*/ 1432905 h 1876628"/>
                  <a:gd name="connsiteX2802" fmla="*/ 1494968 w 5093934"/>
                  <a:gd name="connsiteY2802" fmla="*/ 1432905 h 1876628"/>
                  <a:gd name="connsiteX2803" fmla="*/ 1501019 w 5093934"/>
                  <a:gd name="connsiteY2803" fmla="*/ 1435005 h 1876628"/>
                  <a:gd name="connsiteX2804" fmla="*/ 1508001 w 5093934"/>
                  <a:gd name="connsiteY2804" fmla="*/ 1440671 h 1876628"/>
                  <a:gd name="connsiteX2805" fmla="*/ 1507453 w 5093934"/>
                  <a:gd name="connsiteY2805" fmla="*/ 1449827 h 1876628"/>
                  <a:gd name="connsiteX2806" fmla="*/ 1499822 w 5093934"/>
                  <a:gd name="connsiteY2806" fmla="*/ 1455012 h 1876628"/>
                  <a:gd name="connsiteX2807" fmla="*/ 1487494 w 5093934"/>
                  <a:gd name="connsiteY2807" fmla="*/ 1454606 h 1876628"/>
                  <a:gd name="connsiteX2808" fmla="*/ 1480512 w 5093934"/>
                  <a:gd name="connsiteY2808" fmla="*/ 1448939 h 1876628"/>
                  <a:gd name="connsiteX2809" fmla="*/ 1481059 w 5093934"/>
                  <a:gd name="connsiteY2809" fmla="*/ 1439783 h 1876628"/>
                  <a:gd name="connsiteX2810" fmla="*/ 1488690 w 5093934"/>
                  <a:gd name="connsiteY2810" fmla="*/ 1434598 h 1876628"/>
                  <a:gd name="connsiteX2811" fmla="*/ 1494968 w 5093934"/>
                  <a:gd name="connsiteY2811" fmla="*/ 1432905 h 1876628"/>
                  <a:gd name="connsiteX2812" fmla="*/ 730739 w 5093934"/>
                  <a:gd name="connsiteY2812" fmla="*/ 1432905 h 1876628"/>
                  <a:gd name="connsiteX2813" fmla="*/ 736791 w 5093934"/>
                  <a:gd name="connsiteY2813" fmla="*/ 1435005 h 1876628"/>
                  <a:gd name="connsiteX2814" fmla="*/ 743773 w 5093934"/>
                  <a:gd name="connsiteY2814" fmla="*/ 1440671 h 1876628"/>
                  <a:gd name="connsiteX2815" fmla="*/ 743226 w 5093934"/>
                  <a:gd name="connsiteY2815" fmla="*/ 1449827 h 1876628"/>
                  <a:gd name="connsiteX2816" fmla="*/ 735595 w 5093934"/>
                  <a:gd name="connsiteY2816" fmla="*/ 1455012 h 1876628"/>
                  <a:gd name="connsiteX2817" fmla="*/ 723266 w 5093934"/>
                  <a:gd name="connsiteY2817" fmla="*/ 1454606 h 1876628"/>
                  <a:gd name="connsiteX2818" fmla="*/ 716284 w 5093934"/>
                  <a:gd name="connsiteY2818" fmla="*/ 1448939 h 1876628"/>
                  <a:gd name="connsiteX2819" fmla="*/ 716831 w 5093934"/>
                  <a:gd name="connsiteY2819" fmla="*/ 1439783 h 1876628"/>
                  <a:gd name="connsiteX2820" fmla="*/ 724462 w 5093934"/>
                  <a:gd name="connsiteY2820" fmla="*/ 1434598 h 1876628"/>
                  <a:gd name="connsiteX2821" fmla="*/ 730739 w 5093934"/>
                  <a:gd name="connsiteY2821" fmla="*/ 1432905 h 1876628"/>
                  <a:gd name="connsiteX2822" fmla="*/ 5075195 w 5093934"/>
                  <a:gd name="connsiteY2822" fmla="*/ 1430254 h 1876628"/>
                  <a:gd name="connsiteX2823" fmla="*/ 5079210 w 5093934"/>
                  <a:gd name="connsiteY2823" fmla="*/ 1459020 h 1876628"/>
                  <a:gd name="connsiteX2824" fmla="*/ 5060655 w 5093934"/>
                  <a:gd name="connsiteY2824" fmla="*/ 1472478 h 1876628"/>
                  <a:gd name="connsiteX2825" fmla="*/ 5047033 w 5093934"/>
                  <a:gd name="connsiteY2825" fmla="*/ 1472359 h 1876628"/>
                  <a:gd name="connsiteX2826" fmla="*/ 5039056 w 5093934"/>
                  <a:gd name="connsiteY2826" fmla="*/ 1466293 h 1876628"/>
                  <a:gd name="connsiteX2827" fmla="*/ 5039217 w 5093934"/>
                  <a:gd name="connsiteY2827" fmla="*/ 1456177 h 1876628"/>
                  <a:gd name="connsiteX2828" fmla="*/ 5074790 w 5093934"/>
                  <a:gd name="connsiteY2828" fmla="*/ 1430375 h 1876628"/>
                  <a:gd name="connsiteX2829" fmla="*/ 4317406 w 5093934"/>
                  <a:gd name="connsiteY2829" fmla="*/ 1428339 h 1876628"/>
                  <a:gd name="connsiteX2830" fmla="*/ 4324184 w 5093934"/>
                  <a:gd name="connsiteY2830" fmla="*/ 1430494 h 1876628"/>
                  <a:gd name="connsiteX2831" fmla="*/ 4332161 w 5093934"/>
                  <a:gd name="connsiteY2831" fmla="*/ 1436560 h 1876628"/>
                  <a:gd name="connsiteX2832" fmla="*/ 4332000 w 5093934"/>
                  <a:gd name="connsiteY2832" fmla="*/ 1446676 h 1876628"/>
                  <a:gd name="connsiteX2833" fmla="*/ 4296428 w 5093934"/>
                  <a:gd name="connsiteY2833" fmla="*/ 1472478 h 1876628"/>
                  <a:gd name="connsiteX2834" fmla="*/ 4282805 w 5093934"/>
                  <a:gd name="connsiteY2834" fmla="*/ 1472359 h 1876628"/>
                  <a:gd name="connsiteX2835" fmla="*/ 4274828 w 5093934"/>
                  <a:gd name="connsiteY2835" fmla="*/ 1466293 h 1876628"/>
                  <a:gd name="connsiteX2836" fmla="*/ 4274988 w 5093934"/>
                  <a:gd name="connsiteY2836" fmla="*/ 1456177 h 1876628"/>
                  <a:gd name="connsiteX2837" fmla="*/ 4310562 w 5093934"/>
                  <a:gd name="connsiteY2837" fmla="*/ 1430375 h 1876628"/>
                  <a:gd name="connsiteX2838" fmla="*/ 4317406 w 5093934"/>
                  <a:gd name="connsiteY2838" fmla="*/ 1428339 h 1876628"/>
                  <a:gd name="connsiteX2839" fmla="*/ 3554625 w 5093934"/>
                  <a:gd name="connsiteY2839" fmla="*/ 1428339 h 1876628"/>
                  <a:gd name="connsiteX2840" fmla="*/ 3561402 w 5093934"/>
                  <a:gd name="connsiteY2840" fmla="*/ 1430494 h 1876628"/>
                  <a:gd name="connsiteX2841" fmla="*/ 3569380 w 5093934"/>
                  <a:gd name="connsiteY2841" fmla="*/ 1436560 h 1876628"/>
                  <a:gd name="connsiteX2842" fmla="*/ 3569218 w 5093934"/>
                  <a:gd name="connsiteY2842" fmla="*/ 1446676 h 1876628"/>
                  <a:gd name="connsiteX2843" fmla="*/ 3533646 w 5093934"/>
                  <a:gd name="connsiteY2843" fmla="*/ 1472478 h 1876628"/>
                  <a:gd name="connsiteX2844" fmla="*/ 3520024 w 5093934"/>
                  <a:gd name="connsiteY2844" fmla="*/ 1472359 h 1876628"/>
                  <a:gd name="connsiteX2845" fmla="*/ 3512047 w 5093934"/>
                  <a:gd name="connsiteY2845" fmla="*/ 1466293 h 1876628"/>
                  <a:gd name="connsiteX2846" fmla="*/ 3512208 w 5093934"/>
                  <a:gd name="connsiteY2846" fmla="*/ 1456177 h 1876628"/>
                  <a:gd name="connsiteX2847" fmla="*/ 3547781 w 5093934"/>
                  <a:gd name="connsiteY2847" fmla="*/ 1430375 h 1876628"/>
                  <a:gd name="connsiteX2848" fmla="*/ 3554625 w 5093934"/>
                  <a:gd name="connsiteY2848" fmla="*/ 1428339 h 1876628"/>
                  <a:gd name="connsiteX2849" fmla="*/ 2790397 w 5093934"/>
                  <a:gd name="connsiteY2849" fmla="*/ 1428339 h 1876628"/>
                  <a:gd name="connsiteX2850" fmla="*/ 2797174 w 5093934"/>
                  <a:gd name="connsiteY2850" fmla="*/ 1430494 h 1876628"/>
                  <a:gd name="connsiteX2851" fmla="*/ 2805152 w 5093934"/>
                  <a:gd name="connsiteY2851" fmla="*/ 1436560 h 1876628"/>
                  <a:gd name="connsiteX2852" fmla="*/ 2804991 w 5093934"/>
                  <a:gd name="connsiteY2852" fmla="*/ 1446676 h 1876628"/>
                  <a:gd name="connsiteX2853" fmla="*/ 2769418 w 5093934"/>
                  <a:gd name="connsiteY2853" fmla="*/ 1472478 h 1876628"/>
                  <a:gd name="connsiteX2854" fmla="*/ 2755796 w 5093934"/>
                  <a:gd name="connsiteY2854" fmla="*/ 1472359 h 1876628"/>
                  <a:gd name="connsiteX2855" fmla="*/ 2747819 w 5093934"/>
                  <a:gd name="connsiteY2855" fmla="*/ 1466293 h 1876628"/>
                  <a:gd name="connsiteX2856" fmla="*/ 2747980 w 5093934"/>
                  <a:gd name="connsiteY2856" fmla="*/ 1456177 h 1876628"/>
                  <a:gd name="connsiteX2857" fmla="*/ 2783553 w 5093934"/>
                  <a:gd name="connsiteY2857" fmla="*/ 1430375 h 1876628"/>
                  <a:gd name="connsiteX2858" fmla="*/ 2790397 w 5093934"/>
                  <a:gd name="connsiteY2858" fmla="*/ 1428339 h 1876628"/>
                  <a:gd name="connsiteX2859" fmla="*/ 2026015 w 5093934"/>
                  <a:gd name="connsiteY2859" fmla="*/ 1428339 h 1876628"/>
                  <a:gd name="connsiteX2860" fmla="*/ 2032793 w 5093934"/>
                  <a:gd name="connsiteY2860" fmla="*/ 1430494 h 1876628"/>
                  <a:gd name="connsiteX2861" fmla="*/ 2040770 w 5093934"/>
                  <a:gd name="connsiteY2861" fmla="*/ 1436560 h 1876628"/>
                  <a:gd name="connsiteX2862" fmla="*/ 2040608 w 5093934"/>
                  <a:gd name="connsiteY2862" fmla="*/ 1446676 h 1876628"/>
                  <a:gd name="connsiteX2863" fmla="*/ 2005036 w 5093934"/>
                  <a:gd name="connsiteY2863" fmla="*/ 1472478 h 1876628"/>
                  <a:gd name="connsiteX2864" fmla="*/ 1991414 w 5093934"/>
                  <a:gd name="connsiteY2864" fmla="*/ 1472359 h 1876628"/>
                  <a:gd name="connsiteX2865" fmla="*/ 1983436 w 5093934"/>
                  <a:gd name="connsiteY2865" fmla="*/ 1466293 h 1876628"/>
                  <a:gd name="connsiteX2866" fmla="*/ 1983598 w 5093934"/>
                  <a:gd name="connsiteY2866" fmla="*/ 1456177 h 1876628"/>
                  <a:gd name="connsiteX2867" fmla="*/ 2019170 w 5093934"/>
                  <a:gd name="connsiteY2867" fmla="*/ 1430375 h 1876628"/>
                  <a:gd name="connsiteX2868" fmla="*/ 2026015 w 5093934"/>
                  <a:gd name="connsiteY2868" fmla="*/ 1428339 h 1876628"/>
                  <a:gd name="connsiteX2869" fmla="*/ 1261787 w 5093934"/>
                  <a:gd name="connsiteY2869" fmla="*/ 1428339 h 1876628"/>
                  <a:gd name="connsiteX2870" fmla="*/ 1268565 w 5093934"/>
                  <a:gd name="connsiteY2870" fmla="*/ 1430494 h 1876628"/>
                  <a:gd name="connsiteX2871" fmla="*/ 1276542 w 5093934"/>
                  <a:gd name="connsiteY2871" fmla="*/ 1436560 h 1876628"/>
                  <a:gd name="connsiteX2872" fmla="*/ 1276381 w 5093934"/>
                  <a:gd name="connsiteY2872" fmla="*/ 1446676 h 1876628"/>
                  <a:gd name="connsiteX2873" fmla="*/ 1240809 w 5093934"/>
                  <a:gd name="connsiteY2873" fmla="*/ 1472478 h 1876628"/>
                  <a:gd name="connsiteX2874" fmla="*/ 1227186 w 5093934"/>
                  <a:gd name="connsiteY2874" fmla="*/ 1472359 h 1876628"/>
                  <a:gd name="connsiteX2875" fmla="*/ 1219209 w 5093934"/>
                  <a:gd name="connsiteY2875" fmla="*/ 1466293 h 1876628"/>
                  <a:gd name="connsiteX2876" fmla="*/ 1219369 w 5093934"/>
                  <a:gd name="connsiteY2876" fmla="*/ 1456177 h 1876628"/>
                  <a:gd name="connsiteX2877" fmla="*/ 1254943 w 5093934"/>
                  <a:gd name="connsiteY2877" fmla="*/ 1430375 h 1876628"/>
                  <a:gd name="connsiteX2878" fmla="*/ 1261787 w 5093934"/>
                  <a:gd name="connsiteY2878" fmla="*/ 1428339 h 1876628"/>
                  <a:gd name="connsiteX2879" fmla="*/ 499006 w 5093934"/>
                  <a:gd name="connsiteY2879" fmla="*/ 1428339 h 1876628"/>
                  <a:gd name="connsiteX2880" fmla="*/ 505784 w 5093934"/>
                  <a:gd name="connsiteY2880" fmla="*/ 1430494 h 1876628"/>
                  <a:gd name="connsiteX2881" fmla="*/ 513761 w 5093934"/>
                  <a:gd name="connsiteY2881" fmla="*/ 1436560 h 1876628"/>
                  <a:gd name="connsiteX2882" fmla="*/ 513600 w 5093934"/>
                  <a:gd name="connsiteY2882" fmla="*/ 1446676 h 1876628"/>
                  <a:gd name="connsiteX2883" fmla="*/ 478028 w 5093934"/>
                  <a:gd name="connsiteY2883" fmla="*/ 1472478 h 1876628"/>
                  <a:gd name="connsiteX2884" fmla="*/ 464405 w 5093934"/>
                  <a:gd name="connsiteY2884" fmla="*/ 1472359 h 1876628"/>
                  <a:gd name="connsiteX2885" fmla="*/ 456428 w 5093934"/>
                  <a:gd name="connsiteY2885" fmla="*/ 1466293 h 1876628"/>
                  <a:gd name="connsiteX2886" fmla="*/ 456588 w 5093934"/>
                  <a:gd name="connsiteY2886" fmla="*/ 1456177 h 1876628"/>
                  <a:gd name="connsiteX2887" fmla="*/ 492162 w 5093934"/>
                  <a:gd name="connsiteY2887" fmla="*/ 1430375 h 1876628"/>
                  <a:gd name="connsiteX2888" fmla="*/ 499006 w 5093934"/>
                  <a:gd name="connsiteY2888" fmla="*/ 1428339 h 1876628"/>
                  <a:gd name="connsiteX2889" fmla="*/ 4892550 w 5093934"/>
                  <a:gd name="connsiteY2889" fmla="*/ 1398724 h 1876628"/>
                  <a:gd name="connsiteX2890" fmla="*/ 4901833 w 5093934"/>
                  <a:gd name="connsiteY2890" fmla="*/ 1401580 h 1876628"/>
                  <a:gd name="connsiteX2891" fmla="*/ 4964604 w 5093934"/>
                  <a:gd name="connsiteY2891" fmla="*/ 1448195 h 1876628"/>
                  <a:gd name="connsiteX2892" fmla="*/ 4964604 w 5093934"/>
                  <a:gd name="connsiteY2892" fmla="*/ 1461983 h 1876628"/>
                  <a:gd name="connsiteX2893" fmla="*/ 4886164 w 5093934"/>
                  <a:gd name="connsiteY2893" fmla="*/ 1520234 h 1876628"/>
                  <a:gd name="connsiteX2894" fmla="*/ 4867598 w 5093934"/>
                  <a:gd name="connsiteY2894" fmla="*/ 1520234 h 1876628"/>
                  <a:gd name="connsiteX2895" fmla="*/ 4804826 w 5093934"/>
                  <a:gd name="connsiteY2895" fmla="*/ 1473619 h 1876628"/>
                  <a:gd name="connsiteX2896" fmla="*/ 4804826 w 5093934"/>
                  <a:gd name="connsiteY2896" fmla="*/ 1459831 h 1876628"/>
                  <a:gd name="connsiteX2897" fmla="*/ 4883267 w 5093934"/>
                  <a:gd name="connsiteY2897" fmla="*/ 1401580 h 1876628"/>
                  <a:gd name="connsiteX2898" fmla="*/ 4892550 w 5093934"/>
                  <a:gd name="connsiteY2898" fmla="*/ 1398724 h 1876628"/>
                  <a:gd name="connsiteX2899" fmla="*/ 4128322 w 5093934"/>
                  <a:gd name="connsiteY2899" fmla="*/ 1398724 h 1876628"/>
                  <a:gd name="connsiteX2900" fmla="*/ 4137605 w 5093934"/>
                  <a:gd name="connsiteY2900" fmla="*/ 1401580 h 1876628"/>
                  <a:gd name="connsiteX2901" fmla="*/ 4200376 w 5093934"/>
                  <a:gd name="connsiteY2901" fmla="*/ 1448195 h 1876628"/>
                  <a:gd name="connsiteX2902" fmla="*/ 4200376 w 5093934"/>
                  <a:gd name="connsiteY2902" fmla="*/ 1461983 h 1876628"/>
                  <a:gd name="connsiteX2903" fmla="*/ 4121936 w 5093934"/>
                  <a:gd name="connsiteY2903" fmla="*/ 1520234 h 1876628"/>
                  <a:gd name="connsiteX2904" fmla="*/ 4103370 w 5093934"/>
                  <a:gd name="connsiteY2904" fmla="*/ 1520234 h 1876628"/>
                  <a:gd name="connsiteX2905" fmla="*/ 4040599 w 5093934"/>
                  <a:gd name="connsiteY2905" fmla="*/ 1473619 h 1876628"/>
                  <a:gd name="connsiteX2906" fmla="*/ 4040599 w 5093934"/>
                  <a:gd name="connsiteY2906" fmla="*/ 1459831 h 1876628"/>
                  <a:gd name="connsiteX2907" fmla="*/ 4119039 w 5093934"/>
                  <a:gd name="connsiteY2907" fmla="*/ 1401580 h 1876628"/>
                  <a:gd name="connsiteX2908" fmla="*/ 4128322 w 5093934"/>
                  <a:gd name="connsiteY2908" fmla="*/ 1398724 h 1876628"/>
                  <a:gd name="connsiteX2909" fmla="*/ 3365541 w 5093934"/>
                  <a:gd name="connsiteY2909" fmla="*/ 1398724 h 1876628"/>
                  <a:gd name="connsiteX2910" fmla="*/ 3374824 w 5093934"/>
                  <a:gd name="connsiteY2910" fmla="*/ 1401580 h 1876628"/>
                  <a:gd name="connsiteX2911" fmla="*/ 3437594 w 5093934"/>
                  <a:gd name="connsiteY2911" fmla="*/ 1448195 h 1876628"/>
                  <a:gd name="connsiteX2912" fmla="*/ 3437594 w 5093934"/>
                  <a:gd name="connsiteY2912" fmla="*/ 1461983 h 1876628"/>
                  <a:gd name="connsiteX2913" fmla="*/ 3359155 w 5093934"/>
                  <a:gd name="connsiteY2913" fmla="*/ 1520234 h 1876628"/>
                  <a:gd name="connsiteX2914" fmla="*/ 3340589 w 5093934"/>
                  <a:gd name="connsiteY2914" fmla="*/ 1520234 h 1876628"/>
                  <a:gd name="connsiteX2915" fmla="*/ 3277818 w 5093934"/>
                  <a:gd name="connsiteY2915" fmla="*/ 1473619 h 1876628"/>
                  <a:gd name="connsiteX2916" fmla="*/ 3277818 w 5093934"/>
                  <a:gd name="connsiteY2916" fmla="*/ 1459831 h 1876628"/>
                  <a:gd name="connsiteX2917" fmla="*/ 3356258 w 5093934"/>
                  <a:gd name="connsiteY2917" fmla="*/ 1401580 h 1876628"/>
                  <a:gd name="connsiteX2918" fmla="*/ 3365541 w 5093934"/>
                  <a:gd name="connsiteY2918" fmla="*/ 1398724 h 1876628"/>
                  <a:gd name="connsiteX2919" fmla="*/ 2601314 w 5093934"/>
                  <a:gd name="connsiteY2919" fmla="*/ 1398724 h 1876628"/>
                  <a:gd name="connsiteX2920" fmla="*/ 2610596 w 5093934"/>
                  <a:gd name="connsiteY2920" fmla="*/ 1401580 h 1876628"/>
                  <a:gd name="connsiteX2921" fmla="*/ 2673366 w 5093934"/>
                  <a:gd name="connsiteY2921" fmla="*/ 1448195 h 1876628"/>
                  <a:gd name="connsiteX2922" fmla="*/ 2673366 w 5093934"/>
                  <a:gd name="connsiteY2922" fmla="*/ 1461983 h 1876628"/>
                  <a:gd name="connsiteX2923" fmla="*/ 2594926 w 5093934"/>
                  <a:gd name="connsiteY2923" fmla="*/ 1520234 h 1876628"/>
                  <a:gd name="connsiteX2924" fmla="*/ 2576360 w 5093934"/>
                  <a:gd name="connsiteY2924" fmla="*/ 1520234 h 1876628"/>
                  <a:gd name="connsiteX2925" fmla="*/ 2513590 w 5093934"/>
                  <a:gd name="connsiteY2925" fmla="*/ 1473619 h 1876628"/>
                  <a:gd name="connsiteX2926" fmla="*/ 2513590 w 5093934"/>
                  <a:gd name="connsiteY2926" fmla="*/ 1459831 h 1876628"/>
                  <a:gd name="connsiteX2927" fmla="*/ 2592030 w 5093934"/>
                  <a:gd name="connsiteY2927" fmla="*/ 1401580 h 1876628"/>
                  <a:gd name="connsiteX2928" fmla="*/ 2601314 w 5093934"/>
                  <a:gd name="connsiteY2928" fmla="*/ 1398724 h 1876628"/>
                  <a:gd name="connsiteX2929" fmla="*/ 1836932 w 5093934"/>
                  <a:gd name="connsiteY2929" fmla="*/ 1398724 h 1876628"/>
                  <a:gd name="connsiteX2930" fmla="*/ 1846214 w 5093934"/>
                  <a:gd name="connsiteY2930" fmla="*/ 1401580 h 1876628"/>
                  <a:gd name="connsiteX2931" fmla="*/ 1908984 w 5093934"/>
                  <a:gd name="connsiteY2931" fmla="*/ 1448195 h 1876628"/>
                  <a:gd name="connsiteX2932" fmla="*/ 1908984 w 5093934"/>
                  <a:gd name="connsiteY2932" fmla="*/ 1461983 h 1876628"/>
                  <a:gd name="connsiteX2933" fmla="*/ 1830544 w 5093934"/>
                  <a:gd name="connsiteY2933" fmla="*/ 1520234 h 1876628"/>
                  <a:gd name="connsiteX2934" fmla="*/ 1811978 w 5093934"/>
                  <a:gd name="connsiteY2934" fmla="*/ 1520234 h 1876628"/>
                  <a:gd name="connsiteX2935" fmla="*/ 1749208 w 5093934"/>
                  <a:gd name="connsiteY2935" fmla="*/ 1473619 h 1876628"/>
                  <a:gd name="connsiteX2936" fmla="*/ 1749208 w 5093934"/>
                  <a:gd name="connsiteY2936" fmla="*/ 1459831 h 1876628"/>
                  <a:gd name="connsiteX2937" fmla="*/ 1827648 w 5093934"/>
                  <a:gd name="connsiteY2937" fmla="*/ 1401580 h 1876628"/>
                  <a:gd name="connsiteX2938" fmla="*/ 1836932 w 5093934"/>
                  <a:gd name="connsiteY2938" fmla="*/ 1398724 h 1876628"/>
                  <a:gd name="connsiteX2939" fmla="*/ 1072704 w 5093934"/>
                  <a:gd name="connsiteY2939" fmla="*/ 1398724 h 1876628"/>
                  <a:gd name="connsiteX2940" fmla="*/ 1081986 w 5093934"/>
                  <a:gd name="connsiteY2940" fmla="*/ 1401580 h 1876628"/>
                  <a:gd name="connsiteX2941" fmla="*/ 1144756 w 5093934"/>
                  <a:gd name="connsiteY2941" fmla="*/ 1448195 h 1876628"/>
                  <a:gd name="connsiteX2942" fmla="*/ 1144756 w 5093934"/>
                  <a:gd name="connsiteY2942" fmla="*/ 1461983 h 1876628"/>
                  <a:gd name="connsiteX2943" fmla="*/ 1066317 w 5093934"/>
                  <a:gd name="connsiteY2943" fmla="*/ 1520234 h 1876628"/>
                  <a:gd name="connsiteX2944" fmla="*/ 1047751 w 5093934"/>
                  <a:gd name="connsiteY2944" fmla="*/ 1520234 h 1876628"/>
                  <a:gd name="connsiteX2945" fmla="*/ 984980 w 5093934"/>
                  <a:gd name="connsiteY2945" fmla="*/ 1473619 h 1876628"/>
                  <a:gd name="connsiteX2946" fmla="*/ 984980 w 5093934"/>
                  <a:gd name="connsiteY2946" fmla="*/ 1459831 h 1876628"/>
                  <a:gd name="connsiteX2947" fmla="*/ 1063421 w 5093934"/>
                  <a:gd name="connsiteY2947" fmla="*/ 1401580 h 1876628"/>
                  <a:gd name="connsiteX2948" fmla="*/ 1072704 w 5093934"/>
                  <a:gd name="connsiteY2948" fmla="*/ 1398724 h 1876628"/>
                  <a:gd name="connsiteX2949" fmla="*/ 309922 w 5093934"/>
                  <a:gd name="connsiteY2949" fmla="*/ 1398724 h 1876628"/>
                  <a:gd name="connsiteX2950" fmla="*/ 319205 w 5093934"/>
                  <a:gd name="connsiteY2950" fmla="*/ 1401580 h 1876628"/>
                  <a:gd name="connsiteX2951" fmla="*/ 381975 w 5093934"/>
                  <a:gd name="connsiteY2951" fmla="*/ 1448195 h 1876628"/>
                  <a:gd name="connsiteX2952" fmla="*/ 381975 w 5093934"/>
                  <a:gd name="connsiteY2952" fmla="*/ 1461983 h 1876628"/>
                  <a:gd name="connsiteX2953" fmla="*/ 303536 w 5093934"/>
                  <a:gd name="connsiteY2953" fmla="*/ 1520234 h 1876628"/>
                  <a:gd name="connsiteX2954" fmla="*/ 284970 w 5093934"/>
                  <a:gd name="connsiteY2954" fmla="*/ 1520234 h 1876628"/>
                  <a:gd name="connsiteX2955" fmla="*/ 222199 w 5093934"/>
                  <a:gd name="connsiteY2955" fmla="*/ 1473619 h 1876628"/>
                  <a:gd name="connsiteX2956" fmla="*/ 222199 w 5093934"/>
                  <a:gd name="connsiteY2956" fmla="*/ 1459831 h 1876628"/>
                  <a:gd name="connsiteX2957" fmla="*/ 300639 w 5093934"/>
                  <a:gd name="connsiteY2957" fmla="*/ 1401580 h 1876628"/>
                  <a:gd name="connsiteX2958" fmla="*/ 309922 w 5093934"/>
                  <a:gd name="connsiteY2958" fmla="*/ 1398724 h 1876628"/>
                  <a:gd name="connsiteX2959" fmla="*/ 4678812 w 5093934"/>
                  <a:gd name="connsiteY2959" fmla="*/ 1396581 h 1876628"/>
                  <a:gd name="connsiteX2960" fmla="*/ 4688090 w 5093934"/>
                  <a:gd name="connsiteY2960" fmla="*/ 1399435 h 1876628"/>
                  <a:gd name="connsiteX2961" fmla="*/ 4742641 w 5093934"/>
                  <a:gd name="connsiteY2961" fmla="*/ 1439946 h 1876628"/>
                  <a:gd name="connsiteX2962" fmla="*/ 4742641 w 5093934"/>
                  <a:gd name="connsiteY2962" fmla="*/ 1453726 h 1876628"/>
                  <a:gd name="connsiteX2963" fmla="*/ 4705462 w 5093934"/>
                  <a:gd name="connsiteY2963" fmla="*/ 1481338 h 1876628"/>
                  <a:gd name="connsiteX2964" fmla="*/ 4686905 w 5093934"/>
                  <a:gd name="connsiteY2964" fmla="*/ 1481338 h 1876628"/>
                  <a:gd name="connsiteX2965" fmla="*/ 4632354 w 5093934"/>
                  <a:gd name="connsiteY2965" fmla="*/ 1440826 h 1876628"/>
                  <a:gd name="connsiteX2966" fmla="*/ 4632354 w 5093934"/>
                  <a:gd name="connsiteY2966" fmla="*/ 1427046 h 1876628"/>
                  <a:gd name="connsiteX2967" fmla="*/ 4669534 w 5093934"/>
                  <a:gd name="connsiteY2967" fmla="*/ 1399435 h 1876628"/>
                  <a:gd name="connsiteX2968" fmla="*/ 4678812 w 5093934"/>
                  <a:gd name="connsiteY2968" fmla="*/ 1396581 h 1876628"/>
                  <a:gd name="connsiteX2969" fmla="*/ 3914584 w 5093934"/>
                  <a:gd name="connsiteY2969" fmla="*/ 1396581 h 1876628"/>
                  <a:gd name="connsiteX2970" fmla="*/ 3923862 w 5093934"/>
                  <a:gd name="connsiteY2970" fmla="*/ 1399435 h 1876628"/>
                  <a:gd name="connsiteX2971" fmla="*/ 3978413 w 5093934"/>
                  <a:gd name="connsiteY2971" fmla="*/ 1439946 h 1876628"/>
                  <a:gd name="connsiteX2972" fmla="*/ 3978413 w 5093934"/>
                  <a:gd name="connsiteY2972" fmla="*/ 1453726 h 1876628"/>
                  <a:gd name="connsiteX2973" fmla="*/ 3941234 w 5093934"/>
                  <a:gd name="connsiteY2973" fmla="*/ 1481338 h 1876628"/>
                  <a:gd name="connsiteX2974" fmla="*/ 3922677 w 5093934"/>
                  <a:gd name="connsiteY2974" fmla="*/ 1481338 h 1876628"/>
                  <a:gd name="connsiteX2975" fmla="*/ 3868126 w 5093934"/>
                  <a:gd name="connsiteY2975" fmla="*/ 1440826 h 1876628"/>
                  <a:gd name="connsiteX2976" fmla="*/ 3868126 w 5093934"/>
                  <a:gd name="connsiteY2976" fmla="*/ 1427046 h 1876628"/>
                  <a:gd name="connsiteX2977" fmla="*/ 3905306 w 5093934"/>
                  <a:gd name="connsiteY2977" fmla="*/ 1399435 h 1876628"/>
                  <a:gd name="connsiteX2978" fmla="*/ 3914584 w 5093934"/>
                  <a:gd name="connsiteY2978" fmla="*/ 1396581 h 1876628"/>
                  <a:gd name="connsiteX2979" fmla="*/ 3151803 w 5093934"/>
                  <a:gd name="connsiteY2979" fmla="*/ 1396581 h 1876628"/>
                  <a:gd name="connsiteX2980" fmla="*/ 3161082 w 5093934"/>
                  <a:gd name="connsiteY2980" fmla="*/ 1399435 h 1876628"/>
                  <a:gd name="connsiteX2981" fmla="*/ 3215632 w 5093934"/>
                  <a:gd name="connsiteY2981" fmla="*/ 1439946 h 1876628"/>
                  <a:gd name="connsiteX2982" fmla="*/ 3215632 w 5093934"/>
                  <a:gd name="connsiteY2982" fmla="*/ 1453726 h 1876628"/>
                  <a:gd name="connsiteX2983" fmla="*/ 3178453 w 5093934"/>
                  <a:gd name="connsiteY2983" fmla="*/ 1481338 h 1876628"/>
                  <a:gd name="connsiteX2984" fmla="*/ 3159896 w 5093934"/>
                  <a:gd name="connsiteY2984" fmla="*/ 1481338 h 1876628"/>
                  <a:gd name="connsiteX2985" fmla="*/ 3105345 w 5093934"/>
                  <a:gd name="connsiteY2985" fmla="*/ 1440826 h 1876628"/>
                  <a:gd name="connsiteX2986" fmla="*/ 3105345 w 5093934"/>
                  <a:gd name="connsiteY2986" fmla="*/ 1427046 h 1876628"/>
                  <a:gd name="connsiteX2987" fmla="*/ 3142525 w 5093934"/>
                  <a:gd name="connsiteY2987" fmla="*/ 1399435 h 1876628"/>
                  <a:gd name="connsiteX2988" fmla="*/ 3151803 w 5093934"/>
                  <a:gd name="connsiteY2988" fmla="*/ 1396581 h 1876628"/>
                  <a:gd name="connsiteX2989" fmla="*/ 2387575 w 5093934"/>
                  <a:gd name="connsiteY2989" fmla="*/ 1396581 h 1876628"/>
                  <a:gd name="connsiteX2990" fmla="*/ 2396854 w 5093934"/>
                  <a:gd name="connsiteY2990" fmla="*/ 1399435 h 1876628"/>
                  <a:gd name="connsiteX2991" fmla="*/ 2451404 w 5093934"/>
                  <a:gd name="connsiteY2991" fmla="*/ 1439946 h 1876628"/>
                  <a:gd name="connsiteX2992" fmla="*/ 2451404 w 5093934"/>
                  <a:gd name="connsiteY2992" fmla="*/ 1453726 h 1876628"/>
                  <a:gd name="connsiteX2993" fmla="*/ 2414224 w 5093934"/>
                  <a:gd name="connsiteY2993" fmla="*/ 1481338 h 1876628"/>
                  <a:gd name="connsiteX2994" fmla="*/ 2395668 w 5093934"/>
                  <a:gd name="connsiteY2994" fmla="*/ 1481338 h 1876628"/>
                  <a:gd name="connsiteX2995" fmla="*/ 2341116 w 5093934"/>
                  <a:gd name="connsiteY2995" fmla="*/ 1440826 h 1876628"/>
                  <a:gd name="connsiteX2996" fmla="*/ 2341116 w 5093934"/>
                  <a:gd name="connsiteY2996" fmla="*/ 1427046 h 1876628"/>
                  <a:gd name="connsiteX2997" fmla="*/ 2378296 w 5093934"/>
                  <a:gd name="connsiteY2997" fmla="*/ 1399435 h 1876628"/>
                  <a:gd name="connsiteX2998" fmla="*/ 2387575 w 5093934"/>
                  <a:gd name="connsiteY2998" fmla="*/ 1396581 h 1876628"/>
                  <a:gd name="connsiteX2999" fmla="*/ 1623192 w 5093934"/>
                  <a:gd name="connsiteY2999" fmla="*/ 1396581 h 1876628"/>
                  <a:gd name="connsiteX3000" fmla="*/ 1632471 w 5093934"/>
                  <a:gd name="connsiteY3000" fmla="*/ 1399435 h 1876628"/>
                  <a:gd name="connsiteX3001" fmla="*/ 1687022 w 5093934"/>
                  <a:gd name="connsiteY3001" fmla="*/ 1439946 h 1876628"/>
                  <a:gd name="connsiteX3002" fmla="*/ 1687022 w 5093934"/>
                  <a:gd name="connsiteY3002" fmla="*/ 1453726 h 1876628"/>
                  <a:gd name="connsiteX3003" fmla="*/ 1649842 w 5093934"/>
                  <a:gd name="connsiteY3003" fmla="*/ 1481338 h 1876628"/>
                  <a:gd name="connsiteX3004" fmla="*/ 1631286 w 5093934"/>
                  <a:gd name="connsiteY3004" fmla="*/ 1481338 h 1876628"/>
                  <a:gd name="connsiteX3005" fmla="*/ 1576735 w 5093934"/>
                  <a:gd name="connsiteY3005" fmla="*/ 1440826 h 1876628"/>
                  <a:gd name="connsiteX3006" fmla="*/ 1576735 w 5093934"/>
                  <a:gd name="connsiteY3006" fmla="*/ 1427046 h 1876628"/>
                  <a:gd name="connsiteX3007" fmla="*/ 1613914 w 5093934"/>
                  <a:gd name="connsiteY3007" fmla="*/ 1399435 h 1876628"/>
                  <a:gd name="connsiteX3008" fmla="*/ 1623192 w 5093934"/>
                  <a:gd name="connsiteY3008" fmla="*/ 1396581 h 1876628"/>
                  <a:gd name="connsiteX3009" fmla="*/ 858965 w 5093934"/>
                  <a:gd name="connsiteY3009" fmla="*/ 1396581 h 1876628"/>
                  <a:gd name="connsiteX3010" fmla="*/ 868243 w 5093934"/>
                  <a:gd name="connsiteY3010" fmla="*/ 1399435 h 1876628"/>
                  <a:gd name="connsiteX3011" fmla="*/ 922794 w 5093934"/>
                  <a:gd name="connsiteY3011" fmla="*/ 1439946 h 1876628"/>
                  <a:gd name="connsiteX3012" fmla="*/ 922794 w 5093934"/>
                  <a:gd name="connsiteY3012" fmla="*/ 1453726 h 1876628"/>
                  <a:gd name="connsiteX3013" fmla="*/ 885615 w 5093934"/>
                  <a:gd name="connsiteY3013" fmla="*/ 1481338 h 1876628"/>
                  <a:gd name="connsiteX3014" fmla="*/ 867058 w 5093934"/>
                  <a:gd name="connsiteY3014" fmla="*/ 1481338 h 1876628"/>
                  <a:gd name="connsiteX3015" fmla="*/ 812507 w 5093934"/>
                  <a:gd name="connsiteY3015" fmla="*/ 1440826 h 1876628"/>
                  <a:gd name="connsiteX3016" fmla="*/ 812507 w 5093934"/>
                  <a:gd name="connsiteY3016" fmla="*/ 1427046 h 1876628"/>
                  <a:gd name="connsiteX3017" fmla="*/ 849687 w 5093934"/>
                  <a:gd name="connsiteY3017" fmla="*/ 1399435 h 1876628"/>
                  <a:gd name="connsiteX3018" fmla="*/ 858965 w 5093934"/>
                  <a:gd name="connsiteY3018" fmla="*/ 1396581 h 1876628"/>
                  <a:gd name="connsiteX3019" fmla="*/ 96184 w 5093934"/>
                  <a:gd name="connsiteY3019" fmla="*/ 1396581 h 1876628"/>
                  <a:gd name="connsiteX3020" fmla="*/ 105463 w 5093934"/>
                  <a:gd name="connsiteY3020" fmla="*/ 1399435 h 1876628"/>
                  <a:gd name="connsiteX3021" fmla="*/ 160013 w 5093934"/>
                  <a:gd name="connsiteY3021" fmla="*/ 1439946 h 1876628"/>
                  <a:gd name="connsiteX3022" fmla="*/ 160013 w 5093934"/>
                  <a:gd name="connsiteY3022" fmla="*/ 1453726 h 1876628"/>
                  <a:gd name="connsiteX3023" fmla="*/ 122834 w 5093934"/>
                  <a:gd name="connsiteY3023" fmla="*/ 1481338 h 1876628"/>
                  <a:gd name="connsiteX3024" fmla="*/ 104277 w 5093934"/>
                  <a:gd name="connsiteY3024" fmla="*/ 1481338 h 1876628"/>
                  <a:gd name="connsiteX3025" fmla="*/ 59787 w 5093934"/>
                  <a:gd name="connsiteY3025" fmla="*/ 1448298 h 1876628"/>
                  <a:gd name="connsiteX3026" fmla="*/ 64260 w 5093934"/>
                  <a:gd name="connsiteY3026" fmla="*/ 1416253 h 1876628"/>
                  <a:gd name="connsiteX3027" fmla="*/ 86906 w 5093934"/>
                  <a:gd name="connsiteY3027" fmla="*/ 1399435 h 1876628"/>
                  <a:gd name="connsiteX3028" fmla="*/ 96184 w 5093934"/>
                  <a:gd name="connsiteY3028" fmla="*/ 1396581 h 1876628"/>
                  <a:gd name="connsiteX3029" fmla="*/ 4594010 w 5093934"/>
                  <a:gd name="connsiteY3029" fmla="*/ 1395031 h 1876628"/>
                  <a:gd name="connsiteX3030" fmla="*/ 4601760 w 5093934"/>
                  <a:gd name="connsiteY3030" fmla="*/ 1397310 h 1876628"/>
                  <a:gd name="connsiteX3031" fmla="*/ 4611028 w 5093934"/>
                  <a:gd name="connsiteY3031" fmla="*/ 1403982 h 1876628"/>
                  <a:gd name="connsiteX3032" fmla="*/ 4611268 w 5093934"/>
                  <a:gd name="connsiteY3032" fmla="*/ 1415418 h 1876628"/>
                  <a:gd name="connsiteX3033" fmla="*/ 4586024 w 5093934"/>
                  <a:gd name="connsiteY3033" fmla="*/ 1434760 h 1876628"/>
                  <a:gd name="connsiteX3034" fmla="*/ 4570624 w 5093934"/>
                  <a:gd name="connsiteY3034" fmla="*/ 1434939 h 1876628"/>
                  <a:gd name="connsiteX3035" fmla="*/ 4561356 w 5093934"/>
                  <a:gd name="connsiteY3035" fmla="*/ 1428268 h 1876628"/>
                  <a:gd name="connsiteX3036" fmla="*/ 4561116 w 5093934"/>
                  <a:gd name="connsiteY3036" fmla="*/ 1416832 h 1876628"/>
                  <a:gd name="connsiteX3037" fmla="*/ 4586359 w 5093934"/>
                  <a:gd name="connsiteY3037" fmla="*/ 1397489 h 1876628"/>
                  <a:gd name="connsiteX3038" fmla="*/ 4594010 w 5093934"/>
                  <a:gd name="connsiteY3038" fmla="*/ 1395031 h 1876628"/>
                  <a:gd name="connsiteX3039" fmla="*/ 3829782 w 5093934"/>
                  <a:gd name="connsiteY3039" fmla="*/ 1395031 h 1876628"/>
                  <a:gd name="connsiteX3040" fmla="*/ 3837531 w 5093934"/>
                  <a:gd name="connsiteY3040" fmla="*/ 1397310 h 1876628"/>
                  <a:gd name="connsiteX3041" fmla="*/ 3846800 w 5093934"/>
                  <a:gd name="connsiteY3041" fmla="*/ 1403982 h 1876628"/>
                  <a:gd name="connsiteX3042" fmla="*/ 3847040 w 5093934"/>
                  <a:gd name="connsiteY3042" fmla="*/ 1415418 h 1876628"/>
                  <a:gd name="connsiteX3043" fmla="*/ 3821796 w 5093934"/>
                  <a:gd name="connsiteY3043" fmla="*/ 1434760 h 1876628"/>
                  <a:gd name="connsiteX3044" fmla="*/ 3806396 w 5093934"/>
                  <a:gd name="connsiteY3044" fmla="*/ 1434939 h 1876628"/>
                  <a:gd name="connsiteX3045" fmla="*/ 3797129 w 5093934"/>
                  <a:gd name="connsiteY3045" fmla="*/ 1428268 h 1876628"/>
                  <a:gd name="connsiteX3046" fmla="*/ 3796888 w 5093934"/>
                  <a:gd name="connsiteY3046" fmla="*/ 1416832 h 1876628"/>
                  <a:gd name="connsiteX3047" fmla="*/ 3822132 w 5093934"/>
                  <a:gd name="connsiteY3047" fmla="*/ 1397489 h 1876628"/>
                  <a:gd name="connsiteX3048" fmla="*/ 3829782 w 5093934"/>
                  <a:gd name="connsiteY3048" fmla="*/ 1395031 h 1876628"/>
                  <a:gd name="connsiteX3049" fmla="*/ 3067000 w 5093934"/>
                  <a:gd name="connsiteY3049" fmla="*/ 1395031 h 1876628"/>
                  <a:gd name="connsiteX3050" fmla="*/ 3074750 w 5093934"/>
                  <a:gd name="connsiteY3050" fmla="*/ 1397310 h 1876628"/>
                  <a:gd name="connsiteX3051" fmla="*/ 3084019 w 5093934"/>
                  <a:gd name="connsiteY3051" fmla="*/ 1403982 h 1876628"/>
                  <a:gd name="connsiteX3052" fmla="*/ 3084259 w 5093934"/>
                  <a:gd name="connsiteY3052" fmla="*/ 1415418 h 1876628"/>
                  <a:gd name="connsiteX3053" fmla="*/ 3059015 w 5093934"/>
                  <a:gd name="connsiteY3053" fmla="*/ 1434760 h 1876628"/>
                  <a:gd name="connsiteX3054" fmla="*/ 3043616 w 5093934"/>
                  <a:gd name="connsiteY3054" fmla="*/ 1434939 h 1876628"/>
                  <a:gd name="connsiteX3055" fmla="*/ 3034347 w 5093934"/>
                  <a:gd name="connsiteY3055" fmla="*/ 1428268 h 1876628"/>
                  <a:gd name="connsiteX3056" fmla="*/ 3034107 w 5093934"/>
                  <a:gd name="connsiteY3056" fmla="*/ 1416832 h 1876628"/>
                  <a:gd name="connsiteX3057" fmla="*/ 3059351 w 5093934"/>
                  <a:gd name="connsiteY3057" fmla="*/ 1397489 h 1876628"/>
                  <a:gd name="connsiteX3058" fmla="*/ 3067000 w 5093934"/>
                  <a:gd name="connsiteY3058" fmla="*/ 1395031 h 1876628"/>
                  <a:gd name="connsiteX3059" fmla="*/ 2302772 w 5093934"/>
                  <a:gd name="connsiteY3059" fmla="*/ 1395031 h 1876628"/>
                  <a:gd name="connsiteX3060" fmla="*/ 2310522 w 5093934"/>
                  <a:gd name="connsiteY3060" fmla="*/ 1397310 h 1876628"/>
                  <a:gd name="connsiteX3061" fmla="*/ 2319791 w 5093934"/>
                  <a:gd name="connsiteY3061" fmla="*/ 1403982 h 1876628"/>
                  <a:gd name="connsiteX3062" fmla="*/ 2320031 w 5093934"/>
                  <a:gd name="connsiteY3062" fmla="*/ 1415418 h 1876628"/>
                  <a:gd name="connsiteX3063" fmla="*/ 2294787 w 5093934"/>
                  <a:gd name="connsiteY3063" fmla="*/ 1434760 h 1876628"/>
                  <a:gd name="connsiteX3064" fmla="*/ 2279387 w 5093934"/>
                  <a:gd name="connsiteY3064" fmla="*/ 1434939 h 1876628"/>
                  <a:gd name="connsiteX3065" fmla="*/ 2270120 w 5093934"/>
                  <a:gd name="connsiteY3065" fmla="*/ 1428268 h 1876628"/>
                  <a:gd name="connsiteX3066" fmla="*/ 2269879 w 5093934"/>
                  <a:gd name="connsiteY3066" fmla="*/ 1416832 h 1876628"/>
                  <a:gd name="connsiteX3067" fmla="*/ 2295122 w 5093934"/>
                  <a:gd name="connsiteY3067" fmla="*/ 1397489 h 1876628"/>
                  <a:gd name="connsiteX3068" fmla="*/ 2302772 w 5093934"/>
                  <a:gd name="connsiteY3068" fmla="*/ 1395031 h 1876628"/>
                  <a:gd name="connsiteX3069" fmla="*/ 1538390 w 5093934"/>
                  <a:gd name="connsiteY3069" fmla="*/ 1395031 h 1876628"/>
                  <a:gd name="connsiteX3070" fmla="*/ 1546140 w 5093934"/>
                  <a:gd name="connsiteY3070" fmla="*/ 1397310 h 1876628"/>
                  <a:gd name="connsiteX3071" fmla="*/ 1555409 w 5093934"/>
                  <a:gd name="connsiteY3071" fmla="*/ 1403982 h 1876628"/>
                  <a:gd name="connsiteX3072" fmla="*/ 1555649 w 5093934"/>
                  <a:gd name="connsiteY3072" fmla="*/ 1415418 h 1876628"/>
                  <a:gd name="connsiteX3073" fmla="*/ 1530404 w 5093934"/>
                  <a:gd name="connsiteY3073" fmla="*/ 1434760 h 1876628"/>
                  <a:gd name="connsiteX3074" fmla="*/ 1515005 w 5093934"/>
                  <a:gd name="connsiteY3074" fmla="*/ 1434939 h 1876628"/>
                  <a:gd name="connsiteX3075" fmla="*/ 1505738 w 5093934"/>
                  <a:gd name="connsiteY3075" fmla="*/ 1428268 h 1876628"/>
                  <a:gd name="connsiteX3076" fmla="*/ 1505497 w 5093934"/>
                  <a:gd name="connsiteY3076" fmla="*/ 1416832 h 1876628"/>
                  <a:gd name="connsiteX3077" fmla="*/ 1530740 w 5093934"/>
                  <a:gd name="connsiteY3077" fmla="*/ 1397489 h 1876628"/>
                  <a:gd name="connsiteX3078" fmla="*/ 1538390 w 5093934"/>
                  <a:gd name="connsiteY3078" fmla="*/ 1395031 h 1876628"/>
                  <a:gd name="connsiteX3079" fmla="*/ 774162 w 5093934"/>
                  <a:gd name="connsiteY3079" fmla="*/ 1395031 h 1876628"/>
                  <a:gd name="connsiteX3080" fmla="*/ 781912 w 5093934"/>
                  <a:gd name="connsiteY3080" fmla="*/ 1397310 h 1876628"/>
                  <a:gd name="connsiteX3081" fmla="*/ 791181 w 5093934"/>
                  <a:gd name="connsiteY3081" fmla="*/ 1403982 h 1876628"/>
                  <a:gd name="connsiteX3082" fmla="*/ 791421 w 5093934"/>
                  <a:gd name="connsiteY3082" fmla="*/ 1415418 h 1876628"/>
                  <a:gd name="connsiteX3083" fmla="*/ 766177 w 5093934"/>
                  <a:gd name="connsiteY3083" fmla="*/ 1434760 h 1876628"/>
                  <a:gd name="connsiteX3084" fmla="*/ 750778 w 5093934"/>
                  <a:gd name="connsiteY3084" fmla="*/ 1434939 h 1876628"/>
                  <a:gd name="connsiteX3085" fmla="*/ 741510 w 5093934"/>
                  <a:gd name="connsiteY3085" fmla="*/ 1428268 h 1876628"/>
                  <a:gd name="connsiteX3086" fmla="*/ 741269 w 5093934"/>
                  <a:gd name="connsiteY3086" fmla="*/ 1416832 h 1876628"/>
                  <a:gd name="connsiteX3087" fmla="*/ 766513 w 5093934"/>
                  <a:gd name="connsiteY3087" fmla="*/ 1397489 h 1876628"/>
                  <a:gd name="connsiteX3088" fmla="*/ 774162 w 5093934"/>
                  <a:gd name="connsiteY3088" fmla="*/ 1395031 h 1876628"/>
                  <a:gd name="connsiteX3089" fmla="*/ 4465142 w 5093934"/>
                  <a:gd name="connsiteY3089" fmla="*/ 1394789 h 1876628"/>
                  <a:gd name="connsiteX3090" fmla="*/ 4499532 w 5093934"/>
                  <a:gd name="connsiteY3090" fmla="*/ 1394789 h 1876628"/>
                  <a:gd name="connsiteX3091" fmla="*/ 4518778 w 5093934"/>
                  <a:gd name="connsiteY3091" fmla="*/ 1409082 h 1876628"/>
                  <a:gd name="connsiteX3092" fmla="*/ 4518778 w 5093934"/>
                  <a:gd name="connsiteY3092" fmla="*/ 1426021 h 1876628"/>
                  <a:gd name="connsiteX3093" fmla="*/ 4499533 w 5093934"/>
                  <a:gd name="connsiteY3093" fmla="*/ 1440313 h 1876628"/>
                  <a:gd name="connsiteX3094" fmla="*/ 4465142 w 5093934"/>
                  <a:gd name="connsiteY3094" fmla="*/ 1440313 h 1876628"/>
                  <a:gd name="connsiteX3095" fmla="*/ 4445898 w 5093934"/>
                  <a:gd name="connsiteY3095" fmla="*/ 1426021 h 1876628"/>
                  <a:gd name="connsiteX3096" fmla="*/ 4445898 w 5093934"/>
                  <a:gd name="connsiteY3096" fmla="*/ 1409081 h 1876628"/>
                  <a:gd name="connsiteX3097" fmla="*/ 4465142 w 5093934"/>
                  <a:gd name="connsiteY3097" fmla="*/ 1394789 h 1876628"/>
                  <a:gd name="connsiteX3098" fmla="*/ 3702362 w 5093934"/>
                  <a:gd name="connsiteY3098" fmla="*/ 1394789 h 1876628"/>
                  <a:gd name="connsiteX3099" fmla="*/ 3736752 w 5093934"/>
                  <a:gd name="connsiteY3099" fmla="*/ 1394789 h 1876628"/>
                  <a:gd name="connsiteX3100" fmla="*/ 3755998 w 5093934"/>
                  <a:gd name="connsiteY3100" fmla="*/ 1409082 h 1876628"/>
                  <a:gd name="connsiteX3101" fmla="*/ 3755998 w 5093934"/>
                  <a:gd name="connsiteY3101" fmla="*/ 1426021 h 1876628"/>
                  <a:gd name="connsiteX3102" fmla="*/ 3736752 w 5093934"/>
                  <a:gd name="connsiteY3102" fmla="*/ 1440313 h 1876628"/>
                  <a:gd name="connsiteX3103" fmla="*/ 3702362 w 5093934"/>
                  <a:gd name="connsiteY3103" fmla="*/ 1440313 h 1876628"/>
                  <a:gd name="connsiteX3104" fmla="*/ 3683116 w 5093934"/>
                  <a:gd name="connsiteY3104" fmla="*/ 1426021 h 1876628"/>
                  <a:gd name="connsiteX3105" fmla="*/ 3683116 w 5093934"/>
                  <a:gd name="connsiteY3105" fmla="*/ 1409081 h 1876628"/>
                  <a:gd name="connsiteX3106" fmla="*/ 3702362 w 5093934"/>
                  <a:gd name="connsiteY3106" fmla="*/ 1394789 h 1876628"/>
                  <a:gd name="connsiteX3107" fmla="*/ 2938134 w 5093934"/>
                  <a:gd name="connsiteY3107" fmla="*/ 1394789 h 1876628"/>
                  <a:gd name="connsiteX3108" fmla="*/ 2972523 w 5093934"/>
                  <a:gd name="connsiteY3108" fmla="*/ 1394789 h 1876628"/>
                  <a:gd name="connsiteX3109" fmla="*/ 2991769 w 5093934"/>
                  <a:gd name="connsiteY3109" fmla="*/ 1409082 h 1876628"/>
                  <a:gd name="connsiteX3110" fmla="*/ 2991769 w 5093934"/>
                  <a:gd name="connsiteY3110" fmla="*/ 1426021 h 1876628"/>
                  <a:gd name="connsiteX3111" fmla="*/ 2972524 w 5093934"/>
                  <a:gd name="connsiteY3111" fmla="*/ 1440313 h 1876628"/>
                  <a:gd name="connsiteX3112" fmla="*/ 2938134 w 5093934"/>
                  <a:gd name="connsiteY3112" fmla="*/ 1440313 h 1876628"/>
                  <a:gd name="connsiteX3113" fmla="*/ 2918888 w 5093934"/>
                  <a:gd name="connsiteY3113" fmla="*/ 1426021 h 1876628"/>
                  <a:gd name="connsiteX3114" fmla="*/ 2918888 w 5093934"/>
                  <a:gd name="connsiteY3114" fmla="*/ 1409081 h 1876628"/>
                  <a:gd name="connsiteX3115" fmla="*/ 2938134 w 5093934"/>
                  <a:gd name="connsiteY3115" fmla="*/ 1394789 h 1876628"/>
                  <a:gd name="connsiteX3116" fmla="*/ 2173751 w 5093934"/>
                  <a:gd name="connsiteY3116" fmla="*/ 1394789 h 1876628"/>
                  <a:gd name="connsiteX3117" fmla="*/ 2208142 w 5093934"/>
                  <a:gd name="connsiteY3117" fmla="*/ 1394789 h 1876628"/>
                  <a:gd name="connsiteX3118" fmla="*/ 2227387 w 5093934"/>
                  <a:gd name="connsiteY3118" fmla="*/ 1409082 h 1876628"/>
                  <a:gd name="connsiteX3119" fmla="*/ 2227387 w 5093934"/>
                  <a:gd name="connsiteY3119" fmla="*/ 1426021 h 1876628"/>
                  <a:gd name="connsiteX3120" fmla="*/ 2208142 w 5093934"/>
                  <a:gd name="connsiteY3120" fmla="*/ 1440313 h 1876628"/>
                  <a:gd name="connsiteX3121" fmla="*/ 2173751 w 5093934"/>
                  <a:gd name="connsiteY3121" fmla="*/ 1440313 h 1876628"/>
                  <a:gd name="connsiteX3122" fmla="*/ 2154506 w 5093934"/>
                  <a:gd name="connsiteY3122" fmla="*/ 1426021 h 1876628"/>
                  <a:gd name="connsiteX3123" fmla="*/ 2154506 w 5093934"/>
                  <a:gd name="connsiteY3123" fmla="*/ 1409081 h 1876628"/>
                  <a:gd name="connsiteX3124" fmla="*/ 2173751 w 5093934"/>
                  <a:gd name="connsiteY3124" fmla="*/ 1394789 h 1876628"/>
                  <a:gd name="connsiteX3125" fmla="*/ 1409524 w 5093934"/>
                  <a:gd name="connsiteY3125" fmla="*/ 1394789 h 1876628"/>
                  <a:gd name="connsiteX3126" fmla="*/ 1443913 w 5093934"/>
                  <a:gd name="connsiteY3126" fmla="*/ 1394789 h 1876628"/>
                  <a:gd name="connsiteX3127" fmla="*/ 1463159 w 5093934"/>
                  <a:gd name="connsiteY3127" fmla="*/ 1409082 h 1876628"/>
                  <a:gd name="connsiteX3128" fmla="*/ 1463159 w 5093934"/>
                  <a:gd name="connsiteY3128" fmla="*/ 1426021 h 1876628"/>
                  <a:gd name="connsiteX3129" fmla="*/ 1443914 w 5093934"/>
                  <a:gd name="connsiteY3129" fmla="*/ 1440313 h 1876628"/>
                  <a:gd name="connsiteX3130" fmla="*/ 1409524 w 5093934"/>
                  <a:gd name="connsiteY3130" fmla="*/ 1440313 h 1876628"/>
                  <a:gd name="connsiteX3131" fmla="*/ 1390278 w 5093934"/>
                  <a:gd name="connsiteY3131" fmla="*/ 1426021 h 1876628"/>
                  <a:gd name="connsiteX3132" fmla="*/ 1390278 w 5093934"/>
                  <a:gd name="connsiteY3132" fmla="*/ 1409081 h 1876628"/>
                  <a:gd name="connsiteX3133" fmla="*/ 1409524 w 5093934"/>
                  <a:gd name="connsiteY3133" fmla="*/ 1394789 h 1876628"/>
                  <a:gd name="connsiteX3134" fmla="*/ 646743 w 5093934"/>
                  <a:gd name="connsiteY3134" fmla="*/ 1394789 h 1876628"/>
                  <a:gd name="connsiteX3135" fmla="*/ 681133 w 5093934"/>
                  <a:gd name="connsiteY3135" fmla="*/ 1394789 h 1876628"/>
                  <a:gd name="connsiteX3136" fmla="*/ 700379 w 5093934"/>
                  <a:gd name="connsiteY3136" fmla="*/ 1409082 h 1876628"/>
                  <a:gd name="connsiteX3137" fmla="*/ 700379 w 5093934"/>
                  <a:gd name="connsiteY3137" fmla="*/ 1426021 h 1876628"/>
                  <a:gd name="connsiteX3138" fmla="*/ 681133 w 5093934"/>
                  <a:gd name="connsiteY3138" fmla="*/ 1440313 h 1876628"/>
                  <a:gd name="connsiteX3139" fmla="*/ 646743 w 5093934"/>
                  <a:gd name="connsiteY3139" fmla="*/ 1440313 h 1876628"/>
                  <a:gd name="connsiteX3140" fmla="*/ 627498 w 5093934"/>
                  <a:gd name="connsiteY3140" fmla="*/ 1426021 h 1876628"/>
                  <a:gd name="connsiteX3141" fmla="*/ 627498 w 5093934"/>
                  <a:gd name="connsiteY3141" fmla="*/ 1409081 h 1876628"/>
                  <a:gd name="connsiteX3142" fmla="*/ 646743 w 5093934"/>
                  <a:gd name="connsiteY3142" fmla="*/ 1394789 h 1876628"/>
                  <a:gd name="connsiteX3143" fmla="*/ 4873510 w 5093934"/>
                  <a:gd name="connsiteY3143" fmla="*/ 1350342 h 1876628"/>
                  <a:gd name="connsiteX3144" fmla="*/ 4879060 w 5093934"/>
                  <a:gd name="connsiteY3144" fmla="*/ 1352135 h 1876628"/>
                  <a:gd name="connsiteX3145" fmla="*/ 4904172 w 5093934"/>
                  <a:gd name="connsiteY3145" fmla="*/ 1371457 h 1876628"/>
                  <a:gd name="connsiteX3146" fmla="*/ 4903974 w 5093934"/>
                  <a:gd name="connsiteY3146" fmla="*/ 1379761 h 1876628"/>
                  <a:gd name="connsiteX3147" fmla="*/ 4895356 w 5093934"/>
                  <a:gd name="connsiteY3147" fmla="*/ 1385939 h 1876628"/>
                  <a:gd name="connsiteX3148" fmla="*/ 4884172 w 5093934"/>
                  <a:gd name="connsiteY3148" fmla="*/ 1385792 h 1876628"/>
                  <a:gd name="connsiteX3149" fmla="*/ 4859061 w 5093934"/>
                  <a:gd name="connsiteY3149" fmla="*/ 1366471 h 1876628"/>
                  <a:gd name="connsiteX3150" fmla="*/ 4859259 w 5093934"/>
                  <a:gd name="connsiteY3150" fmla="*/ 1358166 h 1876628"/>
                  <a:gd name="connsiteX3151" fmla="*/ 4867878 w 5093934"/>
                  <a:gd name="connsiteY3151" fmla="*/ 1351989 h 1876628"/>
                  <a:gd name="connsiteX3152" fmla="*/ 4873510 w 5093934"/>
                  <a:gd name="connsiteY3152" fmla="*/ 1350342 h 1876628"/>
                  <a:gd name="connsiteX3153" fmla="*/ 4109283 w 5093934"/>
                  <a:gd name="connsiteY3153" fmla="*/ 1350342 h 1876628"/>
                  <a:gd name="connsiteX3154" fmla="*/ 4114833 w 5093934"/>
                  <a:gd name="connsiteY3154" fmla="*/ 1352135 h 1876628"/>
                  <a:gd name="connsiteX3155" fmla="*/ 4139944 w 5093934"/>
                  <a:gd name="connsiteY3155" fmla="*/ 1371457 h 1876628"/>
                  <a:gd name="connsiteX3156" fmla="*/ 4139746 w 5093934"/>
                  <a:gd name="connsiteY3156" fmla="*/ 1379761 h 1876628"/>
                  <a:gd name="connsiteX3157" fmla="*/ 4131126 w 5093934"/>
                  <a:gd name="connsiteY3157" fmla="*/ 1385939 h 1876628"/>
                  <a:gd name="connsiteX3158" fmla="*/ 4119944 w 5093934"/>
                  <a:gd name="connsiteY3158" fmla="*/ 1385792 h 1876628"/>
                  <a:gd name="connsiteX3159" fmla="*/ 4094834 w 5093934"/>
                  <a:gd name="connsiteY3159" fmla="*/ 1366471 h 1876628"/>
                  <a:gd name="connsiteX3160" fmla="*/ 4095032 w 5093934"/>
                  <a:gd name="connsiteY3160" fmla="*/ 1358166 h 1876628"/>
                  <a:gd name="connsiteX3161" fmla="*/ 4103650 w 5093934"/>
                  <a:gd name="connsiteY3161" fmla="*/ 1351989 h 1876628"/>
                  <a:gd name="connsiteX3162" fmla="*/ 4109283 w 5093934"/>
                  <a:gd name="connsiteY3162" fmla="*/ 1350342 h 1876628"/>
                  <a:gd name="connsiteX3163" fmla="*/ 3346501 w 5093934"/>
                  <a:gd name="connsiteY3163" fmla="*/ 1350342 h 1876628"/>
                  <a:gd name="connsiteX3164" fmla="*/ 3352052 w 5093934"/>
                  <a:gd name="connsiteY3164" fmla="*/ 1352135 h 1876628"/>
                  <a:gd name="connsiteX3165" fmla="*/ 3377163 w 5093934"/>
                  <a:gd name="connsiteY3165" fmla="*/ 1371457 h 1876628"/>
                  <a:gd name="connsiteX3166" fmla="*/ 3376965 w 5093934"/>
                  <a:gd name="connsiteY3166" fmla="*/ 1379761 h 1876628"/>
                  <a:gd name="connsiteX3167" fmla="*/ 3368346 w 5093934"/>
                  <a:gd name="connsiteY3167" fmla="*/ 1385939 h 1876628"/>
                  <a:gd name="connsiteX3168" fmla="*/ 3357164 w 5093934"/>
                  <a:gd name="connsiteY3168" fmla="*/ 1385792 h 1876628"/>
                  <a:gd name="connsiteX3169" fmla="*/ 3332052 w 5093934"/>
                  <a:gd name="connsiteY3169" fmla="*/ 1366471 h 1876628"/>
                  <a:gd name="connsiteX3170" fmla="*/ 3332250 w 5093934"/>
                  <a:gd name="connsiteY3170" fmla="*/ 1358166 h 1876628"/>
                  <a:gd name="connsiteX3171" fmla="*/ 3340870 w 5093934"/>
                  <a:gd name="connsiteY3171" fmla="*/ 1351989 h 1876628"/>
                  <a:gd name="connsiteX3172" fmla="*/ 3346501 w 5093934"/>
                  <a:gd name="connsiteY3172" fmla="*/ 1350342 h 1876628"/>
                  <a:gd name="connsiteX3173" fmla="*/ 2582274 w 5093934"/>
                  <a:gd name="connsiteY3173" fmla="*/ 1350342 h 1876628"/>
                  <a:gd name="connsiteX3174" fmla="*/ 2587824 w 5093934"/>
                  <a:gd name="connsiteY3174" fmla="*/ 1352135 h 1876628"/>
                  <a:gd name="connsiteX3175" fmla="*/ 2612935 w 5093934"/>
                  <a:gd name="connsiteY3175" fmla="*/ 1371457 h 1876628"/>
                  <a:gd name="connsiteX3176" fmla="*/ 2612737 w 5093934"/>
                  <a:gd name="connsiteY3176" fmla="*/ 1379761 h 1876628"/>
                  <a:gd name="connsiteX3177" fmla="*/ 2604118 w 5093934"/>
                  <a:gd name="connsiteY3177" fmla="*/ 1385939 h 1876628"/>
                  <a:gd name="connsiteX3178" fmla="*/ 2592936 w 5093934"/>
                  <a:gd name="connsiteY3178" fmla="*/ 1385792 h 1876628"/>
                  <a:gd name="connsiteX3179" fmla="*/ 2567824 w 5093934"/>
                  <a:gd name="connsiteY3179" fmla="*/ 1366471 h 1876628"/>
                  <a:gd name="connsiteX3180" fmla="*/ 2568023 w 5093934"/>
                  <a:gd name="connsiteY3180" fmla="*/ 1358166 h 1876628"/>
                  <a:gd name="connsiteX3181" fmla="*/ 2576642 w 5093934"/>
                  <a:gd name="connsiteY3181" fmla="*/ 1351989 h 1876628"/>
                  <a:gd name="connsiteX3182" fmla="*/ 2582274 w 5093934"/>
                  <a:gd name="connsiteY3182" fmla="*/ 1350342 h 1876628"/>
                  <a:gd name="connsiteX3183" fmla="*/ 1817892 w 5093934"/>
                  <a:gd name="connsiteY3183" fmla="*/ 1350342 h 1876628"/>
                  <a:gd name="connsiteX3184" fmla="*/ 1823442 w 5093934"/>
                  <a:gd name="connsiteY3184" fmla="*/ 1352135 h 1876628"/>
                  <a:gd name="connsiteX3185" fmla="*/ 1848553 w 5093934"/>
                  <a:gd name="connsiteY3185" fmla="*/ 1371457 h 1876628"/>
                  <a:gd name="connsiteX3186" fmla="*/ 1848355 w 5093934"/>
                  <a:gd name="connsiteY3186" fmla="*/ 1379761 h 1876628"/>
                  <a:gd name="connsiteX3187" fmla="*/ 1839736 w 5093934"/>
                  <a:gd name="connsiteY3187" fmla="*/ 1385939 h 1876628"/>
                  <a:gd name="connsiteX3188" fmla="*/ 1828554 w 5093934"/>
                  <a:gd name="connsiteY3188" fmla="*/ 1385792 h 1876628"/>
                  <a:gd name="connsiteX3189" fmla="*/ 1803442 w 5093934"/>
                  <a:gd name="connsiteY3189" fmla="*/ 1366471 h 1876628"/>
                  <a:gd name="connsiteX3190" fmla="*/ 1803640 w 5093934"/>
                  <a:gd name="connsiteY3190" fmla="*/ 1358166 h 1876628"/>
                  <a:gd name="connsiteX3191" fmla="*/ 1812260 w 5093934"/>
                  <a:gd name="connsiteY3191" fmla="*/ 1351989 h 1876628"/>
                  <a:gd name="connsiteX3192" fmla="*/ 1817892 w 5093934"/>
                  <a:gd name="connsiteY3192" fmla="*/ 1350342 h 1876628"/>
                  <a:gd name="connsiteX3193" fmla="*/ 1053664 w 5093934"/>
                  <a:gd name="connsiteY3193" fmla="*/ 1350342 h 1876628"/>
                  <a:gd name="connsiteX3194" fmla="*/ 1059214 w 5093934"/>
                  <a:gd name="connsiteY3194" fmla="*/ 1352135 h 1876628"/>
                  <a:gd name="connsiteX3195" fmla="*/ 1084325 w 5093934"/>
                  <a:gd name="connsiteY3195" fmla="*/ 1371457 h 1876628"/>
                  <a:gd name="connsiteX3196" fmla="*/ 1084127 w 5093934"/>
                  <a:gd name="connsiteY3196" fmla="*/ 1379761 h 1876628"/>
                  <a:gd name="connsiteX3197" fmla="*/ 1075508 w 5093934"/>
                  <a:gd name="connsiteY3197" fmla="*/ 1385939 h 1876628"/>
                  <a:gd name="connsiteX3198" fmla="*/ 1064326 w 5093934"/>
                  <a:gd name="connsiteY3198" fmla="*/ 1385792 h 1876628"/>
                  <a:gd name="connsiteX3199" fmla="*/ 1039215 w 5093934"/>
                  <a:gd name="connsiteY3199" fmla="*/ 1366471 h 1876628"/>
                  <a:gd name="connsiteX3200" fmla="*/ 1039413 w 5093934"/>
                  <a:gd name="connsiteY3200" fmla="*/ 1358166 h 1876628"/>
                  <a:gd name="connsiteX3201" fmla="*/ 1048032 w 5093934"/>
                  <a:gd name="connsiteY3201" fmla="*/ 1351989 h 1876628"/>
                  <a:gd name="connsiteX3202" fmla="*/ 1053664 w 5093934"/>
                  <a:gd name="connsiteY3202" fmla="*/ 1350342 h 1876628"/>
                  <a:gd name="connsiteX3203" fmla="*/ 290882 w 5093934"/>
                  <a:gd name="connsiteY3203" fmla="*/ 1350342 h 1876628"/>
                  <a:gd name="connsiteX3204" fmla="*/ 296433 w 5093934"/>
                  <a:gd name="connsiteY3204" fmla="*/ 1352135 h 1876628"/>
                  <a:gd name="connsiteX3205" fmla="*/ 321544 w 5093934"/>
                  <a:gd name="connsiteY3205" fmla="*/ 1371457 h 1876628"/>
                  <a:gd name="connsiteX3206" fmla="*/ 321346 w 5093934"/>
                  <a:gd name="connsiteY3206" fmla="*/ 1379761 h 1876628"/>
                  <a:gd name="connsiteX3207" fmla="*/ 312727 w 5093934"/>
                  <a:gd name="connsiteY3207" fmla="*/ 1385939 h 1876628"/>
                  <a:gd name="connsiteX3208" fmla="*/ 301545 w 5093934"/>
                  <a:gd name="connsiteY3208" fmla="*/ 1385792 h 1876628"/>
                  <a:gd name="connsiteX3209" fmla="*/ 276433 w 5093934"/>
                  <a:gd name="connsiteY3209" fmla="*/ 1366471 h 1876628"/>
                  <a:gd name="connsiteX3210" fmla="*/ 276632 w 5093934"/>
                  <a:gd name="connsiteY3210" fmla="*/ 1358166 h 1876628"/>
                  <a:gd name="connsiteX3211" fmla="*/ 285251 w 5093934"/>
                  <a:gd name="connsiteY3211" fmla="*/ 1351989 h 1876628"/>
                  <a:gd name="connsiteX3212" fmla="*/ 290882 w 5093934"/>
                  <a:gd name="connsiteY3212" fmla="*/ 1350342 h 1876628"/>
                  <a:gd name="connsiteX3213" fmla="*/ 4659670 w 5093934"/>
                  <a:gd name="connsiteY3213" fmla="*/ 1334732 h 1876628"/>
                  <a:gd name="connsiteX3214" fmla="*/ 4666310 w 5093934"/>
                  <a:gd name="connsiteY3214" fmla="*/ 1335448 h 1876628"/>
                  <a:gd name="connsiteX3215" fmla="*/ 4693177 w 5093934"/>
                  <a:gd name="connsiteY3215" fmla="*/ 1342584 h 1876628"/>
                  <a:gd name="connsiteX3216" fmla="*/ 4703398 w 5093934"/>
                  <a:gd name="connsiteY3216" fmla="*/ 1358624 h 1876628"/>
                  <a:gd name="connsiteX3217" fmla="*/ 4694778 w 5093934"/>
                  <a:gd name="connsiteY3217" fmla="*/ 1376521 h 1876628"/>
                  <a:gd name="connsiteX3218" fmla="*/ 4673178 w 5093934"/>
                  <a:gd name="connsiteY3218" fmla="*/ 1384111 h 1876628"/>
                  <a:gd name="connsiteX3219" fmla="*/ 4646310 w 5093934"/>
                  <a:gd name="connsiteY3219" fmla="*/ 1376975 h 1876628"/>
                  <a:gd name="connsiteX3220" fmla="*/ 4636090 w 5093934"/>
                  <a:gd name="connsiteY3220" fmla="*/ 1360934 h 1876628"/>
                  <a:gd name="connsiteX3221" fmla="*/ 4644710 w 5093934"/>
                  <a:gd name="connsiteY3221" fmla="*/ 1343037 h 1876628"/>
                  <a:gd name="connsiteX3222" fmla="*/ 4659670 w 5093934"/>
                  <a:gd name="connsiteY3222" fmla="*/ 1334732 h 1876628"/>
                  <a:gd name="connsiteX3223" fmla="*/ 3895442 w 5093934"/>
                  <a:gd name="connsiteY3223" fmla="*/ 1334732 h 1876628"/>
                  <a:gd name="connsiteX3224" fmla="*/ 3902082 w 5093934"/>
                  <a:gd name="connsiteY3224" fmla="*/ 1335448 h 1876628"/>
                  <a:gd name="connsiteX3225" fmla="*/ 3928949 w 5093934"/>
                  <a:gd name="connsiteY3225" fmla="*/ 1342584 h 1876628"/>
                  <a:gd name="connsiteX3226" fmla="*/ 3939170 w 5093934"/>
                  <a:gd name="connsiteY3226" fmla="*/ 1358624 h 1876628"/>
                  <a:gd name="connsiteX3227" fmla="*/ 3930550 w 5093934"/>
                  <a:gd name="connsiteY3227" fmla="*/ 1376521 h 1876628"/>
                  <a:gd name="connsiteX3228" fmla="*/ 3908950 w 5093934"/>
                  <a:gd name="connsiteY3228" fmla="*/ 1384111 h 1876628"/>
                  <a:gd name="connsiteX3229" fmla="*/ 3882082 w 5093934"/>
                  <a:gd name="connsiteY3229" fmla="*/ 1376975 h 1876628"/>
                  <a:gd name="connsiteX3230" fmla="*/ 3871863 w 5093934"/>
                  <a:gd name="connsiteY3230" fmla="*/ 1360934 h 1876628"/>
                  <a:gd name="connsiteX3231" fmla="*/ 3880482 w 5093934"/>
                  <a:gd name="connsiteY3231" fmla="*/ 1343037 h 1876628"/>
                  <a:gd name="connsiteX3232" fmla="*/ 3895442 w 5093934"/>
                  <a:gd name="connsiteY3232" fmla="*/ 1334732 h 1876628"/>
                  <a:gd name="connsiteX3233" fmla="*/ 3132661 w 5093934"/>
                  <a:gd name="connsiteY3233" fmla="*/ 1334732 h 1876628"/>
                  <a:gd name="connsiteX3234" fmla="*/ 3139301 w 5093934"/>
                  <a:gd name="connsiteY3234" fmla="*/ 1335448 h 1876628"/>
                  <a:gd name="connsiteX3235" fmla="*/ 3166168 w 5093934"/>
                  <a:gd name="connsiteY3235" fmla="*/ 1342584 h 1876628"/>
                  <a:gd name="connsiteX3236" fmla="*/ 3176388 w 5093934"/>
                  <a:gd name="connsiteY3236" fmla="*/ 1358624 h 1876628"/>
                  <a:gd name="connsiteX3237" fmla="*/ 3167770 w 5093934"/>
                  <a:gd name="connsiteY3237" fmla="*/ 1376521 h 1876628"/>
                  <a:gd name="connsiteX3238" fmla="*/ 3146170 w 5093934"/>
                  <a:gd name="connsiteY3238" fmla="*/ 1384111 h 1876628"/>
                  <a:gd name="connsiteX3239" fmla="*/ 3119302 w 5093934"/>
                  <a:gd name="connsiteY3239" fmla="*/ 1376975 h 1876628"/>
                  <a:gd name="connsiteX3240" fmla="*/ 3109082 w 5093934"/>
                  <a:gd name="connsiteY3240" fmla="*/ 1360934 h 1876628"/>
                  <a:gd name="connsiteX3241" fmla="*/ 3117701 w 5093934"/>
                  <a:gd name="connsiteY3241" fmla="*/ 1343037 h 1876628"/>
                  <a:gd name="connsiteX3242" fmla="*/ 3132661 w 5093934"/>
                  <a:gd name="connsiteY3242" fmla="*/ 1334732 h 1876628"/>
                  <a:gd name="connsiteX3243" fmla="*/ 2368433 w 5093934"/>
                  <a:gd name="connsiteY3243" fmla="*/ 1334732 h 1876628"/>
                  <a:gd name="connsiteX3244" fmla="*/ 2375073 w 5093934"/>
                  <a:gd name="connsiteY3244" fmla="*/ 1335448 h 1876628"/>
                  <a:gd name="connsiteX3245" fmla="*/ 2401940 w 5093934"/>
                  <a:gd name="connsiteY3245" fmla="*/ 1342584 h 1876628"/>
                  <a:gd name="connsiteX3246" fmla="*/ 2412160 w 5093934"/>
                  <a:gd name="connsiteY3246" fmla="*/ 1358624 h 1876628"/>
                  <a:gd name="connsiteX3247" fmla="*/ 2403541 w 5093934"/>
                  <a:gd name="connsiteY3247" fmla="*/ 1376521 h 1876628"/>
                  <a:gd name="connsiteX3248" fmla="*/ 2381941 w 5093934"/>
                  <a:gd name="connsiteY3248" fmla="*/ 1384111 h 1876628"/>
                  <a:gd name="connsiteX3249" fmla="*/ 2355073 w 5093934"/>
                  <a:gd name="connsiteY3249" fmla="*/ 1376975 h 1876628"/>
                  <a:gd name="connsiteX3250" fmla="*/ 2344854 w 5093934"/>
                  <a:gd name="connsiteY3250" fmla="*/ 1360934 h 1876628"/>
                  <a:gd name="connsiteX3251" fmla="*/ 2353473 w 5093934"/>
                  <a:gd name="connsiteY3251" fmla="*/ 1343037 h 1876628"/>
                  <a:gd name="connsiteX3252" fmla="*/ 2368433 w 5093934"/>
                  <a:gd name="connsiteY3252" fmla="*/ 1334732 h 1876628"/>
                  <a:gd name="connsiteX3253" fmla="*/ 1604051 w 5093934"/>
                  <a:gd name="connsiteY3253" fmla="*/ 1334732 h 1876628"/>
                  <a:gd name="connsiteX3254" fmla="*/ 1610690 w 5093934"/>
                  <a:gd name="connsiteY3254" fmla="*/ 1335448 h 1876628"/>
                  <a:gd name="connsiteX3255" fmla="*/ 1637558 w 5093934"/>
                  <a:gd name="connsiteY3255" fmla="*/ 1342584 h 1876628"/>
                  <a:gd name="connsiteX3256" fmla="*/ 1647778 w 5093934"/>
                  <a:gd name="connsiteY3256" fmla="*/ 1358624 h 1876628"/>
                  <a:gd name="connsiteX3257" fmla="*/ 1639160 w 5093934"/>
                  <a:gd name="connsiteY3257" fmla="*/ 1376521 h 1876628"/>
                  <a:gd name="connsiteX3258" fmla="*/ 1617560 w 5093934"/>
                  <a:gd name="connsiteY3258" fmla="*/ 1384111 h 1876628"/>
                  <a:gd name="connsiteX3259" fmla="*/ 1590692 w 5093934"/>
                  <a:gd name="connsiteY3259" fmla="*/ 1376975 h 1876628"/>
                  <a:gd name="connsiteX3260" fmla="*/ 1580472 w 5093934"/>
                  <a:gd name="connsiteY3260" fmla="*/ 1360934 h 1876628"/>
                  <a:gd name="connsiteX3261" fmla="*/ 1589090 w 5093934"/>
                  <a:gd name="connsiteY3261" fmla="*/ 1343037 h 1876628"/>
                  <a:gd name="connsiteX3262" fmla="*/ 1604051 w 5093934"/>
                  <a:gd name="connsiteY3262" fmla="*/ 1334732 h 1876628"/>
                  <a:gd name="connsiteX3263" fmla="*/ 839823 w 5093934"/>
                  <a:gd name="connsiteY3263" fmla="*/ 1334732 h 1876628"/>
                  <a:gd name="connsiteX3264" fmla="*/ 846463 w 5093934"/>
                  <a:gd name="connsiteY3264" fmla="*/ 1335448 h 1876628"/>
                  <a:gd name="connsiteX3265" fmla="*/ 873330 w 5093934"/>
                  <a:gd name="connsiteY3265" fmla="*/ 1342584 h 1876628"/>
                  <a:gd name="connsiteX3266" fmla="*/ 883551 w 5093934"/>
                  <a:gd name="connsiteY3266" fmla="*/ 1358624 h 1876628"/>
                  <a:gd name="connsiteX3267" fmla="*/ 874932 w 5093934"/>
                  <a:gd name="connsiteY3267" fmla="*/ 1376521 h 1876628"/>
                  <a:gd name="connsiteX3268" fmla="*/ 853332 w 5093934"/>
                  <a:gd name="connsiteY3268" fmla="*/ 1384111 h 1876628"/>
                  <a:gd name="connsiteX3269" fmla="*/ 826464 w 5093934"/>
                  <a:gd name="connsiteY3269" fmla="*/ 1376975 h 1876628"/>
                  <a:gd name="connsiteX3270" fmla="*/ 816244 w 5093934"/>
                  <a:gd name="connsiteY3270" fmla="*/ 1360934 h 1876628"/>
                  <a:gd name="connsiteX3271" fmla="*/ 824862 w 5093934"/>
                  <a:gd name="connsiteY3271" fmla="*/ 1343037 h 1876628"/>
                  <a:gd name="connsiteX3272" fmla="*/ 839823 w 5093934"/>
                  <a:gd name="connsiteY3272" fmla="*/ 1334732 h 1876628"/>
                  <a:gd name="connsiteX3273" fmla="*/ 77042 w 5093934"/>
                  <a:gd name="connsiteY3273" fmla="*/ 1334732 h 1876628"/>
                  <a:gd name="connsiteX3274" fmla="*/ 83682 w 5093934"/>
                  <a:gd name="connsiteY3274" fmla="*/ 1335448 h 1876628"/>
                  <a:gd name="connsiteX3275" fmla="*/ 110550 w 5093934"/>
                  <a:gd name="connsiteY3275" fmla="*/ 1342584 h 1876628"/>
                  <a:gd name="connsiteX3276" fmla="*/ 120770 w 5093934"/>
                  <a:gd name="connsiteY3276" fmla="*/ 1358624 h 1876628"/>
                  <a:gd name="connsiteX3277" fmla="*/ 112151 w 5093934"/>
                  <a:gd name="connsiteY3277" fmla="*/ 1376521 h 1876628"/>
                  <a:gd name="connsiteX3278" fmla="*/ 90551 w 5093934"/>
                  <a:gd name="connsiteY3278" fmla="*/ 1384111 h 1876628"/>
                  <a:gd name="connsiteX3279" fmla="*/ 69525 w 5093934"/>
                  <a:gd name="connsiteY3279" fmla="*/ 1378527 h 1876628"/>
                  <a:gd name="connsiteX3280" fmla="*/ 75520 w 5093934"/>
                  <a:gd name="connsiteY3280" fmla="*/ 1335577 h 1876628"/>
                  <a:gd name="connsiteX3281" fmla="*/ 5016400 w 5093934"/>
                  <a:gd name="connsiteY3281" fmla="*/ 1334020 h 1876628"/>
                  <a:gd name="connsiteX3282" fmla="*/ 5042992 w 5093934"/>
                  <a:gd name="connsiteY3282" fmla="*/ 1342199 h 1876628"/>
                  <a:gd name="connsiteX3283" fmla="*/ 5065207 w 5093934"/>
                  <a:gd name="connsiteY3283" fmla="*/ 1358697 h 1876628"/>
                  <a:gd name="connsiteX3284" fmla="*/ 5073409 w 5093934"/>
                  <a:gd name="connsiteY3284" fmla="*/ 1417462 h 1876628"/>
                  <a:gd name="connsiteX3285" fmla="*/ 5042992 w 5093934"/>
                  <a:gd name="connsiteY3285" fmla="*/ 1440051 h 1876628"/>
                  <a:gd name="connsiteX3286" fmla="*/ 4989808 w 5093934"/>
                  <a:gd name="connsiteY3286" fmla="*/ 1440051 h 1876628"/>
                  <a:gd name="connsiteX3287" fmla="*/ 4949531 w 5093934"/>
                  <a:gd name="connsiteY3287" fmla="*/ 1410140 h 1876628"/>
                  <a:gd name="connsiteX3288" fmla="*/ 4941270 w 5093934"/>
                  <a:gd name="connsiteY3288" fmla="*/ 1400901 h 1876628"/>
                  <a:gd name="connsiteX3289" fmla="*/ 4938900 w 5093934"/>
                  <a:gd name="connsiteY3289" fmla="*/ 1391858 h 1876628"/>
                  <a:gd name="connsiteX3290" fmla="*/ 4938516 w 5093934"/>
                  <a:gd name="connsiteY3290" fmla="*/ 1391858 h 1876628"/>
                  <a:gd name="connsiteX3291" fmla="*/ 4938709 w 5093934"/>
                  <a:gd name="connsiteY3291" fmla="*/ 1391125 h 1876628"/>
                  <a:gd name="connsiteX3292" fmla="*/ 4938516 w 5093934"/>
                  <a:gd name="connsiteY3292" fmla="*/ 1390392 h 1876628"/>
                  <a:gd name="connsiteX3293" fmla="*/ 4938630 w 5093934"/>
                  <a:gd name="connsiteY3293" fmla="*/ 1389962 h 1876628"/>
                  <a:gd name="connsiteX3294" fmla="*/ 4939014 w 5093934"/>
                  <a:gd name="connsiteY3294" fmla="*/ 1389962 h 1876628"/>
                  <a:gd name="connsiteX3295" fmla="*/ 4941270 w 5093934"/>
                  <a:gd name="connsiteY3295" fmla="*/ 1381349 h 1876628"/>
                  <a:gd name="connsiteX3296" fmla="*/ 4949531 w 5093934"/>
                  <a:gd name="connsiteY3296" fmla="*/ 1372111 h 1876628"/>
                  <a:gd name="connsiteX3297" fmla="*/ 4989808 w 5093934"/>
                  <a:gd name="connsiteY3297" fmla="*/ 1342199 h 1876628"/>
                  <a:gd name="connsiteX3298" fmla="*/ 5016400 w 5093934"/>
                  <a:gd name="connsiteY3298" fmla="*/ 1334020 h 1876628"/>
                  <a:gd name="connsiteX3299" fmla="*/ 4786217 w 5093934"/>
                  <a:gd name="connsiteY3299" fmla="*/ 1334020 h 1876628"/>
                  <a:gd name="connsiteX3300" fmla="*/ 4812809 w 5093934"/>
                  <a:gd name="connsiteY3300" fmla="*/ 1342199 h 1876628"/>
                  <a:gd name="connsiteX3301" fmla="*/ 4853087 w 5093934"/>
                  <a:gd name="connsiteY3301" fmla="*/ 1372110 h 1876628"/>
                  <a:gd name="connsiteX3302" fmla="*/ 4861348 w 5093934"/>
                  <a:gd name="connsiteY3302" fmla="*/ 1381349 h 1876628"/>
                  <a:gd name="connsiteX3303" fmla="*/ 4863605 w 5093934"/>
                  <a:gd name="connsiteY3303" fmla="*/ 1389962 h 1876628"/>
                  <a:gd name="connsiteX3304" fmla="*/ 4863988 w 5093934"/>
                  <a:gd name="connsiteY3304" fmla="*/ 1389962 h 1876628"/>
                  <a:gd name="connsiteX3305" fmla="*/ 4864102 w 5093934"/>
                  <a:gd name="connsiteY3305" fmla="*/ 1390392 h 1876628"/>
                  <a:gd name="connsiteX3306" fmla="*/ 4863910 w 5093934"/>
                  <a:gd name="connsiteY3306" fmla="*/ 1391125 h 1876628"/>
                  <a:gd name="connsiteX3307" fmla="*/ 4864102 w 5093934"/>
                  <a:gd name="connsiteY3307" fmla="*/ 1391858 h 1876628"/>
                  <a:gd name="connsiteX3308" fmla="*/ 4863718 w 5093934"/>
                  <a:gd name="connsiteY3308" fmla="*/ 1391858 h 1876628"/>
                  <a:gd name="connsiteX3309" fmla="*/ 4861348 w 5093934"/>
                  <a:gd name="connsiteY3309" fmla="*/ 1400901 h 1876628"/>
                  <a:gd name="connsiteX3310" fmla="*/ 4853087 w 5093934"/>
                  <a:gd name="connsiteY3310" fmla="*/ 1410139 h 1876628"/>
                  <a:gd name="connsiteX3311" fmla="*/ 4812809 w 5093934"/>
                  <a:gd name="connsiteY3311" fmla="*/ 1440051 h 1876628"/>
                  <a:gd name="connsiteX3312" fmla="*/ 4759626 w 5093934"/>
                  <a:gd name="connsiteY3312" fmla="*/ 1440051 h 1876628"/>
                  <a:gd name="connsiteX3313" fmla="*/ 4719348 w 5093934"/>
                  <a:gd name="connsiteY3313" fmla="*/ 1410139 h 1876628"/>
                  <a:gd name="connsiteX3314" fmla="*/ 4711088 w 5093934"/>
                  <a:gd name="connsiteY3314" fmla="*/ 1400901 h 1876628"/>
                  <a:gd name="connsiteX3315" fmla="*/ 4708718 w 5093934"/>
                  <a:gd name="connsiteY3315" fmla="*/ 1391858 h 1876628"/>
                  <a:gd name="connsiteX3316" fmla="*/ 4708334 w 5093934"/>
                  <a:gd name="connsiteY3316" fmla="*/ 1391858 h 1876628"/>
                  <a:gd name="connsiteX3317" fmla="*/ 4708526 w 5093934"/>
                  <a:gd name="connsiteY3317" fmla="*/ 1391125 h 1876628"/>
                  <a:gd name="connsiteX3318" fmla="*/ 4708334 w 5093934"/>
                  <a:gd name="connsiteY3318" fmla="*/ 1390392 h 1876628"/>
                  <a:gd name="connsiteX3319" fmla="*/ 4708446 w 5093934"/>
                  <a:gd name="connsiteY3319" fmla="*/ 1389962 h 1876628"/>
                  <a:gd name="connsiteX3320" fmla="*/ 4708831 w 5093934"/>
                  <a:gd name="connsiteY3320" fmla="*/ 1389962 h 1876628"/>
                  <a:gd name="connsiteX3321" fmla="*/ 4711088 w 5093934"/>
                  <a:gd name="connsiteY3321" fmla="*/ 1381349 h 1876628"/>
                  <a:gd name="connsiteX3322" fmla="*/ 4719348 w 5093934"/>
                  <a:gd name="connsiteY3322" fmla="*/ 1372110 h 1876628"/>
                  <a:gd name="connsiteX3323" fmla="*/ 4759626 w 5093934"/>
                  <a:gd name="connsiteY3323" fmla="*/ 1342199 h 1876628"/>
                  <a:gd name="connsiteX3324" fmla="*/ 4786217 w 5093934"/>
                  <a:gd name="connsiteY3324" fmla="*/ 1334020 h 1876628"/>
                  <a:gd name="connsiteX3325" fmla="*/ 4252173 w 5093934"/>
                  <a:gd name="connsiteY3325" fmla="*/ 1334020 h 1876628"/>
                  <a:gd name="connsiteX3326" fmla="*/ 4278764 w 5093934"/>
                  <a:gd name="connsiteY3326" fmla="*/ 1342199 h 1876628"/>
                  <a:gd name="connsiteX3327" fmla="*/ 4319042 w 5093934"/>
                  <a:gd name="connsiteY3327" fmla="*/ 1372111 h 1876628"/>
                  <a:gd name="connsiteX3328" fmla="*/ 4327302 w 5093934"/>
                  <a:gd name="connsiteY3328" fmla="*/ 1381349 h 1876628"/>
                  <a:gd name="connsiteX3329" fmla="*/ 4329559 w 5093934"/>
                  <a:gd name="connsiteY3329" fmla="*/ 1389962 h 1876628"/>
                  <a:gd name="connsiteX3330" fmla="*/ 4329944 w 5093934"/>
                  <a:gd name="connsiteY3330" fmla="*/ 1389962 h 1876628"/>
                  <a:gd name="connsiteX3331" fmla="*/ 4330056 w 5093934"/>
                  <a:gd name="connsiteY3331" fmla="*/ 1390392 h 1876628"/>
                  <a:gd name="connsiteX3332" fmla="*/ 4329864 w 5093934"/>
                  <a:gd name="connsiteY3332" fmla="*/ 1391125 h 1876628"/>
                  <a:gd name="connsiteX3333" fmla="*/ 4330056 w 5093934"/>
                  <a:gd name="connsiteY3333" fmla="*/ 1391858 h 1876628"/>
                  <a:gd name="connsiteX3334" fmla="*/ 4329672 w 5093934"/>
                  <a:gd name="connsiteY3334" fmla="*/ 1391858 h 1876628"/>
                  <a:gd name="connsiteX3335" fmla="*/ 4327302 w 5093934"/>
                  <a:gd name="connsiteY3335" fmla="*/ 1400901 h 1876628"/>
                  <a:gd name="connsiteX3336" fmla="*/ 4319042 w 5093934"/>
                  <a:gd name="connsiteY3336" fmla="*/ 1410139 h 1876628"/>
                  <a:gd name="connsiteX3337" fmla="*/ 4278764 w 5093934"/>
                  <a:gd name="connsiteY3337" fmla="*/ 1440051 h 1876628"/>
                  <a:gd name="connsiteX3338" fmla="*/ 4225581 w 5093934"/>
                  <a:gd name="connsiteY3338" fmla="*/ 1440051 h 1876628"/>
                  <a:gd name="connsiteX3339" fmla="*/ 4185303 w 5093934"/>
                  <a:gd name="connsiteY3339" fmla="*/ 1410140 h 1876628"/>
                  <a:gd name="connsiteX3340" fmla="*/ 4177042 w 5093934"/>
                  <a:gd name="connsiteY3340" fmla="*/ 1400901 h 1876628"/>
                  <a:gd name="connsiteX3341" fmla="*/ 4174672 w 5093934"/>
                  <a:gd name="connsiteY3341" fmla="*/ 1391858 h 1876628"/>
                  <a:gd name="connsiteX3342" fmla="*/ 4174288 w 5093934"/>
                  <a:gd name="connsiteY3342" fmla="*/ 1391858 h 1876628"/>
                  <a:gd name="connsiteX3343" fmla="*/ 4174481 w 5093934"/>
                  <a:gd name="connsiteY3343" fmla="*/ 1391125 h 1876628"/>
                  <a:gd name="connsiteX3344" fmla="*/ 4174288 w 5093934"/>
                  <a:gd name="connsiteY3344" fmla="*/ 1390392 h 1876628"/>
                  <a:gd name="connsiteX3345" fmla="*/ 4174402 w 5093934"/>
                  <a:gd name="connsiteY3345" fmla="*/ 1389962 h 1876628"/>
                  <a:gd name="connsiteX3346" fmla="*/ 4174786 w 5093934"/>
                  <a:gd name="connsiteY3346" fmla="*/ 1389962 h 1876628"/>
                  <a:gd name="connsiteX3347" fmla="*/ 4177042 w 5093934"/>
                  <a:gd name="connsiteY3347" fmla="*/ 1381349 h 1876628"/>
                  <a:gd name="connsiteX3348" fmla="*/ 4185303 w 5093934"/>
                  <a:gd name="connsiteY3348" fmla="*/ 1372111 h 1876628"/>
                  <a:gd name="connsiteX3349" fmla="*/ 4225581 w 5093934"/>
                  <a:gd name="connsiteY3349" fmla="*/ 1342199 h 1876628"/>
                  <a:gd name="connsiteX3350" fmla="*/ 4252173 w 5093934"/>
                  <a:gd name="connsiteY3350" fmla="*/ 1334020 h 1876628"/>
                  <a:gd name="connsiteX3351" fmla="*/ 4021990 w 5093934"/>
                  <a:gd name="connsiteY3351" fmla="*/ 1334020 h 1876628"/>
                  <a:gd name="connsiteX3352" fmla="*/ 4048580 w 5093934"/>
                  <a:gd name="connsiteY3352" fmla="*/ 1342199 h 1876628"/>
                  <a:gd name="connsiteX3353" fmla="*/ 4088859 w 5093934"/>
                  <a:gd name="connsiteY3353" fmla="*/ 1372110 h 1876628"/>
                  <a:gd name="connsiteX3354" fmla="*/ 4097120 w 5093934"/>
                  <a:gd name="connsiteY3354" fmla="*/ 1381349 h 1876628"/>
                  <a:gd name="connsiteX3355" fmla="*/ 4099376 w 5093934"/>
                  <a:gd name="connsiteY3355" fmla="*/ 1389962 h 1876628"/>
                  <a:gd name="connsiteX3356" fmla="*/ 4099761 w 5093934"/>
                  <a:gd name="connsiteY3356" fmla="*/ 1389962 h 1876628"/>
                  <a:gd name="connsiteX3357" fmla="*/ 4099874 w 5093934"/>
                  <a:gd name="connsiteY3357" fmla="*/ 1390392 h 1876628"/>
                  <a:gd name="connsiteX3358" fmla="*/ 4099681 w 5093934"/>
                  <a:gd name="connsiteY3358" fmla="*/ 1391125 h 1876628"/>
                  <a:gd name="connsiteX3359" fmla="*/ 4099874 w 5093934"/>
                  <a:gd name="connsiteY3359" fmla="*/ 1391858 h 1876628"/>
                  <a:gd name="connsiteX3360" fmla="*/ 4099489 w 5093934"/>
                  <a:gd name="connsiteY3360" fmla="*/ 1391858 h 1876628"/>
                  <a:gd name="connsiteX3361" fmla="*/ 4097120 w 5093934"/>
                  <a:gd name="connsiteY3361" fmla="*/ 1400901 h 1876628"/>
                  <a:gd name="connsiteX3362" fmla="*/ 4088859 w 5093934"/>
                  <a:gd name="connsiteY3362" fmla="*/ 1410139 h 1876628"/>
                  <a:gd name="connsiteX3363" fmla="*/ 4048580 w 5093934"/>
                  <a:gd name="connsiteY3363" fmla="*/ 1440051 h 1876628"/>
                  <a:gd name="connsiteX3364" fmla="*/ 3995399 w 5093934"/>
                  <a:gd name="connsiteY3364" fmla="*/ 1440051 h 1876628"/>
                  <a:gd name="connsiteX3365" fmla="*/ 3955120 w 5093934"/>
                  <a:gd name="connsiteY3365" fmla="*/ 1410139 h 1876628"/>
                  <a:gd name="connsiteX3366" fmla="*/ 3946860 w 5093934"/>
                  <a:gd name="connsiteY3366" fmla="*/ 1400901 h 1876628"/>
                  <a:gd name="connsiteX3367" fmla="*/ 3944490 w 5093934"/>
                  <a:gd name="connsiteY3367" fmla="*/ 1391858 h 1876628"/>
                  <a:gd name="connsiteX3368" fmla="*/ 3944106 w 5093934"/>
                  <a:gd name="connsiteY3368" fmla="*/ 1391858 h 1876628"/>
                  <a:gd name="connsiteX3369" fmla="*/ 3944298 w 5093934"/>
                  <a:gd name="connsiteY3369" fmla="*/ 1391125 h 1876628"/>
                  <a:gd name="connsiteX3370" fmla="*/ 3944106 w 5093934"/>
                  <a:gd name="connsiteY3370" fmla="*/ 1390392 h 1876628"/>
                  <a:gd name="connsiteX3371" fmla="*/ 3944218 w 5093934"/>
                  <a:gd name="connsiteY3371" fmla="*/ 1389962 h 1876628"/>
                  <a:gd name="connsiteX3372" fmla="*/ 3944602 w 5093934"/>
                  <a:gd name="connsiteY3372" fmla="*/ 1389962 h 1876628"/>
                  <a:gd name="connsiteX3373" fmla="*/ 3946860 w 5093934"/>
                  <a:gd name="connsiteY3373" fmla="*/ 1381349 h 1876628"/>
                  <a:gd name="connsiteX3374" fmla="*/ 3955120 w 5093934"/>
                  <a:gd name="connsiteY3374" fmla="*/ 1372110 h 1876628"/>
                  <a:gd name="connsiteX3375" fmla="*/ 3995399 w 5093934"/>
                  <a:gd name="connsiteY3375" fmla="*/ 1342199 h 1876628"/>
                  <a:gd name="connsiteX3376" fmla="*/ 4021990 w 5093934"/>
                  <a:gd name="connsiteY3376" fmla="*/ 1334020 h 1876628"/>
                  <a:gd name="connsiteX3377" fmla="*/ 3489392 w 5093934"/>
                  <a:gd name="connsiteY3377" fmla="*/ 1334020 h 1876628"/>
                  <a:gd name="connsiteX3378" fmla="*/ 3515982 w 5093934"/>
                  <a:gd name="connsiteY3378" fmla="*/ 1342199 h 1876628"/>
                  <a:gd name="connsiteX3379" fmla="*/ 3556260 w 5093934"/>
                  <a:gd name="connsiteY3379" fmla="*/ 1372111 h 1876628"/>
                  <a:gd name="connsiteX3380" fmla="*/ 3564522 w 5093934"/>
                  <a:gd name="connsiteY3380" fmla="*/ 1381349 h 1876628"/>
                  <a:gd name="connsiteX3381" fmla="*/ 3566778 w 5093934"/>
                  <a:gd name="connsiteY3381" fmla="*/ 1389962 h 1876628"/>
                  <a:gd name="connsiteX3382" fmla="*/ 3567162 w 5093934"/>
                  <a:gd name="connsiteY3382" fmla="*/ 1389962 h 1876628"/>
                  <a:gd name="connsiteX3383" fmla="*/ 3567274 w 5093934"/>
                  <a:gd name="connsiteY3383" fmla="*/ 1390392 h 1876628"/>
                  <a:gd name="connsiteX3384" fmla="*/ 3567082 w 5093934"/>
                  <a:gd name="connsiteY3384" fmla="*/ 1391125 h 1876628"/>
                  <a:gd name="connsiteX3385" fmla="*/ 3567274 w 5093934"/>
                  <a:gd name="connsiteY3385" fmla="*/ 1391858 h 1876628"/>
                  <a:gd name="connsiteX3386" fmla="*/ 3566891 w 5093934"/>
                  <a:gd name="connsiteY3386" fmla="*/ 1391858 h 1876628"/>
                  <a:gd name="connsiteX3387" fmla="*/ 3564522 w 5093934"/>
                  <a:gd name="connsiteY3387" fmla="*/ 1400901 h 1876628"/>
                  <a:gd name="connsiteX3388" fmla="*/ 3556260 w 5093934"/>
                  <a:gd name="connsiteY3388" fmla="*/ 1410139 h 1876628"/>
                  <a:gd name="connsiteX3389" fmla="*/ 3515982 w 5093934"/>
                  <a:gd name="connsiteY3389" fmla="*/ 1440051 h 1876628"/>
                  <a:gd name="connsiteX3390" fmla="*/ 3462800 w 5093934"/>
                  <a:gd name="connsiteY3390" fmla="*/ 1440051 h 1876628"/>
                  <a:gd name="connsiteX3391" fmla="*/ 3422522 w 5093934"/>
                  <a:gd name="connsiteY3391" fmla="*/ 1410140 h 1876628"/>
                  <a:gd name="connsiteX3392" fmla="*/ 3414261 w 5093934"/>
                  <a:gd name="connsiteY3392" fmla="*/ 1400901 h 1876628"/>
                  <a:gd name="connsiteX3393" fmla="*/ 3411892 w 5093934"/>
                  <a:gd name="connsiteY3393" fmla="*/ 1391858 h 1876628"/>
                  <a:gd name="connsiteX3394" fmla="*/ 3411508 w 5093934"/>
                  <a:gd name="connsiteY3394" fmla="*/ 1391858 h 1876628"/>
                  <a:gd name="connsiteX3395" fmla="*/ 3411700 w 5093934"/>
                  <a:gd name="connsiteY3395" fmla="*/ 1391125 h 1876628"/>
                  <a:gd name="connsiteX3396" fmla="*/ 3411508 w 5093934"/>
                  <a:gd name="connsiteY3396" fmla="*/ 1390392 h 1876628"/>
                  <a:gd name="connsiteX3397" fmla="*/ 3411621 w 5093934"/>
                  <a:gd name="connsiteY3397" fmla="*/ 1389962 h 1876628"/>
                  <a:gd name="connsiteX3398" fmla="*/ 3412004 w 5093934"/>
                  <a:gd name="connsiteY3398" fmla="*/ 1389962 h 1876628"/>
                  <a:gd name="connsiteX3399" fmla="*/ 3414261 w 5093934"/>
                  <a:gd name="connsiteY3399" fmla="*/ 1381349 h 1876628"/>
                  <a:gd name="connsiteX3400" fmla="*/ 3422522 w 5093934"/>
                  <a:gd name="connsiteY3400" fmla="*/ 1372111 h 1876628"/>
                  <a:gd name="connsiteX3401" fmla="*/ 3462800 w 5093934"/>
                  <a:gd name="connsiteY3401" fmla="*/ 1342199 h 1876628"/>
                  <a:gd name="connsiteX3402" fmla="*/ 3489392 w 5093934"/>
                  <a:gd name="connsiteY3402" fmla="*/ 1334020 h 1876628"/>
                  <a:gd name="connsiteX3403" fmla="*/ 3259208 w 5093934"/>
                  <a:gd name="connsiteY3403" fmla="*/ 1334020 h 1876628"/>
                  <a:gd name="connsiteX3404" fmla="*/ 3285800 w 5093934"/>
                  <a:gd name="connsiteY3404" fmla="*/ 1342199 h 1876628"/>
                  <a:gd name="connsiteX3405" fmla="*/ 3326078 w 5093934"/>
                  <a:gd name="connsiteY3405" fmla="*/ 1372110 h 1876628"/>
                  <a:gd name="connsiteX3406" fmla="*/ 3334339 w 5093934"/>
                  <a:gd name="connsiteY3406" fmla="*/ 1381349 h 1876628"/>
                  <a:gd name="connsiteX3407" fmla="*/ 3336596 w 5093934"/>
                  <a:gd name="connsiteY3407" fmla="*/ 1389962 h 1876628"/>
                  <a:gd name="connsiteX3408" fmla="*/ 3336980 w 5093934"/>
                  <a:gd name="connsiteY3408" fmla="*/ 1389962 h 1876628"/>
                  <a:gd name="connsiteX3409" fmla="*/ 3337092 w 5093934"/>
                  <a:gd name="connsiteY3409" fmla="*/ 1390392 h 1876628"/>
                  <a:gd name="connsiteX3410" fmla="*/ 3336901 w 5093934"/>
                  <a:gd name="connsiteY3410" fmla="*/ 1391125 h 1876628"/>
                  <a:gd name="connsiteX3411" fmla="*/ 3337092 w 5093934"/>
                  <a:gd name="connsiteY3411" fmla="*/ 1391858 h 1876628"/>
                  <a:gd name="connsiteX3412" fmla="*/ 3336708 w 5093934"/>
                  <a:gd name="connsiteY3412" fmla="*/ 1391858 h 1876628"/>
                  <a:gd name="connsiteX3413" fmla="*/ 3334339 w 5093934"/>
                  <a:gd name="connsiteY3413" fmla="*/ 1400901 h 1876628"/>
                  <a:gd name="connsiteX3414" fmla="*/ 3326078 w 5093934"/>
                  <a:gd name="connsiteY3414" fmla="*/ 1410139 h 1876628"/>
                  <a:gd name="connsiteX3415" fmla="*/ 3285800 w 5093934"/>
                  <a:gd name="connsiteY3415" fmla="*/ 1440051 h 1876628"/>
                  <a:gd name="connsiteX3416" fmla="*/ 3232618 w 5093934"/>
                  <a:gd name="connsiteY3416" fmla="*/ 1440051 h 1876628"/>
                  <a:gd name="connsiteX3417" fmla="*/ 3192340 w 5093934"/>
                  <a:gd name="connsiteY3417" fmla="*/ 1410139 h 1876628"/>
                  <a:gd name="connsiteX3418" fmla="*/ 3184079 w 5093934"/>
                  <a:gd name="connsiteY3418" fmla="*/ 1400901 h 1876628"/>
                  <a:gd name="connsiteX3419" fmla="*/ 3181709 w 5093934"/>
                  <a:gd name="connsiteY3419" fmla="*/ 1391858 h 1876628"/>
                  <a:gd name="connsiteX3420" fmla="*/ 3181325 w 5093934"/>
                  <a:gd name="connsiteY3420" fmla="*/ 1391858 h 1876628"/>
                  <a:gd name="connsiteX3421" fmla="*/ 3181518 w 5093934"/>
                  <a:gd name="connsiteY3421" fmla="*/ 1391125 h 1876628"/>
                  <a:gd name="connsiteX3422" fmla="*/ 3181325 w 5093934"/>
                  <a:gd name="connsiteY3422" fmla="*/ 1390392 h 1876628"/>
                  <a:gd name="connsiteX3423" fmla="*/ 3181438 w 5093934"/>
                  <a:gd name="connsiteY3423" fmla="*/ 1389962 h 1876628"/>
                  <a:gd name="connsiteX3424" fmla="*/ 3181822 w 5093934"/>
                  <a:gd name="connsiteY3424" fmla="*/ 1389962 h 1876628"/>
                  <a:gd name="connsiteX3425" fmla="*/ 3184079 w 5093934"/>
                  <a:gd name="connsiteY3425" fmla="*/ 1381349 h 1876628"/>
                  <a:gd name="connsiteX3426" fmla="*/ 3192340 w 5093934"/>
                  <a:gd name="connsiteY3426" fmla="*/ 1372110 h 1876628"/>
                  <a:gd name="connsiteX3427" fmla="*/ 3232618 w 5093934"/>
                  <a:gd name="connsiteY3427" fmla="*/ 1342199 h 1876628"/>
                  <a:gd name="connsiteX3428" fmla="*/ 3259208 w 5093934"/>
                  <a:gd name="connsiteY3428" fmla="*/ 1334020 h 1876628"/>
                  <a:gd name="connsiteX3429" fmla="*/ 2725163 w 5093934"/>
                  <a:gd name="connsiteY3429" fmla="*/ 1334020 h 1876628"/>
                  <a:gd name="connsiteX3430" fmla="*/ 2751754 w 5093934"/>
                  <a:gd name="connsiteY3430" fmla="*/ 1342199 h 1876628"/>
                  <a:gd name="connsiteX3431" fmla="*/ 2792033 w 5093934"/>
                  <a:gd name="connsiteY3431" fmla="*/ 1372111 h 1876628"/>
                  <a:gd name="connsiteX3432" fmla="*/ 2800293 w 5093934"/>
                  <a:gd name="connsiteY3432" fmla="*/ 1381349 h 1876628"/>
                  <a:gd name="connsiteX3433" fmla="*/ 2802550 w 5093934"/>
                  <a:gd name="connsiteY3433" fmla="*/ 1389962 h 1876628"/>
                  <a:gd name="connsiteX3434" fmla="*/ 2802935 w 5093934"/>
                  <a:gd name="connsiteY3434" fmla="*/ 1389962 h 1876628"/>
                  <a:gd name="connsiteX3435" fmla="*/ 2803047 w 5093934"/>
                  <a:gd name="connsiteY3435" fmla="*/ 1390392 h 1876628"/>
                  <a:gd name="connsiteX3436" fmla="*/ 2802855 w 5093934"/>
                  <a:gd name="connsiteY3436" fmla="*/ 1391125 h 1876628"/>
                  <a:gd name="connsiteX3437" fmla="*/ 2803047 w 5093934"/>
                  <a:gd name="connsiteY3437" fmla="*/ 1391858 h 1876628"/>
                  <a:gd name="connsiteX3438" fmla="*/ 2802663 w 5093934"/>
                  <a:gd name="connsiteY3438" fmla="*/ 1391858 h 1876628"/>
                  <a:gd name="connsiteX3439" fmla="*/ 2800293 w 5093934"/>
                  <a:gd name="connsiteY3439" fmla="*/ 1400901 h 1876628"/>
                  <a:gd name="connsiteX3440" fmla="*/ 2792033 w 5093934"/>
                  <a:gd name="connsiteY3440" fmla="*/ 1410139 h 1876628"/>
                  <a:gd name="connsiteX3441" fmla="*/ 2751754 w 5093934"/>
                  <a:gd name="connsiteY3441" fmla="*/ 1440051 h 1876628"/>
                  <a:gd name="connsiteX3442" fmla="*/ 2698572 w 5093934"/>
                  <a:gd name="connsiteY3442" fmla="*/ 1440051 h 1876628"/>
                  <a:gd name="connsiteX3443" fmla="*/ 2658294 w 5093934"/>
                  <a:gd name="connsiteY3443" fmla="*/ 1410140 h 1876628"/>
                  <a:gd name="connsiteX3444" fmla="*/ 2650033 w 5093934"/>
                  <a:gd name="connsiteY3444" fmla="*/ 1400901 h 1876628"/>
                  <a:gd name="connsiteX3445" fmla="*/ 2647664 w 5093934"/>
                  <a:gd name="connsiteY3445" fmla="*/ 1391858 h 1876628"/>
                  <a:gd name="connsiteX3446" fmla="*/ 2647280 w 5093934"/>
                  <a:gd name="connsiteY3446" fmla="*/ 1391858 h 1876628"/>
                  <a:gd name="connsiteX3447" fmla="*/ 2647472 w 5093934"/>
                  <a:gd name="connsiteY3447" fmla="*/ 1391125 h 1876628"/>
                  <a:gd name="connsiteX3448" fmla="*/ 2647280 w 5093934"/>
                  <a:gd name="connsiteY3448" fmla="*/ 1390392 h 1876628"/>
                  <a:gd name="connsiteX3449" fmla="*/ 2647393 w 5093934"/>
                  <a:gd name="connsiteY3449" fmla="*/ 1389962 h 1876628"/>
                  <a:gd name="connsiteX3450" fmla="*/ 2647776 w 5093934"/>
                  <a:gd name="connsiteY3450" fmla="*/ 1389962 h 1876628"/>
                  <a:gd name="connsiteX3451" fmla="*/ 2650033 w 5093934"/>
                  <a:gd name="connsiteY3451" fmla="*/ 1381349 h 1876628"/>
                  <a:gd name="connsiteX3452" fmla="*/ 2658294 w 5093934"/>
                  <a:gd name="connsiteY3452" fmla="*/ 1372111 h 1876628"/>
                  <a:gd name="connsiteX3453" fmla="*/ 2698572 w 5093934"/>
                  <a:gd name="connsiteY3453" fmla="*/ 1342199 h 1876628"/>
                  <a:gd name="connsiteX3454" fmla="*/ 2725163 w 5093934"/>
                  <a:gd name="connsiteY3454" fmla="*/ 1334020 h 1876628"/>
                  <a:gd name="connsiteX3455" fmla="*/ 2494980 w 5093934"/>
                  <a:gd name="connsiteY3455" fmla="*/ 1334020 h 1876628"/>
                  <a:gd name="connsiteX3456" fmla="*/ 2521572 w 5093934"/>
                  <a:gd name="connsiteY3456" fmla="*/ 1342199 h 1876628"/>
                  <a:gd name="connsiteX3457" fmla="*/ 2561850 w 5093934"/>
                  <a:gd name="connsiteY3457" fmla="*/ 1372110 h 1876628"/>
                  <a:gd name="connsiteX3458" fmla="*/ 2570111 w 5093934"/>
                  <a:gd name="connsiteY3458" fmla="*/ 1381349 h 1876628"/>
                  <a:gd name="connsiteX3459" fmla="*/ 2572368 w 5093934"/>
                  <a:gd name="connsiteY3459" fmla="*/ 1389962 h 1876628"/>
                  <a:gd name="connsiteX3460" fmla="*/ 2572752 w 5093934"/>
                  <a:gd name="connsiteY3460" fmla="*/ 1389962 h 1876628"/>
                  <a:gd name="connsiteX3461" fmla="*/ 2572864 w 5093934"/>
                  <a:gd name="connsiteY3461" fmla="*/ 1390392 h 1876628"/>
                  <a:gd name="connsiteX3462" fmla="*/ 2572672 w 5093934"/>
                  <a:gd name="connsiteY3462" fmla="*/ 1391125 h 1876628"/>
                  <a:gd name="connsiteX3463" fmla="*/ 2572864 w 5093934"/>
                  <a:gd name="connsiteY3463" fmla="*/ 1391858 h 1876628"/>
                  <a:gd name="connsiteX3464" fmla="*/ 2572480 w 5093934"/>
                  <a:gd name="connsiteY3464" fmla="*/ 1391858 h 1876628"/>
                  <a:gd name="connsiteX3465" fmla="*/ 2570111 w 5093934"/>
                  <a:gd name="connsiteY3465" fmla="*/ 1400901 h 1876628"/>
                  <a:gd name="connsiteX3466" fmla="*/ 2561850 w 5093934"/>
                  <a:gd name="connsiteY3466" fmla="*/ 1410139 h 1876628"/>
                  <a:gd name="connsiteX3467" fmla="*/ 2521572 w 5093934"/>
                  <a:gd name="connsiteY3467" fmla="*/ 1440051 h 1876628"/>
                  <a:gd name="connsiteX3468" fmla="*/ 2468390 w 5093934"/>
                  <a:gd name="connsiteY3468" fmla="*/ 1440051 h 1876628"/>
                  <a:gd name="connsiteX3469" fmla="*/ 2428111 w 5093934"/>
                  <a:gd name="connsiteY3469" fmla="*/ 1410139 h 1876628"/>
                  <a:gd name="connsiteX3470" fmla="*/ 2419850 w 5093934"/>
                  <a:gd name="connsiteY3470" fmla="*/ 1400901 h 1876628"/>
                  <a:gd name="connsiteX3471" fmla="*/ 2417481 w 5093934"/>
                  <a:gd name="connsiteY3471" fmla="*/ 1391858 h 1876628"/>
                  <a:gd name="connsiteX3472" fmla="*/ 2417097 w 5093934"/>
                  <a:gd name="connsiteY3472" fmla="*/ 1391858 h 1876628"/>
                  <a:gd name="connsiteX3473" fmla="*/ 2417289 w 5093934"/>
                  <a:gd name="connsiteY3473" fmla="*/ 1391125 h 1876628"/>
                  <a:gd name="connsiteX3474" fmla="*/ 2417097 w 5093934"/>
                  <a:gd name="connsiteY3474" fmla="*/ 1390392 h 1876628"/>
                  <a:gd name="connsiteX3475" fmla="*/ 2417209 w 5093934"/>
                  <a:gd name="connsiteY3475" fmla="*/ 1389962 h 1876628"/>
                  <a:gd name="connsiteX3476" fmla="*/ 2417594 w 5093934"/>
                  <a:gd name="connsiteY3476" fmla="*/ 1389962 h 1876628"/>
                  <a:gd name="connsiteX3477" fmla="*/ 2419850 w 5093934"/>
                  <a:gd name="connsiteY3477" fmla="*/ 1381349 h 1876628"/>
                  <a:gd name="connsiteX3478" fmla="*/ 2428111 w 5093934"/>
                  <a:gd name="connsiteY3478" fmla="*/ 1372110 h 1876628"/>
                  <a:gd name="connsiteX3479" fmla="*/ 2468390 w 5093934"/>
                  <a:gd name="connsiteY3479" fmla="*/ 1342199 h 1876628"/>
                  <a:gd name="connsiteX3480" fmla="*/ 2494980 w 5093934"/>
                  <a:gd name="connsiteY3480" fmla="*/ 1334020 h 1876628"/>
                  <a:gd name="connsiteX3481" fmla="*/ 1960782 w 5093934"/>
                  <a:gd name="connsiteY3481" fmla="*/ 1334020 h 1876628"/>
                  <a:gd name="connsiteX3482" fmla="*/ 1987372 w 5093934"/>
                  <a:gd name="connsiteY3482" fmla="*/ 1342199 h 1876628"/>
                  <a:gd name="connsiteX3483" fmla="*/ 2027650 w 5093934"/>
                  <a:gd name="connsiteY3483" fmla="*/ 1372111 h 1876628"/>
                  <a:gd name="connsiteX3484" fmla="*/ 2035912 w 5093934"/>
                  <a:gd name="connsiteY3484" fmla="*/ 1381349 h 1876628"/>
                  <a:gd name="connsiteX3485" fmla="*/ 2038168 w 5093934"/>
                  <a:gd name="connsiteY3485" fmla="*/ 1389962 h 1876628"/>
                  <a:gd name="connsiteX3486" fmla="*/ 2038552 w 5093934"/>
                  <a:gd name="connsiteY3486" fmla="*/ 1389962 h 1876628"/>
                  <a:gd name="connsiteX3487" fmla="*/ 2038664 w 5093934"/>
                  <a:gd name="connsiteY3487" fmla="*/ 1390392 h 1876628"/>
                  <a:gd name="connsiteX3488" fmla="*/ 2038473 w 5093934"/>
                  <a:gd name="connsiteY3488" fmla="*/ 1391125 h 1876628"/>
                  <a:gd name="connsiteX3489" fmla="*/ 2038664 w 5093934"/>
                  <a:gd name="connsiteY3489" fmla="*/ 1391858 h 1876628"/>
                  <a:gd name="connsiteX3490" fmla="*/ 2038280 w 5093934"/>
                  <a:gd name="connsiteY3490" fmla="*/ 1391858 h 1876628"/>
                  <a:gd name="connsiteX3491" fmla="*/ 2035911 w 5093934"/>
                  <a:gd name="connsiteY3491" fmla="*/ 1400901 h 1876628"/>
                  <a:gd name="connsiteX3492" fmla="*/ 2027650 w 5093934"/>
                  <a:gd name="connsiteY3492" fmla="*/ 1410139 h 1876628"/>
                  <a:gd name="connsiteX3493" fmla="*/ 1987372 w 5093934"/>
                  <a:gd name="connsiteY3493" fmla="*/ 1440051 h 1876628"/>
                  <a:gd name="connsiteX3494" fmla="*/ 1934190 w 5093934"/>
                  <a:gd name="connsiteY3494" fmla="*/ 1440051 h 1876628"/>
                  <a:gd name="connsiteX3495" fmla="*/ 1893912 w 5093934"/>
                  <a:gd name="connsiteY3495" fmla="*/ 1410140 h 1876628"/>
                  <a:gd name="connsiteX3496" fmla="*/ 1885651 w 5093934"/>
                  <a:gd name="connsiteY3496" fmla="*/ 1400901 h 1876628"/>
                  <a:gd name="connsiteX3497" fmla="*/ 1883282 w 5093934"/>
                  <a:gd name="connsiteY3497" fmla="*/ 1391858 h 1876628"/>
                  <a:gd name="connsiteX3498" fmla="*/ 1882898 w 5093934"/>
                  <a:gd name="connsiteY3498" fmla="*/ 1391858 h 1876628"/>
                  <a:gd name="connsiteX3499" fmla="*/ 1883090 w 5093934"/>
                  <a:gd name="connsiteY3499" fmla="*/ 1391125 h 1876628"/>
                  <a:gd name="connsiteX3500" fmla="*/ 1882898 w 5093934"/>
                  <a:gd name="connsiteY3500" fmla="*/ 1390392 h 1876628"/>
                  <a:gd name="connsiteX3501" fmla="*/ 1883010 w 5093934"/>
                  <a:gd name="connsiteY3501" fmla="*/ 1389962 h 1876628"/>
                  <a:gd name="connsiteX3502" fmla="*/ 1883394 w 5093934"/>
                  <a:gd name="connsiteY3502" fmla="*/ 1389962 h 1876628"/>
                  <a:gd name="connsiteX3503" fmla="*/ 1885651 w 5093934"/>
                  <a:gd name="connsiteY3503" fmla="*/ 1381349 h 1876628"/>
                  <a:gd name="connsiteX3504" fmla="*/ 1893912 w 5093934"/>
                  <a:gd name="connsiteY3504" fmla="*/ 1372111 h 1876628"/>
                  <a:gd name="connsiteX3505" fmla="*/ 1934190 w 5093934"/>
                  <a:gd name="connsiteY3505" fmla="*/ 1342199 h 1876628"/>
                  <a:gd name="connsiteX3506" fmla="*/ 1960782 w 5093934"/>
                  <a:gd name="connsiteY3506" fmla="*/ 1334020 h 1876628"/>
                  <a:gd name="connsiteX3507" fmla="*/ 1730598 w 5093934"/>
                  <a:gd name="connsiteY3507" fmla="*/ 1334020 h 1876628"/>
                  <a:gd name="connsiteX3508" fmla="*/ 1757190 w 5093934"/>
                  <a:gd name="connsiteY3508" fmla="*/ 1342199 h 1876628"/>
                  <a:gd name="connsiteX3509" fmla="*/ 1797468 w 5093934"/>
                  <a:gd name="connsiteY3509" fmla="*/ 1372110 h 1876628"/>
                  <a:gd name="connsiteX3510" fmla="*/ 1805728 w 5093934"/>
                  <a:gd name="connsiteY3510" fmla="*/ 1381349 h 1876628"/>
                  <a:gd name="connsiteX3511" fmla="*/ 1807986 w 5093934"/>
                  <a:gd name="connsiteY3511" fmla="*/ 1389962 h 1876628"/>
                  <a:gd name="connsiteX3512" fmla="*/ 1808370 w 5093934"/>
                  <a:gd name="connsiteY3512" fmla="*/ 1389962 h 1876628"/>
                  <a:gd name="connsiteX3513" fmla="*/ 1808482 w 5093934"/>
                  <a:gd name="connsiteY3513" fmla="*/ 1390392 h 1876628"/>
                  <a:gd name="connsiteX3514" fmla="*/ 1808290 w 5093934"/>
                  <a:gd name="connsiteY3514" fmla="*/ 1391125 h 1876628"/>
                  <a:gd name="connsiteX3515" fmla="*/ 1808482 w 5093934"/>
                  <a:gd name="connsiteY3515" fmla="*/ 1391858 h 1876628"/>
                  <a:gd name="connsiteX3516" fmla="*/ 1808098 w 5093934"/>
                  <a:gd name="connsiteY3516" fmla="*/ 1391858 h 1876628"/>
                  <a:gd name="connsiteX3517" fmla="*/ 1805728 w 5093934"/>
                  <a:gd name="connsiteY3517" fmla="*/ 1400901 h 1876628"/>
                  <a:gd name="connsiteX3518" fmla="*/ 1797468 w 5093934"/>
                  <a:gd name="connsiteY3518" fmla="*/ 1410139 h 1876628"/>
                  <a:gd name="connsiteX3519" fmla="*/ 1757190 w 5093934"/>
                  <a:gd name="connsiteY3519" fmla="*/ 1440051 h 1876628"/>
                  <a:gd name="connsiteX3520" fmla="*/ 1704008 w 5093934"/>
                  <a:gd name="connsiteY3520" fmla="*/ 1440051 h 1876628"/>
                  <a:gd name="connsiteX3521" fmla="*/ 1663730 w 5093934"/>
                  <a:gd name="connsiteY3521" fmla="*/ 1410139 h 1876628"/>
                  <a:gd name="connsiteX3522" fmla="*/ 1655468 w 5093934"/>
                  <a:gd name="connsiteY3522" fmla="*/ 1400901 h 1876628"/>
                  <a:gd name="connsiteX3523" fmla="*/ 1653099 w 5093934"/>
                  <a:gd name="connsiteY3523" fmla="*/ 1391858 h 1876628"/>
                  <a:gd name="connsiteX3524" fmla="*/ 1652715 w 5093934"/>
                  <a:gd name="connsiteY3524" fmla="*/ 1391858 h 1876628"/>
                  <a:gd name="connsiteX3525" fmla="*/ 1652907 w 5093934"/>
                  <a:gd name="connsiteY3525" fmla="*/ 1391125 h 1876628"/>
                  <a:gd name="connsiteX3526" fmla="*/ 1652715 w 5093934"/>
                  <a:gd name="connsiteY3526" fmla="*/ 1390392 h 1876628"/>
                  <a:gd name="connsiteX3527" fmla="*/ 1652828 w 5093934"/>
                  <a:gd name="connsiteY3527" fmla="*/ 1389962 h 1876628"/>
                  <a:gd name="connsiteX3528" fmla="*/ 1653212 w 5093934"/>
                  <a:gd name="connsiteY3528" fmla="*/ 1389962 h 1876628"/>
                  <a:gd name="connsiteX3529" fmla="*/ 1655468 w 5093934"/>
                  <a:gd name="connsiteY3529" fmla="*/ 1381349 h 1876628"/>
                  <a:gd name="connsiteX3530" fmla="*/ 1663730 w 5093934"/>
                  <a:gd name="connsiteY3530" fmla="*/ 1372110 h 1876628"/>
                  <a:gd name="connsiteX3531" fmla="*/ 1704008 w 5093934"/>
                  <a:gd name="connsiteY3531" fmla="*/ 1342199 h 1876628"/>
                  <a:gd name="connsiteX3532" fmla="*/ 1730598 w 5093934"/>
                  <a:gd name="connsiteY3532" fmla="*/ 1334020 h 1876628"/>
                  <a:gd name="connsiteX3533" fmla="*/ 1196554 w 5093934"/>
                  <a:gd name="connsiteY3533" fmla="*/ 1334020 h 1876628"/>
                  <a:gd name="connsiteX3534" fmla="*/ 1223145 w 5093934"/>
                  <a:gd name="connsiteY3534" fmla="*/ 1342199 h 1876628"/>
                  <a:gd name="connsiteX3535" fmla="*/ 1263423 w 5093934"/>
                  <a:gd name="connsiteY3535" fmla="*/ 1372111 h 1876628"/>
                  <a:gd name="connsiteX3536" fmla="*/ 1271683 w 5093934"/>
                  <a:gd name="connsiteY3536" fmla="*/ 1381349 h 1876628"/>
                  <a:gd name="connsiteX3537" fmla="*/ 1273940 w 5093934"/>
                  <a:gd name="connsiteY3537" fmla="*/ 1389962 h 1876628"/>
                  <a:gd name="connsiteX3538" fmla="*/ 1274325 w 5093934"/>
                  <a:gd name="connsiteY3538" fmla="*/ 1389962 h 1876628"/>
                  <a:gd name="connsiteX3539" fmla="*/ 1274437 w 5093934"/>
                  <a:gd name="connsiteY3539" fmla="*/ 1390392 h 1876628"/>
                  <a:gd name="connsiteX3540" fmla="*/ 1274245 w 5093934"/>
                  <a:gd name="connsiteY3540" fmla="*/ 1391125 h 1876628"/>
                  <a:gd name="connsiteX3541" fmla="*/ 1274437 w 5093934"/>
                  <a:gd name="connsiteY3541" fmla="*/ 1391858 h 1876628"/>
                  <a:gd name="connsiteX3542" fmla="*/ 1274053 w 5093934"/>
                  <a:gd name="connsiteY3542" fmla="*/ 1391858 h 1876628"/>
                  <a:gd name="connsiteX3543" fmla="*/ 1271683 w 5093934"/>
                  <a:gd name="connsiteY3543" fmla="*/ 1400901 h 1876628"/>
                  <a:gd name="connsiteX3544" fmla="*/ 1263423 w 5093934"/>
                  <a:gd name="connsiteY3544" fmla="*/ 1410139 h 1876628"/>
                  <a:gd name="connsiteX3545" fmla="*/ 1223145 w 5093934"/>
                  <a:gd name="connsiteY3545" fmla="*/ 1440051 h 1876628"/>
                  <a:gd name="connsiteX3546" fmla="*/ 1169962 w 5093934"/>
                  <a:gd name="connsiteY3546" fmla="*/ 1440051 h 1876628"/>
                  <a:gd name="connsiteX3547" fmla="*/ 1129684 w 5093934"/>
                  <a:gd name="connsiteY3547" fmla="*/ 1410140 h 1876628"/>
                  <a:gd name="connsiteX3548" fmla="*/ 1121424 w 5093934"/>
                  <a:gd name="connsiteY3548" fmla="*/ 1400901 h 1876628"/>
                  <a:gd name="connsiteX3549" fmla="*/ 1119054 w 5093934"/>
                  <a:gd name="connsiteY3549" fmla="*/ 1391858 h 1876628"/>
                  <a:gd name="connsiteX3550" fmla="*/ 1118670 w 5093934"/>
                  <a:gd name="connsiteY3550" fmla="*/ 1391858 h 1876628"/>
                  <a:gd name="connsiteX3551" fmla="*/ 1118862 w 5093934"/>
                  <a:gd name="connsiteY3551" fmla="*/ 1391125 h 1876628"/>
                  <a:gd name="connsiteX3552" fmla="*/ 1118670 w 5093934"/>
                  <a:gd name="connsiteY3552" fmla="*/ 1390392 h 1876628"/>
                  <a:gd name="connsiteX3553" fmla="*/ 1118783 w 5093934"/>
                  <a:gd name="connsiteY3553" fmla="*/ 1389962 h 1876628"/>
                  <a:gd name="connsiteX3554" fmla="*/ 1119167 w 5093934"/>
                  <a:gd name="connsiteY3554" fmla="*/ 1389962 h 1876628"/>
                  <a:gd name="connsiteX3555" fmla="*/ 1121423 w 5093934"/>
                  <a:gd name="connsiteY3555" fmla="*/ 1381349 h 1876628"/>
                  <a:gd name="connsiteX3556" fmla="*/ 1129684 w 5093934"/>
                  <a:gd name="connsiteY3556" fmla="*/ 1372111 h 1876628"/>
                  <a:gd name="connsiteX3557" fmla="*/ 1169962 w 5093934"/>
                  <a:gd name="connsiteY3557" fmla="*/ 1342199 h 1876628"/>
                  <a:gd name="connsiteX3558" fmla="*/ 1196554 w 5093934"/>
                  <a:gd name="connsiteY3558" fmla="*/ 1334020 h 1876628"/>
                  <a:gd name="connsiteX3559" fmla="*/ 966371 w 5093934"/>
                  <a:gd name="connsiteY3559" fmla="*/ 1334020 h 1876628"/>
                  <a:gd name="connsiteX3560" fmla="*/ 992962 w 5093934"/>
                  <a:gd name="connsiteY3560" fmla="*/ 1342199 h 1876628"/>
                  <a:gd name="connsiteX3561" fmla="*/ 1033240 w 5093934"/>
                  <a:gd name="connsiteY3561" fmla="*/ 1372110 h 1876628"/>
                  <a:gd name="connsiteX3562" fmla="*/ 1041501 w 5093934"/>
                  <a:gd name="connsiteY3562" fmla="*/ 1381349 h 1876628"/>
                  <a:gd name="connsiteX3563" fmla="*/ 1043757 w 5093934"/>
                  <a:gd name="connsiteY3563" fmla="*/ 1389962 h 1876628"/>
                  <a:gd name="connsiteX3564" fmla="*/ 1044142 w 5093934"/>
                  <a:gd name="connsiteY3564" fmla="*/ 1389962 h 1876628"/>
                  <a:gd name="connsiteX3565" fmla="*/ 1044254 w 5093934"/>
                  <a:gd name="connsiteY3565" fmla="*/ 1390392 h 1876628"/>
                  <a:gd name="connsiteX3566" fmla="*/ 1044062 w 5093934"/>
                  <a:gd name="connsiteY3566" fmla="*/ 1391125 h 1876628"/>
                  <a:gd name="connsiteX3567" fmla="*/ 1044254 w 5093934"/>
                  <a:gd name="connsiteY3567" fmla="*/ 1391858 h 1876628"/>
                  <a:gd name="connsiteX3568" fmla="*/ 1043870 w 5093934"/>
                  <a:gd name="connsiteY3568" fmla="*/ 1391858 h 1876628"/>
                  <a:gd name="connsiteX3569" fmla="*/ 1041501 w 5093934"/>
                  <a:gd name="connsiteY3569" fmla="*/ 1400901 h 1876628"/>
                  <a:gd name="connsiteX3570" fmla="*/ 1033240 w 5093934"/>
                  <a:gd name="connsiteY3570" fmla="*/ 1410139 h 1876628"/>
                  <a:gd name="connsiteX3571" fmla="*/ 992962 w 5093934"/>
                  <a:gd name="connsiteY3571" fmla="*/ 1440051 h 1876628"/>
                  <a:gd name="connsiteX3572" fmla="*/ 939780 w 5093934"/>
                  <a:gd name="connsiteY3572" fmla="*/ 1440051 h 1876628"/>
                  <a:gd name="connsiteX3573" fmla="*/ 899502 w 5093934"/>
                  <a:gd name="connsiteY3573" fmla="*/ 1410139 h 1876628"/>
                  <a:gd name="connsiteX3574" fmla="*/ 891241 w 5093934"/>
                  <a:gd name="connsiteY3574" fmla="*/ 1400901 h 1876628"/>
                  <a:gd name="connsiteX3575" fmla="*/ 888871 w 5093934"/>
                  <a:gd name="connsiteY3575" fmla="*/ 1391858 h 1876628"/>
                  <a:gd name="connsiteX3576" fmla="*/ 888487 w 5093934"/>
                  <a:gd name="connsiteY3576" fmla="*/ 1391858 h 1876628"/>
                  <a:gd name="connsiteX3577" fmla="*/ 888680 w 5093934"/>
                  <a:gd name="connsiteY3577" fmla="*/ 1391125 h 1876628"/>
                  <a:gd name="connsiteX3578" fmla="*/ 888487 w 5093934"/>
                  <a:gd name="connsiteY3578" fmla="*/ 1390392 h 1876628"/>
                  <a:gd name="connsiteX3579" fmla="*/ 888600 w 5093934"/>
                  <a:gd name="connsiteY3579" fmla="*/ 1389962 h 1876628"/>
                  <a:gd name="connsiteX3580" fmla="*/ 888984 w 5093934"/>
                  <a:gd name="connsiteY3580" fmla="*/ 1389962 h 1876628"/>
                  <a:gd name="connsiteX3581" fmla="*/ 891241 w 5093934"/>
                  <a:gd name="connsiteY3581" fmla="*/ 1381349 h 1876628"/>
                  <a:gd name="connsiteX3582" fmla="*/ 899502 w 5093934"/>
                  <a:gd name="connsiteY3582" fmla="*/ 1372110 h 1876628"/>
                  <a:gd name="connsiteX3583" fmla="*/ 939780 w 5093934"/>
                  <a:gd name="connsiteY3583" fmla="*/ 1342199 h 1876628"/>
                  <a:gd name="connsiteX3584" fmla="*/ 966371 w 5093934"/>
                  <a:gd name="connsiteY3584" fmla="*/ 1334020 h 1876628"/>
                  <a:gd name="connsiteX3585" fmla="*/ 433773 w 5093934"/>
                  <a:gd name="connsiteY3585" fmla="*/ 1334020 h 1876628"/>
                  <a:gd name="connsiteX3586" fmla="*/ 460363 w 5093934"/>
                  <a:gd name="connsiteY3586" fmla="*/ 1342199 h 1876628"/>
                  <a:gd name="connsiteX3587" fmla="*/ 500642 w 5093934"/>
                  <a:gd name="connsiteY3587" fmla="*/ 1372111 h 1876628"/>
                  <a:gd name="connsiteX3588" fmla="*/ 508902 w 5093934"/>
                  <a:gd name="connsiteY3588" fmla="*/ 1381349 h 1876628"/>
                  <a:gd name="connsiteX3589" fmla="*/ 511159 w 5093934"/>
                  <a:gd name="connsiteY3589" fmla="*/ 1389962 h 1876628"/>
                  <a:gd name="connsiteX3590" fmla="*/ 511544 w 5093934"/>
                  <a:gd name="connsiteY3590" fmla="*/ 1389962 h 1876628"/>
                  <a:gd name="connsiteX3591" fmla="*/ 511656 w 5093934"/>
                  <a:gd name="connsiteY3591" fmla="*/ 1390392 h 1876628"/>
                  <a:gd name="connsiteX3592" fmla="*/ 511464 w 5093934"/>
                  <a:gd name="connsiteY3592" fmla="*/ 1391125 h 1876628"/>
                  <a:gd name="connsiteX3593" fmla="*/ 511656 w 5093934"/>
                  <a:gd name="connsiteY3593" fmla="*/ 1391858 h 1876628"/>
                  <a:gd name="connsiteX3594" fmla="*/ 511272 w 5093934"/>
                  <a:gd name="connsiteY3594" fmla="*/ 1391858 h 1876628"/>
                  <a:gd name="connsiteX3595" fmla="*/ 508902 w 5093934"/>
                  <a:gd name="connsiteY3595" fmla="*/ 1400901 h 1876628"/>
                  <a:gd name="connsiteX3596" fmla="*/ 500642 w 5093934"/>
                  <a:gd name="connsiteY3596" fmla="*/ 1410139 h 1876628"/>
                  <a:gd name="connsiteX3597" fmla="*/ 460363 w 5093934"/>
                  <a:gd name="connsiteY3597" fmla="*/ 1440051 h 1876628"/>
                  <a:gd name="connsiteX3598" fmla="*/ 407181 w 5093934"/>
                  <a:gd name="connsiteY3598" fmla="*/ 1440051 h 1876628"/>
                  <a:gd name="connsiteX3599" fmla="*/ 366903 w 5093934"/>
                  <a:gd name="connsiteY3599" fmla="*/ 1410140 h 1876628"/>
                  <a:gd name="connsiteX3600" fmla="*/ 358642 w 5093934"/>
                  <a:gd name="connsiteY3600" fmla="*/ 1400901 h 1876628"/>
                  <a:gd name="connsiteX3601" fmla="*/ 356273 w 5093934"/>
                  <a:gd name="connsiteY3601" fmla="*/ 1391858 h 1876628"/>
                  <a:gd name="connsiteX3602" fmla="*/ 355889 w 5093934"/>
                  <a:gd name="connsiteY3602" fmla="*/ 1391858 h 1876628"/>
                  <a:gd name="connsiteX3603" fmla="*/ 356081 w 5093934"/>
                  <a:gd name="connsiteY3603" fmla="*/ 1391125 h 1876628"/>
                  <a:gd name="connsiteX3604" fmla="*/ 355889 w 5093934"/>
                  <a:gd name="connsiteY3604" fmla="*/ 1390392 h 1876628"/>
                  <a:gd name="connsiteX3605" fmla="*/ 356002 w 5093934"/>
                  <a:gd name="connsiteY3605" fmla="*/ 1389962 h 1876628"/>
                  <a:gd name="connsiteX3606" fmla="*/ 356386 w 5093934"/>
                  <a:gd name="connsiteY3606" fmla="*/ 1389962 h 1876628"/>
                  <a:gd name="connsiteX3607" fmla="*/ 358642 w 5093934"/>
                  <a:gd name="connsiteY3607" fmla="*/ 1381349 h 1876628"/>
                  <a:gd name="connsiteX3608" fmla="*/ 366903 w 5093934"/>
                  <a:gd name="connsiteY3608" fmla="*/ 1372111 h 1876628"/>
                  <a:gd name="connsiteX3609" fmla="*/ 407181 w 5093934"/>
                  <a:gd name="connsiteY3609" fmla="*/ 1342199 h 1876628"/>
                  <a:gd name="connsiteX3610" fmla="*/ 433773 w 5093934"/>
                  <a:gd name="connsiteY3610" fmla="*/ 1334020 h 1876628"/>
                  <a:gd name="connsiteX3611" fmla="*/ 203590 w 5093934"/>
                  <a:gd name="connsiteY3611" fmla="*/ 1334020 h 1876628"/>
                  <a:gd name="connsiteX3612" fmla="*/ 230181 w 5093934"/>
                  <a:gd name="connsiteY3612" fmla="*/ 1342199 h 1876628"/>
                  <a:gd name="connsiteX3613" fmla="*/ 270459 w 5093934"/>
                  <a:gd name="connsiteY3613" fmla="*/ 1372110 h 1876628"/>
                  <a:gd name="connsiteX3614" fmla="*/ 278720 w 5093934"/>
                  <a:gd name="connsiteY3614" fmla="*/ 1381349 h 1876628"/>
                  <a:gd name="connsiteX3615" fmla="*/ 280976 w 5093934"/>
                  <a:gd name="connsiteY3615" fmla="*/ 1389962 h 1876628"/>
                  <a:gd name="connsiteX3616" fmla="*/ 281361 w 5093934"/>
                  <a:gd name="connsiteY3616" fmla="*/ 1389962 h 1876628"/>
                  <a:gd name="connsiteX3617" fmla="*/ 281474 w 5093934"/>
                  <a:gd name="connsiteY3617" fmla="*/ 1390392 h 1876628"/>
                  <a:gd name="connsiteX3618" fmla="*/ 281281 w 5093934"/>
                  <a:gd name="connsiteY3618" fmla="*/ 1391125 h 1876628"/>
                  <a:gd name="connsiteX3619" fmla="*/ 281474 w 5093934"/>
                  <a:gd name="connsiteY3619" fmla="*/ 1391858 h 1876628"/>
                  <a:gd name="connsiteX3620" fmla="*/ 281089 w 5093934"/>
                  <a:gd name="connsiteY3620" fmla="*/ 1391858 h 1876628"/>
                  <a:gd name="connsiteX3621" fmla="*/ 278720 w 5093934"/>
                  <a:gd name="connsiteY3621" fmla="*/ 1400901 h 1876628"/>
                  <a:gd name="connsiteX3622" fmla="*/ 270459 w 5093934"/>
                  <a:gd name="connsiteY3622" fmla="*/ 1410139 h 1876628"/>
                  <a:gd name="connsiteX3623" fmla="*/ 230181 w 5093934"/>
                  <a:gd name="connsiteY3623" fmla="*/ 1440051 h 1876628"/>
                  <a:gd name="connsiteX3624" fmla="*/ 176999 w 5093934"/>
                  <a:gd name="connsiteY3624" fmla="*/ 1440051 h 1876628"/>
                  <a:gd name="connsiteX3625" fmla="*/ 136721 w 5093934"/>
                  <a:gd name="connsiteY3625" fmla="*/ 1410139 h 1876628"/>
                  <a:gd name="connsiteX3626" fmla="*/ 128460 w 5093934"/>
                  <a:gd name="connsiteY3626" fmla="*/ 1400901 h 1876628"/>
                  <a:gd name="connsiteX3627" fmla="*/ 126090 w 5093934"/>
                  <a:gd name="connsiteY3627" fmla="*/ 1391858 h 1876628"/>
                  <a:gd name="connsiteX3628" fmla="*/ 125706 w 5093934"/>
                  <a:gd name="connsiteY3628" fmla="*/ 1391858 h 1876628"/>
                  <a:gd name="connsiteX3629" fmla="*/ 125899 w 5093934"/>
                  <a:gd name="connsiteY3629" fmla="*/ 1391125 h 1876628"/>
                  <a:gd name="connsiteX3630" fmla="*/ 125706 w 5093934"/>
                  <a:gd name="connsiteY3630" fmla="*/ 1390392 h 1876628"/>
                  <a:gd name="connsiteX3631" fmla="*/ 125819 w 5093934"/>
                  <a:gd name="connsiteY3631" fmla="*/ 1389962 h 1876628"/>
                  <a:gd name="connsiteX3632" fmla="*/ 126203 w 5093934"/>
                  <a:gd name="connsiteY3632" fmla="*/ 1389962 h 1876628"/>
                  <a:gd name="connsiteX3633" fmla="*/ 128460 w 5093934"/>
                  <a:gd name="connsiteY3633" fmla="*/ 1381349 h 1876628"/>
                  <a:gd name="connsiteX3634" fmla="*/ 136721 w 5093934"/>
                  <a:gd name="connsiteY3634" fmla="*/ 1372110 h 1876628"/>
                  <a:gd name="connsiteX3635" fmla="*/ 176999 w 5093934"/>
                  <a:gd name="connsiteY3635" fmla="*/ 1342199 h 1876628"/>
                  <a:gd name="connsiteX3636" fmla="*/ 203590 w 5093934"/>
                  <a:gd name="connsiteY3636" fmla="*/ 1334020 h 1876628"/>
                  <a:gd name="connsiteX3637" fmla="*/ 4322705 w 5093934"/>
                  <a:gd name="connsiteY3637" fmla="*/ 1325690 h 1876628"/>
                  <a:gd name="connsiteX3638" fmla="*/ 4328462 w 5093934"/>
                  <a:gd name="connsiteY3638" fmla="*/ 1329014 h 1876628"/>
                  <a:gd name="connsiteX3639" fmla="*/ 4335743 w 5093934"/>
                  <a:gd name="connsiteY3639" fmla="*/ 1338528 h 1876628"/>
                  <a:gd name="connsiteX3640" fmla="*/ 4332168 w 5093934"/>
                  <a:gd name="connsiteY3640" fmla="*/ 1348175 h 1876628"/>
                  <a:gd name="connsiteX3641" fmla="*/ 4319623 w 5093934"/>
                  <a:gd name="connsiteY3641" fmla="*/ 1353473 h 1876628"/>
                  <a:gd name="connsiteX3642" fmla="*/ 4306631 w 5093934"/>
                  <a:gd name="connsiteY3642" fmla="*/ 1350818 h 1876628"/>
                  <a:gd name="connsiteX3643" fmla="*/ 4299350 w 5093934"/>
                  <a:gd name="connsiteY3643" fmla="*/ 1341305 h 1876628"/>
                  <a:gd name="connsiteX3644" fmla="*/ 4302922 w 5093934"/>
                  <a:gd name="connsiteY3644" fmla="*/ 1331657 h 1876628"/>
                  <a:gd name="connsiteX3645" fmla="*/ 4315469 w 5093934"/>
                  <a:gd name="connsiteY3645" fmla="*/ 1326360 h 1876628"/>
                  <a:gd name="connsiteX3646" fmla="*/ 4322705 w 5093934"/>
                  <a:gd name="connsiteY3646" fmla="*/ 1325690 h 1876628"/>
                  <a:gd name="connsiteX3647" fmla="*/ 3559924 w 5093934"/>
                  <a:gd name="connsiteY3647" fmla="*/ 1325690 h 1876628"/>
                  <a:gd name="connsiteX3648" fmla="*/ 3565680 w 5093934"/>
                  <a:gd name="connsiteY3648" fmla="*/ 1329014 h 1876628"/>
                  <a:gd name="connsiteX3649" fmla="*/ 3572962 w 5093934"/>
                  <a:gd name="connsiteY3649" fmla="*/ 1338528 h 1876628"/>
                  <a:gd name="connsiteX3650" fmla="*/ 3569388 w 5093934"/>
                  <a:gd name="connsiteY3650" fmla="*/ 1348175 h 1876628"/>
                  <a:gd name="connsiteX3651" fmla="*/ 3556842 w 5093934"/>
                  <a:gd name="connsiteY3651" fmla="*/ 1353473 h 1876628"/>
                  <a:gd name="connsiteX3652" fmla="*/ 3543850 w 5093934"/>
                  <a:gd name="connsiteY3652" fmla="*/ 1350818 h 1876628"/>
                  <a:gd name="connsiteX3653" fmla="*/ 3536568 w 5093934"/>
                  <a:gd name="connsiteY3653" fmla="*/ 1341305 h 1876628"/>
                  <a:gd name="connsiteX3654" fmla="*/ 3540142 w 5093934"/>
                  <a:gd name="connsiteY3654" fmla="*/ 1331657 h 1876628"/>
                  <a:gd name="connsiteX3655" fmla="*/ 3552688 w 5093934"/>
                  <a:gd name="connsiteY3655" fmla="*/ 1326360 h 1876628"/>
                  <a:gd name="connsiteX3656" fmla="*/ 3559924 w 5093934"/>
                  <a:gd name="connsiteY3656" fmla="*/ 1325690 h 1876628"/>
                  <a:gd name="connsiteX3657" fmla="*/ 2795696 w 5093934"/>
                  <a:gd name="connsiteY3657" fmla="*/ 1325690 h 1876628"/>
                  <a:gd name="connsiteX3658" fmla="*/ 2801452 w 5093934"/>
                  <a:gd name="connsiteY3658" fmla="*/ 1329014 h 1876628"/>
                  <a:gd name="connsiteX3659" fmla="*/ 2808734 w 5093934"/>
                  <a:gd name="connsiteY3659" fmla="*/ 1338528 h 1876628"/>
                  <a:gd name="connsiteX3660" fmla="*/ 2805159 w 5093934"/>
                  <a:gd name="connsiteY3660" fmla="*/ 1348175 h 1876628"/>
                  <a:gd name="connsiteX3661" fmla="*/ 2792614 w 5093934"/>
                  <a:gd name="connsiteY3661" fmla="*/ 1353473 h 1876628"/>
                  <a:gd name="connsiteX3662" fmla="*/ 2779622 w 5093934"/>
                  <a:gd name="connsiteY3662" fmla="*/ 1350818 h 1876628"/>
                  <a:gd name="connsiteX3663" fmla="*/ 2772340 w 5093934"/>
                  <a:gd name="connsiteY3663" fmla="*/ 1341305 h 1876628"/>
                  <a:gd name="connsiteX3664" fmla="*/ 2775914 w 5093934"/>
                  <a:gd name="connsiteY3664" fmla="*/ 1331657 h 1876628"/>
                  <a:gd name="connsiteX3665" fmla="*/ 2788460 w 5093934"/>
                  <a:gd name="connsiteY3665" fmla="*/ 1326360 h 1876628"/>
                  <a:gd name="connsiteX3666" fmla="*/ 2795696 w 5093934"/>
                  <a:gd name="connsiteY3666" fmla="*/ 1325690 h 1876628"/>
                  <a:gd name="connsiteX3667" fmla="*/ 2031314 w 5093934"/>
                  <a:gd name="connsiteY3667" fmla="*/ 1325690 h 1876628"/>
                  <a:gd name="connsiteX3668" fmla="*/ 2037070 w 5093934"/>
                  <a:gd name="connsiteY3668" fmla="*/ 1329014 h 1876628"/>
                  <a:gd name="connsiteX3669" fmla="*/ 2044352 w 5093934"/>
                  <a:gd name="connsiteY3669" fmla="*/ 1338528 h 1876628"/>
                  <a:gd name="connsiteX3670" fmla="*/ 2040778 w 5093934"/>
                  <a:gd name="connsiteY3670" fmla="*/ 1348175 h 1876628"/>
                  <a:gd name="connsiteX3671" fmla="*/ 2028232 w 5093934"/>
                  <a:gd name="connsiteY3671" fmla="*/ 1353473 h 1876628"/>
                  <a:gd name="connsiteX3672" fmla="*/ 2015240 w 5093934"/>
                  <a:gd name="connsiteY3672" fmla="*/ 1350818 h 1876628"/>
                  <a:gd name="connsiteX3673" fmla="*/ 2007958 w 5093934"/>
                  <a:gd name="connsiteY3673" fmla="*/ 1341305 h 1876628"/>
                  <a:gd name="connsiteX3674" fmla="*/ 2011532 w 5093934"/>
                  <a:gd name="connsiteY3674" fmla="*/ 1331657 h 1876628"/>
                  <a:gd name="connsiteX3675" fmla="*/ 2024078 w 5093934"/>
                  <a:gd name="connsiteY3675" fmla="*/ 1326360 h 1876628"/>
                  <a:gd name="connsiteX3676" fmla="*/ 2031314 w 5093934"/>
                  <a:gd name="connsiteY3676" fmla="*/ 1325690 h 1876628"/>
                  <a:gd name="connsiteX3677" fmla="*/ 1267086 w 5093934"/>
                  <a:gd name="connsiteY3677" fmla="*/ 1325690 h 1876628"/>
                  <a:gd name="connsiteX3678" fmla="*/ 1272842 w 5093934"/>
                  <a:gd name="connsiteY3678" fmla="*/ 1329014 h 1876628"/>
                  <a:gd name="connsiteX3679" fmla="*/ 1280124 w 5093934"/>
                  <a:gd name="connsiteY3679" fmla="*/ 1338528 h 1876628"/>
                  <a:gd name="connsiteX3680" fmla="*/ 1276550 w 5093934"/>
                  <a:gd name="connsiteY3680" fmla="*/ 1348175 h 1876628"/>
                  <a:gd name="connsiteX3681" fmla="*/ 1264004 w 5093934"/>
                  <a:gd name="connsiteY3681" fmla="*/ 1353473 h 1876628"/>
                  <a:gd name="connsiteX3682" fmla="*/ 1251012 w 5093934"/>
                  <a:gd name="connsiteY3682" fmla="*/ 1350818 h 1876628"/>
                  <a:gd name="connsiteX3683" fmla="*/ 1243730 w 5093934"/>
                  <a:gd name="connsiteY3683" fmla="*/ 1341305 h 1876628"/>
                  <a:gd name="connsiteX3684" fmla="*/ 1247304 w 5093934"/>
                  <a:gd name="connsiteY3684" fmla="*/ 1331657 h 1876628"/>
                  <a:gd name="connsiteX3685" fmla="*/ 1259850 w 5093934"/>
                  <a:gd name="connsiteY3685" fmla="*/ 1326360 h 1876628"/>
                  <a:gd name="connsiteX3686" fmla="*/ 1267086 w 5093934"/>
                  <a:gd name="connsiteY3686" fmla="*/ 1325690 h 1876628"/>
                  <a:gd name="connsiteX3687" fmla="*/ 504305 w 5093934"/>
                  <a:gd name="connsiteY3687" fmla="*/ 1325690 h 1876628"/>
                  <a:gd name="connsiteX3688" fmla="*/ 510061 w 5093934"/>
                  <a:gd name="connsiteY3688" fmla="*/ 1329014 h 1876628"/>
                  <a:gd name="connsiteX3689" fmla="*/ 517343 w 5093934"/>
                  <a:gd name="connsiteY3689" fmla="*/ 1338528 h 1876628"/>
                  <a:gd name="connsiteX3690" fmla="*/ 513769 w 5093934"/>
                  <a:gd name="connsiteY3690" fmla="*/ 1348175 h 1876628"/>
                  <a:gd name="connsiteX3691" fmla="*/ 501223 w 5093934"/>
                  <a:gd name="connsiteY3691" fmla="*/ 1353473 h 1876628"/>
                  <a:gd name="connsiteX3692" fmla="*/ 488231 w 5093934"/>
                  <a:gd name="connsiteY3692" fmla="*/ 1350818 h 1876628"/>
                  <a:gd name="connsiteX3693" fmla="*/ 480950 w 5093934"/>
                  <a:gd name="connsiteY3693" fmla="*/ 1341305 h 1876628"/>
                  <a:gd name="connsiteX3694" fmla="*/ 484523 w 5093934"/>
                  <a:gd name="connsiteY3694" fmla="*/ 1331657 h 1876628"/>
                  <a:gd name="connsiteX3695" fmla="*/ 497069 w 5093934"/>
                  <a:gd name="connsiteY3695" fmla="*/ 1326360 h 1876628"/>
                  <a:gd name="connsiteX3696" fmla="*/ 504305 w 5093934"/>
                  <a:gd name="connsiteY3696" fmla="*/ 1325690 h 1876628"/>
                  <a:gd name="connsiteX3697" fmla="*/ 4367396 w 5093934"/>
                  <a:gd name="connsiteY3697" fmla="*/ 1322828 h 1876628"/>
                  <a:gd name="connsiteX3698" fmla="*/ 4401060 w 5093934"/>
                  <a:gd name="connsiteY3698" fmla="*/ 1322828 h 1876628"/>
                  <a:gd name="connsiteX3699" fmla="*/ 4423285 w 5093934"/>
                  <a:gd name="connsiteY3699" fmla="*/ 1339333 h 1876628"/>
                  <a:gd name="connsiteX3700" fmla="*/ 4423285 w 5093934"/>
                  <a:gd name="connsiteY3700" fmla="*/ 1389962 h 1876628"/>
                  <a:gd name="connsiteX3701" fmla="*/ 4423285 w 5093934"/>
                  <a:gd name="connsiteY3701" fmla="*/ 1391858 h 1876628"/>
                  <a:gd name="connsiteX3702" fmla="*/ 4423285 w 5093934"/>
                  <a:gd name="connsiteY3702" fmla="*/ 1420548 h 1876628"/>
                  <a:gd name="connsiteX3703" fmla="*/ 4401060 w 5093934"/>
                  <a:gd name="connsiteY3703" fmla="*/ 1437054 h 1876628"/>
                  <a:gd name="connsiteX3704" fmla="*/ 4367396 w 5093934"/>
                  <a:gd name="connsiteY3704" fmla="*/ 1437054 h 1876628"/>
                  <a:gd name="connsiteX3705" fmla="*/ 4345170 w 5093934"/>
                  <a:gd name="connsiteY3705" fmla="*/ 1420548 h 1876628"/>
                  <a:gd name="connsiteX3706" fmla="*/ 4345170 w 5093934"/>
                  <a:gd name="connsiteY3706" fmla="*/ 1391858 h 1876628"/>
                  <a:gd name="connsiteX3707" fmla="*/ 4345170 w 5093934"/>
                  <a:gd name="connsiteY3707" fmla="*/ 1389962 h 1876628"/>
                  <a:gd name="connsiteX3708" fmla="*/ 4345170 w 5093934"/>
                  <a:gd name="connsiteY3708" fmla="*/ 1339333 h 1876628"/>
                  <a:gd name="connsiteX3709" fmla="*/ 4367396 w 5093934"/>
                  <a:gd name="connsiteY3709" fmla="*/ 1322828 h 1876628"/>
                  <a:gd name="connsiteX3710" fmla="*/ 3604614 w 5093934"/>
                  <a:gd name="connsiteY3710" fmla="*/ 1322828 h 1876628"/>
                  <a:gd name="connsiteX3711" fmla="*/ 3638278 w 5093934"/>
                  <a:gd name="connsiteY3711" fmla="*/ 1322828 h 1876628"/>
                  <a:gd name="connsiteX3712" fmla="*/ 3660504 w 5093934"/>
                  <a:gd name="connsiteY3712" fmla="*/ 1339333 h 1876628"/>
                  <a:gd name="connsiteX3713" fmla="*/ 3660504 w 5093934"/>
                  <a:gd name="connsiteY3713" fmla="*/ 1389962 h 1876628"/>
                  <a:gd name="connsiteX3714" fmla="*/ 3660504 w 5093934"/>
                  <a:gd name="connsiteY3714" fmla="*/ 1391858 h 1876628"/>
                  <a:gd name="connsiteX3715" fmla="*/ 3660504 w 5093934"/>
                  <a:gd name="connsiteY3715" fmla="*/ 1420548 h 1876628"/>
                  <a:gd name="connsiteX3716" fmla="*/ 3638278 w 5093934"/>
                  <a:gd name="connsiteY3716" fmla="*/ 1437054 h 1876628"/>
                  <a:gd name="connsiteX3717" fmla="*/ 3604615 w 5093934"/>
                  <a:gd name="connsiteY3717" fmla="*/ 1437054 h 1876628"/>
                  <a:gd name="connsiteX3718" fmla="*/ 3582389 w 5093934"/>
                  <a:gd name="connsiteY3718" fmla="*/ 1420548 h 1876628"/>
                  <a:gd name="connsiteX3719" fmla="*/ 3582389 w 5093934"/>
                  <a:gd name="connsiteY3719" fmla="*/ 1391858 h 1876628"/>
                  <a:gd name="connsiteX3720" fmla="*/ 3582389 w 5093934"/>
                  <a:gd name="connsiteY3720" fmla="*/ 1389962 h 1876628"/>
                  <a:gd name="connsiteX3721" fmla="*/ 3582389 w 5093934"/>
                  <a:gd name="connsiteY3721" fmla="*/ 1339333 h 1876628"/>
                  <a:gd name="connsiteX3722" fmla="*/ 3604614 w 5093934"/>
                  <a:gd name="connsiteY3722" fmla="*/ 1322828 h 1876628"/>
                  <a:gd name="connsiteX3723" fmla="*/ 2840386 w 5093934"/>
                  <a:gd name="connsiteY3723" fmla="*/ 1322828 h 1876628"/>
                  <a:gd name="connsiteX3724" fmla="*/ 2874050 w 5093934"/>
                  <a:gd name="connsiteY3724" fmla="*/ 1322828 h 1876628"/>
                  <a:gd name="connsiteX3725" fmla="*/ 2896276 w 5093934"/>
                  <a:gd name="connsiteY3725" fmla="*/ 1339333 h 1876628"/>
                  <a:gd name="connsiteX3726" fmla="*/ 2896276 w 5093934"/>
                  <a:gd name="connsiteY3726" fmla="*/ 1389962 h 1876628"/>
                  <a:gd name="connsiteX3727" fmla="*/ 2896276 w 5093934"/>
                  <a:gd name="connsiteY3727" fmla="*/ 1391858 h 1876628"/>
                  <a:gd name="connsiteX3728" fmla="*/ 2896276 w 5093934"/>
                  <a:gd name="connsiteY3728" fmla="*/ 1420548 h 1876628"/>
                  <a:gd name="connsiteX3729" fmla="*/ 2874050 w 5093934"/>
                  <a:gd name="connsiteY3729" fmla="*/ 1437054 h 1876628"/>
                  <a:gd name="connsiteX3730" fmla="*/ 2840387 w 5093934"/>
                  <a:gd name="connsiteY3730" fmla="*/ 1437054 h 1876628"/>
                  <a:gd name="connsiteX3731" fmla="*/ 2818160 w 5093934"/>
                  <a:gd name="connsiteY3731" fmla="*/ 1420548 h 1876628"/>
                  <a:gd name="connsiteX3732" fmla="*/ 2818160 w 5093934"/>
                  <a:gd name="connsiteY3732" fmla="*/ 1391858 h 1876628"/>
                  <a:gd name="connsiteX3733" fmla="*/ 2818160 w 5093934"/>
                  <a:gd name="connsiteY3733" fmla="*/ 1389962 h 1876628"/>
                  <a:gd name="connsiteX3734" fmla="*/ 2818160 w 5093934"/>
                  <a:gd name="connsiteY3734" fmla="*/ 1339333 h 1876628"/>
                  <a:gd name="connsiteX3735" fmla="*/ 2840386 w 5093934"/>
                  <a:gd name="connsiteY3735" fmla="*/ 1322828 h 1876628"/>
                  <a:gd name="connsiteX3736" fmla="*/ 2076004 w 5093934"/>
                  <a:gd name="connsiteY3736" fmla="*/ 1322828 h 1876628"/>
                  <a:gd name="connsiteX3737" fmla="*/ 2109669 w 5093934"/>
                  <a:gd name="connsiteY3737" fmla="*/ 1322828 h 1876628"/>
                  <a:gd name="connsiteX3738" fmla="*/ 2131894 w 5093934"/>
                  <a:gd name="connsiteY3738" fmla="*/ 1339333 h 1876628"/>
                  <a:gd name="connsiteX3739" fmla="*/ 2131894 w 5093934"/>
                  <a:gd name="connsiteY3739" fmla="*/ 1389962 h 1876628"/>
                  <a:gd name="connsiteX3740" fmla="*/ 2131894 w 5093934"/>
                  <a:gd name="connsiteY3740" fmla="*/ 1391858 h 1876628"/>
                  <a:gd name="connsiteX3741" fmla="*/ 2131894 w 5093934"/>
                  <a:gd name="connsiteY3741" fmla="*/ 1420548 h 1876628"/>
                  <a:gd name="connsiteX3742" fmla="*/ 2109669 w 5093934"/>
                  <a:gd name="connsiteY3742" fmla="*/ 1437054 h 1876628"/>
                  <a:gd name="connsiteX3743" fmla="*/ 2076005 w 5093934"/>
                  <a:gd name="connsiteY3743" fmla="*/ 1437054 h 1876628"/>
                  <a:gd name="connsiteX3744" fmla="*/ 2053778 w 5093934"/>
                  <a:gd name="connsiteY3744" fmla="*/ 1420548 h 1876628"/>
                  <a:gd name="connsiteX3745" fmla="*/ 2053778 w 5093934"/>
                  <a:gd name="connsiteY3745" fmla="*/ 1391858 h 1876628"/>
                  <a:gd name="connsiteX3746" fmla="*/ 2053778 w 5093934"/>
                  <a:gd name="connsiteY3746" fmla="*/ 1389962 h 1876628"/>
                  <a:gd name="connsiteX3747" fmla="*/ 2053778 w 5093934"/>
                  <a:gd name="connsiteY3747" fmla="*/ 1339333 h 1876628"/>
                  <a:gd name="connsiteX3748" fmla="*/ 2076004 w 5093934"/>
                  <a:gd name="connsiteY3748" fmla="*/ 1322828 h 1876628"/>
                  <a:gd name="connsiteX3749" fmla="*/ 1311777 w 5093934"/>
                  <a:gd name="connsiteY3749" fmla="*/ 1322828 h 1876628"/>
                  <a:gd name="connsiteX3750" fmla="*/ 1345441 w 5093934"/>
                  <a:gd name="connsiteY3750" fmla="*/ 1322828 h 1876628"/>
                  <a:gd name="connsiteX3751" fmla="*/ 1367666 w 5093934"/>
                  <a:gd name="connsiteY3751" fmla="*/ 1339333 h 1876628"/>
                  <a:gd name="connsiteX3752" fmla="*/ 1367666 w 5093934"/>
                  <a:gd name="connsiteY3752" fmla="*/ 1389962 h 1876628"/>
                  <a:gd name="connsiteX3753" fmla="*/ 1367666 w 5093934"/>
                  <a:gd name="connsiteY3753" fmla="*/ 1391858 h 1876628"/>
                  <a:gd name="connsiteX3754" fmla="*/ 1367666 w 5093934"/>
                  <a:gd name="connsiteY3754" fmla="*/ 1420548 h 1876628"/>
                  <a:gd name="connsiteX3755" fmla="*/ 1345441 w 5093934"/>
                  <a:gd name="connsiteY3755" fmla="*/ 1437054 h 1876628"/>
                  <a:gd name="connsiteX3756" fmla="*/ 1311777 w 5093934"/>
                  <a:gd name="connsiteY3756" fmla="*/ 1437054 h 1876628"/>
                  <a:gd name="connsiteX3757" fmla="*/ 1289551 w 5093934"/>
                  <a:gd name="connsiteY3757" fmla="*/ 1420548 h 1876628"/>
                  <a:gd name="connsiteX3758" fmla="*/ 1289551 w 5093934"/>
                  <a:gd name="connsiteY3758" fmla="*/ 1391858 h 1876628"/>
                  <a:gd name="connsiteX3759" fmla="*/ 1289551 w 5093934"/>
                  <a:gd name="connsiteY3759" fmla="*/ 1389962 h 1876628"/>
                  <a:gd name="connsiteX3760" fmla="*/ 1289551 w 5093934"/>
                  <a:gd name="connsiteY3760" fmla="*/ 1339333 h 1876628"/>
                  <a:gd name="connsiteX3761" fmla="*/ 1311777 w 5093934"/>
                  <a:gd name="connsiteY3761" fmla="*/ 1322828 h 1876628"/>
                  <a:gd name="connsiteX3762" fmla="*/ 548995 w 5093934"/>
                  <a:gd name="connsiteY3762" fmla="*/ 1322828 h 1876628"/>
                  <a:gd name="connsiteX3763" fmla="*/ 582659 w 5093934"/>
                  <a:gd name="connsiteY3763" fmla="*/ 1322828 h 1876628"/>
                  <a:gd name="connsiteX3764" fmla="*/ 604885 w 5093934"/>
                  <a:gd name="connsiteY3764" fmla="*/ 1339333 h 1876628"/>
                  <a:gd name="connsiteX3765" fmla="*/ 604885 w 5093934"/>
                  <a:gd name="connsiteY3765" fmla="*/ 1389962 h 1876628"/>
                  <a:gd name="connsiteX3766" fmla="*/ 604885 w 5093934"/>
                  <a:gd name="connsiteY3766" fmla="*/ 1391858 h 1876628"/>
                  <a:gd name="connsiteX3767" fmla="*/ 604885 w 5093934"/>
                  <a:gd name="connsiteY3767" fmla="*/ 1420548 h 1876628"/>
                  <a:gd name="connsiteX3768" fmla="*/ 582659 w 5093934"/>
                  <a:gd name="connsiteY3768" fmla="*/ 1437054 h 1876628"/>
                  <a:gd name="connsiteX3769" fmla="*/ 548996 w 5093934"/>
                  <a:gd name="connsiteY3769" fmla="*/ 1437054 h 1876628"/>
                  <a:gd name="connsiteX3770" fmla="*/ 526770 w 5093934"/>
                  <a:gd name="connsiteY3770" fmla="*/ 1420548 h 1876628"/>
                  <a:gd name="connsiteX3771" fmla="*/ 526770 w 5093934"/>
                  <a:gd name="connsiteY3771" fmla="*/ 1391858 h 1876628"/>
                  <a:gd name="connsiteX3772" fmla="*/ 526770 w 5093934"/>
                  <a:gd name="connsiteY3772" fmla="*/ 1389962 h 1876628"/>
                  <a:gd name="connsiteX3773" fmla="*/ 526770 w 5093934"/>
                  <a:gd name="connsiteY3773" fmla="*/ 1339333 h 1876628"/>
                  <a:gd name="connsiteX3774" fmla="*/ 548995 w 5093934"/>
                  <a:gd name="connsiteY3774" fmla="*/ 1322828 h 1876628"/>
                  <a:gd name="connsiteX3775" fmla="*/ 77531 w 5093934"/>
                  <a:gd name="connsiteY3775" fmla="*/ 1321175 h 1876628"/>
                  <a:gd name="connsiteX3776" fmla="*/ 77439 w 5093934"/>
                  <a:gd name="connsiteY3776" fmla="*/ 1322711 h 1876628"/>
                  <a:gd name="connsiteX3777" fmla="*/ 77303 w 5093934"/>
                  <a:gd name="connsiteY3777" fmla="*/ 1322803 h 1876628"/>
                  <a:gd name="connsiteX3778" fmla="*/ 4919904 w 5093934"/>
                  <a:gd name="connsiteY3778" fmla="*/ 1319849 h 1876628"/>
                  <a:gd name="connsiteX3779" fmla="*/ 4929996 w 5093934"/>
                  <a:gd name="connsiteY3779" fmla="*/ 1322953 h 1876628"/>
                  <a:gd name="connsiteX3780" fmla="*/ 4953915 w 5093934"/>
                  <a:gd name="connsiteY3780" fmla="*/ 1340716 h 1876628"/>
                  <a:gd name="connsiteX3781" fmla="*/ 4953914 w 5093934"/>
                  <a:gd name="connsiteY3781" fmla="*/ 1355704 h 1876628"/>
                  <a:gd name="connsiteX3782" fmla="*/ 4938630 w 5093934"/>
                  <a:gd name="connsiteY3782" fmla="*/ 1367056 h 1876628"/>
                  <a:gd name="connsiteX3783" fmla="*/ 4918446 w 5093934"/>
                  <a:gd name="connsiteY3783" fmla="*/ 1367056 h 1876628"/>
                  <a:gd name="connsiteX3784" fmla="*/ 4894528 w 5093934"/>
                  <a:gd name="connsiteY3784" fmla="*/ 1349294 h 1876628"/>
                  <a:gd name="connsiteX3785" fmla="*/ 4894528 w 5093934"/>
                  <a:gd name="connsiteY3785" fmla="*/ 1334304 h 1876628"/>
                  <a:gd name="connsiteX3786" fmla="*/ 4909813 w 5093934"/>
                  <a:gd name="connsiteY3786" fmla="*/ 1322953 h 1876628"/>
                  <a:gd name="connsiteX3787" fmla="*/ 4919904 w 5093934"/>
                  <a:gd name="connsiteY3787" fmla="*/ 1319849 h 1876628"/>
                  <a:gd name="connsiteX3788" fmla="*/ 4155676 w 5093934"/>
                  <a:gd name="connsiteY3788" fmla="*/ 1319849 h 1876628"/>
                  <a:gd name="connsiteX3789" fmla="*/ 4165768 w 5093934"/>
                  <a:gd name="connsiteY3789" fmla="*/ 1322953 h 1876628"/>
                  <a:gd name="connsiteX3790" fmla="*/ 4189687 w 5093934"/>
                  <a:gd name="connsiteY3790" fmla="*/ 1340716 h 1876628"/>
                  <a:gd name="connsiteX3791" fmla="*/ 4189686 w 5093934"/>
                  <a:gd name="connsiteY3791" fmla="*/ 1355704 h 1876628"/>
                  <a:gd name="connsiteX3792" fmla="*/ 4174401 w 5093934"/>
                  <a:gd name="connsiteY3792" fmla="*/ 1367056 h 1876628"/>
                  <a:gd name="connsiteX3793" fmla="*/ 4154218 w 5093934"/>
                  <a:gd name="connsiteY3793" fmla="*/ 1367056 h 1876628"/>
                  <a:gd name="connsiteX3794" fmla="*/ 4130300 w 5093934"/>
                  <a:gd name="connsiteY3794" fmla="*/ 1349294 h 1876628"/>
                  <a:gd name="connsiteX3795" fmla="*/ 4130300 w 5093934"/>
                  <a:gd name="connsiteY3795" fmla="*/ 1334304 h 1876628"/>
                  <a:gd name="connsiteX3796" fmla="*/ 4145585 w 5093934"/>
                  <a:gd name="connsiteY3796" fmla="*/ 1322953 h 1876628"/>
                  <a:gd name="connsiteX3797" fmla="*/ 4155676 w 5093934"/>
                  <a:gd name="connsiteY3797" fmla="*/ 1319849 h 1876628"/>
                  <a:gd name="connsiteX3798" fmla="*/ 3392896 w 5093934"/>
                  <a:gd name="connsiteY3798" fmla="*/ 1319849 h 1876628"/>
                  <a:gd name="connsiteX3799" fmla="*/ 3402987 w 5093934"/>
                  <a:gd name="connsiteY3799" fmla="*/ 1322953 h 1876628"/>
                  <a:gd name="connsiteX3800" fmla="*/ 3426906 w 5093934"/>
                  <a:gd name="connsiteY3800" fmla="*/ 1340716 h 1876628"/>
                  <a:gd name="connsiteX3801" fmla="*/ 3426906 w 5093934"/>
                  <a:gd name="connsiteY3801" fmla="*/ 1355704 h 1876628"/>
                  <a:gd name="connsiteX3802" fmla="*/ 3411620 w 5093934"/>
                  <a:gd name="connsiteY3802" fmla="*/ 1367056 h 1876628"/>
                  <a:gd name="connsiteX3803" fmla="*/ 3391438 w 5093934"/>
                  <a:gd name="connsiteY3803" fmla="*/ 1367056 h 1876628"/>
                  <a:gd name="connsiteX3804" fmla="*/ 3367518 w 5093934"/>
                  <a:gd name="connsiteY3804" fmla="*/ 1349294 h 1876628"/>
                  <a:gd name="connsiteX3805" fmla="*/ 3367518 w 5093934"/>
                  <a:gd name="connsiteY3805" fmla="*/ 1334304 h 1876628"/>
                  <a:gd name="connsiteX3806" fmla="*/ 3382804 w 5093934"/>
                  <a:gd name="connsiteY3806" fmla="*/ 1322953 h 1876628"/>
                  <a:gd name="connsiteX3807" fmla="*/ 3392896 w 5093934"/>
                  <a:gd name="connsiteY3807" fmla="*/ 1319849 h 1876628"/>
                  <a:gd name="connsiteX3808" fmla="*/ 2628668 w 5093934"/>
                  <a:gd name="connsiteY3808" fmla="*/ 1319849 h 1876628"/>
                  <a:gd name="connsiteX3809" fmla="*/ 2638759 w 5093934"/>
                  <a:gd name="connsiteY3809" fmla="*/ 1322953 h 1876628"/>
                  <a:gd name="connsiteX3810" fmla="*/ 2662678 w 5093934"/>
                  <a:gd name="connsiteY3810" fmla="*/ 1340716 h 1876628"/>
                  <a:gd name="connsiteX3811" fmla="*/ 2662678 w 5093934"/>
                  <a:gd name="connsiteY3811" fmla="*/ 1355704 h 1876628"/>
                  <a:gd name="connsiteX3812" fmla="*/ 2647392 w 5093934"/>
                  <a:gd name="connsiteY3812" fmla="*/ 1367056 h 1876628"/>
                  <a:gd name="connsiteX3813" fmla="*/ 2627209 w 5093934"/>
                  <a:gd name="connsiteY3813" fmla="*/ 1367056 h 1876628"/>
                  <a:gd name="connsiteX3814" fmla="*/ 2603290 w 5093934"/>
                  <a:gd name="connsiteY3814" fmla="*/ 1349294 h 1876628"/>
                  <a:gd name="connsiteX3815" fmla="*/ 2603290 w 5093934"/>
                  <a:gd name="connsiteY3815" fmla="*/ 1334304 h 1876628"/>
                  <a:gd name="connsiteX3816" fmla="*/ 2618576 w 5093934"/>
                  <a:gd name="connsiteY3816" fmla="*/ 1322953 h 1876628"/>
                  <a:gd name="connsiteX3817" fmla="*/ 2628668 w 5093934"/>
                  <a:gd name="connsiteY3817" fmla="*/ 1319849 h 1876628"/>
                  <a:gd name="connsiteX3818" fmla="*/ 1864286 w 5093934"/>
                  <a:gd name="connsiteY3818" fmla="*/ 1319849 h 1876628"/>
                  <a:gd name="connsiteX3819" fmla="*/ 1874377 w 5093934"/>
                  <a:gd name="connsiteY3819" fmla="*/ 1322953 h 1876628"/>
                  <a:gd name="connsiteX3820" fmla="*/ 1898296 w 5093934"/>
                  <a:gd name="connsiteY3820" fmla="*/ 1340716 h 1876628"/>
                  <a:gd name="connsiteX3821" fmla="*/ 1898296 w 5093934"/>
                  <a:gd name="connsiteY3821" fmla="*/ 1355704 h 1876628"/>
                  <a:gd name="connsiteX3822" fmla="*/ 1883010 w 5093934"/>
                  <a:gd name="connsiteY3822" fmla="*/ 1367056 h 1876628"/>
                  <a:gd name="connsiteX3823" fmla="*/ 1862827 w 5093934"/>
                  <a:gd name="connsiteY3823" fmla="*/ 1367056 h 1876628"/>
                  <a:gd name="connsiteX3824" fmla="*/ 1838908 w 5093934"/>
                  <a:gd name="connsiteY3824" fmla="*/ 1349294 h 1876628"/>
                  <a:gd name="connsiteX3825" fmla="*/ 1838908 w 5093934"/>
                  <a:gd name="connsiteY3825" fmla="*/ 1334304 h 1876628"/>
                  <a:gd name="connsiteX3826" fmla="*/ 1854194 w 5093934"/>
                  <a:gd name="connsiteY3826" fmla="*/ 1322953 h 1876628"/>
                  <a:gd name="connsiteX3827" fmla="*/ 1864286 w 5093934"/>
                  <a:gd name="connsiteY3827" fmla="*/ 1319849 h 1876628"/>
                  <a:gd name="connsiteX3828" fmla="*/ 1100058 w 5093934"/>
                  <a:gd name="connsiteY3828" fmla="*/ 1319849 h 1876628"/>
                  <a:gd name="connsiteX3829" fmla="*/ 1110149 w 5093934"/>
                  <a:gd name="connsiteY3829" fmla="*/ 1322953 h 1876628"/>
                  <a:gd name="connsiteX3830" fmla="*/ 1134068 w 5093934"/>
                  <a:gd name="connsiteY3830" fmla="*/ 1340716 h 1876628"/>
                  <a:gd name="connsiteX3831" fmla="*/ 1134068 w 5093934"/>
                  <a:gd name="connsiteY3831" fmla="*/ 1355704 h 1876628"/>
                  <a:gd name="connsiteX3832" fmla="*/ 1118783 w 5093934"/>
                  <a:gd name="connsiteY3832" fmla="*/ 1367056 h 1876628"/>
                  <a:gd name="connsiteX3833" fmla="*/ 1098600 w 5093934"/>
                  <a:gd name="connsiteY3833" fmla="*/ 1367056 h 1876628"/>
                  <a:gd name="connsiteX3834" fmla="*/ 1074681 w 5093934"/>
                  <a:gd name="connsiteY3834" fmla="*/ 1349294 h 1876628"/>
                  <a:gd name="connsiteX3835" fmla="*/ 1074681 w 5093934"/>
                  <a:gd name="connsiteY3835" fmla="*/ 1334304 h 1876628"/>
                  <a:gd name="connsiteX3836" fmla="*/ 1089966 w 5093934"/>
                  <a:gd name="connsiteY3836" fmla="*/ 1322953 h 1876628"/>
                  <a:gd name="connsiteX3837" fmla="*/ 1100058 w 5093934"/>
                  <a:gd name="connsiteY3837" fmla="*/ 1319849 h 1876628"/>
                  <a:gd name="connsiteX3838" fmla="*/ 337277 w 5093934"/>
                  <a:gd name="connsiteY3838" fmla="*/ 1319849 h 1876628"/>
                  <a:gd name="connsiteX3839" fmla="*/ 347368 w 5093934"/>
                  <a:gd name="connsiteY3839" fmla="*/ 1322953 h 1876628"/>
                  <a:gd name="connsiteX3840" fmla="*/ 371288 w 5093934"/>
                  <a:gd name="connsiteY3840" fmla="*/ 1340716 h 1876628"/>
                  <a:gd name="connsiteX3841" fmla="*/ 371286 w 5093934"/>
                  <a:gd name="connsiteY3841" fmla="*/ 1355704 h 1876628"/>
                  <a:gd name="connsiteX3842" fmla="*/ 356002 w 5093934"/>
                  <a:gd name="connsiteY3842" fmla="*/ 1367056 h 1876628"/>
                  <a:gd name="connsiteX3843" fmla="*/ 335819 w 5093934"/>
                  <a:gd name="connsiteY3843" fmla="*/ 1367056 h 1876628"/>
                  <a:gd name="connsiteX3844" fmla="*/ 311899 w 5093934"/>
                  <a:gd name="connsiteY3844" fmla="*/ 1349294 h 1876628"/>
                  <a:gd name="connsiteX3845" fmla="*/ 311899 w 5093934"/>
                  <a:gd name="connsiteY3845" fmla="*/ 1334304 h 1876628"/>
                  <a:gd name="connsiteX3846" fmla="*/ 327185 w 5093934"/>
                  <a:gd name="connsiteY3846" fmla="*/ 1322953 h 1876628"/>
                  <a:gd name="connsiteX3847" fmla="*/ 337277 w 5093934"/>
                  <a:gd name="connsiteY3847" fmla="*/ 1319849 h 1876628"/>
                  <a:gd name="connsiteX3848" fmla="*/ 225383 w 5093934"/>
                  <a:gd name="connsiteY3848" fmla="*/ 1315911 h 1876628"/>
                  <a:gd name="connsiteX3849" fmla="*/ 298583 w 5093934"/>
                  <a:gd name="connsiteY3849" fmla="*/ 1315911 h 1876628"/>
                  <a:gd name="connsiteX3850" fmla="*/ 298583 w 5093934"/>
                  <a:gd name="connsiteY3850" fmla="*/ 1325697 h 1876628"/>
                  <a:gd name="connsiteX3851" fmla="*/ 275763 w 5093934"/>
                  <a:gd name="connsiteY3851" fmla="*/ 1342645 h 1876628"/>
                  <a:gd name="connsiteX3852" fmla="*/ 247095 w 5093934"/>
                  <a:gd name="connsiteY3852" fmla="*/ 1342645 h 1876628"/>
                  <a:gd name="connsiteX3853" fmla="*/ 225383 w 5093934"/>
                  <a:gd name="connsiteY3853" fmla="*/ 1326520 h 1876628"/>
                  <a:gd name="connsiteX3854" fmla="*/ 99274 w 5093934"/>
                  <a:gd name="connsiteY3854" fmla="*/ 1315911 h 1876628"/>
                  <a:gd name="connsiteX3855" fmla="*/ 191173 w 5093934"/>
                  <a:gd name="connsiteY3855" fmla="*/ 1315911 h 1876628"/>
                  <a:gd name="connsiteX3856" fmla="*/ 162696 w 5093934"/>
                  <a:gd name="connsiteY3856" fmla="*/ 1337060 h 1876628"/>
                  <a:gd name="connsiteX3857" fmla="*/ 127750 w 5093934"/>
                  <a:gd name="connsiteY3857" fmla="*/ 1337059 h 1876628"/>
                  <a:gd name="connsiteX3858" fmla="*/ 5038548 w 5093934"/>
                  <a:gd name="connsiteY3858" fmla="*/ 1306263 h 1876628"/>
                  <a:gd name="connsiteX3859" fmla="*/ 5044099 w 5093934"/>
                  <a:gd name="connsiteY3859" fmla="*/ 1308057 h 1876628"/>
                  <a:gd name="connsiteX3860" fmla="*/ 5052418 w 5093934"/>
                  <a:gd name="connsiteY3860" fmla="*/ 1314458 h 1876628"/>
                  <a:gd name="connsiteX3861" fmla="*/ 5052220 w 5093934"/>
                  <a:gd name="connsiteY3861" fmla="*/ 1322762 h 1876628"/>
                  <a:gd name="connsiteX3862" fmla="*/ 5043600 w 5093934"/>
                  <a:gd name="connsiteY3862" fmla="*/ 1328940 h 1876628"/>
                  <a:gd name="connsiteX3863" fmla="*/ 5032418 w 5093934"/>
                  <a:gd name="connsiteY3863" fmla="*/ 1328793 h 1876628"/>
                  <a:gd name="connsiteX3864" fmla="*/ 5024098 w 5093934"/>
                  <a:gd name="connsiteY3864" fmla="*/ 1322392 h 1876628"/>
                  <a:gd name="connsiteX3865" fmla="*/ 5024298 w 5093934"/>
                  <a:gd name="connsiteY3865" fmla="*/ 1314087 h 1876628"/>
                  <a:gd name="connsiteX3866" fmla="*/ 5032916 w 5093934"/>
                  <a:gd name="connsiteY3866" fmla="*/ 1307910 h 1876628"/>
                  <a:gd name="connsiteX3867" fmla="*/ 5038548 w 5093934"/>
                  <a:gd name="connsiteY3867" fmla="*/ 1306263 h 1876628"/>
                  <a:gd name="connsiteX3868" fmla="*/ 4274320 w 5093934"/>
                  <a:gd name="connsiteY3868" fmla="*/ 1306263 h 1876628"/>
                  <a:gd name="connsiteX3869" fmla="*/ 4279870 w 5093934"/>
                  <a:gd name="connsiteY3869" fmla="*/ 1308057 h 1876628"/>
                  <a:gd name="connsiteX3870" fmla="*/ 4288190 w 5093934"/>
                  <a:gd name="connsiteY3870" fmla="*/ 1314458 h 1876628"/>
                  <a:gd name="connsiteX3871" fmla="*/ 4287992 w 5093934"/>
                  <a:gd name="connsiteY3871" fmla="*/ 1322762 h 1876628"/>
                  <a:gd name="connsiteX3872" fmla="*/ 4279372 w 5093934"/>
                  <a:gd name="connsiteY3872" fmla="*/ 1328940 h 1876628"/>
                  <a:gd name="connsiteX3873" fmla="*/ 4268190 w 5093934"/>
                  <a:gd name="connsiteY3873" fmla="*/ 1328793 h 1876628"/>
                  <a:gd name="connsiteX3874" fmla="*/ 4259870 w 5093934"/>
                  <a:gd name="connsiteY3874" fmla="*/ 1322392 h 1876628"/>
                  <a:gd name="connsiteX3875" fmla="*/ 4260068 w 5093934"/>
                  <a:gd name="connsiteY3875" fmla="*/ 1314087 h 1876628"/>
                  <a:gd name="connsiteX3876" fmla="*/ 4268688 w 5093934"/>
                  <a:gd name="connsiteY3876" fmla="*/ 1307910 h 1876628"/>
                  <a:gd name="connsiteX3877" fmla="*/ 4274320 w 5093934"/>
                  <a:gd name="connsiteY3877" fmla="*/ 1306263 h 1876628"/>
                  <a:gd name="connsiteX3878" fmla="*/ 3511540 w 5093934"/>
                  <a:gd name="connsiteY3878" fmla="*/ 1306263 h 1876628"/>
                  <a:gd name="connsiteX3879" fmla="*/ 3517090 w 5093934"/>
                  <a:gd name="connsiteY3879" fmla="*/ 1308057 h 1876628"/>
                  <a:gd name="connsiteX3880" fmla="*/ 3525408 w 5093934"/>
                  <a:gd name="connsiteY3880" fmla="*/ 1314458 h 1876628"/>
                  <a:gd name="connsiteX3881" fmla="*/ 3525210 w 5093934"/>
                  <a:gd name="connsiteY3881" fmla="*/ 1322762 h 1876628"/>
                  <a:gd name="connsiteX3882" fmla="*/ 3516592 w 5093934"/>
                  <a:gd name="connsiteY3882" fmla="*/ 1328940 h 1876628"/>
                  <a:gd name="connsiteX3883" fmla="*/ 3505409 w 5093934"/>
                  <a:gd name="connsiteY3883" fmla="*/ 1328793 h 1876628"/>
                  <a:gd name="connsiteX3884" fmla="*/ 3497090 w 5093934"/>
                  <a:gd name="connsiteY3884" fmla="*/ 1322392 h 1876628"/>
                  <a:gd name="connsiteX3885" fmla="*/ 3497288 w 5093934"/>
                  <a:gd name="connsiteY3885" fmla="*/ 1314087 h 1876628"/>
                  <a:gd name="connsiteX3886" fmla="*/ 3505906 w 5093934"/>
                  <a:gd name="connsiteY3886" fmla="*/ 1307910 h 1876628"/>
                  <a:gd name="connsiteX3887" fmla="*/ 3511540 w 5093934"/>
                  <a:gd name="connsiteY3887" fmla="*/ 1306263 h 1876628"/>
                  <a:gd name="connsiteX3888" fmla="*/ 2747311 w 5093934"/>
                  <a:gd name="connsiteY3888" fmla="*/ 1306263 h 1876628"/>
                  <a:gd name="connsiteX3889" fmla="*/ 2752862 w 5093934"/>
                  <a:gd name="connsiteY3889" fmla="*/ 1308057 h 1876628"/>
                  <a:gd name="connsiteX3890" fmla="*/ 2761181 w 5093934"/>
                  <a:gd name="connsiteY3890" fmla="*/ 1314458 h 1876628"/>
                  <a:gd name="connsiteX3891" fmla="*/ 2760983 w 5093934"/>
                  <a:gd name="connsiteY3891" fmla="*/ 1322762 h 1876628"/>
                  <a:gd name="connsiteX3892" fmla="*/ 2752364 w 5093934"/>
                  <a:gd name="connsiteY3892" fmla="*/ 1328940 h 1876628"/>
                  <a:gd name="connsiteX3893" fmla="*/ 2741181 w 5093934"/>
                  <a:gd name="connsiteY3893" fmla="*/ 1328793 h 1876628"/>
                  <a:gd name="connsiteX3894" fmla="*/ 2732862 w 5093934"/>
                  <a:gd name="connsiteY3894" fmla="*/ 1322392 h 1876628"/>
                  <a:gd name="connsiteX3895" fmla="*/ 2733060 w 5093934"/>
                  <a:gd name="connsiteY3895" fmla="*/ 1314087 h 1876628"/>
                  <a:gd name="connsiteX3896" fmla="*/ 2741678 w 5093934"/>
                  <a:gd name="connsiteY3896" fmla="*/ 1307910 h 1876628"/>
                  <a:gd name="connsiteX3897" fmla="*/ 2747311 w 5093934"/>
                  <a:gd name="connsiteY3897" fmla="*/ 1306263 h 1876628"/>
                  <a:gd name="connsiteX3898" fmla="*/ 1982929 w 5093934"/>
                  <a:gd name="connsiteY3898" fmla="*/ 1306263 h 1876628"/>
                  <a:gd name="connsiteX3899" fmla="*/ 1988479 w 5093934"/>
                  <a:gd name="connsiteY3899" fmla="*/ 1308057 h 1876628"/>
                  <a:gd name="connsiteX3900" fmla="*/ 1996798 w 5093934"/>
                  <a:gd name="connsiteY3900" fmla="*/ 1314458 h 1876628"/>
                  <a:gd name="connsiteX3901" fmla="*/ 1996600 w 5093934"/>
                  <a:gd name="connsiteY3901" fmla="*/ 1322762 h 1876628"/>
                  <a:gd name="connsiteX3902" fmla="*/ 1987982 w 5093934"/>
                  <a:gd name="connsiteY3902" fmla="*/ 1328940 h 1876628"/>
                  <a:gd name="connsiteX3903" fmla="*/ 1976798 w 5093934"/>
                  <a:gd name="connsiteY3903" fmla="*/ 1328793 h 1876628"/>
                  <a:gd name="connsiteX3904" fmla="*/ 1968479 w 5093934"/>
                  <a:gd name="connsiteY3904" fmla="*/ 1322392 h 1876628"/>
                  <a:gd name="connsiteX3905" fmla="*/ 1968678 w 5093934"/>
                  <a:gd name="connsiteY3905" fmla="*/ 1314087 h 1876628"/>
                  <a:gd name="connsiteX3906" fmla="*/ 1977297 w 5093934"/>
                  <a:gd name="connsiteY3906" fmla="*/ 1307910 h 1876628"/>
                  <a:gd name="connsiteX3907" fmla="*/ 1982929 w 5093934"/>
                  <a:gd name="connsiteY3907" fmla="*/ 1306263 h 1876628"/>
                  <a:gd name="connsiteX3908" fmla="*/ 1218702 w 5093934"/>
                  <a:gd name="connsiteY3908" fmla="*/ 1306263 h 1876628"/>
                  <a:gd name="connsiteX3909" fmla="*/ 1224252 w 5093934"/>
                  <a:gd name="connsiteY3909" fmla="*/ 1308057 h 1876628"/>
                  <a:gd name="connsiteX3910" fmla="*/ 1232571 w 5093934"/>
                  <a:gd name="connsiteY3910" fmla="*/ 1314458 h 1876628"/>
                  <a:gd name="connsiteX3911" fmla="*/ 1232373 w 5093934"/>
                  <a:gd name="connsiteY3911" fmla="*/ 1322762 h 1876628"/>
                  <a:gd name="connsiteX3912" fmla="*/ 1223754 w 5093934"/>
                  <a:gd name="connsiteY3912" fmla="*/ 1328940 h 1876628"/>
                  <a:gd name="connsiteX3913" fmla="*/ 1212571 w 5093934"/>
                  <a:gd name="connsiteY3913" fmla="*/ 1328793 h 1876628"/>
                  <a:gd name="connsiteX3914" fmla="*/ 1204252 w 5093934"/>
                  <a:gd name="connsiteY3914" fmla="*/ 1322392 h 1876628"/>
                  <a:gd name="connsiteX3915" fmla="*/ 1204450 w 5093934"/>
                  <a:gd name="connsiteY3915" fmla="*/ 1314087 h 1876628"/>
                  <a:gd name="connsiteX3916" fmla="*/ 1213069 w 5093934"/>
                  <a:gd name="connsiteY3916" fmla="*/ 1307910 h 1876628"/>
                  <a:gd name="connsiteX3917" fmla="*/ 1218702 w 5093934"/>
                  <a:gd name="connsiteY3917" fmla="*/ 1306263 h 1876628"/>
                  <a:gd name="connsiteX3918" fmla="*/ 455921 w 5093934"/>
                  <a:gd name="connsiteY3918" fmla="*/ 1306263 h 1876628"/>
                  <a:gd name="connsiteX3919" fmla="*/ 461470 w 5093934"/>
                  <a:gd name="connsiteY3919" fmla="*/ 1308057 h 1876628"/>
                  <a:gd name="connsiteX3920" fmla="*/ 469790 w 5093934"/>
                  <a:gd name="connsiteY3920" fmla="*/ 1314458 h 1876628"/>
                  <a:gd name="connsiteX3921" fmla="*/ 469592 w 5093934"/>
                  <a:gd name="connsiteY3921" fmla="*/ 1322762 h 1876628"/>
                  <a:gd name="connsiteX3922" fmla="*/ 460973 w 5093934"/>
                  <a:gd name="connsiteY3922" fmla="*/ 1328940 h 1876628"/>
                  <a:gd name="connsiteX3923" fmla="*/ 449790 w 5093934"/>
                  <a:gd name="connsiteY3923" fmla="*/ 1328793 h 1876628"/>
                  <a:gd name="connsiteX3924" fmla="*/ 441471 w 5093934"/>
                  <a:gd name="connsiteY3924" fmla="*/ 1322392 h 1876628"/>
                  <a:gd name="connsiteX3925" fmla="*/ 441669 w 5093934"/>
                  <a:gd name="connsiteY3925" fmla="*/ 1314087 h 1876628"/>
                  <a:gd name="connsiteX3926" fmla="*/ 450288 w 5093934"/>
                  <a:gd name="connsiteY3926" fmla="*/ 1307910 h 1876628"/>
                  <a:gd name="connsiteX3927" fmla="*/ 455921 w 5093934"/>
                  <a:gd name="connsiteY3927" fmla="*/ 1306263 h 1876628"/>
                  <a:gd name="connsiteX3928" fmla="*/ 4647580 w 5093934"/>
                  <a:gd name="connsiteY3928" fmla="*/ 1305790 h 1876628"/>
                  <a:gd name="connsiteX3929" fmla="*/ 4653632 w 5093934"/>
                  <a:gd name="connsiteY3929" fmla="*/ 1307889 h 1876628"/>
                  <a:gd name="connsiteX3930" fmla="*/ 4660614 w 5093934"/>
                  <a:gd name="connsiteY3930" fmla="*/ 1313556 h 1876628"/>
                  <a:gd name="connsiteX3931" fmla="*/ 4660066 w 5093934"/>
                  <a:gd name="connsiteY3931" fmla="*/ 1322711 h 1876628"/>
                  <a:gd name="connsiteX3932" fmla="*/ 4652436 w 5093934"/>
                  <a:gd name="connsiteY3932" fmla="*/ 1327896 h 1876628"/>
                  <a:gd name="connsiteX3933" fmla="*/ 4640108 w 5093934"/>
                  <a:gd name="connsiteY3933" fmla="*/ 1327490 h 1876628"/>
                  <a:gd name="connsiteX3934" fmla="*/ 4633126 w 5093934"/>
                  <a:gd name="connsiteY3934" fmla="*/ 1321823 h 1876628"/>
                  <a:gd name="connsiteX3935" fmla="*/ 4633672 w 5093934"/>
                  <a:gd name="connsiteY3935" fmla="*/ 1312668 h 1876628"/>
                  <a:gd name="connsiteX3936" fmla="*/ 4641302 w 5093934"/>
                  <a:gd name="connsiteY3936" fmla="*/ 1307482 h 1876628"/>
                  <a:gd name="connsiteX3937" fmla="*/ 4647580 w 5093934"/>
                  <a:gd name="connsiteY3937" fmla="*/ 1305790 h 1876628"/>
                  <a:gd name="connsiteX3938" fmla="*/ 3883352 w 5093934"/>
                  <a:gd name="connsiteY3938" fmla="*/ 1305790 h 1876628"/>
                  <a:gd name="connsiteX3939" fmla="*/ 3889404 w 5093934"/>
                  <a:gd name="connsiteY3939" fmla="*/ 1307889 h 1876628"/>
                  <a:gd name="connsiteX3940" fmla="*/ 3896386 w 5093934"/>
                  <a:gd name="connsiteY3940" fmla="*/ 1313556 h 1876628"/>
                  <a:gd name="connsiteX3941" fmla="*/ 3895839 w 5093934"/>
                  <a:gd name="connsiteY3941" fmla="*/ 1322711 h 1876628"/>
                  <a:gd name="connsiteX3942" fmla="*/ 3888208 w 5093934"/>
                  <a:gd name="connsiteY3942" fmla="*/ 1327896 h 1876628"/>
                  <a:gd name="connsiteX3943" fmla="*/ 3875880 w 5093934"/>
                  <a:gd name="connsiteY3943" fmla="*/ 1327490 h 1876628"/>
                  <a:gd name="connsiteX3944" fmla="*/ 3868897 w 5093934"/>
                  <a:gd name="connsiteY3944" fmla="*/ 1321823 h 1876628"/>
                  <a:gd name="connsiteX3945" fmla="*/ 3869444 w 5093934"/>
                  <a:gd name="connsiteY3945" fmla="*/ 1312668 h 1876628"/>
                  <a:gd name="connsiteX3946" fmla="*/ 3877075 w 5093934"/>
                  <a:gd name="connsiteY3946" fmla="*/ 1307482 h 1876628"/>
                  <a:gd name="connsiteX3947" fmla="*/ 3883352 w 5093934"/>
                  <a:gd name="connsiteY3947" fmla="*/ 1305790 h 1876628"/>
                  <a:gd name="connsiteX3948" fmla="*/ 3120570 w 5093934"/>
                  <a:gd name="connsiteY3948" fmla="*/ 1305790 h 1876628"/>
                  <a:gd name="connsiteX3949" fmla="*/ 3126622 w 5093934"/>
                  <a:gd name="connsiteY3949" fmla="*/ 1307889 h 1876628"/>
                  <a:gd name="connsiteX3950" fmla="*/ 3133604 w 5093934"/>
                  <a:gd name="connsiteY3950" fmla="*/ 1313556 h 1876628"/>
                  <a:gd name="connsiteX3951" fmla="*/ 3133058 w 5093934"/>
                  <a:gd name="connsiteY3951" fmla="*/ 1322711 h 1876628"/>
                  <a:gd name="connsiteX3952" fmla="*/ 3125426 w 5093934"/>
                  <a:gd name="connsiteY3952" fmla="*/ 1327896 h 1876628"/>
                  <a:gd name="connsiteX3953" fmla="*/ 3113098 w 5093934"/>
                  <a:gd name="connsiteY3953" fmla="*/ 1327490 h 1876628"/>
                  <a:gd name="connsiteX3954" fmla="*/ 3106116 w 5093934"/>
                  <a:gd name="connsiteY3954" fmla="*/ 1321823 h 1876628"/>
                  <a:gd name="connsiteX3955" fmla="*/ 3106662 w 5093934"/>
                  <a:gd name="connsiteY3955" fmla="*/ 1312668 h 1876628"/>
                  <a:gd name="connsiteX3956" fmla="*/ 3114294 w 5093934"/>
                  <a:gd name="connsiteY3956" fmla="*/ 1307482 h 1876628"/>
                  <a:gd name="connsiteX3957" fmla="*/ 3120570 w 5093934"/>
                  <a:gd name="connsiteY3957" fmla="*/ 1305790 h 1876628"/>
                  <a:gd name="connsiteX3958" fmla="*/ 2356343 w 5093934"/>
                  <a:gd name="connsiteY3958" fmla="*/ 1305790 h 1876628"/>
                  <a:gd name="connsiteX3959" fmla="*/ 2362394 w 5093934"/>
                  <a:gd name="connsiteY3959" fmla="*/ 1307889 h 1876628"/>
                  <a:gd name="connsiteX3960" fmla="*/ 2369376 w 5093934"/>
                  <a:gd name="connsiteY3960" fmla="*/ 1313556 h 1876628"/>
                  <a:gd name="connsiteX3961" fmla="*/ 2368829 w 5093934"/>
                  <a:gd name="connsiteY3961" fmla="*/ 1322711 h 1876628"/>
                  <a:gd name="connsiteX3962" fmla="*/ 2361199 w 5093934"/>
                  <a:gd name="connsiteY3962" fmla="*/ 1327896 h 1876628"/>
                  <a:gd name="connsiteX3963" fmla="*/ 2348870 w 5093934"/>
                  <a:gd name="connsiteY3963" fmla="*/ 1327490 h 1876628"/>
                  <a:gd name="connsiteX3964" fmla="*/ 2341888 w 5093934"/>
                  <a:gd name="connsiteY3964" fmla="*/ 1321823 h 1876628"/>
                  <a:gd name="connsiteX3965" fmla="*/ 2342435 w 5093934"/>
                  <a:gd name="connsiteY3965" fmla="*/ 1312668 h 1876628"/>
                  <a:gd name="connsiteX3966" fmla="*/ 2350066 w 5093934"/>
                  <a:gd name="connsiteY3966" fmla="*/ 1307482 h 1876628"/>
                  <a:gd name="connsiteX3967" fmla="*/ 2356343 w 5093934"/>
                  <a:gd name="connsiteY3967" fmla="*/ 1305790 h 1876628"/>
                  <a:gd name="connsiteX3968" fmla="*/ 1591961 w 5093934"/>
                  <a:gd name="connsiteY3968" fmla="*/ 1305790 h 1876628"/>
                  <a:gd name="connsiteX3969" fmla="*/ 1598013 w 5093934"/>
                  <a:gd name="connsiteY3969" fmla="*/ 1307889 h 1876628"/>
                  <a:gd name="connsiteX3970" fmla="*/ 1604994 w 5093934"/>
                  <a:gd name="connsiteY3970" fmla="*/ 1313556 h 1876628"/>
                  <a:gd name="connsiteX3971" fmla="*/ 1604448 w 5093934"/>
                  <a:gd name="connsiteY3971" fmla="*/ 1322711 h 1876628"/>
                  <a:gd name="connsiteX3972" fmla="*/ 1596816 w 5093934"/>
                  <a:gd name="connsiteY3972" fmla="*/ 1327896 h 1876628"/>
                  <a:gd name="connsiteX3973" fmla="*/ 1584488 w 5093934"/>
                  <a:gd name="connsiteY3973" fmla="*/ 1327490 h 1876628"/>
                  <a:gd name="connsiteX3974" fmla="*/ 1577506 w 5093934"/>
                  <a:gd name="connsiteY3974" fmla="*/ 1321823 h 1876628"/>
                  <a:gd name="connsiteX3975" fmla="*/ 1578052 w 5093934"/>
                  <a:gd name="connsiteY3975" fmla="*/ 1312668 h 1876628"/>
                  <a:gd name="connsiteX3976" fmla="*/ 1585684 w 5093934"/>
                  <a:gd name="connsiteY3976" fmla="*/ 1307482 h 1876628"/>
                  <a:gd name="connsiteX3977" fmla="*/ 1591961 w 5093934"/>
                  <a:gd name="connsiteY3977" fmla="*/ 1305790 h 1876628"/>
                  <a:gd name="connsiteX3978" fmla="*/ 827733 w 5093934"/>
                  <a:gd name="connsiteY3978" fmla="*/ 1305790 h 1876628"/>
                  <a:gd name="connsiteX3979" fmla="*/ 833785 w 5093934"/>
                  <a:gd name="connsiteY3979" fmla="*/ 1307889 h 1876628"/>
                  <a:gd name="connsiteX3980" fmla="*/ 840767 w 5093934"/>
                  <a:gd name="connsiteY3980" fmla="*/ 1313556 h 1876628"/>
                  <a:gd name="connsiteX3981" fmla="*/ 840220 w 5093934"/>
                  <a:gd name="connsiteY3981" fmla="*/ 1322711 h 1876628"/>
                  <a:gd name="connsiteX3982" fmla="*/ 832588 w 5093934"/>
                  <a:gd name="connsiteY3982" fmla="*/ 1327896 h 1876628"/>
                  <a:gd name="connsiteX3983" fmla="*/ 820261 w 5093934"/>
                  <a:gd name="connsiteY3983" fmla="*/ 1327490 h 1876628"/>
                  <a:gd name="connsiteX3984" fmla="*/ 813278 w 5093934"/>
                  <a:gd name="connsiteY3984" fmla="*/ 1321823 h 1876628"/>
                  <a:gd name="connsiteX3985" fmla="*/ 813825 w 5093934"/>
                  <a:gd name="connsiteY3985" fmla="*/ 1312668 h 1876628"/>
                  <a:gd name="connsiteX3986" fmla="*/ 821456 w 5093934"/>
                  <a:gd name="connsiteY3986" fmla="*/ 1307482 h 1876628"/>
                  <a:gd name="connsiteX3987" fmla="*/ 827733 w 5093934"/>
                  <a:gd name="connsiteY3987" fmla="*/ 1305790 h 1876628"/>
                  <a:gd name="connsiteX3988" fmla="*/ 4349600 w 5093934"/>
                  <a:gd name="connsiteY3988" fmla="*/ 1294437 h 1876628"/>
                  <a:gd name="connsiteX3989" fmla="*/ 4355150 w 5093934"/>
                  <a:gd name="connsiteY3989" fmla="*/ 1296231 h 1876628"/>
                  <a:gd name="connsiteX3990" fmla="*/ 4363470 w 5093934"/>
                  <a:gd name="connsiteY3990" fmla="*/ 1302631 h 1876628"/>
                  <a:gd name="connsiteX3991" fmla="*/ 4363272 w 5093934"/>
                  <a:gd name="connsiteY3991" fmla="*/ 1310935 h 1876628"/>
                  <a:gd name="connsiteX3992" fmla="*/ 4354652 w 5093934"/>
                  <a:gd name="connsiteY3992" fmla="*/ 1317114 h 1876628"/>
                  <a:gd name="connsiteX3993" fmla="*/ 4343470 w 5093934"/>
                  <a:gd name="connsiteY3993" fmla="*/ 1316967 h 1876628"/>
                  <a:gd name="connsiteX3994" fmla="*/ 4335151 w 5093934"/>
                  <a:gd name="connsiteY3994" fmla="*/ 1310565 h 1876628"/>
                  <a:gd name="connsiteX3995" fmla="*/ 4335349 w 5093934"/>
                  <a:gd name="connsiteY3995" fmla="*/ 1302261 h 1876628"/>
                  <a:gd name="connsiteX3996" fmla="*/ 4343967 w 5093934"/>
                  <a:gd name="connsiteY3996" fmla="*/ 1296083 h 1876628"/>
                  <a:gd name="connsiteX3997" fmla="*/ 4349600 w 5093934"/>
                  <a:gd name="connsiteY3997" fmla="*/ 1294437 h 1876628"/>
                  <a:gd name="connsiteX3998" fmla="*/ 3586819 w 5093934"/>
                  <a:gd name="connsiteY3998" fmla="*/ 1294437 h 1876628"/>
                  <a:gd name="connsiteX3999" fmla="*/ 3592370 w 5093934"/>
                  <a:gd name="connsiteY3999" fmla="*/ 1296231 h 1876628"/>
                  <a:gd name="connsiteX4000" fmla="*/ 3600688 w 5093934"/>
                  <a:gd name="connsiteY4000" fmla="*/ 1302631 h 1876628"/>
                  <a:gd name="connsiteX4001" fmla="*/ 3600490 w 5093934"/>
                  <a:gd name="connsiteY4001" fmla="*/ 1310935 h 1876628"/>
                  <a:gd name="connsiteX4002" fmla="*/ 3591872 w 5093934"/>
                  <a:gd name="connsiteY4002" fmla="*/ 1317114 h 1876628"/>
                  <a:gd name="connsiteX4003" fmla="*/ 3580688 w 5093934"/>
                  <a:gd name="connsiteY4003" fmla="*/ 1316967 h 1876628"/>
                  <a:gd name="connsiteX4004" fmla="*/ 3572370 w 5093934"/>
                  <a:gd name="connsiteY4004" fmla="*/ 1310565 h 1876628"/>
                  <a:gd name="connsiteX4005" fmla="*/ 3572568 w 5093934"/>
                  <a:gd name="connsiteY4005" fmla="*/ 1302261 h 1876628"/>
                  <a:gd name="connsiteX4006" fmla="*/ 3581187 w 5093934"/>
                  <a:gd name="connsiteY4006" fmla="*/ 1296083 h 1876628"/>
                  <a:gd name="connsiteX4007" fmla="*/ 3586819 w 5093934"/>
                  <a:gd name="connsiteY4007" fmla="*/ 1294437 h 1876628"/>
                  <a:gd name="connsiteX4008" fmla="*/ 2822591 w 5093934"/>
                  <a:gd name="connsiteY4008" fmla="*/ 1294437 h 1876628"/>
                  <a:gd name="connsiteX4009" fmla="*/ 2828141 w 5093934"/>
                  <a:gd name="connsiteY4009" fmla="*/ 1296231 h 1876628"/>
                  <a:gd name="connsiteX4010" fmla="*/ 2836460 w 5093934"/>
                  <a:gd name="connsiteY4010" fmla="*/ 1302631 h 1876628"/>
                  <a:gd name="connsiteX4011" fmla="*/ 2836262 w 5093934"/>
                  <a:gd name="connsiteY4011" fmla="*/ 1310935 h 1876628"/>
                  <a:gd name="connsiteX4012" fmla="*/ 2827644 w 5093934"/>
                  <a:gd name="connsiteY4012" fmla="*/ 1317114 h 1876628"/>
                  <a:gd name="connsiteX4013" fmla="*/ 2816460 w 5093934"/>
                  <a:gd name="connsiteY4013" fmla="*/ 1316967 h 1876628"/>
                  <a:gd name="connsiteX4014" fmla="*/ 2808142 w 5093934"/>
                  <a:gd name="connsiteY4014" fmla="*/ 1310565 h 1876628"/>
                  <a:gd name="connsiteX4015" fmla="*/ 2808340 w 5093934"/>
                  <a:gd name="connsiteY4015" fmla="*/ 1302261 h 1876628"/>
                  <a:gd name="connsiteX4016" fmla="*/ 2816959 w 5093934"/>
                  <a:gd name="connsiteY4016" fmla="*/ 1296083 h 1876628"/>
                  <a:gd name="connsiteX4017" fmla="*/ 2822591 w 5093934"/>
                  <a:gd name="connsiteY4017" fmla="*/ 1294437 h 1876628"/>
                  <a:gd name="connsiteX4018" fmla="*/ 2058210 w 5093934"/>
                  <a:gd name="connsiteY4018" fmla="*/ 1294437 h 1876628"/>
                  <a:gd name="connsiteX4019" fmla="*/ 2063759 w 5093934"/>
                  <a:gd name="connsiteY4019" fmla="*/ 1296231 h 1876628"/>
                  <a:gd name="connsiteX4020" fmla="*/ 2072079 w 5093934"/>
                  <a:gd name="connsiteY4020" fmla="*/ 1302631 h 1876628"/>
                  <a:gd name="connsiteX4021" fmla="*/ 2071880 w 5093934"/>
                  <a:gd name="connsiteY4021" fmla="*/ 1310935 h 1876628"/>
                  <a:gd name="connsiteX4022" fmla="*/ 2063261 w 5093934"/>
                  <a:gd name="connsiteY4022" fmla="*/ 1317114 h 1876628"/>
                  <a:gd name="connsiteX4023" fmla="*/ 2052079 w 5093934"/>
                  <a:gd name="connsiteY4023" fmla="*/ 1316967 h 1876628"/>
                  <a:gd name="connsiteX4024" fmla="*/ 2043760 w 5093934"/>
                  <a:gd name="connsiteY4024" fmla="*/ 1310565 h 1876628"/>
                  <a:gd name="connsiteX4025" fmla="*/ 2043958 w 5093934"/>
                  <a:gd name="connsiteY4025" fmla="*/ 1302261 h 1876628"/>
                  <a:gd name="connsiteX4026" fmla="*/ 2052576 w 5093934"/>
                  <a:gd name="connsiteY4026" fmla="*/ 1296083 h 1876628"/>
                  <a:gd name="connsiteX4027" fmla="*/ 2058210 w 5093934"/>
                  <a:gd name="connsiteY4027" fmla="*/ 1294437 h 1876628"/>
                  <a:gd name="connsiteX4028" fmla="*/ 1293981 w 5093934"/>
                  <a:gd name="connsiteY4028" fmla="*/ 1294437 h 1876628"/>
                  <a:gd name="connsiteX4029" fmla="*/ 1299532 w 5093934"/>
                  <a:gd name="connsiteY4029" fmla="*/ 1296231 h 1876628"/>
                  <a:gd name="connsiteX4030" fmla="*/ 1307851 w 5093934"/>
                  <a:gd name="connsiteY4030" fmla="*/ 1302631 h 1876628"/>
                  <a:gd name="connsiteX4031" fmla="*/ 1307653 w 5093934"/>
                  <a:gd name="connsiteY4031" fmla="*/ 1310935 h 1876628"/>
                  <a:gd name="connsiteX4032" fmla="*/ 1299033 w 5093934"/>
                  <a:gd name="connsiteY4032" fmla="*/ 1317114 h 1876628"/>
                  <a:gd name="connsiteX4033" fmla="*/ 1287851 w 5093934"/>
                  <a:gd name="connsiteY4033" fmla="*/ 1316967 h 1876628"/>
                  <a:gd name="connsiteX4034" fmla="*/ 1279532 w 5093934"/>
                  <a:gd name="connsiteY4034" fmla="*/ 1310565 h 1876628"/>
                  <a:gd name="connsiteX4035" fmla="*/ 1279730 w 5093934"/>
                  <a:gd name="connsiteY4035" fmla="*/ 1302261 h 1876628"/>
                  <a:gd name="connsiteX4036" fmla="*/ 1288348 w 5093934"/>
                  <a:gd name="connsiteY4036" fmla="*/ 1296083 h 1876628"/>
                  <a:gd name="connsiteX4037" fmla="*/ 1293981 w 5093934"/>
                  <a:gd name="connsiteY4037" fmla="*/ 1294437 h 1876628"/>
                  <a:gd name="connsiteX4038" fmla="*/ 531200 w 5093934"/>
                  <a:gd name="connsiteY4038" fmla="*/ 1294437 h 1876628"/>
                  <a:gd name="connsiteX4039" fmla="*/ 536751 w 5093934"/>
                  <a:gd name="connsiteY4039" fmla="*/ 1296231 h 1876628"/>
                  <a:gd name="connsiteX4040" fmla="*/ 545070 w 5093934"/>
                  <a:gd name="connsiteY4040" fmla="*/ 1302631 h 1876628"/>
                  <a:gd name="connsiteX4041" fmla="*/ 544872 w 5093934"/>
                  <a:gd name="connsiteY4041" fmla="*/ 1310935 h 1876628"/>
                  <a:gd name="connsiteX4042" fmla="*/ 536253 w 5093934"/>
                  <a:gd name="connsiteY4042" fmla="*/ 1317114 h 1876628"/>
                  <a:gd name="connsiteX4043" fmla="*/ 525070 w 5093934"/>
                  <a:gd name="connsiteY4043" fmla="*/ 1316967 h 1876628"/>
                  <a:gd name="connsiteX4044" fmla="*/ 516751 w 5093934"/>
                  <a:gd name="connsiteY4044" fmla="*/ 1310565 h 1876628"/>
                  <a:gd name="connsiteX4045" fmla="*/ 516949 w 5093934"/>
                  <a:gd name="connsiteY4045" fmla="*/ 1302261 h 1876628"/>
                  <a:gd name="connsiteX4046" fmla="*/ 525568 w 5093934"/>
                  <a:gd name="connsiteY4046" fmla="*/ 1296083 h 1876628"/>
                  <a:gd name="connsiteX4047" fmla="*/ 531200 w 5093934"/>
                  <a:gd name="connsiteY4047" fmla="*/ 1294437 h 1876628"/>
                  <a:gd name="connsiteX4048" fmla="*/ 5021287 w 5093934"/>
                  <a:gd name="connsiteY4048" fmla="*/ 1284282 h 1876628"/>
                  <a:gd name="connsiteX4049" fmla="*/ 5054820 w 5093934"/>
                  <a:gd name="connsiteY4049" fmla="*/ 1284282 h 1876628"/>
                  <a:gd name="connsiteX4050" fmla="*/ 5056783 w 5093934"/>
                  <a:gd name="connsiteY4050" fmla="*/ 1298346 h 1876628"/>
                  <a:gd name="connsiteX4051" fmla="*/ 5050626 w 5093934"/>
                  <a:gd name="connsiteY4051" fmla="*/ 1297623 h 1876628"/>
                  <a:gd name="connsiteX4052" fmla="*/ 4845164 w 5093934"/>
                  <a:gd name="connsiteY4052" fmla="*/ 1283874 h 1876628"/>
                  <a:gd name="connsiteX4053" fmla="*/ 4859499 w 5093934"/>
                  <a:gd name="connsiteY4053" fmla="*/ 1288283 h 1876628"/>
                  <a:gd name="connsiteX4054" fmla="*/ 4881211 w 5093934"/>
                  <a:gd name="connsiteY4054" fmla="*/ 1304407 h 1876628"/>
                  <a:gd name="connsiteX4055" fmla="*/ 4881211 w 5093934"/>
                  <a:gd name="connsiteY4055" fmla="*/ 1325697 h 1876628"/>
                  <a:gd name="connsiteX4056" fmla="*/ 4858391 w 5093934"/>
                  <a:gd name="connsiteY4056" fmla="*/ 1342645 h 1876628"/>
                  <a:gd name="connsiteX4057" fmla="*/ 4829723 w 5093934"/>
                  <a:gd name="connsiteY4057" fmla="*/ 1342645 h 1876628"/>
                  <a:gd name="connsiteX4058" fmla="*/ 4808010 w 5093934"/>
                  <a:gd name="connsiteY4058" fmla="*/ 1326520 h 1876628"/>
                  <a:gd name="connsiteX4059" fmla="*/ 4808010 w 5093934"/>
                  <a:gd name="connsiteY4059" fmla="*/ 1305230 h 1876628"/>
                  <a:gd name="connsiteX4060" fmla="*/ 4830831 w 5093934"/>
                  <a:gd name="connsiteY4060" fmla="*/ 1288283 h 1876628"/>
                  <a:gd name="connsiteX4061" fmla="*/ 4845164 w 5093934"/>
                  <a:gd name="connsiteY4061" fmla="*/ 1283874 h 1876628"/>
                  <a:gd name="connsiteX4062" fmla="*/ 4080936 w 5093934"/>
                  <a:gd name="connsiteY4062" fmla="*/ 1283874 h 1876628"/>
                  <a:gd name="connsiteX4063" fmla="*/ 4095271 w 5093934"/>
                  <a:gd name="connsiteY4063" fmla="*/ 1288283 h 1876628"/>
                  <a:gd name="connsiteX4064" fmla="*/ 4116983 w 5093934"/>
                  <a:gd name="connsiteY4064" fmla="*/ 1304407 h 1876628"/>
                  <a:gd name="connsiteX4065" fmla="*/ 4116983 w 5093934"/>
                  <a:gd name="connsiteY4065" fmla="*/ 1325697 h 1876628"/>
                  <a:gd name="connsiteX4066" fmla="*/ 4094162 w 5093934"/>
                  <a:gd name="connsiteY4066" fmla="*/ 1342645 h 1876628"/>
                  <a:gd name="connsiteX4067" fmla="*/ 4065494 w 5093934"/>
                  <a:gd name="connsiteY4067" fmla="*/ 1342645 h 1876628"/>
                  <a:gd name="connsiteX4068" fmla="*/ 4043783 w 5093934"/>
                  <a:gd name="connsiteY4068" fmla="*/ 1326520 h 1876628"/>
                  <a:gd name="connsiteX4069" fmla="*/ 4043783 w 5093934"/>
                  <a:gd name="connsiteY4069" fmla="*/ 1305230 h 1876628"/>
                  <a:gd name="connsiteX4070" fmla="*/ 4066603 w 5093934"/>
                  <a:gd name="connsiteY4070" fmla="*/ 1288283 h 1876628"/>
                  <a:gd name="connsiteX4071" fmla="*/ 4080936 w 5093934"/>
                  <a:gd name="connsiteY4071" fmla="*/ 1283874 h 1876628"/>
                  <a:gd name="connsiteX4072" fmla="*/ 3318156 w 5093934"/>
                  <a:gd name="connsiteY4072" fmla="*/ 1283874 h 1876628"/>
                  <a:gd name="connsiteX4073" fmla="*/ 3332490 w 5093934"/>
                  <a:gd name="connsiteY4073" fmla="*/ 1288283 h 1876628"/>
                  <a:gd name="connsiteX4074" fmla="*/ 3354202 w 5093934"/>
                  <a:gd name="connsiteY4074" fmla="*/ 1304407 h 1876628"/>
                  <a:gd name="connsiteX4075" fmla="*/ 3354202 w 5093934"/>
                  <a:gd name="connsiteY4075" fmla="*/ 1325697 h 1876628"/>
                  <a:gd name="connsiteX4076" fmla="*/ 3331382 w 5093934"/>
                  <a:gd name="connsiteY4076" fmla="*/ 1342645 h 1876628"/>
                  <a:gd name="connsiteX4077" fmla="*/ 3302714 w 5093934"/>
                  <a:gd name="connsiteY4077" fmla="*/ 1342645 h 1876628"/>
                  <a:gd name="connsiteX4078" fmla="*/ 3281002 w 5093934"/>
                  <a:gd name="connsiteY4078" fmla="*/ 1326520 h 1876628"/>
                  <a:gd name="connsiteX4079" fmla="*/ 3281002 w 5093934"/>
                  <a:gd name="connsiteY4079" fmla="*/ 1305230 h 1876628"/>
                  <a:gd name="connsiteX4080" fmla="*/ 3303822 w 5093934"/>
                  <a:gd name="connsiteY4080" fmla="*/ 1288283 h 1876628"/>
                  <a:gd name="connsiteX4081" fmla="*/ 3318156 w 5093934"/>
                  <a:gd name="connsiteY4081" fmla="*/ 1283874 h 1876628"/>
                  <a:gd name="connsiteX4082" fmla="*/ 2553927 w 5093934"/>
                  <a:gd name="connsiteY4082" fmla="*/ 1283874 h 1876628"/>
                  <a:gd name="connsiteX4083" fmla="*/ 2568262 w 5093934"/>
                  <a:gd name="connsiteY4083" fmla="*/ 1288283 h 1876628"/>
                  <a:gd name="connsiteX4084" fmla="*/ 2589974 w 5093934"/>
                  <a:gd name="connsiteY4084" fmla="*/ 1304407 h 1876628"/>
                  <a:gd name="connsiteX4085" fmla="*/ 2589974 w 5093934"/>
                  <a:gd name="connsiteY4085" fmla="*/ 1325697 h 1876628"/>
                  <a:gd name="connsiteX4086" fmla="*/ 2567154 w 5093934"/>
                  <a:gd name="connsiteY4086" fmla="*/ 1342645 h 1876628"/>
                  <a:gd name="connsiteX4087" fmla="*/ 2538486 w 5093934"/>
                  <a:gd name="connsiteY4087" fmla="*/ 1342645 h 1876628"/>
                  <a:gd name="connsiteX4088" fmla="*/ 2516774 w 5093934"/>
                  <a:gd name="connsiteY4088" fmla="*/ 1326520 h 1876628"/>
                  <a:gd name="connsiteX4089" fmla="*/ 2516774 w 5093934"/>
                  <a:gd name="connsiteY4089" fmla="*/ 1305230 h 1876628"/>
                  <a:gd name="connsiteX4090" fmla="*/ 2539594 w 5093934"/>
                  <a:gd name="connsiteY4090" fmla="*/ 1288283 h 1876628"/>
                  <a:gd name="connsiteX4091" fmla="*/ 2553927 w 5093934"/>
                  <a:gd name="connsiteY4091" fmla="*/ 1283874 h 1876628"/>
                  <a:gd name="connsiteX4092" fmla="*/ 1789546 w 5093934"/>
                  <a:gd name="connsiteY4092" fmla="*/ 1283874 h 1876628"/>
                  <a:gd name="connsiteX4093" fmla="*/ 1803880 w 5093934"/>
                  <a:gd name="connsiteY4093" fmla="*/ 1288283 h 1876628"/>
                  <a:gd name="connsiteX4094" fmla="*/ 1825592 w 5093934"/>
                  <a:gd name="connsiteY4094" fmla="*/ 1304407 h 1876628"/>
                  <a:gd name="connsiteX4095" fmla="*/ 1825592 w 5093934"/>
                  <a:gd name="connsiteY4095" fmla="*/ 1325697 h 1876628"/>
                  <a:gd name="connsiteX4096" fmla="*/ 1802772 w 5093934"/>
                  <a:gd name="connsiteY4096" fmla="*/ 1342645 h 1876628"/>
                  <a:gd name="connsiteX4097" fmla="*/ 1774103 w 5093934"/>
                  <a:gd name="connsiteY4097" fmla="*/ 1342645 h 1876628"/>
                  <a:gd name="connsiteX4098" fmla="*/ 1752392 w 5093934"/>
                  <a:gd name="connsiteY4098" fmla="*/ 1326520 h 1876628"/>
                  <a:gd name="connsiteX4099" fmla="*/ 1752392 w 5093934"/>
                  <a:gd name="connsiteY4099" fmla="*/ 1305230 h 1876628"/>
                  <a:gd name="connsiteX4100" fmla="*/ 1775212 w 5093934"/>
                  <a:gd name="connsiteY4100" fmla="*/ 1288283 h 1876628"/>
                  <a:gd name="connsiteX4101" fmla="*/ 1789546 w 5093934"/>
                  <a:gd name="connsiteY4101" fmla="*/ 1283874 h 1876628"/>
                  <a:gd name="connsiteX4102" fmla="*/ 1025318 w 5093934"/>
                  <a:gd name="connsiteY4102" fmla="*/ 1283874 h 1876628"/>
                  <a:gd name="connsiteX4103" fmla="*/ 1039652 w 5093934"/>
                  <a:gd name="connsiteY4103" fmla="*/ 1288283 h 1876628"/>
                  <a:gd name="connsiteX4104" fmla="*/ 1061364 w 5093934"/>
                  <a:gd name="connsiteY4104" fmla="*/ 1304407 h 1876628"/>
                  <a:gd name="connsiteX4105" fmla="*/ 1061364 w 5093934"/>
                  <a:gd name="connsiteY4105" fmla="*/ 1325697 h 1876628"/>
                  <a:gd name="connsiteX4106" fmla="*/ 1038544 w 5093934"/>
                  <a:gd name="connsiteY4106" fmla="*/ 1342645 h 1876628"/>
                  <a:gd name="connsiteX4107" fmla="*/ 1009876 w 5093934"/>
                  <a:gd name="connsiteY4107" fmla="*/ 1342645 h 1876628"/>
                  <a:gd name="connsiteX4108" fmla="*/ 988164 w 5093934"/>
                  <a:gd name="connsiteY4108" fmla="*/ 1326520 h 1876628"/>
                  <a:gd name="connsiteX4109" fmla="*/ 988164 w 5093934"/>
                  <a:gd name="connsiteY4109" fmla="*/ 1305230 h 1876628"/>
                  <a:gd name="connsiteX4110" fmla="*/ 1010984 w 5093934"/>
                  <a:gd name="connsiteY4110" fmla="*/ 1288283 h 1876628"/>
                  <a:gd name="connsiteX4111" fmla="*/ 1025318 w 5093934"/>
                  <a:gd name="connsiteY4111" fmla="*/ 1283874 h 1876628"/>
                  <a:gd name="connsiteX4112" fmla="*/ 4472338 w 5093934"/>
                  <a:gd name="connsiteY4112" fmla="*/ 1281907 h 1876628"/>
                  <a:gd name="connsiteX4113" fmla="*/ 4526919 w 5093934"/>
                  <a:gd name="connsiteY4113" fmla="*/ 1281907 h 1876628"/>
                  <a:gd name="connsiteX4114" fmla="*/ 4526919 w 5093934"/>
                  <a:gd name="connsiteY4114" fmla="*/ 1281907 h 1876628"/>
                  <a:gd name="connsiteX4115" fmla="*/ 4581349 w 5093934"/>
                  <a:gd name="connsiteY4115" fmla="*/ 1281907 h 1876628"/>
                  <a:gd name="connsiteX4116" fmla="*/ 4620070 w 5093934"/>
                  <a:gd name="connsiteY4116" fmla="*/ 1310663 h 1876628"/>
                  <a:gd name="connsiteX4117" fmla="*/ 4620070 w 5093934"/>
                  <a:gd name="connsiteY4117" fmla="*/ 1354220 h 1876628"/>
                  <a:gd name="connsiteX4118" fmla="*/ 4581349 w 5093934"/>
                  <a:gd name="connsiteY4118" fmla="*/ 1382976 h 1876628"/>
                  <a:gd name="connsiteX4119" fmla="*/ 4526919 w 5093934"/>
                  <a:gd name="connsiteY4119" fmla="*/ 1382976 h 1876628"/>
                  <a:gd name="connsiteX4120" fmla="*/ 4526766 w 5093934"/>
                  <a:gd name="connsiteY4120" fmla="*/ 1382976 h 1876628"/>
                  <a:gd name="connsiteX4121" fmla="*/ 4472338 w 5093934"/>
                  <a:gd name="connsiteY4121" fmla="*/ 1382976 h 1876628"/>
                  <a:gd name="connsiteX4122" fmla="*/ 4433615 w 5093934"/>
                  <a:gd name="connsiteY4122" fmla="*/ 1354220 h 1876628"/>
                  <a:gd name="connsiteX4123" fmla="*/ 4433616 w 5093934"/>
                  <a:gd name="connsiteY4123" fmla="*/ 1310663 h 1876628"/>
                  <a:gd name="connsiteX4124" fmla="*/ 4472338 w 5093934"/>
                  <a:gd name="connsiteY4124" fmla="*/ 1281907 h 1876628"/>
                  <a:gd name="connsiteX4125" fmla="*/ 3709557 w 5093934"/>
                  <a:gd name="connsiteY4125" fmla="*/ 1281907 h 1876628"/>
                  <a:gd name="connsiteX4126" fmla="*/ 3764138 w 5093934"/>
                  <a:gd name="connsiteY4126" fmla="*/ 1281907 h 1876628"/>
                  <a:gd name="connsiteX4127" fmla="*/ 3764138 w 5093934"/>
                  <a:gd name="connsiteY4127" fmla="*/ 1281907 h 1876628"/>
                  <a:gd name="connsiteX4128" fmla="*/ 3817120 w 5093934"/>
                  <a:gd name="connsiteY4128" fmla="*/ 1281907 h 1876628"/>
                  <a:gd name="connsiteX4129" fmla="*/ 3855842 w 5093934"/>
                  <a:gd name="connsiteY4129" fmla="*/ 1310663 h 1876628"/>
                  <a:gd name="connsiteX4130" fmla="*/ 3855842 w 5093934"/>
                  <a:gd name="connsiteY4130" fmla="*/ 1354220 h 1876628"/>
                  <a:gd name="connsiteX4131" fmla="*/ 3817120 w 5093934"/>
                  <a:gd name="connsiteY4131" fmla="*/ 1382976 h 1876628"/>
                  <a:gd name="connsiteX4132" fmla="*/ 3764138 w 5093934"/>
                  <a:gd name="connsiteY4132" fmla="*/ 1382976 h 1876628"/>
                  <a:gd name="connsiteX4133" fmla="*/ 3762537 w 5093934"/>
                  <a:gd name="connsiteY4133" fmla="*/ 1382976 h 1876628"/>
                  <a:gd name="connsiteX4134" fmla="*/ 3709556 w 5093934"/>
                  <a:gd name="connsiteY4134" fmla="*/ 1382976 h 1876628"/>
                  <a:gd name="connsiteX4135" fmla="*/ 3670834 w 5093934"/>
                  <a:gd name="connsiteY4135" fmla="*/ 1354220 h 1876628"/>
                  <a:gd name="connsiteX4136" fmla="*/ 3670836 w 5093934"/>
                  <a:gd name="connsiteY4136" fmla="*/ 1310663 h 1876628"/>
                  <a:gd name="connsiteX4137" fmla="*/ 3709557 w 5093934"/>
                  <a:gd name="connsiteY4137" fmla="*/ 1281907 h 1876628"/>
                  <a:gd name="connsiteX4138" fmla="*/ 2945329 w 5093934"/>
                  <a:gd name="connsiteY4138" fmla="*/ 1281907 h 1876628"/>
                  <a:gd name="connsiteX4139" fmla="*/ 2999910 w 5093934"/>
                  <a:gd name="connsiteY4139" fmla="*/ 1281907 h 1876628"/>
                  <a:gd name="connsiteX4140" fmla="*/ 2999910 w 5093934"/>
                  <a:gd name="connsiteY4140" fmla="*/ 1281907 h 1876628"/>
                  <a:gd name="connsiteX4141" fmla="*/ 3054340 w 5093934"/>
                  <a:gd name="connsiteY4141" fmla="*/ 1281907 h 1876628"/>
                  <a:gd name="connsiteX4142" fmla="*/ 3093061 w 5093934"/>
                  <a:gd name="connsiteY4142" fmla="*/ 1310663 h 1876628"/>
                  <a:gd name="connsiteX4143" fmla="*/ 3093061 w 5093934"/>
                  <a:gd name="connsiteY4143" fmla="*/ 1354220 h 1876628"/>
                  <a:gd name="connsiteX4144" fmla="*/ 3054340 w 5093934"/>
                  <a:gd name="connsiteY4144" fmla="*/ 1382976 h 1876628"/>
                  <a:gd name="connsiteX4145" fmla="*/ 2999910 w 5093934"/>
                  <a:gd name="connsiteY4145" fmla="*/ 1382976 h 1876628"/>
                  <a:gd name="connsiteX4146" fmla="*/ 2999756 w 5093934"/>
                  <a:gd name="connsiteY4146" fmla="*/ 1382976 h 1876628"/>
                  <a:gd name="connsiteX4147" fmla="*/ 2945328 w 5093934"/>
                  <a:gd name="connsiteY4147" fmla="*/ 1382976 h 1876628"/>
                  <a:gd name="connsiteX4148" fmla="*/ 2906606 w 5093934"/>
                  <a:gd name="connsiteY4148" fmla="*/ 1354220 h 1876628"/>
                  <a:gd name="connsiteX4149" fmla="*/ 2906607 w 5093934"/>
                  <a:gd name="connsiteY4149" fmla="*/ 1310663 h 1876628"/>
                  <a:gd name="connsiteX4150" fmla="*/ 2945329 w 5093934"/>
                  <a:gd name="connsiteY4150" fmla="*/ 1281907 h 1876628"/>
                  <a:gd name="connsiteX4151" fmla="*/ 2180947 w 5093934"/>
                  <a:gd name="connsiteY4151" fmla="*/ 1281907 h 1876628"/>
                  <a:gd name="connsiteX4152" fmla="*/ 2235528 w 5093934"/>
                  <a:gd name="connsiteY4152" fmla="*/ 1281907 h 1876628"/>
                  <a:gd name="connsiteX4153" fmla="*/ 2235528 w 5093934"/>
                  <a:gd name="connsiteY4153" fmla="*/ 1281907 h 1876628"/>
                  <a:gd name="connsiteX4154" fmla="*/ 2290112 w 5093934"/>
                  <a:gd name="connsiteY4154" fmla="*/ 1281907 h 1876628"/>
                  <a:gd name="connsiteX4155" fmla="*/ 2328833 w 5093934"/>
                  <a:gd name="connsiteY4155" fmla="*/ 1310663 h 1876628"/>
                  <a:gd name="connsiteX4156" fmla="*/ 2328833 w 5093934"/>
                  <a:gd name="connsiteY4156" fmla="*/ 1354220 h 1876628"/>
                  <a:gd name="connsiteX4157" fmla="*/ 2290112 w 5093934"/>
                  <a:gd name="connsiteY4157" fmla="*/ 1382976 h 1876628"/>
                  <a:gd name="connsiteX4158" fmla="*/ 2235528 w 5093934"/>
                  <a:gd name="connsiteY4158" fmla="*/ 1382976 h 1876628"/>
                  <a:gd name="connsiteX4159" fmla="*/ 2180946 w 5093934"/>
                  <a:gd name="connsiteY4159" fmla="*/ 1382976 h 1876628"/>
                  <a:gd name="connsiteX4160" fmla="*/ 2142224 w 5093934"/>
                  <a:gd name="connsiteY4160" fmla="*/ 1354220 h 1876628"/>
                  <a:gd name="connsiteX4161" fmla="*/ 2142225 w 5093934"/>
                  <a:gd name="connsiteY4161" fmla="*/ 1310663 h 1876628"/>
                  <a:gd name="connsiteX4162" fmla="*/ 2180947 w 5093934"/>
                  <a:gd name="connsiteY4162" fmla="*/ 1281907 h 1876628"/>
                  <a:gd name="connsiteX4163" fmla="*/ 1416719 w 5093934"/>
                  <a:gd name="connsiteY4163" fmla="*/ 1281907 h 1876628"/>
                  <a:gd name="connsiteX4164" fmla="*/ 1471300 w 5093934"/>
                  <a:gd name="connsiteY4164" fmla="*/ 1281907 h 1876628"/>
                  <a:gd name="connsiteX4165" fmla="*/ 1471300 w 5093934"/>
                  <a:gd name="connsiteY4165" fmla="*/ 1281907 h 1876628"/>
                  <a:gd name="connsiteX4166" fmla="*/ 1525730 w 5093934"/>
                  <a:gd name="connsiteY4166" fmla="*/ 1281907 h 1876628"/>
                  <a:gd name="connsiteX4167" fmla="*/ 1564451 w 5093934"/>
                  <a:gd name="connsiteY4167" fmla="*/ 1310663 h 1876628"/>
                  <a:gd name="connsiteX4168" fmla="*/ 1564451 w 5093934"/>
                  <a:gd name="connsiteY4168" fmla="*/ 1354220 h 1876628"/>
                  <a:gd name="connsiteX4169" fmla="*/ 1525730 w 5093934"/>
                  <a:gd name="connsiteY4169" fmla="*/ 1382976 h 1876628"/>
                  <a:gd name="connsiteX4170" fmla="*/ 1471300 w 5093934"/>
                  <a:gd name="connsiteY4170" fmla="*/ 1382976 h 1876628"/>
                  <a:gd name="connsiteX4171" fmla="*/ 1471146 w 5093934"/>
                  <a:gd name="connsiteY4171" fmla="*/ 1382976 h 1876628"/>
                  <a:gd name="connsiteX4172" fmla="*/ 1416719 w 5093934"/>
                  <a:gd name="connsiteY4172" fmla="*/ 1382976 h 1876628"/>
                  <a:gd name="connsiteX4173" fmla="*/ 1377996 w 5093934"/>
                  <a:gd name="connsiteY4173" fmla="*/ 1354220 h 1876628"/>
                  <a:gd name="connsiteX4174" fmla="*/ 1377997 w 5093934"/>
                  <a:gd name="connsiteY4174" fmla="*/ 1310663 h 1876628"/>
                  <a:gd name="connsiteX4175" fmla="*/ 1416719 w 5093934"/>
                  <a:gd name="connsiteY4175" fmla="*/ 1281907 h 1876628"/>
                  <a:gd name="connsiteX4176" fmla="*/ 653938 w 5093934"/>
                  <a:gd name="connsiteY4176" fmla="*/ 1281907 h 1876628"/>
                  <a:gd name="connsiteX4177" fmla="*/ 708519 w 5093934"/>
                  <a:gd name="connsiteY4177" fmla="*/ 1281907 h 1876628"/>
                  <a:gd name="connsiteX4178" fmla="*/ 708519 w 5093934"/>
                  <a:gd name="connsiteY4178" fmla="*/ 1281907 h 1876628"/>
                  <a:gd name="connsiteX4179" fmla="*/ 761502 w 5093934"/>
                  <a:gd name="connsiteY4179" fmla="*/ 1281907 h 1876628"/>
                  <a:gd name="connsiteX4180" fmla="*/ 800223 w 5093934"/>
                  <a:gd name="connsiteY4180" fmla="*/ 1310663 h 1876628"/>
                  <a:gd name="connsiteX4181" fmla="*/ 800223 w 5093934"/>
                  <a:gd name="connsiteY4181" fmla="*/ 1354220 h 1876628"/>
                  <a:gd name="connsiteX4182" fmla="*/ 761502 w 5093934"/>
                  <a:gd name="connsiteY4182" fmla="*/ 1382976 h 1876628"/>
                  <a:gd name="connsiteX4183" fmla="*/ 708519 w 5093934"/>
                  <a:gd name="connsiteY4183" fmla="*/ 1382976 h 1876628"/>
                  <a:gd name="connsiteX4184" fmla="*/ 706918 w 5093934"/>
                  <a:gd name="connsiteY4184" fmla="*/ 1382976 h 1876628"/>
                  <a:gd name="connsiteX4185" fmla="*/ 653938 w 5093934"/>
                  <a:gd name="connsiteY4185" fmla="*/ 1382976 h 1876628"/>
                  <a:gd name="connsiteX4186" fmla="*/ 615215 w 5093934"/>
                  <a:gd name="connsiteY4186" fmla="*/ 1354220 h 1876628"/>
                  <a:gd name="connsiteX4187" fmla="*/ 615217 w 5093934"/>
                  <a:gd name="connsiteY4187" fmla="*/ 1310663 h 1876628"/>
                  <a:gd name="connsiteX4188" fmla="*/ 653938 w 5093934"/>
                  <a:gd name="connsiteY4188" fmla="*/ 1281907 h 1876628"/>
                  <a:gd name="connsiteX4189" fmla="*/ 4968112 w 5093934"/>
                  <a:gd name="connsiteY4189" fmla="*/ 1280897 h 1876628"/>
                  <a:gd name="connsiteX4190" fmla="*/ 4968585 w 5093934"/>
                  <a:gd name="connsiteY4190" fmla="*/ 1284282 h 1876628"/>
                  <a:gd name="connsiteX4191" fmla="*/ 4993740 w 5093934"/>
                  <a:gd name="connsiteY4191" fmla="*/ 1284282 h 1876628"/>
                  <a:gd name="connsiteX4192" fmla="*/ 5009366 w 5093934"/>
                  <a:gd name="connsiteY4192" fmla="*/ 1295887 h 1876628"/>
                  <a:gd name="connsiteX4193" fmla="*/ 5009366 w 5093934"/>
                  <a:gd name="connsiteY4193" fmla="*/ 1314524 h 1876628"/>
                  <a:gd name="connsiteX4194" fmla="*/ 4985241 w 5093934"/>
                  <a:gd name="connsiteY4194" fmla="*/ 1332440 h 1876628"/>
                  <a:gd name="connsiteX4195" fmla="*/ 4960145 w 5093934"/>
                  <a:gd name="connsiteY4195" fmla="*/ 1332440 h 1876628"/>
                  <a:gd name="connsiteX4196" fmla="*/ 4941140 w 5093934"/>
                  <a:gd name="connsiteY4196" fmla="*/ 1318326 h 1876628"/>
                  <a:gd name="connsiteX4197" fmla="*/ 4941140 w 5093934"/>
                  <a:gd name="connsiteY4197" fmla="*/ 1299688 h 1876628"/>
                  <a:gd name="connsiteX4198" fmla="*/ 4965264 w 5093934"/>
                  <a:gd name="connsiteY4198" fmla="*/ 1281773 h 1876628"/>
                  <a:gd name="connsiteX4199" fmla="*/ 4213585 w 5093934"/>
                  <a:gd name="connsiteY4199" fmla="*/ 1277913 h 1876628"/>
                  <a:gd name="connsiteX4200" fmla="*/ 4226132 w 5093934"/>
                  <a:gd name="connsiteY4200" fmla="*/ 1281773 h 1876628"/>
                  <a:gd name="connsiteX4201" fmla="*/ 4245138 w 5093934"/>
                  <a:gd name="connsiteY4201" fmla="*/ 1295887 h 1876628"/>
                  <a:gd name="connsiteX4202" fmla="*/ 4245138 w 5093934"/>
                  <a:gd name="connsiteY4202" fmla="*/ 1314524 h 1876628"/>
                  <a:gd name="connsiteX4203" fmla="*/ 4221013 w 5093934"/>
                  <a:gd name="connsiteY4203" fmla="*/ 1332440 h 1876628"/>
                  <a:gd name="connsiteX4204" fmla="*/ 4195918 w 5093934"/>
                  <a:gd name="connsiteY4204" fmla="*/ 1332440 h 1876628"/>
                  <a:gd name="connsiteX4205" fmla="*/ 4176911 w 5093934"/>
                  <a:gd name="connsiteY4205" fmla="*/ 1318326 h 1876628"/>
                  <a:gd name="connsiteX4206" fmla="*/ 4176911 w 5093934"/>
                  <a:gd name="connsiteY4206" fmla="*/ 1299688 h 1876628"/>
                  <a:gd name="connsiteX4207" fmla="*/ 4201036 w 5093934"/>
                  <a:gd name="connsiteY4207" fmla="*/ 1281773 h 1876628"/>
                  <a:gd name="connsiteX4208" fmla="*/ 4213585 w 5093934"/>
                  <a:gd name="connsiteY4208" fmla="*/ 1277913 h 1876628"/>
                  <a:gd name="connsiteX4209" fmla="*/ 3450804 w 5093934"/>
                  <a:gd name="connsiteY4209" fmla="*/ 1277913 h 1876628"/>
                  <a:gd name="connsiteX4210" fmla="*/ 3463352 w 5093934"/>
                  <a:gd name="connsiteY4210" fmla="*/ 1281773 h 1876628"/>
                  <a:gd name="connsiteX4211" fmla="*/ 3482358 w 5093934"/>
                  <a:gd name="connsiteY4211" fmla="*/ 1295887 h 1876628"/>
                  <a:gd name="connsiteX4212" fmla="*/ 3482357 w 5093934"/>
                  <a:gd name="connsiteY4212" fmla="*/ 1314524 h 1876628"/>
                  <a:gd name="connsiteX4213" fmla="*/ 3458232 w 5093934"/>
                  <a:gd name="connsiteY4213" fmla="*/ 1332440 h 1876628"/>
                  <a:gd name="connsiteX4214" fmla="*/ 3433136 w 5093934"/>
                  <a:gd name="connsiteY4214" fmla="*/ 1332440 h 1876628"/>
                  <a:gd name="connsiteX4215" fmla="*/ 3414130 w 5093934"/>
                  <a:gd name="connsiteY4215" fmla="*/ 1318326 h 1876628"/>
                  <a:gd name="connsiteX4216" fmla="*/ 3414130 w 5093934"/>
                  <a:gd name="connsiteY4216" fmla="*/ 1299688 h 1876628"/>
                  <a:gd name="connsiteX4217" fmla="*/ 3438255 w 5093934"/>
                  <a:gd name="connsiteY4217" fmla="*/ 1281773 h 1876628"/>
                  <a:gd name="connsiteX4218" fmla="*/ 3450804 w 5093934"/>
                  <a:gd name="connsiteY4218" fmla="*/ 1277913 h 1876628"/>
                  <a:gd name="connsiteX4219" fmla="*/ 2686576 w 5093934"/>
                  <a:gd name="connsiteY4219" fmla="*/ 1277913 h 1876628"/>
                  <a:gd name="connsiteX4220" fmla="*/ 2699123 w 5093934"/>
                  <a:gd name="connsiteY4220" fmla="*/ 1281773 h 1876628"/>
                  <a:gd name="connsiteX4221" fmla="*/ 2718129 w 5093934"/>
                  <a:gd name="connsiteY4221" fmla="*/ 1295887 h 1876628"/>
                  <a:gd name="connsiteX4222" fmla="*/ 2718129 w 5093934"/>
                  <a:gd name="connsiteY4222" fmla="*/ 1314524 h 1876628"/>
                  <a:gd name="connsiteX4223" fmla="*/ 2694004 w 5093934"/>
                  <a:gd name="connsiteY4223" fmla="*/ 1332440 h 1876628"/>
                  <a:gd name="connsiteX4224" fmla="*/ 2668908 w 5093934"/>
                  <a:gd name="connsiteY4224" fmla="*/ 1332440 h 1876628"/>
                  <a:gd name="connsiteX4225" fmla="*/ 2649902 w 5093934"/>
                  <a:gd name="connsiteY4225" fmla="*/ 1318326 h 1876628"/>
                  <a:gd name="connsiteX4226" fmla="*/ 2649902 w 5093934"/>
                  <a:gd name="connsiteY4226" fmla="*/ 1299688 h 1876628"/>
                  <a:gd name="connsiteX4227" fmla="*/ 2674028 w 5093934"/>
                  <a:gd name="connsiteY4227" fmla="*/ 1281773 h 1876628"/>
                  <a:gd name="connsiteX4228" fmla="*/ 2686576 w 5093934"/>
                  <a:gd name="connsiteY4228" fmla="*/ 1277913 h 1876628"/>
                  <a:gd name="connsiteX4229" fmla="*/ 1922194 w 5093934"/>
                  <a:gd name="connsiteY4229" fmla="*/ 1277913 h 1876628"/>
                  <a:gd name="connsiteX4230" fmla="*/ 1934742 w 5093934"/>
                  <a:gd name="connsiteY4230" fmla="*/ 1281773 h 1876628"/>
                  <a:gd name="connsiteX4231" fmla="*/ 1953747 w 5093934"/>
                  <a:gd name="connsiteY4231" fmla="*/ 1295887 h 1876628"/>
                  <a:gd name="connsiteX4232" fmla="*/ 1953746 w 5093934"/>
                  <a:gd name="connsiteY4232" fmla="*/ 1314524 h 1876628"/>
                  <a:gd name="connsiteX4233" fmla="*/ 1929622 w 5093934"/>
                  <a:gd name="connsiteY4233" fmla="*/ 1332440 h 1876628"/>
                  <a:gd name="connsiteX4234" fmla="*/ 1904526 w 5093934"/>
                  <a:gd name="connsiteY4234" fmla="*/ 1332440 h 1876628"/>
                  <a:gd name="connsiteX4235" fmla="*/ 1885520 w 5093934"/>
                  <a:gd name="connsiteY4235" fmla="*/ 1318326 h 1876628"/>
                  <a:gd name="connsiteX4236" fmla="*/ 1885520 w 5093934"/>
                  <a:gd name="connsiteY4236" fmla="*/ 1299688 h 1876628"/>
                  <a:gd name="connsiteX4237" fmla="*/ 1909645 w 5093934"/>
                  <a:gd name="connsiteY4237" fmla="*/ 1281773 h 1876628"/>
                  <a:gd name="connsiteX4238" fmla="*/ 1922194 w 5093934"/>
                  <a:gd name="connsiteY4238" fmla="*/ 1277913 h 1876628"/>
                  <a:gd name="connsiteX4239" fmla="*/ 1157966 w 5093934"/>
                  <a:gd name="connsiteY4239" fmla="*/ 1277913 h 1876628"/>
                  <a:gd name="connsiteX4240" fmla="*/ 1170514 w 5093934"/>
                  <a:gd name="connsiteY4240" fmla="*/ 1281773 h 1876628"/>
                  <a:gd name="connsiteX4241" fmla="*/ 1189520 w 5093934"/>
                  <a:gd name="connsiteY4241" fmla="*/ 1295887 h 1876628"/>
                  <a:gd name="connsiteX4242" fmla="*/ 1189519 w 5093934"/>
                  <a:gd name="connsiteY4242" fmla="*/ 1314524 h 1876628"/>
                  <a:gd name="connsiteX4243" fmla="*/ 1165394 w 5093934"/>
                  <a:gd name="connsiteY4243" fmla="*/ 1332440 h 1876628"/>
                  <a:gd name="connsiteX4244" fmla="*/ 1140299 w 5093934"/>
                  <a:gd name="connsiteY4244" fmla="*/ 1332440 h 1876628"/>
                  <a:gd name="connsiteX4245" fmla="*/ 1121293 w 5093934"/>
                  <a:gd name="connsiteY4245" fmla="*/ 1318326 h 1876628"/>
                  <a:gd name="connsiteX4246" fmla="*/ 1121293 w 5093934"/>
                  <a:gd name="connsiteY4246" fmla="*/ 1299688 h 1876628"/>
                  <a:gd name="connsiteX4247" fmla="*/ 1145417 w 5093934"/>
                  <a:gd name="connsiteY4247" fmla="*/ 1281773 h 1876628"/>
                  <a:gd name="connsiteX4248" fmla="*/ 1157966 w 5093934"/>
                  <a:gd name="connsiteY4248" fmla="*/ 1277913 h 1876628"/>
                  <a:gd name="connsiteX4249" fmla="*/ 395185 w 5093934"/>
                  <a:gd name="connsiteY4249" fmla="*/ 1277913 h 1876628"/>
                  <a:gd name="connsiteX4250" fmla="*/ 407733 w 5093934"/>
                  <a:gd name="connsiteY4250" fmla="*/ 1281773 h 1876628"/>
                  <a:gd name="connsiteX4251" fmla="*/ 426739 w 5093934"/>
                  <a:gd name="connsiteY4251" fmla="*/ 1295887 h 1876628"/>
                  <a:gd name="connsiteX4252" fmla="*/ 426738 w 5093934"/>
                  <a:gd name="connsiteY4252" fmla="*/ 1314524 h 1876628"/>
                  <a:gd name="connsiteX4253" fmla="*/ 402613 w 5093934"/>
                  <a:gd name="connsiteY4253" fmla="*/ 1332440 h 1876628"/>
                  <a:gd name="connsiteX4254" fmla="*/ 377518 w 5093934"/>
                  <a:gd name="connsiteY4254" fmla="*/ 1332440 h 1876628"/>
                  <a:gd name="connsiteX4255" fmla="*/ 358511 w 5093934"/>
                  <a:gd name="connsiteY4255" fmla="*/ 1318326 h 1876628"/>
                  <a:gd name="connsiteX4256" fmla="*/ 358511 w 5093934"/>
                  <a:gd name="connsiteY4256" fmla="*/ 1315911 h 1876628"/>
                  <a:gd name="connsiteX4257" fmla="*/ 361001 w 5093934"/>
                  <a:gd name="connsiteY4257" fmla="*/ 1315911 h 1876628"/>
                  <a:gd name="connsiteX4258" fmla="*/ 363816 w 5093934"/>
                  <a:gd name="connsiteY4258" fmla="*/ 1295749 h 1876628"/>
                  <a:gd name="connsiteX4259" fmla="*/ 382636 w 5093934"/>
                  <a:gd name="connsiteY4259" fmla="*/ 1281773 h 1876628"/>
                  <a:gd name="connsiteX4260" fmla="*/ 395185 w 5093934"/>
                  <a:gd name="connsiteY4260" fmla="*/ 1277913 h 1876628"/>
                  <a:gd name="connsiteX4261" fmla="*/ 4399147 w 5093934"/>
                  <a:gd name="connsiteY4261" fmla="*/ 1259372 h 1876628"/>
                  <a:gd name="connsiteX4262" fmla="*/ 4409906 w 5093934"/>
                  <a:gd name="connsiteY4262" fmla="*/ 1261367 h 1876628"/>
                  <a:gd name="connsiteX4263" fmla="*/ 4427545 w 5093934"/>
                  <a:gd name="connsiteY4263" fmla="*/ 1271064 h 1876628"/>
                  <a:gd name="connsiteX4264" fmla="*/ 4430568 w 5093934"/>
                  <a:gd name="connsiteY4264" fmla="*/ 1286115 h 1876628"/>
                  <a:gd name="connsiteX4265" fmla="*/ 4410873 w 5093934"/>
                  <a:gd name="connsiteY4265" fmla="*/ 1305871 h 1876628"/>
                  <a:gd name="connsiteX4266" fmla="*/ 4390606 w 5093934"/>
                  <a:gd name="connsiteY4266" fmla="*/ 1308117 h 1876628"/>
                  <a:gd name="connsiteX4267" fmla="*/ 4372968 w 5093934"/>
                  <a:gd name="connsiteY4267" fmla="*/ 1298419 h 1876628"/>
                  <a:gd name="connsiteX4268" fmla="*/ 4369944 w 5093934"/>
                  <a:gd name="connsiteY4268" fmla="*/ 1283369 h 1876628"/>
                  <a:gd name="connsiteX4269" fmla="*/ 4389640 w 5093934"/>
                  <a:gd name="connsiteY4269" fmla="*/ 1263612 h 1876628"/>
                  <a:gd name="connsiteX4270" fmla="*/ 4399147 w 5093934"/>
                  <a:gd name="connsiteY4270" fmla="*/ 1259372 h 1876628"/>
                  <a:gd name="connsiteX4271" fmla="*/ 3636366 w 5093934"/>
                  <a:gd name="connsiteY4271" fmla="*/ 1259372 h 1876628"/>
                  <a:gd name="connsiteX4272" fmla="*/ 3647125 w 5093934"/>
                  <a:gd name="connsiteY4272" fmla="*/ 1261367 h 1876628"/>
                  <a:gd name="connsiteX4273" fmla="*/ 3664764 w 5093934"/>
                  <a:gd name="connsiteY4273" fmla="*/ 1271064 h 1876628"/>
                  <a:gd name="connsiteX4274" fmla="*/ 3667788 w 5093934"/>
                  <a:gd name="connsiteY4274" fmla="*/ 1286115 h 1876628"/>
                  <a:gd name="connsiteX4275" fmla="*/ 3648092 w 5093934"/>
                  <a:gd name="connsiteY4275" fmla="*/ 1305871 h 1876628"/>
                  <a:gd name="connsiteX4276" fmla="*/ 3627826 w 5093934"/>
                  <a:gd name="connsiteY4276" fmla="*/ 1308117 h 1876628"/>
                  <a:gd name="connsiteX4277" fmla="*/ 3610187 w 5093934"/>
                  <a:gd name="connsiteY4277" fmla="*/ 1298419 h 1876628"/>
                  <a:gd name="connsiteX4278" fmla="*/ 3607164 w 5093934"/>
                  <a:gd name="connsiteY4278" fmla="*/ 1283369 h 1876628"/>
                  <a:gd name="connsiteX4279" fmla="*/ 3626859 w 5093934"/>
                  <a:gd name="connsiteY4279" fmla="*/ 1263612 h 1876628"/>
                  <a:gd name="connsiteX4280" fmla="*/ 3636366 w 5093934"/>
                  <a:gd name="connsiteY4280" fmla="*/ 1259372 h 1876628"/>
                  <a:gd name="connsiteX4281" fmla="*/ 2872138 w 5093934"/>
                  <a:gd name="connsiteY4281" fmla="*/ 1259372 h 1876628"/>
                  <a:gd name="connsiteX4282" fmla="*/ 2882897 w 5093934"/>
                  <a:gd name="connsiteY4282" fmla="*/ 1261367 h 1876628"/>
                  <a:gd name="connsiteX4283" fmla="*/ 2900536 w 5093934"/>
                  <a:gd name="connsiteY4283" fmla="*/ 1271064 h 1876628"/>
                  <a:gd name="connsiteX4284" fmla="*/ 2903560 w 5093934"/>
                  <a:gd name="connsiteY4284" fmla="*/ 1286115 h 1876628"/>
                  <a:gd name="connsiteX4285" fmla="*/ 2883864 w 5093934"/>
                  <a:gd name="connsiteY4285" fmla="*/ 1305871 h 1876628"/>
                  <a:gd name="connsiteX4286" fmla="*/ 2863598 w 5093934"/>
                  <a:gd name="connsiteY4286" fmla="*/ 1308117 h 1876628"/>
                  <a:gd name="connsiteX4287" fmla="*/ 2845959 w 5093934"/>
                  <a:gd name="connsiteY4287" fmla="*/ 1298419 h 1876628"/>
                  <a:gd name="connsiteX4288" fmla="*/ 2842935 w 5093934"/>
                  <a:gd name="connsiteY4288" fmla="*/ 1283369 h 1876628"/>
                  <a:gd name="connsiteX4289" fmla="*/ 2862631 w 5093934"/>
                  <a:gd name="connsiteY4289" fmla="*/ 1263612 h 1876628"/>
                  <a:gd name="connsiteX4290" fmla="*/ 2872138 w 5093934"/>
                  <a:gd name="connsiteY4290" fmla="*/ 1259372 h 1876628"/>
                  <a:gd name="connsiteX4291" fmla="*/ 2107756 w 5093934"/>
                  <a:gd name="connsiteY4291" fmla="*/ 1259372 h 1876628"/>
                  <a:gd name="connsiteX4292" fmla="*/ 2118514 w 5093934"/>
                  <a:gd name="connsiteY4292" fmla="*/ 1261367 h 1876628"/>
                  <a:gd name="connsiteX4293" fmla="*/ 2136154 w 5093934"/>
                  <a:gd name="connsiteY4293" fmla="*/ 1271064 h 1876628"/>
                  <a:gd name="connsiteX4294" fmla="*/ 2139177 w 5093934"/>
                  <a:gd name="connsiteY4294" fmla="*/ 1286115 h 1876628"/>
                  <a:gd name="connsiteX4295" fmla="*/ 2119482 w 5093934"/>
                  <a:gd name="connsiteY4295" fmla="*/ 1305871 h 1876628"/>
                  <a:gd name="connsiteX4296" fmla="*/ 2099215 w 5093934"/>
                  <a:gd name="connsiteY4296" fmla="*/ 1308117 h 1876628"/>
                  <a:gd name="connsiteX4297" fmla="*/ 2081577 w 5093934"/>
                  <a:gd name="connsiteY4297" fmla="*/ 1298419 h 1876628"/>
                  <a:gd name="connsiteX4298" fmla="*/ 2078553 w 5093934"/>
                  <a:gd name="connsiteY4298" fmla="*/ 1283369 h 1876628"/>
                  <a:gd name="connsiteX4299" fmla="*/ 2098250 w 5093934"/>
                  <a:gd name="connsiteY4299" fmla="*/ 1263612 h 1876628"/>
                  <a:gd name="connsiteX4300" fmla="*/ 2107756 w 5093934"/>
                  <a:gd name="connsiteY4300" fmla="*/ 1259372 h 1876628"/>
                  <a:gd name="connsiteX4301" fmla="*/ 1343528 w 5093934"/>
                  <a:gd name="connsiteY4301" fmla="*/ 1259372 h 1876628"/>
                  <a:gd name="connsiteX4302" fmla="*/ 1354287 w 5093934"/>
                  <a:gd name="connsiteY4302" fmla="*/ 1261367 h 1876628"/>
                  <a:gd name="connsiteX4303" fmla="*/ 1371926 w 5093934"/>
                  <a:gd name="connsiteY4303" fmla="*/ 1271064 h 1876628"/>
                  <a:gd name="connsiteX4304" fmla="*/ 1374950 w 5093934"/>
                  <a:gd name="connsiteY4304" fmla="*/ 1286115 h 1876628"/>
                  <a:gd name="connsiteX4305" fmla="*/ 1355254 w 5093934"/>
                  <a:gd name="connsiteY4305" fmla="*/ 1305871 h 1876628"/>
                  <a:gd name="connsiteX4306" fmla="*/ 1334988 w 5093934"/>
                  <a:gd name="connsiteY4306" fmla="*/ 1308117 h 1876628"/>
                  <a:gd name="connsiteX4307" fmla="*/ 1317349 w 5093934"/>
                  <a:gd name="connsiteY4307" fmla="*/ 1298419 h 1876628"/>
                  <a:gd name="connsiteX4308" fmla="*/ 1314326 w 5093934"/>
                  <a:gd name="connsiteY4308" fmla="*/ 1283369 h 1876628"/>
                  <a:gd name="connsiteX4309" fmla="*/ 1334021 w 5093934"/>
                  <a:gd name="connsiteY4309" fmla="*/ 1263612 h 1876628"/>
                  <a:gd name="connsiteX4310" fmla="*/ 1343528 w 5093934"/>
                  <a:gd name="connsiteY4310" fmla="*/ 1259372 h 1876628"/>
                  <a:gd name="connsiteX4311" fmla="*/ 580747 w 5093934"/>
                  <a:gd name="connsiteY4311" fmla="*/ 1259372 h 1876628"/>
                  <a:gd name="connsiteX4312" fmla="*/ 591506 w 5093934"/>
                  <a:gd name="connsiteY4312" fmla="*/ 1261367 h 1876628"/>
                  <a:gd name="connsiteX4313" fmla="*/ 609144 w 5093934"/>
                  <a:gd name="connsiteY4313" fmla="*/ 1271064 h 1876628"/>
                  <a:gd name="connsiteX4314" fmla="*/ 612169 w 5093934"/>
                  <a:gd name="connsiteY4314" fmla="*/ 1286115 h 1876628"/>
                  <a:gd name="connsiteX4315" fmla="*/ 592472 w 5093934"/>
                  <a:gd name="connsiteY4315" fmla="*/ 1305871 h 1876628"/>
                  <a:gd name="connsiteX4316" fmla="*/ 572206 w 5093934"/>
                  <a:gd name="connsiteY4316" fmla="*/ 1308117 h 1876628"/>
                  <a:gd name="connsiteX4317" fmla="*/ 554568 w 5093934"/>
                  <a:gd name="connsiteY4317" fmla="*/ 1298419 h 1876628"/>
                  <a:gd name="connsiteX4318" fmla="*/ 551545 w 5093934"/>
                  <a:gd name="connsiteY4318" fmla="*/ 1283369 h 1876628"/>
                  <a:gd name="connsiteX4319" fmla="*/ 571240 w 5093934"/>
                  <a:gd name="connsiteY4319" fmla="*/ 1263612 h 1876628"/>
                  <a:gd name="connsiteX4320" fmla="*/ 580747 w 5093934"/>
                  <a:gd name="connsiteY4320" fmla="*/ 1259372 h 1876628"/>
                  <a:gd name="connsiteX4321" fmla="*/ 4484146 w 5093934"/>
                  <a:gd name="connsiteY4321" fmla="*/ 1253110 h 1876628"/>
                  <a:gd name="connsiteX4322" fmla="*/ 4490197 w 5093934"/>
                  <a:gd name="connsiteY4322" fmla="*/ 1255209 h 1876628"/>
                  <a:gd name="connsiteX4323" fmla="*/ 4497178 w 5093934"/>
                  <a:gd name="connsiteY4323" fmla="*/ 1260875 h 1876628"/>
                  <a:gd name="connsiteX4324" fmla="*/ 4496632 w 5093934"/>
                  <a:gd name="connsiteY4324" fmla="*/ 1270032 h 1876628"/>
                  <a:gd name="connsiteX4325" fmla="*/ 4489002 w 5093934"/>
                  <a:gd name="connsiteY4325" fmla="*/ 1275217 h 1876628"/>
                  <a:gd name="connsiteX4326" fmla="*/ 4476672 w 5093934"/>
                  <a:gd name="connsiteY4326" fmla="*/ 1274811 h 1876628"/>
                  <a:gd name="connsiteX4327" fmla="*/ 4469690 w 5093934"/>
                  <a:gd name="connsiteY4327" fmla="*/ 1269144 h 1876628"/>
                  <a:gd name="connsiteX4328" fmla="*/ 4470238 w 5093934"/>
                  <a:gd name="connsiteY4328" fmla="*/ 1259988 h 1876628"/>
                  <a:gd name="connsiteX4329" fmla="*/ 4477868 w 5093934"/>
                  <a:gd name="connsiteY4329" fmla="*/ 1254803 h 1876628"/>
                  <a:gd name="connsiteX4330" fmla="*/ 4484146 w 5093934"/>
                  <a:gd name="connsiteY4330" fmla="*/ 1253110 h 1876628"/>
                  <a:gd name="connsiteX4331" fmla="*/ 3721364 w 5093934"/>
                  <a:gd name="connsiteY4331" fmla="*/ 1253110 h 1876628"/>
                  <a:gd name="connsiteX4332" fmla="*/ 3727416 w 5093934"/>
                  <a:gd name="connsiteY4332" fmla="*/ 1255209 h 1876628"/>
                  <a:gd name="connsiteX4333" fmla="*/ 3734398 w 5093934"/>
                  <a:gd name="connsiteY4333" fmla="*/ 1260875 h 1876628"/>
                  <a:gd name="connsiteX4334" fmla="*/ 3733851 w 5093934"/>
                  <a:gd name="connsiteY4334" fmla="*/ 1270032 h 1876628"/>
                  <a:gd name="connsiteX4335" fmla="*/ 3726220 w 5093934"/>
                  <a:gd name="connsiteY4335" fmla="*/ 1275217 h 1876628"/>
                  <a:gd name="connsiteX4336" fmla="*/ 3713891 w 5093934"/>
                  <a:gd name="connsiteY4336" fmla="*/ 1274811 h 1876628"/>
                  <a:gd name="connsiteX4337" fmla="*/ 3706910 w 5093934"/>
                  <a:gd name="connsiteY4337" fmla="*/ 1269144 h 1876628"/>
                  <a:gd name="connsiteX4338" fmla="*/ 3707456 w 5093934"/>
                  <a:gd name="connsiteY4338" fmla="*/ 1259988 h 1876628"/>
                  <a:gd name="connsiteX4339" fmla="*/ 3715087 w 5093934"/>
                  <a:gd name="connsiteY4339" fmla="*/ 1254803 h 1876628"/>
                  <a:gd name="connsiteX4340" fmla="*/ 3721364 w 5093934"/>
                  <a:gd name="connsiteY4340" fmla="*/ 1253110 h 1876628"/>
                  <a:gd name="connsiteX4341" fmla="*/ 2957136 w 5093934"/>
                  <a:gd name="connsiteY4341" fmla="*/ 1253110 h 1876628"/>
                  <a:gd name="connsiteX4342" fmla="*/ 2963188 w 5093934"/>
                  <a:gd name="connsiteY4342" fmla="*/ 1255209 h 1876628"/>
                  <a:gd name="connsiteX4343" fmla="*/ 2970170 w 5093934"/>
                  <a:gd name="connsiteY4343" fmla="*/ 1260875 h 1876628"/>
                  <a:gd name="connsiteX4344" fmla="*/ 2969623 w 5093934"/>
                  <a:gd name="connsiteY4344" fmla="*/ 1270032 h 1876628"/>
                  <a:gd name="connsiteX4345" fmla="*/ 2961992 w 5093934"/>
                  <a:gd name="connsiteY4345" fmla="*/ 1275217 h 1876628"/>
                  <a:gd name="connsiteX4346" fmla="*/ 2949663 w 5093934"/>
                  <a:gd name="connsiteY4346" fmla="*/ 1274811 h 1876628"/>
                  <a:gd name="connsiteX4347" fmla="*/ 2942682 w 5093934"/>
                  <a:gd name="connsiteY4347" fmla="*/ 1269144 h 1876628"/>
                  <a:gd name="connsiteX4348" fmla="*/ 2943229 w 5093934"/>
                  <a:gd name="connsiteY4348" fmla="*/ 1259988 h 1876628"/>
                  <a:gd name="connsiteX4349" fmla="*/ 2950859 w 5093934"/>
                  <a:gd name="connsiteY4349" fmla="*/ 1254803 h 1876628"/>
                  <a:gd name="connsiteX4350" fmla="*/ 2957136 w 5093934"/>
                  <a:gd name="connsiteY4350" fmla="*/ 1253110 h 1876628"/>
                  <a:gd name="connsiteX4351" fmla="*/ 2192755 w 5093934"/>
                  <a:gd name="connsiteY4351" fmla="*/ 1253110 h 1876628"/>
                  <a:gd name="connsiteX4352" fmla="*/ 2198806 w 5093934"/>
                  <a:gd name="connsiteY4352" fmla="*/ 1255209 h 1876628"/>
                  <a:gd name="connsiteX4353" fmla="*/ 2205788 w 5093934"/>
                  <a:gd name="connsiteY4353" fmla="*/ 1260875 h 1876628"/>
                  <a:gd name="connsiteX4354" fmla="*/ 2205241 w 5093934"/>
                  <a:gd name="connsiteY4354" fmla="*/ 1270032 h 1876628"/>
                  <a:gd name="connsiteX4355" fmla="*/ 2197610 w 5093934"/>
                  <a:gd name="connsiteY4355" fmla="*/ 1275217 h 1876628"/>
                  <a:gd name="connsiteX4356" fmla="*/ 2185281 w 5093934"/>
                  <a:gd name="connsiteY4356" fmla="*/ 1274811 h 1876628"/>
                  <a:gd name="connsiteX4357" fmla="*/ 2178299 w 5093934"/>
                  <a:gd name="connsiteY4357" fmla="*/ 1269144 h 1876628"/>
                  <a:gd name="connsiteX4358" fmla="*/ 2178846 w 5093934"/>
                  <a:gd name="connsiteY4358" fmla="*/ 1259988 h 1876628"/>
                  <a:gd name="connsiteX4359" fmla="*/ 2186477 w 5093934"/>
                  <a:gd name="connsiteY4359" fmla="*/ 1254803 h 1876628"/>
                  <a:gd name="connsiteX4360" fmla="*/ 2192755 w 5093934"/>
                  <a:gd name="connsiteY4360" fmla="*/ 1253110 h 1876628"/>
                  <a:gd name="connsiteX4361" fmla="*/ 1428527 w 5093934"/>
                  <a:gd name="connsiteY4361" fmla="*/ 1253110 h 1876628"/>
                  <a:gd name="connsiteX4362" fmla="*/ 1434578 w 5093934"/>
                  <a:gd name="connsiteY4362" fmla="*/ 1255209 h 1876628"/>
                  <a:gd name="connsiteX4363" fmla="*/ 1441559 w 5093934"/>
                  <a:gd name="connsiteY4363" fmla="*/ 1260875 h 1876628"/>
                  <a:gd name="connsiteX4364" fmla="*/ 1441013 w 5093934"/>
                  <a:gd name="connsiteY4364" fmla="*/ 1270032 h 1876628"/>
                  <a:gd name="connsiteX4365" fmla="*/ 1433383 w 5093934"/>
                  <a:gd name="connsiteY4365" fmla="*/ 1275217 h 1876628"/>
                  <a:gd name="connsiteX4366" fmla="*/ 1421053 w 5093934"/>
                  <a:gd name="connsiteY4366" fmla="*/ 1274811 h 1876628"/>
                  <a:gd name="connsiteX4367" fmla="*/ 1414071 w 5093934"/>
                  <a:gd name="connsiteY4367" fmla="*/ 1269144 h 1876628"/>
                  <a:gd name="connsiteX4368" fmla="*/ 1414619 w 5093934"/>
                  <a:gd name="connsiteY4368" fmla="*/ 1259988 h 1876628"/>
                  <a:gd name="connsiteX4369" fmla="*/ 1422249 w 5093934"/>
                  <a:gd name="connsiteY4369" fmla="*/ 1254803 h 1876628"/>
                  <a:gd name="connsiteX4370" fmla="*/ 1428527 w 5093934"/>
                  <a:gd name="connsiteY4370" fmla="*/ 1253110 h 1876628"/>
                  <a:gd name="connsiteX4371" fmla="*/ 665746 w 5093934"/>
                  <a:gd name="connsiteY4371" fmla="*/ 1253110 h 1876628"/>
                  <a:gd name="connsiteX4372" fmla="*/ 671797 w 5093934"/>
                  <a:gd name="connsiteY4372" fmla="*/ 1255209 h 1876628"/>
                  <a:gd name="connsiteX4373" fmla="*/ 678779 w 5093934"/>
                  <a:gd name="connsiteY4373" fmla="*/ 1260875 h 1876628"/>
                  <a:gd name="connsiteX4374" fmla="*/ 678232 w 5093934"/>
                  <a:gd name="connsiteY4374" fmla="*/ 1270032 h 1876628"/>
                  <a:gd name="connsiteX4375" fmla="*/ 670602 w 5093934"/>
                  <a:gd name="connsiteY4375" fmla="*/ 1275217 h 1876628"/>
                  <a:gd name="connsiteX4376" fmla="*/ 658272 w 5093934"/>
                  <a:gd name="connsiteY4376" fmla="*/ 1274811 h 1876628"/>
                  <a:gd name="connsiteX4377" fmla="*/ 651291 w 5093934"/>
                  <a:gd name="connsiteY4377" fmla="*/ 1269144 h 1876628"/>
                  <a:gd name="connsiteX4378" fmla="*/ 651838 w 5093934"/>
                  <a:gd name="connsiteY4378" fmla="*/ 1259988 h 1876628"/>
                  <a:gd name="connsiteX4379" fmla="*/ 659468 w 5093934"/>
                  <a:gd name="connsiteY4379" fmla="*/ 1254803 h 1876628"/>
                  <a:gd name="connsiteX4380" fmla="*/ 665746 w 5093934"/>
                  <a:gd name="connsiteY4380" fmla="*/ 1253110 h 1876628"/>
                  <a:gd name="connsiteX4381" fmla="*/ 4578090 w 5093934"/>
                  <a:gd name="connsiteY4381" fmla="*/ 1253109 h 1876628"/>
                  <a:gd name="connsiteX4382" fmla="*/ 4584142 w 5093934"/>
                  <a:gd name="connsiteY4382" fmla="*/ 1255208 h 1876628"/>
                  <a:gd name="connsiteX4383" fmla="*/ 4591124 w 5093934"/>
                  <a:gd name="connsiteY4383" fmla="*/ 1260875 h 1876628"/>
                  <a:gd name="connsiteX4384" fmla="*/ 4590576 w 5093934"/>
                  <a:gd name="connsiteY4384" fmla="*/ 1270030 h 1876628"/>
                  <a:gd name="connsiteX4385" fmla="*/ 4582946 w 5093934"/>
                  <a:gd name="connsiteY4385" fmla="*/ 1275215 h 1876628"/>
                  <a:gd name="connsiteX4386" fmla="*/ 4570618 w 5093934"/>
                  <a:gd name="connsiteY4386" fmla="*/ 1274810 h 1876628"/>
                  <a:gd name="connsiteX4387" fmla="*/ 4563636 w 5093934"/>
                  <a:gd name="connsiteY4387" fmla="*/ 1269143 h 1876628"/>
                  <a:gd name="connsiteX4388" fmla="*/ 4564183 w 5093934"/>
                  <a:gd name="connsiteY4388" fmla="*/ 1259987 h 1876628"/>
                  <a:gd name="connsiteX4389" fmla="*/ 4571813 w 5093934"/>
                  <a:gd name="connsiteY4389" fmla="*/ 1254802 h 1876628"/>
                  <a:gd name="connsiteX4390" fmla="*/ 4578090 w 5093934"/>
                  <a:gd name="connsiteY4390" fmla="*/ 1253109 h 1876628"/>
                  <a:gd name="connsiteX4391" fmla="*/ 3813862 w 5093934"/>
                  <a:gd name="connsiteY4391" fmla="*/ 1253109 h 1876628"/>
                  <a:gd name="connsiteX4392" fmla="*/ 3819914 w 5093934"/>
                  <a:gd name="connsiteY4392" fmla="*/ 1255208 h 1876628"/>
                  <a:gd name="connsiteX4393" fmla="*/ 3826896 w 5093934"/>
                  <a:gd name="connsiteY4393" fmla="*/ 1260875 h 1876628"/>
                  <a:gd name="connsiteX4394" fmla="*/ 3826348 w 5093934"/>
                  <a:gd name="connsiteY4394" fmla="*/ 1270030 h 1876628"/>
                  <a:gd name="connsiteX4395" fmla="*/ 3818718 w 5093934"/>
                  <a:gd name="connsiteY4395" fmla="*/ 1275215 h 1876628"/>
                  <a:gd name="connsiteX4396" fmla="*/ 3806390 w 5093934"/>
                  <a:gd name="connsiteY4396" fmla="*/ 1274810 h 1876628"/>
                  <a:gd name="connsiteX4397" fmla="*/ 3799407 w 5093934"/>
                  <a:gd name="connsiteY4397" fmla="*/ 1269143 h 1876628"/>
                  <a:gd name="connsiteX4398" fmla="*/ 3799954 w 5093934"/>
                  <a:gd name="connsiteY4398" fmla="*/ 1259987 h 1876628"/>
                  <a:gd name="connsiteX4399" fmla="*/ 3807584 w 5093934"/>
                  <a:gd name="connsiteY4399" fmla="*/ 1254802 h 1876628"/>
                  <a:gd name="connsiteX4400" fmla="*/ 3813862 w 5093934"/>
                  <a:gd name="connsiteY4400" fmla="*/ 1253109 h 1876628"/>
                  <a:gd name="connsiteX4401" fmla="*/ 3051081 w 5093934"/>
                  <a:gd name="connsiteY4401" fmla="*/ 1253109 h 1876628"/>
                  <a:gd name="connsiteX4402" fmla="*/ 3057132 w 5093934"/>
                  <a:gd name="connsiteY4402" fmla="*/ 1255208 h 1876628"/>
                  <a:gd name="connsiteX4403" fmla="*/ 3064114 w 5093934"/>
                  <a:gd name="connsiteY4403" fmla="*/ 1260875 h 1876628"/>
                  <a:gd name="connsiteX4404" fmla="*/ 3063567 w 5093934"/>
                  <a:gd name="connsiteY4404" fmla="*/ 1270030 h 1876628"/>
                  <a:gd name="connsiteX4405" fmla="*/ 3055937 w 5093934"/>
                  <a:gd name="connsiteY4405" fmla="*/ 1275215 h 1876628"/>
                  <a:gd name="connsiteX4406" fmla="*/ 3043608 w 5093934"/>
                  <a:gd name="connsiteY4406" fmla="*/ 1274810 h 1876628"/>
                  <a:gd name="connsiteX4407" fmla="*/ 3036627 w 5093934"/>
                  <a:gd name="connsiteY4407" fmla="*/ 1269143 h 1876628"/>
                  <a:gd name="connsiteX4408" fmla="*/ 3037174 w 5093934"/>
                  <a:gd name="connsiteY4408" fmla="*/ 1259987 h 1876628"/>
                  <a:gd name="connsiteX4409" fmla="*/ 3044804 w 5093934"/>
                  <a:gd name="connsiteY4409" fmla="*/ 1254802 h 1876628"/>
                  <a:gd name="connsiteX4410" fmla="*/ 3051081 w 5093934"/>
                  <a:gd name="connsiteY4410" fmla="*/ 1253109 h 1876628"/>
                  <a:gd name="connsiteX4411" fmla="*/ 2286853 w 5093934"/>
                  <a:gd name="connsiteY4411" fmla="*/ 1253109 h 1876628"/>
                  <a:gd name="connsiteX4412" fmla="*/ 2292905 w 5093934"/>
                  <a:gd name="connsiteY4412" fmla="*/ 1255208 h 1876628"/>
                  <a:gd name="connsiteX4413" fmla="*/ 2299887 w 5093934"/>
                  <a:gd name="connsiteY4413" fmla="*/ 1260875 h 1876628"/>
                  <a:gd name="connsiteX4414" fmla="*/ 2299339 w 5093934"/>
                  <a:gd name="connsiteY4414" fmla="*/ 1270030 h 1876628"/>
                  <a:gd name="connsiteX4415" fmla="*/ 2291709 w 5093934"/>
                  <a:gd name="connsiteY4415" fmla="*/ 1275215 h 1876628"/>
                  <a:gd name="connsiteX4416" fmla="*/ 2279380 w 5093934"/>
                  <a:gd name="connsiteY4416" fmla="*/ 1274810 h 1876628"/>
                  <a:gd name="connsiteX4417" fmla="*/ 2272398 w 5093934"/>
                  <a:gd name="connsiteY4417" fmla="*/ 1269143 h 1876628"/>
                  <a:gd name="connsiteX4418" fmla="*/ 2272945 w 5093934"/>
                  <a:gd name="connsiteY4418" fmla="*/ 1259987 h 1876628"/>
                  <a:gd name="connsiteX4419" fmla="*/ 2280576 w 5093934"/>
                  <a:gd name="connsiteY4419" fmla="*/ 1254802 h 1876628"/>
                  <a:gd name="connsiteX4420" fmla="*/ 2286853 w 5093934"/>
                  <a:gd name="connsiteY4420" fmla="*/ 1253109 h 1876628"/>
                  <a:gd name="connsiteX4421" fmla="*/ 1522471 w 5093934"/>
                  <a:gd name="connsiteY4421" fmla="*/ 1253109 h 1876628"/>
                  <a:gd name="connsiteX4422" fmla="*/ 1528523 w 5093934"/>
                  <a:gd name="connsiteY4422" fmla="*/ 1255208 h 1876628"/>
                  <a:gd name="connsiteX4423" fmla="*/ 1535504 w 5093934"/>
                  <a:gd name="connsiteY4423" fmla="*/ 1260875 h 1876628"/>
                  <a:gd name="connsiteX4424" fmla="*/ 1534957 w 5093934"/>
                  <a:gd name="connsiteY4424" fmla="*/ 1270030 h 1876628"/>
                  <a:gd name="connsiteX4425" fmla="*/ 1527326 w 5093934"/>
                  <a:gd name="connsiteY4425" fmla="*/ 1275215 h 1876628"/>
                  <a:gd name="connsiteX4426" fmla="*/ 1514999 w 5093934"/>
                  <a:gd name="connsiteY4426" fmla="*/ 1274810 h 1876628"/>
                  <a:gd name="connsiteX4427" fmla="*/ 1508016 w 5093934"/>
                  <a:gd name="connsiteY4427" fmla="*/ 1269143 h 1876628"/>
                  <a:gd name="connsiteX4428" fmla="*/ 1508564 w 5093934"/>
                  <a:gd name="connsiteY4428" fmla="*/ 1259987 h 1876628"/>
                  <a:gd name="connsiteX4429" fmla="*/ 1516194 w 5093934"/>
                  <a:gd name="connsiteY4429" fmla="*/ 1254802 h 1876628"/>
                  <a:gd name="connsiteX4430" fmla="*/ 1522471 w 5093934"/>
                  <a:gd name="connsiteY4430" fmla="*/ 1253109 h 1876628"/>
                  <a:gd name="connsiteX4431" fmla="*/ 758243 w 5093934"/>
                  <a:gd name="connsiteY4431" fmla="*/ 1253109 h 1876628"/>
                  <a:gd name="connsiteX4432" fmla="*/ 764295 w 5093934"/>
                  <a:gd name="connsiteY4432" fmla="*/ 1255208 h 1876628"/>
                  <a:gd name="connsiteX4433" fmla="*/ 771277 w 5093934"/>
                  <a:gd name="connsiteY4433" fmla="*/ 1260875 h 1876628"/>
                  <a:gd name="connsiteX4434" fmla="*/ 770730 w 5093934"/>
                  <a:gd name="connsiteY4434" fmla="*/ 1270030 h 1876628"/>
                  <a:gd name="connsiteX4435" fmla="*/ 763099 w 5093934"/>
                  <a:gd name="connsiteY4435" fmla="*/ 1275215 h 1876628"/>
                  <a:gd name="connsiteX4436" fmla="*/ 750771 w 5093934"/>
                  <a:gd name="connsiteY4436" fmla="*/ 1274810 h 1876628"/>
                  <a:gd name="connsiteX4437" fmla="*/ 743788 w 5093934"/>
                  <a:gd name="connsiteY4437" fmla="*/ 1269143 h 1876628"/>
                  <a:gd name="connsiteX4438" fmla="*/ 744336 w 5093934"/>
                  <a:gd name="connsiteY4438" fmla="*/ 1259987 h 1876628"/>
                  <a:gd name="connsiteX4439" fmla="*/ 751966 w 5093934"/>
                  <a:gd name="connsiteY4439" fmla="*/ 1254802 h 1876628"/>
                  <a:gd name="connsiteX4440" fmla="*/ 758243 w 5093934"/>
                  <a:gd name="connsiteY4440" fmla="*/ 1253109 h 1876628"/>
                  <a:gd name="connsiteX4441" fmla="*/ 4899512 w 5093934"/>
                  <a:gd name="connsiteY4441" fmla="*/ 1250591 h 1876628"/>
                  <a:gd name="connsiteX4442" fmla="*/ 4910504 w 5093934"/>
                  <a:gd name="connsiteY4442" fmla="*/ 1254143 h 1876628"/>
                  <a:gd name="connsiteX4443" fmla="*/ 4936622 w 5093934"/>
                  <a:gd name="connsiteY4443" fmla="*/ 1274239 h 1876628"/>
                  <a:gd name="connsiteX4444" fmla="*/ 4936230 w 5093934"/>
                  <a:gd name="connsiteY4444" fmla="*/ 1290685 h 1876628"/>
                  <a:gd name="connsiteX4445" fmla="*/ 4919160 w 5093934"/>
                  <a:gd name="connsiteY4445" fmla="*/ 1302920 h 1876628"/>
                  <a:gd name="connsiteX4446" fmla="*/ 4897015 w 5093934"/>
                  <a:gd name="connsiteY4446" fmla="*/ 1302628 h 1876628"/>
                  <a:gd name="connsiteX4447" fmla="*/ 4870897 w 5093934"/>
                  <a:gd name="connsiteY4447" fmla="*/ 1282532 h 1876628"/>
                  <a:gd name="connsiteX4448" fmla="*/ 4871289 w 5093934"/>
                  <a:gd name="connsiteY4448" fmla="*/ 1266086 h 1876628"/>
                  <a:gd name="connsiteX4449" fmla="*/ 4888359 w 5093934"/>
                  <a:gd name="connsiteY4449" fmla="*/ 1253852 h 1876628"/>
                  <a:gd name="connsiteX4450" fmla="*/ 4899512 w 5093934"/>
                  <a:gd name="connsiteY4450" fmla="*/ 1250591 h 1876628"/>
                  <a:gd name="connsiteX4451" fmla="*/ 4135284 w 5093934"/>
                  <a:gd name="connsiteY4451" fmla="*/ 1250591 h 1876628"/>
                  <a:gd name="connsiteX4452" fmla="*/ 4146276 w 5093934"/>
                  <a:gd name="connsiteY4452" fmla="*/ 1254143 h 1876628"/>
                  <a:gd name="connsiteX4453" fmla="*/ 4172394 w 5093934"/>
                  <a:gd name="connsiteY4453" fmla="*/ 1274239 h 1876628"/>
                  <a:gd name="connsiteX4454" fmla="*/ 4172002 w 5093934"/>
                  <a:gd name="connsiteY4454" fmla="*/ 1290685 h 1876628"/>
                  <a:gd name="connsiteX4455" fmla="*/ 4154932 w 5093934"/>
                  <a:gd name="connsiteY4455" fmla="*/ 1302920 h 1876628"/>
                  <a:gd name="connsiteX4456" fmla="*/ 4132788 w 5093934"/>
                  <a:gd name="connsiteY4456" fmla="*/ 1302628 h 1876628"/>
                  <a:gd name="connsiteX4457" fmla="*/ 4106669 w 5093934"/>
                  <a:gd name="connsiteY4457" fmla="*/ 1282532 h 1876628"/>
                  <a:gd name="connsiteX4458" fmla="*/ 4107061 w 5093934"/>
                  <a:gd name="connsiteY4458" fmla="*/ 1266086 h 1876628"/>
                  <a:gd name="connsiteX4459" fmla="*/ 4124130 w 5093934"/>
                  <a:gd name="connsiteY4459" fmla="*/ 1253852 h 1876628"/>
                  <a:gd name="connsiteX4460" fmla="*/ 4135284 w 5093934"/>
                  <a:gd name="connsiteY4460" fmla="*/ 1250591 h 1876628"/>
                  <a:gd name="connsiteX4461" fmla="*/ 3372504 w 5093934"/>
                  <a:gd name="connsiteY4461" fmla="*/ 1250591 h 1876628"/>
                  <a:gd name="connsiteX4462" fmla="*/ 3383495 w 5093934"/>
                  <a:gd name="connsiteY4462" fmla="*/ 1254143 h 1876628"/>
                  <a:gd name="connsiteX4463" fmla="*/ 3409613 w 5093934"/>
                  <a:gd name="connsiteY4463" fmla="*/ 1274239 h 1876628"/>
                  <a:gd name="connsiteX4464" fmla="*/ 3409221 w 5093934"/>
                  <a:gd name="connsiteY4464" fmla="*/ 1290685 h 1876628"/>
                  <a:gd name="connsiteX4465" fmla="*/ 3392152 w 5093934"/>
                  <a:gd name="connsiteY4465" fmla="*/ 1302920 h 1876628"/>
                  <a:gd name="connsiteX4466" fmla="*/ 3370006 w 5093934"/>
                  <a:gd name="connsiteY4466" fmla="*/ 1302628 h 1876628"/>
                  <a:gd name="connsiteX4467" fmla="*/ 3343888 w 5093934"/>
                  <a:gd name="connsiteY4467" fmla="*/ 1282532 h 1876628"/>
                  <a:gd name="connsiteX4468" fmla="*/ 3344280 w 5093934"/>
                  <a:gd name="connsiteY4468" fmla="*/ 1266086 h 1876628"/>
                  <a:gd name="connsiteX4469" fmla="*/ 3361350 w 5093934"/>
                  <a:gd name="connsiteY4469" fmla="*/ 1253852 h 1876628"/>
                  <a:gd name="connsiteX4470" fmla="*/ 3372504 w 5093934"/>
                  <a:gd name="connsiteY4470" fmla="*/ 1250591 h 1876628"/>
                  <a:gd name="connsiteX4471" fmla="*/ 2608275 w 5093934"/>
                  <a:gd name="connsiteY4471" fmla="*/ 1250591 h 1876628"/>
                  <a:gd name="connsiteX4472" fmla="*/ 2619267 w 5093934"/>
                  <a:gd name="connsiteY4472" fmla="*/ 1254143 h 1876628"/>
                  <a:gd name="connsiteX4473" fmla="*/ 2645385 w 5093934"/>
                  <a:gd name="connsiteY4473" fmla="*/ 1274239 h 1876628"/>
                  <a:gd name="connsiteX4474" fmla="*/ 2644993 w 5093934"/>
                  <a:gd name="connsiteY4474" fmla="*/ 1290685 h 1876628"/>
                  <a:gd name="connsiteX4475" fmla="*/ 2627924 w 5093934"/>
                  <a:gd name="connsiteY4475" fmla="*/ 1302920 h 1876628"/>
                  <a:gd name="connsiteX4476" fmla="*/ 2605778 w 5093934"/>
                  <a:gd name="connsiteY4476" fmla="*/ 1302628 h 1876628"/>
                  <a:gd name="connsiteX4477" fmla="*/ 2579660 w 5093934"/>
                  <a:gd name="connsiteY4477" fmla="*/ 1282532 h 1876628"/>
                  <a:gd name="connsiteX4478" fmla="*/ 2580052 w 5093934"/>
                  <a:gd name="connsiteY4478" fmla="*/ 1266086 h 1876628"/>
                  <a:gd name="connsiteX4479" fmla="*/ 2597122 w 5093934"/>
                  <a:gd name="connsiteY4479" fmla="*/ 1253852 h 1876628"/>
                  <a:gd name="connsiteX4480" fmla="*/ 2608275 w 5093934"/>
                  <a:gd name="connsiteY4480" fmla="*/ 1250591 h 1876628"/>
                  <a:gd name="connsiteX4481" fmla="*/ 1843893 w 5093934"/>
                  <a:gd name="connsiteY4481" fmla="*/ 1250591 h 1876628"/>
                  <a:gd name="connsiteX4482" fmla="*/ 1854884 w 5093934"/>
                  <a:gd name="connsiteY4482" fmla="*/ 1254143 h 1876628"/>
                  <a:gd name="connsiteX4483" fmla="*/ 1881003 w 5093934"/>
                  <a:gd name="connsiteY4483" fmla="*/ 1274239 h 1876628"/>
                  <a:gd name="connsiteX4484" fmla="*/ 1880611 w 5093934"/>
                  <a:gd name="connsiteY4484" fmla="*/ 1290685 h 1876628"/>
                  <a:gd name="connsiteX4485" fmla="*/ 1863541 w 5093934"/>
                  <a:gd name="connsiteY4485" fmla="*/ 1302920 h 1876628"/>
                  <a:gd name="connsiteX4486" fmla="*/ 1841396 w 5093934"/>
                  <a:gd name="connsiteY4486" fmla="*/ 1302628 h 1876628"/>
                  <a:gd name="connsiteX4487" fmla="*/ 1815278 w 5093934"/>
                  <a:gd name="connsiteY4487" fmla="*/ 1282532 h 1876628"/>
                  <a:gd name="connsiteX4488" fmla="*/ 1815670 w 5093934"/>
                  <a:gd name="connsiteY4488" fmla="*/ 1266086 h 1876628"/>
                  <a:gd name="connsiteX4489" fmla="*/ 1832740 w 5093934"/>
                  <a:gd name="connsiteY4489" fmla="*/ 1253852 h 1876628"/>
                  <a:gd name="connsiteX4490" fmla="*/ 1843893 w 5093934"/>
                  <a:gd name="connsiteY4490" fmla="*/ 1250591 h 1876628"/>
                  <a:gd name="connsiteX4491" fmla="*/ 1079666 w 5093934"/>
                  <a:gd name="connsiteY4491" fmla="*/ 1250591 h 1876628"/>
                  <a:gd name="connsiteX4492" fmla="*/ 1090657 w 5093934"/>
                  <a:gd name="connsiteY4492" fmla="*/ 1254143 h 1876628"/>
                  <a:gd name="connsiteX4493" fmla="*/ 1116776 w 5093934"/>
                  <a:gd name="connsiteY4493" fmla="*/ 1274239 h 1876628"/>
                  <a:gd name="connsiteX4494" fmla="*/ 1116383 w 5093934"/>
                  <a:gd name="connsiteY4494" fmla="*/ 1290685 h 1876628"/>
                  <a:gd name="connsiteX4495" fmla="*/ 1099314 w 5093934"/>
                  <a:gd name="connsiteY4495" fmla="*/ 1302920 h 1876628"/>
                  <a:gd name="connsiteX4496" fmla="*/ 1077169 w 5093934"/>
                  <a:gd name="connsiteY4496" fmla="*/ 1302628 h 1876628"/>
                  <a:gd name="connsiteX4497" fmla="*/ 1051050 w 5093934"/>
                  <a:gd name="connsiteY4497" fmla="*/ 1282532 h 1876628"/>
                  <a:gd name="connsiteX4498" fmla="*/ 1051442 w 5093934"/>
                  <a:gd name="connsiteY4498" fmla="*/ 1266086 h 1876628"/>
                  <a:gd name="connsiteX4499" fmla="*/ 1068511 w 5093934"/>
                  <a:gd name="connsiteY4499" fmla="*/ 1253852 h 1876628"/>
                  <a:gd name="connsiteX4500" fmla="*/ 1079666 w 5093934"/>
                  <a:gd name="connsiteY4500" fmla="*/ 1250591 h 1876628"/>
                  <a:gd name="connsiteX4501" fmla="*/ 4522670 w 5093934"/>
                  <a:gd name="connsiteY4501" fmla="*/ 1239482 h 1876628"/>
                  <a:gd name="connsiteX4502" fmla="*/ 4526766 w 5093934"/>
                  <a:gd name="connsiteY4502" fmla="*/ 1239482 h 1876628"/>
                  <a:gd name="connsiteX4503" fmla="*/ 4535326 w 5093934"/>
                  <a:gd name="connsiteY4503" fmla="*/ 1239482 h 1876628"/>
                  <a:gd name="connsiteX4504" fmla="*/ 4548615 w 5093934"/>
                  <a:gd name="connsiteY4504" fmla="*/ 1249352 h 1876628"/>
                  <a:gd name="connsiteX4505" fmla="*/ 4548616 w 5093934"/>
                  <a:gd name="connsiteY4505" fmla="*/ 1261674 h 1876628"/>
                  <a:gd name="connsiteX4506" fmla="*/ 4535326 w 5093934"/>
                  <a:gd name="connsiteY4506" fmla="*/ 1271544 h 1876628"/>
                  <a:gd name="connsiteX4507" fmla="*/ 4526766 w 5093934"/>
                  <a:gd name="connsiteY4507" fmla="*/ 1271544 h 1876628"/>
                  <a:gd name="connsiteX4508" fmla="*/ 4526766 w 5093934"/>
                  <a:gd name="connsiteY4508" fmla="*/ 1271544 h 1876628"/>
                  <a:gd name="connsiteX4509" fmla="*/ 4522671 w 5093934"/>
                  <a:gd name="connsiteY4509" fmla="*/ 1271544 h 1876628"/>
                  <a:gd name="connsiteX4510" fmla="*/ 4509381 w 5093934"/>
                  <a:gd name="connsiteY4510" fmla="*/ 1261674 h 1876628"/>
                  <a:gd name="connsiteX4511" fmla="*/ 4509381 w 5093934"/>
                  <a:gd name="connsiteY4511" fmla="*/ 1249351 h 1876628"/>
                  <a:gd name="connsiteX4512" fmla="*/ 4522670 w 5093934"/>
                  <a:gd name="connsiteY4512" fmla="*/ 1239482 h 1876628"/>
                  <a:gd name="connsiteX4513" fmla="*/ 3759890 w 5093934"/>
                  <a:gd name="connsiteY4513" fmla="*/ 1239482 h 1876628"/>
                  <a:gd name="connsiteX4514" fmla="*/ 3762537 w 5093934"/>
                  <a:gd name="connsiteY4514" fmla="*/ 1239482 h 1876628"/>
                  <a:gd name="connsiteX4515" fmla="*/ 3771097 w 5093934"/>
                  <a:gd name="connsiteY4515" fmla="*/ 1239482 h 1876628"/>
                  <a:gd name="connsiteX4516" fmla="*/ 3784386 w 5093934"/>
                  <a:gd name="connsiteY4516" fmla="*/ 1249352 h 1876628"/>
                  <a:gd name="connsiteX4517" fmla="*/ 3784388 w 5093934"/>
                  <a:gd name="connsiteY4517" fmla="*/ 1261674 h 1876628"/>
                  <a:gd name="connsiteX4518" fmla="*/ 3771098 w 5093934"/>
                  <a:gd name="connsiteY4518" fmla="*/ 1271544 h 1876628"/>
                  <a:gd name="connsiteX4519" fmla="*/ 3762537 w 5093934"/>
                  <a:gd name="connsiteY4519" fmla="*/ 1271544 h 1876628"/>
                  <a:gd name="connsiteX4520" fmla="*/ 3762537 w 5093934"/>
                  <a:gd name="connsiteY4520" fmla="*/ 1271544 h 1876628"/>
                  <a:gd name="connsiteX4521" fmla="*/ 3759890 w 5093934"/>
                  <a:gd name="connsiteY4521" fmla="*/ 1271544 h 1876628"/>
                  <a:gd name="connsiteX4522" fmla="*/ 3746600 w 5093934"/>
                  <a:gd name="connsiteY4522" fmla="*/ 1261674 h 1876628"/>
                  <a:gd name="connsiteX4523" fmla="*/ 3746600 w 5093934"/>
                  <a:gd name="connsiteY4523" fmla="*/ 1249351 h 1876628"/>
                  <a:gd name="connsiteX4524" fmla="*/ 3759890 w 5093934"/>
                  <a:gd name="connsiteY4524" fmla="*/ 1239482 h 1876628"/>
                  <a:gd name="connsiteX4525" fmla="*/ 2995662 w 5093934"/>
                  <a:gd name="connsiteY4525" fmla="*/ 1239482 h 1876628"/>
                  <a:gd name="connsiteX4526" fmla="*/ 2999756 w 5093934"/>
                  <a:gd name="connsiteY4526" fmla="*/ 1239482 h 1876628"/>
                  <a:gd name="connsiteX4527" fmla="*/ 3008316 w 5093934"/>
                  <a:gd name="connsiteY4527" fmla="*/ 1239482 h 1876628"/>
                  <a:gd name="connsiteX4528" fmla="*/ 3021606 w 5093934"/>
                  <a:gd name="connsiteY4528" fmla="*/ 1249352 h 1876628"/>
                  <a:gd name="connsiteX4529" fmla="*/ 3021607 w 5093934"/>
                  <a:gd name="connsiteY4529" fmla="*/ 1261674 h 1876628"/>
                  <a:gd name="connsiteX4530" fmla="*/ 3008317 w 5093934"/>
                  <a:gd name="connsiteY4530" fmla="*/ 1271544 h 1876628"/>
                  <a:gd name="connsiteX4531" fmla="*/ 2999756 w 5093934"/>
                  <a:gd name="connsiteY4531" fmla="*/ 1271544 h 1876628"/>
                  <a:gd name="connsiteX4532" fmla="*/ 2999756 w 5093934"/>
                  <a:gd name="connsiteY4532" fmla="*/ 1271544 h 1876628"/>
                  <a:gd name="connsiteX4533" fmla="*/ 2995662 w 5093934"/>
                  <a:gd name="connsiteY4533" fmla="*/ 1271544 h 1876628"/>
                  <a:gd name="connsiteX4534" fmla="*/ 2982372 w 5093934"/>
                  <a:gd name="connsiteY4534" fmla="*/ 1261674 h 1876628"/>
                  <a:gd name="connsiteX4535" fmla="*/ 2982372 w 5093934"/>
                  <a:gd name="connsiteY4535" fmla="*/ 1249351 h 1876628"/>
                  <a:gd name="connsiteX4536" fmla="*/ 2995662 w 5093934"/>
                  <a:gd name="connsiteY4536" fmla="*/ 1239482 h 1876628"/>
                  <a:gd name="connsiteX4537" fmla="*/ 2231279 w 5093934"/>
                  <a:gd name="connsiteY4537" fmla="*/ 1239482 h 1876628"/>
                  <a:gd name="connsiteX4538" fmla="*/ 2235528 w 5093934"/>
                  <a:gd name="connsiteY4538" fmla="*/ 1239482 h 1876628"/>
                  <a:gd name="connsiteX4539" fmla="*/ 2244088 w 5093934"/>
                  <a:gd name="connsiteY4539" fmla="*/ 1239482 h 1876628"/>
                  <a:gd name="connsiteX4540" fmla="*/ 2257378 w 5093934"/>
                  <a:gd name="connsiteY4540" fmla="*/ 1249352 h 1876628"/>
                  <a:gd name="connsiteX4541" fmla="*/ 2257379 w 5093934"/>
                  <a:gd name="connsiteY4541" fmla="*/ 1261674 h 1876628"/>
                  <a:gd name="connsiteX4542" fmla="*/ 2244088 w 5093934"/>
                  <a:gd name="connsiteY4542" fmla="*/ 1271544 h 1876628"/>
                  <a:gd name="connsiteX4543" fmla="*/ 2235528 w 5093934"/>
                  <a:gd name="connsiteY4543" fmla="*/ 1271544 h 1876628"/>
                  <a:gd name="connsiteX4544" fmla="*/ 2235528 w 5093934"/>
                  <a:gd name="connsiteY4544" fmla="*/ 1271544 h 1876628"/>
                  <a:gd name="connsiteX4545" fmla="*/ 2231280 w 5093934"/>
                  <a:gd name="connsiteY4545" fmla="*/ 1271544 h 1876628"/>
                  <a:gd name="connsiteX4546" fmla="*/ 2217990 w 5093934"/>
                  <a:gd name="connsiteY4546" fmla="*/ 1261674 h 1876628"/>
                  <a:gd name="connsiteX4547" fmla="*/ 2217990 w 5093934"/>
                  <a:gd name="connsiteY4547" fmla="*/ 1249351 h 1876628"/>
                  <a:gd name="connsiteX4548" fmla="*/ 2231279 w 5093934"/>
                  <a:gd name="connsiteY4548" fmla="*/ 1239482 h 1876628"/>
                  <a:gd name="connsiteX4549" fmla="*/ 1467051 w 5093934"/>
                  <a:gd name="connsiteY4549" fmla="*/ 1239482 h 1876628"/>
                  <a:gd name="connsiteX4550" fmla="*/ 1471146 w 5093934"/>
                  <a:gd name="connsiteY4550" fmla="*/ 1239482 h 1876628"/>
                  <a:gd name="connsiteX4551" fmla="*/ 1479706 w 5093934"/>
                  <a:gd name="connsiteY4551" fmla="*/ 1239482 h 1876628"/>
                  <a:gd name="connsiteX4552" fmla="*/ 1492996 w 5093934"/>
                  <a:gd name="connsiteY4552" fmla="*/ 1249352 h 1876628"/>
                  <a:gd name="connsiteX4553" fmla="*/ 1492996 w 5093934"/>
                  <a:gd name="connsiteY4553" fmla="*/ 1261674 h 1876628"/>
                  <a:gd name="connsiteX4554" fmla="*/ 1479707 w 5093934"/>
                  <a:gd name="connsiteY4554" fmla="*/ 1271544 h 1876628"/>
                  <a:gd name="connsiteX4555" fmla="*/ 1471146 w 5093934"/>
                  <a:gd name="connsiteY4555" fmla="*/ 1271544 h 1876628"/>
                  <a:gd name="connsiteX4556" fmla="*/ 1471146 w 5093934"/>
                  <a:gd name="connsiteY4556" fmla="*/ 1271544 h 1876628"/>
                  <a:gd name="connsiteX4557" fmla="*/ 1467052 w 5093934"/>
                  <a:gd name="connsiteY4557" fmla="*/ 1271544 h 1876628"/>
                  <a:gd name="connsiteX4558" fmla="*/ 1453762 w 5093934"/>
                  <a:gd name="connsiteY4558" fmla="*/ 1261674 h 1876628"/>
                  <a:gd name="connsiteX4559" fmla="*/ 1453762 w 5093934"/>
                  <a:gd name="connsiteY4559" fmla="*/ 1249351 h 1876628"/>
                  <a:gd name="connsiteX4560" fmla="*/ 1467051 w 5093934"/>
                  <a:gd name="connsiteY4560" fmla="*/ 1239482 h 1876628"/>
                  <a:gd name="connsiteX4561" fmla="*/ 704271 w 5093934"/>
                  <a:gd name="connsiteY4561" fmla="*/ 1239482 h 1876628"/>
                  <a:gd name="connsiteX4562" fmla="*/ 706918 w 5093934"/>
                  <a:gd name="connsiteY4562" fmla="*/ 1239482 h 1876628"/>
                  <a:gd name="connsiteX4563" fmla="*/ 715478 w 5093934"/>
                  <a:gd name="connsiteY4563" fmla="*/ 1239482 h 1876628"/>
                  <a:gd name="connsiteX4564" fmla="*/ 728768 w 5093934"/>
                  <a:gd name="connsiteY4564" fmla="*/ 1249352 h 1876628"/>
                  <a:gd name="connsiteX4565" fmla="*/ 728769 w 5093934"/>
                  <a:gd name="connsiteY4565" fmla="*/ 1261674 h 1876628"/>
                  <a:gd name="connsiteX4566" fmla="*/ 715479 w 5093934"/>
                  <a:gd name="connsiteY4566" fmla="*/ 1271544 h 1876628"/>
                  <a:gd name="connsiteX4567" fmla="*/ 706918 w 5093934"/>
                  <a:gd name="connsiteY4567" fmla="*/ 1271544 h 1876628"/>
                  <a:gd name="connsiteX4568" fmla="*/ 706918 w 5093934"/>
                  <a:gd name="connsiteY4568" fmla="*/ 1271544 h 1876628"/>
                  <a:gd name="connsiteX4569" fmla="*/ 704271 w 5093934"/>
                  <a:gd name="connsiteY4569" fmla="*/ 1271544 h 1876628"/>
                  <a:gd name="connsiteX4570" fmla="*/ 690981 w 5093934"/>
                  <a:gd name="connsiteY4570" fmla="*/ 1261674 h 1876628"/>
                  <a:gd name="connsiteX4571" fmla="*/ 690981 w 5093934"/>
                  <a:gd name="connsiteY4571" fmla="*/ 1249351 h 1876628"/>
                  <a:gd name="connsiteX4572" fmla="*/ 704271 w 5093934"/>
                  <a:gd name="connsiteY4572" fmla="*/ 1239482 h 1876628"/>
                  <a:gd name="connsiteX4573" fmla="*/ 4961494 w 5093934"/>
                  <a:gd name="connsiteY4573" fmla="*/ 1233479 h 1876628"/>
                  <a:gd name="connsiteX4574" fmla="*/ 4964202 w 5093934"/>
                  <a:gd name="connsiteY4574" fmla="*/ 1252883 h 1876628"/>
                  <a:gd name="connsiteX4575" fmla="*/ 4958586 w 5093934"/>
                  <a:gd name="connsiteY4575" fmla="*/ 1247147 h 1876628"/>
                  <a:gd name="connsiteX4576" fmla="*/ 4928434 w 5093934"/>
                  <a:gd name="connsiteY4576" fmla="*/ 1227307 h 1876628"/>
                  <a:gd name="connsiteX4577" fmla="*/ 4934484 w 5093934"/>
                  <a:gd name="connsiteY4577" fmla="*/ 1229406 h 1876628"/>
                  <a:gd name="connsiteX4578" fmla="*/ 4941466 w 5093934"/>
                  <a:gd name="connsiteY4578" fmla="*/ 1235073 h 1876628"/>
                  <a:gd name="connsiteX4579" fmla="*/ 4940919 w 5093934"/>
                  <a:gd name="connsiteY4579" fmla="*/ 1244229 h 1876628"/>
                  <a:gd name="connsiteX4580" fmla="*/ 4933290 w 5093934"/>
                  <a:gd name="connsiteY4580" fmla="*/ 1249414 h 1876628"/>
                  <a:gd name="connsiteX4581" fmla="*/ 4920961 w 5093934"/>
                  <a:gd name="connsiteY4581" fmla="*/ 1249007 h 1876628"/>
                  <a:gd name="connsiteX4582" fmla="*/ 4913978 w 5093934"/>
                  <a:gd name="connsiteY4582" fmla="*/ 1243341 h 1876628"/>
                  <a:gd name="connsiteX4583" fmla="*/ 4914526 w 5093934"/>
                  <a:gd name="connsiteY4583" fmla="*/ 1234186 h 1876628"/>
                  <a:gd name="connsiteX4584" fmla="*/ 4922156 w 5093934"/>
                  <a:gd name="connsiteY4584" fmla="*/ 1229000 h 1876628"/>
                  <a:gd name="connsiteX4585" fmla="*/ 4928434 w 5093934"/>
                  <a:gd name="connsiteY4585" fmla="*/ 1227307 h 1876628"/>
                  <a:gd name="connsiteX4586" fmla="*/ 4164206 w 5093934"/>
                  <a:gd name="connsiteY4586" fmla="*/ 1227307 h 1876628"/>
                  <a:gd name="connsiteX4587" fmla="*/ 4170256 w 5093934"/>
                  <a:gd name="connsiteY4587" fmla="*/ 1229406 h 1876628"/>
                  <a:gd name="connsiteX4588" fmla="*/ 4177238 w 5093934"/>
                  <a:gd name="connsiteY4588" fmla="*/ 1235073 h 1876628"/>
                  <a:gd name="connsiteX4589" fmla="*/ 4176691 w 5093934"/>
                  <a:gd name="connsiteY4589" fmla="*/ 1244229 h 1876628"/>
                  <a:gd name="connsiteX4590" fmla="*/ 4169060 w 5093934"/>
                  <a:gd name="connsiteY4590" fmla="*/ 1249414 h 1876628"/>
                  <a:gd name="connsiteX4591" fmla="*/ 4156733 w 5093934"/>
                  <a:gd name="connsiteY4591" fmla="*/ 1249007 h 1876628"/>
                  <a:gd name="connsiteX4592" fmla="*/ 4149750 w 5093934"/>
                  <a:gd name="connsiteY4592" fmla="*/ 1243341 h 1876628"/>
                  <a:gd name="connsiteX4593" fmla="*/ 4150298 w 5093934"/>
                  <a:gd name="connsiteY4593" fmla="*/ 1234186 h 1876628"/>
                  <a:gd name="connsiteX4594" fmla="*/ 4157928 w 5093934"/>
                  <a:gd name="connsiteY4594" fmla="*/ 1229000 h 1876628"/>
                  <a:gd name="connsiteX4595" fmla="*/ 4164206 w 5093934"/>
                  <a:gd name="connsiteY4595" fmla="*/ 1227307 h 1876628"/>
                  <a:gd name="connsiteX4596" fmla="*/ 3401424 w 5093934"/>
                  <a:gd name="connsiteY4596" fmla="*/ 1227307 h 1876628"/>
                  <a:gd name="connsiteX4597" fmla="*/ 3407476 w 5093934"/>
                  <a:gd name="connsiteY4597" fmla="*/ 1229406 h 1876628"/>
                  <a:gd name="connsiteX4598" fmla="*/ 3414458 w 5093934"/>
                  <a:gd name="connsiteY4598" fmla="*/ 1235073 h 1876628"/>
                  <a:gd name="connsiteX4599" fmla="*/ 3413910 w 5093934"/>
                  <a:gd name="connsiteY4599" fmla="*/ 1244229 h 1876628"/>
                  <a:gd name="connsiteX4600" fmla="*/ 3406280 w 5093934"/>
                  <a:gd name="connsiteY4600" fmla="*/ 1249414 h 1876628"/>
                  <a:gd name="connsiteX4601" fmla="*/ 3393952 w 5093934"/>
                  <a:gd name="connsiteY4601" fmla="*/ 1249007 h 1876628"/>
                  <a:gd name="connsiteX4602" fmla="*/ 3386970 w 5093934"/>
                  <a:gd name="connsiteY4602" fmla="*/ 1243341 h 1876628"/>
                  <a:gd name="connsiteX4603" fmla="*/ 3387516 w 5093934"/>
                  <a:gd name="connsiteY4603" fmla="*/ 1234186 h 1876628"/>
                  <a:gd name="connsiteX4604" fmla="*/ 3395147 w 5093934"/>
                  <a:gd name="connsiteY4604" fmla="*/ 1229000 h 1876628"/>
                  <a:gd name="connsiteX4605" fmla="*/ 3401424 w 5093934"/>
                  <a:gd name="connsiteY4605" fmla="*/ 1227307 h 1876628"/>
                  <a:gd name="connsiteX4606" fmla="*/ 2637197 w 5093934"/>
                  <a:gd name="connsiteY4606" fmla="*/ 1227307 h 1876628"/>
                  <a:gd name="connsiteX4607" fmla="*/ 2643247 w 5093934"/>
                  <a:gd name="connsiteY4607" fmla="*/ 1229406 h 1876628"/>
                  <a:gd name="connsiteX4608" fmla="*/ 2650230 w 5093934"/>
                  <a:gd name="connsiteY4608" fmla="*/ 1235073 h 1876628"/>
                  <a:gd name="connsiteX4609" fmla="*/ 2649682 w 5093934"/>
                  <a:gd name="connsiteY4609" fmla="*/ 1244229 h 1876628"/>
                  <a:gd name="connsiteX4610" fmla="*/ 2642052 w 5093934"/>
                  <a:gd name="connsiteY4610" fmla="*/ 1249414 h 1876628"/>
                  <a:gd name="connsiteX4611" fmla="*/ 2629724 w 5093934"/>
                  <a:gd name="connsiteY4611" fmla="*/ 1249007 h 1876628"/>
                  <a:gd name="connsiteX4612" fmla="*/ 2622742 w 5093934"/>
                  <a:gd name="connsiteY4612" fmla="*/ 1243341 h 1876628"/>
                  <a:gd name="connsiteX4613" fmla="*/ 2623289 w 5093934"/>
                  <a:gd name="connsiteY4613" fmla="*/ 1234186 h 1876628"/>
                  <a:gd name="connsiteX4614" fmla="*/ 2630919 w 5093934"/>
                  <a:gd name="connsiteY4614" fmla="*/ 1229000 h 1876628"/>
                  <a:gd name="connsiteX4615" fmla="*/ 2637197 w 5093934"/>
                  <a:gd name="connsiteY4615" fmla="*/ 1227307 h 1876628"/>
                  <a:gd name="connsiteX4616" fmla="*/ 1872815 w 5093934"/>
                  <a:gd name="connsiteY4616" fmla="*/ 1227307 h 1876628"/>
                  <a:gd name="connsiteX4617" fmla="*/ 1878865 w 5093934"/>
                  <a:gd name="connsiteY4617" fmla="*/ 1229406 h 1876628"/>
                  <a:gd name="connsiteX4618" fmla="*/ 1885847 w 5093934"/>
                  <a:gd name="connsiteY4618" fmla="*/ 1235073 h 1876628"/>
                  <a:gd name="connsiteX4619" fmla="*/ 1885300 w 5093934"/>
                  <a:gd name="connsiteY4619" fmla="*/ 1244229 h 1876628"/>
                  <a:gd name="connsiteX4620" fmla="*/ 1877670 w 5093934"/>
                  <a:gd name="connsiteY4620" fmla="*/ 1249414 h 1876628"/>
                  <a:gd name="connsiteX4621" fmla="*/ 1865342 w 5093934"/>
                  <a:gd name="connsiteY4621" fmla="*/ 1249007 h 1876628"/>
                  <a:gd name="connsiteX4622" fmla="*/ 1858360 w 5093934"/>
                  <a:gd name="connsiteY4622" fmla="*/ 1243341 h 1876628"/>
                  <a:gd name="connsiteX4623" fmla="*/ 1858906 w 5093934"/>
                  <a:gd name="connsiteY4623" fmla="*/ 1234186 h 1876628"/>
                  <a:gd name="connsiteX4624" fmla="*/ 1866537 w 5093934"/>
                  <a:gd name="connsiteY4624" fmla="*/ 1229000 h 1876628"/>
                  <a:gd name="connsiteX4625" fmla="*/ 1872815 w 5093934"/>
                  <a:gd name="connsiteY4625" fmla="*/ 1227307 h 1876628"/>
                  <a:gd name="connsiteX4626" fmla="*/ 1108587 w 5093934"/>
                  <a:gd name="connsiteY4626" fmla="*/ 1227307 h 1876628"/>
                  <a:gd name="connsiteX4627" fmla="*/ 1114637 w 5093934"/>
                  <a:gd name="connsiteY4627" fmla="*/ 1229406 h 1876628"/>
                  <a:gd name="connsiteX4628" fmla="*/ 1121620 w 5093934"/>
                  <a:gd name="connsiteY4628" fmla="*/ 1235073 h 1876628"/>
                  <a:gd name="connsiteX4629" fmla="*/ 1121072 w 5093934"/>
                  <a:gd name="connsiteY4629" fmla="*/ 1244229 h 1876628"/>
                  <a:gd name="connsiteX4630" fmla="*/ 1113442 w 5093934"/>
                  <a:gd name="connsiteY4630" fmla="*/ 1249414 h 1876628"/>
                  <a:gd name="connsiteX4631" fmla="*/ 1101114 w 5093934"/>
                  <a:gd name="connsiteY4631" fmla="*/ 1249007 h 1876628"/>
                  <a:gd name="connsiteX4632" fmla="*/ 1094132 w 5093934"/>
                  <a:gd name="connsiteY4632" fmla="*/ 1243341 h 1876628"/>
                  <a:gd name="connsiteX4633" fmla="*/ 1094679 w 5093934"/>
                  <a:gd name="connsiteY4633" fmla="*/ 1234186 h 1876628"/>
                  <a:gd name="connsiteX4634" fmla="*/ 1102310 w 5093934"/>
                  <a:gd name="connsiteY4634" fmla="*/ 1229000 h 1876628"/>
                  <a:gd name="connsiteX4635" fmla="*/ 1108587 w 5093934"/>
                  <a:gd name="connsiteY4635" fmla="*/ 1227307 h 1876628"/>
                  <a:gd name="connsiteX4636" fmla="*/ 4720987 w 5093934"/>
                  <a:gd name="connsiteY4636" fmla="*/ 1196648 h 1876628"/>
                  <a:gd name="connsiteX4637" fmla="*/ 4738459 w 5093934"/>
                  <a:gd name="connsiteY4637" fmla="*/ 1202023 h 1876628"/>
                  <a:gd name="connsiteX4638" fmla="*/ 4815336 w 5093934"/>
                  <a:gd name="connsiteY4638" fmla="*/ 1259115 h 1876628"/>
                  <a:gd name="connsiteX4639" fmla="*/ 4815336 w 5093934"/>
                  <a:gd name="connsiteY4639" fmla="*/ 1285065 h 1876628"/>
                  <a:gd name="connsiteX4640" fmla="*/ 4745324 w 5093934"/>
                  <a:gd name="connsiteY4640" fmla="*/ 1337060 h 1876628"/>
                  <a:gd name="connsiteX4641" fmla="*/ 4710379 w 5093934"/>
                  <a:gd name="connsiteY4641" fmla="*/ 1337059 h 1876628"/>
                  <a:gd name="connsiteX4642" fmla="*/ 4633502 w 5093934"/>
                  <a:gd name="connsiteY4642" fmla="*/ 1279967 h 1876628"/>
                  <a:gd name="connsiteX4643" fmla="*/ 4633501 w 5093934"/>
                  <a:gd name="connsiteY4643" fmla="*/ 1254017 h 1876628"/>
                  <a:gd name="connsiteX4644" fmla="*/ 4703514 w 5093934"/>
                  <a:gd name="connsiteY4644" fmla="*/ 1202023 h 1876628"/>
                  <a:gd name="connsiteX4645" fmla="*/ 4720987 w 5093934"/>
                  <a:gd name="connsiteY4645" fmla="*/ 1196648 h 1876628"/>
                  <a:gd name="connsiteX4646" fmla="*/ 3956758 w 5093934"/>
                  <a:gd name="connsiteY4646" fmla="*/ 1196648 h 1876628"/>
                  <a:gd name="connsiteX4647" fmla="*/ 3974230 w 5093934"/>
                  <a:gd name="connsiteY4647" fmla="*/ 1202023 h 1876628"/>
                  <a:gd name="connsiteX4648" fmla="*/ 4051108 w 5093934"/>
                  <a:gd name="connsiteY4648" fmla="*/ 1259115 h 1876628"/>
                  <a:gd name="connsiteX4649" fmla="*/ 4051108 w 5093934"/>
                  <a:gd name="connsiteY4649" fmla="*/ 1285065 h 1876628"/>
                  <a:gd name="connsiteX4650" fmla="*/ 3981096 w 5093934"/>
                  <a:gd name="connsiteY4650" fmla="*/ 1337060 h 1876628"/>
                  <a:gd name="connsiteX4651" fmla="*/ 3946150 w 5093934"/>
                  <a:gd name="connsiteY4651" fmla="*/ 1337059 h 1876628"/>
                  <a:gd name="connsiteX4652" fmla="*/ 3869273 w 5093934"/>
                  <a:gd name="connsiteY4652" fmla="*/ 1279967 h 1876628"/>
                  <a:gd name="connsiteX4653" fmla="*/ 3869272 w 5093934"/>
                  <a:gd name="connsiteY4653" fmla="*/ 1254017 h 1876628"/>
                  <a:gd name="connsiteX4654" fmla="*/ 3939285 w 5093934"/>
                  <a:gd name="connsiteY4654" fmla="*/ 1202023 h 1876628"/>
                  <a:gd name="connsiteX4655" fmla="*/ 3956758 w 5093934"/>
                  <a:gd name="connsiteY4655" fmla="*/ 1196648 h 1876628"/>
                  <a:gd name="connsiteX4656" fmla="*/ 3193978 w 5093934"/>
                  <a:gd name="connsiteY4656" fmla="*/ 1196648 h 1876628"/>
                  <a:gd name="connsiteX4657" fmla="*/ 3211450 w 5093934"/>
                  <a:gd name="connsiteY4657" fmla="*/ 1202023 h 1876628"/>
                  <a:gd name="connsiteX4658" fmla="*/ 3288327 w 5093934"/>
                  <a:gd name="connsiteY4658" fmla="*/ 1259115 h 1876628"/>
                  <a:gd name="connsiteX4659" fmla="*/ 3288327 w 5093934"/>
                  <a:gd name="connsiteY4659" fmla="*/ 1285065 h 1876628"/>
                  <a:gd name="connsiteX4660" fmla="*/ 3218314 w 5093934"/>
                  <a:gd name="connsiteY4660" fmla="*/ 1337060 h 1876628"/>
                  <a:gd name="connsiteX4661" fmla="*/ 3183370 w 5093934"/>
                  <a:gd name="connsiteY4661" fmla="*/ 1337059 h 1876628"/>
                  <a:gd name="connsiteX4662" fmla="*/ 3106493 w 5093934"/>
                  <a:gd name="connsiteY4662" fmla="*/ 1279967 h 1876628"/>
                  <a:gd name="connsiteX4663" fmla="*/ 3106492 w 5093934"/>
                  <a:gd name="connsiteY4663" fmla="*/ 1254017 h 1876628"/>
                  <a:gd name="connsiteX4664" fmla="*/ 3176505 w 5093934"/>
                  <a:gd name="connsiteY4664" fmla="*/ 1202023 h 1876628"/>
                  <a:gd name="connsiteX4665" fmla="*/ 3193978 w 5093934"/>
                  <a:gd name="connsiteY4665" fmla="*/ 1196648 h 1876628"/>
                  <a:gd name="connsiteX4666" fmla="*/ 2429750 w 5093934"/>
                  <a:gd name="connsiteY4666" fmla="*/ 1196648 h 1876628"/>
                  <a:gd name="connsiteX4667" fmla="*/ 2447222 w 5093934"/>
                  <a:gd name="connsiteY4667" fmla="*/ 1202023 h 1876628"/>
                  <a:gd name="connsiteX4668" fmla="*/ 2524099 w 5093934"/>
                  <a:gd name="connsiteY4668" fmla="*/ 1259115 h 1876628"/>
                  <a:gd name="connsiteX4669" fmla="*/ 2524099 w 5093934"/>
                  <a:gd name="connsiteY4669" fmla="*/ 1285065 h 1876628"/>
                  <a:gd name="connsiteX4670" fmla="*/ 2454086 w 5093934"/>
                  <a:gd name="connsiteY4670" fmla="*/ 1337060 h 1876628"/>
                  <a:gd name="connsiteX4671" fmla="*/ 2419142 w 5093934"/>
                  <a:gd name="connsiteY4671" fmla="*/ 1337059 h 1876628"/>
                  <a:gd name="connsiteX4672" fmla="*/ 2342264 w 5093934"/>
                  <a:gd name="connsiteY4672" fmla="*/ 1279967 h 1876628"/>
                  <a:gd name="connsiteX4673" fmla="*/ 2342264 w 5093934"/>
                  <a:gd name="connsiteY4673" fmla="*/ 1254017 h 1876628"/>
                  <a:gd name="connsiteX4674" fmla="*/ 2412276 w 5093934"/>
                  <a:gd name="connsiteY4674" fmla="*/ 1202023 h 1876628"/>
                  <a:gd name="connsiteX4675" fmla="*/ 2429750 w 5093934"/>
                  <a:gd name="connsiteY4675" fmla="*/ 1196648 h 1876628"/>
                  <a:gd name="connsiteX4676" fmla="*/ 1665368 w 5093934"/>
                  <a:gd name="connsiteY4676" fmla="*/ 1196648 h 1876628"/>
                  <a:gd name="connsiteX4677" fmla="*/ 1682840 w 5093934"/>
                  <a:gd name="connsiteY4677" fmla="*/ 1202023 h 1876628"/>
                  <a:gd name="connsiteX4678" fmla="*/ 1759717 w 5093934"/>
                  <a:gd name="connsiteY4678" fmla="*/ 1259115 h 1876628"/>
                  <a:gd name="connsiteX4679" fmla="*/ 1759717 w 5093934"/>
                  <a:gd name="connsiteY4679" fmla="*/ 1285065 h 1876628"/>
                  <a:gd name="connsiteX4680" fmla="*/ 1689704 w 5093934"/>
                  <a:gd name="connsiteY4680" fmla="*/ 1337060 h 1876628"/>
                  <a:gd name="connsiteX4681" fmla="*/ 1654760 w 5093934"/>
                  <a:gd name="connsiteY4681" fmla="*/ 1337059 h 1876628"/>
                  <a:gd name="connsiteX4682" fmla="*/ 1577882 w 5093934"/>
                  <a:gd name="connsiteY4682" fmla="*/ 1279967 h 1876628"/>
                  <a:gd name="connsiteX4683" fmla="*/ 1577882 w 5093934"/>
                  <a:gd name="connsiteY4683" fmla="*/ 1254017 h 1876628"/>
                  <a:gd name="connsiteX4684" fmla="*/ 1647894 w 5093934"/>
                  <a:gd name="connsiteY4684" fmla="*/ 1202023 h 1876628"/>
                  <a:gd name="connsiteX4685" fmla="*/ 1665368 w 5093934"/>
                  <a:gd name="connsiteY4685" fmla="*/ 1196648 h 1876628"/>
                  <a:gd name="connsiteX4686" fmla="*/ 901140 w 5093934"/>
                  <a:gd name="connsiteY4686" fmla="*/ 1196648 h 1876628"/>
                  <a:gd name="connsiteX4687" fmla="*/ 918612 w 5093934"/>
                  <a:gd name="connsiteY4687" fmla="*/ 1202023 h 1876628"/>
                  <a:gd name="connsiteX4688" fmla="*/ 995489 w 5093934"/>
                  <a:gd name="connsiteY4688" fmla="*/ 1259115 h 1876628"/>
                  <a:gd name="connsiteX4689" fmla="*/ 995489 w 5093934"/>
                  <a:gd name="connsiteY4689" fmla="*/ 1285065 h 1876628"/>
                  <a:gd name="connsiteX4690" fmla="*/ 925477 w 5093934"/>
                  <a:gd name="connsiteY4690" fmla="*/ 1337060 h 1876628"/>
                  <a:gd name="connsiteX4691" fmla="*/ 890531 w 5093934"/>
                  <a:gd name="connsiteY4691" fmla="*/ 1337059 h 1876628"/>
                  <a:gd name="connsiteX4692" fmla="*/ 813654 w 5093934"/>
                  <a:gd name="connsiteY4692" fmla="*/ 1279967 h 1876628"/>
                  <a:gd name="connsiteX4693" fmla="*/ 813654 w 5093934"/>
                  <a:gd name="connsiteY4693" fmla="*/ 1254017 h 1876628"/>
                  <a:gd name="connsiteX4694" fmla="*/ 883666 w 5093934"/>
                  <a:gd name="connsiteY4694" fmla="*/ 1202023 h 1876628"/>
                  <a:gd name="connsiteX4695" fmla="*/ 901140 w 5093934"/>
                  <a:gd name="connsiteY4695" fmla="*/ 1196648 h 1876628"/>
                  <a:gd name="connsiteX4696" fmla="*/ 4249264 w 5093934"/>
                  <a:gd name="connsiteY4696" fmla="*/ 1183968 h 1876628"/>
                  <a:gd name="connsiteX4697" fmla="*/ 4259028 w 5093934"/>
                  <a:gd name="connsiteY4697" fmla="*/ 1183998 h 1876628"/>
                  <a:gd name="connsiteX4698" fmla="*/ 4271640 w 5093934"/>
                  <a:gd name="connsiteY4698" fmla="*/ 1187419 h 1876628"/>
                  <a:gd name="connsiteX4699" fmla="*/ 4348460 w 5093934"/>
                  <a:gd name="connsiteY4699" fmla="*/ 1222349 h 1876628"/>
                  <a:gd name="connsiteX4700" fmla="*/ 4359642 w 5093934"/>
                  <a:gd name="connsiteY4700" fmla="*/ 1256879 h 1876628"/>
                  <a:gd name="connsiteX4701" fmla="*/ 4332895 w 5093934"/>
                  <a:gd name="connsiteY4701" fmla="*/ 1289319 h 1876628"/>
                  <a:gd name="connsiteX4702" fmla="*/ 4286398 w 5093934"/>
                  <a:gd name="connsiteY4702" fmla="*/ 1297623 h 1876628"/>
                  <a:gd name="connsiteX4703" fmla="*/ 4209579 w 5093934"/>
                  <a:gd name="connsiteY4703" fmla="*/ 1262693 h 1876628"/>
                  <a:gd name="connsiteX4704" fmla="*/ 4198397 w 5093934"/>
                  <a:gd name="connsiteY4704" fmla="*/ 1228162 h 1876628"/>
                  <a:gd name="connsiteX4705" fmla="*/ 4225144 w 5093934"/>
                  <a:gd name="connsiteY4705" fmla="*/ 1195723 h 1876628"/>
                  <a:gd name="connsiteX4706" fmla="*/ 4249264 w 5093934"/>
                  <a:gd name="connsiteY4706" fmla="*/ 1183968 h 1876628"/>
                  <a:gd name="connsiteX4707" fmla="*/ 3486484 w 5093934"/>
                  <a:gd name="connsiteY4707" fmla="*/ 1183968 h 1876628"/>
                  <a:gd name="connsiteX4708" fmla="*/ 3496247 w 5093934"/>
                  <a:gd name="connsiteY4708" fmla="*/ 1183998 h 1876628"/>
                  <a:gd name="connsiteX4709" fmla="*/ 3508860 w 5093934"/>
                  <a:gd name="connsiteY4709" fmla="*/ 1187419 h 1876628"/>
                  <a:gd name="connsiteX4710" fmla="*/ 3585679 w 5093934"/>
                  <a:gd name="connsiteY4710" fmla="*/ 1222349 h 1876628"/>
                  <a:gd name="connsiteX4711" fmla="*/ 3596860 w 5093934"/>
                  <a:gd name="connsiteY4711" fmla="*/ 1256879 h 1876628"/>
                  <a:gd name="connsiteX4712" fmla="*/ 3570114 w 5093934"/>
                  <a:gd name="connsiteY4712" fmla="*/ 1289319 h 1876628"/>
                  <a:gd name="connsiteX4713" fmla="*/ 3523616 w 5093934"/>
                  <a:gd name="connsiteY4713" fmla="*/ 1297623 h 1876628"/>
                  <a:gd name="connsiteX4714" fmla="*/ 3446798 w 5093934"/>
                  <a:gd name="connsiteY4714" fmla="*/ 1262693 h 1876628"/>
                  <a:gd name="connsiteX4715" fmla="*/ 3435616 w 5093934"/>
                  <a:gd name="connsiteY4715" fmla="*/ 1228162 h 1876628"/>
                  <a:gd name="connsiteX4716" fmla="*/ 3462362 w 5093934"/>
                  <a:gd name="connsiteY4716" fmla="*/ 1195723 h 1876628"/>
                  <a:gd name="connsiteX4717" fmla="*/ 3486484 w 5093934"/>
                  <a:gd name="connsiteY4717" fmla="*/ 1183968 h 1876628"/>
                  <a:gd name="connsiteX4718" fmla="*/ 2722255 w 5093934"/>
                  <a:gd name="connsiteY4718" fmla="*/ 1183968 h 1876628"/>
                  <a:gd name="connsiteX4719" fmla="*/ 2732020 w 5093934"/>
                  <a:gd name="connsiteY4719" fmla="*/ 1183998 h 1876628"/>
                  <a:gd name="connsiteX4720" fmla="*/ 2744631 w 5093934"/>
                  <a:gd name="connsiteY4720" fmla="*/ 1187419 h 1876628"/>
                  <a:gd name="connsiteX4721" fmla="*/ 2821452 w 5093934"/>
                  <a:gd name="connsiteY4721" fmla="*/ 1222349 h 1876628"/>
                  <a:gd name="connsiteX4722" fmla="*/ 2832632 w 5093934"/>
                  <a:gd name="connsiteY4722" fmla="*/ 1256879 h 1876628"/>
                  <a:gd name="connsiteX4723" fmla="*/ 2805886 w 5093934"/>
                  <a:gd name="connsiteY4723" fmla="*/ 1289319 h 1876628"/>
                  <a:gd name="connsiteX4724" fmla="*/ 2759388 w 5093934"/>
                  <a:gd name="connsiteY4724" fmla="*/ 1297623 h 1876628"/>
                  <a:gd name="connsiteX4725" fmla="*/ 2682570 w 5093934"/>
                  <a:gd name="connsiteY4725" fmla="*/ 1262693 h 1876628"/>
                  <a:gd name="connsiteX4726" fmla="*/ 2671388 w 5093934"/>
                  <a:gd name="connsiteY4726" fmla="*/ 1228162 h 1876628"/>
                  <a:gd name="connsiteX4727" fmla="*/ 2698134 w 5093934"/>
                  <a:gd name="connsiteY4727" fmla="*/ 1195723 h 1876628"/>
                  <a:gd name="connsiteX4728" fmla="*/ 2722255 w 5093934"/>
                  <a:gd name="connsiteY4728" fmla="*/ 1183968 h 1876628"/>
                  <a:gd name="connsiteX4729" fmla="*/ 1957873 w 5093934"/>
                  <a:gd name="connsiteY4729" fmla="*/ 1183968 h 1876628"/>
                  <a:gd name="connsiteX4730" fmla="*/ 1967637 w 5093934"/>
                  <a:gd name="connsiteY4730" fmla="*/ 1183998 h 1876628"/>
                  <a:gd name="connsiteX4731" fmla="*/ 1980249 w 5093934"/>
                  <a:gd name="connsiteY4731" fmla="*/ 1187419 h 1876628"/>
                  <a:gd name="connsiteX4732" fmla="*/ 2057070 w 5093934"/>
                  <a:gd name="connsiteY4732" fmla="*/ 1222349 h 1876628"/>
                  <a:gd name="connsiteX4733" fmla="*/ 2068250 w 5093934"/>
                  <a:gd name="connsiteY4733" fmla="*/ 1256879 h 1876628"/>
                  <a:gd name="connsiteX4734" fmla="*/ 2041504 w 5093934"/>
                  <a:gd name="connsiteY4734" fmla="*/ 1289319 h 1876628"/>
                  <a:gd name="connsiteX4735" fmla="*/ 1995006 w 5093934"/>
                  <a:gd name="connsiteY4735" fmla="*/ 1297623 h 1876628"/>
                  <a:gd name="connsiteX4736" fmla="*/ 1918188 w 5093934"/>
                  <a:gd name="connsiteY4736" fmla="*/ 1262693 h 1876628"/>
                  <a:gd name="connsiteX4737" fmla="*/ 1907006 w 5093934"/>
                  <a:gd name="connsiteY4737" fmla="*/ 1228162 h 1876628"/>
                  <a:gd name="connsiteX4738" fmla="*/ 1933753 w 5093934"/>
                  <a:gd name="connsiteY4738" fmla="*/ 1195723 h 1876628"/>
                  <a:gd name="connsiteX4739" fmla="*/ 1957873 w 5093934"/>
                  <a:gd name="connsiteY4739" fmla="*/ 1183968 h 1876628"/>
                  <a:gd name="connsiteX4740" fmla="*/ 1193646 w 5093934"/>
                  <a:gd name="connsiteY4740" fmla="*/ 1183968 h 1876628"/>
                  <a:gd name="connsiteX4741" fmla="*/ 1203409 w 5093934"/>
                  <a:gd name="connsiteY4741" fmla="*/ 1183998 h 1876628"/>
                  <a:gd name="connsiteX4742" fmla="*/ 1216022 w 5093934"/>
                  <a:gd name="connsiteY4742" fmla="*/ 1187419 h 1876628"/>
                  <a:gd name="connsiteX4743" fmla="*/ 1292842 w 5093934"/>
                  <a:gd name="connsiteY4743" fmla="*/ 1222349 h 1876628"/>
                  <a:gd name="connsiteX4744" fmla="*/ 1304023 w 5093934"/>
                  <a:gd name="connsiteY4744" fmla="*/ 1256879 h 1876628"/>
                  <a:gd name="connsiteX4745" fmla="*/ 1277276 w 5093934"/>
                  <a:gd name="connsiteY4745" fmla="*/ 1289319 h 1876628"/>
                  <a:gd name="connsiteX4746" fmla="*/ 1230778 w 5093934"/>
                  <a:gd name="connsiteY4746" fmla="*/ 1297623 h 1876628"/>
                  <a:gd name="connsiteX4747" fmla="*/ 1153960 w 5093934"/>
                  <a:gd name="connsiteY4747" fmla="*/ 1262693 h 1876628"/>
                  <a:gd name="connsiteX4748" fmla="*/ 1142778 w 5093934"/>
                  <a:gd name="connsiteY4748" fmla="*/ 1228162 h 1876628"/>
                  <a:gd name="connsiteX4749" fmla="*/ 1169525 w 5093934"/>
                  <a:gd name="connsiteY4749" fmla="*/ 1195723 h 1876628"/>
                  <a:gd name="connsiteX4750" fmla="*/ 1193646 w 5093934"/>
                  <a:gd name="connsiteY4750" fmla="*/ 1183968 h 1876628"/>
                  <a:gd name="connsiteX4751" fmla="*/ 430865 w 5093934"/>
                  <a:gd name="connsiteY4751" fmla="*/ 1183968 h 1876628"/>
                  <a:gd name="connsiteX4752" fmla="*/ 440628 w 5093934"/>
                  <a:gd name="connsiteY4752" fmla="*/ 1183998 h 1876628"/>
                  <a:gd name="connsiteX4753" fmla="*/ 453241 w 5093934"/>
                  <a:gd name="connsiteY4753" fmla="*/ 1187419 h 1876628"/>
                  <a:gd name="connsiteX4754" fmla="*/ 530060 w 5093934"/>
                  <a:gd name="connsiteY4754" fmla="*/ 1222349 h 1876628"/>
                  <a:gd name="connsiteX4755" fmla="*/ 541242 w 5093934"/>
                  <a:gd name="connsiteY4755" fmla="*/ 1256879 h 1876628"/>
                  <a:gd name="connsiteX4756" fmla="*/ 514495 w 5093934"/>
                  <a:gd name="connsiteY4756" fmla="*/ 1289319 h 1876628"/>
                  <a:gd name="connsiteX4757" fmla="*/ 467998 w 5093934"/>
                  <a:gd name="connsiteY4757" fmla="*/ 1297623 h 1876628"/>
                  <a:gd name="connsiteX4758" fmla="*/ 391179 w 5093934"/>
                  <a:gd name="connsiteY4758" fmla="*/ 1262693 h 1876628"/>
                  <a:gd name="connsiteX4759" fmla="*/ 379997 w 5093934"/>
                  <a:gd name="connsiteY4759" fmla="*/ 1228162 h 1876628"/>
                  <a:gd name="connsiteX4760" fmla="*/ 406743 w 5093934"/>
                  <a:gd name="connsiteY4760" fmla="*/ 1195723 h 1876628"/>
                  <a:gd name="connsiteX4761" fmla="*/ 430865 w 5093934"/>
                  <a:gd name="connsiteY4761" fmla="*/ 1183968 h 1876628"/>
                  <a:gd name="connsiteX4762" fmla="*/ 379740 w 5093934"/>
                  <a:gd name="connsiteY4762" fmla="*/ 1181662 h 1876628"/>
                  <a:gd name="connsiteX4763" fmla="*/ 387955 w 5093934"/>
                  <a:gd name="connsiteY4763" fmla="*/ 1189461 h 1876628"/>
                  <a:gd name="connsiteX4764" fmla="*/ 385676 w 5093934"/>
                  <a:gd name="connsiteY4764" fmla="*/ 1203316 h 1876628"/>
                  <a:gd name="connsiteX4765" fmla="*/ 375927 w 5093934"/>
                  <a:gd name="connsiteY4765" fmla="*/ 1208980 h 1876628"/>
                  <a:gd name="connsiteX4766" fmla="*/ 4952022 w 5093934"/>
                  <a:gd name="connsiteY4766" fmla="*/ 1176533 h 1876628"/>
                  <a:gd name="connsiteX4767" fmla="*/ 4953640 w 5093934"/>
                  <a:gd name="connsiteY4767" fmla="*/ 1177211 h 1876628"/>
                  <a:gd name="connsiteX4768" fmla="*/ 4958110 w 5093934"/>
                  <a:gd name="connsiteY4768" fmla="*/ 1209238 h 1876628"/>
                  <a:gd name="connsiteX4769" fmla="*/ 4955234 w 5093934"/>
                  <a:gd name="connsiteY4769" fmla="*/ 1210909 h 1876628"/>
                  <a:gd name="connsiteX4770" fmla="*/ 4936578 w 5093934"/>
                  <a:gd name="connsiteY4770" fmla="*/ 1209216 h 1876628"/>
                  <a:gd name="connsiteX4771" fmla="*/ 4926873 w 5093934"/>
                  <a:gd name="connsiteY4771" fmla="*/ 1200003 h 1876628"/>
                  <a:gd name="connsiteX4772" fmla="*/ 4929153 w 5093934"/>
                  <a:gd name="connsiteY4772" fmla="*/ 1186148 h 1876628"/>
                  <a:gd name="connsiteX4773" fmla="*/ 4942222 w 5093934"/>
                  <a:gd name="connsiteY4773" fmla="*/ 1178556 h 1876628"/>
                  <a:gd name="connsiteX4774" fmla="*/ 4952022 w 5093934"/>
                  <a:gd name="connsiteY4774" fmla="*/ 1176533 h 1876628"/>
                  <a:gd name="connsiteX4775" fmla="*/ 4187794 w 5093934"/>
                  <a:gd name="connsiteY4775" fmla="*/ 1176533 h 1876628"/>
                  <a:gd name="connsiteX4776" fmla="*/ 4196650 w 5093934"/>
                  <a:gd name="connsiteY4776" fmla="*/ 1180248 h 1876628"/>
                  <a:gd name="connsiteX4777" fmla="*/ 4206356 w 5093934"/>
                  <a:gd name="connsiteY4777" fmla="*/ 1189461 h 1876628"/>
                  <a:gd name="connsiteX4778" fmla="*/ 4204076 w 5093934"/>
                  <a:gd name="connsiteY4778" fmla="*/ 1203316 h 1876628"/>
                  <a:gd name="connsiteX4779" fmla="*/ 4191006 w 5093934"/>
                  <a:gd name="connsiteY4779" fmla="*/ 1210909 h 1876628"/>
                  <a:gd name="connsiteX4780" fmla="*/ 4172350 w 5093934"/>
                  <a:gd name="connsiteY4780" fmla="*/ 1209216 h 1876628"/>
                  <a:gd name="connsiteX4781" fmla="*/ 4162646 w 5093934"/>
                  <a:gd name="connsiteY4781" fmla="*/ 1200003 h 1876628"/>
                  <a:gd name="connsiteX4782" fmla="*/ 4164926 w 5093934"/>
                  <a:gd name="connsiteY4782" fmla="*/ 1186148 h 1876628"/>
                  <a:gd name="connsiteX4783" fmla="*/ 4177994 w 5093934"/>
                  <a:gd name="connsiteY4783" fmla="*/ 1178556 h 1876628"/>
                  <a:gd name="connsiteX4784" fmla="*/ 4187794 w 5093934"/>
                  <a:gd name="connsiteY4784" fmla="*/ 1176533 h 1876628"/>
                  <a:gd name="connsiteX4785" fmla="*/ 3425014 w 5093934"/>
                  <a:gd name="connsiteY4785" fmla="*/ 1176533 h 1876628"/>
                  <a:gd name="connsiteX4786" fmla="*/ 3433869 w 5093934"/>
                  <a:gd name="connsiteY4786" fmla="*/ 1180248 h 1876628"/>
                  <a:gd name="connsiteX4787" fmla="*/ 3443574 w 5093934"/>
                  <a:gd name="connsiteY4787" fmla="*/ 1189461 h 1876628"/>
                  <a:gd name="connsiteX4788" fmla="*/ 3441294 w 5093934"/>
                  <a:gd name="connsiteY4788" fmla="*/ 1203316 h 1876628"/>
                  <a:gd name="connsiteX4789" fmla="*/ 3428224 w 5093934"/>
                  <a:gd name="connsiteY4789" fmla="*/ 1210909 h 1876628"/>
                  <a:gd name="connsiteX4790" fmla="*/ 3409569 w 5093934"/>
                  <a:gd name="connsiteY4790" fmla="*/ 1209216 h 1876628"/>
                  <a:gd name="connsiteX4791" fmla="*/ 3399864 w 5093934"/>
                  <a:gd name="connsiteY4791" fmla="*/ 1200003 h 1876628"/>
                  <a:gd name="connsiteX4792" fmla="*/ 3402144 w 5093934"/>
                  <a:gd name="connsiteY4792" fmla="*/ 1186148 h 1876628"/>
                  <a:gd name="connsiteX4793" fmla="*/ 3415214 w 5093934"/>
                  <a:gd name="connsiteY4793" fmla="*/ 1178556 h 1876628"/>
                  <a:gd name="connsiteX4794" fmla="*/ 3425014 w 5093934"/>
                  <a:gd name="connsiteY4794" fmla="*/ 1176533 h 1876628"/>
                  <a:gd name="connsiteX4795" fmla="*/ 2660785 w 5093934"/>
                  <a:gd name="connsiteY4795" fmla="*/ 1176533 h 1876628"/>
                  <a:gd name="connsiteX4796" fmla="*/ 2669642 w 5093934"/>
                  <a:gd name="connsiteY4796" fmla="*/ 1180248 h 1876628"/>
                  <a:gd name="connsiteX4797" fmla="*/ 2679346 w 5093934"/>
                  <a:gd name="connsiteY4797" fmla="*/ 1189461 h 1876628"/>
                  <a:gd name="connsiteX4798" fmla="*/ 2677066 w 5093934"/>
                  <a:gd name="connsiteY4798" fmla="*/ 1203316 h 1876628"/>
                  <a:gd name="connsiteX4799" fmla="*/ 2663997 w 5093934"/>
                  <a:gd name="connsiteY4799" fmla="*/ 1210909 h 1876628"/>
                  <a:gd name="connsiteX4800" fmla="*/ 2645341 w 5093934"/>
                  <a:gd name="connsiteY4800" fmla="*/ 1209216 h 1876628"/>
                  <a:gd name="connsiteX4801" fmla="*/ 2635636 w 5093934"/>
                  <a:gd name="connsiteY4801" fmla="*/ 1200003 h 1876628"/>
                  <a:gd name="connsiteX4802" fmla="*/ 2637916 w 5093934"/>
                  <a:gd name="connsiteY4802" fmla="*/ 1186148 h 1876628"/>
                  <a:gd name="connsiteX4803" fmla="*/ 2650985 w 5093934"/>
                  <a:gd name="connsiteY4803" fmla="*/ 1178556 h 1876628"/>
                  <a:gd name="connsiteX4804" fmla="*/ 2660785 w 5093934"/>
                  <a:gd name="connsiteY4804" fmla="*/ 1176533 h 1876628"/>
                  <a:gd name="connsiteX4805" fmla="*/ 1896403 w 5093934"/>
                  <a:gd name="connsiteY4805" fmla="*/ 1176533 h 1876628"/>
                  <a:gd name="connsiteX4806" fmla="*/ 1905260 w 5093934"/>
                  <a:gd name="connsiteY4806" fmla="*/ 1180248 h 1876628"/>
                  <a:gd name="connsiteX4807" fmla="*/ 1914964 w 5093934"/>
                  <a:gd name="connsiteY4807" fmla="*/ 1189461 h 1876628"/>
                  <a:gd name="connsiteX4808" fmla="*/ 1912684 w 5093934"/>
                  <a:gd name="connsiteY4808" fmla="*/ 1203316 h 1876628"/>
                  <a:gd name="connsiteX4809" fmla="*/ 1899614 w 5093934"/>
                  <a:gd name="connsiteY4809" fmla="*/ 1210909 h 1876628"/>
                  <a:gd name="connsiteX4810" fmla="*/ 1880959 w 5093934"/>
                  <a:gd name="connsiteY4810" fmla="*/ 1209216 h 1876628"/>
                  <a:gd name="connsiteX4811" fmla="*/ 1871254 w 5093934"/>
                  <a:gd name="connsiteY4811" fmla="*/ 1200003 h 1876628"/>
                  <a:gd name="connsiteX4812" fmla="*/ 1873534 w 5093934"/>
                  <a:gd name="connsiteY4812" fmla="*/ 1186148 h 1876628"/>
                  <a:gd name="connsiteX4813" fmla="*/ 1886603 w 5093934"/>
                  <a:gd name="connsiteY4813" fmla="*/ 1178556 h 1876628"/>
                  <a:gd name="connsiteX4814" fmla="*/ 1896403 w 5093934"/>
                  <a:gd name="connsiteY4814" fmla="*/ 1176533 h 1876628"/>
                  <a:gd name="connsiteX4815" fmla="*/ 1132176 w 5093934"/>
                  <a:gd name="connsiteY4815" fmla="*/ 1176533 h 1876628"/>
                  <a:gd name="connsiteX4816" fmla="*/ 1141031 w 5093934"/>
                  <a:gd name="connsiteY4816" fmla="*/ 1180248 h 1876628"/>
                  <a:gd name="connsiteX4817" fmla="*/ 1150736 w 5093934"/>
                  <a:gd name="connsiteY4817" fmla="*/ 1189461 h 1876628"/>
                  <a:gd name="connsiteX4818" fmla="*/ 1148456 w 5093934"/>
                  <a:gd name="connsiteY4818" fmla="*/ 1203316 h 1876628"/>
                  <a:gd name="connsiteX4819" fmla="*/ 1135387 w 5093934"/>
                  <a:gd name="connsiteY4819" fmla="*/ 1210909 h 1876628"/>
                  <a:gd name="connsiteX4820" fmla="*/ 1116731 w 5093934"/>
                  <a:gd name="connsiteY4820" fmla="*/ 1209216 h 1876628"/>
                  <a:gd name="connsiteX4821" fmla="*/ 1107026 w 5093934"/>
                  <a:gd name="connsiteY4821" fmla="*/ 1200003 h 1876628"/>
                  <a:gd name="connsiteX4822" fmla="*/ 1109307 w 5093934"/>
                  <a:gd name="connsiteY4822" fmla="*/ 1186148 h 1876628"/>
                  <a:gd name="connsiteX4823" fmla="*/ 1122376 w 5093934"/>
                  <a:gd name="connsiteY4823" fmla="*/ 1178556 h 1876628"/>
                  <a:gd name="connsiteX4824" fmla="*/ 1132176 w 5093934"/>
                  <a:gd name="connsiteY4824" fmla="*/ 1176533 h 1876628"/>
                  <a:gd name="connsiteX4825" fmla="*/ 4869810 w 5093934"/>
                  <a:gd name="connsiteY4825" fmla="*/ 1176492 h 1876628"/>
                  <a:gd name="connsiteX4826" fmla="*/ 4887370 w 5093934"/>
                  <a:gd name="connsiteY4826" fmla="*/ 1183859 h 1876628"/>
                  <a:gd name="connsiteX4827" fmla="*/ 4906612 w 5093934"/>
                  <a:gd name="connsiteY4827" fmla="*/ 1202127 h 1876628"/>
                  <a:gd name="connsiteX4828" fmla="*/ 4902092 w 5093934"/>
                  <a:gd name="connsiteY4828" fmla="*/ 1229597 h 1876628"/>
                  <a:gd name="connsiteX4829" fmla="*/ 4860802 w 5093934"/>
                  <a:gd name="connsiteY4829" fmla="*/ 1253583 h 1876628"/>
                  <a:gd name="connsiteX4830" fmla="*/ 4823812 w 5093934"/>
                  <a:gd name="connsiteY4830" fmla="*/ 1250227 h 1876628"/>
                  <a:gd name="connsiteX4831" fmla="*/ 4804568 w 5093934"/>
                  <a:gd name="connsiteY4831" fmla="*/ 1231960 h 1876628"/>
                  <a:gd name="connsiteX4832" fmla="*/ 4809088 w 5093934"/>
                  <a:gd name="connsiteY4832" fmla="*/ 1204489 h 1876628"/>
                  <a:gd name="connsiteX4833" fmla="*/ 4850379 w 5093934"/>
                  <a:gd name="connsiteY4833" fmla="*/ 1180502 h 1876628"/>
                  <a:gd name="connsiteX4834" fmla="*/ 4869810 w 5093934"/>
                  <a:gd name="connsiteY4834" fmla="*/ 1176492 h 1876628"/>
                  <a:gd name="connsiteX4835" fmla="*/ 4105582 w 5093934"/>
                  <a:gd name="connsiteY4835" fmla="*/ 1176492 h 1876628"/>
                  <a:gd name="connsiteX4836" fmla="*/ 4123142 w 5093934"/>
                  <a:gd name="connsiteY4836" fmla="*/ 1183859 h 1876628"/>
                  <a:gd name="connsiteX4837" fmla="*/ 4142383 w 5093934"/>
                  <a:gd name="connsiteY4837" fmla="*/ 1202127 h 1876628"/>
                  <a:gd name="connsiteX4838" fmla="*/ 4137864 w 5093934"/>
                  <a:gd name="connsiteY4838" fmla="*/ 1229597 h 1876628"/>
                  <a:gd name="connsiteX4839" fmla="*/ 4096574 w 5093934"/>
                  <a:gd name="connsiteY4839" fmla="*/ 1253583 h 1876628"/>
                  <a:gd name="connsiteX4840" fmla="*/ 4059584 w 5093934"/>
                  <a:gd name="connsiteY4840" fmla="*/ 1250227 h 1876628"/>
                  <a:gd name="connsiteX4841" fmla="*/ 4040340 w 5093934"/>
                  <a:gd name="connsiteY4841" fmla="*/ 1231960 h 1876628"/>
                  <a:gd name="connsiteX4842" fmla="*/ 4044860 w 5093934"/>
                  <a:gd name="connsiteY4842" fmla="*/ 1204489 h 1876628"/>
                  <a:gd name="connsiteX4843" fmla="*/ 4086151 w 5093934"/>
                  <a:gd name="connsiteY4843" fmla="*/ 1180502 h 1876628"/>
                  <a:gd name="connsiteX4844" fmla="*/ 4105582 w 5093934"/>
                  <a:gd name="connsiteY4844" fmla="*/ 1176492 h 1876628"/>
                  <a:gd name="connsiteX4845" fmla="*/ 3342801 w 5093934"/>
                  <a:gd name="connsiteY4845" fmla="*/ 1176492 h 1876628"/>
                  <a:gd name="connsiteX4846" fmla="*/ 3360360 w 5093934"/>
                  <a:gd name="connsiteY4846" fmla="*/ 1183859 h 1876628"/>
                  <a:gd name="connsiteX4847" fmla="*/ 3379602 w 5093934"/>
                  <a:gd name="connsiteY4847" fmla="*/ 1202127 h 1876628"/>
                  <a:gd name="connsiteX4848" fmla="*/ 3375084 w 5093934"/>
                  <a:gd name="connsiteY4848" fmla="*/ 1229597 h 1876628"/>
                  <a:gd name="connsiteX4849" fmla="*/ 3333793 w 5093934"/>
                  <a:gd name="connsiteY4849" fmla="*/ 1253583 h 1876628"/>
                  <a:gd name="connsiteX4850" fmla="*/ 3296802 w 5093934"/>
                  <a:gd name="connsiteY4850" fmla="*/ 1250227 h 1876628"/>
                  <a:gd name="connsiteX4851" fmla="*/ 3277559 w 5093934"/>
                  <a:gd name="connsiteY4851" fmla="*/ 1231960 h 1876628"/>
                  <a:gd name="connsiteX4852" fmla="*/ 3282079 w 5093934"/>
                  <a:gd name="connsiteY4852" fmla="*/ 1204489 h 1876628"/>
                  <a:gd name="connsiteX4853" fmla="*/ 3323370 w 5093934"/>
                  <a:gd name="connsiteY4853" fmla="*/ 1180502 h 1876628"/>
                  <a:gd name="connsiteX4854" fmla="*/ 3342801 w 5093934"/>
                  <a:gd name="connsiteY4854" fmla="*/ 1176492 h 1876628"/>
                  <a:gd name="connsiteX4855" fmla="*/ 2578573 w 5093934"/>
                  <a:gd name="connsiteY4855" fmla="*/ 1176492 h 1876628"/>
                  <a:gd name="connsiteX4856" fmla="*/ 2596132 w 5093934"/>
                  <a:gd name="connsiteY4856" fmla="*/ 1183859 h 1876628"/>
                  <a:gd name="connsiteX4857" fmla="*/ 2615374 w 5093934"/>
                  <a:gd name="connsiteY4857" fmla="*/ 1202127 h 1876628"/>
                  <a:gd name="connsiteX4858" fmla="*/ 2610856 w 5093934"/>
                  <a:gd name="connsiteY4858" fmla="*/ 1229597 h 1876628"/>
                  <a:gd name="connsiteX4859" fmla="*/ 2569564 w 5093934"/>
                  <a:gd name="connsiteY4859" fmla="*/ 1253583 h 1876628"/>
                  <a:gd name="connsiteX4860" fmla="*/ 2532574 w 5093934"/>
                  <a:gd name="connsiteY4860" fmla="*/ 1250227 h 1876628"/>
                  <a:gd name="connsiteX4861" fmla="*/ 2513331 w 5093934"/>
                  <a:gd name="connsiteY4861" fmla="*/ 1231960 h 1876628"/>
                  <a:gd name="connsiteX4862" fmla="*/ 2517850 w 5093934"/>
                  <a:gd name="connsiteY4862" fmla="*/ 1204489 h 1876628"/>
                  <a:gd name="connsiteX4863" fmla="*/ 2559142 w 5093934"/>
                  <a:gd name="connsiteY4863" fmla="*/ 1180502 h 1876628"/>
                  <a:gd name="connsiteX4864" fmla="*/ 2578573 w 5093934"/>
                  <a:gd name="connsiteY4864" fmla="*/ 1176492 h 1876628"/>
                  <a:gd name="connsiteX4865" fmla="*/ 1814191 w 5093934"/>
                  <a:gd name="connsiteY4865" fmla="*/ 1176492 h 1876628"/>
                  <a:gd name="connsiteX4866" fmla="*/ 1831750 w 5093934"/>
                  <a:gd name="connsiteY4866" fmla="*/ 1183859 h 1876628"/>
                  <a:gd name="connsiteX4867" fmla="*/ 1850992 w 5093934"/>
                  <a:gd name="connsiteY4867" fmla="*/ 1202127 h 1876628"/>
                  <a:gd name="connsiteX4868" fmla="*/ 1846474 w 5093934"/>
                  <a:gd name="connsiteY4868" fmla="*/ 1229597 h 1876628"/>
                  <a:gd name="connsiteX4869" fmla="*/ 1805183 w 5093934"/>
                  <a:gd name="connsiteY4869" fmla="*/ 1253583 h 1876628"/>
                  <a:gd name="connsiteX4870" fmla="*/ 1768192 w 5093934"/>
                  <a:gd name="connsiteY4870" fmla="*/ 1250227 h 1876628"/>
                  <a:gd name="connsiteX4871" fmla="*/ 1748950 w 5093934"/>
                  <a:gd name="connsiteY4871" fmla="*/ 1231960 h 1876628"/>
                  <a:gd name="connsiteX4872" fmla="*/ 1753469 w 5093934"/>
                  <a:gd name="connsiteY4872" fmla="*/ 1204489 h 1876628"/>
                  <a:gd name="connsiteX4873" fmla="*/ 1794760 w 5093934"/>
                  <a:gd name="connsiteY4873" fmla="*/ 1180502 h 1876628"/>
                  <a:gd name="connsiteX4874" fmla="*/ 1814191 w 5093934"/>
                  <a:gd name="connsiteY4874" fmla="*/ 1176492 h 1876628"/>
                  <a:gd name="connsiteX4875" fmla="*/ 1049963 w 5093934"/>
                  <a:gd name="connsiteY4875" fmla="*/ 1176492 h 1876628"/>
                  <a:gd name="connsiteX4876" fmla="*/ 1067523 w 5093934"/>
                  <a:gd name="connsiteY4876" fmla="*/ 1183859 h 1876628"/>
                  <a:gd name="connsiteX4877" fmla="*/ 1086764 w 5093934"/>
                  <a:gd name="connsiteY4877" fmla="*/ 1202127 h 1876628"/>
                  <a:gd name="connsiteX4878" fmla="*/ 1082245 w 5093934"/>
                  <a:gd name="connsiteY4878" fmla="*/ 1229597 h 1876628"/>
                  <a:gd name="connsiteX4879" fmla="*/ 1040955 w 5093934"/>
                  <a:gd name="connsiteY4879" fmla="*/ 1253583 h 1876628"/>
                  <a:gd name="connsiteX4880" fmla="*/ 1003965 w 5093934"/>
                  <a:gd name="connsiteY4880" fmla="*/ 1250227 h 1876628"/>
                  <a:gd name="connsiteX4881" fmla="*/ 984721 w 5093934"/>
                  <a:gd name="connsiteY4881" fmla="*/ 1231960 h 1876628"/>
                  <a:gd name="connsiteX4882" fmla="*/ 989241 w 5093934"/>
                  <a:gd name="connsiteY4882" fmla="*/ 1204489 h 1876628"/>
                  <a:gd name="connsiteX4883" fmla="*/ 1030532 w 5093934"/>
                  <a:gd name="connsiteY4883" fmla="*/ 1180502 h 1876628"/>
                  <a:gd name="connsiteX4884" fmla="*/ 1049963 w 5093934"/>
                  <a:gd name="connsiteY4884" fmla="*/ 1176492 h 1876628"/>
                  <a:gd name="connsiteX4885" fmla="*/ 4620550 w 5093934"/>
                  <a:gd name="connsiteY4885" fmla="*/ 1166652 h 1876628"/>
                  <a:gd name="connsiteX4886" fmla="*/ 4629923 w 5093934"/>
                  <a:gd name="connsiteY4886" fmla="*/ 1169535 h 1876628"/>
                  <a:gd name="connsiteX4887" fmla="*/ 4667477 w 5093934"/>
                  <a:gd name="connsiteY4887" fmla="*/ 1197423 h 1876628"/>
                  <a:gd name="connsiteX4888" fmla="*/ 4667477 w 5093934"/>
                  <a:gd name="connsiteY4888" fmla="*/ 1211343 h 1876628"/>
                  <a:gd name="connsiteX4889" fmla="*/ 4615105 w 5093934"/>
                  <a:gd name="connsiteY4889" fmla="*/ 1250236 h 1876628"/>
                  <a:gd name="connsiteX4890" fmla="*/ 4596362 w 5093934"/>
                  <a:gd name="connsiteY4890" fmla="*/ 1250236 h 1876628"/>
                  <a:gd name="connsiteX4891" fmla="*/ 4558808 w 5093934"/>
                  <a:gd name="connsiteY4891" fmla="*/ 1222348 h 1876628"/>
                  <a:gd name="connsiteX4892" fmla="*/ 4558808 w 5093934"/>
                  <a:gd name="connsiteY4892" fmla="*/ 1208428 h 1876628"/>
                  <a:gd name="connsiteX4893" fmla="*/ 4611179 w 5093934"/>
                  <a:gd name="connsiteY4893" fmla="*/ 1169535 h 1876628"/>
                  <a:gd name="connsiteX4894" fmla="*/ 4620550 w 5093934"/>
                  <a:gd name="connsiteY4894" fmla="*/ 1166652 h 1876628"/>
                  <a:gd name="connsiteX4895" fmla="*/ 3856323 w 5093934"/>
                  <a:gd name="connsiteY4895" fmla="*/ 1166652 h 1876628"/>
                  <a:gd name="connsiteX4896" fmla="*/ 3865695 w 5093934"/>
                  <a:gd name="connsiteY4896" fmla="*/ 1169535 h 1876628"/>
                  <a:gd name="connsiteX4897" fmla="*/ 3903248 w 5093934"/>
                  <a:gd name="connsiteY4897" fmla="*/ 1197423 h 1876628"/>
                  <a:gd name="connsiteX4898" fmla="*/ 3903248 w 5093934"/>
                  <a:gd name="connsiteY4898" fmla="*/ 1211343 h 1876628"/>
                  <a:gd name="connsiteX4899" fmla="*/ 3850876 w 5093934"/>
                  <a:gd name="connsiteY4899" fmla="*/ 1250236 h 1876628"/>
                  <a:gd name="connsiteX4900" fmla="*/ 3832133 w 5093934"/>
                  <a:gd name="connsiteY4900" fmla="*/ 1250236 h 1876628"/>
                  <a:gd name="connsiteX4901" fmla="*/ 3794580 w 5093934"/>
                  <a:gd name="connsiteY4901" fmla="*/ 1222348 h 1876628"/>
                  <a:gd name="connsiteX4902" fmla="*/ 3794580 w 5093934"/>
                  <a:gd name="connsiteY4902" fmla="*/ 1208428 h 1876628"/>
                  <a:gd name="connsiteX4903" fmla="*/ 3846951 w 5093934"/>
                  <a:gd name="connsiteY4903" fmla="*/ 1169535 h 1876628"/>
                  <a:gd name="connsiteX4904" fmla="*/ 3856323 w 5093934"/>
                  <a:gd name="connsiteY4904" fmla="*/ 1166652 h 1876628"/>
                  <a:gd name="connsiteX4905" fmla="*/ 3093542 w 5093934"/>
                  <a:gd name="connsiteY4905" fmla="*/ 1166652 h 1876628"/>
                  <a:gd name="connsiteX4906" fmla="*/ 3102914 w 5093934"/>
                  <a:gd name="connsiteY4906" fmla="*/ 1169535 h 1876628"/>
                  <a:gd name="connsiteX4907" fmla="*/ 3140468 w 5093934"/>
                  <a:gd name="connsiteY4907" fmla="*/ 1197423 h 1876628"/>
                  <a:gd name="connsiteX4908" fmla="*/ 3140468 w 5093934"/>
                  <a:gd name="connsiteY4908" fmla="*/ 1211343 h 1876628"/>
                  <a:gd name="connsiteX4909" fmla="*/ 3088096 w 5093934"/>
                  <a:gd name="connsiteY4909" fmla="*/ 1250236 h 1876628"/>
                  <a:gd name="connsiteX4910" fmla="*/ 3069352 w 5093934"/>
                  <a:gd name="connsiteY4910" fmla="*/ 1250236 h 1876628"/>
                  <a:gd name="connsiteX4911" fmla="*/ 3031799 w 5093934"/>
                  <a:gd name="connsiteY4911" fmla="*/ 1222348 h 1876628"/>
                  <a:gd name="connsiteX4912" fmla="*/ 3031799 w 5093934"/>
                  <a:gd name="connsiteY4912" fmla="*/ 1208428 h 1876628"/>
                  <a:gd name="connsiteX4913" fmla="*/ 3084170 w 5093934"/>
                  <a:gd name="connsiteY4913" fmla="*/ 1169535 h 1876628"/>
                  <a:gd name="connsiteX4914" fmla="*/ 3093542 w 5093934"/>
                  <a:gd name="connsiteY4914" fmla="*/ 1166652 h 1876628"/>
                  <a:gd name="connsiteX4915" fmla="*/ 2329314 w 5093934"/>
                  <a:gd name="connsiteY4915" fmla="*/ 1166652 h 1876628"/>
                  <a:gd name="connsiteX4916" fmla="*/ 2338686 w 5093934"/>
                  <a:gd name="connsiteY4916" fmla="*/ 1169535 h 1876628"/>
                  <a:gd name="connsiteX4917" fmla="*/ 2376240 w 5093934"/>
                  <a:gd name="connsiteY4917" fmla="*/ 1197423 h 1876628"/>
                  <a:gd name="connsiteX4918" fmla="*/ 2376240 w 5093934"/>
                  <a:gd name="connsiteY4918" fmla="*/ 1211343 h 1876628"/>
                  <a:gd name="connsiteX4919" fmla="*/ 2323868 w 5093934"/>
                  <a:gd name="connsiteY4919" fmla="*/ 1250236 h 1876628"/>
                  <a:gd name="connsiteX4920" fmla="*/ 2305124 w 5093934"/>
                  <a:gd name="connsiteY4920" fmla="*/ 1250236 h 1876628"/>
                  <a:gd name="connsiteX4921" fmla="*/ 2267570 w 5093934"/>
                  <a:gd name="connsiteY4921" fmla="*/ 1222348 h 1876628"/>
                  <a:gd name="connsiteX4922" fmla="*/ 2267570 w 5093934"/>
                  <a:gd name="connsiteY4922" fmla="*/ 1208428 h 1876628"/>
                  <a:gd name="connsiteX4923" fmla="*/ 2319942 w 5093934"/>
                  <a:gd name="connsiteY4923" fmla="*/ 1169535 h 1876628"/>
                  <a:gd name="connsiteX4924" fmla="*/ 2329314 w 5093934"/>
                  <a:gd name="connsiteY4924" fmla="*/ 1166652 h 1876628"/>
                  <a:gd name="connsiteX4925" fmla="*/ 1564932 w 5093934"/>
                  <a:gd name="connsiteY4925" fmla="*/ 1166652 h 1876628"/>
                  <a:gd name="connsiteX4926" fmla="*/ 1574304 w 5093934"/>
                  <a:gd name="connsiteY4926" fmla="*/ 1169535 h 1876628"/>
                  <a:gd name="connsiteX4927" fmla="*/ 1611858 w 5093934"/>
                  <a:gd name="connsiteY4927" fmla="*/ 1197423 h 1876628"/>
                  <a:gd name="connsiteX4928" fmla="*/ 1611858 w 5093934"/>
                  <a:gd name="connsiteY4928" fmla="*/ 1211343 h 1876628"/>
                  <a:gd name="connsiteX4929" fmla="*/ 1559486 w 5093934"/>
                  <a:gd name="connsiteY4929" fmla="*/ 1250236 h 1876628"/>
                  <a:gd name="connsiteX4930" fmla="*/ 1540742 w 5093934"/>
                  <a:gd name="connsiteY4930" fmla="*/ 1250236 h 1876628"/>
                  <a:gd name="connsiteX4931" fmla="*/ 1503188 w 5093934"/>
                  <a:gd name="connsiteY4931" fmla="*/ 1222348 h 1876628"/>
                  <a:gd name="connsiteX4932" fmla="*/ 1503188 w 5093934"/>
                  <a:gd name="connsiteY4932" fmla="*/ 1208428 h 1876628"/>
                  <a:gd name="connsiteX4933" fmla="*/ 1555560 w 5093934"/>
                  <a:gd name="connsiteY4933" fmla="*/ 1169535 h 1876628"/>
                  <a:gd name="connsiteX4934" fmla="*/ 1564932 w 5093934"/>
                  <a:gd name="connsiteY4934" fmla="*/ 1166652 h 1876628"/>
                  <a:gd name="connsiteX4935" fmla="*/ 800704 w 5093934"/>
                  <a:gd name="connsiteY4935" fmla="*/ 1166652 h 1876628"/>
                  <a:gd name="connsiteX4936" fmla="*/ 810076 w 5093934"/>
                  <a:gd name="connsiteY4936" fmla="*/ 1169535 h 1876628"/>
                  <a:gd name="connsiteX4937" fmla="*/ 847630 w 5093934"/>
                  <a:gd name="connsiteY4937" fmla="*/ 1197423 h 1876628"/>
                  <a:gd name="connsiteX4938" fmla="*/ 847630 w 5093934"/>
                  <a:gd name="connsiteY4938" fmla="*/ 1211343 h 1876628"/>
                  <a:gd name="connsiteX4939" fmla="*/ 795258 w 5093934"/>
                  <a:gd name="connsiteY4939" fmla="*/ 1250236 h 1876628"/>
                  <a:gd name="connsiteX4940" fmla="*/ 776514 w 5093934"/>
                  <a:gd name="connsiteY4940" fmla="*/ 1250236 h 1876628"/>
                  <a:gd name="connsiteX4941" fmla="*/ 738961 w 5093934"/>
                  <a:gd name="connsiteY4941" fmla="*/ 1222348 h 1876628"/>
                  <a:gd name="connsiteX4942" fmla="*/ 738961 w 5093934"/>
                  <a:gd name="connsiteY4942" fmla="*/ 1208428 h 1876628"/>
                  <a:gd name="connsiteX4943" fmla="*/ 791332 w 5093934"/>
                  <a:gd name="connsiteY4943" fmla="*/ 1169535 h 1876628"/>
                  <a:gd name="connsiteX4944" fmla="*/ 800704 w 5093934"/>
                  <a:gd name="connsiteY4944" fmla="*/ 1166652 h 1876628"/>
                  <a:gd name="connsiteX4945" fmla="*/ 4329857 w 5093934"/>
                  <a:gd name="connsiteY4945" fmla="*/ 1166585 h 1876628"/>
                  <a:gd name="connsiteX4946" fmla="*/ 4335614 w 5093934"/>
                  <a:gd name="connsiteY4946" fmla="*/ 1169911 h 1876628"/>
                  <a:gd name="connsiteX4947" fmla="*/ 4342895 w 5093934"/>
                  <a:gd name="connsiteY4947" fmla="*/ 1179424 h 1876628"/>
                  <a:gd name="connsiteX4948" fmla="*/ 4339321 w 5093934"/>
                  <a:gd name="connsiteY4948" fmla="*/ 1189071 h 1876628"/>
                  <a:gd name="connsiteX4949" fmla="*/ 4326775 w 5093934"/>
                  <a:gd name="connsiteY4949" fmla="*/ 1194368 h 1876628"/>
                  <a:gd name="connsiteX4950" fmla="*/ 4313783 w 5093934"/>
                  <a:gd name="connsiteY4950" fmla="*/ 1191715 h 1876628"/>
                  <a:gd name="connsiteX4951" fmla="*/ 4306502 w 5093934"/>
                  <a:gd name="connsiteY4951" fmla="*/ 1182201 h 1876628"/>
                  <a:gd name="connsiteX4952" fmla="*/ 4310074 w 5093934"/>
                  <a:gd name="connsiteY4952" fmla="*/ 1172553 h 1876628"/>
                  <a:gd name="connsiteX4953" fmla="*/ 4322621 w 5093934"/>
                  <a:gd name="connsiteY4953" fmla="*/ 1167257 h 1876628"/>
                  <a:gd name="connsiteX4954" fmla="*/ 4329857 w 5093934"/>
                  <a:gd name="connsiteY4954" fmla="*/ 1166585 h 1876628"/>
                  <a:gd name="connsiteX4955" fmla="*/ 3567076 w 5093934"/>
                  <a:gd name="connsiteY4955" fmla="*/ 1166585 h 1876628"/>
                  <a:gd name="connsiteX4956" fmla="*/ 3572832 w 5093934"/>
                  <a:gd name="connsiteY4956" fmla="*/ 1169911 h 1876628"/>
                  <a:gd name="connsiteX4957" fmla="*/ 3580114 w 5093934"/>
                  <a:gd name="connsiteY4957" fmla="*/ 1179424 h 1876628"/>
                  <a:gd name="connsiteX4958" fmla="*/ 3576540 w 5093934"/>
                  <a:gd name="connsiteY4958" fmla="*/ 1189071 h 1876628"/>
                  <a:gd name="connsiteX4959" fmla="*/ 3563994 w 5093934"/>
                  <a:gd name="connsiteY4959" fmla="*/ 1194368 h 1876628"/>
                  <a:gd name="connsiteX4960" fmla="*/ 3551002 w 5093934"/>
                  <a:gd name="connsiteY4960" fmla="*/ 1191715 h 1876628"/>
                  <a:gd name="connsiteX4961" fmla="*/ 3543720 w 5093934"/>
                  <a:gd name="connsiteY4961" fmla="*/ 1182201 h 1876628"/>
                  <a:gd name="connsiteX4962" fmla="*/ 3547294 w 5093934"/>
                  <a:gd name="connsiteY4962" fmla="*/ 1172553 h 1876628"/>
                  <a:gd name="connsiteX4963" fmla="*/ 3559840 w 5093934"/>
                  <a:gd name="connsiteY4963" fmla="*/ 1167257 h 1876628"/>
                  <a:gd name="connsiteX4964" fmla="*/ 3567076 w 5093934"/>
                  <a:gd name="connsiteY4964" fmla="*/ 1166585 h 1876628"/>
                  <a:gd name="connsiteX4965" fmla="*/ 2802848 w 5093934"/>
                  <a:gd name="connsiteY4965" fmla="*/ 1166585 h 1876628"/>
                  <a:gd name="connsiteX4966" fmla="*/ 2808604 w 5093934"/>
                  <a:gd name="connsiteY4966" fmla="*/ 1169911 h 1876628"/>
                  <a:gd name="connsiteX4967" fmla="*/ 2815886 w 5093934"/>
                  <a:gd name="connsiteY4967" fmla="*/ 1179424 h 1876628"/>
                  <a:gd name="connsiteX4968" fmla="*/ 2812312 w 5093934"/>
                  <a:gd name="connsiteY4968" fmla="*/ 1189071 h 1876628"/>
                  <a:gd name="connsiteX4969" fmla="*/ 2799766 w 5093934"/>
                  <a:gd name="connsiteY4969" fmla="*/ 1194368 h 1876628"/>
                  <a:gd name="connsiteX4970" fmla="*/ 2786774 w 5093934"/>
                  <a:gd name="connsiteY4970" fmla="*/ 1191715 h 1876628"/>
                  <a:gd name="connsiteX4971" fmla="*/ 2779492 w 5093934"/>
                  <a:gd name="connsiteY4971" fmla="*/ 1182201 h 1876628"/>
                  <a:gd name="connsiteX4972" fmla="*/ 2783066 w 5093934"/>
                  <a:gd name="connsiteY4972" fmla="*/ 1172553 h 1876628"/>
                  <a:gd name="connsiteX4973" fmla="*/ 2795612 w 5093934"/>
                  <a:gd name="connsiteY4973" fmla="*/ 1167257 h 1876628"/>
                  <a:gd name="connsiteX4974" fmla="*/ 2802848 w 5093934"/>
                  <a:gd name="connsiteY4974" fmla="*/ 1166585 h 1876628"/>
                  <a:gd name="connsiteX4975" fmla="*/ 2038466 w 5093934"/>
                  <a:gd name="connsiteY4975" fmla="*/ 1166585 h 1876628"/>
                  <a:gd name="connsiteX4976" fmla="*/ 2044222 w 5093934"/>
                  <a:gd name="connsiteY4976" fmla="*/ 1169911 h 1876628"/>
                  <a:gd name="connsiteX4977" fmla="*/ 2051504 w 5093934"/>
                  <a:gd name="connsiteY4977" fmla="*/ 1179424 h 1876628"/>
                  <a:gd name="connsiteX4978" fmla="*/ 2047930 w 5093934"/>
                  <a:gd name="connsiteY4978" fmla="*/ 1189071 h 1876628"/>
                  <a:gd name="connsiteX4979" fmla="*/ 2035384 w 5093934"/>
                  <a:gd name="connsiteY4979" fmla="*/ 1194368 h 1876628"/>
                  <a:gd name="connsiteX4980" fmla="*/ 2022392 w 5093934"/>
                  <a:gd name="connsiteY4980" fmla="*/ 1191715 h 1876628"/>
                  <a:gd name="connsiteX4981" fmla="*/ 2015110 w 5093934"/>
                  <a:gd name="connsiteY4981" fmla="*/ 1182201 h 1876628"/>
                  <a:gd name="connsiteX4982" fmla="*/ 2018684 w 5093934"/>
                  <a:gd name="connsiteY4982" fmla="*/ 1172553 h 1876628"/>
                  <a:gd name="connsiteX4983" fmla="*/ 2031230 w 5093934"/>
                  <a:gd name="connsiteY4983" fmla="*/ 1167257 h 1876628"/>
                  <a:gd name="connsiteX4984" fmla="*/ 2038466 w 5093934"/>
                  <a:gd name="connsiteY4984" fmla="*/ 1166585 h 1876628"/>
                  <a:gd name="connsiteX4985" fmla="*/ 1274238 w 5093934"/>
                  <a:gd name="connsiteY4985" fmla="*/ 1166585 h 1876628"/>
                  <a:gd name="connsiteX4986" fmla="*/ 1279994 w 5093934"/>
                  <a:gd name="connsiteY4986" fmla="*/ 1169911 h 1876628"/>
                  <a:gd name="connsiteX4987" fmla="*/ 1287275 w 5093934"/>
                  <a:gd name="connsiteY4987" fmla="*/ 1179424 h 1876628"/>
                  <a:gd name="connsiteX4988" fmla="*/ 1283702 w 5093934"/>
                  <a:gd name="connsiteY4988" fmla="*/ 1189071 h 1876628"/>
                  <a:gd name="connsiteX4989" fmla="*/ 1271156 w 5093934"/>
                  <a:gd name="connsiteY4989" fmla="*/ 1194368 h 1876628"/>
                  <a:gd name="connsiteX4990" fmla="*/ 1258164 w 5093934"/>
                  <a:gd name="connsiteY4990" fmla="*/ 1191715 h 1876628"/>
                  <a:gd name="connsiteX4991" fmla="*/ 1250882 w 5093934"/>
                  <a:gd name="connsiteY4991" fmla="*/ 1182201 h 1876628"/>
                  <a:gd name="connsiteX4992" fmla="*/ 1254456 w 5093934"/>
                  <a:gd name="connsiteY4992" fmla="*/ 1172553 h 1876628"/>
                  <a:gd name="connsiteX4993" fmla="*/ 1267002 w 5093934"/>
                  <a:gd name="connsiteY4993" fmla="*/ 1167257 h 1876628"/>
                  <a:gd name="connsiteX4994" fmla="*/ 1274238 w 5093934"/>
                  <a:gd name="connsiteY4994" fmla="*/ 1166585 h 1876628"/>
                  <a:gd name="connsiteX4995" fmla="*/ 511457 w 5093934"/>
                  <a:gd name="connsiteY4995" fmla="*/ 1166585 h 1876628"/>
                  <a:gd name="connsiteX4996" fmla="*/ 517213 w 5093934"/>
                  <a:gd name="connsiteY4996" fmla="*/ 1169911 h 1876628"/>
                  <a:gd name="connsiteX4997" fmla="*/ 524495 w 5093934"/>
                  <a:gd name="connsiteY4997" fmla="*/ 1179424 h 1876628"/>
                  <a:gd name="connsiteX4998" fmla="*/ 520921 w 5093934"/>
                  <a:gd name="connsiteY4998" fmla="*/ 1189071 h 1876628"/>
                  <a:gd name="connsiteX4999" fmla="*/ 508375 w 5093934"/>
                  <a:gd name="connsiteY4999" fmla="*/ 1194368 h 1876628"/>
                  <a:gd name="connsiteX5000" fmla="*/ 495383 w 5093934"/>
                  <a:gd name="connsiteY5000" fmla="*/ 1191715 h 1876628"/>
                  <a:gd name="connsiteX5001" fmla="*/ 488102 w 5093934"/>
                  <a:gd name="connsiteY5001" fmla="*/ 1182201 h 1876628"/>
                  <a:gd name="connsiteX5002" fmla="*/ 491675 w 5093934"/>
                  <a:gd name="connsiteY5002" fmla="*/ 1172553 h 1876628"/>
                  <a:gd name="connsiteX5003" fmla="*/ 504221 w 5093934"/>
                  <a:gd name="connsiteY5003" fmla="*/ 1167257 h 1876628"/>
                  <a:gd name="connsiteX5004" fmla="*/ 511457 w 5093934"/>
                  <a:gd name="connsiteY5004" fmla="*/ 1166585 h 1876628"/>
                  <a:gd name="connsiteX5005" fmla="*/ 4684612 w 5093934"/>
                  <a:gd name="connsiteY5005" fmla="*/ 1162075 h 1876628"/>
                  <a:gd name="connsiteX5006" fmla="*/ 4700362 w 5093934"/>
                  <a:gd name="connsiteY5006" fmla="*/ 1162075 h 1876628"/>
                  <a:gd name="connsiteX5007" fmla="*/ 4713653 w 5093934"/>
                  <a:gd name="connsiteY5007" fmla="*/ 1171944 h 1876628"/>
                  <a:gd name="connsiteX5008" fmla="*/ 4713652 w 5093934"/>
                  <a:gd name="connsiteY5008" fmla="*/ 1184267 h 1876628"/>
                  <a:gd name="connsiteX5009" fmla="*/ 4700362 w 5093934"/>
                  <a:gd name="connsiteY5009" fmla="*/ 1194136 h 1876628"/>
                  <a:gd name="connsiteX5010" fmla="*/ 4684612 w 5093934"/>
                  <a:gd name="connsiteY5010" fmla="*/ 1194137 h 1876628"/>
                  <a:gd name="connsiteX5011" fmla="*/ 4671322 w 5093934"/>
                  <a:gd name="connsiteY5011" fmla="*/ 1184267 h 1876628"/>
                  <a:gd name="connsiteX5012" fmla="*/ 4671322 w 5093934"/>
                  <a:gd name="connsiteY5012" fmla="*/ 1171944 h 1876628"/>
                  <a:gd name="connsiteX5013" fmla="*/ 4684612 w 5093934"/>
                  <a:gd name="connsiteY5013" fmla="*/ 1162075 h 1876628"/>
                  <a:gd name="connsiteX5014" fmla="*/ 3920384 w 5093934"/>
                  <a:gd name="connsiteY5014" fmla="*/ 1162075 h 1876628"/>
                  <a:gd name="connsiteX5015" fmla="*/ 3936134 w 5093934"/>
                  <a:gd name="connsiteY5015" fmla="*/ 1162075 h 1876628"/>
                  <a:gd name="connsiteX5016" fmla="*/ 3949425 w 5093934"/>
                  <a:gd name="connsiteY5016" fmla="*/ 1171944 h 1876628"/>
                  <a:gd name="connsiteX5017" fmla="*/ 3949424 w 5093934"/>
                  <a:gd name="connsiteY5017" fmla="*/ 1184267 h 1876628"/>
                  <a:gd name="connsiteX5018" fmla="*/ 3936134 w 5093934"/>
                  <a:gd name="connsiteY5018" fmla="*/ 1194136 h 1876628"/>
                  <a:gd name="connsiteX5019" fmla="*/ 3920384 w 5093934"/>
                  <a:gd name="connsiteY5019" fmla="*/ 1194137 h 1876628"/>
                  <a:gd name="connsiteX5020" fmla="*/ 3907094 w 5093934"/>
                  <a:gd name="connsiteY5020" fmla="*/ 1184267 h 1876628"/>
                  <a:gd name="connsiteX5021" fmla="*/ 3907094 w 5093934"/>
                  <a:gd name="connsiteY5021" fmla="*/ 1171944 h 1876628"/>
                  <a:gd name="connsiteX5022" fmla="*/ 3920384 w 5093934"/>
                  <a:gd name="connsiteY5022" fmla="*/ 1162075 h 1876628"/>
                  <a:gd name="connsiteX5023" fmla="*/ 3157602 w 5093934"/>
                  <a:gd name="connsiteY5023" fmla="*/ 1162075 h 1876628"/>
                  <a:gd name="connsiteX5024" fmla="*/ 3173353 w 5093934"/>
                  <a:gd name="connsiteY5024" fmla="*/ 1162075 h 1876628"/>
                  <a:gd name="connsiteX5025" fmla="*/ 3186644 w 5093934"/>
                  <a:gd name="connsiteY5025" fmla="*/ 1171944 h 1876628"/>
                  <a:gd name="connsiteX5026" fmla="*/ 3186644 w 5093934"/>
                  <a:gd name="connsiteY5026" fmla="*/ 1184267 h 1876628"/>
                  <a:gd name="connsiteX5027" fmla="*/ 3173353 w 5093934"/>
                  <a:gd name="connsiteY5027" fmla="*/ 1194136 h 1876628"/>
                  <a:gd name="connsiteX5028" fmla="*/ 3157603 w 5093934"/>
                  <a:gd name="connsiteY5028" fmla="*/ 1194137 h 1876628"/>
                  <a:gd name="connsiteX5029" fmla="*/ 3144312 w 5093934"/>
                  <a:gd name="connsiteY5029" fmla="*/ 1184267 h 1876628"/>
                  <a:gd name="connsiteX5030" fmla="*/ 3144312 w 5093934"/>
                  <a:gd name="connsiteY5030" fmla="*/ 1171944 h 1876628"/>
                  <a:gd name="connsiteX5031" fmla="*/ 3157602 w 5093934"/>
                  <a:gd name="connsiteY5031" fmla="*/ 1162075 h 1876628"/>
                  <a:gd name="connsiteX5032" fmla="*/ 2393374 w 5093934"/>
                  <a:gd name="connsiteY5032" fmla="*/ 1162075 h 1876628"/>
                  <a:gd name="connsiteX5033" fmla="*/ 2409126 w 5093934"/>
                  <a:gd name="connsiteY5033" fmla="*/ 1162075 h 1876628"/>
                  <a:gd name="connsiteX5034" fmla="*/ 2422416 w 5093934"/>
                  <a:gd name="connsiteY5034" fmla="*/ 1171944 h 1876628"/>
                  <a:gd name="connsiteX5035" fmla="*/ 2422415 w 5093934"/>
                  <a:gd name="connsiteY5035" fmla="*/ 1184267 h 1876628"/>
                  <a:gd name="connsiteX5036" fmla="*/ 2409126 w 5093934"/>
                  <a:gd name="connsiteY5036" fmla="*/ 1194136 h 1876628"/>
                  <a:gd name="connsiteX5037" fmla="*/ 2393375 w 5093934"/>
                  <a:gd name="connsiteY5037" fmla="*/ 1194137 h 1876628"/>
                  <a:gd name="connsiteX5038" fmla="*/ 2380085 w 5093934"/>
                  <a:gd name="connsiteY5038" fmla="*/ 1184267 h 1876628"/>
                  <a:gd name="connsiteX5039" fmla="*/ 2380085 w 5093934"/>
                  <a:gd name="connsiteY5039" fmla="*/ 1171944 h 1876628"/>
                  <a:gd name="connsiteX5040" fmla="*/ 2393374 w 5093934"/>
                  <a:gd name="connsiteY5040" fmla="*/ 1162075 h 1876628"/>
                  <a:gd name="connsiteX5041" fmla="*/ 1628993 w 5093934"/>
                  <a:gd name="connsiteY5041" fmla="*/ 1162075 h 1876628"/>
                  <a:gd name="connsiteX5042" fmla="*/ 1644744 w 5093934"/>
                  <a:gd name="connsiteY5042" fmla="*/ 1162075 h 1876628"/>
                  <a:gd name="connsiteX5043" fmla="*/ 1658034 w 5093934"/>
                  <a:gd name="connsiteY5043" fmla="*/ 1171944 h 1876628"/>
                  <a:gd name="connsiteX5044" fmla="*/ 1658033 w 5093934"/>
                  <a:gd name="connsiteY5044" fmla="*/ 1184267 h 1876628"/>
                  <a:gd name="connsiteX5045" fmla="*/ 1644744 w 5093934"/>
                  <a:gd name="connsiteY5045" fmla="*/ 1194136 h 1876628"/>
                  <a:gd name="connsiteX5046" fmla="*/ 1628993 w 5093934"/>
                  <a:gd name="connsiteY5046" fmla="*/ 1194137 h 1876628"/>
                  <a:gd name="connsiteX5047" fmla="*/ 1615702 w 5093934"/>
                  <a:gd name="connsiteY5047" fmla="*/ 1184267 h 1876628"/>
                  <a:gd name="connsiteX5048" fmla="*/ 1615702 w 5093934"/>
                  <a:gd name="connsiteY5048" fmla="*/ 1171944 h 1876628"/>
                  <a:gd name="connsiteX5049" fmla="*/ 1628993 w 5093934"/>
                  <a:gd name="connsiteY5049" fmla="*/ 1162075 h 1876628"/>
                  <a:gd name="connsiteX5050" fmla="*/ 864765 w 5093934"/>
                  <a:gd name="connsiteY5050" fmla="*/ 1162075 h 1876628"/>
                  <a:gd name="connsiteX5051" fmla="*/ 880515 w 5093934"/>
                  <a:gd name="connsiteY5051" fmla="*/ 1162075 h 1876628"/>
                  <a:gd name="connsiteX5052" fmla="*/ 893806 w 5093934"/>
                  <a:gd name="connsiteY5052" fmla="*/ 1171944 h 1876628"/>
                  <a:gd name="connsiteX5053" fmla="*/ 893806 w 5093934"/>
                  <a:gd name="connsiteY5053" fmla="*/ 1184267 h 1876628"/>
                  <a:gd name="connsiteX5054" fmla="*/ 880515 w 5093934"/>
                  <a:gd name="connsiteY5054" fmla="*/ 1194136 h 1876628"/>
                  <a:gd name="connsiteX5055" fmla="*/ 864766 w 5093934"/>
                  <a:gd name="connsiteY5055" fmla="*/ 1194137 h 1876628"/>
                  <a:gd name="connsiteX5056" fmla="*/ 851475 w 5093934"/>
                  <a:gd name="connsiteY5056" fmla="*/ 1184267 h 1876628"/>
                  <a:gd name="connsiteX5057" fmla="*/ 851475 w 5093934"/>
                  <a:gd name="connsiteY5057" fmla="*/ 1171944 h 1876628"/>
                  <a:gd name="connsiteX5058" fmla="*/ 864765 w 5093934"/>
                  <a:gd name="connsiteY5058" fmla="*/ 1162075 h 1876628"/>
                  <a:gd name="connsiteX5059" fmla="*/ 4411140 w 5093934"/>
                  <a:gd name="connsiteY5059" fmla="*/ 1152276 h 1876628"/>
                  <a:gd name="connsiteX5060" fmla="*/ 4432253 w 5093934"/>
                  <a:gd name="connsiteY5060" fmla="*/ 1158073 h 1876628"/>
                  <a:gd name="connsiteX5061" fmla="*/ 4492595 w 5093934"/>
                  <a:gd name="connsiteY5061" fmla="*/ 1199561 h 1876628"/>
                  <a:gd name="connsiteX5062" fmla="*/ 4494196 w 5093934"/>
                  <a:gd name="connsiteY5062" fmla="*/ 1230426 h 1876628"/>
                  <a:gd name="connsiteX5063" fmla="*/ 4463933 w 5093934"/>
                  <a:gd name="connsiteY5063" fmla="*/ 1254701 h 1876628"/>
                  <a:gd name="connsiteX5064" fmla="*/ 4422372 w 5093934"/>
                  <a:gd name="connsiteY5064" fmla="*/ 1255889 h 1876628"/>
                  <a:gd name="connsiteX5065" fmla="*/ 4362029 w 5093934"/>
                  <a:gd name="connsiteY5065" fmla="*/ 1214402 h 1876628"/>
                  <a:gd name="connsiteX5066" fmla="*/ 4360429 w 5093934"/>
                  <a:gd name="connsiteY5066" fmla="*/ 1183538 h 1876628"/>
                  <a:gd name="connsiteX5067" fmla="*/ 4390692 w 5093934"/>
                  <a:gd name="connsiteY5067" fmla="*/ 1159262 h 1876628"/>
                  <a:gd name="connsiteX5068" fmla="*/ 4411140 w 5093934"/>
                  <a:gd name="connsiteY5068" fmla="*/ 1152276 h 1876628"/>
                  <a:gd name="connsiteX5069" fmla="*/ 3648359 w 5093934"/>
                  <a:gd name="connsiteY5069" fmla="*/ 1152276 h 1876628"/>
                  <a:gd name="connsiteX5070" fmla="*/ 3669472 w 5093934"/>
                  <a:gd name="connsiteY5070" fmla="*/ 1158073 h 1876628"/>
                  <a:gd name="connsiteX5071" fmla="*/ 3729814 w 5093934"/>
                  <a:gd name="connsiteY5071" fmla="*/ 1199561 h 1876628"/>
                  <a:gd name="connsiteX5072" fmla="*/ 3731416 w 5093934"/>
                  <a:gd name="connsiteY5072" fmla="*/ 1230426 h 1876628"/>
                  <a:gd name="connsiteX5073" fmla="*/ 3701152 w 5093934"/>
                  <a:gd name="connsiteY5073" fmla="*/ 1254701 h 1876628"/>
                  <a:gd name="connsiteX5074" fmla="*/ 3659591 w 5093934"/>
                  <a:gd name="connsiteY5074" fmla="*/ 1255889 h 1876628"/>
                  <a:gd name="connsiteX5075" fmla="*/ 3599248 w 5093934"/>
                  <a:gd name="connsiteY5075" fmla="*/ 1214402 h 1876628"/>
                  <a:gd name="connsiteX5076" fmla="*/ 3597648 w 5093934"/>
                  <a:gd name="connsiteY5076" fmla="*/ 1183538 h 1876628"/>
                  <a:gd name="connsiteX5077" fmla="*/ 3627910 w 5093934"/>
                  <a:gd name="connsiteY5077" fmla="*/ 1159262 h 1876628"/>
                  <a:gd name="connsiteX5078" fmla="*/ 3648359 w 5093934"/>
                  <a:gd name="connsiteY5078" fmla="*/ 1152276 h 1876628"/>
                  <a:gd name="connsiteX5079" fmla="*/ 2884132 w 5093934"/>
                  <a:gd name="connsiteY5079" fmla="*/ 1152276 h 1876628"/>
                  <a:gd name="connsiteX5080" fmla="*/ 2905244 w 5093934"/>
                  <a:gd name="connsiteY5080" fmla="*/ 1158073 h 1876628"/>
                  <a:gd name="connsiteX5081" fmla="*/ 2965586 w 5093934"/>
                  <a:gd name="connsiteY5081" fmla="*/ 1199561 h 1876628"/>
                  <a:gd name="connsiteX5082" fmla="*/ 2967187 w 5093934"/>
                  <a:gd name="connsiteY5082" fmla="*/ 1230426 h 1876628"/>
                  <a:gd name="connsiteX5083" fmla="*/ 2936924 w 5093934"/>
                  <a:gd name="connsiteY5083" fmla="*/ 1254701 h 1876628"/>
                  <a:gd name="connsiteX5084" fmla="*/ 2895363 w 5093934"/>
                  <a:gd name="connsiteY5084" fmla="*/ 1255889 h 1876628"/>
                  <a:gd name="connsiteX5085" fmla="*/ 2835021 w 5093934"/>
                  <a:gd name="connsiteY5085" fmla="*/ 1214402 h 1876628"/>
                  <a:gd name="connsiteX5086" fmla="*/ 2833420 w 5093934"/>
                  <a:gd name="connsiteY5086" fmla="*/ 1183538 h 1876628"/>
                  <a:gd name="connsiteX5087" fmla="*/ 2863682 w 5093934"/>
                  <a:gd name="connsiteY5087" fmla="*/ 1159262 h 1876628"/>
                  <a:gd name="connsiteX5088" fmla="*/ 2884132 w 5093934"/>
                  <a:gd name="connsiteY5088" fmla="*/ 1152276 h 1876628"/>
                  <a:gd name="connsiteX5089" fmla="*/ 2119750 w 5093934"/>
                  <a:gd name="connsiteY5089" fmla="*/ 1152276 h 1876628"/>
                  <a:gd name="connsiteX5090" fmla="*/ 2140862 w 5093934"/>
                  <a:gd name="connsiteY5090" fmla="*/ 1158073 h 1876628"/>
                  <a:gd name="connsiteX5091" fmla="*/ 2201204 w 5093934"/>
                  <a:gd name="connsiteY5091" fmla="*/ 1199561 h 1876628"/>
                  <a:gd name="connsiteX5092" fmla="*/ 2202806 w 5093934"/>
                  <a:gd name="connsiteY5092" fmla="*/ 1230426 h 1876628"/>
                  <a:gd name="connsiteX5093" fmla="*/ 2172542 w 5093934"/>
                  <a:gd name="connsiteY5093" fmla="*/ 1254701 h 1876628"/>
                  <a:gd name="connsiteX5094" fmla="*/ 2130981 w 5093934"/>
                  <a:gd name="connsiteY5094" fmla="*/ 1255889 h 1876628"/>
                  <a:gd name="connsiteX5095" fmla="*/ 2070638 w 5093934"/>
                  <a:gd name="connsiteY5095" fmla="*/ 1214402 h 1876628"/>
                  <a:gd name="connsiteX5096" fmla="*/ 2069037 w 5093934"/>
                  <a:gd name="connsiteY5096" fmla="*/ 1183538 h 1876628"/>
                  <a:gd name="connsiteX5097" fmla="*/ 2099300 w 5093934"/>
                  <a:gd name="connsiteY5097" fmla="*/ 1159262 h 1876628"/>
                  <a:gd name="connsiteX5098" fmla="*/ 2119750 w 5093934"/>
                  <a:gd name="connsiteY5098" fmla="*/ 1152276 h 1876628"/>
                  <a:gd name="connsiteX5099" fmla="*/ 1355522 w 5093934"/>
                  <a:gd name="connsiteY5099" fmla="*/ 1152276 h 1876628"/>
                  <a:gd name="connsiteX5100" fmla="*/ 1376634 w 5093934"/>
                  <a:gd name="connsiteY5100" fmla="*/ 1158073 h 1876628"/>
                  <a:gd name="connsiteX5101" fmla="*/ 1436976 w 5093934"/>
                  <a:gd name="connsiteY5101" fmla="*/ 1199561 h 1876628"/>
                  <a:gd name="connsiteX5102" fmla="*/ 1438577 w 5093934"/>
                  <a:gd name="connsiteY5102" fmla="*/ 1230426 h 1876628"/>
                  <a:gd name="connsiteX5103" fmla="*/ 1408314 w 5093934"/>
                  <a:gd name="connsiteY5103" fmla="*/ 1254701 h 1876628"/>
                  <a:gd name="connsiteX5104" fmla="*/ 1366753 w 5093934"/>
                  <a:gd name="connsiteY5104" fmla="*/ 1255889 h 1876628"/>
                  <a:gd name="connsiteX5105" fmla="*/ 1306410 w 5093934"/>
                  <a:gd name="connsiteY5105" fmla="*/ 1214402 h 1876628"/>
                  <a:gd name="connsiteX5106" fmla="*/ 1304810 w 5093934"/>
                  <a:gd name="connsiteY5106" fmla="*/ 1183538 h 1876628"/>
                  <a:gd name="connsiteX5107" fmla="*/ 1335073 w 5093934"/>
                  <a:gd name="connsiteY5107" fmla="*/ 1159262 h 1876628"/>
                  <a:gd name="connsiteX5108" fmla="*/ 1355522 w 5093934"/>
                  <a:gd name="connsiteY5108" fmla="*/ 1152276 h 1876628"/>
                  <a:gd name="connsiteX5109" fmla="*/ 592740 w 5093934"/>
                  <a:gd name="connsiteY5109" fmla="*/ 1152276 h 1876628"/>
                  <a:gd name="connsiteX5110" fmla="*/ 613853 w 5093934"/>
                  <a:gd name="connsiteY5110" fmla="*/ 1158073 h 1876628"/>
                  <a:gd name="connsiteX5111" fmla="*/ 674195 w 5093934"/>
                  <a:gd name="connsiteY5111" fmla="*/ 1199561 h 1876628"/>
                  <a:gd name="connsiteX5112" fmla="*/ 675797 w 5093934"/>
                  <a:gd name="connsiteY5112" fmla="*/ 1230426 h 1876628"/>
                  <a:gd name="connsiteX5113" fmla="*/ 645533 w 5093934"/>
                  <a:gd name="connsiteY5113" fmla="*/ 1254701 h 1876628"/>
                  <a:gd name="connsiteX5114" fmla="*/ 603972 w 5093934"/>
                  <a:gd name="connsiteY5114" fmla="*/ 1255889 h 1876628"/>
                  <a:gd name="connsiteX5115" fmla="*/ 543629 w 5093934"/>
                  <a:gd name="connsiteY5115" fmla="*/ 1214402 h 1876628"/>
                  <a:gd name="connsiteX5116" fmla="*/ 542029 w 5093934"/>
                  <a:gd name="connsiteY5116" fmla="*/ 1183538 h 1876628"/>
                  <a:gd name="connsiteX5117" fmla="*/ 572292 w 5093934"/>
                  <a:gd name="connsiteY5117" fmla="*/ 1159262 h 1876628"/>
                  <a:gd name="connsiteX5118" fmla="*/ 592740 w 5093934"/>
                  <a:gd name="connsiteY5118" fmla="*/ 1152276 h 1876628"/>
                  <a:gd name="connsiteX5119" fmla="*/ 4880659 w 5093934"/>
                  <a:gd name="connsiteY5119" fmla="*/ 1146675 h 1876628"/>
                  <a:gd name="connsiteX5120" fmla="*/ 4886710 w 5093934"/>
                  <a:gd name="connsiteY5120" fmla="*/ 1148773 h 1876628"/>
                  <a:gd name="connsiteX5121" fmla="*/ 4893692 w 5093934"/>
                  <a:gd name="connsiteY5121" fmla="*/ 1154441 h 1876628"/>
                  <a:gd name="connsiteX5122" fmla="*/ 4893144 w 5093934"/>
                  <a:gd name="connsiteY5122" fmla="*/ 1163596 h 1876628"/>
                  <a:gd name="connsiteX5123" fmla="*/ 4885514 w 5093934"/>
                  <a:gd name="connsiteY5123" fmla="*/ 1168781 h 1876628"/>
                  <a:gd name="connsiteX5124" fmla="*/ 4873187 w 5093934"/>
                  <a:gd name="connsiteY5124" fmla="*/ 1168375 h 1876628"/>
                  <a:gd name="connsiteX5125" fmla="*/ 4866204 w 5093934"/>
                  <a:gd name="connsiteY5125" fmla="*/ 1162708 h 1876628"/>
                  <a:gd name="connsiteX5126" fmla="*/ 4866751 w 5093934"/>
                  <a:gd name="connsiteY5126" fmla="*/ 1153553 h 1876628"/>
                  <a:gd name="connsiteX5127" fmla="*/ 4874382 w 5093934"/>
                  <a:gd name="connsiteY5127" fmla="*/ 1148368 h 1876628"/>
                  <a:gd name="connsiteX5128" fmla="*/ 4880659 w 5093934"/>
                  <a:gd name="connsiteY5128" fmla="*/ 1146675 h 1876628"/>
                  <a:gd name="connsiteX5129" fmla="*/ 4116430 w 5093934"/>
                  <a:gd name="connsiteY5129" fmla="*/ 1146675 h 1876628"/>
                  <a:gd name="connsiteX5130" fmla="*/ 4122482 w 5093934"/>
                  <a:gd name="connsiteY5130" fmla="*/ 1148773 h 1876628"/>
                  <a:gd name="connsiteX5131" fmla="*/ 4129464 w 5093934"/>
                  <a:gd name="connsiteY5131" fmla="*/ 1154441 h 1876628"/>
                  <a:gd name="connsiteX5132" fmla="*/ 4128917 w 5093934"/>
                  <a:gd name="connsiteY5132" fmla="*/ 1163596 h 1876628"/>
                  <a:gd name="connsiteX5133" fmla="*/ 4121286 w 5093934"/>
                  <a:gd name="connsiteY5133" fmla="*/ 1168781 h 1876628"/>
                  <a:gd name="connsiteX5134" fmla="*/ 4108958 w 5093934"/>
                  <a:gd name="connsiteY5134" fmla="*/ 1168375 h 1876628"/>
                  <a:gd name="connsiteX5135" fmla="*/ 4101976 w 5093934"/>
                  <a:gd name="connsiteY5135" fmla="*/ 1162708 h 1876628"/>
                  <a:gd name="connsiteX5136" fmla="*/ 4102523 w 5093934"/>
                  <a:gd name="connsiteY5136" fmla="*/ 1153553 h 1876628"/>
                  <a:gd name="connsiteX5137" fmla="*/ 4110153 w 5093934"/>
                  <a:gd name="connsiteY5137" fmla="*/ 1148368 h 1876628"/>
                  <a:gd name="connsiteX5138" fmla="*/ 4116430 w 5093934"/>
                  <a:gd name="connsiteY5138" fmla="*/ 1146675 h 1876628"/>
                  <a:gd name="connsiteX5139" fmla="*/ 3353650 w 5093934"/>
                  <a:gd name="connsiteY5139" fmla="*/ 1146675 h 1876628"/>
                  <a:gd name="connsiteX5140" fmla="*/ 3359701 w 5093934"/>
                  <a:gd name="connsiteY5140" fmla="*/ 1148773 h 1876628"/>
                  <a:gd name="connsiteX5141" fmla="*/ 3366683 w 5093934"/>
                  <a:gd name="connsiteY5141" fmla="*/ 1154441 h 1876628"/>
                  <a:gd name="connsiteX5142" fmla="*/ 3366136 w 5093934"/>
                  <a:gd name="connsiteY5142" fmla="*/ 1163596 h 1876628"/>
                  <a:gd name="connsiteX5143" fmla="*/ 3358506 w 5093934"/>
                  <a:gd name="connsiteY5143" fmla="*/ 1168781 h 1876628"/>
                  <a:gd name="connsiteX5144" fmla="*/ 3346178 w 5093934"/>
                  <a:gd name="connsiteY5144" fmla="*/ 1168375 h 1876628"/>
                  <a:gd name="connsiteX5145" fmla="*/ 3339195 w 5093934"/>
                  <a:gd name="connsiteY5145" fmla="*/ 1162708 h 1876628"/>
                  <a:gd name="connsiteX5146" fmla="*/ 3339742 w 5093934"/>
                  <a:gd name="connsiteY5146" fmla="*/ 1153553 h 1876628"/>
                  <a:gd name="connsiteX5147" fmla="*/ 3347372 w 5093934"/>
                  <a:gd name="connsiteY5147" fmla="*/ 1148368 h 1876628"/>
                  <a:gd name="connsiteX5148" fmla="*/ 3353650 w 5093934"/>
                  <a:gd name="connsiteY5148" fmla="*/ 1146675 h 1876628"/>
                  <a:gd name="connsiteX5149" fmla="*/ 2589422 w 5093934"/>
                  <a:gd name="connsiteY5149" fmla="*/ 1146675 h 1876628"/>
                  <a:gd name="connsiteX5150" fmla="*/ 2595473 w 5093934"/>
                  <a:gd name="connsiteY5150" fmla="*/ 1148773 h 1876628"/>
                  <a:gd name="connsiteX5151" fmla="*/ 2602455 w 5093934"/>
                  <a:gd name="connsiteY5151" fmla="*/ 1154441 h 1876628"/>
                  <a:gd name="connsiteX5152" fmla="*/ 2601908 w 5093934"/>
                  <a:gd name="connsiteY5152" fmla="*/ 1163596 h 1876628"/>
                  <a:gd name="connsiteX5153" fmla="*/ 2594277 w 5093934"/>
                  <a:gd name="connsiteY5153" fmla="*/ 1168781 h 1876628"/>
                  <a:gd name="connsiteX5154" fmla="*/ 2581950 w 5093934"/>
                  <a:gd name="connsiteY5154" fmla="*/ 1168375 h 1876628"/>
                  <a:gd name="connsiteX5155" fmla="*/ 2574967 w 5093934"/>
                  <a:gd name="connsiteY5155" fmla="*/ 1162708 h 1876628"/>
                  <a:gd name="connsiteX5156" fmla="*/ 2575513 w 5093934"/>
                  <a:gd name="connsiteY5156" fmla="*/ 1153553 h 1876628"/>
                  <a:gd name="connsiteX5157" fmla="*/ 2583144 w 5093934"/>
                  <a:gd name="connsiteY5157" fmla="*/ 1148368 h 1876628"/>
                  <a:gd name="connsiteX5158" fmla="*/ 2589422 w 5093934"/>
                  <a:gd name="connsiteY5158" fmla="*/ 1146675 h 1876628"/>
                  <a:gd name="connsiteX5159" fmla="*/ 1825040 w 5093934"/>
                  <a:gd name="connsiteY5159" fmla="*/ 1146675 h 1876628"/>
                  <a:gd name="connsiteX5160" fmla="*/ 1831091 w 5093934"/>
                  <a:gd name="connsiteY5160" fmla="*/ 1148773 h 1876628"/>
                  <a:gd name="connsiteX5161" fmla="*/ 1838073 w 5093934"/>
                  <a:gd name="connsiteY5161" fmla="*/ 1154441 h 1876628"/>
                  <a:gd name="connsiteX5162" fmla="*/ 1837526 w 5093934"/>
                  <a:gd name="connsiteY5162" fmla="*/ 1163596 h 1876628"/>
                  <a:gd name="connsiteX5163" fmla="*/ 1829896 w 5093934"/>
                  <a:gd name="connsiteY5163" fmla="*/ 1168781 h 1876628"/>
                  <a:gd name="connsiteX5164" fmla="*/ 1817567 w 5093934"/>
                  <a:gd name="connsiteY5164" fmla="*/ 1168375 h 1876628"/>
                  <a:gd name="connsiteX5165" fmla="*/ 1810585 w 5093934"/>
                  <a:gd name="connsiteY5165" fmla="*/ 1162708 h 1876628"/>
                  <a:gd name="connsiteX5166" fmla="*/ 1811132 w 5093934"/>
                  <a:gd name="connsiteY5166" fmla="*/ 1153553 h 1876628"/>
                  <a:gd name="connsiteX5167" fmla="*/ 1818762 w 5093934"/>
                  <a:gd name="connsiteY5167" fmla="*/ 1148368 h 1876628"/>
                  <a:gd name="connsiteX5168" fmla="*/ 1825040 w 5093934"/>
                  <a:gd name="connsiteY5168" fmla="*/ 1146675 h 1876628"/>
                  <a:gd name="connsiteX5169" fmla="*/ 1060812 w 5093934"/>
                  <a:gd name="connsiteY5169" fmla="*/ 1146675 h 1876628"/>
                  <a:gd name="connsiteX5170" fmla="*/ 1066863 w 5093934"/>
                  <a:gd name="connsiteY5170" fmla="*/ 1148773 h 1876628"/>
                  <a:gd name="connsiteX5171" fmla="*/ 1073845 w 5093934"/>
                  <a:gd name="connsiteY5171" fmla="*/ 1154441 h 1876628"/>
                  <a:gd name="connsiteX5172" fmla="*/ 1073298 w 5093934"/>
                  <a:gd name="connsiteY5172" fmla="*/ 1163596 h 1876628"/>
                  <a:gd name="connsiteX5173" fmla="*/ 1065668 w 5093934"/>
                  <a:gd name="connsiteY5173" fmla="*/ 1168781 h 1876628"/>
                  <a:gd name="connsiteX5174" fmla="*/ 1053340 w 5093934"/>
                  <a:gd name="connsiteY5174" fmla="*/ 1168375 h 1876628"/>
                  <a:gd name="connsiteX5175" fmla="*/ 1046357 w 5093934"/>
                  <a:gd name="connsiteY5175" fmla="*/ 1162708 h 1876628"/>
                  <a:gd name="connsiteX5176" fmla="*/ 1046904 w 5093934"/>
                  <a:gd name="connsiteY5176" fmla="*/ 1153553 h 1876628"/>
                  <a:gd name="connsiteX5177" fmla="*/ 1054534 w 5093934"/>
                  <a:gd name="connsiteY5177" fmla="*/ 1148368 h 1876628"/>
                  <a:gd name="connsiteX5178" fmla="*/ 1060812 w 5093934"/>
                  <a:gd name="connsiteY5178" fmla="*/ 1146675 h 1876628"/>
                  <a:gd name="connsiteX5179" fmla="*/ 4654818 w 5093934"/>
                  <a:gd name="connsiteY5179" fmla="*/ 1142374 h 1876628"/>
                  <a:gd name="connsiteX5180" fmla="*/ 4660869 w 5093934"/>
                  <a:gd name="connsiteY5180" fmla="*/ 1144474 h 1876628"/>
                  <a:gd name="connsiteX5181" fmla="*/ 4667852 w 5093934"/>
                  <a:gd name="connsiteY5181" fmla="*/ 1150140 h 1876628"/>
                  <a:gd name="connsiteX5182" fmla="*/ 4667305 w 5093934"/>
                  <a:gd name="connsiteY5182" fmla="*/ 1159296 h 1876628"/>
                  <a:gd name="connsiteX5183" fmla="*/ 4659674 w 5093934"/>
                  <a:gd name="connsiteY5183" fmla="*/ 1164481 h 1876628"/>
                  <a:gd name="connsiteX5184" fmla="*/ 4647346 w 5093934"/>
                  <a:gd name="connsiteY5184" fmla="*/ 1164075 h 1876628"/>
                  <a:gd name="connsiteX5185" fmla="*/ 4640363 w 5093934"/>
                  <a:gd name="connsiteY5185" fmla="*/ 1158408 h 1876628"/>
                  <a:gd name="connsiteX5186" fmla="*/ 4640910 w 5093934"/>
                  <a:gd name="connsiteY5186" fmla="*/ 1149252 h 1876628"/>
                  <a:gd name="connsiteX5187" fmla="*/ 4648542 w 5093934"/>
                  <a:gd name="connsiteY5187" fmla="*/ 1144067 h 1876628"/>
                  <a:gd name="connsiteX5188" fmla="*/ 4654818 w 5093934"/>
                  <a:gd name="connsiteY5188" fmla="*/ 1142374 h 1876628"/>
                  <a:gd name="connsiteX5189" fmla="*/ 3890591 w 5093934"/>
                  <a:gd name="connsiteY5189" fmla="*/ 1142374 h 1876628"/>
                  <a:gd name="connsiteX5190" fmla="*/ 3896641 w 5093934"/>
                  <a:gd name="connsiteY5190" fmla="*/ 1144474 h 1876628"/>
                  <a:gd name="connsiteX5191" fmla="*/ 3903624 w 5093934"/>
                  <a:gd name="connsiteY5191" fmla="*/ 1150140 h 1876628"/>
                  <a:gd name="connsiteX5192" fmla="*/ 3903078 w 5093934"/>
                  <a:gd name="connsiteY5192" fmla="*/ 1159296 h 1876628"/>
                  <a:gd name="connsiteX5193" fmla="*/ 3895446 w 5093934"/>
                  <a:gd name="connsiteY5193" fmla="*/ 1164481 h 1876628"/>
                  <a:gd name="connsiteX5194" fmla="*/ 3883118 w 5093934"/>
                  <a:gd name="connsiteY5194" fmla="*/ 1164075 h 1876628"/>
                  <a:gd name="connsiteX5195" fmla="*/ 3876134 w 5093934"/>
                  <a:gd name="connsiteY5195" fmla="*/ 1158408 h 1876628"/>
                  <a:gd name="connsiteX5196" fmla="*/ 3876682 w 5093934"/>
                  <a:gd name="connsiteY5196" fmla="*/ 1149252 h 1876628"/>
                  <a:gd name="connsiteX5197" fmla="*/ 3884314 w 5093934"/>
                  <a:gd name="connsiteY5197" fmla="*/ 1144067 h 1876628"/>
                  <a:gd name="connsiteX5198" fmla="*/ 3890591 w 5093934"/>
                  <a:gd name="connsiteY5198" fmla="*/ 1142374 h 1876628"/>
                  <a:gd name="connsiteX5199" fmla="*/ 3127810 w 5093934"/>
                  <a:gd name="connsiteY5199" fmla="*/ 1142374 h 1876628"/>
                  <a:gd name="connsiteX5200" fmla="*/ 3133860 w 5093934"/>
                  <a:gd name="connsiteY5200" fmla="*/ 1144474 h 1876628"/>
                  <a:gd name="connsiteX5201" fmla="*/ 3140842 w 5093934"/>
                  <a:gd name="connsiteY5201" fmla="*/ 1150140 h 1876628"/>
                  <a:gd name="connsiteX5202" fmla="*/ 3140296 w 5093934"/>
                  <a:gd name="connsiteY5202" fmla="*/ 1159296 h 1876628"/>
                  <a:gd name="connsiteX5203" fmla="*/ 3132665 w 5093934"/>
                  <a:gd name="connsiteY5203" fmla="*/ 1164481 h 1876628"/>
                  <a:gd name="connsiteX5204" fmla="*/ 3120337 w 5093934"/>
                  <a:gd name="connsiteY5204" fmla="*/ 1164075 h 1876628"/>
                  <a:gd name="connsiteX5205" fmla="*/ 3113354 w 5093934"/>
                  <a:gd name="connsiteY5205" fmla="*/ 1158408 h 1876628"/>
                  <a:gd name="connsiteX5206" fmla="*/ 3113901 w 5093934"/>
                  <a:gd name="connsiteY5206" fmla="*/ 1149252 h 1876628"/>
                  <a:gd name="connsiteX5207" fmla="*/ 3121532 w 5093934"/>
                  <a:gd name="connsiteY5207" fmla="*/ 1144067 h 1876628"/>
                  <a:gd name="connsiteX5208" fmla="*/ 3127810 w 5093934"/>
                  <a:gd name="connsiteY5208" fmla="*/ 1142374 h 1876628"/>
                  <a:gd name="connsiteX5209" fmla="*/ 2363582 w 5093934"/>
                  <a:gd name="connsiteY5209" fmla="*/ 1142374 h 1876628"/>
                  <a:gd name="connsiteX5210" fmla="*/ 2369632 w 5093934"/>
                  <a:gd name="connsiteY5210" fmla="*/ 1144474 h 1876628"/>
                  <a:gd name="connsiteX5211" fmla="*/ 2376614 w 5093934"/>
                  <a:gd name="connsiteY5211" fmla="*/ 1150140 h 1876628"/>
                  <a:gd name="connsiteX5212" fmla="*/ 2376068 w 5093934"/>
                  <a:gd name="connsiteY5212" fmla="*/ 1159296 h 1876628"/>
                  <a:gd name="connsiteX5213" fmla="*/ 2368437 w 5093934"/>
                  <a:gd name="connsiteY5213" fmla="*/ 1164481 h 1876628"/>
                  <a:gd name="connsiteX5214" fmla="*/ 2356109 w 5093934"/>
                  <a:gd name="connsiteY5214" fmla="*/ 1164075 h 1876628"/>
                  <a:gd name="connsiteX5215" fmla="*/ 2349126 w 5093934"/>
                  <a:gd name="connsiteY5215" fmla="*/ 1158408 h 1876628"/>
                  <a:gd name="connsiteX5216" fmla="*/ 2349673 w 5093934"/>
                  <a:gd name="connsiteY5216" fmla="*/ 1149252 h 1876628"/>
                  <a:gd name="connsiteX5217" fmla="*/ 2357304 w 5093934"/>
                  <a:gd name="connsiteY5217" fmla="*/ 1144067 h 1876628"/>
                  <a:gd name="connsiteX5218" fmla="*/ 2363582 w 5093934"/>
                  <a:gd name="connsiteY5218" fmla="*/ 1142374 h 1876628"/>
                  <a:gd name="connsiteX5219" fmla="*/ 1599200 w 5093934"/>
                  <a:gd name="connsiteY5219" fmla="*/ 1142374 h 1876628"/>
                  <a:gd name="connsiteX5220" fmla="*/ 1605250 w 5093934"/>
                  <a:gd name="connsiteY5220" fmla="*/ 1144474 h 1876628"/>
                  <a:gd name="connsiteX5221" fmla="*/ 1612233 w 5093934"/>
                  <a:gd name="connsiteY5221" fmla="*/ 1150140 h 1876628"/>
                  <a:gd name="connsiteX5222" fmla="*/ 1611686 w 5093934"/>
                  <a:gd name="connsiteY5222" fmla="*/ 1159296 h 1876628"/>
                  <a:gd name="connsiteX5223" fmla="*/ 1604055 w 5093934"/>
                  <a:gd name="connsiteY5223" fmla="*/ 1164481 h 1876628"/>
                  <a:gd name="connsiteX5224" fmla="*/ 1591726 w 5093934"/>
                  <a:gd name="connsiteY5224" fmla="*/ 1164075 h 1876628"/>
                  <a:gd name="connsiteX5225" fmla="*/ 1584744 w 5093934"/>
                  <a:gd name="connsiteY5225" fmla="*/ 1158408 h 1876628"/>
                  <a:gd name="connsiteX5226" fmla="*/ 1585291 w 5093934"/>
                  <a:gd name="connsiteY5226" fmla="*/ 1149252 h 1876628"/>
                  <a:gd name="connsiteX5227" fmla="*/ 1592922 w 5093934"/>
                  <a:gd name="connsiteY5227" fmla="*/ 1144067 h 1876628"/>
                  <a:gd name="connsiteX5228" fmla="*/ 1599200 w 5093934"/>
                  <a:gd name="connsiteY5228" fmla="*/ 1142374 h 1876628"/>
                  <a:gd name="connsiteX5229" fmla="*/ 834972 w 5093934"/>
                  <a:gd name="connsiteY5229" fmla="*/ 1142374 h 1876628"/>
                  <a:gd name="connsiteX5230" fmla="*/ 841022 w 5093934"/>
                  <a:gd name="connsiteY5230" fmla="*/ 1144474 h 1876628"/>
                  <a:gd name="connsiteX5231" fmla="*/ 848005 w 5093934"/>
                  <a:gd name="connsiteY5231" fmla="*/ 1150140 h 1876628"/>
                  <a:gd name="connsiteX5232" fmla="*/ 847458 w 5093934"/>
                  <a:gd name="connsiteY5232" fmla="*/ 1159296 h 1876628"/>
                  <a:gd name="connsiteX5233" fmla="*/ 839827 w 5093934"/>
                  <a:gd name="connsiteY5233" fmla="*/ 1164481 h 1876628"/>
                  <a:gd name="connsiteX5234" fmla="*/ 827499 w 5093934"/>
                  <a:gd name="connsiteY5234" fmla="*/ 1164075 h 1876628"/>
                  <a:gd name="connsiteX5235" fmla="*/ 820516 w 5093934"/>
                  <a:gd name="connsiteY5235" fmla="*/ 1158408 h 1876628"/>
                  <a:gd name="connsiteX5236" fmla="*/ 821063 w 5093934"/>
                  <a:gd name="connsiteY5236" fmla="*/ 1149252 h 1876628"/>
                  <a:gd name="connsiteX5237" fmla="*/ 828695 w 5093934"/>
                  <a:gd name="connsiteY5237" fmla="*/ 1144067 h 1876628"/>
                  <a:gd name="connsiteX5238" fmla="*/ 834972 w 5093934"/>
                  <a:gd name="connsiteY5238" fmla="*/ 1142374 h 1876628"/>
                  <a:gd name="connsiteX5239" fmla="*/ 4286164 w 5093934"/>
                  <a:gd name="connsiteY5239" fmla="*/ 1132048 h 1876628"/>
                  <a:gd name="connsiteX5240" fmla="*/ 4295048 w 5093934"/>
                  <a:gd name="connsiteY5240" fmla="*/ 1135308 h 1876628"/>
                  <a:gd name="connsiteX5241" fmla="*/ 4307964 w 5093934"/>
                  <a:gd name="connsiteY5241" fmla="*/ 1146267 h 1876628"/>
                  <a:gd name="connsiteX5242" fmla="*/ 4306750 w 5093934"/>
                  <a:gd name="connsiteY5242" fmla="*/ 1159835 h 1876628"/>
                  <a:gd name="connsiteX5243" fmla="*/ 4288154 w 5093934"/>
                  <a:gd name="connsiteY5243" fmla="*/ 1171922 h 1876628"/>
                  <a:gd name="connsiteX5244" fmla="*/ 4269884 w 5093934"/>
                  <a:gd name="connsiteY5244" fmla="*/ 1171020 h 1876628"/>
                  <a:gd name="connsiteX5245" fmla="*/ 4256968 w 5093934"/>
                  <a:gd name="connsiteY5245" fmla="*/ 1160062 h 1876628"/>
                  <a:gd name="connsiteX5246" fmla="*/ 4258182 w 5093934"/>
                  <a:gd name="connsiteY5246" fmla="*/ 1146494 h 1876628"/>
                  <a:gd name="connsiteX5247" fmla="*/ 4276778 w 5093934"/>
                  <a:gd name="connsiteY5247" fmla="*/ 1134406 h 1876628"/>
                  <a:gd name="connsiteX5248" fmla="*/ 4286164 w 5093934"/>
                  <a:gd name="connsiteY5248" fmla="*/ 1132048 h 1876628"/>
                  <a:gd name="connsiteX5249" fmla="*/ 3523383 w 5093934"/>
                  <a:gd name="connsiteY5249" fmla="*/ 1132048 h 1876628"/>
                  <a:gd name="connsiteX5250" fmla="*/ 3532267 w 5093934"/>
                  <a:gd name="connsiteY5250" fmla="*/ 1135308 h 1876628"/>
                  <a:gd name="connsiteX5251" fmla="*/ 3545184 w 5093934"/>
                  <a:gd name="connsiteY5251" fmla="*/ 1146267 h 1876628"/>
                  <a:gd name="connsiteX5252" fmla="*/ 3543969 w 5093934"/>
                  <a:gd name="connsiteY5252" fmla="*/ 1159835 h 1876628"/>
                  <a:gd name="connsiteX5253" fmla="*/ 3525374 w 5093934"/>
                  <a:gd name="connsiteY5253" fmla="*/ 1171922 h 1876628"/>
                  <a:gd name="connsiteX5254" fmla="*/ 3507104 w 5093934"/>
                  <a:gd name="connsiteY5254" fmla="*/ 1171020 h 1876628"/>
                  <a:gd name="connsiteX5255" fmla="*/ 3494186 w 5093934"/>
                  <a:gd name="connsiteY5255" fmla="*/ 1160062 h 1876628"/>
                  <a:gd name="connsiteX5256" fmla="*/ 3495401 w 5093934"/>
                  <a:gd name="connsiteY5256" fmla="*/ 1146494 h 1876628"/>
                  <a:gd name="connsiteX5257" fmla="*/ 3513996 w 5093934"/>
                  <a:gd name="connsiteY5257" fmla="*/ 1134406 h 1876628"/>
                  <a:gd name="connsiteX5258" fmla="*/ 3523383 w 5093934"/>
                  <a:gd name="connsiteY5258" fmla="*/ 1132048 h 1876628"/>
                  <a:gd name="connsiteX5259" fmla="*/ 2759155 w 5093934"/>
                  <a:gd name="connsiteY5259" fmla="*/ 1132048 h 1876628"/>
                  <a:gd name="connsiteX5260" fmla="*/ 2768039 w 5093934"/>
                  <a:gd name="connsiteY5260" fmla="*/ 1135308 h 1876628"/>
                  <a:gd name="connsiteX5261" fmla="*/ 2780956 w 5093934"/>
                  <a:gd name="connsiteY5261" fmla="*/ 1146267 h 1876628"/>
                  <a:gd name="connsiteX5262" fmla="*/ 2779741 w 5093934"/>
                  <a:gd name="connsiteY5262" fmla="*/ 1159835 h 1876628"/>
                  <a:gd name="connsiteX5263" fmla="*/ 2761145 w 5093934"/>
                  <a:gd name="connsiteY5263" fmla="*/ 1171922 h 1876628"/>
                  <a:gd name="connsiteX5264" fmla="*/ 2742875 w 5093934"/>
                  <a:gd name="connsiteY5264" fmla="*/ 1171020 h 1876628"/>
                  <a:gd name="connsiteX5265" fmla="*/ 2729959 w 5093934"/>
                  <a:gd name="connsiteY5265" fmla="*/ 1160062 h 1876628"/>
                  <a:gd name="connsiteX5266" fmla="*/ 2731174 w 5093934"/>
                  <a:gd name="connsiteY5266" fmla="*/ 1146494 h 1876628"/>
                  <a:gd name="connsiteX5267" fmla="*/ 2749769 w 5093934"/>
                  <a:gd name="connsiteY5267" fmla="*/ 1134406 h 1876628"/>
                  <a:gd name="connsiteX5268" fmla="*/ 2759155 w 5093934"/>
                  <a:gd name="connsiteY5268" fmla="*/ 1132048 h 1876628"/>
                  <a:gd name="connsiteX5269" fmla="*/ 1994773 w 5093934"/>
                  <a:gd name="connsiteY5269" fmla="*/ 1132048 h 1876628"/>
                  <a:gd name="connsiteX5270" fmla="*/ 2003656 w 5093934"/>
                  <a:gd name="connsiteY5270" fmla="*/ 1135308 h 1876628"/>
                  <a:gd name="connsiteX5271" fmla="*/ 2016574 w 5093934"/>
                  <a:gd name="connsiteY5271" fmla="*/ 1146267 h 1876628"/>
                  <a:gd name="connsiteX5272" fmla="*/ 2015359 w 5093934"/>
                  <a:gd name="connsiteY5272" fmla="*/ 1159835 h 1876628"/>
                  <a:gd name="connsiteX5273" fmla="*/ 1996763 w 5093934"/>
                  <a:gd name="connsiteY5273" fmla="*/ 1171922 h 1876628"/>
                  <a:gd name="connsiteX5274" fmla="*/ 1978493 w 5093934"/>
                  <a:gd name="connsiteY5274" fmla="*/ 1171020 h 1876628"/>
                  <a:gd name="connsiteX5275" fmla="*/ 1965576 w 5093934"/>
                  <a:gd name="connsiteY5275" fmla="*/ 1160062 h 1876628"/>
                  <a:gd name="connsiteX5276" fmla="*/ 1966791 w 5093934"/>
                  <a:gd name="connsiteY5276" fmla="*/ 1146494 h 1876628"/>
                  <a:gd name="connsiteX5277" fmla="*/ 1985386 w 5093934"/>
                  <a:gd name="connsiteY5277" fmla="*/ 1134406 h 1876628"/>
                  <a:gd name="connsiteX5278" fmla="*/ 1994773 w 5093934"/>
                  <a:gd name="connsiteY5278" fmla="*/ 1132048 h 1876628"/>
                  <a:gd name="connsiteX5279" fmla="*/ 1230545 w 5093934"/>
                  <a:gd name="connsiteY5279" fmla="*/ 1132048 h 1876628"/>
                  <a:gd name="connsiteX5280" fmla="*/ 1239429 w 5093934"/>
                  <a:gd name="connsiteY5280" fmla="*/ 1135308 h 1876628"/>
                  <a:gd name="connsiteX5281" fmla="*/ 1252346 w 5093934"/>
                  <a:gd name="connsiteY5281" fmla="*/ 1146267 h 1876628"/>
                  <a:gd name="connsiteX5282" fmla="*/ 1251131 w 5093934"/>
                  <a:gd name="connsiteY5282" fmla="*/ 1159835 h 1876628"/>
                  <a:gd name="connsiteX5283" fmla="*/ 1232536 w 5093934"/>
                  <a:gd name="connsiteY5283" fmla="*/ 1171922 h 1876628"/>
                  <a:gd name="connsiteX5284" fmla="*/ 1214265 w 5093934"/>
                  <a:gd name="connsiteY5284" fmla="*/ 1171020 h 1876628"/>
                  <a:gd name="connsiteX5285" fmla="*/ 1201349 w 5093934"/>
                  <a:gd name="connsiteY5285" fmla="*/ 1160062 h 1876628"/>
                  <a:gd name="connsiteX5286" fmla="*/ 1202563 w 5093934"/>
                  <a:gd name="connsiteY5286" fmla="*/ 1146494 h 1876628"/>
                  <a:gd name="connsiteX5287" fmla="*/ 1221159 w 5093934"/>
                  <a:gd name="connsiteY5287" fmla="*/ 1134406 h 1876628"/>
                  <a:gd name="connsiteX5288" fmla="*/ 1230545 w 5093934"/>
                  <a:gd name="connsiteY5288" fmla="*/ 1132048 h 1876628"/>
                  <a:gd name="connsiteX5289" fmla="*/ 467764 w 5093934"/>
                  <a:gd name="connsiteY5289" fmla="*/ 1132048 h 1876628"/>
                  <a:gd name="connsiteX5290" fmla="*/ 476648 w 5093934"/>
                  <a:gd name="connsiteY5290" fmla="*/ 1135308 h 1876628"/>
                  <a:gd name="connsiteX5291" fmla="*/ 489564 w 5093934"/>
                  <a:gd name="connsiteY5291" fmla="*/ 1146267 h 1876628"/>
                  <a:gd name="connsiteX5292" fmla="*/ 488350 w 5093934"/>
                  <a:gd name="connsiteY5292" fmla="*/ 1159835 h 1876628"/>
                  <a:gd name="connsiteX5293" fmla="*/ 469755 w 5093934"/>
                  <a:gd name="connsiteY5293" fmla="*/ 1171922 h 1876628"/>
                  <a:gd name="connsiteX5294" fmla="*/ 451484 w 5093934"/>
                  <a:gd name="connsiteY5294" fmla="*/ 1171020 h 1876628"/>
                  <a:gd name="connsiteX5295" fmla="*/ 438568 w 5093934"/>
                  <a:gd name="connsiteY5295" fmla="*/ 1160062 h 1876628"/>
                  <a:gd name="connsiteX5296" fmla="*/ 439782 w 5093934"/>
                  <a:gd name="connsiteY5296" fmla="*/ 1146494 h 1876628"/>
                  <a:gd name="connsiteX5297" fmla="*/ 458378 w 5093934"/>
                  <a:gd name="connsiteY5297" fmla="*/ 1134406 h 1876628"/>
                  <a:gd name="connsiteX5298" fmla="*/ 467764 w 5093934"/>
                  <a:gd name="connsiteY5298" fmla="*/ 1132048 h 1876628"/>
                  <a:gd name="connsiteX5299" fmla="*/ 4679755 w 5093934"/>
                  <a:gd name="connsiteY5299" fmla="*/ 1106570 h 1876628"/>
                  <a:gd name="connsiteX5300" fmla="*/ 4689339 w 5093934"/>
                  <a:gd name="connsiteY5300" fmla="*/ 1109518 h 1876628"/>
                  <a:gd name="connsiteX5301" fmla="*/ 4715038 w 5093934"/>
                  <a:gd name="connsiteY5301" fmla="*/ 1128603 h 1876628"/>
                  <a:gd name="connsiteX5302" fmla="*/ 4715038 w 5093934"/>
                  <a:gd name="connsiteY5302" fmla="*/ 1142839 h 1876628"/>
                  <a:gd name="connsiteX5303" fmla="*/ 4703679 w 5093934"/>
                  <a:gd name="connsiteY5303" fmla="*/ 1151275 h 1876628"/>
                  <a:gd name="connsiteX5304" fmla="*/ 4684510 w 5093934"/>
                  <a:gd name="connsiteY5304" fmla="*/ 1151275 h 1876628"/>
                  <a:gd name="connsiteX5305" fmla="*/ 4658811 w 5093934"/>
                  <a:gd name="connsiteY5305" fmla="*/ 1132190 h 1876628"/>
                  <a:gd name="connsiteX5306" fmla="*/ 4658811 w 5093934"/>
                  <a:gd name="connsiteY5306" fmla="*/ 1117954 h 1876628"/>
                  <a:gd name="connsiteX5307" fmla="*/ 4670170 w 5093934"/>
                  <a:gd name="connsiteY5307" fmla="*/ 1109518 h 1876628"/>
                  <a:gd name="connsiteX5308" fmla="*/ 4679755 w 5093934"/>
                  <a:gd name="connsiteY5308" fmla="*/ 1106570 h 1876628"/>
                  <a:gd name="connsiteX5309" fmla="*/ 3915526 w 5093934"/>
                  <a:gd name="connsiteY5309" fmla="*/ 1106570 h 1876628"/>
                  <a:gd name="connsiteX5310" fmla="*/ 3925111 w 5093934"/>
                  <a:gd name="connsiteY5310" fmla="*/ 1109518 h 1876628"/>
                  <a:gd name="connsiteX5311" fmla="*/ 3950810 w 5093934"/>
                  <a:gd name="connsiteY5311" fmla="*/ 1128603 h 1876628"/>
                  <a:gd name="connsiteX5312" fmla="*/ 3950810 w 5093934"/>
                  <a:gd name="connsiteY5312" fmla="*/ 1142839 h 1876628"/>
                  <a:gd name="connsiteX5313" fmla="*/ 3939452 w 5093934"/>
                  <a:gd name="connsiteY5313" fmla="*/ 1151275 h 1876628"/>
                  <a:gd name="connsiteX5314" fmla="*/ 3920283 w 5093934"/>
                  <a:gd name="connsiteY5314" fmla="*/ 1151275 h 1876628"/>
                  <a:gd name="connsiteX5315" fmla="*/ 3894584 w 5093934"/>
                  <a:gd name="connsiteY5315" fmla="*/ 1132190 h 1876628"/>
                  <a:gd name="connsiteX5316" fmla="*/ 3894584 w 5093934"/>
                  <a:gd name="connsiteY5316" fmla="*/ 1117954 h 1876628"/>
                  <a:gd name="connsiteX5317" fmla="*/ 3905942 w 5093934"/>
                  <a:gd name="connsiteY5317" fmla="*/ 1109518 h 1876628"/>
                  <a:gd name="connsiteX5318" fmla="*/ 3915526 w 5093934"/>
                  <a:gd name="connsiteY5318" fmla="*/ 1106570 h 1876628"/>
                  <a:gd name="connsiteX5319" fmla="*/ 3152746 w 5093934"/>
                  <a:gd name="connsiteY5319" fmla="*/ 1106570 h 1876628"/>
                  <a:gd name="connsiteX5320" fmla="*/ 3162330 w 5093934"/>
                  <a:gd name="connsiteY5320" fmla="*/ 1109518 h 1876628"/>
                  <a:gd name="connsiteX5321" fmla="*/ 3188029 w 5093934"/>
                  <a:gd name="connsiteY5321" fmla="*/ 1128603 h 1876628"/>
                  <a:gd name="connsiteX5322" fmla="*/ 3188029 w 5093934"/>
                  <a:gd name="connsiteY5322" fmla="*/ 1142839 h 1876628"/>
                  <a:gd name="connsiteX5323" fmla="*/ 3176670 w 5093934"/>
                  <a:gd name="connsiteY5323" fmla="*/ 1151275 h 1876628"/>
                  <a:gd name="connsiteX5324" fmla="*/ 3157502 w 5093934"/>
                  <a:gd name="connsiteY5324" fmla="*/ 1151275 h 1876628"/>
                  <a:gd name="connsiteX5325" fmla="*/ 3131802 w 5093934"/>
                  <a:gd name="connsiteY5325" fmla="*/ 1132190 h 1876628"/>
                  <a:gd name="connsiteX5326" fmla="*/ 3131802 w 5093934"/>
                  <a:gd name="connsiteY5326" fmla="*/ 1117954 h 1876628"/>
                  <a:gd name="connsiteX5327" fmla="*/ 3143161 w 5093934"/>
                  <a:gd name="connsiteY5327" fmla="*/ 1109518 h 1876628"/>
                  <a:gd name="connsiteX5328" fmla="*/ 3152746 w 5093934"/>
                  <a:gd name="connsiteY5328" fmla="*/ 1106570 h 1876628"/>
                  <a:gd name="connsiteX5329" fmla="*/ 2388518 w 5093934"/>
                  <a:gd name="connsiteY5329" fmla="*/ 1106570 h 1876628"/>
                  <a:gd name="connsiteX5330" fmla="*/ 2398102 w 5093934"/>
                  <a:gd name="connsiteY5330" fmla="*/ 1109518 h 1876628"/>
                  <a:gd name="connsiteX5331" fmla="*/ 2423801 w 5093934"/>
                  <a:gd name="connsiteY5331" fmla="*/ 1128603 h 1876628"/>
                  <a:gd name="connsiteX5332" fmla="*/ 2423801 w 5093934"/>
                  <a:gd name="connsiteY5332" fmla="*/ 1142839 h 1876628"/>
                  <a:gd name="connsiteX5333" fmla="*/ 2412443 w 5093934"/>
                  <a:gd name="connsiteY5333" fmla="*/ 1151275 h 1876628"/>
                  <a:gd name="connsiteX5334" fmla="*/ 2393274 w 5093934"/>
                  <a:gd name="connsiteY5334" fmla="*/ 1151275 h 1876628"/>
                  <a:gd name="connsiteX5335" fmla="*/ 2367574 w 5093934"/>
                  <a:gd name="connsiteY5335" fmla="*/ 1132190 h 1876628"/>
                  <a:gd name="connsiteX5336" fmla="*/ 2367574 w 5093934"/>
                  <a:gd name="connsiteY5336" fmla="*/ 1117954 h 1876628"/>
                  <a:gd name="connsiteX5337" fmla="*/ 2378933 w 5093934"/>
                  <a:gd name="connsiteY5337" fmla="*/ 1109518 h 1876628"/>
                  <a:gd name="connsiteX5338" fmla="*/ 2388518 w 5093934"/>
                  <a:gd name="connsiteY5338" fmla="*/ 1106570 h 1876628"/>
                  <a:gd name="connsiteX5339" fmla="*/ 1624136 w 5093934"/>
                  <a:gd name="connsiteY5339" fmla="*/ 1106570 h 1876628"/>
                  <a:gd name="connsiteX5340" fmla="*/ 1633720 w 5093934"/>
                  <a:gd name="connsiteY5340" fmla="*/ 1109518 h 1876628"/>
                  <a:gd name="connsiteX5341" fmla="*/ 1659420 w 5093934"/>
                  <a:gd name="connsiteY5341" fmla="*/ 1128603 h 1876628"/>
                  <a:gd name="connsiteX5342" fmla="*/ 1659420 w 5093934"/>
                  <a:gd name="connsiteY5342" fmla="*/ 1142839 h 1876628"/>
                  <a:gd name="connsiteX5343" fmla="*/ 1648060 w 5093934"/>
                  <a:gd name="connsiteY5343" fmla="*/ 1151275 h 1876628"/>
                  <a:gd name="connsiteX5344" fmla="*/ 1628892 w 5093934"/>
                  <a:gd name="connsiteY5344" fmla="*/ 1151275 h 1876628"/>
                  <a:gd name="connsiteX5345" fmla="*/ 1603192 w 5093934"/>
                  <a:gd name="connsiteY5345" fmla="*/ 1132190 h 1876628"/>
                  <a:gd name="connsiteX5346" fmla="*/ 1603192 w 5093934"/>
                  <a:gd name="connsiteY5346" fmla="*/ 1117954 h 1876628"/>
                  <a:gd name="connsiteX5347" fmla="*/ 1614551 w 5093934"/>
                  <a:gd name="connsiteY5347" fmla="*/ 1109518 h 1876628"/>
                  <a:gd name="connsiteX5348" fmla="*/ 1624136 w 5093934"/>
                  <a:gd name="connsiteY5348" fmla="*/ 1106570 h 1876628"/>
                  <a:gd name="connsiteX5349" fmla="*/ 859908 w 5093934"/>
                  <a:gd name="connsiteY5349" fmla="*/ 1106570 h 1876628"/>
                  <a:gd name="connsiteX5350" fmla="*/ 869492 w 5093934"/>
                  <a:gd name="connsiteY5350" fmla="*/ 1109518 h 1876628"/>
                  <a:gd name="connsiteX5351" fmla="*/ 895191 w 5093934"/>
                  <a:gd name="connsiteY5351" fmla="*/ 1128603 h 1876628"/>
                  <a:gd name="connsiteX5352" fmla="*/ 895191 w 5093934"/>
                  <a:gd name="connsiteY5352" fmla="*/ 1142839 h 1876628"/>
                  <a:gd name="connsiteX5353" fmla="*/ 883833 w 5093934"/>
                  <a:gd name="connsiteY5353" fmla="*/ 1151275 h 1876628"/>
                  <a:gd name="connsiteX5354" fmla="*/ 864664 w 5093934"/>
                  <a:gd name="connsiteY5354" fmla="*/ 1151275 h 1876628"/>
                  <a:gd name="connsiteX5355" fmla="*/ 838964 w 5093934"/>
                  <a:gd name="connsiteY5355" fmla="*/ 1132190 h 1876628"/>
                  <a:gd name="connsiteX5356" fmla="*/ 838964 w 5093934"/>
                  <a:gd name="connsiteY5356" fmla="*/ 1117954 h 1876628"/>
                  <a:gd name="connsiteX5357" fmla="*/ 850324 w 5093934"/>
                  <a:gd name="connsiteY5357" fmla="*/ 1109518 h 1876628"/>
                  <a:gd name="connsiteX5358" fmla="*/ 859908 w 5093934"/>
                  <a:gd name="connsiteY5358" fmla="*/ 1106570 h 1876628"/>
                  <a:gd name="connsiteX5359" fmla="*/ 4798832 w 5093934"/>
                  <a:gd name="connsiteY5359" fmla="*/ 1095945 h 1876628"/>
                  <a:gd name="connsiteX5360" fmla="*/ 4810272 w 5093934"/>
                  <a:gd name="connsiteY5360" fmla="*/ 1099465 h 1876628"/>
                  <a:gd name="connsiteX5361" fmla="*/ 4856114 w 5093934"/>
                  <a:gd name="connsiteY5361" fmla="*/ 1133508 h 1876628"/>
                  <a:gd name="connsiteX5362" fmla="*/ 4856114 w 5093934"/>
                  <a:gd name="connsiteY5362" fmla="*/ 1150499 h 1876628"/>
                  <a:gd name="connsiteX5363" fmla="*/ 4789236 w 5093934"/>
                  <a:gd name="connsiteY5363" fmla="*/ 1200165 h 1876628"/>
                  <a:gd name="connsiteX5364" fmla="*/ 4766356 w 5093934"/>
                  <a:gd name="connsiteY5364" fmla="*/ 1200165 h 1876628"/>
                  <a:gd name="connsiteX5365" fmla="*/ 4720515 w 5093934"/>
                  <a:gd name="connsiteY5365" fmla="*/ 1166122 h 1876628"/>
                  <a:gd name="connsiteX5366" fmla="*/ 4720514 w 5093934"/>
                  <a:gd name="connsiteY5366" fmla="*/ 1149130 h 1876628"/>
                  <a:gd name="connsiteX5367" fmla="*/ 4787392 w 5093934"/>
                  <a:gd name="connsiteY5367" fmla="*/ 1099465 h 1876628"/>
                  <a:gd name="connsiteX5368" fmla="*/ 4798832 w 5093934"/>
                  <a:gd name="connsiteY5368" fmla="*/ 1095945 h 1876628"/>
                  <a:gd name="connsiteX5369" fmla="*/ 4034604 w 5093934"/>
                  <a:gd name="connsiteY5369" fmla="*/ 1095945 h 1876628"/>
                  <a:gd name="connsiteX5370" fmla="*/ 4046045 w 5093934"/>
                  <a:gd name="connsiteY5370" fmla="*/ 1099465 h 1876628"/>
                  <a:gd name="connsiteX5371" fmla="*/ 4091886 w 5093934"/>
                  <a:gd name="connsiteY5371" fmla="*/ 1133508 h 1876628"/>
                  <a:gd name="connsiteX5372" fmla="*/ 4091886 w 5093934"/>
                  <a:gd name="connsiteY5372" fmla="*/ 1150499 h 1876628"/>
                  <a:gd name="connsiteX5373" fmla="*/ 4025009 w 5093934"/>
                  <a:gd name="connsiteY5373" fmla="*/ 1200165 h 1876628"/>
                  <a:gd name="connsiteX5374" fmla="*/ 4002129 w 5093934"/>
                  <a:gd name="connsiteY5374" fmla="*/ 1200165 h 1876628"/>
                  <a:gd name="connsiteX5375" fmla="*/ 3956287 w 5093934"/>
                  <a:gd name="connsiteY5375" fmla="*/ 1166122 h 1876628"/>
                  <a:gd name="connsiteX5376" fmla="*/ 3956286 w 5093934"/>
                  <a:gd name="connsiteY5376" fmla="*/ 1149130 h 1876628"/>
                  <a:gd name="connsiteX5377" fmla="*/ 4023164 w 5093934"/>
                  <a:gd name="connsiteY5377" fmla="*/ 1099465 h 1876628"/>
                  <a:gd name="connsiteX5378" fmla="*/ 4034604 w 5093934"/>
                  <a:gd name="connsiteY5378" fmla="*/ 1095945 h 1876628"/>
                  <a:gd name="connsiteX5379" fmla="*/ 3271823 w 5093934"/>
                  <a:gd name="connsiteY5379" fmla="*/ 1095945 h 1876628"/>
                  <a:gd name="connsiteX5380" fmla="*/ 3283264 w 5093934"/>
                  <a:gd name="connsiteY5380" fmla="*/ 1099465 h 1876628"/>
                  <a:gd name="connsiteX5381" fmla="*/ 3329106 w 5093934"/>
                  <a:gd name="connsiteY5381" fmla="*/ 1133508 h 1876628"/>
                  <a:gd name="connsiteX5382" fmla="*/ 3329106 w 5093934"/>
                  <a:gd name="connsiteY5382" fmla="*/ 1150499 h 1876628"/>
                  <a:gd name="connsiteX5383" fmla="*/ 3262228 w 5093934"/>
                  <a:gd name="connsiteY5383" fmla="*/ 1200165 h 1876628"/>
                  <a:gd name="connsiteX5384" fmla="*/ 3239348 w 5093934"/>
                  <a:gd name="connsiteY5384" fmla="*/ 1200165 h 1876628"/>
                  <a:gd name="connsiteX5385" fmla="*/ 3193506 w 5093934"/>
                  <a:gd name="connsiteY5385" fmla="*/ 1166122 h 1876628"/>
                  <a:gd name="connsiteX5386" fmla="*/ 3193506 w 5093934"/>
                  <a:gd name="connsiteY5386" fmla="*/ 1149130 h 1876628"/>
                  <a:gd name="connsiteX5387" fmla="*/ 3260383 w 5093934"/>
                  <a:gd name="connsiteY5387" fmla="*/ 1099465 h 1876628"/>
                  <a:gd name="connsiteX5388" fmla="*/ 3271823 w 5093934"/>
                  <a:gd name="connsiteY5388" fmla="*/ 1095945 h 1876628"/>
                  <a:gd name="connsiteX5389" fmla="*/ 2507596 w 5093934"/>
                  <a:gd name="connsiteY5389" fmla="*/ 1095945 h 1876628"/>
                  <a:gd name="connsiteX5390" fmla="*/ 2519036 w 5093934"/>
                  <a:gd name="connsiteY5390" fmla="*/ 1099465 h 1876628"/>
                  <a:gd name="connsiteX5391" fmla="*/ 2564878 w 5093934"/>
                  <a:gd name="connsiteY5391" fmla="*/ 1133508 h 1876628"/>
                  <a:gd name="connsiteX5392" fmla="*/ 2564878 w 5093934"/>
                  <a:gd name="connsiteY5392" fmla="*/ 1150499 h 1876628"/>
                  <a:gd name="connsiteX5393" fmla="*/ 2498000 w 5093934"/>
                  <a:gd name="connsiteY5393" fmla="*/ 1200165 h 1876628"/>
                  <a:gd name="connsiteX5394" fmla="*/ 2475119 w 5093934"/>
                  <a:gd name="connsiteY5394" fmla="*/ 1200165 h 1876628"/>
                  <a:gd name="connsiteX5395" fmla="*/ 2429278 w 5093934"/>
                  <a:gd name="connsiteY5395" fmla="*/ 1166122 h 1876628"/>
                  <a:gd name="connsiteX5396" fmla="*/ 2429277 w 5093934"/>
                  <a:gd name="connsiteY5396" fmla="*/ 1149130 h 1876628"/>
                  <a:gd name="connsiteX5397" fmla="*/ 2496155 w 5093934"/>
                  <a:gd name="connsiteY5397" fmla="*/ 1099465 h 1876628"/>
                  <a:gd name="connsiteX5398" fmla="*/ 2507596 w 5093934"/>
                  <a:gd name="connsiteY5398" fmla="*/ 1095945 h 1876628"/>
                  <a:gd name="connsiteX5399" fmla="*/ 1743214 w 5093934"/>
                  <a:gd name="connsiteY5399" fmla="*/ 1095945 h 1876628"/>
                  <a:gd name="connsiteX5400" fmla="*/ 1754654 w 5093934"/>
                  <a:gd name="connsiteY5400" fmla="*/ 1099465 h 1876628"/>
                  <a:gd name="connsiteX5401" fmla="*/ 1800496 w 5093934"/>
                  <a:gd name="connsiteY5401" fmla="*/ 1133508 h 1876628"/>
                  <a:gd name="connsiteX5402" fmla="*/ 1800496 w 5093934"/>
                  <a:gd name="connsiteY5402" fmla="*/ 1150499 h 1876628"/>
                  <a:gd name="connsiteX5403" fmla="*/ 1733618 w 5093934"/>
                  <a:gd name="connsiteY5403" fmla="*/ 1200165 h 1876628"/>
                  <a:gd name="connsiteX5404" fmla="*/ 1710738 w 5093934"/>
                  <a:gd name="connsiteY5404" fmla="*/ 1200165 h 1876628"/>
                  <a:gd name="connsiteX5405" fmla="*/ 1664896 w 5093934"/>
                  <a:gd name="connsiteY5405" fmla="*/ 1166122 h 1876628"/>
                  <a:gd name="connsiteX5406" fmla="*/ 1664896 w 5093934"/>
                  <a:gd name="connsiteY5406" fmla="*/ 1149130 h 1876628"/>
                  <a:gd name="connsiteX5407" fmla="*/ 1731774 w 5093934"/>
                  <a:gd name="connsiteY5407" fmla="*/ 1099465 h 1876628"/>
                  <a:gd name="connsiteX5408" fmla="*/ 1743214 w 5093934"/>
                  <a:gd name="connsiteY5408" fmla="*/ 1095945 h 1876628"/>
                  <a:gd name="connsiteX5409" fmla="*/ 978985 w 5093934"/>
                  <a:gd name="connsiteY5409" fmla="*/ 1095945 h 1876628"/>
                  <a:gd name="connsiteX5410" fmla="*/ 990426 w 5093934"/>
                  <a:gd name="connsiteY5410" fmla="*/ 1099465 h 1876628"/>
                  <a:gd name="connsiteX5411" fmla="*/ 1036267 w 5093934"/>
                  <a:gd name="connsiteY5411" fmla="*/ 1133508 h 1876628"/>
                  <a:gd name="connsiteX5412" fmla="*/ 1036267 w 5093934"/>
                  <a:gd name="connsiteY5412" fmla="*/ 1150499 h 1876628"/>
                  <a:gd name="connsiteX5413" fmla="*/ 969390 w 5093934"/>
                  <a:gd name="connsiteY5413" fmla="*/ 1200165 h 1876628"/>
                  <a:gd name="connsiteX5414" fmla="*/ 946510 w 5093934"/>
                  <a:gd name="connsiteY5414" fmla="*/ 1200165 h 1876628"/>
                  <a:gd name="connsiteX5415" fmla="*/ 900668 w 5093934"/>
                  <a:gd name="connsiteY5415" fmla="*/ 1166122 h 1876628"/>
                  <a:gd name="connsiteX5416" fmla="*/ 900668 w 5093934"/>
                  <a:gd name="connsiteY5416" fmla="*/ 1149130 h 1876628"/>
                  <a:gd name="connsiteX5417" fmla="*/ 967546 w 5093934"/>
                  <a:gd name="connsiteY5417" fmla="*/ 1099465 h 1876628"/>
                  <a:gd name="connsiteX5418" fmla="*/ 978985 w 5093934"/>
                  <a:gd name="connsiteY5418" fmla="*/ 1095945 h 1876628"/>
                  <a:gd name="connsiteX5419" fmla="*/ 4286426 w 5093934"/>
                  <a:gd name="connsiteY5419" fmla="*/ 1095628 h 1876628"/>
                  <a:gd name="connsiteX5420" fmla="*/ 4292182 w 5093934"/>
                  <a:gd name="connsiteY5420" fmla="*/ 1098954 h 1876628"/>
                  <a:gd name="connsiteX5421" fmla="*/ 4299464 w 5093934"/>
                  <a:gd name="connsiteY5421" fmla="*/ 1108467 h 1876628"/>
                  <a:gd name="connsiteX5422" fmla="*/ 4295890 w 5093934"/>
                  <a:gd name="connsiteY5422" fmla="*/ 1118115 h 1876628"/>
                  <a:gd name="connsiteX5423" fmla="*/ 4283344 w 5093934"/>
                  <a:gd name="connsiteY5423" fmla="*/ 1123412 h 1876628"/>
                  <a:gd name="connsiteX5424" fmla="*/ 4270352 w 5093934"/>
                  <a:gd name="connsiteY5424" fmla="*/ 1120758 h 1876628"/>
                  <a:gd name="connsiteX5425" fmla="*/ 4263070 w 5093934"/>
                  <a:gd name="connsiteY5425" fmla="*/ 1111244 h 1876628"/>
                  <a:gd name="connsiteX5426" fmla="*/ 4266644 w 5093934"/>
                  <a:gd name="connsiteY5426" fmla="*/ 1101597 h 1876628"/>
                  <a:gd name="connsiteX5427" fmla="*/ 4279190 w 5093934"/>
                  <a:gd name="connsiteY5427" fmla="*/ 1096300 h 1876628"/>
                  <a:gd name="connsiteX5428" fmla="*/ 4286426 w 5093934"/>
                  <a:gd name="connsiteY5428" fmla="*/ 1095628 h 1876628"/>
                  <a:gd name="connsiteX5429" fmla="*/ 3523645 w 5093934"/>
                  <a:gd name="connsiteY5429" fmla="*/ 1095628 h 1876628"/>
                  <a:gd name="connsiteX5430" fmla="*/ 3529400 w 5093934"/>
                  <a:gd name="connsiteY5430" fmla="*/ 1098954 h 1876628"/>
                  <a:gd name="connsiteX5431" fmla="*/ 3536684 w 5093934"/>
                  <a:gd name="connsiteY5431" fmla="*/ 1108467 h 1876628"/>
                  <a:gd name="connsiteX5432" fmla="*/ 3533108 w 5093934"/>
                  <a:gd name="connsiteY5432" fmla="*/ 1118115 h 1876628"/>
                  <a:gd name="connsiteX5433" fmla="*/ 3520564 w 5093934"/>
                  <a:gd name="connsiteY5433" fmla="*/ 1123412 h 1876628"/>
                  <a:gd name="connsiteX5434" fmla="*/ 3507572 w 5093934"/>
                  <a:gd name="connsiteY5434" fmla="*/ 1120758 h 1876628"/>
                  <a:gd name="connsiteX5435" fmla="*/ 3500288 w 5093934"/>
                  <a:gd name="connsiteY5435" fmla="*/ 1111244 h 1876628"/>
                  <a:gd name="connsiteX5436" fmla="*/ 3503863 w 5093934"/>
                  <a:gd name="connsiteY5436" fmla="*/ 1101597 h 1876628"/>
                  <a:gd name="connsiteX5437" fmla="*/ 3516408 w 5093934"/>
                  <a:gd name="connsiteY5437" fmla="*/ 1096300 h 1876628"/>
                  <a:gd name="connsiteX5438" fmla="*/ 3523645 w 5093934"/>
                  <a:gd name="connsiteY5438" fmla="*/ 1095628 h 1876628"/>
                  <a:gd name="connsiteX5439" fmla="*/ 2759418 w 5093934"/>
                  <a:gd name="connsiteY5439" fmla="*/ 1095628 h 1876628"/>
                  <a:gd name="connsiteX5440" fmla="*/ 2765172 w 5093934"/>
                  <a:gd name="connsiteY5440" fmla="*/ 1098954 h 1876628"/>
                  <a:gd name="connsiteX5441" fmla="*/ 2772455 w 5093934"/>
                  <a:gd name="connsiteY5441" fmla="*/ 1108467 h 1876628"/>
                  <a:gd name="connsiteX5442" fmla="*/ 2768880 w 5093934"/>
                  <a:gd name="connsiteY5442" fmla="*/ 1118115 h 1876628"/>
                  <a:gd name="connsiteX5443" fmla="*/ 2756335 w 5093934"/>
                  <a:gd name="connsiteY5443" fmla="*/ 1123412 h 1876628"/>
                  <a:gd name="connsiteX5444" fmla="*/ 2743344 w 5093934"/>
                  <a:gd name="connsiteY5444" fmla="*/ 1120758 h 1876628"/>
                  <a:gd name="connsiteX5445" fmla="*/ 2736060 w 5093934"/>
                  <a:gd name="connsiteY5445" fmla="*/ 1111244 h 1876628"/>
                  <a:gd name="connsiteX5446" fmla="*/ 2739635 w 5093934"/>
                  <a:gd name="connsiteY5446" fmla="*/ 1101597 h 1876628"/>
                  <a:gd name="connsiteX5447" fmla="*/ 2752180 w 5093934"/>
                  <a:gd name="connsiteY5447" fmla="*/ 1096300 h 1876628"/>
                  <a:gd name="connsiteX5448" fmla="*/ 2759418 w 5093934"/>
                  <a:gd name="connsiteY5448" fmla="*/ 1095628 h 1876628"/>
                  <a:gd name="connsiteX5449" fmla="*/ 1995035 w 5093934"/>
                  <a:gd name="connsiteY5449" fmla="*/ 1095628 h 1876628"/>
                  <a:gd name="connsiteX5450" fmla="*/ 2000790 w 5093934"/>
                  <a:gd name="connsiteY5450" fmla="*/ 1098954 h 1876628"/>
                  <a:gd name="connsiteX5451" fmla="*/ 2008073 w 5093934"/>
                  <a:gd name="connsiteY5451" fmla="*/ 1108467 h 1876628"/>
                  <a:gd name="connsiteX5452" fmla="*/ 2004498 w 5093934"/>
                  <a:gd name="connsiteY5452" fmla="*/ 1118115 h 1876628"/>
                  <a:gd name="connsiteX5453" fmla="*/ 1991953 w 5093934"/>
                  <a:gd name="connsiteY5453" fmla="*/ 1123412 h 1876628"/>
                  <a:gd name="connsiteX5454" fmla="*/ 1978961 w 5093934"/>
                  <a:gd name="connsiteY5454" fmla="*/ 1120758 h 1876628"/>
                  <a:gd name="connsiteX5455" fmla="*/ 1971678 w 5093934"/>
                  <a:gd name="connsiteY5455" fmla="*/ 1111244 h 1876628"/>
                  <a:gd name="connsiteX5456" fmla="*/ 1975254 w 5093934"/>
                  <a:gd name="connsiteY5456" fmla="*/ 1101597 h 1876628"/>
                  <a:gd name="connsiteX5457" fmla="*/ 1987798 w 5093934"/>
                  <a:gd name="connsiteY5457" fmla="*/ 1096300 h 1876628"/>
                  <a:gd name="connsiteX5458" fmla="*/ 1995035 w 5093934"/>
                  <a:gd name="connsiteY5458" fmla="*/ 1095628 h 1876628"/>
                  <a:gd name="connsiteX5459" fmla="*/ 1230807 w 5093934"/>
                  <a:gd name="connsiteY5459" fmla="*/ 1095628 h 1876628"/>
                  <a:gd name="connsiteX5460" fmla="*/ 1236563 w 5093934"/>
                  <a:gd name="connsiteY5460" fmla="*/ 1098954 h 1876628"/>
                  <a:gd name="connsiteX5461" fmla="*/ 1243845 w 5093934"/>
                  <a:gd name="connsiteY5461" fmla="*/ 1108467 h 1876628"/>
                  <a:gd name="connsiteX5462" fmla="*/ 1240270 w 5093934"/>
                  <a:gd name="connsiteY5462" fmla="*/ 1118115 h 1876628"/>
                  <a:gd name="connsiteX5463" fmla="*/ 1227726 w 5093934"/>
                  <a:gd name="connsiteY5463" fmla="*/ 1123412 h 1876628"/>
                  <a:gd name="connsiteX5464" fmla="*/ 1214734 w 5093934"/>
                  <a:gd name="connsiteY5464" fmla="*/ 1120758 h 1876628"/>
                  <a:gd name="connsiteX5465" fmla="*/ 1207451 w 5093934"/>
                  <a:gd name="connsiteY5465" fmla="*/ 1111244 h 1876628"/>
                  <a:gd name="connsiteX5466" fmla="*/ 1211026 w 5093934"/>
                  <a:gd name="connsiteY5466" fmla="*/ 1101597 h 1876628"/>
                  <a:gd name="connsiteX5467" fmla="*/ 1223571 w 5093934"/>
                  <a:gd name="connsiteY5467" fmla="*/ 1096300 h 1876628"/>
                  <a:gd name="connsiteX5468" fmla="*/ 1230807 w 5093934"/>
                  <a:gd name="connsiteY5468" fmla="*/ 1095628 h 1876628"/>
                  <a:gd name="connsiteX5469" fmla="*/ 468026 w 5093934"/>
                  <a:gd name="connsiteY5469" fmla="*/ 1095628 h 1876628"/>
                  <a:gd name="connsiteX5470" fmla="*/ 473781 w 5093934"/>
                  <a:gd name="connsiteY5470" fmla="*/ 1098954 h 1876628"/>
                  <a:gd name="connsiteX5471" fmla="*/ 481065 w 5093934"/>
                  <a:gd name="connsiteY5471" fmla="*/ 1108467 h 1876628"/>
                  <a:gd name="connsiteX5472" fmla="*/ 477490 w 5093934"/>
                  <a:gd name="connsiteY5472" fmla="*/ 1118115 h 1876628"/>
                  <a:gd name="connsiteX5473" fmla="*/ 464945 w 5093934"/>
                  <a:gd name="connsiteY5473" fmla="*/ 1123412 h 1876628"/>
                  <a:gd name="connsiteX5474" fmla="*/ 451953 w 5093934"/>
                  <a:gd name="connsiteY5474" fmla="*/ 1120758 h 1876628"/>
                  <a:gd name="connsiteX5475" fmla="*/ 444670 w 5093934"/>
                  <a:gd name="connsiteY5475" fmla="*/ 1111244 h 1876628"/>
                  <a:gd name="connsiteX5476" fmla="*/ 448244 w 5093934"/>
                  <a:gd name="connsiteY5476" fmla="*/ 1101597 h 1876628"/>
                  <a:gd name="connsiteX5477" fmla="*/ 460790 w 5093934"/>
                  <a:gd name="connsiteY5477" fmla="*/ 1096300 h 1876628"/>
                  <a:gd name="connsiteX5478" fmla="*/ 468026 w 5093934"/>
                  <a:gd name="connsiteY5478" fmla="*/ 1095628 h 1876628"/>
                  <a:gd name="connsiteX5479" fmla="*/ 4354420 w 5093934"/>
                  <a:gd name="connsiteY5479" fmla="*/ 1088983 h 1876628"/>
                  <a:gd name="connsiteX5480" fmla="*/ 4362915 w 5093934"/>
                  <a:gd name="connsiteY5480" fmla="*/ 1089466 h 1876628"/>
                  <a:gd name="connsiteX5481" fmla="*/ 4376342 w 5093934"/>
                  <a:gd name="connsiteY5481" fmla="*/ 1097223 h 1876628"/>
                  <a:gd name="connsiteX5482" fmla="*/ 4393328 w 5093934"/>
                  <a:gd name="connsiteY5482" fmla="*/ 1119412 h 1876628"/>
                  <a:gd name="connsiteX5483" fmla="*/ 4384990 w 5093934"/>
                  <a:gd name="connsiteY5483" fmla="*/ 1141918 h 1876628"/>
                  <a:gd name="connsiteX5484" fmla="*/ 4355726 w 5093934"/>
                  <a:gd name="connsiteY5484" fmla="*/ 1154274 h 1876628"/>
                  <a:gd name="connsiteX5485" fmla="*/ 4325420 w 5093934"/>
                  <a:gd name="connsiteY5485" fmla="*/ 1148082 h 1876628"/>
                  <a:gd name="connsiteX5486" fmla="*/ 4308433 w 5093934"/>
                  <a:gd name="connsiteY5486" fmla="*/ 1125893 h 1876628"/>
                  <a:gd name="connsiteX5487" fmla="*/ 4316770 w 5093934"/>
                  <a:gd name="connsiteY5487" fmla="*/ 1103387 h 1876628"/>
                  <a:gd name="connsiteX5488" fmla="*/ 4346036 w 5093934"/>
                  <a:gd name="connsiteY5488" fmla="*/ 1091031 h 1876628"/>
                  <a:gd name="connsiteX5489" fmla="*/ 4354420 w 5093934"/>
                  <a:gd name="connsiteY5489" fmla="*/ 1088983 h 1876628"/>
                  <a:gd name="connsiteX5490" fmla="*/ 3591639 w 5093934"/>
                  <a:gd name="connsiteY5490" fmla="*/ 1088983 h 1876628"/>
                  <a:gd name="connsiteX5491" fmla="*/ 3600134 w 5093934"/>
                  <a:gd name="connsiteY5491" fmla="*/ 1089466 h 1876628"/>
                  <a:gd name="connsiteX5492" fmla="*/ 3613560 w 5093934"/>
                  <a:gd name="connsiteY5492" fmla="*/ 1097223 h 1876628"/>
                  <a:gd name="connsiteX5493" fmla="*/ 3630547 w 5093934"/>
                  <a:gd name="connsiteY5493" fmla="*/ 1119412 h 1876628"/>
                  <a:gd name="connsiteX5494" fmla="*/ 3622210 w 5093934"/>
                  <a:gd name="connsiteY5494" fmla="*/ 1141918 h 1876628"/>
                  <a:gd name="connsiteX5495" fmla="*/ 3592944 w 5093934"/>
                  <a:gd name="connsiteY5495" fmla="*/ 1154274 h 1876628"/>
                  <a:gd name="connsiteX5496" fmla="*/ 3562639 w 5093934"/>
                  <a:gd name="connsiteY5496" fmla="*/ 1148082 h 1876628"/>
                  <a:gd name="connsiteX5497" fmla="*/ 3545652 w 5093934"/>
                  <a:gd name="connsiteY5497" fmla="*/ 1125893 h 1876628"/>
                  <a:gd name="connsiteX5498" fmla="*/ 3553988 w 5093934"/>
                  <a:gd name="connsiteY5498" fmla="*/ 1103387 h 1876628"/>
                  <a:gd name="connsiteX5499" fmla="*/ 3583255 w 5093934"/>
                  <a:gd name="connsiteY5499" fmla="*/ 1091031 h 1876628"/>
                  <a:gd name="connsiteX5500" fmla="*/ 3591639 w 5093934"/>
                  <a:gd name="connsiteY5500" fmla="*/ 1088983 h 1876628"/>
                  <a:gd name="connsiteX5501" fmla="*/ 2827411 w 5093934"/>
                  <a:gd name="connsiteY5501" fmla="*/ 1088983 h 1876628"/>
                  <a:gd name="connsiteX5502" fmla="*/ 2835906 w 5093934"/>
                  <a:gd name="connsiteY5502" fmla="*/ 1089466 h 1876628"/>
                  <a:gd name="connsiteX5503" fmla="*/ 2849332 w 5093934"/>
                  <a:gd name="connsiteY5503" fmla="*/ 1097223 h 1876628"/>
                  <a:gd name="connsiteX5504" fmla="*/ 2866319 w 5093934"/>
                  <a:gd name="connsiteY5504" fmla="*/ 1119412 h 1876628"/>
                  <a:gd name="connsiteX5505" fmla="*/ 2857982 w 5093934"/>
                  <a:gd name="connsiteY5505" fmla="*/ 1141918 h 1876628"/>
                  <a:gd name="connsiteX5506" fmla="*/ 2828716 w 5093934"/>
                  <a:gd name="connsiteY5506" fmla="*/ 1154274 h 1876628"/>
                  <a:gd name="connsiteX5507" fmla="*/ 2798410 w 5093934"/>
                  <a:gd name="connsiteY5507" fmla="*/ 1148082 h 1876628"/>
                  <a:gd name="connsiteX5508" fmla="*/ 2781424 w 5093934"/>
                  <a:gd name="connsiteY5508" fmla="*/ 1125893 h 1876628"/>
                  <a:gd name="connsiteX5509" fmla="*/ 2789761 w 5093934"/>
                  <a:gd name="connsiteY5509" fmla="*/ 1103387 h 1876628"/>
                  <a:gd name="connsiteX5510" fmla="*/ 2819027 w 5093934"/>
                  <a:gd name="connsiteY5510" fmla="*/ 1091031 h 1876628"/>
                  <a:gd name="connsiteX5511" fmla="*/ 2827411 w 5093934"/>
                  <a:gd name="connsiteY5511" fmla="*/ 1088983 h 1876628"/>
                  <a:gd name="connsiteX5512" fmla="*/ 2063029 w 5093934"/>
                  <a:gd name="connsiteY5512" fmla="*/ 1088983 h 1876628"/>
                  <a:gd name="connsiteX5513" fmla="*/ 2071524 w 5093934"/>
                  <a:gd name="connsiteY5513" fmla="*/ 1089466 h 1876628"/>
                  <a:gd name="connsiteX5514" fmla="*/ 2084950 w 5093934"/>
                  <a:gd name="connsiteY5514" fmla="*/ 1097223 h 1876628"/>
                  <a:gd name="connsiteX5515" fmla="*/ 2101937 w 5093934"/>
                  <a:gd name="connsiteY5515" fmla="*/ 1119412 h 1876628"/>
                  <a:gd name="connsiteX5516" fmla="*/ 2093599 w 5093934"/>
                  <a:gd name="connsiteY5516" fmla="*/ 1141918 h 1876628"/>
                  <a:gd name="connsiteX5517" fmla="*/ 2064335 w 5093934"/>
                  <a:gd name="connsiteY5517" fmla="*/ 1154274 h 1876628"/>
                  <a:gd name="connsiteX5518" fmla="*/ 2034028 w 5093934"/>
                  <a:gd name="connsiteY5518" fmla="*/ 1148082 h 1876628"/>
                  <a:gd name="connsiteX5519" fmla="*/ 2017042 w 5093934"/>
                  <a:gd name="connsiteY5519" fmla="*/ 1125893 h 1876628"/>
                  <a:gd name="connsiteX5520" fmla="*/ 2025379 w 5093934"/>
                  <a:gd name="connsiteY5520" fmla="*/ 1103387 h 1876628"/>
                  <a:gd name="connsiteX5521" fmla="*/ 2054645 w 5093934"/>
                  <a:gd name="connsiteY5521" fmla="*/ 1091031 h 1876628"/>
                  <a:gd name="connsiteX5522" fmla="*/ 2063029 w 5093934"/>
                  <a:gd name="connsiteY5522" fmla="*/ 1088983 h 1876628"/>
                  <a:gd name="connsiteX5523" fmla="*/ 1298801 w 5093934"/>
                  <a:gd name="connsiteY5523" fmla="*/ 1088983 h 1876628"/>
                  <a:gd name="connsiteX5524" fmla="*/ 1307296 w 5093934"/>
                  <a:gd name="connsiteY5524" fmla="*/ 1089466 h 1876628"/>
                  <a:gd name="connsiteX5525" fmla="*/ 1320722 w 5093934"/>
                  <a:gd name="connsiteY5525" fmla="*/ 1097223 h 1876628"/>
                  <a:gd name="connsiteX5526" fmla="*/ 1337709 w 5093934"/>
                  <a:gd name="connsiteY5526" fmla="*/ 1119412 h 1876628"/>
                  <a:gd name="connsiteX5527" fmla="*/ 1329372 w 5093934"/>
                  <a:gd name="connsiteY5527" fmla="*/ 1141918 h 1876628"/>
                  <a:gd name="connsiteX5528" fmla="*/ 1300107 w 5093934"/>
                  <a:gd name="connsiteY5528" fmla="*/ 1154274 h 1876628"/>
                  <a:gd name="connsiteX5529" fmla="*/ 1269801 w 5093934"/>
                  <a:gd name="connsiteY5529" fmla="*/ 1148082 h 1876628"/>
                  <a:gd name="connsiteX5530" fmla="*/ 1252814 w 5093934"/>
                  <a:gd name="connsiteY5530" fmla="*/ 1125893 h 1876628"/>
                  <a:gd name="connsiteX5531" fmla="*/ 1261151 w 5093934"/>
                  <a:gd name="connsiteY5531" fmla="*/ 1103387 h 1876628"/>
                  <a:gd name="connsiteX5532" fmla="*/ 1290417 w 5093934"/>
                  <a:gd name="connsiteY5532" fmla="*/ 1091031 h 1876628"/>
                  <a:gd name="connsiteX5533" fmla="*/ 1298801 w 5093934"/>
                  <a:gd name="connsiteY5533" fmla="*/ 1088983 h 1876628"/>
                  <a:gd name="connsiteX5534" fmla="*/ 536020 w 5093934"/>
                  <a:gd name="connsiteY5534" fmla="*/ 1088983 h 1876628"/>
                  <a:gd name="connsiteX5535" fmla="*/ 544515 w 5093934"/>
                  <a:gd name="connsiteY5535" fmla="*/ 1089466 h 1876628"/>
                  <a:gd name="connsiteX5536" fmla="*/ 557942 w 5093934"/>
                  <a:gd name="connsiteY5536" fmla="*/ 1097223 h 1876628"/>
                  <a:gd name="connsiteX5537" fmla="*/ 574928 w 5093934"/>
                  <a:gd name="connsiteY5537" fmla="*/ 1119412 h 1876628"/>
                  <a:gd name="connsiteX5538" fmla="*/ 566591 w 5093934"/>
                  <a:gd name="connsiteY5538" fmla="*/ 1141918 h 1876628"/>
                  <a:gd name="connsiteX5539" fmla="*/ 537326 w 5093934"/>
                  <a:gd name="connsiteY5539" fmla="*/ 1154274 h 1876628"/>
                  <a:gd name="connsiteX5540" fmla="*/ 507020 w 5093934"/>
                  <a:gd name="connsiteY5540" fmla="*/ 1148082 h 1876628"/>
                  <a:gd name="connsiteX5541" fmla="*/ 490033 w 5093934"/>
                  <a:gd name="connsiteY5541" fmla="*/ 1125893 h 1876628"/>
                  <a:gd name="connsiteX5542" fmla="*/ 498370 w 5093934"/>
                  <a:gd name="connsiteY5542" fmla="*/ 1103387 h 1876628"/>
                  <a:gd name="connsiteX5543" fmla="*/ 527636 w 5093934"/>
                  <a:gd name="connsiteY5543" fmla="*/ 1091031 h 1876628"/>
                  <a:gd name="connsiteX5544" fmla="*/ 536020 w 5093934"/>
                  <a:gd name="connsiteY5544" fmla="*/ 1088983 h 1876628"/>
                  <a:gd name="connsiteX5545" fmla="*/ 394318 w 5093934"/>
                  <a:gd name="connsiteY5545" fmla="*/ 1077218 h 1876628"/>
                  <a:gd name="connsiteX5546" fmla="*/ 426087 w 5093934"/>
                  <a:gd name="connsiteY5546" fmla="*/ 1100811 h 1876628"/>
                  <a:gd name="connsiteX5547" fmla="*/ 426087 w 5093934"/>
                  <a:gd name="connsiteY5547" fmla="*/ 1137158 h 1876628"/>
                  <a:gd name="connsiteX5548" fmla="*/ 389020 w 5093934"/>
                  <a:gd name="connsiteY5548" fmla="*/ 1164684 h 1876628"/>
                  <a:gd name="connsiteX5549" fmla="*/ 381800 w 5093934"/>
                  <a:gd name="connsiteY5549" fmla="*/ 1166905 h 1876628"/>
                  <a:gd name="connsiteX5550" fmla="*/ 4366882 w 5093934"/>
                  <a:gd name="connsiteY5550" fmla="*/ 1056366 h 1876628"/>
                  <a:gd name="connsiteX5551" fmla="*/ 4372934 w 5093934"/>
                  <a:gd name="connsiteY5551" fmla="*/ 1058465 h 1876628"/>
                  <a:gd name="connsiteX5552" fmla="*/ 4379916 w 5093934"/>
                  <a:gd name="connsiteY5552" fmla="*/ 1064132 h 1876628"/>
                  <a:gd name="connsiteX5553" fmla="*/ 4379368 w 5093934"/>
                  <a:gd name="connsiteY5553" fmla="*/ 1073288 h 1876628"/>
                  <a:gd name="connsiteX5554" fmla="*/ 4371738 w 5093934"/>
                  <a:gd name="connsiteY5554" fmla="*/ 1078473 h 1876628"/>
                  <a:gd name="connsiteX5555" fmla="*/ 4359410 w 5093934"/>
                  <a:gd name="connsiteY5555" fmla="*/ 1078066 h 1876628"/>
                  <a:gd name="connsiteX5556" fmla="*/ 4352427 w 5093934"/>
                  <a:gd name="connsiteY5556" fmla="*/ 1072400 h 1876628"/>
                  <a:gd name="connsiteX5557" fmla="*/ 4352974 w 5093934"/>
                  <a:gd name="connsiteY5557" fmla="*/ 1063244 h 1876628"/>
                  <a:gd name="connsiteX5558" fmla="*/ 4360605 w 5093934"/>
                  <a:gd name="connsiteY5558" fmla="*/ 1058059 h 1876628"/>
                  <a:gd name="connsiteX5559" fmla="*/ 4366882 w 5093934"/>
                  <a:gd name="connsiteY5559" fmla="*/ 1056366 h 1876628"/>
                  <a:gd name="connsiteX5560" fmla="*/ 3604101 w 5093934"/>
                  <a:gd name="connsiteY5560" fmla="*/ 1056366 h 1876628"/>
                  <a:gd name="connsiteX5561" fmla="*/ 3610152 w 5093934"/>
                  <a:gd name="connsiteY5561" fmla="*/ 1058465 h 1876628"/>
                  <a:gd name="connsiteX5562" fmla="*/ 3617134 w 5093934"/>
                  <a:gd name="connsiteY5562" fmla="*/ 1064132 h 1876628"/>
                  <a:gd name="connsiteX5563" fmla="*/ 3616588 w 5093934"/>
                  <a:gd name="connsiteY5563" fmla="*/ 1073288 h 1876628"/>
                  <a:gd name="connsiteX5564" fmla="*/ 3608957 w 5093934"/>
                  <a:gd name="connsiteY5564" fmla="*/ 1078473 h 1876628"/>
                  <a:gd name="connsiteX5565" fmla="*/ 3596628 w 5093934"/>
                  <a:gd name="connsiteY5565" fmla="*/ 1078066 h 1876628"/>
                  <a:gd name="connsiteX5566" fmla="*/ 3589646 w 5093934"/>
                  <a:gd name="connsiteY5566" fmla="*/ 1072400 h 1876628"/>
                  <a:gd name="connsiteX5567" fmla="*/ 3590193 w 5093934"/>
                  <a:gd name="connsiteY5567" fmla="*/ 1063244 h 1876628"/>
                  <a:gd name="connsiteX5568" fmla="*/ 3597824 w 5093934"/>
                  <a:gd name="connsiteY5568" fmla="*/ 1058059 h 1876628"/>
                  <a:gd name="connsiteX5569" fmla="*/ 3604101 w 5093934"/>
                  <a:gd name="connsiteY5569" fmla="*/ 1056366 h 1876628"/>
                  <a:gd name="connsiteX5570" fmla="*/ 2839874 w 5093934"/>
                  <a:gd name="connsiteY5570" fmla="*/ 1056366 h 1876628"/>
                  <a:gd name="connsiteX5571" fmla="*/ 2845924 w 5093934"/>
                  <a:gd name="connsiteY5571" fmla="*/ 1058465 h 1876628"/>
                  <a:gd name="connsiteX5572" fmla="*/ 2852906 w 5093934"/>
                  <a:gd name="connsiteY5572" fmla="*/ 1064132 h 1876628"/>
                  <a:gd name="connsiteX5573" fmla="*/ 2852359 w 5093934"/>
                  <a:gd name="connsiteY5573" fmla="*/ 1073288 h 1876628"/>
                  <a:gd name="connsiteX5574" fmla="*/ 2844729 w 5093934"/>
                  <a:gd name="connsiteY5574" fmla="*/ 1078473 h 1876628"/>
                  <a:gd name="connsiteX5575" fmla="*/ 2832400 w 5093934"/>
                  <a:gd name="connsiteY5575" fmla="*/ 1078066 h 1876628"/>
                  <a:gd name="connsiteX5576" fmla="*/ 2825418 w 5093934"/>
                  <a:gd name="connsiteY5576" fmla="*/ 1072400 h 1876628"/>
                  <a:gd name="connsiteX5577" fmla="*/ 2825965 w 5093934"/>
                  <a:gd name="connsiteY5577" fmla="*/ 1063244 h 1876628"/>
                  <a:gd name="connsiteX5578" fmla="*/ 2833596 w 5093934"/>
                  <a:gd name="connsiteY5578" fmla="*/ 1058059 h 1876628"/>
                  <a:gd name="connsiteX5579" fmla="*/ 2839874 w 5093934"/>
                  <a:gd name="connsiteY5579" fmla="*/ 1056366 h 1876628"/>
                  <a:gd name="connsiteX5580" fmla="*/ 2075491 w 5093934"/>
                  <a:gd name="connsiteY5580" fmla="*/ 1056366 h 1876628"/>
                  <a:gd name="connsiteX5581" fmla="*/ 2081542 w 5093934"/>
                  <a:gd name="connsiteY5581" fmla="*/ 1058465 h 1876628"/>
                  <a:gd name="connsiteX5582" fmla="*/ 2088524 w 5093934"/>
                  <a:gd name="connsiteY5582" fmla="*/ 1064132 h 1876628"/>
                  <a:gd name="connsiteX5583" fmla="*/ 2087977 w 5093934"/>
                  <a:gd name="connsiteY5583" fmla="*/ 1073288 h 1876628"/>
                  <a:gd name="connsiteX5584" fmla="*/ 2080346 w 5093934"/>
                  <a:gd name="connsiteY5584" fmla="*/ 1078473 h 1876628"/>
                  <a:gd name="connsiteX5585" fmla="*/ 2068018 w 5093934"/>
                  <a:gd name="connsiteY5585" fmla="*/ 1078066 h 1876628"/>
                  <a:gd name="connsiteX5586" fmla="*/ 2061036 w 5093934"/>
                  <a:gd name="connsiteY5586" fmla="*/ 1072400 h 1876628"/>
                  <a:gd name="connsiteX5587" fmla="*/ 2061582 w 5093934"/>
                  <a:gd name="connsiteY5587" fmla="*/ 1063244 h 1876628"/>
                  <a:gd name="connsiteX5588" fmla="*/ 2069214 w 5093934"/>
                  <a:gd name="connsiteY5588" fmla="*/ 1058059 h 1876628"/>
                  <a:gd name="connsiteX5589" fmla="*/ 2075491 w 5093934"/>
                  <a:gd name="connsiteY5589" fmla="*/ 1056366 h 1876628"/>
                  <a:gd name="connsiteX5590" fmla="*/ 1311263 w 5093934"/>
                  <a:gd name="connsiteY5590" fmla="*/ 1056366 h 1876628"/>
                  <a:gd name="connsiteX5591" fmla="*/ 1317315 w 5093934"/>
                  <a:gd name="connsiteY5591" fmla="*/ 1058465 h 1876628"/>
                  <a:gd name="connsiteX5592" fmla="*/ 1324296 w 5093934"/>
                  <a:gd name="connsiteY5592" fmla="*/ 1064132 h 1876628"/>
                  <a:gd name="connsiteX5593" fmla="*/ 1323750 w 5093934"/>
                  <a:gd name="connsiteY5593" fmla="*/ 1073288 h 1876628"/>
                  <a:gd name="connsiteX5594" fmla="*/ 1316118 w 5093934"/>
                  <a:gd name="connsiteY5594" fmla="*/ 1078473 h 1876628"/>
                  <a:gd name="connsiteX5595" fmla="*/ 1303791 w 5093934"/>
                  <a:gd name="connsiteY5595" fmla="*/ 1078066 h 1876628"/>
                  <a:gd name="connsiteX5596" fmla="*/ 1296808 w 5093934"/>
                  <a:gd name="connsiteY5596" fmla="*/ 1072400 h 1876628"/>
                  <a:gd name="connsiteX5597" fmla="*/ 1297355 w 5093934"/>
                  <a:gd name="connsiteY5597" fmla="*/ 1063244 h 1876628"/>
                  <a:gd name="connsiteX5598" fmla="*/ 1304986 w 5093934"/>
                  <a:gd name="connsiteY5598" fmla="*/ 1058059 h 1876628"/>
                  <a:gd name="connsiteX5599" fmla="*/ 1311263 w 5093934"/>
                  <a:gd name="connsiteY5599" fmla="*/ 1056366 h 1876628"/>
                  <a:gd name="connsiteX5600" fmla="*/ 548482 w 5093934"/>
                  <a:gd name="connsiteY5600" fmla="*/ 1056366 h 1876628"/>
                  <a:gd name="connsiteX5601" fmla="*/ 554533 w 5093934"/>
                  <a:gd name="connsiteY5601" fmla="*/ 1058465 h 1876628"/>
                  <a:gd name="connsiteX5602" fmla="*/ 561516 w 5093934"/>
                  <a:gd name="connsiteY5602" fmla="*/ 1064132 h 1876628"/>
                  <a:gd name="connsiteX5603" fmla="*/ 560969 w 5093934"/>
                  <a:gd name="connsiteY5603" fmla="*/ 1073288 h 1876628"/>
                  <a:gd name="connsiteX5604" fmla="*/ 553338 w 5093934"/>
                  <a:gd name="connsiteY5604" fmla="*/ 1078473 h 1876628"/>
                  <a:gd name="connsiteX5605" fmla="*/ 541009 w 5093934"/>
                  <a:gd name="connsiteY5605" fmla="*/ 1078066 h 1876628"/>
                  <a:gd name="connsiteX5606" fmla="*/ 534027 w 5093934"/>
                  <a:gd name="connsiteY5606" fmla="*/ 1072400 h 1876628"/>
                  <a:gd name="connsiteX5607" fmla="*/ 534574 w 5093934"/>
                  <a:gd name="connsiteY5607" fmla="*/ 1063244 h 1876628"/>
                  <a:gd name="connsiteX5608" fmla="*/ 542205 w 5093934"/>
                  <a:gd name="connsiteY5608" fmla="*/ 1058059 h 1876628"/>
                  <a:gd name="connsiteX5609" fmla="*/ 548482 w 5093934"/>
                  <a:gd name="connsiteY5609" fmla="*/ 1056366 h 1876628"/>
                  <a:gd name="connsiteX5610" fmla="*/ 4316566 w 5093934"/>
                  <a:gd name="connsiteY5610" fmla="*/ 1055715 h 1876628"/>
                  <a:gd name="connsiteX5611" fmla="*/ 4325449 w 5093934"/>
                  <a:gd name="connsiteY5611" fmla="*/ 1058976 h 1876628"/>
                  <a:gd name="connsiteX5612" fmla="*/ 4338366 w 5093934"/>
                  <a:gd name="connsiteY5612" fmla="*/ 1069935 h 1876628"/>
                  <a:gd name="connsiteX5613" fmla="*/ 4337152 w 5093934"/>
                  <a:gd name="connsiteY5613" fmla="*/ 1083502 h 1876628"/>
                  <a:gd name="connsiteX5614" fmla="*/ 4318556 w 5093934"/>
                  <a:gd name="connsiteY5614" fmla="*/ 1095590 h 1876628"/>
                  <a:gd name="connsiteX5615" fmla="*/ 4300286 w 5093934"/>
                  <a:gd name="connsiteY5615" fmla="*/ 1094689 h 1876628"/>
                  <a:gd name="connsiteX5616" fmla="*/ 4287370 w 5093934"/>
                  <a:gd name="connsiteY5616" fmla="*/ 1083730 h 1876628"/>
                  <a:gd name="connsiteX5617" fmla="*/ 4288584 w 5093934"/>
                  <a:gd name="connsiteY5617" fmla="*/ 1070162 h 1876628"/>
                  <a:gd name="connsiteX5618" fmla="*/ 4307180 w 5093934"/>
                  <a:gd name="connsiteY5618" fmla="*/ 1058074 h 1876628"/>
                  <a:gd name="connsiteX5619" fmla="*/ 4316566 w 5093934"/>
                  <a:gd name="connsiteY5619" fmla="*/ 1055715 h 1876628"/>
                  <a:gd name="connsiteX5620" fmla="*/ 3553786 w 5093934"/>
                  <a:gd name="connsiteY5620" fmla="*/ 1055715 h 1876628"/>
                  <a:gd name="connsiteX5621" fmla="*/ 3562668 w 5093934"/>
                  <a:gd name="connsiteY5621" fmla="*/ 1058976 h 1876628"/>
                  <a:gd name="connsiteX5622" fmla="*/ 3575586 w 5093934"/>
                  <a:gd name="connsiteY5622" fmla="*/ 1069935 h 1876628"/>
                  <a:gd name="connsiteX5623" fmla="*/ 3574370 w 5093934"/>
                  <a:gd name="connsiteY5623" fmla="*/ 1083502 h 1876628"/>
                  <a:gd name="connsiteX5624" fmla="*/ 3555776 w 5093934"/>
                  <a:gd name="connsiteY5624" fmla="*/ 1095590 h 1876628"/>
                  <a:gd name="connsiteX5625" fmla="*/ 3537506 w 5093934"/>
                  <a:gd name="connsiteY5625" fmla="*/ 1094689 h 1876628"/>
                  <a:gd name="connsiteX5626" fmla="*/ 3524588 w 5093934"/>
                  <a:gd name="connsiteY5626" fmla="*/ 1083730 h 1876628"/>
                  <a:gd name="connsiteX5627" fmla="*/ 3525803 w 5093934"/>
                  <a:gd name="connsiteY5627" fmla="*/ 1070162 h 1876628"/>
                  <a:gd name="connsiteX5628" fmla="*/ 3544399 w 5093934"/>
                  <a:gd name="connsiteY5628" fmla="*/ 1058074 h 1876628"/>
                  <a:gd name="connsiteX5629" fmla="*/ 3553786 w 5093934"/>
                  <a:gd name="connsiteY5629" fmla="*/ 1055715 h 1876628"/>
                  <a:gd name="connsiteX5630" fmla="*/ 2789558 w 5093934"/>
                  <a:gd name="connsiteY5630" fmla="*/ 1055715 h 1876628"/>
                  <a:gd name="connsiteX5631" fmla="*/ 2798440 w 5093934"/>
                  <a:gd name="connsiteY5631" fmla="*/ 1058976 h 1876628"/>
                  <a:gd name="connsiteX5632" fmla="*/ 2811358 w 5093934"/>
                  <a:gd name="connsiteY5632" fmla="*/ 1069935 h 1876628"/>
                  <a:gd name="connsiteX5633" fmla="*/ 2810142 w 5093934"/>
                  <a:gd name="connsiteY5633" fmla="*/ 1083502 h 1876628"/>
                  <a:gd name="connsiteX5634" fmla="*/ 2791547 w 5093934"/>
                  <a:gd name="connsiteY5634" fmla="*/ 1095590 h 1876628"/>
                  <a:gd name="connsiteX5635" fmla="*/ 2773278 w 5093934"/>
                  <a:gd name="connsiteY5635" fmla="*/ 1094689 h 1876628"/>
                  <a:gd name="connsiteX5636" fmla="*/ 2760361 w 5093934"/>
                  <a:gd name="connsiteY5636" fmla="*/ 1083730 h 1876628"/>
                  <a:gd name="connsiteX5637" fmla="*/ 2761575 w 5093934"/>
                  <a:gd name="connsiteY5637" fmla="*/ 1070162 h 1876628"/>
                  <a:gd name="connsiteX5638" fmla="*/ 2780172 w 5093934"/>
                  <a:gd name="connsiteY5638" fmla="*/ 1058074 h 1876628"/>
                  <a:gd name="connsiteX5639" fmla="*/ 2789558 w 5093934"/>
                  <a:gd name="connsiteY5639" fmla="*/ 1055715 h 1876628"/>
                  <a:gd name="connsiteX5640" fmla="*/ 2025176 w 5093934"/>
                  <a:gd name="connsiteY5640" fmla="*/ 1055715 h 1876628"/>
                  <a:gd name="connsiteX5641" fmla="*/ 2034058 w 5093934"/>
                  <a:gd name="connsiteY5641" fmla="*/ 1058976 h 1876628"/>
                  <a:gd name="connsiteX5642" fmla="*/ 2046975 w 5093934"/>
                  <a:gd name="connsiteY5642" fmla="*/ 1069935 h 1876628"/>
                  <a:gd name="connsiteX5643" fmla="*/ 2045760 w 5093934"/>
                  <a:gd name="connsiteY5643" fmla="*/ 1083502 h 1876628"/>
                  <a:gd name="connsiteX5644" fmla="*/ 2027165 w 5093934"/>
                  <a:gd name="connsiteY5644" fmla="*/ 1095590 h 1876628"/>
                  <a:gd name="connsiteX5645" fmla="*/ 2008896 w 5093934"/>
                  <a:gd name="connsiteY5645" fmla="*/ 1094689 h 1876628"/>
                  <a:gd name="connsiteX5646" fmla="*/ 1995978 w 5093934"/>
                  <a:gd name="connsiteY5646" fmla="*/ 1083730 h 1876628"/>
                  <a:gd name="connsiteX5647" fmla="*/ 1997193 w 5093934"/>
                  <a:gd name="connsiteY5647" fmla="*/ 1070162 h 1876628"/>
                  <a:gd name="connsiteX5648" fmla="*/ 2015789 w 5093934"/>
                  <a:gd name="connsiteY5648" fmla="*/ 1058074 h 1876628"/>
                  <a:gd name="connsiteX5649" fmla="*/ 2025176 w 5093934"/>
                  <a:gd name="connsiteY5649" fmla="*/ 1055715 h 1876628"/>
                  <a:gd name="connsiteX5650" fmla="*/ 1260948 w 5093934"/>
                  <a:gd name="connsiteY5650" fmla="*/ 1055715 h 1876628"/>
                  <a:gd name="connsiteX5651" fmla="*/ 1269830 w 5093934"/>
                  <a:gd name="connsiteY5651" fmla="*/ 1058976 h 1876628"/>
                  <a:gd name="connsiteX5652" fmla="*/ 1282748 w 5093934"/>
                  <a:gd name="connsiteY5652" fmla="*/ 1069935 h 1876628"/>
                  <a:gd name="connsiteX5653" fmla="*/ 1281533 w 5093934"/>
                  <a:gd name="connsiteY5653" fmla="*/ 1083502 h 1876628"/>
                  <a:gd name="connsiteX5654" fmla="*/ 1262938 w 5093934"/>
                  <a:gd name="connsiteY5654" fmla="*/ 1095590 h 1876628"/>
                  <a:gd name="connsiteX5655" fmla="*/ 1244668 w 5093934"/>
                  <a:gd name="connsiteY5655" fmla="*/ 1094689 h 1876628"/>
                  <a:gd name="connsiteX5656" fmla="*/ 1231750 w 5093934"/>
                  <a:gd name="connsiteY5656" fmla="*/ 1083730 h 1876628"/>
                  <a:gd name="connsiteX5657" fmla="*/ 1232965 w 5093934"/>
                  <a:gd name="connsiteY5657" fmla="*/ 1070162 h 1876628"/>
                  <a:gd name="connsiteX5658" fmla="*/ 1251562 w 5093934"/>
                  <a:gd name="connsiteY5658" fmla="*/ 1058074 h 1876628"/>
                  <a:gd name="connsiteX5659" fmla="*/ 1260948 w 5093934"/>
                  <a:gd name="connsiteY5659" fmla="*/ 1055715 h 1876628"/>
                  <a:gd name="connsiteX5660" fmla="*/ 498167 w 5093934"/>
                  <a:gd name="connsiteY5660" fmla="*/ 1055715 h 1876628"/>
                  <a:gd name="connsiteX5661" fmla="*/ 507049 w 5093934"/>
                  <a:gd name="connsiteY5661" fmla="*/ 1058976 h 1876628"/>
                  <a:gd name="connsiteX5662" fmla="*/ 519967 w 5093934"/>
                  <a:gd name="connsiteY5662" fmla="*/ 1069935 h 1876628"/>
                  <a:gd name="connsiteX5663" fmla="*/ 518752 w 5093934"/>
                  <a:gd name="connsiteY5663" fmla="*/ 1083502 h 1876628"/>
                  <a:gd name="connsiteX5664" fmla="*/ 500156 w 5093934"/>
                  <a:gd name="connsiteY5664" fmla="*/ 1095590 h 1876628"/>
                  <a:gd name="connsiteX5665" fmla="*/ 481887 w 5093934"/>
                  <a:gd name="connsiteY5665" fmla="*/ 1094689 h 1876628"/>
                  <a:gd name="connsiteX5666" fmla="*/ 468970 w 5093934"/>
                  <a:gd name="connsiteY5666" fmla="*/ 1083730 h 1876628"/>
                  <a:gd name="connsiteX5667" fmla="*/ 470184 w 5093934"/>
                  <a:gd name="connsiteY5667" fmla="*/ 1070162 h 1876628"/>
                  <a:gd name="connsiteX5668" fmla="*/ 488780 w 5093934"/>
                  <a:gd name="connsiteY5668" fmla="*/ 1058074 h 1876628"/>
                  <a:gd name="connsiteX5669" fmla="*/ 498167 w 5093934"/>
                  <a:gd name="connsiteY5669" fmla="*/ 1055715 h 1876628"/>
                  <a:gd name="connsiteX5670" fmla="*/ 4900766 w 5093934"/>
                  <a:gd name="connsiteY5670" fmla="*/ 1031290 h 1876628"/>
                  <a:gd name="connsiteX5671" fmla="*/ 4925238 w 5093934"/>
                  <a:gd name="connsiteY5671" fmla="*/ 1038818 h 1876628"/>
                  <a:gd name="connsiteX5672" fmla="*/ 4935373 w 5093934"/>
                  <a:gd name="connsiteY5672" fmla="*/ 1046345 h 1876628"/>
                  <a:gd name="connsiteX5673" fmla="*/ 4952705 w 5093934"/>
                  <a:gd name="connsiteY5673" fmla="*/ 1170511 h 1876628"/>
                  <a:gd name="connsiteX5674" fmla="*/ 4947177 w 5093934"/>
                  <a:gd name="connsiteY5674" fmla="*/ 1172212 h 1876628"/>
                  <a:gd name="connsiteX5675" fmla="*/ 4922705 w 5093934"/>
                  <a:gd name="connsiteY5675" fmla="*/ 1164684 h 1876628"/>
                  <a:gd name="connsiteX5676" fmla="*/ 4839228 w 5093934"/>
                  <a:gd name="connsiteY5676" fmla="*/ 1102691 h 1876628"/>
                  <a:gd name="connsiteX5677" fmla="*/ 4839228 w 5093934"/>
                  <a:gd name="connsiteY5677" fmla="*/ 1066344 h 1876628"/>
                  <a:gd name="connsiteX5678" fmla="*/ 4876294 w 5093934"/>
                  <a:gd name="connsiteY5678" fmla="*/ 1038818 h 1876628"/>
                  <a:gd name="connsiteX5679" fmla="*/ 4900766 w 5093934"/>
                  <a:gd name="connsiteY5679" fmla="*/ 1031290 h 1876628"/>
                  <a:gd name="connsiteX5680" fmla="*/ 4136538 w 5093934"/>
                  <a:gd name="connsiteY5680" fmla="*/ 1031290 h 1876628"/>
                  <a:gd name="connsiteX5681" fmla="*/ 4161010 w 5093934"/>
                  <a:gd name="connsiteY5681" fmla="*/ 1038818 h 1876628"/>
                  <a:gd name="connsiteX5682" fmla="*/ 4244487 w 5093934"/>
                  <a:gd name="connsiteY5682" fmla="*/ 1100811 h 1876628"/>
                  <a:gd name="connsiteX5683" fmla="*/ 4244487 w 5093934"/>
                  <a:gd name="connsiteY5683" fmla="*/ 1137158 h 1876628"/>
                  <a:gd name="connsiteX5684" fmla="*/ 4207420 w 5093934"/>
                  <a:gd name="connsiteY5684" fmla="*/ 1164684 h 1876628"/>
                  <a:gd name="connsiteX5685" fmla="*/ 4158477 w 5093934"/>
                  <a:gd name="connsiteY5685" fmla="*/ 1164684 h 1876628"/>
                  <a:gd name="connsiteX5686" fmla="*/ 4075000 w 5093934"/>
                  <a:gd name="connsiteY5686" fmla="*/ 1102691 h 1876628"/>
                  <a:gd name="connsiteX5687" fmla="*/ 4075000 w 5093934"/>
                  <a:gd name="connsiteY5687" fmla="*/ 1066344 h 1876628"/>
                  <a:gd name="connsiteX5688" fmla="*/ 4112066 w 5093934"/>
                  <a:gd name="connsiteY5688" fmla="*/ 1038818 h 1876628"/>
                  <a:gd name="connsiteX5689" fmla="*/ 4136538 w 5093934"/>
                  <a:gd name="connsiteY5689" fmla="*/ 1031290 h 1876628"/>
                  <a:gd name="connsiteX5690" fmla="*/ 3373758 w 5093934"/>
                  <a:gd name="connsiteY5690" fmla="*/ 1031290 h 1876628"/>
                  <a:gd name="connsiteX5691" fmla="*/ 3398228 w 5093934"/>
                  <a:gd name="connsiteY5691" fmla="*/ 1038818 h 1876628"/>
                  <a:gd name="connsiteX5692" fmla="*/ 3481706 w 5093934"/>
                  <a:gd name="connsiteY5692" fmla="*/ 1100811 h 1876628"/>
                  <a:gd name="connsiteX5693" fmla="*/ 3481706 w 5093934"/>
                  <a:gd name="connsiteY5693" fmla="*/ 1137158 h 1876628"/>
                  <a:gd name="connsiteX5694" fmla="*/ 3444640 w 5093934"/>
                  <a:gd name="connsiteY5694" fmla="*/ 1164684 h 1876628"/>
                  <a:gd name="connsiteX5695" fmla="*/ 3395696 w 5093934"/>
                  <a:gd name="connsiteY5695" fmla="*/ 1164684 h 1876628"/>
                  <a:gd name="connsiteX5696" fmla="*/ 3312219 w 5093934"/>
                  <a:gd name="connsiteY5696" fmla="*/ 1102691 h 1876628"/>
                  <a:gd name="connsiteX5697" fmla="*/ 3312219 w 5093934"/>
                  <a:gd name="connsiteY5697" fmla="*/ 1066344 h 1876628"/>
                  <a:gd name="connsiteX5698" fmla="*/ 3349285 w 5093934"/>
                  <a:gd name="connsiteY5698" fmla="*/ 1038818 h 1876628"/>
                  <a:gd name="connsiteX5699" fmla="*/ 3373758 w 5093934"/>
                  <a:gd name="connsiteY5699" fmla="*/ 1031290 h 1876628"/>
                  <a:gd name="connsiteX5700" fmla="*/ 2609529 w 5093934"/>
                  <a:gd name="connsiteY5700" fmla="*/ 1031290 h 1876628"/>
                  <a:gd name="connsiteX5701" fmla="*/ 2634001 w 5093934"/>
                  <a:gd name="connsiteY5701" fmla="*/ 1038818 h 1876628"/>
                  <a:gd name="connsiteX5702" fmla="*/ 2717478 w 5093934"/>
                  <a:gd name="connsiteY5702" fmla="*/ 1100811 h 1876628"/>
                  <a:gd name="connsiteX5703" fmla="*/ 2717478 w 5093934"/>
                  <a:gd name="connsiteY5703" fmla="*/ 1137158 h 1876628"/>
                  <a:gd name="connsiteX5704" fmla="*/ 2680412 w 5093934"/>
                  <a:gd name="connsiteY5704" fmla="*/ 1164684 h 1876628"/>
                  <a:gd name="connsiteX5705" fmla="*/ 2631468 w 5093934"/>
                  <a:gd name="connsiteY5705" fmla="*/ 1164684 h 1876628"/>
                  <a:gd name="connsiteX5706" fmla="*/ 2547991 w 5093934"/>
                  <a:gd name="connsiteY5706" fmla="*/ 1102691 h 1876628"/>
                  <a:gd name="connsiteX5707" fmla="*/ 2547991 w 5093934"/>
                  <a:gd name="connsiteY5707" fmla="*/ 1066344 h 1876628"/>
                  <a:gd name="connsiteX5708" fmla="*/ 2585056 w 5093934"/>
                  <a:gd name="connsiteY5708" fmla="*/ 1038818 h 1876628"/>
                  <a:gd name="connsiteX5709" fmla="*/ 2609529 w 5093934"/>
                  <a:gd name="connsiteY5709" fmla="*/ 1031290 h 1876628"/>
                  <a:gd name="connsiteX5710" fmla="*/ 1845147 w 5093934"/>
                  <a:gd name="connsiteY5710" fmla="*/ 1031290 h 1876628"/>
                  <a:gd name="connsiteX5711" fmla="*/ 1869618 w 5093934"/>
                  <a:gd name="connsiteY5711" fmla="*/ 1038818 h 1876628"/>
                  <a:gd name="connsiteX5712" fmla="*/ 1953096 w 5093934"/>
                  <a:gd name="connsiteY5712" fmla="*/ 1100811 h 1876628"/>
                  <a:gd name="connsiteX5713" fmla="*/ 1953096 w 5093934"/>
                  <a:gd name="connsiteY5713" fmla="*/ 1137158 h 1876628"/>
                  <a:gd name="connsiteX5714" fmla="*/ 1916029 w 5093934"/>
                  <a:gd name="connsiteY5714" fmla="*/ 1164684 h 1876628"/>
                  <a:gd name="connsiteX5715" fmla="*/ 1867086 w 5093934"/>
                  <a:gd name="connsiteY5715" fmla="*/ 1164684 h 1876628"/>
                  <a:gd name="connsiteX5716" fmla="*/ 1783609 w 5093934"/>
                  <a:gd name="connsiteY5716" fmla="*/ 1102691 h 1876628"/>
                  <a:gd name="connsiteX5717" fmla="*/ 1783609 w 5093934"/>
                  <a:gd name="connsiteY5717" fmla="*/ 1066344 h 1876628"/>
                  <a:gd name="connsiteX5718" fmla="*/ 1820675 w 5093934"/>
                  <a:gd name="connsiteY5718" fmla="*/ 1038818 h 1876628"/>
                  <a:gd name="connsiteX5719" fmla="*/ 1845147 w 5093934"/>
                  <a:gd name="connsiteY5719" fmla="*/ 1031290 h 1876628"/>
                  <a:gd name="connsiteX5720" fmla="*/ 1080920 w 5093934"/>
                  <a:gd name="connsiteY5720" fmla="*/ 1031290 h 1876628"/>
                  <a:gd name="connsiteX5721" fmla="*/ 1105391 w 5093934"/>
                  <a:gd name="connsiteY5721" fmla="*/ 1038818 h 1876628"/>
                  <a:gd name="connsiteX5722" fmla="*/ 1188868 w 5093934"/>
                  <a:gd name="connsiteY5722" fmla="*/ 1100811 h 1876628"/>
                  <a:gd name="connsiteX5723" fmla="*/ 1188868 w 5093934"/>
                  <a:gd name="connsiteY5723" fmla="*/ 1137158 h 1876628"/>
                  <a:gd name="connsiteX5724" fmla="*/ 1151801 w 5093934"/>
                  <a:gd name="connsiteY5724" fmla="*/ 1164684 h 1876628"/>
                  <a:gd name="connsiteX5725" fmla="*/ 1102858 w 5093934"/>
                  <a:gd name="connsiteY5725" fmla="*/ 1164684 h 1876628"/>
                  <a:gd name="connsiteX5726" fmla="*/ 1019381 w 5093934"/>
                  <a:gd name="connsiteY5726" fmla="*/ 1102691 h 1876628"/>
                  <a:gd name="connsiteX5727" fmla="*/ 1019381 w 5093934"/>
                  <a:gd name="connsiteY5727" fmla="*/ 1066344 h 1876628"/>
                  <a:gd name="connsiteX5728" fmla="*/ 1056447 w 5093934"/>
                  <a:gd name="connsiteY5728" fmla="*/ 1038818 h 1876628"/>
                  <a:gd name="connsiteX5729" fmla="*/ 1080920 w 5093934"/>
                  <a:gd name="connsiteY5729" fmla="*/ 1031290 h 1876628"/>
                  <a:gd name="connsiteX5730" fmla="*/ 4526649 w 5093934"/>
                  <a:gd name="connsiteY5730" fmla="*/ 1022191 h 1876628"/>
                  <a:gd name="connsiteX5731" fmla="*/ 4526766 w 5093934"/>
                  <a:gd name="connsiteY5731" fmla="*/ 1022209 h 1876628"/>
                  <a:gd name="connsiteX5732" fmla="*/ 4526766 w 5093934"/>
                  <a:gd name="connsiteY5732" fmla="*/ 1022191 h 1876628"/>
                  <a:gd name="connsiteX5733" fmla="*/ 4567220 w 5093934"/>
                  <a:gd name="connsiteY5733" fmla="*/ 1034635 h 1876628"/>
                  <a:gd name="connsiteX5734" fmla="*/ 4628494 w 5093934"/>
                  <a:gd name="connsiteY5734" fmla="*/ 1080139 h 1876628"/>
                  <a:gd name="connsiteX5735" fmla="*/ 4628494 w 5093934"/>
                  <a:gd name="connsiteY5735" fmla="*/ 1140223 h 1876628"/>
                  <a:gd name="connsiteX5736" fmla="*/ 4567219 w 5093934"/>
                  <a:gd name="connsiteY5736" fmla="*/ 1185727 h 1876628"/>
                  <a:gd name="connsiteX5737" fmla="*/ 4526766 w 5093934"/>
                  <a:gd name="connsiteY5737" fmla="*/ 1198171 h 1876628"/>
                  <a:gd name="connsiteX5738" fmla="*/ 4526766 w 5093934"/>
                  <a:gd name="connsiteY5738" fmla="*/ 1198154 h 1876628"/>
                  <a:gd name="connsiteX5739" fmla="*/ 4526649 w 5093934"/>
                  <a:gd name="connsiteY5739" fmla="*/ 1198171 h 1876628"/>
                  <a:gd name="connsiteX5740" fmla="*/ 4486196 w 5093934"/>
                  <a:gd name="connsiteY5740" fmla="*/ 1185727 h 1876628"/>
                  <a:gd name="connsiteX5741" fmla="*/ 4424922 w 5093934"/>
                  <a:gd name="connsiteY5741" fmla="*/ 1140223 h 1876628"/>
                  <a:gd name="connsiteX5742" fmla="*/ 4424922 w 5093934"/>
                  <a:gd name="connsiteY5742" fmla="*/ 1080140 h 1876628"/>
                  <a:gd name="connsiteX5743" fmla="*/ 4486196 w 5093934"/>
                  <a:gd name="connsiteY5743" fmla="*/ 1034636 h 1876628"/>
                  <a:gd name="connsiteX5744" fmla="*/ 4526649 w 5093934"/>
                  <a:gd name="connsiteY5744" fmla="*/ 1022191 h 1876628"/>
                  <a:gd name="connsiteX5745" fmla="*/ 3762537 w 5093934"/>
                  <a:gd name="connsiteY5745" fmla="*/ 1022191 h 1876628"/>
                  <a:gd name="connsiteX5746" fmla="*/ 3762538 w 5093934"/>
                  <a:gd name="connsiteY5746" fmla="*/ 1022191 h 1876628"/>
                  <a:gd name="connsiteX5747" fmla="*/ 3763204 w 5093934"/>
                  <a:gd name="connsiteY5747" fmla="*/ 1022288 h 1876628"/>
                  <a:gd name="connsiteX5748" fmla="*/ 3763868 w 5093934"/>
                  <a:gd name="connsiteY5748" fmla="*/ 1022191 h 1876628"/>
                  <a:gd name="connsiteX5749" fmla="*/ 3764138 w 5093934"/>
                  <a:gd name="connsiteY5749" fmla="*/ 1022231 h 1876628"/>
                  <a:gd name="connsiteX5750" fmla="*/ 3764138 w 5093934"/>
                  <a:gd name="connsiteY5750" fmla="*/ 1022423 h 1876628"/>
                  <a:gd name="connsiteX5751" fmla="*/ 3784066 w 5093934"/>
                  <a:gd name="connsiteY5751" fmla="*/ 1025302 h 1876628"/>
                  <a:gd name="connsiteX5752" fmla="*/ 3802992 w 5093934"/>
                  <a:gd name="connsiteY5752" fmla="*/ 1034635 h 1876628"/>
                  <a:gd name="connsiteX5753" fmla="*/ 3864266 w 5093934"/>
                  <a:gd name="connsiteY5753" fmla="*/ 1080139 h 1876628"/>
                  <a:gd name="connsiteX5754" fmla="*/ 3864266 w 5093934"/>
                  <a:gd name="connsiteY5754" fmla="*/ 1140223 h 1876628"/>
                  <a:gd name="connsiteX5755" fmla="*/ 3802992 w 5093934"/>
                  <a:gd name="connsiteY5755" fmla="*/ 1185727 h 1876628"/>
                  <a:gd name="connsiteX5756" fmla="*/ 3784066 w 5093934"/>
                  <a:gd name="connsiteY5756" fmla="*/ 1195060 h 1876628"/>
                  <a:gd name="connsiteX5757" fmla="*/ 3764138 w 5093934"/>
                  <a:gd name="connsiteY5757" fmla="*/ 1197940 h 1876628"/>
                  <a:gd name="connsiteX5758" fmla="*/ 3764138 w 5093934"/>
                  <a:gd name="connsiteY5758" fmla="*/ 1198132 h 1876628"/>
                  <a:gd name="connsiteX5759" fmla="*/ 3763868 w 5093934"/>
                  <a:gd name="connsiteY5759" fmla="*/ 1198171 h 1876628"/>
                  <a:gd name="connsiteX5760" fmla="*/ 3763202 w 5093934"/>
                  <a:gd name="connsiteY5760" fmla="*/ 1198075 h 1876628"/>
                  <a:gd name="connsiteX5761" fmla="*/ 3762538 w 5093934"/>
                  <a:gd name="connsiteY5761" fmla="*/ 1198171 h 1876628"/>
                  <a:gd name="connsiteX5762" fmla="*/ 3762537 w 5093934"/>
                  <a:gd name="connsiteY5762" fmla="*/ 1198171 h 1876628"/>
                  <a:gd name="connsiteX5763" fmla="*/ 3762537 w 5093934"/>
                  <a:gd name="connsiteY5763" fmla="*/ 1197979 h 1876628"/>
                  <a:gd name="connsiteX5764" fmla="*/ 3742340 w 5093934"/>
                  <a:gd name="connsiteY5764" fmla="*/ 1195060 h 1876628"/>
                  <a:gd name="connsiteX5765" fmla="*/ 3723415 w 5093934"/>
                  <a:gd name="connsiteY5765" fmla="*/ 1185727 h 1876628"/>
                  <a:gd name="connsiteX5766" fmla="*/ 3662140 w 5093934"/>
                  <a:gd name="connsiteY5766" fmla="*/ 1140223 h 1876628"/>
                  <a:gd name="connsiteX5767" fmla="*/ 3662140 w 5093934"/>
                  <a:gd name="connsiteY5767" fmla="*/ 1080140 h 1876628"/>
                  <a:gd name="connsiteX5768" fmla="*/ 3723415 w 5093934"/>
                  <a:gd name="connsiteY5768" fmla="*/ 1034636 h 1876628"/>
                  <a:gd name="connsiteX5769" fmla="*/ 3742340 w 5093934"/>
                  <a:gd name="connsiteY5769" fmla="*/ 1025303 h 1876628"/>
                  <a:gd name="connsiteX5770" fmla="*/ 3762537 w 5093934"/>
                  <a:gd name="connsiteY5770" fmla="*/ 1022384 h 1876628"/>
                  <a:gd name="connsiteX5771" fmla="*/ 2999640 w 5093934"/>
                  <a:gd name="connsiteY5771" fmla="*/ 1022191 h 1876628"/>
                  <a:gd name="connsiteX5772" fmla="*/ 2999756 w 5093934"/>
                  <a:gd name="connsiteY5772" fmla="*/ 1022209 h 1876628"/>
                  <a:gd name="connsiteX5773" fmla="*/ 2999756 w 5093934"/>
                  <a:gd name="connsiteY5773" fmla="*/ 1022191 h 1876628"/>
                  <a:gd name="connsiteX5774" fmla="*/ 2999758 w 5093934"/>
                  <a:gd name="connsiteY5774" fmla="*/ 1022191 h 1876628"/>
                  <a:gd name="connsiteX5775" fmla="*/ 3040210 w 5093934"/>
                  <a:gd name="connsiteY5775" fmla="*/ 1034635 h 1876628"/>
                  <a:gd name="connsiteX5776" fmla="*/ 3101485 w 5093934"/>
                  <a:gd name="connsiteY5776" fmla="*/ 1080139 h 1876628"/>
                  <a:gd name="connsiteX5777" fmla="*/ 3101485 w 5093934"/>
                  <a:gd name="connsiteY5777" fmla="*/ 1140223 h 1876628"/>
                  <a:gd name="connsiteX5778" fmla="*/ 3040210 w 5093934"/>
                  <a:gd name="connsiteY5778" fmla="*/ 1185727 h 1876628"/>
                  <a:gd name="connsiteX5779" fmla="*/ 2999758 w 5093934"/>
                  <a:gd name="connsiteY5779" fmla="*/ 1198171 h 1876628"/>
                  <a:gd name="connsiteX5780" fmla="*/ 2999756 w 5093934"/>
                  <a:gd name="connsiteY5780" fmla="*/ 1198171 h 1876628"/>
                  <a:gd name="connsiteX5781" fmla="*/ 2999756 w 5093934"/>
                  <a:gd name="connsiteY5781" fmla="*/ 1198154 h 1876628"/>
                  <a:gd name="connsiteX5782" fmla="*/ 2999640 w 5093934"/>
                  <a:gd name="connsiteY5782" fmla="*/ 1198171 h 1876628"/>
                  <a:gd name="connsiteX5783" fmla="*/ 2959187 w 5093934"/>
                  <a:gd name="connsiteY5783" fmla="*/ 1185727 h 1876628"/>
                  <a:gd name="connsiteX5784" fmla="*/ 2897913 w 5093934"/>
                  <a:gd name="connsiteY5784" fmla="*/ 1140223 h 1876628"/>
                  <a:gd name="connsiteX5785" fmla="*/ 2897913 w 5093934"/>
                  <a:gd name="connsiteY5785" fmla="*/ 1080140 h 1876628"/>
                  <a:gd name="connsiteX5786" fmla="*/ 2959187 w 5093934"/>
                  <a:gd name="connsiteY5786" fmla="*/ 1034636 h 1876628"/>
                  <a:gd name="connsiteX5787" fmla="*/ 2999640 w 5093934"/>
                  <a:gd name="connsiteY5787" fmla="*/ 1022191 h 1876628"/>
                  <a:gd name="connsiteX5788" fmla="*/ 2235258 w 5093934"/>
                  <a:gd name="connsiteY5788" fmla="*/ 1022191 h 1876628"/>
                  <a:gd name="connsiteX5789" fmla="*/ 2235528 w 5093934"/>
                  <a:gd name="connsiteY5789" fmla="*/ 1022231 h 1876628"/>
                  <a:gd name="connsiteX5790" fmla="*/ 2235528 w 5093934"/>
                  <a:gd name="connsiteY5790" fmla="*/ 1022191 h 1876628"/>
                  <a:gd name="connsiteX5791" fmla="*/ 2235530 w 5093934"/>
                  <a:gd name="connsiteY5791" fmla="*/ 1022191 h 1876628"/>
                  <a:gd name="connsiteX5792" fmla="*/ 2275983 w 5093934"/>
                  <a:gd name="connsiteY5792" fmla="*/ 1034635 h 1876628"/>
                  <a:gd name="connsiteX5793" fmla="*/ 2337257 w 5093934"/>
                  <a:gd name="connsiteY5793" fmla="*/ 1080139 h 1876628"/>
                  <a:gd name="connsiteX5794" fmla="*/ 2337257 w 5093934"/>
                  <a:gd name="connsiteY5794" fmla="*/ 1140223 h 1876628"/>
                  <a:gd name="connsiteX5795" fmla="*/ 2275982 w 5093934"/>
                  <a:gd name="connsiteY5795" fmla="*/ 1185727 h 1876628"/>
                  <a:gd name="connsiteX5796" fmla="*/ 2235530 w 5093934"/>
                  <a:gd name="connsiteY5796" fmla="*/ 1198171 h 1876628"/>
                  <a:gd name="connsiteX5797" fmla="*/ 2235528 w 5093934"/>
                  <a:gd name="connsiteY5797" fmla="*/ 1198171 h 1876628"/>
                  <a:gd name="connsiteX5798" fmla="*/ 2235528 w 5093934"/>
                  <a:gd name="connsiteY5798" fmla="*/ 1198132 h 1876628"/>
                  <a:gd name="connsiteX5799" fmla="*/ 2235258 w 5093934"/>
                  <a:gd name="connsiteY5799" fmla="*/ 1198171 h 1876628"/>
                  <a:gd name="connsiteX5800" fmla="*/ 2194805 w 5093934"/>
                  <a:gd name="connsiteY5800" fmla="*/ 1185727 h 1876628"/>
                  <a:gd name="connsiteX5801" fmla="*/ 2133531 w 5093934"/>
                  <a:gd name="connsiteY5801" fmla="*/ 1140223 h 1876628"/>
                  <a:gd name="connsiteX5802" fmla="*/ 2133531 w 5093934"/>
                  <a:gd name="connsiteY5802" fmla="*/ 1080140 h 1876628"/>
                  <a:gd name="connsiteX5803" fmla="*/ 2194805 w 5093934"/>
                  <a:gd name="connsiteY5803" fmla="*/ 1034636 h 1876628"/>
                  <a:gd name="connsiteX5804" fmla="*/ 2235258 w 5093934"/>
                  <a:gd name="connsiteY5804" fmla="*/ 1022191 h 1876628"/>
                  <a:gd name="connsiteX5805" fmla="*/ 1471030 w 5093934"/>
                  <a:gd name="connsiteY5805" fmla="*/ 1022191 h 1876628"/>
                  <a:gd name="connsiteX5806" fmla="*/ 1471146 w 5093934"/>
                  <a:gd name="connsiteY5806" fmla="*/ 1022209 h 1876628"/>
                  <a:gd name="connsiteX5807" fmla="*/ 1471146 w 5093934"/>
                  <a:gd name="connsiteY5807" fmla="*/ 1022191 h 1876628"/>
                  <a:gd name="connsiteX5808" fmla="*/ 1471148 w 5093934"/>
                  <a:gd name="connsiteY5808" fmla="*/ 1022191 h 1876628"/>
                  <a:gd name="connsiteX5809" fmla="*/ 1511601 w 5093934"/>
                  <a:gd name="connsiteY5809" fmla="*/ 1034635 h 1876628"/>
                  <a:gd name="connsiteX5810" fmla="*/ 1572874 w 5093934"/>
                  <a:gd name="connsiteY5810" fmla="*/ 1080139 h 1876628"/>
                  <a:gd name="connsiteX5811" fmla="*/ 1572874 w 5093934"/>
                  <a:gd name="connsiteY5811" fmla="*/ 1140223 h 1876628"/>
                  <a:gd name="connsiteX5812" fmla="*/ 1511600 w 5093934"/>
                  <a:gd name="connsiteY5812" fmla="*/ 1185727 h 1876628"/>
                  <a:gd name="connsiteX5813" fmla="*/ 1471148 w 5093934"/>
                  <a:gd name="connsiteY5813" fmla="*/ 1198171 h 1876628"/>
                  <a:gd name="connsiteX5814" fmla="*/ 1471146 w 5093934"/>
                  <a:gd name="connsiteY5814" fmla="*/ 1198171 h 1876628"/>
                  <a:gd name="connsiteX5815" fmla="*/ 1471146 w 5093934"/>
                  <a:gd name="connsiteY5815" fmla="*/ 1198154 h 1876628"/>
                  <a:gd name="connsiteX5816" fmla="*/ 1471030 w 5093934"/>
                  <a:gd name="connsiteY5816" fmla="*/ 1198171 h 1876628"/>
                  <a:gd name="connsiteX5817" fmla="*/ 1430577 w 5093934"/>
                  <a:gd name="connsiteY5817" fmla="*/ 1185727 h 1876628"/>
                  <a:gd name="connsiteX5818" fmla="*/ 1369303 w 5093934"/>
                  <a:gd name="connsiteY5818" fmla="*/ 1140223 h 1876628"/>
                  <a:gd name="connsiteX5819" fmla="*/ 1369303 w 5093934"/>
                  <a:gd name="connsiteY5819" fmla="*/ 1080140 h 1876628"/>
                  <a:gd name="connsiteX5820" fmla="*/ 1430577 w 5093934"/>
                  <a:gd name="connsiteY5820" fmla="*/ 1034636 h 1876628"/>
                  <a:gd name="connsiteX5821" fmla="*/ 1471030 w 5093934"/>
                  <a:gd name="connsiteY5821" fmla="*/ 1022191 h 1876628"/>
                  <a:gd name="connsiteX5822" fmla="*/ 706918 w 5093934"/>
                  <a:gd name="connsiteY5822" fmla="*/ 1022191 h 1876628"/>
                  <a:gd name="connsiteX5823" fmla="*/ 706920 w 5093934"/>
                  <a:gd name="connsiteY5823" fmla="*/ 1022191 h 1876628"/>
                  <a:gd name="connsiteX5824" fmla="*/ 707584 w 5093934"/>
                  <a:gd name="connsiteY5824" fmla="*/ 1022288 h 1876628"/>
                  <a:gd name="connsiteX5825" fmla="*/ 708249 w 5093934"/>
                  <a:gd name="connsiteY5825" fmla="*/ 1022191 h 1876628"/>
                  <a:gd name="connsiteX5826" fmla="*/ 708519 w 5093934"/>
                  <a:gd name="connsiteY5826" fmla="*/ 1022231 h 1876628"/>
                  <a:gd name="connsiteX5827" fmla="*/ 708519 w 5093934"/>
                  <a:gd name="connsiteY5827" fmla="*/ 1022423 h 1876628"/>
                  <a:gd name="connsiteX5828" fmla="*/ 728448 w 5093934"/>
                  <a:gd name="connsiteY5828" fmla="*/ 1025302 h 1876628"/>
                  <a:gd name="connsiteX5829" fmla="*/ 747373 w 5093934"/>
                  <a:gd name="connsiteY5829" fmla="*/ 1034635 h 1876628"/>
                  <a:gd name="connsiteX5830" fmla="*/ 808647 w 5093934"/>
                  <a:gd name="connsiteY5830" fmla="*/ 1080139 h 1876628"/>
                  <a:gd name="connsiteX5831" fmla="*/ 808647 w 5093934"/>
                  <a:gd name="connsiteY5831" fmla="*/ 1140223 h 1876628"/>
                  <a:gd name="connsiteX5832" fmla="*/ 747373 w 5093934"/>
                  <a:gd name="connsiteY5832" fmla="*/ 1185727 h 1876628"/>
                  <a:gd name="connsiteX5833" fmla="*/ 728447 w 5093934"/>
                  <a:gd name="connsiteY5833" fmla="*/ 1195060 h 1876628"/>
                  <a:gd name="connsiteX5834" fmla="*/ 708519 w 5093934"/>
                  <a:gd name="connsiteY5834" fmla="*/ 1197940 h 1876628"/>
                  <a:gd name="connsiteX5835" fmla="*/ 708519 w 5093934"/>
                  <a:gd name="connsiteY5835" fmla="*/ 1198132 h 1876628"/>
                  <a:gd name="connsiteX5836" fmla="*/ 708249 w 5093934"/>
                  <a:gd name="connsiteY5836" fmla="*/ 1198171 h 1876628"/>
                  <a:gd name="connsiteX5837" fmla="*/ 707583 w 5093934"/>
                  <a:gd name="connsiteY5837" fmla="*/ 1198075 h 1876628"/>
                  <a:gd name="connsiteX5838" fmla="*/ 706920 w 5093934"/>
                  <a:gd name="connsiteY5838" fmla="*/ 1198171 h 1876628"/>
                  <a:gd name="connsiteX5839" fmla="*/ 706918 w 5093934"/>
                  <a:gd name="connsiteY5839" fmla="*/ 1198171 h 1876628"/>
                  <a:gd name="connsiteX5840" fmla="*/ 706918 w 5093934"/>
                  <a:gd name="connsiteY5840" fmla="*/ 1197979 h 1876628"/>
                  <a:gd name="connsiteX5841" fmla="*/ 686722 w 5093934"/>
                  <a:gd name="connsiteY5841" fmla="*/ 1195060 h 1876628"/>
                  <a:gd name="connsiteX5842" fmla="*/ 667796 w 5093934"/>
                  <a:gd name="connsiteY5842" fmla="*/ 1185727 h 1876628"/>
                  <a:gd name="connsiteX5843" fmla="*/ 606522 w 5093934"/>
                  <a:gd name="connsiteY5843" fmla="*/ 1140223 h 1876628"/>
                  <a:gd name="connsiteX5844" fmla="*/ 606522 w 5093934"/>
                  <a:gd name="connsiteY5844" fmla="*/ 1080140 h 1876628"/>
                  <a:gd name="connsiteX5845" fmla="*/ 667796 w 5093934"/>
                  <a:gd name="connsiteY5845" fmla="*/ 1034636 h 1876628"/>
                  <a:gd name="connsiteX5846" fmla="*/ 686722 w 5093934"/>
                  <a:gd name="connsiteY5846" fmla="*/ 1025303 h 1876628"/>
                  <a:gd name="connsiteX5847" fmla="*/ 706918 w 5093934"/>
                  <a:gd name="connsiteY5847" fmla="*/ 1022384 h 1876628"/>
                  <a:gd name="connsiteX5848" fmla="*/ 4722784 w 5093934"/>
                  <a:gd name="connsiteY5848" fmla="*/ 1007314 h 1876628"/>
                  <a:gd name="connsiteX5849" fmla="*/ 4744333 w 5093934"/>
                  <a:gd name="connsiteY5849" fmla="*/ 1013943 h 1876628"/>
                  <a:gd name="connsiteX5850" fmla="*/ 4790706 w 5093934"/>
                  <a:gd name="connsiteY5850" fmla="*/ 1048381 h 1876628"/>
                  <a:gd name="connsiteX5851" fmla="*/ 4790706 w 5093934"/>
                  <a:gd name="connsiteY5851" fmla="*/ 1080386 h 1876628"/>
                  <a:gd name="connsiteX5852" fmla="*/ 4748344 w 5093934"/>
                  <a:gd name="connsiteY5852" fmla="*/ 1111844 h 1876628"/>
                  <a:gd name="connsiteX5853" fmla="*/ 4705248 w 5093934"/>
                  <a:gd name="connsiteY5853" fmla="*/ 1111844 h 1876628"/>
                  <a:gd name="connsiteX5854" fmla="*/ 4658874 w 5093934"/>
                  <a:gd name="connsiteY5854" fmla="*/ 1077406 h 1876628"/>
                  <a:gd name="connsiteX5855" fmla="*/ 4658874 w 5093934"/>
                  <a:gd name="connsiteY5855" fmla="*/ 1045402 h 1876628"/>
                  <a:gd name="connsiteX5856" fmla="*/ 4701236 w 5093934"/>
                  <a:gd name="connsiteY5856" fmla="*/ 1013943 h 1876628"/>
                  <a:gd name="connsiteX5857" fmla="*/ 4722784 w 5093934"/>
                  <a:gd name="connsiteY5857" fmla="*/ 1007314 h 1876628"/>
                  <a:gd name="connsiteX5858" fmla="*/ 3958556 w 5093934"/>
                  <a:gd name="connsiteY5858" fmla="*/ 1007314 h 1876628"/>
                  <a:gd name="connsiteX5859" fmla="*/ 3980104 w 5093934"/>
                  <a:gd name="connsiteY5859" fmla="*/ 1013943 h 1876628"/>
                  <a:gd name="connsiteX5860" fmla="*/ 4026478 w 5093934"/>
                  <a:gd name="connsiteY5860" fmla="*/ 1048381 h 1876628"/>
                  <a:gd name="connsiteX5861" fmla="*/ 4026478 w 5093934"/>
                  <a:gd name="connsiteY5861" fmla="*/ 1080386 h 1876628"/>
                  <a:gd name="connsiteX5862" fmla="*/ 3984116 w 5093934"/>
                  <a:gd name="connsiteY5862" fmla="*/ 1111844 h 1876628"/>
                  <a:gd name="connsiteX5863" fmla="*/ 3941020 w 5093934"/>
                  <a:gd name="connsiteY5863" fmla="*/ 1111844 h 1876628"/>
                  <a:gd name="connsiteX5864" fmla="*/ 3894646 w 5093934"/>
                  <a:gd name="connsiteY5864" fmla="*/ 1077406 h 1876628"/>
                  <a:gd name="connsiteX5865" fmla="*/ 3894646 w 5093934"/>
                  <a:gd name="connsiteY5865" fmla="*/ 1045402 h 1876628"/>
                  <a:gd name="connsiteX5866" fmla="*/ 3937008 w 5093934"/>
                  <a:gd name="connsiteY5866" fmla="*/ 1013943 h 1876628"/>
                  <a:gd name="connsiteX5867" fmla="*/ 3958556 w 5093934"/>
                  <a:gd name="connsiteY5867" fmla="*/ 1007314 h 1876628"/>
                  <a:gd name="connsiteX5868" fmla="*/ 3195775 w 5093934"/>
                  <a:gd name="connsiteY5868" fmla="*/ 1007314 h 1876628"/>
                  <a:gd name="connsiteX5869" fmla="*/ 3217324 w 5093934"/>
                  <a:gd name="connsiteY5869" fmla="*/ 1013943 h 1876628"/>
                  <a:gd name="connsiteX5870" fmla="*/ 3263697 w 5093934"/>
                  <a:gd name="connsiteY5870" fmla="*/ 1048381 h 1876628"/>
                  <a:gd name="connsiteX5871" fmla="*/ 3263697 w 5093934"/>
                  <a:gd name="connsiteY5871" fmla="*/ 1080386 h 1876628"/>
                  <a:gd name="connsiteX5872" fmla="*/ 3221335 w 5093934"/>
                  <a:gd name="connsiteY5872" fmla="*/ 1111844 h 1876628"/>
                  <a:gd name="connsiteX5873" fmla="*/ 3178239 w 5093934"/>
                  <a:gd name="connsiteY5873" fmla="*/ 1111844 h 1876628"/>
                  <a:gd name="connsiteX5874" fmla="*/ 3131866 w 5093934"/>
                  <a:gd name="connsiteY5874" fmla="*/ 1077406 h 1876628"/>
                  <a:gd name="connsiteX5875" fmla="*/ 3131866 w 5093934"/>
                  <a:gd name="connsiteY5875" fmla="*/ 1045402 h 1876628"/>
                  <a:gd name="connsiteX5876" fmla="*/ 3174227 w 5093934"/>
                  <a:gd name="connsiteY5876" fmla="*/ 1013943 h 1876628"/>
                  <a:gd name="connsiteX5877" fmla="*/ 3195775 w 5093934"/>
                  <a:gd name="connsiteY5877" fmla="*/ 1007314 h 1876628"/>
                  <a:gd name="connsiteX5878" fmla="*/ 2431547 w 5093934"/>
                  <a:gd name="connsiteY5878" fmla="*/ 1007314 h 1876628"/>
                  <a:gd name="connsiteX5879" fmla="*/ 2453096 w 5093934"/>
                  <a:gd name="connsiteY5879" fmla="*/ 1013943 h 1876628"/>
                  <a:gd name="connsiteX5880" fmla="*/ 2499469 w 5093934"/>
                  <a:gd name="connsiteY5880" fmla="*/ 1048381 h 1876628"/>
                  <a:gd name="connsiteX5881" fmla="*/ 2499469 w 5093934"/>
                  <a:gd name="connsiteY5881" fmla="*/ 1080386 h 1876628"/>
                  <a:gd name="connsiteX5882" fmla="*/ 2457107 w 5093934"/>
                  <a:gd name="connsiteY5882" fmla="*/ 1111844 h 1876628"/>
                  <a:gd name="connsiteX5883" fmla="*/ 2414011 w 5093934"/>
                  <a:gd name="connsiteY5883" fmla="*/ 1111844 h 1876628"/>
                  <a:gd name="connsiteX5884" fmla="*/ 2367637 w 5093934"/>
                  <a:gd name="connsiteY5884" fmla="*/ 1077406 h 1876628"/>
                  <a:gd name="connsiteX5885" fmla="*/ 2367637 w 5093934"/>
                  <a:gd name="connsiteY5885" fmla="*/ 1045402 h 1876628"/>
                  <a:gd name="connsiteX5886" fmla="*/ 2410000 w 5093934"/>
                  <a:gd name="connsiteY5886" fmla="*/ 1013943 h 1876628"/>
                  <a:gd name="connsiteX5887" fmla="*/ 2431547 w 5093934"/>
                  <a:gd name="connsiteY5887" fmla="*/ 1007314 h 1876628"/>
                  <a:gd name="connsiteX5888" fmla="*/ 1667165 w 5093934"/>
                  <a:gd name="connsiteY5888" fmla="*/ 1007314 h 1876628"/>
                  <a:gd name="connsiteX5889" fmla="*/ 1688714 w 5093934"/>
                  <a:gd name="connsiteY5889" fmla="*/ 1013943 h 1876628"/>
                  <a:gd name="connsiteX5890" fmla="*/ 1735086 w 5093934"/>
                  <a:gd name="connsiteY5890" fmla="*/ 1048381 h 1876628"/>
                  <a:gd name="connsiteX5891" fmla="*/ 1735086 w 5093934"/>
                  <a:gd name="connsiteY5891" fmla="*/ 1080386 h 1876628"/>
                  <a:gd name="connsiteX5892" fmla="*/ 1692725 w 5093934"/>
                  <a:gd name="connsiteY5892" fmla="*/ 1111844 h 1876628"/>
                  <a:gd name="connsiteX5893" fmla="*/ 1649629 w 5093934"/>
                  <a:gd name="connsiteY5893" fmla="*/ 1111844 h 1876628"/>
                  <a:gd name="connsiteX5894" fmla="*/ 1603256 w 5093934"/>
                  <a:gd name="connsiteY5894" fmla="*/ 1077406 h 1876628"/>
                  <a:gd name="connsiteX5895" fmla="*/ 1603256 w 5093934"/>
                  <a:gd name="connsiteY5895" fmla="*/ 1045402 h 1876628"/>
                  <a:gd name="connsiteX5896" fmla="*/ 1645617 w 5093934"/>
                  <a:gd name="connsiteY5896" fmla="*/ 1013943 h 1876628"/>
                  <a:gd name="connsiteX5897" fmla="*/ 1667165 w 5093934"/>
                  <a:gd name="connsiteY5897" fmla="*/ 1007314 h 1876628"/>
                  <a:gd name="connsiteX5898" fmla="*/ 902937 w 5093934"/>
                  <a:gd name="connsiteY5898" fmla="*/ 1007314 h 1876628"/>
                  <a:gd name="connsiteX5899" fmla="*/ 924486 w 5093934"/>
                  <a:gd name="connsiteY5899" fmla="*/ 1013943 h 1876628"/>
                  <a:gd name="connsiteX5900" fmla="*/ 970859 w 5093934"/>
                  <a:gd name="connsiteY5900" fmla="*/ 1048381 h 1876628"/>
                  <a:gd name="connsiteX5901" fmla="*/ 970859 w 5093934"/>
                  <a:gd name="connsiteY5901" fmla="*/ 1080386 h 1876628"/>
                  <a:gd name="connsiteX5902" fmla="*/ 928497 w 5093934"/>
                  <a:gd name="connsiteY5902" fmla="*/ 1111844 h 1876628"/>
                  <a:gd name="connsiteX5903" fmla="*/ 885401 w 5093934"/>
                  <a:gd name="connsiteY5903" fmla="*/ 1111844 h 1876628"/>
                  <a:gd name="connsiteX5904" fmla="*/ 839028 w 5093934"/>
                  <a:gd name="connsiteY5904" fmla="*/ 1077406 h 1876628"/>
                  <a:gd name="connsiteX5905" fmla="*/ 839028 w 5093934"/>
                  <a:gd name="connsiteY5905" fmla="*/ 1045402 h 1876628"/>
                  <a:gd name="connsiteX5906" fmla="*/ 881389 w 5093934"/>
                  <a:gd name="connsiteY5906" fmla="*/ 1013943 h 1876628"/>
                  <a:gd name="connsiteX5907" fmla="*/ 902937 w 5093934"/>
                  <a:gd name="connsiteY5907" fmla="*/ 1007314 h 1876628"/>
                  <a:gd name="connsiteX5908" fmla="*/ 4612039 w 5093934"/>
                  <a:gd name="connsiteY5908" fmla="*/ 1006668 h 1876628"/>
                  <a:gd name="connsiteX5909" fmla="*/ 4623030 w 5093934"/>
                  <a:gd name="connsiteY5909" fmla="*/ 1009680 h 1876628"/>
                  <a:gd name="connsiteX5910" fmla="*/ 4643584 w 5093934"/>
                  <a:gd name="connsiteY5910" fmla="*/ 1023788 h 1876628"/>
                  <a:gd name="connsiteX5911" fmla="*/ 4644433 w 5093934"/>
                  <a:gd name="connsiteY5911" fmla="*/ 1039851 h 1876628"/>
                  <a:gd name="connsiteX5912" fmla="*/ 4632119 w 5093934"/>
                  <a:gd name="connsiteY5912" fmla="*/ 1049744 h 1876628"/>
                  <a:gd name="connsiteX5913" fmla="*/ 4610490 w 5093934"/>
                  <a:gd name="connsiteY5913" fmla="*/ 1050375 h 1876628"/>
                  <a:gd name="connsiteX5914" fmla="*/ 4589936 w 5093934"/>
                  <a:gd name="connsiteY5914" fmla="*/ 1036267 h 1876628"/>
                  <a:gd name="connsiteX5915" fmla="*/ 4589087 w 5093934"/>
                  <a:gd name="connsiteY5915" fmla="*/ 1020204 h 1876628"/>
                  <a:gd name="connsiteX5916" fmla="*/ 4601401 w 5093934"/>
                  <a:gd name="connsiteY5916" fmla="*/ 1010311 h 1876628"/>
                  <a:gd name="connsiteX5917" fmla="*/ 4612039 w 5093934"/>
                  <a:gd name="connsiteY5917" fmla="*/ 1006668 h 1876628"/>
                  <a:gd name="connsiteX5918" fmla="*/ 3847812 w 5093934"/>
                  <a:gd name="connsiteY5918" fmla="*/ 1006668 h 1876628"/>
                  <a:gd name="connsiteX5919" fmla="*/ 3858802 w 5093934"/>
                  <a:gd name="connsiteY5919" fmla="*/ 1009680 h 1876628"/>
                  <a:gd name="connsiteX5920" fmla="*/ 3879355 w 5093934"/>
                  <a:gd name="connsiteY5920" fmla="*/ 1023788 h 1876628"/>
                  <a:gd name="connsiteX5921" fmla="*/ 3880205 w 5093934"/>
                  <a:gd name="connsiteY5921" fmla="*/ 1039851 h 1876628"/>
                  <a:gd name="connsiteX5922" fmla="*/ 3867890 w 5093934"/>
                  <a:gd name="connsiteY5922" fmla="*/ 1049744 h 1876628"/>
                  <a:gd name="connsiteX5923" fmla="*/ 3846262 w 5093934"/>
                  <a:gd name="connsiteY5923" fmla="*/ 1050375 h 1876628"/>
                  <a:gd name="connsiteX5924" fmla="*/ 3825708 w 5093934"/>
                  <a:gd name="connsiteY5924" fmla="*/ 1036267 h 1876628"/>
                  <a:gd name="connsiteX5925" fmla="*/ 3824858 w 5093934"/>
                  <a:gd name="connsiteY5925" fmla="*/ 1020204 h 1876628"/>
                  <a:gd name="connsiteX5926" fmla="*/ 3837173 w 5093934"/>
                  <a:gd name="connsiteY5926" fmla="*/ 1010311 h 1876628"/>
                  <a:gd name="connsiteX5927" fmla="*/ 3847812 w 5093934"/>
                  <a:gd name="connsiteY5927" fmla="*/ 1006668 h 1876628"/>
                  <a:gd name="connsiteX5928" fmla="*/ 3085030 w 5093934"/>
                  <a:gd name="connsiteY5928" fmla="*/ 1006668 h 1876628"/>
                  <a:gd name="connsiteX5929" fmla="*/ 3096021 w 5093934"/>
                  <a:gd name="connsiteY5929" fmla="*/ 1009680 h 1876628"/>
                  <a:gd name="connsiteX5930" fmla="*/ 3116575 w 5093934"/>
                  <a:gd name="connsiteY5930" fmla="*/ 1023788 h 1876628"/>
                  <a:gd name="connsiteX5931" fmla="*/ 3117424 w 5093934"/>
                  <a:gd name="connsiteY5931" fmla="*/ 1039851 h 1876628"/>
                  <a:gd name="connsiteX5932" fmla="*/ 3105110 w 5093934"/>
                  <a:gd name="connsiteY5932" fmla="*/ 1049744 h 1876628"/>
                  <a:gd name="connsiteX5933" fmla="*/ 3083481 w 5093934"/>
                  <a:gd name="connsiteY5933" fmla="*/ 1050375 h 1876628"/>
                  <a:gd name="connsiteX5934" fmla="*/ 3062928 w 5093934"/>
                  <a:gd name="connsiteY5934" fmla="*/ 1036267 h 1876628"/>
                  <a:gd name="connsiteX5935" fmla="*/ 3062078 w 5093934"/>
                  <a:gd name="connsiteY5935" fmla="*/ 1020204 h 1876628"/>
                  <a:gd name="connsiteX5936" fmla="*/ 3074392 w 5093934"/>
                  <a:gd name="connsiteY5936" fmla="*/ 1010311 h 1876628"/>
                  <a:gd name="connsiteX5937" fmla="*/ 3085030 w 5093934"/>
                  <a:gd name="connsiteY5937" fmla="*/ 1006668 h 1876628"/>
                  <a:gd name="connsiteX5938" fmla="*/ 2320802 w 5093934"/>
                  <a:gd name="connsiteY5938" fmla="*/ 1006668 h 1876628"/>
                  <a:gd name="connsiteX5939" fmla="*/ 2331793 w 5093934"/>
                  <a:gd name="connsiteY5939" fmla="*/ 1009680 h 1876628"/>
                  <a:gd name="connsiteX5940" fmla="*/ 2352346 w 5093934"/>
                  <a:gd name="connsiteY5940" fmla="*/ 1023788 h 1876628"/>
                  <a:gd name="connsiteX5941" fmla="*/ 2353196 w 5093934"/>
                  <a:gd name="connsiteY5941" fmla="*/ 1039851 h 1876628"/>
                  <a:gd name="connsiteX5942" fmla="*/ 2340882 w 5093934"/>
                  <a:gd name="connsiteY5942" fmla="*/ 1049744 h 1876628"/>
                  <a:gd name="connsiteX5943" fmla="*/ 2319253 w 5093934"/>
                  <a:gd name="connsiteY5943" fmla="*/ 1050375 h 1876628"/>
                  <a:gd name="connsiteX5944" fmla="*/ 2298700 w 5093934"/>
                  <a:gd name="connsiteY5944" fmla="*/ 1036267 h 1876628"/>
                  <a:gd name="connsiteX5945" fmla="*/ 2297850 w 5093934"/>
                  <a:gd name="connsiteY5945" fmla="*/ 1020204 h 1876628"/>
                  <a:gd name="connsiteX5946" fmla="*/ 2310164 w 5093934"/>
                  <a:gd name="connsiteY5946" fmla="*/ 1010311 h 1876628"/>
                  <a:gd name="connsiteX5947" fmla="*/ 2320802 w 5093934"/>
                  <a:gd name="connsiteY5947" fmla="*/ 1006668 h 1876628"/>
                  <a:gd name="connsiteX5948" fmla="*/ 1556420 w 5093934"/>
                  <a:gd name="connsiteY5948" fmla="*/ 1006668 h 1876628"/>
                  <a:gd name="connsiteX5949" fmla="*/ 1567411 w 5093934"/>
                  <a:gd name="connsiteY5949" fmla="*/ 1009680 h 1876628"/>
                  <a:gd name="connsiteX5950" fmla="*/ 1587964 w 5093934"/>
                  <a:gd name="connsiteY5950" fmla="*/ 1023788 h 1876628"/>
                  <a:gd name="connsiteX5951" fmla="*/ 1588814 w 5093934"/>
                  <a:gd name="connsiteY5951" fmla="*/ 1039851 h 1876628"/>
                  <a:gd name="connsiteX5952" fmla="*/ 1576500 w 5093934"/>
                  <a:gd name="connsiteY5952" fmla="*/ 1049744 h 1876628"/>
                  <a:gd name="connsiteX5953" fmla="*/ 1554871 w 5093934"/>
                  <a:gd name="connsiteY5953" fmla="*/ 1050375 h 1876628"/>
                  <a:gd name="connsiteX5954" fmla="*/ 1534318 w 5093934"/>
                  <a:gd name="connsiteY5954" fmla="*/ 1036267 h 1876628"/>
                  <a:gd name="connsiteX5955" fmla="*/ 1533468 w 5093934"/>
                  <a:gd name="connsiteY5955" fmla="*/ 1020204 h 1876628"/>
                  <a:gd name="connsiteX5956" fmla="*/ 1545782 w 5093934"/>
                  <a:gd name="connsiteY5956" fmla="*/ 1010311 h 1876628"/>
                  <a:gd name="connsiteX5957" fmla="*/ 1556420 w 5093934"/>
                  <a:gd name="connsiteY5957" fmla="*/ 1006668 h 1876628"/>
                  <a:gd name="connsiteX5958" fmla="*/ 792192 w 5093934"/>
                  <a:gd name="connsiteY5958" fmla="*/ 1006668 h 1876628"/>
                  <a:gd name="connsiteX5959" fmla="*/ 803184 w 5093934"/>
                  <a:gd name="connsiteY5959" fmla="*/ 1009680 h 1876628"/>
                  <a:gd name="connsiteX5960" fmla="*/ 823736 w 5093934"/>
                  <a:gd name="connsiteY5960" fmla="*/ 1023788 h 1876628"/>
                  <a:gd name="connsiteX5961" fmla="*/ 824586 w 5093934"/>
                  <a:gd name="connsiteY5961" fmla="*/ 1039851 h 1876628"/>
                  <a:gd name="connsiteX5962" fmla="*/ 812272 w 5093934"/>
                  <a:gd name="connsiteY5962" fmla="*/ 1049744 h 1876628"/>
                  <a:gd name="connsiteX5963" fmla="*/ 790643 w 5093934"/>
                  <a:gd name="connsiteY5963" fmla="*/ 1050375 h 1876628"/>
                  <a:gd name="connsiteX5964" fmla="*/ 770090 w 5093934"/>
                  <a:gd name="connsiteY5964" fmla="*/ 1036267 h 1876628"/>
                  <a:gd name="connsiteX5965" fmla="*/ 769240 w 5093934"/>
                  <a:gd name="connsiteY5965" fmla="*/ 1020204 h 1876628"/>
                  <a:gd name="connsiteX5966" fmla="*/ 781554 w 5093934"/>
                  <a:gd name="connsiteY5966" fmla="*/ 1010311 h 1876628"/>
                  <a:gd name="connsiteX5967" fmla="*/ 792192 w 5093934"/>
                  <a:gd name="connsiteY5967" fmla="*/ 1006668 h 1876628"/>
                  <a:gd name="connsiteX5968" fmla="*/ 4912510 w 5093934"/>
                  <a:gd name="connsiteY5968" fmla="*/ 1003686 h 1876628"/>
                  <a:gd name="connsiteX5969" fmla="*/ 4918560 w 5093934"/>
                  <a:gd name="connsiteY5969" fmla="*/ 1005785 h 1876628"/>
                  <a:gd name="connsiteX5970" fmla="*/ 4925542 w 5093934"/>
                  <a:gd name="connsiteY5970" fmla="*/ 1011452 h 1876628"/>
                  <a:gd name="connsiteX5971" fmla="*/ 4924995 w 5093934"/>
                  <a:gd name="connsiteY5971" fmla="*/ 1020607 h 1876628"/>
                  <a:gd name="connsiteX5972" fmla="*/ 4917364 w 5093934"/>
                  <a:gd name="connsiteY5972" fmla="*/ 1025792 h 1876628"/>
                  <a:gd name="connsiteX5973" fmla="*/ 4905037 w 5093934"/>
                  <a:gd name="connsiteY5973" fmla="*/ 1025386 h 1876628"/>
                  <a:gd name="connsiteX5974" fmla="*/ 4898054 w 5093934"/>
                  <a:gd name="connsiteY5974" fmla="*/ 1019719 h 1876628"/>
                  <a:gd name="connsiteX5975" fmla="*/ 4898602 w 5093934"/>
                  <a:gd name="connsiteY5975" fmla="*/ 1010564 h 1876628"/>
                  <a:gd name="connsiteX5976" fmla="*/ 4906232 w 5093934"/>
                  <a:gd name="connsiteY5976" fmla="*/ 1005378 h 1876628"/>
                  <a:gd name="connsiteX5977" fmla="*/ 4912510 w 5093934"/>
                  <a:gd name="connsiteY5977" fmla="*/ 1003686 h 1876628"/>
                  <a:gd name="connsiteX5978" fmla="*/ 4148282 w 5093934"/>
                  <a:gd name="connsiteY5978" fmla="*/ 1003686 h 1876628"/>
                  <a:gd name="connsiteX5979" fmla="*/ 4154332 w 5093934"/>
                  <a:gd name="connsiteY5979" fmla="*/ 1005785 h 1876628"/>
                  <a:gd name="connsiteX5980" fmla="*/ 4161314 w 5093934"/>
                  <a:gd name="connsiteY5980" fmla="*/ 1011452 h 1876628"/>
                  <a:gd name="connsiteX5981" fmla="*/ 4160767 w 5093934"/>
                  <a:gd name="connsiteY5981" fmla="*/ 1020607 h 1876628"/>
                  <a:gd name="connsiteX5982" fmla="*/ 4153137 w 5093934"/>
                  <a:gd name="connsiteY5982" fmla="*/ 1025792 h 1876628"/>
                  <a:gd name="connsiteX5983" fmla="*/ 4140808 w 5093934"/>
                  <a:gd name="connsiteY5983" fmla="*/ 1025386 h 1876628"/>
                  <a:gd name="connsiteX5984" fmla="*/ 4133826 w 5093934"/>
                  <a:gd name="connsiteY5984" fmla="*/ 1019719 h 1876628"/>
                  <a:gd name="connsiteX5985" fmla="*/ 4134373 w 5093934"/>
                  <a:gd name="connsiteY5985" fmla="*/ 1010564 h 1876628"/>
                  <a:gd name="connsiteX5986" fmla="*/ 4142004 w 5093934"/>
                  <a:gd name="connsiteY5986" fmla="*/ 1005378 h 1876628"/>
                  <a:gd name="connsiteX5987" fmla="*/ 4148282 w 5093934"/>
                  <a:gd name="connsiteY5987" fmla="*/ 1003686 h 1876628"/>
                  <a:gd name="connsiteX5988" fmla="*/ 3385501 w 5093934"/>
                  <a:gd name="connsiteY5988" fmla="*/ 1003686 h 1876628"/>
                  <a:gd name="connsiteX5989" fmla="*/ 3391551 w 5093934"/>
                  <a:gd name="connsiteY5989" fmla="*/ 1005785 h 1876628"/>
                  <a:gd name="connsiteX5990" fmla="*/ 3398534 w 5093934"/>
                  <a:gd name="connsiteY5990" fmla="*/ 1011452 h 1876628"/>
                  <a:gd name="connsiteX5991" fmla="*/ 3397986 w 5093934"/>
                  <a:gd name="connsiteY5991" fmla="*/ 1020607 h 1876628"/>
                  <a:gd name="connsiteX5992" fmla="*/ 3390356 w 5093934"/>
                  <a:gd name="connsiteY5992" fmla="*/ 1025792 h 1876628"/>
                  <a:gd name="connsiteX5993" fmla="*/ 3378028 w 5093934"/>
                  <a:gd name="connsiteY5993" fmla="*/ 1025386 h 1876628"/>
                  <a:gd name="connsiteX5994" fmla="*/ 3371045 w 5093934"/>
                  <a:gd name="connsiteY5994" fmla="*/ 1019719 h 1876628"/>
                  <a:gd name="connsiteX5995" fmla="*/ 3371592 w 5093934"/>
                  <a:gd name="connsiteY5995" fmla="*/ 1010564 h 1876628"/>
                  <a:gd name="connsiteX5996" fmla="*/ 3379223 w 5093934"/>
                  <a:gd name="connsiteY5996" fmla="*/ 1005378 h 1876628"/>
                  <a:gd name="connsiteX5997" fmla="*/ 3385501 w 5093934"/>
                  <a:gd name="connsiteY5997" fmla="*/ 1003686 h 1876628"/>
                  <a:gd name="connsiteX5998" fmla="*/ 2621272 w 5093934"/>
                  <a:gd name="connsiteY5998" fmla="*/ 1003686 h 1876628"/>
                  <a:gd name="connsiteX5999" fmla="*/ 2627323 w 5093934"/>
                  <a:gd name="connsiteY5999" fmla="*/ 1005785 h 1876628"/>
                  <a:gd name="connsiteX6000" fmla="*/ 2634305 w 5093934"/>
                  <a:gd name="connsiteY6000" fmla="*/ 1011452 h 1876628"/>
                  <a:gd name="connsiteX6001" fmla="*/ 2633758 w 5093934"/>
                  <a:gd name="connsiteY6001" fmla="*/ 1020607 h 1876628"/>
                  <a:gd name="connsiteX6002" fmla="*/ 2626128 w 5093934"/>
                  <a:gd name="connsiteY6002" fmla="*/ 1025792 h 1876628"/>
                  <a:gd name="connsiteX6003" fmla="*/ 2613799 w 5093934"/>
                  <a:gd name="connsiteY6003" fmla="*/ 1025386 h 1876628"/>
                  <a:gd name="connsiteX6004" fmla="*/ 2606817 w 5093934"/>
                  <a:gd name="connsiteY6004" fmla="*/ 1019719 h 1876628"/>
                  <a:gd name="connsiteX6005" fmla="*/ 2607364 w 5093934"/>
                  <a:gd name="connsiteY6005" fmla="*/ 1010564 h 1876628"/>
                  <a:gd name="connsiteX6006" fmla="*/ 2614995 w 5093934"/>
                  <a:gd name="connsiteY6006" fmla="*/ 1005378 h 1876628"/>
                  <a:gd name="connsiteX6007" fmla="*/ 2621272 w 5093934"/>
                  <a:gd name="connsiteY6007" fmla="*/ 1003686 h 1876628"/>
                  <a:gd name="connsiteX6008" fmla="*/ 1856890 w 5093934"/>
                  <a:gd name="connsiteY6008" fmla="*/ 1003686 h 1876628"/>
                  <a:gd name="connsiteX6009" fmla="*/ 1862940 w 5093934"/>
                  <a:gd name="connsiteY6009" fmla="*/ 1005785 h 1876628"/>
                  <a:gd name="connsiteX6010" fmla="*/ 1869924 w 5093934"/>
                  <a:gd name="connsiteY6010" fmla="*/ 1011452 h 1876628"/>
                  <a:gd name="connsiteX6011" fmla="*/ 1869376 w 5093934"/>
                  <a:gd name="connsiteY6011" fmla="*/ 1020607 h 1876628"/>
                  <a:gd name="connsiteX6012" fmla="*/ 1861746 w 5093934"/>
                  <a:gd name="connsiteY6012" fmla="*/ 1025792 h 1876628"/>
                  <a:gd name="connsiteX6013" fmla="*/ 1849417 w 5093934"/>
                  <a:gd name="connsiteY6013" fmla="*/ 1025386 h 1876628"/>
                  <a:gd name="connsiteX6014" fmla="*/ 1842435 w 5093934"/>
                  <a:gd name="connsiteY6014" fmla="*/ 1019719 h 1876628"/>
                  <a:gd name="connsiteX6015" fmla="*/ 1842982 w 5093934"/>
                  <a:gd name="connsiteY6015" fmla="*/ 1010564 h 1876628"/>
                  <a:gd name="connsiteX6016" fmla="*/ 1850613 w 5093934"/>
                  <a:gd name="connsiteY6016" fmla="*/ 1005378 h 1876628"/>
                  <a:gd name="connsiteX6017" fmla="*/ 1856890 w 5093934"/>
                  <a:gd name="connsiteY6017" fmla="*/ 1003686 h 1876628"/>
                  <a:gd name="connsiteX6018" fmla="*/ 1092663 w 5093934"/>
                  <a:gd name="connsiteY6018" fmla="*/ 1003686 h 1876628"/>
                  <a:gd name="connsiteX6019" fmla="*/ 1098713 w 5093934"/>
                  <a:gd name="connsiteY6019" fmla="*/ 1005785 h 1876628"/>
                  <a:gd name="connsiteX6020" fmla="*/ 1105696 w 5093934"/>
                  <a:gd name="connsiteY6020" fmla="*/ 1011452 h 1876628"/>
                  <a:gd name="connsiteX6021" fmla="*/ 1105149 w 5093934"/>
                  <a:gd name="connsiteY6021" fmla="*/ 1020607 h 1876628"/>
                  <a:gd name="connsiteX6022" fmla="*/ 1097518 w 5093934"/>
                  <a:gd name="connsiteY6022" fmla="*/ 1025792 h 1876628"/>
                  <a:gd name="connsiteX6023" fmla="*/ 1085190 w 5093934"/>
                  <a:gd name="connsiteY6023" fmla="*/ 1025386 h 1876628"/>
                  <a:gd name="connsiteX6024" fmla="*/ 1078207 w 5093934"/>
                  <a:gd name="connsiteY6024" fmla="*/ 1019719 h 1876628"/>
                  <a:gd name="connsiteX6025" fmla="*/ 1078754 w 5093934"/>
                  <a:gd name="connsiteY6025" fmla="*/ 1010564 h 1876628"/>
                  <a:gd name="connsiteX6026" fmla="*/ 1086385 w 5093934"/>
                  <a:gd name="connsiteY6026" fmla="*/ 1005378 h 1876628"/>
                  <a:gd name="connsiteX6027" fmla="*/ 1092663 w 5093934"/>
                  <a:gd name="connsiteY6027" fmla="*/ 1003686 h 1876628"/>
                  <a:gd name="connsiteX6028" fmla="*/ 4575908 w 5093934"/>
                  <a:gd name="connsiteY6028" fmla="*/ 985361 h 1876628"/>
                  <a:gd name="connsiteX6029" fmla="*/ 4583018 w 5093934"/>
                  <a:gd name="connsiteY6029" fmla="*/ 987309 h 1876628"/>
                  <a:gd name="connsiteX6030" fmla="*/ 4591632 w 5093934"/>
                  <a:gd name="connsiteY6030" fmla="*/ 993222 h 1876628"/>
                  <a:gd name="connsiteX6031" fmla="*/ 4592182 w 5093934"/>
                  <a:gd name="connsiteY6031" fmla="*/ 1003612 h 1876628"/>
                  <a:gd name="connsiteX6032" fmla="*/ 4581840 w 5093934"/>
                  <a:gd name="connsiteY6032" fmla="*/ 1011920 h 1876628"/>
                  <a:gd name="connsiteX6033" fmla="*/ 4567850 w 5093934"/>
                  <a:gd name="connsiteY6033" fmla="*/ 1012329 h 1876628"/>
                  <a:gd name="connsiteX6034" fmla="*/ 4559235 w 5093934"/>
                  <a:gd name="connsiteY6034" fmla="*/ 1006415 h 1876628"/>
                  <a:gd name="connsiteX6035" fmla="*/ 4558685 w 5093934"/>
                  <a:gd name="connsiteY6035" fmla="*/ 996026 h 1876628"/>
                  <a:gd name="connsiteX6036" fmla="*/ 4569028 w 5093934"/>
                  <a:gd name="connsiteY6036" fmla="*/ 987717 h 1876628"/>
                  <a:gd name="connsiteX6037" fmla="*/ 4575908 w 5093934"/>
                  <a:gd name="connsiteY6037" fmla="*/ 985361 h 1876628"/>
                  <a:gd name="connsiteX6038" fmla="*/ 3811680 w 5093934"/>
                  <a:gd name="connsiteY6038" fmla="*/ 985361 h 1876628"/>
                  <a:gd name="connsiteX6039" fmla="*/ 3818789 w 5093934"/>
                  <a:gd name="connsiteY6039" fmla="*/ 987309 h 1876628"/>
                  <a:gd name="connsiteX6040" fmla="*/ 3827404 w 5093934"/>
                  <a:gd name="connsiteY6040" fmla="*/ 993222 h 1876628"/>
                  <a:gd name="connsiteX6041" fmla="*/ 3827954 w 5093934"/>
                  <a:gd name="connsiteY6041" fmla="*/ 1003612 h 1876628"/>
                  <a:gd name="connsiteX6042" fmla="*/ 3817612 w 5093934"/>
                  <a:gd name="connsiteY6042" fmla="*/ 1011920 h 1876628"/>
                  <a:gd name="connsiteX6043" fmla="*/ 3803622 w 5093934"/>
                  <a:gd name="connsiteY6043" fmla="*/ 1012329 h 1876628"/>
                  <a:gd name="connsiteX6044" fmla="*/ 3795008 w 5093934"/>
                  <a:gd name="connsiteY6044" fmla="*/ 1006415 h 1876628"/>
                  <a:gd name="connsiteX6045" fmla="*/ 3794457 w 5093934"/>
                  <a:gd name="connsiteY6045" fmla="*/ 996026 h 1876628"/>
                  <a:gd name="connsiteX6046" fmla="*/ 3804800 w 5093934"/>
                  <a:gd name="connsiteY6046" fmla="*/ 987717 h 1876628"/>
                  <a:gd name="connsiteX6047" fmla="*/ 3811680 w 5093934"/>
                  <a:gd name="connsiteY6047" fmla="*/ 985361 h 1876628"/>
                  <a:gd name="connsiteX6048" fmla="*/ 3048900 w 5093934"/>
                  <a:gd name="connsiteY6048" fmla="*/ 985361 h 1876628"/>
                  <a:gd name="connsiteX6049" fmla="*/ 3056009 w 5093934"/>
                  <a:gd name="connsiteY6049" fmla="*/ 987309 h 1876628"/>
                  <a:gd name="connsiteX6050" fmla="*/ 3064623 w 5093934"/>
                  <a:gd name="connsiteY6050" fmla="*/ 993222 h 1876628"/>
                  <a:gd name="connsiteX6051" fmla="*/ 3065174 w 5093934"/>
                  <a:gd name="connsiteY6051" fmla="*/ 1003612 h 1876628"/>
                  <a:gd name="connsiteX6052" fmla="*/ 3054830 w 5093934"/>
                  <a:gd name="connsiteY6052" fmla="*/ 1011920 h 1876628"/>
                  <a:gd name="connsiteX6053" fmla="*/ 3040841 w 5093934"/>
                  <a:gd name="connsiteY6053" fmla="*/ 1012329 h 1876628"/>
                  <a:gd name="connsiteX6054" fmla="*/ 3032226 w 5093934"/>
                  <a:gd name="connsiteY6054" fmla="*/ 1006415 h 1876628"/>
                  <a:gd name="connsiteX6055" fmla="*/ 3031677 w 5093934"/>
                  <a:gd name="connsiteY6055" fmla="*/ 996026 h 1876628"/>
                  <a:gd name="connsiteX6056" fmla="*/ 3042019 w 5093934"/>
                  <a:gd name="connsiteY6056" fmla="*/ 987717 h 1876628"/>
                  <a:gd name="connsiteX6057" fmla="*/ 3048900 w 5093934"/>
                  <a:gd name="connsiteY6057" fmla="*/ 985361 h 1876628"/>
                  <a:gd name="connsiteX6058" fmla="*/ 2284672 w 5093934"/>
                  <a:gd name="connsiteY6058" fmla="*/ 985361 h 1876628"/>
                  <a:gd name="connsiteX6059" fmla="*/ 2291780 w 5093934"/>
                  <a:gd name="connsiteY6059" fmla="*/ 987309 h 1876628"/>
                  <a:gd name="connsiteX6060" fmla="*/ 2300396 w 5093934"/>
                  <a:gd name="connsiteY6060" fmla="*/ 993222 h 1876628"/>
                  <a:gd name="connsiteX6061" fmla="*/ 2300945 w 5093934"/>
                  <a:gd name="connsiteY6061" fmla="*/ 1003612 h 1876628"/>
                  <a:gd name="connsiteX6062" fmla="*/ 2290602 w 5093934"/>
                  <a:gd name="connsiteY6062" fmla="*/ 1011920 h 1876628"/>
                  <a:gd name="connsiteX6063" fmla="*/ 2276613 w 5093934"/>
                  <a:gd name="connsiteY6063" fmla="*/ 1012329 h 1876628"/>
                  <a:gd name="connsiteX6064" fmla="*/ 2267998 w 5093934"/>
                  <a:gd name="connsiteY6064" fmla="*/ 1006415 h 1876628"/>
                  <a:gd name="connsiteX6065" fmla="*/ 2267448 w 5093934"/>
                  <a:gd name="connsiteY6065" fmla="*/ 996026 h 1876628"/>
                  <a:gd name="connsiteX6066" fmla="*/ 2277791 w 5093934"/>
                  <a:gd name="connsiteY6066" fmla="*/ 987717 h 1876628"/>
                  <a:gd name="connsiteX6067" fmla="*/ 2284672 w 5093934"/>
                  <a:gd name="connsiteY6067" fmla="*/ 985361 h 1876628"/>
                  <a:gd name="connsiteX6068" fmla="*/ 1520290 w 5093934"/>
                  <a:gd name="connsiteY6068" fmla="*/ 985361 h 1876628"/>
                  <a:gd name="connsiteX6069" fmla="*/ 1527398 w 5093934"/>
                  <a:gd name="connsiteY6069" fmla="*/ 987309 h 1876628"/>
                  <a:gd name="connsiteX6070" fmla="*/ 1536013 w 5093934"/>
                  <a:gd name="connsiteY6070" fmla="*/ 993222 h 1876628"/>
                  <a:gd name="connsiteX6071" fmla="*/ 1536563 w 5093934"/>
                  <a:gd name="connsiteY6071" fmla="*/ 1003612 h 1876628"/>
                  <a:gd name="connsiteX6072" fmla="*/ 1526221 w 5093934"/>
                  <a:gd name="connsiteY6072" fmla="*/ 1011920 h 1876628"/>
                  <a:gd name="connsiteX6073" fmla="*/ 1512231 w 5093934"/>
                  <a:gd name="connsiteY6073" fmla="*/ 1012329 h 1876628"/>
                  <a:gd name="connsiteX6074" fmla="*/ 1503616 w 5093934"/>
                  <a:gd name="connsiteY6074" fmla="*/ 1006415 h 1876628"/>
                  <a:gd name="connsiteX6075" fmla="*/ 1503066 w 5093934"/>
                  <a:gd name="connsiteY6075" fmla="*/ 996026 h 1876628"/>
                  <a:gd name="connsiteX6076" fmla="*/ 1513408 w 5093934"/>
                  <a:gd name="connsiteY6076" fmla="*/ 987717 h 1876628"/>
                  <a:gd name="connsiteX6077" fmla="*/ 1520290 w 5093934"/>
                  <a:gd name="connsiteY6077" fmla="*/ 985361 h 1876628"/>
                  <a:gd name="connsiteX6078" fmla="*/ 756062 w 5093934"/>
                  <a:gd name="connsiteY6078" fmla="*/ 985361 h 1876628"/>
                  <a:gd name="connsiteX6079" fmla="*/ 763171 w 5093934"/>
                  <a:gd name="connsiteY6079" fmla="*/ 987309 h 1876628"/>
                  <a:gd name="connsiteX6080" fmla="*/ 771785 w 5093934"/>
                  <a:gd name="connsiteY6080" fmla="*/ 993222 h 1876628"/>
                  <a:gd name="connsiteX6081" fmla="*/ 772336 w 5093934"/>
                  <a:gd name="connsiteY6081" fmla="*/ 1003612 h 1876628"/>
                  <a:gd name="connsiteX6082" fmla="*/ 761993 w 5093934"/>
                  <a:gd name="connsiteY6082" fmla="*/ 1011920 h 1876628"/>
                  <a:gd name="connsiteX6083" fmla="*/ 748003 w 5093934"/>
                  <a:gd name="connsiteY6083" fmla="*/ 1012329 h 1876628"/>
                  <a:gd name="connsiteX6084" fmla="*/ 739389 w 5093934"/>
                  <a:gd name="connsiteY6084" fmla="*/ 1006415 h 1876628"/>
                  <a:gd name="connsiteX6085" fmla="*/ 738838 w 5093934"/>
                  <a:gd name="connsiteY6085" fmla="*/ 996026 h 1876628"/>
                  <a:gd name="connsiteX6086" fmla="*/ 749181 w 5093934"/>
                  <a:gd name="connsiteY6086" fmla="*/ 987717 h 1876628"/>
                  <a:gd name="connsiteX6087" fmla="*/ 756062 w 5093934"/>
                  <a:gd name="connsiteY6087" fmla="*/ 985361 h 1876628"/>
                  <a:gd name="connsiteX6088" fmla="*/ 4924448 w 5093934"/>
                  <a:gd name="connsiteY6088" fmla="*/ 976285 h 1876628"/>
                  <a:gd name="connsiteX6089" fmla="*/ 4925657 w 5093934"/>
                  <a:gd name="connsiteY6089" fmla="*/ 976730 h 1876628"/>
                  <a:gd name="connsiteX6090" fmla="*/ 4928588 w 5093934"/>
                  <a:gd name="connsiteY6090" fmla="*/ 997733 h 1876628"/>
                  <a:gd name="connsiteX6091" fmla="*/ 4920901 w 5093934"/>
                  <a:gd name="connsiteY6091" fmla="*/ 999656 h 1876628"/>
                  <a:gd name="connsiteX6092" fmla="*/ 4909489 w 5093934"/>
                  <a:gd name="connsiteY6092" fmla="*/ 995452 h 1876628"/>
                  <a:gd name="connsiteX6093" fmla="*/ 4906080 w 5093934"/>
                  <a:gd name="connsiteY6093" fmla="*/ 987940 h 1876628"/>
                  <a:gd name="connsiteX6094" fmla="*/ 4911742 w 5093934"/>
                  <a:gd name="connsiteY6094" fmla="*/ 979464 h 1876628"/>
                  <a:gd name="connsiteX6095" fmla="*/ 4160220 w 5093934"/>
                  <a:gd name="connsiteY6095" fmla="*/ 976285 h 1876628"/>
                  <a:gd name="connsiteX6096" fmla="*/ 4171633 w 5093934"/>
                  <a:gd name="connsiteY6096" fmla="*/ 980488 h 1876628"/>
                  <a:gd name="connsiteX6097" fmla="*/ 4175042 w 5093934"/>
                  <a:gd name="connsiteY6097" fmla="*/ 988001 h 1876628"/>
                  <a:gd name="connsiteX6098" fmla="*/ 4169380 w 5093934"/>
                  <a:gd name="connsiteY6098" fmla="*/ 996477 h 1876628"/>
                  <a:gd name="connsiteX6099" fmla="*/ 4156673 w 5093934"/>
                  <a:gd name="connsiteY6099" fmla="*/ 999656 h 1876628"/>
                  <a:gd name="connsiteX6100" fmla="*/ 4145260 w 5093934"/>
                  <a:gd name="connsiteY6100" fmla="*/ 995452 h 1876628"/>
                  <a:gd name="connsiteX6101" fmla="*/ 4141852 w 5093934"/>
                  <a:gd name="connsiteY6101" fmla="*/ 987940 h 1876628"/>
                  <a:gd name="connsiteX6102" fmla="*/ 4147513 w 5093934"/>
                  <a:gd name="connsiteY6102" fmla="*/ 979464 h 1876628"/>
                  <a:gd name="connsiteX6103" fmla="*/ 3397440 w 5093934"/>
                  <a:gd name="connsiteY6103" fmla="*/ 976285 h 1876628"/>
                  <a:gd name="connsiteX6104" fmla="*/ 3408852 w 5093934"/>
                  <a:gd name="connsiteY6104" fmla="*/ 980488 h 1876628"/>
                  <a:gd name="connsiteX6105" fmla="*/ 3412261 w 5093934"/>
                  <a:gd name="connsiteY6105" fmla="*/ 988001 h 1876628"/>
                  <a:gd name="connsiteX6106" fmla="*/ 3406600 w 5093934"/>
                  <a:gd name="connsiteY6106" fmla="*/ 996477 h 1876628"/>
                  <a:gd name="connsiteX6107" fmla="*/ 3393892 w 5093934"/>
                  <a:gd name="connsiteY6107" fmla="*/ 999656 h 1876628"/>
                  <a:gd name="connsiteX6108" fmla="*/ 3382480 w 5093934"/>
                  <a:gd name="connsiteY6108" fmla="*/ 995452 h 1876628"/>
                  <a:gd name="connsiteX6109" fmla="*/ 3379071 w 5093934"/>
                  <a:gd name="connsiteY6109" fmla="*/ 987940 h 1876628"/>
                  <a:gd name="connsiteX6110" fmla="*/ 3384732 w 5093934"/>
                  <a:gd name="connsiteY6110" fmla="*/ 979464 h 1876628"/>
                  <a:gd name="connsiteX6111" fmla="*/ 2633212 w 5093934"/>
                  <a:gd name="connsiteY6111" fmla="*/ 976285 h 1876628"/>
                  <a:gd name="connsiteX6112" fmla="*/ 2644624 w 5093934"/>
                  <a:gd name="connsiteY6112" fmla="*/ 980488 h 1876628"/>
                  <a:gd name="connsiteX6113" fmla="*/ 2648033 w 5093934"/>
                  <a:gd name="connsiteY6113" fmla="*/ 988001 h 1876628"/>
                  <a:gd name="connsiteX6114" fmla="*/ 2642372 w 5093934"/>
                  <a:gd name="connsiteY6114" fmla="*/ 996477 h 1876628"/>
                  <a:gd name="connsiteX6115" fmla="*/ 2629664 w 5093934"/>
                  <a:gd name="connsiteY6115" fmla="*/ 999656 h 1876628"/>
                  <a:gd name="connsiteX6116" fmla="*/ 2618252 w 5093934"/>
                  <a:gd name="connsiteY6116" fmla="*/ 995452 h 1876628"/>
                  <a:gd name="connsiteX6117" fmla="*/ 2614843 w 5093934"/>
                  <a:gd name="connsiteY6117" fmla="*/ 987940 h 1876628"/>
                  <a:gd name="connsiteX6118" fmla="*/ 2620504 w 5093934"/>
                  <a:gd name="connsiteY6118" fmla="*/ 979464 h 1876628"/>
                  <a:gd name="connsiteX6119" fmla="*/ 1868829 w 5093934"/>
                  <a:gd name="connsiteY6119" fmla="*/ 976285 h 1876628"/>
                  <a:gd name="connsiteX6120" fmla="*/ 1880242 w 5093934"/>
                  <a:gd name="connsiteY6120" fmla="*/ 980488 h 1876628"/>
                  <a:gd name="connsiteX6121" fmla="*/ 1883651 w 5093934"/>
                  <a:gd name="connsiteY6121" fmla="*/ 988001 h 1876628"/>
                  <a:gd name="connsiteX6122" fmla="*/ 1877990 w 5093934"/>
                  <a:gd name="connsiteY6122" fmla="*/ 996477 h 1876628"/>
                  <a:gd name="connsiteX6123" fmla="*/ 1865282 w 5093934"/>
                  <a:gd name="connsiteY6123" fmla="*/ 999656 h 1876628"/>
                  <a:gd name="connsiteX6124" fmla="*/ 1853870 w 5093934"/>
                  <a:gd name="connsiteY6124" fmla="*/ 995452 h 1876628"/>
                  <a:gd name="connsiteX6125" fmla="*/ 1850460 w 5093934"/>
                  <a:gd name="connsiteY6125" fmla="*/ 987940 h 1876628"/>
                  <a:gd name="connsiteX6126" fmla="*/ 1856122 w 5093934"/>
                  <a:gd name="connsiteY6126" fmla="*/ 979464 h 1876628"/>
                  <a:gd name="connsiteX6127" fmla="*/ 1104602 w 5093934"/>
                  <a:gd name="connsiteY6127" fmla="*/ 976285 h 1876628"/>
                  <a:gd name="connsiteX6128" fmla="*/ 1116014 w 5093934"/>
                  <a:gd name="connsiteY6128" fmla="*/ 980488 h 1876628"/>
                  <a:gd name="connsiteX6129" fmla="*/ 1119423 w 5093934"/>
                  <a:gd name="connsiteY6129" fmla="*/ 988001 h 1876628"/>
                  <a:gd name="connsiteX6130" fmla="*/ 1113762 w 5093934"/>
                  <a:gd name="connsiteY6130" fmla="*/ 996477 h 1876628"/>
                  <a:gd name="connsiteX6131" fmla="*/ 1101054 w 5093934"/>
                  <a:gd name="connsiteY6131" fmla="*/ 999656 h 1876628"/>
                  <a:gd name="connsiteX6132" fmla="*/ 1089642 w 5093934"/>
                  <a:gd name="connsiteY6132" fmla="*/ 995452 h 1876628"/>
                  <a:gd name="connsiteX6133" fmla="*/ 1086233 w 5093934"/>
                  <a:gd name="connsiteY6133" fmla="*/ 987940 h 1876628"/>
                  <a:gd name="connsiteX6134" fmla="*/ 1091894 w 5093934"/>
                  <a:gd name="connsiteY6134" fmla="*/ 979464 h 1876628"/>
                  <a:gd name="connsiteX6135" fmla="*/ 4428044 w 5093934"/>
                  <a:gd name="connsiteY6135" fmla="*/ 973312 h 1876628"/>
                  <a:gd name="connsiteX6136" fmla="*/ 4444828 w 5093934"/>
                  <a:gd name="connsiteY6136" fmla="*/ 978475 h 1876628"/>
                  <a:gd name="connsiteX6137" fmla="*/ 4470250 w 5093934"/>
                  <a:gd name="connsiteY6137" fmla="*/ 997354 h 1876628"/>
                  <a:gd name="connsiteX6138" fmla="*/ 4470250 w 5093934"/>
                  <a:gd name="connsiteY6138" fmla="*/ 1022283 h 1876628"/>
                  <a:gd name="connsiteX6139" fmla="*/ 4425642 w 5093934"/>
                  <a:gd name="connsiteY6139" fmla="*/ 1055410 h 1876628"/>
                  <a:gd name="connsiteX6140" fmla="*/ 4392074 w 5093934"/>
                  <a:gd name="connsiteY6140" fmla="*/ 1055410 h 1876628"/>
                  <a:gd name="connsiteX6141" fmla="*/ 4366653 w 5093934"/>
                  <a:gd name="connsiteY6141" fmla="*/ 1036531 h 1876628"/>
                  <a:gd name="connsiteX6142" fmla="*/ 4366652 w 5093934"/>
                  <a:gd name="connsiteY6142" fmla="*/ 1011602 h 1876628"/>
                  <a:gd name="connsiteX6143" fmla="*/ 4411260 w 5093934"/>
                  <a:gd name="connsiteY6143" fmla="*/ 978475 h 1876628"/>
                  <a:gd name="connsiteX6144" fmla="*/ 4428044 w 5093934"/>
                  <a:gd name="connsiteY6144" fmla="*/ 973312 h 1876628"/>
                  <a:gd name="connsiteX6145" fmla="*/ 3665262 w 5093934"/>
                  <a:gd name="connsiteY6145" fmla="*/ 973312 h 1876628"/>
                  <a:gd name="connsiteX6146" fmla="*/ 3682047 w 5093934"/>
                  <a:gd name="connsiteY6146" fmla="*/ 978475 h 1876628"/>
                  <a:gd name="connsiteX6147" fmla="*/ 3707468 w 5093934"/>
                  <a:gd name="connsiteY6147" fmla="*/ 997354 h 1876628"/>
                  <a:gd name="connsiteX6148" fmla="*/ 3707470 w 5093934"/>
                  <a:gd name="connsiteY6148" fmla="*/ 1022283 h 1876628"/>
                  <a:gd name="connsiteX6149" fmla="*/ 3662862 w 5093934"/>
                  <a:gd name="connsiteY6149" fmla="*/ 1055410 h 1876628"/>
                  <a:gd name="connsiteX6150" fmla="*/ 3629294 w 5093934"/>
                  <a:gd name="connsiteY6150" fmla="*/ 1055410 h 1876628"/>
                  <a:gd name="connsiteX6151" fmla="*/ 3603872 w 5093934"/>
                  <a:gd name="connsiteY6151" fmla="*/ 1036531 h 1876628"/>
                  <a:gd name="connsiteX6152" fmla="*/ 3603872 w 5093934"/>
                  <a:gd name="connsiteY6152" fmla="*/ 1011602 h 1876628"/>
                  <a:gd name="connsiteX6153" fmla="*/ 3648480 w 5093934"/>
                  <a:gd name="connsiteY6153" fmla="*/ 978475 h 1876628"/>
                  <a:gd name="connsiteX6154" fmla="*/ 3665262 w 5093934"/>
                  <a:gd name="connsiteY6154" fmla="*/ 973312 h 1876628"/>
                  <a:gd name="connsiteX6155" fmla="*/ 2901034 w 5093934"/>
                  <a:gd name="connsiteY6155" fmla="*/ 973312 h 1876628"/>
                  <a:gd name="connsiteX6156" fmla="*/ 2917819 w 5093934"/>
                  <a:gd name="connsiteY6156" fmla="*/ 978475 h 1876628"/>
                  <a:gd name="connsiteX6157" fmla="*/ 2943240 w 5093934"/>
                  <a:gd name="connsiteY6157" fmla="*/ 997354 h 1876628"/>
                  <a:gd name="connsiteX6158" fmla="*/ 2943241 w 5093934"/>
                  <a:gd name="connsiteY6158" fmla="*/ 1022283 h 1876628"/>
                  <a:gd name="connsiteX6159" fmla="*/ 2898634 w 5093934"/>
                  <a:gd name="connsiteY6159" fmla="*/ 1055410 h 1876628"/>
                  <a:gd name="connsiteX6160" fmla="*/ 2865066 w 5093934"/>
                  <a:gd name="connsiteY6160" fmla="*/ 1055410 h 1876628"/>
                  <a:gd name="connsiteX6161" fmla="*/ 2839644 w 5093934"/>
                  <a:gd name="connsiteY6161" fmla="*/ 1036531 h 1876628"/>
                  <a:gd name="connsiteX6162" fmla="*/ 2839643 w 5093934"/>
                  <a:gd name="connsiteY6162" fmla="*/ 1011602 h 1876628"/>
                  <a:gd name="connsiteX6163" fmla="*/ 2884251 w 5093934"/>
                  <a:gd name="connsiteY6163" fmla="*/ 978475 h 1876628"/>
                  <a:gd name="connsiteX6164" fmla="*/ 2901034 w 5093934"/>
                  <a:gd name="connsiteY6164" fmla="*/ 973312 h 1876628"/>
                  <a:gd name="connsiteX6165" fmla="*/ 2136652 w 5093934"/>
                  <a:gd name="connsiteY6165" fmla="*/ 973312 h 1876628"/>
                  <a:gd name="connsiteX6166" fmla="*/ 2153437 w 5093934"/>
                  <a:gd name="connsiteY6166" fmla="*/ 978475 h 1876628"/>
                  <a:gd name="connsiteX6167" fmla="*/ 2178859 w 5093934"/>
                  <a:gd name="connsiteY6167" fmla="*/ 997354 h 1876628"/>
                  <a:gd name="connsiteX6168" fmla="*/ 2178859 w 5093934"/>
                  <a:gd name="connsiteY6168" fmla="*/ 1022283 h 1876628"/>
                  <a:gd name="connsiteX6169" fmla="*/ 2134252 w 5093934"/>
                  <a:gd name="connsiteY6169" fmla="*/ 1055410 h 1876628"/>
                  <a:gd name="connsiteX6170" fmla="*/ 2100683 w 5093934"/>
                  <a:gd name="connsiteY6170" fmla="*/ 1055410 h 1876628"/>
                  <a:gd name="connsiteX6171" fmla="*/ 2075262 w 5093934"/>
                  <a:gd name="connsiteY6171" fmla="*/ 1036531 h 1876628"/>
                  <a:gd name="connsiteX6172" fmla="*/ 2075262 w 5093934"/>
                  <a:gd name="connsiteY6172" fmla="*/ 1011602 h 1876628"/>
                  <a:gd name="connsiteX6173" fmla="*/ 2119869 w 5093934"/>
                  <a:gd name="connsiteY6173" fmla="*/ 978475 h 1876628"/>
                  <a:gd name="connsiteX6174" fmla="*/ 2136652 w 5093934"/>
                  <a:gd name="connsiteY6174" fmla="*/ 973312 h 1876628"/>
                  <a:gd name="connsiteX6175" fmla="*/ 1372425 w 5093934"/>
                  <a:gd name="connsiteY6175" fmla="*/ 973312 h 1876628"/>
                  <a:gd name="connsiteX6176" fmla="*/ 1389209 w 5093934"/>
                  <a:gd name="connsiteY6176" fmla="*/ 978475 h 1876628"/>
                  <a:gd name="connsiteX6177" fmla="*/ 1414631 w 5093934"/>
                  <a:gd name="connsiteY6177" fmla="*/ 997354 h 1876628"/>
                  <a:gd name="connsiteX6178" fmla="*/ 1414631 w 5093934"/>
                  <a:gd name="connsiteY6178" fmla="*/ 1022283 h 1876628"/>
                  <a:gd name="connsiteX6179" fmla="*/ 1370024 w 5093934"/>
                  <a:gd name="connsiteY6179" fmla="*/ 1055410 h 1876628"/>
                  <a:gd name="connsiteX6180" fmla="*/ 1336456 w 5093934"/>
                  <a:gd name="connsiteY6180" fmla="*/ 1055410 h 1876628"/>
                  <a:gd name="connsiteX6181" fmla="*/ 1311034 w 5093934"/>
                  <a:gd name="connsiteY6181" fmla="*/ 1036531 h 1876628"/>
                  <a:gd name="connsiteX6182" fmla="*/ 1311033 w 5093934"/>
                  <a:gd name="connsiteY6182" fmla="*/ 1011602 h 1876628"/>
                  <a:gd name="connsiteX6183" fmla="*/ 1355642 w 5093934"/>
                  <a:gd name="connsiteY6183" fmla="*/ 978475 h 1876628"/>
                  <a:gd name="connsiteX6184" fmla="*/ 1372425 w 5093934"/>
                  <a:gd name="connsiteY6184" fmla="*/ 973312 h 1876628"/>
                  <a:gd name="connsiteX6185" fmla="*/ 609644 w 5093934"/>
                  <a:gd name="connsiteY6185" fmla="*/ 973312 h 1876628"/>
                  <a:gd name="connsiteX6186" fmla="*/ 626428 w 5093934"/>
                  <a:gd name="connsiteY6186" fmla="*/ 978475 h 1876628"/>
                  <a:gd name="connsiteX6187" fmla="*/ 651849 w 5093934"/>
                  <a:gd name="connsiteY6187" fmla="*/ 997354 h 1876628"/>
                  <a:gd name="connsiteX6188" fmla="*/ 651850 w 5093934"/>
                  <a:gd name="connsiteY6188" fmla="*/ 1022283 h 1876628"/>
                  <a:gd name="connsiteX6189" fmla="*/ 607243 w 5093934"/>
                  <a:gd name="connsiteY6189" fmla="*/ 1055410 h 1876628"/>
                  <a:gd name="connsiteX6190" fmla="*/ 573674 w 5093934"/>
                  <a:gd name="connsiteY6190" fmla="*/ 1055410 h 1876628"/>
                  <a:gd name="connsiteX6191" fmla="*/ 548253 w 5093934"/>
                  <a:gd name="connsiteY6191" fmla="*/ 1036531 h 1876628"/>
                  <a:gd name="connsiteX6192" fmla="*/ 548253 w 5093934"/>
                  <a:gd name="connsiteY6192" fmla="*/ 1011602 h 1876628"/>
                  <a:gd name="connsiteX6193" fmla="*/ 592861 w 5093934"/>
                  <a:gd name="connsiteY6193" fmla="*/ 978475 h 1876628"/>
                  <a:gd name="connsiteX6194" fmla="*/ 609644 w 5093934"/>
                  <a:gd name="connsiteY6194" fmla="*/ 973312 h 1876628"/>
                  <a:gd name="connsiteX6195" fmla="*/ 4242432 w 5093934"/>
                  <a:gd name="connsiteY6195" fmla="*/ 961435 h 1876628"/>
                  <a:gd name="connsiteX6196" fmla="*/ 4251744 w 5093934"/>
                  <a:gd name="connsiteY6196" fmla="*/ 964298 h 1876628"/>
                  <a:gd name="connsiteX6197" fmla="*/ 4324749 w 5093934"/>
                  <a:gd name="connsiteY6197" fmla="*/ 1018514 h 1876628"/>
                  <a:gd name="connsiteX6198" fmla="*/ 4324749 w 5093934"/>
                  <a:gd name="connsiteY6198" fmla="*/ 1032344 h 1876628"/>
                  <a:gd name="connsiteX6199" fmla="*/ 4262309 w 5093934"/>
                  <a:gd name="connsiteY6199" fmla="*/ 1078714 h 1876628"/>
                  <a:gd name="connsiteX6200" fmla="*/ 4243686 w 5093934"/>
                  <a:gd name="connsiteY6200" fmla="*/ 1078714 h 1876628"/>
                  <a:gd name="connsiteX6201" fmla="*/ 4170681 w 5093934"/>
                  <a:gd name="connsiteY6201" fmla="*/ 1024498 h 1876628"/>
                  <a:gd name="connsiteX6202" fmla="*/ 4170681 w 5093934"/>
                  <a:gd name="connsiteY6202" fmla="*/ 1010669 h 1876628"/>
                  <a:gd name="connsiteX6203" fmla="*/ 4233122 w 5093934"/>
                  <a:gd name="connsiteY6203" fmla="*/ 964298 h 1876628"/>
                  <a:gd name="connsiteX6204" fmla="*/ 4242432 w 5093934"/>
                  <a:gd name="connsiteY6204" fmla="*/ 961435 h 1876628"/>
                  <a:gd name="connsiteX6205" fmla="*/ 3479652 w 5093934"/>
                  <a:gd name="connsiteY6205" fmla="*/ 961435 h 1876628"/>
                  <a:gd name="connsiteX6206" fmla="*/ 3488963 w 5093934"/>
                  <a:gd name="connsiteY6206" fmla="*/ 964298 h 1876628"/>
                  <a:gd name="connsiteX6207" fmla="*/ 3561968 w 5093934"/>
                  <a:gd name="connsiteY6207" fmla="*/ 1018514 h 1876628"/>
                  <a:gd name="connsiteX6208" fmla="*/ 3561968 w 5093934"/>
                  <a:gd name="connsiteY6208" fmla="*/ 1032344 h 1876628"/>
                  <a:gd name="connsiteX6209" fmla="*/ 3499528 w 5093934"/>
                  <a:gd name="connsiteY6209" fmla="*/ 1078714 h 1876628"/>
                  <a:gd name="connsiteX6210" fmla="*/ 3480905 w 5093934"/>
                  <a:gd name="connsiteY6210" fmla="*/ 1078714 h 1876628"/>
                  <a:gd name="connsiteX6211" fmla="*/ 3407900 w 5093934"/>
                  <a:gd name="connsiteY6211" fmla="*/ 1024498 h 1876628"/>
                  <a:gd name="connsiteX6212" fmla="*/ 3407900 w 5093934"/>
                  <a:gd name="connsiteY6212" fmla="*/ 1010669 h 1876628"/>
                  <a:gd name="connsiteX6213" fmla="*/ 3470340 w 5093934"/>
                  <a:gd name="connsiteY6213" fmla="*/ 964298 h 1876628"/>
                  <a:gd name="connsiteX6214" fmla="*/ 3479652 w 5093934"/>
                  <a:gd name="connsiteY6214" fmla="*/ 961435 h 1876628"/>
                  <a:gd name="connsiteX6215" fmla="*/ 2715424 w 5093934"/>
                  <a:gd name="connsiteY6215" fmla="*/ 961435 h 1876628"/>
                  <a:gd name="connsiteX6216" fmla="*/ 2724735 w 5093934"/>
                  <a:gd name="connsiteY6216" fmla="*/ 964298 h 1876628"/>
                  <a:gd name="connsiteX6217" fmla="*/ 2797740 w 5093934"/>
                  <a:gd name="connsiteY6217" fmla="*/ 1018514 h 1876628"/>
                  <a:gd name="connsiteX6218" fmla="*/ 2797740 w 5093934"/>
                  <a:gd name="connsiteY6218" fmla="*/ 1032344 h 1876628"/>
                  <a:gd name="connsiteX6219" fmla="*/ 2735300 w 5093934"/>
                  <a:gd name="connsiteY6219" fmla="*/ 1078714 h 1876628"/>
                  <a:gd name="connsiteX6220" fmla="*/ 2716677 w 5093934"/>
                  <a:gd name="connsiteY6220" fmla="*/ 1078714 h 1876628"/>
                  <a:gd name="connsiteX6221" fmla="*/ 2643672 w 5093934"/>
                  <a:gd name="connsiteY6221" fmla="*/ 1024498 h 1876628"/>
                  <a:gd name="connsiteX6222" fmla="*/ 2643672 w 5093934"/>
                  <a:gd name="connsiteY6222" fmla="*/ 1010669 h 1876628"/>
                  <a:gd name="connsiteX6223" fmla="*/ 2706112 w 5093934"/>
                  <a:gd name="connsiteY6223" fmla="*/ 964298 h 1876628"/>
                  <a:gd name="connsiteX6224" fmla="*/ 2715424 w 5093934"/>
                  <a:gd name="connsiteY6224" fmla="*/ 961435 h 1876628"/>
                  <a:gd name="connsiteX6225" fmla="*/ 1951041 w 5093934"/>
                  <a:gd name="connsiteY6225" fmla="*/ 961435 h 1876628"/>
                  <a:gd name="connsiteX6226" fmla="*/ 1960353 w 5093934"/>
                  <a:gd name="connsiteY6226" fmla="*/ 964298 h 1876628"/>
                  <a:gd name="connsiteX6227" fmla="*/ 2033358 w 5093934"/>
                  <a:gd name="connsiteY6227" fmla="*/ 1018514 h 1876628"/>
                  <a:gd name="connsiteX6228" fmla="*/ 2033358 w 5093934"/>
                  <a:gd name="connsiteY6228" fmla="*/ 1032344 h 1876628"/>
                  <a:gd name="connsiteX6229" fmla="*/ 1970918 w 5093934"/>
                  <a:gd name="connsiteY6229" fmla="*/ 1078714 h 1876628"/>
                  <a:gd name="connsiteX6230" fmla="*/ 1952295 w 5093934"/>
                  <a:gd name="connsiteY6230" fmla="*/ 1078714 h 1876628"/>
                  <a:gd name="connsiteX6231" fmla="*/ 1879290 w 5093934"/>
                  <a:gd name="connsiteY6231" fmla="*/ 1024498 h 1876628"/>
                  <a:gd name="connsiteX6232" fmla="*/ 1879290 w 5093934"/>
                  <a:gd name="connsiteY6232" fmla="*/ 1010669 h 1876628"/>
                  <a:gd name="connsiteX6233" fmla="*/ 1941730 w 5093934"/>
                  <a:gd name="connsiteY6233" fmla="*/ 964298 h 1876628"/>
                  <a:gd name="connsiteX6234" fmla="*/ 1951041 w 5093934"/>
                  <a:gd name="connsiteY6234" fmla="*/ 961435 h 1876628"/>
                  <a:gd name="connsiteX6235" fmla="*/ 1186814 w 5093934"/>
                  <a:gd name="connsiteY6235" fmla="*/ 961435 h 1876628"/>
                  <a:gd name="connsiteX6236" fmla="*/ 1196125 w 5093934"/>
                  <a:gd name="connsiteY6236" fmla="*/ 964298 h 1876628"/>
                  <a:gd name="connsiteX6237" fmla="*/ 1269130 w 5093934"/>
                  <a:gd name="connsiteY6237" fmla="*/ 1018514 h 1876628"/>
                  <a:gd name="connsiteX6238" fmla="*/ 1269130 w 5093934"/>
                  <a:gd name="connsiteY6238" fmla="*/ 1032344 h 1876628"/>
                  <a:gd name="connsiteX6239" fmla="*/ 1206690 w 5093934"/>
                  <a:gd name="connsiteY6239" fmla="*/ 1078714 h 1876628"/>
                  <a:gd name="connsiteX6240" fmla="*/ 1188068 w 5093934"/>
                  <a:gd name="connsiteY6240" fmla="*/ 1078714 h 1876628"/>
                  <a:gd name="connsiteX6241" fmla="*/ 1115062 w 5093934"/>
                  <a:gd name="connsiteY6241" fmla="*/ 1024498 h 1876628"/>
                  <a:gd name="connsiteX6242" fmla="*/ 1115062 w 5093934"/>
                  <a:gd name="connsiteY6242" fmla="*/ 1010669 h 1876628"/>
                  <a:gd name="connsiteX6243" fmla="*/ 1177502 w 5093934"/>
                  <a:gd name="connsiteY6243" fmla="*/ 964298 h 1876628"/>
                  <a:gd name="connsiteX6244" fmla="*/ 1186814 w 5093934"/>
                  <a:gd name="connsiteY6244" fmla="*/ 961435 h 1876628"/>
                  <a:gd name="connsiteX6245" fmla="*/ 424033 w 5093934"/>
                  <a:gd name="connsiteY6245" fmla="*/ 961435 h 1876628"/>
                  <a:gd name="connsiteX6246" fmla="*/ 433344 w 5093934"/>
                  <a:gd name="connsiteY6246" fmla="*/ 964298 h 1876628"/>
                  <a:gd name="connsiteX6247" fmla="*/ 506349 w 5093934"/>
                  <a:gd name="connsiteY6247" fmla="*/ 1018514 h 1876628"/>
                  <a:gd name="connsiteX6248" fmla="*/ 506349 w 5093934"/>
                  <a:gd name="connsiteY6248" fmla="*/ 1032344 h 1876628"/>
                  <a:gd name="connsiteX6249" fmla="*/ 443909 w 5093934"/>
                  <a:gd name="connsiteY6249" fmla="*/ 1078714 h 1876628"/>
                  <a:gd name="connsiteX6250" fmla="*/ 425286 w 5093934"/>
                  <a:gd name="connsiteY6250" fmla="*/ 1078714 h 1876628"/>
                  <a:gd name="connsiteX6251" fmla="*/ 397037 w 5093934"/>
                  <a:gd name="connsiteY6251" fmla="*/ 1057736 h 1876628"/>
                  <a:gd name="connsiteX6252" fmla="*/ 409542 w 5093934"/>
                  <a:gd name="connsiteY6252" fmla="*/ 968144 h 1876628"/>
                  <a:gd name="connsiteX6253" fmla="*/ 414722 w 5093934"/>
                  <a:gd name="connsiteY6253" fmla="*/ 964298 h 1876628"/>
                  <a:gd name="connsiteX6254" fmla="*/ 424033 w 5093934"/>
                  <a:gd name="connsiteY6254" fmla="*/ 961435 h 1876628"/>
                  <a:gd name="connsiteX6255" fmla="*/ 4905270 w 5093934"/>
                  <a:gd name="connsiteY6255" fmla="*/ 948856 h 1876628"/>
                  <a:gd name="connsiteX6256" fmla="*/ 4911320 w 5093934"/>
                  <a:gd name="connsiteY6256" fmla="*/ 950954 h 1876628"/>
                  <a:gd name="connsiteX6257" fmla="*/ 4918302 w 5093934"/>
                  <a:gd name="connsiteY6257" fmla="*/ 956622 h 1876628"/>
                  <a:gd name="connsiteX6258" fmla="*/ 4917756 w 5093934"/>
                  <a:gd name="connsiteY6258" fmla="*/ 965777 h 1876628"/>
                  <a:gd name="connsiteX6259" fmla="*/ 4910126 w 5093934"/>
                  <a:gd name="connsiteY6259" fmla="*/ 970962 h 1876628"/>
                  <a:gd name="connsiteX6260" fmla="*/ 4897797 w 5093934"/>
                  <a:gd name="connsiteY6260" fmla="*/ 970556 h 1876628"/>
                  <a:gd name="connsiteX6261" fmla="*/ 4890815 w 5093934"/>
                  <a:gd name="connsiteY6261" fmla="*/ 964889 h 1876628"/>
                  <a:gd name="connsiteX6262" fmla="*/ 4891361 w 5093934"/>
                  <a:gd name="connsiteY6262" fmla="*/ 955734 h 1876628"/>
                  <a:gd name="connsiteX6263" fmla="*/ 4898993 w 5093934"/>
                  <a:gd name="connsiteY6263" fmla="*/ 950548 h 1876628"/>
                  <a:gd name="connsiteX6264" fmla="*/ 4905270 w 5093934"/>
                  <a:gd name="connsiteY6264" fmla="*/ 948856 h 1876628"/>
                  <a:gd name="connsiteX6265" fmla="*/ 4141042 w 5093934"/>
                  <a:gd name="connsiteY6265" fmla="*/ 948856 h 1876628"/>
                  <a:gd name="connsiteX6266" fmla="*/ 4147092 w 5093934"/>
                  <a:gd name="connsiteY6266" fmla="*/ 950954 h 1876628"/>
                  <a:gd name="connsiteX6267" fmla="*/ 4154075 w 5093934"/>
                  <a:gd name="connsiteY6267" fmla="*/ 956622 h 1876628"/>
                  <a:gd name="connsiteX6268" fmla="*/ 4153528 w 5093934"/>
                  <a:gd name="connsiteY6268" fmla="*/ 965777 h 1876628"/>
                  <a:gd name="connsiteX6269" fmla="*/ 4145897 w 5093934"/>
                  <a:gd name="connsiteY6269" fmla="*/ 970962 h 1876628"/>
                  <a:gd name="connsiteX6270" fmla="*/ 4133569 w 5093934"/>
                  <a:gd name="connsiteY6270" fmla="*/ 970556 h 1876628"/>
                  <a:gd name="connsiteX6271" fmla="*/ 4126586 w 5093934"/>
                  <a:gd name="connsiteY6271" fmla="*/ 964889 h 1876628"/>
                  <a:gd name="connsiteX6272" fmla="*/ 4127134 w 5093934"/>
                  <a:gd name="connsiteY6272" fmla="*/ 955734 h 1876628"/>
                  <a:gd name="connsiteX6273" fmla="*/ 4134764 w 5093934"/>
                  <a:gd name="connsiteY6273" fmla="*/ 950548 h 1876628"/>
                  <a:gd name="connsiteX6274" fmla="*/ 4141042 w 5093934"/>
                  <a:gd name="connsiteY6274" fmla="*/ 948856 h 1876628"/>
                  <a:gd name="connsiteX6275" fmla="*/ 3378261 w 5093934"/>
                  <a:gd name="connsiteY6275" fmla="*/ 948856 h 1876628"/>
                  <a:gd name="connsiteX6276" fmla="*/ 3384312 w 5093934"/>
                  <a:gd name="connsiteY6276" fmla="*/ 950954 h 1876628"/>
                  <a:gd name="connsiteX6277" fmla="*/ 3391294 w 5093934"/>
                  <a:gd name="connsiteY6277" fmla="*/ 956622 h 1876628"/>
                  <a:gd name="connsiteX6278" fmla="*/ 3390746 w 5093934"/>
                  <a:gd name="connsiteY6278" fmla="*/ 965777 h 1876628"/>
                  <a:gd name="connsiteX6279" fmla="*/ 3383116 w 5093934"/>
                  <a:gd name="connsiteY6279" fmla="*/ 970962 h 1876628"/>
                  <a:gd name="connsiteX6280" fmla="*/ 3370788 w 5093934"/>
                  <a:gd name="connsiteY6280" fmla="*/ 970556 h 1876628"/>
                  <a:gd name="connsiteX6281" fmla="*/ 3363806 w 5093934"/>
                  <a:gd name="connsiteY6281" fmla="*/ 964889 h 1876628"/>
                  <a:gd name="connsiteX6282" fmla="*/ 3364352 w 5093934"/>
                  <a:gd name="connsiteY6282" fmla="*/ 955734 h 1876628"/>
                  <a:gd name="connsiteX6283" fmla="*/ 3371983 w 5093934"/>
                  <a:gd name="connsiteY6283" fmla="*/ 950548 h 1876628"/>
                  <a:gd name="connsiteX6284" fmla="*/ 3378261 w 5093934"/>
                  <a:gd name="connsiteY6284" fmla="*/ 948856 h 1876628"/>
                  <a:gd name="connsiteX6285" fmla="*/ 2614033 w 5093934"/>
                  <a:gd name="connsiteY6285" fmla="*/ 948856 h 1876628"/>
                  <a:gd name="connsiteX6286" fmla="*/ 2620083 w 5093934"/>
                  <a:gd name="connsiteY6286" fmla="*/ 950954 h 1876628"/>
                  <a:gd name="connsiteX6287" fmla="*/ 2627066 w 5093934"/>
                  <a:gd name="connsiteY6287" fmla="*/ 956622 h 1876628"/>
                  <a:gd name="connsiteX6288" fmla="*/ 2626519 w 5093934"/>
                  <a:gd name="connsiteY6288" fmla="*/ 965777 h 1876628"/>
                  <a:gd name="connsiteX6289" fmla="*/ 2618888 w 5093934"/>
                  <a:gd name="connsiteY6289" fmla="*/ 970962 h 1876628"/>
                  <a:gd name="connsiteX6290" fmla="*/ 2606560 w 5093934"/>
                  <a:gd name="connsiteY6290" fmla="*/ 970556 h 1876628"/>
                  <a:gd name="connsiteX6291" fmla="*/ 2599578 w 5093934"/>
                  <a:gd name="connsiteY6291" fmla="*/ 964889 h 1876628"/>
                  <a:gd name="connsiteX6292" fmla="*/ 2600124 w 5093934"/>
                  <a:gd name="connsiteY6292" fmla="*/ 955734 h 1876628"/>
                  <a:gd name="connsiteX6293" fmla="*/ 2607756 w 5093934"/>
                  <a:gd name="connsiteY6293" fmla="*/ 950548 h 1876628"/>
                  <a:gd name="connsiteX6294" fmla="*/ 2614033 w 5093934"/>
                  <a:gd name="connsiteY6294" fmla="*/ 948856 h 1876628"/>
                  <a:gd name="connsiteX6295" fmla="*/ 1849651 w 5093934"/>
                  <a:gd name="connsiteY6295" fmla="*/ 948856 h 1876628"/>
                  <a:gd name="connsiteX6296" fmla="*/ 1855701 w 5093934"/>
                  <a:gd name="connsiteY6296" fmla="*/ 950954 h 1876628"/>
                  <a:gd name="connsiteX6297" fmla="*/ 1862684 w 5093934"/>
                  <a:gd name="connsiteY6297" fmla="*/ 956622 h 1876628"/>
                  <a:gd name="connsiteX6298" fmla="*/ 1862137 w 5093934"/>
                  <a:gd name="connsiteY6298" fmla="*/ 965777 h 1876628"/>
                  <a:gd name="connsiteX6299" fmla="*/ 1854506 w 5093934"/>
                  <a:gd name="connsiteY6299" fmla="*/ 970962 h 1876628"/>
                  <a:gd name="connsiteX6300" fmla="*/ 1842178 w 5093934"/>
                  <a:gd name="connsiteY6300" fmla="*/ 970556 h 1876628"/>
                  <a:gd name="connsiteX6301" fmla="*/ 1835195 w 5093934"/>
                  <a:gd name="connsiteY6301" fmla="*/ 964889 h 1876628"/>
                  <a:gd name="connsiteX6302" fmla="*/ 1835742 w 5093934"/>
                  <a:gd name="connsiteY6302" fmla="*/ 955734 h 1876628"/>
                  <a:gd name="connsiteX6303" fmla="*/ 1843373 w 5093934"/>
                  <a:gd name="connsiteY6303" fmla="*/ 950548 h 1876628"/>
                  <a:gd name="connsiteX6304" fmla="*/ 1849651 w 5093934"/>
                  <a:gd name="connsiteY6304" fmla="*/ 948856 h 1876628"/>
                  <a:gd name="connsiteX6305" fmla="*/ 1085423 w 5093934"/>
                  <a:gd name="connsiteY6305" fmla="*/ 948856 h 1876628"/>
                  <a:gd name="connsiteX6306" fmla="*/ 1091474 w 5093934"/>
                  <a:gd name="connsiteY6306" fmla="*/ 950954 h 1876628"/>
                  <a:gd name="connsiteX6307" fmla="*/ 1098456 w 5093934"/>
                  <a:gd name="connsiteY6307" fmla="*/ 956622 h 1876628"/>
                  <a:gd name="connsiteX6308" fmla="*/ 1097909 w 5093934"/>
                  <a:gd name="connsiteY6308" fmla="*/ 965777 h 1876628"/>
                  <a:gd name="connsiteX6309" fmla="*/ 1090279 w 5093934"/>
                  <a:gd name="connsiteY6309" fmla="*/ 970962 h 1876628"/>
                  <a:gd name="connsiteX6310" fmla="*/ 1077950 w 5093934"/>
                  <a:gd name="connsiteY6310" fmla="*/ 970556 h 1876628"/>
                  <a:gd name="connsiteX6311" fmla="*/ 1070968 w 5093934"/>
                  <a:gd name="connsiteY6311" fmla="*/ 964889 h 1876628"/>
                  <a:gd name="connsiteX6312" fmla="*/ 1071515 w 5093934"/>
                  <a:gd name="connsiteY6312" fmla="*/ 955734 h 1876628"/>
                  <a:gd name="connsiteX6313" fmla="*/ 1079146 w 5093934"/>
                  <a:gd name="connsiteY6313" fmla="*/ 950548 h 1876628"/>
                  <a:gd name="connsiteX6314" fmla="*/ 1085423 w 5093934"/>
                  <a:gd name="connsiteY6314" fmla="*/ 948856 h 1876628"/>
                  <a:gd name="connsiteX6315" fmla="*/ 4453744 w 5093934"/>
                  <a:gd name="connsiteY6315" fmla="*/ 943480 h 1876628"/>
                  <a:gd name="connsiteX6316" fmla="*/ 4459795 w 5093934"/>
                  <a:gd name="connsiteY6316" fmla="*/ 945580 h 1876628"/>
                  <a:gd name="connsiteX6317" fmla="*/ 4466778 w 5093934"/>
                  <a:gd name="connsiteY6317" fmla="*/ 951246 h 1876628"/>
                  <a:gd name="connsiteX6318" fmla="*/ 4466231 w 5093934"/>
                  <a:gd name="connsiteY6318" fmla="*/ 960402 h 1876628"/>
                  <a:gd name="connsiteX6319" fmla="*/ 4458600 w 5093934"/>
                  <a:gd name="connsiteY6319" fmla="*/ 965587 h 1876628"/>
                  <a:gd name="connsiteX6320" fmla="*/ 4446271 w 5093934"/>
                  <a:gd name="connsiteY6320" fmla="*/ 965181 h 1876628"/>
                  <a:gd name="connsiteX6321" fmla="*/ 4439290 w 5093934"/>
                  <a:gd name="connsiteY6321" fmla="*/ 959514 h 1876628"/>
                  <a:gd name="connsiteX6322" fmla="*/ 4439836 w 5093934"/>
                  <a:gd name="connsiteY6322" fmla="*/ 950358 h 1876628"/>
                  <a:gd name="connsiteX6323" fmla="*/ 4447468 w 5093934"/>
                  <a:gd name="connsiteY6323" fmla="*/ 945174 h 1876628"/>
                  <a:gd name="connsiteX6324" fmla="*/ 4453744 w 5093934"/>
                  <a:gd name="connsiteY6324" fmla="*/ 943480 h 1876628"/>
                  <a:gd name="connsiteX6325" fmla="*/ 3690964 w 5093934"/>
                  <a:gd name="connsiteY6325" fmla="*/ 943480 h 1876628"/>
                  <a:gd name="connsiteX6326" fmla="*/ 3697014 w 5093934"/>
                  <a:gd name="connsiteY6326" fmla="*/ 945580 h 1876628"/>
                  <a:gd name="connsiteX6327" fmla="*/ 3703996 w 5093934"/>
                  <a:gd name="connsiteY6327" fmla="*/ 951246 h 1876628"/>
                  <a:gd name="connsiteX6328" fmla="*/ 3703450 w 5093934"/>
                  <a:gd name="connsiteY6328" fmla="*/ 960402 h 1876628"/>
                  <a:gd name="connsiteX6329" fmla="*/ 3695820 w 5093934"/>
                  <a:gd name="connsiteY6329" fmla="*/ 965587 h 1876628"/>
                  <a:gd name="connsiteX6330" fmla="*/ 3683490 w 5093934"/>
                  <a:gd name="connsiteY6330" fmla="*/ 965181 h 1876628"/>
                  <a:gd name="connsiteX6331" fmla="*/ 3676508 w 5093934"/>
                  <a:gd name="connsiteY6331" fmla="*/ 959514 h 1876628"/>
                  <a:gd name="connsiteX6332" fmla="*/ 3677055 w 5093934"/>
                  <a:gd name="connsiteY6332" fmla="*/ 950358 h 1876628"/>
                  <a:gd name="connsiteX6333" fmla="*/ 3684686 w 5093934"/>
                  <a:gd name="connsiteY6333" fmla="*/ 945174 h 1876628"/>
                  <a:gd name="connsiteX6334" fmla="*/ 3690964 w 5093934"/>
                  <a:gd name="connsiteY6334" fmla="*/ 943480 h 1876628"/>
                  <a:gd name="connsiteX6335" fmla="*/ 2926735 w 5093934"/>
                  <a:gd name="connsiteY6335" fmla="*/ 943480 h 1876628"/>
                  <a:gd name="connsiteX6336" fmla="*/ 2932786 w 5093934"/>
                  <a:gd name="connsiteY6336" fmla="*/ 945580 h 1876628"/>
                  <a:gd name="connsiteX6337" fmla="*/ 2939768 w 5093934"/>
                  <a:gd name="connsiteY6337" fmla="*/ 951246 h 1876628"/>
                  <a:gd name="connsiteX6338" fmla="*/ 2939222 w 5093934"/>
                  <a:gd name="connsiteY6338" fmla="*/ 960402 h 1876628"/>
                  <a:gd name="connsiteX6339" fmla="*/ 2931592 w 5093934"/>
                  <a:gd name="connsiteY6339" fmla="*/ 965587 h 1876628"/>
                  <a:gd name="connsiteX6340" fmla="*/ 2919262 w 5093934"/>
                  <a:gd name="connsiteY6340" fmla="*/ 965181 h 1876628"/>
                  <a:gd name="connsiteX6341" fmla="*/ 2912281 w 5093934"/>
                  <a:gd name="connsiteY6341" fmla="*/ 959514 h 1876628"/>
                  <a:gd name="connsiteX6342" fmla="*/ 2912827 w 5093934"/>
                  <a:gd name="connsiteY6342" fmla="*/ 950358 h 1876628"/>
                  <a:gd name="connsiteX6343" fmla="*/ 2920458 w 5093934"/>
                  <a:gd name="connsiteY6343" fmla="*/ 945174 h 1876628"/>
                  <a:gd name="connsiteX6344" fmla="*/ 2926735 w 5093934"/>
                  <a:gd name="connsiteY6344" fmla="*/ 943480 h 1876628"/>
                  <a:gd name="connsiteX6345" fmla="*/ 2162353 w 5093934"/>
                  <a:gd name="connsiteY6345" fmla="*/ 943480 h 1876628"/>
                  <a:gd name="connsiteX6346" fmla="*/ 2168404 w 5093934"/>
                  <a:gd name="connsiteY6346" fmla="*/ 945580 h 1876628"/>
                  <a:gd name="connsiteX6347" fmla="*/ 2175387 w 5093934"/>
                  <a:gd name="connsiteY6347" fmla="*/ 951246 h 1876628"/>
                  <a:gd name="connsiteX6348" fmla="*/ 2174840 w 5093934"/>
                  <a:gd name="connsiteY6348" fmla="*/ 960402 h 1876628"/>
                  <a:gd name="connsiteX6349" fmla="*/ 2167210 w 5093934"/>
                  <a:gd name="connsiteY6349" fmla="*/ 965587 h 1876628"/>
                  <a:gd name="connsiteX6350" fmla="*/ 2154880 w 5093934"/>
                  <a:gd name="connsiteY6350" fmla="*/ 965181 h 1876628"/>
                  <a:gd name="connsiteX6351" fmla="*/ 2147898 w 5093934"/>
                  <a:gd name="connsiteY6351" fmla="*/ 959514 h 1876628"/>
                  <a:gd name="connsiteX6352" fmla="*/ 2148445 w 5093934"/>
                  <a:gd name="connsiteY6352" fmla="*/ 950358 h 1876628"/>
                  <a:gd name="connsiteX6353" fmla="*/ 2156076 w 5093934"/>
                  <a:gd name="connsiteY6353" fmla="*/ 945174 h 1876628"/>
                  <a:gd name="connsiteX6354" fmla="*/ 2162353 w 5093934"/>
                  <a:gd name="connsiteY6354" fmla="*/ 943480 h 1876628"/>
                  <a:gd name="connsiteX6355" fmla="*/ 1398125 w 5093934"/>
                  <a:gd name="connsiteY6355" fmla="*/ 943480 h 1876628"/>
                  <a:gd name="connsiteX6356" fmla="*/ 1404176 w 5093934"/>
                  <a:gd name="connsiteY6356" fmla="*/ 945580 h 1876628"/>
                  <a:gd name="connsiteX6357" fmla="*/ 1411159 w 5093934"/>
                  <a:gd name="connsiteY6357" fmla="*/ 951246 h 1876628"/>
                  <a:gd name="connsiteX6358" fmla="*/ 1410612 w 5093934"/>
                  <a:gd name="connsiteY6358" fmla="*/ 960402 h 1876628"/>
                  <a:gd name="connsiteX6359" fmla="*/ 1402982 w 5093934"/>
                  <a:gd name="connsiteY6359" fmla="*/ 965587 h 1876628"/>
                  <a:gd name="connsiteX6360" fmla="*/ 1390652 w 5093934"/>
                  <a:gd name="connsiteY6360" fmla="*/ 965181 h 1876628"/>
                  <a:gd name="connsiteX6361" fmla="*/ 1383671 w 5093934"/>
                  <a:gd name="connsiteY6361" fmla="*/ 959514 h 1876628"/>
                  <a:gd name="connsiteX6362" fmla="*/ 1384217 w 5093934"/>
                  <a:gd name="connsiteY6362" fmla="*/ 950358 h 1876628"/>
                  <a:gd name="connsiteX6363" fmla="*/ 1391848 w 5093934"/>
                  <a:gd name="connsiteY6363" fmla="*/ 945174 h 1876628"/>
                  <a:gd name="connsiteX6364" fmla="*/ 1398125 w 5093934"/>
                  <a:gd name="connsiteY6364" fmla="*/ 943480 h 1876628"/>
                  <a:gd name="connsiteX6365" fmla="*/ 635345 w 5093934"/>
                  <a:gd name="connsiteY6365" fmla="*/ 943480 h 1876628"/>
                  <a:gd name="connsiteX6366" fmla="*/ 641395 w 5093934"/>
                  <a:gd name="connsiteY6366" fmla="*/ 945580 h 1876628"/>
                  <a:gd name="connsiteX6367" fmla="*/ 648378 w 5093934"/>
                  <a:gd name="connsiteY6367" fmla="*/ 951246 h 1876628"/>
                  <a:gd name="connsiteX6368" fmla="*/ 647831 w 5093934"/>
                  <a:gd name="connsiteY6368" fmla="*/ 960402 h 1876628"/>
                  <a:gd name="connsiteX6369" fmla="*/ 640201 w 5093934"/>
                  <a:gd name="connsiteY6369" fmla="*/ 965587 h 1876628"/>
                  <a:gd name="connsiteX6370" fmla="*/ 627871 w 5093934"/>
                  <a:gd name="connsiteY6370" fmla="*/ 965181 h 1876628"/>
                  <a:gd name="connsiteX6371" fmla="*/ 620889 w 5093934"/>
                  <a:gd name="connsiteY6371" fmla="*/ 959514 h 1876628"/>
                  <a:gd name="connsiteX6372" fmla="*/ 621436 w 5093934"/>
                  <a:gd name="connsiteY6372" fmla="*/ 950358 h 1876628"/>
                  <a:gd name="connsiteX6373" fmla="*/ 629067 w 5093934"/>
                  <a:gd name="connsiteY6373" fmla="*/ 945174 h 1876628"/>
                  <a:gd name="connsiteX6374" fmla="*/ 635345 w 5093934"/>
                  <a:gd name="connsiteY6374" fmla="*/ 943480 h 1876628"/>
                  <a:gd name="connsiteX6375" fmla="*/ 3762537 w 5093934"/>
                  <a:gd name="connsiteY6375" fmla="*/ 940943 h 1876628"/>
                  <a:gd name="connsiteX6376" fmla="*/ 3800612 w 5093934"/>
                  <a:gd name="connsiteY6376" fmla="*/ 966096 h 1876628"/>
                  <a:gd name="connsiteX6377" fmla="*/ 3800611 w 5093934"/>
                  <a:gd name="connsiteY6377" fmla="*/ 977814 h 1876628"/>
                  <a:gd name="connsiteX6378" fmla="*/ 3762537 w 5093934"/>
                  <a:gd name="connsiteY6378" fmla="*/ 1002967 h 1876628"/>
                  <a:gd name="connsiteX6379" fmla="*/ 3728666 w 5093934"/>
                  <a:gd name="connsiteY6379" fmla="*/ 977814 h 1876628"/>
                  <a:gd name="connsiteX6380" fmla="*/ 3728666 w 5093934"/>
                  <a:gd name="connsiteY6380" fmla="*/ 966096 h 1876628"/>
                  <a:gd name="connsiteX6381" fmla="*/ 706918 w 5093934"/>
                  <a:gd name="connsiteY6381" fmla="*/ 940943 h 1876628"/>
                  <a:gd name="connsiteX6382" fmla="*/ 744993 w 5093934"/>
                  <a:gd name="connsiteY6382" fmla="*/ 966096 h 1876628"/>
                  <a:gd name="connsiteX6383" fmla="*/ 744992 w 5093934"/>
                  <a:gd name="connsiteY6383" fmla="*/ 977814 h 1876628"/>
                  <a:gd name="connsiteX6384" fmla="*/ 706918 w 5093934"/>
                  <a:gd name="connsiteY6384" fmla="*/ 1002967 h 1876628"/>
                  <a:gd name="connsiteX6385" fmla="*/ 673048 w 5093934"/>
                  <a:gd name="connsiteY6385" fmla="*/ 977814 h 1876628"/>
                  <a:gd name="connsiteX6386" fmla="*/ 673047 w 5093934"/>
                  <a:gd name="connsiteY6386" fmla="*/ 966096 h 1876628"/>
                  <a:gd name="connsiteX6387" fmla="*/ 4526766 w 5093934"/>
                  <a:gd name="connsiteY6387" fmla="*/ 939868 h 1876628"/>
                  <a:gd name="connsiteX6388" fmla="*/ 4564840 w 5093934"/>
                  <a:gd name="connsiteY6388" fmla="*/ 966096 h 1876628"/>
                  <a:gd name="connsiteX6389" fmla="*/ 4564839 w 5093934"/>
                  <a:gd name="connsiteY6389" fmla="*/ 977814 h 1876628"/>
                  <a:gd name="connsiteX6390" fmla="*/ 4526766 w 5093934"/>
                  <a:gd name="connsiteY6390" fmla="*/ 1006088 h 1876628"/>
                  <a:gd name="connsiteX6391" fmla="*/ 4491448 w 5093934"/>
                  <a:gd name="connsiteY6391" fmla="*/ 977814 h 1876628"/>
                  <a:gd name="connsiteX6392" fmla="*/ 4491448 w 5093934"/>
                  <a:gd name="connsiteY6392" fmla="*/ 966096 h 1876628"/>
                  <a:gd name="connsiteX6393" fmla="*/ 2999756 w 5093934"/>
                  <a:gd name="connsiteY6393" fmla="*/ 939868 h 1876628"/>
                  <a:gd name="connsiteX6394" fmla="*/ 3037831 w 5093934"/>
                  <a:gd name="connsiteY6394" fmla="*/ 966096 h 1876628"/>
                  <a:gd name="connsiteX6395" fmla="*/ 3037830 w 5093934"/>
                  <a:gd name="connsiteY6395" fmla="*/ 977814 h 1876628"/>
                  <a:gd name="connsiteX6396" fmla="*/ 2999756 w 5093934"/>
                  <a:gd name="connsiteY6396" fmla="*/ 1006088 h 1876628"/>
                  <a:gd name="connsiteX6397" fmla="*/ 2964439 w 5093934"/>
                  <a:gd name="connsiteY6397" fmla="*/ 977814 h 1876628"/>
                  <a:gd name="connsiteX6398" fmla="*/ 2964438 w 5093934"/>
                  <a:gd name="connsiteY6398" fmla="*/ 966096 h 1876628"/>
                  <a:gd name="connsiteX6399" fmla="*/ 1471146 w 5093934"/>
                  <a:gd name="connsiteY6399" fmla="*/ 939868 h 1876628"/>
                  <a:gd name="connsiteX6400" fmla="*/ 1509220 w 5093934"/>
                  <a:gd name="connsiteY6400" fmla="*/ 966096 h 1876628"/>
                  <a:gd name="connsiteX6401" fmla="*/ 1509220 w 5093934"/>
                  <a:gd name="connsiteY6401" fmla="*/ 977814 h 1876628"/>
                  <a:gd name="connsiteX6402" fmla="*/ 1471146 w 5093934"/>
                  <a:gd name="connsiteY6402" fmla="*/ 1006088 h 1876628"/>
                  <a:gd name="connsiteX6403" fmla="*/ 1435829 w 5093934"/>
                  <a:gd name="connsiteY6403" fmla="*/ 977814 h 1876628"/>
                  <a:gd name="connsiteX6404" fmla="*/ 1435829 w 5093934"/>
                  <a:gd name="connsiteY6404" fmla="*/ 966096 h 1876628"/>
                  <a:gd name="connsiteX6405" fmla="*/ 4812540 w 5093934"/>
                  <a:gd name="connsiteY6405" fmla="*/ 939384 h 1876628"/>
                  <a:gd name="connsiteX6406" fmla="*/ 4831157 w 5093934"/>
                  <a:gd name="connsiteY6406" fmla="*/ 945110 h 1876628"/>
                  <a:gd name="connsiteX6407" fmla="*/ 4883266 w 5093934"/>
                  <a:gd name="connsiteY6407" fmla="*/ 983808 h 1876628"/>
                  <a:gd name="connsiteX6408" fmla="*/ 4883266 w 5093934"/>
                  <a:gd name="connsiteY6408" fmla="*/ 1011459 h 1876628"/>
                  <a:gd name="connsiteX6409" fmla="*/ 4846667 w 5093934"/>
                  <a:gd name="connsiteY6409" fmla="*/ 1038638 h 1876628"/>
                  <a:gd name="connsiteX6410" fmla="*/ 4809434 w 5093934"/>
                  <a:gd name="connsiteY6410" fmla="*/ 1038638 h 1876628"/>
                  <a:gd name="connsiteX6411" fmla="*/ 4757324 w 5093934"/>
                  <a:gd name="connsiteY6411" fmla="*/ 999941 h 1876628"/>
                  <a:gd name="connsiteX6412" fmla="*/ 4757324 w 5093934"/>
                  <a:gd name="connsiteY6412" fmla="*/ 972290 h 1876628"/>
                  <a:gd name="connsiteX6413" fmla="*/ 4793923 w 5093934"/>
                  <a:gd name="connsiteY6413" fmla="*/ 945110 h 1876628"/>
                  <a:gd name="connsiteX6414" fmla="*/ 4812540 w 5093934"/>
                  <a:gd name="connsiteY6414" fmla="*/ 939384 h 1876628"/>
                  <a:gd name="connsiteX6415" fmla="*/ 4048312 w 5093934"/>
                  <a:gd name="connsiteY6415" fmla="*/ 939384 h 1876628"/>
                  <a:gd name="connsiteX6416" fmla="*/ 4066928 w 5093934"/>
                  <a:gd name="connsiteY6416" fmla="*/ 945110 h 1876628"/>
                  <a:gd name="connsiteX6417" fmla="*/ 4119038 w 5093934"/>
                  <a:gd name="connsiteY6417" fmla="*/ 983808 h 1876628"/>
                  <a:gd name="connsiteX6418" fmla="*/ 4119038 w 5093934"/>
                  <a:gd name="connsiteY6418" fmla="*/ 1011459 h 1876628"/>
                  <a:gd name="connsiteX6419" fmla="*/ 4082439 w 5093934"/>
                  <a:gd name="connsiteY6419" fmla="*/ 1038638 h 1876628"/>
                  <a:gd name="connsiteX6420" fmla="*/ 4045206 w 5093934"/>
                  <a:gd name="connsiteY6420" fmla="*/ 1038638 h 1876628"/>
                  <a:gd name="connsiteX6421" fmla="*/ 3993096 w 5093934"/>
                  <a:gd name="connsiteY6421" fmla="*/ 999941 h 1876628"/>
                  <a:gd name="connsiteX6422" fmla="*/ 3993096 w 5093934"/>
                  <a:gd name="connsiteY6422" fmla="*/ 972290 h 1876628"/>
                  <a:gd name="connsiteX6423" fmla="*/ 4029696 w 5093934"/>
                  <a:gd name="connsiteY6423" fmla="*/ 945110 h 1876628"/>
                  <a:gd name="connsiteX6424" fmla="*/ 4048312 w 5093934"/>
                  <a:gd name="connsiteY6424" fmla="*/ 939384 h 1876628"/>
                  <a:gd name="connsiteX6425" fmla="*/ 3285531 w 5093934"/>
                  <a:gd name="connsiteY6425" fmla="*/ 939384 h 1876628"/>
                  <a:gd name="connsiteX6426" fmla="*/ 3304148 w 5093934"/>
                  <a:gd name="connsiteY6426" fmla="*/ 945110 h 1876628"/>
                  <a:gd name="connsiteX6427" fmla="*/ 3356257 w 5093934"/>
                  <a:gd name="connsiteY6427" fmla="*/ 983808 h 1876628"/>
                  <a:gd name="connsiteX6428" fmla="*/ 3356257 w 5093934"/>
                  <a:gd name="connsiteY6428" fmla="*/ 1011459 h 1876628"/>
                  <a:gd name="connsiteX6429" fmla="*/ 3319658 w 5093934"/>
                  <a:gd name="connsiteY6429" fmla="*/ 1038638 h 1876628"/>
                  <a:gd name="connsiteX6430" fmla="*/ 3282424 w 5093934"/>
                  <a:gd name="connsiteY6430" fmla="*/ 1038638 h 1876628"/>
                  <a:gd name="connsiteX6431" fmla="*/ 3230315 w 5093934"/>
                  <a:gd name="connsiteY6431" fmla="*/ 999941 h 1876628"/>
                  <a:gd name="connsiteX6432" fmla="*/ 3230315 w 5093934"/>
                  <a:gd name="connsiteY6432" fmla="*/ 972290 h 1876628"/>
                  <a:gd name="connsiteX6433" fmla="*/ 3266914 w 5093934"/>
                  <a:gd name="connsiteY6433" fmla="*/ 945110 h 1876628"/>
                  <a:gd name="connsiteX6434" fmla="*/ 3285531 w 5093934"/>
                  <a:gd name="connsiteY6434" fmla="*/ 939384 h 1876628"/>
                  <a:gd name="connsiteX6435" fmla="*/ 2521303 w 5093934"/>
                  <a:gd name="connsiteY6435" fmla="*/ 939384 h 1876628"/>
                  <a:gd name="connsiteX6436" fmla="*/ 2539920 w 5093934"/>
                  <a:gd name="connsiteY6436" fmla="*/ 945110 h 1876628"/>
                  <a:gd name="connsiteX6437" fmla="*/ 2592028 w 5093934"/>
                  <a:gd name="connsiteY6437" fmla="*/ 983808 h 1876628"/>
                  <a:gd name="connsiteX6438" fmla="*/ 2592028 w 5093934"/>
                  <a:gd name="connsiteY6438" fmla="*/ 1011459 h 1876628"/>
                  <a:gd name="connsiteX6439" fmla="*/ 2555430 w 5093934"/>
                  <a:gd name="connsiteY6439" fmla="*/ 1038638 h 1876628"/>
                  <a:gd name="connsiteX6440" fmla="*/ 2518196 w 5093934"/>
                  <a:gd name="connsiteY6440" fmla="*/ 1038638 h 1876628"/>
                  <a:gd name="connsiteX6441" fmla="*/ 2466088 w 5093934"/>
                  <a:gd name="connsiteY6441" fmla="*/ 999941 h 1876628"/>
                  <a:gd name="connsiteX6442" fmla="*/ 2466088 w 5093934"/>
                  <a:gd name="connsiteY6442" fmla="*/ 972290 h 1876628"/>
                  <a:gd name="connsiteX6443" fmla="*/ 2502686 w 5093934"/>
                  <a:gd name="connsiteY6443" fmla="*/ 945110 h 1876628"/>
                  <a:gd name="connsiteX6444" fmla="*/ 2521303 w 5093934"/>
                  <a:gd name="connsiteY6444" fmla="*/ 939384 h 1876628"/>
                  <a:gd name="connsiteX6445" fmla="*/ 1756921 w 5093934"/>
                  <a:gd name="connsiteY6445" fmla="*/ 939384 h 1876628"/>
                  <a:gd name="connsiteX6446" fmla="*/ 1775538 w 5093934"/>
                  <a:gd name="connsiteY6446" fmla="*/ 945110 h 1876628"/>
                  <a:gd name="connsiteX6447" fmla="*/ 1827646 w 5093934"/>
                  <a:gd name="connsiteY6447" fmla="*/ 983808 h 1876628"/>
                  <a:gd name="connsiteX6448" fmla="*/ 1827646 w 5093934"/>
                  <a:gd name="connsiteY6448" fmla="*/ 1011459 h 1876628"/>
                  <a:gd name="connsiteX6449" fmla="*/ 1791048 w 5093934"/>
                  <a:gd name="connsiteY6449" fmla="*/ 1038638 h 1876628"/>
                  <a:gd name="connsiteX6450" fmla="*/ 1753814 w 5093934"/>
                  <a:gd name="connsiteY6450" fmla="*/ 1038638 h 1876628"/>
                  <a:gd name="connsiteX6451" fmla="*/ 1701705 w 5093934"/>
                  <a:gd name="connsiteY6451" fmla="*/ 999941 h 1876628"/>
                  <a:gd name="connsiteX6452" fmla="*/ 1701705 w 5093934"/>
                  <a:gd name="connsiteY6452" fmla="*/ 972290 h 1876628"/>
                  <a:gd name="connsiteX6453" fmla="*/ 1738304 w 5093934"/>
                  <a:gd name="connsiteY6453" fmla="*/ 945110 h 1876628"/>
                  <a:gd name="connsiteX6454" fmla="*/ 1756921 w 5093934"/>
                  <a:gd name="connsiteY6454" fmla="*/ 939384 h 1876628"/>
                  <a:gd name="connsiteX6455" fmla="*/ 992693 w 5093934"/>
                  <a:gd name="connsiteY6455" fmla="*/ 939384 h 1876628"/>
                  <a:gd name="connsiteX6456" fmla="*/ 1011310 w 5093934"/>
                  <a:gd name="connsiteY6456" fmla="*/ 945110 h 1876628"/>
                  <a:gd name="connsiteX6457" fmla="*/ 1063419 w 5093934"/>
                  <a:gd name="connsiteY6457" fmla="*/ 983808 h 1876628"/>
                  <a:gd name="connsiteX6458" fmla="*/ 1063419 w 5093934"/>
                  <a:gd name="connsiteY6458" fmla="*/ 1011459 h 1876628"/>
                  <a:gd name="connsiteX6459" fmla="*/ 1026820 w 5093934"/>
                  <a:gd name="connsiteY6459" fmla="*/ 1038638 h 1876628"/>
                  <a:gd name="connsiteX6460" fmla="*/ 989586 w 5093934"/>
                  <a:gd name="connsiteY6460" fmla="*/ 1038638 h 1876628"/>
                  <a:gd name="connsiteX6461" fmla="*/ 937477 w 5093934"/>
                  <a:gd name="connsiteY6461" fmla="*/ 999941 h 1876628"/>
                  <a:gd name="connsiteX6462" fmla="*/ 937477 w 5093934"/>
                  <a:gd name="connsiteY6462" fmla="*/ 972290 h 1876628"/>
                  <a:gd name="connsiteX6463" fmla="*/ 974076 w 5093934"/>
                  <a:gd name="connsiteY6463" fmla="*/ 945110 h 1876628"/>
                  <a:gd name="connsiteX6464" fmla="*/ 992693 w 5093934"/>
                  <a:gd name="connsiteY6464" fmla="*/ 939384 h 1876628"/>
                  <a:gd name="connsiteX6465" fmla="*/ 2235528 w 5093934"/>
                  <a:gd name="connsiteY6465" fmla="*/ 937821 h 1876628"/>
                  <a:gd name="connsiteX6466" fmla="*/ 2273602 w 5093934"/>
                  <a:gd name="connsiteY6466" fmla="*/ 966096 h 1876628"/>
                  <a:gd name="connsiteX6467" fmla="*/ 2273602 w 5093934"/>
                  <a:gd name="connsiteY6467" fmla="*/ 977814 h 1876628"/>
                  <a:gd name="connsiteX6468" fmla="*/ 2235528 w 5093934"/>
                  <a:gd name="connsiteY6468" fmla="*/ 1006088 h 1876628"/>
                  <a:gd name="connsiteX6469" fmla="*/ 2235528 w 5093934"/>
                  <a:gd name="connsiteY6469" fmla="*/ 1004156 h 1876628"/>
                  <a:gd name="connsiteX6470" fmla="*/ 2200057 w 5093934"/>
                  <a:gd name="connsiteY6470" fmla="*/ 977814 h 1876628"/>
                  <a:gd name="connsiteX6471" fmla="*/ 2200056 w 5093934"/>
                  <a:gd name="connsiteY6471" fmla="*/ 966096 h 1876628"/>
                  <a:gd name="connsiteX6472" fmla="*/ 2235528 w 5093934"/>
                  <a:gd name="connsiteY6472" fmla="*/ 939754 h 1876628"/>
                  <a:gd name="connsiteX6473" fmla="*/ 4175282 w 5093934"/>
                  <a:gd name="connsiteY6473" fmla="*/ 935991 h 1876628"/>
                  <a:gd name="connsiteX6474" fmla="*/ 4182084 w 5093934"/>
                  <a:gd name="connsiteY6474" fmla="*/ 938351 h 1876628"/>
                  <a:gd name="connsiteX6475" fmla="*/ 4205405 w 5093934"/>
                  <a:gd name="connsiteY6475" fmla="*/ 957278 h 1876628"/>
                  <a:gd name="connsiteX6476" fmla="*/ 4204790 w 5093934"/>
                  <a:gd name="connsiteY6476" fmla="*/ 967571 h 1876628"/>
                  <a:gd name="connsiteX6477" fmla="*/ 4196212 w 5093934"/>
                  <a:gd name="connsiteY6477" fmla="*/ 973400 h 1876628"/>
                  <a:gd name="connsiteX6478" fmla="*/ 4182353 w 5093934"/>
                  <a:gd name="connsiteY6478" fmla="*/ 972943 h 1876628"/>
                  <a:gd name="connsiteX6479" fmla="*/ 4159032 w 5093934"/>
                  <a:gd name="connsiteY6479" fmla="*/ 954015 h 1876628"/>
                  <a:gd name="connsiteX6480" fmla="*/ 4159646 w 5093934"/>
                  <a:gd name="connsiteY6480" fmla="*/ 943723 h 1876628"/>
                  <a:gd name="connsiteX6481" fmla="*/ 4168224 w 5093934"/>
                  <a:gd name="connsiteY6481" fmla="*/ 937894 h 1876628"/>
                  <a:gd name="connsiteX6482" fmla="*/ 4175282 w 5093934"/>
                  <a:gd name="connsiteY6482" fmla="*/ 935991 h 1876628"/>
                  <a:gd name="connsiteX6483" fmla="*/ 3412501 w 5093934"/>
                  <a:gd name="connsiteY6483" fmla="*/ 935991 h 1876628"/>
                  <a:gd name="connsiteX6484" fmla="*/ 3419303 w 5093934"/>
                  <a:gd name="connsiteY6484" fmla="*/ 938351 h 1876628"/>
                  <a:gd name="connsiteX6485" fmla="*/ 3442624 w 5093934"/>
                  <a:gd name="connsiteY6485" fmla="*/ 957278 h 1876628"/>
                  <a:gd name="connsiteX6486" fmla="*/ 3442010 w 5093934"/>
                  <a:gd name="connsiteY6486" fmla="*/ 967571 h 1876628"/>
                  <a:gd name="connsiteX6487" fmla="*/ 3433432 w 5093934"/>
                  <a:gd name="connsiteY6487" fmla="*/ 973400 h 1876628"/>
                  <a:gd name="connsiteX6488" fmla="*/ 3419572 w 5093934"/>
                  <a:gd name="connsiteY6488" fmla="*/ 972943 h 1876628"/>
                  <a:gd name="connsiteX6489" fmla="*/ 3396251 w 5093934"/>
                  <a:gd name="connsiteY6489" fmla="*/ 954015 h 1876628"/>
                  <a:gd name="connsiteX6490" fmla="*/ 3396866 w 5093934"/>
                  <a:gd name="connsiteY6490" fmla="*/ 943723 h 1876628"/>
                  <a:gd name="connsiteX6491" fmla="*/ 3405444 w 5093934"/>
                  <a:gd name="connsiteY6491" fmla="*/ 937894 h 1876628"/>
                  <a:gd name="connsiteX6492" fmla="*/ 3412501 w 5093934"/>
                  <a:gd name="connsiteY6492" fmla="*/ 935991 h 1876628"/>
                  <a:gd name="connsiteX6493" fmla="*/ 2648273 w 5093934"/>
                  <a:gd name="connsiteY6493" fmla="*/ 935991 h 1876628"/>
                  <a:gd name="connsiteX6494" fmla="*/ 2655075 w 5093934"/>
                  <a:gd name="connsiteY6494" fmla="*/ 938351 h 1876628"/>
                  <a:gd name="connsiteX6495" fmla="*/ 2678396 w 5093934"/>
                  <a:gd name="connsiteY6495" fmla="*/ 957278 h 1876628"/>
                  <a:gd name="connsiteX6496" fmla="*/ 2677781 w 5093934"/>
                  <a:gd name="connsiteY6496" fmla="*/ 967571 h 1876628"/>
                  <a:gd name="connsiteX6497" fmla="*/ 2669204 w 5093934"/>
                  <a:gd name="connsiteY6497" fmla="*/ 973400 h 1876628"/>
                  <a:gd name="connsiteX6498" fmla="*/ 2655344 w 5093934"/>
                  <a:gd name="connsiteY6498" fmla="*/ 972943 h 1876628"/>
                  <a:gd name="connsiteX6499" fmla="*/ 2632023 w 5093934"/>
                  <a:gd name="connsiteY6499" fmla="*/ 954015 h 1876628"/>
                  <a:gd name="connsiteX6500" fmla="*/ 2632637 w 5093934"/>
                  <a:gd name="connsiteY6500" fmla="*/ 943723 h 1876628"/>
                  <a:gd name="connsiteX6501" fmla="*/ 2641215 w 5093934"/>
                  <a:gd name="connsiteY6501" fmla="*/ 937894 h 1876628"/>
                  <a:gd name="connsiteX6502" fmla="*/ 2648273 w 5093934"/>
                  <a:gd name="connsiteY6502" fmla="*/ 935991 h 1876628"/>
                  <a:gd name="connsiteX6503" fmla="*/ 1883891 w 5093934"/>
                  <a:gd name="connsiteY6503" fmla="*/ 935991 h 1876628"/>
                  <a:gd name="connsiteX6504" fmla="*/ 1890693 w 5093934"/>
                  <a:gd name="connsiteY6504" fmla="*/ 938351 h 1876628"/>
                  <a:gd name="connsiteX6505" fmla="*/ 1914014 w 5093934"/>
                  <a:gd name="connsiteY6505" fmla="*/ 957278 h 1876628"/>
                  <a:gd name="connsiteX6506" fmla="*/ 1913399 w 5093934"/>
                  <a:gd name="connsiteY6506" fmla="*/ 967571 h 1876628"/>
                  <a:gd name="connsiteX6507" fmla="*/ 1904821 w 5093934"/>
                  <a:gd name="connsiteY6507" fmla="*/ 973400 h 1876628"/>
                  <a:gd name="connsiteX6508" fmla="*/ 1890962 w 5093934"/>
                  <a:gd name="connsiteY6508" fmla="*/ 972943 h 1876628"/>
                  <a:gd name="connsiteX6509" fmla="*/ 1867641 w 5093934"/>
                  <a:gd name="connsiteY6509" fmla="*/ 954015 h 1876628"/>
                  <a:gd name="connsiteX6510" fmla="*/ 1868256 w 5093934"/>
                  <a:gd name="connsiteY6510" fmla="*/ 943723 h 1876628"/>
                  <a:gd name="connsiteX6511" fmla="*/ 1876834 w 5093934"/>
                  <a:gd name="connsiteY6511" fmla="*/ 937894 h 1876628"/>
                  <a:gd name="connsiteX6512" fmla="*/ 1883891 w 5093934"/>
                  <a:gd name="connsiteY6512" fmla="*/ 935991 h 1876628"/>
                  <a:gd name="connsiteX6513" fmla="*/ 1119663 w 5093934"/>
                  <a:gd name="connsiteY6513" fmla="*/ 935991 h 1876628"/>
                  <a:gd name="connsiteX6514" fmla="*/ 1126465 w 5093934"/>
                  <a:gd name="connsiteY6514" fmla="*/ 938351 h 1876628"/>
                  <a:gd name="connsiteX6515" fmla="*/ 1149786 w 5093934"/>
                  <a:gd name="connsiteY6515" fmla="*/ 957278 h 1876628"/>
                  <a:gd name="connsiteX6516" fmla="*/ 1149172 w 5093934"/>
                  <a:gd name="connsiteY6516" fmla="*/ 967571 h 1876628"/>
                  <a:gd name="connsiteX6517" fmla="*/ 1140594 w 5093934"/>
                  <a:gd name="connsiteY6517" fmla="*/ 973400 h 1876628"/>
                  <a:gd name="connsiteX6518" fmla="*/ 1126734 w 5093934"/>
                  <a:gd name="connsiteY6518" fmla="*/ 972943 h 1876628"/>
                  <a:gd name="connsiteX6519" fmla="*/ 1103413 w 5093934"/>
                  <a:gd name="connsiteY6519" fmla="*/ 954015 h 1876628"/>
                  <a:gd name="connsiteX6520" fmla="*/ 1104028 w 5093934"/>
                  <a:gd name="connsiteY6520" fmla="*/ 943723 h 1876628"/>
                  <a:gd name="connsiteX6521" fmla="*/ 1112606 w 5093934"/>
                  <a:gd name="connsiteY6521" fmla="*/ 937894 h 1876628"/>
                  <a:gd name="connsiteX6522" fmla="*/ 1119663 w 5093934"/>
                  <a:gd name="connsiteY6522" fmla="*/ 935991 h 1876628"/>
                  <a:gd name="connsiteX6523" fmla="*/ 4245278 w 5093934"/>
                  <a:gd name="connsiteY6523" fmla="*/ 932729 h 1876628"/>
                  <a:gd name="connsiteX6524" fmla="*/ 4251328 w 5093934"/>
                  <a:gd name="connsiteY6524" fmla="*/ 934828 h 1876628"/>
                  <a:gd name="connsiteX6525" fmla="*/ 4258310 w 5093934"/>
                  <a:gd name="connsiteY6525" fmla="*/ 940495 h 1876628"/>
                  <a:gd name="connsiteX6526" fmla="*/ 4257763 w 5093934"/>
                  <a:gd name="connsiteY6526" fmla="*/ 949651 h 1876628"/>
                  <a:gd name="connsiteX6527" fmla="*/ 4250132 w 5093934"/>
                  <a:gd name="connsiteY6527" fmla="*/ 954835 h 1876628"/>
                  <a:gd name="connsiteX6528" fmla="*/ 4237804 w 5093934"/>
                  <a:gd name="connsiteY6528" fmla="*/ 954430 h 1876628"/>
                  <a:gd name="connsiteX6529" fmla="*/ 4230822 w 5093934"/>
                  <a:gd name="connsiteY6529" fmla="*/ 948762 h 1876628"/>
                  <a:gd name="connsiteX6530" fmla="*/ 4231369 w 5093934"/>
                  <a:gd name="connsiteY6530" fmla="*/ 939607 h 1876628"/>
                  <a:gd name="connsiteX6531" fmla="*/ 4239000 w 5093934"/>
                  <a:gd name="connsiteY6531" fmla="*/ 934422 h 1876628"/>
                  <a:gd name="connsiteX6532" fmla="*/ 4245278 w 5093934"/>
                  <a:gd name="connsiteY6532" fmla="*/ 932729 h 1876628"/>
                  <a:gd name="connsiteX6533" fmla="*/ 3482496 w 5093934"/>
                  <a:gd name="connsiteY6533" fmla="*/ 932729 h 1876628"/>
                  <a:gd name="connsiteX6534" fmla="*/ 3488548 w 5093934"/>
                  <a:gd name="connsiteY6534" fmla="*/ 934828 h 1876628"/>
                  <a:gd name="connsiteX6535" fmla="*/ 3495530 w 5093934"/>
                  <a:gd name="connsiteY6535" fmla="*/ 940495 h 1876628"/>
                  <a:gd name="connsiteX6536" fmla="*/ 3494982 w 5093934"/>
                  <a:gd name="connsiteY6536" fmla="*/ 949651 h 1876628"/>
                  <a:gd name="connsiteX6537" fmla="*/ 3487352 w 5093934"/>
                  <a:gd name="connsiteY6537" fmla="*/ 954835 h 1876628"/>
                  <a:gd name="connsiteX6538" fmla="*/ 3475023 w 5093934"/>
                  <a:gd name="connsiteY6538" fmla="*/ 954430 h 1876628"/>
                  <a:gd name="connsiteX6539" fmla="*/ 3468042 w 5093934"/>
                  <a:gd name="connsiteY6539" fmla="*/ 948762 h 1876628"/>
                  <a:gd name="connsiteX6540" fmla="*/ 3468588 w 5093934"/>
                  <a:gd name="connsiteY6540" fmla="*/ 939607 h 1876628"/>
                  <a:gd name="connsiteX6541" fmla="*/ 3476220 w 5093934"/>
                  <a:gd name="connsiteY6541" fmla="*/ 934422 h 1876628"/>
                  <a:gd name="connsiteX6542" fmla="*/ 3482496 w 5093934"/>
                  <a:gd name="connsiteY6542" fmla="*/ 932729 h 1876628"/>
                  <a:gd name="connsiteX6543" fmla="*/ 2718268 w 5093934"/>
                  <a:gd name="connsiteY6543" fmla="*/ 932729 h 1876628"/>
                  <a:gd name="connsiteX6544" fmla="*/ 2724320 w 5093934"/>
                  <a:gd name="connsiteY6544" fmla="*/ 934828 h 1876628"/>
                  <a:gd name="connsiteX6545" fmla="*/ 2731302 w 5093934"/>
                  <a:gd name="connsiteY6545" fmla="*/ 940495 h 1876628"/>
                  <a:gd name="connsiteX6546" fmla="*/ 2730754 w 5093934"/>
                  <a:gd name="connsiteY6546" fmla="*/ 949651 h 1876628"/>
                  <a:gd name="connsiteX6547" fmla="*/ 2723123 w 5093934"/>
                  <a:gd name="connsiteY6547" fmla="*/ 954835 h 1876628"/>
                  <a:gd name="connsiteX6548" fmla="*/ 2710795 w 5093934"/>
                  <a:gd name="connsiteY6548" fmla="*/ 954430 h 1876628"/>
                  <a:gd name="connsiteX6549" fmla="*/ 2703814 w 5093934"/>
                  <a:gd name="connsiteY6549" fmla="*/ 948762 h 1876628"/>
                  <a:gd name="connsiteX6550" fmla="*/ 2704360 w 5093934"/>
                  <a:gd name="connsiteY6550" fmla="*/ 939607 h 1876628"/>
                  <a:gd name="connsiteX6551" fmla="*/ 2711991 w 5093934"/>
                  <a:gd name="connsiteY6551" fmla="*/ 934422 h 1876628"/>
                  <a:gd name="connsiteX6552" fmla="*/ 2718268 w 5093934"/>
                  <a:gd name="connsiteY6552" fmla="*/ 932729 h 1876628"/>
                  <a:gd name="connsiteX6553" fmla="*/ 1953886 w 5093934"/>
                  <a:gd name="connsiteY6553" fmla="*/ 932729 h 1876628"/>
                  <a:gd name="connsiteX6554" fmla="*/ 1959938 w 5093934"/>
                  <a:gd name="connsiteY6554" fmla="*/ 934828 h 1876628"/>
                  <a:gd name="connsiteX6555" fmla="*/ 1966920 w 5093934"/>
                  <a:gd name="connsiteY6555" fmla="*/ 940495 h 1876628"/>
                  <a:gd name="connsiteX6556" fmla="*/ 1966372 w 5093934"/>
                  <a:gd name="connsiteY6556" fmla="*/ 949651 h 1876628"/>
                  <a:gd name="connsiteX6557" fmla="*/ 1958741 w 5093934"/>
                  <a:gd name="connsiteY6557" fmla="*/ 954835 h 1876628"/>
                  <a:gd name="connsiteX6558" fmla="*/ 1946413 w 5093934"/>
                  <a:gd name="connsiteY6558" fmla="*/ 954430 h 1876628"/>
                  <a:gd name="connsiteX6559" fmla="*/ 1939431 w 5093934"/>
                  <a:gd name="connsiteY6559" fmla="*/ 948762 h 1876628"/>
                  <a:gd name="connsiteX6560" fmla="*/ 1939978 w 5093934"/>
                  <a:gd name="connsiteY6560" fmla="*/ 939607 h 1876628"/>
                  <a:gd name="connsiteX6561" fmla="*/ 1947609 w 5093934"/>
                  <a:gd name="connsiteY6561" fmla="*/ 934422 h 1876628"/>
                  <a:gd name="connsiteX6562" fmla="*/ 1953886 w 5093934"/>
                  <a:gd name="connsiteY6562" fmla="*/ 932729 h 1876628"/>
                  <a:gd name="connsiteX6563" fmla="*/ 1189658 w 5093934"/>
                  <a:gd name="connsiteY6563" fmla="*/ 932729 h 1876628"/>
                  <a:gd name="connsiteX6564" fmla="*/ 1195710 w 5093934"/>
                  <a:gd name="connsiteY6564" fmla="*/ 934828 h 1876628"/>
                  <a:gd name="connsiteX6565" fmla="*/ 1202692 w 5093934"/>
                  <a:gd name="connsiteY6565" fmla="*/ 940495 h 1876628"/>
                  <a:gd name="connsiteX6566" fmla="*/ 1202144 w 5093934"/>
                  <a:gd name="connsiteY6566" fmla="*/ 949651 h 1876628"/>
                  <a:gd name="connsiteX6567" fmla="*/ 1194514 w 5093934"/>
                  <a:gd name="connsiteY6567" fmla="*/ 954835 h 1876628"/>
                  <a:gd name="connsiteX6568" fmla="*/ 1182185 w 5093934"/>
                  <a:gd name="connsiteY6568" fmla="*/ 954430 h 1876628"/>
                  <a:gd name="connsiteX6569" fmla="*/ 1175203 w 5093934"/>
                  <a:gd name="connsiteY6569" fmla="*/ 948762 h 1876628"/>
                  <a:gd name="connsiteX6570" fmla="*/ 1175750 w 5093934"/>
                  <a:gd name="connsiteY6570" fmla="*/ 939607 h 1876628"/>
                  <a:gd name="connsiteX6571" fmla="*/ 1183381 w 5093934"/>
                  <a:gd name="connsiteY6571" fmla="*/ 934422 h 1876628"/>
                  <a:gd name="connsiteX6572" fmla="*/ 1189658 w 5093934"/>
                  <a:gd name="connsiteY6572" fmla="*/ 932729 h 1876628"/>
                  <a:gd name="connsiteX6573" fmla="*/ 426878 w 5093934"/>
                  <a:gd name="connsiteY6573" fmla="*/ 932729 h 1876628"/>
                  <a:gd name="connsiteX6574" fmla="*/ 432929 w 5093934"/>
                  <a:gd name="connsiteY6574" fmla="*/ 934828 h 1876628"/>
                  <a:gd name="connsiteX6575" fmla="*/ 439911 w 5093934"/>
                  <a:gd name="connsiteY6575" fmla="*/ 940495 h 1876628"/>
                  <a:gd name="connsiteX6576" fmla="*/ 439363 w 5093934"/>
                  <a:gd name="connsiteY6576" fmla="*/ 949651 h 1876628"/>
                  <a:gd name="connsiteX6577" fmla="*/ 431733 w 5093934"/>
                  <a:gd name="connsiteY6577" fmla="*/ 954835 h 1876628"/>
                  <a:gd name="connsiteX6578" fmla="*/ 419404 w 5093934"/>
                  <a:gd name="connsiteY6578" fmla="*/ 954430 h 1876628"/>
                  <a:gd name="connsiteX6579" fmla="*/ 412422 w 5093934"/>
                  <a:gd name="connsiteY6579" fmla="*/ 948762 h 1876628"/>
                  <a:gd name="connsiteX6580" fmla="*/ 412553 w 5093934"/>
                  <a:gd name="connsiteY6580" fmla="*/ 946576 h 1876628"/>
                  <a:gd name="connsiteX6581" fmla="*/ 413584 w 5093934"/>
                  <a:gd name="connsiteY6581" fmla="*/ 939189 h 1876628"/>
                  <a:gd name="connsiteX6582" fmla="*/ 420600 w 5093934"/>
                  <a:gd name="connsiteY6582" fmla="*/ 934422 h 1876628"/>
                  <a:gd name="connsiteX6583" fmla="*/ 426878 w 5093934"/>
                  <a:gd name="connsiteY6583" fmla="*/ 932729 h 1876628"/>
                  <a:gd name="connsiteX6584" fmla="*/ 4665782 w 5093934"/>
                  <a:gd name="connsiteY6584" fmla="*/ 920164 h 1876628"/>
                  <a:gd name="connsiteX6585" fmla="*/ 4677780 w 5093934"/>
                  <a:gd name="connsiteY6585" fmla="*/ 923854 h 1876628"/>
                  <a:gd name="connsiteX6586" fmla="*/ 4725858 w 5093934"/>
                  <a:gd name="connsiteY6586" fmla="*/ 959559 h 1876628"/>
                  <a:gd name="connsiteX6587" fmla="*/ 4725858 w 5093934"/>
                  <a:gd name="connsiteY6587" fmla="*/ 977379 h 1876628"/>
                  <a:gd name="connsiteX6588" fmla="*/ 4675426 w 5093934"/>
                  <a:gd name="connsiteY6588" fmla="*/ 1014832 h 1876628"/>
                  <a:gd name="connsiteX6589" fmla="*/ 4651430 w 5093934"/>
                  <a:gd name="connsiteY6589" fmla="*/ 1014832 h 1876628"/>
                  <a:gd name="connsiteX6590" fmla="*/ 4603352 w 5093934"/>
                  <a:gd name="connsiteY6590" fmla="*/ 979128 h 1876628"/>
                  <a:gd name="connsiteX6591" fmla="*/ 4603352 w 5093934"/>
                  <a:gd name="connsiteY6591" fmla="*/ 961307 h 1876628"/>
                  <a:gd name="connsiteX6592" fmla="*/ 4653784 w 5093934"/>
                  <a:gd name="connsiteY6592" fmla="*/ 923854 h 1876628"/>
                  <a:gd name="connsiteX6593" fmla="*/ 4665782 w 5093934"/>
                  <a:gd name="connsiteY6593" fmla="*/ 920164 h 1876628"/>
                  <a:gd name="connsiteX6594" fmla="*/ 3901554 w 5093934"/>
                  <a:gd name="connsiteY6594" fmla="*/ 920164 h 1876628"/>
                  <a:gd name="connsiteX6595" fmla="*/ 3913552 w 5093934"/>
                  <a:gd name="connsiteY6595" fmla="*/ 923854 h 1876628"/>
                  <a:gd name="connsiteX6596" fmla="*/ 3961630 w 5093934"/>
                  <a:gd name="connsiteY6596" fmla="*/ 959559 h 1876628"/>
                  <a:gd name="connsiteX6597" fmla="*/ 3961630 w 5093934"/>
                  <a:gd name="connsiteY6597" fmla="*/ 977379 h 1876628"/>
                  <a:gd name="connsiteX6598" fmla="*/ 3911198 w 5093934"/>
                  <a:gd name="connsiteY6598" fmla="*/ 1014832 h 1876628"/>
                  <a:gd name="connsiteX6599" fmla="*/ 3887202 w 5093934"/>
                  <a:gd name="connsiteY6599" fmla="*/ 1014832 h 1876628"/>
                  <a:gd name="connsiteX6600" fmla="*/ 3839123 w 5093934"/>
                  <a:gd name="connsiteY6600" fmla="*/ 979128 h 1876628"/>
                  <a:gd name="connsiteX6601" fmla="*/ 3839123 w 5093934"/>
                  <a:gd name="connsiteY6601" fmla="*/ 961307 h 1876628"/>
                  <a:gd name="connsiteX6602" fmla="*/ 3889556 w 5093934"/>
                  <a:gd name="connsiteY6602" fmla="*/ 923854 h 1876628"/>
                  <a:gd name="connsiteX6603" fmla="*/ 3901554 w 5093934"/>
                  <a:gd name="connsiteY6603" fmla="*/ 920164 h 1876628"/>
                  <a:gd name="connsiteX6604" fmla="*/ 3138773 w 5093934"/>
                  <a:gd name="connsiteY6604" fmla="*/ 920164 h 1876628"/>
                  <a:gd name="connsiteX6605" fmla="*/ 3150771 w 5093934"/>
                  <a:gd name="connsiteY6605" fmla="*/ 923854 h 1876628"/>
                  <a:gd name="connsiteX6606" fmla="*/ 3198849 w 5093934"/>
                  <a:gd name="connsiteY6606" fmla="*/ 959559 h 1876628"/>
                  <a:gd name="connsiteX6607" fmla="*/ 3198849 w 5093934"/>
                  <a:gd name="connsiteY6607" fmla="*/ 977379 h 1876628"/>
                  <a:gd name="connsiteX6608" fmla="*/ 3148417 w 5093934"/>
                  <a:gd name="connsiteY6608" fmla="*/ 1014832 h 1876628"/>
                  <a:gd name="connsiteX6609" fmla="*/ 3124421 w 5093934"/>
                  <a:gd name="connsiteY6609" fmla="*/ 1014832 h 1876628"/>
                  <a:gd name="connsiteX6610" fmla="*/ 3076342 w 5093934"/>
                  <a:gd name="connsiteY6610" fmla="*/ 979128 h 1876628"/>
                  <a:gd name="connsiteX6611" fmla="*/ 3076342 w 5093934"/>
                  <a:gd name="connsiteY6611" fmla="*/ 961307 h 1876628"/>
                  <a:gd name="connsiteX6612" fmla="*/ 3126775 w 5093934"/>
                  <a:gd name="connsiteY6612" fmla="*/ 923854 h 1876628"/>
                  <a:gd name="connsiteX6613" fmla="*/ 3138773 w 5093934"/>
                  <a:gd name="connsiteY6613" fmla="*/ 920164 h 1876628"/>
                  <a:gd name="connsiteX6614" fmla="*/ 2374545 w 5093934"/>
                  <a:gd name="connsiteY6614" fmla="*/ 920164 h 1876628"/>
                  <a:gd name="connsiteX6615" fmla="*/ 2386543 w 5093934"/>
                  <a:gd name="connsiteY6615" fmla="*/ 923854 h 1876628"/>
                  <a:gd name="connsiteX6616" fmla="*/ 2434622 w 5093934"/>
                  <a:gd name="connsiteY6616" fmla="*/ 959559 h 1876628"/>
                  <a:gd name="connsiteX6617" fmla="*/ 2434622 w 5093934"/>
                  <a:gd name="connsiteY6617" fmla="*/ 977379 h 1876628"/>
                  <a:gd name="connsiteX6618" fmla="*/ 2384189 w 5093934"/>
                  <a:gd name="connsiteY6618" fmla="*/ 1014832 h 1876628"/>
                  <a:gd name="connsiteX6619" fmla="*/ 2360193 w 5093934"/>
                  <a:gd name="connsiteY6619" fmla="*/ 1014832 h 1876628"/>
                  <a:gd name="connsiteX6620" fmla="*/ 2312114 w 5093934"/>
                  <a:gd name="connsiteY6620" fmla="*/ 979128 h 1876628"/>
                  <a:gd name="connsiteX6621" fmla="*/ 2312114 w 5093934"/>
                  <a:gd name="connsiteY6621" fmla="*/ 961307 h 1876628"/>
                  <a:gd name="connsiteX6622" fmla="*/ 2362547 w 5093934"/>
                  <a:gd name="connsiteY6622" fmla="*/ 923854 h 1876628"/>
                  <a:gd name="connsiteX6623" fmla="*/ 2374545 w 5093934"/>
                  <a:gd name="connsiteY6623" fmla="*/ 920164 h 1876628"/>
                  <a:gd name="connsiteX6624" fmla="*/ 1610163 w 5093934"/>
                  <a:gd name="connsiteY6624" fmla="*/ 920164 h 1876628"/>
                  <a:gd name="connsiteX6625" fmla="*/ 1622161 w 5093934"/>
                  <a:gd name="connsiteY6625" fmla="*/ 923854 h 1876628"/>
                  <a:gd name="connsiteX6626" fmla="*/ 1670239 w 5093934"/>
                  <a:gd name="connsiteY6626" fmla="*/ 959559 h 1876628"/>
                  <a:gd name="connsiteX6627" fmla="*/ 1670239 w 5093934"/>
                  <a:gd name="connsiteY6627" fmla="*/ 977379 h 1876628"/>
                  <a:gd name="connsiteX6628" fmla="*/ 1619807 w 5093934"/>
                  <a:gd name="connsiteY6628" fmla="*/ 1014832 h 1876628"/>
                  <a:gd name="connsiteX6629" fmla="*/ 1595811 w 5093934"/>
                  <a:gd name="connsiteY6629" fmla="*/ 1014832 h 1876628"/>
                  <a:gd name="connsiteX6630" fmla="*/ 1547732 w 5093934"/>
                  <a:gd name="connsiteY6630" fmla="*/ 979128 h 1876628"/>
                  <a:gd name="connsiteX6631" fmla="*/ 1547732 w 5093934"/>
                  <a:gd name="connsiteY6631" fmla="*/ 961307 h 1876628"/>
                  <a:gd name="connsiteX6632" fmla="*/ 1598165 w 5093934"/>
                  <a:gd name="connsiteY6632" fmla="*/ 923854 h 1876628"/>
                  <a:gd name="connsiteX6633" fmla="*/ 1610163 w 5093934"/>
                  <a:gd name="connsiteY6633" fmla="*/ 920164 h 1876628"/>
                  <a:gd name="connsiteX6634" fmla="*/ 845935 w 5093934"/>
                  <a:gd name="connsiteY6634" fmla="*/ 920164 h 1876628"/>
                  <a:gd name="connsiteX6635" fmla="*/ 857933 w 5093934"/>
                  <a:gd name="connsiteY6635" fmla="*/ 923854 h 1876628"/>
                  <a:gd name="connsiteX6636" fmla="*/ 906011 w 5093934"/>
                  <a:gd name="connsiteY6636" fmla="*/ 959559 h 1876628"/>
                  <a:gd name="connsiteX6637" fmla="*/ 906011 w 5093934"/>
                  <a:gd name="connsiteY6637" fmla="*/ 977379 h 1876628"/>
                  <a:gd name="connsiteX6638" fmla="*/ 855579 w 5093934"/>
                  <a:gd name="connsiteY6638" fmla="*/ 1014832 h 1876628"/>
                  <a:gd name="connsiteX6639" fmla="*/ 831583 w 5093934"/>
                  <a:gd name="connsiteY6639" fmla="*/ 1014832 h 1876628"/>
                  <a:gd name="connsiteX6640" fmla="*/ 783504 w 5093934"/>
                  <a:gd name="connsiteY6640" fmla="*/ 979128 h 1876628"/>
                  <a:gd name="connsiteX6641" fmla="*/ 783504 w 5093934"/>
                  <a:gd name="connsiteY6641" fmla="*/ 961307 h 1876628"/>
                  <a:gd name="connsiteX6642" fmla="*/ 833937 w 5093934"/>
                  <a:gd name="connsiteY6642" fmla="*/ 923854 h 1876628"/>
                  <a:gd name="connsiteX6643" fmla="*/ 845935 w 5093934"/>
                  <a:gd name="connsiteY6643" fmla="*/ 920164 h 1876628"/>
                  <a:gd name="connsiteX6644" fmla="*/ 4485720 w 5093934"/>
                  <a:gd name="connsiteY6644" fmla="*/ 908006 h 1876628"/>
                  <a:gd name="connsiteX6645" fmla="*/ 4490578 w 5093934"/>
                  <a:gd name="connsiteY6645" fmla="*/ 909501 h 1876628"/>
                  <a:gd name="connsiteX6646" fmla="*/ 4512123 w 5093934"/>
                  <a:gd name="connsiteY6646" fmla="*/ 925500 h 1876628"/>
                  <a:gd name="connsiteX6647" fmla="*/ 4512123 w 5093934"/>
                  <a:gd name="connsiteY6647" fmla="*/ 932718 h 1876628"/>
                  <a:gd name="connsiteX6648" fmla="*/ 4492958 w 5093934"/>
                  <a:gd name="connsiteY6648" fmla="*/ 946949 h 1876628"/>
                  <a:gd name="connsiteX6649" fmla="*/ 4483241 w 5093934"/>
                  <a:gd name="connsiteY6649" fmla="*/ 946949 h 1876628"/>
                  <a:gd name="connsiteX6650" fmla="*/ 4461696 w 5093934"/>
                  <a:gd name="connsiteY6650" fmla="*/ 930950 h 1876628"/>
                  <a:gd name="connsiteX6651" fmla="*/ 4461696 w 5093934"/>
                  <a:gd name="connsiteY6651" fmla="*/ 923733 h 1876628"/>
                  <a:gd name="connsiteX6652" fmla="*/ 4480860 w 5093934"/>
                  <a:gd name="connsiteY6652" fmla="*/ 909501 h 1876628"/>
                  <a:gd name="connsiteX6653" fmla="*/ 4485720 w 5093934"/>
                  <a:gd name="connsiteY6653" fmla="*/ 908006 h 1876628"/>
                  <a:gd name="connsiteX6654" fmla="*/ 3722938 w 5093934"/>
                  <a:gd name="connsiteY6654" fmla="*/ 908006 h 1876628"/>
                  <a:gd name="connsiteX6655" fmla="*/ 3727798 w 5093934"/>
                  <a:gd name="connsiteY6655" fmla="*/ 909501 h 1876628"/>
                  <a:gd name="connsiteX6656" fmla="*/ 3749342 w 5093934"/>
                  <a:gd name="connsiteY6656" fmla="*/ 925500 h 1876628"/>
                  <a:gd name="connsiteX6657" fmla="*/ 3749342 w 5093934"/>
                  <a:gd name="connsiteY6657" fmla="*/ 932718 h 1876628"/>
                  <a:gd name="connsiteX6658" fmla="*/ 3730178 w 5093934"/>
                  <a:gd name="connsiteY6658" fmla="*/ 946949 h 1876628"/>
                  <a:gd name="connsiteX6659" fmla="*/ 3720460 w 5093934"/>
                  <a:gd name="connsiteY6659" fmla="*/ 946949 h 1876628"/>
                  <a:gd name="connsiteX6660" fmla="*/ 3698915 w 5093934"/>
                  <a:gd name="connsiteY6660" fmla="*/ 930950 h 1876628"/>
                  <a:gd name="connsiteX6661" fmla="*/ 3698915 w 5093934"/>
                  <a:gd name="connsiteY6661" fmla="*/ 923733 h 1876628"/>
                  <a:gd name="connsiteX6662" fmla="*/ 3718079 w 5093934"/>
                  <a:gd name="connsiteY6662" fmla="*/ 909501 h 1876628"/>
                  <a:gd name="connsiteX6663" fmla="*/ 3722938 w 5093934"/>
                  <a:gd name="connsiteY6663" fmla="*/ 908006 h 1876628"/>
                  <a:gd name="connsiteX6664" fmla="*/ 2958710 w 5093934"/>
                  <a:gd name="connsiteY6664" fmla="*/ 908006 h 1876628"/>
                  <a:gd name="connsiteX6665" fmla="*/ 2963570 w 5093934"/>
                  <a:gd name="connsiteY6665" fmla="*/ 909501 h 1876628"/>
                  <a:gd name="connsiteX6666" fmla="*/ 2985114 w 5093934"/>
                  <a:gd name="connsiteY6666" fmla="*/ 925500 h 1876628"/>
                  <a:gd name="connsiteX6667" fmla="*/ 2985114 w 5093934"/>
                  <a:gd name="connsiteY6667" fmla="*/ 932718 h 1876628"/>
                  <a:gd name="connsiteX6668" fmla="*/ 2965949 w 5093934"/>
                  <a:gd name="connsiteY6668" fmla="*/ 946949 h 1876628"/>
                  <a:gd name="connsiteX6669" fmla="*/ 2956232 w 5093934"/>
                  <a:gd name="connsiteY6669" fmla="*/ 946949 h 1876628"/>
                  <a:gd name="connsiteX6670" fmla="*/ 2934688 w 5093934"/>
                  <a:gd name="connsiteY6670" fmla="*/ 930950 h 1876628"/>
                  <a:gd name="connsiteX6671" fmla="*/ 2934688 w 5093934"/>
                  <a:gd name="connsiteY6671" fmla="*/ 923733 h 1876628"/>
                  <a:gd name="connsiteX6672" fmla="*/ 2953851 w 5093934"/>
                  <a:gd name="connsiteY6672" fmla="*/ 909501 h 1876628"/>
                  <a:gd name="connsiteX6673" fmla="*/ 2958710 w 5093934"/>
                  <a:gd name="connsiteY6673" fmla="*/ 908006 h 1876628"/>
                  <a:gd name="connsiteX6674" fmla="*/ 2194329 w 5093934"/>
                  <a:gd name="connsiteY6674" fmla="*/ 908006 h 1876628"/>
                  <a:gd name="connsiteX6675" fmla="*/ 2199187 w 5093934"/>
                  <a:gd name="connsiteY6675" fmla="*/ 909501 h 1876628"/>
                  <a:gd name="connsiteX6676" fmla="*/ 2220732 w 5093934"/>
                  <a:gd name="connsiteY6676" fmla="*/ 925500 h 1876628"/>
                  <a:gd name="connsiteX6677" fmla="*/ 2220732 w 5093934"/>
                  <a:gd name="connsiteY6677" fmla="*/ 932718 h 1876628"/>
                  <a:gd name="connsiteX6678" fmla="*/ 2201568 w 5093934"/>
                  <a:gd name="connsiteY6678" fmla="*/ 946949 h 1876628"/>
                  <a:gd name="connsiteX6679" fmla="*/ 2191850 w 5093934"/>
                  <a:gd name="connsiteY6679" fmla="*/ 946949 h 1876628"/>
                  <a:gd name="connsiteX6680" fmla="*/ 2170305 w 5093934"/>
                  <a:gd name="connsiteY6680" fmla="*/ 930950 h 1876628"/>
                  <a:gd name="connsiteX6681" fmla="*/ 2170305 w 5093934"/>
                  <a:gd name="connsiteY6681" fmla="*/ 923733 h 1876628"/>
                  <a:gd name="connsiteX6682" fmla="*/ 2189469 w 5093934"/>
                  <a:gd name="connsiteY6682" fmla="*/ 909501 h 1876628"/>
                  <a:gd name="connsiteX6683" fmla="*/ 2194329 w 5093934"/>
                  <a:gd name="connsiteY6683" fmla="*/ 908006 h 1876628"/>
                  <a:gd name="connsiteX6684" fmla="*/ 1430101 w 5093934"/>
                  <a:gd name="connsiteY6684" fmla="*/ 908006 h 1876628"/>
                  <a:gd name="connsiteX6685" fmla="*/ 1434959 w 5093934"/>
                  <a:gd name="connsiteY6685" fmla="*/ 909501 h 1876628"/>
                  <a:gd name="connsiteX6686" fmla="*/ 1456504 w 5093934"/>
                  <a:gd name="connsiteY6686" fmla="*/ 925500 h 1876628"/>
                  <a:gd name="connsiteX6687" fmla="*/ 1456504 w 5093934"/>
                  <a:gd name="connsiteY6687" fmla="*/ 932718 h 1876628"/>
                  <a:gd name="connsiteX6688" fmla="*/ 1437340 w 5093934"/>
                  <a:gd name="connsiteY6688" fmla="*/ 946949 h 1876628"/>
                  <a:gd name="connsiteX6689" fmla="*/ 1427622 w 5093934"/>
                  <a:gd name="connsiteY6689" fmla="*/ 946949 h 1876628"/>
                  <a:gd name="connsiteX6690" fmla="*/ 1406078 w 5093934"/>
                  <a:gd name="connsiteY6690" fmla="*/ 930950 h 1876628"/>
                  <a:gd name="connsiteX6691" fmla="*/ 1406078 w 5093934"/>
                  <a:gd name="connsiteY6691" fmla="*/ 923733 h 1876628"/>
                  <a:gd name="connsiteX6692" fmla="*/ 1425242 w 5093934"/>
                  <a:gd name="connsiteY6692" fmla="*/ 909501 h 1876628"/>
                  <a:gd name="connsiteX6693" fmla="*/ 1430101 w 5093934"/>
                  <a:gd name="connsiteY6693" fmla="*/ 908006 h 1876628"/>
                  <a:gd name="connsiteX6694" fmla="*/ 667319 w 5093934"/>
                  <a:gd name="connsiteY6694" fmla="*/ 908006 h 1876628"/>
                  <a:gd name="connsiteX6695" fmla="*/ 672179 w 5093934"/>
                  <a:gd name="connsiteY6695" fmla="*/ 909501 h 1876628"/>
                  <a:gd name="connsiteX6696" fmla="*/ 693723 w 5093934"/>
                  <a:gd name="connsiteY6696" fmla="*/ 925500 h 1876628"/>
                  <a:gd name="connsiteX6697" fmla="*/ 693723 w 5093934"/>
                  <a:gd name="connsiteY6697" fmla="*/ 932718 h 1876628"/>
                  <a:gd name="connsiteX6698" fmla="*/ 674559 w 5093934"/>
                  <a:gd name="connsiteY6698" fmla="*/ 946949 h 1876628"/>
                  <a:gd name="connsiteX6699" fmla="*/ 664841 w 5093934"/>
                  <a:gd name="connsiteY6699" fmla="*/ 946949 h 1876628"/>
                  <a:gd name="connsiteX6700" fmla="*/ 643296 w 5093934"/>
                  <a:gd name="connsiteY6700" fmla="*/ 930950 h 1876628"/>
                  <a:gd name="connsiteX6701" fmla="*/ 643296 w 5093934"/>
                  <a:gd name="connsiteY6701" fmla="*/ 923733 h 1876628"/>
                  <a:gd name="connsiteX6702" fmla="*/ 662460 w 5093934"/>
                  <a:gd name="connsiteY6702" fmla="*/ 909501 h 1876628"/>
                  <a:gd name="connsiteX6703" fmla="*/ 667319 w 5093934"/>
                  <a:gd name="connsiteY6703" fmla="*/ 908006 h 1876628"/>
                  <a:gd name="connsiteX6704" fmla="*/ 4339970 w 5093934"/>
                  <a:gd name="connsiteY6704" fmla="*/ 895641 h 1876628"/>
                  <a:gd name="connsiteX6705" fmla="*/ 4357270 w 5093934"/>
                  <a:gd name="connsiteY6705" fmla="*/ 900829 h 1876628"/>
                  <a:gd name="connsiteX6706" fmla="*/ 4407079 w 5093934"/>
                  <a:gd name="connsiteY6706" fmla="*/ 937163 h 1876628"/>
                  <a:gd name="connsiteX6707" fmla="*/ 4407386 w 5093934"/>
                  <a:gd name="connsiteY6707" fmla="*/ 962767 h 1876628"/>
                  <a:gd name="connsiteX6708" fmla="*/ 4361250 w 5093934"/>
                  <a:gd name="connsiteY6708" fmla="*/ 997647 h 1876628"/>
                  <a:gd name="connsiteX6709" fmla="*/ 4326772 w 5093934"/>
                  <a:gd name="connsiteY6709" fmla="*/ 997875 h 1876628"/>
                  <a:gd name="connsiteX6710" fmla="*/ 4276966 w 5093934"/>
                  <a:gd name="connsiteY6710" fmla="*/ 961542 h 1876628"/>
                  <a:gd name="connsiteX6711" fmla="*/ 4276658 w 5093934"/>
                  <a:gd name="connsiteY6711" fmla="*/ 935939 h 1876628"/>
                  <a:gd name="connsiteX6712" fmla="*/ 4322795 w 5093934"/>
                  <a:gd name="connsiteY6712" fmla="*/ 901058 h 1876628"/>
                  <a:gd name="connsiteX6713" fmla="*/ 4339970 w 5093934"/>
                  <a:gd name="connsiteY6713" fmla="*/ 895641 h 1876628"/>
                  <a:gd name="connsiteX6714" fmla="*/ 3577188 w 5093934"/>
                  <a:gd name="connsiteY6714" fmla="*/ 895641 h 1876628"/>
                  <a:gd name="connsiteX6715" fmla="*/ 3594490 w 5093934"/>
                  <a:gd name="connsiteY6715" fmla="*/ 900829 h 1876628"/>
                  <a:gd name="connsiteX6716" fmla="*/ 3644298 w 5093934"/>
                  <a:gd name="connsiteY6716" fmla="*/ 937163 h 1876628"/>
                  <a:gd name="connsiteX6717" fmla="*/ 3644606 w 5093934"/>
                  <a:gd name="connsiteY6717" fmla="*/ 962767 h 1876628"/>
                  <a:gd name="connsiteX6718" fmla="*/ 3598468 w 5093934"/>
                  <a:gd name="connsiteY6718" fmla="*/ 997647 h 1876628"/>
                  <a:gd name="connsiteX6719" fmla="*/ 3563992 w 5093934"/>
                  <a:gd name="connsiteY6719" fmla="*/ 997875 h 1876628"/>
                  <a:gd name="connsiteX6720" fmla="*/ 3514186 w 5093934"/>
                  <a:gd name="connsiteY6720" fmla="*/ 961542 h 1876628"/>
                  <a:gd name="connsiteX6721" fmla="*/ 3513877 w 5093934"/>
                  <a:gd name="connsiteY6721" fmla="*/ 935939 h 1876628"/>
                  <a:gd name="connsiteX6722" fmla="*/ 3560014 w 5093934"/>
                  <a:gd name="connsiteY6722" fmla="*/ 901058 h 1876628"/>
                  <a:gd name="connsiteX6723" fmla="*/ 3577188 w 5093934"/>
                  <a:gd name="connsiteY6723" fmla="*/ 895641 h 1876628"/>
                  <a:gd name="connsiteX6724" fmla="*/ 2812960 w 5093934"/>
                  <a:gd name="connsiteY6724" fmla="*/ 895641 h 1876628"/>
                  <a:gd name="connsiteX6725" fmla="*/ 2830262 w 5093934"/>
                  <a:gd name="connsiteY6725" fmla="*/ 900829 h 1876628"/>
                  <a:gd name="connsiteX6726" fmla="*/ 2880070 w 5093934"/>
                  <a:gd name="connsiteY6726" fmla="*/ 937163 h 1876628"/>
                  <a:gd name="connsiteX6727" fmla="*/ 2880378 w 5093934"/>
                  <a:gd name="connsiteY6727" fmla="*/ 962767 h 1876628"/>
                  <a:gd name="connsiteX6728" fmla="*/ 2834240 w 5093934"/>
                  <a:gd name="connsiteY6728" fmla="*/ 997647 h 1876628"/>
                  <a:gd name="connsiteX6729" fmla="*/ 2799764 w 5093934"/>
                  <a:gd name="connsiteY6729" fmla="*/ 997875 h 1876628"/>
                  <a:gd name="connsiteX6730" fmla="*/ 2749957 w 5093934"/>
                  <a:gd name="connsiteY6730" fmla="*/ 961542 h 1876628"/>
                  <a:gd name="connsiteX6731" fmla="*/ 2749649 w 5093934"/>
                  <a:gd name="connsiteY6731" fmla="*/ 935939 h 1876628"/>
                  <a:gd name="connsiteX6732" fmla="*/ 2795786 w 5093934"/>
                  <a:gd name="connsiteY6732" fmla="*/ 901058 h 1876628"/>
                  <a:gd name="connsiteX6733" fmla="*/ 2812960 w 5093934"/>
                  <a:gd name="connsiteY6733" fmla="*/ 895641 h 1876628"/>
                  <a:gd name="connsiteX6734" fmla="*/ 2048579 w 5093934"/>
                  <a:gd name="connsiteY6734" fmla="*/ 895641 h 1876628"/>
                  <a:gd name="connsiteX6735" fmla="*/ 2065880 w 5093934"/>
                  <a:gd name="connsiteY6735" fmla="*/ 900829 h 1876628"/>
                  <a:gd name="connsiteX6736" fmla="*/ 2115688 w 5093934"/>
                  <a:gd name="connsiteY6736" fmla="*/ 937163 h 1876628"/>
                  <a:gd name="connsiteX6737" fmla="*/ 2115996 w 5093934"/>
                  <a:gd name="connsiteY6737" fmla="*/ 962767 h 1876628"/>
                  <a:gd name="connsiteX6738" fmla="*/ 2069858 w 5093934"/>
                  <a:gd name="connsiteY6738" fmla="*/ 997647 h 1876628"/>
                  <a:gd name="connsiteX6739" fmla="*/ 2035382 w 5093934"/>
                  <a:gd name="connsiteY6739" fmla="*/ 997875 h 1876628"/>
                  <a:gd name="connsiteX6740" fmla="*/ 1985575 w 5093934"/>
                  <a:gd name="connsiteY6740" fmla="*/ 961542 h 1876628"/>
                  <a:gd name="connsiteX6741" fmla="*/ 1985267 w 5093934"/>
                  <a:gd name="connsiteY6741" fmla="*/ 935939 h 1876628"/>
                  <a:gd name="connsiteX6742" fmla="*/ 2031404 w 5093934"/>
                  <a:gd name="connsiteY6742" fmla="*/ 901058 h 1876628"/>
                  <a:gd name="connsiteX6743" fmla="*/ 2048579 w 5093934"/>
                  <a:gd name="connsiteY6743" fmla="*/ 895641 h 1876628"/>
                  <a:gd name="connsiteX6744" fmla="*/ 1284351 w 5093934"/>
                  <a:gd name="connsiteY6744" fmla="*/ 895641 h 1876628"/>
                  <a:gd name="connsiteX6745" fmla="*/ 1301652 w 5093934"/>
                  <a:gd name="connsiteY6745" fmla="*/ 900829 h 1876628"/>
                  <a:gd name="connsiteX6746" fmla="*/ 1351460 w 5093934"/>
                  <a:gd name="connsiteY6746" fmla="*/ 937163 h 1876628"/>
                  <a:gd name="connsiteX6747" fmla="*/ 1351768 w 5093934"/>
                  <a:gd name="connsiteY6747" fmla="*/ 962767 h 1876628"/>
                  <a:gd name="connsiteX6748" fmla="*/ 1305631 w 5093934"/>
                  <a:gd name="connsiteY6748" fmla="*/ 997647 h 1876628"/>
                  <a:gd name="connsiteX6749" fmla="*/ 1271154 w 5093934"/>
                  <a:gd name="connsiteY6749" fmla="*/ 997875 h 1876628"/>
                  <a:gd name="connsiteX6750" fmla="*/ 1221347 w 5093934"/>
                  <a:gd name="connsiteY6750" fmla="*/ 961542 h 1876628"/>
                  <a:gd name="connsiteX6751" fmla="*/ 1221040 w 5093934"/>
                  <a:gd name="connsiteY6751" fmla="*/ 935939 h 1876628"/>
                  <a:gd name="connsiteX6752" fmla="*/ 1267177 w 5093934"/>
                  <a:gd name="connsiteY6752" fmla="*/ 901058 h 1876628"/>
                  <a:gd name="connsiteX6753" fmla="*/ 1284351 w 5093934"/>
                  <a:gd name="connsiteY6753" fmla="*/ 895641 h 1876628"/>
                  <a:gd name="connsiteX6754" fmla="*/ 521570 w 5093934"/>
                  <a:gd name="connsiteY6754" fmla="*/ 895641 h 1876628"/>
                  <a:gd name="connsiteX6755" fmla="*/ 538871 w 5093934"/>
                  <a:gd name="connsiteY6755" fmla="*/ 900829 h 1876628"/>
                  <a:gd name="connsiteX6756" fmla="*/ 588679 w 5093934"/>
                  <a:gd name="connsiteY6756" fmla="*/ 937163 h 1876628"/>
                  <a:gd name="connsiteX6757" fmla="*/ 588987 w 5093934"/>
                  <a:gd name="connsiteY6757" fmla="*/ 962767 h 1876628"/>
                  <a:gd name="connsiteX6758" fmla="*/ 542849 w 5093934"/>
                  <a:gd name="connsiteY6758" fmla="*/ 997647 h 1876628"/>
                  <a:gd name="connsiteX6759" fmla="*/ 508373 w 5093934"/>
                  <a:gd name="connsiteY6759" fmla="*/ 997875 h 1876628"/>
                  <a:gd name="connsiteX6760" fmla="*/ 458566 w 5093934"/>
                  <a:gd name="connsiteY6760" fmla="*/ 961542 h 1876628"/>
                  <a:gd name="connsiteX6761" fmla="*/ 458258 w 5093934"/>
                  <a:gd name="connsiteY6761" fmla="*/ 935939 h 1876628"/>
                  <a:gd name="connsiteX6762" fmla="*/ 504396 w 5093934"/>
                  <a:gd name="connsiteY6762" fmla="*/ 901058 h 1876628"/>
                  <a:gd name="connsiteX6763" fmla="*/ 521570 w 5093934"/>
                  <a:gd name="connsiteY6763" fmla="*/ 895641 h 1876628"/>
                  <a:gd name="connsiteX6764" fmla="*/ 4761330 w 5093934"/>
                  <a:gd name="connsiteY6764" fmla="*/ 893572 h 1876628"/>
                  <a:gd name="connsiteX6765" fmla="*/ 4769042 w 5093934"/>
                  <a:gd name="connsiteY6765" fmla="*/ 895943 h 1876628"/>
                  <a:gd name="connsiteX6766" fmla="*/ 4799945 w 5093934"/>
                  <a:gd name="connsiteY6766" fmla="*/ 918893 h 1876628"/>
                  <a:gd name="connsiteX6767" fmla="*/ 4799945 w 5093934"/>
                  <a:gd name="connsiteY6767" fmla="*/ 930347 h 1876628"/>
                  <a:gd name="connsiteX6768" fmla="*/ 4763780 w 5093934"/>
                  <a:gd name="connsiteY6768" fmla="*/ 957204 h 1876628"/>
                  <a:gd name="connsiteX6769" fmla="*/ 4748357 w 5093934"/>
                  <a:gd name="connsiteY6769" fmla="*/ 957204 h 1876628"/>
                  <a:gd name="connsiteX6770" fmla="*/ 4717454 w 5093934"/>
                  <a:gd name="connsiteY6770" fmla="*/ 934254 h 1876628"/>
                  <a:gd name="connsiteX6771" fmla="*/ 4717454 w 5093934"/>
                  <a:gd name="connsiteY6771" fmla="*/ 922800 h 1876628"/>
                  <a:gd name="connsiteX6772" fmla="*/ 4753618 w 5093934"/>
                  <a:gd name="connsiteY6772" fmla="*/ 895943 h 1876628"/>
                  <a:gd name="connsiteX6773" fmla="*/ 4761330 w 5093934"/>
                  <a:gd name="connsiteY6773" fmla="*/ 893572 h 1876628"/>
                  <a:gd name="connsiteX6774" fmla="*/ 3997102 w 5093934"/>
                  <a:gd name="connsiteY6774" fmla="*/ 893572 h 1876628"/>
                  <a:gd name="connsiteX6775" fmla="*/ 4004814 w 5093934"/>
                  <a:gd name="connsiteY6775" fmla="*/ 895943 h 1876628"/>
                  <a:gd name="connsiteX6776" fmla="*/ 4035717 w 5093934"/>
                  <a:gd name="connsiteY6776" fmla="*/ 918893 h 1876628"/>
                  <a:gd name="connsiteX6777" fmla="*/ 4035717 w 5093934"/>
                  <a:gd name="connsiteY6777" fmla="*/ 930347 h 1876628"/>
                  <a:gd name="connsiteX6778" fmla="*/ 3999552 w 5093934"/>
                  <a:gd name="connsiteY6778" fmla="*/ 957204 h 1876628"/>
                  <a:gd name="connsiteX6779" fmla="*/ 3984129 w 5093934"/>
                  <a:gd name="connsiteY6779" fmla="*/ 957204 h 1876628"/>
                  <a:gd name="connsiteX6780" fmla="*/ 3953226 w 5093934"/>
                  <a:gd name="connsiteY6780" fmla="*/ 934254 h 1876628"/>
                  <a:gd name="connsiteX6781" fmla="*/ 3953226 w 5093934"/>
                  <a:gd name="connsiteY6781" fmla="*/ 922800 h 1876628"/>
                  <a:gd name="connsiteX6782" fmla="*/ 3989390 w 5093934"/>
                  <a:gd name="connsiteY6782" fmla="*/ 895943 h 1876628"/>
                  <a:gd name="connsiteX6783" fmla="*/ 3997102 w 5093934"/>
                  <a:gd name="connsiteY6783" fmla="*/ 893572 h 1876628"/>
                  <a:gd name="connsiteX6784" fmla="*/ 3234320 w 5093934"/>
                  <a:gd name="connsiteY6784" fmla="*/ 893572 h 1876628"/>
                  <a:gd name="connsiteX6785" fmla="*/ 3242033 w 5093934"/>
                  <a:gd name="connsiteY6785" fmla="*/ 895943 h 1876628"/>
                  <a:gd name="connsiteX6786" fmla="*/ 3272936 w 5093934"/>
                  <a:gd name="connsiteY6786" fmla="*/ 918893 h 1876628"/>
                  <a:gd name="connsiteX6787" fmla="*/ 3272936 w 5093934"/>
                  <a:gd name="connsiteY6787" fmla="*/ 930347 h 1876628"/>
                  <a:gd name="connsiteX6788" fmla="*/ 3236771 w 5093934"/>
                  <a:gd name="connsiteY6788" fmla="*/ 957204 h 1876628"/>
                  <a:gd name="connsiteX6789" fmla="*/ 3221348 w 5093934"/>
                  <a:gd name="connsiteY6789" fmla="*/ 957204 h 1876628"/>
                  <a:gd name="connsiteX6790" fmla="*/ 3190446 w 5093934"/>
                  <a:gd name="connsiteY6790" fmla="*/ 934254 h 1876628"/>
                  <a:gd name="connsiteX6791" fmla="*/ 3190446 w 5093934"/>
                  <a:gd name="connsiteY6791" fmla="*/ 922800 h 1876628"/>
                  <a:gd name="connsiteX6792" fmla="*/ 3226609 w 5093934"/>
                  <a:gd name="connsiteY6792" fmla="*/ 895943 h 1876628"/>
                  <a:gd name="connsiteX6793" fmla="*/ 3234320 w 5093934"/>
                  <a:gd name="connsiteY6793" fmla="*/ 893572 h 1876628"/>
                  <a:gd name="connsiteX6794" fmla="*/ 2470093 w 5093934"/>
                  <a:gd name="connsiteY6794" fmla="*/ 893572 h 1876628"/>
                  <a:gd name="connsiteX6795" fmla="*/ 2477805 w 5093934"/>
                  <a:gd name="connsiteY6795" fmla="*/ 895943 h 1876628"/>
                  <a:gd name="connsiteX6796" fmla="*/ 2508708 w 5093934"/>
                  <a:gd name="connsiteY6796" fmla="*/ 918893 h 1876628"/>
                  <a:gd name="connsiteX6797" fmla="*/ 2508708 w 5093934"/>
                  <a:gd name="connsiteY6797" fmla="*/ 930347 h 1876628"/>
                  <a:gd name="connsiteX6798" fmla="*/ 2472543 w 5093934"/>
                  <a:gd name="connsiteY6798" fmla="*/ 957204 h 1876628"/>
                  <a:gd name="connsiteX6799" fmla="*/ 2457120 w 5093934"/>
                  <a:gd name="connsiteY6799" fmla="*/ 957204 h 1876628"/>
                  <a:gd name="connsiteX6800" fmla="*/ 2426217 w 5093934"/>
                  <a:gd name="connsiteY6800" fmla="*/ 934254 h 1876628"/>
                  <a:gd name="connsiteX6801" fmla="*/ 2426217 w 5093934"/>
                  <a:gd name="connsiteY6801" fmla="*/ 922800 h 1876628"/>
                  <a:gd name="connsiteX6802" fmla="*/ 2462381 w 5093934"/>
                  <a:gd name="connsiteY6802" fmla="*/ 895943 h 1876628"/>
                  <a:gd name="connsiteX6803" fmla="*/ 2470093 w 5093934"/>
                  <a:gd name="connsiteY6803" fmla="*/ 893572 h 1876628"/>
                  <a:gd name="connsiteX6804" fmla="*/ 1705710 w 5093934"/>
                  <a:gd name="connsiteY6804" fmla="*/ 893572 h 1876628"/>
                  <a:gd name="connsiteX6805" fmla="*/ 1713423 w 5093934"/>
                  <a:gd name="connsiteY6805" fmla="*/ 895943 h 1876628"/>
                  <a:gd name="connsiteX6806" fmla="*/ 1744326 w 5093934"/>
                  <a:gd name="connsiteY6806" fmla="*/ 918893 h 1876628"/>
                  <a:gd name="connsiteX6807" fmla="*/ 1744326 w 5093934"/>
                  <a:gd name="connsiteY6807" fmla="*/ 930347 h 1876628"/>
                  <a:gd name="connsiteX6808" fmla="*/ 1708161 w 5093934"/>
                  <a:gd name="connsiteY6808" fmla="*/ 957204 h 1876628"/>
                  <a:gd name="connsiteX6809" fmla="*/ 1692738 w 5093934"/>
                  <a:gd name="connsiteY6809" fmla="*/ 957204 h 1876628"/>
                  <a:gd name="connsiteX6810" fmla="*/ 1661835 w 5093934"/>
                  <a:gd name="connsiteY6810" fmla="*/ 934254 h 1876628"/>
                  <a:gd name="connsiteX6811" fmla="*/ 1661835 w 5093934"/>
                  <a:gd name="connsiteY6811" fmla="*/ 922800 h 1876628"/>
                  <a:gd name="connsiteX6812" fmla="*/ 1697999 w 5093934"/>
                  <a:gd name="connsiteY6812" fmla="*/ 895943 h 1876628"/>
                  <a:gd name="connsiteX6813" fmla="*/ 1705710 w 5093934"/>
                  <a:gd name="connsiteY6813" fmla="*/ 893572 h 1876628"/>
                  <a:gd name="connsiteX6814" fmla="*/ 941483 w 5093934"/>
                  <a:gd name="connsiteY6814" fmla="*/ 893572 h 1876628"/>
                  <a:gd name="connsiteX6815" fmla="*/ 949195 w 5093934"/>
                  <a:gd name="connsiteY6815" fmla="*/ 895943 h 1876628"/>
                  <a:gd name="connsiteX6816" fmla="*/ 980098 w 5093934"/>
                  <a:gd name="connsiteY6816" fmla="*/ 918893 h 1876628"/>
                  <a:gd name="connsiteX6817" fmla="*/ 980098 w 5093934"/>
                  <a:gd name="connsiteY6817" fmla="*/ 930347 h 1876628"/>
                  <a:gd name="connsiteX6818" fmla="*/ 943933 w 5093934"/>
                  <a:gd name="connsiteY6818" fmla="*/ 957204 h 1876628"/>
                  <a:gd name="connsiteX6819" fmla="*/ 928510 w 5093934"/>
                  <a:gd name="connsiteY6819" fmla="*/ 957204 h 1876628"/>
                  <a:gd name="connsiteX6820" fmla="*/ 897607 w 5093934"/>
                  <a:gd name="connsiteY6820" fmla="*/ 934254 h 1876628"/>
                  <a:gd name="connsiteX6821" fmla="*/ 897607 w 5093934"/>
                  <a:gd name="connsiteY6821" fmla="*/ 922800 h 1876628"/>
                  <a:gd name="connsiteX6822" fmla="*/ 933771 w 5093934"/>
                  <a:gd name="connsiteY6822" fmla="*/ 895943 h 1876628"/>
                  <a:gd name="connsiteX6823" fmla="*/ 941483 w 5093934"/>
                  <a:gd name="connsiteY6823" fmla="*/ 893572 h 1876628"/>
                  <a:gd name="connsiteX6824" fmla="*/ 420535 w 5093934"/>
                  <a:gd name="connsiteY6824" fmla="*/ 889390 h 1876628"/>
                  <a:gd name="connsiteX6825" fmla="*/ 425001 w 5093934"/>
                  <a:gd name="connsiteY6825" fmla="*/ 890810 h 1876628"/>
                  <a:gd name="connsiteX6826" fmla="*/ 436752 w 5093934"/>
                  <a:gd name="connsiteY6826" fmla="*/ 899745 h 1876628"/>
                  <a:gd name="connsiteX6827" fmla="*/ 436515 w 5093934"/>
                  <a:gd name="connsiteY6827" fmla="*/ 914646 h 1876628"/>
                  <a:gd name="connsiteX6828" fmla="*/ 414813 w 5093934"/>
                  <a:gd name="connsiteY6828" fmla="*/ 930387 h 1876628"/>
                  <a:gd name="connsiteX6829" fmla="*/ 4233417 w 5093934"/>
                  <a:gd name="connsiteY6829" fmla="*/ 887636 h 1876628"/>
                  <a:gd name="connsiteX6830" fmla="*/ 4243401 w 5093934"/>
                  <a:gd name="connsiteY6830" fmla="*/ 890810 h 1876628"/>
                  <a:gd name="connsiteX6831" fmla="*/ 4255152 w 5093934"/>
                  <a:gd name="connsiteY6831" fmla="*/ 899745 h 1876628"/>
                  <a:gd name="connsiteX6832" fmla="*/ 4254914 w 5093934"/>
                  <a:gd name="connsiteY6832" fmla="*/ 914646 h 1876628"/>
                  <a:gd name="connsiteX6833" fmla="*/ 4224290 w 5093934"/>
                  <a:gd name="connsiteY6833" fmla="*/ 936859 h 1876628"/>
                  <a:gd name="connsiteX6834" fmla="*/ 4204224 w 5093934"/>
                  <a:gd name="connsiteY6834" fmla="*/ 936683 h 1876628"/>
                  <a:gd name="connsiteX6835" fmla="*/ 4192473 w 5093934"/>
                  <a:gd name="connsiteY6835" fmla="*/ 927749 h 1876628"/>
                  <a:gd name="connsiteX6836" fmla="*/ 4192710 w 5093934"/>
                  <a:gd name="connsiteY6836" fmla="*/ 912848 h 1876628"/>
                  <a:gd name="connsiteX6837" fmla="*/ 4223334 w 5093934"/>
                  <a:gd name="connsiteY6837" fmla="*/ 890635 h 1876628"/>
                  <a:gd name="connsiteX6838" fmla="*/ 4233417 w 5093934"/>
                  <a:gd name="connsiteY6838" fmla="*/ 887636 h 1876628"/>
                  <a:gd name="connsiteX6839" fmla="*/ 3470636 w 5093934"/>
                  <a:gd name="connsiteY6839" fmla="*/ 887636 h 1876628"/>
                  <a:gd name="connsiteX6840" fmla="*/ 3480620 w 5093934"/>
                  <a:gd name="connsiteY6840" fmla="*/ 890810 h 1876628"/>
                  <a:gd name="connsiteX6841" fmla="*/ 3492370 w 5093934"/>
                  <a:gd name="connsiteY6841" fmla="*/ 899745 h 1876628"/>
                  <a:gd name="connsiteX6842" fmla="*/ 3492134 w 5093934"/>
                  <a:gd name="connsiteY6842" fmla="*/ 914646 h 1876628"/>
                  <a:gd name="connsiteX6843" fmla="*/ 3461508 w 5093934"/>
                  <a:gd name="connsiteY6843" fmla="*/ 936859 h 1876628"/>
                  <a:gd name="connsiteX6844" fmla="*/ 3441442 w 5093934"/>
                  <a:gd name="connsiteY6844" fmla="*/ 936683 h 1876628"/>
                  <a:gd name="connsiteX6845" fmla="*/ 3429692 w 5093934"/>
                  <a:gd name="connsiteY6845" fmla="*/ 927749 h 1876628"/>
                  <a:gd name="connsiteX6846" fmla="*/ 3429930 w 5093934"/>
                  <a:gd name="connsiteY6846" fmla="*/ 912848 h 1876628"/>
                  <a:gd name="connsiteX6847" fmla="*/ 3460554 w 5093934"/>
                  <a:gd name="connsiteY6847" fmla="*/ 890635 h 1876628"/>
                  <a:gd name="connsiteX6848" fmla="*/ 3470636 w 5093934"/>
                  <a:gd name="connsiteY6848" fmla="*/ 887636 h 1876628"/>
                  <a:gd name="connsiteX6849" fmla="*/ 2706408 w 5093934"/>
                  <a:gd name="connsiteY6849" fmla="*/ 887636 h 1876628"/>
                  <a:gd name="connsiteX6850" fmla="*/ 2716392 w 5093934"/>
                  <a:gd name="connsiteY6850" fmla="*/ 890810 h 1876628"/>
                  <a:gd name="connsiteX6851" fmla="*/ 2728143 w 5093934"/>
                  <a:gd name="connsiteY6851" fmla="*/ 899745 h 1876628"/>
                  <a:gd name="connsiteX6852" fmla="*/ 2727906 w 5093934"/>
                  <a:gd name="connsiteY6852" fmla="*/ 914646 h 1876628"/>
                  <a:gd name="connsiteX6853" fmla="*/ 2697280 w 5093934"/>
                  <a:gd name="connsiteY6853" fmla="*/ 936859 h 1876628"/>
                  <a:gd name="connsiteX6854" fmla="*/ 2677215 w 5093934"/>
                  <a:gd name="connsiteY6854" fmla="*/ 936683 h 1876628"/>
                  <a:gd name="connsiteX6855" fmla="*/ 2665464 w 5093934"/>
                  <a:gd name="connsiteY6855" fmla="*/ 927749 h 1876628"/>
                  <a:gd name="connsiteX6856" fmla="*/ 2665701 w 5093934"/>
                  <a:gd name="connsiteY6856" fmla="*/ 912848 h 1876628"/>
                  <a:gd name="connsiteX6857" fmla="*/ 2696326 w 5093934"/>
                  <a:gd name="connsiteY6857" fmla="*/ 890635 h 1876628"/>
                  <a:gd name="connsiteX6858" fmla="*/ 2706408 w 5093934"/>
                  <a:gd name="connsiteY6858" fmla="*/ 887636 h 1876628"/>
                  <a:gd name="connsiteX6859" fmla="*/ 1942026 w 5093934"/>
                  <a:gd name="connsiteY6859" fmla="*/ 887636 h 1876628"/>
                  <a:gd name="connsiteX6860" fmla="*/ 1952010 w 5093934"/>
                  <a:gd name="connsiteY6860" fmla="*/ 890810 h 1876628"/>
                  <a:gd name="connsiteX6861" fmla="*/ 1963761 w 5093934"/>
                  <a:gd name="connsiteY6861" fmla="*/ 899745 h 1876628"/>
                  <a:gd name="connsiteX6862" fmla="*/ 1963524 w 5093934"/>
                  <a:gd name="connsiteY6862" fmla="*/ 914646 h 1876628"/>
                  <a:gd name="connsiteX6863" fmla="*/ 1932899 w 5093934"/>
                  <a:gd name="connsiteY6863" fmla="*/ 936859 h 1876628"/>
                  <a:gd name="connsiteX6864" fmla="*/ 1912833 w 5093934"/>
                  <a:gd name="connsiteY6864" fmla="*/ 936683 h 1876628"/>
                  <a:gd name="connsiteX6865" fmla="*/ 1901082 w 5093934"/>
                  <a:gd name="connsiteY6865" fmla="*/ 927749 h 1876628"/>
                  <a:gd name="connsiteX6866" fmla="*/ 1901319 w 5093934"/>
                  <a:gd name="connsiteY6866" fmla="*/ 912848 h 1876628"/>
                  <a:gd name="connsiteX6867" fmla="*/ 1931944 w 5093934"/>
                  <a:gd name="connsiteY6867" fmla="*/ 890635 h 1876628"/>
                  <a:gd name="connsiteX6868" fmla="*/ 1942026 w 5093934"/>
                  <a:gd name="connsiteY6868" fmla="*/ 887636 h 1876628"/>
                  <a:gd name="connsiteX6869" fmla="*/ 1177798 w 5093934"/>
                  <a:gd name="connsiteY6869" fmla="*/ 887636 h 1876628"/>
                  <a:gd name="connsiteX6870" fmla="*/ 1187782 w 5093934"/>
                  <a:gd name="connsiteY6870" fmla="*/ 890810 h 1876628"/>
                  <a:gd name="connsiteX6871" fmla="*/ 1199533 w 5093934"/>
                  <a:gd name="connsiteY6871" fmla="*/ 899745 h 1876628"/>
                  <a:gd name="connsiteX6872" fmla="*/ 1199296 w 5093934"/>
                  <a:gd name="connsiteY6872" fmla="*/ 914646 h 1876628"/>
                  <a:gd name="connsiteX6873" fmla="*/ 1168671 w 5093934"/>
                  <a:gd name="connsiteY6873" fmla="*/ 936859 h 1876628"/>
                  <a:gd name="connsiteX6874" fmla="*/ 1148605 w 5093934"/>
                  <a:gd name="connsiteY6874" fmla="*/ 936683 h 1876628"/>
                  <a:gd name="connsiteX6875" fmla="*/ 1136854 w 5093934"/>
                  <a:gd name="connsiteY6875" fmla="*/ 927749 h 1876628"/>
                  <a:gd name="connsiteX6876" fmla="*/ 1137092 w 5093934"/>
                  <a:gd name="connsiteY6876" fmla="*/ 912848 h 1876628"/>
                  <a:gd name="connsiteX6877" fmla="*/ 1167716 w 5093934"/>
                  <a:gd name="connsiteY6877" fmla="*/ 890635 h 1876628"/>
                  <a:gd name="connsiteX6878" fmla="*/ 1177798 w 5093934"/>
                  <a:gd name="connsiteY6878" fmla="*/ 887636 h 1876628"/>
                  <a:gd name="connsiteX6879" fmla="*/ 4502965 w 5093934"/>
                  <a:gd name="connsiteY6879" fmla="*/ 881124 h 1876628"/>
                  <a:gd name="connsiteX6880" fmla="*/ 4509016 w 5093934"/>
                  <a:gd name="connsiteY6880" fmla="*/ 883223 h 1876628"/>
                  <a:gd name="connsiteX6881" fmla="*/ 4515998 w 5093934"/>
                  <a:gd name="connsiteY6881" fmla="*/ 888890 h 1876628"/>
                  <a:gd name="connsiteX6882" fmla="*/ 4515452 w 5093934"/>
                  <a:gd name="connsiteY6882" fmla="*/ 898046 h 1876628"/>
                  <a:gd name="connsiteX6883" fmla="*/ 4507821 w 5093934"/>
                  <a:gd name="connsiteY6883" fmla="*/ 903231 h 1876628"/>
                  <a:gd name="connsiteX6884" fmla="*/ 4495492 w 5093934"/>
                  <a:gd name="connsiteY6884" fmla="*/ 902824 h 1876628"/>
                  <a:gd name="connsiteX6885" fmla="*/ 4488510 w 5093934"/>
                  <a:gd name="connsiteY6885" fmla="*/ 897158 h 1876628"/>
                  <a:gd name="connsiteX6886" fmla="*/ 4489058 w 5093934"/>
                  <a:gd name="connsiteY6886" fmla="*/ 888002 h 1876628"/>
                  <a:gd name="connsiteX6887" fmla="*/ 4496688 w 5093934"/>
                  <a:gd name="connsiteY6887" fmla="*/ 882817 h 1876628"/>
                  <a:gd name="connsiteX6888" fmla="*/ 4502965 w 5093934"/>
                  <a:gd name="connsiteY6888" fmla="*/ 881124 h 1876628"/>
                  <a:gd name="connsiteX6889" fmla="*/ 3740184 w 5093934"/>
                  <a:gd name="connsiteY6889" fmla="*/ 881124 h 1876628"/>
                  <a:gd name="connsiteX6890" fmla="*/ 3746236 w 5093934"/>
                  <a:gd name="connsiteY6890" fmla="*/ 883223 h 1876628"/>
                  <a:gd name="connsiteX6891" fmla="*/ 3753218 w 5093934"/>
                  <a:gd name="connsiteY6891" fmla="*/ 888890 h 1876628"/>
                  <a:gd name="connsiteX6892" fmla="*/ 3752670 w 5093934"/>
                  <a:gd name="connsiteY6892" fmla="*/ 898046 h 1876628"/>
                  <a:gd name="connsiteX6893" fmla="*/ 3745040 w 5093934"/>
                  <a:gd name="connsiteY6893" fmla="*/ 903231 h 1876628"/>
                  <a:gd name="connsiteX6894" fmla="*/ 3732711 w 5093934"/>
                  <a:gd name="connsiteY6894" fmla="*/ 902824 h 1876628"/>
                  <a:gd name="connsiteX6895" fmla="*/ 3725729 w 5093934"/>
                  <a:gd name="connsiteY6895" fmla="*/ 897158 h 1876628"/>
                  <a:gd name="connsiteX6896" fmla="*/ 3726276 w 5093934"/>
                  <a:gd name="connsiteY6896" fmla="*/ 888002 h 1876628"/>
                  <a:gd name="connsiteX6897" fmla="*/ 3733908 w 5093934"/>
                  <a:gd name="connsiteY6897" fmla="*/ 882817 h 1876628"/>
                  <a:gd name="connsiteX6898" fmla="*/ 3740184 w 5093934"/>
                  <a:gd name="connsiteY6898" fmla="*/ 881124 h 1876628"/>
                  <a:gd name="connsiteX6899" fmla="*/ 2975956 w 5093934"/>
                  <a:gd name="connsiteY6899" fmla="*/ 881124 h 1876628"/>
                  <a:gd name="connsiteX6900" fmla="*/ 2982007 w 5093934"/>
                  <a:gd name="connsiteY6900" fmla="*/ 883223 h 1876628"/>
                  <a:gd name="connsiteX6901" fmla="*/ 2988989 w 5093934"/>
                  <a:gd name="connsiteY6901" fmla="*/ 888890 h 1876628"/>
                  <a:gd name="connsiteX6902" fmla="*/ 2988442 w 5093934"/>
                  <a:gd name="connsiteY6902" fmla="*/ 898046 h 1876628"/>
                  <a:gd name="connsiteX6903" fmla="*/ 2980812 w 5093934"/>
                  <a:gd name="connsiteY6903" fmla="*/ 903231 h 1876628"/>
                  <a:gd name="connsiteX6904" fmla="*/ 2968483 w 5093934"/>
                  <a:gd name="connsiteY6904" fmla="*/ 902824 h 1876628"/>
                  <a:gd name="connsiteX6905" fmla="*/ 2961502 w 5093934"/>
                  <a:gd name="connsiteY6905" fmla="*/ 897158 h 1876628"/>
                  <a:gd name="connsiteX6906" fmla="*/ 2962048 w 5093934"/>
                  <a:gd name="connsiteY6906" fmla="*/ 888002 h 1876628"/>
                  <a:gd name="connsiteX6907" fmla="*/ 2969680 w 5093934"/>
                  <a:gd name="connsiteY6907" fmla="*/ 882817 h 1876628"/>
                  <a:gd name="connsiteX6908" fmla="*/ 2975956 w 5093934"/>
                  <a:gd name="connsiteY6908" fmla="*/ 881124 h 1876628"/>
                  <a:gd name="connsiteX6909" fmla="*/ 2211574 w 5093934"/>
                  <a:gd name="connsiteY6909" fmla="*/ 881124 h 1876628"/>
                  <a:gd name="connsiteX6910" fmla="*/ 2217626 w 5093934"/>
                  <a:gd name="connsiteY6910" fmla="*/ 883223 h 1876628"/>
                  <a:gd name="connsiteX6911" fmla="*/ 2224608 w 5093934"/>
                  <a:gd name="connsiteY6911" fmla="*/ 888890 h 1876628"/>
                  <a:gd name="connsiteX6912" fmla="*/ 2224061 w 5093934"/>
                  <a:gd name="connsiteY6912" fmla="*/ 898046 h 1876628"/>
                  <a:gd name="connsiteX6913" fmla="*/ 2216430 w 5093934"/>
                  <a:gd name="connsiteY6913" fmla="*/ 903231 h 1876628"/>
                  <a:gd name="connsiteX6914" fmla="*/ 2204101 w 5093934"/>
                  <a:gd name="connsiteY6914" fmla="*/ 902824 h 1876628"/>
                  <a:gd name="connsiteX6915" fmla="*/ 2197119 w 5093934"/>
                  <a:gd name="connsiteY6915" fmla="*/ 897158 h 1876628"/>
                  <a:gd name="connsiteX6916" fmla="*/ 2197666 w 5093934"/>
                  <a:gd name="connsiteY6916" fmla="*/ 888002 h 1876628"/>
                  <a:gd name="connsiteX6917" fmla="*/ 2205297 w 5093934"/>
                  <a:gd name="connsiteY6917" fmla="*/ 882817 h 1876628"/>
                  <a:gd name="connsiteX6918" fmla="*/ 2211574 w 5093934"/>
                  <a:gd name="connsiteY6918" fmla="*/ 881124 h 1876628"/>
                  <a:gd name="connsiteX6919" fmla="*/ 1447346 w 5093934"/>
                  <a:gd name="connsiteY6919" fmla="*/ 881124 h 1876628"/>
                  <a:gd name="connsiteX6920" fmla="*/ 1453398 w 5093934"/>
                  <a:gd name="connsiteY6920" fmla="*/ 883223 h 1876628"/>
                  <a:gd name="connsiteX6921" fmla="*/ 1460379 w 5093934"/>
                  <a:gd name="connsiteY6921" fmla="*/ 888890 h 1876628"/>
                  <a:gd name="connsiteX6922" fmla="*/ 1459833 w 5093934"/>
                  <a:gd name="connsiteY6922" fmla="*/ 898046 h 1876628"/>
                  <a:gd name="connsiteX6923" fmla="*/ 1452202 w 5093934"/>
                  <a:gd name="connsiteY6923" fmla="*/ 903231 h 1876628"/>
                  <a:gd name="connsiteX6924" fmla="*/ 1439873 w 5093934"/>
                  <a:gd name="connsiteY6924" fmla="*/ 902824 h 1876628"/>
                  <a:gd name="connsiteX6925" fmla="*/ 1432891 w 5093934"/>
                  <a:gd name="connsiteY6925" fmla="*/ 897158 h 1876628"/>
                  <a:gd name="connsiteX6926" fmla="*/ 1433438 w 5093934"/>
                  <a:gd name="connsiteY6926" fmla="*/ 888002 h 1876628"/>
                  <a:gd name="connsiteX6927" fmla="*/ 1441069 w 5093934"/>
                  <a:gd name="connsiteY6927" fmla="*/ 882817 h 1876628"/>
                  <a:gd name="connsiteX6928" fmla="*/ 1447346 w 5093934"/>
                  <a:gd name="connsiteY6928" fmla="*/ 881124 h 1876628"/>
                  <a:gd name="connsiteX6929" fmla="*/ 684565 w 5093934"/>
                  <a:gd name="connsiteY6929" fmla="*/ 881124 h 1876628"/>
                  <a:gd name="connsiteX6930" fmla="*/ 690617 w 5093934"/>
                  <a:gd name="connsiteY6930" fmla="*/ 883223 h 1876628"/>
                  <a:gd name="connsiteX6931" fmla="*/ 697598 w 5093934"/>
                  <a:gd name="connsiteY6931" fmla="*/ 888890 h 1876628"/>
                  <a:gd name="connsiteX6932" fmla="*/ 697052 w 5093934"/>
                  <a:gd name="connsiteY6932" fmla="*/ 898046 h 1876628"/>
                  <a:gd name="connsiteX6933" fmla="*/ 689421 w 5093934"/>
                  <a:gd name="connsiteY6933" fmla="*/ 903231 h 1876628"/>
                  <a:gd name="connsiteX6934" fmla="*/ 677092 w 5093934"/>
                  <a:gd name="connsiteY6934" fmla="*/ 902824 h 1876628"/>
                  <a:gd name="connsiteX6935" fmla="*/ 670110 w 5093934"/>
                  <a:gd name="connsiteY6935" fmla="*/ 897158 h 1876628"/>
                  <a:gd name="connsiteX6936" fmla="*/ 670657 w 5093934"/>
                  <a:gd name="connsiteY6936" fmla="*/ 888002 h 1876628"/>
                  <a:gd name="connsiteX6937" fmla="*/ 678289 w 5093934"/>
                  <a:gd name="connsiteY6937" fmla="*/ 882817 h 1876628"/>
                  <a:gd name="connsiteX6938" fmla="*/ 684565 w 5093934"/>
                  <a:gd name="connsiteY6938" fmla="*/ 881124 h 1876628"/>
                  <a:gd name="connsiteX6939" fmla="*/ 4598466 w 5093934"/>
                  <a:gd name="connsiteY6939" fmla="*/ 875335 h 1876628"/>
                  <a:gd name="connsiteX6940" fmla="*/ 4607504 w 5093934"/>
                  <a:gd name="connsiteY6940" fmla="*/ 878115 h 1876628"/>
                  <a:gd name="connsiteX6941" fmla="*/ 4643716 w 5093934"/>
                  <a:gd name="connsiteY6941" fmla="*/ 905007 h 1876628"/>
                  <a:gd name="connsiteX6942" fmla="*/ 4643716 w 5093934"/>
                  <a:gd name="connsiteY6942" fmla="*/ 918431 h 1876628"/>
                  <a:gd name="connsiteX6943" fmla="*/ 4595324 w 5093934"/>
                  <a:gd name="connsiteY6943" fmla="*/ 954367 h 1876628"/>
                  <a:gd name="connsiteX6944" fmla="*/ 4577250 w 5093934"/>
                  <a:gd name="connsiteY6944" fmla="*/ 954367 h 1876628"/>
                  <a:gd name="connsiteX6945" fmla="*/ 4541037 w 5093934"/>
                  <a:gd name="connsiteY6945" fmla="*/ 927475 h 1876628"/>
                  <a:gd name="connsiteX6946" fmla="*/ 4541037 w 5093934"/>
                  <a:gd name="connsiteY6946" fmla="*/ 914052 h 1876628"/>
                  <a:gd name="connsiteX6947" fmla="*/ 4589428 w 5093934"/>
                  <a:gd name="connsiteY6947" fmla="*/ 878115 h 1876628"/>
                  <a:gd name="connsiteX6948" fmla="*/ 4598466 w 5093934"/>
                  <a:gd name="connsiteY6948" fmla="*/ 875335 h 1876628"/>
                  <a:gd name="connsiteX6949" fmla="*/ 3834238 w 5093934"/>
                  <a:gd name="connsiteY6949" fmla="*/ 875335 h 1876628"/>
                  <a:gd name="connsiteX6950" fmla="*/ 3843274 w 5093934"/>
                  <a:gd name="connsiteY6950" fmla="*/ 878115 h 1876628"/>
                  <a:gd name="connsiteX6951" fmla="*/ 3879487 w 5093934"/>
                  <a:gd name="connsiteY6951" fmla="*/ 905007 h 1876628"/>
                  <a:gd name="connsiteX6952" fmla="*/ 3879487 w 5093934"/>
                  <a:gd name="connsiteY6952" fmla="*/ 918431 h 1876628"/>
                  <a:gd name="connsiteX6953" fmla="*/ 3831096 w 5093934"/>
                  <a:gd name="connsiteY6953" fmla="*/ 954367 h 1876628"/>
                  <a:gd name="connsiteX6954" fmla="*/ 3813020 w 5093934"/>
                  <a:gd name="connsiteY6954" fmla="*/ 954367 h 1876628"/>
                  <a:gd name="connsiteX6955" fmla="*/ 3776809 w 5093934"/>
                  <a:gd name="connsiteY6955" fmla="*/ 927475 h 1876628"/>
                  <a:gd name="connsiteX6956" fmla="*/ 3776809 w 5093934"/>
                  <a:gd name="connsiteY6956" fmla="*/ 914052 h 1876628"/>
                  <a:gd name="connsiteX6957" fmla="*/ 3825200 w 5093934"/>
                  <a:gd name="connsiteY6957" fmla="*/ 878115 h 1876628"/>
                  <a:gd name="connsiteX6958" fmla="*/ 3834238 w 5093934"/>
                  <a:gd name="connsiteY6958" fmla="*/ 875335 h 1876628"/>
                  <a:gd name="connsiteX6959" fmla="*/ 3071457 w 5093934"/>
                  <a:gd name="connsiteY6959" fmla="*/ 875335 h 1876628"/>
                  <a:gd name="connsiteX6960" fmla="*/ 3080494 w 5093934"/>
                  <a:gd name="connsiteY6960" fmla="*/ 878115 h 1876628"/>
                  <a:gd name="connsiteX6961" fmla="*/ 3116706 w 5093934"/>
                  <a:gd name="connsiteY6961" fmla="*/ 905007 h 1876628"/>
                  <a:gd name="connsiteX6962" fmla="*/ 3116706 w 5093934"/>
                  <a:gd name="connsiteY6962" fmla="*/ 918431 h 1876628"/>
                  <a:gd name="connsiteX6963" fmla="*/ 3068315 w 5093934"/>
                  <a:gd name="connsiteY6963" fmla="*/ 954367 h 1876628"/>
                  <a:gd name="connsiteX6964" fmla="*/ 3050240 w 5093934"/>
                  <a:gd name="connsiteY6964" fmla="*/ 954367 h 1876628"/>
                  <a:gd name="connsiteX6965" fmla="*/ 3014028 w 5093934"/>
                  <a:gd name="connsiteY6965" fmla="*/ 927475 h 1876628"/>
                  <a:gd name="connsiteX6966" fmla="*/ 3014028 w 5093934"/>
                  <a:gd name="connsiteY6966" fmla="*/ 914052 h 1876628"/>
                  <a:gd name="connsiteX6967" fmla="*/ 3062420 w 5093934"/>
                  <a:gd name="connsiteY6967" fmla="*/ 878115 h 1876628"/>
                  <a:gd name="connsiteX6968" fmla="*/ 3071457 w 5093934"/>
                  <a:gd name="connsiteY6968" fmla="*/ 875335 h 1876628"/>
                  <a:gd name="connsiteX6969" fmla="*/ 2307228 w 5093934"/>
                  <a:gd name="connsiteY6969" fmla="*/ 875335 h 1876628"/>
                  <a:gd name="connsiteX6970" fmla="*/ 2316266 w 5093934"/>
                  <a:gd name="connsiteY6970" fmla="*/ 878115 h 1876628"/>
                  <a:gd name="connsiteX6971" fmla="*/ 2352478 w 5093934"/>
                  <a:gd name="connsiteY6971" fmla="*/ 905007 h 1876628"/>
                  <a:gd name="connsiteX6972" fmla="*/ 2352478 w 5093934"/>
                  <a:gd name="connsiteY6972" fmla="*/ 918431 h 1876628"/>
                  <a:gd name="connsiteX6973" fmla="*/ 2304087 w 5093934"/>
                  <a:gd name="connsiteY6973" fmla="*/ 954367 h 1876628"/>
                  <a:gd name="connsiteX6974" fmla="*/ 2286012 w 5093934"/>
                  <a:gd name="connsiteY6974" fmla="*/ 954367 h 1876628"/>
                  <a:gd name="connsiteX6975" fmla="*/ 2249800 w 5093934"/>
                  <a:gd name="connsiteY6975" fmla="*/ 927475 h 1876628"/>
                  <a:gd name="connsiteX6976" fmla="*/ 2249800 w 5093934"/>
                  <a:gd name="connsiteY6976" fmla="*/ 914052 h 1876628"/>
                  <a:gd name="connsiteX6977" fmla="*/ 2298191 w 5093934"/>
                  <a:gd name="connsiteY6977" fmla="*/ 878115 h 1876628"/>
                  <a:gd name="connsiteX6978" fmla="*/ 2307228 w 5093934"/>
                  <a:gd name="connsiteY6978" fmla="*/ 875335 h 1876628"/>
                  <a:gd name="connsiteX6979" fmla="*/ 1542846 w 5093934"/>
                  <a:gd name="connsiteY6979" fmla="*/ 875335 h 1876628"/>
                  <a:gd name="connsiteX6980" fmla="*/ 1551884 w 5093934"/>
                  <a:gd name="connsiteY6980" fmla="*/ 878115 h 1876628"/>
                  <a:gd name="connsiteX6981" fmla="*/ 1588096 w 5093934"/>
                  <a:gd name="connsiteY6981" fmla="*/ 905007 h 1876628"/>
                  <a:gd name="connsiteX6982" fmla="*/ 1588096 w 5093934"/>
                  <a:gd name="connsiteY6982" fmla="*/ 918431 h 1876628"/>
                  <a:gd name="connsiteX6983" fmla="*/ 1539705 w 5093934"/>
                  <a:gd name="connsiteY6983" fmla="*/ 954367 h 1876628"/>
                  <a:gd name="connsiteX6984" fmla="*/ 1521630 w 5093934"/>
                  <a:gd name="connsiteY6984" fmla="*/ 954367 h 1876628"/>
                  <a:gd name="connsiteX6985" fmla="*/ 1485418 w 5093934"/>
                  <a:gd name="connsiteY6985" fmla="*/ 927475 h 1876628"/>
                  <a:gd name="connsiteX6986" fmla="*/ 1485418 w 5093934"/>
                  <a:gd name="connsiteY6986" fmla="*/ 914052 h 1876628"/>
                  <a:gd name="connsiteX6987" fmla="*/ 1533810 w 5093934"/>
                  <a:gd name="connsiteY6987" fmla="*/ 878115 h 1876628"/>
                  <a:gd name="connsiteX6988" fmla="*/ 1542846 w 5093934"/>
                  <a:gd name="connsiteY6988" fmla="*/ 875335 h 1876628"/>
                  <a:gd name="connsiteX6989" fmla="*/ 778619 w 5093934"/>
                  <a:gd name="connsiteY6989" fmla="*/ 875335 h 1876628"/>
                  <a:gd name="connsiteX6990" fmla="*/ 787656 w 5093934"/>
                  <a:gd name="connsiteY6990" fmla="*/ 878115 h 1876628"/>
                  <a:gd name="connsiteX6991" fmla="*/ 823868 w 5093934"/>
                  <a:gd name="connsiteY6991" fmla="*/ 905007 h 1876628"/>
                  <a:gd name="connsiteX6992" fmla="*/ 823868 w 5093934"/>
                  <a:gd name="connsiteY6992" fmla="*/ 918431 h 1876628"/>
                  <a:gd name="connsiteX6993" fmla="*/ 775477 w 5093934"/>
                  <a:gd name="connsiteY6993" fmla="*/ 954367 h 1876628"/>
                  <a:gd name="connsiteX6994" fmla="*/ 757402 w 5093934"/>
                  <a:gd name="connsiteY6994" fmla="*/ 954367 h 1876628"/>
                  <a:gd name="connsiteX6995" fmla="*/ 721190 w 5093934"/>
                  <a:gd name="connsiteY6995" fmla="*/ 927475 h 1876628"/>
                  <a:gd name="connsiteX6996" fmla="*/ 721190 w 5093934"/>
                  <a:gd name="connsiteY6996" fmla="*/ 914052 h 1876628"/>
                  <a:gd name="connsiteX6997" fmla="*/ 769582 w 5093934"/>
                  <a:gd name="connsiteY6997" fmla="*/ 878115 h 1876628"/>
                  <a:gd name="connsiteX6998" fmla="*/ 778619 w 5093934"/>
                  <a:gd name="connsiteY6998" fmla="*/ 875335 h 1876628"/>
                  <a:gd name="connsiteX6999" fmla="*/ 4375570 w 5093934"/>
                  <a:gd name="connsiteY6999" fmla="*/ 874674 h 1876628"/>
                  <a:gd name="connsiteX7000" fmla="*/ 4381620 w 5093934"/>
                  <a:gd name="connsiteY7000" fmla="*/ 876773 h 1876628"/>
                  <a:gd name="connsiteX7001" fmla="*/ 4388602 w 5093934"/>
                  <a:gd name="connsiteY7001" fmla="*/ 882439 h 1876628"/>
                  <a:gd name="connsiteX7002" fmla="*/ 4388056 w 5093934"/>
                  <a:gd name="connsiteY7002" fmla="*/ 891595 h 1876628"/>
                  <a:gd name="connsiteX7003" fmla="*/ 4380425 w 5093934"/>
                  <a:gd name="connsiteY7003" fmla="*/ 896780 h 1876628"/>
                  <a:gd name="connsiteX7004" fmla="*/ 4368097 w 5093934"/>
                  <a:gd name="connsiteY7004" fmla="*/ 896374 h 1876628"/>
                  <a:gd name="connsiteX7005" fmla="*/ 4361114 w 5093934"/>
                  <a:gd name="connsiteY7005" fmla="*/ 890707 h 1876628"/>
                  <a:gd name="connsiteX7006" fmla="*/ 4361661 w 5093934"/>
                  <a:gd name="connsiteY7006" fmla="*/ 881552 h 1876628"/>
                  <a:gd name="connsiteX7007" fmla="*/ 4369292 w 5093934"/>
                  <a:gd name="connsiteY7007" fmla="*/ 876366 h 1876628"/>
                  <a:gd name="connsiteX7008" fmla="*/ 4375570 w 5093934"/>
                  <a:gd name="connsiteY7008" fmla="*/ 874674 h 1876628"/>
                  <a:gd name="connsiteX7009" fmla="*/ 3612788 w 5093934"/>
                  <a:gd name="connsiteY7009" fmla="*/ 874674 h 1876628"/>
                  <a:gd name="connsiteX7010" fmla="*/ 3618839 w 5093934"/>
                  <a:gd name="connsiteY7010" fmla="*/ 876773 h 1876628"/>
                  <a:gd name="connsiteX7011" fmla="*/ 3625822 w 5093934"/>
                  <a:gd name="connsiteY7011" fmla="*/ 882439 h 1876628"/>
                  <a:gd name="connsiteX7012" fmla="*/ 3625275 w 5093934"/>
                  <a:gd name="connsiteY7012" fmla="*/ 891595 h 1876628"/>
                  <a:gd name="connsiteX7013" fmla="*/ 3617644 w 5093934"/>
                  <a:gd name="connsiteY7013" fmla="*/ 896780 h 1876628"/>
                  <a:gd name="connsiteX7014" fmla="*/ 3605316 w 5093934"/>
                  <a:gd name="connsiteY7014" fmla="*/ 896374 h 1876628"/>
                  <a:gd name="connsiteX7015" fmla="*/ 3598334 w 5093934"/>
                  <a:gd name="connsiteY7015" fmla="*/ 890707 h 1876628"/>
                  <a:gd name="connsiteX7016" fmla="*/ 3598880 w 5093934"/>
                  <a:gd name="connsiteY7016" fmla="*/ 881552 h 1876628"/>
                  <a:gd name="connsiteX7017" fmla="*/ 3606511 w 5093934"/>
                  <a:gd name="connsiteY7017" fmla="*/ 876366 h 1876628"/>
                  <a:gd name="connsiteX7018" fmla="*/ 3612788 w 5093934"/>
                  <a:gd name="connsiteY7018" fmla="*/ 874674 h 1876628"/>
                  <a:gd name="connsiteX7019" fmla="*/ 2848560 w 5093934"/>
                  <a:gd name="connsiteY7019" fmla="*/ 874674 h 1876628"/>
                  <a:gd name="connsiteX7020" fmla="*/ 2854611 w 5093934"/>
                  <a:gd name="connsiteY7020" fmla="*/ 876773 h 1876628"/>
                  <a:gd name="connsiteX7021" fmla="*/ 2861594 w 5093934"/>
                  <a:gd name="connsiteY7021" fmla="*/ 882439 h 1876628"/>
                  <a:gd name="connsiteX7022" fmla="*/ 2861047 w 5093934"/>
                  <a:gd name="connsiteY7022" fmla="*/ 891595 h 1876628"/>
                  <a:gd name="connsiteX7023" fmla="*/ 2853416 w 5093934"/>
                  <a:gd name="connsiteY7023" fmla="*/ 896780 h 1876628"/>
                  <a:gd name="connsiteX7024" fmla="*/ 2841088 w 5093934"/>
                  <a:gd name="connsiteY7024" fmla="*/ 896374 h 1876628"/>
                  <a:gd name="connsiteX7025" fmla="*/ 2834105 w 5093934"/>
                  <a:gd name="connsiteY7025" fmla="*/ 890707 h 1876628"/>
                  <a:gd name="connsiteX7026" fmla="*/ 2834652 w 5093934"/>
                  <a:gd name="connsiteY7026" fmla="*/ 881552 h 1876628"/>
                  <a:gd name="connsiteX7027" fmla="*/ 2842282 w 5093934"/>
                  <a:gd name="connsiteY7027" fmla="*/ 876366 h 1876628"/>
                  <a:gd name="connsiteX7028" fmla="*/ 2848560 w 5093934"/>
                  <a:gd name="connsiteY7028" fmla="*/ 874674 h 1876628"/>
                  <a:gd name="connsiteX7029" fmla="*/ 2084178 w 5093934"/>
                  <a:gd name="connsiteY7029" fmla="*/ 874674 h 1876628"/>
                  <a:gd name="connsiteX7030" fmla="*/ 2090229 w 5093934"/>
                  <a:gd name="connsiteY7030" fmla="*/ 876773 h 1876628"/>
                  <a:gd name="connsiteX7031" fmla="*/ 2097212 w 5093934"/>
                  <a:gd name="connsiteY7031" fmla="*/ 882439 h 1876628"/>
                  <a:gd name="connsiteX7032" fmla="*/ 2096665 w 5093934"/>
                  <a:gd name="connsiteY7032" fmla="*/ 891595 h 1876628"/>
                  <a:gd name="connsiteX7033" fmla="*/ 2089034 w 5093934"/>
                  <a:gd name="connsiteY7033" fmla="*/ 896780 h 1876628"/>
                  <a:gd name="connsiteX7034" fmla="*/ 2076706 w 5093934"/>
                  <a:gd name="connsiteY7034" fmla="*/ 896374 h 1876628"/>
                  <a:gd name="connsiteX7035" fmla="*/ 2069724 w 5093934"/>
                  <a:gd name="connsiteY7035" fmla="*/ 890707 h 1876628"/>
                  <a:gd name="connsiteX7036" fmla="*/ 2070270 w 5093934"/>
                  <a:gd name="connsiteY7036" fmla="*/ 881552 h 1876628"/>
                  <a:gd name="connsiteX7037" fmla="*/ 2077901 w 5093934"/>
                  <a:gd name="connsiteY7037" fmla="*/ 876366 h 1876628"/>
                  <a:gd name="connsiteX7038" fmla="*/ 2084178 w 5093934"/>
                  <a:gd name="connsiteY7038" fmla="*/ 874674 h 1876628"/>
                  <a:gd name="connsiteX7039" fmla="*/ 1319950 w 5093934"/>
                  <a:gd name="connsiteY7039" fmla="*/ 874674 h 1876628"/>
                  <a:gd name="connsiteX7040" fmla="*/ 1326001 w 5093934"/>
                  <a:gd name="connsiteY7040" fmla="*/ 876773 h 1876628"/>
                  <a:gd name="connsiteX7041" fmla="*/ 1332984 w 5093934"/>
                  <a:gd name="connsiteY7041" fmla="*/ 882439 h 1876628"/>
                  <a:gd name="connsiteX7042" fmla="*/ 1332437 w 5093934"/>
                  <a:gd name="connsiteY7042" fmla="*/ 891595 h 1876628"/>
                  <a:gd name="connsiteX7043" fmla="*/ 1324806 w 5093934"/>
                  <a:gd name="connsiteY7043" fmla="*/ 896780 h 1876628"/>
                  <a:gd name="connsiteX7044" fmla="*/ 1312478 w 5093934"/>
                  <a:gd name="connsiteY7044" fmla="*/ 896374 h 1876628"/>
                  <a:gd name="connsiteX7045" fmla="*/ 1305495 w 5093934"/>
                  <a:gd name="connsiteY7045" fmla="*/ 890707 h 1876628"/>
                  <a:gd name="connsiteX7046" fmla="*/ 1306042 w 5093934"/>
                  <a:gd name="connsiteY7046" fmla="*/ 881552 h 1876628"/>
                  <a:gd name="connsiteX7047" fmla="*/ 1313673 w 5093934"/>
                  <a:gd name="connsiteY7047" fmla="*/ 876366 h 1876628"/>
                  <a:gd name="connsiteX7048" fmla="*/ 1319950 w 5093934"/>
                  <a:gd name="connsiteY7048" fmla="*/ 874674 h 1876628"/>
                  <a:gd name="connsiteX7049" fmla="*/ 557169 w 5093934"/>
                  <a:gd name="connsiteY7049" fmla="*/ 874674 h 1876628"/>
                  <a:gd name="connsiteX7050" fmla="*/ 563220 w 5093934"/>
                  <a:gd name="connsiteY7050" fmla="*/ 876773 h 1876628"/>
                  <a:gd name="connsiteX7051" fmla="*/ 570203 w 5093934"/>
                  <a:gd name="connsiteY7051" fmla="*/ 882439 h 1876628"/>
                  <a:gd name="connsiteX7052" fmla="*/ 569656 w 5093934"/>
                  <a:gd name="connsiteY7052" fmla="*/ 891595 h 1876628"/>
                  <a:gd name="connsiteX7053" fmla="*/ 562025 w 5093934"/>
                  <a:gd name="connsiteY7053" fmla="*/ 896780 h 1876628"/>
                  <a:gd name="connsiteX7054" fmla="*/ 549697 w 5093934"/>
                  <a:gd name="connsiteY7054" fmla="*/ 896374 h 1876628"/>
                  <a:gd name="connsiteX7055" fmla="*/ 542715 w 5093934"/>
                  <a:gd name="connsiteY7055" fmla="*/ 890707 h 1876628"/>
                  <a:gd name="connsiteX7056" fmla="*/ 543261 w 5093934"/>
                  <a:gd name="connsiteY7056" fmla="*/ 881552 h 1876628"/>
                  <a:gd name="connsiteX7057" fmla="*/ 550892 w 5093934"/>
                  <a:gd name="connsiteY7057" fmla="*/ 876366 h 1876628"/>
                  <a:gd name="connsiteX7058" fmla="*/ 557169 w 5093934"/>
                  <a:gd name="connsiteY7058" fmla="*/ 874674 h 1876628"/>
                  <a:gd name="connsiteX7059" fmla="*/ 4433052 w 5093934"/>
                  <a:gd name="connsiteY7059" fmla="*/ 873547 h 1876628"/>
                  <a:gd name="connsiteX7060" fmla="*/ 4439364 w 5093934"/>
                  <a:gd name="connsiteY7060" fmla="*/ 875489 h 1876628"/>
                  <a:gd name="connsiteX7061" fmla="*/ 4464262 w 5093934"/>
                  <a:gd name="connsiteY7061" fmla="*/ 893979 h 1876628"/>
                  <a:gd name="connsiteX7062" fmla="*/ 4464262 w 5093934"/>
                  <a:gd name="connsiteY7062" fmla="*/ 903355 h 1876628"/>
                  <a:gd name="connsiteX7063" fmla="*/ 4428137 w 5093934"/>
                  <a:gd name="connsiteY7063" fmla="*/ 930182 h 1876628"/>
                  <a:gd name="connsiteX7064" fmla="*/ 4415511 w 5093934"/>
                  <a:gd name="connsiteY7064" fmla="*/ 930182 h 1876628"/>
                  <a:gd name="connsiteX7065" fmla="*/ 4390614 w 5093934"/>
                  <a:gd name="connsiteY7065" fmla="*/ 911693 h 1876628"/>
                  <a:gd name="connsiteX7066" fmla="*/ 4390614 w 5093934"/>
                  <a:gd name="connsiteY7066" fmla="*/ 902316 h 1876628"/>
                  <a:gd name="connsiteX7067" fmla="*/ 4426738 w 5093934"/>
                  <a:gd name="connsiteY7067" fmla="*/ 875489 h 1876628"/>
                  <a:gd name="connsiteX7068" fmla="*/ 4433052 w 5093934"/>
                  <a:gd name="connsiteY7068" fmla="*/ 873547 h 1876628"/>
                  <a:gd name="connsiteX7069" fmla="*/ 3670270 w 5093934"/>
                  <a:gd name="connsiteY7069" fmla="*/ 873547 h 1876628"/>
                  <a:gd name="connsiteX7070" fmla="*/ 3676583 w 5093934"/>
                  <a:gd name="connsiteY7070" fmla="*/ 875489 h 1876628"/>
                  <a:gd name="connsiteX7071" fmla="*/ 3701480 w 5093934"/>
                  <a:gd name="connsiteY7071" fmla="*/ 893979 h 1876628"/>
                  <a:gd name="connsiteX7072" fmla="*/ 3701480 w 5093934"/>
                  <a:gd name="connsiteY7072" fmla="*/ 903355 h 1876628"/>
                  <a:gd name="connsiteX7073" fmla="*/ 3665356 w 5093934"/>
                  <a:gd name="connsiteY7073" fmla="*/ 930182 h 1876628"/>
                  <a:gd name="connsiteX7074" fmla="*/ 3652730 w 5093934"/>
                  <a:gd name="connsiteY7074" fmla="*/ 930182 h 1876628"/>
                  <a:gd name="connsiteX7075" fmla="*/ 3627833 w 5093934"/>
                  <a:gd name="connsiteY7075" fmla="*/ 911693 h 1876628"/>
                  <a:gd name="connsiteX7076" fmla="*/ 3627832 w 5093934"/>
                  <a:gd name="connsiteY7076" fmla="*/ 902316 h 1876628"/>
                  <a:gd name="connsiteX7077" fmla="*/ 3663958 w 5093934"/>
                  <a:gd name="connsiteY7077" fmla="*/ 875489 h 1876628"/>
                  <a:gd name="connsiteX7078" fmla="*/ 3670270 w 5093934"/>
                  <a:gd name="connsiteY7078" fmla="*/ 873547 h 1876628"/>
                  <a:gd name="connsiteX7079" fmla="*/ 2906043 w 5093934"/>
                  <a:gd name="connsiteY7079" fmla="*/ 873547 h 1876628"/>
                  <a:gd name="connsiteX7080" fmla="*/ 2912355 w 5093934"/>
                  <a:gd name="connsiteY7080" fmla="*/ 875489 h 1876628"/>
                  <a:gd name="connsiteX7081" fmla="*/ 2937252 w 5093934"/>
                  <a:gd name="connsiteY7081" fmla="*/ 893979 h 1876628"/>
                  <a:gd name="connsiteX7082" fmla="*/ 2937252 w 5093934"/>
                  <a:gd name="connsiteY7082" fmla="*/ 903355 h 1876628"/>
                  <a:gd name="connsiteX7083" fmla="*/ 2901128 w 5093934"/>
                  <a:gd name="connsiteY7083" fmla="*/ 930182 h 1876628"/>
                  <a:gd name="connsiteX7084" fmla="*/ 2888502 w 5093934"/>
                  <a:gd name="connsiteY7084" fmla="*/ 930182 h 1876628"/>
                  <a:gd name="connsiteX7085" fmla="*/ 2863606 w 5093934"/>
                  <a:gd name="connsiteY7085" fmla="*/ 911693 h 1876628"/>
                  <a:gd name="connsiteX7086" fmla="*/ 2863604 w 5093934"/>
                  <a:gd name="connsiteY7086" fmla="*/ 902316 h 1876628"/>
                  <a:gd name="connsiteX7087" fmla="*/ 2899730 w 5093934"/>
                  <a:gd name="connsiteY7087" fmla="*/ 875489 h 1876628"/>
                  <a:gd name="connsiteX7088" fmla="*/ 2906043 w 5093934"/>
                  <a:gd name="connsiteY7088" fmla="*/ 873547 h 1876628"/>
                  <a:gd name="connsiteX7089" fmla="*/ 2141661 w 5093934"/>
                  <a:gd name="connsiteY7089" fmla="*/ 873547 h 1876628"/>
                  <a:gd name="connsiteX7090" fmla="*/ 2147973 w 5093934"/>
                  <a:gd name="connsiteY7090" fmla="*/ 875489 h 1876628"/>
                  <a:gd name="connsiteX7091" fmla="*/ 2172870 w 5093934"/>
                  <a:gd name="connsiteY7091" fmla="*/ 893979 h 1876628"/>
                  <a:gd name="connsiteX7092" fmla="*/ 2172870 w 5093934"/>
                  <a:gd name="connsiteY7092" fmla="*/ 903355 h 1876628"/>
                  <a:gd name="connsiteX7093" fmla="*/ 2136746 w 5093934"/>
                  <a:gd name="connsiteY7093" fmla="*/ 930182 h 1876628"/>
                  <a:gd name="connsiteX7094" fmla="*/ 2124120 w 5093934"/>
                  <a:gd name="connsiteY7094" fmla="*/ 930182 h 1876628"/>
                  <a:gd name="connsiteX7095" fmla="*/ 2099223 w 5093934"/>
                  <a:gd name="connsiteY7095" fmla="*/ 911693 h 1876628"/>
                  <a:gd name="connsiteX7096" fmla="*/ 2099223 w 5093934"/>
                  <a:gd name="connsiteY7096" fmla="*/ 902316 h 1876628"/>
                  <a:gd name="connsiteX7097" fmla="*/ 2135347 w 5093934"/>
                  <a:gd name="connsiteY7097" fmla="*/ 875489 h 1876628"/>
                  <a:gd name="connsiteX7098" fmla="*/ 2141661 w 5093934"/>
                  <a:gd name="connsiteY7098" fmla="*/ 873547 h 1876628"/>
                  <a:gd name="connsiteX7099" fmla="*/ 1377433 w 5093934"/>
                  <a:gd name="connsiteY7099" fmla="*/ 873547 h 1876628"/>
                  <a:gd name="connsiteX7100" fmla="*/ 1383746 w 5093934"/>
                  <a:gd name="connsiteY7100" fmla="*/ 875489 h 1876628"/>
                  <a:gd name="connsiteX7101" fmla="*/ 1408642 w 5093934"/>
                  <a:gd name="connsiteY7101" fmla="*/ 893979 h 1876628"/>
                  <a:gd name="connsiteX7102" fmla="*/ 1408642 w 5093934"/>
                  <a:gd name="connsiteY7102" fmla="*/ 903355 h 1876628"/>
                  <a:gd name="connsiteX7103" fmla="*/ 1372518 w 5093934"/>
                  <a:gd name="connsiteY7103" fmla="*/ 930182 h 1876628"/>
                  <a:gd name="connsiteX7104" fmla="*/ 1359893 w 5093934"/>
                  <a:gd name="connsiteY7104" fmla="*/ 930182 h 1876628"/>
                  <a:gd name="connsiteX7105" fmla="*/ 1334995 w 5093934"/>
                  <a:gd name="connsiteY7105" fmla="*/ 911693 h 1876628"/>
                  <a:gd name="connsiteX7106" fmla="*/ 1334995 w 5093934"/>
                  <a:gd name="connsiteY7106" fmla="*/ 902316 h 1876628"/>
                  <a:gd name="connsiteX7107" fmla="*/ 1371119 w 5093934"/>
                  <a:gd name="connsiteY7107" fmla="*/ 875489 h 1876628"/>
                  <a:gd name="connsiteX7108" fmla="*/ 1377433 w 5093934"/>
                  <a:gd name="connsiteY7108" fmla="*/ 873547 h 1876628"/>
                  <a:gd name="connsiteX7109" fmla="*/ 614652 w 5093934"/>
                  <a:gd name="connsiteY7109" fmla="*/ 873547 h 1876628"/>
                  <a:gd name="connsiteX7110" fmla="*/ 620964 w 5093934"/>
                  <a:gd name="connsiteY7110" fmla="*/ 875489 h 1876628"/>
                  <a:gd name="connsiteX7111" fmla="*/ 645861 w 5093934"/>
                  <a:gd name="connsiteY7111" fmla="*/ 893979 h 1876628"/>
                  <a:gd name="connsiteX7112" fmla="*/ 645861 w 5093934"/>
                  <a:gd name="connsiteY7112" fmla="*/ 903355 h 1876628"/>
                  <a:gd name="connsiteX7113" fmla="*/ 609738 w 5093934"/>
                  <a:gd name="connsiteY7113" fmla="*/ 930182 h 1876628"/>
                  <a:gd name="connsiteX7114" fmla="*/ 597112 w 5093934"/>
                  <a:gd name="connsiteY7114" fmla="*/ 930182 h 1876628"/>
                  <a:gd name="connsiteX7115" fmla="*/ 572214 w 5093934"/>
                  <a:gd name="connsiteY7115" fmla="*/ 911693 h 1876628"/>
                  <a:gd name="connsiteX7116" fmla="*/ 572214 w 5093934"/>
                  <a:gd name="connsiteY7116" fmla="*/ 902316 h 1876628"/>
                  <a:gd name="connsiteX7117" fmla="*/ 608339 w 5093934"/>
                  <a:gd name="connsiteY7117" fmla="*/ 875489 h 1876628"/>
                  <a:gd name="connsiteX7118" fmla="*/ 614652 w 5093934"/>
                  <a:gd name="connsiteY7118" fmla="*/ 873547 h 1876628"/>
                  <a:gd name="connsiteX7119" fmla="*/ 4550586 w 5093934"/>
                  <a:gd name="connsiteY7119" fmla="*/ 867148 h 1876628"/>
                  <a:gd name="connsiteX7120" fmla="*/ 4556638 w 5093934"/>
                  <a:gd name="connsiteY7120" fmla="*/ 869247 h 1876628"/>
                  <a:gd name="connsiteX7121" fmla="*/ 4563620 w 5093934"/>
                  <a:gd name="connsiteY7121" fmla="*/ 874914 h 1876628"/>
                  <a:gd name="connsiteX7122" fmla="*/ 4563072 w 5093934"/>
                  <a:gd name="connsiteY7122" fmla="*/ 884069 h 1876628"/>
                  <a:gd name="connsiteX7123" fmla="*/ 4555441 w 5093934"/>
                  <a:gd name="connsiteY7123" fmla="*/ 889254 h 1876628"/>
                  <a:gd name="connsiteX7124" fmla="*/ 4543114 w 5093934"/>
                  <a:gd name="connsiteY7124" fmla="*/ 888848 h 1876628"/>
                  <a:gd name="connsiteX7125" fmla="*/ 4536132 w 5093934"/>
                  <a:gd name="connsiteY7125" fmla="*/ 883181 h 1876628"/>
                  <a:gd name="connsiteX7126" fmla="*/ 4536678 w 5093934"/>
                  <a:gd name="connsiteY7126" fmla="*/ 874026 h 1876628"/>
                  <a:gd name="connsiteX7127" fmla="*/ 4544309 w 5093934"/>
                  <a:gd name="connsiteY7127" fmla="*/ 868841 h 1876628"/>
                  <a:gd name="connsiteX7128" fmla="*/ 4550586 w 5093934"/>
                  <a:gd name="connsiteY7128" fmla="*/ 867148 h 1876628"/>
                  <a:gd name="connsiteX7129" fmla="*/ 3786358 w 5093934"/>
                  <a:gd name="connsiteY7129" fmla="*/ 867148 h 1876628"/>
                  <a:gd name="connsiteX7130" fmla="*/ 3792410 w 5093934"/>
                  <a:gd name="connsiteY7130" fmla="*/ 869247 h 1876628"/>
                  <a:gd name="connsiteX7131" fmla="*/ 3799392 w 5093934"/>
                  <a:gd name="connsiteY7131" fmla="*/ 874914 h 1876628"/>
                  <a:gd name="connsiteX7132" fmla="*/ 3798844 w 5093934"/>
                  <a:gd name="connsiteY7132" fmla="*/ 884069 h 1876628"/>
                  <a:gd name="connsiteX7133" fmla="*/ 3791214 w 5093934"/>
                  <a:gd name="connsiteY7133" fmla="*/ 889254 h 1876628"/>
                  <a:gd name="connsiteX7134" fmla="*/ 3778885 w 5093934"/>
                  <a:gd name="connsiteY7134" fmla="*/ 888848 h 1876628"/>
                  <a:gd name="connsiteX7135" fmla="*/ 3771903 w 5093934"/>
                  <a:gd name="connsiteY7135" fmla="*/ 883181 h 1876628"/>
                  <a:gd name="connsiteX7136" fmla="*/ 3772450 w 5093934"/>
                  <a:gd name="connsiteY7136" fmla="*/ 874026 h 1876628"/>
                  <a:gd name="connsiteX7137" fmla="*/ 3780080 w 5093934"/>
                  <a:gd name="connsiteY7137" fmla="*/ 868841 h 1876628"/>
                  <a:gd name="connsiteX7138" fmla="*/ 3786358 w 5093934"/>
                  <a:gd name="connsiteY7138" fmla="*/ 867148 h 1876628"/>
                  <a:gd name="connsiteX7139" fmla="*/ 3023577 w 5093934"/>
                  <a:gd name="connsiteY7139" fmla="*/ 867148 h 1876628"/>
                  <a:gd name="connsiteX7140" fmla="*/ 3029629 w 5093934"/>
                  <a:gd name="connsiteY7140" fmla="*/ 869247 h 1876628"/>
                  <a:gd name="connsiteX7141" fmla="*/ 3036610 w 5093934"/>
                  <a:gd name="connsiteY7141" fmla="*/ 874914 h 1876628"/>
                  <a:gd name="connsiteX7142" fmla="*/ 3036064 w 5093934"/>
                  <a:gd name="connsiteY7142" fmla="*/ 884069 h 1876628"/>
                  <a:gd name="connsiteX7143" fmla="*/ 3028432 w 5093934"/>
                  <a:gd name="connsiteY7143" fmla="*/ 889254 h 1876628"/>
                  <a:gd name="connsiteX7144" fmla="*/ 3016104 w 5093934"/>
                  <a:gd name="connsiteY7144" fmla="*/ 888848 h 1876628"/>
                  <a:gd name="connsiteX7145" fmla="*/ 3009122 w 5093934"/>
                  <a:gd name="connsiteY7145" fmla="*/ 883181 h 1876628"/>
                  <a:gd name="connsiteX7146" fmla="*/ 3009669 w 5093934"/>
                  <a:gd name="connsiteY7146" fmla="*/ 874026 h 1876628"/>
                  <a:gd name="connsiteX7147" fmla="*/ 3017300 w 5093934"/>
                  <a:gd name="connsiteY7147" fmla="*/ 868841 h 1876628"/>
                  <a:gd name="connsiteX7148" fmla="*/ 3023577 w 5093934"/>
                  <a:gd name="connsiteY7148" fmla="*/ 867148 h 1876628"/>
                  <a:gd name="connsiteX7149" fmla="*/ 2259349 w 5093934"/>
                  <a:gd name="connsiteY7149" fmla="*/ 867148 h 1876628"/>
                  <a:gd name="connsiteX7150" fmla="*/ 2265400 w 5093934"/>
                  <a:gd name="connsiteY7150" fmla="*/ 869247 h 1876628"/>
                  <a:gd name="connsiteX7151" fmla="*/ 2272382 w 5093934"/>
                  <a:gd name="connsiteY7151" fmla="*/ 874914 h 1876628"/>
                  <a:gd name="connsiteX7152" fmla="*/ 2271836 w 5093934"/>
                  <a:gd name="connsiteY7152" fmla="*/ 884069 h 1876628"/>
                  <a:gd name="connsiteX7153" fmla="*/ 2264204 w 5093934"/>
                  <a:gd name="connsiteY7153" fmla="*/ 889254 h 1876628"/>
                  <a:gd name="connsiteX7154" fmla="*/ 2251876 w 5093934"/>
                  <a:gd name="connsiteY7154" fmla="*/ 888848 h 1876628"/>
                  <a:gd name="connsiteX7155" fmla="*/ 2244894 w 5093934"/>
                  <a:gd name="connsiteY7155" fmla="*/ 883181 h 1876628"/>
                  <a:gd name="connsiteX7156" fmla="*/ 2245441 w 5093934"/>
                  <a:gd name="connsiteY7156" fmla="*/ 874026 h 1876628"/>
                  <a:gd name="connsiteX7157" fmla="*/ 2253072 w 5093934"/>
                  <a:gd name="connsiteY7157" fmla="*/ 868841 h 1876628"/>
                  <a:gd name="connsiteX7158" fmla="*/ 2259349 w 5093934"/>
                  <a:gd name="connsiteY7158" fmla="*/ 867148 h 1876628"/>
                  <a:gd name="connsiteX7159" fmla="*/ 1494968 w 5093934"/>
                  <a:gd name="connsiteY7159" fmla="*/ 867148 h 1876628"/>
                  <a:gd name="connsiteX7160" fmla="*/ 1501019 w 5093934"/>
                  <a:gd name="connsiteY7160" fmla="*/ 869247 h 1876628"/>
                  <a:gd name="connsiteX7161" fmla="*/ 1508001 w 5093934"/>
                  <a:gd name="connsiteY7161" fmla="*/ 874914 h 1876628"/>
                  <a:gd name="connsiteX7162" fmla="*/ 1507453 w 5093934"/>
                  <a:gd name="connsiteY7162" fmla="*/ 884069 h 1876628"/>
                  <a:gd name="connsiteX7163" fmla="*/ 1499822 w 5093934"/>
                  <a:gd name="connsiteY7163" fmla="*/ 889254 h 1876628"/>
                  <a:gd name="connsiteX7164" fmla="*/ 1487494 w 5093934"/>
                  <a:gd name="connsiteY7164" fmla="*/ 888848 h 1876628"/>
                  <a:gd name="connsiteX7165" fmla="*/ 1480512 w 5093934"/>
                  <a:gd name="connsiteY7165" fmla="*/ 883181 h 1876628"/>
                  <a:gd name="connsiteX7166" fmla="*/ 1481059 w 5093934"/>
                  <a:gd name="connsiteY7166" fmla="*/ 874026 h 1876628"/>
                  <a:gd name="connsiteX7167" fmla="*/ 1488690 w 5093934"/>
                  <a:gd name="connsiteY7167" fmla="*/ 868841 h 1876628"/>
                  <a:gd name="connsiteX7168" fmla="*/ 1494968 w 5093934"/>
                  <a:gd name="connsiteY7168" fmla="*/ 867148 h 1876628"/>
                  <a:gd name="connsiteX7169" fmla="*/ 730739 w 5093934"/>
                  <a:gd name="connsiteY7169" fmla="*/ 867148 h 1876628"/>
                  <a:gd name="connsiteX7170" fmla="*/ 736791 w 5093934"/>
                  <a:gd name="connsiteY7170" fmla="*/ 869247 h 1876628"/>
                  <a:gd name="connsiteX7171" fmla="*/ 743773 w 5093934"/>
                  <a:gd name="connsiteY7171" fmla="*/ 874914 h 1876628"/>
                  <a:gd name="connsiteX7172" fmla="*/ 743226 w 5093934"/>
                  <a:gd name="connsiteY7172" fmla="*/ 884069 h 1876628"/>
                  <a:gd name="connsiteX7173" fmla="*/ 735595 w 5093934"/>
                  <a:gd name="connsiteY7173" fmla="*/ 889254 h 1876628"/>
                  <a:gd name="connsiteX7174" fmla="*/ 723266 w 5093934"/>
                  <a:gd name="connsiteY7174" fmla="*/ 888848 h 1876628"/>
                  <a:gd name="connsiteX7175" fmla="*/ 716284 w 5093934"/>
                  <a:gd name="connsiteY7175" fmla="*/ 883181 h 1876628"/>
                  <a:gd name="connsiteX7176" fmla="*/ 716831 w 5093934"/>
                  <a:gd name="connsiteY7176" fmla="*/ 874026 h 1876628"/>
                  <a:gd name="connsiteX7177" fmla="*/ 724462 w 5093934"/>
                  <a:gd name="connsiteY7177" fmla="*/ 868841 h 1876628"/>
                  <a:gd name="connsiteX7178" fmla="*/ 730739 w 5093934"/>
                  <a:gd name="connsiteY7178" fmla="*/ 867148 h 1876628"/>
                  <a:gd name="connsiteX7179" fmla="*/ 4317406 w 5093934"/>
                  <a:gd name="connsiteY7179" fmla="*/ 862582 h 1876628"/>
                  <a:gd name="connsiteX7180" fmla="*/ 4324184 w 5093934"/>
                  <a:gd name="connsiteY7180" fmla="*/ 864737 h 1876628"/>
                  <a:gd name="connsiteX7181" fmla="*/ 4332161 w 5093934"/>
                  <a:gd name="connsiteY7181" fmla="*/ 870802 h 1876628"/>
                  <a:gd name="connsiteX7182" fmla="*/ 4332000 w 5093934"/>
                  <a:gd name="connsiteY7182" fmla="*/ 880918 h 1876628"/>
                  <a:gd name="connsiteX7183" fmla="*/ 4296428 w 5093934"/>
                  <a:gd name="connsiteY7183" fmla="*/ 906720 h 1876628"/>
                  <a:gd name="connsiteX7184" fmla="*/ 4282805 w 5093934"/>
                  <a:gd name="connsiteY7184" fmla="*/ 906601 h 1876628"/>
                  <a:gd name="connsiteX7185" fmla="*/ 4274828 w 5093934"/>
                  <a:gd name="connsiteY7185" fmla="*/ 900536 h 1876628"/>
                  <a:gd name="connsiteX7186" fmla="*/ 4274988 w 5093934"/>
                  <a:gd name="connsiteY7186" fmla="*/ 890419 h 1876628"/>
                  <a:gd name="connsiteX7187" fmla="*/ 4310562 w 5093934"/>
                  <a:gd name="connsiteY7187" fmla="*/ 864617 h 1876628"/>
                  <a:gd name="connsiteX7188" fmla="*/ 4317406 w 5093934"/>
                  <a:gd name="connsiteY7188" fmla="*/ 862582 h 1876628"/>
                  <a:gd name="connsiteX7189" fmla="*/ 3554625 w 5093934"/>
                  <a:gd name="connsiteY7189" fmla="*/ 862582 h 1876628"/>
                  <a:gd name="connsiteX7190" fmla="*/ 3561402 w 5093934"/>
                  <a:gd name="connsiteY7190" fmla="*/ 864737 h 1876628"/>
                  <a:gd name="connsiteX7191" fmla="*/ 3569380 w 5093934"/>
                  <a:gd name="connsiteY7191" fmla="*/ 870802 h 1876628"/>
                  <a:gd name="connsiteX7192" fmla="*/ 3569218 w 5093934"/>
                  <a:gd name="connsiteY7192" fmla="*/ 880918 h 1876628"/>
                  <a:gd name="connsiteX7193" fmla="*/ 3533646 w 5093934"/>
                  <a:gd name="connsiteY7193" fmla="*/ 906720 h 1876628"/>
                  <a:gd name="connsiteX7194" fmla="*/ 3520024 w 5093934"/>
                  <a:gd name="connsiteY7194" fmla="*/ 906601 h 1876628"/>
                  <a:gd name="connsiteX7195" fmla="*/ 3512047 w 5093934"/>
                  <a:gd name="connsiteY7195" fmla="*/ 900536 h 1876628"/>
                  <a:gd name="connsiteX7196" fmla="*/ 3512208 w 5093934"/>
                  <a:gd name="connsiteY7196" fmla="*/ 890419 h 1876628"/>
                  <a:gd name="connsiteX7197" fmla="*/ 3547781 w 5093934"/>
                  <a:gd name="connsiteY7197" fmla="*/ 864617 h 1876628"/>
                  <a:gd name="connsiteX7198" fmla="*/ 3554625 w 5093934"/>
                  <a:gd name="connsiteY7198" fmla="*/ 862582 h 1876628"/>
                  <a:gd name="connsiteX7199" fmla="*/ 2790397 w 5093934"/>
                  <a:gd name="connsiteY7199" fmla="*/ 862582 h 1876628"/>
                  <a:gd name="connsiteX7200" fmla="*/ 2797174 w 5093934"/>
                  <a:gd name="connsiteY7200" fmla="*/ 864737 h 1876628"/>
                  <a:gd name="connsiteX7201" fmla="*/ 2805152 w 5093934"/>
                  <a:gd name="connsiteY7201" fmla="*/ 870802 h 1876628"/>
                  <a:gd name="connsiteX7202" fmla="*/ 2804991 w 5093934"/>
                  <a:gd name="connsiteY7202" fmla="*/ 880918 h 1876628"/>
                  <a:gd name="connsiteX7203" fmla="*/ 2769418 w 5093934"/>
                  <a:gd name="connsiteY7203" fmla="*/ 906720 h 1876628"/>
                  <a:gd name="connsiteX7204" fmla="*/ 2755796 w 5093934"/>
                  <a:gd name="connsiteY7204" fmla="*/ 906601 h 1876628"/>
                  <a:gd name="connsiteX7205" fmla="*/ 2747819 w 5093934"/>
                  <a:gd name="connsiteY7205" fmla="*/ 900536 h 1876628"/>
                  <a:gd name="connsiteX7206" fmla="*/ 2747980 w 5093934"/>
                  <a:gd name="connsiteY7206" fmla="*/ 890419 h 1876628"/>
                  <a:gd name="connsiteX7207" fmla="*/ 2783553 w 5093934"/>
                  <a:gd name="connsiteY7207" fmla="*/ 864617 h 1876628"/>
                  <a:gd name="connsiteX7208" fmla="*/ 2790397 w 5093934"/>
                  <a:gd name="connsiteY7208" fmla="*/ 862582 h 1876628"/>
                  <a:gd name="connsiteX7209" fmla="*/ 2026015 w 5093934"/>
                  <a:gd name="connsiteY7209" fmla="*/ 862582 h 1876628"/>
                  <a:gd name="connsiteX7210" fmla="*/ 2032793 w 5093934"/>
                  <a:gd name="connsiteY7210" fmla="*/ 864737 h 1876628"/>
                  <a:gd name="connsiteX7211" fmla="*/ 2040770 w 5093934"/>
                  <a:gd name="connsiteY7211" fmla="*/ 870802 h 1876628"/>
                  <a:gd name="connsiteX7212" fmla="*/ 2040608 w 5093934"/>
                  <a:gd name="connsiteY7212" fmla="*/ 880918 h 1876628"/>
                  <a:gd name="connsiteX7213" fmla="*/ 2005036 w 5093934"/>
                  <a:gd name="connsiteY7213" fmla="*/ 906720 h 1876628"/>
                  <a:gd name="connsiteX7214" fmla="*/ 1991414 w 5093934"/>
                  <a:gd name="connsiteY7214" fmla="*/ 906601 h 1876628"/>
                  <a:gd name="connsiteX7215" fmla="*/ 1983436 w 5093934"/>
                  <a:gd name="connsiteY7215" fmla="*/ 900536 h 1876628"/>
                  <a:gd name="connsiteX7216" fmla="*/ 1983598 w 5093934"/>
                  <a:gd name="connsiteY7216" fmla="*/ 890419 h 1876628"/>
                  <a:gd name="connsiteX7217" fmla="*/ 2019170 w 5093934"/>
                  <a:gd name="connsiteY7217" fmla="*/ 864617 h 1876628"/>
                  <a:gd name="connsiteX7218" fmla="*/ 2026015 w 5093934"/>
                  <a:gd name="connsiteY7218" fmla="*/ 862582 h 1876628"/>
                  <a:gd name="connsiteX7219" fmla="*/ 1261787 w 5093934"/>
                  <a:gd name="connsiteY7219" fmla="*/ 862582 h 1876628"/>
                  <a:gd name="connsiteX7220" fmla="*/ 1268565 w 5093934"/>
                  <a:gd name="connsiteY7220" fmla="*/ 864737 h 1876628"/>
                  <a:gd name="connsiteX7221" fmla="*/ 1276542 w 5093934"/>
                  <a:gd name="connsiteY7221" fmla="*/ 870802 h 1876628"/>
                  <a:gd name="connsiteX7222" fmla="*/ 1276381 w 5093934"/>
                  <a:gd name="connsiteY7222" fmla="*/ 880918 h 1876628"/>
                  <a:gd name="connsiteX7223" fmla="*/ 1240809 w 5093934"/>
                  <a:gd name="connsiteY7223" fmla="*/ 906720 h 1876628"/>
                  <a:gd name="connsiteX7224" fmla="*/ 1227186 w 5093934"/>
                  <a:gd name="connsiteY7224" fmla="*/ 906601 h 1876628"/>
                  <a:gd name="connsiteX7225" fmla="*/ 1219209 w 5093934"/>
                  <a:gd name="connsiteY7225" fmla="*/ 900536 h 1876628"/>
                  <a:gd name="connsiteX7226" fmla="*/ 1219369 w 5093934"/>
                  <a:gd name="connsiteY7226" fmla="*/ 890419 h 1876628"/>
                  <a:gd name="connsiteX7227" fmla="*/ 1254943 w 5093934"/>
                  <a:gd name="connsiteY7227" fmla="*/ 864617 h 1876628"/>
                  <a:gd name="connsiteX7228" fmla="*/ 1261787 w 5093934"/>
                  <a:gd name="connsiteY7228" fmla="*/ 862582 h 1876628"/>
                  <a:gd name="connsiteX7229" fmla="*/ 499006 w 5093934"/>
                  <a:gd name="connsiteY7229" fmla="*/ 862582 h 1876628"/>
                  <a:gd name="connsiteX7230" fmla="*/ 505784 w 5093934"/>
                  <a:gd name="connsiteY7230" fmla="*/ 864737 h 1876628"/>
                  <a:gd name="connsiteX7231" fmla="*/ 513761 w 5093934"/>
                  <a:gd name="connsiteY7231" fmla="*/ 870802 h 1876628"/>
                  <a:gd name="connsiteX7232" fmla="*/ 513600 w 5093934"/>
                  <a:gd name="connsiteY7232" fmla="*/ 880918 h 1876628"/>
                  <a:gd name="connsiteX7233" fmla="*/ 478028 w 5093934"/>
                  <a:gd name="connsiteY7233" fmla="*/ 906720 h 1876628"/>
                  <a:gd name="connsiteX7234" fmla="*/ 464405 w 5093934"/>
                  <a:gd name="connsiteY7234" fmla="*/ 906601 h 1876628"/>
                  <a:gd name="connsiteX7235" fmla="*/ 456428 w 5093934"/>
                  <a:gd name="connsiteY7235" fmla="*/ 900536 h 1876628"/>
                  <a:gd name="connsiteX7236" fmla="*/ 456588 w 5093934"/>
                  <a:gd name="connsiteY7236" fmla="*/ 890419 h 1876628"/>
                  <a:gd name="connsiteX7237" fmla="*/ 492162 w 5093934"/>
                  <a:gd name="connsiteY7237" fmla="*/ 864617 h 1876628"/>
                  <a:gd name="connsiteX7238" fmla="*/ 499006 w 5093934"/>
                  <a:gd name="connsiteY7238" fmla="*/ 862582 h 1876628"/>
                  <a:gd name="connsiteX7239" fmla="*/ 4892550 w 5093934"/>
                  <a:gd name="connsiteY7239" fmla="*/ 832966 h 1876628"/>
                  <a:gd name="connsiteX7240" fmla="*/ 4901833 w 5093934"/>
                  <a:gd name="connsiteY7240" fmla="*/ 835822 h 1876628"/>
                  <a:gd name="connsiteX7241" fmla="*/ 4906469 w 5093934"/>
                  <a:gd name="connsiteY7241" fmla="*/ 839264 h 1876628"/>
                  <a:gd name="connsiteX7242" fmla="*/ 4919133 w 5093934"/>
                  <a:gd name="connsiteY7242" fmla="*/ 929993 h 1876628"/>
                  <a:gd name="connsiteX7243" fmla="*/ 4886164 w 5093934"/>
                  <a:gd name="connsiteY7243" fmla="*/ 954477 h 1876628"/>
                  <a:gd name="connsiteX7244" fmla="*/ 4867598 w 5093934"/>
                  <a:gd name="connsiteY7244" fmla="*/ 954477 h 1876628"/>
                  <a:gd name="connsiteX7245" fmla="*/ 4804826 w 5093934"/>
                  <a:gd name="connsiteY7245" fmla="*/ 907862 h 1876628"/>
                  <a:gd name="connsiteX7246" fmla="*/ 4804826 w 5093934"/>
                  <a:gd name="connsiteY7246" fmla="*/ 894074 h 1876628"/>
                  <a:gd name="connsiteX7247" fmla="*/ 4883267 w 5093934"/>
                  <a:gd name="connsiteY7247" fmla="*/ 835822 h 1876628"/>
                  <a:gd name="connsiteX7248" fmla="*/ 4892550 w 5093934"/>
                  <a:gd name="connsiteY7248" fmla="*/ 832966 h 1876628"/>
                  <a:gd name="connsiteX7249" fmla="*/ 4128322 w 5093934"/>
                  <a:gd name="connsiteY7249" fmla="*/ 832966 h 1876628"/>
                  <a:gd name="connsiteX7250" fmla="*/ 4137605 w 5093934"/>
                  <a:gd name="connsiteY7250" fmla="*/ 835822 h 1876628"/>
                  <a:gd name="connsiteX7251" fmla="*/ 4200376 w 5093934"/>
                  <a:gd name="connsiteY7251" fmla="*/ 882438 h 1876628"/>
                  <a:gd name="connsiteX7252" fmla="*/ 4200376 w 5093934"/>
                  <a:gd name="connsiteY7252" fmla="*/ 896225 h 1876628"/>
                  <a:gd name="connsiteX7253" fmla="*/ 4121936 w 5093934"/>
                  <a:gd name="connsiteY7253" fmla="*/ 954477 h 1876628"/>
                  <a:gd name="connsiteX7254" fmla="*/ 4103370 w 5093934"/>
                  <a:gd name="connsiteY7254" fmla="*/ 954477 h 1876628"/>
                  <a:gd name="connsiteX7255" fmla="*/ 4040599 w 5093934"/>
                  <a:gd name="connsiteY7255" fmla="*/ 907862 h 1876628"/>
                  <a:gd name="connsiteX7256" fmla="*/ 4040599 w 5093934"/>
                  <a:gd name="connsiteY7256" fmla="*/ 894074 h 1876628"/>
                  <a:gd name="connsiteX7257" fmla="*/ 4119039 w 5093934"/>
                  <a:gd name="connsiteY7257" fmla="*/ 835822 h 1876628"/>
                  <a:gd name="connsiteX7258" fmla="*/ 4128322 w 5093934"/>
                  <a:gd name="connsiteY7258" fmla="*/ 832966 h 1876628"/>
                  <a:gd name="connsiteX7259" fmla="*/ 3365541 w 5093934"/>
                  <a:gd name="connsiteY7259" fmla="*/ 832966 h 1876628"/>
                  <a:gd name="connsiteX7260" fmla="*/ 3374824 w 5093934"/>
                  <a:gd name="connsiteY7260" fmla="*/ 835822 h 1876628"/>
                  <a:gd name="connsiteX7261" fmla="*/ 3437594 w 5093934"/>
                  <a:gd name="connsiteY7261" fmla="*/ 882438 h 1876628"/>
                  <a:gd name="connsiteX7262" fmla="*/ 3437594 w 5093934"/>
                  <a:gd name="connsiteY7262" fmla="*/ 896225 h 1876628"/>
                  <a:gd name="connsiteX7263" fmla="*/ 3359155 w 5093934"/>
                  <a:gd name="connsiteY7263" fmla="*/ 954477 h 1876628"/>
                  <a:gd name="connsiteX7264" fmla="*/ 3340589 w 5093934"/>
                  <a:gd name="connsiteY7264" fmla="*/ 954477 h 1876628"/>
                  <a:gd name="connsiteX7265" fmla="*/ 3277818 w 5093934"/>
                  <a:gd name="connsiteY7265" fmla="*/ 907862 h 1876628"/>
                  <a:gd name="connsiteX7266" fmla="*/ 3277818 w 5093934"/>
                  <a:gd name="connsiteY7266" fmla="*/ 894074 h 1876628"/>
                  <a:gd name="connsiteX7267" fmla="*/ 3356258 w 5093934"/>
                  <a:gd name="connsiteY7267" fmla="*/ 835822 h 1876628"/>
                  <a:gd name="connsiteX7268" fmla="*/ 3365541 w 5093934"/>
                  <a:gd name="connsiteY7268" fmla="*/ 832966 h 1876628"/>
                  <a:gd name="connsiteX7269" fmla="*/ 2601314 w 5093934"/>
                  <a:gd name="connsiteY7269" fmla="*/ 832966 h 1876628"/>
                  <a:gd name="connsiteX7270" fmla="*/ 2610596 w 5093934"/>
                  <a:gd name="connsiteY7270" fmla="*/ 835822 h 1876628"/>
                  <a:gd name="connsiteX7271" fmla="*/ 2673366 w 5093934"/>
                  <a:gd name="connsiteY7271" fmla="*/ 882438 h 1876628"/>
                  <a:gd name="connsiteX7272" fmla="*/ 2673366 w 5093934"/>
                  <a:gd name="connsiteY7272" fmla="*/ 896225 h 1876628"/>
                  <a:gd name="connsiteX7273" fmla="*/ 2594926 w 5093934"/>
                  <a:gd name="connsiteY7273" fmla="*/ 954477 h 1876628"/>
                  <a:gd name="connsiteX7274" fmla="*/ 2576360 w 5093934"/>
                  <a:gd name="connsiteY7274" fmla="*/ 954477 h 1876628"/>
                  <a:gd name="connsiteX7275" fmla="*/ 2513590 w 5093934"/>
                  <a:gd name="connsiteY7275" fmla="*/ 907862 h 1876628"/>
                  <a:gd name="connsiteX7276" fmla="*/ 2513590 w 5093934"/>
                  <a:gd name="connsiteY7276" fmla="*/ 894074 h 1876628"/>
                  <a:gd name="connsiteX7277" fmla="*/ 2592030 w 5093934"/>
                  <a:gd name="connsiteY7277" fmla="*/ 835822 h 1876628"/>
                  <a:gd name="connsiteX7278" fmla="*/ 2601314 w 5093934"/>
                  <a:gd name="connsiteY7278" fmla="*/ 832966 h 1876628"/>
                  <a:gd name="connsiteX7279" fmla="*/ 1836932 w 5093934"/>
                  <a:gd name="connsiteY7279" fmla="*/ 832966 h 1876628"/>
                  <a:gd name="connsiteX7280" fmla="*/ 1846214 w 5093934"/>
                  <a:gd name="connsiteY7280" fmla="*/ 835822 h 1876628"/>
                  <a:gd name="connsiteX7281" fmla="*/ 1908984 w 5093934"/>
                  <a:gd name="connsiteY7281" fmla="*/ 882438 h 1876628"/>
                  <a:gd name="connsiteX7282" fmla="*/ 1908984 w 5093934"/>
                  <a:gd name="connsiteY7282" fmla="*/ 896225 h 1876628"/>
                  <a:gd name="connsiteX7283" fmla="*/ 1830544 w 5093934"/>
                  <a:gd name="connsiteY7283" fmla="*/ 954477 h 1876628"/>
                  <a:gd name="connsiteX7284" fmla="*/ 1811978 w 5093934"/>
                  <a:gd name="connsiteY7284" fmla="*/ 954477 h 1876628"/>
                  <a:gd name="connsiteX7285" fmla="*/ 1749208 w 5093934"/>
                  <a:gd name="connsiteY7285" fmla="*/ 907862 h 1876628"/>
                  <a:gd name="connsiteX7286" fmla="*/ 1749208 w 5093934"/>
                  <a:gd name="connsiteY7286" fmla="*/ 894074 h 1876628"/>
                  <a:gd name="connsiteX7287" fmla="*/ 1827648 w 5093934"/>
                  <a:gd name="connsiteY7287" fmla="*/ 835822 h 1876628"/>
                  <a:gd name="connsiteX7288" fmla="*/ 1836932 w 5093934"/>
                  <a:gd name="connsiteY7288" fmla="*/ 832966 h 1876628"/>
                  <a:gd name="connsiteX7289" fmla="*/ 1072704 w 5093934"/>
                  <a:gd name="connsiteY7289" fmla="*/ 832966 h 1876628"/>
                  <a:gd name="connsiteX7290" fmla="*/ 1081986 w 5093934"/>
                  <a:gd name="connsiteY7290" fmla="*/ 835822 h 1876628"/>
                  <a:gd name="connsiteX7291" fmla="*/ 1144756 w 5093934"/>
                  <a:gd name="connsiteY7291" fmla="*/ 882438 h 1876628"/>
                  <a:gd name="connsiteX7292" fmla="*/ 1144756 w 5093934"/>
                  <a:gd name="connsiteY7292" fmla="*/ 896225 h 1876628"/>
                  <a:gd name="connsiteX7293" fmla="*/ 1066317 w 5093934"/>
                  <a:gd name="connsiteY7293" fmla="*/ 954477 h 1876628"/>
                  <a:gd name="connsiteX7294" fmla="*/ 1047751 w 5093934"/>
                  <a:gd name="connsiteY7294" fmla="*/ 954477 h 1876628"/>
                  <a:gd name="connsiteX7295" fmla="*/ 984980 w 5093934"/>
                  <a:gd name="connsiteY7295" fmla="*/ 907862 h 1876628"/>
                  <a:gd name="connsiteX7296" fmla="*/ 984980 w 5093934"/>
                  <a:gd name="connsiteY7296" fmla="*/ 894074 h 1876628"/>
                  <a:gd name="connsiteX7297" fmla="*/ 1063421 w 5093934"/>
                  <a:gd name="connsiteY7297" fmla="*/ 835822 h 1876628"/>
                  <a:gd name="connsiteX7298" fmla="*/ 1072704 w 5093934"/>
                  <a:gd name="connsiteY7298" fmla="*/ 832966 h 1876628"/>
                  <a:gd name="connsiteX7299" fmla="*/ 4678812 w 5093934"/>
                  <a:gd name="connsiteY7299" fmla="*/ 830823 h 1876628"/>
                  <a:gd name="connsiteX7300" fmla="*/ 4688090 w 5093934"/>
                  <a:gd name="connsiteY7300" fmla="*/ 833677 h 1876628"/>
                  <a:gd name="connsiteX7301" fmla="*/ 4742641 w 5093934"/>
                  <a:gd name="connsiteY7301" fmla="*/ 874188 h 1876628"/>
                  <a:gd name="connsiteX7302" fmla="*/ 4742641 w 5093934"/>
                  <a:gd name="connsiteY7302" fmla="*/ 887969 h 1876628"/>
                  <a:gd name="connsiteX7303" fmla="*/ 4705462 w 5093934"/>
                  <a:gd name="connsiteY7303" fmla="*/ 915580 h 1876628"/>
                  <a:gd name="connsiteX7304" fmla="*/ 4686905 w 5093934"/>
                  <a:gd name="connsiteY7304" fmla="*/ 915580 h 1876628"/>
                  <a:gd name="connsiteX7305" fmla="*/ 4632354 w 5093934"/>
                  <a:gd name="connsiteY7305" fmla="*/ 875069 h 1876628"/>
                  <a:gd name="connsiteX7306" fmla="*/ 4632354 w 5093934"/>
                  <a:gd name="connsiteY7306" fmla="*/ 861288 h 1876628"/>
                  <a:gd name="connsiteX7307" fmla="*/ 4669534 w 5093934"/>
                  <a:gd name="connsiteY7307" fmla="*/ 833677 h 1876628"/>
                  <a:gd name="connsiteX7308" fmla="*/ 4678812 w 5093934"/>
                  <a:gd name="connsiteY7308" fmla="*/ 830823 h 1876628"/>
                  <a:gd name="connsiteX7309" fmla="*/ 3914584 w 5093934"/>
                  <a:gd name="connsiteY7309" fmla="*/ 830823 h 1876628"/>
                  <a:gd name="connsiteX7310" fmla="*/ 3923862 w 5093934"/>
                  <a:gd name="connsiteY7310" fmla="*/ 833677 h 1876628"/>
                  <a:gd name="connsiteX7311" fmla="*/ 3978413 w 5093934"/>
                  <a:gd name="connsiteY7311" fmla="*/ 874188 h 1876628"/>
                  <a:gd name="connsiteX7312" fmla="*/ 3978413 w 5093934"/>
                  <a:gd name="connsiteY7312" fmla="*/ 887969 h 1876628"/>
                  <a:gd name="connsiteX7313" fmla="*/ 3941234 w 5093934"/>
                  <a:gd name="connsiteY7313" fmla="*/ 915580 h 1876628"/>
                  <a:gd name="connsiteX7314" fmla="*/ 3922677 w 5093934"/>
                  <a:gd name="connsiteY7314" fmla="*/ 915580 h 1876628"/>
                  <a:gd name="connsiteX7315" fmla="*/ 3868126 w 5093934"/>
                  <a:gd name="connsiteY7315" fmla="*/ 875069 h 1876628"/>
                  <a:gd name="connsiteX7316" fmla="*/ 3868126 w 5093934"/>
                  <a:gd name="connsiteY7316" fmla="*/ 861288 h 1876628"/>
                  <a:gd name="connsiteX7317" fmla="*/ 3905306 w 5093934"/>
                  <a:gd name="connsiteY7317" fmla="*/ 833677 h 1876628"/>
                  <a:gd name="connsiteX7318" fmla="*/ 3914584 w 5093934"/>
                  <a:gd name="connsiteY7318" fmla="*/ 830823 h 1876628"/>
                  <a:gd name="connsiteX7319" fmla="*/ 3151803 w 5093934"/>
                  <a:gd name="connsiteY7319" fmla="*/ 830823 h 1876628"/>
                  <a:gd name="connsiteX7320" fmla="*/ 3161082 w 5093934"/>
                  <a:gd name="connsiteY7320" fmla="*/ 833677 h 1876628"/>
                  <a:gd name="connsiteX7321" fmla="*/ 3215632 w 5093934"/>
                  <a:gd name="connsiteY7321" fmla="*/ 874188 h 1876628"/>
                  <a:gd name="connsiteX7322" fmla="*/ 3215632 w 5093934"/>
                  <a:gd name="connsiteY7322" fmla="*/ 887969 h 1876628"/>
                  <a:gd name="connsiteX7323" fmla="*/ 3178453 w 5093934"/>
                  <a:gd name="connsiteY7323" fmla="*/ 915580 h 1876628"/>
                  <a:gd name="connsiteX7324" fmla="*/ 3159896 w 5093934"/>
                  <a:gd name="connsiteY7324" fmla="*/ 915580 h 1876628"/>
                  <a:gd name="connsiteX7325" fmla="*/ 3105345 w 5093934"/>
                  <a:gd name="connsiteY7325" fmla="*/ 875069 h 1876628"/>
                  <a:gd name="connsiteX7326" fmla="*/ 3105345 w 5093934"/>
                  <a:gd name="connsiteY7326" fmla="*/ 861288 h 1876628"/>
                  <a:gd name="connsiteX7327" fmla="*/ 3142525 w 5093934"/>
                  <a:gd name="connsiteY7327" fmla="*/ 833677 h 1876628"/>
                  <a:gd name="connsiteX7328" fmla="*/ 3151803 w 5093934"/>
                  <a:gd name="connsiteY7328" fmla="*/ 830823 h 1876628"/>
                  <a:gd name="connsiteX7329" fmla="*/ 2387575 w 5093934"/>
                  <a:gd name="connsiteY7329" fmla="*/ 830823 h 1876628"/>
                  <a:gd name="connsiteX7330" fmla="*/ 2396854 w 5093934"/>
                  <a:gd name="connsiteY7330" fmla="*/ 833677 h 1876628"/>
                  <a:gd name="connsiteX7331" fmla="*/ 2451404 w 5093934"/>
                  <a:gd name="connsiteY7331" fmla="*/ 874188 h 1876628"/>
                  <a:gd name="connsiteX7332" fmla="*/ 2451404 w 5093934"/>
                  <a:gd name="connsiteY7332" fmla="*/ 887969 h 1876628"/>
                  <a:gd name="connsiteX7333" fmla="*/ 2414224 w 5093934"/>
                  <a:gd name="connsiteY7333" fmla="*/ 915580 h 1876628"/>
                  <a:gd name="connsiteX7334" fmla="*/ 2395668 w 5093934"/>
                  <a:gd name="connsiteY7334" fmla="*/ 915580 h 1876628"/>
                  <a:gd name="connsiteX7335" fmla="*/ 2341116 w 5093934"/>
                  <a:gd name="connsiteY7335" fmla="*/ 875069 h 1876628"/>
                  <a:gd name="connsiteX7336" fmla="*/ 2341116 w 5093934"/>
                  <a:gd name="connsiteY7336" fmla="*/ 861288 h 1876628"/>
                  <a:gd name="connsiteX7337" fmla="*/ 2378296 w 5093934"/>
                  <a:gd name="connsiteY7337" fmla="*/ 833677 h 1876628"/>
                  <a:gd name="connsiteX7338" fmla="*/ 2387575 w 5093934"/>
                  <a:gd name="connsiteY7338" fmla="*/ 830823 h 1876628"/>
                  <a:gd name="connsiteX7339" fmla="*/ 1623192 w 5093934"/>
                  <a:gd name="connsiteY7339" fmla="*/ 830823 h 1876628"/>
                  <a:gd name="connsiteX7340" fmla="*/ 1632471 w 5093934"/>
                  <a:gd name="connsiteY7340" fmla="*/ 833677 h 1876628"/>
                  <a:gd name="connsiteX7341" fmla="*/ 1687022 w 5093934"/>
                  <a:gd name="connsiteY7341" fmla="*/ 874188 h 1876628"/>
                  <a:gd name="connsiteX7342" fmla="*/ 1687022 w 5093934"/>
                  <a:gd name="connsiteY7342" fmla="*/ 887969 h 1876628"/>
                  <a:gd name="connsiteX7343" fmla="*/ 1649842 w 5093934"/>
                  <a:gd name="connsiteY7343" fmla="*/ 915580 h 1876628"/>
                  <a:gd name="connsiteX7344" fmla="*/ 1631286 w 5093934"/>
                  <a:gd name="connsiteY7344" fmla="*/ 915580 h 1876628"/>
                  <a:gd name="connsiteX7345" fmla="*/ 1576735 w 5093934"/>
                  <a:gd name="connsiteY7345" fmla="*/ 875069 h 1876628"/>
                  <a:gd name="connsiteX7346" fmla="*/ 1576735 w 5093934"/>
                  <a:gd name="connsiteY7346" fmla="*/ 861288 h 1876628"/>
                  <a:gd name="connsiteX7347" fmla="*/ 1613914 w 5093934"/>
                  <a:gd name="connsiteY7347" fmla="*/ 833677 h 1876628"/>
                  <a:gd name="connsiteX7348" fmla="*/ 1623192 w 5093934"/>
                  <a:gd name="connsiteY7348" fmla="*/ 830823 h 1876628"/>
                  <a:gd name="connsiteX7349" fmla="*/ 858965 w 5093934"/>
                  <a:gd name="connsiteY7349" fmla="*/ 830823 h 1876628"/>
                  <a:gd name="connsiteX7350" fmla="*/ 868243 w 5093934"/>
                  <a:gd name="connsiteY7350" fmla="*/ 833677 h 1876628"/>
                  <a:gd name="connsiteX7351" fmla="*/ 922794 w 5093934"/>
                  <a:gd name="connsiteY7351" fmla="*/ 874188 h 1876628"/>
                  <a:gd name="connsiteX7352" fmla="*/ 922794 w 5093934"/>
                  <a:gd name="connsiteY7352" fmla="*/ 887969 h 1876628"/>
                  <a:gd name="connsiteX7353" fmla="*/ 885615 w 5093934"/>
                  <a:gd name="connsiteY7353" fmla="*/ 915580 h 1876628"/>
                  <a:gd name="connsiteX7354" fmla="*/ 867058 w 5093934"/>
                  <a:gd name="connsiteY7354" fmla="*/ 915580 h 1876628"/>
                  <a:gd name="connsiteX7355" fmla="*/ 812507 w 5093934"/>
                  <a:gd name="connsiteY7355" fmla="*/ 875069 h 1876628"/>
                  <a:gd name="connsiteX7356" fmla="*/ 812507 w 5093934"/>
                  <a:gd name="connsiteY7356" fmla="*/ 861288 h 1876628"/>
                  <a:gd name="connsiteX7357" fmla="*/ 849687 w 5093934"/>
                  <a:gd name="connsiteY7357" fmla="*/ 833677 h 1876628"/>
                  <a:gd name="connsiteX7358" fmla="*/ 858965 w 5093934"/>
                  <a:gd name="connsiteY7358" fmla="*/ 830823 h 1876628"/>
                  <a:gd name="connsiteX7359" fmla="*/ 4594010 w 5093934"/>
                  <a:gd name="connsiteY7359" fmla="*/ 829274 h 1876628"/>
                  <a:gd name="connsiteX7360" fmla="*/ 4601760 w 5093934"/>
                  <a:gd name="connsiteY7360" fmla="*/ 831553 h 1876628"/>
                  <a:gd name="connsiteX7361" fmla="*/ 4611028 w 5093934"/>
                  <a:gd name="connsiteY7361" fmla="*/ 838224 h 1876628"/>
                  <a:gd name="connsiteX7362" fmla="*/ 4611268 w 5093934"/>
                  <a:gd name="connsiteY7362" fmla="*/ 849660 h 1876628"/>
                  <a:gd name="connsiteX7363" fmla="*/ 4586024 w 5093934"/>
                  <a:gd name="connsiteY7363" fmla="*/ 869003 h 1876628"/>
                  <a:gd name="connsiteX7364" fmla="*/ 4570624 w 5093934"/>
                  <a:gd name="connsiteY7364" fmla="*/ 869181 h 1876628"/>
                  <a:gd name="connsiteX7365" fmla="*/ 4561356 w 5093934"/>
                  <a:gd name="connsiteY7365" fmla="*/ 862510 h 1876628"/>
                  <a:gd name="connsiteX7366" fmla="*/ 4561116 w 5093934"/>
                  <a:gd name="connsiteY7366" fmla="*/ 851074 h 1876628"/>
                  <a:gd name="connsiteX7367" fmla="*/ 4586359 w 5093934"/>
                  <a:gd name="connsiteY7367" fmla="*/ 831732 h 1876628"/>
                  <a:gd name="connsiteX7368" fmla="*/ 4594010 w 5093934"/>
                  <a:gd name="connsiteY7368" fmla="*/ 829274 h 1876628"/>
                  <a:gd name="connsiteX7369" fmla="*/ 3829782 w 5093934"/>
                  <a:gd name="connsiteY7369" fmla="*/ 829274 h 1876628"/>
                  <a:gd name="connsiteX7370" fmla="*/ 3837531 w 5093934"/>
                  <a:gd name="connsiteY7370" fmla="*/ 831553 h 1876628"/>
                  <a:gd name="connsiteX7371" fmla="*/ 3846800 w 5093934"/>
                  <a:gd name="connsiteY7371" fmla="*/ 838224 h 1876628"/>
                  <a:gd name="connsiteX7372" fmla="*/ 3847040 w 5093934"/>
                  <a:gd name="connsiteY7372" fmla="*/ 849660 h 1876628"/>
                  <a:gd name="connsiteX7373" fmla="*/ 3821796 w 5093934"/>
                  <a:gd name="connsiteY7373" fmla="*/ 869003 h 1876628"/>
                  <a:gd name="connsiteX7374" fmla="*/ 3806396 w 5093934"/>
                  <a:gd name="connsiteY7374" fmla="*/ 869181 h 1876628"/>
                  <a:gd name="connsiteX7375" fmla="*/ 3797129 w 5093934"/>
                  <a:gd name="connsiteY7375" fmla="*/ 862510 h 1876628"/>
                  <a:gd name="connsiteX7376" fmla="*/ 3796888 w 5093934"/>
                  <a:gd name="connsiteY7376" fmla="*/ 851074 h 1876628"/>
                  <a:gd name="connsiteX7377" fmla="*/ 3822132 w 5093934"/>
                  <a:gd name="connsiteY7377" fmla="*/ 831732 h 1876628"/>
                  <a:gd name="connsiteX7378" fmla="*/ 3829782 w 5093934"/>
                  <a:gd name="connsiteY7378" fmla="*/ 829274 h 1876628"/>
                  <a:gd name="connsiteX7379" fmla="*/ 3067000 w 5093934"/>
                  <a:gd name="connsiteY7379" fmla="*/ 829274 h 1876628"/>
                  <a:gd name="connsiteX7380" fmla="*/ 3074750 w 5093934"/>
                  <a:gd name="connsiteY7380" fmla="*/ 831553 h 1876628"/>
                  <a:gd name="connsiteX7381" fmla="*/ 3084019 w 5093934"/>
                  <a:gd name="connsiteY7381" fmla="*/ 838224 h 1876628"/>
                  <a:gd name="connsiteX7382" fmla="*/ 3084259 w 5093934"/>
                  <a:gd name="connsiteY7382" fmla="*/ 849660 h 1876628"/>
                  <a:gd name="connsiteX7383" fmla="*/ 3059015 w 5093934"/>
                  <a:gd name="connsiteY7383" fmla="*/ 869003 h 1876628"/>
                  <a:gd name="connsiteX7384" fmla="*/ 3043616 w 5093934"/>
                  <a:gd name="connsiteY7384" fmla="*/ 869181 h 1876628"/>
                  <a:gd name="connsiteX7385" fmla="*/ 3034347 w 5093934"/>
                  <a:gd name="connsiteY7385" fmla="*/ 862510 h 1876628"/>
                  <a:gd name="connsiteX7386" fmla="*/ 3034107 w 5093934"/>
                  <a:gd name="connsiteY7386" fmla="*/ 851074 h 1876628"/>
                  <a:gd name="connsiteX7387" fmla="*/ 3059351 w 5093934"/>
                  <a:gd name="connsiteY7387" fmla="*/ 831732 h 1876628"/>
                  <a:gd name="connsiteX7388" fmla="*/ 3067000 w 5093934"/>
                  <a:gd name="connsiteY7388" fmla="*/ 829274 h 1876628"/>
                  <a:gd name="connsiteX7389" fmla="*/ 2302772 w 5093934"/>
                  <a:gd name="connsiteY7389" fmla="*/ 829274 h 1876628"/>
                  <a:gd name="connsiteX7390" fmla="*/ 2310522 w 5093934"/>
                  <a:gd name="connsiteY7390" fmla="*/ 831553 h 1876628"/>
                  <a:gd name="connsiteX7391" fmla="*/ 2319791 w 5093934"/>
                  <a:gd name="connsiteY7391" fmla="*/ 838224 h 1876628"/>
                  <a:gd name="connsiteX7392" fmla="*/ 2320031 w 5093934"/>
                  <a:gd name="connsiteY7392" fmla="*/ 849660 h 1876628"/>
                  <a:gd name="connsiteX7393" fmla="*/ 2294787 w 5093934"/>
                  <a:gd name="connsiteY7393" fmla="*/ 869003 h 1876628"/>
                  <a:gd name="connsiteX7394" fmla="*/ 2279387 w 5093934"/>
                  <a:gd name="connsiteY7394" fmla="*/ 869181 h 1876628"/>
                  <a:gd name="connsiteX7395" fmla="*/ 2270120 w 5093934"/>
                  <a:gd name="connsiteY7395" fmla="*/ 862510 h 1876628"/>
                  <a:gd name="connsiteX7396" fmla="*/ 2269879 w 5093934"/>
                  <a:gd name="connsiteY7396" fmla="*/ 851074 h 1876628"/>
                  <a:gd name="connsiteX7397" fmla="*/ 2295122 w 5093934"/>
                  <a:gd name="connsiteY7397" fmla="*/ 831732 h 1876628"/>
                  <a:gd name="connsiteX7398" fmla="*/ 2302772 w 5093934"/>
                  <a:gd name="connsiteY7398" fmla="*/ 829274 h 1876628"/>
                  <a:gd name="connsiteX7399" fmla="*/ 1538390 w 5093934"/>
                  <a:gd name="connsiteY7399" fmla="*/ 829274 h 1876628"/>
                  <a:gd name="connsiteX7400" fmla="*/ 1546140 w 5093934"/>
                  <a:gd name="connsiteY7400" fmla="*/ 831553 h 1876628"/>
                  <a:gd name="connsiteX7401" fmla="*/ 1555409 w 5093934"/>
                  <a:gd name="connsiteY7401" fmla="*/ 838224 h 1876628"/>
                  <a:gd name="connsiteX7402" fmla="*/ 1555649 w 5093934"/>
                  <a:gd name="connsiteY7402" fmla="*/ 849660 h 1876628"/>
                  <a:gd name="connsiteX7403" fmla="*/ 1530404 w 5093934"/>
                  <a:gd name="connsiteY7403" fmla="*/ 869003 h 1876628"/>
                  <a:gd name="connsiteX7404" fmla="*/ 1515005 w 5093934"/>
                  <a:gd name="connsiteY7404" fmla="*/ 869181 h 1876628"/>
                  <a:gd name="connsiteX7405" fmla="*/ 1505738 w 5093934"/>
                  <a:gd name="connsiteY7405" fmla="*/ 862510 h 1876628"/>
                  <a:gd name="connsiteX7406" fmla="*/ 1505497 w 5093934"/>
                  <a:gd name="connsiteY7406" fmla="*/ 851074 h 1876628"/>
                  <a:gd name="connsiteX7407" fmla="*/ 1530740 w 5093934"/>
                  <a:gd name="connsiteY7407" fmla="*/ 831732 h 1876628"/>
                  <a:gd name="connsiteX7408" fmla="*/ 1538390 w 5093934"/>
                  <a:gd name="connsiteY7408" fmla="*/ 829274 h 1876628"/>
                  <a:gd name="connsiteX7409" fmla="*/ 774162 w 5093934"/>
                  <a:gd name="connsiteY7409" fmla="*/ 829274 h 1876628"/>
                  <a:gd name="connsiteX7410" fmla="*/ 781912 w 5093934"/>
                  <a:gd name="connsiteY7410" fmla="*/ 831553 h 1876628"/>
                  <a:gd name="connsiteX7411" fmla="*/ 791181 w 5093934"/>
                  <a:gd name="connsiteY7411" fmla="*/ 838224 h 1876628"/>
                  <a:gd name="connsiteX7412" fmla="*/ 791421 w 5093934"/>
                  <a:gd name="connsiteY7412" fmla="*/ 849660 h 1876628"/>
                  <a:gd name="connsiteX7413" fmla="*/ 766177 w 5093934"/>
                  <a:gd name="connsiteY7413" fmla="*/ 869003 h 1876628"/>
                  <a:gd name="connsiteX7414" fmla="*/ 750778 w 5093934"/>
                  <a:gd name="connsiteY7414" fmla="*/ 869181 h 1876628"/>
                  <a:gd name="connsiteX7415" fmla="*/ 741510 w 5093934"/>
                  <a:gd name="connsiteY7415" fmla="*/ 862510 h 1876628"/>
                  <a:gd name="connsiteX7416" fmla="*/ 741269 w 5093934"/>
                  <a:gd name="connsiteY7416" fmla="*/ 851074 h 1876628"/>
                  <a:gd name="connsiteX7417" fmla="*/ 766513 w 5093934"/>
                  <a:gd name="connsiteY7417" fmla="*/ 831732 h 1876628"/>
                  <a:gd name="connsiteX7418" fmla="*/ 774162 w 5093934"/>
                  <a:gd name="connsiteY7418" fmla="*/ 829274 h 1876628"/>
                  <a:gd name="connsiteX7419" fmla="*/ 4465142 w 5093934"/>
                  <a:gd name="connsiteY7419" fmla="*/ 829031 h 1876628"/>
                  <a:gd name="connsiteX7420" fmla="*/ 4499532 w 5093934"/>
                  <a:gd name="connsiteY7420" fmla="*/ 829031 h 1876628"/>
                  <a:gd name="connsiteX7421" fmla="*/ 4518778 w 5093934"/>
                  <a:gd name="connsiteY7421" fmla="*/ 843324 h 1876628"/>
                  <a:gd name="connsiteX7422" fmla="*/ 4518778 w 5093934"/>
                  <a:gd name="connsiteY7422" fmla="*/ 860264 h 1876628"/>
                  <a:gd name="connsiteX7423" fmla="*/ 4499533 w 5093934"/>
                  <a:gd name="connsiteY7423" fmla="*/ 874555 h 1876628"/>
                  <a:gd name="connsiteX7424" fmla="*/ 4465142 w 5093934"/>
                  <a:gd name="connsiteY7424" fmla="*/ 874555 h 1876628"/>
                  <a:gd name="connsiteX7425" fmla="*/ 4445898 w 5093934"/>
                  <a:gd name="connsiteY7425" fmla="*/ 860264 h 1876628"/>
                  <a:gd name="connsiteX7426" fmla="*/ 4445898 w 5093934"/>
                  <a:gd name="connsiteY7426" fmla="*/ 843324 h 1876628"/>
                  <a:gd name="connsiteX7427" fmla="*/ 4465142 w 5093934"/>
                  <a:gd name="connsiteY7427" fmla="*/ 829031 h 1876628"/>
                  <a:gd name="connsiteX7428" fmla="*/ 3702362 w 5093934"/>
                  <a:gd name="connsiteY7428" fmla="*/ 829031 h 1876628"/>
                  <a:gd name="connsiteX7429" fmla="*/ 3736752 w 5093934"/>
                  <a:gd name="connsiteY7429" fmla="*/ 829031 h 1876628"/>
                  <a:gd name="connsiteX7430" fmla="*/ 3755998 w 5093934"/>
                  <a:gd name="connsiteY7430" fmla="*/ 843324 h 1876628"/>
                  <a:gd name="connsiteX7431" fmla="*/ 3755998 w 5093934"/>
                  <a:gd name="connsiteY7431" fmla="*/ 860264 h 1876628"/>
                  <a:gd name="connsiteX7432" fmla="*/ 3736752 w 5093934"/>
                  <a:gd name="connsiteY7432" fmla="*/ 874555 h 1876628"/>
                  <a:gd name="connsiteX7433" fmla="*/ 3702362 w 5093934"/>
                  <a:gd name="connsiteY7433" fmla="*/ 874555 h 1876628"/>
                  <a:gd name="connsiteX7434" fmla="*/ 3683116 w 5093934"/>
                  <a:gd name="connsiteY7434" fmla="*/ 860264 h 1876628"/>
                  <a:gd name="connsiteX7435" fmla="*/ 3683116 w 5093934"/>
                  <a:gd name="connsiteY7435" fmla="*/ 843324 h 1876628"/>
                  <a:gd name="connsiteX7436" fmla="*/ 3702362 w 5093934"/>
                  <a:gd name="connsiteY7436" fmla="*/ 829031 h 1876628"/>
                  <a:gd name="connsiteX7437" fmla="*/ 2938134 w 5093934"/>
                  <a:gd name="connsiteY7437" fmla="*/ 829031 h 1876628"/>
                  <a:gd name="connsiteX7438" fmla="*/ 2972523 w 5093934"/>
                  <a:gd name="connsiteY7438" fmla="*/ 829031 h 1876628"/>
                  <a:gd name="connsiteX7439" fmla="*/ 2991769 w 5093934"/>
                  <a:gd name="connsiteY7439" fmla="*/ 843324 h 1876628"/>
                  <a:gd name="connsiteX7440" fmla="*/ 2991769 w 5093934"/>
                  <a:gd name="connsiteY7440" fmla="*/ 860264 h 1876628"/>
                  <a:gd name="connsiteX7441" fmla="*/ 2972524 w 5093934"/>
                  <a:gd name="connsiteY7441" fmla="*/ 874555 h 1876628"/>
                  <a:gd name="connsiteX7442" fmla="*/ 2938134 w 5093934"/>
                  <a:gd name="connsiteY7442" fmla="*/ 874555 h 1876628"/>
                  <a:gd name="connsiteX7443" fmla="*/ 2918888 w 5093934"/>
                  <a:gd name="connsiteY7443" fmla="*/ 860264 h 1876628"/>
                  <a:gd name="connsiteX7444" fmla="*/ 2918888 w 5093934"/>
                  <a:gd name="connsiteY7444" fmla="*/ 843324 h 1876628"/>
                  <a:gd name="connsiteX7445" fmla="*/ 2938134 w 5093934"/>
                  <a:gd name="connsiteY7445" fmla="*/ 829031 h 1876628"/>
                  <a:gd name="connsiteX7446" fmla="*/ 2173751 w 5093934"/>
                  <a:gd name="connsiteY7446" fmla="*/ 829031 h 1876628"/>
                  <a:gd name="connsiteX7447" fmla="*/ 2208142 w 5093934"/>
                  <a:gd name="connsiteY7447" fmla="*/ 829031 h 1876628"/>
                  <a:gd name="connsiteX7448" fmla="*/ 2227387 w 5093934"/>
                  <a:gd name="connsiteY7448" fmla="*/ 843324 h 1876628"/>
                  <a:gd name="connsiteX7449" fmla="*/ 2227387 w 5093934"/>
                  <a:gd name="connsiteY7449" fmla="*/ 860264 h 1876628"/>
                  <a:gd name="connsiteX7450" fmla="*/ 2208142 w 5093934"/>
                  <a:gd name="connsiteY7450" fmla="*/ 874555 h 1876628"/>
                  <a:gd name="connsiteX7451" fmla="*/ 2173751 w 5093934"/>
                  <a:gd name="connsiteY7451" fmla="*/ 874555 h 1876628"/>
                  <a:gd name="connsiteX7452" fmla="*/ 2154506 w 5093934"/>
                  <a:gd name="connsiteY7452" fmla="*/ 860264 h 1876628"/>
                  <a:gd name="connsiteX7453" fmla="*/ 2154506 w 5093934"/>
                  <a:gd name="connsiteY7453" fmla="*/ 843324 h 1876628"/>
                  <a:gd name="connsiteX7454" fmla="*/ 2173751 w 5093934"/>
                  <a:gd name="connsiteY7454" fmla="*/ 829031 h 1876628"/>
                  <a:gd name="connsiteX7455" fmla="*/ 1409524 w 5093934"/>
                  <a:gd name="connsiteY7455" fmla="*/ 829031 h 1876628"/>
                  <a:gd name="connsiteX7456" fmla="*/ 1443913 w 5093934"/>
                  <a:gd name="connsiteY7456" fmla="*/ 829031 h 1876628"/>
                  <a:gd name="connsiteX7457" fmla="*/ 1463159 w 5093934"/>
                  <a:gd name="connsiteY7457" fmla="*/ 843324 h 1876628"/>
                  <a:gd name="connsiteX7458" fmla="*/ 1463159 w 5093934"/>
                  <a:gd name="connsiteY7458" fmla="*/ 860264 h 1876628"/>
                  <a:gd name="connsiteX7459" fmla="*/ 1443914 w 5093934"/>
                  <a:gd name="connsiteY7459" fmla="*/ 874555 h 1876628"/>
                  <a:gd name="connsiteX7460" fmla="*/ 1409524 w 5093934"/>
                  <a:gd name="connsiteY7460" fmla="*/ 874555 h 1876628"/>
                  <a:gd name="connsiteX7461" fmla="*/ 1390278 w 5093934"/>
                  <a:gd name="connsiteY7461" fmla="*/ 860264 h 1876628"/>
                  <a:gd name="connsiteX7462" fmla="*/ 1390278 w 5093934"/>
                  <a:gd name="connsiteY7462" fmla="*/ 843324 h 1876628"/>
                  <a:gd name="connsiteX7463" fmla="*/ 1409524 w 5093934"/>
                  <a:gd name="connsiteY7463" fmla="*/ 829031 h 1876628"/>
                  <a:gd name="connsiteX7464" fmla="*/ 646743 w 5093934"/>
                  <a:gd name="connsiteY7464" fmla="*/ 829031 h 1876628"/>
                  <a:gd name="connsiteX7465" fmla="*/ 681133 w 5093934"/>
                  <a:gd name="connsiteY7465" fmla="*/ 829031 h 1876628"/>
                  <a:gd name="connsiteX7466" fmla="*/ 700379 w 5093934"/>
                  <a:gd name="connsiteY7466" fmla="*/ 843324 h 1876628"/>
                  <a:gd name="connsiteX7467" fmla="*/ 700379 w 5093934"/>
                  <a:gd name="connsiteY7467" fmla="*/ 860264 h 1876628"/>
                  <a:gd name="connsiteX7468" fmla="*/ 681133 w 5093934"/>
                  <a:gd name="connsiteY7468" fmla="*/ 874555 h 1876628"/>
                  <a:gd name="connsiteX7469" fmla="*/ 646743 w 5093934"/>
                  <a:gd name="connsiteY7469" fmla="*/ 874555 h 1876628"/>
                  <a:gd name="connsiteX7470" fmla="*/ 627498 w 5093934"/>
                  <a:gd name="connsiteY7470" fmla="*/ 860264 h 1876628"/>
                  <a:gd name="connsiteX7471" fmla="*/ 627498 w 5093934"/>
                  <a:gd name="connsiteY7471" fmla="*/ 843324 h 1876628"/>
                  <a:gd name="connsiteX7472" fmla="*/ 646743 w 5093934"/>
                  <a:gd name="connsiteY7472" fmla="*/ 829031 h 1876628"/>
                  <a:gd name="connsiteX7473" fmla="*/ 4708881 w 5093934"/>
                  <a:gd name="connsiteY7473" fmla="*/ 825617 h 1876628"/>
                  <a:gd name="connsiteX7474" fmla="*/ 4863553 w 5093934"/>
                  <a:gd name="connsiteY7474" fmla="*/ 825617 h 1876628"/>
                  <a:gd name="connsiteX7475" fmla="*/ 4863432 w 5093934"/>
                  <a:gd name="connsiteY7475" fmla="*/ 825834 h 1876628"/>
                  <a:gd name="connsiteX7476" fmla="*/ 4864102 w 5093934"/>
                  <a:gd name="connsiteY7476" fmla="*/ 827032 h 1876628"/>
                  <a:gd name="connsiteX7477" fmla="*/ 4862764 w 5093934"/>
                  <a:gd name="connsiteY7477" fmla="*/ 827032 h 1876628"/>
                  <a:gd name="connsiteX7478" fmla="*/ 4853087 w 5093934"/>
                  <a:gd name="connsiteY7478" fmla="*/ 844382 h 1876628"/>
                  <a:gd name="connsiteX7479" fmla="*/ 4812809 w 5093934"/>
                  <a:gd name="connsiteY7479" fmla="*/ 874293 h 1876628"/>
                  <a:gd name="connsiteX7480" fmla="*/ 4759626 w 5093934"/>
                  <a:gd name="connsiteY7480" fmla="*/ 874293 h 1876628"/>
                  <a:gd name="connsiteX7481" fmla="*/ 4719348 w 5093934"/>
                  <a:gd name="connsiteY7481" fmla="*/ 844382 h 1876628"/>
                  <a:gd name="connsiteX7482" fmla="*/ 4709671 w 5093934"/>
                  <a:gd name="connsiteY7482" fmla="*/ 827032 h 1876628"/>
                  <a:gd name="connsiteX7483" fmla="*/ 4708334 w 5093934"/>
                  <a:gd name="connsiteY7483" fmla="*/ 827032 h 1876628"/>
                  <a:gd name="connsiteX7484" fmla="*/ 4709002 w 5093934"/>
                  <a:gd name="connsiteY7484" fmla="*/ 825834 h 1876628"/>
                  <a:gd name="connsiteX7485" fmla="*/ 526770 w 5093934"/>
                  <a:gd name="connsiteY7485" fmla="*/ 825617 h 1876628"/>
                  <a:gd name="connsiteX7486" fmla="*/ 604885 w 5093934"/>
                  <a:gd name="connsiteY7486" fmla="*/ 825617 h 1876628"/>
                  <a:gd name="connsiteX7487" fmla="*/ 604885 w 5093934"/>
                  <a:gd name="connsiteY7487" fmla="*/ 827032 h 1876628"/>
                  <a:gd name="connsiteX7488" fmla="*/ 604885 w 5093934"/>
                  <a:gd name="connsiteY7488" fmla="*/ 854790 h 1876628"/>
                  <a:gd name="connsiteX7489" fmla="*/ 582659 w 5093934"/>
                  <a:gd name="connsiteY7489" fmla="*/ 871296 h 1876628"/>
                  <a:gd name="connsiteX7490" fmla="*/ 548996 w 5093934"/>
                  <a:gd name="connsiteY7490" fmla="*/ 871296 h 1876628"/>
                  <a:gd name="connsiteX7491" fmla="*/ 526770 w 5093934"/>
                  <a:gd name="connsiteY7491" fmla="*/ 854790 h 1876628"/>
                  <a:gd name="connsiteX7492" fmla="*/ 526770 w 5093934"/>
                  <a:gd name="connsiteY7492" fmla="*/ 827032 h 1876628"/>
                  <a:gd name="connsiteX7493" fmla="*/ 429436 w 5093934"/>
                  <a:gd name="connsiteY7493" fmla="*/ 825617 h 1876628"/>
                  <a:gd name="connsiteX7494" fmla="*/ 511285 w 5093934"/>
                  <a:gd name="connsiteY7494" fmla="*/ 825617 h 1876628"/>
                  <a:gd name="connsiteX7495" fmla="*/ 511656 w 5093934"/>
                  <a:gd name="connsiteY7495" fmla="*/ 827032 h 1876628"/>
                  <a:gd name="connsiteX7496" fmla="*/ 510318 w 5093934"/>
                  <a:gd name="connsiteY7496" fmla="*/ 827032 h 1876628"/>
                  <a:gd name="connsiteX7497" fmla="*/ 500642 w 5093934"/>
                  <a:gd name="connsiteY7497" fmla="*/ 844382 h 1876628"/>
                  <a:gd name="connsiteX7498" fmla="*/ 460363 w 5093934"/>
                  <a:gd name="connsiteY7498" fmla="*/ 874294 h 1876628"/>
                  <a:gd name="connsiteX7499" fmla="*/ 433772 w 5093934"/>
                  <a:gd name="connsiteY7499" fmla="*/ 882474 h 1876628"/>
                  <a:gd name="connsiteX7500" fmla="*/ 422006 w 5093934"/>
                  <a:gd name="connsiteY7500" fmla="*/ 878854 h 1876628"/>
                  <a:gd name="connsiteX7501" fmla="*/ 4109283 w 5093934"/>
                  <a:gd name="connsiteY7501" fmla="*/ 785517 h 1876628"/>
                  <a:gd name="connsiteX7502" fmla="*/ 4114833 w 5093934"/>
                  <a:gd name="connsiteY7502" fmla="*/ 787310 h 1876628"/>
                  <a:gd name="connsiteX7503" fmla="*/ 4139944 w 5093934"/>
                  <a:gd name="connsiteY7503" fmla="*/ 806632 h 1876628"/>
                  <a:gd name="connsiteX7504" fmla="*/ 4139746 w 5093934"/>
                  <a:gd name="connsiteY7504" fmla="*/ 814935 h 1876628"/>
                  <a:gd name="connsiteX7505" fmla="*/ 4131126 w 5093934"/>
                  <a:gd name="connsiteY7505" fmla="*/ 821113 h 1876628"/>
                  <a:gd name="connsiteX7506" fmla="*/ 4119944 w 5093934"/>
                  <a:gd name="connsiteY7506" fmla="*/ 820966 h 1876628"/>
                  <a:gd name="connsiteX7507" fmla="*/ 4094834 w 5093934"/>
                  <a:gd name="connsiteY7507" fmla="*/ 801645 h 1876628"/>
                  <a:gd name="connsiteX7508" fmla="*/ 4095032 w 5093934"/>
                  <a:gd name="connsiteY7508" fmla="*/ 793341 h 1876628"/>
                  <a:gd name="connsiteX7509" fmla="*/ 4103650 w 5093934"/>
                  <a:gd name="connsiteY7509" fmla="*/ 787163 h 1876628"/>
                  <a:gd name="connsiteX7510" fmla="*/ 4109283 w 5093934"/>
                  <a:gd name="connsiteY7510" fmla="*/ 785517 h 1876628"/>
                  <a:gd name="connsiteX7511" fmla="*/ 3346501 w 5093934"/>
                  <a:gd name="connsiteY7511" fmla="*/ 785517 h 1876628"/>
                  <a:gd name="connsiteX7512" fmla="*/ 3352052 w 5093934"/>
                  <a:gd name="connsiteY7512" fmla="*/ 787310 h 1876628"/>
                  <a:gd name="connsiteX7513" fmla="*/ 3377163 w 5093934"/>
                  <a:gd name="connsiteY7513" fmla="*/ 806632 h 1876628"/>
                  <a:gd name="connsiteX7514" fmla="*/ 3376965 w 5093934"/>
                  <a:gd name="connsiteY7514" fmla="*/ 814935 h 1876628"/>
                  <a:gd name="connsiteX7515" fmla="*/ 3368346 w 5093934"/>
                  <a:gd name="connsiteY7515" fmla="*/ 821113 h 1876628"/>
                  <a:gd name="connsiteX7516" fmla="*/ 3357164 w 5093934"/>
                  <a:gd name="connsiteY7516" fmla="*/ 820966 h 1876628"/>
                  <a:gd name="connsiteX7517" fmla="*/ 3332052 w 5093934"/>
                  <a:gd name="connsiteY7517" fmla="*/ 801645 h 1876628"/>
                  <a:gd name="connsiteX7518" fmla="*/ 3332250 w 5093934"/>
                  <a:gd name="connsiteY7518" fmla="*/ 793341 h 1876628"/>
                  <a:gd name="connsiteX7519" fmla="*/ 3340870 w 5093934"/>
                  <a:gd name="connsiteY7519" fmla="*/ 787163 h 1876628"/>
                  <a:gd name="connsiteX7520" fmla="*/ 3346501 w 5093934"/>
                  <a:gd name="connsiteY7520" fmla="*/ 785517 h 1876628"/>
                  <a:gd name="connsiteX7521" fmla="*/ 2582274 w 5093934"/>
                  <a:gd name="connsiteY7521" fmla="*/ 785517 h 1876628"/>
                  <a:gd name="connsiteX7522" fmla="*/ 2587824 w 5093934"/>
                  <a:gd name="connsiteY7522" fmla="*/ 787310 h 1876628"/>
                  <a:gd name="connsiteX7523" fmla="*/ 2612935 w 5093934"/>
                  <a:gd name="connsiteY7523" fmla="*/ 806632 h 1876628"/>
                  <a:gd name="connsiteX7524" fmla="*/ 2612737 w 5093934"/>
                  <a:gd name="connsiteY7524" fmla="*/ 814935 h 1876628"/>
                  <a:gd name="connsiteX7525" fmla="*/ 2604118 w 5093934"/>
                  <a:gd name="connsiteY7525" fmla="*/ 821113 h 1876628"/>
                  <a:gd name="connsiteX7526" fmla="*/ 2592936 w 5093934"/>
                  <a:gd name="connsiteY7526" fmla="*/ 820966 h 1876628"/>
                  <a:gd name="connsiteX7527" fmla="*/ 2567824 w 5093934"/>
                  <a:gd name="connsiteY7527" fmla="*/ 801645 h 1876628"/>
                  <a:gd name="connsiteX7528" fmla="*/ 2568023 w 5093934"/>
                  <a:gd name="connsiteY7528" fmla="*/ 793341 h 1876628"/>
                  <a:gd name="connsiteX7529" fmla="*/ 2576642 w 5093934"/>
                  <a:gd name="connsiteY7529" fmla="*/ 787163 h 1876628"/>
                  <a:gd name="connsiteX7530" fmla="*/ 2582274 w 5093934"/>
                  <a:gd name="connsiteY7530" fmla="*/ 785517 h 1876628"/>
                  <a:gd name="connsiteX7531" fmla="*/ 1817892 w 5093934"/>
                  <a:gd name="connsiteY7531" fmla="*/ 785517 h 1876628"/>
                  <a:gd name="connsiteX7532" fmla="*/ 1823442 w 5093934"/>
                  <a:gd name="connsiteY7532" fmla="*/ 787310 h 1876628"/>
                  <a:gd name="connsiteX7533" fmla="*/ 1848553 w 5093934"/>
                  <a:gd name="connsiteY7533" fmla="*/ 806632 h 1876628"/>
                  <a:gd name="connsiteX7534" fmla="*/ 1848355 w 5093934"/>
                  <a:gd name="connsiteY7534" fmla="*/ 814935 h 1876628"/>
                  <a:gd name="connsiteX7535" fmla="*/ 1839736 w 5093934"/>
                  <a:gd name="connsiteY7535" fmla="*/ 821113 h 1876628"/>
                  <a:gd name="connsiteX7536" fmla="*/ 1828554 w 5093934"/>
                  <a:gd name="connsiteY7536" fmla="*/ 820966 h 1876628"/>
                  <a:gd name="connsiteX7537" fmla="*/ 1803442 w 5093934"/>
                  <a:gd name="connsiteY7537" fmla="*/ 801645 h 1876628"/>
                  <a:gd name="connsiteX7538" fmla="*/ 1803640 w 5093934"/>
                  <a:gd name="connsiteY7538" fmla="*/ 793341 h 1876628"/>
                  <a:gd name="connsiteX7539" fmla="*/ 1812260 w 5093934"/>
                  <a:gd name="connsiteY7539" fmla="*/ 787163 h 1876628"/>
                  <a:gd name="connsiteX7540" fmla="*/ 1817892 w 5093934"/>
                  <a:gd name="connsiteY7540" fmla="*/ 785517 h 1876628"/>
                  <a:gd name="connsiteX7541" fmla="*/ 1053664 w 5093934"/>
                  <a:gd name="connsiteY7541" fmla="*/ 785517 h 1876628"/>
                  <a:gd name="connsiteX7542" fmla="*/ 1059214 w 5093934"/>
                  <a:gd name="connsiteY7542" fmla="*/ 787310 h 1876628"/>
                  <a:gd name="connsiteX7543" fmla="*/ 1084325 w 5093934"/>
                  <a:gd name="connsiteY7543" fmla="*/ 806632 h 1876628"/>
                  <a:gd name="connsiteX7544" fmla="*/ 1084127 w 5093934"/>
                  <a:gd name="connsiteY7544" fmla="*/ 814935 h 1876628"/>
                  <a:gd name="connsiteX7545" fmla="*/ 1075508 w 5093934"/>
                  <a:gd name="connsiteY7545" fmla="*/ 821113 h 1876628"/>
                  <a:gd name="connsiteX7546" fmla="*/ 1064326 w 5093934"/>
                  <a:gd name="connsiteY7546" fmla="*/ 820966 h 1876628"/>
                  <a:gd name="connsiteX7547" fmla="*/ 1039215 w 5093934"/>
                  <a:gd name="connsiteY7547" fmla="*/ 801645 h 1876628"/>
                  <a:gd name="connsiteX7548" fmla="*/ 1039413 w 5093934"/>
                  <a:gd name="connsiteY7548" fmla="*/ 793341 h 1876628"/>
                  <a:gd name="connsiteX7549" fmla="*/ 1048032 w 5093934"/>
                  <a:gd name="connsiteY7549" fmla="*/ 787163 h 1876628"/>
                  <a:gd name="connsiteX7550" fmla="*/ 1053664 w 5093934"/>
                  <a:gd name="connsiteY7550" fmla="*/ 785517 h 1876628"/>
                  <a:gd name="connsiteX7551" fmla="*/ 3895442 w 5093934"/>
                  <a:gd name="connsiteY7551" fmla="*/ 769906 h 1876628"/>
                  <a:gd name="connsiteX7552" fmla="*/ 3902082 w 5093934"/>
                  <a:gd name="connsiteY7552" fmla="*/ 770622 h 1876628"/>
                  <a:gd name="connsiteX7553" fmla="*/ 3928949 w 5093934"/>
                  <a:gd name="connsiteY7553" fmla="*/ 777758 h 1876628"/>
                  <a:gd name="connsiteX7554" fmla="*/ 3939170 w 5093934"/>
                  <a:gd name="connsiteY7554" fmla="*/ 793799 h 1876628"/>
                  <a:gd name="connsiteX7555" fmla="*/ 3930550 w 5093934"/>
                  <a:gd name="connsiteY7555" fmla="*/ 811696 h 1876628"/>
                  <a:gd name="connsiteX7556" fmla="*/ 3908950 w 5093934"/>
                  <a:gd name="connsiteY7556" fmla="*/ 819286 h 1876628"/>
                  <a:gd name="connsiteX7557" fmla="*/ 3882082 w 5093934"/>
                  <a:gd name="connsiteY7557" fmla="*/ 812150 h 1876628"/>
                  <a:gd name="connsiteX7558" fmla="*/ 3871863 w 5093934"/>
                  <a:gd name="connsiteY7558" fmla="*/ 796109 h 1876628"/>
                  <a:gd name="connsiteX7559" fmla="*/ 3880482 w 5093934"/>
                  <a:gd name="connsiteY7559" fmla="*/ 778212 h 1876628"/>
                  <a:gd name="connsiteX7560" fmla="*/ 3895442 w 5093934"/>
                  <a:gd name="connsiteY7560" fmla="*/ 769906 h 1876628"/>
                  <a:gd name="connsiteX7561" fmla="*/ 3132661 w 5093934"/>
                  <a:gd name="connsiteY7561" fmla="*/ 769906 h 1876628"/>
                  <a:gd name="connsiteX7562" fmla="*/ 3139301 w 5093934"/>
                  <a:gd name="connsiteY7562" fmla="*/ 770622 h 1876628"/>
                  <a:gd name="connsiteX7563" fmla="*/ 3166168 w 5093934"/>
                  <a:gd name="connsiteY7563" fmla="*/ 777758 h 1876628"/>
                  <a:gd name="connsiteX7564" fmla="*/ 3176388 w 5093934"/>
                  <a:gd name="connsiteY7564" fmla="*/ 793799 h 1876628"/>
                  <a:gd name="connsiteX7565" fmla="*/ 3167770 w 5093934"/>
                  <a:gd name="connsiteY7565" fmla="*/ 811696 h 1876628"/>
                  <a:gd name="connsiteX7566" fmla="*/ 3146170 w 5093934"/>
                  <a:gd name="connsiteY7566" fmla="*/ 819286 h 1876628"/>
                  <a:gd name="connsiteX7567" fmla="*/ 3119302 w 5093934"/>
                  <a:gd name="connsiteY7567" fmla="*/ 812150 h 1876628"/>
                  <a:gd name="connsiteX7568" fmla="*/ 3109082 w 5093934"/>
                  <a:gd name="connsiteY7568" fmla="*/ 796109 h 1876628"/>
                  <a:gd name="connsiteX7569" fmla="*/ 3117701 w 5093934"/>
                  <a:gd name="connsiteY7569" fmla="*/ 778212 h 1876628"/>
                  <a:gd name="connsiteX7570" fmla="*/ 3132661 w 5093934"/>
                  <a:gd name="connsiteY7570" fmla="*/ 769906 h 1876628"/>
                  <a:gd name="connsiteX7571" fmla="*/ 2368433 w 5093934"/>
                  <a:gd name="connsiteY7571" fmla="*/ 769906 h 1876628"/>
                  <a:gd name="connsiteX7572" fmla="*/ 2375073 w 5093934"/>
                  <a:gd name="connsiteY7572" fmla="*/ 770622 h 1876628"/>
                  <a:gd name="connsiteX7573" fmla="*/ 2401940 w 5093934"/>
                  <a:gd name="connsiteY7573" fmla="*/ 777758 h 1876628"/>
                  <a:gd name="connsiteX7574" fmla="*/ 2412160 w 5093934"/>
                  <a:gd name="connsiteY7574" fmla="*/ 793799 h 1876628"/>
                  <a:gd name="connsiteX7575" fmla="*/ 2403541 w 5093934"/>
                  <a:gd name="connsiteY7575" fmla="*/ 811696 h 1876628"/>
                  <a:gd name="connsiteX7576" fmla="*/ 2381941 w 5093934"/>
                  <a:gd name="connsiteY7576" fmla="*/ 819286 h 1876628"/>
                  <a:gd name="connsiteX7577" fmla="*/ 2355073 w 5093934"/>
                  <a:gd name="connsiteY7577" fmla="*/ 812150 h 1876628"/>
                  <a:gd name="connsiteX7578" fmla="*/ 2344854 w 5093934"/>
                  <a:gd name="connsiteY7578" fmla="*/ 796109 h 1876628"/>
                  <a:gd name="connsiteX7579" fmla="*/ 2353473 w 5093934"/>
                  <a:gd name="connsiteY7579" fmla="*/ 778212 h 1876628"/>
                  <a:gd name="connsiteX7580" fmla="*/ 2368433 w 5093934"/>
                  <a:gd name="connsiteY7580" fmla="*/ 769906 h 1876628"/>
                  <a:gd name="connsiteX7581" fmla="*/ 1604051 w 5093934"/>
                  <a:gd name="connsiteY7581" fmla="*/ 769906 h 1876628"/>
                  <a:gd name="connsiteX7582" fmla="*/ 1610690 w 5093934"/>
                  <a:gd name="connsiteY7582" fmla="*/ 770622 h 1876628"/>
                  <a:gd name="connsiteX7583" fmla="*/ 1637558 w 5093934"/>
                  <a:gd name="connsiteY7583" fmla="*/ 777758 h 1876628"/>
                  <a:gd name="connsiteX7584" fmla="*/ 1647778 w 5093934"/>
                  <a:gd name="connsiteY7584" fmla="*/ 793799 h 1876628"/>
                  <a:gd name="connsiteX7585" fmla="*/ 1639160 w 5093934"/>
                  <a:gd name="connsiteY7585" fmla="*/ 811696 h 1876628"/>
                  <a:gd name="connsiteX7586" fmla="*/ 1617560 w 5093934"/>
                  <a:gd name="connsiteY7586" fmla="*/ 819286 h 1876628"/>
                  <a:gd name="connsiteX7587" fmla="*/ 1590692 w 5093934"/>
                  <a:gd name="connsiteY7587" fmla="*/ 812150 h 1876628"/>
                  <a:gd name="connsiteX7588" fmla="*/ 1580472 w 5093934"/>
                  <a:gd name="connsiteY7588" fmla="*/ 796109 h 1876628"/>
                  <a:gd name="connsiteX7589" fmla="*/ 1589090 w 5093934"/>
                  <a:gd name="connsiteY7589" fmla="*/ 778212 h 1876628"/>
                  <a:gd name="connsiteX7590" fmla="*/ 1604051 w 5093934"/>
                  <a:gd name="connsiteY7590" fmla="*/ 769906 h 1876628"/>
                  <a:gd name="connsiteX7591" fmla="*/ 839823 w 5093934"/>
                  <a:gd name="connsiteY7591" fmla="*/ 769906 h 1876628"/>
                  <a:gd name="connsiteX7592" fmla="*/ 846463 w 5093934"/>
                  <a:gd name="connsiteY7592" fmla="*/ 770622 h 1876628"/>
                  <a:gd name="connsiteX7593" fmla="*/ 873330 w 5093934"/>
                  <a:gd name="connsiteY7593" fmla="*/ 777758 h 1876628"/>
                  <a:gd name="connsiteX7594" fmla="*/ 883551 w 5093934"/>
                  <a:gd name="connsiteY7594" fmla="*/ 793799 h 1876628"/>
                  <a:gd name="connsiteX7595" fmla="*/ 874932 w 5093934"/>
                  <a:gd name="connsiteY7595" fmla="*/ 811696 h 1876628"/>
                  <a:gd name="connsiteX7596" fmla="*/ 853332 w 5093934"/>
                  <a:gd name="connsiteY7596" fmla="*/ 819286 h 1876628"/>
                  <a:gd name="connsiteX7597" fmla="*/ 826464 w 5093934"/>
                  <a:gd name="connsiteY7597" fmla="*/ 812150 h 1876628"/>
                  <a:gd name="connsiteX7598" fmla="*/ 816244 w 5093934"/>
                  <a:gd name="connsiteY7598" fmla="*/ 796109 h 1876628"/>
                  <a:gd name="connsiteX7599" fmla="*/ 824862 w 5093934"/>
                  <a:gd name="connsiteY7599" fmla="*/ 778212 h 1876628"/>
                  <a:gd name="connsiteX7600" fmla="*/ 839823 w 5093934"/>
                  <a:gd name="connsiteY7600" fmla="*/ 769906 h 1876628"/>
                  <a:gd name="connsiteX7601" fmla="*/ 4252173 w 5093934"/>
                  <a:gd name="connsiteY7601" fmla="*/ 769194 h 1876628"/>
                  <a:gd name="connsiteX7602" fmla="*/ 4278764 w 5093934"/>
                  <a:gd name="connsiteY7602" fmla="*/ 777373 h 1876628"/>
                  <a:gd name="connsiteX7603" fmla="*/ 4319042 w 5093934"/>
                  <a:gd name="connsiteY7603" fmla="*/ 807285 h 1876628"/>
                  <a:gd name="connsiteX7604" fmla="*/ 4327302 w 5093934"/>
                  <a:gd name="connsiteY7604" fmla="*/ 816524 h 1876628"/>
                  <a:gd name="connsiteX7605" fmla="*/ 4329314 w 5093934"/>
                  <a:gd name="connsiteY7605" fmla="*/ 824204 h 1876628"/>
                  <a:gd name="connsiteX7606" fmla="*/ 4329944 w 5093934"/>
                  <a:gd name="connsiteY7606" fmla="*/ 824204 h 1876628"/>
                  <a:gd name="connsiteX7607" fmla="*/ 4330056 w 5093934"/>
                  <a:gd name="connsiteY7607" fmla="*/ 824635 h 1876628"/>
                  <a:gd name="connsiteX7608" fmla="*/ 4329628 w 5093934"/>
                  <a:gd name="connsiteY7608" fmla="*/ 825401 h 1876628"/>
                  <a:gd name="connsiteX7609" fmla="*/ 4330056 w 5093934"/>
                  <a:gd name="connsiteY7609" fmla="*/ 827032 h 1876628"/>
                  <a:gd name="connsiteX7610" fmla="*/ 4328718 w 5093934"/>
                  <a:gd name="connsiteY7610" fmla="*/ 827032 h 1876628"/>
                  <a:gd name="connsiteX7611" fmla="*/ 4319042 w 5093934"/>
                  <a:gd name="connsiteY7611" fmla="*/ 844382 h 1876628"/>
                  <a:gd name="connsiteX7612" fmla="*/ 4278764 w 5093934"/>
                  <a:gd name="connsiteY7612" fmla="*/ 874294 h 1876628"/>
                  <a:gd name="connsiteX7613" fmla="*/ 4225581 w 5093934"/>
                  <a:gd name="connsiteY7613" fmla="*/ 874294 h 1876628"/>
                  <a:gd name="connsiteX7614" fmla="*/ 4185303 w 5093934"/>
                  <a:gd name="connsiteY7614" fmla="*/ 844382 h 1876628"/>
                  <a:gd name="connsiteX7615" fmla="*/ 4175626 w 5093934"/>
                  <a:gd name="connsiteY7615" fmla="*/ 827032 h 1876628"/>
                  <a:gd name="connsiteX7616" fmla="*/ 4174288 w 5093934"/>
                  <a:gd name="connsiteY7616" fmla="*/ 827032 h 1876628"/>
                  <a:gd name="connsiteX7617" fmla="*/ 4174716 w 5093934"/>
                  <a:gd name="connsiteY7617" fmla="*/ 825401 h 1876628"/>
                  <a:gd name="connsiteX7618" fmla="*/ 4174288 w 5093934"/>
                  <a:gd name="connsiteY7618" fmla="*/ 824635 h 1876628"/>
                  <a:gd name="connsiteX7619" fmla="*/ 4174402 w 5093934"/>
                  <a:gd name="connsiteY7619" fmla="*/ 824204 h 1876628"/>
                  <a:gd name="connsiteX7620" fmla="*/ 4175030 w 5093934"/>
                  <a:gd name="connsiteY7620" fmla="*/ 824204 h 1876628"/>
                  <a:gd name="connsiteX7621" fmla="*/ 4177042 w 5093934"/>
                  <a:gd name="connsiteY7621" fmla="*/ 816524 h 1876628"/>
                  <a:gd name="connsiteX7622" fmla="*/ 4185303 w 5093934"/>
                  <a:gd name="connsiteY7622" fmla="*/ 807285 h 1876628"/>
                  <a:gd name="connsiteX7623" fmla="*/ 4225581 w 5093934"/>
                  <a:gd name="connsiteY7623" fmla="*/ 777374 h 1876628"/>
                  <a:gd name="connsiteX7624" fmla="*/ 4252173 w 5093934"/>
                  <a:gd name="connsiteY7624" fmla="*/ 769194 h 1876628"/>
                  <a:gd name="connsiteX7625" fmla="*/ 4021990 w 5093934"/>
                  <a:gd name="connsiteY7625" fmla="*/ 769194 h 1876628"/>
                  <a:gd name="connsiteX7626" fmla="*/ 4048580 w 5093934"/>
                  <a:gd name="connsiteY7626" fmla="*/ 777373 h 1876628"/>
                  <a:gd name="connsiteX7627" fmla="*/ 4088859 w 5093934"/>
                  <a:gd name="connsiteY7627" fmla="*/ 807285 h 1876628"/>
                  <a:gd name="connsiteX7628" fmla="*/ 4098296 w 5093934"/>
                  <a:gd name="connsiteY7628" fmla="*/ 824204 h 1876628"/>
                  <a:gd name="connsiteX7629" fmla="*/ 4099761 w 5093934"/>
                  <a:gd name="connsiteY7629" fmla="*/ 824204 h 1876628"/>
                  <a:gd name="connsiteX7630" fmla="*/ 4099874 w 5093934"/>
                  <a:gd name="connsiteY7630" fmla="*/ 824635 h 1876628"/>
                  <a:gd name="connsiteX7631" fmla="*/ 4099205 w 5093934"/>
                  <a:gd name="connsiteY7631" fmla="*/ 825834 h 1876628"/>
                  <a:gd name="connsiteX7632" fmla="*/ 4099874 w 5093934"/>
                  <a:gd name="connsiteY7632" fmla="*/ 827032 h 1876628"/>
                  <a:gd name="connsiteX7633" fmla="*/ 4098536 w 5093934"/>
                  <a:gd name="connsiteY7633" fmla="*/ 827032 h 1876628"/>
                  <a:gd name="connsiteX7634" fmla="*/ 4088859 w 5093934"/>
                  <a:gd name="connsiteY7634" fmla="*/ 844382 h 1876628"/>
                  <a:gd name="connsiteX7635" fmla="*/ 4048580 w 5093934"/>
                  <a:gd name="connsiteY7635" fmla="*/ 874293 h 1876628"/>
                  <a:gd name="connsiteX7636" fmla="*/ 3995399 w 5093934"/>
                  <a:gd name="connsiteY7636" fmla="*/ 874293 h 1876628"/>
                  <a:gd name="connsiteX7637" fmla="*/ 3955120 w 5093934"/>
                  <a:gd name="connsiteY7637" fmla="*/ 844382 h 1876628"/>
                  <a:gd name="connsiteX7638" fmla="*/ 3945443 w 5093934"/>
                  <a:gd name="connsiteY7638" fmla="*/ 827032 h 1876628"/>
                  <a:gd name="connsiteX7639" fmla="*/ 3944106 w 5093934"/>
                  <a:gd name="connsiteY7639" fmla="*/ 827032 h 1876628"/>
                  <a:gd name="connsiteX7640" fmla="*/ 3944774 w 5093934"/>
                  <a:gd name="connsiteY7640" fmla="*/ 825834 h 1876628"/>
                  <a:gd name="connsiteX7641" fmla="*/ 3944106 w 5093934"/>
                  <a:gd name="connsiteY7641" fmla="*/ 824635 h 1876628"/>
                  <a:gd name="connsiteX7642" fmla="*/ 3944218 w 5093934"/>
                  <a:gd name="connsiteY7642" fmla="*/ 824204 h 1876628"/>
                  <a:gd name="connsiteX7643" fmla="*/ 3945683 w 5093934"/>
                  <a:gd name="connsiteY7643" fmla="*/ 824204 h 1876628"/>
                  <a:gd name="connsiteX7644" fmla="*/ 3955120 w 5093934"/>
                  <a:gd name="connsiteY7644" fmla="*/ 807285 h 1876628"/>
                  <a:gd name="connsiteX7645" fmla="*/ 3995399 w 5093934"/>
                  <a:gd name="connsiteY7645" fmla="*/ 777373 h 1876628"/>
                  <a:gd name="connsiteX7646" fmla="*/ 4021990 w 5093934"/>
                  <a:gd name="connsiteY7646" fmla="*/ 769194 h 1876628"/>
                  <a:gd name="connsiteX7647" fmla="*/ 3489392 w 5093934"/>
                  <a:gd name="connsiteY7647" fmla="*/ 769194 h 1876628"/>
                  <a:gd name="connsiteX7648" fmla="*/ 3515982 w 5093934"/>
                  <a:gd name="connsiteY7648" fmla="*/ 777373 h 1876628"/>
                  <a:gd name="connsiteX7649" fmla="*/ 3556260 w 5093934"/>
                  <a:gd name="connsiteY7649" fmla="*/ 807285 h 1876628"/>
                  <a:gd name="connsiteX7650" fmla="*/ 3564522 w 5093934"/>
                  <a:gd name="connsiteY7650" fmla="*/ 816524 h 1876628"/>
                  <a:gd name="connsiteX7651" fmla="*/ 3566534 w 5093934"/>
                  <a:gd name="connsiteY7651" fmla="*/ 824204 h 1876628"/>
                  <a:gd name="connsiteX7652" fmla="*/ 3567162 w 5093934"/>
                  <a:gd name="connsiteY7652" fmla="*/ 824204 h 1876628"/>
                  <a:gd name="connsiteX7653" fmla="*/ 3567274 w 5093934"/>
                  <a:gd name="connsiteY7653" fmla="*/ 824635 h 1876628"/>
                  <a:gd name="connsiteX7654" fmla="*/ 3566848 w 5093934"/>
                  <a:gd name="connsiteY7654" fmla="*/ 825401 h 1876628"/>
                  <a:gd name="connsiteX7655" fmla="*/ 3567274 w 5093934"/>
                  <a:gd name="connsiteY7655" fmla="*/ 827032 h 1876628"/>
                  <a:gd name="connsiteX7656" fmla="*/ 3565938 w 5093934"/>
                  <a:gd name="connsiteY7656" fmla="*/ 827032 h 1876628"/>
                  <a:gd name="connsiteX7657" fmla="*/ 3556260 w 5093934"/>
                  <a:gd name="connsiteY7657" fmla="*/ 844382 h 1876628"/>
                  <a:gd name="connsiteX7658" fmla="*/ 3515982 w 5093934"/>
                  <a:gd name="connsiteY7658" fmla="*/ 874294 h 1876628"/>
                  <a:gd name="connsiteX7659" fmla="*/ 3462800 w 5093934"/>
                  <a:gd name="connsiteY7659" fmla="*/ 874294 h 1876628"/>
                  <a:gd name="connsiteX7660" fmla="*/ 3422522 w 5093934"/>
                  <a:gd name="connsiteY7660" fmla="*/ 844382 h 1876628"/>
                  <a:gd name="connsiteX7661" fmla="*/ 3412845 w 5093934"/>
                  <a:gd name="connsiteY7661" fmla="*/ 827032 h 1876628"/>
                  <a:gd name="connsiteX7662" fmla="*/ 3411508 w 5093934"/>
                  <a:gd name="connsiteY7662" fmla="*/ 827032 h 1876628"/>
                  <a:gd name="connsiteX7663" fmla="*/ 3411935 w 5093934"/>
                  <a:gd name="connsiteY7663" fmla="*/ 825401 h 1876628"/>
                  <a:gd name="connsiteX7664" fmla="*/ 3411508 w 5093934"/>
                  <a:gd name="connsiteY7664" fmla="*/ 824635 h 1876628"/>
                  <a:gd name="connsiteX7665" fmla="*/ 3411621 w 5093934"/>
                  <a:gd name="connsiteY7665" fmla="*/ 824204 h 1876628"/>
                  <a:gd name="connsiteX7666" fmla="*/ 3412249 w 5093934"/>
                  <a:gd name="connsiteY7666" fmla="*/ 824204 h 1876628"/>
                  <a:gd name="connsiteX7667" fmla="*/ 3414261 w 5093934"/>
                  <a:gd name="connsiteY7667" fmla="*/ 816524 h 1876628"/>
                  <a:gd name="connsiteX7668" fmla="*/ 3422522 w 5093934"/>
                  <a:gd name="connsiteY7668" fmla="*/ 807285 h 1876628"/>
                  <a:gd name="connsiteX7669" fmla="*/ 3462800 w 5093934"/>
                  <a:gd name="connsiteY7669" fmla="*/ 777374 h 1876628"/>
                  <a:gd name="connsiteX7670" fmla="*/ 3489392 w 5093934"/>
                  <a:gd name="connsiteY7670" fmla="*/ 769194 h 1876628"/>
                  <a:gd name="connsiteX7671" fmla="*/ 3259208 w 5093934"/>
                  <a:gd name="connsiteY7671" fmla="*/ 769194 h 1876628"/>
                  <a:gd name="connsiteX7672" fmla="*/ 3285800 w 5093934"/>
                  <a:gd name="connsiteY7672" fmla="*/ 777373 h 1876628"/>
                  <a:gd name="connsiteX7673" fmla="*/ 3326078 w 5093934"/>
                  <a:gd name="connsiteY7673" fmla="*/ 807285 h 1876628"/>
                  <a:gd name="connsiteX7674" fmla="*/ 3335515 w 5093934"/>
                  <a:gd name="connsiteY7674" fmla="*/ 824204 h 1876628"/>
                  <a:gd name="connsiteX7675" fmla="*/ 3336980 w 5093934"/>
                  <a:gd name="connsiteY7675" fmla="*/ 824204 h 1876628"/>
                  <a:gd name="connsiteX7676" fmla="*/ 3337092 w 5093934"/>
                  <a:gd name="connsiteY7676" fmla="*/ 824635 h 1876628"/>
                  <a:gd name="connsiteX7677" fmla="*/ 3336424 w 5093934"/>
                  <a:gd name="connsiteY7677" fmla="*/ 825834 h 1876628"/>
                  <a:gd name="connsiteX7678" fmla="*/ 3337092 w 5093934"/>
                  <a:gd name="connsiteY7678" fmla="*/ 827032 h 1876628"/>
                  <a:gd name="connsiteX7679" fmla="*/ 3335755 w 5093934"/>
                  <a:gd name="connsiteY7679" fmla="*/ 827032 h 1876628"/>
                  <a:gd name="connsiteX7680" fmla="*/ 3326078 w 5093934"/>
                  <a:gd name="connsiteY7680" fmla="*/ 844382 h 1876628"/>
                  <a:gd name="connsiteX7681" fmla="*/ 3285800 w 5093934"/>
                  <a:gd name="connsiteY7681" fmla="*/ 874293 h 1876628"/>
                  <a:gd name="connsiteX7682" fmla="*/ 3232618 w 5093934"/>
                  <a:gd name="connsiteY7682" fmla="*/ 874293 h 1876628"/>
                  <a:gd name="connsiteX7683" fmla="*/ 3192340 w 5093934"/>
                  <a:gd name="connsiteY7683" fmla="*/ 844382 h 1876628"/>
                  <a:gd name="connsiteX7684" fmla="*/ 3182662 w 5093934"/>
                  <a:gd name="connsiteY7684" fmla="*/ 827032 h 1876628"/>
                  <a:gd name="connsiteX7685" fmla="*/ 3181325 w 5093934"/>
                  <a:gd name="connsiteY7685" fmla="*/ 827032 h 1876628"/>
                  <a:gd name="connsiteX7686" fmla="*/ 3181994 w 5093934"/>
                  <a:gd name="connsiteY7686" fmla="*/ 825834 h 1876628"/>
                  <a:gd name="connsiteX7687" fmla="*/ 3181325 w 5093934"/>
                  <a:gd name="connsiteY7687" fmla="*/ 824635 h 1876628"/>
                  <a:gd name="connsiteX7688" fmla="*/ 3181438 w 5093934"/>
                  <a:gd name="connsiteY7688" fmla="*/ 824204 h 1876628"/>
                  <a:gd name="connsiteX7689" fmla="*/ 3182903 w 5093934"/>
                  <a:gd name="connsiteY7689" fmla="*/ 824204 h 1876628"/>
                  <a:gd name="connsiteX7690" fmla="*/ 3192340 w 5093934"/>
                  <a:gd name="connsiteY7690" fmla="*/ 807285 h 1876628"/>
                  <a:gd name="connsiteX7691" fmla="*/ 3232618 w 5093934"/>
                  <a:gd name="connsiteY7691" fmla="*/ 777373 h 1876628"/>
                  <a:gd name="connsiteX7692" fmla="*/ 3259208 w 5093934"/>
                  <a:gd name="connsiteY7692" fmla="*/ 769194 h 1876628"/>
                  <a:gd name="connsiteX7693" fmla="*/ 2725163 w 5093934"/>
                  <a:gd name="connsiteY7693" fmla="*/ 769194 h 1876628"/>
                  <a:gd name="connsiteX7694" fmla="*/ 2751754 w 5093934"/>
                  <a:gd name="connsiteY7694" fmla="*/ 777373 h 1876628"/>
                  <a:gd name="connsiteX7695" fmla="*/ 2792033 w 5093934"/>
                  <a:gd name="connsiteY7695" fmla="*/ 807285 h 1876628"/>
                  <a:gd name="connsiteX7696" fmla="*/ 2800293 w 5093934"/>
                  <a:gd name="connsiteY7696" fmla="*/ 816524 h 1876628"/>
                  <a:gd name="connsiteX7697" fmla="*/ 2802306 w 5093934"/>
                  <a:gd name="connsiteY7697" fmla="*/ 824204 h 1876628"/>
                  <a:gd name="connsiteX7698" fmla="*/ 2802935 w 5093934"/>
                  <a:gd name="connsiteY7698" fmla="*/ 824204 h 1876628"/>
                  <a:gd name="connsiteX7699" fmla="*/ 2803047 w 5093934"/>
                  <a:gd name="connsiteY7699" fmla="*/ 824635 h 1876628"/>
                  <a:gd name="connsiteX7700" fmla="*/ 2802620 w 5093934"/>
                  <a:gd name="connsiteY7700" fmla="*/ 825401 h 1876628"/>
                  <a:gd name="connsiteX7701" fmla="*/ 2803047 w 5093934"/>
                  <a:gd name="connsiteY7701" fmla="*/ 827032 h 1876628"/>
                  <a:gd name="connsiteX7702" fmla="*/ 2801710 w 5093934"/>
                  <a:gd name="connsiteY7702" fmla="*/ 827032 h 1876628"/>
                  <a:gd name="connsiteX7703" fmla="*/ 2792033 w 5093934"/>
                  <a:gd name="connsiteY7703" fmla="*/ 844382 h 1876628"/>
                  <a:gd name="connsiteX7704" fmla="*/ 2751754 w 5093934"/>
                  <a:gd name="connsiteY7704" fmla="*/ 874294 h 1876628"/>
                  <a:gd name="connsiteX7705" fmla="*/ 2698572 w 5093934"/>
                  <a:gd name="connsiteY7705" fmla="*/ 874294 h 1876628"/>
                  <a:gd name="connsiteX7706" fmla="*/ 2658294 w 5093934"/>
                  <a:gd name="connsiteY7706" fmla="*/ 844382 h 1876628"/>
                  <a:gd name="connsiteX7707" fmla="*/ 2648617 w 5093934"/>
                  <a:gd name="connsiteY7707" fmla="*/ 827032 h 1876628"/>
                  <a:gd name="connsiteX7708" fmla="*/ 2647280 w 5093934"/>
                  <a:gd name="connsiteY7708" fmla="*/ 827032 h 1876628"/>
                  <a:gd name="connsiteX7709" fmla="*/ 2647708 w 5093934"/>
                  <a:gd name="connsiteY7709" fmla="*/ 825401 h 1876628"/>
                  <a:gd name="connsiteX7710" fmla="*/ 2647280 w 5093934"/>
                  <a:gd name="connsiteY7710" fmla="*/ 824635 h 1876628"/>
                  <a:gd name="connsiteX7711" fmla="*/ 2647393 w 5093934"/>
                  <a:gd name="connsiteY7711" fmla="*/ 824204 h 1876628"/>
                  <a:gd name="connsiteX7712" fmla="*/ 2648021 w 5093934"/>
                  <a:gd name="connsiteY7712" fmla="*/ 824204 h 1876628"/>
                  <a:gd name="connsiteX7713" fmla="*/ 2650033 w 5093934"/>
                  <a:gd name="connsiteY7713" fmla="*/ 816524 h 1876628"/>
                  <a:gd name="connsiteX7714" fmla="*/ 2658294 w 5093934"/>
                  <a:gd name="connsiteY7714" fmla="*/ 807285 h 1876628"/>
                  <a:gd name="connsiteX7715" fmla="*/ 2698572 w 5093934"/>
                  <a:gd name="connsiteY7715" fmla="*/ 777374 h 1876628"/>
                  <a:gd name="connsiteX7716" fmla="*/ 2725163 w 5093934"/>
                  <a:gd name="connsiteY7716" fmla="*/ 769194 h 1876628"/>
                  <a:gd name="connsiteX7717" fmla="*/ 2494980 w 5093934"/>
                  <a:gd name="connsiteY7717" fmla="*/ 769194 h 1876628"/>
                  <a:gd name="connsiteX7718" fmla="*/ 2521572 w 5093934"/>
                  <a:gd name="connsiteY7718" fmla="*/ 777373 h 1876628"/>
                  <a:gd name="connsiteX7719" fmla="*/ 2561850 w 5093934"/>
                  <a:gd name="connsiteY7719" fmla="*/ 807285 h 1876628"/>
                  <a:gd name="connsiteX7720" fmla="*/ 2571287 w 5093934"/>
                  <a:gd name="connsiteY7720" fmla="*/ 824204 h 1876628"/>
                  <a:gd name="connsiteX7721" fmla="*/ 2572752 w 5093934"/>
                  <a:gd name="connsiteY7721" fmla="*/ 824204 h 1876628"/>
                  <a:gd name="connsiteX7722" fmla="*/ 2572864 w 5093934"/>
                  <a:gd name="connsiteY7722" fmla="*/ 824635 h 1876628"/>
                  <a:gd name="connsiteX7723" fmla="*/ 2572196 w 5093934"/>
                  <a:gd name="connsiteY7723" fmla="*/ 825834 h 1876628"/>
                  <a:gd name="connsiteX7724" fmla="*/ 2572864 w 5093934"/>
                  <a:gd name="connsiteY7724" fmla="*/ 827032 h 1876628"/>
                  <a:gd name="connsiteX7725" fmla="*/ 2571527 w 5093934"/>
                  <a:gd name="connsiteY7725" fmla="*/ 827032 h 1876628"/>
                  <a:gd name="connsiteX7726" fmla="*/ 2561850 w 5093934"/>
                  <a:gd name="connsiteY7726" fmla="*/ 844382 h 1876628"/>
                  <a:gd name="connsiteX7727" fmla="*/ 2521572 w 5093934"/>
                  <a:gd name="connsiteY7727" fmla="*/ 874293 h 1876628"/>
                  <a:gd name="connsiteX7728" fmla="*/ 2468390 w 5093934"/>
                  <a:gd name="connsiteY7728" fmla="*/ 874293 h 1876628"/>
                  <a:gd name="connsiteX7729" fmla="*/ 2428111 w 5093934"/>
                  <a:gd name="connsiteY7729" fmla="*/ 844382 h 1876628"/>
                  <a:gd name="connsiteX7730" fmla="*/ 2418434 w 5093934"/>
                  <a:gd name="connsiteY7730" fmla="*/ 827032 h 1876628"/>
                  <a:gd name="connsiteX7731" fmla="*/ 2417097 w 5093934"/>
                  <a:gd name="connsiteY7731" fmla="*/ 827032 h 1876628"/>
                  <a:gd name="connsiteX7732" fmla="*/ 2417766 w 5093934"/>
                  <a:gd name="connsiteY7732" fmla="*/ 825834 h 1876628"/>
                  <a:gd name="connsiteX7733" fmla="*/ 2417097 w 5093934"/>
                  <a:gd name="connsiteY7733" fmla="*/ 824635 h 1876628"/>
                  <a:gd name="connsiteX7734" fmla="*/ 2417209 w 5093934"/>
                  <a:gd name="connsiteY7734" fmla="*/ 824204 h 1876628"/>
                  <a:gd name="connsiteX7735" fmla="*/ 2418674 w 5093934"/>
                  <a:gd name="connsiteY7735" fmla="*/ 824204 h 1876628"/>
                  <a:gd name="connsiteX7736" fmla="*/ 2428111 w 5093934"/>
                  <a:gd name="connsiteY7736" fmla="*/ 807285 h 1876628"/>
                  <a:gd name="connsiteX7737" fmla="*/ 2468390 w 5093934"/>
                  <a:gd name="connsiteY7737" fmla="*/ 777373 h 1876628"/>
                  <a:gd name="connsiteX7738" fmla="*/ 2494980 w 5093934"/>
                  <a:gd name="connsiteY7738" fmla="*/ 769194 h 1876628"/>
                  <a:gd name="connsiteX7739" fmla="*/ 1960782 w 5093934"/>
                  <a:gd name="connsiteY7739" fmla="*/ 769194 h 1876628"/>
                  <a:gd name="connsiteX7740" fmla="*/ 1987372 w 5093934"/>
                  <a:gd name="connsiteY7740" fmla="*/ 777373 h 1876628"/>
                  <a:gd name="connsiteX7741" fmla="*/ 2027650 w 5093934"/>
                  <a:gd name="connsiteY7741" fmla="*/ 807285 h 1876628"/>
                  <a:gd name="connsiteX7742" fmla="*/ 2035912 w 5093934"/>
                  <a:gd name="connsiteY7742" fmla="*/ 816524 h 1876628"/>
                  <a:gd name="connsiteX7743" fmla="*/ 2037924 w 5093934"/>
                  <a:gd name="connsiteY7743" fmla="*/ 824204 h 1876628"/>
                  <a:gd name="connsiteX7744" fmla="*/ 2038552 w 5093934"/>
                  <a:gd name="connsiteY7744" fmla="*/ 824204 h 1876628"/>
                  <a:gd name="connsiteX7745" fmla="*/ 2038664 w 5093934"/>
                  <a:gd name="connsiteY7745" fmla="*/ 824635 h 1876628"/>
                  <a:gd name="connsiteX7746" fmla="*/ 2038237 w 5093934"/>
                  <a:gd name="connsiteY7746" fmla="*/ 825401 h 1876628"/>
                  <a:gd name="connsiteX7747" fmla="*/ 2038664 w 5093934"/>
                  <a:gd name="connsiteY7747" fmla="*/ 827032 h 1876628"/>
                  <a:gd name="connsiteX7748" fmla="*/ 2037328 w 5093934"/>
                  <a:gd name="connsiteY7748" fmla="*/ 827032 h 1876628"/>
                  <a:gd name="connsiteX7749" fmla="*/ 2027650 w 5093934"/>
                  <a:gd name="connsiteY7749" fmla="*/ 844382 h 1876628"/>
                  <a:gd name="connsiteX7750" fmla="*/ 1987372 w 5093934"/>
                  <a:gd name="connsiteY7750" fmla="*/ 874294 h 1876628"/>
                  <a:gd name="connsiteX7751" fmla="*/ 1934190 w 5093934"/>
                  <a:gd name="connsiteY7751" fmla="*/ 874294 h 1876628"/>
                  <a:gd name="connsiteX7752" fmla="*/ 1893912 w 5093934"/>
                  <a:gd name="connsiteY7752" fmla="*/ 844382 h 1876628"/>
                  <a:gd name="connsiteX7753" fmla="*/ 1884235 w 5093934"/>
                  <a:gd name="connsiteY7753" fmla="*/ 827032 h 1876628"/>
                  <a:gd name="connsiteX7754" fmla="*/ 1882898 w 5093934"/>
                  <a:gd name="connsiteY7754" fmla="*/ 827032 h 1876628"/>
                  <a:gd name="connsiteX7755" fmla="*/ 1883326 w 5093934"/>
                  <a:gd name="connsiteY7755" fmla="*/ 825401 h 1876628"/>
                  <a:gd name="connsiteX7756" fmla="*/ 1882898 w 5093934"/>
                  <a:gd name="connsiteY7756" fmla="*/ 824635 h 1876628"/>
                  <a:gd name="connsiteX7757" fmla="*/ 1883010 w 5093934"/>
                  <a:gd name="connsiteY7757" fmla="*/ 824204 h 1876628"/>
                  <a:gd name="connsiteX7758" fmla="*/ 1883639 w 5093934"/>
                  <a:gd name="connsiteY7758" fmla="*/ 824204 h 1876628"/>
                  <a:gd name="connsiteX7759" fmla="*/ 1885651 w 5093934"/>
                  <a:gd name="connsiteY7759" fmla="*/ 816524 h 1876628"/>
                  <a:gd name="connsiteX7760" fmla="*/ 1893912 w 5093934"/>
                  <a:gd name="connsiteY7760" fmla="*/ 807285 h 1876628"/>
                  <a:gd name="connsiteX7761" fmla="*/ 1934190 w 5093934"/>
                  <a:gd name="connsiteY7761" fmla="*/ 777374 h 1876628"/>
                  <a:gd name="connsiteX7762" fmla="*/ 1960782 w 5093934"/>
                  <a:gd name="connsiteY7762" fmla="*/ 769194 h 1876628"/>
                  <a:gd name="connsiteX7763" fmla="*/ 1730598 w 5093934"/>
                  <a:gd name="connsiteY7763" fmla="*/ 769194 h 1876628"/>
                  <a:gd name="connsiteX7764" fmla="*/ 1757190 w 5093934"/>
                  <a:gd name="connsiteY7764" fmla="*/ 777373 h 1876628"/>
                  <a:gd name="connsiteX7765" fmla="*/ 1797468 w 5093934"/>
                  <a:gd name="connsiteY7765" fmla="*/ 807285 h 1876628"/>
                  <a:gd name="connsiteX7766" fmla="*/ 1806905 w 5093934"/>
                  <a:gd name="connsiteY7766" fmla="*/ 824204 h 1876628"/>
                  <a:gd name="connsiteX7767" fmla="*/ 1808370 w 5093934"/>
                  <a:gd name="connsiteY7767" fmla="*/ 824204 h 1876628"/>
                  <a:gd name="connsiteX7768" fmla="*/ 1808482 w 5093934"/>
                  <a:gd name="connsiteY7768" fmla="*/ 824635 h 1876628"/>
                  <a:gd name="connsiteX7769" fmla="*/ 1807814 w 5093934"/>
                  <a:gd name="connsiteY7769" fmla="*/ 825834 h 1876628"/>
                  <a:gd name="connsiteX7770" fmla="*/ 1808482 w 5093934"/>
                  <a:gd name="connsiteY7770" fmla="*/ 827032 h 1876628"/>
                  <a:gd name="connsiteX7771" fmla="*/ 1807145 w 5093934"/>
                  <a:gd name="connsiteY7771" fmla="*/ 827032 h 1876628"/>
                  <a:gd name="connsiteX7772" fmla="*/ 1797468 w 5093934"/>
                  <a:gd name="connsiteY7772" fmla="*/ 844382 h 1876628"/>
                  <a:gd name="connsiteX7773" fmla="*/ 1757190 w 5093934"/>
                  <a:gd name="connsiteY7773" fmla="*/ 874293 h 1876628"/>
                  <a:gd name="connsiteX7774" fmla="*/ 1704008 w 5093934"/>
                  <a:gd name="connsiteY7774" fmla="*/ 874293 h 1876628"/>
                  <a:gd name="connsiteX7775" fmla="*/ 1663730 w 5093934"/>
                  <a:gd name="connsiteY7775" fmla="*/ 844382 h 1876628"/>
                  <a:gd name="connsiteX7776" fmla="*/ 1654052 w 5093934"/>
                  <a:gd name="connsiteY7776" fmla="*/ 827032 h 1876628"/>
                  <a:gd name="connsiteX7777" fmla="*/ 1652715 w 5093934"/>
                  <a:gd name="connsiteY7777" fmla="*/ 827032 h 1876628"/>
                  <a:gd name="connsiteX7778" fmla="*/ 1653384 w 5093934"/>
                  <a:gd name="connsiteY7778" fmla="*/ 825834 h 1876628"/>
                  <a:gd name="connsiteX7779" fmla="*/ 1652715 w 5093934"/>
                  <a:gd name="connsiteY7779" fmla="*/ 824635 h 1876628"/>
                  <a:gd name="connsiteX7780" fmla="*/ 1652828 w 5093934"/>
                  <a:gd name="connsiteY7780" fmla="*/ 824204 h 1876628"/>
                  <a:gd name="connsiteX7781" fmla="*/ 1654292 w 5093934"/>
                  <a:gd name="connsiteY7781" fmla="*/ 824204 h 1876628"/>
                  <a:gd name="connsiteX7782" fmla="*/ 1663730 w 5093934"/>
                  <a:gd name="connsiteY7782" fmla="*/ 807285 h 1876628"/>
                  <a:gd name="connsiteX7783" fmla="*/ 1704008 w 5093934"/>
                  <a:gd name="connsiteY7783" fmla="*/ 777373 h 1876628"/>
                  <a:gd name="connsiteX7784" fmla="*/ 1730598 w 5093934"/>
                  <a:gd name="connsiteY7784" fmla="*/ 769194 h 1876628"/>
                  <a:gd name="connsiteX7785" fmla="*/ 1196554 w 5093934"/>
                  <a:gd name="connsiteY7785" fmla="*/ 769194 h 1876628"/>
                  <a:gd name="connsiteX7786" fmla="*/ 1223145 w 5093934"/>
                  <a:gd name="connsiteY7786" fmla="*/ 777373 h 1876628"/>
                  <a:gd name="connsiteX7787" fmla="*/ 1263423 w 5093934"/>
                  <a:gd name="connsiteY7787" fmla="*/ 807285 h 1876628"/>
                  <a:gd name="connsiteX7788" fmla="*/ 1271683 w 5093934"/>
                  <a:gd name="connsiteY7788" fmla="*/ 816524 h 1876628"/>
                  <a:gd name="connsiteX7789" fmla="*/ 1273696 w 5093934"/>
                  <a:gd name="connsiteY7789" fmla="*/ 824204 h 1876628"/>
                  <a:gd name="connsiteX7790" fmla="*/ 1274325 w 5093934"/>
                  <a:gd name="connsiteY7790" fmla="*/ 824204 h 1876628"/>
                  <a:gd name="connsiteX7791" fmla="*/ 1274437 w 5093934"/>
                  <a:gd name="connsiteY7791" fmla="*/ 824635 h 1876628"/>
                  <a:gd name="connsiteX7792" fmla="*/ 1274010 w 5093934"/>
                  <a:gd name="connsiteY7792" fmla="*/ 825401 h 1876628"/>
                  <a:gd name="connsiteX7793" fmla="*/ 1274437 w 5093934"/>
                  <a:gd name="connsiteY7793" fmla="*/ 827032 h 1876628"/>
                  <a:gd name="connsiteX7794" fmla="*/ 1273099 w 5093934"/>
                  <a:gd name="connsiteY7794" fmla="*/ 827032 h 1876628"/>
                  <a:gd name="connsiteX7795" fmla="*/ 1263423 w 5093934"/>
                  <a:gd name="connsiteY7795" fmla="*/ 844382 h 1876628"/>
                  <a:gd name="connsiteX7796" fmla="*/ 1223145 w 5093934"/>
                  <a:gd name="connsiteY7796" fmla="*/ 874294 h 1876628"/>
                  <a:gd name="connsiteX7797" fmla="*/ 1169962 w 5093934"/>
                  <a:gd name="connsiteY7797" fmla="*/ 874294 h 1876628"/>
                  <a:gd name="connsiteX7798" fmla="*/ 1129684 w 5093934"/>
                  <a:gd name="connsiteY7798" fmla="*/ 844382 h 1876628"/>
                  <a:gd name="connsiteX7799" fmla="*/ 1120008 w 5093934"/>
                  <a:gd name="connsiteY7799" fmla="*/ 827032 h 1876628"/>
                  <a:gd name="connsiteX7800" fmla="*/ 1118670 w 5093934"/>
                  <a:gd name="connsiteY7800" fmla="*/ 827032 h 1876628"/>
                  <a:gd name="connsiteX7801" fmla="*/ 1119098 w 5093934"/>
                  <a:gd name="connsiteY7801" fmla="*/ 825401 h 1876628"/>
                  <a:gd name="connsiteX7802" fmla="*/ 1118670 w 5093934"/>
                  <a:gd name="connsiteY7802" fmla="*/ 824635 h 1876628"/>
                  <a:gd name="connsiteX7803" fmla="*/ 1118783 w 5093934"/>
                  <a:gd name="connsiteY7803" fmla="*/ 824204 h 1876628"/>
                  <a:gd name="connsiteX7804" fmla="*/ 1119412 w 5093934"/>
                  <a:gd name="connsiteY7804" fmla="*/ 824204 h 1876628"/>
                  <a:gd name="connsiteX7805" fmla="*/ 1121423 w 5093934"/>
                  <a:gd name="connsiteY7805" fmla="*/ 816524 h 1876628"/>
                  <a:gd name="connsiteX7806" fmla="*/ 1129684 w 5093934"/>
                  <a:gd name="connsiteY7806" fmla="*/ 807285 h 1876628"/>
                  <a:gd name="connsiteX7807" fmla="*/ 1169962 w 5093934"/>
                  <a:gd name="connsiteY7807" fmla="*/ 777374 h 1876628"/>
                  <a:gd name="connsiteX7808" fmla="*/ 1196554 w 5093934"/>
                  <a:gd name="connsiteY7808" fmla="*/ 769194 h 1876628"/>
                  <a:gd name="connsiteX7809" fmla="*/ 966371 w 5093934"/>
                  <a:gd name="connsiteY7809" fmla="*/ 769194 h 1876628"/>
                  <a:gd name="connsiteX7810" fmla="*/ 992962 w 5093934"/>
                  <a:gd name="connsiteY7810" fmla="*/ 777373 h 1876628"/>
                  <a:gd name="connsiteX7811" fmla="*/ 1033240 w 5093934"/>
                  <a:gd name="connsiteY7811" fmla="*/ 807285 h 1876628"/>
                  <a:gd name="connsiteX7812" fmla="*/ 1042677 w 5093934"/>
                  <a:gd name="connsiteY7812" fmla="*/ 824204 h 1876628"/>
                  <a:gd name="connsiteX7813" fmla="*/ 1044142 w 5093934"/>
                  <a:gd name="connsiteY7813" fmla="*/ 824204 h 1876628"/>
                  <a:gd name="connsiteX7814" fmla="*/ 1044254 w 5093934"/>
                  <a:gd name="connsiteY7814" fmla="*/ 824635 h 1876628"/>
                  <a:gd name="connsiteX7815" fmla="*/ 1043586 w 5093934"/>
                  <a:gd name="connsiteY7815" fmla="*/ 825834 h 1876628"/>
                  <a:gd name="connsiteX7816" fmla="*/ 1044254 w 5093934"/>
                  <a:gd name="connsiteY7816" fmla="*/ 827032 h 1876628"/>
                  <a:gd name="connsiteX7817" fmla="*/ 1042917 w 5093934"/>
                  <a:gd name="connsiteY7817" fmla="*/ 827032 h 1876628"/>
                  <a:gd name="connsiteX7818" fmla="*/ 1033240 w 5093934"/>
                  <a:gd name="connsiteY7818" fmla="*/ 844382 h 1876628"/>
                  <a:gd name="connsiteX7819" fmla="*/ 992962 w 5093934"/>
                  <a:gd name="connsiteY7819" fmla="*/ 874293 h 1876628"/>
                  <a:gd name="connsiteX7820" fmla="*/ 939780 w 5093934"/>
                  <a:gd name="connsiteY7820" fmla="*/ 874293 h 1876628"/>
                  <a:gd name="connsiteX7821" fmla="*/ 899502 w 5093934"/>
                  <a:gd name="connsiteY7821" fmla="*/ 844382 h 1876628"/>
                  <a:gd name="connsiteX7822" fmla="*/ 889824 w 5093934"/>
                  <a:gd name="connsiteY7822" fmla="*/ 827032 h 1876628"/>
                  <a:gd name="connsiteX7823" fmla="*/ 888487 w 5093934"/>
                  <a:gd name="connsiteY7823" fmla="*/ 827032 h 1876628"/>
                  <a:gd name="connsiteX7824" fmla="*/ 889156 w 5093934"/>
                  <a:gd name="connsiteY7824" fmla="*/ 825834 h 1876628"/>
                  <a:gd name="connsiteX7825" fmla="*/ 888487 w 5093934"/>
                  <a:gd name="connsiteY7825" fmla="*/ 824635 h 1876628"/>
                  <a:gd name="connsiteX7826" fmla="*/ 888600 w 5093934"/>
                  <a:gd name="connsiteY7826" fmla="*/ 824204 h 1876628"/>
                  <a:gd name="connsiteX7827" fmla="*/ 890064 w 5093934"/>
                  <a:gd name="connsiteY7827" fmla="*/ 824204 h 1876628"/>
                  <a:gd name="connsiteX7828" fmla="*/ 899502 w 5093934"/>
                  <a:gd name="connsiteY7828" fmla="*/ 807285 h 1876628"/>
                  <a:gd name="connsiteX7829" fmla="*/ 939780 w 5093934"/>
                  <a:gd name="connsiteY7829" fmla="*/ 777373 h 1876628"/>
                  <a:gd name="connsiteX7830" fmla="*/ 966371 w 5093934"/>
                  <a:gd name="connsiteY7830" fmla="*/ 769194 h 1876628"/>
                  <a:gd name="connsiteX7831" fmla="*/ 4322705 w 5093934"/>
                  <a:gd name="connsiteY7831" fmla="*/ 760864 h 1876628"/>
                  <a:gd name="connsiteX7832" fmla="*/ 4328462 w 5093934"/>
                  <a:gd name="connsiteY7832" fmla="*/ 764189 h 1876628"/>
                  <a:gd name="connsiteX7833" fmla="*/ 4335743 w 5093934"/>
                  <a:gd name="connsiteY7833" fmla="*/ 773702 h 1876628"/>
                  <a:gd name="connsiteX7834" fmla="*/ 4332168 w 5093934"/>
                  <a:gd name="connsiteY7834" fmla="*/ 783350 h 1876628"/>
                  <a:gd name="connsiteX7835" fmla="*/ 4319623 w 5093934"/>
                  <a:gd name="connsiteY7835" fmla="*/ 788647 h 1876628"/>
                  <a:gd name="connsiteX7836" fmla="*/ 4306631 w 5093934"/>
                  <a:gd name="connsiteY7836" fmla="*/ 785993 h 1876628"/>
                  <a:gd name="connsiteX7837" fmla="*/ 4299350 w 5093934"/>
                  <a:gd name="connsiteY7837" fmla="*/ 776480 h 1876628"/>
                  <a:gd name="connsiteX7838" fmla="*/ 4302922 w 5093934"/>
                  <a:gd name="connsiteY7838" fmla="*/ 766832 h 1876628"/>
                  <a:gd name="connsiteX7839" fmla="*/ 4315469 w 5093934"/>
                  <a:gd name="connsiteY7839" fmla="*/ 761535 h 1876628"/>
                  <a:gd name="connsiteX7840" fmla="*/ 4322705 w 5093934"/>
                  <a:gd name="connsiteY7840" fmla="*/ 760864 h 1876628"/>
                  <a:gd name="connsiteX7841" fmla="*/ 3559924 w 5093934"/>
                  <a:gd name="connsiteY7841" fmla="*/ 760864 h 1876628"/>
                  <a:gd name="connsiteX7842" fmla="*/ 3565680 w 5093934"/>
                  <a:gd name="connsiteY7842" fmla="*/ 764189 h 1876628"/>
                  <a:gd name="connsiteX7843" fmla="*/ 3572962 w 5093934"/>
                  <a:gd name="connsiteY7843" fmla="*/ 773702 h 1876628"/>
                  <a:gd name="connsiteX7844" fmla="*/ 3569388 w 5093934"/>
                  <a:gd name="connsiteY7844" fmla="*/ 783350 h 1876628"/>
                  <a:gd name="connsiteX7845" fmla="*/ 3556842 w 5093934"/>
                  <a:gd name="connsiteY7845" fmla="*/ 788647 h 1876628"/>
                  <a:gd name="connsiteX7846" fmla="*/ 3543850 w 5093934"/>
                  <a:gd name="connsiteY7846" fmla="*/ 785993 h 1876628"/>
                  <a:gd name="connsiteX7847" fmla="*/ 3536568 w 5093934"/>
                  <a:gd name="connsiteY7847" fmla="*/ 776480 h 1876628"/>
                  <a:gd name="connsiteX7848" fmla="*/ 3540142 w 5093934"/>
                  <a:gd name="connsiteY7848" fmla="*/ 766832 h 1876628"/>
                  <a:gd name="connsiteX7849" fmla="*/ 3552688 w 5093934"/>
                  <a:gd name="connsiteY7849" fmla="*/ 761535 h 1876628"/>
                  <a:gd name="connsiteX7850" fmla="*/ 3559924 w 5093934"/>
                  <a:gd name="connsiteY7850" fmla="*/ 760864 h 1876628"/>
                  <a:gd name="connsiteX7851" fmla="*/ 2795696 w 5093934"/>
                  <a:gd name="connsiteY7851" fmla="*/ 760864 h 1876628"/>
                  <a:gd name="connsiteX7852" fmla="*/ 2801452 w 5093934"/>
                  <a:gd name="connsiteY7852" fmla="*/ 764189 h 1876628"/>
                  <a:gd name="connsiteX7853" fmla="*/ 2808734 w 5093934"/>
                  <a:gd name="connsiteY7853" fmla="*/ 773702 h 1876628"/>
                  <a:gd name="connsiteX7854" fmla="*/ 2805159 w 5093934"/>
                  <a:gd name="connsiteY7854" fmla="*/ 783350 h 1876628"/>
                  <a:gd name="connsiteX7855" fmla="*/ 2792614 w 5093934"/>
                  <a:gd name="connsiteY7855" fmla="*/ 788647 h 1876628"/>
                  <a:gd name="connsiteX7856" fmla="*/ 2779622 w 5093934"/>
                  <a:gd name="connsiteY7856" fmla="*/ 785993 h 1876628"/>
                  <a:gd name="connsiteX7857" fmla="*/ 2772340 w 5093934"/>
                  <a:gd name="connsiteY7857" fmla="*/ 776480 h 1876628"/>
                  <a:gd name="connsiteX7858" fmla="*/ 2775914 w 5093934"/>
                  <a:gd name="connsiteY7858" fmla="*/ 766832 h 1876628"/>
                  <a:gd name="connsiteX7859" fmla="*/ 2788460 w 5093934"/>
                  <a:gd name="connsiteY7859" fmla="*/ 761535 h 1876628"/>
                  <a:gd name="connsiteX7860" fmla="*/ 2795696 w 5093934"/>
                  <a:gd name="connsiteY7860" fmla="*/ 760864 h 1876628"/>
                  <a:gd name="connsiteX7861" fmla="*/ 2031314 w 5093934"/>
                  <a:gd name="connsiteY7861" fmla="*/ 760864 h 1876628"/>
                  <a:gd name="connsiteX7862" fmla="*/ 2037070 w 5093934"/>
                  <a:gd name="connsiteY7862" fmla="*/ 764189 h 1876628"/>
                  <a:gd name="connsiteX7863" fmla="*/ 2044352 w 5093934"/>
                  <a:gd name="connsiteY7863" fmla="*/ 773702 h 1876628"/>
                  <a:gd name="connsiteX7864" fmla="*/ 2040778 w 5093934"/>
                  <a:gd name="connsiteY7864" fmla="*/ 783350 h 1876628"/>
                  <a:gd name="connsiteX7865" fmla="*/ 2028232 w 5093934"/>
                  <a:gd name="connsiteY7865" fmla="*/ 788647 h 1876628"/>
                  <a:gd name="connsiteX7866" fmla="*/ 2015240 w 5093934"/>
                  <a:gd name="connsiteY7866" fmla="*/ 785993 h 1876628"/>
                  <a:gd name="connsiteX7867" fmla="*/ 2007958 w 5093934"/>
                  <a:gd name="connsiteY7867" fmla="*/ 776480 h 1876628"/>
                  <a:gd name="connsiteX7868" fmla="*/ 2011532 w 5093934"/>
                  <a:gd name="connsiteY7868" fmla="*/ 766832 h 1876628"/>
                  <a:gd name="connsiteX7869" fmla="*/ 2024078 w 5093934"/>
                  <a:gd name="connsiteY7869" fmla="*/ 761535 h 1876628"/>
                  <a:gd name="connsiteX7870" fmla="*/ 2031314 w 5093934"/>
                  <a:gd name="connsiteY7870" fmla="*/ 760864 h 1876628"/>
                  <a:gd name="connsiteX7871" fmla="*/ 1267086 w 5093934"/>
                  <a:gd name="connsiteY7871" fmla="*/ 760864 h 1876628"/>
                  <a:gd name="connsiteX7872" fmla="*/ 1272842 w 5093934"/>
                  <a:gd name="connsiteY7872" fmla="*/ 764189 h 1876628"/>
                  <a:gd name="connsiteX7873" fmla="*/ 1280124 w 5093934"/>
                  <a:gd name="connsiteY7873" fmla="*/ 773702 h 1876628"/>
                  <a:gd name="connsiteX7874" fmla="*/ 1276550 w 5093934"/>
                  <a:gd name="connsiteY7874" fmla="*/ 783350 h 1876628"/>
                  <a:gd name="connsiteX7875" fmla="*/ 1264004 w 5093934"/>
                  <a:gd name="connsiteY7875" fmla="*/ 788647 h 1876628"/>
                  <a:gd name="connsiteX7876" fmla="*/ 1251012 w 5093934"/>
                  <a:gd name="connsiteY7876" fmla="*/ 785993 h 1876628"/>
                  <a:gd name="connsiteX7877" fmla="*/ 1243730 w 5093934"/>
                  <a:gd name="connsiteY7877" fmla="*/ 776480 h 1876628"/>
                  <a:gd name="connsiteX7878" fmla="*/ 1247304 w 5093934"/>
                  <a:gd name="connsiteY7878" fmla="*/ 766832 h 1876628"/>
                  <a:gd name="connsiteX7879" fmla="*/ 1259850 w 5093934"/>
                  <a:gd name="connsiteY7879" fmla="*/ 761535 h 1876628"/>
                  <a:gd name="connsiteX7880" fmla="*/ 1267086 w 5093934"/>
                  <a:gd name="connsiteY7880" fmla="*/ 760864 h 1876628"/>
                  <a:gd name="connsiteX7881" fmla="*/ 4367396 w 5093934"/>
                  <a:gd name="connsiteY7881" fmla="*/ 758003 h 1876628"/>
                  <a:gd name="connsiteX7882" fmla="*/ 4401060 w 5093934"/>
                  <a:gd name="connsiteY7882" fmla="*/ 758003 h 1876628"/>
                  <a:gd name="connsiteX7883" fmla="*/ 4423285 w 5093934"/>
                  <a:gd name="connsiteY7883" fmla="*/ 774508 h 1876628"/>
                  <a:gd name="connsiteX7884" fmla="*/ 4423285 w 5093934"/>
                  <a:gd name="connsiteY7884" fmla="*/ 824204 h 1876628"/>
                  <a:gd name="connsiteX7885" fmla="*/ 4423285 w 5093934"/>
                  <a:gd name="connsiteY7885" fmla="*/ 827032 h 1876628"/>
                  <a:gd name="connsiteX7886" fmla="*/ 4423285 w 5093934"/>
                  <a:gd name="connsiteY7886" fmla="*/ 854790 h 1876628"/>
                  <a:gd name="connsiteX7887" fmla="*/ 4401060 w 5093934"/>
                  <a:gd name="connsiteY7887" fmla="*/ 871296 h 1876628"/>
                  <a:gd name="connsiteX7888" fmla="*/ 4367396 w 5093934"/>
                  <a:gd name="connsiteY7888" fmla="*/ 871296 h 1876628"/>
                  <a:gd name="connsiteX7889" fmla="*/ 4345170 w 5093934"/>
                  <a:gd name="connsiteY7889" fmla="*/ 854790 h 1876628"/>
                  <a:gd name="connsiteX7890" fmla="*/ 4345170 w 5093934"/>
                  <a:gd name="connsiteY7890" fmla="*/ 827032 h 1876628"/>
                  <a:gd name="connsiteX7891" fmla="*/ 4345170 w 5093934"/>
                  <a:gd name="connsiteY7891" fmla="*/ 824204 h 1876628"/>
                  <a:gd name="connsiteX7892" fmla="*/ 4345170 w 5093934"/>
                  <a:gd name="connsiteY7892" fmla="*/ 774508 h 1876628"/>
                  <a:gd name="connsiteX7893" fmla="*/ 4367396 w 5093934"/>
                  <a:gd name="connsiteY7893" fmla="*/ 758003 h 1876628"/>
                  <a:gd name="connsiteX7894" fmla="*/ 3604614 w 5093934"/>
                  <a:gd name="connsiteY7894" fmla="*/ 758003 h 1876628"/>
                  <a:gd name="connsiteX7895" fmla="*/ 3638278 w 5093934"/>
                  <a:gd name="connsiteY7895" fmla="*/ 758003 h 1876628"/>
                  <a:gd name="connsiteX7896" fmla="*/ 3660504 w 5093934"/>
                  <a:gd name="connsiteY7896" fmla="*/ 774508 h 1876628"/>
                  <a:gd name="connsiteX7897" fmla="*/ 3660504 w 5093934"/>
                  <a:gd name="connsiteY7897" fmla="*/ 824204 h 1876628"/>
                  <a:gd name="connsiteX7898" fmla="*/ 3660504 w 5093934"/>
                  <a:gd name="connsiteY7898" fmla="*/ 827032 h 1876628"/>
                  <a:gd name="connsiteX7899" fmla="*/ 3660504 w 5093934"/>
                  <a:gd name="connsiteY7899" fmla="*/ 854790 h 1876628"/>
                  <a:gd name="connsiteX7900" fmla="*/ 3638278 w 5093934"/>
                  <a:gd name="connsiteY7900" fmla="*/ 871296 h 1876628"/>
                  <a:gd name="connsiteX7901" fmla="*/ 3604615 w 5093934"/>
                  <a:gd name="connsiteY7901" fmla="*/ 871296 h 1876628"/>
                  <a:gd name="connsiteX7902" fmla="*/ 3582389 w 5093934"/>
                  <a:gd name="connsiteY7902" fmla="*/ 854790 h 1876628"/>
                  <a:gd name="connsiteX7903" fmla="*/ 3582389 w 5093934"/>
                  <a:gd name="connsiteY7903" fmla="*/ 827032 h 1876628"/>
                  <a:gd name="connsiteX7904" fmla="*/ 3582389 w 5093934"/>
                  <a:gd name="connsiteY7904" fmla="*/ 824204 h 1876628"/>
                  <a:gd name="connsiteX7905" fmla="*/ 3582389 w 5093934"/>
                  <a:gd name="connsiteY7905" fmla="*/ 774508 h 1876628"/>
                  <a:gd name="connsiteX7906" fmla="*/ 3604614 w 5093934"/>
                  <a:gd name="connsiteY7906" fmla="*/ 758003 h 1876628"/>
                  <a:gd name="connsiteX7907" fmla="*/ 2840386 w 5093934"/>
                  <a:gd name="connsiteY7907" fmla="*/ 758003 h 1876628"/>
                  <a:gd name="connsiteX7908" fmla="*/ 2874050 w 5093934"/>
                  <a:gd name="connsiteY7908" fmla="*/ 758003 h 1876628"/>
                  <a:gd name="connsiteX7909" fmla="*/ 2896276 w 5093934"/>
                  <a:gd name="connsiteY7909" fmla="*/ 774508 h 1876628"/>
                  <a:gd name="connsiteX7910" fmla="*/ 2896276 w 5093934"/>
                  <a:gd name="connsiteY7910" fmla="*/ 824204 h 1876628"/>
                  <a:gd name="connsiteX7911" fmla="*/ 2896276 w 5093934"/>
                  <a:gd name="connsiteY7911" fmla="*/ 827032 h 1876628"/>
                  <a:gd name="connsiteX7912" fmla="*/ 2896276 w 5093934"/>
                  <a:gd name="connsiteY7912" fmla="*/ 854790 h 1876628"/>
                  <a:gd name="connsiteX7913" fmla="*/ 2874050 w 5093934"/>
                  <a:gd name="connsiteY7913" fmla="*/ 871296 h 1876628"/>
                  <a:gd name="connsiteX7914" fmla="*/ 2840387 w 5093934"/>
                  <a:gd name="connsiteY7914" fmla="*/ 871296 h 1876628"/>
                  <a:gd name="connsiteX7915" fmla="*/ 2818160 w 5093934"/>
                  <a:gd name="connsiteY7915" fmla="*/ 854790 h 1876628"/>
                  <a:gd name="connsiteX7916" fmla="*/ 2818160 w 5093934"/>
                  <a:gd name="connsiteY7916" fmla="*/ 827032 h 1876628"/>
                  <a:gd name="connsiteX7917" fmla="*/ 2818160 w 5093934"/>
                  <a:gd name="connsiteY7917" fmla="*/ 824204 h 1876628"/>
                  <a:gd name="connsiteX7918" fmla="*/ 2818160 w 5093934"/>
                  <a:gd name="connsiteY7918" fmla="*/ 774508 h 1876628"/>
                  <a:gd name="connsiteX7919" fmla="*/ 2840386 w 5093934"/>
                  <a:gd name="connsiteY7919" fmla="*/ 758003 h 1876628"/>
                  <a:gd name="connsiteX7920" fmla="*/ 2076004 w 5093934"/>
                  <a:gd name="connsiteY7920" fmla="*/ 758003 h 1876628"/>
                  <a:gd name="connsiteX7921" fmla="*/ 2109669 w 5093934"/>
                  <a:gd name="connsiteY7921" fmla="*/ 758003 h 1876628"/>
                  <a:gd name="connsiteX7922" fmla="*/ 2131894 w 5093934"/>
                  <a:gd name="connsiteY7922" fmla="*/ 774508 h 1876628"/>
                  <a:gd name="connsiteX7923" fmla="*/ 2131894 w 5093934"/>
                  <a:gd name="connsiteY7923" fmla="*/ 824204 h 1876628"/>
                  <a:gd name="connsiteX7924" fmla="*/ 2131894 w 5093934"/>
                  <a:gd name="connsiteY7924" fmla="*/ 827032 h 1876628"/>
                  <a:gd name="connsiteX7925" fmla="*/ 2131894 w 5093934"/>
                  <a:gd name="connsiteY7925" fmla="*/ 854790 h 1876628"/>
                  <a:gd name="connsiteX7926" fmla="*/ 2109669 w 5093934"/>
                  <a:gd name="connsiteY7926" fmla="*/ 871296 h 1876628"/>
                  <a:gd name="connsiteX7927" fmla="*/ 2076005 w 5093934"/>
                  <a:gd name="connsiteY7927" fmla="*/ 871296 h 1876628"/>
                  <a:gd name="connsiteX7928" fmla="*/ 2053778 w 5093934"/>
                  <a:gd name="connsiteY7928" fmla="*/ 854790 h 1876628"/>
                  <a:gd name="connsiteX7929" fmla="*/ 2053778 w 5093934"/>
                  <a:gd name="connsiteY7929" fmla="*/ 827032 h 1876628"/>
                  <a:gd name="connsiteX7930" fmla="*/ 2053778 w 5093934"/>
                  <a:gd name="connsiteY7930" fmla="*/ 824204 h 1876628"/>
                  <a:gd name="connsiteX7931" fmla="*/ 2053778 w 5093934"/>
                  <a:gd name="connsiteY7931" fmla="*/ 774508 h 1876628"/>
                  <a:gd name="connsiteX7932" fmla="*/ 2076004 w 5093934"/>
                  <a:gd name="connsiteY7932" fmla="*/ 758003 h 1876628"/>
                  <a:gd name="connsiteX7933" fmla="*/ 1311777 w 5093934"/>
                  <a:gd name="connsiteY7933" fmla="*/ 758003 h 1876628"/>
                  <a:gd name="connsiteX7934" fmla="*/ 1345441 w 5093934"/>
                  <a:gd name="connsiteY7934" fmla="*/ 758003 h 1876628"/>
                  <a:gd name="connsiteX7935" fmla="*/ 1367666 w 5093934"/>
                  <a:gd name="connsiteY7935" fmla="*/ 774508 h 1876628"/>
                  <a:gd name="connsiteX7936" fmla="*/ 1367666 w 5093934"/>
                  <a:gd name="connsiteY7936" fmla="*/ 824204 h 1876628"/>
                  <a:gd name="connsiteX7937" fmla="*/ 1367666 w 5093934"/>
                  <a:gd name="connsiteY7937" fmla="*/ 827032 h 1876628"/>
                  <a:gd name="connsiteX7938" fmla="*/ 1367666 w 5093934"/>
                  <a:gd name="connsiteY7938" fmla="*/ 854790 h 1876628"/>
                  <a:gd name="connsiteX7939" fmla="*/ 1345441 w 5093934"/>
                  <a:gd name="connsiteY7939" fmla="*/ 871296 h 1876628"/>
                  <a:gd name="connsiteX7940" fmla="*/ 1311777 w 5093934"/>
                  <a:gd name="connsiteY7940" fmla="*/ 871296 h 1876628"/>
                  <a:gd name="connsiteX7941" fmla="*/ 1289551 w 5093934"/>
                  <a:gd name="connsiteY7941" fmla="*/ 854790 h 1876628"/>
                  <a:gd name="connsiteX7942" fmla="*/ 1289551 w 5093934"/>
                  <a:gd name="connsiteY7942" fmla="*/ 827032 h 1876628"/>
                  <a:gd name="connsiteX7943" fmla="*/ 1289551 w 5093934"/>
                  <a:gd name="connsiteY7943" fmla="*/ 824204 h 1876628"/>
                  <a:gd name="connsiteX7944" fmla="*/ 1289551 w 5093934"/>
                  <a:gd name="connsiteY7944" fmla="*/ 774508 h 1876628"/>
                  <a:gd name="connsiteX7945" fmla="*/ 1311777 w 5093934"/>
                  <a:gd name="connsiteY7945" fmla="*/ 758003 h 1876628"/>
                  <a:gd name="connsiteX7946" fmla="*/ 4155676 w 5093934"/>
                  <a:gd name="connsiteY7946" fmla="*/ 755024 h 1876628"/>
                  <a:gd name="connsiteX7947" fmla="*/ 4165768 w 5093934"/>
                  <a:gd name="connsiteY7947" fmla="*/ 758128 h 1876628"/>
                  <a:gd name="connsiteX7948" fmla="*/ 4189687 w 5093934"/>
                  <a:gd name="connsiteY7948" fmla="*/ 775891 h 1876628"/>
                  <a:gd name="connsiteX7949" fmla="*/ 4189686 w 5093934"/>
                  <a:gd name="connsiteY7949" fmla="*/ 790879 h 1876628"/>
                  <a:gd name="connsiteX7950" fmla="*/ 4174401 w 5093934"/>
                  <a:gd name="connsiteY7950" fmla="*/ 802230 h 1876628"/>
                  <a:gd name="connsiteX7951" fmla="*/ 4154218 w 5093934"/>
                  <a:gd name="connsiteY7951" fmla="*/ 802230 h 1876628"/>
                  <a:gd name="connsiteX7952" fmla="*/ 4130300 w 5093934"/>
                  <a:gd name="connsiteY7952" fmla="*/ 784468 h 1876628"/>
                  <a:gd name="connsiteX7953" fmla="*/ 4130300 w 5093934"/>
                  <a:gd name="connsiteY7953" fmla="*/ 769479 h 1876628"/>
                  <a:gd name="connsiteX7954" fmla="*/ 4145585 w 5093934"/>
                  <a:gd name="connsiteY7954" fmla="*/ 758128 h 1876628"/>
                  <a:gd name="connsiteX7955" fmla="*/ 4155676 w 5093934"/>
                  <a:gd name="connsiteY7955" fmla="*/ 755024 h 1876628"/>
                  <a:gd name="connsiteX7956" fmla="*/ 3392896 w 5093934"/>
                  <a:gd name="connsiteY7956" fmla="*/ 755024 h 1876628"/>
                  <a:gd name="connsiteX7957" fmla="*/ 3402987 w 5093934"/>
                  <a:gd name="connsiteY7957" fmla="*/ 758128 h 1876628"/>
                  <a:gd name="connsiteX7958" fmla="*/ 3426906 w 5093934"/>
                  <a:gd name="connsiteY7958" fmla="*/ 775891 h 1876628"/>
                  <a:gd name="connsiteX7959" fmla="*/ 3426906 w 5093934"/>
                  <a:gd name="connsiteY7959" fmla="*/ 790879 h 1876628"/>
                  <a:gd name="connsiteX7960" fmla="*/ 3411620 w 5093934"/>
                  <a:gd name="connsiteY7960" fmla="*/ 802230 h 1876628"/>
                  <a:gd name="connsiteX7961" fmla="*/ 3391438 w 5093934"/>
                  <a:gd name="connsiteY7961" fmla="*/ 802230 h 1876628"/>
                  <a:gd name="connsiteX7962" fmla="*/ 3367518 w 5093934"/>
                  <a:gd name="connsiteY7962" fmla="*/ 784468 h 1876628"/>
                  <a:gd name="connsiteX7963" fmla="*/ 3367518 w 5093934"/>
                  <a:gd name="connsiteY7963" fmla="*/ 769479 h 1876628"/>
                  <a:gd name="connsiteX7964" fmla="*/ 3382804 w 5093934"/>
                  <a:gd name="connsiteY7964" fmla="*/ 758128 h 1876628"/>
                  <a:gd name="connsiteX7965" fmla="*/ 3392896 w 5093934"/>
                  <a:gd name="connsiteY7965" fmla="*/ 755024 h 1876628"/>
                  <a:gd name="connsiteX7966" fmla="*/ 2628668 w 5093934"/>
                  <a:gd name="connsiteY7966" fmla="*/ 755024 h 1876628"/>
                  <a:gd name="connsiteX7967" fmla="*/ 2638759 w 5093934"/>
                  <a:gd name="connsiteY7967" fmla="*/ 758128 h 1876628"/>
                  <a:gd name="connsiteX7968" fmla="*/ 2662678 w 5093934"/>
                  <a:gd name="connsiteY7968" fmla="*/ 775891 h 1876628"/>
                  <a:gd name="connsiteX7969" fmla="*/ 2662678 w 5093934"/>
                  <a:gd name="connsiteY7969" fmla="*/ 790879 h 1876628"/>
                  <a:gd name="connsiteX7970" fmla="*/ 2647392 w 5093934"/>
                  <a:gd name="connsiteY7970" fmla="*/ 802230 h 1876628"/>
                  <a:gd name="connsiteX7971" fmla="*/ 2627209 w 5093934"/>
                  <a:gd name="connsiteY7971" fmla="*/ 802230 h 1876628"/>
                  <a:gd name="connsiteX7972" fmla="*/ 2603290 w 5093934"/>
                  <a:gd name="connsiteY7972" fmla="*/ 784468 h 1876628"/>
                  <a:gd name="connsiteX7973" fmla="*/ 2603290 w 5093934"/>
                  <a:gd name="connsiteY7973" fmla="*/ 769479 h 1876628"/>
                  <a:gd name="connsiteX7974" fmla="*/ 2618576 w 5093934"/>
                  <a:gd name="connsiteY7974" fmla="*/ 758128 h 1876628"/>
                  <a:gd name="connsiteX7975" fmla="*/ 2628668 w 5093934"/>
                  <a:gd name="connsiteY7975" fmla="*/ 755024 h 1876628"/>
                  <a:gd name="connsiteX7976" fmla="*/ 1864286 w 5093934"/>
                  <a:gd name="connsiteY7976" fmla="*/ 755024 h 1876628"/>
                  <a:gd name="connsiteX7977" fmla="*/ 1874377 w 5093934"/>
                  <a:gd name="connsiteY7977" fmla="*/ 758128 h 1876628"/>
                  <a:gd name="connsiteX7978" fmla="*/ 1898296 w 5093934"/>
                  <a:gd name="connsiteY7978" fmla="*/ 775891 h 1876628"/>
                  <a:gd name="connsiteX7979" fmla="*/ 1898296 w 5093934"/>
                  <a:gd name="connsiteY7979" fmla="*/ 790879 h 1876628"/>
                  <a:gd name="connsiteX7980" fmla="*/ 1883010 w 5093934"/>
                  <a:gd name="connsiteY7980" fmla="*/ 802230 h 1876628"/>
                  <a:gd name="connsiteX7981" fmla="*/ 1862827 w 5093934"/>
                  <a:gd name="connsiteY7981" fmla="*/ 802230 h 1876628"/>
                  <a:gd name="connsiteX7982" fmla="*/ 1838908 w 5093934"/>
                  <a:gd name="connsiteY7982" fmla="*/ 784468 h 1876628"/>
                  <a:gd name="connsiteX7983" fmla="*/ 1838908 w 5093934"/>
                  <a:gd name="connsiteY7983" fmla="*/ 769479 h 1876628"/>
                  <a:gd name="connsiteX7984" fmla="*/ 1854194 w 5093934"/>
                  <a:gd name="connsiteY7984" fmla="*/ 758128 h 1876628"/>
                  <a:gd name="connsiteX7985" fmla="*/ 1864286 w 5093934"/>
                  <a:gd name="connsiteY7985" fmla="*/ 755024 h 1876628"/>
                  <a:gd name="connsiteX7986" fmla="*/ 1100058 w 5093934"/>
                  <a:gd name="connsiteY7986" fmla="*/ 755024 h 1876628"/>
                  <a:gd name="connsiteX7987" fmla="*/ 1110149 w 5093934"/>
                  <a:gd name="connsiteY7987" fmla="*/ 758128 h 1876628"/>
                  <a:gd name="connsiteX7988" fmla="*/ 1134068 w 5093934"/>
                  <a:gd name="connsiteY7988" fmla="*/ 775891 h 1876628"/>
                  <a:gd name="connsiteX7989" fmla="*/ 1134068 w 5093934"/>
                  <a:gd name="connsiteY7989" fmla="*/ 790879 h 1876628"/>
                  <a:gd name="connsiteX7990" fmla="*/ 1118783 w 5093934"/>
                  <a:gd name="connsiteY7990" fmla="*/ 802230 h 1876628"/>
                  <a:gd name="connsiteX7991" fmla="*/ 1098600 w 5093934"/>
                  <a:gd name="connsiteY7991" fmla="*/ 802230 h 1876628"/>
                  <a:gd name="connsiteX7992" fmla="*/ 1074681 w 5093934"/>
                  <a:gd name="connsiteY7992" fmla="*/ 784468 h 1876628"/>
                  <a:gd name="connsiteX7993" fmla="*/ 1074681 w 5093934"/>
                  <a:gd name="connsiteY7993" fmla="*/ 769479 h 1876628"/>
                  <a:gd name="connsiteX7994" fmla="*/ 1089966 w 5093934"/>
                  <a:gd name="connsiteY7994" fmla="*/ 758128 h 1876628"/>
                  <a:gd name="connsiteX7995" fmla="*/ 1100058 w 5093934"/>
                  <a:gd name="connsiteY7995" fmla="*/ 755024 h 1876628"/>
                  <a:gd name="connsiteX7996" fmla="*/ 4274320 w 5093934"/>
                  <a:gd name="connsiteY7996" fmla="*/ 741438 h 1876628"/>
                  <a:gd name="connsiteX7997" fmla="*/ 4279870 w 5093934"/>
                  <a:gd name="connsiteY7997" fmla="*/ 743231 h 1876628"/>
                  <a:gd name="connsiteX7998" fmla="*/ 4288190 w 5093934"/>
                  <a:gd name="connsiteY7998" fmla="*/ 749632 h 1876628"/>
                  <a:gd name="connsiteX7999" fmla="*/ 4287992 w 5093934"/>
                  <a:gd name="connsiteY7999" fmla="*/ 757936 h 1876628"/>
                  <a:gd name="connsiteX8000" fmla="*/ 4279372 w 5093934"/>
                  <a:gd name="connsiteY8000" fmla="*/ 764115 h 1876628"/>
                  <a:gd name="connsiteX8001" fmla="*/ 4268190 w 5093934"/>
                  <a:gd name="connsiteY8001" fmla="*/ 763968 h 1876628"/>
                  <a:gd name="connsiteX8002" fmla="*/ 4259870 w 5093934"/>
                  <a:gd name="connsiteY8002" fmla="*/ 757566 h 1876628"/>
                  <a:gd name="connsiteX8003" fmla="*/ 4260068 w 5093934"/>
                  <a:gd name="connsiteY8003" fmla="*/ 749261 h 1876628"/>
                  <a:gd name="connsiteX8004" fmla="*/ 4268688 w 5093934"/>
                  <a:gd name="connsiteY8004" fmla="*/ 743085 h 1876628"/>
                  <a:gd name="connsiteX8005" fmla="*/ 4274320 w 5093934"/>
                  <a:gd name="connsiteY8005" fmla="*/ 741438 h 1876628"/>
                  <a:gd name="connsiteX8006" fmla="*/ 3511540 w 5093934"/>
                  <a:gd name="connsiteY8006" fmla="*/ 741438 h 1876628"/>
                  <a:gd name="connsiteX8007" fmla="*/ 3517090 w 5093934"/>
                  <a:gd name="connsiteY8007" fmla="*/ 743231 h 1876628"/>
                  <a:gd name="connsiteX8008" fmla="*/ 3525408 w 5093934"/>
                  <a:gd name="connsiteY8008" fmla="*/ 749632 h 1876628"/>
                  <a:gd name="connsiteX8009" fmla="*/ 3525210 w 5093934"/>
                  <a:gd name="connsiteY8009" fmla="*/ 757936 h 1876628"/>
                  <a:gd name="connsiteX8010" fmla="*/ 3516592 w 5093934"/>
                  <a:gd name="connsiteY8010" fmla="*/ 764115 h 1876628"/>
                  <a:gd name="connsiteX8011" fmla="*/ 3505409 w 5093934"/>
                  <a:gd name="connsiteY8011" fmla="*/ 763968 h 1876628"/>
                  <a:gd name="connsiteX8012" fmla="*/ 3497090 w 5093934"/>
                  <a:gd name="connsiteY8012" fmla="*/ 757566 h 1876628"/>
                  <a:gd name="connsiteX8013" fmla="*/ 3497288 w 5093934"/>
                  <a:gd name="connsiteY8013" fmla="*/ 749261 h 1876628"/>
                  <a:gd name="connsiteX8014" fmla="*/ 3505906 w 5093934"/>
                  <a:gd name="connsiteY8014" fmla="*/ 743085 h 1876628"/>
                  <a:gd name="connsiteX8015" fmla="*/ 3511540 w 5093934"/>
                  <a:gd name="connsiteY8015" fmla="*/ 741438 h 1876628"/>
                  <a:gd name="connsiteX8016" fmla="*/ 2747311 w 5093934"/>
                  <a:gd name="connsiteY8016" fmla="*/ 741438 h 1876628"/>
                  <a:gd name="connsiteX8017" fmla="*/ 2752862 w 5093934"/>
                  <a:gd name="connsiteY8017" fmla="*/ 743231 h 1876628"/>
                  <a:gd name="connsiteX8018" fmla="*/ 2761181 w 5093934"/>
                  <a:gd name="connsiteY8018" fmla="*/ 749632 h 1876628"/>
                  <a:gd name="connsiteX8019" fmla="*/ 2760983 w 5093934"/>
                  <a:gd name="connsiteY8019" fmla="*/ 757936 h 1876628"/>
                  <a:gd name="connsiteX8020" fmla="*/ 2752364 w 5093934"/>
                  <a:gd name="connsiteY8020" fmla="*/ 764115 h 1876628"/>
                  <a:gd name="connsiteX8021" fmla="*/ 2741181 w 5093934"/>
                  <a:gd name="connsiteY8021" fmla="*/ 763968 h 1876628"/>
                  <a:gd name="connsiteX8022" fmla="*/ 2732862 w 5093934"/>
                  <a:gd name="connsiteY8022" fmla="*/ 757566 h 1876628"/>
                  <a:gd name="connsiteX8023" fmla="*/ 2733060 w 5093934"/>
                  <a:gd name="connsiteY8023" fmla="*/ 749261 h 1876628"/>
                  <a:gd name="connsiteX8024" fmla="*/ 2741678 w 5093934"/>
                  <a:gd name="connsiteY8024" fmla="*/ 743085 h 1876628"/>
                  <a:gd name="connsiteX8025" fmla="*/ 2747311 w 5093934"/>
                  <a:gd name="connsiteY8025" fmla="*/ 741438 h 1876628"/>
                  <a:gd name="connsiteX8026" fmla="*/ 1982929 w 5093934"/>
                  <a:gd name="connsiteY8026" fmla="*/ 741438 h 1876628"/>
                  <a:gd name="connsiteX8027" fmla="*/ 1988479 w 5093934"/>
                  <a:gd name="connsiteY8027" fmla="*/ 743231 h 1876628"/>
                  <a:gd name="connsiteX8028" fmla="*/ 1996798 w 5093934"/>
                  <a:gd name="connsiteY8028" fmla="*/ 749632 h 1876628"/>
                  <a:gd name="connsiteX8029" fmla="*/ 1996600 w 5093934"/>
                  <a:gd name="connsiteY8029" fmla="*/ 757936 h 1876628"/>
                  <a:gd name="connsiteX8030" fmla="*/ 1987982 w 5093934"/>
                  <a:gd name="connsiteY8030" fmla="*/ 764115 h 1876628"/>
                  <a:gd name="connsiteX8031" fmla="*/ 1976798 w 5093934"/>
                  <a:gd name="connsiteY8031" fmla="*/ 763968 h 1876628"/>
                  <a:gd name="connsiteX8032" fmla="*/ 1968479 w 5093934"/>
                  <a:gd name="connsiteY8032" fmla="*/ 757566 h 1876628"/>
                  <a:gd name="connsiteX8033" fmla="*/ 1968678 w 5093934"/>
                  <a:gd name="connsiteY8033" fmla="*/ 749261 h 1876628"/>
                  <a:gd name="connsiteX8034" fmla="*/ 1977297 w 5093934"/>
                  <a:gd name="connsiteY8034" fmla="*/ 743085 h 1876628"/>
                  <a:gd name="connsiteX8035" fmla="*/ 1982929 w 5093934"/>
                  <a:gd name="connsiteY8035" fmla="*/ 741438 h 1876628"/>
                  <a:gd name="connsiteX8036" fmla="*/ 1218702 w 5093934"/>
                  <a:gd name="connsiteY8036" fmla="*/ 741438 h 1876628"/>
                  <a:gd name="connsiteX8037" fmla="*/ 1224252 w 5093934"/>
                  <a:gd name="connsiteY8037" fmla="*/ 743231 h 1876628"/>
                  <a:gd name="connsiteX8038" fmla="*/ 1232571 w 5093934"/>
                  <a:gd name="connsiteY8038" fmla="*/ 749632 h 1876628"/>
                  <a:gd name="connsiteX8039" fmla="*/ 1232373 w 5093934"/>
                  <a:gd name="connsiteY8039" fmla="*/ 757936 h 1876628"/>
                  <a:gd name="connsiteX8040" fmla="*/ 1223754 w 5093934"/>
                  <a:gd name="connsiteY8040" fmla="*/ 764115 h 1876628"/>
                  <a:gd name="connsiteX8041" fmla="*/ 1212571 w 5093934"/>
                  <a:gd name="connsiteY8041" fmla="*/ 763968 h 1876628"/>
                  <a:gd name="connsiteX8042" fmla="*/ 1204252 w 5093934"/>
                  <a:gd name="connsiteY8042" fmla="*/ 757566 h 1876628"/>
                  <a:gd name="connsiteX8043" fmla="*/ 1204450 w 5093934"/>
                  <a:gd name="connsiteY8043" fmla="*/ 749261 h 1876628"/>
                  <a:gd name="connsiteX8044" fmla="*/ 1213069 w 5093934"/>
                  <a:gd name="connsiteY8044" fmla="*/ 743085 h 1876628"/>
                  <a:gd name="connsiteX8045" fmla="*/ 1218702 w 5093934"/>
                  <a:gd name="connsiteY8045" fmla="*/ 741438 h 1876628"/>
                  <a:gd name="connsiteX8046" fmla="*/ 3883352 w 5093934"/>
                  <a:gd name="connsiteY8046" fmla="*/ 740964 h 1876628"/>
                  <a:gd name="connsiteX8047" fmla="*/ 3889404 w 5093934"/>
                  <a:gd name="connsiteY8047" fmla="*/ 743064 h 1876628"/>
                  <a:gd name="connsiteX8048" fmla="*/ 3896386 w 5093934"/>
                  <a:gd name="connsiteY8048" fmla="*/ 748730 h 1876628"/>
                  <a:gd name="connsiteX8049" fmla="*/ 3895839 w 5093934"/>
                  <a:gd name="connsiteY8049" fmla="*/ 757886 h 1876628"/>
                  <a:gd name="connsiteX8050" fmla="*/ 3888208 w 5093934"/>
                  <a:gd name="connsiteY8050" fmla="*/ 763071 h 1876628"/>
                  <a:gd name="connsiteX8051" fmla="*/ 3875880 w 5093934"/>
                  <a:gd name="connsiteY8051" fmla="*/ 762665 h 1876628"/>
                  <a:gd name="connsiteX8052" fmla="*/ 3868897 w 5093934"/>
                  <a:gd name="connsiteY8052" fmla="*/ 756998 h 1876628"/>
                  <a:gd name="connsiteX8053" fmla="*/ 3869444 w 5093934"/>
                  <a:gd name="connsiteY8053" fmla="*/ 747843 h 1876628"/>
                  <a:gd name="connsiteX8054" fmla="*/ 3877075 w 5093934"/>
                  <a:gd name="connsiteY8054" fmla="*/ 742657 h 1876628"/>
                  <a:gd name="connsiteX8055" fmla="*/ 3883352 w 5093934"/>
                  <a:gd name="connsiteY8055" fmla="*/ 740964 h 1876628"/>
                  <a:gd name="connsiteX8056" fmla="*/ 3120570 w 5093934"/>
                  <a:gd name="connsiteY8056" fmla="*/ 740964 h 1876628"/>
                  <a:gd name="connsiteX8057" fmla="*/ 3126622 w 5093934"/>
                  <a:gd name="connsiteY8057" fmla="*/ 743064 h 1876628"/>
                  <a:gd name="connsiteX8058" fmla="*/ 3133604 w 5093934"/>
                  <a:gd name="connsiteY8058" fmla="*/ 748730 h 1876628"/>
                  <a:gd name="connsiteX8059" fmla="*/ 3133058 w 5093934"/>
                  <a:gd name="connsiteY8059" fmla="*/ 757886 h 1876628"/>
                  <a:gd name="connsiteX8060" fmla="*/ 3125426 w 5093934"/>
                  <a:gd name="connsiteY8060" fmla="*/ 763071 h 1876628"/>
                  <a:gd name="connsiteX8061" fmla="*/ 3113098 w 5093934"/>
                  <a:gd name="connsiteY8061" fmla="*/ 762665 h 1876628"/>
                  <a:gd name="connsiteX8062" fmla="*/ 3106116 w 5093934"/>
                  <a:gd name="connsiteY8062" fmla="*/ 756998 h 1876628"/>
                  <a:gd name="connsiteX8063" fmla="*/ 3106662 w 5093934"/>
                  <a:gd name="connsiteY8063" fmla="*/ 747843 h 1876628"/>
                  <a:gd name="connsiteX8064" fmla="*/ 3114294 w 5093934"/>
                  <a:gd name="connsiteY8064" fmla="*/ 742657 h 1876628"/>
                  <a:gd name="connsiteX8065" fmla="*/ 3120570 w 5093934"/>
                  <a:gd name="connsiteY8065" fmla="*/ 740964 h 1876628"/>
                  <a:gd name="connsiteX8066" fmla="*/ 2356343 w 5093934"/>
                  <a:gd name="connsiteY8066" fmla="*/ 740964 h 1876628"/>
                  <a:gd name="connsiteX8067" fmla="*/ 2362394 w 5093934"/>
                  <a:gd name="connsiteY8067" fmla="*/ 743064 h 1876628"/>
                  <a:gd name="connsiteX8068" fmla="*/ 2369376 w 5093934"/>
                  <a:gd name="connsiteY8068" fmla="*/ 748730 h 1876628"/>
                  <a:gd name="connsiteX8069" fmla="*/ 2368829 w 5093934"/>
                  <a:gd name="connsiteY8069" fmla="*/ 757886 h 1876628"/>
                  <a:gd name="connsiteX8070" fmla="*/ 2361199 w 5093934"/>
                  <a:gd name="connsiteY8070" fmla="*/ 763071 h 1876628"/>
                  <a:gd name="connsiteX8071" fmla="*/ 2348870 w 5093934"/>
                  <a:gd name="connsiteY8071" fmla="*/ 762665 h 1876628"/>
                  <a:gd name="connsiteX8072" fmla="*/ 2341888 w 5093934"/>
                  <a:gd name="connsiteY8072" fmla="*/ 756998 h 1876628"/>
                  <a:gd name="connsiteX8073" fmla="*/ 2342435 w 5093934"/>
                  <a:gd name="connsiteY8073" fmla="*/ 747843 h 1876628"/>
                  <a:gd name="connsiteX8074" fmla="*/ 2350066 w 5093934"/>
                  <a:gd name="connsiteY8074" fmla="*/ 742657 h 1876628"/>
                  <a:gd name="connsiteX8075" fmla="*/ 2356343 w 5093934"/>
                  <a:gd name="connsiteY8075" fmla="*/ 740964 h 1876628"/>
                  <a:gd name="connsiteX8076" fmla="*/ 1591961 w 5093934"/>
                  <a:gd name="connsiteY8076" fmla="*/ 740964 h 1876628"/>
                  <a:gd name="connsiteX8077" fmla="*/ 1598013 w 5093934"/>
                  <a:gd name="connsiteY8077" fmla="*/ 743064 h 1876628"/>
                  <a:gd name="connsiteX8078" fmla="*/ 1604994 w 5093934"/>
                  <a:gd name="connsiteY8078" fmla="*/ 748730 h 1876628"/>
                  <a:gd name="connsiteX8079" fmla="*/ 1604448 w 5093934"/>
                  <a:gd name="connsiteY8079" fmla="*/ 757886 h 1876628"/>
                  <a:gd name="connsiteX8080" fmla="*/ 1596816 w 5093934"/>
                  <a:gd name="connsiteY8080" fmla="*/ 763071 h 1876628"/>
                  <a:gd name="connsiteX8081" fmla="*/ 1584488 w 5093934"/>
                  <a:gd name="connsiteY8081" fmla="*/ 762665 h 1876628"/>
                  <a:gd name="connsiteX8082" fmla="*/ 1577506 w 5093934"/>
                  <a:gd name="connsiteY8082" fmla="*/ 756998 h 1876628"/>
                  <a:gd name="connsiteX8083" fmla="*/ 1578052 w 5093934"/>
                  <a:gd name="connsiteY8083" fmla="*/ 747843 h 1876628"/>
                  <a:gd name="connsiteX8084" fmla="*/ 1585684 w 5093934"/>
                  <a:gd name="connsiteY8084" fmla="*/ 742657 h 1876628"/>
                  <a:gd name="connsiteX8085" fmla="*/ 1591961 w 5093934"/>
                  <a:gd name="connsiteY8085" fmla="*/ 740964 h 1876628"/>
                  <a:gd name="connsiteX8086" fmla="*/ 827733 w 5093934"/>
                  <a:gd name="connsiteY8086" fmla="*/ 740964 h 1876628"/>
                  <a:gd name="connsiteX8087" fmla="*/ 833785 w 5093934"/>
                  <a:gd name="connsiteY8087" fmla="*/ 743064 h 1876628"/>
                  <a:gd name="connsiteX8088" fmla="*/ 840767 w 5093934"/>
                  <a:gd name="connsiteY8088" fmla="*/ 748730 h 1876628"/>
                  <a:gd name="connsiteX8089" fmla="*/ 840220 w 5093934"/>
                  <a:gd name="connsiteY8089" fmla="*/ 757886 h 1876628"/>
                  <a:gd name="connsiteX8090" fmla="*/ 832588 w 5093934"/>
                  <a:gd name="connsiteY8090" fmla="*/ 763071 h 1876628"/>
                  <a:gd name="connsiteX8091" fmla="*/ 820261 w 5093934"/>
                  <a:gd name="connsiteY8091" fmla="*/ 762665 h 1876628"/>
                  <a:gd name="connsiteX8092" fmla="*/ 813278 w 5093934"/>
                  <a:gd name="connsiteY8092" fmla="*/ 756998 h 1876628"/>
                  <a:gd name="connsiteX8093" fmla="*/ 813825 w 5093934"/>
                  <a:gd name="connsiteY8093" fmla="*/ 747843 h 1876628"/>
                  <a:gd name="connsiteX8094" fmla="*/ 821456 w 5093934"/>
                  <a:gd name="connsiteY8094" fmla="*/ 742657 h 1876628"/>
                  <a:gd name="connsiteX8095" fmla="*/ 827733 w 5093934"/>
                  <a:gd name="connsiteY8095" fmla="*/ 740964 h 1876628"/>
                  <a:gd name="connsiteX8096" fmla="*/ 791521 w 5093934"/>
                  <a:gd name="connsiteY8096" fmla="*/ 730235 h 1876628"/>
                  <a:gd name="connsiteX8097" fmla="*/ 800223 w 5093934"/>
                  <a:gd name="connsiteY8097" fmla="*/ 745838 h 1876628"/>
                  <a:gd name="connsiteX8098" fmla="*/ 800223 w 5093934"/>
                  <a:gd name="connsiteY8098" fmla="*/ 789395 h 1876628"/>
                  <a:gd name="connsiteX8099" fmla="*/ 788882 w 5093934"/>
                  <a:gd name="connsiteY8099" fmla="*/ 809728 h 1876628"/>
                  <a:gd name="connsiteX8100" fmla="*/ 777994 w 5093934"/>
                  <a:gd name="connsiteY8100" fmla="*/ 813078 h 1876628"/>
                  <a:gd name="connsiteX8101" fmla="*/ 4349600 w 5093934"/>
                  <a:gd name="connsiteY8101" fmla="*/ 729612 h 1876628"/>
                  <a:gd name="connsiteX8102" fmla="*/ 4355150 w 5093934"/>
                  <a:gd name="connsiteY8102" fmla="*/ 731405 h 1876628"/>
                  <a:gd name="connsiteX8103" fmla="*/ 4363470 w 5093934"/>
                  <a:gd name="connsiteY8103" fmla="*/ 737806 h 1876628"/>
                  <a:gd name="connsiteX8104" fmla="*/ 4363272 w 5093934"/>
                  <a:gd name="connsiteY8104" fmla="*/ 746111 h 1876628"/>
                  <a:gd name="connsiteX8105" fmla="*/ 4354652 w 5093934"/>
                  <a:gd name="connsiteY8105" fmla="*/ 752288 h 1876628"/>
                  <a:gd name="connsiteX8106" fmla="*/ 4343470 w 5093934"/>
                  <a:gd name="connsiteY8106" fmla="*/ 752141 h 1876628"/>
                  <a:gd name="connsiteX8107" fmla="*/ 4335151 w 5093934"/>
                  <a:gd name="connsiteY8107" fmla="*/ 745740 h 1876628"/>
                  <a:gd name="connsiteX8108" fmla="*/ 4335349 w 5093934"/>
                  <a:gd name="connsiteY8108" fmla="*/ 737436 h 1876628"/>
                  <a:gd name="connsiteX8109" fmla="*/ 4343967 w 5093934"/>
                  <a:gd name="connsiteY8109" fmla="*/ 731257 h 1876628"/>
                  <a:gd name="connsiteX8110" fmla="*/ 4349600 w 5093934"/>
                  <a:gd name="connsiteY8110" fmla="*/ 729612 h 1876628"/>
                  <a:gd name="connsiteX8111" fmla="*/ 3586819 w 5093934"/>
                  <a:gd name="connsiteY8111" fmla="*/ 729612 h 1876628"/>
                  <a:gd name="connsiteX8112" fmla="*/ 3592370 w 5093934"/>
                  <a:gd name="connsiteY8112" fmla="*/ 731405 h 1876628"/>
                  <a:gd name="connsiteX8113" fmla="*/ 3600688 w 5093934"/>
                  <a:gd name="connsiteY8113" fmla="*/ 737806 h 1876628"/>
                  <a:gd name="connsiteX8114" fmla="*/ 3600490 w 5093934"/>
                  <a:gd name="connsiteY8114" fmla="*/ 746111 h 1876628"/>
                  <a:gd name="connsiteX8115" fmla="*/ 3591872 w 5093934"/>
                  <a:gd name="connsiteY8115" fmla="*/ 752288 h 1876628"/>
                  <a:gd name="connsiteX8116" fmla="*/ 3580688 w 5093934"/>
                  <a:gd name="connsiteY8116" fmla="*/ 752141 h 1876628"/>
                  <a:gd name="connsiteX8117" fmla="*/ 3572370 w 5093934"/>
                  <a:gd name="connsiteY8117" fmla="*/ 745740 h 1876628"/>
                  <a:gd name="connsiteX8118" fmla="*/ 3572568 w 5093934"/>
                  <a:gd name="connsiteY8118" fmla="*/ 737436 h 1876628"/>
                  <a:gd name="connsiteX8119" fmla="*/ 3581187 w 5093934"/>
                  <a:gd name="connsiteY8119" fmla="*/ 731257 h 1876628"/>
                  <a:gd name="connsiteX8120" fmla="*/ 3586819 w 5093934"/>
                  <a:gd name="connsiteY8120" fmla="*/ 729612 h 1876628"/>
                  <a:gd name="connsiteX8121" fmla="*/ 2822591 w 5093934"/>
                  <a:gd name="connsiteY8121" fmla="*/ 729612 h 1876628"/>
                  <a:gd name="connsiteX8122" fmla="*/ 2828141 w 5093934"/>
                  <a:gd name="connsiteY8122" fmla="*/ 731405 h 1876628"/>
                  <a:gd name="connsiteX8123" fmla="*/ 2836460 w 5093934"/>
                  <a:gd name="connsiteY8123" fmla="*/ 737806 h 1876628"/>
                  <a:gd name="connsiteX8124" fmla="*/ 2836262 w 5093934"/>
                  <a:gd name="connsiteY8124" fmla="*/ 746111 h 1876628"/>
                  <a:gd name="connsiteX8125" fmla="*/ 2827644 w 5093934"/>
                  <a:gd name="connsiteY8125" fmla="*/ 752288 h 1876628"/>
                  <a:gd name="connsiteX8126" fmla="*/ 2816460 w 5093934"/>
                  <a:gd name="connsiteY8126" fmla="*/ 752141 h 1876628"/>
                  <a:gd name="connsiteX8127" fmla="*/ 2808142 w 5093934"/>
                  <a:gd name="connsiteY8127" fmla="*/ 745740 h 1876628"/>
                  <a:gd name="connsiteX8128" fmla="*/ 2808340 w 5093934"/>
                  <a:gd name="connsiteY8128" fmla="*/ 737436 h 1876628"/>
                  <a:gd name="connsiteX8129" fmla="*/ 2816959 w 5093934"/>
                  <a:gd name="connsiteY8129" fmla="*/ 731257 h 1876628"/>
                  <a:gd name="connsiteX8130" fmla="*/ 2822591 w 5093934"/>
                  <a:gd name="connsiteY8130" fmla="*/ 729612 h 1876628"/>
                  <a:gd name="connsiteX8131" fmla="*/ 2058210 w 5093934"/>
                  <a:gd name="connsiteY8131" fmla="*/ 729612 h 1876628"/>
                  <a:gd name="connsiteX8132" fmla="*/ 2063759 w 5093934"/>
                  <a:gd name="connsiteY8132" fmla="*/ 731405 h 1876628"/>
                  <a:gd name="connsiteX8133" fmla="*/ 2072079 w 5093934"/>
                  <a:gd name="connsiteY8133" fmla="*/ 737806 h 1876628"/>
                  <a:gd name="connsiteX8134" fmla="*/ 2071880 w 5093934"/>
                  <a:gd name="connsiteY8134" fmla="*/ 746111 h 1876628"/>
                  <a:gd name="connsiteX8135" fmla="*/ 2063261 w 5093934"/>
                  <a:gd name="connsiteY8135" fmla="*/ 752288 h 1876628"/>
                  <a:gd name="connsiteX8136" fmla="*/ 2052079 w 5093934"/>
                  <a:gd name="connsiteY8136" fmla="*/ 752141 h 1876628"/>
                  <a:gd name="connsiteX8137" fmla="*/ 2043760 w 5093934"/>
                  <a:gd name="connsiteY8137" fmla="*/ 745740 h 1876628"/>
                  <a:gd name="connsiteX8138" fmla="*/ 2043958 w 5093934"/>
                  <a:gd name="connsiteY8138" fmla="*/ 737436 h 1876628"/>
                  <a:gd name="connsiteX8139" fmla="*/ 2052576 w 5093934"/>
                  <a:gd name="connsiteY8139" fmla="*/ 731257 h 1876628"/>
                  <a:gd name="connsiteX8140" fmla="*/ 2058210 w 5093934"/>
                  <a:gd name="connsiteY8140" fmla="*/ 729612 h 1876628"/>
                  <a:gd name="connsiteX8141" fmla="*/ 1293981 w 5093934"/>
                  <a:gd name="connsiteY8141" fmla="*/ 729612 h 1876628"/>
                  <a:gd name="connsiteX8142" fmla="*/ 1299532 w 5093934"/>
                  <a:gd name="connsiteY8142" fmla="*/ 731405 h 1876628"/>
                  <a:gd name="connsiteX8143" fmla="*/ 1307851 w 5093934"/>
                  <a:gd name="connsiteY8143" fmla="*/ 737806 h 1876628"/>
                  <a:gd name="connsiteX8144" fmla="*/ 1307653 w 5093934"/>
                  <a:gd name="connsiteY8144" fmla="*/ 746111 h 1876628"/>
                  <a:gd name="connsiteX8145" fmla="*/ 1299033 w 5093934"/>
                  <a:gd name="connsiteY8145" fmla="*/ 752288 h 1876628"/>
                  <a:gd name="connsiteX8146" fmla="*/ 1287851 w 5093934"/>
                  <a:gd name="connsiteY8146" fmla="*/ 752141 h 1876628"/>
                  <a:gd name="connsiteX8147" fmla="*/ 1279532 w 5093934"/>
                  <a:gd name="connsiteY8147" fmla="*/ 745740 h 1876628"/>
                  <a:gd name="connsiteX8148" fmla="*/ 1279730 w 5093934"/>
                  <a:gd name="connsiteY8148" fmla="*/ 737436 h 1876628"/>
                  <a:gd name="connsiteX8149" fmla="*/ 1288348 w 5093934"/>
                  <a:gd name="connsiteY8149" fmla="*/ 731257 h 1876628"/>
                  <a:gd name="connsiteX8150" fmla="*/ 1293981 w 5093934"/>
                  <a:gd name="connsiteY8150" fmla="*/ 729612 h 1876628"/>
                  <a:gd name="connsiteX8151" fmla="*/ 4457319 w 5093934"/>
                  <a:gd name="connsiteY8151" fmla="*/ 721701 h 1876628"/>
                  <a:gd name="connsiteX8152" fmla="*/ 4467969 w 5093934"/>
                  <a:gd name="connsiteY8152" fmla="*/ 816807 h 1876628"/>
                  <a:gd name="connsiteX8153" fmla="*/ 4444957 w 5093934"/>
                  <a:gd name="connsiteY8153" fmla="*/ 809728 h 1876628"/>
                  <a:gd name="connsiteX8154" fmla="*/ 4433615 w 5093934"/>
                  <a:gd name="connsiteY8154" fmla="*/ 789395 h 1876628"/>
                  <a:gd name="connsiteX8155" fmla="*/ 4433616 w 5093934"/>
                  <a:gd name="connsiteY8155" fmla="*/ 745837 h 1876628"/>
                  <a:gd name="connsiteX8156" fmla="*/ 4444957 w 5093934"/>
                  <a:gd name="connsiteY8156" fmla="*/ 725504 h 1876628"/>
                  <a:gd name="connsiteX8157" fmla="*/ 4080936 w 5093934"/>
                  <a:gd name="connsiteY8157" fmla="*/ 719049 h 1876628"/>
                  <a:gd name="connsiteX8158" fmla="*/ 4095271 w 5093934"/>
                  <a:gd name="connsiteY8158" fmla="*/ 723458 h 1876628"/>
                  <a:gd name="connsiteX8159" fmla="*/ 4116983 w 5093934"/>
                  <a:gd name="connsiteY8159" fmla="*/ 739582 h 1876628"/>
                  <a:gd name="connsiteX8160" fmla="*/ 4116983 w 5093934"/>
                  <a:gd name="connsiteY8160" fmla="*/ 760872 h 1876628"/>
                  <a:gd name="connsiteX8161" fmla="*/ 4094162 w 5093934"/>
                  <a:gd name="connsiteY8161" fmla="*/ 777819 h 1876628"/>
                  <a:gd name="connsiteX8162" fmla="*/ 4065494 w 5093934"/>
                  <a:gd name="connsiteY8162" fmla="*/ 777819 h 1876628"/>
                  <a:gd name="connsiteX8163" fmla="*/ 4043783 w 5093934"/>
                  <a:gd name="connsiteY8163" fmla="*/ 761695 h 1876628"/>
                  <a:gd name="connsiteX8164" fmla="*/ 4043783 w 5093934"/>
                  <a:gd name="connsiteY8164" fmla="*/ 740405 h 1876628"/>
                  <a:gd name="connsiteX8165" fmla="*/ 4066603 w 5093934"/>
                  <a:gd name="connsiteY8165" fmla="*/ 723458 h 1876628"/>
                  <a:gd name="connsiteX8166" fmla="*/ 4080936 w 5093934"/>
                  <a:gd name="connsiteY8166" fmla="*/ 719049 h 1876628"/>
                  <a:gd name="connsiteX8167" fmla="*/ 3318156 w 5093934"/>
                  <a:gd name="connsiteY8167" fmla="*/ 719049 h 1876628"/>
                  <a:gd name="connsiteX8168" fmla="*/ 3332490 w 5093934"/>
                  <a:gd name="connsiteY8168" fmla="*/ 723458 h 1876628"/>
                  <a:gd name="connsiteX8169" fmla="*/ 3354202 w 5093934"/>
                  <a:gd name="connsiteY8169" fmla="*/ 739582 h 1876628"/>
                  <a:gd name="connsiteX8170" fmla="*/ 3354202 w 5093934"/>
                  <a:gd name="connsiteY8170" fmla="*/ 760872 h 1876628"/>
                  <a:gd name="connsiteX8171" fmla="*/ 3331382 w 5093934"/>
                  <a:gd name="connsiteY8171" fmla="*/ 777819 h 1876628"/>
                  <a:gd name="connsiteX8172" fmla="*/ 3302714 w 5093934"/>
                  <a:gd name="connsiteY8172" fmla="*/ 777819 h 1876628"/>
                  <a:gd name="connsiteX8173" fmla="*/ 3281002 w 5093934"/>
                  <a:gd name="connsiteY8173" fmla="*/ 761695 h 1876628"/>
                  <a:gd name="connsiteX8174" fmla="*/ 3281002 w 5093934"/>
                  <a:gd name="connsiteY8174" fmla="*/ 740405 h 1876628"/>
                  <a:gd name="connsiteX8175" fmla="*/ 3303822 w 5093934"/>
                  <a:gd name="connsiteY8175" fmla="*/ 723458 h 1876628"/>
                  <a:gd name="connsiteX8176" fmla="*/ 3318156 w 5093934"/>
                  <a:gd name="connsiteY8176" fmla="*/ 719049 h 1876628"/>
                  <a:gd name="connsiteX8177" fmla="*/ 2553927 w 5093934"/>
                  <a:gd name="connsiteY8177" fmla="*/ 719049 h 1876628"/>
                  <a:gd name="connsiteX8178" fmla="*/ 2568262 w 5093934"/>
                  <a:gd name="connsiteY8178" fmla="*/ 723458 h 1876628"/>
                  <a:gd name="connsiteX8179" fmla="*/ 2589974 w 5093934"/>
                  <a:gd name="connsiteY8179" fmla="*/ 739582 h 1876628"/>
                  <a:gd name="connsiteX8180" fmla="*/ 2589974 w 5093934"/>
                  <a:gd name="connsiteY8180" fmla="*/ 760872 h 1876628"/>
                  <a:gd name="connsiteX8181" fmla="*/ 2567154 w 5093934"/>
                  <a:gd name="connsiteY8181" fmla="*/ 777819 h 1876628"/>
                  <a:gd name="connsiteX8182" fmla="*/ 2538486 w 5093934"/>
                  <a:gd name="connsiteY8182" fmla="*/ 777819 h 1876628"/>
                  <a:gd name="connsiteX8183" fmla="*/ 2516774 w 5093934"/>
                  <a:gd name="connsiteY8183" fmla="*/ 761695 h 1876628"/>
                  <a:gd name="connsiteX8184" fmla="*/ 2516774 w 5093934"/>
                  <a:gd name="connsiteY8184" fmla="*/ 740405 h 1876628"/>
                  <a:gd name="connsiteX8185" fmla="*/ 2539594 w 5093934"/>
                  <a:gd name="connsiteY8185" fmla="*/ 723458 h 1876628"/>
                  <a:gd name="connsiteX8186" fmla="*/ 2553927 w 5093934"/>
                  <a:gd name="connsiteY8186" fmla="*/ 719049 h 1876628"/>
                  <a:gd name="connsiteX8187" fmla="*/ 1789546 w 5093934"/>
                  <a:gd name="connsiteY8187" fmla="*/ 719049 h 1876628"/>
                  <a:gd name="connsiteX8188" fmla="*/ 1803880 w 5093934"/>
                  <a:gd name="connsiteY8188" fmla="*/ 723458 h 1876628"/>
                  <a:gd name="connsiteX8189" fmla="*/ 1825592 w 5093934"/>
                  <a:gd name="connsiteY8189" fmla="*/ 739582 h 1876628"/>
                  <a:gd name="connsiteX8190" fmla="*/ 1825592 w 5093934"/>
                  <a:gd name="connsiteY8190" fmla="*/ 760872 h 1876628"/>
                  <a:gd name="connsiteX8191" fmla="*/ 1802772 w 5093934"/>
                  <a:gd name="connsiteY8191" fmla="*/ 777819 h 1876628"/>
                  <a:gd name="connsiteX8192" fmla="*/ 1774103 w 5093934"/>
                  <a:gd name="connsiteY8192" fmla="*/ 777819 h 1876628"/>
                  <a:gd name="connsiteX8193" fmla="*/ 1752392 w 5093934"/>
                  <a:gd name="connsiteY8193" fmla="*/ 761695 h 1876628"/>
                  <a:gd name="connsiteX8194" fmla="*/ 1752392 w 5093934"/>
                  <a:gd name="connsiteY8194" fmla="*/ 740405 h 1876628"/>
                  <a:gd name="connsiteX8195" fmla="*/ 1775212 w 5093934"/>
                  <a:gd name="connsiteY8195" fmla="*/ 723458 h 1876628"/>
                  <a:gd name="connsiteX8196" fmla="*/ 1789546 w 5093934"/>
                  <a:gd name="connsiteY8196" fmla="*/ 719049 h 1876628"/>
                  <a:gd name="connsiteX8197" fmla="*/ 1025318 w 5093934"/>
                  <a:gd name="connsiteY8197" fmla="*/ 719049 h 1876628"/>
                  <a:gd name="connsiteX8198" fmla="*/ 1039652 w 5093934"/>
                  <a:gd name="connsiteY8198" fmla="*/ 723458 h 1876628"/>
                  <a:gd name="connsiteX8199" fmla="*/ 1061364 w 5093934"/>
                  <a:gd name="connsiteY8199" fmla="*/ 739582 h 1876628"/>
                  <a:gd name="connsiteX8200" fmla="*/ 1061364 w 5093934"/>
                  <a:gd name="connsiteY8200" fmla="*/ 760872 h 1876628"/>
                  <a:gd name="connsiteX8201" fmla="*/ 1038544 w 5093934"/>
                  <a:gd name="connsiteY8201" fmla="*/ 777819 h 1876628"/>
                  <a:gd name="connsiteX8202" fmla="*/ 1009876 w 5093934"/>
                  <a:gd name="connsiteY8202" fmla="*/ 777819 h 1876628"/>
                  <a:gd name="connsiteX8203" fmla="*/ 988164 w 5093934"/>
                  <a:gd name="connsiteY8203" fmla="*/ 761695 h 1876628"/>
                  <a:gd name="connsiteX8204" fmla="*/ 988164 w 5093934"/>
                  <a:gd name="connsiteY8204" fmla="*/ 740405 h 1876628"/>
                  <a:gd name="connsiteX8205" fmla="*/ 1010984 w 5093934"/>
                  <a:gd name="connsiteY8205" fmla="*/ 723458 h 1876628"/>
                  <a:gd name="connsiteX8206" fmla="*/ 1025318 w 5093934"/>
                  <a:gd name="connsiteY8206" fmla="*/ 719049 h 1876628"/>
                  <a:gd name="connsiteX8207" fmla="*/ 3709557 w 5093934"/>
                  <a:gd name="connsiteY8207" fmla="*/ 717081 h 1876628"/>
                  <a:gd name="connsiteX8208" fmla="*/ 3764138 w 5093934"/>
                  <a:gd name="connsiteY8208" fmla="*/ 717081 h 1876628"/>
                  <a:gd name="connsiteX8209" fmla="*/ 3764138 w 5093934"/>
                  <a:gd name="connsiteY8209" fmla="*/ 717082 h 1876628"/>
                  <a:gd name="connsiteX8210" fmla="*/ 3817120 w 5093934"/>
                  <a:gd name="connsiteY8210" fmla="*/ 717082 h 1876628"/>
                  <a:gd name="connsiteX8211" fmla="*/ 3855842 w 5093934"/>
                  <a:gd name="connsiteY8211" fmla="*/ 745838 h 1876628"/>
                  <a:gd name="connsiteX8212" fmla="*/ 3855842 w 5093934"/>
                  <a:gd name="connsiteY8212" fmla="*/ 789395 h 1876628"/>
                  <a:gd name="connsiteX8213" fmla="*/ 3817120 w 5093934"/>
                  <a:gd name="connsiteY8213" fmla="*/ 818151 h 1876628"/>
                  <a:gd name="connsiteX8214" fmla="*/ 3764138 w 5093934"/>
                  <a:gd name="connsiteY8214" fmla="*/ 818151 h 1876628"/>
                  <a:gd name="connsiteX8215" fmla="*/ 3762537 w 5093934"/>
                  <a:gd name="connsiteY8215" fmla="*/ 818151 h 1876628"/>
                  <a:gd name="connsiteX8216" fmla="*/ 3709556 w 5093934"/>
                  <a:gd name="connsiteY8216" fmla="*/ 818151 h 1876628"/>
                  <a:gd name="connsiteX8217" fmla="*/ 3670834 w 5093934"/>
                  <a:gd name="connsiteY8217" fmla="*/ 789395 h 1876628"/>
                  <a:gd name="connsiteX8218" fmla="*/ 3670836 w 5093934"/>
                  <a:gd name="connsiteY8218" fmla="*/ 745837 h 1876628"/>
                  <a:gd name="connsiteX8219" fmla="*/ 3709557 w 5093934"/>
                  <a:gd name="connsiteY8219" fmla="*/ 717081 h 1876628"/>
                  <a:gd name="connsiteX8220" fmla="*/ 2945329 w 5093934"/>
                  <a:gd name="connsiteY8220" fmla="*/ 717081 h 1876628"/>
                  <a:gd name="connsiteX8221" fmla="*/ 2999910 w 5093934"/>
                  <a:gd name="connsiteY8221" fmla="*/ 717081 h 1876628"/>
                  <a:gd name="connsiteX8222" fmla="*/ 2999910 w 5093934"/>
                  <a:gd name="connsiteY8222" fmla="*/ 717082 h 1876628"/>
                  <a:gd name="connsiteX8223" fmla="*/ 3054340 w 5093934"/>
                  <a:gd name="connsiteY8223" fmla="*/ 717082 h 1876628"/>
                  <a:gd name="connsiteX8224" fmla="*/ 3093061 w 5093934"/>
                  <a:gd name="connsiteY8224" fmla="*/ 745838 h 1876628"/>
                  <a:gd name="connsiteX8225" fmla="*/ 3093061 w 5093934"/>
                  <a:gd name="connsiteY8225" fmla="*/ 789395 h 1876628"/>
                  <a:gd name="connsiteX8226" fmla="*/ 3054340 w 5093934"/>
                  <a:gd name="connsiteY8226" fmla="*/ 818151 h 1876628"/>
                  <a:gd name="connsiteX8227" fmla="*/ 2999910 w 5093934"/>
                  <a:gd name="connsiteY8227" fmla="*/ 818151 h 1876628"/>
                  <a:gd name="connsiteX8228" fmla="*/ 2999756 w 5093934"/>
                  <a:gd name="connsiteY8228" fmla="*/ 818151 h 1876628"/>
                  <a:gd name="connsiteX8229" fmla="*/ 2945328 w 5093934"/>
                  <a:gd name="connsiteY8229" fmla="*/ 818151 h 1876628"/>
                  <a:gd name="connsiteX8230" fmla="*/ 2906606 w 5093934"/>
                  <a:gd name="connsiteY8230" fmla="*/ 789395 h 1876628"/>
                  <a:gd name="connsiteX8231" fmla="*/ 2906607 w 5093934"/>
                  <a:gd name="connsiteY8231" fmla="*/ 745837 h 1876628"/>
                  <a:gd name="connsiteX8232" fmla="*/ 2945329 w 5093934"/>
                  <a:gd name="connsiteY8232" fmla="*/ 717081 h 1876628"/>
                  <a:gd name="connsiteX8233" fmla="*/ 2180947 w 5093934"/>
                  <a:gd name="connsiteY8233" fmla="*/ 717081 h 1876628"/>
                  <a:gd name="connsiteX8234" fmla="*/ 2235528 w 5093934"/>
                  <a:gd name="connsiteY8234" fmla="*/ 717081 h 1876628"/>
                  <a:gd name="connsiteX8235" fmla="*/ 2235528 w 5093934"/>
                  <a:gd name="connsiteY8235" fmla="*/ 717082 h 1876628"/>
                  <a:gd name="connsiteX8236" fmla="*/ 2290112 w 5093934"/>
                  <a:gd name="connsiteY8236" fmla="*/ 717082 h 1876628"/>
                  <a:gd name="connsiteX8237" fmla="*/ 2328833 w 5093934"/>
                  <a:gd name="connsiteY8237" fmla="*/ 745838 h 1876628"/>
                  <a:gd name="connsiteX8238" fmla="*/ 2328833 w 5093934"/>
                  <a:gd name="connsiteY8238" fmla="*/ 789395 h 1876628"/>
                  <a:gd name="connsiteX8239" fmla="*/ 2290112 w 5093934"/>
                  <a:gd name="connsiteY8239" fmla="*/ 818151 h 1876628"/>
                  <a:gd name="connsiteX8240" fmla="*/ 2235528 w 5093934"/>
                  <a:gd name="connsiteY8240" fmla="*/ 818151 h 1876628"/>
                  <a:gd name="connsiteX8241" fmla="*/ 2180946 w 5093934"/>
                  <a:gd name="connsiteY8241" fmla="*/ 818151 h 1876628"/>
                  <a:gd name="connsiteX8242" fmla="*/ 2142224 w 5093934"/>
                  <a:gd name="connsiteY8242" fmla="*/ 789395 h 1876628"/>
                  <a:gd name="connsiteX8243" fmla="*/ 2142225 w 5093934"/>
                  <a:gd name="connsiteY8243" fmla="*/ 745837 h 1876628"/>
                  <a:gd name="connsiteX8244" fmla="*/ 2180947 w 5093934"/>
                  <a:gd name="connsiteY8244" fmla="*/ 717081 h 1876628"/>
                  <a:gd name="connsiteX8245" fmla="*/ 1416719 w 5093934"/>
                  <a:gd name="connsiteY8245" fmla="*/ 717081 h 1876628"/>
                  <a:gd name="connsiteX8246" fmla="*/ 1471300 w 5093934"/>
                  <a:gd name="connsiteY8246" fmla="*/ 717081 h 1876628"/>
                  <a:gd name="connsiteX8247" fmla="*/ 1471300 w 5093934"/>
                  <a:gd name="connsiteY8247" fmla="*/ 717082 h 1876628"/>
                  <a:gd name="connsiteX8248" fmla="*/ 1525730 w 5093934"/>
                  <a:gd name="connsiteY8248" fmla="*/ 717082 h 1876628"/>
                  <a:gd name="connsiteX8249" fmla="*/ 1564451 w 5093934"/>
                  <a:gd name="connsiteY8249" fmla="*/ 745838 h 1876628"/>
                  <a:gd name="connsiteX8250" fmla="*/ 1564451 w 5093934"/>
                  <a:gd name="connsiteY8250" fmla="*/ 789395 h 1876628"/>
                  <a:gd name="connsiteX8251" fmla="*/ 1525730 w 5093934"/>
                  <a:gd name="connsiteY8251" fmla="*/ 818151 h 1876628"/>
                  <a:gd name="connsiteX8252" fmla="*/ 1471300 w 5093934"/>
                  <a:gd name="connsiteY8252" fmla="*/ 818151 h 1876628"/>
                  <a:gd name="connsiteX8253" fmla="*/ 1471146 w 5093934"/>
                  <a:gd name="connsiteY8253" fmla="*/ 818151 h 1876628"/>
                  <a:gd name="connsiteX8254" fmla="*/ 1416719 w 5093934"/>
                  <a:gd name="connsiteY8254" fmla="*/ 818151 h 1876628"/>
                  <a:gd name="connsiteX8255" fmla="*/ 1377996 w 5093934"/>
                  <a:gd name="connsiteY8255" fmla="*/ 789395 h 1876628"/>
                  <a:gd name="connsiteX8256" fmla="*/ 1377997 w 5093934"/>
                  <a:gd name="connsiteY8256" fmla="*/ 745837 h 1876628"/>
                  <a:gd name="connsiteX8257" fmla="*/ 1416719 w 5093934"/>
                  <a:gd name="connsiteY8257" fmla="*/ 717081 h 1876628"/>
                  <a:gd name="connsiteX8258" fmla="*/ 4213585 w 5093934"/>
                  <a:gd name="connsiteY8258" fmla="*/ 713088 h 1876628"/>
                  <a:gd name="connsiteX8259" fmla="*/ 4226132 w 5093934"/>
                  <a:gd name="connsiteY8259" fmla="*/ 716947 h 1876628"/>
                  <a:gd name="connsiteX8260" fmla="*/ 4245138 w 5093934"/>
                  <a:gd name="connsiteY8260" fmla="*/ 731061 h 1876628"/>
                  <a:gd name="connsiteX8261" fmla="*/ 4245138 w 5093934"/>
                  <a:gd name="connsiteY8261" fmla="*/ 749699 h 1876628"/>
                  <a:gd name="connsiteX8262" fmla="*/ 4221013 w 5093934"/>
                  <a:gd name="connsiteY8262" fmla="*/ 767615 h 1876628"/>
                  <a:gd name="connsiteX8263" fmla="*/ 4195918 w 5093934"/>
                  <a:gd name="connsiteY8263" fmla="*/ 767615 h 1876628"/>
                  <a:gd name="connsiteX8264" fmla="*/ 4176911 w 5093934"/>
                  <a:gd name="connsiteY8264" fmla="*/ 753501 h 1876628"/>
                  <a:gd name="connsiteX8265" fmla="*/ 4176911 w 5093934"/>
                  <a:gd name="connsiteY8265" fmla="*/ 734863 h 1876628"/>
                  <a:gd name="connsiteX8266" fmla="*/ 4201036 w 5093934"/>
                  <a:gd name="connsiteY8266" fmla="*/ 716947 h 1876628"/>
                  <a:gd name="connsiteX8267" fmla="*/ 4213585 w 5093934"/>
                  <a:gd name="connsiteY8267" fmla="*/ 713088 h 1876628"/>
                  <a:gd name="connsiteX8268" fmla="*/ 3450804 w 5093934"/>
                  <a:gd name="connsiteY8268" fmla="*/ 713088 h 1876628"/>
                  <a:gd name="connsiteX8269" fmla="*/ 3463352 w 5093934"/>
                  <a:gd name="connsiteY8269" fmla="*/ 716947 h 1876628"/>
                  <a:gd name="connsiteX8270" fmla="*/ 3482358 w 5093934"/>
                  <a:gd name="connsiteY8270" fmla="*/ 731061 h 1876628"/>
                  <a:gd name="connsiteX8271" fmla="*/ 3482357 w 5093934"/>
                  <a:gd name="connsiteY8271" fmla="*/ 749699 h 1876628"/>
                  <a:gd name="connsiteX8272" fmla="*/ 3458232 w 5093934"/>
                  <a:gd name="connsiteY8272" fmla="*/ 767615 h 1876628"/>
                  <a:gd name="connsiteX8273" fmla="*/ 3433136 w 5093934"/>
                  <a:gd name="connsiteY8273" fmla="*/ 767615 h 1876628"/>
                  <a:gd name="connsiteX8274" fmla="*/ 3414130 w 5093934"/>
                  <a:gd name="connsiteY8274" fmla="*/ 753501 h 1876628"/>
                  <a:gd name="connsiteX8275" fmla="*/ 3414130 w 5093934"/>
                  <a:gd name="connsiteY8275" fmla="*/ 734863 h 1876628"/>
                  <a:gd name="connsiteX8276" fmla="*/ 3438255 w 5093934"/>
                  <a:gd name="connsiteY8276" fmla="*/ 716947 h 1876628"/>
                  <a:gd name="connsiteX8277" fmla="*/ 3450804 w 5093934"/>
                  <a:gd name="connsiteY8277" fmla="*/ 713088 h 1876628"/>
                  <a:gd name="connsiteX8278" fmla="*/ 2686576 w 5093934"/>
                  <a:gd name="connsiteY8278" fmla="*/ 713088 h 1876628"/>
                  <a:gd name="connsiteX8279" fmla="*/ 2699123 w 5093934"/>
                  <a:gd name="connsiteY8279" fmla="*/ 716947 h 1876628"/>
                  <a:gd name="connsiteX8280" fmla="*/ 2718129 w 5093934"/>
                  <a:gd name="connsiteY8280" fmla="*/ 731061 h 1876628"/>
                  <a:gd name="connsiteX8281" fmla="*/ 2718129 w 5093934"/>
                  <a:gd name="connsiteY8281" fmla="*/ 749699 h 1876628"/>
                  <a:gd name="connsiteX8282" fmla="*/ 2694004 w 5093934"/>
                  <a:gd name="connsiteY8282" fmla="*/ 767615 h 1876628"/>
                  <a:gd name="connsiteX8283" fmla="*/ 2668908 w 5093934"/>
                  <a:gd name="connsiteY8283" fmla="*/ 767615 h 1876628"/>
                  <a:gd name="connsiteX8284" fmla="*/ 2649902 w 5093934"/>
                  <a:gd name="connsiteY8284" fmla="*/ 753501 h 1876628"/>
                  <a:gd name="connsiteX8285" fmla="*/ 2649902 w 5093934"/>
                  <a:gd name="connsiteY8285" fmla="*/ 734863 h 1876628"/>
                  <a:gd name="connsiteX8286" fmla="*/ 2674028 w 5093934"/>
                  <a:gd name="connsiteY8286" fmla="*/ 716947 h 1876628"/>
                  <a:gd name="connsiteX8287" fmla="*/ 2686576 w 5093934"/>
                  <a:gd name="connsiteY8287" fmla="*/ 713088 h 1876628"/>
                  <a:gd name="connsiteX8288" fmla="*/ 1922194 w 5093934"/>
                  <a:gd name="connsiteY8288" fmla="*/ 713088 h 1876628"/>
                  <a:gd name="connsiteX8289" fmla="*/ 1934742 w 5093934"/>
                  <a:gd name="connsiteY8289" fmla="*/ 716947 h 1876628"/>
                  <a:gd name="connsiteX8290" fmla="*/ 1953747 w 5093934"/>
                  <a:gd name="connsiteY8290" fmla="*/ 731061 h 1876628"/>
                  <a:gd name="connsiteX8291" fmla="*/ 1953746 w 5093934"/>
                  <a:gd name="connsiteY8291" fmla="*/ 749699 h 1876628"/>
                  <a:gd name="connsiteX8292" fmla="*/ 1929622 w 5093934"/>
                  <a:gd name="connsiteY8292" fmla="*/ 767615 h 1876628"/>
                  <a:gd name="connsiteX8293" fmla="*/ 1904526 w 5093934"/>
                  <a:gd name="connsiteY8293" fmla="*/ 767615 h 1876628"/>
                  <a:gd name="connsiteX8294" fmla="*/ 1885520 w 5093934"/>
                  <a:gd name="connsiteY8294" fmla="*/ 753501 h 1876628"/>
                  <a:gd name="connsiteX8295" fmla="*/ 1885520 w 5093934"/>
                  <a:gd name="connsiteY8295" fmla="*/ 734863 h 1876628"/>
                  <a:gd name="connsiteX8296" fmla="*/ 1909645 w 5093934"/>
                  <a:gd name="connsiteY8296" fmla="*/ 716947 h 1876628"/>
                  <a:gd name="connsiteX8297" fmla="*/ 1922194 w 5093934"/>
                  <a:gd name="connsiteY8297" fmla="*/ 713088 h 1876628"/>
                  <a:gd name="connsiteX8298" fmla="*/ 1157966 w 5093934"/>
                  <a:gd name="connsiteY8298" fmla="*/ 713088 h 1876628"/>
                  <a:gd name="connsiteX8299" fmla="*/ 1170514 w 5093934"/>
                  <a:gd name="connsiteY8299" fmla="*/ 716947 h 1876628"/>
                  <a:gd name="connsiteX8300" fmla="*/ 1189520 w 5093934"/>
                  <a:gd name="connsiteY8300" fmla="*/ 731061 h 1876628"/>
                  <a:gd name="connsiteX8301" fmla="*/ 1189519 w 5093934"/>
                  <a:gd name="connsiteY8301" fmla="*/ 749699 h 1876628"/>
                  <a:gd name="connsiteX8302" fmla="*/ 1165394 w 5093934"/>
                  <a:gd name="connsiteY8302" fmla="*/ 767615 h 1876628"/>
                  <a:gd name="connsiteX8303" fmla="*/ 1140299 w 5093934"/>
                  <a:gd name="connsiteY8303" fmla="*/ 767615 h 1876628"/>
                  <a:gd name="connsiteX8304" fmla="*/ 1121293 w 5093934"/>
                  <a:gd name="connsiteY8304" fmla="*/ 753501 h 1876628"/>
                  <a:gd name="connsiteX8305" fmla="*/ 1121293 w 5093934"/>
                  <a:gd name="connsiteY8305" fmla="*/ 734863 h 1876628"/>
                  <a:gd name="connsiteX8306" fmla="*/ 1145417 w 5093934"/>
                  <a:gd name="connsiteY8306" fmla="*/ 716947 h 1876628"/>
                  <a:gd name="connsiteX8307" fmla="*/ 1157966 w 5093934"/>
                  <a:gd name="connsiteY8307" fmla="*/ 713088 h 1876628"/>
                  <a:gd name="connsiteX8308" fmla="*/ 4399147 w 5093934"/>
                  <a:gd name="connsiteY8308" fmla="*/ 694547 h 1876628"/>
                  <a:gd name="connsiteX8309" fmla="*/ 4409906 w 5093934"/>
                  <a:gd name="connsiteY8309" fmla="*/ 696542 h 1876628"/>
                  <a:gd name="connsiteX8310" fmla="*/ 4427545 w 5093934"/>
                  <a:gd name="connsiteY8310" fmla="*/ 706239 h 1876628"/>
                  <a:gd name="connsiteX8311" fmla="*/ 4430568 w 5093934"/>
                  <a:gd name="connsiteY8311" fmla="*/ 721289 h 1876628"/>
                  <a:gd name="connsiteX8312" fmla="*/ 4410873 w 5093934"/>
                  <a:gd name="connsiteY8312" fmla="*/ 741046 h 1876628"/>
                  <a:gd name="connsiteX8313" fmla="*/ 4390606 w 5093934"/>
                  <a:gd name="connsiteY8313" fmla="*/ 743292 h 1876628"/>
                  <a:gd name="connsiteX8314" fmla="*/ 4372968 w 5093934"/>
                  <a:gd name="connsiteY8314" fmla="*/ 733594 h 1876628"/>
                  <a:gd name="connsiteX8315" fmla="*/ 4369944 w 5093934"/>
                  <a:gd name="connsiteY8315" fmla="*/ 718544 h 1876628"/>
                  <a:gd name="connsiteX8316" fmla="*/ 4389640 w 5093934"/>
                  <a:gd name="connsiteY8316" fmla="*/ 698787 h 1876628"/>
                  <a:gd name="connsiteX8317" fmla="*/ 4399147 w 5093934"/>
                  <a:gd name="connsiteY8317" fmla="*/ 694547 h 1876628"/>
                  <a:gd name="connsiteX8318" fmla="*/ 3636366 w 5093934"/>
                  <a:gd name="connsiteY8318" fmla="*/ 694547 h 1876628"/>
                  <a:gd name="connsiteX8319" fmla="*/ 3647125 w 5093934"/>
                  <a:gd name="connsiteY8319" fmla="*/ 696542 h 1876628"/>
                  <a:gd name="connsiteX8320" fmla="*/ 3664764 w 5093934"/>
                  <a:gd name="connsiteY8320" fmla="*/ 706239 h 1876628"/>
                  <a:gd name="connsiteX8321" fmla="*/ 3667788 w 5093934"/>
                  <a:gd name="connsiteY8321" fmla="*/ 721289 h 1876628"/>
                  <a:gd name="connsiteX8322" fmla="*/ 3648092 w 5093934"/>
                  <a:gd name="connsiteY8322" fmla="*/ 741046 h 1876628"/>
                  <a:gd name="connsiteX8323" fmla="*/ 3627826 w 5093934"/>
                  <a:gd name="connsiteY8323" fmla="*/ 743292 h 1876628"/>
                  <a:gd name="connsiteX8324" fmla="*/ 3610187 w 5093934"/>
                  <a:gd name="connsiteY8324" fmla="*/ 733594 h 1876628"/>
                  <a:gd name="connsiteX8325" fmla="*/ 3607164 w 5093934"/>
                  <a:gd name="connsiteY8325" fmla="*/ 718544 h 1876628"/>
                  <a:gd name="connsiteX8326" fmla="*/ 3626859 w 5093934"/>
                  <a:gd name="connsiteY8326" fmla="*/ 698787 h 1876628"/>
                  <a:gd name="connsiteX8327" fmla="*/ 3636366 w 5093934"/>
                  <a:gd name="connsiteY8327" fmla="*/ 694547 h 1876628"/>
                  <a:gd name="connsiteX8328" fmla="*/ 2872138 w 5093934"/>
                  <a:gd name="connsiteY8328" fmla="*/ 694547 h 1876628"/>
                  <a:gd name="connsiteX8329" fmla="*/ 2882897 w 5093934"/>
                  <a:gd name="connsiteY8329" fmla="*/ 696542 h 1876628"/>
                  <a:gd name="connsiteX8330" fmla="*/ 2900536 w 5093934"/>
                  <a:gd name="connsiteY8330" fmla="*/ 706239 h 1876628"/>
                  <a:gd name="connsiteX8331" fmla="*/ 2903560 w 5093934"/>
                  <a:gd name="connsiteY8331" fmla="*/ 721289 h 1876628"/>
                  <a:gd name="connsiteX8332" fmla="*/ 2883864 w 5093934"/>
                  <a:gd name="connsiteY8332" fmla="*/ 741046 h 1876628"/>
                  <a:gd name="connsiteX8333" fmla="*/ 2863598 w 5093934"/>
                  <a:gd name="connsiteY8333" fmla="*/ 743292 h 1876628"/>
                  <a:gd name="connsiteX8334" fmla="*/ 2845959 w 5093934"/>
                  <a:gd name="connsiteY8334" fmla="*/ 733594 h 1876628"/>
                  <a:gd name="connsiteX8335" fmla="*/ 2842935 w 5093934"/>
                  <a:gd name="connsiteY8335" fmla="*/ 718544 h 1876628"/>
                  <a:gd name="connsiteX8336" fmla="*/ 2862631 w 5093934"/>
                  <a:gd name="connsiteY8336" fmla="*/ 698787 h 1876628"/>
                  <a:gd name="connsiteX8337" fmla="*/ 2872138 w 5093934"/>
                  <a:gd name="connsiteY8337" fmla="*/ 694547 h 1876628"/>
                  <a:gd name="connsiteX8338" fmla="*/ 2107756 w 5093934"/>
                  <a:gd name="connsiteY8338" fmla="*/ 694547 h 1876628"/>
                  <a:gd name="connsiteX8339" fmla="*/ 2118514 w 5093934"/>
                  <a:gd name="connsiteY8339" fmla="*/ 696542 h 1876628"/>
                  <a:gd name="connsiteX8340" fmla="*/ 2136154 w 5093934"/>
                  <a:gd name="connsiteY8340" fmla="*/ 706239 h 1876628"/>
                  <a:gd name="connsiteX8341" fmla="*/ 2139177 w 5093934"/>
                  <a:gd name="connsiteY8341" fmla="*/ 721289 h 1876628"/>
                  <a:gd name="connsiteX8342" fmla="*/ 2119482 w 5093934"/>
                  <a:gd name="connsiteY8342" fmla="*/ 741046 h 1876628"/>
                  <a:gd name="connsiteX8343" fmla="*/ 2099215 w 5093934"/>
                  <a:gd name="connsiteY8343" fmla="*/ 743292 h 1876628"/>
                  <a:gd name="connsiteX8344" fmla="*/ 2081577 w 5093934"/>
                  <a:gd name="connsiteY8344" fmla="*/ 733594 h 1876628"/>
                  <a:gd name="connsiteX8345" fmla="*/ 2078553 w 5093934"/>
                  <a:gd name="connsiteY8345" fmla="*/ 718544 h 1876628"/>
                  <a:gd name="connsiteX8346" fmla="*/ 2098250 w 5093934"/>
                  <a:gd name="connsiteY8346" fmla="*/ 698787 h 1876628"/>
                  <a:gd name="connsiteX8347" fmla="*/ 2107756 w 5093934"/>
                  <a:gd name="connsiteY8347" fmla="*/ 694547 h 1876628"/>
                  <a:gd name="connsiteX8348" fmla="*/ 1343528 w 5093934"/>
                  <a:gd name="connsiteY8348" fmla="*/ 694547 h 1876628"/>
                  <a:gd name="connsiteX8349" fmla="*/ 1354287 w 5093934"/>
                  <a:gd name="connsiteY8349" fmla="*/ 696542 h 1876628"/>
                  <a:gd name="connsiteX8350" fmla="*/ 1371926 w 5093934"/>
                  <a:gd name="connsiteY8350" fmla="*/ 706239 h 1876628"/>
                  <a:gd name="connsiteX8351" fmla="*/ 1374950 w 5093934"/>
                  <a:gd name="connsiteY8351" fmla="*/ 721289 h 1876628"/>
                  <a:gd name="connsiteX8352" fmla="*/ 1355254 w 5093934"/>
                  <a:gd name="connsiteY8352" fmla="*/ 741046 h 1876628"/>
                  <a:gd name="connsiteX8353" fmla="*/ 1334988 w 5093934"/>
                  <a:gd name="connsiteY8353" fmla="*/ 743292 h 1876628"/>
                  <a:gd name="connsiteX8354" fmla="*/ 1317349 w 5093934"/>
                  <a:gd name="connsiteY8354" fmla="*/ 733594 h 1876628"/>
                  <a:gd name="connsiteX8355" fmla="*/ 1314326 w 5093934"/>
                  <a:gd name="connsiteY8355" fmla="*/ 718544 h 1876628"/>
                  <a:gd name="connsiteX8356" fmla="*/ 1334021 w 5093934"/>
                  <a:gd name="connsiteY8356" fmla="*/ 698787 h 1876628"/>
                  <a:gd name="connsiteX8357" fmla="*/ 1343528 w 5093934"/>
                  <a:gd name="connsiteY8357" fmla="*/ 694547 h 1876628"/>
                  <a:gd name="connsiteX8358" fmla="*/ 3721364 w 5093934"/>
                  <a:gd name="connsiteY8358" fmla="*/ 688285 h 1876628"/>
                  <a:gd name="connsiteX8359" fmla="*/ 3727416 w 5093934"/>
                  <a:gd name="connsiteY8359" fmla="*/ 690384 h 1876628"/>
                  <a:gd name="connsiteX8360" fmla="*/ 3734398 w 5093934"/>
                  <a:gd name="connsiteY8360" fmla="*/ 696050 h 1876628"/>
                  <a:gd name="connsiteX8361" fmla="*/ 3733851 w 5093934"/>
                  <a:gd name="connsiteY8361" fmla="*/ 705206 h 1876628"/>
                  <a:gd name="connsiteX8362" fmla="*/ 3726220 w 5093934"/>
                  <a:gd name="connsiteY8362" fmla="*/ 710391 h 1876628"/>
                  <a:gd name="connsiteX8363" fmla="*/ 3713891 w 5093934"/>
                  <a:gd name="connsiteY8363" fmla="*/ 709985 h 1876628"/>
                  <a:gd name="connsiteX8364" fmla="*/ 3706910 w 5093934"/>
                  <a:gd name="connsiteY8364" fmla="*/ 704318 h 1876628"/>
                  <a:gd name="connsiteX8365" fmla="*/ 3707456 w 5093934"/>
                  <a:gd name="connsiteY8365" fmla="*/ 695162 h 1876628"/>
                  <a:gd name="connsiteX8366" fmla="*/ 3715087 w 5093934"/>
                  <a:gd name="connsiteY8366" fmla="*/ 689977 h 1876628"/>
                  <a:gd name="connsiteX8367" fmla="*/ 3721364 w 5093934"/>
                  <a:gd name="connsiteY8367" fmla="*/ 688285 h 1876628"/>
                  <a:gd name="connsiteX8368" fmla="*/ 2957136 w 5093934"/>
                  <a:gd name="connsiteY8368" fmla="*/ 688285 h 1876628"/>
                  <a:gd name="connsiteX8369" fmla="*/ 2963188 w 5093934"/>
                  <a:gd name="connsiteY8369" fmla="*/ 690384 h 1876628"/>
                  <a:gd name="connsiteX8370" fmla="*/ 2970170 w 5093934"/>
                  <a:gd name="connsiteY8370" fmla="*/ 696050 h 1876628"/>
                  <a:gd name="connsiteX8371" fmla="*/ 2969623 w 5093934"/>
                  <a:gd name="connsiteY8371" fmla="*/ 705206 h 1876628"/>
                  <a:gd name="connsiteX8372" fmla="*/ 2961992 w 5093934"/>
                  <a:gd name="connsiteY8372" fmla="*/ 710391 h 1876628"/>
                  <a:gd name="connsiteX8373" fmla="*/ 2949663 w 5093934"/>
                  <a:gd name="connsiteY8373" fmla="*/ 709985 h 1876628"/>
                  <a:gd name="connsiteX8374" fmla="*/ 2942682 w 5093934"/>
                  <a:gd name="connsiteY8374" fmla="*/ 704318 h 1876628"/>
                  <a:gd name="connsiteX8375" fmla="*/ 2943229 w 5093934"/>
                  <a:gd name="connsiteY8375" fmla="*/ 695162 h 1876628"/>
                  <a:gd name="connsiteX8376" fmla="*/ 2950859 w 5093934"/>
                  <a:gd name="connsiteY8376" fmla="*/ 689977 h 1876628"/>
                  <a:gd name="connsiteX8377" fmla="*/ 2957136 w 5093934"/>
                  <a:gd name="connsiteY8377" fmla="*/ 688285 h 1876628"/>
                  <a:gd name="connsiteX8378" fmla="*/ 2192755 w 5093934"/>
                  <a:gd name="connsiteY8378" fmla="*/ 688285 h 1876628"/>
                  <a:gd name="connsiteX8379" fmla="*/ 2198806 w 5093934"/>
                  <a:gd name="connsiteY8379" fmla="*/ 690384 h 1876628"/>
                  <a:gd name="connsiteX8380" fmla="*/ 2205788 w 5093934"/>
                  <a:gd name="connsiteY8380" fmla="*/ 696050 h 1876628"/>
                  <a:gd name="connsiteX8381" fmla="*/ 2205241 w 5093934"/>
                  <a:gd name="connsiteY8381" fmla="*/ 705206 h 1876628"/>
                  <a:gd name="connsiteX8382" fmla="*/ 2197610 w 5093934"/>
                  <a:gd name="connsiteY8382" fmla="*/ 710391 h 1876628"/>
                  <a:gd name="connsiteX8383" fmla="*/ 2185281 w 5093934"/>
                  <a:gd name="connsiteY8383" fmla="*/ 709985 h 1876628"/>
                  <a:gd name="connsiteX8384" fmla="*/ 2178299 w 5093934"/>
                  <a:gd name="connsiteY8384" fmla="*/ 704318 h 1876628"/>
                  <a:gd name="connsiteX8385" fmla="*/ 2178846 w 5093934"/>
                  <a:gd name="connsiteY8385" fmla="*/ 695162 h 1876628"/>
                  <a:gd name="connsiteX8386" fmla="*/ 2186477 w 5093934"/>
                  <a:gd name="connsiteY8386" fmla="*/ 689977 h 1876628"/>
                  <a:gd name="connsiteX8387" fmla="*/ 2192755 w 5093934"/>
                  <a:gd name="connsiteY8387" fmla="*/ 688285 h 1876628"/>
                  <a:gd name="connsiteX8388" fmla="*/ 1428527 w 5093934"/>
                  <a:gd name="connsiteY8388" fmla="*/ 688285 h 1876628"/>
                  <a:gd name="connsiteX8389" fmla="*/ 1434578 w 5093934"/>
                  <a:gd name="connsiteY8389" fmla="*/ 690384 h 1876628"/>
                  <a:gd name="connsiteX8390" fmla="*/ 1441559 w 5093934"/>
                  <a:gd name="connsiteY8390" fmla="*/ 696050 h 1876628"/>
                  <a:gd name="connsiteX8391" fmla="*/ 1441013 w 5093934"/>
                  <a:gd name="connsiteY8391" fmla="*/ 705206 h 1876628"/>
                  <a:gd name="connsiteX8392" fmla="*/ 1433383 w 5093934"/>
                  <a:gd name="connsiteY8392" fmla="*/ 710391 h 1876628"/>
                  <a:gd name="connsiteX8393" fmla="*/ 1421053 w 5093934"/>
                  <a:gd name="connsiteY8393" fmla="*/ 709985 h 1876628"/>
                  <a:gd name="connsiteX8394" fmla="*/ 1414071 w 5093934"/>
                  <a:gd name="connsiteY8394" fmla="*/ 704318 h 1876628"/>
                  <a:gd name="connsiteX8395" fmla="*/ 1414619 w 5093934"/>
                  <a:gd name="connsiteY8395" fmla="*/ 695162 h 1876628"/>
                  <a:gd name="connsiteX8396" fmla="*/ 1422249 w 5093934"/>
                  <a:gd name="connsiteY8396" fmla="*/ 689977 h 1876628"/>
                  <a:gd name="connsiteX8397" fmla="*/ 1428527 w 5093934"/>
                  <a:gd name="connsiteY8397" fmla="*/ 688285 h 1876628"/>
                  <a:gd name="connsiteX8398" fmla="*/ 3813862 w 5093934"/>
                  <a:gd name="connsiteY8398" fmla="*/ 688284 h 1876628"/>
                  <a:gd name="connsiteX8399" fmla="*/ 3819914 w 5093934"/>
                  <a:gd name="connsiteY8399" fmla="*/ 690382 h 1876628"/>
                  <a:gd name="connsiteX8400" fmla="*/ 3826896 w 5093934"/>
                  <a:gd name="connsiteY8400" fmla="*/ 696050 h 1876628"/>
                  <a:gd name="connsiteX8401" fmla="*/ 3826348 w 5093934"/>
                  <a:gd name="connsiteY8401" fmla="*/ 705205 h 1876628"/>
                  <a:gd name="connsiteX8402" fmla="*/ 3818718 w 5093934"/>
                  <a:gd name="connsiteY8402" fmla="*/ 710390 h 1876628"/>
                  <a:gd name="connsiteX8403" fmla="*/ 3806390 w 5093934"/>
                  <a:gd name="connsiteY8403" fmla="*/ 709984 h 1876628"/>
                  <a:gd name="connsiteX8404" fmla="*/ 3799407 w 5093934"/>
                  <a:gd name="connsiteY8404" fmla="*/ 704318 h 1876628"/>
                  <a:gd name="connsiteX8405" fmla="*/ 3799954 w 5093934"/>
                  <a:gd name="connsiteY8405" fmla="*/ 695162 h 1876628"/>
                  <a:gd name="connsiteX8406" fmla="*/ 3807584 w 5093934"/>
                  <a:gd name="connsiteY8406" fmla="*/ 689976 h 1876628"/>
                  <a:gd name="connsiteX8407" fmla="*/ 3813862 w 5093934"/>
                  <a:gd name="connsiteY8407" fmla="*/ 688284 h 1876628"/>
                  <a:gd name="connsiteX8408" fmla="*/ 3051081 w 5093934"/>
                  <a:gd name="connsiteY8408" fmla="*/ 688284 h 1876628"/>
                  <a:gd name="connsiteX8409" fmla="*/ 3057132 w 5093934"/>
                  <a:gd name="connsiteY8409" fmla="*/ 690382 h 1876628"/>
                  <a:gd name="connsiteX8410" fmla="*/ 3064114 w 5093934"/>
                  <a:gd name="connsiteY8410" fmla="*/ 696050 h 1876628"/>
                  <a:gd name="connsiteX8411" fmla="*/ 3063567 w 5093934"/>
                  <a:gd name="connsiteY8411" fmla="*/ 705205 h 1876628"/>
                  <a:gd name="connsiteX8412" fmla="*/ 3055937 w 5093934"/>
                  <a:gd name="connsiteY8412" fmla="*/ 710390 h 1876628"/>
                  <a:gd name="connsiteX8413" fmla="*/ 3043608 w 5093934"/>
                  <a:gd name="connsiteY8413" fmla="*/ 709984 h 1876628"/>
                  <a:gd name="connsiteX8414" fmla="*/ 3036627 w 5093934"/>
                  <a:gd name="connsiteY8414" fmla="*/ 704318 h 1876628"/>
                  <a:gd name="connsiteX8415" fmla="*/ 3037174 w 5093934"/>
                  <a:gd name="connsiteY8415" fmla="*/ 695162 h 1876628"/>
                  <a:gd name="connsiteX8416" fmla="*/ 3044804 w 5093934"/>
                  <a:gd name="connsiteY8416" fmla="*/ 689976 h 1876628"/>
                  <a:gd name="connsiteX8417" fmla="*/ 3051081 w 5093934"/>
                  <a:gd name="connsiteY8417" fmla="*/ 688284 h 1876628"/>
                  <a:gd name="connsiteX8418" fmla="*/ 2286853 w 5093934"/>
                  <a:gd name="connsiteY8418" fmla="*/ 688284 h 1876628"/>
                  <a:gd name="connsiteX8419" fmla="*/ 2292905 w 5093934"/>
                  <a:gd name="connsiteY8419" fmla="*/ 690382 h 1876628"/>
                  <a:gd name="connsiteX8420" fmla="*/ 2299887 w 5093934"/>
                  <a:gd name="connsiteY8420" fmla="*/ 696050 h 1876628"/>
                  <a:gd name="connsiteX8421" fmla="*/ 2299339 w 5093934"/>
                  <a:gd name="connsiteY8421" fmla="*/ 705205 h 1876628"/>
                  <a:gd name="connsiteX8422" fmla="*/ 2291709 w 5093934"/>
                  <a:gd name="connsiteY8422" fmla="*/ 710390 h 1876628"/>
                  <a:gd name="connsiteX8423" fmla="*/ 2279380 w 5093934"/>
                  <a:gd name="connsiteY8423" fmla="*/ 709984 h 1876628"/>
                  <a:gd name="connsiteX8424" fmla="*/ 2272398 w 5093934"/>
                  <a:gd name="connsiteY8424" fmla="*/ 704318 h 1876628"/>
                  <a:gd name="connsiteX8425" fmla="*/ 2272945 w 5093934"/>
                  <a:gd name="connsiteY8425" fmla="*/ 695162 h 1876628"/>
                  <a:gd name="connsiteX8426" fmla="*/ 2280576 w 5093934"/>
                  <a:gd name="connsiteY8426" fmla="*/ 689976 h 1876628"/>
                  <a:gd name="connsiteX8427" fmla="*/ 2286853 w 5093934"/>
                  <a:gd name="connsiteY8427" fmla="*/ 688284 h 1876628"/>
                  <a:gd name="connsiteX8428" fmla="*/ 1522471 w 5093934"/>
                  <a:gd name="connsiteY8428" fmla="*/ 688284 h 1876628"/>
                  <a:gd name="connsiteX8429" fmla="*/ 1528523 w 5093934"/>
                  <a:gd name="connsiteY8429" fmla="*/ 690382 h 1876628"/>
                  <a:gd name="connsiteX8430" fmla="*/ 1535504 w 5093934"/>
                  <a:gd name="connsiteY8430" fmla="*/ 696050 h 1876628"/>
                  <a:gd name="connsiteX8431" fmla="*/ 1534957 w 5093934"/>
                  <a:gd name="connsiteY8431" fmla="*/ 705205 h 1876628"/>
                  <a:gd name="connsiteX8432" fmla="*/ 1527326 w 5093934"/>
                  <a:gd name="connsiteY8432" fmla="*/ 710390 h 1876628"/>
                  <a:gd name="connsiteX8433" fmla="*/ 1514999 w 5093934"/>
                  <a:gd name="connsiteY8433" fmla="*/ 709984 h 1876628"/>
                  <a:gd name="connsiteX8434" fmla="*/ 1508016 w 5093934"/>
                  <a:gd name="connsiteY8434" fmla="*/ 704318 h 1876628"/>
                  <a:gd name="connsiteX8435" fmla="*/ 1508564 w 5093934"/>
                  <a:gd name="connsiteY8435" fmla="*/ 695162 h 1876628"/>
                  <a:gd name="connsiteX8436" fmla="*/ 1516194 w 5093934"/>
                  <a:gd name="connsiteY8436" fmla="*/ 689976 h 1876628"/>
                  <a:gd name="connsiteX8437" fmla="*/ 1522471 w 5093934"/>
                  <a:gd name="connsiteY8437" fmla="*/ 688284 h 1876628"/>
                  <a:gd name="connsiteX8438" fmla="*/ 4135284 w 5093934"/>
                  <a:gd name="connsiteY8438" fmla="*/ 685766 h 1876628"/>
                  <a:gd name="connsiteX8439" fmla="*/ 4146276 w 5093934"/>
                  <a:gd name="connsiteY8439" fmla="*/ 689318 h 1876628"/>
                  <a:gd name="connsiteX8440" fmla="*/ 4172394 w 5093934"/>
                  <a:gd name="connsiteY8440" fmla="*/ 709414 h 1876628"/>
                  <a:gd name="connsiteX8441" fmla="*/ 4172002 w 5093934"/>
                  <a:gd name="connsiteY8441" fmla="*/ 725859 h 1876628"/>
                  <a:gd name="connsiteX8442" fmla="*/ 4154932 w 5093934"/>
                  <a:gd name="connsiteY8442" fmla="*/ 738094 h 1876628"/>
                  <a:gd name="connsiteX8443" fmla="*/ 4132788 w 5093934"/>
                  <a:gd name="connsiteY8443" fmla="*/ 737803 h 1876628"/>
                  <a:gd name="connsiteX8444" fmla="*/ 4106669 w 5093934"/>
                  <a:gd name="connsiteY8444" fmla="*/ 717707 h 1876628"/>
                  <a:gd name="connsiteX8445" fmla="*/ 4107061 w 5093934"/>
                  <a:gd name="connsiteY8445" fmla="*/ 701261 h 1876628"/>
                  <a:gd name="connsiteX8446" fmla="*/ 4124130 w 5093934"/>
                  <a:gd name="connsiteY8446" fmla="*/ 689026 h 1876628"/>
                  <a:gd name="connsiteX8447" fmla="*/ 4135284 w 5093934"/>
                  <a:gd name="connsiteY8447" fmla="*/ 685766 h 1876628"/>
                  <a:gd name="connsiteX8448" fmla="*/ 3372504 w 5093934"/>
                  <a:gd name="connsiteY8448" fmla="*/ 685766 h 1876628"/>
                  <a:gd name="connsiteX8449" fmla="*/ 3383495 w 5093934"/>
                  <a:gd name="connsiteY8449" fmla="*/ 689318 h 1876628"/>
                  <a:gd name="connsiteX8450" fmla="*/ 3409613 w 5093934"/>
                  <a:gd name="connsiteY8450" fmla="*/ 709414 h 1876628"/>
                  <a:gd name="connsiteX8451" fmla="*/ 3409221 w 5093934"/>
                  <a:gd name="connsiteY8451" fmla="*/ 725859 h 1876628"/>
                  <a:gd name="connsiteX8452" fmla="*/ 3392152 w 5093934"/>
                  <a:gd name="connsiteY8452" fmla="*/ 738094 h 1876628"/>
                  <a:gd name="connsiteX8453" fmla="*/ 3370006 w 5093934"/>
                  <a:gd name="connsiteY8453" fmla="*/ 737803 h 1876628"/>
                  <a:gd name="connsiteX8454" fmla="*/ 3343888 w 5093934"/>
                  <a:gd name="connsiteY8454" fmla="*/ 717707 h 1876628"/>
                  <a:gd name="connsiteX8455" fmla="*/ 3344280 w 5093934"/>
                  <a:gd name="connsiteY8455" fmla="*/ 701261 h 1876628"/>
                  <a:gd name="connsiteX8456" fmla="*/ 3361350 w 5093934"/>
                  <a:gd name="connsiteY8456" fmla="*/ 689026 h 1876628"/>
                  <a:gd name="connsiteX8457" fmla="*/ 3372504 w 5093934"/>
                  <a:gd name="connsiteY8457" fmla="*/ 685766 h 1876628"/>
                  <a:gd name="connsiteX8458" fmla="*/ 2608275 w 5093934"/>
                  <a:gd name="connsiteY8458" fmla="*/ 685766 h 1876628"/>
                  <a:gd name="connsiteX8459" fmla="*/ 2619267 w 5093934"/>
                  <a:gd name="connsiteY8459" fmla="*/ 689318 h 1876628"/>
                  <a:gd name="connsiteX8460" fmla="*/ 2645385 w 5093934"/>
                  <a:gd name="connsiteY8460" fmla="*/ 709414 h 1876628"/>
                  <a:gd name="connsiteX8461" fmla="*/ 2644993 w 5093934"/>
                  <a:gd name="connsiteY8461" fmla="*/ 725859 h 1876628"/>
                  <a:gd name="connsiteX8462" fmla="*/ 2627924 w 5093934"/>
                  <a:gd name="connsiteY8462" fmla="*/ 738094 h 1876628"/>
                  <a:gd name="connsiteX8463" fmla="*/ 2605778 w 5093934"/>
                  <a:gd name="connsiteY8463" fmla="*/ 737803 h 1876628"/>
                  <a:gd name="connsiteX8464" fmla="*/ 2579660 w 5093934"/>
                  <a:gd name="connsiteY8464" fmla="*/ 717707 h 1876628"/>
                  <a:gd name="connsiteX8465" fmla="*/ 2580052 w 5093934"/>
                  <a:gd name="connsiteY8465" fmla="*/ 701261 h 1876628"/>
                  <a:gd name="connsiteX8466" fmla="*/ 2597122 w 5093934"/>
                  <a:gd name="connsiteY8466" fmla="*/ 689026 h 1876628"/>
                  <a:gd name="connsiteX8467" fmla="*/ 2608275 w 5093934"/>
                  <a:gd name="connsiteY8467" fmla="*/ 685766 h 1876628"/>
                  <a:gd name="connsiteX8468" fmla="*/ 1843893 w 5093934"/>
                  <a:gd name="connsiteY8468" fmla="*/ 685766 h 1876628"/>
                  <a:gd name="connsiteX8469" fmla="*/ 1854884 w 5093934"/>
                  <a:gd name="connsiteY8469" fmla="*/ 689318 h 1876628"/>
                  <a:gd name="connsiteX8470" fmla="*/ 1881003 w 5093934"/>
                  <a:gd name="connsiteY8470" fmla="*/ 709414 h 1876628"/>
                  <a:gd name="connsiteX8471" fmla="*/ 1880611 w 5093934"/>
                  <a:gd name="connsiteY8471" fmla="*/ 725859 h 1876628"/>
                  <a:gd name="connsiteX8472" fmla="*/ 1863541 w 5093934"/>
                  <a:gd name="connsiteY8472" fmla="*/ 738094 h 1876628"/>
                  <a:gd name="connsiteX8473" fmla="*/ 1841396 w 5093934"/>
                  <a:gd name="connsiteY8473" fmla="*/ 737803 h 1876628"/>
                  <a:gd name="connsiteX8474" fmla="*/ 1815278 w 5093934"/>
                  <a:gd name="connsiteY8474" fmla="*/ 717707 h 1876628"/>
                  <a:gd name="connsiteX8475" fmla="*/ 1815670 w 5093934"/>
                  <a:gd name="connsiteY8475" fmla="*/ 701261 h 1876628"/>
                  <a:gd name="connsiteX8476" fmla="*/ 1832740 w 5093934"/>
                  <a:gd name="connsiteY8476" fmla="*/ 689026 h 1876628"/>
                  <a:gd name="connsiteX8477" fmla="*/ 1843893 w 5093934"/>
                  <a:gd name="connsiteY8477" fmla="*/ 685766 h 1876628"/>
                  <a:gd name="connsiteX8478" fmla="*/ 1079666 w 5093934"/>
                  <a:gd name="connsiteY8478" fmla="*/ 685766 h 1876628"/>
                  <a:gd name="connsiteX8479" fmla="*/ 1090657 w 5093934"/>
                  <a:gd name="connsiteY8479" fmla="*/ 689318 h 1876628"/>
                  <a:gd name="connsiteX8480" fmla="*/ 1116776 w 5093934"/>
                  <a:gd name="connsiteY8480" fmla="*/ 709414 h 1876628"/>
                  <a:gd name="connsiteX8481" fmla="*/ 1116383 w 5093934"/>
                  <a:gd name="connsiteY8481" fmla="*/ 725859 h 1876628"/>
                  <a:gd name="connsiteX8482" fmla="*/ 1099314 w 5093934"/>
                  <a:gd name="connsiteY8482" fmla="*/ 738094 h 1876628"/>
                  <a:gd name="connsiteX8483" fmla="*/ 1077169 w 5093934"/>
                  <a:gd name="connsiteY8483" fmla="*/ 737803 h 1876628"/>
                  <a:gd name="connsiteX8484" fmla="*/ 1051050 w 5093934"/>
                  <a:gd name="connsiteY8484" fmla="*/ 717707 h 1876628"/>
                  <a:gd name="connsiteX8485" fmla="*/ 1051442 w 5093934"/>
                  <a:gd name="connsiteY8485" fmla="*/ 701261 h 1876628"/>
                  <a:gd name="connsiteX8486" fmla="*/ 1068511 w 5093934"/>
                  <a:gd name="connsiteY8486" fmla="*/ 689026 h 1876628"/>
                  <a:gd name="connsiteX8487" fmla="*/ 1079666 w 5093934"/>
                  <a:gd name="connsiteY8487" fmla="*/ 685766 h 1876628"/>
                  <a:gd name="connsiteX8488" fmla="*/ 3759890 w 5093934"/>
                  <a:gd name="connsiteY8488" fmla="*/ 674657 h 1876628"/>
                  <a:gd name="connsiteX8489" fmla="*/ 3762537 w 5093934"/>
                  <a:gd name="connsiteY8489" fmla="*/ 674657 h 1876628"/>
                  <a:gd name="connsiteX8490" fmla="*/ 3771097 w 5093934"/>
                  <a:gd name="connsiteY8490" fmla="*/ 674657 h 1876628"/>
                  <a:gd name="connsiteX8491" fmla="*/ 3784386 w 5093934"/>
                  <a:gd name="connsiteY8491" fmla="*/ 684526 h 1876628"/>
                  <a:gd name="connsiteX8492" fmla="*/ 3784388 w 5093934"/>
                  <a:gd name="connsiteY8492" fmla="*/ 696848 h 1876628"/>
                  <a:gd name="connsiteX8493" fmla="*/ 3771098 w 5093934"/>
                  <a:gd name="connsiteY8493" fmla="*/ 706719 h 1876628"/>
                  <a:gd name="connsiteX8494" fmla="*/ 3762537 w 5093934"/>
                  <a:gd name="connsiteY8494" fmla="*/ 706719 h 1876628"/>
                  <a:gd name="connsiteX8495" fmla="*/ 3762537 w 5093934"/>
                  <a:gd name="connsiteY8495" fmla="*/ 706718 h 1876628"/>
                  <a:gd name="connsiteX8496" fmla="*/ 3759890 w 5093934"/>
                  <a:gd name="connsiteY8496" fmla="*/ 706719 h 1876628"/>
                  <a:gd name="connsiteX8497" fmla="*/ 3746600 w 5093934"/>
                  <a:gd name="connsiteY8497" fmla="*/ 696848 h 1876628"/>
                  <a:gd name="connsiteX8498" fmla="*/ 3746600 w 5093934"/>
                  <a:gd name="connsiteY8498" fmla="*/ 684526 h 1876628"/>
                  <a:gd name="connsiteX8499" fmla="*/ 3759890 w 5093934"/>
                  <a:gd name="connsiteY8499" fmla="*/ 674657 h 1876628"/>
                  <a:gd name="connsiteX8500" fmla="*/ 2995662 w 5093934"/>
                  <a:gd name="connsiteY8500" fmla="*/ 674657 h 1876628"/>
                  <a:gd name="connsiteX8501" fmla="*/ 2999756 w 5093934"/>
                  <a:gd name="connsiteY8501" fmla="*/ 674657 h 1876628"/>
                  <a:gd name="connsiteX8502" fmla="*/ 3008316 w 5093934"/>
                  <a:gd name="connsiteY8502" fmla="*/ 674657 h 1876628"/>
                  <a:gd name="connsiteX8503" fmla="*/ 3021606 w 5093934"/>
                  <a:gd name="connsiteY8503" fmla="*/ 684526 h 1876628"/>
                  <a:gd name="connsiteX8504" fmla="*/ 3021607 w 5093934"/>
                  <a:gd name="connsiteY8504" fmla="*/ 696848 h 1876628"/>
                  <a:gd name="connsiteX8505" fmla="*/ 3008317 w 5093934"/>
                  <a:gd name="connsiteY8505" fmla="*/ 706719 h 1876628"/>
                  <a:gd name="connsiteX8506" fmla="*/ 2999756 w 5093934"/>
                  <a:gd name="connsiteY8506" fmla="*/ 706719 h 1876628"/>
                  <a:gd name="connsiteX8507" fmla="*/ 2999756 w 5093934"/>
                  <a:gd name="connsiteY8507" fmla="*/ 706718 h 1876628"/>
                  <a:gd name="connsiteX8508" fmla="*/ 2995662 w 5093934"/>
                  <a:gd name="connsiteY8508" fmla="*/ 706719 h 1876628"/>
                  <a:gd name="connsiteX8509" fmla="*/ 2982372 w 5093934"/>
                  <a:gd name="connsiteY8509" fmla="*/ 696848 h 1876628"/>
                  <a:gd name="connsiteX8510" fmla="*/ 2982372 w 5093934"/>
                  <a:gd name="connsiteY8510" fmla="*/ 684526 h 1876628"/>
                  <a:gd name="connsiteX8511" fmla="*/ 2995662 w 5093934"/>
                  <a:gd name="connsiteY8511" fmla="*/ 674657 h 1876628"/>
                  <a:gd name="connsiteX8512" fmla="*/ 2231279 w 5093934"/>
                  <a:gd name="connsiteY8512" fmla="*/ 674657 h 1876628"/>
                  <a:gd name="connsiteX8513" fmla="*/ 2235528 w 5093934"/>
                  <a:gd name="connsiteY8513" fmla="*/ 674657 h 1876628"/>
                  <a:gd name="connsiteX8514" fmla="*/ 2244088 w 5093934"/>
                  <a:gd name="connsiteY8514" fmla="*/ 674657 h 1876628"/>
                  <a:gd name="connsiteX8515" fmla="*/ 2257378 w 5093934"/>
                  <a:gd name="connsiteY8515" fmla="*/ 684526 h 1876628"/>
                  <a:gd name="connsiteX8516" fmla="*/ 2257379 w 5093934"/>
                  <a:gd name="connsiteY8516" fmla="*/ 696848 h 1876628"/>
                  <a:gd name="connsiteX8517" fmla="*/ 2244088 w 5093934"/>
                  <a:gd name="connsiteY8517" fmla="*/ 706719 h 1876628"/>
                  <a:gd name="connsiteX8518" fmla="*/ 2235528 w 5093934"/>
                  <a:gd name="connsiteY8518" fmla="*/ 706719 h 1876628"/>
                  <a:gd name="connsiteX8519" fmla="*/ 2235528 w 5093934"/>
                  <a:gd name="connsiteY8519" fmla="*/ 706718 h 1876628"/>
                  <a:gd name="connsiteX8520" fmla="*/ 2231280 w 5093934"/>
                  <a:gd name="connsiteY8520" fmla="*/ 706719 h 1876628"/>
                  <a:gd name="connsiteX8521" fmla="*/ 2217990 w 5093934"/>
                  <a:gd name="connsiteY8521" fmla="*/ 696848 h 1876628"/>
                  <a:gd name="connsiteX8522" fmla="*/ 2217990 w 5093934"/>
                  <a:gd name="connsiteY8522" fmla="*/ 684526 h 1876628"/>
                  <a:gd name="connsiteX8523" fmla="*/ 2231279 w 5093934"/>
                  <a:gd name="connsiteY8523" fmla="*/ 674657 h 1876628"/>
                  <a:gd name="connsiteX8524" fmla="*/ 1467051 w 5093934"/>
                  <a:gd name="connsiteY8524" fmla="*/ 674657 h 1876628"/>
                  <a:gd name="connsiteX8525" fmla="*/ 1471146 w 5093934"/>
                  <a:gd name="connsiteY8525" fmla="*/ 674657 h 1876628"/>
                  <a:gd name="connsiteX8526" fmla="*/ 1479706 w 5093934"/>
                  <a:gd name="connsiteY8526" fmla="*/ 674657 h 1876628"/>
                  <a:gd name="connsiteX8527" fmla="*/ 1492996 w 5093934"/>
                  <a:gd name="connsiteY8527" fmla="*/ 684526 h 1876628"/>
                  <a:gd name="connsiteX8528" fmla="*/ 1492996 w 5093934"/>
                  <a:gd name="connsiteY8528" fmla="*/ 696848 h 1876628"/>
                  <a:gd name="connsiteX8529" fmla="*/ 1479707 w 5093934"/>
                  <a:gd name="connsiteY8529" fmla="*/ 706719 h 1876628"/>
                  <a:gd name="connsiteX8530" fmla="*/ 1471146 w 5093934"/>
                  <a:gd name="connsiteY8530" fmla="*/ 706719 h 1876628"/>
                  <a:gd name="connsiteX8531" fmla="*/ 1471146 w 5093934"/>
                  <a:gd name="connsiteY8531" fmla="*/ 706718 h 1876628"/>
                  <a:gd name="connsiteX8532" fmla="*/ 1467052 w 5093934"/>
                  <a:gd name="connsiteY8532" fmla="*/ 706719 h 1876628"/>
                  <a:gd name="connsiteX8533" fmla="*/ 1453762 w 5093934"/>
                  <a:gd name="connsiteY8533" fmla="*/ 696848 h 1876628"/>
                  <a:gd name="connsiteX8534" fmla="*/ 1453762 w 5093934"/>
                  <a:gd name="connsiteY8534" fmla="*/ 684526 h 1876628"/>
                  <a:gd name="connsiteX8535" fmla="*/ 1467051 w 5093934"/>
                  <a:gd name="connsiteY8535" fmla="*/ 674657 h 1876628"/>
                  <a:gd name="connsiteX8536" fmla="*/ 4164206 w 5093934"/>
                  <a:gd name="connsiteY8536" fmla="*/ 662482 h 1876628"/>
                  <a:gd name="connsiteX8537" fmla="*/ 4170256 w 5093934"/>
                  <a:gd name="connsiteY8537" fmla="*/ 664581 h 1876628"/>
                  <a:gd name="connsiteX8538" fmla="*/ 4177238 w 5093934"/>
                  <a:gd name="connsiteY8538" fmla="*/ 670247 h 1876628"/>
                  <a:gd name="connsiteX8539" fmla="*/ 4176691 w 5093934"/>
                  <a:gd name="connsiteY8539" fmla="*/ 679403 h 1876628"/>
                  <a:gd name="connsiteX8540" fmla="*/ 4169060 w 5093934"/>
                  <a:gd name="connsiteY8540" fmla="*/ 684589 h 1876628"/>
                  <a:gd name="connsiteX8541" fmla="*/ 4156733 w 5093934"/>
                  <a:gd name="connsiteY8541" fmla="*/ 684182 h 1876628"/>
                  <a:gd name="connsiteX8542" fmla="*/ 4149750 w 5093934"/>
                  <a:gd name="connsiteY8542" fmla="*/ 678516 h 1876628"/>
                  <a:gd name="connsiteX8543" fmla="*/ 4150298 w 5093934"/>
                  <a:gd name="connsiteY8543" fmla="*/ 669360 h 1876628"/>
                  <a:gd name="connsiteX8544" fmla="*/ 4157928 w 5093934"/>
                  <a:gd name="connsiteY8544" fmla="*/ 664175 h 1876628"/>
                  <a:gd name="connsiteX8545" fmla="*/ 4164206 w 5093934"/>
                  <a:gd name="connsiteY8545" fmla="*/ 662482 h 1876628"/>
                  <a:gd name="connsiteX8546" fmla="*/ 3401424 w 5093934"/>
                  <a:gd name="connsiteY8546" fmla="*/ 662482 h 1876628"/>
                  <a:gd name="connsiteX8547" fmla="*/ 3407476 w 5093934"/>
                  <a:gd name="connsiteY8547" fmla="*/ 664581 h 1876628"/>
                  <a:gd name="connsiteX8548" fmla="*/ 3414458 w 5093934"/>
                  <a:gd name="connsiteY8548" fmla="*/ 670247 h 1876628"/>
                  <a:gd name="connsiteX8549" fmla="*/ 3413910 w 5093934"/>
                  <a:gd name="connsiteY8549" fmla="*/ 679403 h 1876628"/>
                  <a:gd name="connsiteX8550" fmla="*/ 3406280 w 5093934"/>
                  <a:gd name="connsiteY8550" fmla="*/ 684589 h 1876628"/>
                  <a:gd name="connsiteX8551" fmla="*/ 3393952 w 5093934"/>
                  <a:gd name="connsiteY8551" fmla="*/ 684182 h 1876628"/>
                  <a:gd name="connsiteX8552" fmla="*/ 3386970 w 5093934"/>
                  <a:gd name="connsiteY8552" fmla="*/ 678516 h 1876628"/>
                  <a:gd name="connsiteX8553" fmla="*/ 3387516 w 5093934"/>
                  <a:gd name="connsiteY8553" fmla="*/ 669360 h 1876628"/>
                  <a:gd name="connsiteX8554" fmla="*/ 3395147 w 5093934"/>
                  <a:gd name="connsiteY8554" fmla="*/ 664175 h 1876628"/>
                  <a:gd name="connsiteX8555" fmla="*/ 3401424 w 5093934"/>
                  <a:gd name="connsiteY8555" fmla="*/ 662482 h 1876628"/>
                  <a:gd name="connsiteX8556" fmla="*/ 2637197 w 5093934"/>
                  <a:gd name="connsiteY8556" fmla="*/ 662482 h 1876628"/>
                  <a:gd name="connsiteX8557" fmla="*/ 2643247 w 5093934"/>
                  <a:gd name="connsiteY8557" fmla="*/ 664581 h 1876628"/>
                  <a:gd name="connsiteX8558" fmla="*/ 2650230 w 5093934"/>
                  <a:gd name="connsiteY8558" fmla="*/ 670247 h 1876628"/>
                  <a:gd name="connsiteX8559" fmla="*/ 2649682 w 5093934"/>
                  <a:gd name="connsiteY8559" fmla="*/ 679403 h 1876628"/>
                  <a:gd name="connsiteX8560" fmla="*/ 2642052 w 5093934"/>
                  <a:gd name="connsiteY8560" fmla="*/ 684589 h 1876628"/>
                  <a:gd name="connsiteX8561" fmla="*/ 2629724 w 5093934"/>
                  <a:gd name="connsiteY8561" fmla="*/ 684182 h 1876628"/>
                  <a:gd name="connsiteX8562" fmla="*/ 2622742 w 5093934"/>
                  <a:gd name="connsiteY8562" fmla="*/ 678516 h 1876628"/>
                  <a:gd name="connsiteX8563" fmla="*/ 2623289 w 5093934"/>
                  <a:gd name="connsiteY8563" fmla="*/ 669360 h 1876628"/>
                  <a:gd name="connsiteX8564" fmla="*/ 2630919 w 5093934"/>
                  <a:gd name="connsiteY8564" fmla="*/ 664175 h 1876628"/>
                  <a:gd name="connsiteX8565" fmla="*/ 2637197 w 5093934"/>
                  <a:gd name="connsiteY8565" fmla="*/ 662482 h 1876628"/>
                  <a:gd name="connsiteX8566" fmla="*/ 1872815 w 5093934"/>
                  <a:gd name="connsiteY8566" fmla="*/ 662482 h 1876628"/>
                  <a:gd name="connsiteX8567" fmla="*/ 1878865 w 5093934"/>
                  <a:gd name="connsiteY8567" fmla="*/ 664581 h 1876628"/>
                  <a:gd name="connsiteX8568" fmla="*/ 1885847 w 5093934"/>
                  <a:gd name="connsiteY8568" fmla="*/ 670247 h 1876628"/>
                  <a:gd name="connsiteX8569" fmla="*/ 1885300 w 5093934"/>
                  <a:gd name="connsiteY8569" fmla="*/ 679403 h 1876628"/>
                  <a:gd name="connsiteX8570" fmla="*/ 1877670 w 5093934"/>
                  <a:gd name="connsiteY8570" fmla="*/ 684589 h 1876628"/>
                  <a:gd name="connsiteX8571" fmla="*/ 1865342 w 5093934"/>
                  <a:gd name="connsiteY8571" fmla="*/ 684182 h 1876628"/>
                  <a:gd name="connsiteX8572" fmla="*/ 1858360 w 5093934"/>
                  <a:gd name="connsiteY8572" fmla="*/ 678516 h 1876628"/>
                  <a:gd name="connsiteX8573" fmla="*/ 1858906 w 5093934"/>
                  <a:gd name="connsiteY8573" fmla="*/ 669360 h 1876628"/>
                  <a:gd name="connsiteX8574" fmla="*/ 1866537 w 5093934"/>
                  <a:gd name="connsiteY8574" fmla="*/ 664175 h 1876628"/>
                  <a:gd name="connsiteX8575" fmla="*/ 1872815 w 5093934"/>
                  <a:gd name="connsiteY8575" fmla="*/ 662482 h 1876628"/>
                  <a:gd name="connsiteX8576" fmla="*/ 1108587 w 5093934"/>
                  <a:gd name="connsiteY8576" fmla="*/ 662482 h 1876628"/>
                  <a:gd name="connsiteX8577" fmla="*/ 1114637 w 5093934"/>
                  <a:gd name="connsiteY8577" fmla="*/ 664581 h 1876628"/>
                  <a:gd name="connsiteX8578" fmla="*/ 1121620 w 5093934"/>
                  <a:gd name="connsiteY8578" fmla="*/ 670247 h 1876628"/>
                  <a:gd name="connsiteX8579" fmla="*/ 1121072 w 5093934"/>
                  <a:gd name="connsiteY8579" fmla="*/ 679403 h 1876628"/>
                  <a:gd name="connsiteX8580" fmla="*/ 1113442 w 5093934"/>
                  <a:gd name="connsiteY8580" fmla="*/ 684589 h 1876628"/>
                  <a:gd name="connsiteX8581" fmla="*/ 1101114 w 5093934"/>
                  <a:gd name="connsiteY8581" fmla="*/ 684182 h 1876628"/>
                  <a:gd name="connsiteX8582" fmla="*/ 1094132 w 5093934"/>
                  <a:gd name="connsiteY8582" fmla="*/ 678516 h 1876628"/>
                  <a:gd name="connsiteX8583" fmla="*/ 1094679 w 5093934"/>
                  <a:gd name="connsiteY8583" fmla="*/ 669360 h 1876628"/>
                  <a:gd name="connsiteX8584" fmla="*/ 1102310 w 5093934"/>
                  <a:gd name="connsiteY8584" fmla="*/ 664175 h 1876628"/>
                  <a:gd name="connsiteX8585" fmla="*/ 1108587 w 5093934"/>
                  <a:gd name="connsiteY8585" fmla="*/ 662482 h 1876628"/>
                  <a:gd name="connsiteX8586" fmla="*/ 3956758 w 5093934"/>
                  <a:gd name="connsiteY8586" fmla="*/ 631823 h 1876628"/>
                  <a:gd name="connsiteX8587" fmla="*/ 3974230 w 5093934"/>
                  <a:gd name="connsiteY8587" fmla="*/ 637197 h 1876628"/>
                  <a:gd name="connsiteX8588" fmla="*/ 4051108 w 5093934"/>
                  <a:gd name="connsiteY8588" fmla="*/ 694289 h 1876628"/>
                  <a:gd name="connsiteX8589" fmla="*/ 4051108 w 5093934"/>
                  <a:gd name="connsiteY8589" fmla="*/ 720240 h 1876628"/>
                  <a:gd name="connsiteX8590" fmla="*/ 3981096 w 5093934"/>
                  <a:gd name="connsiteY8590" fmla="*/ 772234 h 1876628"/>
                  <a:gd name="connsiteX8591" fmla="*/ 3946150 w 5093934"/>
                  <a:gd name="connsiteY8591" fmla="*/ 772234 h 1876628"/>
                  <a:gd name="connsiteX8592" fmla="*/ 3869273 w 5093934"/>
                  <a:gd name="connsiteY8592" fmla="*/ 715142 h 1876628"/>
                  <a:gd name="connsiteX8593" fmla="*/ 3869272 w 5093934"/>
                  <a:gd name="connsiteY8593" fmla="*/ 689191 h 1876628"/>
                  <a:gd name="connsiteX8594" fmla="*/ 3939285 w 5093934"/>
                  <a:gd name="connsiteY8594" fmla="*/ 637197 h 1876628"/>
                  <a:gd name="connsiteX8595" fmla="*/ 3956758 w 5093934"/>
                  <a:gd name="connsiteY8595" fmla="*/ 631823 h 1876628"/>
                  <a:gd name="connsiteX8596" fmla="*/ 3193978 w 5093934"/>
                  <a:gd name="connsiteY8596" fmla="*/ 631823 h 1876628"/>
                  <a:gd name="connsiteX8597" fmla="*/ 3211450 w 5093934"/>
                  <a:gd name="connsiteY8597" fmla="*/ 637197 h 1876628"/>
                  <a:gd name="connsiteX8598" fmla="*/ 3288327 w 5093934"/>
                  <a:gd name="connsiteY8598" fmla="*/ 694289 h 1876628"/>
                  <a:gd name="connsiteX8599" fmla="*/ 3288327 w 5093934"/>
                  <a:gd name="connsiteY8599" fmla="*/ 720240 h 1876628"/>
                  <a:gd name="connsiteX8600" fmla="*/ 3218314 w 5093934"/>
                  <a:gd name="connsiteY8600" fmla="*/ 772234 h 1876628"/>
                  <a:gd name="connsiteX8601" fmla="*/ 3183370 w 5093934"/>
                  <a:gd name="connsiteY8601" fmla="*/ 772234 h 1876628"/>
                  <a:gd name="connsiteX8602" fmla="*/ 3106493 w 5093934"/>
                  <a:gd name="connsiteY8602" fmla="*/ 715142 h 1876628"/>
                  <a:gd name="connsiteX8603" fmla="*/ 3106492 w 5093934"/>
                  <a:gd name="connsiteY8603" fmla="*/ 689191 h 1876628"/>
                  <a:gd name="connsiteX8604" fmla="*/ 3176505 w 5093934"/>
                  <a:gd name="connsiteY8604" fmla="*/ 637197 h 1876628"/>
                  <a:gd name="connsiteX8605" fmla="*/ 3193978 w 5093934"/>
                  <a:gd name="connsiteY8605" fmla="*/ 631823 h 1876628"/>
                  <a:gd name="connsiteX8606" fmla="*/ 2429750 w 5093934"/>
                  <a:gd name="connsiteY8606" fmla="*/ 631823 h 1876628"/>
                  <a:gd name="connsiteX8607" fmla="*/ 2447222 w 5093934"/>
                  <a:gd name="connsiteY8607" fmla="*/ 637197 h 1876628"/>
                  <a:gd name="connsiteX8608" fmla="*/ 2524099 w 5093934"/>
                  <a:gd name="connsiteY8608" fmla="*/ 694289 h 1876628"/>
                  <a:gd name="connsiteX8609" fmla="*/ 2524099 w 5093934"/>
                  <a:gd name="connsiteY8609" fmla="*/ 720240 h 1876628"/>
                  <a:gd name="connsiteX8610" fmla="*/ 2454086 w 5093934"/>
                  <a:gd name="connsiteY8610" fmla="*/ 772234 h 1876628"/>
                  <a:gd name="connsiteX8611" fmla="*/ 2419142 w 5093934"/>
                  <a:gd name="connsiteY8611" fmla="*/ 772234 h 1876628"/>
                  <a:gd name="connsiteX8612" fmla="*/ 2342264 w 5093934"/>
                  <a:gd name="connsiteY8612" fmla="*/ 715142 h 1876628"/>
                  <a:gd name="connsiteX8613" fmla="*/ 2342264 w 5093934"/>
                  <a:gd name="connsiteY8613" fmla="*/ 689191 h 1876628"/>
                  <a:gd name="connsiteX8614" fmla="*/ 2412276 w 5093934"/>
                  <a:gd name="connsiteY8614" fmla="*/ 637197 h 1876628"/>
                  <a:gd name="connsiteX8615" fmla="*/ 2429750 w 5093934"/>
                  <a:gd name="connsiteY8615" fmla="*/ 631823 h 1876628"/>
                  <a:gd name="connsiteX8616" fmla="*/ 1665368 w 5093934"/>
                  <a:gd name="connsiteY8616" fmla="*/ 631823 h 1876628"/>
                  <a:gd name="connsiteX8617" fmla="*/ 1682840 w 5093934"/>
                  <a:gd name="connsiteY8617" fmla="*/ 637197 h 1876628"/>
                  <a:gd name="connsiteX8618" fmla="*/ 1759717 w 5093934"/>
                  <a:gd name="connsiteY8618" fmla="*/ 694289 h 1876628"/>
                  <a:gd name="connsiteX8619" fmla="*/ 1759717 w 5093934"/>
                  <a:gd name="connsiteY8619" fmla="*/ 720240 h 1876628"/>
                  <a:gd name="connsiteX8620" fmla="*/ 1689704 w 5093934"/>
                  <a:gd name="connsiteY8620" fmla="*/ 772234 h 1876628"/>
                  <a:gd name="connsiteX8621" fmla="*/ 1654760 w 5093934"/>
                  <a:gd name="connsiteY8621" fmla="*/ 772234 h 1876628"/>
                  <a:gd name="connsiteX8622" fmla="*/ 1577882 w 5093934"/>
                  <a:gd name="connsiteY8622" fmla="*/ 715142 h 1876628"/>
                  <a:gd name="connsiteX8623" fmla="*/ 1577882 w 5093934"/>
                  <a:gd name="connsiteY8623" fmla="*/ 689191 h 1876628"/>
                  <a:gd name="connsiteX8624" fmla="*/ 1647894 w 5093934"/>
                  <a:gd name="connsiteY8624" fmla="*/ 637197 h 1876628"/>
                  <a:gd name="connsiteX8625" fmla="*/ 1665368 w 5093934"/>
                  <a:gd name="connsiteY8625" fmla="*/ 631823 h 1876628"/>
                  <a:gd name="connsiteX8626" fmla="*/ 901140 w 5093934"/>
                  <a:gd name="connsiteY8626" fmla="*/ 631823 h 1876628"/>
                  <a:gd name="connsiteX8627" fmla="*/ 918612 w 5093934"/>
                  <a:gd name="connsiteY8627" fmla="*/ 637197 h 1876628"/>
                  <a:gd name="connsiteX8628" fmla="*/ 995489 w 5093934"/>
                  <a:gd name="connsiteY8628" fmla="*/ 694289 h 1876628"/>
                  <a:gd name="connsiteX8629" fmla="*/ 995489 w 5093934"/>
                  <a:gd name="connsiteY8629" fmla="*/ 720240 h 1876628"/>
                  <a:gd name="connsiteX8630" fmla="*/ 925477 w 5093934"/>
                  <a:gd name="connsiteY8630" fmla="*/ 772234 h 1876628"/>
                  <a:gd name="connsiteX8631" fmla="*/ 890531 w 5093934"/>
                  <a:gd name="connsiteY8631" fmla="*/ 772234 h 1876628"/>
                  <a:gd name="connsiteX8632" fmla="*/ 813654 w 5093934"/>
                  <a:gd name="connsiteY8632" fmla="*/ 715142 h 1876628"/>
                  <a:gd name="connsiteX8633" fmla="*/ 813654 w 5093934"/>
                  <a:gd name="connsiteY8633" fmla="*/ 689191 h 1876628"/>
                  <a:gd name="connsiteX8634" fmla="*/ 883666 w 5093934"/>
                  <a:gd name="connsiteY8634" fmla="*/ 637197 h 1876628"/>
                  <a:gd name="connsiteX8635" fmla="*/ 901140 w 5093934"/>
                  <a:gd name="connsiteY8635" fmla="*/ 631823 h 1876628"/>
                  <a:gd name="connsiteX8636" fmla="*/ 4249264 w 5093934"/>
                  <a:gd name="connsiteY8636" fmla="*/ 619143 h 1876628"/>
                  <a:gd name="connsiteX8637" fmla="*/ 4259028 w 5093934"/>
                  <a:gd name="connsiteY8637" fmla="*/ 619173 h 1876628"/>
                  <a:gd name="connsiteX8638" fmla="*/ 4271640 w 5093934"/>
                  <a:gd name="connsiteY8638" fmla="*/ 622593 h 1876628"/>
                  <a:gd name="connsiteX8639" fmla="*/ 4348460 w 5093934"/>
                  <a:gd name="connsiteY8639" fmla="*/ 657523 h 1876628"/>
                  <a:gd name="connsiteX8640" fmla="*/ 4359642 w 5093934"/>
                  <a:gd name="connsiteY8640" fmla="*/ 692054 h 1876628"/>
                  <a:gd name="connsiteX8641" fmla="*/ 4332895 w 5093934"/>
                  <a:gd name="connsiteY8641" fmla="*/ 724494 h 1876628"/>
                  <a:gd name="connsiteX8642" fmla="*/ 4286398 w 5093934"/>
                  <a:gd name="connsiteY8642" fmla="*/ 732798 h 1876628"/>
                  <a:gd name="connsiteX8643" fmla="*/ 4209579 w 5093934"/>
                  <a:gd name="connsiteY8643" fmla="*/ 697867 h 1876628"/>
                  <a:gd name="connsiteX8644" fmla="*/ 4198397 w 5093934"/>
                  <a:gd name="connsiteY8644" fmla="*/ 663337 h 1876628"/>
                  <a:gd name="connsiteX8645" fmla="*/ 4225144 w 5093934"/>
                  <a:gd name="connsiteY8645" fmla="*/ 630897 h 1876628"/>
                  <a:gd name="connsiteX8646" fmla="*/ 4249264 w 5093934"/>
                  <a:gd name="connsiteY8646" fmla="*/ 619143 h 1876628"/>
                  <a:gd name="connsiteX8647" fmla="*/ 3486484 w 5093934"/>
                  <a:gd name="connsiteY8647" fmla="*/ 619143 h 1876628"/>
                  <a:gd name="connsiteX8648" fmla="*/ 3496247 w 5093934"/>
                  <a:gd name="connsiteY8648" fmla="*/ 619173 h 1876628"/>
                  <a:gd name="connsiteX8649" fmla="*/ 3508860 w 5093934"/>
                  <a:gd name="connsiteY8649" fmla="*/ 622593 h 1876628"/>
                  <a:gd name="connsiteX8650" fmla="*/ 3585679 w 5093934"/>
                  <a:gd name="connsiteY8650" fmla="*/ 657523 h 1876628"/>
                  <a:gd name="connsiteX8651" fmla="*/ 3596860 w 5093934"/>
                  <a:gd name="connsiteY8651" fmla="*/ 692054 h 1876628"/>
                  <a:gd name="connsiteX8652" fmla="*/ 3570114 w 5093934"/>
                  <a:gd name="connsiteY8652" fmla="*/ 724494 h 1876628"/>
                  <a:gd name="connsiteX8653" fmla="*/ 3523616 w 5093934"/>
                  <a:gd name="connsiteY8653" fmla="*/ 732798 h 1876628"/>
                  <a:gd name="connsiteX8654" fmla="*/ 3446798 w 5093934"/>
                  <a:gd name="connsiteY8654" fmla="*/ 697867 h 1876628"/>
                  <a:gd name="connsiteX8655" fmla="*/ 3435616 w 5093934"/>
                  <a:gd name="connsiteY8655" fmla="*/ 663337 h 1876628"/>
                  <a:gd name="connsiteX8656" fmla="*/ 3462362 w 5093934"/>
                  <a:gd name="connsiteY8656" fmla="*/ 630897 h 1876628"/>
                  <a:gd name="connsiteX8657" fmla="*/ 3486484 w 5093934"/>
                  <a:gd name="connsiteY8657" fmla="*/ 619143 h 1876628"/>
                  <a:gd name="connsiteX8658" fmla="*/ 2722255 w 5093934"/>
                  <a:gd name="connsiteY8658" fmla="*/ 619143 h 1876628"/>
                  <a:gd name="connsiteX8659" fmla="*/ 2732020 w 5093934"/>
                  <a:gd name="connsiteY8659" fmla="*/ 619173 h 1876628"/>
                  <a:gd name="connsiteX8660" fmla="*/ 2744631 w 5093934"/>
                  <a:gd name="connsiteY8660" fmla="*/ 622593 h 1876628"/>
                  <a:gd name="connsiteX8661" fmla="*/ 2821452 w 5093934"/>
                  <a:gd name="connsiteY8661" fmla="*/ 657523 h 1876628"/>
                  <a:gd name="connsiteX8662" fmla="*/ 2832632 w 5093934"/>
                  <a:gd name="connsiteY8662" fmla="*/ 692054 h 1876628"/>
                  <a:gd name="connsiteX8663" fmla="*/ 2805886 w 5093934"/>
                  <a:gd name="connsiteY8663" fmla="*/ 724494 h 1876628"/>
                  <a:gd name="connsiteX8664" fmla="*/ 2759388 w 5093934"/>
                  <a:gd name="connsiteY8664" fmla="*/ 732798 h 1876628"/>
                  <a:gd name="connsiteX8665" fmla="*/ 2682570 w 5093934"/>
                  <a:gd name="connsiteY8665" fmla="*/ 697867 h 1876628"/>
                  <a:gd name="connsiteX8666" fmla="*/ 2671388 w 5093934"/>
                  <a:gd name="connsiteY8666" fmla="*/ 663337 h 1876628"/>
                  <a:gd name="connsiteX8667" fmla="*/ 2698134 w 5093934"/>
                  <a:gd name="connsiteY8667" fmla="*/ 630897 h 1876628"/>
                  <a:gd name="connsiteX8668" fmla="*/ 2722255 w 5093934"/>
                  <a:gd name="connsiteY8668" fmla="*/ 619143 h 1876628"/>
                  <a:gd name="connsiteX8669" fmla="*/ 1957873 w 5093934"/>
                  <a:gd name="connsiteY8669" fmla="*/ 619143 h 1876628"/>
                  <a:gd name="connsiteX8670" fmla="*/ 1967637 w 5093934"/>
                  <a:gd name="connsiteY8670" fmla="*/ 619173 h 1876628"/>
                  <a:gd name="connsiteX8671" fmla="*/ 1980249 w 5093934"/>
                  <a:gd name="connsiteY8671" fmla="*/ 622593 h 1876628"/>
                  <a:gd name="connsiteX8672" fmla="*/ 2057070 w 5093934"/>
                  <a:gd name="connsiteY8672" fmla="*/ 657523 h 1876628"/>
                  <a:gd name="connsiteX8673" fmla="*/ 2068250 w 5093934"/>
                  <a:gd name="connsiteY8673" fmla="*/ 692054 h 1876628"/>
                  <a:gd name="connsiteX8674" fmla="*/ 2041504 w 5093934"/>
                  <a:gd name="connsiteY8674" fmla="*/ 724494 h 1876628"/>
                  <a:gd name="connsiteX8675" fmla="*/ 1995006 w 5093934"/>
                  <a:gd name="connsiteY8675" fmla="*/ 732798 h 1876628"/>
                  <a:gd name="connsiteX8676" fmla="*/ 1918188 w 5093934"/>
                  <a:gd name="connsiteY8676" fmla="*/ 697867 h 1876628"/>
                  <a:gd name="connsiteX8677" fmla="*/ 1907006 w 5093934"/>
                  <a:gd name="connsiteY8677" fmla="*/ 663337 h 1876628"/>
                  <a:gd name="connsiteX8678" fmla="*/ 1933753 w 5093934"/>
                  <a:gd name="connsiteY8678" fmla="*/ 630897 h 1876628"/>
                  <a:gd name="connsiteX8679" fmla="*/ 1957873 w 5093934"/>
                  <a:gd name="connsiteY8679" fmla="*/ 619143 h 1876628"/>
                  <a:gd name="connsiteX8680" fmla="*/ 1193646 w 5093934"/>
                  <a:gd name="connsiteY8680" fmla="*/ 619143 h 1876628"/>
                  <a:gd name="connsiteX8681" fmla="*/ 1203409 w 5093934"/>
                  <a:gd name="connsiteY8681" fmla="*/ 619173 h 1876628"/>
                  <a:gd name="connsiteX8682" fmla="*/ 1216022 w 5093934"/>
                  <a:gd name="connsiteY8682" fmla="*/ 622593 h 1876628"/>
                  <a:gd name="connsiteX8683" fmla="*/ 1292842 w 5093934"/>
                  <a:gd name="connsiteY8683" fmla="*/ 657523 h 1876628"/>
                  <a:gd name="connsiteX8684" fmla="*/ 1304023 w 5093934"/>
                  <a:gd name="connsiteY8684" fmla="*/ 692054 h 1876628"/>
                  <a:gd name="connsiteX8685" fmla="*/ 1277276 w 5093934"/>
                  <a:gd name="connsiteY8685" fmla="*/ 724494 h 1876628"/>
                  <a:gd name="connsiteX8686" fmla="*/ 1230778 w 5093934"/>
                  <a:gd name="connsiteY8686" fmla="*/ 732798 h 1876628"/>
                  <a:gd name="connsiteX8687" fmla="*/ 1153960 w 5093934"/>
                  <a:gd name="connsiteY8687" fmla="*/ 697867 h 1876628"/>
                  <a:gd name="connsiteX8688" fmla="*/ 1142778 w 5093934"/>
                  <a:gd name="connsiteY8688" fmla="*/ 663337 h 1876628"/>
                  <a:gd name="connsiteX8689" fmla="*/ 1169525 w 5093934"/>
                  <a:gd name="connsiteY8689" fmla="*/ 630897 h 1876628"/>
                  <a:gd name="connsiteX8690" fmla="*/ 1193646 w 5093934"/>
                  <a:gd name="connsiteY8690" fmla="*/ 619143 h 1876628"/>
                  <a:gd name="connsiteX8691" fmla="*/ 4187794 w 5093934"/>
                  <a:gd name="connsiteY8691" fmla="*/ 611707 h 1876628"/>
                  <a:gd name="connsiteX8692" fmla="*/ 4196650 w 5093934"/>
                  <a:gd name="connsiteY8692" fmla="*/ 615423 h 1876628"/>
                  <a:gd name="connsiteX8693" fmla="*/ 4206356 w 5093934"/>
                  <a:gd name="connsiteY8693" fmla="*/ 624636 h 1876628"/>
                  <a:gd name="connsiteX8694" fmla="*/ 4204076 w 5093934"/>
                  <a:gd name="connsiteY8694" fmla="*/ 638491 h 1876628"/>
                  <a:gd name="connsiteX8695" fmla="*/ 4191006 w 5093934"/>
                  <a:gd name="connsiteY8695" fmla="*/ 646084 h 1876628"/>
                  <a:gd name="connsiteX8696" fmla="*/ 4172350 w 5093934"/>
                  <a:gd name="connsiteY8696" fmla="*/ 644390 h 1876628"/>
                  <a:gd name="connsiteX8697" fmla="*/ 4162646 w 5093934"/>
                  <a:gd name="connsiteY8697" fmla="*/ 635177 h 1876628"/>
                  <a:gd name="connsiteX8698" fmla="*/ 4164926 w 5093934"/>
                  <a:gd name="connsiteY8698" fmla="*/ 621323 h 1876628"/>
                  <a:gd name="connsiteX8699" fmla="*/ 4177994 w 5093934"/>
                  <a:gd name="connsiteY8699" fmla="*/ 613730 h 1876628"/>
                  <a:gd name="connsiteX8700" fmla="*/ 4187794 w 5093934"/>
                  <a:gd name="connsiteY8700" fmla="*/ 611707 h 1876628"/>
                  <a:gd name="connsiteX8701" fmla="*/ 3425014 w 5093934"/>
                  <a:gd name="connsiteY8701" fmla="*/ 611707 h 1876628"/>
                  <a:gd name="connsiteX8702" fmla="*/ 3433869 w 5093934"/>
                  <a:gd name="connsiteY8702" fmla="*/ 615423 h 1876628"/>
                  <a:gd name="connsiteX8703" fmla="*/ 3443574 w 5093934"/>
                  <a:gd name="connsiteY8703" fmla="*/ 624636 h 1876628"/>
                  <a:gd name="connsiteX8704" fmla="*/ 3441294 w 5093934"/>
                  <a:gd name="connsiteY8704" fmla="*/ 638491 h 1876628"/>
                  <a:gd name="connsiteX8705" fmla="*/ 3428224 w 5093934"/>
                  <a:gd name="connsiteY8705" fmla="*/ 646084 h 1876628"/>
                  <a:gd name="connsiteX8706" fmla="*/ 3409569 w 5093934"/>
                  <a:gd name="connsiteY8706" fmla="*/ 644390 h 1876628"/>
                  <a:gd name="connsiteX8707" fmla="*/ 3399864 w 5093934"/>
                  <a:gd name="connsiteY8707" fmla="*/ 635177 h 1876628"/>
                  <a:gd name="connsiteX8708" fmla="*/ 3402144 w 5093934"/>
                  <a:gd name="connsiteY8708" fmla="*/ 621323 h 1876628"/>
                  <a:gd name="connsiteX8709" fmla="*/ 3415214 w 5093934"/>
                  <a:gd name="connsiteY8709" fmla="*/ 613730 h 1876628"/>
                  <a:gd name="connsiteX8710" fmla="*/ 3425014 w 5093934"/>
                  <a:gd name="connsiteY8710" fmla="*/ 611707 h 1876628"/>
                  <a:gd name="connsiteX8711" fmla="*/ 2660785 w 5093934"/>
                  <a:gd name="connsiteY8711" fmla="*/ 611707 h 1876628"/>
                  <a:gd name="connsiteX8712" fmla="*/ 2669642 w 5093934"/>
                  <a:gd name="connsiteY8712" fmla="*/ 615423 h 1876628"/>
                  <a:gd name="connsiteX8713" fmla="*/ 2679346 w 5093934"/>
                  <a:gd name="connsiteY8713" fmla="*/ 624636 h 1876628"/>
                  <a:gd name="connsiteX8714" fmla="*/ 2677066 w 5093934"/>
                  <a:gd name="connsiteY8714" fmla="*/ 638491 h 1876628"/>
                  <a:gd name="connsiteX8715" fmla="*/ 2663997 w 5093934"/>
                  <a:gd name="connsiteY8715" fmla="*/ 646084 h 1876628"/>
                  <a:gd name="connsiteX8716" fmla="*/ 2645341 w 5093934"/>
                  <a:gd name="connsiteY8716" fmla="*/ 644390 h 1876628"/>
                  <a:gd name="connsiteX8717" fmla="*/ 2635636 w 5093934"/>
                  <a:gd name="connsiteY8717" fmla="*/ 635177 h 1876628"/>
                  <a:gd name="connsiteX8718" fmla="*/ 2637916 w 5093934"/>
                  <a:gd name="connsiteY8718" fmla="*/ 621323 h 1876628"/>
                  <a:gd name="connsiteX8719" fmla="*/ 2650985 w 5093934"/>
                  <a:gd name="connsiteY8719" fmla="*/ 613730 h 1876628"/>
                  <a:gd name="connsiteX8720" fmla="*/ 2660785 w 5093934"/>
                  <a:gd name="connsiteY8720" fmla="*/ 611707 h 1876628"/>
                  <a:gd name="connsiteX8721" fmla="*/ 1896403 w 5093934"/>
                  <a:gd name="connsiteY8721" fmla="*/ 611707 h 1876628"/>
                  <a:gd name="connsiteX8722" fmla="*/ 1905260 w 5093934"/>
                  <a:gd name="connsiteY8722" fmla="*/ 615423 h 1876628"/>
                  <a:gd name="connsiteX8723" fmla="*/ 1914964 w 5093934"/>
                  <a:gd name="connsiteY8723" fmla="*/ 624636 h 1876628"/>
                  <a:gd name="connsiteX8724" fmla="*/ 1912684 w 5093934"/>
                  <a:gd name="connsiteY8724" fmla="*/ 638491 h 1876628"/>
                  <a:gd name="connsiteX8725" fmla="*/ 1899614 w 5093934"/>
                  <a:gd name="connsiteY8725" fmla="*/ 646084 h 1876628"/>
                  <a:gd name="connsiteX8726" fmla="*/ 1880959 w 5093934"/>
                  <a:gd name="connsiteY8726" fmla="*/ 644390 h 1876628"/>
                  <a:gd name="connsiteX8727" fmla="*/ 1871254 w 5093934"/>
                  <a:gd name="connsiteY8727" fmla="*/ 635177 h 1876628"/>
                  <a:gd name="connsiteX8728" fmla="*/ 1873534 w 5093934"/>
                  <a:gd name="connsiteY8728" fmla="*/ 621323 h 1876628"/>
                  <a:gd name="connsiteX8729" fmla="*/ 1886603 w 5093934"/>
                  <a:gd name="connsiteY8729" fmla="*/ 613730 h 1876628"/>
                  <a:gd name="connsiteX8730" fmla="*/ 1896403 w 5093934"/>
                  <a:gd name="connsiteY8730" fmla="*/ 611707 h 1876628"/>
                  <a:gd name="connsiteX8731" fmla="*/ 1132176 w 5093934"/>
                  <a:gd name="connsiteY8731" fmla="*/ 611707 h 1876628"/>
                  <a:gd name="connsiteX8732" fmla="*/ 1141031 w 5093934"/>
                  <a:gd name="connsiteY8732" fmla="*/ 615423 h 1876628"/>
                  <a:gd name="connsiteX8733" fmla="*/ 1150736 w 5093934"/>
                  <a:gd name="connsiteY8733" fmla="*/ 624636 h 1876628"/>
                  <a:gd name="connsiteX8734" fmla="*/ 1148456 w 5093934"/>
                  <a:gd name="connsiteY8734" fmla="*/ 638491 h 1876628"/>
                  <a:gd name="connsiteX8735" fmla="*/ 1135387 w 5093934"/>
                  <a:gd name="connsiteY8735" fmla="*/ 646084 h 1876628"/>
                  <a:gd name="connsiteX8736" fmla="*/ 1116731 w 5093934"/>
                  <a:gd name="connsiteY8736" fmla="*/ 644390 h 1876628"/>
                  <a:gd name="connsiteX8737" fmla="*/ 1107026 w 5093934"/>
                  <a:gd name="connsiteY8737" fmla="*/ 635177 h 1876628"/>
                  <a:gd name="connsiteX8738" fmla="*/ 1109307 w 5093934"/>
                  <a:gd name="connsiteY8738" fmla="*/ 621323 h 1876628"/>
                  <a:gd name="connsiteX8739" fmla="*/ 1122376 w 5093934"/>
                  <a:gd name="connsiteY8739" fmla="*/ 613730 h 1876628"/>
                  <a:gd name="connsiteX8740" fmla="*/ 1132176 w 5093934"/>
                  <a:gd name="connsiteY8740" fmla="*/ 611707 h 1876628"/>
                  <a:gd name="connsiteX8741" fmla="*/ 4105582 w 5093934"/>
                  <a:gd name="connsiteY8741" fmla="*/ 611666 h 1876628"/>
                  <a:gd name="connsiteX8742" fmla="*/ 4123142 w 5093934"/>
                  <a:gd name="connsiteY8742" fmla="*/ 619033 h 1876628"/>
                  <a:gd name="connsiteX8743" fmla="*/ 4142383 w 5093934"/>
                  <a:gd name="connsiteY8743" fmla="*/ 637301 h 1876628"/>
                  <a:gd name="connsiteX8744" fmla="*/ 4137864 w 5093934"/>
                  <a:gd name="connsiteY8744" fmla="*/ 664771 h 1876628"/>
                  <a:gd name="connsiteX8745" fmla="*/ 4096574 w 5093934"/>
                  <a:gd name="connsiteY8745" fmla="*/ 688758 h 1876628"/>
                  <a:gd name="connsiteX8746" fmla="*/ 4059584 w 5093934"/>
                  <a:gd name="connsiteY8746" fmla="*/ 685402 h 1876628"/>
                  <a:gd name="connsiteX8747" fmla="*/ 4040340 w 5093934"/>
                  <a:gd name="connsiteY8747" fmla="*/ 667134 h 1876628"/>
                  <a:gd name="connsiteX8748" fmla="*/ 4044860 w 5093934"/>
                  <a:gd name="connsiteY8748" fmla="*/ 639664 h 1876628"/>
                  <a:gd name="connsiteX8749" fmla="*/ 4086151 w 5093934"/>
                  <a:gd name="connsiteY8749" fmla="*/ 615677 h 1876628"/>
                  <a:gd name="connsiteX8750" fmla="*/ 4105582 w 5093934"/>
                  <a:gd name="connsiteY8750" fmla="*/ 611666 h 1876628"/>
                  <a:gd name="connsiteX8751" fmla="*/ 3342801 w 5093934"/>
                  <a:gd name="connsiteY8751" fmla="*/ 611666 h 1876628"/>
                  <a:gd name="connsiteX8752" fmla="*/ 3360360 w 5093934"/>
                  <a:gd name="connsiteY8752" fmla="*/ 619033 h 1876628"/>
                  <a:gd name="connsiteX8753" fmla="*/ 3379602 w 5093934"/>
                  <a:gd name="connsiteY8753" fmla="*/ 637301 h 1876628"/>
                  <a:gd name="connsiteX8754" fmla="*/ 3375084 w 5093934"/>
                  <a:gd name="connsiteY8754" fmla="*/ 664771 h 1876628"/>
                  <a:gd name="connsiteX8755" fmla="*/ 3333793 w 5093934"/>
                  <a:gd name="connsiteY8755" fmla="*/ 688758 h 1876628"/>
                  <a:gd name="connsiteX8756" fmla="*/ 3296802 w 5093934"/>
                  <a:gd name="connsiteY8756" fmla="*/ 685402 h 1876628"/>
                  <a:gd name="connsiteX8757" fmla="*/ 3277559 w 5093934"/>
                  <a:gd name="connsiteY8757" fmla="*/ 667134 h 1876628"/>
                  <a:gd name="connsiteX8758" fmla="*/ 3282079 w 5093934"/>
                  <a:gd name="connsiteY8758" fmla="*/ 639664 h 1876628"/>
                  <a:gd name="connsiteX8759" fmla="*/ 3323370 w 5093934"/>
                  <a:gd name="connsiteY8759" fmla="*/ 615677 h 1876628"/>
                  <a:gd name="connsiteX8760" fmla="*/ 3342801 w 5093934"/>
                  <a:gd name="connsiteY8760" fmla="*/ 611666 h 1876628"/>
                  <a:gd name="connsiteX8761" fmla="*/ 2578573 w 5093934"/>
                  <a:gd name="connsiteY8761" fmla="*/ 611666 h 1876628"/>
                  <a:gd name="connsiteX8762" fmla="*/ 2596132 w 5093934"/>
                  <a:gd name="connsiteY8762" fmla="*/ 619033 h 1876628"/>
                  <a:gd name="connsiteX8763" fmla="*/ 2615374 w 5093934"/>
                  <a:gd name="connsiteY8763" fmla="*/ 637301 h 1876628"/>
                  <a:gd name="connsiteX8764" fmla="*/ 2610856 w 5093934"/>
                  <a:gd name="connsiteY8764" fmla="*/ 664771 h 1876628"/>
                  <a:gd name="connsiteX8765" fmla="*/ 2569564 w 5093934"/>
                  <a:gd name="connsiteY8765" fmla="*/ 688758 h 1876628"/>
                  <a:gd name="connsiteX8766" fmla="*/ 2532574 w 5093934"/>
                  <a:gd name="connsiteY8766" fmla="*/ 685402 h 1876628"/>
                  <a:gd name="connsiteX8767" fmla="*/ 2513331 w 5093934"/>
                  <a:gd name="connsiteY8767" fmla="*/ 667134 h 1876628"/>
                  <a:gd name="connsiteX8768" fmla="*/ 2517850 w 5093934"/>
                  <a:gd name="connsiteY8768" fmla="*/ 639664 h 1876628"/>
                  <a:gd name="connsiteX8769" fmla="*/ 2559142 w 5093934"/>
                  <a:gd name="connsiteY8769" fmla="*/ 615677 h 1876628"/>
                  <a:gd name="connsiteX8770" fmla="*/ 2578573 w 5093934"/>
                  <a:gd name="connsiteY8770" fmla="*/ 611666 h 1876628"/>
                  <a:gd name="connsiteX8771" fmla="*/ 1814191 w 5093934"/>
                  <a:gd name="connsiteY8771" fmla="*/ 611666 h 1876628"/>
                  <a:gd name="connsiteX8772" fmla="*/ 1831750 w 5093934"/>
                  <a:gd name="connsiteY8772" fmla="*/ 619033 h 1876628"/>
                  <a:gd name="connsiteX8773" fmla="*/ 1850992 w 5093934"/>
                  <a:gd name="connsiteY8773" fmla="*/ 637301 h 1876628"/>
                  <a:gd name="connsiteX8774" fmla="*/ 1846474 w 5093934"/>
                  <a:gd name="connsiteY8774" fmla="*/ 664771 h 1876628"/>
                  <a:gd name="connsiteX8775" fmla="*/ 1805183 w 5093934"/>
                  <a:gd name="connsiteY8775" fmla="*/ 688758 h 1876628"/>
                  <a:gd name="connsiteX8776" fmla="*/ 1768192 w 5093934"/>
                  <a:gd name="connsiteY8776" fmla="*/ 685402 h 1876628"/>
                  <a:gd name="connsiteX8777" fmla="*/ 1748950 w 5093934"/>
                  <a:gd name="connsiteY8777" fmla="*/ 667134 h 1876628"/>
                  <a:gd name="connsiteX8778" fmla="*/ 1753469 w 5093934"/>
                  <a:gd name="connsiteY8778" fmla="*/ 639664 h 1876628"/>
                  <a:gd name="connsiteX8779" fmla="*/ 1794760 w 5093934"/>
                  <a:gd name="connsiteY8779" fmla="*/ 615677 h 1876628"/>
                  <a:gd name="connsiteX8780" fmla="*/ 1814191 w 5093934"/>
                  <a:gd name="connsiteY8780" fmla="*/ 611666 h 1876628"/>
                  <a:gd name="connsiteX8781" fmla="*/ 1049963 w 5093934"/>
                  <a:gd name="connsiteY8781" fmla="*/ 611666 h 1876628"/>
                  <a:gd name="connsiteX8782" fmla="*/ 1067523 w 5093934"/>
                  <a:gd name="connsiteY8782" fmla="*/ 619033 h 1876628"/>
                  <a:gd name="connsiteX8783" fmla="*/ 1086764 w 5093934"/>
                  <a:gd name="connsiteY8783" fmla="*/ 637301 h 1876628"/>
                  <a:gd name="connsiteX8784" fmla="*/ 1082245 w 5093934"/>
                  <a:gd name="connsiteY8784" fmla="*/ 664771 h 1876628"/>
                  <a:gd name="connsiteX8785" fmla="*/ 1040955 w 5093934"/>
                  <a:gd name="connsiteY8785" fmla="*/ 688758 h 1876628"/>
                  <a:gd name="connsiteX8786" fmla="*/ 1003965 w 5093934"/>
                  <a:gd name="connsiteY8786" fmla="*/ 685402 h 1876628"/>
                  <a:gd name="connsiteX8787" fmla="*/ 984721 w 5093934"/>
                  <a:gd name="connsiteY8787" fmla="*/ 667134 h 1876628"/>
                  <a:gd name="connsiteX8788" fmla="*/ 989241 w 5093934"/>
                  <a:gd name="connsiteY8788" fmla="*/ 639664 h 1876628"/>
                  <a:gd name="connsiteX8789" fmla="*/ 1030532 w 5093934"/>
                  <a:gd name="connsiteY8789" fmla="*/ 615677 h 1876628"/>
                  <a:gd name="connsiteX8790" fmla="*/ 1049963 w 5093934"/>
                  <a:gd name="connsiteY8790" fmla="*/ 611666 h 1876628"/>
                  <a:gd name="connsiteX8791" fmla="*/ 811808 w 5093934"/>
                  <a:gd name="connsiteY8791" fmla="*/ 605996 h 1876628"/>
                  <a:gd name="connsiteX8792" fmla="*/ 847630 w 5093934"/>
                  <a:gd name="connsiteY8792" fmla="*/ 632598 h 1876628"/>
                  <a:gd name="connsiteX8793" fmla="*/ 847630 w 5093934"/>
                  <a:gd name="connsiteY8793" fmla="*/ 646518 h 1876628"/>
                  <a:gd name="connsiteX8794" fmla="*/ 799335 w 5093934"/>
                  <a:gd name="connsiteY8794" fmla="*/ 682383 h 1876628"/>
                  <a:gd name="connsiteX8795" fmla="*/ 3856323 w 5093934"/>
                  <a:gd name="connsiteY8795" fmla="*/ 601827 h 1876628"/>
                  <a:gd name="connsiteX8796" fmla="*/ 3865695 w 5093934"/>
                  <a:gd name="connsiteY8796" fmla="*/ 604710 h 1876628"/>
                  <a:gd name="connsiteX8797" fmla="*/ 3903248 w 5093934"/>
                  <a:gd name="connsiteY8797" fmla="*/ 632598 h 1876628"/>
                  <a:gd name="connsiteX8798" fmla="*/ 3903248 w 5093934"/>
                  <a:gd name="connsiteY8798" fmla="*/ 646518 h 1876628"/>
                  <a:gd name="connsiteX8799" fmla="*/ 3850876 w 5093934"/>
                  <a:gd name="connsiteY8799" fmla="*/ 685411 h 1876628"/>
                  <a:gd name="connsiteX8800" fmla="*/ 3832133 w 5093934"/>
                  <a:gd name="connsiteY8800" fmla="*/ 685411 h 1876628"/>
                  <a:gd name="connsiteX8801" fmla="*/ 3794580 w 5093934"/>
                  <a:gd name="connsiteY8801" fmla="*/ 657522 h 1876628"/>
                  <a:gd name="connsiteX8802" fmla="*/ 3794580 w 5093934"/>
                  <a:gd name="connsiteY8802" fmla="*/ 643603 h 1876628"/>
                  <a:gd name="connsiteX8803" fmla="*/ 3846951 w 5093934"/>
                  <a:gd name="connsiteY8803" fmla="*/ 604710 h 1876628"/>
                  <a:gd name="connsiteX8804" fmla="*/ 3856323 w 5093934"/>
                  <a:gd name="connsiteY8804" fmla="*/ 601827 h 1876628"/>
                  <a:gd name="connsiteX8805" fmla="*/ 3093542 w 5093934"/>
                  <a:gd name="connsiteY8805" fmla="*/ 601827 h 1876628"/>
                  <a:gd name="connsiteX8806" fmla="*/ 3102914 w 5093934"/>
                  <a:gd name="connsiteY8806" fmla="*/ 604710 h 1876628"/>
                  <a:gd name="connsiteX8807" fmla="*/ 3140468 w 5093934"/>
                  <a:gd name="connsiteY8807" fmla="*/ 632598 h 1876628"/>
                  <a:gd name="connsiteX8808" fmla="*/ 3140468 w 5093934"/>
                  <a:gd name="connsiteY8808" fmla="*/ 646518 h 1876628"/>
                  <a:gd name="connsiteX8809" fmla="*/ 3088096 w 5093934"/>
                  <a:gd name="connsiteY8809" fmla="*/ 685411 h 1876628"/>
                  <a:gd name="connsiteX8810" fmla="*/ 3069352 w 5093934"/>
                  <a:gd name="connsiteY8810" fmla="*/ 685411 h 1876628"/>
                  <a:gd name="connsiteX8811" fmla="*/ 3031799 w 5093934"/>
                  <a:gd name="connsiteY8811" fmla="*/ 657522 h 1876628"/>
                  <a:gd name="connsiteX8812" fmla="*/ 3031799 w 5093934"/>
                  <a:gd name="connsiteY8812" fmla="*/ 643603 h 1876628"/>
                  <a:gd name="connsiteX8813" fmla="*/ 3084170 w 5093934"/>
                  <a:gd name="connsiteY8813" fmla="*/ 604710 h 1876628"/>
                  <a:gd name="connsiteX8814" fmla="*/ 3093542 w 5093934"/>
                  <a:gd name="connsiteY8814" fmla="*/ 601827 h 1876628"/>
                  <a:gd name="connsiteX8815" fmla="*/ 2329314 w 5093934"/>
                  <a:gd name="connsiteY8815" fmla="*/ 601827 h 1876628"/>
                  <a:gd name="connsiteX8816" fmla="*/ 2338686 w 5093934"/>
                  <a:gd name="connsiteY8816" fmla="*/ 604710 h 1876628"/>
                  <a:gd name="connsiteX8817" fmla="*/ 2376240 w 5093934"/>
                  <a:gd name="connsiteY8817" fmla="*/ 632598 h 1876628"/>
                  <a:gd name="connsiteX8818" fmla="*/ 2376240 w 5093934"/>
                  <a:gd name="connsiteY8818" fmla="*/ 646518 h 1876628"/>
                  <a:gd name="connsiteX8819" fmla="*/ 2323868 w 5093934"/>
                  <a:gd name="connsiteY8819" fmla="*/ 685411 h 1876628"/>
                  <a:gd name="connsiteX8820" fmla="*/ 2305124 w 5093934"/>
                  <a:gd name="connsiteY8820" fmla="*/ 685411 h 1876628"/>
                  <a:gd name="connsiteX8821" fmla="*/ 2267570 w 5093934"/>
                  <a:gd name="connsiteY8821" fmla="*/ 657522 h 1876628"/>
                  <a:gd name="connsiteX8822" fmla="*/ 2267570 w 5093934"/>
                  <a:gd name="connsiteY8822" fmla="*/ 643603 h 1876628"/>
                  <a:gd name="connsiteX8823" fmla="*/ 2319942 w 5093934"/>
                  <a:gd name="connsiteY8823" fmla="*/ 604710 h 1876628"/>
                  <a:gd name="connsiteX8824" fmla="*/ 2329314 w 5093934"/>
                  <a:gd name="connsiteY8824" fmla="*/ 601827 h 1876628"/>
                  <a:gd name="connsiteX8825" fmla="*/ 1564932 w 5093934"/>
                  <a:gd name="connsiteY8825" fmla="*/ 601827 h 1876628"/>
                  <a:gd name="connsiteX8826" fmla="*/ 1574304 w 5093934"/>
                  <a:gd name="connsiteY8826" fmla="*/ 604710 h 1876628"/>
                  <a:gd name="connsiteX8827" fmla="*/ 1611858 w 5093934"/>
                  <a:gd name="connsiteY8827" fmla="*/ 632598 h 1876628"/>
                  <a:gd name="connsiteX8828" fmla="*/ 1611858 w 5093934"/>
                  <a:gd name="connsiteY8828" fmla="*/ 646518 h 1876628"/>
                  <a:gd name="connsiteX8829" fmla="*/ 1559486 w 5093934"/>
                  <a:gd name="connsiteY8829" fmla="*/ 685411 h 1876628"/>
                  <a:gd name="connsiteX8830" fmla="*/ 1540742 w 5093934"/>
                  <a:gd name="connsiteY8830" fmla="*/ 685411 h 1876628"/>
                  <a:gd name="connsiteX8831" fmla="*/ 1503188 w 5093934"/>
                  <a:gd name="connsiteY8831" fmla="*/ 657522 h 1876628"/>
                  <a:gd name="connsiteX8832" fmla="*/ 1503188 w 5093934"/>
                  <a:gd name="connsiteY8832" fmla="*/ 643603 h 1876628"/>
                  <a:gd name="connsiteX8833" fmla="*/ 1555560 w 5093934"/>
                  <a:gd name="connsiteY8833" fmla="*/ 604710 h 1876628"/>
                  <a:gd name="connsiteX8834" fmla="*/ 1564932 w 5093934"/>
                  <a:gd name="connsiteY8834" fmla="*/ 601827 h 1876628"/>
                  <a:gd name="connsiteX8835" fmla="*/ 4329857 w 5093934"/>
                  <a:gd name="connsiteY8835" fmla="*/ 601760 h 1876628"/>
                  <a:gd name="connsiteX8836" fmla="*/ 4335614 w 5093934"/>
                  <a:gd name="connsiteY8836" fmla="*/ 605085 h 1876628"/>
                  <a:gd name="connsiteX8837" fmla="*/ 4342895 w 5093934"/>
                  <a:gd name="connsiteY8837" fmla="*/ 614599 h 1876628"/>
                  <a:gd name="connsiteX8838" fmla="*/ 4339321 w 5093934"/>
                  <a:gd name="connsiteY8838" fmla="*/ 624246 h 1876628"/>
                  <a:gd name="connsiteX8839" fmla="*/ 4326775 w 5093934"/>
                  <a:gd name="connsiteY8839" fmla="*/ 629543 h 1876628"/>
                  <a:gd name="connsiteX8840" fmla="*/ 4313783 w 5093934"/>
                  <a:gd name="connsiteY8840" fmla="*/ 626889 h 1876628"/>
                  <a:gd name="connsiteX8841" fmla="*/ 4306502 w 5093934"/>
                  <a:gd name="connsiteY8841" fmla="*/ 617376 h 1876628"/>
                  <a:gd name="connsiteX8842" fmla="*/ 4310074 w 5093934"/>
                  <a:gd name="connsiteY8842" fmla="*/ 607728 h 1876628"/>
                  <a:gd name="connsiteX8843" fmla="*/ 4322621 w 5093934"/>
                  <a:gd name="connsiteY8843" fmla="*/ 602432 h 1876628"/>
                  <a:gd name="connsiteX8844" fmla="*/ 4329857 w 5093934"/>
                  <a:gd name="connsiteY8844" fmla="*/ 601760 h 1876628"/>
                  <a:gd name="connsiteX8845" fmla="*/ 3567076 w 5093934"/>
                  <a:gd name="connsiteY8845" fmla="*/ 601760 h 1876628"/>
                  <a:gd name="connsiteX8846" fmla="*/ 3572832 w 5093934"/>
                  <a:gd name="connsiteY8846" fmla="*/ 605085 h 1876628"/>
                  <a:gd name="connsiteX8847" fmla="*/ 3580114 w 5093934"/>
                  <a:gd name="connsiteY8847" fmla="*/ 614599 h 1876628"/>
                  <a:gd name="connsiteX8848" fmla="*/ 3576540 w 5093934"/>
                  <a:gd name="connsiteY8848" fmla="*/ 624246 h 1876628"/>
                  <a:gd name="connsiteX8849" fmla="*/ 3563994 w 5093934"/>
                  <a:gd name="connsiteY8849" fmla="*/ 629543 h 1876628"/>
                  <a:gd name="connsiteX8850" fmla="*/ 3551002 w 5093934"/>
                  <a:gd name="connsiteY8850" fmla="*/ 626889 h 1876628"/>
                  <a:gd name="connsiteX8851" fmla="*/ 3543720 w 5093934"/>
                  <a:gd name="connsiteY8851" fmla="*/ 617376 h 1876628"/>
                  <a:gd name="connsiteX8852" fmla="*/ 3547294 w 5093934"/>
                  <a:gd name="connsiteY8852" fmla="*/ 607728 h 1876628"/>
                  <a:gd name="connsiteX8853" fmla="*/ 3559840 w 5093934"/>
                  <a:gd name="connsiteY8853" fmla="*/ 602432 h 1876628"/>
                  <a:gd name="connsiteX8854" fmla="*/ 3567076 w 5093934"/>
                  <a:gd name="connsiteY8854" fmla="*/ 601760 h 1876628"/>
                  <a:gd name="connsiteX8855" fmla="*/ 2802848 w 5093934"/>
                  <a:gd name="connsiteY8855" fmla="*/ 601760 h 1876628"/>
                  <a:gd name="connsiteX8856" fmla="*/ 2808604 w 5093934"/>
                  <a:gd name="connsiteY8856" fmla="*/ 605085 h 1876628"/>
                  <a:gd name="connsiteX8857" fmla="*/ 2815886 w 5093934"/>
                  <a:gd name="connsiteY8857" fmla="*/ 614599 h 1876628"/>
                  <a:gd name="connsiteX8858" fmla="*/ 2812312 w 5093934"/>
                  <a:gd name="connsiteY8858" fmla="*/ 624246 h 1876628"/>
                  <a:gd name="connsiteX8859" fmla="*/ 2799766 w 5093934"/>
                  <a:gd name="connsiteY8859" fmla="*/ 629543 h 1876628"/>
                  <a:gd name="connsiteX8860" fmla="*/ 2786774 w 5093934"/>
                  <a:gd name="connsiteY8860" fmla="*/ 626889 h 1876628"/>
                  <a:gd name="connsiteX8861" fmla="*/ 2779492 w 5093934"/>
                  <a:gd name="connsiteY8861" fmla="*/ 617376 h 1876628"/>
                  <a:gd name="connsiteX8862" fmla="*/ 2783066 w 5093934"/>
                  <a:gd name="connsiteY8862" fmla="*/ 607728 h 1876628"/>
                  <a:gd name="connsiteX8863" fmla="*/ 2795612 w 5093934"/>
                  <a:gd name="connsiteY8863" fmla="*/ 602432 h 1876628"/>
                  <a:gd name="connsiteX8864" fmla="*/ 2802848 w 5093934"/>
                  <a:gd name="connsiteY8864" fmla="*/ 601760 h 1876628"/>
                  <a:gd name="connsiteX8865" fmla="*/ 2038466 w 5093934"/>
                  <a:gd name="connsiteY8865" fmla="*/ 601760 h 1876628"/>
                  <a:gd name="connsiteX8866" fmla="*/ 2044222 w 5093934"/>
                  <a:gd name="connsiteY8866" fmla="*/ 605085 h 1876628"/>
                  <a:gd name="connsiteX8867" fmla="*/ 2051504 w 5093934"/>
                  <a:gd name="connsiteY8867" fmla="*/ 614599 h 1876628"/>
                  <a:gd name="connsiteX8868" fmla="*/ 2047930 w 5093934"/>
                  <a:gd name="connsiteY8868" fmla="*/ 624246 h 1876628"/>
                  <a:gd name="connsiteX8869" fmla="*/ 2035384 w 5093934"/>
                  <a:gd name="connsiteY8869" fmla="*/ 629543 h 1876628"/>
                  <a:gd name="connsiteX8870" fmla="*/ 2022392 w 5093934"/>
                  <a:gd name="connsiteY8870" fmla="*/ 626889 h 1876628"/>
                  <a:gd name="connsiteX8871" fmla="*/ 2015110 w 5093934"/>
                  <a:gd name="connsiteY8871" fmla="*/ 617376 h 1876628"/>
                  <a:gd name="connsiteX8872" fmla="*/ 2018684 w 5093934"/>
                  <a:gd name="connsiteY8872" fmla="*/ 607728 h 1876628"/>
                  <a:gd name="connsiteX8873" fmla="*/ 2031230 w 5093934"/>
                  <a:gd name="connsiteY8873" fmla="*/ 602432 h 1876628"/>
                  <a:gd name="connsiteX8874" fmla="*/ 2038466 w 5093934"/>
                  <a:gd name="connsiteY8874" fmla="*/ 601760 h 1876628"/>
                  <a:gd name="connsiteX8875" fmla="*/ 1274238 w 5093934"/>
                  <a:gd name="connsiteY8875" fmla="*/ 601760 h 1876628"/>
                  <a:gd name="connsiteX8876" fmla="*/ 1279994 w 5093934"/>
                  <a:gd name="connsiteY8876" fmla="*/ 605085 h 1876628"/>
                  <a:gd name="connsiteX8877" fmla="*/ 1287275 w 5093934"/>
                  <a:gd name="connsiteY8877" fmla="*/ 614599 h 1876628"/>
                  <a:gd name="connsiteX8878" fmla="*/ 1283702 w 5093934"/>
                  <a:gd name="connsiteY8878" fmla="*/ 624246 h 1876628"/>
                  <a:gd name="connsiteX8879" fmla="*/ 1271156 w 5093934"/>
                  <a:gd name="connsiteY8879" fmla="*/ 629543 h 1876628"/>
                  <a:gd name="connsiteX8880" fmla="*/ 1258164 w 5093934"/>
                  <a:gd name="connsiteY8880" fmla="*/ 626889 h 1876628"/>
                  <a:gd name="connsiteX8881" fmla="*/ 1250882 w 5093934"/>
                  <a:gd name="connsiteY8881" fmla="*/ 617376 h 1876628"/>
                  <a:gd name="connsiteX8882" fmla="*/ 1254456 w 5093934"/>
                  <a:gd name="connsiteY8882" fmla="*/ 607728 h 1876628"/>
                  <a:gd name="connsiteX8883" fmla="*/ 1267002 w 5093934"/>
                  <a:gd name="connsiteY8883" fmla="*/ 602432 h 1876628"/>
                  <a:gd name="connsiteX8884" fmla="*/ 1274238 w 5093934"/>
                  <a:gd name="connsiteY8884" fmla="*/ 601760 h 1876628"/>
                  <a:gd name="connsiteX8885" fmla="*/ 3920384 w 5093934"/>
                  <a:gd name="connsiteY8885" fmla="*/ 597249 h 1876628"/>
                  <a:gd name="connsiteX8886" fmla="*/ 3936134 w 5093934"/>
                  <a:gd name="connsiteY8886" fmla="*/ 597249 h 1876628"/>
                  <a:gd name="connsiteX8887" fmla="*/ 3949425 w 5093934"/>
                  <a:gd name="connsiteY8887" fmla="*/ 607119 h 1876628"/>
                  <a:gd name="connsiteX8888" fmla="*/ 3949424 w 5093934"/>
                  <a:gd name="connsiteY8888" fmla="*/ 619441 h 1876628"/>
                  <a:gd name="connsiteX8889" fmla="*/ 3936134 w 5093934"/>
                  <a:gd name="connsiteY8889" fmla="*/ 629311 h 1876628"/>
                  <a:gd name="connsiteX8890" fmla="*/ 3920384 w 5093934"/>
                  <a:gd name="connsiteY8890" fmla="*/ 629311 h 1876628"/>
                  <a:gd name="connsiteX8891" fmla="*/ 3907094 w 5093934"/>
                  <a:gd name="connsiteY8891" fmla="*/ 619441 h 1876628"/>
                  <a:gd name="connsiteX8892" fmla="*/ 3907094 w 5093934"/>
                  <a:gd name="connsiteY8892" fmla="*/ 607119 h 1876628"/>
                  <a:gd name="connsiteX8893" fmla="*/ 3920384 w 5093934"/>
                  <a:gd name="connsiteY8893" fmla="*/ 597249 h 1876628"/>
                  <a:gd name="connsiteX8894" fmla="*/ 3157602 w 5093934"/>
                  <a:gd name="connsiteY8894" fmla="*/ 597249 h 1876628"/>
                  <a:gd name="connsiteX8895" fmla="*/ 3173353 w 5093934"/>
                  <a:gd name="connsiteY8895" fmla="*/ 597249 h 1876628"/>
                  <a:gd name="connsiteX8896" fmla="*/ 3186644 w 5093934"/>
                  <a:gd name="connsiteY8896" fmla="*/ 607119 h 1876628"/>
                  <a:gd name="connsiteX8897" fmla="*/ 3186644 w 5093934"/>
                  <a:gd name="connsiteY8897" fmla="*/ 619441 h 1876628"/>
                  <a:gd name="connsiteX8898" fmla="*/ 3173353 w 5093934"/>
                  <a:gd name="connsiteY8898" fmla="*/ 629311 h 1876628"/>
                  <a:gd name="connsiteX8899" fmla="*/ 3157603 w 5093934"/>
                  <a:gd name="connsiteY8899" fmla="*/ 629311 h 1876628"/>
                  <a:gd name="connsiteX8900" fmla="*/ 3144312 w 5093934"/>
                  <a:gd name="connsiteY8900" fmla="*/ 619441 h 1876628"/>
                  <a:gd name="connsiteX8901" fmla="*/ 3144312 w 5093934"/>
                  <a:gd name="connsiteY8901" fmla="*/ 607119 h 1876628"/>
                  <a:gd name="connsiteX8902" fmla="*/ 3157602 w 5093934"/>
                  <a:gd name="connsiteY8902" fmla="*/ 597249 h 1876628"/>
                  <a:gd name="connsiteX8903" fmla="*/ 2393374 w 5093934"/>
                  <a:gd name="connsiteY8903" fmla="*/ 597249 h 1876628"/>
                  <a:gd name="connsiteX8904" fmla="*/ 2409126 w 5093934"/>
                  <a:gd name="connsiteY8904" fmla="*/ 597249 h 1876628"/>
                  <a:gd name="connsiteX8905" fmla="*/ 2422416 w 5093934"/>
                  <a:gd name="connsiteY8905" fmla="*/ 607119 h 1876628"/>
                  <a:gd name="connsiteX8906" fmla="*/ 2422415 w 5093934"/>
                  <a:gd name="connsiteY8906" fmla="*/ 619441 h 1876628"/>
                  <a:gd name="connsiteX8907" fmla="*/ 2409126 w 5093934"/>
                  <a:gd name="connsiteY8907" fmla="*/ 629311 h 1876628"/>
                  <a:gd name="connsiteX8908" fmla="*/ 2393375 w 5093934"/>
                  <a:gd name="connsiteY8908" fmla="*/ 629311 h 1876628"/>
                  <a:gd name="connsiteX8909" fmla="*/ 2380085 w 5093934"/>
                  <a:gd name="connsiteY8909" fmla="*/ 619441 h 1876628"/>
                  <a:gd name="connsiteX8910" fmla="*/ 2380085 w 5093934"/>
                  <a:gd name="connsiteY8910" fmla="*/ 607119 h 1876628"/>
                  <a:gd name="connsiteX8911" fmla="*/ 2393374 w 5093934"/>
                  <a:gd name="connsiteY8911" fmla="*/ 597249 h 1876628"/>
                  <a:gd name="connsiteX8912" fmla="*/ 1628993 w 5093934"/>
                  <a:gd name="connsiteY8912" fmla="*/ 597249 h 1876628"/>
                  <a:gd name="connsiteX8913" fmla="*/ 1644744 w 5093934"/>
                  <a:gd name="connsiteY8913" fmla="*/ 597249 h 1876628"/>
                  <a:gd name="connsiteX8914" fmla="*/ 1658034 w 5093934"/>
                  <a:gd name="connsiteY8914" fmla="*/ 607119 h 1876628"/>
                  <a:gd name="connsiteX8915" fmla="*/ 1658033 w 5093934"/>
                  <a:gd name="connsiteY8915" fmla="*/ 619441 h 1876628"/>
                  <a:gd name="connsiteX8916" fmla="*/ 1644744 w 5093934"/>
                  <a:gd name="connsiteY8916" fmla="*/ 629311 h 1876628"/>
                  <a:gd name="connsiteX8917" fmla="*/ 1628993 w 5093934"/>
                  <a:gd name="connsiteY8917" fmla="*/ 629311 h 1876628"/>
                  <a:gd name="connsiteX8918" fmla="*/ 1615702 w 5093934"/>
                  <a:gd name="connsiteY8918" fmla="*/ 619441 h 1876628"/>
                  <a:gd name="connsiteX8919" fmla="*/ 1615702 w 5093934"/>
                  <a:gd name="connsiteY8919" fmla="*/ 607119 h 1876628"/>
                  <a:gd name="connsiteX8920" fmla="*/ 1628993 w 5093934"/>
                  <a:gd name="connsiteY8920" fmla="*/ 597249 h 1876628"/>
                  <a:gd name="connsiteX8921" fmla="*/ 864765 w 5093934"/>
                  <a:gd name="connsiteY8921" fmla="*/ 597249 h 1876628"/>
                  <a:gd name="connsiteX8922" fmla="*/ 880515 w 5093934"/>
                  <a:gd name="connsiteY8922" fmla="*/ 597249 h 1876628"/>
                  <a:gd name="connsiteX8923" fmla="*/ 893806 w 5093934"/>
                  <a:gd name="connsiteY8923" fmla="*/ 607119 h 1876628"/>
                  <a:gd name="connsiteX8924" fmla="*/ 893806 w 5093934"/>
                  <a:gd name="connsiteY8924" fmla="*/ 619441 h 1876628"/>
                  <a:gd name="connsiteX8925" fmla="*/ 880515 w 5093934"/>
                  <a:gd name="connsiteY8925" fmla="*/ 629311 h 1876628"/>
                  <a:gd name="connsiteX8926" fmla="*/ 864766 w 5093934"/>
                  <a:gd name="connsiteY8926" fmla="*/ 629311 h 1876628"/>
                  <a:gd name="connsiteX8927" fmla="*/ 851475 w 5093934"/>
                  <a:gd name="connsiteY8927" fmla="*/ 619441 h 1876628"/>
                  <a:gd name="connsiteX8928" fmla="*/ 851475 w 5093934"/>
                  <a:gd name="connsiteY8928" fmla="*/ 607119 h 1876628"/>
                  <a:gd name="connsiteX8929" fmla="*/ 864765 w 5093934"/>
                  <a:gd name="connsiteY8929" fmla="*/ 597249 h 1876628"/>
                  <a:gd name="connsiteX8930" fmla="*/ 4411140 w 5093934"/>
                  <a:gd name="connsiteY8930" fmla="*/ 587451 h 1876628"/>
                  <a:gd name="connsiteX8931" fmla="*/ 4432253 w 5093934"/>
                  <a:gd name="connsiteY8931" fmla="*/ 593248 h 1876628"/>
                  <a:gd name="connsiteX8932" fmla="*/ 4443826 w 5093934"/>
                  <a:gd name="connsiteY8932" fmla="*/ 601205 h 1876628"/>
                  <a:gd name="connsiteX8933" fmla="*/ 4454131 w 5093934"/>
                  <a:gd name="connsiteY8933" fmla="*/ 693225 h 1876628"/>
                  <a:gd name="connsiteX8934" fmla="*/ 4443485 w 5093934"/>
                  <a:gd name="connsiteY8934" fmla="*/ 696862 h 1876628"/>
                  <a:gd name="connsiteX8935" fmla="*/ 4422372 w 5093934"/>
                  <a:gd name="connsiteY8935" fmla="*/ 691064 h 1876628"/>
                  <a:gd name="connsiteX8936" fmla="*/ 4362029 w 5093934"/>
                  <a:gd name="connsiteY8936" fmla="*/ 649576 h 1876628"/>
                  <a:gd name="connsiteX8937" fmla="*/ 4360429 w 5093934"/>
                  <a:gd name="connsiteY8937" fmla="*/ 618712 h 1876628"/>
                  <a:gd name="connsiteX8938" fmla="*/ 4390692 w 5093934"/>
                  <a:gd name="connsiteY8938" fmla="*/ 594437 h 1876628"/>
                  <a:gd name="connsiteX8939" fmla="*/ 4411140 w 5093934"/>
                  <a:gd name="connsiteY8939" fmla="*/ 587451 h 1876628"/>
                  <a:gd name="connsiteX8940" fmla="*/ 3648359 w 5093934"/>
                  <a:gd name="connsiteY8940" fmla="*/ 587451 h 1876628"/>
                  <a:gd name="connsiteX8941" fmla="*/ 3669472 w 5093934"/>
                  <a:gd name="connsiteY8941" fmla="*/ 593248 h 1876628"/>
                  <a:gd name="connsiteX8942" fmla="*/ 3729814 w 5093934"/>
                  <a:gd name="connsiteY8942" fmla="*/ 634736 h 1876628"/>
                  <a:gd name="connsiteX8943" fmla="*/ 3731416 w 5093934"/>
                  <a:gd name="connsiteY8943" fmla="*/ 665601 h 1876628"/>
                  <a:gd name="connsiteX8944" fmla="*/ 3701152 w 5093934"/>
                  <a:gd name="connsiteY8944" fmla="*/ 689876 h 1876628"/>
                  <a:gd name="connsiteX8945" fmla="*/ 3659591 w 5093934"/>
                  <a:gd name="connsiteY8945" fmla="*/ 691064 h 1876628"/>
                  <a:gd name="connsiteX8946" fmla="*/ 3599248 w 5093934"/>
                  <a:gd name="connsiteY8946" fmla="*/ 649576 h 1876628"/>
                  <a:gd name="connsiteX8947" fmla="*/ 3597648 w 5093934"/>
                  <a:gd name="connsiteY8947" fmla="*/ 618712 h 1876628"/>
                  <a:gd name="connsiteX8948" fmla="*/ 3627910 w 5093934"/>
                  <a:gd name="connsiteY8948" fmla="*/ 594437 h 1876628"/>
                  <a:gd name="connsiteX8949" fmla="*/ 3648359 w 5093934"/>
                  <a:gd name="connsiteY8949" fmla="*/ 587451 h 1876628"/>
                  <a:gd name="connsiteX8950" fmla="*/ 2884132 w 5093934"/>
                  <a:gd name="connsiteY8950" fmla="*/ 587451 h 1876628"/>
                  <a:gd name="connsiteX8951" fmla="*/ 2905244 w 5093934"/>
                  <a:gd name="connsiteY8951" fmla="*/ 593248 h 1876628"/>
                  <a:gd name="connsiteX8952" fmla="*/ 2965586 w 5093934"/>
                  <a:gd name="connsiteY8952" fmla="*/ 634736 h 1876628"/>
                  <a:gd name="connsiteX8953" fmla="*/ 2967187 w 5093934"/>
                  <a:gd name="connsiteY8953" fmla="*/ 665601 h 1876628"/>
                  <a:gd name="connsiteX8954" fmla="*/ 2936924 w 5093934"/>
                  <a:gd name="connsiteY8954" fmla="*/ 689876 h 1876628"/>
                  <a:gd name="connsiteX8955" fmla="*/ 2895363 w 5093934"/>
                  <a:gd name="connsiteY8955" fmla="*/ 691064 h 1876628"/>
                  <a:gd name="connsiteX8956" fmla="*/ 2835021 w 5093934"/>
                  <a:gd name="connsiteY8956" fmla="*/ 649576 h 1876628"/>
                  <a:gd name="connsiteX8957" fmla="*/ 2833420 w 5093934"/>
                  <a:gd name="connsiteY8957" fmla="*/ 618712 h 1876628"/>
                  <a:gd name="connsiteX8958" fmla="*/ 2863682 w 5093934"/>
                  <a:gd name="connsiteY8958" fmla="*/ 594437 h 1876628"/>
                  <a:gd name="connsiteX8959" fmla="*/ 2884132 w 5093934"/>
                  <a:gd name="connsiteY8959" fmla="*/ 587451 h 1876628"/>
                  <a:gd name="connsiteX8960" fmla="*/ 2119750 w 5093934"/>
                  <a:gd name="connsiteY8960" fmla="*/ 587451 h 1876628"/>
                  <a:gd name="connsiteX8961" fmla="*/ 2140862 w 5093934"/>
                  <a:gd name="connsiteY8961" fmla="*/ 593248 h 1876628"/>
                  <a:gd name="connsiteX8962" fmla="*/ 2201204 w 5093934"/>
                  <a:gd name="connsiteY8962" fmla="*/ 634736 h 1876628"/>
                  <a:gd name="connsiteX8963" fmla="*/ 2202806 w 5093934"/>
                  <a:gd name="connsiteY8963" fmla="*/ 665601 h 1876628"/>
                  <a:gd name="connsiteX8964" fmla="*/ 2172542 w 5093934"/>
                  <a:gd name="connsiteY8964" fmla="*/ 689876 h 1876628"/>
                  <a:gd name="connsiteX8965" fmla="*/ 2130981 w 5093934"/>
                  <a:gd name="connsiteY8965" fmla="*/ 691064 h 1876628"/>
                  <a:gd name="connsiteX8966" fmla="*/ 2070638 w 5093934"/>
                  <a:gd name="connsiteY8966" fmla="*/ 649576 h 1876628"/>
                  <a:gd name="connsiteX8967" fmla="*/ 2069037 w 5093934"/>
                  <a:gd name="connsiteY8967" fmla="*/ 618712 h 1876628"/>
                  <a:gd name="connsiteX8968" fmla="*/ 2099300 w 5093934"/>
                  <a:gd name="connsiteY8968" fmla="*/ 594437 h 1876628"/>
                  <a:gd name="connsiteX8969" fmla="*/ 2119750 w 5093934"/>
                  <a:gd name="connsiteY8969" fmla="*/ 587451 h 1876628"/>
                  <a:gd name="connsiteX8970" fmla="*/ 1355522 w 5093934"/>
                  <a:gd name="connsiteY8970" fmla="*/ 587451 h 1876628"/>
                  <a:gd name="connsiteX8971" fmla="*/ 1376634 w 5093934"/>
                  <a:gd name="connsiteY8971" fmla="*/ 593248 h 1876628"/>
                  <a:gd name="connsiteX8972" fmla="*/ 1436976 w 5093934"/>
                  <a:gd name="connsiteY8972" fmla="*/ 634736 h 1876628"/>
                  <a:gd name="connsiteX8973" fmla="*/ 1438577 w 5093934"/>
                  <a:gd name="connsiteY8973" fmla="*/ 665601 h 1876628"/>
                  <a:gd name="connsiteX8974" fmla="*/ 1408314 w 5093934"/>
                  <a:gd name="connsiteY8974" fmla="*/ 689876 h 1876628"/>
                  <a:gd name="connsiteX8975" fmla="*/ 1366753 w 5093934"/>
                  <a:gd name="connsiteY8975" fmla="*/ 691064 h 1876628"/>
                  <a:gd name="connsiteX8976" fmla="*/ 1306410 w 5093934"/>
                  <a:gd name="connsiteY8976" fmla="*/ 649576 h 1876628"/>
                  <a:gd name="connsiteX8977" fmla="*/ 1304810 w 5093934"/>
                  <a:gd name="connsiteY8977" fmla="*/ 618712 h 1876628"/>
                  <a:gd name="connsiteX8978" fmla="*/ 1335073 w 5093934"/>
                  <a:gd name="connsiteY8978" fmla="*/ 594437 h 1876628"/>
                  <a:gd name="connsiteX8979" fmla="*/ 1355522 w 5093934"/>
                  <a:gd name="connsiteY8979" fmla="*/ 587451 h 1876628"/>
                  <a:gd name="connsiteX8980" fmla="*/ 4116430 w 5093934"/>
                  <a:gd name="connsiteY8980" fmla="*/ 581849 h 1876628"/>
                  <a:gd name="connsiteX8981" fmla="*/ 4122482 w 5093934"/>
                  <a:gd name="connsiteY8981" fmla="*/ 583948 h 1876628"/>
                  <a:gd name="connsiteX8982" fmla="*/ 4129464 w 5093934"/>
                  <a:gd name="connsiteY8982" fmla="*/ 589615 h 1876628"/>
                  <a:gd name="connsiteX8983" fmla="*/ 4128917 w 5093934"/>
                  <a:gd name="connsiteY8983" fmla="*/ 598770 h 1876628"/>
                  <a:gd name="connsiteX8984" fmla="*/ 4121286 w 5093934"/>
                  <a:gd name="connsiteY8984" fmla="*/ 603956 h 1876628"/>
                  <a:gd name="connsiteX8985" fmla="*/ 4108958 w 5093934"/>
                  <a:gd name="connsiteY8985" fmla="*/ 603549 h 1876628"/>
                  <a:gd name="connsiteX8986" fmla="*/ 4101976 w 5093934"/>
                  <a:gd name="connsiteY8986" fmla="*/ 597883 h 1876628"/>
                  <a:gd name="connsiteX8987" fmla="*/ 4102523 w 5093934"/>
                  <a:gd name="connsiteY8987" fmla="*/ 588727 h 1876628"/>
                  <a:gd name="connsiteX8988" fmla="*/ 4110153 w 5093934"/>
                  <a:gd name="connsiteY8988" fmla="*/ 583542 h 1876628"/>
                  <a:gd name="connsiteX8989" fmla="*/ 4116430 w 5093934"/>
                  <a:gd name="connsiteY8989" fmla="*/ 581849 h 1876628"/>
                  <a:gd name="connsiteX8990" fmla="*/ 3353650 w 5093934"/>
                  <a:gd name="connsiteY8990" fmla="*/ 581849 h 1876628"/>
                  <a:gd name="connsiteX8991" fmla="*/ 3359701 w 5093934"/>
                  <a:gd name="connsiteY8991" fmla="*/ 583948 h 1876628"/>
                  <a:gd name="connsiteX8992" fmla="*/ 3366683 w 5093934"/>
                  <a:gd name="connsiteY8992" fmla="*/ 589615 h 1876628"/>
                  <a:gd name="connsiteX8993" fmla="*/ 3366136 w 5093934"/>
                  <a:gd name="connsiteY8993" fmla="*/ 598770 h 1876628"/>
                  <a:gd name="connsiteX8994" fmla="*/ 3358506 w 5093934"/>
                  <a:gd name="connsiteY8994" fmla="*/ 603956 h 1876628"/>
                  <a:gd name="connsiteX8995" fmla="*/ 3346178 w 5093934"/>
                  <a:gd name="connsiteY8995" fmla="*/ 603549 h 1876628"/>
                  <a:gd name="connsiteX8996" fmla="*/ 3339195 w 5093934"/>
                  <a:gd name="connsiteY8996" fmla="*/ 597883 h 1876628"/>
                  <a:gd name="connsiteX8997" fmla="*/ 3339742 w 5093934"/>
                  <a:gd name="connsiteY8997" fmla="*/ 588727 h 1876628"/>
                  <a:gd name="connsiteX8998" fmla="*/ 3347372 w 5093934"/>
                  <a:gd name="connsiteY8998" fmla="*/ 583542 h 1876628"/>
                  <a:gd name="connsiteX8999" fmla="*/ 3353650 w 5093934"/>
                  <a:gd name="connsiteY8999" fmla="*/ 581849 h 1876628"/>
                  <a:gd name="connsiteX9000" fmla="*/ 2589422 w 5093934"/>
                  <a:gd name="connsiteY9000" fmla="*/ 581849 h 1876628"/>
                  <a:gd name="connsiteX9001" fmla="*/ 2595473 w 5093934"/>
                  <a:gd name="connsiteY9001" fmla="*/ 583948 h 1876628"/>
                  <a:gd name="connsiteX9002" fmla="*/ 2602455 w 5093934"/>
                  <a:gd name="connsiteY9002" fmla="*/ 589615 h 1876628"/>
                  <a:gd name="connsiteX9003" fmla="*/ 2601908 w 5093934"/>
                  <a:gd name="connsiteY9003" fmla="*/ 598770 h 1876628"/>
                  <a:gd name="connsiteX9004" fmla="*/ 2594277 w 5093934"/>
                  <a:gd name="connsiteY9004" fmla="*/ 603956 h 1876628"/>
                  <a:gd name="connsiteX9005" fmla="*/ 2581950 w 5093934"/>
                  <a:gd name="connsiteY9005" fmla="*/ 603549 h 1876628"/>
                  <a:gd name="connsiteX9006" fmla="*/ 2574967 w 5093934"/>
                  <a:gd name="connsiteY9006" fmla="*/ 597883 h 1876628"/>
                  <a:gd name="connsiteX9007" fmla="*/ 2575513 w 5093934"/>
                  <a:gd name="connsiteY9007" fmla="*/ 588727 h 1876628"/>
                  <a:gd name="connsiteX9008" fmla="*/ 2583144 w 5093934"/>
                  <a:gd name="connsiteY9008" fmla="*/ 583542 h 1876628"/>
                  <a:gd name="connsiteX9009" fmla="*/ 2589422 w 5093934"/>
                  <a:gd name="connsiteY9009" fmla="*/ 581849 h 1876628"/>
                  <a:gd name="connsiteX9010" fmla="*/ 1825040 w 5093934"/>
                  <a:gd name="connsiteY9010" fmla="*/ 581849 h 1876628"/>
                  <a:gd name="connsiteX9011" fmla="*/ 1831091 w 5093934"/>
                  <a:gd name="connsiteY9011" fmla="*/ 583948 h 1876628"/>
                  <a:gd name="connsiteX9012" fmla="*/ 1838073 w 5093934"/>
                  <a:gd name="connsiteY9012" fmla="*/ 589615 h 1876628"/>
                  <a:gd name="connsiteX9013" fmla="*/ 1837526 w 5093934"/>
                  <a:gd name="connsiteY9013" fmla="*/ 598770 h 1876628"/>
                  <a:gd name="connsiteX9014" fmla="*/ 1829896 w 5093934"/>
                  <a:gd name="connsiteY9014" fmla="*/ 603956 h 1876628"/>
                  <a:gd name="connsiteX9015" fmla="*/ 1817567 w 5093934"/>
                  <a:gd name="connsiteY9015" fmla="*/ 603549 h 1876628"/>
                  <a:gd name="connsiteX9016" fmla="*/ 1810585 w 5093934"/>
                  <a:gd name="connsiteY9016" fmla="*/ 597883 h 1876628"/>
                  <a:gd name="connsiteX9017" fmla="*/ 1811132 w 5093934"/>
                  <a:gd name="connsiteY9017" fmla="*/ 588727 h 1876628"/>
                  <a:gd name="connsiteX9018" fmla="*/ 1818762 w 5093934"/>
                  <a:gd name="connsiteY9018" fmla="*/ 583542 h 1876628"/>
                  <a:gd name="connsiteX9019" fmla="*/ 1825040 w 5093934"/>
                  <a:gd name="connsiteY9019" fmla="*/ 581849 h 1876628"/>
                  <a:gd name="connsiteX9020" fmla="*/ 1060812 w 5093934"/>
                  <a:gd name="connsiteY9020" fmla="*/ 581849 h 1876628"/>
                  <a:gd name="connsiteX9021" fmla="*/ 1066863 w 5093934"/>
                  <a:gd name="connsiteY9021" fmla="*/ 583948 h 1876628"/>
                  <a:gd name="connsiteX9022" fmla="*/ 1073845 w 5093934"/>
                  <a:gd name="connsiteY9022" fmla="*/ 589615 h 1876628"/>
                  <a:gd name="connsiteX9023" fmla="*/ 1073298 w 5093934"/>
                  <a:gd name="connsiteY9023" fmla="*/ 598770 h 1876628"/>
                  <a:gd name="connsiteX9024" fmla="*/ 1065668 w 5093934"/>
                  <a:gd name="connsiteY9024" fmla="*/ 603956 h 1876628"/>
                  <a:gd name="connsiteX9025" fmla="*/ 1053340 w 5093934"/>
                  <a:gd name="connsiteY9025" fmla="*/ 603549 h 1876628"/>
                  <a:gd name="connsiteX9026" fmla="*/ 1046357 w 5093934"/>
                  <a:gd name="connsiteY9026" fmla="*/ 597883 h 1876628"/>
                  <a:gd name="connsiteX9027" fmla="*/ 1046904 w 5093934"/>
                  <a:gd name="connsiteY9027" fmla="*/ 588727 h 1876628"/>
                  <a:gd name="connsiteX9028" fmla="*/ 1054534 w 5093934"/>
                  <a:gd name="connsiteY9028" fmla="*/ 583542 h 1876628"/>
                  <a:gd name="connsiteX9029" fmla="*/ 1060812 w 5093934"/>
                  <a:gd name="connsiteY9029" fmla="*/ 581849 h 1876628"/>
                  <a:gd name="connsiteX9030" fmla="*/ 3890591 w 5093934"/>
                  <a:gd name="connsiteY9030" fmla="*/ 577549 h 1876628"/>
                  <a:gd name="connsiteX9031" fmla="*/ 3896641 w 5093934"/>
                  <a:gd name="connsiteY9031" fmla="*/ 579648 h 1876628"/>
                  <a:gd name="connsiteX9032" fmla="*/ 3903624 w 5093934"/>
                  <a:gd name="connsiteY9032" fmla="*/ 585315 h 1876628"/>
                  <a:gd name="connsiteX9033" fmla="*/ 3903078 w 5093934"/>
                  <a:gd name="connsiteY9033" fmla="*/ 594470 h 1876628"/>
                  <a:gd name="connsiteX9034" fmla="*/ 3895446 w 5093934"/>
                  <a:gd name="connsiteY9034" fmla="*/ 599655 h 1876628"/>
                  <a:gd name="connsiteX9035" fmla="*/ 3883118 w 5093934"/>
                  <a:gd name="connsiteY9035" fmla="*/ 599249 h 1876628"/>
                  <a:gd name="connsiteX9036" fmla="*/ 3876134 w 5093934"/>
                  <a:gd name="connsiteY9036" fmla="*/ 593583 h 1876628"/>
                  <a:gd name="connsiteX9037" fmla="*/ 3876682 w 5093934"/>
                  <a:gd name="connsiteY9037" fmla="*/ 584427 h 1876628"/>
                  <a:gd name="connsiteX9038" fmla="*/ 3884314 w 5093934"/>
                  <a:gd name="connsiteY9038" fmla="*/ 579242 h 1876628"/>
                  <a:gd name="connsiteX9039" fmla="*/ 3890591 w 5093934"/>
                  <a:gd name="connsiteY9039" fmla="*/ 577549 h 1876628"/>
                  <a:gd name="connsiteX9040" fmla="*/ 3127810 w 5093934"/>
                  <a:gd name="connsiteY9040" fmla="*/ 577549 h 1876628"/>
                  <a:gd name="connsiteX9041" fmla="*/ 3133860 w 5093934"/>
                  <a:gd name="connsiteY9041" fmla="*/ 579648 h 1876628"/>
                  <a:gd name="connsiteX9042" fmla="*/ 3140842 w 5093934"/>
                  <a:gd name="connsiteY9042" fmla="*/ 585315 h 1876628"/>
                  <a:gd name="connsiteX9043" fmla="*/ 3140296 w 5093934"/>
                  <a:gd name="connsiteY9043" fmla="*/ 594470 h 1876628"/>
                  <a:gd name="connsiteX9044" fmla="*/ 3132665 w 5093934"/>
                  <a:gd name="connsiteY9044" fmla="*/ 599655 h 1876628"/>
                  <a:gd name="connsiteX9045" fmla="*/ 3120337 w 5093934"/>
                  <a:gd name="connsiteY9045" fmla="*/ 599249 h 1876628"/>
                  <a:gd name="connsiteX9046" fmla="*/ 3113354 w 5093934"/>
                  <a:gd name="connsiteY9046" fmla="*/ 593583 h 1876628"/>
                  <a:gd name="connsiteX9047" fmla="*/ 3113901 w 5093934"/>
                  <a:gd name="connsiteY9047" fmla="*/ 584427 h 1876628"/>
                  <a:gd name="connsiteX9048" fmla="*/ 3121532 w 5093934"/>
                  <a:gd name="connsiteY9048" fmla="*/ 579242 h 1876628"/>
                  <a:gd name="connsiteX9049" fmla="*/ 3127810 w 5093934"/>
                  <a:gd name="connsiteY9049" fmla="*/ 577549 h 1876628"/>
                  <a:gd name="connsiteX9050" fmla="*/ 2363582 w 5093934"/>
                  <a:gd name="connsiteY9050" fmla="*/ 577549 h 1876628"/>
                  <a:gd name="connsiteX9051" fmla="*/ 2369632 w 5093934"/>
                  <a:gd name="connsiteY9051" fmla="*/ 579648 h 1876628"/>
                  <a:gd name="connsiteX9052" fmla="*/ 2376614 w 5093934"/>
                  <a:gd name="connsiteY9052" fmla="*/ 585315 h 1876628"/>
                  <a:gd name="connsiteX9053" fmla="*/ 2376068 w 5093934"/>
                  <a:gd name="connsiteY9053" fmla="*/ 594470 h 1876628"/>
                  <a:gd name="connsiteX9054" fmla="*/ 2368437 w 5093934"/>
                  <a:gd name="connsiteY9054" fmla="*/ 599655 h 1876628"/>
                  <a:gd name="connsiteX9055" fmla="*/ 2356109 w 5093934"/>
                  <a:gd name="connsiteY9055" fmla="*/ 599249 h 1876628"/>
                  <a:gd name="connsiteX9056" fmla="*/ 2349126 w 5093934"/>
                  <a:gd name="connsiteY9056" fmla="*/ 593583 h 1876628"/>
                  <a:gd name="connsiteX9057" fmla="*/ 2349673 w 5093934"/>
                  <a:gd name="connsiteY9057" fmla="*/ 584427 h 1876628"/>
                  <a:gd name="connsiteX9058" fmla="*/ 2357304 w 5093934"/>
                  <a:gd name="connsiteY9058" fmla="*/ 579242 h 1876628"/>
                  <a:gd name="connsiteX9059" fmla="*/ 2363582 w 5093934"/>
                  <a:gd name="connsiteY9059" fmla="*/ 577549 h 1876628"/>
                  <a:gd name="connsiteX9060" fmla="*/ 1599200 w 5093934"/>
                  <a:gd name="connsiteY9060" fmla="*/ 577549 h 1876628"/>
                  <a:gd name="connsiteX9061" fmla="*/ 1605250 w 5093934"/>
                  <a:gd name="connsiteY9061" fmla="*/ 579648 h 1876628"/>
                  <a:gd name="connsiteX9062" fmla="*/ 1612233 w 5093934"/>
                  <a:gd name="connsiteY9062" fmla="*/ 585315 h 1876628"/>
                  <a:gd name="connsiteX9063" fmla="*/ 1611686 w 5093934"/>
                  <a:gd name="connsiteY9063" fmla="*/ 594470 h 1876628"/>
                  <a:gd name="connsiteX9064" fmla="*/ 1604055 w 5093934"/>
                  <a:gd name="connsiteY9064" fmla="*/ 599655 h 1876628"/>
                  <a:gd name="connsiteX9065" fmla="*/ 1591726 w 5093934"/>
                  <a:gd name="connsiteY9065" fmla="*/ 599249 h 1876628"/>
                  <a:gd name="connsiteX9066" fmla="*/ 1584744 w 5093934"/>
                  <a:gd name="connsiteY9066" fmla="*/ 593583 h 1876628"/>
                  <a:gd name="connsiteX9067" fmla="*/ 1585291 w 5093934"/>
                  <a:gd name="connsiteY9067" fmla="*/ 584427 h 1876628"/>
                  <a:gd name="connsiteX9068" fmla="*/ 1592922 w 5093934"/>
                  <a:gd name="connsiteY9068" fmla="*/ 579242 h 1876628"/>
                  <a:gd name="connsiteX9069" fmla="*/ 1599200 w 5093934"/>
                  <a:gd name="connsiteY9069" fmla="*/ 577549 h 1876628"/>
                  <a:gd name="connsiteX9070" fmla="*/ 834972 w 5093934"/>
                  <a:gd name="connsiteY9070" fmla="*/ 577549 h 1876628"/>
                  <a:gd name="connsiteX9071" fmla="*/ 841022 w 5093934"/>
                  <a:gd name="connsiteY9071" fmla="*/ 579648 h 1876628"/>
                  <a:gd name="connsiteX9072" fmla="*/ 848005 w 5093934"/>
                  <a:gd name="connsiteY9072" fmla="*/ 585315 h 1876628"/>
                  <a:gd name="connsiteX9073" fmla="*/ 847458 w 5093934"/>
                  <a:gd name="connsiteY9073" fmla="*/ 594470 h 1876628"/>
                  <a:gd name="connsiteX9074" fmla="*/ 839827 w 5093934"/>
                  <a:gd name="connsiteY9074" fmla="*/ 599655 h 1876628"/>
                  <a:gd name="connsiteX9075" fmla="*/ 827499 w 5093934"/>
                  <a:gd name="connsiteY9075" fmla="*/ 599249 h 1876628"/>
                  <a:gd name="connsiteX9076" fmla="*/ 820516 w 5093934"/>
                  <a:gd name="connsiteY9076" fmla="*/ 593583 h 1876628"/>
                  <a:gd name="connsiteX9077" fmla="*/ 821063 w 5093934"/>
                  <a:gd name="connsiteY9077" fmla="*/ 584427 h 1876628"/>
                  <a:gd name="connsiteX9078" fmla="*/ 828695 w 5093934"/>
                  <a:gd name="connsiteY9078" fmla="*/ 579242 h 1876628"/>
                  <a:gd name="connsiteX9079" fmla="*/ 834972 w 5093934"/>
                  <a:gd name="connsiteY9079" fmla="*/ 577549 h 1876628"/>
                  <a:gd name="connsiteX9080" fmla="*/ 4286164 w 5093934"/>
                  <a:gd name="connsiteY9080" fmla="*/ 567222 h 1876628"/>
                  <a:gd name="connsiteX9081" fmla="*/ 4295048 w 5093934"/>
                  <a:gd name="connsiteY9081" fmla="*/ 570483 h 1876628"/>
                  <a:gd name="connsiteX9082" fmla="*/ 4307964 w 5093934"/>
                  <a:gd name="connsiteY9082" fmla="*/ 581442 h 1876628"/>
                  <a:gd name="connsiteX9083" fmla="*/ 4306750 w 5093934"/>
                  <a:gd name="connsiteY9083" fmla="*/ 595009 h 1876628"/>
                  <a:gd name="connsiteX9084" fmla="*/ 4288154 w 5093934"/>
                  <a:gd name="connsiteY9084" fmla="*/ 607097 h 1876628"/>
                  <a:gd name="connsiteX9085" fmla="*/ 4269884 w 5093934"/>
                  <a:gd name="connsiteY9085" fmla="*/ 606195 h 1876628"/>
                  <a:gd name="connsiteX9086" fmla="*/ 4256968 w 5093934"/>
                  <a:gd name="connsiteY9086" fmla="*/ 595236 h 1876628"/>
                  <a:gd name="connsiteX9087" fmla="*/ 4258182 w 5093934"/>
                  <a:gd name="connsiteY9087" fmla="*/ 581669 h 1876628"/>
                  <a:gd name="connsiteX9088" fmla="*/ 4276778 w 5093934"/>
                  <a:gd name="connsiteY9088" fmla="*/ 569581 h 1876628"/>
                  <a:gd name="connsiteX9089" fmla="*/ 4286164 w 5093934"/>
                  <a:gd name="connsiteY9089" fmla="*/ 567222 h 1876628"/>
                  <a:gd name="connsiteX9090" fmla="*/ 3523383 w 5093934"/>
                  <a:gd name="connsiteY9090" fmla="*/ 567222 h 1876628"/>
                  <a:gd name="connsiteX9091" fmla="*/ 3532267 w 5093934"/>
                  <a:gd name="connsiteY9091" fmla="*/ 570483 h 1876628"/>
                  <a:gd name="connsiteX9092" fmla="*/ 3545184 w 5093934"/>
                  <a:gd name="connsiteY9092" fmla="*/ 581442 h 1876628"/>
                  <a:gd name="connsiteX9093" fmla="*/ 3543969 w 5093934"/>
                  <a:gd name="connsiteY9093" fmla="*/ 595009 h 1876628"/>
                  <a:gd name="connsiteX9094" fmla="*/ 3525374 w 5093934"/>
                  <a:gd name="connsiteY9094" fmla="*/ 607097 h 1876628"/>
                  <a:gd name="connsiteX9095" fmla="*/ 3507104 w 5093934"/>
                  <a:gd name="connsiteY9095" fmla="*/ 606195 h 1876628"/>
                  <a:gd name="connsiteX9096" fmla="*/ 3494186 w 5093934"/>
                  <a:gd name="connsiteY9096" fmla="*/ 595236 h 1876628"/>
                  <a:gd name="connsiteX9097" fmla="*/ 3495401 w 5093934"/>
                  <a:gd name="connsiteY9097" fmla="*/ 581669 h 1876628"/>
                  <a:gd name="connsiteX9098" fmla="*/ 3513996 w 5093934"/>
                  <a:gd name="connsiteY9098" fmla="*/ 569581 h 1876628"/>
                  <a:gd name="connsiteX9099" fmla="*/ 3523383 w 5093934"/>
                  <a:gd name="connsiteY9099" fmla="*/ 567222 h 1876628"/>
                  <a:gd name="connsiteX9100" fmla="*/ 2759155 w 5093934"/>
                  <a:gd name="connsiteY9100" fmla="*/ 567222 h 1876628"/>
                  <a:gd name="connsiteX9101" fmla="*/ 2768039 w 5093934"/>
                  <a:gd name="connsiteY9101" fmla="*/ 570483 h 1876628"/>
                  <a:gd name="connsiteX9102" fmla="*/ 2780956 w 5093934"/>
                  <a:gd name="connsiteY9102" fmla="*/ 581442 h 1876628"/>
                  <a:gd name="connsiteX9103" fmla="*/ 2779741 w 5093934"/>
                  <a:gd name="connsiteY9103" fmla="*/ 595009 h 1876628"/>
                  <a:gd name="connsiteX9104" fmla="*/ 2761145 w 5093934"/>
                  <a:gd name="connsiteY9104" fmla="*/ 607097 h 1876628"/>
                  <a:gd name="connsiteX9105" fmla="*/ 2742875 w 5093934"/>
                  <a:gd name="connsiteY9105" fmla="*/ 606195 h 1876628"/>
                  <a:gd name="connsiteX9106" fmla="*/ 2729959 w 5093934"/>
                  <a:gd name="connsiteY9106" fmla="*/ 595236 h 1876628"/>
                  <a:gd name="connsiteX9107" fmla="*/ 2731174 w 5093934"/>
                  <a:gd name="connsiteY9107" fmla="*/ 581669 h 1876628"/>
                  <a:gd name="connsiteX9108" fmla="*/ 2749769 w 5093934"/>
                  <a:gd name="connsiteY9108" fmla="*/ 569581 h 1876628"/>
                  <a:gd name="connsiteX9109" fmla="*/ 2759155 w 5093934"/>
                  <a:gd name="connsiteY9109" fmla="*/ 567222 h 1876628"/>
                  <a:gd name="connsiteX9110" fmla="*/ 1994773 w 5093934"/>
                  <a:gd name="connsiteY9110" fmla="*/ 567222 h 1876628"/>
                  <a:gd name="connsiteX9111" fmla="*/ 2003656 w 5093934"/>
                  <a:gd name="connsiteY9111" fmla="*/ 570483 h 1876628"/>
                  <a:gd name="connsiteX9112" fmla="*/ 2016574 w 5093934"/>
                  <a:gd name="connsiteY9112" fmla="*/ 581442 h 1876628"/>
                  <a:gd name="connsiteX9113" fmla="*/ 2015359 w 5093934"/>
                  <a:gd name="connsiteY9113" fmla="*/ 595009 h 1876628"/>
                  <a:gd name="connsiteX9114" fmla="*/ 1996763 w 5093934"/>
                  <a:gd name="connsiteY9114" fmla="*/ 607097 h 1876628"/>
                  <a:gd name="connsiteX9115" fmla="*/ 1978493 w 5093934"/>
                  <a:gd name="connsiteY9115" fmla="*/ 606195 h 1876628"/>
                  <a:gd name="connsiteX9116" fmla="*/ 1965576 w 5093934"/>
                  <a:gd name="connsiteY9116" fmla="*/ 595236 h 1876628"/>
                  <a:gd name="connsiteX9117" fmla="*/ 1966791 w 5093934"/>
                  <a:gd name="connsiteY9117" fmla="*/ 581669 h 1876628"/>
                  <a:gd name="connsiteX9118" fmla="*/ 1985386 w 5093934"/>
                  <a:gd name="connsiteY9118" fmla="*/ 569581 h 1876628"/>
                  <a:gd name="connsiteX9119" fmla="*/ 1994773 w 5093934"/>
                  <a:gd name="connsiteY9119" fmla="*/ 567222 h 1876628"/>
                  <a:gd name="connsiteX9120" fmla="*/ 1230545 w 5093934"/>
                  <a:gd name="connsiteY9120" fmla="*/ 567222 h 1876628"/>
                  <a:gd name="connsiteX9121" fmla="*/ 1239429 w 5093934"/>
                  <a:gd name="connsiteY9121" fmla="*/ 570483 h 1876628"/>
                  <a:gd name="connsiteX9122" fmla="*/ 1252346 w 5093934"/>
                  <a:gd name="connsiteY9122" fmla="*/ 581442 h 1876628"/>
                  <a:gd name="connsiteX9123" fmla="*/ 1251131 w 5093934"/>
                  <a:gd name="connsiteY9123" fmla="*/ 595009 h 1876628"/>
                  <a:gd name="connsiteX9124" fmla="*/ 1232536 w 5093934"/>
                  <a:gd name="connsiteY9124" fmla="*/ 607097 h 1876628"/>
                  <a:gd name="connsiteX9125" fmla="*/ 1214265 w 5093934"/>
                  <a:gd name="connsiteY9125" fmla="*/ 606195 h 1876628"/>
                  <a:gd name="connsiteX9126" fmla="*/ 1201349 w 5093934"/>
                  <a:gd name="connsiteY9126" fmla="*/ 595236 h 1876628"/>
                  <a:gd name="connsiteX9127" fmla="*/ 1202563 w 5093934"/>
                  <a:gd name="connsiteY9127" fmla="*/ 581669 h 1876628"/>
                  <a:gd name="connsiteX9128" fmla="*/ 1221159 w 5093934"/>
                  <a:gd name="connsiteY9128" fmla="*/ 569581 h 1876628"/>
                  <a:gd name="connsiteX9129" fmla="*/ 1230545 w 5093934"/>
                  <a:gd name="connsiteY9129" fmla="*/ 567222 h 1876628"/>
                  <a:gd name="connsiteX9130" fmla="*/ 3915526 w 5093934"/>
                  <a:gd name="connsiteY9130" fmla="*/ 541744 h 1876628"/>
                  <a:gd name="connsiteX9131" fmla="*/ 3925111 w 5093934"/>
                  <a:gd name="connsiteY9131" fmla="*/ 544693 h 1876628"/>
                  <a:gd name="connsiteX9132" fmla="*/ 3950810 w 5093934"/>
                  <a:gd name="connsiteY9132" fmla="*/ 563778 h 1876628"/>
                  <a:gd name="connsiteX9133" fmla="*/ 3950810 w 5093934"/>
                  <a:gd name="connsiteY9133" fmla="*/ 578014 h 1876628"/>
                  <a:gd name="connsiteX9134" fmla="*/ 3939452 w 5093934"/>
                  <a:gd name="connsiteY9134" fmla="*/ 586449 h 1876628"/>
                  <a:gd name="connsiteX9135" fmla="*/ 3920283 w 5093934"/>
                  <a:gd name="connsiteY9135" fmla="*/ 586449 h 1876628"/>
                  <a:gd name="connsiteX9136" fmla="*/ 3894584 w 5093934"/>
                  <a:gd name="connsiteY9136" fmla="*/ 567364 h 1876628"/>
                  <a:gd name="connsiteX9137" fmla="*/ 3894584 w 5093934"/>
                  <a:gd name="connsiteY9137" fmla="*/ 553129 h 1876628"/>
                  <a:gd name="connsiteX9138" fmla="*/ 3905942 w 5093934"/>
                  <a:gd name="connsiteY9138" fmla="*/ 544693 h 1876628"/>
                  <a:gd name="connsiteX9139" fmla="*/ 3915526 w 5093934"/>
                  <a:gd name="connsiteY9139" fmla="*/ 541744 h 1876628"/>
                  <a:gd name="connsiteX9140" fmla="*/ 3152746 w 5093934"/>
                  <a:gd name="connsiteY9140" fmla="*/ 541744 h 1876628"/>
                  <a:gd name="connsiteX9141" fmla="*/ 3162330 w 5093934"/>
                  <a:gd name="connsiteY9141" fmla="*/ 544693 h 1876628"/>
                  <a:gd name="connsiteX9142" fmla="*/ 3188029 w 5093934"/>
                  <a:gd name="connsiteY9142" fmla="*/ 563778 h 1876628"/>
                  <a:gd name="connsiteX9143" fmla="*/ 3188029 w 5093934"/>
                  <a:gd name="connsiteY9143" fmla="*/ 578014 h 1876628"/>
                  <a:gd name="connsiteX9144" fmla="*/ 3176670 w 5093934"/>
                  <a:gd name="connsiteY9144" fmla="*/ 586449 h 1876628"/>
                  <a:gd name="connsiteX9145" fmla="*/ 3157502 w 5093934"/>
                  <a:gd name="connsiteY9145" fmla="*/ 586449 h 1876628"/>
                  <a:gd name="connsiteX9146" fmla="*/ 3131802 w 5093934"/>
                  <a:gd name="connsiteY9146" fmla="*/ 567364 h 1876628"/>
                  <a:gd name="connsiteX9147" fmla="*/ 3131802 w 5093934"/>
                  <a:gd name="connsiteY9147" fmla="*/ 553129 h 1876628"/>
                  <a:gd name="connsiteX9148" fmla="*/ 3143161 w 5093934"/>
                  <a:gd name="connsiteY9148" fmla="*/ 544693 h 1876628"/>
                  <a:gd name="connsiteX9149" fmla="*/ 3152746 w 5093934"/>
                  <a:gd name="connsiteY9149" fmla="*/ 541744 h 1876628"/>
                  <a:gd name="connsiteX9150" fmla="*/ 2388518 w 5093934"/>
                  <a:gd name="connsiteY9150" fmla="*/ 541744 h 1876628"/>
                  <a:gd name="connsiteX9151" fmla="*/ 2398102 w 5093934"/>
                  <a:gd name="connsiteY9151" fmla="*/ 544693 h 1876628"/>
                  <a:gd name="connsiteX9152" fmla="*/ 2423801 w 5093934"/>
                  <a:gd name="connsiteY9152" fmla="*/ 563778 h 1876628"/>
                  <a:gd name="connsiteX9153" fmla="*/ 2423801 w 5093934"/>
                  <a:gd name="connsiteY9153" fmla="*/ 578014 h 1876628"/>
                  <a:gd name="connsiteX9154" fmla="*/ 2412443 w 5093934"/>
                  <a:gd name="connsiteY9154" fmla="*/ 586449 h 1876628"/>
                  <a:gd name="connsiteX9155" fmla="*/ 2393274 w 5093934"/>
                  <a:gd name="connsiteY9155" fmla="*/ 586449 h 1876628"/>
                  <a:gd name="connsiteX9156" fmla="*/ 2367574 w 5093934"/>
                  <a:gd name="connsiteY9156" fmla="*/ 567364 h 1876628"/>
                  <a:gd name="connsiteX9157" fmla="*/ 2367574 w 5093934"/>
                  <a:gd name="connsiteY9157" fmla="*/ 553129 h 1876628"/>
                  <a:gd name="connsiteX9158" fmla="*/ 2378933 w 5093934"/>
                  <a:gd name="connsiteY9158" fmla="*/ 544693 h 1876628"/>
                  <a:gd name="connsiteX9159" fmla="*/ 2388518 w 5093934"/>
                  <a:gd name="connsiteY9159" fmla="*/ 541744 h 1876628"/>
                  <a:gd name="connsiteX9160" fmla="*/ 1624136 w 5093934"/>
                  <a:gd name="connsiteY9160" fmla="*/ 541744 h 1876628"/>
                  <a:gd name="connsiteX9161" fmla="*/ 1633720 w 5093934"/>
                  <a:gd name="connsiteY9161" fmla="*/ 544693 h 1876628"/>
                  <a:gd name="connsiteX9162" fmla="*/ 1659420 w 5093934"/>
                  <a:gd name="connsiteY9162" fmla="*/ 563778 h 1876628"/>
                  <a:gd name="connsiteX9163" fmla="*/ 1659420 w 5093934"/>
                  <a:gd name="connsiteY9163" fmla="*/ 578014 h 1876628"/>
                  <a:gd name="connsiteX9164" fmla="*/ 1648060 w 5093934"/>
                  <a:gd name="connsiteY9164" fmla="*/ 586449 h 1876628"/>
                  <a:gd name="connsiteX9165" fmla="*/ 1628892 w 5093934"/>
                  <a:gd name="connsiteY9165" fmla="*/ 586449 h 1876628"/>
                  <a:gd name="connsiteX9166" fmla="*/ 1603192 w 5093934"/>
                  <a:gd name="connsiteY9166" fmla="*/ 567364 h 1876628"/>
                  <a:gd name="connsiteX9167" fmla="*/ 1603192 w 5093934"/>
                  <a:gd name="connsiteY9167" fmla="*/ 553129 h 1876628"/>
                  <a:gd name="connsiteX9168" fmla="*/ 1614551 w 5093934"/>
                  <a:gd name="connsiteY9168" fmla="*/ 544693 h 1876628"/>
                  <a:gd name="connsiteX9169" fmla="*/ 1624136 w 5093934"/>
                  <a:gd name="connsiteY9169" fmla="*/ 541744 h 1876628"/>
                  <a:gd name="connsiteX9170" fmla="*/ 859908 w 5093934"/>
                  <a:gd name="connsiteY9170" fmla="*/ 541744 h 1876628"/>
                  <a:gd name="connsiteX9171" fmla="*/ 869492 w 5093934"/>
                  <a:gd name="connsiteY9171" fmla="*/ 544693 h 1876628"/>
                  <a:gd name="connsiteX9172" fmla="*/ 895191 w 5093934"/>
                  <a:gd name="connsiteY9172" fmla="*/ 563778 h 1876628"/>
                  <a:gd name="connsiteX9173" fmla="*/ 895191 w 5093934"/>
                  <a:gd name="connsiteY9173" fmla="*/ 578014 h 1876628"/>
                  <a:gd name="connsiteX9174" fmla="*/ 883833 w 5093934"/>
                  <a:gd name="connsiteY9174" fmla="*/ 586449 h 1876628"/>
                  <a:gd name="connsiteX9175" fmla="*/ 864664 w 5093934"/>
                  <a:gd name="connsiteY9175" fmla="*/ 586449 h 1876628"/>
                  <a:gd name="connsiteX9176" fmla="*/ 838964 w 5093934"/>
                  <a:gd name="connsiteY9176" fmla="*/ 567364 h 1876628"/>
                  <a:gd name="connsiteX9177" fmla="*/ 838964 w 5093934"/>
                  <a:gd name="connsiteY9177" fmla="*/ 553129 h 1876628"/>
                  <a:gd name="connsiteX9178" fmla="*/ 850324 w 5093934"/>
                  <a:gd name="connsiteY9178" fmla="*/ 544693 h 1876628"/>
                  <a:gd name="connsiteX9179" fmla="*/ 859908 w 5093934"/>
                  <a:gd name="connsiteY9179" fmla="*/ 541744 h 1876628"/>
                  <a:gd name="connsiteX9180" fmla="*/ 822546 w 5093934"/>
                  <a:gd name="connsiteY9180" fmla="*/ 540233 h 1876628"/>
                  <a:gd name="connsiteX9181" fmla="*/ 825403 w 5093934"/>
                  <a:gd name="connsiteY9181" fmla="*/ 545356 h 1876628"/>
                  <a:gd name="connsiteX9182" fmla="*/ 820181 w 5093934"/>
                  <a:gd name="connsiteY9182" fmla="*/ 554719 h 1876628"/>
                  <a:gd name="connsiteX9183" fmla="*/ 4034604 w 5093934"/>
                  <a:gd name="connsiteY9183" fmla="*/ 531120 h 1876628"/>
                  <a:gd name="connsiteX9184" fmla="*/ 4046045 w 5093934"/>
                  <a:gd name="connsiteY9184" fmla="*/ 534639 h 1876628"/>
                  <a:gd name="connsiteX9185" fmla="*/ 4091886 w 5093934"/>
                  <a:gd name="connsiteY9185" fmla="*/ 568682 h 1876628"/>
                  <a:gd name="connsiteX9186" fmla="*/ 4091886 w 5093934"/>
                  <a:gd name="connsiteY9186" fmla="*/ 585674 h 1876628"/>
                  <a:gd name="connsiteX9187" fmla="*/ 4025009 w 5093934"/>
                  <a:gd name="connsiteY9187" fmla="*/ 635340 h 1876628"/>
                  <a:gd name="connsiteX9188" fmla="*/ 4002129 w 5093934"/>
                  <a:gd name="connsiteY9188" fmla="*/ 635339 h 1876628"/>
                  <a:gd name="connsiteX9189" fmla="*/ 3956287 w 5093934"/>
                  <a:gd name="connsiteY9189" fmla="*/ 601296 h 1876628"/>
                  <a:gd name="connsiteX9190" fmla="*/ 3956286 w 5093934"/>
                  <a:gd name="connsiteY9190" fmla="*/ 584305 h 1876628"/>
                  <a:gd name="connsiteX9191" fmla="*/ 4023164 w 5093934"/>
                  <a:gd name="connsiteY9191" fmla="*/ 534639 h 1876628"/>
                  <a:gd name="connsiteX9192" fmla="*/ 4034604 w 5093934"/>
                  <a:gd name="connsiteY9192" fmla="*/ 531120 h 1876628"/>
                  <a:gd name="connsiteX9193" fmla="*/ 3271823 w 5093934"/>
                  <a:gd name="connsiteY9193" fmla="*/ 531120 h 1876628"/>
                  <a:gd name="connsiteX9194" fmla="*/ 3283264 w 5093934"/>
                  <a:gd name="connsiteY9194" fmla="*/ 534639 h 1876628"/>
                  <a:gd name="connsiteX9195" fmla="*/ 3329106 w 5093934"/>
                  <a:gd name="connsiteY9195" fmla="*/ 568682 h 1876628"/>
                  <a:gd name="connsiteX9196" fmla="*/ 3329106 w 5093934"/>
                  <a:gd name="connsiteY9196" fmla="*/ 585674 h 1876628"/>
                  <a:gd name="connsiteX9197" fmla="*/ 3262228 w 5093934"/>
                  <a:gd name="connsiteY9197" fmla="*/ 635340 h 1876628"/>
                  <a:gd name="connsiteX9198" fmla="*/ 3239348 w 5093934"/>
                  <a:gd name="connsiteY9198" fmla="*/ 635339 h 1876628"/>
                  <a:gd name="connsiteX9199" fmla="*/ 3193506 w 5093934"/>
                  <a:gd name="connsiteY9199" fmla="*/ 601296 h 1876628"/>
                  <a:gd name="connsiteX9200" fmla="*/ 3193506 w 5093934"/>
                  <a:gd name="connsiteY9200" fmla="*/ 584305 h 1876628"/>
                  <a:gd name="connsiteX9201" fmla="*/ 3260383 w 5093934"/>
                  <a:gd name="connsiteY9201" fmla="*/ 534639 h 1876628"/>
                  <a:gd name="connsiteX9202" fmla="*/ 3271823 w 5093934"/>
                  <a:gd name="connsiteY9202" fmla="*/ 531120 h 1876628"/>
                  <a:gd name="connsiteX9203" fmla="*/ 2507596 w 5093934"/>
                  <a:gd name="connsiteY9203" fmla="*/ 531120 h 1876628"/>
                  <a:gd name="connsiteX9204" fmla="*/ 2519036 w 5093934"/>
                  <a:gd name="connsiteY9204" fmla="*/ 534639 h 1876628"/>
                  <a:gd name="connsiteX9205" fmla="*/ 2564878 w 5093934"/>
                  <a:gd name="connsiteY9205" fmla="*/ 568682 h 1876628"/>
                  <a:gd name="connsiteX9206" fmla="*/ 2564878 w 5093934"/>
                  <a:gd name="connsiteY9206" fmla="*/ 585674 h 1876628"/>
                  <a:gd name="connsiteX9207" fmla="*/ 2498000 w 5093934"/>
                  <a:gd name="connsiteY9207" fmla="*/ 635340 h 1876628"/>
                  <a:gd name="connsiteX9208" fmla="*/ 2475119 w 5093934"/>
                  <a:gd name="connsiteY9208" fmla="*/ 635339 h 1876628"/>
                  <a:gd name="connsiteX9209" fmla="*/ 2429278 w 5093934"/>
                  <a:gd name="connsiteY9209" fmla="*/ 601296 h 1876628"/>
                  <a:gd name="connsiteX9210" fmla="*/ 2429277 w 5093934"/>
                  <a:gd name="connsiteY9210" fmla="*/ 584305 h 1876628"/>
                  <a:gd name="connsiteX9211" fmla="*/ 2496155 w 5093934"/>
                  <a:gd name="connsiteY9211" fmla="*/ 534639 h 1876628"/>
                  <a:gd name="connsiteX9212" fmla="*/ 2507596 w 5093934"/>
                  <a:gd name="connsiteY9212" fmla="*/ 531120 h 1876628"/>
                  <a:gd name="connsiteX9213" fmla="*/ 1743214 w 5093934"/>
                  <a:gd name="connsiteY9213" fmla="*/ 531120 h 1876628"/>
                  <a:gd name="connsiteX9214" fmla="*/ 1754654 w 5093934"/>
                  <a:gd name="connsiteY9214" fmla="*/ 534639 h 1876628"/>
                  <a:gd name="connsiteX9215" fmla="*/ 1800496 w 5093934"/>
                  <a:gd name="connsiteY9215" fmla="*/ 568682 h 1876628"/>
                  <a:gd name="connsiteX9216" fmla="*/ 1800496 w 5093934"/>
                  <a:gd name="connsiteY9216" fmla="*/ 585674 h 1876628"/>
                  <a:gd name="connsiteX9217" fmla="*/ 1733618 w 5093934"/>
                  <a:gd name="connsiteY9217" fmla="*/ 635340 h 1876628"/>
                  <a:gd name="connsiteX9218" fmla="*/ 1710738 w 5093934"/>
                  <a:gd name="connsiteY9218" fmla="*/ 635339 h 1876628"/>
                  <a:gd name="connsiteX9219" fmla="*/ 1664896 w 5093934"/>
                  <a:gd name="connsiteY9219" fmla="*/ 601296 h 1876628"/>
                  <a:gd name="connsiteX9220" fmla="*/ 1664896 w 5093934"/>
                  <a:gd name="connsiteY9220" fmla="*/ 584305 h 1876628"/>
                  <a:gd name="connsiteX9221" fmla="*/ 1731774 w 5093934"/>
                  <a:gd name="connsiteY9221" fmla="*/ 534639 h 1876628"/>
                  <a:gd name="connsiteX9222" fmla="*/ 1743214 w 5093934"/>
                  <a:gd name="connsiteY9222" fmla="*/ 531120 h 1876628"/>
                  <a:gd name="connsiteX9223" fmla="*/ 978985 w 5093934"/>
                  <a:gd name="connsiteY9223" fmla="*/ 531120 h 1876628"/>
                  <a:gd name="connsiteX9224" fmla="*/ 990426 w 5093934"/>
                  <a:gd name="connsiteY9224" fmla="*/ 534639 h 1876628"/>
                  <a:gd name="connsiteX9225" fmla="*/ 1036267 w 5093934"/>
                  <a:gd name="connsiteY9225" fmla="*/ 568682 h 1876628"/>
                  <a:gd name="connsiteX9226" fmla="*/ 1036267 w 5093934"/>
                  <a:gd name="connsiteY9226" fmla="*/ 585674 h 1876628"/>
                  <a:gd name="connsiteX9227" fmla="*/ 969390 w 5093934"/>
                  <a:gd name="connsiteY9227" fmla="*/ 635340 h 1876628"/>
                  <a:gd name="connsiteX9228" fmla="*/ 946510 w 5093934"/>
                  <a:gd name="connsiteY9228" fmla="*/ 635339 h 1876628"/>
                  <a:gd name="connsiteX9229" fmla="*/ 900668 w 5093934"/>
                  <a:gd name="connsiteY9229" fmla="*/ 601296 h 1876628"/>
                  <a:gd name="connsiteX9230" fmla="*/ 900668 w 5093934"/>
                  <a:gd name="connsiteY9230" fmla="*/ 584305 h 1876628"/>
                  <a:gd name="connsiteX9231" fmla="*/ 967546 w 5093934"/>
                  <a:gd name="connsiteY9231" fmla="*/ 534639 h 1876628"/>
                  <a:gd name="connsiteX9232" fmla="*/ 978985 w 5093934"/>
                  <a:gd name="connsiteY9232" fmla="*/ 531120 h 1876628"/>
                  <a:gd name="connsiteX9233" fmla="*/ 4286426 w 5093934"/>
                  <a:gd name="connsiteY9233" fmla="*/ 530803 h 1876628"/>
                  <a:gd name="connsiteX9234" fmla="*/ 4292182 w 5093934"/>
                  <a:gd name="connsiteY9234" fmla="*/ 534129 h 1876628"/>
                  <a:gd name="connsiteX9235" fmla="*/ 4299464 w 5093934"/>
                  <a:gd name="connsiteY9235" fmla="*/ 543642 h 1876628"/>
                  <a:gd name="connsiteX9236" fmla="*/ 4295890 w 5093934"/>
                  <a:gd name="connsiteY9236" fmla="*/ 553290 h 1876628"/>
                  <a:gd name="connsiteX9237" fmla="*/ 4283344 w 5093934"/>
                  <a:gd name="connsiteY9237" fmla="*/ 558586 h 1876628"/>
                  <a:gd name="connsiteX9238" fmla="*/ 4270352 w 5093934"/>
                  <a:gd name="connsiteY9238" fmla="*/ 555932 h 1876628"/>
                  <a:gd name="connsiteX9239" fmla="*/ 4263070 w 5093934"/>
                  <a:gd name="connsiteY9239" fmla="*/ 546419 h 1876628"/>
                  <a:gd name="connsiteX9240" fmla="*/ 4266644 w 5093934"/>
                  <a:gd name="connsiteY9240" fmla="*/ 536771 h 1876628"/>
                  <a:gd name="connsiteX9241" fmla="*/ 4279190 w 5093934"/>
                  <a:gd name="connsiteY9241" fmla="*/ 531474 h 1876628"/>
                  <a:gd name="connsiteX9242" fmla="*/ 4286426 w 5093934"/>
                  <a:gd name="connsiteY9242" fmla="*/ 530803 h 1876628"/>
                  <a:gd name="connsiteX9243" fmla="*/ 3523645 w 5093934"/>
                  <a:gd name="connsiteY9243" fmla="*/ 530803 h 1876628"/>
                  <a:gd name="connsiteX9244" fmla="*/ 3529400 w 5093934"/>
                  <a:gd name="connsiteY9244" fmla="*/ 534129 h 1876628"/>
                  <a:gd name="connsiteX9245" fmla="*/ 3536684 w 5093934"/>
                  <a:gd name="connsiteY9245" fmla="*/ 543642 h 1876628"/>
                  <a:gd name="connsiteX9246" fmla="*/ 3533108 w 5093934"/>
                  <a:gd name="connsiteY9246" fmla="*/ 553290 h 1876628"/>
                  <a:gd name="connsiteX9247" fmla="*/ 3520564 w 5093934"/>
                  <a:gd name="connsiteY9247" fmla="*/ 558586 h 1876628"/>
                  <a:gd name="connsiteX9248" fmla="*/ 3507572 w 5093934"/>
                  <a:gd name="connsiteY9248" fmla="*/ 555932 h 1876628"/>
                  <a:gd name="connsiteX9249" fmla="*/ 3500288 w 5093934"/>
                  <a:gd name="connsiteY9249" fmla="*/ 546419 h 1876628"/>
                  <a:gd name="connsiteX9250" fmla="*/ 3503863 w 5093934"/>
                  <a:gd name="connsiteY9250" fmla="*/ 536771 h 1876628"/>
                  <a:gd name="connsiteX9251" fmla="*/ 3516408 w 5093934"/>
                  <a:gd name="connsiteY9251" fmla="*/ 531474 h 1876628"/>
                  <a:gd name="connsiteX9252" fmla="*/ 3523645 w 5093934"/>
                  <a:gd name="connsiteY9252" fmla="*/ 530803 h 1876628"/>
                  <a:gd name="connsiteX9253" fmla="*/ 2759418 w 5093934"/>
                  <a:gd name="connsiteY9253" fmla="*/ 530803 h 1876628"/>
                  <a:gd name="connsiteX9254" fmla="*/ 2765172 w 5093934"/>
                  <a:gd name="connsiteY9254" fmla="*/ 534129 h 1876628"/>
                  <a:gd name="connsiteX9255" fmla="*/ 2772455 w 5093934"/>
                  <a:gd name="connsiteY9255" fmla="*/ 543642 h 1876628"/>
                  <a:gd name="connsiteX9256" fmla="*/ 2768880 w 5093934"/>
                  <a:gd name="connsiteY9256" fmla="*/ 553290 h 1876628"/>
                  <a:gd name="connsiteX9257" fmla="*/ 2756335 w 5093934"/>
                  <a:gd name="connsiteY9257" fmla="*/ 558586 h 1876628"/>
                  <a:gd name="connsiteX9258" fmla="*/ 2743344 w 5093934"/>
                  <a:gd name="connsiteY9258" fmla="*/ 555932 h 1876628"/>
                  <a:gd name="connsiteX9259" fmla="*/ 2736060 w 5093934"/>
                  <a:gd name="connsiteY9259" fmla="*/ 546419 h 1876628"/>
                  <a:gd name="connsiteX9260" fmla="*/ 2739635 w 5093934"/>
                  <a:gd name="connsiteY9260" fmla="*/ 536771 h 1876628"/>
                  <a:gd name="connsiteX9261" fmla="*/ 2752180 w 5093934"/>
                  <a:gd name="connsiteY9261" fmla="*/ 531474 h 1876628"/>
                  <a:gd name="connsiteX9262" fmla="*/ 2759418 w 5093934"/>
                  <a:gd name="connsiteY9262" fmla="*/ 530803 h 1876628"/>
                  <a:gd name="connsiteX9263" fmla="*/ 1995035 w 5093934"/>
                  <a:gd name="connsiteY9263" fmla="*/ 530803 h 1876628"/>
                  <a:gd name="connsiteX9264" fmla="*/ 2000790 w 5093934"/>
                  <a:gd name="connsiteY9264" fmla="*/ 534129 h 1876628"/>
                  <a:gd name="connsiteX9265" fmla="*/ 2008073 w 5093934"/>
                  <a:gd name="connsiteY9265" fmla="*/ 543642 h 1876628"/>
                  <a:gd name="connsiteX9266" fmla="*/ 2004498 w 5093934"/>
                  <a:gd name="connsiteY9266" fmla="*/ 553290 h 1876628"/>
                  <a:gd name="connsiteX9267" fmla="*/ 1991953 w 5093934"/>
                  <a:gd name="connsiteY9267" fmla="*/ 558586 h 1876628"/>
                  <a:gd name="connsiteX9268" fmla="*/ 1978961 w 5093934"/>
                  <a:gd name="connsiteY9268" fmla="*/ 555932 h 1876628"/>
                  <a:gd name="connsiteX9269" fmla="*/ 1971678 w 5093934"/>
                  <a:gd name="connsiteY9269" fmla="*/ 546419 h 1876628"/>
                  <a:gd name="connsiteX9270" fmla="*/ 1975254 w 5093934"/>
                  <a:gd name="connsiteY9270" fmla="*/ 536771 h 1876628"/>
                  <a:gd name="connsiteX9271" fmla="*/ 1987798 w 5093934"/>
                  <a:gd name="connsiteY9271" fmla="*/ 531474 h 1876628"/>
                  <a:gd name="connsiteX9272" fmla="*/ 1995035 w 5093934"/>
                  <a:gd name="connsiteY9272" fmla="*/ 530803 h 1876628"/>
                  <a:gd name="connsiteX9273" fmla="*/ 1230807 w 5093934"/>
                  <a:gd name="connsiteY9273" fmla="*/ 530803 h 1876628"/>
                  <a:gd name="connsiteX9274" fmla="*/ 1236563 w 5093934"/>
                  <a:gd name="connsiteY9274" fmla="*/ 534129 h 1876628"/>
                  <a:gd name="connsiteX9275" fmla="*/ 1243845 w 5093934"/>
                  <a:gd name="connsiteY9275" fmla="*/ 543642 h 1876628"/>
                  <a:gd name="connsiteX9276" fmla="*/ 1240270 w 5093934"/>
                  <a:gd name="connsiteY9276" fmla="*/ 553290 h 1876628"/>
                  <a:gd name="connsiteX9277" fmla="*/ 1227726 w 5093934"/>
                  <a:gd name="connsiteY9277" fmla="*/ 558586 h 1876628"/>
                  <a:gd name="connsiteX9278" fmla="*/ 1214734 w 5093934"/>
                  <a:gd name="connsiteY9278" fmla="*/ 555932 h 1876628"/>
                  <a:gd name="connsiteX9279" fmla="*/ 1207451 w 5093934"/>
                  <a:gd name="connsiteY9279" fmla="*/ 546419 h 1876628"/>
                  <a:gd name="connsiteX9280" fmla="*/ 1211026 w 5093934"/>
                  <a:gd name="connsiteY9280" fmla="*/ 536771 h 1876628"/>
                  <a:gd name="connsiteX9281" fmla="*/ 1223571 w 5093934"/>
                  <a:gd name="connsiteY9281" fmla="*/ 531474 h 1876628"/>
                  <a:gd name="connsiteX9282" fmla="*/ 1230807 w 5093934"/>
                  <a:gd name="connsiteY9282" fmla="*/ 530803 h 1876628"/>
                  <a:gd name="connsiteX9283" fmla="*/ 4354420 w 5093934"/>
                  <a:gd name="connsiteY9283" fmla="*/ 524158 h 1876628"/>
                  <a:gd name="connsiteX9284" fmla="*/ 4362915 w 5093934"/>
                  <a:gd name="connsiteY9284" fmla="*/ 524640 h 1876628"/>
                  <a:gd name="connsiteX9285" fmla="*/ 4376342 w 5093934"/>
                  <a:gd name="connsiteY9285" fmla="*/ 532397 h 1876628"/>
                  <a:gd name="connsiteX9286" fmla="*/ 4393328 w 5093934"/>
                  <a:gd name="connsiteY9286" fmla="*/ 554587 h 1876628"/>
                  <a:gd name="connsiteX9287" fmla="*/ 4384990 w 5093934"/>
                  <a:gd name="connsiteY9287" fmla="*/ 577093 h 1876628"/>
                  <a:gd name="connsiteX9288" fmla="*/ 4355726 w 5093934"/>
                  <a:gd name="connsiteY9288" fmla="*/ 589448 h 1876628"/>
                  <a:gd name="connsiteX9289" fmla="*/ 4325420 w 5093934"/>
                  <a:gd name="connsiteY9289" fmla="*/ 583257 h 1876628"/>
                  <a:gd name="connsiteX9290" fmla="*/ 4308433 w 5093934"/>
                  <a:gd name="connsiteY9290" fmla="*/ 561067 h 1876628"/>
                  <a:gd name="connsiteX9291" fmla="*/ 4316770 w 5093934"/>
                  <a:gd name="connsiteY9291" fmla="*/ 538561 h 1876628"/>
                  <a:gd name="connsiteX9292" fmla="*/ 4346036 w 5093934"/>
                  <a:gd name="connsiteY9292" fmla="*/ 526205 h 1876628"/>
                  <a:gd name="connsiteX9293" fmla="*/ 4354420 w 5093934"/>
                  <a:gd name="connsiteY9293" fmla="*/ 524158 h 1876628"/>
                  <a:gd name="connsiteX9294" fmla="*/ 3591639 w 5093934"/>
                  <a:gd name="connsiteY9294" fmla="*/ 524158 h 1876628"/>
                  <a:gd name="connsiteX9295" fmla="*/ 3600134 w 5093934"/>
                  <a:gd name="connsiteY9295" fmla="*/ 524640 h 1876628"/>
                  <a:gd name="connsiteX9296" fmla="*/ 3613560 w 5093934"/>
                  <a:gd name="connsiteY9296" fmla="*/ 532397 h 1876628"/>
                  <a:gd name="connsiteX9297" fmla="*/ 3630547 w 5093934"/>
                  <a:gd name="connsiteY9297" fmla="*/ 554587 h 1876628"/>
                  <a:gd name="connsiteX9298" fmla="*/ 3622210 w 5093934"/>
                  <a:gd name="connsiteY9298" fmla="*/ 577093 h 1876628"/>
                  <a:gd name="connsiteX9299" fmla="*/ 3592944 w 5093934"/>
                  <a:gd name="connsiteY9299" fmla="*/ 589448 h 1876628"/>
                  <a:gd name="connsiteX9300" fmla="*/ 3562639 w 5093934"/>
                  <a:gd name="connsiteY9300" fmla="*/ 583257 h 1876628"/>
                  <a:gd name="connsiteX9301" fmla="*/ 3545652 w 5093934"/>
                  <a:gd name="connsiteY9301" fmla="*/ 561067 h 1876628"/>
                  <a:gd name="connsiteX9302" fmla="*/ 3553988 w 5093934"/>
                  <a:gd name="connsiteY9302" fmla="*/ 538561 h 1876628"/>
                  <a:gd name="connsiteX9303" fmla="*/ 3583255 w 5093934"/>
                  <a:gd name="connsiteY9303" fmla="*/ 526205 h 1876628"/>
                  <a:gd name="connsiteX9304" fmla="*/ 3591639 w 5093934"/>
                  <a:gd name="connsiteY9304" fmla="*/ 524158 h 1876628"/>
                  <a:gd name="connsiteX9305" fmla="*/ 2827411 w 5093934"/>
                  <a:gd name="connsiteY9305" fmla="*/ 524158 h 1876628"/>
                  <a:gd name="connsiteX9306" fmla="*/ 2835906 w 5093934"/>
                  <a:gd name="connsiteY9306" fmla="*/ 524640 h 1876628"/>
                  <a:gd name="connsiteX9307" fmla="*/ 2849332 w 5093934"/>
                  <a:gd name="connsiteY9307" fmla="*/ 532397 h 1876628"/>
                  <a:gd name="connsiteX9308" fmla="*/ 2866319 w 5093934"/>
                  <a:gd name="connsiteY9308" fmla="*/ 554587 h 1876628"/>
                  <a:gd name="connsiteX9309" fmla="*/ 2857982 w 5093934"/>
                  <a:gd name="connsiteY9309" fmla="*/ 577093 h 1876628"/>
                  <a:gd name="connsiteX9310" fmla="*/ 2828716 w 5093934"/>
                  <a:gd name="connsiteY9310" fmla="*/ 589448 h 1876628"/>
                  <a:gd name="connsiteX9311" fmla="*/ 2798410 w 5093934"/>
                  <a:gd name="connsiteY9311" fmla="*/ 583257 h 1876628"/>
                  <a:gd name="connsiteX9312" fmla="*/ 2781424 w 5093934"/>
                  <a:gd name="connsiteY9312" fmla="*/ 561067 h 1876628"/>
                  <a:gd name="connsiteX9313" fmla="*/ 2789761 w 5093934"/>
                  <a:gd name="connsiteY9313" fmla="*/ 538561 h 1876628"/>
                  <a:gd name="connsiteX9314" fmla="*/ 2819027 w 5093934"/>
                  <a:gd name="connsiteY9314" fmla="*/ 526205 h 1876628"/>
                  <a:gd name="connsiteX9315" fmla="*/ 2827411 w 5093934"/>
                  <a:gd name="connsiteY9315" fmla="*/ 524158 h 1876628"/>
                  <a:gd name="connsiteX9316" fmla="*/ 2063029 w 5093934"/>
                  <a:gd name="connsiteY9316" fmla="*/ 524158 h 1876628"/>
                  <a:gd name="connsiteX9317" fmla="*/ 2071524 w 5093934"/>
                  <a:gd name="connsiteY9317" fmla="*/ 524640 h 1876628"/>
                  <a:gd name="connsiteX9318" fmla="*/ 2084950 w 5093934"/>
                  <a:gd name="connsiteY9318" fmla="*/ 532397 h 1876628"/>
                  <a:gd name="connsiteX9319" fmla="*/ 2101937 w 5093934"/>
                  <a:gd name="connsiteY9319" fmla="*/ 554587 h 1876628"/>
                  <a:gd name="connsiteX9320" fmla="*/ 2093599 w 5093934"/>
                  <a:gd name="connsiteY9320" fmla="*/ 577093 h 1876628"/>
                  <a:gd name="connsiteX9321" fmla="*/ 2064335 w 5093934"/>
                  <a:gd name="connsiteY9321" fmla="*/ 589448 h 1876628"/>
                  <a:gd name="connsiteX9322" fmla="*/ 2034028 w 5093934"/>
                  <a:gd name="connsiteY9322" fmla="*/ 583257 h 1876628"/>
                  <a:gd name="connsiteX9323" fmla="*/ 2017042 w 5093934"/>
                  <a:gd name="connsiteY9323" fmla="*/ 561067 h 1876628"/>
                  <a:gd name="connsiteX9324" fmla="*/ 2025379 w 5093934"/>
                  <a:gd name="connsiteY9324" fmla="*/ 538561 h 1876628"/>
                  <a:gd name="connsiteX9325" fmla="*/ 2054645 w 5093934"/>
                  <a:gd name="connsiteY9325" fmla="*/ 526205 h 1876628"/>
                  <a:gd name="connsiteX9326" fmla="*/ 2063029 w 5093934"/>
                  <a:gd name="connsiteY9326" fmla="*/ 524158 h 1876628"/>
                  <a:gd name="connsiteX9327" fmla="*/ 1298801 w 5093934"/>
                  <a:gd name="connsiteY9327" fmla="*/ 524158 h 1876628"/>
                  <a:gd name="connsiteX9328" fmla="*/ 1307296 w 5093934"/>
                  <a:gd name="connsiteY9328" fmla="*/ 524640 h 1876628"/>
                  <a:gd name="connsiteX9329" fmla="*/ 1320722 w 5093934"/>
                  <a:gd name="connsiteY9329" fmla="*/ 532397 h 1876628"/>
                  <a:gd name="connsiteX9330" fmla="*/ 1337709 w 5093934"/>
                  <a:gd name="connsiteY9330" fmla="*/ 554587 h 1876628"/>
                  <a:gd name="connsiteX9331" fmla="*/ 1329372 w 5093934"/>
                  <a:gd name="connsiteY9331" fmla="*/ 577093 h 1876628"/>
                  <a:gd name="connsiteX9332" fmla="*/ 1300107 w 5093934"/>
                  <a:gd name="connsiteY9332" fmla="*/ 589448 h 1876628"/>
                  <a:gd name="connsiteX9333" fmla="*/ 1269801 w 5093934"/>
                  <a:gd name="connsiteY9333" fmla="*/ 583257 h 1876628"/>
                  <a:gd name="connsiteX9334" fmla="*/ 1252814 w 5093934"/>
                  <a:gd name="connsiteY9334" fmla="*/ 561067 h 1876628"/>
                  <a:gd name="connsiteX9335" fmla="*/ 1261151 w 5093934"/>
                  <a:gd name="connsiteY9335" fmla="*/ 538561 h 1876628"/>
                  <a:gd name="connsiteX9336" fmla="*/ 1290417 w 5093934"/>
                  <a:gd name="connsiteY9336" fmla="*/ 526205 h 1876628"/>
                  <a:gd name="connsiteX9337" fmla="*/ 1298801 w 5093934"/>
                  <a:gd name="connsiteY9337" fmla="*/ 524158 h 1876628"/>
                  <a:gd name="connsiteX9338" fmla="*/ 4433495 w 5093934"/>
                  <a:gd name="connsiteY9338" fmla="*/ 508948 h 1876628"/>
                  <a:gd name="connsiteX9339" fmla="*/ 4442389 w 5093934"/>
                  <a:gd name="connsiteY9339" fmla="*/ 588369 h 1876628"/>
                  <a:gd name="connsiteX9340" fmla="*/ 4424922 w 5093934"/>
                  <a:gd name="connsiteY9340" fmla="*/ 575398 h 1876628"/>
                  <a:gd name="connsiteX9341" fmla="*/ 4424922 w 5093934"/>
                  <a:gd name="connsiteY9341" fmla="*/ 515315 h 1876628"/>
                  <a:gd name="connsiteX9342" fmla="*/ 4366882 w 5093934"/>
                  <a:gd name="connsiteY9342" fmla="*/ 491540 h 1876628"/>
                  <a:gd name="connsiteX9343" fmla="*/ 4372934 w 5093934"/>
                  <a:gd name="connsiteY9343" fmla="*/ 493640 h 1876628"/>
                  <a:gd name="connsiteX9344" fmla="*/ 4379916 w 5093934"/>
                  <a:gd name="connsiteY9344" fmla="*/ 499307 h 1876628"/>
                  <a:gd name="connsiteX9345" fmla="*/ 4379368 w 5093934"/>
                  <a:gd name="connsiteY9345" fmla="*/ 508463 h 1876628"/>
                  <a:gd name="connsiteX9346" fmla="*/ 4371738 w 5093934"/>
                  <a:gd name="connsiteY9346" fmla="*/ 513648 h 1876628"/>
                  <a:gd name="connsiteX9347" fmla="*/ 4359410 w 5093934"/>
                  <a:gd name="connsiteY9347" fmla="*/ 513241 h 1876628"/>
                  <a:gd name="connsiteX9348" fmla="*/ 4352427 w 5093934"/>
                  <a:gd name="connsiteY9348" fmla="*/ 507574 h 1876628"/>
                  <a:gd name="connsiteX9349" fmla="*/ 4352974 w 5093934"/>
                  <a:gd name="connsiteY9349" fmla="*/ 498419 h 1876628"/>
                  <a:gd name="connsiteX9350" fmla="*/ 4360605 w 5093934"/>
                  <a:gd name="connsiteY9350" fmla="*/ 493234 h 1876628"/>
                  <a:gd name="connsiteX9351" fmla="*/ 4366882 w 5093934"/>
                  <a:gd name="connsiteY9351" fmla="*/ 491540 h 1876628"/>
                  <a:gd name="connsiteX9352" fmla="*/ 3604101 w 5093934"/>
                  <a:gd name="connsiteY9352" fmla="*/ 491540 h 1876628"/>
                  <a:gd name="connsiteX9353" fmla="*/ 3610152 w 5093934"/>
                  <a:gd name="connsiteY9353" fmla="*/ 493640 h 1876628"/>
                  <a:gd name="connsiteX9354" fmla="*/ 3617134 w 5093934"/>
                  <a:gd name="connsiteY9354" fmla="*/ 499307 h 1876628"/>
                  <a:gd name="connsiteX9355" fmla="*/ 3616588 w 5093934"/>
                  <a:gd name="connsiteY9355" fmla="*/ 508463 h 1876628"/>
                  <a:gd name="connsiteX9356" fmla="*/ 3608957 w 5093934"/>
                  <a:gd name="connsiteY9356" fmla="*/ 513648 h 1876628"/>
                  <a:gd name="connsiteX9357" fmla="*/ 3596628 w 5093934"/>
                  <a:gd name="connsiteY9357" fmla="*/ 513241 h 1876628"/>
                  <a:gd name="connsiteX9358" fmla="*/ 3589646 w 5093934"/>
                  <a:gd name="connsiteY9358" fmla="*/ 507574 h 1876628"/>
                  <a:gd name="connsiteX9359" fmla="*/ 3590193 w 5093934"/>
                  <a:gd name="connsiteY9359" fmla="*/ 498419 h 1876628"/>
                  <a:gd name="connsiteX9360" fmla="*/ 3597824 w 5093934"/>
                  <a:gd name="connsiteY9360" fmla="*/ 493234 h 1876628"/>
                  <a:gd name="connsiteX9361" fmla="*/ 3604101 w 5093934"/>
                  <a:gd name="connsiteY9361" fmla="*/ 491540 h 1876628"/>
                  <a:gd name="connsiteX9362" fmla="*/ 2839874 w 5093934"/>
                  <a:gd name="connsiteY9362" fmla="*/ 491540 h 1876628"/>
                  <a:gd name="connsiteX9363" fmla="*/ 2845924 w 5093934"/>
                  <a:gd name="connsiteY9363" fmla="*/ 493640 h 1876628"/>
                  <a:gd name="connsiteX9364" fmla="*/ 2852906 w 5093934"/>
                  <a:gd name="connsiteY9364" fmla="*/ 499307 h 1876628"/>
                  <a:gd name="connsiteX9365" fmla="*/ 2852359 w 5093934"/>
                  <a:gd name="connsiteY9365" fmla="*/ 508463 h 1876628"/>
                  <a:gd name="connsiteX9366" fmla="*/ 2844729 w 5093934"/>
                  <a:gd name="connsiteY9366" fmla="*/ 513648 h 1876628"/>
                  <a:gd name="connsiteX9367" fmla="*/ 2832400 w 5093934"/>
                  <a:gd name="connsiteY9367" fmla="*/ 513241 h 1876628"/>
                  <a:gd name="connsiteX9368" fmla="*/ 2825418 w 5093934"/>
                  <a:gd name="connsiteY9368" fmla="*/ 507574 h 1876628"/>
                  <a:gd name="connsiteX9369" fmla="*/ 2825965 w 5093934"/>
                  <a:gd name="connsiteY9369" fmla="*/ 498419 h 1876628"/>
                  <a:gd name="connsiteX9370" fmla="*/ 2833596 w 5093934"/>
                  <a:gd name="connsiteY9370" fmla="*/ 493234 h 1876628"/>
                  <a:gd name="connsiteX9371" fmla="*/ 2839874 w 5093934"/>
                  <a:gd name="connsiteY9371" fmla="*/ 491540 h 1876628"/>
                  <a:gd name="connsiteX9372" fmla="*/ 2075491 w 5093934"/>
                  <a:gd name="connsiteY9372" fmla="*/ 491540 h 1876628"/>
                  <a:gd name="connsiteX9373" fmla="*/ 2081542 w 5093934"/>
                  <a:gd name="connsiteY9373" fmla="*/ 493640 h 1876628"/>
                  <a:gd name="connsiteX9374" fmla="*/ 2088524 w 5093934"/>
                  <a:gd name="connsiteY9374" fmla="*/ 499307 h 1876628"/>
                  <a:gd name="connsiteX9375" fmla="*/ 2087977 w 5093934"/>
                  <a:gd name="connsiteY9375" fmla="*/ 508463 h 1876628"/>
                  <a:gd name="connsiteX9376" fmla="*/ 2080346 w 5093934"/>
                  <a:gd name="connsiteY9376" fmla="*/ 513648 h 1876628"/>
                  <a:gd name="connsiteX9377" fmla="*/ 2068018 w 5093934"/>
                  <a:gd name="connsiteY9377" fmla="*/ 513241 h 1876628"/>
                  <a:gd name="connsiteX9378" fmla="*/ 2061036 w 5093934"/>
                  <a:gd name="connsiteY9378" fmla="*/ 507574 h 1876628"/>
                  <a:gd name="connsiteX9379" fmla="*/ 2061582 w 5093934"/>
                  <a:gd name="connsiteY9379" fmla="*/ 498419 h 1876628"/>
                  <a:gd name="connsiteX9380" fmla="*/ 2069214 w 5093934"/>
                  <a:gd name="connsiteY9380" fmla="*/ 493234 h 1876628"/>
                  <a:gd name="connsiteX9381" fmla="*/ 2075491 w 5093934"/>
                  <a:gd name="connsiteY9381" fmla="*/ 491540 h 1876628"/>
                  <a:gd name="connsiteX9382" fmla="*/ 1311263 w 5093934"/>
                  <a:gd name="connsiteY9382" fmla="*/ 491540 h 1876628"/>
                  <a:gd name="connsiteX9383" fmla="*/ 1317315 w 5093934"/>
                  <a:gd name="connsiteY9383" fmla="*/ 493640 h 1876628"/>
                  <a:gd name="connsiteX9384" fmla="*/ 1324296 w 5093934"/>
                  <a:gd name="connsiteY9384" fmla="*/ 499307 h 1876628"/>
                  <a:gd name="connsiteX9385" fmla="*/ 1323750 w 5093934"/>
                  <a:gd name="connsiteY9385" fmla="*/ 508463 h 1876628"/>
                  <a:gd name="connsiteX9386" fmla="*/ 1316118 w 5093934"/>
                  <a:gd name="connsiteY9386" fmla="*/ 513648 h 1876628"/>
                  <a:gd name="connsiteX9387" fmla="*/ 1303791 w 5093934"/>
                  <a:gd name="connsiteY9387" fmla="*/ 513241 h 1876628"/>
                  <a:gd name="connsiteX9388" fmla="*/ 1296808 w 5093934"/>
                  <a:gd name="connsiteY9388" fmla="*/ 507574 h 1876628"/>
                  <a:gd name="connsiteX9389" fmla="*/ 1297355 w 5093934"/>
                  <a:gd name="connsiteY9389" fmla="*/ 498419 h 1876628"/>
                  <a:gd name="connsiteX9390" fmla="*/ 1304986 w 5093934"/>
                  <a:gd name="connsiteY9390" fmla="*/ 493234 h 1876628"/>
                  <a:gd name="connsiteX9391" fmla="*/ 1311263 w 5093934"/>
                  <a:gd name="connsiteY9391" fmla="*/ 491540 h 1876628"/>
                  <a:gd name="connsiteX9392" fmla="*/ 4316566 w 5093934"/>
                  <a:gd name="connsiteY9392" fmla="*/ 490890 h 1876628"/>
                  <a:gd name="connsiteX9393" fmla="*/ 4325449 w 5093934"/>
                  <a:gd name="connsiteY9393" fmla="*/ 494151 h 1876628"/>
                  <a:gd name="connsiteX9394" fmla="*/ 4338366 w 5093934"/>
                  <a:gd name="connsiteY9394" fmla="*/ 505110 h 1876628"/>
                  <a:gd name="connsiteX9395" fmla="*/ 4337152 w 5093934"/>
                  <a:gd name="connsiteY9395" fmla="*/ 518677 h 1876628"/>
                  <a:gd name="connsiteX9396" fmla="*/ 4318556 w 5093934"/>
                  <a:gd name="connsiteY9396" fmla="*/ 530765 h 1876628"/>
                  <a:gd name="connsiteX9397" fmla="*/ 4300286 w 5093934"/>
                  <a:gd name="connsiteY9397" fmla="*/ 529863 h 1876628"/>
                  <a:gd name="connsiteX9398" fmla="*/ 4287370 w 5093934"/>
                  <a:gd name="connsiteY9398" fmla="*/ 518904 h 1876628"/>
                  <a:gd name="connsiteX9399" fmla="*/ 4288584 w 5093934"/>
                  <a:gd name="connsiteY9399" fmla="*/ 505336 h 1876628"/>
                  <a:gd name="connsiteX9400" fmla="*/ 4307180 w 5093934"/>
                  <a:gd name="connsiteY9400" fmla="*/ 493249 h 1876628"/>
                  <a:gd name="connsiteX9401" fmla="*/ 4316566 w 5093934"/>
                  <a:gd name="connsiteY9401" fmla="*/ 490890 h 1876628"/>
                  <a:gd name="connsiteX9402" fmla="*/ 3553786 w 5093934"/>
                  <a:gd name="connsiteY9402" fmla="*/ 490890 h 1876628"/>
                  <a:gd name="connsiteX9403" fmla="*/ 3562668 w 5093934"/>
                  <a:gd name="connsiteY9403" fmla="*/ 494151 h 1876628"/>
                  <a:gd name="connsiteX9404" fmla="*/ 3575586 w 5093934"/>
                  <a:gd name="connsiteY9404" fmla="*/ 505110 h 1876628"/>
                  <a:gd name="connsiteX9405" fmla="*/ 3574370 w 5093934"/>
                  <a:gd name="connsiteY9405" fmla="*/ 518677 h 1876628"/>
                  <a:gd name="connsiteX9406" fmla="*/ 3555776 w 5093934"/>
                  <a:gd name="connsiteY9406" fmla="*/ 530765 h 1876628"/>
                  <a:gd name="connsiteX9407" fmla="*/ 3537506 w 5093934"/>
                  <a:gd name="connsiteY9407" fmla="*/ 529863 h 1876628"/>
                  <a:gd name="connsiteX9408" fmla="*/ 3524588 w 5093934"/>
                  <a:gd name="connsiteY9408" fmla="*/ 518904 h 1876628"/>
                  <a:gd name="connsiteX9409" fmla="*/ 3525803 w 5093934"/>
                  <a:gd name="connsiteY9409" fmla="*/ 505336 h 1876628"/>
                  <a:gd name="connsiteX9410" fmla="*/ 3544399 w 5093934"/>
                  <a:gd name="connsiteY9410" fmla="*/ 493249 h 1876628"/>
                  <a:gd name="connsiteX9411" fmla="*/ 3553786 w 5093934"/>
                  <a:gd name="connsiteY9411" fmla="*/ 490890 h 1876628"/>
                  <a:gd name="connsiteX9412" fmla="*/ 2789558 w 5093934"/>
                  <a:gd name="connsiteY9412" fmla="*/ 490890 h 1876628"/>
                  <a:gd name="connsiteX9413" fmla="*/ 2798440 w 5093934"/>
                  <a:gd name="connsiteY9413" fmla="*/ 494151 h 1876628"/>
                  <a:gd name="connsiteX9414" fmla="*/ 2811358 w 5093934"/>
                  <a:gd name="connsiteY9414" fmla="*/ 505110 h 1876628"/>
                  <a:gd name="connsiteX9415" fmla="*/ 2810142 w 5093934"/>
                  <a:gd name="connsiteY9415" fmla="*/ 518677 h 1876628"/>
                  <a:gd name="connsiteX9416" fmla="*/ 2791547 w 5093934"/>
                  <a:gd name="connsiteY9416" fmla="*/ 530765 h 1876628"/>
                  <a:gd name="connsiteX9417" fmla="*/ 2773278 w 5093934"/>
                  <a:gd name="connsiteY9417" fmla="*/ 529863 h 1876628"/>
                  <a:gd name="connsiteX9418" fmla="*/ 2760361 w 5093934"/>
                  <a:gd name="connsiteY9418" fmla="*/ 518904 h 1876628"/>
                  <a:gd name="connsiteX9419" fmla="*/ 2761575 w 5093934"/>
                  <a:gd name="connsiteY9419" fmla="*/ 505336 h 1876628"/>
                  <a:gd name="connsiteX9420" fmla="*/ 2780172 w 5093934"/>
                  <a:gd name="connsiteY9420" fmla="*/ 493249 h 1876628"/>
                  <a:gd name="connsiteX9421" fmla="*/ 2789558 w 5093934"/>
                  <a:gd name="connsiteY9421" fmla="*/ 490890 h 1876628"/>
                  <a:gd name="connsiteX9422" fmla="*/ 2025176 w 5093934"/>
                  <a:gd name="connsiteY9422" fmla="*/ 490890 h 1876628"/>
                  <a:gd name="connsiteX9423" fmla="*/ 2034058 w 5093934"/>
                  <a:gd name="connsiteY9423" fmla="*/ 494151 h 1876628"/>
                  <a:gd name="connsiteX9424" fmla="*/ 2046975 w 5093934"/>
                  <a:gd name="connsiteY9424" fmla="*/ 505110 h 1876628"/>
                  <a:gd name="connsiteX9425" fmla="*/ 2045760 w 5093934"/>
                  <a:gd name="connsiteY9425" fmla="*/ 518677 h 1876628"/>
                  <a:gd name="connsiteX9426" fmla="*/ 2027165 w 5093934"/>
                  <a:gd name="connsiteY9426" fmla="*/ 530765 h 1876628"/>
                  <a:gd name="connsiteX9427" fmla="*/ 2008896 w 5093934"/>
                  <a:gd name="connsiteY9427" fmla="*/ 529863 h 1876628"/>
                  <a:gd name="connsiteX9428" fmla="*/ 1995978 w 5093934"/>
                  <a:gd name="connsiteY9428" fmla="*/ 518904 h 1876628"/>
                  <a:gd name="connsiteX9429" fmla="*/ 1997193 w 5093934"/>
                  <a:gd name="connsiteY9429" fmla="*/ 505336 h 1876628"/>
                  <a:gd name="connsiteX9430" fmla="*/ 2015789 w 5093934"/>
                  <a:gd name="connsiteY9430" fmla="*/ 493249 h 1876628"/>
                  <a:gd name="connsiteX9431" fmla="*/ 2025176 w 5093934"/>
                  <a:gd name="connsiteY9431" fmla="*/ 490890 h 1876628"/>
                  <a:gd name="connsiteX9432" fmla="*/ 1260948 w 5093934"/>
                  <a:gd name="connsiteY9432" fmla="*/ 490890 h 1876628"/>
                  <a:gd name="connsiteX9433" fmla="*/ 1269830 w 5093934"/>
                  <a:gd name="connsiteY9433" fmla="*/ 494151 h 1876628"/>
                  <a:gd name="connsiteX9434" fmla="*/ 1282748 w 5093934"/>
                  <a:gd name="connsiteY9434" fmla="*/ 505110 h 1876628"/>
                  <a:gd name="connsiteX9435" fmla="*/ 1281533 w 5093934"/>
                  <a:gd name="connsiteY9435" fmla="*/ 518677 h 1876628"/>
                  <a:gd name="connsiteX9436" fmla="*/ 1262938 w 5093934"/>
                  <a:gd name="connsiteY9436" fmla="*/ 530765 h 1876628"/>
                  <a:gd name="connsiteX9437" fmla="*/ 1244668 w 5093934"/>
                  <a:gd name="connsiteY9437" fmla="*/ 529863 h 1876628"/>
                  <a:gd name="connsiteX9438" fmla="*/ 1231750 w 5093934"/>
                  <a:gd name="connsiteY9438" fmla="*/ 518904 h 1876628"/>
                  <a:gd name="connsiteX9439" fmla="*/ 1232965 w 5093934"/>
                  <a:gd name="connsiteY9439" fmla="*/ 505336 h 1876628"/>
                  <a:gd name="connsiteX9440" fmla="*/ 1251562 w 5093934"/>
                  <a:gd name="connsiteY9440" fmla="*/ 493249 h 1876628"/>
                  <a:gd name="connsiteX9441" fmla="*/ 1260948 w 5093934"/>
                  <a:gd name="connsiteY9441" fmla="*/ 490890 h 1876628"/>
                  <a:gd name="connsiteX9442" fmla="*/ 4136538 w 5093934"/>
                  <a:gd name="connsiteY9442" fmla="*/ 466465 h 1876628"/>
                  <a:gd name="connsiteX9443" fmla="*/ 4161010 w 5093934"/>
                  <a:gd name="connsiteY9443" fmla="*/ 473992 h 1876628"/>
                  <a:gd name="connsiteX9444" fmla="*/ 4244487 w 5093934"/>
                  <a:gd name="connsiteY9444" fmla="*/ 535985 h 1876628"/>
                  <a:gd name="connsiteX9445" fmla="*/ 4244487 w 5093934"/>
                  <a:gd name="connsiteY9445" fmla="*/ 572332 h 1876628"/>
                  <a:gd name="connsiteX9446" fmla="*/ 4207420 w 5093934"/>
                  <a:gd name="connsiteY9446" fmla="*/ 599858 h 1876628"/>
                  <a:gd name="connsiteX9447" fmla="*/ 4158477 w 5093934"/>
                  <a:gd name="connsiteY9447" fmla="*/ 599858 h 1876628"/>
                  <a:gd name="connsiteX9448" fmla="*/ 4075000 w 5093934"/>
                  <a:gd name="connsiteY9448" fmla="*/ 537866 h 1876628"/>
                  <a:gd name="connsiteX9449" fmla="*/ 4075000 w 5093934"/>
                  <a:gd name="connsiteY9449" fmla="*/ 501519 h 1876628"/>
                  <a:gd name="connsiteX9450" fmla="*/ 4112066 w 5093934"/>
                  <a:gd name="connsiteY9450" fmla="*/ 473992 h 1876628"/>
                  <a:gd name="connsiteX9451" fmla="*/ 4136538 w 5093934"/>
                  <a:gd name="connsiteY9451" fmla="*/ 466465 h 1876628"/>
                  <a:gd name="connsiteX9452" fmla="*/ 3373758 w 5093934"/>
                  <a:gd name="connsiteY9452" fmla="*/ 466465 h 1876628"/>
                  <a:gd name="connsiteX9453" fmla="*/ 3398228 w 5093934"/>
                  <a:gd name="connsiteY9453" fmla="*/ 473992 h 1876628"/>
                  <a:gd name="connsiteX9454" fmla="*/ 3481706 w 5093934"/>
                  <a:gd name="connsiteY9454" fmla="*/ 535985 h 1876628"/>
                  <a:gd name="connsiteX9455" fmla="*/ 3481706 w 5093934"/>
                  <a:gd name="connsiteY9455" fmla="*/ 572332 h 1876628"/>
                  <a:gd name="connsiteX9456" fmla="*/ 3444640 w 5093934"/>
                  <a:gd name="connsiteY9456" fmla="*/ 599858 h 1876628"/>
                  <a:gd name="connsiteX9457" fmla="*/ 3395696 w 5093934"/>
                  <a:gd name="connsiteY9457" fmla="*/ 599858 h 1876628"/>
                  <a:gd name="connsiteX9458" fmla="*/ 3312219 w 5093934"/>
                  <a:gd name="connsiteY9458" fmla="*/ 537866 h 1876628"/>
                  <a:gd name="connsiteX9459" fmla="*/ 3312219 w 5093934"/>
                  <a:gd name="connsiteY9459" fmla="*/ 501519 h 1876628"/>
                  <a:gd name="connsiteX9460" fmla="*/ 3349285 w 5093934"/>
                  <a:gd name="connsiteY9460" fmla="*/ 473992 h 1876628"/>
                  <a:gd name="connsiteX9461" fmla="*/ 3373758 w 5093934"/>
                  <a:gd name="connsiteY9461" fmla="*/ 466465 h 1876628"/>
                  <a:gd name="connsiteX9462" fmla="*/ 2609529 w 5093934"/>
                  <a:gd name="connsiteY9462" fmla="*/ 466465 h 1876628"/>
                  <a:gd name="connsiteX9463" fmla="*/ 2634001 w 5093934"/>
                  <a:gd name="connsiteY9463" fmla="*/ 473992 h 1876628"/>
                  <a:gd name="connsiteX9464" fmla="*/ 2717478 w 5093934"/>
                  <a:gd name="connsiteY9464" fmla="*/ 535985 h 1876628"/>
                  <a:gd name="connsiteX9465" fmla="*/ 2717478 w 5093934"/>
                  <a:gd name="connsiteY9465" fmla="*/ 572332 h 1876628"/>
                  <a:gd name="connsiteX9466" fmla="*/ 2680412 w 5093934"/>
                  <a:gd name="connsiteY9466" fmla="*/ 599858 h 1876628"/>
                  <a:gd name="connsiteX9467" fmla="*/ 2631468 w 5093934"/>
                  <a:gd name="connsiteY9467" fmla="*/ 599858 h 1876628"/>
                  <a:gd name="connsiteX9468" fmla="*/ 2547991 w 5093934"/>
                  <a:gd name="connsiteY9468" fmla="*/ 537866 h 1876628"/>
                  <a:gd name="connsiteX9469" fmla="*/ 2547991 w 5093934"/>
                  <a:gd name="connsiteY9469" fmla="*/ 501519 h 1876628"/>
                  <a:gd name="connsiteX9470" fmla="*/ 2585056 w 5093934"/>
                  <a:gd name="connsiteY9470" fmla="*/ 473992 h 1876628"/>
                  <a:gd name="connsiteX9471" fmla="*/ 2609529 w 5093934"/>
                  <a:gd name="connsiteY9471" fmla="*/ 466465 h 1876628"/>
                  <a:gd name="connsiteX9472" fmla="*/ 1845147 w 5093934"/>
                  <a:gd name="connsiteY9472" fmla="*/ 466465 h 1876628"/>
                  <a:gd name="connsiteX9473" fmla="*/ 1869618 w 5093934"/>
                  <a:gd name="connsiteY9473" fmla="*/ 473992 h 1876628"/>
                  <a:gd name="connsiteX9474" fmla="*/ 1953096 w 5093934"/>
                  <a:gd name="connsiteY9474" fmla="*/ 535985 h 1876628"/>
                  <a:gd name="connsiteX9475" fmla="*/ 1953096 w 5093934"/>
                  <a:gd name="connsiteY9475" fmla="*/ 572332 h 1876628"/>
                  <a:gd name="connsiteX9476" fmla="*/ 1916029 w 5093934"/>
                  <a:gd name="connsiteY9476" fmla="*/ 599858 h 1876628"/>
                  <a:gd name="connsiteX9477" fmla="*/ 1867086 w 5093934"/>
                  <a:gd name="connsiteY9477" fmla="*/ 599858 h 1876628"/>
                  <a:gd name="connsiteX9478" fmla="*/ 1783609 w 5093934"/>
                  <a:gd name="connsiteY9478" fmla="*/ 537866 h 1876628"/>
                  <a:gd name="connsiteX9479" fmla="*/ 1783609 w 5093934"/>
                  <a:gd name="connsiteY9479" fmla="*/ 501519 h 1876628"/>
                  <a:gd name="connsiteX9480" fmla="*/ 1820675 w 5093934"/>
                  <a:gd name="connsiteY9480" fmla="*/ 473992 h 1876628"/>
                  <a:gd name="connsiteX9481" fmla="*/ 1845147 w 5093934"/>
                  <a:gd name="connsiteY9481" fmla="*/ 466465 h 1876628"/>
                  <a:gd name="connsiteX9482" fmla="*/ 1080920 w 5093934"/>
                  <a:gd name="connsiteY9482" fmla="*/ 466465 h 1876628"/>
                  <a:gd name="connsiteX9483" fmla="*/ 1105391 w 5093934"/>
                  <a:gd name="connsiteY9483" fmla="*/ 473992 h 1876628"/>
                  <a:gd name="connsiteX9484" fmla="*/ 1188868 w 5093934"/>
                  <a:gd name="connsiteY9484" fmla="*/ 535985 h 1876628"/>
                  <a:gd name="connsiteX9485" fmla="*/ 1188868 w 5093934"/>
                  <a:gd name="connsiteY9485" fmla="*/ 572332 h 1876628"/>
                  <a:gd name="connsiteX9486" fmla="*/ 1151801 w 5093934"/>
                  <a:gd name="connsiteY9486" fmla="*/ 599858 h 1876628"/>
                  <a:gd name="connsiteX9487" fmla="*/ 1102858 w 5093934"/>
                  <a:gd name="connsiteY9487" fmla="*/ 599858 h 1876628"/>
                  <a:gd name="connsiteX9488" fmla="*/ 1019381 w 5093934"/>
                  <a:gd name="connsiteY9488" fmla="*/ 537866 h 1876628"/>
                  <a:gd name="connsiteX9489" fmla="*/ 1019381 w 5093934"/>
                  <a:gd name="connsiteY9489" fmla="*/ 501519 h 1876628"/>
                  <a:gd name="connsiteX9490" fmla="*/ 1056447 w 5093934"/>
                  <a:gd name="connsiteY9490" fmla="*/ 473992 h 1876628"/>
                  <a:gd name="connsiteX9491" fmla="*/ 1080920 w 5093934"/>
                  <a:gd name="connsiteY9491" fmla="*/ 466465 h 1876628"/>
                  <a:gd name="connsiteX9492" fmla="*/ 3762537 w 5093934"/>
                  <a:gd name="connsiteY9492" fmla="*/ 457366 h 1876628"/>
                  <a:gd name="connsiteX9493" fmla="*/ 3762538 w 5093934"/>
                  <a:gd name="connsiteY9493" fmla="*/ 457366 h 1876628"/>
                  <a:gd name="connsiteX9494" fmla="*/ 3763204 w 5093934"/>
                  <a:gd name="connsiteY9494" fmla="*/ 457462 h 1876628"/>
                  <a:gd name="connsiteX9495" fmla="*/ 3763868 w 5093934"/>
                  <a:gd name="connsiteY9495" fmla="*/ 457366 h 1876628"/>
                  <a:gd name="connsiteX9496" fmla="*/ 3764138 w 5093934"/>
                  <a:gd name="connsiteY9496" fmla="*/ 457406 h 1876628"/>
                  <a:gd name="connsiteX9497" fmla="*/ 3764138 w 5093934"/>
                  <a:gd name="connsiteY9497" fmla="*/ 457597 h 1876628"/>
                  <a:gd name="connsiteX9498" fmla="*/ 3784066 w 5093934"/>
                  <a:gd name="connsiteY9498" fmla="*/ 460477 h 1876628"/>
                  <a:gd name="connsiteX9499" fmla="*/ 3802992 w 5093934"/>
                  <a:gd name="connsiteY9499" fmla="*/ 469810 h 1876628"/>
                  <a:gd name="connsiteX9500" fmla="*/ 3864266 w 5093934"/>
                  <a:gd name="connsiteY9500" fmla="*/ 515314 h 1876628"/>
                  <a:gd name="connsiteX9501" fmla="*/ 3864266 w 5093934"/>
                  <a:gd name="connsiteY9501" fmla="*/ 575398 h 1876628"/>
                  <a:gd name="connsiteX9502" fmla="*/ 3802992 w 5093934"/>
                  <a:gd name="connsiteY9502" fmla="*/ 620902 h 1876628"/>
                  <a:gd name="connsiteX9503" fmla="*/ 3784066 w 5093934"/>
                  <a:gd name="connsiteY9503" fmla="*/ 630234 h 1876628"/>
                  <a:gd name="connsiteX9504" fmla="*/ 3764138 w 5093934"/>
                  <a:gd name="connsiteY9504" fmla="*/ 633114 h 1876628"/>
                  <a:gd name="connsiteX9505" fmla="*/ 3764138 w 5093934"/>
                  <a:gd name="connsiteY9505" fmla="*/ 633307 h 1876628"/>
                  <a:gd name="connsiteX9506" fmla="*/ 3763868 w 5093934"/>
                  <a:gd name="connsiteY9506" fmla="*/ 633346 h 1876628"/>
                  <a:gd name="connsiteX9507" fmla="*/ 3763202 w 5093934"/>
                  <a:gd name="connsiteY9507" fmla="*/ 633249 h 1876628"/>
                  <a:gd name="connsiteX9508" fmla="*/ 3762538 w 5093934"/>
                  <a:gd name="connsiteY9508" fmla="*/ 633345 h 1876628"/>
                  <a:gd name="connsiteX9509" fmla="*/ 3762537 w 5093934"/>
                  <a:gd name="connsiteY9509" fmla="*/ 633345 h 1876628"/>
                  <a:gd name="connsiteX9510" fmla="*/ 3762537 w 5093934"/>
                  <a:gd name="connsiteY9510" fmla="*/ 633153 h 1876628"/>
                  <a:gd name="connsiteX9511" fmla="*/ 3742340 w 5093934"/>
                  <a:gd name="connsiteY9511" fmla="*/ 630235 h 1876628"/>
                  <a:gd name="connsiteX9512" fmla="*/ 3723415 w 5093934"/>
                  <a:gd name="connsiteY9512" fmla="*/ 620902 h 1876628"/>
                  <a:gd name="connsiteX9513" fmla="*/ 3662140 w 5093934"/>
                  <a:gd name="connsiteY9513" fmla="*/ 575398 h 1876628"/>
                  <a:gd name="connsiteX9514" fmla="*/ 3662140 w 5093934"/>
                  <a:gd name="connsiteY9514" fmla="*/ 515315 h 1876628"/>
                  <a:gd name="connsiteX9515" fmla="*/ 3723415 w 5093934"/>
                  <a:gd name="connsiteY9515" fmla="*/ 469811 h 1876628"/>
                  <a:gd name="connsiteX9516" fmla="*/ 3742340 w 5093934"/>
                  <a:gd name="connsiteY9516" fmla="*/ 460477 h 1876628"/>
                  <a:gd name="connsiteX9517" fmla="*/ 3762537 w 5093934"/>
                  <a:gd name="connsiteY9517" fmla="*/ 457559 h 1876628"/>
                  <a:gd name="connsiteX9518" fmla="*/ 2999640 w 5093934"/>
                  <a:gd name="connsiteY9518" fmla="*/ 457366 h 1876628"/>
                  <a:gd name="connsiteX9519" fmla="*/ 2999756 w 5093934"/>
                  <a:gd name="connsiteY9519" fmla="*/ 457383 h 1876628"/>
                  <a:gd name="connsiteX9520" fmla="*/ 2999756 w 5093934"/>
                  <a:gd name="connsiteY9520" fmla="*/ 457366 h 1876628"/>
                  <a:gd name="connsiteX9521" fmla="*/ 2999758 w 5093934"/>
                  <a:gd name="connsiteY9521" fmla="*/ 457366 h 1876628"/>
                  <a:gd name="connsiteX9522" fmla="*/ 3040210 w 5093934"/>
                  <a:gd name="connsiteY9522" fmla="*/ 469810 h 1876628"/>
                  <a:gd name="connsiteX9523" fmla="*/ 3101485 w 5093934"/>
                  <a:gd name="connsiteY9523" fmla="*/ 515314 h 1876628"/>
                  <a:gd name="connsiteX9524" fmla="*/ 3101485 w 5093934"/>
                  <a:gd name="connsiteY9524" fmla="*/ 575398 h 1876628"/>
                  <a:gd name="connsiteX9525" fmla="*/ 3040210 w 5093934"/>
                  <a:gd name="connsiteY9525" fmla="*/ 620902 h 1876628"/>
                  <a:gd name="connsiteX9526" fmla="*/ 2999758 w 5093934"/>
                  <a:gd name="connsiteY9526" fmla="*/ 633345 h 1876628"/>
                  <a:gd name="connsiteX9527" fmla="*/ 2999756 w 5093934"/>
                  <a:gd name="connsiteY9527" fmla="*/ 633345 h 1876628"/>
                  <a:gd name="connsiteX9528" fmla="*/ 2999756 w 5093934"/>
                  <a:gd name="connsiteY9528" fmla="*/ 633329 h 1876628"/>
                  <a:gd name="connsiteX9529" fmla="*/ 2999640 w 5093934"/>
                  <a:gd name="connsiteY9529" fmla="*/ 633346 h 1876628"/>
                  <a:gd name="connsiteX9530" fmla="*/ 2959187 w 5093934"/>
                  <a:gd name="connsiteY9530" fmla="*/ 620902 h 1876628"/>
                  <a:gd name="connsiteX9531" fmla="*/ 2897913 w 5093934"/>
                  <a:gd name="connsiteY9531" fmla="*/ 575398 h 1876628"/>
                  <a:gd name="connsiteX9532" fmla="*/ 2897913 w 5093934"/>
                  <a:gd name="connsiteY9532" fmla="*/ 515315 h 1876628"/>
                  <a:gd name="connsiteX9533" fmla="*/ 2959187 w 5093934"/>
                  <a:gd name="connsiteY9533" fmla="*/ 469811 h 1876628"/>
                  <a:gd name="connsiteX9534" fmla="*/ 2999640 w 5093934"/>
                  <a:gd name="connsiteY9534" fmla="*/ 457366 h 1876628"/>
                  <a:gd name="connsiteX9535" fmla="*/ 2235258 w 5093934"/>
                  <a:gd name="connsiteY9535" fmla="*/ 457366 h 1876628"/>
                  <a:gd name="connsiteX9536" fmla="*/ 2235528 w 5093934"/>
                  <a:gd name="connsiteY9536" fmla="*/ 457406 h 1876628"/>
                  <a:gd name="connsiteX9537" fmla="*/ 2235528 w 5093934"/>
                  <a:gd name="connsiteY9537" fmla="*/ 457366 h 1876628"/>
                  <a:gd name="connsiteX9538" fmla="*/ 2235530 w 5093934"/>
                  <a:gd name="connsiteY9538" fmla="*/ 457366 h 1876628"/>
                  <a:gd name="connsiteX9539" fmla="*/ 2275983 w 5093934"/>
                  <a:gd name="connsiteY9539" fmla="*/ 469810 h 1876628"/>
                  <a:gd name="connsiteX9540" fmla="*/ 2337257 w 5093934"/>
                  <a:gd name="connsiteY9540" fmla="*/ 515314 h 1876628"/>
                  <a:gd name="connsiteX9541" fmla="*/ 2337257 w 5093934"/>
                  <a:gd name="connsiteY9541" fmla="*/ 575398 h 1876628"/>
                  <a:gd name="connsiteX9542" fmla="*/ 2275982 w 5093934"/>
                  <a:gd name="connsiteY9542" fmla="*/ 620902 h 1876628"/>
                  <a:gd name="connsiteX9543" fmla="*/ 2235530 w 5093934"/>
                  <a:gd name="connsiteY9543" fmla="*/ 633345 h 1876628"/>
                  <a:gd name="connsiteX9544" fmla="*/ 2235528 w 5093934"/>
                  <a:gd name="connsiteY9544" fmla="*/ 633345 h 1876628"/>
                  <a:gd name="connsiteX9545" fmla="*/ 2235528 w 5093934"/>
                  <a:gd name="connsiteY9545" fmla="*/ 633307 h 1876628"/>
                  <a:gd name="connsiteX9546" fmla="*/ 2235258 w 5093934"/>
                  <a:gd name="connsiteY9546" fmla="*/ 633346 h 1876628"/>
                  <a:gd name="connsiteX9547" fmla="*/ 2194805 w 5093934"/>
                  <a:gd name="connsiteY9547" fmla="*/ 620902 h 1876628"/>
                  <a:gd name="connsiteX9548" fmla="*/ 2133531 w 5093934"/>
                  <a:gd name="connsiteY9548" fmla="*/ 575398 h 1876628"/>
                  <a:gd name="connsiteX9549" fmla="*/ 2133531 w 5093934"/>
                  <a:gd name="connsiteY9549" fmla="*/ 515315 h 1876628"/>
                  <a:gd name="connsiteX9550" fmla="*/ 2194805 w 5093934"/>
                  <a:gd name="connsiteY9550" fmla="*/ 469811 h 1876628"/>
                  <a:gd name="connsiteX9551" fmla="*/ 2235258 w 5093934"/>
                  <a:gd name="connsiteY9551" fmla="*/ 457366 h 1876628"/>
                  <a:gd name="connsiteX9552" fmla="*/ 1471030 w 5093934"/>
                  <a:gd name="connsiteY9552" fmla="*/ 457366 h 1876628"/>
                  <a:gd name="connsiteX9553" fmla="*/ 1471146 w 5093934"/>
                  <a:gd name="connsiteY9553" fmla="*/ 457383 h 1876628"/>
                  <a:gd name="connsiteX9554" fmla="*/ 1471146 w 5093934"/>
                  <a:gd name="connsiteY9554" fmla="*/ 457366 h 1876628"/>
                  <a:gd name="connsiteX9555" fmla="*/ 1471148 w 5093934"/>
                  <a:gd name="connsiteY9555" fmla="*/ 457366 h 1876628"/>
                  <a:gd name="connsiteX9556" fmla="*/ 1511601 w 5093934"/>
                  <a:gd name="connsiteY9556" fmla="*/ 469810 h 1876628"/>
                  <a:gd name="connsiteX9557" fmla="*/ 1572874 w 5093934"/>
                  <a:gd name="connsiteY9557" fmla="*/ 515314 h 1876628"/>
                  <a:gd name="connsiteX9558" fmla="*/ 1572874 w 5093934"/>
                  <a:gd name="connsiteY9558" fmla="*/ 575398 h 1876628"/>
                  <a:gd name="connsiteX9559" fmla="*/ 1511600 w 5093934"/>
                  <a:gd name="connsiteY9559" fmla="*/ 620902 h 1876628"/>
                  <a:gd name="connsiteX9560" fmla="*/ 1471148 w 5093934"/>
                  <a:gd name="connsiteY9560" fmla="*/ 633345 h 1876628"/>
                  <a:gd name="connsiteX9561" fmla="*/ 1471146 w 5093934"/>
                  <a:gd name="connsiteY9561" fmla="*/ 633345 h 1876628"/>
                  <a:gd name="connsiteX9562" fmla="*/ 1471146 w 5093934"/>
                  <a:gd name="connsiteY9562" fmla="*/ 633329 h 1876628"/>
                  <a:gd name="connsiteX9563" fmla="*/ 1471030 w 5093934"/>
                  <a:gd name="connsiteY9563" fmla="*/ 633346 h 1876628"/>
                  <a:gd name="connsiteX9564" fmla="*/ 1430577 w 5093934"/>
                  <a:gd name="connsiteY9564" fmla="*/ 620902 h 1876628"/>
                  <a:gd name="connsiteX9565" fmla="*/ 1369303 w 5093934"/>
                  <a:gd name="connsiteY9565" fmla="*/ 575398 h 1876628"/>
                  <a:gd name="connsiteX9566" fmla="*/ 1369303 w 5093934"/>
                  <a:gd name="connsiteY9566" fmla="*/ 515315 h 1876628"/>
                  <a:gd name="connsiteX9567" fmla="*/ 1430577 w 5093934"/>
                  <a:gd name="connsiteY9567" fmla="*/ 469811 h 1876628"/>
                  <a:gd name="connsiteX9568" fmla="*/ 1471030 w 5093934"/>
                  <a:gd name="connsiteY9568" fmla="*/ 457366 h 1876628"/>
                  <a:gd name="connsiteX9569" fmla="*/ 878948 w 5093934"/>
                  <a:gd name="connsiteY9569" fmla="*/ 450930 h 1876628"/>
                  <a:gd name="connsiteX9570" fmla="*/ 926927 w 5093934"/>
                  <a:gd name="connsiteY9570" fmla="*/ 450930 h 1876628"/>
                  <a:gd name="connsiteX9571" fmla="*/ 970859 w 5093934"/>
                  <a:gd name="connsiteY9571" fmla="*/ 483555 h 1876628"/>
                  <a:gd name="connsiteX9572" fmla="*/ 970859 w 5093934"/>
                  <a:gd name="connsiteY9572" fmla="*/ 515560 h 1876628"/>
                  <a:gd name="connsiteX9573" fmla="*/ 928497 w 5093934"/>
                  <a:gd name="connsiteY9573" fmla="*/ 547019 h 1876628"/>
                  <a:gd name="connsiteX9574" fmla="*/ 885401 w 5093934"/>
                  <a:gd name="connsiteY9574" fmla="*/ 547019 h 1876628"/>
                  <a:gd name="connsiteX9575" fmla="*/ 839028 w 5093934"/>
                  <a:gd name="connsiteY9575" fmla="*/ 512581 h 1876628"/>
                  <a:gd name="connsiteX9576" fmla="*/ 839028 w 5093934"/>
                  <a:gd name="connsiteY9576" fmla="*/ 480576 h 1876628"/>
                  <a:gd name="connsiteX9577" fmla="*/ 3958556 w 5093934"/>
                  <a:gd name="connsiteY9577" fmla="*/ 442489 h 1876628"/>
                  <a:gd name="connsiteX9578" fmla="*/ 3980104 w 5093934"/>
                  <a:gd name="connsiteY9578" fmla="*/ 449117 h 1876628"/>
                  <a:gd name="connsiteX9579" fmla="*/ 4026478 w 5093934"/>
                  <a:gd name="connsiteY9579" fmla="*/ 483555 h 1876628"/>
                  <a:gd name="connsiteX9580" fmla="*/ 4026478 w 5093934"/>
                  <a:gd name="connsiteY9580" fmla="*/ 515560 h 1876628"/>
                  <a:gd name="connsiteX9581" fmla="*/ 3984116 w 5093934"/>
                  <a:gd name="connsiteY9581" fmla="*/ 547019 h 1876628"/>
                  <a:gd name="connsiteX9582" fmla="*/ 3941020 w 5093934"/>
                  <a:gd name="connsiteY9582" fmla="*/ 547019 h 1876628"/>
                  <a:gd name="connsiteX9583" fmla="*/ 3894646 w 5093934"/>
                  <a:gd name="connsiteY9583" fmla="*/ 512581 h 1876628"/>
                  <a:gd name="connsiteX9584" fmla="*/ 3894646 w 5093934"/>
                  <a:gd name="connsiteY9584" fmla="*/ 480576 h 1876628"/>
                  <a:gd name="connsiteX9585" fmla="*/ 3937008 w 5093934"/>
                  <a:gd name="connsiteY9585" fmla="*/ 449117 h 1876628"/>
                  <a:gd name="connsiteX9586" fmla="*/ 3958556 w 5093934"/>
                  <a:gd name="connsiteY9586" fmla="*/ 442489 h 1876628"/>
                  <a:gd name="connsiteX9587" fmla="*/ 3195775 w 5093934"/>
                  <a:gd name="connsiteY9587" fmla="*/ 442489 h 1876628"/>
                  <a:gd name="connsiteX9588" fmla="*/ 3217324 w 5093934"/>
                  <a:gd name="connsiteY9588" fmla="*/ 449117 h 1876628"/>
                  <a:gd name="connsiteX9589" fmla="*/ 3263697 w 5093934"/>
                  <a:gd name="connsiteY9589" fmla="*/ 483555 h 1876628"/>
                  <a:gd name="connsiteX9590" fmla="*/ 3263697 w 5093934"/>
                  <a:gd name="connsiteY9590" fmla="*/ 515560 h 1876628"/>
                  <a:gd name="connsiteX9591" fmla="*/ 3221335 w 5093934"/>
                  <a:gd name="connsiteY9591" fmla="*/ 547019 h 1876628"/>
                  <a:gd name="connsiteX9592" fmla="*/ 3178239 w 5093934"/>
                  <a:gd name="connsiteY9592" fmla="*/ 547019 h 1876628"/>
                  <a:gd name="connsiteX9593" fmla="*/ 3131866 w 5093934"/>
                  <a:gd name="connsiteY9593" fmla="*/ 512581 h 1876628"/>
                  <a:gd name="connsiteX9594" fmla="*/ 3131866 w 5093934"/>
                  <a:gd name="connsiteY9594" fmla="*/ 480576 h 1876628"/>
                  <a:gd name="connsiteX9595" fmla="*/ 3174227 w 5093934"/>
                  <a:gd name="connsiteY9595" fmla="*/ 449117 h 1876628"/>
                  <a:gd name="connsiteX9596" fmla="*/ 3195775 w 5093934"/>
                  <a:gd name="connsiteY9596" fmla="*/ 442489 h 1876628"/>
                  <a:gd name="connsiteX9597" fmla="*/ 2431547 w 5093934"/>
                  <a:gd name="connsiteY9597" fmla="*/ 442489 h 1876628"/>
                  <a:gd name="connsiteX9598" fmla="*/ 2453096 w 5093934"/>
                  <a:gd name="connsiteY9598" fmla="*/ 449117 h 1876628"/>
                  <a:gd name="connsiteX9599" fmla="*/ 2499469 w 5093934"/>
                  <a:gd name="connsiteY9599" fmla="*/ 483555 h 1876628"/>
                  <a:gd name="connsiteX9600" fmla="*/ 2499469 w 5093934"/>
                  <a:gd name="connsiteY9600" fmla="*/ 515560 h 1876628"/>
                  <a:gd name="connsiteX9601" fmla="*/ 2457107 w 5093934"/>
                  <a:gd name="connsiteY9601" fmla="*/ 547019 h 1876628"/>
                  <a:gd name="connsiteX9602" fmla="*/ 2414011 w 5093934"/>
                  <a:gd name="connsiteY9602" fmla="*/ 547019 h 1876628"/>
                  <a:gd name="connsiteX9603" fmla="*/ 2367637 w 5093934"/>
                  <a:gd name="connsiteY9603" fmla="*/ 512581 h 1876628"/>
                  <a:gd name="connsiteX9604" fmla="*/ 2367637 w 5093934"/>
                  <a:gd name="connsiteY9604" fmla="*/ 480576 h 1876628"/>
                  <a:gd name="connsiteX9605" fmla="*/ 2410000 w 5093934"/>
                  <a:gd name="connsiteY9605" fmla="*/ 449117 h 1876628"/>
                  <a:gd name="connsiteX9606" fmla="*/ 2431547 w 5093934"/>
                  <a:gd name="connsiteY9606" fmla="*/ 442489 h 1876628"/>
                  <a:gd name="connsiteX9607" fmla="*/ 1667165 w 5093934"/>
                  <a:gd name="connsiteY9607" fmla="*/ 442489 h 1876628"/>
                  <a:gd name="connsiteX9608" fmla="*/ 1688714 w 5093934"/>
                  <a:gd name="connsiteY9608" fmla="*/ 449117 h 1876628"/>
                  <a:gd name="connsiteX9609" fmla="*/ 1735086 w 5093934"/>
                  <a:gd name="connsiteY9609" fmla="*/ 483555 h 1876628"/>
                  <a:gd name="connsiteX9610" fmla="*/ 1735086 w 5093934"/>
                  <a:gd name="connsiteY9610" fmla="*/ 515560 h 1876628"/>
                  <a:gd name="connsiteX9611" fmla="*/ 1692725 w 5093934"/>
                  <a:gd name="connsiteY9611" fmla="*/ 547019 h 1876628"/>
                  <a:gd name="connsiteX9612" fmla="*/ 1649629 w 5093934"/>
                  <a:gd name="connsiteY9612" fmla="*/ 547019 h 1876628"/>
                  <a:gd name="connsiteX9613" fmla="*/ 1603256 w 5093934"/>
                  <a:gd name="connsiteY9613" fmla="*/ 512581 h 1876628"/>
                  <a:gd name="connsiteX9614" fmla="*/ 1603256 w 5093934"/>
                  <a:gd name="connsiteY9614" fmla="*/ 480576 h 1876628"/>
                  <a:gd name="connsiteX9615" fmla="*/ 1645617 w 5093934"/>
                  <a:gd name="connsiteY9615" fmla="*/ 449117 h 1876628"/>
                  <a:gd name="connsiteX9616" fmla="*/ 1667165 w 5093934"/>
                  <a:gd name="connsiteY9616" fmla="*/ 442489 h 1876628"/>
                  <a:gd name="connsiteX9617" fmla="*/ 3847812 w 5093934"/>
                  <a:gd name="connsiteY9617" fmla="*/ 441843 h 1876628"/>
                  <a:gd name="connsiteX9618" fmla="*/ 3858802 w 5093934"/>
                  <a:gd name="connsiteY9618" fmla="*/ 444854 h 1876628"/>
                  <a:gd name="connsiteX9619" fmla="*/ 3879355 w 5093934"/>
                  <a:gd name="connsiteY9619" fmla="*/ 458963 h 1876628"/>
                  <a:gd name="connsiteX9620" fmla="*/ 3880205 w 5093934"/>
                  <a:gd name="connsiteY9620" fmla="*/ 475026 h 1876628"/>
                  <a:gd name="connsiteX9621" fmla="*/ 3867890 w 5093934"/>
                  <a:gd name="connsiteY9621" fmla="*/ 484919 h 1876628"/>
                  <a:gd name="connsiteX9622" fmla="*/ 3846262 w 5093934"/>
                  <a:gd name="connsiteY9622" fmla="*/ 485550 h 1876628"/>
                  <a:gd name="connsiteX9623" fmla="*/ 3825708 w 5093934"/>
                  <a:gd name="connsiteY9623" fmla="*/ 471442 h 1876628"/>
                  <a:gd name="connsiteX9624" fmla="*/ 3824858 w 5093934"/>
                  <a:gd name="connsiteY9624" fmla="*/ 455379 h 1876628"/>
                  <a:gd name="connsiteX9625" fmla="*/ 3837173 w 5093934"/>
                  <a:gd name="connsiteY9625" fmla="*/ 445486 h 1876628"/>
                  <a:gd name="connsiteX9626" fmla="*/ 3847812 w 5093934"/>
                  <a:gd name="connsiteY9626" fmla="*/ 441843 h 1876628"/>
                  <a:gd name="connsiteX9627" fmla="*/ 3085030 w 5093934"/>
                  <a:gd name="connsiteY9627" fmla="*/ 441843 h 1876628"/>
                  <a:gd name="connsiteX9628" fmla="*/ 3096021 w 5093934"/>
                  <a:gd name="connsiteY9628" fmla="*/ 444854 h 1876628"/>
                  <a:gd name="connsiteX9629" fmla="*/ 3116575 w 5093934"/>
                  <a:gd name="connsiteY9629" fmla="*/ 458963 h 1876628"/>
                  <a:gd name="connsiteX9630" fmla="*/ 3117424 w 5093934"/>
                  <a:gd name="connsiteY9630" fmla="*/ 475026 h 1876628"/>
                  <a:gd name="connsiteX9631" fmla="*/ 3105110 w 5093934"/>
                  <a:gd name="connsiteY9631" fmla="*/ 484919 h 1876628"/>
                  <a:gd name="connsiteX9632" fmla="*/ 3083481 w 5093934"/>
                  <a:gd name="connsiteY9632" fmla="*/ 485550 h 1876628"/>
                  <a:gd name="connsiteX9633" fmla="*/ 3062928 w 5093934"/>
                  <a:gd name="connsiteY9633" fmla="*/ 471442 h 1876628"/>
                  <a:gd name="connsiteX9634" fmla="*/ 3062078 w 5093934"/>
                  <a:gd name="connsiteY9634" fmla="*/ 455379 h 1876628"/>
                  <a:gd name="connsiteX9635" fmla="*/ 3074392 w 5093934"/>
                  <a:gd name="connsiteY9635" fmla="*/ 445486 h 1876628"/>
                  <a:gd name="connsiteX9636" fmla="*/ 3085030 w 5093934"/>
                  <a:gd name="connsiteY9636" fmla="*/ 441843 h 1876628"/>
                  <a:gd name="connsiteX9637" fmla="*/ 2320802 w 5093934"/>
                  <a:gd name="connsiteY9637" fmla="*/ 441843 h 1876628"/>
                  <a:gd name="connsiteX9638" fmla="*/ 2331793 w 5093934"/>
                  <a:gd name="connsiteY9638" fmla="*/ 444854 h 1876628"/>
                  <a:gd name="connsiteX9639" fmla="*/ 2352346 w 5093934"/>
                  <a:gd name="connsiteY9639" fmla="*/ 458963 h 1876628"/>
                  <a:gd name="connsiteX9640" fmla="*/ 2353196 w 5093934"/>
                  <a:gd name="connsiteY9640" fmla="*/ 475026 h 1876628"/>
                  <a:gd name="connsiteX9641" fmla="*/ 2340882 w 5093934"/>
                  <a:gd name="connsiteY9641" fmla="*/ 484919 h 1876628"/>
                  <a:gd name="connsiteX9642" fmla="*/ 2319253 w 5093934"/>
                  <a:gd name="connsiteY9642" fmla="*/ 485550 h 1876628"/>
                  <a:gd name="connsiteX9643" fmla="*/ 2298700 w 5093934"/>
                  <a:gd name="connsiteY9643" fmla="*/ 471442 h 1876628"/>
                  <a:gd name="connsiteX9644" fmla="*/ 2297850 w 5093934"/>
                  <a:gd name="connsiteY9644" fmla="*/ 455379 h 1876628"/>
                  <a:gd name="connsiteX9645" fmla="*/ 2310164 w 5093934"/>
                  <a:gd name="connsiteY9645" fmla="*/ 445486 h 1876628"/>
                  <a:gd name="connsiteX9646" fmla="*/ 2320802 w 5093934"/>
                  <a:gd name="connsiteY9646" fmla="*/ 441843 h 1876628"/>
                  <a:gd name="connsiteX9647" fmla="*/ 1556420 w 5093934"/>
                  <a:gd name="connsiteY9647" fmla="*/ 441843 h 1876628"/>
                  <a:gd name="connsiteX9648" fmla="*/ 1567411 w 5093934"/>
                  <a:gd name="connsiteY9648" fmla="*/ 444854 h 1876628"/>
                  <a:gd name="connsiteX9649" fmla="*/ 1587964 w 5093934"/>
                  <a:gd name="connsiteY9649" fmla="*/ 458963 h 1876628"/>
                  <a:gd name="connsiteX9650" fmla="*/ 1588814 w 5093934"/>
                  <a:gd name="connsiteY9650" fmla="*/ 475026 h 1876628"/>
                  <a:gd name="connsiteX9651" fmla="*/ 1576500 w 5093934"/>
                  <a:gd name="connsiteY9651" fmla="*/ 484919 h 1876628"/>
                  <a:gd name="connsiteX9652" fmla="*/ 1554871 w 5093934"/>
                  <a:gd name="connsiteY9652" fmla="*/ 485550 h 1876628"/>
                  <a:gd name="connsiteX9653" fmla="*/ 1534318 w 5093934"/>
                  <a:gd name="connsiteY9653" fmla="*/ 471442 h 1876628"/>
                  <a:gd name="connsiteX9654" fmla="*/ 1533468 w 5093934"/>
                  <a:gd name="connsiteY9654" fmla="*/ 455379 h 1876628"/>
                  <a:gd name="connsiteX9655" fmla="*/ 1545782 w 5093934"/>
                  <a:gd name="connsiteY9655" fmla="*/ 445486 h 1876628"/>
                  <a:gd name="connsiteX9656" fmla="*/ 1556420 w 5093934"/>
                  <a:gd name="connsiteY9656" fmla="*/ 441843 h 1876628"/>
                  <a:gd name="connsiteX9657" fmla="*/ 4148282 w 5093934"/>
                  <a:gd name="connsiteY9657" fmla="*/ 438860 h 1876628"/>
                  <a:gd name="connsiteX9658" fmla="*/ 4154332 w 5093934"/>
                  <a:gd name="connsiteY9658" fmla="*/ 440959 h 1876628"/>
                  <a:gd name="connsiteX9659" fmla="*/ 4161314 w 5093934"/>
                  <a:gd name="connsiteY9659" fmla="*/ 446627 h 1876628"/>
                  <a:gd name="connsiteX9660" fmla="*/ 4160767 w 5093934"/>
                  <a:gd name="connsiteY9660" fmla="*/ 455782 h 1876628"/>
                  <a:gd name="connsiteX9661" fmla="*/ 4153137 w 5093934"/>
                  <a:gd name="connsiteY9661" fmla="*/ 460967 h 1876628"/>
                  <a:gd name="connsiteX9662" fmla="*/ 4140808 w 5093934"/>
                  <a:gd name="connsiteY9662" fmla="*/ 460561 h 1876628"/>
                  <a:gd name="connsiteX9663" fmla="*/ 4133826 w 5093934"/>
                  <a:gd name="connsiteY9663" fmla="*/ 454894 h 1876628"/>
                  <a:gd name="connsiteX9664" fmla="*/ 4134373 w 5093934"/>
                  <a:gd name="connsiteY9664" fmla="*/ 445738 h 1876628"/>
                  <a:gd name="connsiteX9665" fmla="*/ 4142004 w 5093934"/>
                  <a:gd name="connsiteY9665" fmla="*/ 440553 h 1876628"/>
                  <a:gd name="connsiteX9666" fmla="*/ 4148282 w 5093934"/>
                  <a:gd name="connsiteY9666" fmla="*/ 438860 h 1876628"/>
                  <a:gd name="connsiteX9667" fmla="*/ 3385501 w 5093934"/>
                  <a:gd name="connsiteY9667" fmla="*/ 438860 h 1876628"/>
                  <a:gd name="connsiteX9668" fmla="*/ 3391551 w 5093934"/>
                  <a:gd name="connsiteY9668" fmla="*/ 440959 h 1876628"/>
                  <a:gd name="connsiteX9669" fmla="*/ 3398534 w 5093934"/>
                  <a:gd name="connsiteY9669" fmla="*/ 446627 h 1876628"/>
                  <a:gd name="connsiteX9670" fmla="*/ 3397986 w 5093934"/>
                  <a:gd name="connsiteY9670" fmla="*/ 455782 h 1876628"/>
                  <a:gd name="connsiteX9671" fmla="*/ 3390356 w 5093934"/>
                  <a:gd name="connsiteY9671" fmla="*/ 460967 h 1876628"/>
                  <a:gd name="connsiteX9672" fmla="*/ 3378028 w 5093934"/>
                  <a:gd name="connsiteY9672" fmla="*/ 460561 h 1876628"/>
                  <a:gd name="connsiteX9673" fmla="*/ 3371045 w 5093934"/>
                  <a:gd name="connsiteY9673" fmla="*/ 454894 h 1876628"/>
                  <a:gd name="connsiteX9674" fmla="*/ 3371592 w 5093934"/>
                  <a:gd name="connsiteY9674" fmla="*/ 445738 h 1876628"/>
                  <a:gd name="connsiteX9675" fmla="*/ 3379223 w 5093934"/>
                  <a:gd name="connsiteY9675" fmla="*/ 440553 h 1876628"/>
                  <a:gd name="connsiteX9676" fmla="*/ 3385501 w 5093934"/>
                  <a:gd name="connsiteY9676" fmla="*/ 438860 h 1876628"/>
                  <a:gd name="connsiteX9677" fmla="*/ 2621272 w 5093934"/>
                  <a:gd name="connsiteY9677" fmla="*/ 438860 h 1876628"/>
                  <a:gd name="connsiteX9678" fmla="*/ 2627323 w 5093934"/>
                  <a:gd name="connsiteY9678" fmla="*/ 440959 h 1876628"/>
                  <a:gd name="connsiteX9679" fmla="*/ 2634305 w 5093934"/>
                  <a:gd name="connsiteY9679" fmla="*/ 446627 h 1876628"/>
                  <a:gd name="connsiteX9680" fmla="*/ 2633758 w 5093934"/>
                  <a:gd name="connsiteY9680" fmla="*/ 455782 h 1876628"/>
                  <a:gd name="connsiteX9681" fmla="*/ 2626128 w 5093934"/>
                  <a:gd name="connsiteY9681" fmla="*/ 460967 h 1876628"/>
                  <a:gd name="connsiteX9682" fmla="*/ 2613799 w 5093934"/>
                  <a:gd name="connsiteY9682" fmla="*/ 460561 h 1876628"/>
                  <a:gd name="connsiteX9683" fmla="*/ 2606817 w 5093934"/>
                  <a:gd name="connsiteY9683" fmla="*/ 454894 h 1876628"/>
                  <a:gd name="connsiteX9684" fmla="*/ 2607364 w 5093934"/>
                  <a:gd name="connsiteY9684" fmla="*/ 445738 h 1876628"/>
                  <a:gd name="connsiteX9685" fmla="*/ 2614995 w 5093934"/>
                  <a:gd name="connsiteY9685" fmla="*/ 440553 h 1876628"/>
                  <a:gd name="connsiteX9686" fmla="*/ 2621272 w 5093934"/>
                  <a:gd name="connsiteY9686" fmla="*/ 438860 h 1876628"/>
                  <a:gd name="connsiteX9687" fmla="*/ 1856890 w 5093934"/>
                  <a:gd name="connsiteY9687" fmla="*/ 438860 h 1876628"/>
                  <a:gd name="connsiteX9688" fmla="*/ 1862940 w 5093934"/>
                  <a:gd name="connsiteY9688" fmla="*/ 440959 h 1876628"/>
                  <a:gd name="connsiteX9689" fmla="*/ 1869924 w 5093934"/>
                  <a:gd name="connsiteY9689" fmla="*/ 446627 h 1876628"/>
                  <a:gd name="connsiteX9690" fmla="*/ 1869376 w 5093934"/>
                  <a:gd name="connsiteY9690" fmla="*/ 455782 h 1876628"/>
                  <a:gd name="connsiteX9691" fmla="*/ 1861746 w 5093934"/>
                  <a:gd name="connsiteY9691" fmla="*/ 460967 h 1876628"/>
                  <a:gd name="connsiteX9692" fmla="*/ 1849417 w 5093934"/>
                  <a:gd name="connsiteY9692" fmla="*/ 460561 h 1876628"/>
                  <a:gd name="connsiteX9693" fmla="*/ 1842435 w 5093934"/>
                  <a:gd name="connsiteY9693" fmla="*/ 454894 h 1876628"/>
                  <a:gd name="connsiteX9694" fmla="*/ 1842982 w 5093934"/>
                  <a:gd name="connsiteY9694" fmla="*/ 445738 h 1876628"/>
                  <a:gd name="connsiteX9695" fmla="*/ 1850613 w 5093934"/>
                  <a:gd name="connsiteY9695" fmla="*/ 440553 h 1876628"/>
                  <a:gd name="connsiteX9696" fmla="*/ 1856890 w 5093934"/>
                  <a:gd name="connsiteY9696" fmla="*/ 438860 h 1876628"/>
                  <a:gd name="connsiteX9697" fmla="*/ 1092663 w 5093934"/>
                  <a:gd name="connsiteY9697" fmla="*/ 438860 h 1876628"/>
                  <a:gd name="connsiteX9698" fmla="*/ 1098713 w 5093934"/>
                  <a:gd name="connsiteY9698" fmla="*/ 440959 h 1876628"/>
                  <a:gd name="connsiteX9699" fmla="*/ 1105696 w 5093934"/>
                  <a:gd name="connsiteY9699" fmla="*/ 446627 h 1876628"/>
                  <a:gd name="connsiteX9700" fmla="*/ 1105149 w 5093934"/>
                  <a:gd name="connsiteY9700" fmla="*/ 455782 h 1876628"/>
                  <a:gd name="connsiteX9701" fmla="*/ 1097518 w 5093934"/>
                  <a:gd name="connsiteY9701" fmla="*/ 460967 h 1876628"/>
                  <a:gd name="connsiteX9702" fmla="*/ 1085190 w 5093934"/>
                  <a:gd name="connsiteY9702" fmla="*/ 460561 h 1876628"/>
                  <a:gd name="connsiteX9703" fmla="*/ 1078207 w 5093934"/>
                  <a:gd name="connsiteY9703" fmla="*/ 454894 h 1876628"/>
                  <a:gd name="connsiteX9704" fmla="*/ 1078754 w 5093934"/>
                  <a:gd name="connsiteY9704" fmla="*/ 445738 h 1876628"/>
                  <a:gd name="connsiteX9705" fmla="*/ 1086385 w 5093934"/>
                  <a:gd name="connsiteY9705" fmla="*/ 440553 h 1876628"/>
                  <a:gd name="connsiteX9706" fmla="*/ 1092663 w 5093934"/>
                  <a:gd name="connsiteY9706" fmla="*/ 438860 h 1876628"/>
                  <a:gd name="connsiteX9707" fmla="*/ 3811680 w 5093934"/>
                  <a:gd name="connsiteY9707" fmla="*/ 420535 h 1876628"/>
                  <a:gd name="connsiteX9708" fmla="*/ 3818789 w 5093934"/>
                  <a:gd name="connsiteY9708" fmla="*/ 422483 h 1876628"/>
                  <a:gd name="connsiteX9709" fmla="*/ 3827404 w 5093934"/>
                  <a:gd name="connsiteY9709" fmla="*/ 428396 h 1876628"/>
                  <a:gd name="connsiteX9710" fmla="*/ 3827954 w 5093934"/>
                  <a:gd name="connsiteY9710" fmla="*/ 438786 h 1876628"/>
                  <a:gd name="connsiteX9711" fmla="*/ 3817612 w 5093934"/>
                  <a:gd name="connsiteY9711" fmla="*/ 447095 h 1876628"/>
                  <a:gd name="connsiteX9712" fmla="*/ 3803622 w 5093934"/>
                  <a:gd name="connsiteY9712" fmla="*/ 447504 h 1876628"/>
                  <a:gd name="connsiteX9713" fmla="*/ 3795008 w 5093934"/>
                  <a:gd name="connsiteY9713" fmla="*/ 441589 h 1876628"/>
                  <a:gd name="connsiteX9714" fmla="*/ 3794457 w 5093934"/>
                  <a:gd name="connsiteY9714" fmla="*/ 431201 h 1876628"/>
                  <a:gd name="connsiteX9715" fmla="*/ 3804800 w 5093934"/>
                  <a:gd name="connsiteY9715" fmla="*/ 422892 h 1876628"/>
                  <a:gd name="connsiteX9716" fmla="*/ 3811680 w 5093934"/>
                  <a:gd name="connsiteY9716" fmla="*/ 420535 h 1876628"/>
                  <a:gd name="connsiteX9717" fmla="*/ 3048900 w 5093934"/>
                  <a:gd name="connsiteY9717" fmla="*/ 420535 h 1876628"/>
                  <a:gd name="connsiteX9718" fmla="*/ 3056009 w 5093934"/>
                  <a:gd name="connsiteY9718" fmla="*/ 422483 h 1876628"/>
                  <a:gd name="connsiteX9719" fmla="*/ 3064623 w 5093934"/>
                  <a:gd name="connsiteY9719" fmla="*/ 428396 h 1876628"/>
                  <a:gd name="connsiteX9720" fmla="*/ 3065174 w 5093934"/>
                  <a:gd name="connsiteY9720" fmla="*/ 438786 h 1876628"/>
                  <a:gd name="connsiteX9721" fmla="*/ 3054830 w 5093934"/>
                  <a:gd name="connsiteY9721" fmla="*/ 447095 h 1876628"/>
                  <a:gd name="connsiteX9722" fmla="*/ 3040841 w 5093934"/>
                  <a:gd name="connsiteY9722" fmla="*/ 447504 h 1876628"/>
                  <a:gd name="connsiteX9723" fmla="*/ 3032226 w 5093934"/>
                  <a:gd name="connsiteY9723" fmla="*/ 441589 h 1876628"/>
                  <a:gd name="connsiteX9724" fmla="*/ 3031677 w 5093934"/>
                  <a:gd name="connsiteY9724" fmla="*/ 431201 h 1876628"/>
                  <a:gd name="connsiteX9725" fmla="*/ 3042019 w 5093934"/>
                  <a:gd name="connsiteY9725" fmla="*/ 422892 h 1876628"/>
                  <a:gd name="connsiteX9726" fmla="*/ 3048900 w 5093934"/>
                  <a:gd name="connsiteY9726" fmla="*/ 420535 h 1876628"/>
                  <a:gd name="connsiteX9727" fmla="*/ 2284672 w 5093934"/>
                  <a:gd name="connsiteY9727" fmla="*/ 420535 h 1876628"/>
                  <a:gd name="connsiteX9728" fmla="*/ 2291780 w 5093934"/>
                  <a:gd name="connsiteY9728" fmla="*/ 422483 h 1876628"/>
                  <a:gd name="connsiteX9729" fmla="*/ 2300396 w 5093934"/>
                  <a:gd name="connsiteY9729" fmla="*/ 428396 h 1876628"/>
                  <a:gd name="connsiteX9730" fmla="*/ 2300945 w 5093934"/>
                  <a:gd name="connsiteY9730" fmla="*/ 438786 h 1876628"/>
                  <a:gd name="connsiteX9731" fmla="*/ 2290602 w 5093934"/>
                  <a:gd name="connsiteY9731" fmla="*/ 447095 h 1876628"/>
                  <a:gd name="connsiteX9732" fmla="*/ 2276613 w 5093934"/>
                  <a:gd name="connsiteY9732" fmla="*/ 447504 h 1876628"/>
                  <a:gd name="connsiteX9733" fmla="*/ 2267998 w 5093934"/>
                  <a:gd name="connsiteY9733" fmla="*/ 441589 h 1876628"/>
                  <a:gd name="connsiteX9734" fmla="*/ 2267448 w 5093934"/>
                  <a:gd name="connsiteY9734" fmla="*/ 431201 h 1876628"/>
                  <a:gd name="connsiteX9735" fmla="*/ 2277791 w 5093934"/>
                  <a:gd name="connsiteY9735" fmla="*/ 422892 h 1876628"/>
                  <a:gd name="connsiteX9736" fmla="*/ 2284672 w 5093934"/>
                  <a:gd name="connsiteY9736" fmla="*/ 420535 h 1876628"/>
                  <a:gd name="connsiteX9737" fmla="*/ 1520290 w 5093934"/>
                  <a:gd name="connsiteY9737" fmla="*/ 420535 h 1876628"/>
                  <a:gd name="connsiteX9738" fmla="*/ 1527398 w 5093934"/>
                  <a:gd name="connsiteY9738" fmla="*/ 422483 h 1876628"/>
                  <a:gd name="connsiteX9739" fmla="*/ 1536013 w 5093934"/>
                  <a:gd name="connsiteY9739" fmla="*/ 428396 h 1876628"/>
                  <a:gd name="connsiteX9740" fmla="*/ 1536563 w 5093934"/>
                  <a:gd name="connsiteY9740" fmla="*/ 438786 h 1876628"/>
                  <a:gd name="connsiteX9741" fmla="*/ 1526221 w 5093934"/>
                  <a:gd name="connsiteY9741" fmla="*/ 447095 h 1876628"/>
                  <a:gd name="connsiteX9742" fmla="*/ 1512231 w 5093934"/>
                  <a:gd name="connsiteY9742" fmla="*/ 447504 h 1876628"/>
                  <a:gd name="connsiteX9743" fmla="*/ 1503616 w 5093934"/>
                  <a:gd name="connsiteY9743" fmla="*/ 441589 h 1876628"/>
                  <a:gd name="connsiteX9744" fmla="*/ 1503066 w 5093934"/>
                  <a:gd name="connsiteY9744" fmla="*/ 431201 h 1876628"/>
                  <a:gd name="connsiteX9745" fmla="*/ 1513408 w 5093934"/>
                  <a:gd name="connsiteY9745" fmla="*/ 422892 h 1876628"/>
                  <a:gd name="connsiteX9746" fmla="*/ 1520290 w 5093934"/>
                  <a:gd name="connsiteY9746" fmla="*/ 420535 h 1876628"/>
                  <a:gd name="connsiteX9747" fmla="*/ 4160220 w 5093934"/>
                  <a:gd name="connsiteY9747" fmla="*/ 411459 h 1876628"/>
                  <a:gd name="connsiteX9748" fmla="*/ 4171633 w 5093934"/>
                  <a:gd name="connsiteY9748" fmla="*/ 415663 h 1876628"/>
                  <a:gd name="connsiteX9749" fmla="*/ 4175042 w 5093934"/>
                  <a:gd name="connsiteY9749" fmla="*/ 423175 h 1876628"/>
                  <a:gd name="connsiteX9750" fmla="*/ 4169380 w 5093934"/>
                  <a:gd name="connsiteY9750" fmla="*/ 431651 h 1876628"/>
                  <a:gd name="connsiteX9751" fmla="*/ 4156673 w 5093934"/>
                  <a:gd name="connsiteY9751" fmla="*/ 434831 h 1876628"/>
                  <a:gd name="connsiteX9752" fmla="*/ 4145260 w 5093934"/>
                  <a:gd name="connsiteY9752" fmla="*/ 430627 h 1876628"/>
                  <a:gd name="connsiteX9753" fmla="*/ 4141852 w 5093934"/>
                  <a:gd name="connsiteY9753" fmla="*/ 423114 h 1876628"/>
                  <a:gd name="connsiteX9754" fmla="*/ 4147513 w 5093934"/>
                  <a:gd name="connsiteY9754" fmla="*/ 414638 h 1876628"/>
                  <a:gd name="connsiteX9755" fmla="*/ 3397440 w 5093934"/>
                  <a:gd name="connsiteY9755" fmla="*/ 411459 h 1876628"/>
                  <a:gd name="connsiteX9756" fmla="*/ 3408852 w 5093934"/>
                  <a:gd name="connsiteY9756" fmla="*/ 415663 h 1876628"/>
                  <a:gd name="connsiteX9757" fmla="*/ 3412261 w 5093934"/>
                  <a:gd name="connsiteY9757" fmla="*/ 423175 h 1876628"/>
                  <a:gd name="connsiteX9758" fmla="*/ 3406600 w 5093934"/>
                  <a:gd name="connsiteY9758" fmla="*/ 431651 h 1876628"/>
                  <a:gd name="connsiteX9759" fmla="*/ 3393892 w 5093934"/>
                  <a:gd name="connsiteY9759" fmla="*/ 434831 h 1876628"/>
                  <a:gd name="connsiteX9760" fmla="*/ 3382480 w 5093934"/>
                  <a:gd name="connsiteY9760" fmla="*/ 430627 h 1876628"/>
                  <a:gd name="connsiteX9761" fmla="*/ 3379071 w 5093934"/>
                  <a:gd name="connsiteY9761" fmla="*/ 423114 h 1876628"/>
                  <a:gd name="connsiteX9762" fmla="*/ 3384732 w 5093934"/>
                  <a:gd name="connsiteY9762" fmla="*/ 414638 h 1876628"/>
                  <a:gd name="connsiteX9763" fmla="*/ 2633212 w 5093934"/>
                  <a:gd name="connsiteY9763" fmla="*/ 411459 h 1876628"/>
                  <a:gd name="connsiteX9764" fmla="*/ 2644624 w 5093934"/>
                  <a:gd name="connsiteY9764" fmla="*/ 415663 h 1876628"/>
                  <a:gd name="connsiteX9765" fmla="*/ 2648033 w 5093934"/>
                  <a:gd name="connsiteY9765" fmla="*/ 423175 h 1876628"/>
                  <a:gd name="connsiteX9766" fmla="*/ 2642372 w 5093934"/>
                  <a:gd name="connsiteY9766" fmla="*/ 431651 h 1876628"/>
                  <a:gd name="connsiteX9767" fmla="*/ 2629664 w 5093934"/>
                  <a:gd name="connsiteY9767" fmla="*/ 434831 h 1876628"/>
                  <a:gd name="connsiteX9768" fmla="*/ 2618252 w 5093934"/>
                  <a:gd name="connsiteY9768" fmla="*/ 430627 h 1876628"/>
                  <a:gd name="connsiteX9769" fmla="*/ 2614843 w 5093934"/>
                  <a:gd name="connsiteY9769" fmla="*/ 423114 h 1876628"/>
                  <a:gd name="connsiteX9770" fmla="*/ 2620504 w 5093934"/>
                  <a:gd name="connsiteY9770" fmla="*/ 414638 h 1876628"/>
                  <a:gd name="connsiteX9771" fmla="*/ 1868829 w 5093934"/>
                  <a:gd name="connsiteY9771" fmla="*/ 411459 h 1876628"/>
                  <a:gd name="connsiteX9772" fmla="*/ 1880242 w 5093934"/>
                  <a:gd name="connsiteY9772" fmla="*/ 415663 h 1876628"/>
                  <a:gd name="connsiteX9773" fmla="*/ 1883651 w 5093934"/>
                  <a:gd name="connsiteY9773" fmla="*/ 423175 h 1876628"/>
                  <a:gd name="connsiteX9774" fmla="*/ 1877990 w 5093934"/>
                  <a:gd name="connsiteY9774" fmla="*/ 431651 h 1876628"/>
                  <a:gd name="connsiteX9775" fmla="*/ 1865282 w 5093934"/>
                  <a:gd name="connsiteY9775" fmla="*/ 434831 h 1876628"/>
                  <a:gd name="connsiteX9776" fmla="*/ 1853870 w 5093934"/>
                  <a:gd name="connsiteY9776" fmla="*/ 430627 h 1876628"/>
                  <a:gd name="connsiteX9777" fmla="*/ 1850460 w 5093934"/>
                  <a:gd name="connsiteY9777" fmla="*/ 423114 h 1876628"/>
                  <a:gd name="connsiteX9778" fmla="*/ 1856122 w 5093934"/>
                  <a:gd name="connsiteY9778" fmla="*/ 414638 h 1876628"/>
                  <a:gd name="connsiteX9779" fmla="*/ 1104602 w 5093934"/>
                  <a:gd name="connsiteY9779" fmla="*/ 411459 h 1876628"/>
                  <a:gd name="connsiteX9780" fmla="*/ 1116014 w 5093934"/>
                  <a:gd name="connsiteY9780" fmla="*/ 415663 h 1876628"/>
                  <a:gd name="connsiteX9781" fmla="*/ 1119423 w 5093934"/>
                  <a:gd name="connsiteY9781" fmla="*/ 423175 h 1876628"/>
                  <a:gd name="connsiteX9782" fmla="*/ 1113762 w 5093934"/>
                  <a:gd name="connsiteY9782" fmla="*/ 431651 h 1876628"/>
                  <a:gd name="connsiteX9783" fmla="*/ 1101054 w 5093934"/>
                  <a:gd name="connsiteY9783" fmla="*/ 434831 h 1876628"/>
                  <a:gd name="connsiteX9784" fmla="*/ 1089642 w 5093934"/>
                  <a:gd name="connsiteY9784" fmla="*/ 430627 h 1876628"/>
                  <a:gd name="connsiteX9785" fmla="*/ 1086233 w 5093934"/>
                  <a:gd name="connsiteY9785" fmla="*/ 423114 h 1876628"/>
                  <a:gd name="connsiteX9786" fmla="*/ 1091894 w 5093934"/>
                  <a:gd name="connsiteY9786" fmla="*/ 414638 h 1876628"/>
                  <a:gd name="connsiteX9787" fmla="*/ 4422438 w 5093934"/>
                  <a:gd name="connsiteY9787" fmla="*/ 410211 h 1876628"/>
                  <a:gd name="connsiteX9788" fmla="*/ 4430994 w 5093934"/>
                  <a:gd name="connsiteY9788" fmla="*/ 486610 h 1876628"/>
                  <a:gd name="connsiteX9789" fmla="*/ 4425642 w 5093934"/>
                  <a:gd name="connsiteY9789" fmla="*/ 490585 h 1876628"/>
                  <a:gd name="connsiteX9790" fmla="*/ 4392074 w 5093934"/>
                  <a:gd name="connsiteY9790" fmla="*/ 490585 h 1876628"/>
                  <a:gd name="connsiteX9791" fmla="*/ 4366653 w 5093934"/>
                  <a:gd name="connsiteY9791" fmla="*/ 471706 h 1876628"/>
                  <a:gd name="connsiteX9792" fmla="*/ 4366652 w 5093934"/>
                  <a:gd name="connsiteY9792" fmla="*/ 446777 h 1876628"/>
                  <a:gd name="connsiteX9793" fmla="*/ 4411260 w 5093934"/>
                  <a:gd name="connsiteY9793" fmla="*/ 413650 h 1876628"/>
                  <a:gd name="connsiteX9794" fmla="*/ 3665262 w 5093934"/>
                  <a:gd name="connsiteY9794" fmla="*/ 408487 h 1876628"/>
                  <a:gd name="connsiteX9795" fmla="*/ 3682047 w 5093934"/>
                  <a:gd name="connsiteY9795" fmla="*/ 413650 h 1876628"/>
                  <a:gd name="connsiteX9796" fmla="*/ 3707468 w 5093934"/>
                  <a:gd name="connsiteY9796" fmla="*/ 432529 h 1876628"/>
                  <a:gd name="connsiteX9797" fmla="*/ 3707470 w 5093934"/>
                  <a:gd name="connsiteY9797" fmla="*/ 457458 h 1876628"/>
                  <a:gd name="connsiteX9798" fmla="*/ 3662862 w 5093934"/>
                  <a:gd name="connsiteY9798" fmla="*/ 490585 h 1876628"/>
                  <a:gd name="connsiteX9799" fmla="*/ 3629294 w 5093934"/>
                  <a:gd name="connsiteY9799" fmla="*/ 490585 h 1876628"/>
                  <a:gd name="connsiteX9800" fmla="*/ 3603872 w 5093934"/>
                  <a:gd name="connsiteY9800" fmla="*/ 471706 h 1876628"/>
                  <a:gd name="connsiteX9801" fmla="*/ 3603872 w 5093934"/>
                  <a:gd name="connsiteY9801" fmla="*/ 446777 h 1876628"/>
                  <a:gd name="connsiteX9802" fmla="*/ 3648480 w 5093934"/>
                  <a:gd name="connsiteY9802" fmla="*/ 413650 h 1876628"/>
                  <a:gd name="connsiteX9803" fmla="*/ 3665262 w 5093934"/>
                  <a:gd name="connsiteY9803" fmla="*/ 408487 h 1876628"/>
                  <a:gd name="connsiteX9804" fmla="*/ 2901034 w 5093934"/>
                  <a:gd name="connsiteY9804" fmla="*/ 408487 h 1876628"/>
                  <a:gd name="connsiteX9805" fmla="*/ 2917819 w 5093934"/>
                  <a:gd name="connsiteY9805" fmla="*/ 413650 h 1876628"/>
                  <a:gd name="connsiteX9806" fmla="*/ 2943240 w 5093934"/>
                  <a:gd name="connsiteY9806" fmla="*/ 432529 h 1876628"/>
                  <a:gd name="connsiteX9807" fmla="*/ 2943241 w 5093934"/>
                  <a:gd name="connsiteY9807" fmla="*/ 457458 h 1876628"/>
                  <a:gd name="connsiteX9808" fmla="*/ 2898634 w 5093934"/>
                  <a:gd name="connsiteY9808" fmla="*/ 490585 h 1876628"/>
                  <a:gd name="connsiteX9809" fmla="*/ 2865066 w 5093934"/>
                  <a:gd name="connsiteY9809" fmla="*/ 490585 h 1876628"/>
                  <a:gd name="connsiteX9810" fmla="*/ 2839644 w 5093934"/>
                  <a:gd name="connsiteY9810" fmla="*/ 471706 h 1876628"/>
                  <a:gd name="connsiteX9811" fmla="*/ 2839643 w 5093934"/>
                  <a:gd name="connsiteY9811" fmla="*/ 446777 h 1876628"/>
                  <a:gd name="connsiteX9812" fmla="*/ 2884251 w 5093934"/>
                  <a:gd name="connsiteY9812" fmla="*/ 413650 h 1876628"/>
                  <a:gd name="connsiteX9813" fmla="*/ 2901034 w 5093934"/>
                  <a:gd name="connsiteY9813" fmla="*/ 408487 h 1876628"/>
                  <a:gd name="connsiteX9814" fmla="*/ 2136652 w 5093934"/>
                  <a:gd name="connsiteY9814" fmla="*/ 408487 h 1876628"/>
                  <a:gd name="connsiteX9815" fmla="*/ 2153437 w 5093934"/>
                  <a:gd name="connsiteY9815" fmla="*/ 413650 h 1876628"/>
                  <a:gd name="connsiteX9816" fmla="*/ 2178859 w 5093934"/>
                  <a:gd name="connsiteY9816" fmla="*/ 432529 h 1876628"/>
                  <a:gd name="connsiteX9817" fmla="*/ 2178859 w 5093934"/>
                  <a:gd name="connsiteY9817" fmla="*/ 457458 h 1876628"/>
                  <a:gd name="connsiteX9818" fmla="*/ 2134252 w 5093934"/>
                  <a:gd name="connsiteY9818" fmla="*/ 490585 h 1876628"/>
                  <a:gd name="connsiteX9819" fmla="*/ 2100683 w 5093934"/>
                  <a:gd name="connsiteY9819" fmla="*/ 490585 h 1876628"/>
                  <a:gd name="connsiteX9820" fmla="*/ 2075262 w 5093934"/>
                  <a:gd name="connsiteY9820" fmla="*/ 471706 h 1876628"/>
                  <a:gd name="connsiteX9821" fmla="*/ 2075262 w 5093934"/>
                  <a:gd name="connsiteY9821" fmla="*/ 446777 h 1876628"/>
                  <a:gd name="connsiteX9822" fmla="*/ 2119869 w 5093934"/>
                  <a:gd name="connsiteY9822" fmla="*/ 413650 h 1876628"/>
                  <a:gd name="connsiteX9823" fmla="*/ 2136652 w 5093934"/>
                  <a:gd name="connsiteY9823" fmla="*/ 408487 h 1876628"/>
                  <a:gd name="connsiteX9824" fmla="*/ 1372425 w 5093934"/>
                  <a:gd name="connsiteY9824" fmla="*/ 408487 h 1876628"/>
                  <a:gd name="connsiteX9825" fmla="*/ 1389209 w 5093934"/>
                  <a:gd name="connsiteY9825" fmla="*/ 413650 h 1876628"/>
                  <a:gd name="connsiteX9826" fmla="*/ 1414631 w 5093934"/>
                  <a:gd name="connsiteY9826" fmla="*/ 432529 h 1876628"/>
                  <a:gd name="connsiteX9827" fmla="*/ 1414631 w 5093934"/>
                  <a:gd name="connsiteY9827" fmla="*/ 457458 h 1876628"/>
                  <a:gd name="connsiteX9828" fmla="*/ 1370024 w 5093934"/>
                  <a:gd name="connsiteY9828" fmla="*/ 490585 h 1876628"/>
                  <a:gd name="connsiteX9829" fmla="*/ 1336456 w 5093934"/>
                  <a:gd name="connsiteY9829" fmla="*/ 490585 h 1876628"/>
                  <a:gd name="connsiteX9830" fmla="*/ 1311034 w 5093934"/>
                  <a:gd name="connsiteY9830" fmla="*/ 471706 h 1876628"/>
                  <a:gd name="connsiteX9831" fmla="*/ 1311033 w 5093934"/>
                  <a:gd name="connsiteY9831" fmla="*/ 446777 h 1876628"/>
                  <a:gd name="connsiteX9832" fmla="*/ 1355642 w 5093934"/>
                  <a:gd name="connsiteY9832" fmla="*/ 413650 h 1876628"/>
                  <a:gd name="connsiteX9833" fmla="*/ 1372425 w 5093934"/>
                  <a:gd name="connsiteY9833" fmla="*/ 408487 h 1876628"/>
                  <a:gd name="connsiteX9834" fmla="*/ 4242432 w 5093934"/>
                  <a:gd name="connsiteY9834" fmla="*/ 396609 h 1876628"/>
                  <a:gd name="connsiteX9835" fmla="*/ 4251744 w 5093934"/>
                  <a:gd name="connsiteY9835" fmla="*/ 399473 h 1876628"/>
                  <a:gd name="connsiteX9836" fmla="*/ 4324749 w 5093934"/>
                  <a:gd name="connsiteY9836" fmla="*/ 453689 h 1876628"/>
                  <a:gd name="connsiteX9837" fmla="*/ 4324749 w 5093934"/>
                  <a:gd name="connsiteY9837" fmla="*/ 467519 h 1876628"/>
                  <a:gd name="connsiteX9838" fmla="*/ 4262309 w 5093934"/>
                  <a:gd name="connsiteY9838" fmla="*/ 513889 h 1876628"/>
                  <a:gd name="connsiteX9839" fmla="*/ 4243686 w 5093934"/>
                  <a:gd name="connsiteY9839" fmla="*/ 513889 h 1876628"/>
                  <a:gd name="connsiteX9840" fmla="*/ 4170681 w 5093934"/>
                  <a:gd name="connsiteY9840" fmla="*/ 459673 h 1876628"/>
                  <a:gd name="connsiteX9841" fmla="*/ 4170681 w 5093934"/>
                  <a:gd name="connsiteY9841" fmla="*/ 445843 h 1876628"/>
                  <a:gd name="connsiteX9842" fmla="*/ 4233122 w 5093934"/>
                  <a:gd name="connsiteY9842" fmla="*/ 399473 h 1876628"/>
                  <a:gd name="connsiteX9843" fmla="*/ 4242432 w 5093934"/>
                  <a:gd name="connsiteY9843" fmla="*/ 396609 h 1876628"/>
                  <a:gd name="connsiteX9844" fmla="*/ 3479652 w 5093934"/>
                  <a:gd name="connsiteY9844" fmla="*/ 396609 h 1876628"/>
                  <a:gd name="connsiteX9845" fmla="*/ 3488963 w 5093934"/>
                  <a:gd name="connsiteY9845" fmla="*/ 399473 h 1876628"/>
                  <a:gd name="connsiteX9846" fmla="*/ 3561968 w 5093934"/>
                  <a:gd name="connsiteY9846" fmla="*/ 453689 h 1876628"/>
                  <a:gd name="connsiteX9847" fmla="*/ 3561968 w 5093934"/>
                  <a:gd name="connsiteY9847" fmla="*/ 467519 h 1876628"/>
                  <a:gd name="connsiteX9848" fmla="*/ 3499528 w 5093934"/>
                  <a:gd name="connsiteY9848" fmla="*/ 513889 h 1876628"/>
                  <a:gd name="connsiteX9849" fmla="*/ 3480905 w 5093934"/>
                  <a:gd name="connsiteY9849" fmla="*/ 513889 h 1876628"/>
                  <a:gd name="connsiteX9850" fmla="*/ 3407900 w 5093934"/>
                  <a:gd name="connsiteY9850" fmla="*/ 459673 h 1876628"/>
                  <a:gd name="connsiteX9851" fmla="*/ 3407900 w 5093934"/>
                  <a:gd name="connsiteY9851" fmla="*/ 445843 h 1876628"/>
                  <a:gd name="connsiteX9852" fmla="*/ 3470340 w 5093934"/>
                  <a:gd name="connsiteY9852" fmla="*/ 399473 h 1876628"/>
                  <a:gd name="connsiteX9853" fmla="*/ 3479652 w 5093934"/>
                  <a:gd name="connsiteY9853" fmla="*/ 396609 h 1876628"/>
                  <a:gd name="connsiteX9854" fmla="*/ 2715424 w 5093934"/>
                  <a:gd name="connsiteY9854" fmla="*/ 396609 h 1876628"/>
                  <a:gd name="connsiteX9855" fmla="*/ 2724735 w 5093934"/>
                  <a:gd name="connsiteY9855" fmla="*/ 399473 h 1876628"/>
                  <a:gd name="connsiteX9856" fmla="*/ 2797740 w 5093934"/>
                  <a:gd name="connsiteY9856" fmla="*/ 453689 h 1876628"/>
                  <a:gd name="connsiteX9857" fmla="*/ 2797740 w 5093934"/>
                  <a:gd name="connsiteY9857" fmla="*/ 467519 h 1876628"/>
                  <a:gd name="connsiteX9858" fmla="*/ 2735300 w 5093934"/>
                  <a:gd name="connsiteY9858" fmla="*/ 513889 h 1876628"/>
                  <a:gd name="connsiteX9859" fmla="*/ 2716677 w 5093934"/>
                  <a:gd name="connsiteY9859" fmla="*/ 513889 h 1876628"/>
                  <a:gd name="connsiteX9860" fmla="*/ 2643672 w 5093934"/>
                  <a:gd name="connsiteY9860" fmla="*/ 459673 h 1876628"/>
                  <a:gd name="connsiteX9861" fmla="*/ 2643672 w 5093934"/>
                  <a:gd name="connsiteY9861" fmla="*/ 445843 h 1876628"/>
                  <a:gd name="connsiteX9862" fmla="*/ 2706112 w 5093934"/>
                  <a:gd name="connsiteY9862" fmla="*/ 399473 h 1876628"/>
                  <a:gd name="connsiteX9863" fmla="*/ 2715424 w 5093934"/>
                  <a:gd name="connsiteY9863" fmla="*/ 396609 h 1876628"/>
                  <a:gd name="connsiteX9864" fmla="*/ 1951041 w 5093934"/>
                  <a:gd name="connsiteY9864" fmla="*/ 396609 h 1876628"/>
                  <a:gd name="connsiteX9865" fmla="*/ 1960353 w 5093934"/>
                  <a:gd name="connsiteY9865" fmla="*/ 399473 h 1876628"/>
                  <a:gd name="connsiteX9866" fmla="*/ 2033358 w 5093934"/>
                  <a:gd name="connsiteY9866" fmla="*/ 453689 h 1876628"/>
                  <a:gd name="connsiteX9867" fmla="*/ 2033358 w 5093934"/>
                  <a:gd name="connsiteY9867" fmla="*/ 467519 h 1876628"/>
                  <a:gd name="connsiteX9868" fmla="*/ 1970918 w 5093934"/>
                  <a:gd name="connsiteY9868" fmla="*/ 513889 h 1876628"/>
                  <a:gd name="connsiteX9869" fmla="*/ 1952295 w 5093934"/>
                  <a:gd name="connsiteY9869" fmla="*/ 513889 h 1876628"/>
                  <a:gd name="connsiteX9870" fmla="*/ 1879290 w 5093934"/>
                  <a:gd name="connsiteY9870" fmla="*/ 459673 h 1876628"/>
                  <a:gd name="connsiteX9871" fmla="*/ 1879290 w 5093934"/>
                  <a:gd name="connsiteY9871" fmla="*/ 445843 h 1876628"/>
                  <a:gd name="connsiteX9872" fmla="*/ 1941730 w 5093934"/>
                  <a:gd name="connsiteY9872" fmla="*/ 399473 h 1876628"/>
                  <a:gd name="connsiteX9873" fmla="*/ 1951041 w 5093934"/>
                  <a:gd name="connsiteY9873" fmla="*/ 396609 h 1876628"/>
                  <a:gd name="connsiteX9874" fmla="*/ 1186814 w 5093934"/>
                  <a:gd name="connsiteY9874" fmla="*/ 396609 h 1876628"/>
                  <a:gd name="connsiteX9875" fmla="*/ 1196125 w 5093934"/>
                  <a:gd name="connsiteY9875" fmla="*/ 399473 h 1876628"/>
                  <a:gd name="connsiteX9876" fmla="*/ 1269130 w 5093934"/>
                  <a:gd name="connsiteY9876" fmla="*/ 453689 h 1876628"/>
                  <a:gd name="connsiteX9877" fmla="*/ 1269130 w 5093934"/>
                  <a:gd name="connsiteY9877" fmla="*/ 467519 h 1876628"/>
                  <a:gd name="connsiteX9878" fmla="*/ 1206690 w 5093934"/>
                  <a:gd name="connsiteY9878" fmla="*/ 513889 h 1876628"/>
                  <a:gd name="connsiteX9879" fmla="*/ 1188068 w 5093934"/>
                  <a:gd name="connsiteY9879" fmla="*/ 513889 h 1876628"/>
                  <a:gd name="connsiteX9880" fmla="*/ 1115062 w 5093934"/>
                  <a:gd name="connsiteY9880" fmla="*/ 459673 h 1876628"/>
                  <a:gd name="connsiteX9881" fmla="*/ 1115062 w 5093934"/>
                  <a:gd name="connsiteY9881" fmla="*/ 445843 h 1876628"/>
                  <a:gd name="connsiteX9882" fmla="*/ 1177502 w 5093934"/>
                  <a:gd name="connsiteY9882" fmla="*/ 399473 h 1876628"/>
                  <a:gd name="connsiteX9883" fmla="*/ 1186814 w 5093934"/>
                  <a:gd name="connsiteY9883" fmla="*/ 396609 h 1876628"/>
                  <a:gd name="connsiteX9884" fmla="*/ 1019044 w 5093934"/>
                  <a:gd name="connsiteY9884" fmla="*/ 386028 h 1876628"/>
                  <a:gd name="connsiteX9885" fmla="*/ 1063419 w 5093934"/>
                  <a:gd name="connsiteY9885" fmla="*/ 418983 h 1876628"/>
                  <a:gd name="connsiteX9886" fmla="*/ 1063419 w 5093934"/>
                  <a:gd name="connsiteY9886" fmla="*/ 446634 h 1876628"/>
                  <a:gd name="connsiteX9887" fmla="*/ 1026820 w 5093934"/>
                  <a:gd name="connsiteY9887" fmla="*/ 473813 h 1876628"/>
                  <a:gd name="connsiteX9888" fmla="*/ 989586 w 5093934"/>
                  <a:gd name="connsiteY9888" fmla="*/ 473813 h 1876628"/>
                  <a:gd name="connsiteX9889" fmla="*/ 958773 w 5093934"/>
                  <a:gd name="connsiteY9889" fmla="*/ 450930 h 1876628"/>
                  <a:gd name="connsiteX9890" fmla="*/ 1011776 w 5093934"/>
                  <a:gd name="connsiteY9890" fmla="*/ 450930 h 1876628"/>
                  <a:gd name="connsiteX9891" fmla="*/ 4141042 w 5093934"/>
                  <a:gd name="connsiteY9891" fmla="*/ 384030 h 1876628"/>
                  <a:gd name="connsiteX9892" fmla="*/ 4147092 w 5093934"/>
                  <a:gd name="connsiteY9892" fmla="*/ 386129 h 1876628"/>
                  <a:gd name="connsiteX9893" fmla="*/ 4154075 w 5093934"/>
                  <a:gd name="connsiteY9893" fmla="*/ 391796 h 1876628"/>
                  <a:gd name="connsiteX9894" fmla="*/ 4153528 w 5093934"/>
                  <a:gd name="connsiteY9894" fmla="*/ 400951 h 1876628"/>
                  <a:gd name="connsiteX9895" fmla="*/ 4145897 w 5093934"/>
                  <a:gd name="connsiteY9895" fmla="*/ 406137 h 1876628"/>
                  <a:gd name="connsiteX9896" fmla="*/ 4133569 w 5093934"/>
                  <a:gd name="connsiteY9896" fmla="*/ 405731 h 1876628"/>
                  <a:gd name="connsiteX9897" fmla="*/ 4126586 w 5093934"/>
                  <a:gd name="connsiteY9897" fmla="*/ 400064 h 1876628"/>
                  <a:gd name="connsiteX9898" fmla="*/ 4127134 w 5093934"/>
                  <a:gd name="connsiteY9898" fmla="*/ 390908 h 1876628"/>
                  <a:gd name="connsiteX9899" fmla="*/ 4134764 w 5093934"/>
                  <a:gd name="connsiteY9899" fmla="*/ 385723 h 1876628"/>
                  <a:gd name="connsiteX9900" fmla="*/ 4141042 w 5093934"/>
                  <a:gd name="connsiteY9900" fmla="*/ 384030 h 1876628"/>
                  <a:gd name="connsiteX9901" fmla="*/ 3378261 w 5093934"/>
                  <a:gd name="connsiteY9901" fmla="*/ 384030 h 1876628"/>
                  <a:gd name="connsiteX9902" fmla="*/ 3384312 w 5093934"/>
                  <a:gd name="connsiteY9902" fmla="*/ 386129 h 1876628"/>
                  <a:gd name="connsiteX9903" fmla="*/ 3391294 w 5093934"/>
                  <a:gd name="connsiteY9903" fmla="*/ 391796 h 1876628"/>
                  <a:gd name="connsiteX9904" fmla="*/ 3390746 w 5093934"/>
                  <a:gd name="connsiteY9904" fmla="*/ 400951 h 1876628"/>
                  <a:gd name="connsiteX9905" fmla="*/ 3383116 w 5093934"/>
                  <a:gd name="connsiteY9905" fmla="*/ 406137 h 1876628"/>
                  <a:gd name="connsiteX9906" fmla="*/ 3370788 w 5093934"/>
                  <a:gd name="connsiteY9906" fmla="*/ 405731 h 1876628"/>
                  <a:gd name="connsiteX9907" fmla="*/ 3363806 w 5093934"/>
                  <a:gd name="connsiteY9907" fmla="*/ 400064 h 1876628"/>
                  <a:gd name="connsiteX9908" fmla="*/ 3364352 w 5093934"/>
                  <a:gd name="connsiteY9908" fmla="*/ 390908 h 1876628"/>
                  <a:gd name="connsiteX9909" fmla="*/ 3371983 w 5093934"/>
                  <a:gd name="connsiteY9909" fmla="*/ 385723 h 1876628"/>
                  <a:gd name="connsiteX9910" fmla="*/ 3378261 w 5093934"/>
                  <a:gd name="connsiteY9910" fmla="*/ 384030 h 1876628"/>
                  <a:gd name="connsiteX9911" fmla="*/ 2614033 w 5093934"/>
                  <a:gd name="connsiteY9911" fmla="*/ 384030 h 1876628"/>
                  <a:gd name="connsiteX9912" fmla="*/ 2620083 w 5093934"/>
                  <a:gd name="connsiteY9912" fmla="*/ 386129 h 1876628"/>
                  <a:gd name="connsiteX9913" fmla="*/ 2627066 w 5093934"/>
                  <a:gd name="connsiteY9913" fmla="*/ 391796 h 1876628"/>
                  <a:gd name="connsiteX9914" fmla="*/ 2626519 w 5093934"/>
                  <a:gd name="connsiteY9914" fmla="*/ 400951 h 1876628"/>
                  <a:gd name="connsiteX9915" fmla="*/ 2618888 w 5093934"/>
                  <a:gd name="connsiteY9915" fmla="*/ 406137 h 1876628"/>
                  <a:gd name="connsiteX9916" fmla="*/ 2606560 w 5093934"/>
                  <a:gd name="connsiteY9916" fmla="*/ 405731 h 1876628"/>
                  <a:gd name="connsiteX9917" fmla="*/ 2599578 w 5093934"/>
                  <a:gd name="connsiteY9917" fmla="*/ 400064 h 1876628"/>
                  <a:gd name="connsiteX9918" fmla="*/ 2600124 w 5093934"/>
                  <a:gd name="connsiteY9918" fmla="*/ 390908 h 1876628"/>
                  <a:gd name="connsiteX9919" fmla="*/ 2607756 w 5093934"/>
                  <a:gd name="connsiteY9919" fmla="*/ 385723 h 1876628"/>
                  <a:gd name="connsiteX9920" fmla="*/ 2614033 w 5093934"/>
                  <a:gd name="connsiteY9920" fmla="*/ 384030 h 1876628"/>
                  <a:gd name="connsiteX9921" fmla="*/ 1849651 w 5093934"/>
                  <a:gd name="connsiteY9921" fmla="*/ 384030 h 1876628"/>
                  <a:gd name="connsiteX9922" fmla="*/ 1855701 w 5093934"/>
                  <a:gd name="connsiteY9922" fmla="*/ 386129 h 1876628"/>
                  <a:gd name="connsiteX9923" fmla="*/ 1862684 w 5093934"/>
                  <a:gd name="connsiteY9923" fmla="*/ 391796 h 1876628"/>
                  <a:gd name="connsiteX9924" fmla="*/ 1862137 w 5093934"/>
                  <a:gd name="connsiteY9924" fmla="*/ 400951 h 1876628"/>
                  <a:gd name="connsiteX9925" fmla="*/ 1854506 w 5093934"/>
                  <a:gd name="connsiteY9925" fmla="*/ 406137 h 1876628"/>
                  <a:gd name="connsiteX9926" fmla="*/ 1842178 w 5093934"/>
                  <a:gd name="connsiteY9926" fmla="*/ 405731 h 1876628"/>
                  <a:gd name="connsiteX9927" fmla="*/ 1835195 w 5093934"/>
                  <a:gd name="connsiteY9927" fmla="*/ 400064 h 1876628"/>
                  <a:gd name="connsiteX9928" fmla="*/ 1835742 w 5093934"/>
                  <a:gd name="connsiteY9928" fmla="*/ 390908 h 1876628"/>
                  <a:gd name="connsiteX9929" fmla="*/ 1843373 w 5093934"/>
                  <a:gd name="connsiteY9929" fmla="*/ 385723 h 1876628"/>
                  <a:gd name="connsiteX9930" fmla="*/ 1849651 w 5093934"/>
                  <a:gd name="connsiteY9930" fmla="*/ 384030 h 1876628"/>
                  <a:gd name="connsiteX9931" fmla="*/ 1085423 w 5093934"/>
                  <a:gd name="connsiteY9931" fmla="*/ 384030 h 1876628"/>
                  <a:gd name="connsiteX9932" fmla="*/ 1091474 w 5093934"/>
                  <a:gd name="connsiteY9932" fmla="*/ 386129 h 1876628"/>
                  <a:gd name="connsiteX9933" fmla="*/ 1098456 w 5093934"/>
                  <a:gd name="connsiteY9933" fmla="*/ 391796 h 1876628"/>
                  <a:gd name="connsiteX9934" fmla="*/ 1097909 w 5093934"/>
                  <a:gd name="connsiteY9934" fmla="*/ 400951 h 1876628"/>
                  <a:gd name="connsiteX9935" fmla="*/ 1090279 w 5093934"/>
                  <a:gd name="connsiteY9935" fmla="*/ 406137 h 1876628"/>
                  <a:gd name="connsiteX9936" fmla="*/ 1077950 w 5093934"/>
                  <a:gd name="connsiteY9936" fmla="*/ 405731 h 1876628"/>
                  <a:gd name="connsiteX9937" fmla="*/ 1070968 w 5093934"/>
                  <a:gd name="connsiteY9937" fmla="*/ 400064 h 1876628"/>
                  <a:gd name="connsiteX9938" fmla="*/ 1071515 w 5093934"/>
                  <a:gd name="connsiteY9938" fmla="*/ 390908 h 1876628"/>
                  <a:gd name="connsiteX9939" fmla="*/ 1079146 w 5093934"/>
                  <a:gd name="connsiteY9939" fmla="*/ 385723 h 1876628"/>
                  <a:gd name="connsiteX9940" fmla="*/ 1085423 w 5093934"/>
                  <a:gd name="connsiteY9940" fmla="*/ 384030 h 1876628"/>
                  <a:gd name="connsiteX9941" fmla="*/ 3690964 w 5093934"/>
                  <a:gd name="connsiteY9941" fmla="*/ 378655 h 1876628"/>
                  <a:gd name="connsiteX9942" fmla="*/ 3697014 w 5093934"/>
                  <a:gd name="connsiteY9942" fmla="*/ 380755 h 1876628"/>
                  <a:gd name="connsiteX9943" fmla="*/ 3703996 w 5093934"/>
                  <a:gd name="connsiteY9943" fmla="*/ 386421 h 1876628"/>
                  <a:gd name="connsiteX9944" fmla="*/ 3703450 w 5093934"/>
                  <a:gd name="connsiteY9944" fmla="*/ 395576 h 1876628"/>
                  <a:gd name="connsiteX9945" fmla="*/ 3695820 w 5093934"/>
                  <a:gd name="connsiteY9945" fmla="*/ 400762 h 1876628"/>
                  <a:gd name="connsiteX9946" fmla="*/ 3683490 w 5093934"/>
                  <a:gd name="connsiteY9946" fmla="*/ 400355 h 1876628"/>
                  <a:gd name="connsiteX9947" fmla="*/ 3676508 w 5093934"/>
                  <a:gd name="connsiteY9947" fmla="*/ 394689 h 1876628"/>
                  <a:gd name="connsiteX9948" fmla="*/ 3677055 w 5093934"/>
                  <a:gd name="connsiteY9948" fmla="*/ 385533 h 1876628"/>
                  <a:gd name="connsiteX9949" fmla="*/ 3684686 w 5093934"/>
                  <a:gd name="connsiteY9949" fmla="*/ 380348 h 1876628"/>
                  <a:gd name="connsiteX9950" fmla="*/ 3690964 w 5093934"/>
                  <a:gd name="connsiteY9950" fmla="*/ 378655 h 1876628"/>
                  <a:gd name="connsiteX9951" fmla="*/ 2926735 w 5093934"/>
                  <a:gd name="connsiteY9951" fmla="*/ 378655 h 1876628"/>
                  <a:gd name="connsiteX9952" fmla="*/ 2932786 w 5093934"/>
                  <a:gd name="connsiteY9952" fmla="*/ 380755 h 1876628"/>
                  <a:gd name="connsiteX9953" fmla="*/ 2939768 w 5093934"/>
                  <a:gd name="connsiteY9953" fmla="*/ 386421 h 1876628"/>
                  <a:gd name="connsiteX9954" fmla="*/ 2939222 w 5093934"/>
                  <a:gd name="connsiteY9954" fmla="*/ 395576 h 1876628"/>
                  <a:gd name="connsiteX9955" fmla="*/ 2931592 w 5093934"/>
                  <a:gd name="connsiteY9955" fmla="*/ 400762 h 1876628"/>
                  <a:gd name="connsiteX9956" fmla="*/ 2919262 w 5093934"/>
                  <a:gd name="connsiteY9956" fmla="*/ 400355 h 1876628"/>
                  <a:gd name="connsiteX9957" fmla="*/ 2912281 w 5093934"/>
                  <a:gd name="connsiteY9957" fmla="*/ 394689 h 1876628"/>
                  <a:gd name="connsiteX9958" fmla="*/ 2912827 w 5093934"/>
                  <a:gd name="connsiteY9958" fmla="*/ 385533 h 1876628"/>
                  <a:gd name="connsiteX9959" fmla="*/ 2920458 w 5093934"/>
                  <a:gd name="connsiteY9959" fmla="*/ 380348 h 1876628"/>
                  <a:gd name="connsiteX9960" fmla="*/ 2926735 w 5093934"/>
                  <a:gd name="connsiteY9960" fmla="*/ 378655 h 1876628"/>
                  <a:gd name="connsiteX9961" fmla="*/ 2162353 w 5093934"/>
                  <a:gd name="connsiteY9961" fmla="*/ 378655 h 1876628"/>
                  <a:gd name="connsiteX9962" fmla="*/ 2168404 w 5093934"/>
                  <a:gd name="connsiteY9962" fmla="*/ 380755 h 1876628"/>
                  <a:gd name="connsiteX9963" fmla="*/ 2175387 w 5093934"/>
                  <a:gd name="connsiteY9963" fmla="*/ 386421 h 1876628"/>
                  <a:gd name="connsiteX9964" fmla="*/ 2174840 w 5093934"/>
                  <a:gd name="connsiteY9964" fmla="*/ 395576 h 1876628"/>
                  <a:gd name="connsiteX9965" fmla="*/ 2167210 w 5093934"/>
                  <a:gd name="connsiteY9965" fmla="*/ 400762 h 1876628"/>
                  <a:gd name="connsiteX9966" fmla="*/ 2154880 w 5093934"/>
                  <a:gd name="connsiteY9966" fmla="*/ 400355 h 1876628"/>
                  <a:gd name="connsiteX9967" fmla="*/ 2147898 w 5093934"/>
                  <a:gd name="connsiteY9967" fmla="*/ 394689 h 1876628"/>
                  <a:gd name="connsiteX9968" fmla="*/ 2148445 w 5093934"/>
                  <a:gd name="connsiteY9968" fmla="*/ 385533 h 1876628"/>
                  <a:gd name="connsiteX9969" fmla="*/ 2156076 w 5093934"/>
                  <a:gd name="connsiteY9969" fmla="*/ 380348 h 1876628"/>
                  <a:gd name="connsiteX9970" fmla="*/ 2162353 w 5093934"/>
                  <a:gd name="connsiteY9970" fmla="*/ 378655 h 1876628"/>
                  <a:gd name="connsiteX9971" fmla="*/ 1398125 w 5093934"/>
                  <a:gd name="connsiteY9971" fmla="*/ 378655 h 1876628"/>
                  <a:gd name="connsiteX9972" fmla="*/ 1404176 w 5093934"/>
                  <a:gd name="connsiteY9972" fmla="*/ 380755 h 1876628"/>
                  <a:gd name="connsiteX9973" fmla="*/ 1411159 w 5093934"/>
                  <a:gd name="connsiteY9973" fmla="*/ 386421 h 1876628"/>
                  <a:gd name="connsiteX9974" fmla="*/ 1410612 w 5093934"/>
                  <a:gd name="connsiteY9974" fmla="*/ 395576 h 1876628"/>
                  <a:gd name="connsiteX9975" fmla="*/ 1402982 w 5093934"/>
                  <a:gd name="connsiteY9975" fmla="*/ 400762 h 1876628"/>
                  <a:gd name="connsiteX9976" fmla="*/ 1390652 w 5093934"/>
                  <a:gd name="connsiteY9976" fmla="*/ 400355 h 1876628"/>
                  <a:gd name="connsiteX9977" fmla="*/ 1383671 w 5093934"/>
                  <a:gd name="connsiteY9977" fmla="*/ 394689 h 1876628"/>
                  <a:gd name="connsiteX9978" fmla="*/ 1384217 w 5093934"/>
                  <a:gd name="connsiteY9978" fmla="*/ 385533 h 1876628"/>
                  <a:gd name="connsiteX9979" fmla="*/ 1391848 w 5093934"/>
                  <a:gd name="connsiteY9979" fmla="*/ 380348 h 1876628"/>
                  <a:gd name="connsiteX9980" fmla="*/ 1398125 w 5093934"/>
                  <a:gd name="connsiteY9980" fmla="*/ 378655 h 1876628"/>
                  <a:gd name="connsiteX9981" fmla="*/ 3762537 w 5093934"/>
                  <a:gd name="connsiteY9981" fmla="*/ 376117 h 1876628"/>
                  <a:gd name="connsiteX9982" fmla="*/ 3800612 w 5093934"/>
                  <a:gd name="connsiteY9982" fmla="*/ 401271 h 1876628"/>
                  <a:gd name="connsiteX9983" fmla="*/ 3800611 w 5093934"/>
                  <a:gd name="connsiteY9983" fmla="*/ 412989 h 1876628"/>
                  <a:gd name="connsiteX9984" fmla="*/ 3762537 w 5093934"/>
                  <a:gd name="connsiteY9984" fmla="*/ 438142 h 1876628"/>
                  <a:gd name="connsiteX9985" fmla="*/ 3728666 w 5093934"/>
                  <a:gd name="connsiteY9985" fmla="*/ 412989 h 1876628"/>
                  <a:gd name="connsiteX9986" fmla="*/ 3728666 w 5093934"/>
                  <a:gd name="connsiteY9986" fmla="*/ 401271 h 1876628"/>
                  <a:gd name="connsiteX9987" fmla="*/ 2999756 w 5093934"/>
                  <a:gd name="connsiteY9987" fmla="*/ 375042 h 1876628"/>
                  <a:gd name="connsiteX9988" fmla="*/ 3037831 w 5093934"/>
                  <a:gd name="connsiteY9988" fmla="*/ 401271 h 1876628"/>
                  <a:gd name="connsiteX9989" fmla="*/ 3037830 w 5093934"/>
                  <a:gd name="connsiteY9989" fmla="*/ 412989 h 1876628"/>
                  <a:gd name="connsiteX9990" fmla="*/ 2999756 w 5093934"/>
                  <a:gd name="connsiteY9990" fmla="*/ 441263 h 1876628"/>
                  <a:gd name="connsiteX9991" fmla="*/ 2964439 w 5093934"/>
                  <a:gd name="connsiteY9991" fmla="*/ 412989 h 1876628"/>
                  <a:gd name="connsiteX9992" fmla="*/ 2964438 w 5093934"/>
                  <a:gd name="connsiteY9992" fmla="*/ 401271 h 1876628"/>
                  <a:gd name="connsiteX9993" fmla="*/ 1471146 w 5093934"/>
                  <a:gd name="connsiteY9993" fmla="*/ 375042 h 1876628"/>
                  <a:gd name="connsiteX9994" fmla="*/ 1509220 w 5093934"/>
                  <a:gd name="connsiteY9994" fmla="*/ 401271 h 1876628"/>
                  <a:gd name="connsiteX9995" fmla="*/ 1509220 w 5093934"/>
                  <a:gd name="connsiteY9995" fmla="*/ 412989 h 1876628"/>
                  <a:gd name="connsiteX9996" fmla="*/ 1471146 w 5093934"/>
                  <a:gd name="connsiteY9996" fmla="*/ 441263 h 1876628"/>
                  <a:gd name="connsiteX9997" fmla="*/ 1435829 w 5093934"/>
                  <a:gd name="connsiteY9997" fmla="*/ 412989 h 1876628"/>
                  <a:gd name="connsiteX9998" fmla="*/ 1435829 w 5093934"/>
                  <a:gd name="connsiteY9998" fmla="*/ 401271 h 1876628"/>
                  <a:gd name="connsiteX9999" fmla="*/ 4048312 w 5093934"/>
                  <a:gd name="connsiteY9999" fmla="*/ 374559 h 1876628"/>
                  <a:gd name="connsiteX10000" fmla="*/ 4066928 w 5093934"/>
                  <a:gd name="connsiteY10000" fmla="*/ 380285 h 1876628"/>
                  <a:gd name="connsiteX10001" fmla="*/ 4119038 w 5093934"/>
                  <a:gd name="connsiteY10001" fmla="*/ 418983 h 1876628"/>
                  <a:gd name="connsiteX10002" fmla="*/ 4119038 w 5093934"/>
                  <a:gd name="connsiteY10002" fmla="*/ 446634 h 1876628"/>
                  <a:gd name="connsiteX10003" fmla="*/ 4082439 w 5093934"/>
                  <a:gd name="connsiteY10003" fmla="*/ 473813 h 1876628"/>
                  <a:gd name="connsiteX10004" fmla="*/ 4045206 w 5093934"/>
                  <a:gd name="connsiteY10004" fmla="*/ 473813 h 1876628"/>
                  <a:gd name="connsiteX10005" fmla="*/ 3993096 w 5093934"/>
                  <a:gd name="connsiteY10005" fmla="*/ 435115 h 1876628"/>
                  <a:gd name="connsiteX10006" fmla="*/ 3993096 w 5093934"/>
                  <a:gd name="connsiteY10006" fmla="*/ 407465 h 1876628"/>
                  <a:gd name="connsiteX10007" fmla="*/ 4029696 w 5093934"/>
                  <a:gd name="connsiteY10007" fmla="*/ 380285 h 1876628"/>
                  <a:gd name="connsiteX10008" fmla="*/ 4048312 w 5093934"/>
                  <a:gd name="connsiteY10008" fmla="*/ 374559 h 1876628"/>
                  <a:gd name="connsiteX10009" fmla="*/ 3285531 w 5093934"/>
                  <a:gd name="connsiteY10009" fmla="*/ 374559 h 1876628"/>
                  <a:gd name="connsiteX10010" fmla="*/ 3304148 w 5093934"/>
                  <a:gd name="connsiteY10010" fmla="*/ 380285 h 1876628"/>
                  <a:gd name="connsiteX10011" fmla="*/ 3356257 w 5093934"/>
                  <a:gd name="connsiteY10011" fmla="*/ 418983 h 1876628"/>
                  <a:gd name="connsiteX10012" fmla="*/ 3356257 w 5093934"/>
                  <a:gd name="connsiteY10012" fmla="*/ 446634 h 1876628"/>
                  <a:gd name="connsiteX10013" fmla="*/ 3319658 w 5093934"/>
                  <a:gd name="connsiteY10013" fmla="*/ 473813 h 1876628"/>
                  <a:gd name="connsiteX10014" fmla="*/ 3282424 w 5093934"/>
                  <a:gd name="connsiteY10014" fmla="*/ 473813 h 1876628"/>
                  <a:gd name="connsiteX10015" fmla="*/ 3230315 w 5093934"/>
                  <a:gd name="connsiteY10015" fmla="*/ 435115 h 1876628"/>
                  <a:gd name="connsiteX10016" fmla="*/ 3230315 w 5093934"/>
                  <a:gd name="connsiteY10016" fmla="*/ 407465 h 1876628"/>
                  <a:gd name="connsiteX10017" fmla="*/ 3266914 w 5093934"/>
                  <a:gd name="connsiteY10017" fmla="*/ 380285 h 1876628"/>
                  <a:gd name="connsiteX10018" fmla="*/ 3285531 w 5093934"/>
                  <a:gd name="connsiteY10018" fmla="*/ 374559 h 1876628"/>
                  <a:gd name="connsiteX10019" fmla="*/ 2521303 w 5093934"/>
                  <a:gd name="connsiteY10019" fmla="*/ 374559 h 1876628"/>
                  <a:gd name="connsiteX10020" fmla="*/ 2539920 w 5093934"/>
                  <a:gd name="connsiteY10020" fmla="*/ 380285 h 1876628"/>
                  <a:gd name="connsiteX10021" fmla="*/ 2592028 w 5093934"/>
                  <a:gd name="connsiteY10021" fmla="*/ 418983 h 1876628"/>
                  <a:gd name="connsiteX10022" fmla="*/ 2592028 w 5093934"/>
                  <a:gd name="connsiteY10022" fmla="*/ 446634 h 1876628"/>
                  <a:gd name="connsiteX10023" fmla="*/ 2555430 w 5093934"/>
                  <a:gd name="connsiteY10023" fmla="*/ 473813 h 1876628"/>
                  <a:gd name="connsiteX10024" fmla="*/ 2518196 w 5093934"/>
                  <a:gd name="connsiteY10024" fmla="*/ 473813 h 1876628"/>
                  <a:gd name="connsiteX10025" fmla="*/ 2466088 w 5093934"/>
                  <a:gd name="connsiteY10025" fmla="*/ 435115 h 1876628"/>
                  <a:gd name="connsiteX10026" fmla="*/ 2466088 w 5093934"/>
                  <a:gd name="connsiteY10026" fmla="*/ 407465 h 1876628"/>
                  <a:gd name="connsiteX10027" fmla="*/ 2502686 w 5093934"/>
                  <a:gd name="connsiteY10027" fmla="*/ 380285 h 1876628"/>
                  <a:gd name="connsiteX10028" fmla="*/ 2521303 w 5093934"/>
                  <a:gd name="connsiteY10028" fmla="*/ 374559 h 1876628"/>
                  <a:gd name="connsiteX10029" fmla="*/ 1756921 w 5093934"/>
                  <a:gd name="connsiteY10029" fmla="*/ 374559 h 1876628"/>
                  <a:gd name="connsiteX10030" fmla="*/ 1775538 w 5093934"/>
                  <a:gd name="connsiteY10030" fmla="*/ 380285 h 1876628"/>
                  <a:gd name="connsiteX10031" fmla="*/ 1827646 w 5093934"/>
                  <a:gd name="connsiteY10031" fmla="*/ 418983 h 1876628"/>
                  <a:gd name="connsiteX10032" fmla="*/ 1827646 w 5093934"/>
                  <a:gd name="connsiteY10032" fmla="*/ 446634 h 1876628"/>
                  <a:gd name="connsiteX10033" fmla="*/ 1791048 w 5093934"/>
                  <a:gd name="connsiteY10033" fmla="*/ 473813 h 1876628"/>
                  <a:gd name="connsiteX10034" fmla="*/ 1753814 w 5093934"/>
                  <a:gd name="connsiteY10034" fmla="*/ 473813 h 1876628"/>
                  <a:gd name="connsiteX10035" fmla="*/ 1701705 w 5093934"/>
                  <a:gd name="connsiteY10035" fmla="*/ 435115 h 1876628"/>
                  <a:gd name="connsiteX10036" fmla="*/ 1701705 w 5093934"/>
                  <a:gd name="connsiteY10036" fmla="*/ 407465 h 1876628"/>
                  <a:gd name="connsiteX10037" fmla="*/ 1738304 w 5093934"/>
                  <a:gd name="connsiteY10037" fmla="*/ 380285 h 1876628"/>
                  <a:gd name="connsiteX10038" fmla="*/ 1756921 w 5093934"/>
                  <a:gd name="connsiteY10038" fmla="*/ 374559 h 1876628"/>
                  <a:gd name="connsiteX10039" fmla="*/ 2235528 w 5093934"/>
                  <a:gd name="connsiteY10039" fmla="*/ 372996 h 1876628"/>
                  <a:gd name="connsiteX10040" fmla="*/ 2273602 w 5093934"/>
                  <a:gd name="connsiteY10040" fmla="*/ 401271 h 1876628"/>
                  <a:gd name="connsiteX10041" fmla="*/ 2273602 w 5093934"/>
                  <a:gd name="connsiteY10041" fmla="*/ 412989 h 1876628"/>
                  <a:gd name="connsiteX10042" fmla="*/ 2235528 w 5093934"/>
                  <a:gd name="connsiteY10042" fmla="*/ 441263 h 1876628"/>
                  <a:gd name="connsiteX10043" fmla="*/ 2200057 w 5093934"/>
                  <a:gd name="connsiteY10043" fmla="*/ 412989 h 1876628"/>
                  <a:gd name="connsiteX10044" fmla="*/ 2200056 w 5093934"/>
                  <a:gd name="connsiteY10044" fmla="*/ 401271 h 1876628"/>
                  <a:gd name="connsiteX10045" fmla="*/ 2235528 w 5093934"/>
                  <a:gd name="connsiteY10045" fmla="*/ 374928 h 1876628"/>
                  <a:gd name="connsiteX10046" fmla="*/ 4175282 w 5093934"/>
                  <a:gd name="connsiteY10046" fmla="*/ 371165 h 1876628"/>
                  <a:gd name="connsiteX10047" fmla="*/ 4182084 w 5093934"/>
                  <a:gd name="connsiteY10047" fmla="*/ 373526 h 1876628"/>
                  <a:gd name="connsiteX10048" fmla="*/ 4205405 w 5093934"/>
                  <a:gd name="connsiteY10048" fmla="*/ 392453 h 1876628"/>
                  <a:gd name="connsiteX10049" fmla="*/ 4204790 w 5093934"/>
                  <a:gd name="connsiteY10049" fmla="*/ 402745 h 1876628"/>
                  <a:gd name="connsiteX10050" fmla="*/ 4196212 w 5093934"/>
                  <a:gd name="connsiteY10050" fmla="*/ 408574 h 1876628"/>
                  <a:gd name="connsiteX10051" fmla="*/ 4182353 w 5093934"/>
                  <a:gd name="connsiteY10051" fmla="*/ 408117 h 1876628"/>
                  <a:gd name="connsiteX10052" fmla="*/ 4159032 w 5093934"/>
                  <a:gd name="connsiteY10052" fmla="*/ 389190 h 1876628"/>
                  <a:gd name="connsiteX10053" fmla="*/ 4159646 w 5093934"/>
                  <a:gd name="connsiteY10053" fmla="*/ 378898 h 1876628"/>
                  <a:gd name="connsiteX10054" fmla="*/ 4168224 w 5093934"/>
                  <a:gd name="connsiteY10054" fmla="*/ 373069 h 1876628"/>
                  <a:gd name="connsiteX10055" fmla="*/ 4175282 w 5093934"/>
                  <a:gd name="connsiteY10055" fmla="*/ 371165 h 1876628"/>
                  <a:gd name="connsiteX10056" fmla="*/ 3412501 w 5093934"/>
                  <a:gd name="connsiteY10056" fmla="*/ 371165 h 1876628"/>
                  <a:gd name="connsiteX10057" fmla="*/ 3419303 w 5093934"/>
                  <a:gd name="connsiteY10057" fmla="*/ 373526 h 1876628"/>
                  <a:gd name="connsiteX10058" fmla="*/ 3442624 w 5093934"/>
                  <a:gd name="connsiteY10058" fmla="*/ 392453 h 1876628"/>
                  <a:gd name="connsiteX10059" fmla="*/ 3442010 w 5093934"/>
                  <a:gd name="connsiteY10059" fmla="*/ 402745 h 1876628"/>
                  <a:gd name="connsiteX10060" fmla="*/ 3433432 w 5093934"/>
                  <a:gd name="connsiteY10060" fmla="*/ 408574 h 1876628"/>
                  <a:gd name="connsiteX10061" fmla="*/ 3419572 w 5093934"/>
                  <a:gd name="connsiteY10061" fmla="*/ 408117 h 1876628"/>
                  <a:gd name="connsiteX10062" fmla="*/ 3396251 w 5093934"/>
                  <a:gd name="connsiteY10062" fmla="*/ 389190 h 1876628"/>
                  <a:gd name="connsiteX10063" fmla="*/ 3396866 w 5093934"/>
                  <a:gd name="connsiteY10063" fmla="*/ 378898 h 1876628"/>
                  <a:gd name="connsiteX10064" fmla="*/ 3405444 w 5093934"/>
                  <a:gd name="connsiteY10064" fmla="*/ 373069 h 1876628"/>
                  <a:gd name="connsiteX10065" fmla="*/ 3412501 w 5093934"/>
                  <a:gd name="connsiteY10065" fmla="*/ 371165 h 1876628"/>
                  <a:gd name="connsiteX10066" fmla="*/ 2648273 w 5093934"/>
                  <a:gd name="connsiteY10066" fmla="*/ 371165 h 1876628"/>
                  <a:gd name="connsiteX10067" fmla="*/ 2655075 w 5093934"/>
                  <a:gd name="connsiteY10067" fmla="*/ 373526 h 1876628"/>
                  <a:gd name="connsiteX10068" fmla="*/ 2678396 w 5093934"/>
                  <a:gd name="connsiteY10068" fmla="*/ 392453 h 1876628"/>
                  <a:gd name="connsiteX10069" fmla="*/ 2677781 w 5093934"/>
                  <a:gd name="connsiteY10069" fmla="*/ 402745 h 1876628"/>
                  <a:gd name="connsiteX10070" fmla="*/ 2669204 w 5093934"/>
                  <a:gd name="connsiteY10070" fmla="*/ 408574 h 1876628"/>
                  <a:gd name="connsiteX10071" fmla="*/ 2655344 w 5093934"/>
                  <a:gd name="connsiteY10071" fmla="*/ 408117 h 1876628"/>
                  <a:gd name="connsiteX10072" fmla="*/ 2632023 w 5093934"/>
                  <a:gd name="connsiteY10072" fmla="*/ 389190 h 1876628"/>
                  <a:gd name="connsiteX10073" fmla="*/ 2632637 w 5093934"/>
                  <a:gd name="connsiteY10073" fmla="*/ 378898 h 1876628"/>
                  <a:gd name="connsiteX10074" fmla="*/ 2641215 w 5093934"/>
                  <a:gd name="connsiteY10074" fmla="*/ 373069 h 1876628"/>
                  <a:gd name="connsiteX10075" fmla="*/ 2648273 w 5093934"/>
                  <a:gd name="connsiteY10075" fmla="*/ 371165 h 1876628"/>
                  <a:gd name="connsiteX10076" fmla="*/ 1883891 w 5093934"/>
                  <a:gd name="connsiteY10076" fmla="*/ 371165 h 1876628"/>
                  <a:gd name="connsiteX10077" fmla="*/ 1890693 w 5093934"/>
                  <a:gd name="connsiteY10077" fmla="*/ 373526 h 1876628"/>
                  <a:gd name="connsiteX10078" fmla="*/ 1914014 w 5093934"/>
                  <a:gd name="connsiteY10078" fmla="*/ 392453 h 1876628"/>
                  <a:gd name="connsiteX10079" fmla="*/ 1913399 w 5093934"/>
                  <a:gd name="connsiteY10079" fmla="*/ 402745 h 1876628"/>
                  <a:gd name="connsiteX10080" fmla="*/ 1904821 w 5093934"/>
                  <a:gd name="connsiteY10080" fmla="*/ 408574 h 1876628"/>
                  <a:gd name="connsiteX10081" fmla="*/ 1890962 w 5093934"/>
                  <a:gd name="connsiteY10081" fmla="*/ 408117 h 1876628"/>
                  <a:gd name="connsiteX10082" fmla="*/ 1867641 w 5093934"/>
                  <a:gd name="connsiteY10082" fmla="*/ 389190 h 1876628"/>
                  <a:gd name="connsiteX10083" fmla="*/ 1868256 w 5093934"/>
                  <a:gd name="connsiteY10083" fmla="*/ 378898 h 1876628"/>
                  <a:gd name="connsiteX10084" fmla="*/ 1876834 w 5093934"/>
                  <a:gd name="connsiteY10084" fmla="*/ 373069 h 1876628"/>
                  <a:gd name="connsiteX10085" fmla="*/ 1883891 w 5093934"/>
                  <a:gd name="connsiteY10085" fmla="*/ 371165 h 1876628"/>
                  <a:gd name="connsiteX10086" fmla="*/ 1119663 w 5093934"/>
                  <a:gd name="connsiteY10086" fmla="*/ 371165 h 1876628"/>
                  <a:gd name="connsiteX10087" fmla="*/ 1126465 w 5093934"/>
                  <a:gd name="connsiteY10087" fmla="*/ 373526 h 1876628"/>
                  <a:gd name="connsiteX10088" fmla="*/ 1149786 w 5093934"/>
                  <a:gd name="connsiteY10088" fmla="*/ 392453 h 1876628"/>
                  <a:gd name="connsiteX10089" fmla="*/ 1149172 w 5093934"/>
                  <a:gd name="connsiteY10089" fmla="*/ 402745 h 1876628"/>
                  <a:gd name="connsiteX10090" fmla="*/ 1140594 w 5093934"/>
                  <a:gd name="connsiteY10090" fmla="*/ 408574 h 1876628"/>
                  <a:gd name="connsiteX10091" fmla="*/ 1126734 w 5093934"/>
                  <a:gd name="connsiteY10091" fmla="*/ 408117 h 1876628"/>
                  <a:gd name="connsiteX10092" fmla="*/ 1103413 w 5093934"/>
                  <a:gd name="connsiteY10092" fmla="*/ 389190 h 1876628"/>
                  <a:gd name="connsiteX10093" fmla="*/ 1104028 w 5093934"/>
                  <a:gd name="connsiteY10093" fmla="*/ 378898 h 1876628"/>
                  <a:gd name="connsiteX10094" fmla="*/ 1112606 w 5093934"/>
                  <a:gd name="connsiteY10094" fmla="*/ 373069 h 1876628"/>
                  <a:gd name="connsiteX10095" fmla="*/ 1119663 w 5093934"/>
                  <a:gd name="connsiteY10095" fmla="*/ 371165 h 1876628"/>
                  <a:gd name="connsiteX10096" fmla="*/ 4245278 w 5093934"/>
                  <a:gd name="connsiteY10096" fmla="*/ 367903 h 1876628"/>
                  <a:gd name="connsiteX10097" fmla="*/ 4251328 w 5093934"/>
                  <a:gd name="connsiteY10097" fmla="*/ 370003 h 1876628"/>
                  <a:gd name="connsiteX10098" fmla="*/ 4258310 w 5093934"/>
                  <a:gd name="connsiteY10098" fmla="*/ 375669 h 1876628"/>
                  <a:gd name="connsiteX10099" fmla="*/ 4257763 w 5093934"/>
                  <a:gd name="connsiteY10099" fmla="*/ 384825 h 1876628"/>
                  <a:gd name="connsiteX10100" fmla="*/ 4250132 w 5093934"/>
                  <a:gd name="connsiteY10100" fmla="*/ 390010 h 1876628"/>
                  <a:gd name="connsiteX10101" fmla="*/ 4237804 w 5093934"/>
                  <a:gd name="connsiteY10101" fmla="*/ 389604 h 1876628"/>
                  <a:gd name="connsiteX10102" fmla="*/ 4230822 w 5093934"/>
                  <a:gd name="connsiteY10102" fmla="*/ 383937 h 1876628"/>
                  <a:gd name="connsiteX10103" fmla="*/ 4231369 w 5093934"/>
                  <a:gd name="connsiteY10103" fmla="*/ 374781 h 1876628"/>
                  <a:gd name="connsiteX10104" fmla="*/ 4239000 w 5093934"/>
                  <a:gd name="connsiteY10104" fmla="*/ 369596 h 1876628"/>
                  <a:gd name="connsiteX10105" fmla="*/ 4245278 w 5093934"/>
                  <a:gd name="connsiteY10105" fmla="*/ 367903 h 1876628"/>
                  <a:gd name="connsiteX10106" fmla="*/ 3482496 w 5093934"/>
                  <a:gd name="connsiteY10106" fmla="*/ 367903 h 1876628"/>
                  <a:gd name="connsiteX10107" fmla="*/ 3488548 w 5093934"/>
                  <a:gd name="connsiteY10107" fmla="*/ 370003 h 1876628"/>
                  <a:gd name="connsiteX10108" fmla="*/ 3495530 w 5093934"/>
                  <a:gd name="connsiteY10108" fmla="*/ 375669 h 1876628"/>
                  <a:gd name="connsiteX10109" fmla="*/ 3494982 w 5093934"/>
                  <a:gd name="connsiteY10109" fmla="*/ 384825 h 1876628"/>
                  <a:gd name="connsiteX10110" fmla="*/ 3487352 w 5093934"/>
                  <a:gd name="connsiteY10110" fmla="*/ 390010 h 1876628"/>
                  <a:gd name="connsiteX10111" fmla="*/ 3475023 w 5093934"/>
                  <a:gd name="connsiteY10111" fmla="*/ 389604 h 1876628"/>
                  <a:gd name="connsiteX10112" fmla="*/ 3468042 w 5093934"/>
                  <a:gd name="connsiteY10112" fmla="*/ 383937 h 1876628"/>
                  <a:gd name="connsiteX10113" fmla="*/ 3468588 w 5093934"/>
                  <a:gd name="connsiteY10113" fmla="*/ 374781 h 1876628"/>
                  <a:gd name="connsiteX10114" fmla="*/ 3476220 w 5093934"/>
                  <a:gd name="connsiteY10114" fmla="*/ 369596 h 1876628"/>
                  <a:gd name="connsiteX10115" fmla="*/ 3482496 w 5093934"/>
                  <a:gd name="connsiteY10115" fmla="*/ 367903 h 1876628"/>
                  <a:gd name="connsiteX10116" fmla="*/ 2718268 w 5093934"/>
                  <a:gd name="connsiteY10116" fmla="*/ 367903 h 1876628"/>
                  <a:gd name="connsiteX10117" fmla="*/ 2724320 w 5093934"/>
                  <a:gd name="connsiteY10117" fmla="*/ 370003 h 1876628"/>
                  <a:gd name="connsiteX10118" fmla="*/ 2731302 w 5093934"/>
                  <a:gd name="connsiteY10118" fmla="*/ 375669 h 1876628"/>
                  <a:gd name="connsiteX10119" fmla="*/ 2730754 w 5093934"/>
                  <a:gd name="connsiteY10119" fmla="*/ 384825 h 1876628"/>
                  <a:gd name="connsiteX10120" fmla="*/ 2723123 w 5093934"/>
                  <a:gd name="connsiteY10120" fmla="*/ 390010 h 1876628"/>
                  <a:gd name="connsiteX10121" fmla="*/ 2710795 w 5093934"/>
                  <a:gd name="connsiteY10121" fmla="*/ 389604 h 1876628"/>
                  <a:gd name="connsiteX10122" fmla="*/ 2703814 w 5093934"/>
                  <a:gd name="connsiteY10122" fmla="*/ 383937 h 1876628"/>
                  <a:gd name="connsiteX10123" fmla="*/ 2704360 w 5093934"/>
                  <a:gd name="connsiteY10123" fmla="*/ 374781 h 1876628"/>
                  <a:gd name="connsiteX10124" fmla="*/ 2711991 w 5093934"/>
                  <a:gd name="connsiteY10124" fmla="*/ 369596 h 1876628"/>
                  <a:gd name="connsiteX10125" fmla="*/ 2718268 w 5093934"/>
                  <a:gd name="connsiteY10125" fmla="*/ 367903 h 1876628"/>
                  <a:gd name="connsiteX10126" fmla="*/ 1953886 w 5093934"/>
                  <a:gd name="connsiteY10126" fmla="*/ 367903 h 1876628"/>
                  <a:gd name="connsiteX10127" fmla="*/ 1959938 w 5093934"/>
                  <a:gd name="connsiteY10127" fmla="*/ 370003 h 1876628"/>
                  <a:gd name="connsiteX10128" fmla="*/ 1966920 w 5093934"/>
                  <a:gd name="connsiteY10128" fmla="*/ 375669 h 1876628"/>
                  <a:gd name="connsiteX10129" fmla="*/ 1966372 w 5093934"/>
                  <a:gd name="connsiteY10129" fmla="*/ 384825 h 1876628"/>
                  <a:gd name="connsiteX10130" fmla="*/ 1958741 w 5093934"/>
                  <a:gd name="connsiteY10130" fmla="*/ 390010 h 1876628"/>
                  <a:gd name="connsiteX10131" fmla="*/ 1946413 w 5093934"/>
                  <a:gd name="connsiteY10131" fmla="*/ 389604 h 1876628"/>
                  <a:gd name="connsiteX10132" fmla="*/ 1939431 w 5093934"/>
                  <a:gd name="connsiteY10132" fmla="*/ 383937 h 1876628"/>
                  <a:gd name="connsiteX10133" fmla="*/ 1939978 w 5093934"/>
                  <a:gd name="connsiteY10133" fmla="*/ 374781 h 1876628"/>
                  <a:gd name="connsiteX10134" fmla="*/ 1947609 w 5093934"/>
                  <a:gd name="connsiteY10134" fmla="*/ 369596 h 1876628"/>
                  <a:gd name="connsiteX10135" fmla="*/ 1953886 w 5093934"/>
                  <a:gd name="connsiteY10135" fmla="*/ 367903 h 1876628"/>
                  <a:gd name="connsiteX10136" fmla="*/ 1189658 w 5093934"/>
                  <a:gd name="connsiteY10136" fmla="*/ 367903 h 1876628"/>
                  <a:gd name="connsiteX10137" fmla="*/ 1195710 w 5093934"/>
                  <a:gd name="connsiteY10137" fmla="*/ 370003 h 1876628"/>
                  <a:gd name="connsiteX10138" fmla="*/ 1202692 w 5093934"/>
                  <a:gd name="connsiteY10138" fmla="*/ 375669 h 1876628"/>
                  <a:gd name="connsiteX10139" fmla="*/ 1202144 w 5093934"/>
                  <a:gd name="connsiteY10139" fmla="*/ 384825 h 1876628"/>
                  <a:gd name="connsiteX10140" fmla="*/ 1194514 w 5093934"/>
                  <a:gd name="connsiteY10140" fmla="*/ 390010 h 1876628"/>
                  <a:gd name="connsiteX10141" fmla="*/ 1182185 w 5093934"/>
                  <a:gd name="connsiteY10141" fmla="*/ 389604 h 1876628"/>
                  <a:gd name="connsiteX10142" fmla="*/ 1175203 w 5093934"/>
                  <a:gd name="connsiteY10142" fmla="*/ 383937 h 1876628"/>
                  <a:gd name="connsiteX10143" fmla="*/ 1175750 w 5093934"/>
                  <a:gd name="connsiteY10143" fmla="*/ 374781 h 1876628"/>
                  <a:gd name="connsiteX10144" fmla="*/ 1183381 w 5093934"/>
                  <a:gd name="connsiteY10144" fmla="*/ 369596 h 1876628"/>
                  <a:gd name="connsiteX10145" fmla="*/ 1189658 w 5093934"/>
                  <a:gd name="connsiteY10145" fmla="*/ 367903 h 1876628"/>
                  <a:gd name="connsiteX10146" fmla="*/ 3901554 w 5093934"/>
                  <a:gd name="connsiteY10146" fmla="*/ 355339 h 1876628"/>
                  <a:gd name="connsiteX10147" fmla="*/ 3913552 w 5093934"/>
                  <a:gd name="connsiteY10147" fmla="*/ 359029 h 1876628"/>
                  <a:gd name="connsiteX10148" fmla="*/ 3961630 w 5093934"/>
                  <a:gd name="connsiteY10148" fmla="*/ 394734 h 1876628"/>
                  <a:gd name="connsiteX10149" fmla="*/ 3961630 w 5093934"/>
                  <a:gd name="connsiteY10149" fmla="*/ 412554 h 1876628"/>
                  <a:gd name="connsiteX10150" fmla="*/ 3911198 w 5093934"/>
                  <a:gd name="connsiteY10150" fmla="*/ 450007 h 1876628"/>
                  <a:gd name="connsiteX10151" fmla="*/ 3887202 w 5093934"/>
                  <a:gd name="connsiteY10151" fmla="*/ 450007 h 1876628"/>
                  <a:gd name="connsiteX10152" fmla="*/ 3839123 w 5093934"/>
                  <a:gd name="connsiteY10152" fmla="*/ 414302 h 1876628"/>
                  <a:gd name="connsiteX10153" fmla="*/ 3839123 w 5093934"/>
                  <a:gd name="connsiteY10153" fmla="*/ 396481 h 1876628"/>
                  <a:gd name="connsiteX10154" fmla="*/ 3889556 w 5093934"/>
                  <a:gd name="connsiteY10154" fmla="*/ 359029 h 1876628"/>
                  <a:gd name="connsiteX10155" fmla="*/ 3901554 w 5093934"/>
                  <a:gd name="connsiteY10155" fmla="*/ 355339 h 1876628"/>
                  <a:gd name="connsiteX10156" fmla="*/ 3138773 w 5093934"/>
                  <a:gd name="connsiteY10156" fmla="*/ 355339 h 1876628"/>
                  <a:gd name="connsiteX10157" fmla="*/ 3150771 w 5093934"/>
                  <a:gd name="connsiteY10157" fmla="*/ 359029 h 1876628"/>
                  <a:gd name="connsiteX10158" fmla="*/ 3198849 w 5093934"/>
                  <a:gd name="connsiteY10158" fmla="*/ 394734 h 1876628"/>
                  <a:gd name="connsiteX10159" fmla="*/ 3198849 w 5093934"/>
                  <a:gd name="connsiteY10159" fmla="*/ 412554 h 1876628"/>
                  <a:gd name="connsiteX10160" fmla="*/ 3148417 w 5093934"/>
                  <a:gd name="connsiteY10160" fmla="*/ 450007 h 1876628"/>
                  <a:gd name="connsiteX10161" fmla="*/ 3124421 w 5093934"/>
                  <a:gd name="connsiteY10161" fmla="*/ 450007 h 1876628"/>
                  <a:gd name="connsiteX10162" fmla="*/ 3076342 w 5093934"/>
                  <a:gd name="connsiteY10162" fmla="*/ 414302 h 1876628"/>
                  <a:gd name="connsiteX10163" fmla="*/ 3076342 w 5093934"/>
                  <a:gd name="connsiteY10163" fmla="*/ 396481 h 1876628"/>
                  <a:gd name="connsiteX10164" fmla="*/ 3126775 w 5093934"/>
                  <a:gd name="connsiteY10164" fmla="*/ 359029 h 1876628"/>
                  <a:gd name="connsiteX10165" fmla="*/ 3138773 w 5093934"/>
                  <a:gd name="connsiteY10165" fmla="*/ 355339 h 1876628"/>
                  <a:gd name="connsiteX10166" fmla="*/ 2374545 w 5093934"/>
                  <a:gd name="connsiteY10166" fmla="*/ 355339 h 1876628"/>
                  <a:gd name="connsiteX10167" fmla="*/ 2386543 w 5093934"/>
                  <a:gd name="connsiteY10167" fmla="*/ 359029 h 1876628"/>
                  <a:gd name="connsiteX10168" fmla="*/ 2434622 w 5093934"/>
                  <a:gd name="connsiteY10168" fmla="*/ 394734 h 1876628"/>
                  <a:gd name="connsiteX10169" fmla="*/ 2434622 w 5093934"/>
                  <a:gd name="connsiteY10169" fmla="*/ 412554 h 1876628"/>
                  <a:gd name="connsiteX10170" fmla="*/ 2384189 w 5093934"/>
                  <a:gd name="connsiteY10170" fmla="*/ 450007 h 1876628"/>
                  <a:gd name="connsiteX10171" fmla="*/ 2360193 w 5093934"/>
                  <a:gd name="connsiteY10171" fmla="*/ 450007 h 1876628"/>
                  <a:gd name="connsiteX10172" fmla="*/ 2312114 w 5093934"/>
                  <a:gd name="connsiteY10172" fmla="*/ 414302 h 1876628"/>
                  <a:gd name="connsiteX10173" fmla="*/ 2312114 w 5093934"/>
                  <a:gd name="connsiteY10173" fmla="*/ 396481 h 1876628"/>
                  <a:gd name="connsiteX10174" fmla="*/ 2362547 w 5093934"/>
                  <a:gd name="connsiteY10174" fmla="*/ 359029 h 1876628"/>
                  <a:gd name="connsiteX10175" fmla="*/ 2374545 w 5093934"/>
                  <a:gd name="connsiteY10175" fmla="*/ 355339 h 1876628"/>
                  <a:gd name="connsiteX10176" fmla="*/ 1610163 w 5093934"/>
                  <a:gd name="connsiteY10176" fmla="*/ 355339 h 1876628"/>
                  <a:gd name="connsiteX10177" fmla="*/ 1622161 w 5093934"/>
                  <a:gd name="connsiteY10177" fmla="*/ 359029 h 1876628"/>
                  <a:gd name="connsiteX10178" fmla="*/ 1670239 w 5093934"/>
                  <a:gd name="connsiteY10178" fmla="*/ 394734 h 1876628"/>
                  <a:gd name="connsiteX10179" fmla="*/ 1670239 w 5093934"/>
                  <a:gd name="connsiteY10179" fmla="*/ 412554 h 1876628"/>
                  <a:gd name="connsiteX10180" fmla="*/ 1619807 w 5093934"/>
                  <a:gd name="connsiteY10180" fmla="*/ 450007 h 1876628"/>
                  <a:gd name="connsiteX10181" fmla="*/ 1595811 w 5093934"/>
                  <a:gd name="connsiteY10181" fmla="*/ 450007 h 1876628"/>
                  <a:gd name="connsiteX10182" fmla="*/ 1547732 w 5093934"/>
                  <a:gd name="connsiteY10182" fmla="*/ 414302 h 1876628"/>
                  <a:gd name="connsiteX10183" fmla="*/ 1547732 w 5093934"/>
                  <a:gd name="connsiteY10183" fmla="*/ 396481 h 1876628"/>
                  <a:gd name="connsiteX10184" fmla="*/ 1598165 w 5093934"/>
                  <a:gd name="connsiteY10184" fmla="*/ 359029 h 1876628"/>
                  <a:gd name="connsiteX10185" fmla="*/ 1610163 w 5093934"/>
                  <a:gd name="connsiteY10185" fmla="*/ 355339 h 1876628"/>
                  <a:gd name="connsiteX10186" fmla="*/ 3722938 w 5093934"/>
                  <a:gd name="connsiteY10186" fmla="*/ 343181 h 1876628"/>
                  <a:gd name="connsiteX10187" fmla="*/ 3727798 w 5093934"/>
                  <a:gd name="connsiteY10187" fmla="*/ 344676 h 1876628"/>
                  <a:gd name="connsiteX10188" fmla="*/ 3749342 w 5093934"/>
                  <a:gd name="connsiteY10188" fmla="*/ 360675 h 1876628"/>
                  <a:gd name="connsiteX10189" fmla="*/ 3749342 w 5093934"/>
                  <a:gd name="connsiteY10189" fmla="*/ 367892 h 1876628"/>
                  <a:gd name="connsiteX10190" fmla="*/ 3730178 w 5093934"/>
                  <a:gd name="connsiteY10190" fmla="*/ 382124 h 1876628"/>
                  <a:gd name="connsiteX10191" fmla="*/ 3720460 w 5093934"/>
                  <a:gd name="connsiteY10191" fmla="*/ 382124 h 1876628"/>
                  <a:gd name="connsiteX10192" fmla="*/ 3698915 w 5093934"/>
                  <a:gd name="connsiteY10192" fmla="*/ 366125 h 1876628"/>
                  <a:gd name="connsiteX10193" fmla="*/ 3698915 w 5093934"/>
                  <a:gd name="connsiteY10193" fmla="*/ 358907 h 1876628"/>
                  <a:gd name="connsiteX10194" fmla="*/ 3718079 w 5093934"/>
                  <a:gd name="connsiteY10194" fmla="*/ 344676 h 1876628"/>
                  <a:gd name="connsiteX10195" fmla="*/ 3722938 w 5093934"/>
                  <a:gd name="connsiteY10195" fmla="*/ 343181 h 1876628"/>
                  <a:gd name="connsiteX10196" fmla="*/ 2958710 w 5093934"/>
                  <a:gd name="connsiteY10196" fmla="*/ 343181 h 1876628"/>
                  <a:gd name="connsiteX10197" fmla="*/ 2963570 w 5093934"/>
                  <a:gd name="connsiteY10197" fmla="*/ 344676 h 1876628"/>
                  <a:gd name="connsiteX10198" fmla="*/ 2985114 w 5093934"/>
                  <a:gd name="connsiteY10198" fmla="*/ 360675 h 1876628"/>
                  <a:gd name="connsiteX10199" fmla="*/ 2985114 w 5093934"/>
                  <a:gd name="connsiteY10199" fmla="*/ 367892 h 1876628"/>
                  <a:gd name="connsiteX10200" fmla="*/ 2965949 w 5093934"/>
                  <a:gd name="connsiteY10200" fmla="*/ 382124 h 1876628"/>
                  <a:gd name="connsiteX10201" fmla="*/ 2956232 w 5093934"/>
                  <a:gd name="connsiteY10201" fmla="*/ 382124 h 1876628"/>
                  <a:gd name="connsiteX10202" fmla="*/ 2934688 w 5093934"/>
                  <a:gd name="connsiteY10202" fmla="*/ 366125 h 1876628"/>
                  <a:gd name="connsiteX10203" fmla="*/ 2934688 w 5093934"/>
                  <a:gd name="connsiteY10203" fmla="*/ 358907 h 1876628"/>
                  <a:gd name="connsiteX10204" fmla="*/ 2953851 w 5093934"/>
                  <a:gd name="connsiteY10204" fmla="*/ 344676 h 1876628"/>
                  <a:gd name="connsiteX10205" fmla="*/ 2958710 w 5093934"/>
                  <a:gd name="connsiteY10205" fmla="*/ 343181 h 1876628"/>
                  <a:gd name="connsiteX10206" fmla="*/ 2194329 w 5093934"/>
                  <a:gd name="connsiteY10206" fmla="*/ 343181 h 1876628"/>
                  <a:gd name="connsiteX10207" fmla="*/ 2199187 w 5093934"/>
                  <a:gd name="connsiteY10207" fmla="*/ 344676 h 1876628"/>
                  <a:gd name="connsiteX10208" fmla="*/ 2220732 w 5093934"/>
                  <a:gd name="connsiteY10208" fmla="*/ 360675 h 1876628"/>
                  <a:gd name="connsiteX10209" fmla="*/ 2220732 w 5093934"/>
                  <a:gd name="connsiteY10209" fmla="*/ 367892 h 1876628"/>
                  <a:gd name="connsiteX10210" fmla="*/ 2201568 w 5093934"/>
                  <a:gd name="connsiteY10210" fmla="*/ 382124 h 1876628"/>
                  <a:gd name="connsiteX10211" fmla="*/ 2191850 w 5093934"/>
                  <a:gd name="connsiteY10211" fmla="*/ 382124 h 1876628"/>
                  <a:gd name="connsiteX10212" fmla="*/ 2170305 w 5093934"/>
                  <a:gd name="connsiteY10212" fmla="*/ 366125 h 1876628"/>
                  <a:gd name="connsiteX10213" fmla="*/ 2170305 w 5093934"/>
                  <a:gd name="connsiteY10213" fmla="*/ 358907 h 1876628"/>
                  <a:gd name="connsiteX10214" fmla="*/ 2189469 w 5093934"/>
                  <a:gd name="connsiteY10214" fmla="*/ 344676 h 1876628"/>
                  <a:gd name="connsiteX10215" fmla="*/ 2194329 w 5093934"/>
                  <a:gd name="connsiteY10215" fmla="*/ 343181 h 1876628"/>
                  <a:gd name="connsiteX10216" fmla="*/ 1430101 w 5093934"/>
                  <a:gd name="connsiteY10216" fmla="*/ 343181 h 1876628"/>
                  <a:gd name="connsiteX10217" fmla="*/ 1434959 w 5093934"/>
                  <a:gd name="connsiteY10217" fmla="*/ 344676 h 1876628"/>
                  <a:gd name="connsiteX10218" fmla="*/ 1456504 w 5093934"/>
                  <a:gd name="connsiteY10218" fmla="*/ 360675 h 1876628"/>
                  <a:gd name="connsiteX10219" fmla="*/ 1456504 w 5093934"/>
                  <a:gd name="connsiteY10219" fmla="*/ 367892 h 1876628"/>
                  <a:gd name="connsiteX10220" fmla="*/ 1437340 w 5093934"/>
                  <a:gd name="connsiteY10220" fmla="*/ 382124 h 1876628"/>
                  <a:gd name="connsiteX10221" fmla="*/ 1427622 w 5093934"/>
                  <a:gd name="connsiteY10221" fmla="*/ 382124 h 1876628"/>
                  <a:gd name="connsiteX10222" fmla="*/ 1406078 w 5093934"/>
                  <a:gd name="connsiteY10222" fmla="*/ 366125 h 1876628"/>
                  <a:gd name="connsiteX10223" fmla="*/ 1406078 w 5093934"/>
                  <a:gd name="connsiteY10223" fmla="*/ 358907 h 1876628"/>
                  <a:gd name="connsiteX10224" fmla="*/ 1425242 w 5093934"/>
                  <a:gd name="connsiteY10224" fmla="*/ 344676 h 1876628"/>
                  <a:gd name="connsiteX10225" fmla="*/ 1430101 w 5093934"/>
                  <a:gd name="connsiteY10225" fmla="*/ 343181 h 1876628"/>
                  <a:gd name="connsiteX10226" fmla="*/ 4393861 w 5093934"/>
                  <a:gd name="connsiteY10226" fmla="*/ 335079 h 1876628"/>
                  <a:gd name="connsiteX10227" fmla="*/ 4414025 w 5093934"/>
                  <a:gd name="connsiteY10227" fmla="*/ 335079 h 1876628"/>
                  <a:gd name="connsiteX10228" fmla="*/ 4417416 w 5093934"/>
                  <a:gd name="connsiteY10228" fmla="*/ 365357 h 1876628"/>
                  <a:gd name="connsiteX10229" fmla="*/ 4415511 w 5093934"/>
                  <a:gd name="connsiteY10229" fmla="*/ 365357 h 1876628"/>
                  <a:gd name="connsiteX10230" fmla="*/ 4390614 w 5093934"/>
                  <a:gd name="connsiteY10230" fmla="*/ 346867 h 1876628"/>
                  <a:gd name="connsiteX10231" fmla="*/ 4390614 w 5093934"/>
                  <a:gd name="connsiteY10231" fmla="*/ 337491 h 1876628"/>
                  <a:gd name="connsiteX10232" fmla="*/ 4326452 w 5093934"/>
                  <a:gd name="connsiteY10232" fmla="*/ 335079 h 1876628"/>
                  <a:gd name="connsiteX10233" fmla="*/ 4354187 w 5093934"/>
                  <a:gd name="connsiteY10233" fmla="*/ 335079 h 1876628"/>
                  <a:gd name="connsiteX10234" fmla="*/ 4357270 w 5093934"/>
                  <a:gd name="connsiteY10234" fmla="*/ 336004 h 1876628"/>
                  <a:gd name="connsiteX10235" fmla="*/ 4407079 w 5093934"/>
                  <a:gd name="connsiteY10235" fmla="*/ 372338 h 1876628"/>
                  <a:gd name="connsiteX10236" fmla="*/ 4407386 w 5093934"/>
                  <a:gd name="connsiteY10236" fmla="*/ 397941 h 1876628"/>
                  <a:gd name="connsiteX10237" fmla="*/ 4361250 w 5093934"/>
                  <a:gd name="connsiteY10237" fmla="*/ 432821 h 1876628"/>
                  <a:gd name="connsiteX10238" fmla="*/ 4326772 w 5093934"/>
                  <a:gd name="connsiteY10238" fmla="*/ 433050 h 1876628"/>
                  <a:gd name="connsiteX10239" fmla="*/ 4276966 w 5093934"/>
                  <a:gd name="connsiteY10239" fmla="*/ 396717 h 1876628"/>
                  <a:gd name="connsiteX10240" fmla="*/ 4276658 w 5093934"/>
                  <a:gd name="connsiteY10240" fmla="*/ 371113 h 1876628"/>
                  <a:gd name="connsiteX10241" fmla="*/ 4322795 w 5093934"/>
                  <a:gd name="connsiteY10241" fmla="*/ 336232 h 1876628"/>
                  <a:gd name="connsiteX10242" fmla="*/ 4274838 w 5093934"/>
                  <a:gd name="connsiteY10242" fmla="*/ 335079 h 1876628"/>
                  <a:gd name="connsiteX10243" fmla="*/ 4305825 w 5093934"/>
                  <a:gd name="connsiteY10243" fmla="*/ 335079 h 1876628"/>
                  <a:gd name="connsiteX10244" fmla="*/ 4296428 w 5093934"/>
                  <a:gd name="connsiteY10244" fmla="*/ 341895 h 1876628"/>
                  <a:gd name="connsiteX10245" fmla="*/ 4282805 w 5093934"/>
                  <a:gd name="connsiteY10245" fmla="*/ 341776 h 1876628"/>
                  <a:gd name="connsiteX10246" fmla="*/ 4274828 w 5093934"/>
                  <a:gd name="connsiteY10246" fmla="*/ 335710 h 1876628"/>
                  <a:gd name="connsiteX10247" fmla="*/ 4210554 w 5093934"/>
                  <a:gd name="connsiteY10247" fmla="*/ 335079 h 1876628"/>
                  <a:gd name="connsiteX10248" fmla="*/ 4255149 w 5093934"/>
                  <a:gd name="connsiteY10248" fmla="*/ 335079 h 1876628"/>
                  <a:gd name="connsiteX10249" fmla="*/ 4254914 w 5093934"/>
                  <a:gd name="connsiteY10249" fmla="*/ 349820 h 1876628"/>
                  <a:gd name="connsiteX10250" fmla="*/ 4224290 w 5093934"/>
                  <a:gd name="connsiteY10250" fmla="*/ 372034 h 1876628"/>
                  <a:gd name="connsiteX10251" fmla="*/ 4204224 w 5093934"/>
                  <a:gd name="connsiteY10251" fmla="*/ 371858 h 1876628"/>
                  <a:gd name="connsiteX10252" fmla="*/ 4192473 w 5093934"/>
                  <a:gd name="connsiteY10252" fmla="*/ 362923 h 1876628"/>
                  <a:gd name="connsiteX10253" fmla="*/ 4192710 w 5093934"/>
                  <a:gd name="connsiteY10253" fmla="*/ 348022 h 1876628"/>
                  <a:gd name="connsiteX10254" fmla="*/ 1270833 w 5093934"/>
                  <a:gd name="connsiteY10254" fmla="*/ 335079 h 1876628"/>
                  <a:gd name="connsiteX10255" fmla="*/ 1298569 w 5093934"/>
                  <a:gd name="connsiteY10255" fmla="*/ 335079 h 1876628"/>
                  <a:gd name="connsiteX10256" fmla="*/ 1301652 w 5093934"/>
                  <a:gd name="connsiteY10256" fmla="*/ 336004 h 1876628"/>
                  <a:gd name="connsiteX10257" fmla="*/ 1351460 w 5093934"/>
                  <a:gd name="connsiteY10257" fmla="*/ 372338 h 1876628"/>
                  <a:gd name="connsiteX10258" fmla="*/ 1351768 w 5093934"/>
                  <a:gd name="connsiteY10258" fmla="*/ 397941 h 1876628"/>
                  <a:gd name="connsiteX10259" fmla="*/ 1305631 w 5093934"/>
                  <a:gd name="connsiteY10259" fmla="*/ 432821 h 1876628"/>
                  <a:gd name="connsiteX10260" fmla="*/ 1271154 w 5093934"/>
                  <a:gd name="connsiteY10260" fmla="*/ 433050 h 1876628"/>
                  <a:gd name="connsiteX10261" fmla="*/ 1221347 w 5093934"/>
                  <a:gd name="connsiteY10261" fmla="*/ 396717 h 1876628"/>
                  <a:gd name="connsiteX10262" fmla="*/ 1221040 w 5093934"/>
                  <a:gd name="connsiteY10262" fmla="*/ 371113 h 1876628"/>
                  <a:gd name="connsiteX10263" fmla="*/ 1267177 w 5093934"/>
                  <a:gd name="connsiteY10263" fmla="*/ 336232 h 1876628"/>
                  <a:gd name="connsiteX10264" fmla="*/ 1219219 w 5093934"/>
                  <a:gd name="connsiteY10264" fmla="*/ 335079 h 1876628"/>
                  <a:gd name="connsiteX10265" fmla="*/ 1250205 w 5093934"/>
                  <a:gd name="connsiteY10265" fmla="*/ 335079 h 1876628"/>
                  <a:gd name="connsiteX10266" fmla="*/ 1240809 w 5093934"/>
                  <a:gd name="connsiteY10266" fmla="*/ 341895 h 1876628"/>
                  <a:gd name="connsiteX10267" fmla="*/ 1227186 w 5093934"/>
                  <a:gd name="connsiteY10267" fmla="*/ 341776 h 1876628"/>
                  <a:gd name="connsiteX10268" fmla="*/ 1219209 w 5093934"/>
                  <a:gd name="connsiteY10268" fmla="*/ 335710 h 1876628"/>
                  <a:gd name="connsiteX10269" fmla="*/ 1154936 w 5093934"/>
                  <a:gd name="connsiteY10269" fmla="*/ 335079 h 1876628"/>
                  <a:gd name="connsiteX10270" fmla="*/ 1199530 w 5093934"/>
                  <a:gd name="connsiteY10270" fmla="*/ 335079 h 1876628"/>
                  <a:gd name="connsiteX10271" fmla="*/ 1199296 w 5093934"/>
                  <a:gd name="connsiteY10271" fmla="*/ 349820 h 1876628"/>
                  <a:gd name="connsiteX10272" fmla="*/ 1168671 w 5093934"/>
                  <a:gd name="connsiteY10272" fmla="*/ 372034 h 1876628"/>
                  <a:gd name="connsiteX10273" fmla="*/ 1148605 w 5093934"/>
                  <a:gd name="connsiteY10273" fmla="*/ 371858 h 1876628"/>
                  <a:gd name="connsiteX10274" fmla="*/ 1136854 w 5093934"/>
                  <a:gd name="connsiteY10274" fmla="*/ 362923 h 1876628"/>
                  <a:gd name="connsiteX10275" fmla="*/ 1137092 w 5093934"/>
                  <a:gd name="connsiteY10275" fmla="*/ 348022 h 1876628"/>
                  <a:gd name="connsiteX10276" fmla="*/ 1024749 w 5093934"/>
                  <a:gd name="connsiteY10276" fmla="*/ 335079 h 1876628"/>
                  <a:gd name="connsiteX10277" fmla="*/ 1139802 w 5093934"/>
                  <a:gd name="connsiteY10277" fmla="*/ 335079 h 1876628"/>
                  <a:gd name="connsiteX10278" fmla="*/ 1066317 w 5093934"/>
                  <a:gd name="connsiteY10278" fmla="*/ 389651 h 1876628"/>
                  <a:gd name="connsiteX10279" fmla="*/ 1047751 w 5093934"/>
                  <a:gd name="connsiteY10279" fmla="*/ 389651 h 1876628"/>
                  <a:gd name="connsiteX10280" fmla="*/ 1020873 w 5093934"/>
                  <a:gd name="connsiteY10280" fmla="*/ 369691 h 1876628"/>
                  <a:gd name="connsiteX10281" fmla="*/ 3577188 w 5093934"/>
                  <a:gd name="connsiteY10281" fmla="*/ 330815 h 1876628"/>
                  <a:gd name="connsiteX10282" fmla="*/ 3594490 w 5093934"/>
                  <a:gd name="connsiteY10282" fmla="*/ 336004 h 1876628"/>
                  <a:gd name="connsiteX10283" fmla="*/ 3644298 w 5093934"/>
                  <a:gd name="connsiteY10283" fmla="*/ 372338 h 1876628"/>
                  <a:gd name="connsiteX10284" fmla="*/ 3644606 w 5093934"/>
                  <a:gd name="connsiteY10284" fmla="*/ 397941 h 1876628"/>
                  <a:gd name="connsiteX10285" fmla="*/ 3598468 w 5093934"/>
                  <a:gd name="connsiteY10285" fmla="*/ 432821 h 1876628"/>
                  <a:gd name="connsiteX10286" fmla="*/ 3563992 w 5093934"/>
                  <a:gd name="connsiteY10286" fmla="*/ 433050 h 1876628"/>
                  <a:gd name="connsiteX10287" fmla="*/ 3514186 w 5093934"/>
                  <a:gd name="connsiteY10287" fmla="*/ 396717 h 1876628"/>
                  <a:gd name="connsiteX10288" fmla="*/ 3513877 w 5093934"/>
                  <a:gd name="connsiteY10288" fmla="*/ 371113 h 1876628"/>
                  <a:gd name="connsiteX10289" fmla="*/ 3560014 w 5093934"/>
                  <a:gd name="connsiteY10289" fmla="*/ 336232 h 1876628"/>
                  <a:gd name="connsiteX10290" fmla="*/ 3577188 w 5093934"/>
                  <a:gd name="connsiteY10290" fmla="*/ 330815 h 1876628"/>
                  <a:gd name="connsiteX10291" fmla="*/ 2812960 w 5093934"/>
                  <a:gd name="connsiteY10291" fmla="*/ 330815 h 1876628"/>
                  <a:gd name="connsiteX10292" fmla="*/ 2830262 w 5093934"/>
                  <a:gd name="connsiteY10292" fmla="*/ 336004 h 1876628"/>
                  <a:gd name="connsiteX10293" fmla="*/ 2880070 w 5093934"/>
                  <a:gd name="connsiteY10293" fmla="*/ 372338 h 1876628"/>
                  <a:gd name="connsiteX10294" fmla="*/ 2880378 w 5093934"/>
                  <a:gd name="connsiteY10294" fmla="*/ 397941 h 1876628"/>
                  <a:gd name="connsiteX10295" fmla="*/ 2834240 w 5093934"/>
                  <a:gd name="connsiteY10295" fmla="*/ 432821 h 1876628"/>
                  <a:gd name="connsiteX10296" fmla="*/ 2799764 w 5093934"/>
                  <a:gd name="connsiteY10296" fmla="*/ 433050 h 1876628"/>
                  <a:gd name="connsiteX10297" fmla="*/ 2749957 w 5093934"/>
                  <a:gd name="connsiteY10297" fmla="*/ 396717 h 1876628"/>
                  <a:gd name="connsiteX10298" fmla="*/ 2749649 w 5093934"/>
                  <a:gd name="connsiteY10298" fmla="*/ 371113 h 1876628"/>
                  <a:gd name="connsiteX10299" fmla="*/ 2795786 w 5093934"/>
                  <a:gd name="connsiteY10299" fmla="*/ 336232 h 1876628"/>
                  <a:gd name="connsiteX10300" fmla="*/ 2812960 w 5093934"/>
                  <a:gd name="connsiteY10300" fmla="*/ 330815 h 1876628"/>
                  <a:gd name="connsiteX10301" fmla="*/ 2048579 w 5093934"/>
                  <a:gd name="connsiteY10301" fmla="*/ 330815 h 1876628"/>
                  <a:gd name="connsiteX10302" fmla="*/ 2065880 w 5093934"/>
                  <a:gd name="connsiteY10302" fmla="*/ 336004 h 1876628"/>
                  <a:gd name="connsiteX10303" fmla="*/ 2115688 w 5093934"/>
                  <a:gd name="connsiteY10303" fmla="*/ 372338 h 1876628"/>
                  <a:gd name="connsiteX10304" fmla="*/ 2115996 w 5093934"/>
                  <a:gd name="connsiteY10304" fmla="*/ 397941 h 1876628"/>
                  <a:gd name="connsiteX10305" fmla="*/ 2069858 w 5093934"/>
                  <a:gd name="connsiteY10305" fmla="*/ 432821 h 1876628"/>
                  <a:gd name="connsiteX10306" fmla="*/ 2035382 w 5093934"/>
                  <a:gd name="connsiteY10306" fmla="*/ 433050 h 1876628"/>
                  <a:gd name="connsiteX10307" fmla="*/ 1985575 w 5093934"/>
                  <a:gd name="connsiteY10307" fmla="*/ 396717 h 1876628"/>
                  <a:gd name="connsiteX10308" fmla="*/ 1985267 w 5093934"/>
                  <a:gd name="connsiteY10308" fmla="*/ 371113 h 1876628"/>
                  <a:gd name="connsiteX10309" fmla="*/ 2031404 w 5093934"/>
                  <a:gd name="connsiteY10309" fmla="*/ 336232 h 1876628"/>
                  <a:gd name="connsiteX10310" fmla="*/ 2048579 w 5093934"/>
                  <a:gd name="connsiteY10310" fmla="*/ 330815 h 1876628"/>
                  <a:gd name="connsiteX10311" fmla="*/ 3997102 w 5093934"/>
                  <a:gd name="connsiteY10311" fmla="*/ 328746 h 1876628"/>
                  <a:gd name="connsiteX10312" fmla="*/ 4004814 w 5093934"/>
                  <a:gd name="connsiteY10312" fmla="*/ 331118 h 1876628"/>
                  <a:gd name="connsiteX10313" fmla="*/ 4035717 w 5093934"/>
                  <a:gd name="connsiteY10313" fmla="*/ 354068 h 1876628"/>
                  <a:gd name="connsiteX10314" fmla="*/ 4035717 w 5093934"/>
                  <a:gd name="connsiteY10314" fmla="*/ 365522 h 1876628"/>
                  <a:gd name="connsiteX10315" fmla="*/ 3999552 w 5093934"/>
                  <a:gd name="connsiteY10315" fmla="*/ 392379 h 1876628"/>
                  <a:gd name="connsiteX10316" fmla="*/ 3984129 w 5093934"/>
                  <a:gd name="connsiteY10316" fmla="*/ 392379 h 1876628"/>
                  <a:gd name="connsiteX10317" fmla="*/ 3953226 w 5093934"/>
                  <a:gd name="connsiteY10317" fmla="*/ 369429 h 1876628"/>
                  <a:gd name="connsiteX10318" fmla="*/ 3953226 w 5093934"/>
                  <a:gd name="connsiteY10318" fmla="*/ 357975 h 1876628"/>
                  <a:gd name="connsiteX10319" fmla="*/ 3989390 w 5093934"/>
                  <a:gd name="connsiteY10319" fmla="*/ 331118 h 1876628"/>
                  <a:gd name="connsiteX10320" fmla="*/ 3997102 w 5093934"/>
                  <a:gd name="connsiteY10320" fmla="*/ 328746 h 1876628"/>
                  <a:gd name="connsiteX10321" fmla="*/ 3234320 w 5093934"/>
                  <a:gd name="connsiteY10321" fmla="*/ 328746 h 1876628"/>
                  <a:gd name="connsiteX10322" fmla="*/ 3242033 w 5093934"/>
                  <a:gd name="connsiteY10322" fmla="*/ 331118 h 1876628"/>
                  <a:gd name="connsiteX10323" fmla="*/ 3272936 w 5093934"/>
                  <a:gd name="connsiteY10323" fmla="*/ 354068 h 1876628"/>
                  <a:gd name="connsiteX10324" fmla="*/ 3272936 w 5093934"/>
                  <a:gd name="connsiteY10324" fmla="*/ 365522 h 1876628"/>
                  <a:gd name="connsiteX10325" fmla="*/ 3236771 w 5093934"/>
                  <a:gd name="connsiteY10325" fmla="*/ 392379 h 1876628"/>
                  <a:gd name="connsiteX10326" fmla="*/ 3221348 w 5093934"/>
                  <a:gd name="connsiteY10326" fmla="*/ 392379 h 1876628"/>
                  <a:gd name="connsiteX10327" fmla="*/ 3190446 w 5093934"/>
                  <a:gd name="connsiteY10327" fmla="*/ 369429 h 1876628"/>
                  <a:gd name="connsiteX10328" fmla="*/ 3190446 w 5093934"/>
                  <a:gd name="connsiteY10328" fmla="*/ 357975 h 1876628"/>
                  <a:gd name="connsiteX10329" fmla="*/ 3226609 w 5093934"/>
                  <a:gd name="connsiteY10329" fmla="*/ 331118 h 1876628"/>
                  <a:gd name="connsiteX10330" fmla="*/ 3234320 w 5093934"/>
                  <a:gd name="connsiteY10330" fmla="*/ 328746 h 1876628"/>
                  <a:gd name="connsiteX10331" fmla="*/ 2470093 w 5093934"/>
                  <a:gd name="connsiteY10331" fmla="*/ 328746 h 1876628"/>
                  <a:gd name="connsiteX10332" fmla="*/ 2477805 w 5093934"/>
                  <a:gd name="connsiteY10332" fmla="*/ 331118 h 1876628"/>
                  <a:gd name="connsiteX10333" fmla="*/ 2508708 w 5093934"/>
                  <a:gd name="connsiteY10333" fmla="*/ 354068 h 1876628"/>
                  <a:gd name="connsiteX10334" fmla="*/ 2508708 w 5093934"/>
                  <a:gd name="connsiteY10334" fmla="*/ 365522 h 1876628"/>
                  <a:gd name="connsiteX10335" fmla="*/ 2472543 w 5093934"/>
                  <a:gd name="connsiteY10335" fmla="*/ 392379 h 1876628"/>
                  <a:gd name="connsiteX10336" fmla="*/ 2457120 w 5093934"/>
                  <a:gd name="connsiteY10336" fmla="*/ 392379 h 1876628"/>
                  <a:gd name="connsiteX10337" fmla="*/ 2426217 w 5093934"/>
                  <a:gd name="connsiteY10337" fmla="*/ 369429 h 1876628"/>
                  <a:gd name="connsiteX10338" fmla="*/ 2426217 w 5093934"/>
                  <a:gd name="connsiteY10338" fmla="*/ 357975 h 1876628"/>
                  <a:gd name="connsiteX10339" fmla="*/ 2462381 w 5093934"/>
                  <a:gd name="connsiteY10339" fmla="*/ 331118 h 1876628"/>
                  <a:gd name="connsiteX10340" fmla="*/ 2470093 w 5093934"/>
                  <a:gd name="connsiteY10340" fmla="*/ 328746 h 1876628"/>
                  <a:gd name="connsiteX10341" fmla="*/ 1705710 w 5093934"/>
                  <a:gd name="connsiteY10341" fmla="*/ 328746 h 1876628"/>
                  <a:gd name="connsiteX10342" fmla="*/ 1713423 w 5093934"/>
                  <a:gd name="connsiteY10342" fmla="*/ 331118 h 1876628"/>
                  <a:gd name="connsiteX10343" fmla="*/ 1744326 w 5093934"/>
                  <a:gd name="connsiteY10343" fmla="*/ 354068 h 1876628"/>
                  <a:gd name="connsiteX10344" fmla="*/ 1744326 w 5093934"/>
                  <a:gd name="connsiteY10344" fmla="*/ 365522 h 1876628"/>
                  <a:gd name="connsiteX10345" fmla="*/ 1708161 w 5093934"/>
                  <a:gd name="connsiteY10345" fmla="*/ 392379 h 1876628"/>
                  <a:gd name="connsiteX10346" fmla="*/ 1692738 w 5093934"/>
                  <a:gd name="connsiteY10346" fmla="*/ 392379 h 1876628"/>
                  <a:gd name="connsiteX10347" fmla="*/ 1661835 w 5093934"/>
                  <a:gd name="connsiteY10347" fmla="*/ 369429 h 1876628"/>
                  <a:gd name="connsiteX10348" fmla="*/ 1661835 w 5093934"/>
                  <a:gd name="connsiteY10348" fmla="*/ 357975 h 1876628"/>
                  <a:gd name="connsiteX10349" fmla="*/ 1697999 w 5093934"/>
                  <a:gd name="connsiteY10349" fmla="*/ 331118 h 1876628"/>
                  <a:gd name="connsiteX10350" fmla="*/ 1705710 w 5093934"/>
                  <a:gd name="connsiteY10350" fmla="*/ 328746 h 1876628"/>
                  <a:gd name="connsiteX10351" fmla="*/ 3470636 w 5093934"/>
                  <a:gd name="connsiteY10351" fmla="*/ 322811 h 1876628"/>
                  <a:gd name="connsiteX10352" fmla="*/ 3480620 w 5093934"/>
                  <a:gd name="connsiteY10352" fmla="*/ 325985 h 1876628"/>
                  <a:gd name="connsiteX10353" fmla="*/ 3492370 w 5093934"/>
                  <a:gd name="connsiteY10353" fmla="*/ 334920 h 1876628"/>
                  <a:gd name="connsiteX10354" fmla="*/ 3492134 w 5093934"/>
                  <a:gd name="connsiteY10354" fmla="*/ 349820 h 1876628"/>
                  <a:gd name="connsiteX10355" fmla="*/ 3461508 w 5093934"/>
                  <a:gd name="connsiteY10355" fmla="*/ 372034 h 1876628"/>
                  <a:gd name="connsiteX10356" fmla="*/ 3441442 w 5093934"/>
                  <a:gd name="connsiteY10356" fmla="*/ 371858 h 1876628"/>
                  <a:gd name="connsiteX10357" fmla="*/ 3429692 w 5093934"/>
                  <a:gd name="connsiteY10357" fmla="*/ 362923 h 1876628"/>
                  <a:gd name="connsiteX10358" fmla="*/ 3429930 w 5093934"/>
                  <a:gd name="connsiteY10358" fmla="*/ 348022 h 1876628"/>
                  <a:gd name="connsiteX10359" fmla="*/ 3460554 w 5093934"/>
                  <a:gd name="connsiteY10359" fmla="*/ 325809 h 1876628"/>
                  <a:gd name="connsiteX10360" fmla="*/ 3470636 w 5093934"/>
                  <a:gd name="connsiteY10360" fmla="*/ 322811 h 1876628"/>
                  <a:gd name="connsiteX10361" fmla="*/ 2706408 w 5093934"/>
                  <a:gd name="connsiteY10361" fmla="*/ 322811 h 1876628"/>
                  <a:gd name="connsiteX10362" fmla="*/ 2716392 w 5093934"/>
                  <a:gd name="connsiteY10362" fmla="*/ 325985 h 1876628"/>
                  <a:gd name="connsiteX10363" fmla="*/ 2728143 w 5093934"/>
                  <a:gd name="connsiteY10363" fmla="*/ 334920 h 1876628"/>
                  <a:gd name="connsiteX10364" fmla="*/ 2727906 w 5093934"/>
                  <a:gd name="connsiteY10364" fmla="*/ 349820 h 1876628"/>
                  <a:gd name="connsiteX10365" fmla="*/ 2697280 w 5093934"/>
                  <a:gd name="connsiteY10365" fmla="*/ 372034 h 1876628"/>
                  <a:gd name="connsiteX10366" fmla="*/ 2677215 w 5093934"/>
                  <a:gd name="connsiteY10366" fmla="*/ 371858 h 1876628"/>
                  <a:gd name="connsiteX10367" fmla="*/ 2665464 w 5093934"/>
                  <a:gd name="connsiteY10367" fmla="*/ 362923 h 1876628"/>
                  <a:gd name="connsiteX10368" fmla="*/ 2665701 w 5093934"/>
                  <a:gd name="connsiteY10368" fmla="*/ 348022 h 1876628"/>
                  <a:gd name="connsiteX10369" fmla="*/ 2696326 w 5093934"/>
                  <a:gd name="connsiteY10369" fmla="*/ 325809 h 1876628"/>
                  <a:gd name="connsiteX10370" fmla="*/ 2706408 w 5093934"/>
                  <a:gd name="connsiteY10370" fmla="*/ 322811 h 1876628"/>
                  <a:gd name="connsiteX10371" fmla="*/ 1942026 w 5093934"/>
                  <a:gd name="connsiteY10371" fmla="*/ 322811 h 1876628"/>
                  <a:gd name="connsiteX10372" fmla="*/ 1952010 w 5093934"/>
                  <a:gd name="connsiteY10372" fmla="*/ 325985 h 1876628"/>
                  <a:gd name="connsiteX10373" fmla="*/ 1963761 w 5093934"/>
                  <a:gd name="connsiteY10373" fmla="*/ 334920 h 1876628"/>
                  <a:gd name="connsiteX10374" fmla="*/ 1963524 w 5093934"/>
                  <a:gd name="connsiteY10374" fmla="*/ 349820 h 1876628"/>
                  <a:gd name="connsiteX10375" fmla="*/ 1932899 w 5093934"/>
                  <a:gd name="connsiteY10375" fmla="*/ 372034 h 1876628"/>
                  <a:gd name="connsiteX10376" fmla="*/ 1912833 w 5093934"/>
                  <a:gd name="connsiteY10376" fmla="*/ 371858 h 1876628"/>
                  <a:gd name="connsiteX10377" fmla="*/ 1901082 w 5093934"/>
                  <a:gd name="connsiteY10377" fmla="*/ 362923 h 1876628"/>
                  <a:gd name="connsiteX10378" fmla="*/ 1901319 w 5093934"/>
                  <a:gd name="connsiteY10378" fmla="*/ 348022 h 1876628"/>
                  <a:gd name="connsiteX10379" fmla="*/ 1931944 w 5093934"/>
                  <a:gd name="connsiteY10379" fmla="*/ 325809 h 1876628"/>
                  <a:gd name="connsiteX10380" fmla="*/ 1942026 w 5093934"/>
                  <a:gd name="connsiteY10380" fmla="*/ 322811 h 1876628"/>
                  <a:gd name="connsiteX10381" fmla="*/ 3740184 w 5093934"/>
                  <a:gd name="connsiteY10381" fmla="*/ 316298 h 1876628"/>
                  <a:gd name="connsiteX10382" fmla="*/ 3746236 w 5093934"/>
                  <a:gd name="connsiteY10382" fmla="*/ 318398 h 1876628"/>
                  <a:gd name="connsiteX10383" fmla="*/ 3753218 w 5093934"/>
                  <a:gd name="connsiteY10383" fmla="*/ 324064 h 1876628"/>
                  <a:gd name="connsiteX10384" fmla="*/ 3752670 w 5093934"/>
                  <a:gd name="connsiteY10384" fmla="*/ 333220 h 1876628"/>
                  <a:gd name="connsiteX10385" fmla="*/ 3745040 w 5093934"/>
                  <a:gd name="connsiteY10385" fmla="*/ 338405 h 1876628"/>
                  <a:gd name="connsiteX10386" fmla="*/ 3732711 w 5093934"/>
                  <a:gd name="connsiteY10386" fmla="*/ 337999 h 1876628"/>
                  <a:gd name="connsiteX10387" fmla="*/ 3725729 w 5093934"/>
                  <a:gd name="connsiteY10387" fmla="*/ 332332 h 1876628"/>
                  <a:gd name="connsiteX10388" fmla="*/ 3726276 w 5093934"/>
                  <a:gd name="connsiteY10388" fmla="*/ 323177 h 1876628"/>
                  <a:gd name="connsiteX10389" fmla="*/ 3733908 w 5093934"/>
                  <a:gd name="connsiteY10389" fmla="*/ 317992 h 1876628"/>
                  <a:gd name="connsiteX10390" fmla="*/ 3740184 w 5093934"/>
                  <a:gd name="connsiteY10390" fmla="*/ 316298 h 1876628"/>
                  <a:gd name="connsiteX10391" fmla="*/ 2975956 w 5093934"/>
                  <a:gd name="connsiteY10391" fmla="*/ 316298 h 1876628"/>
                  <a:gd name="connsiteX10392" fmla="*/ 2982007 w 5093934"/>
                  <a:gd name="connsiteY10392" fmla="*/ 318398 h 1876628"/>
                  <a:gd name="connsiteX10393" fmla="*/ 2988989 w 5093934"/>
                  <a:gd name="connsiteY10393" fmla="*/ 324064 h 1876628"/>
                  <a:gd name="connsiteX10394" fmla="*/ 2988442 w 5093934"/>
                  <a:gd name="connsiteY10394" fmla="*/ 333220 h 1876628"/>
                  <a:gd name="connsiteX10395" fmla="*/ 2980812 w 5093934"/>
                  <a:gd name="connsiteY10395" fmla="*/ 338405 h 1876628"/>
                  <a:gd name="connsiteX10396" fmla="*/ 2968483 w 5093934"/>
                  <a:gd name="connsiteY10396" fmla="*/ 337999 h 1876628"/>
                  <a:gd name="connsiteX10397" fmla="*/ 2961502 w 5093934"/>
                  <a:gd name="connsiteY10397" fmla="*/ 332332 h 1876628"/>
                  <a:gd name="connsiteX10398" fmla="*/ 2962048 w 5093934"/>
                  <a:gd name="connsiteY10398" fmla="*/ 323177 h 1876628"/>
                  <a:gd name="connsiteX10399" fmla="*/ 2969680 w 5093934"/>
                  <a:gd name="connsiteY10399" fmla="*/ 317992 h 1876628"/>
                  <a:gd name="connsiteX10400" fmla="*/ 2975956 w 5093934"/>
                  <a:gd name="connsiteY10400" fmla="*/ 316298 h 1876628"/>
                  <a:gd name="connsiteX10401" fmla="*/ 2211574 w 5093934"/>
                  <a:gd name="connsiteY10401" fmla="*/ 316298 h 1876628"/>
                  <a:gd name="connsiteX10402" fmla="*/ 2217626 w 5093934"/>
                  <a:gd name="connsiteY10402" fmla="*/ 318398 h 1876628"/>
                  <a:gd name="connsiteX10403" fmla="*/ 2224608 w 5093934"/>
                  <a:gd name="connsiteY10403" fmla="*/ 324064 h 1876628"/>
                  <a:gd name="connsiteX10404" fmla="*/ 2224061 w 5093934"/>
                  <a:gd name="connsiteY10404" fmla="*/ 333220 h 1876628"/>
                  <a:gd name="connsiteX10405" fmla="*/ 2216430 w 5093934"/>
                  <a:gd name="connsiteY10405" fmla="*/ 338405 h 1876628"/>
                  <a:gd name="connsiteX10406" fmla="*/ 2204101 w 5093934"/>
                  <a:gd name="connsiteY10406" fmla="*/ 337999 h 1876628"/>
                  <a:gd name="connsiteX10407" fmla="*/ 2197119 w 5093934"/>
                  <a:gd name="connsiteY10407" fmla="*/ 332332 h 1876628"/>
                  <a:gd name="connsiteX10408" fmla="*/ 2197666 w 5093934"/>
                  <a:gd name="connsiteY10408" fmla="*/ 323177 h 1876628"/>
                  <a:gd name="connsiteX10409" fmla="*/ 2205297 w 5093934"/>
                  <a:gd name="connsiteY10409" fmla="*/ 317992 h 1876628"/>
                  <a:gd name="connsiteX10410" fmla="*/ 2211574 w 5093934"/>
                  <a:gd name="connsiteY10410" fmla="*/ 316298 h 1876628"/>
                  <a:gd name="connsiteX10411" fmla="*/ 1447346 w 5093934"/>
                  <a:gd name="connsiteY10411" fmla="*/ 316298 h 1876628"/>
                  <a:gd name="connsiteX10412" fmla="*/ 1453398 w 5093934"/>
                  <a:gd name="connsiteY10412" fmla="*/ 318398 h 1876628"/>
                  <a:gd name="connsiteX10413" fmla="*/ 1460379 w 5093934"/>
                  <a:gd name="connsiteY10413" fmla="*/ 324064 h 1876628"/>
                  <a:gd name="connsiteX10414" fmla="*/ 1459833 w 5093934"/>
                  <a:gd name="connsiteY10414" fmla="*/ 333220 h 1876628"/>
                  <a:gd name="connsiteX10415" fmla="*/ 1452202 w 5093934"/>
                  <a:gd name="connsiteY10415" fmla="*/ 338405 h 1876628"/>
                  <a:gd name="connsiteX10416" fmla="*/ 1439873 w 5093934"/>
                  <a:gd name="connsiteY10416" fmla="*/ 337999 h 1876628"/>
                  <a:gd name="connsiteX10417" fmla="*/ 1432891 w 5093934"/>
                  <a:gd name="connsiteY10417" fmla="*/ 332332 h 1876628"/>
                  <a:gd name="connsiteX10418" fmla="*/ 1433438 w 5093934"/>
                  <a:gd name="connsiteY10418" fmla="*/ 323177 h 1876628"/>
                  <a:gd name="connsiteX10419" fmla="*/ 1441069 w 5093934"/>
                  <a:gd name="connsiteY10419" fmla="*/ 317992 h 1876628"/>
                  <a:gd name="connsiteX10420" fmla="*/ 1447346 w 5093934"/>
                  <a:gd name="connsiteY10420" fmla="*/ 316298 h 1876628"/>
                  <a:gd name="connsiteX10421" fmla="*/ 1326200 w 5093934"/>
                  <a:gd name="connsiteY10421" fmla="*/ 312108 h 1876628"/>
                  <a:gd name="connsiteX10422" fmla="*/ 1332984 w 5093934"/>
                  <a:gd name="connsiteY10422" fmla="*/ 317614 h 1876628"/>
                  <a:gd name="connsiteX10423" fmla="*/ 1332437 w 5093934"/>
                  <a:gd name="connsiteY10423" fmla="*/ 326770 h 1876628"/>
                  <a:gd name="connsiteX10424" fmla="*/ 1324806 w 5093934"/>
                  <a:gd name="connsiteY10424" fmla="*/ 331955 h 1876628"/>
                  <a:gd name="connsiteX10425" fmla="*/ 1323980 w 5093934"/>
                  <a:gd name="connsiteY10425" fmla="*/ 331927 h 1876628"/>
                  <a:gd name="connsiteX10426" fmla="*/ 3834238 w 5093934"/>
                  <a:gd name="connsiteY10426" fmla="*/ 310510 h 1876628"/>
                  <a:gd name="connsiteX10427" fmla="*/ 3843274 w 5093934"/>
                  <a:gd name="connsiteY10427" fmla="*/ 313290 h 1876628"/>
                  <a:gd name="connsiteX10428" fmla="*/ 3879487 w 5093934"/>
                  <a:gd name="connsiteY10428" fmla="*/ 340182 h 1876628"/>
                  <a:gd name="connsiteX10429" fmla="*/ 3879487 w 5093934"/>
                  <a:gd name="connsiteY10429" fmla="*/ 353605 h 1876628"/>
                  <a:gd name="connsiteX10430" fmla="*/ 3831096 w 5093934"/>
                  <a:gd name="connsiteY10430" fmla="*/ 389542 h 1876628"/>
                  <a:gd name="connsiteX10431" fmla="*/ 3813020 w 5093934"/>
                  <a:gd name="connsiteY10431" fmla="*/ 389542 h 1876628"/>
                  <a:gd name="connsiteX10432" fmla="*/ 3776809 w 5093934"/>
                  <a:gd name="connsiteY10432" fmla="*/ 362649 h 1876628"/>
                  <a:gd name="connsiteX10433" fmla="*/ 3776809 w 5093934"/>
                  <a:gd name="connsiteY10433" fmla="*/ 349227 h 1876628"/>
                  <a:gd name="connsiteX10434" fmla="*/ 3825200 w 5093934"/>
                  <a:gd name="connsiteY10434" fmla="*/ 313290 h 1876628"/>
                  <a:gd name="connsiteX10435" fmla="*/ 3834238 w 5093934"/>
                  <a:gd name="connsiteY10435" fmla="*/ 310510 h 1876628"/>
                  <a:gd name="connsiteX10436" fmla="*/ 3071457 w 5093934"/>
                  <a:gd name="connsiteY10436" fmla="*/ 310510 h 1876628"/>
                  <a:gd name="connsiteX10437" fmla="*/ 3080494 w 5093934"/>
                  <a:gd name="connsiteY10437" fmla="*/ 313290 h 1876628"/>
                  <a:gd name="connsiteX10438" fmla="*/ 3116706 w 5093934"/>
                  <a:gd name="connsiteY10438" fmla="*/ 340182 h 1876628"/>
                  <a:gd name="connsiteX10439" fmla="*/ 3116706 w 5093934"/>
                  <a:gd name="connsiteY10439" fmla="*/ 353605 h 1876628"/>
                  <a:gd name="connsiteX10440" fmla="*/ 3068315 w 5093934"/>
                  <a:gd name="connsiteY10440" fmla="*/ 389542 h 1876628"/>
                  <a:gd name="connsiteX10441" fmla="*/ 3050240 w 5093934"/>
                  <a:gd name="connsiteY10441" fmla="*/ 389542 h 1876628"/>
                  <a:gd name="connsiteX10442" fmla="*/ 3014028 w 5093934"/>
                  <a:gd name="connsiteY10442" fmla="*/ 362649 h 1876628"/>
                  <a:gd name="connsiteX10443" fmla="*/ 3014028 w 5093934"/>
                  <a:gd name="connsiteY10443" fmla="*/ 349227 h 1876628"/>
                  <a:gd name="connsiteX10444" fmla="*/ 3062420 w 5093934"/>
                  <a:gd name="connsiteY10444" fmla="*/ 313290 h 1876628"/>
                  <a:gd name="connsiteX10445" fmla="*/ 3071457 w 5093934"/>
                  <a:gd name="connsiteY10445" fmla="*/ 310510 h 1876628"/>
                  <a:gd name="connsiteX10446" fmla="*/ 2307228 w 5093934"/>
                  <a:gd name="connsiteY10446" fmla="*/ 310510 h 1876628"/>
                  <a:gd name="connsiteX10447" fmla="*/ 2316266 w 5093934"/>
                  <a:gd name="connsiteY10447" fmla="*/ 313290 h 1876628"/>
                  <a:gd name="connsiteX10448" fmla="*/ 2352478 w 5093934"/>
                  <a:gd name="connsiteY10448" fmla="*/ 340182 h 1876628"/>
                  <a:gd name="connsiteX10449" fmla="*/ 2352478 w 5093934"/>
                  <a:gd name="connsiteY10449" fmla="*/ 353605 h 1876628"/>
                  <a:gd name="connsiteX10450" fmla="*/ 2304087 w 5093934"/>
                  <a:gd name="connsiteY10450" fmla="*/ 389542 h 1876628"/>
                  <a:gd name="connsiteX10451" fmla="*/ 2286012 w 5093934"/>
                  <a:gd name="connsiteY10451" fmla="*/ 389542 h 1876628"/>
                  <a:gd name="connsiteX10452" fmla="*/ 2249800 w 5093934"/>
                  <a:gd name="connsiteY10452" fmla="*/ 362649 h 1876628"/>
                  <a:gd name="connsiteX10453" fmla="*/ 2249800 w 5093934"/>
                  <a:gd name="connsiteY10453" fmla="*/ 349227 h 1876628"/>
                  <a:gd name="connsiteX10454" fmla="*/ 2298191 w 5093934"/>
                  <a:gd name="connsiteY10454" fmla="*/ 313290 h 1876628"/>
                  <a:gd name="connsiteX10455" fmla="*/ 2307228 w 5093934"/>
                  <a:gd name="connsiteY10455" fmla="*/ 310510 h 1876628"/>
                  <a:gd name="connsiteX10456" fmla="*/ 1542846 w 5093934"/>
                  <a:gd name="connsiteY10456" fmla="*/ 310510 h 1876628"/>
                  <a:gd name="connsiteX10457" fmla="*/ 1551884 w 5093934"/>
                  <a:gd name="connsiteY10457" fmla="*/ 313290 h 1876628"/>
                  <a:gd name="connsiteX10458" fmla="*/ 1588096 w 5093934"/>
                  <a:gd name="connsiteY10458" fmla="*/ 340182 h 1876628"/>
                  <a:gd name="connsiteX10459" fmla="*/ 1588096 w 5093934"/>
                  <a:gd name="connsiteY10459" fmla="*/ 353605 h 1876628"/>
                  <a:gd name="connsiteX10460" fmla="*/ 1539705 w 5093934"/>
                  <a:gd name="connsiteY10460" fmla="*/ 389542 h 1876628"/>
                  <a:gd name="connsiteX10461" fmla="*/ 1521630 w 5093934"/>
                  <a:gd name="connsiteY10461" fmla="*/ 389542 h 1876628"/>
                  <a:gd name="connsiteX10462" fmla="*/ 1485418 w 5093934"/>
                  <a:gd name="connsiteY10462" fmla="*/ 362649 h 1876628"/>
                  <a:gd name="connsiteX10463" fmla="*/ 1485418 w 5093934"/>
                  <a:gd name="connsiteY10463" fmla="*/ 349227 h 1876628"/>
                  <a:gd name="connsiteX10464" fmla="*/ 1533810 w 5093934"/>
                  <a:gd name="connsiteY10464" fmla="*/ 313290 h 1876628"/>
                  <a:gd name="connsiteX10465" fmla="*/ 1542846 w 5093934"/>
                  <a:gd name="connsiteY10465" fmla="*/ 310510 h 1876628"/>
                  <a:gd name="connsiteX10466" fmla="*/ 3612788 w 5093934"/>
                  <a:gd name="connsiteY10466" fmla="*/ 309848 h 1876628"/>
                  <a:gd name="connsiteX10467" fmla="*/ 3618839 w 5093934"/>
                  <a:gd name="connsiteY10467" fmla="*/ 311947 h 1876628"/>
                  <a:gd name="connsiteX10468" fmla="*/ 3625822 w 5093934"/>
                  <a:gd name="connsiteY10468" fmla="*/ 317614 h 1876628"/>
                  <a:gd name="connsiteX10469" fmla="*/ 3625275 w 5093934"/>
                  <a:gd name="connsiteY10469" fmla="*/ 326770 h 1876628"/>
                  <a:gd name="connsiteX10470" fmla="*/ 3617644 w 5093934"/>
                  <a:gd name="connsiteY10470" fmla="*/ 331955 h 1876628"/>
                  <a:gd name="connsiteX10471" fmla="*/ 3605316 w 5093934"/>
                  <a:gd name="connsiteY10471" fmla="*/ 331549 h 1876628"/>
                  <a:gd name="connsiteX10472" fmla="*/ 3598334 w 5093934"/>
                  <a:gd name="connsiteY10472" fmla="*/ 325882 h 1876628"/>
                  <a:gd name="connsiteX10473" fmla="*/ 3598880 w 5093934"/>
                  <a:gd name="connsiteY10473" fmla="*/ 316727 h 1876628"/>
                  <a:gd name="connsiteX10474" fmla="*/ 3606511 w 5093934"/>
                  <a:gd name="connsiteY10474" fmla="*/ 311541 h 1876628"/>
                  <a:gd name="connsiteX10475" fmla="*/ 3612788 w 5093934"/>
                  <a:gd name="connsiteY10475" fmla="*/ 309848 h 1876628"/>
                  <a:gd name="connsiteX10476" fmla="*/ 2848560 w 5093934"/>
                  <a:gd name="connsiteY10476" fmla="*/ 309848 h 1876628"/>
                  <a:gd name="connsiteX10477" fmla="*/ 2854611 w 5093934"/>
                  <a:gd name="connsiteY10477" fmla="*/ 311947 h 1876628"/>
                  <a:gd name="connsiteX10478" fmla="*/ 2861594 w 5093934"/>
                  <a:gd name="connsiteY10478" fmla="*/ 317614 h 1876628"/>
                  <a:gd name="connsiteX10479" fmla="*/ 2861047 w 5093934"/>
                  <a:gd name="connsiteY10479" fmla="*/ 326770 h 1876628"/>
                  <a:gd name="connsiteX10480" fmla="*/ 2853416 w 5093934"/>
                  <a:gd name="connsiteY10480" fmla="*/ 331955 h 1876628"/>
                  <a:gd name="connsiteX10481" fmla="*/ 2841088 w 5093934"/>
                  <a:gd name="connsiteY10481" fmla="*/ 331549 h 1876628"/>
                  <a:gd name="connsiteX10482" fmla="*/ 2834105 w 5093934"/>
                  <a:gd name="connsiteY10482" fmla="*/ 325882 h 1876628"/>
                  <a:gd name="connsiteX10483" fmla="*/ 2834652 w 5093934"/>
                  <a:gd name="connsiteY10483" fmla="*/ 316727 h 1876628"/>
                  <a:gd name="connsiteX10484" fmla="*/ 2842282 w 5093934"/>
                  <a:gd name="connsiteY10484" fmla="*/ 311541 h 1876628"/>
                  <a:gd name="connsiteX10485" fmla="*/ 2848560 w 5093934"/>
                  <a:gd name="connsiteY10485" fmla="*/ 309848 h 1876628"/>
                  <a:gd name="connsiteX10486" fmla="*/ 2084178 w 5093934"/>
                  <a:gd name="connsiteY10486" fmla="*/ 309848 h 1876628"/>
                  <a:gd name="connsiteX10487" fmla="*/ 2090229 w 5093934"/>
                  <a:gd name="connsiteY10487" fmla="*/ 311947 h 1876628"/>
                  <a:gd name="connsiteX10488" fmla="*/ 2097212 w 5093934"/>
                  <a:gd name="connsiteY10488" fmla="*/ 317614 h 1876628"/>
                  <a:gd name="connsiteX10489" fmla="*/ 2096665 w 5093934"/>
                  <a:gd name="connsiteY10489" fmla="*/ 326770 h 1876628"/>
                  <a:gd name="connsiteX10490" fmla="*/ 2089034 w 5093934"/>
                  <a:gd name="connsiteY10490" fmla="*/ 331955 h 1876628"/>
                  <a:gd name="connsiteX10491" fmla="*/ 2076706 w 5093934"/>
                  <a:gd name="connsiteY10491" fmla="*/ 331549 h 1876628"/>
                  <a:gd name="connsiteX10492" fmla="*/ 2069724 w 5093934"/>
                  <a:gd name="connsiteY10492" fmla="*/ 325882 h 1876628"/>
                  <a:gd name="connsiteX10493" fmla="*/ 2070270 w 5093934"/>
                  <a:gd name="connsiteY10493" fmla="*/ 316727 h 1876628"/>
                  <a:gd name="connsiteX10494" fmla="*/ 2077901 w 5093934"/>
                  <a:gd name="connsiteY10494" fmla="*/ 311541 h 1876628"/>
                  <a:gd name="connsiteX10495" fmla="*/ 2084178 w 5093934"/>
                  <a:gd name="connsiteY10495" fmla="*/ 309848 h 1876628"/>
                  <a:gd name="connsiteX10496" fmla="*/ 3670270 w 5093934"/>
                  <a:gd name="connsiteY10496" fmla="*/ 308721 h 1876628"/>
                  <a:gd name="connsiteX10497" fmla="*/ 3676583 w 5093934"/>
                  <a:gd name="connsiteY10497" fmla="*/ 310664 h 1876628"/>
                  <a:gd name="connsiteX10498" fmla="*/ 3701480 w 5093934"/>
                  <a:gd name="connsiteY10498" fmla="*/ 329153 h 1876628"/>
                  <a:gd name="connsiteX10499" fmla="*/ 3701480 w 5093934"/>
                  <a:gd name="connsiteY10499" fmla="*/ 338530 h 1876628"/>
                  <a:gd name="connsiteX10500" fmla="*/ 3665356 w 5093934"/>
                  <a:gd name="connsiteY10500" fmla="*/ 365357 h 1876628"/>
                  <a:gd name="connsiteX10501" fmla="*/ 3652730 w 5093934"/>
                  <a:gd name="connsiteY10501" fmla="*/ 365357 h 1876628"/>
                  <a:gd name="connsiteX10502" fmla="*/ 3627833 w 5093934"/>
                  <a:gd name="connsiteY10502" fmla="*/ 346867 h 1876628"/>
                  <a:gd name="connsiteX10503" fmla="*/ 3627832 w 5093934"/>
                  <a:gd name="connsiteY10503" fmla="*/ 337491 h 1876628"/>
                  <a:gd name="connsiteX10504" fmla="*/ 3663958 w 5093934"/>
                  <a:gd name="connsiteY10504" fmla="*/ 310663 h 1876628"/>
                  <a:gd name="connsiteX10505" fmla="*/ 3670270 w 5093934"/>
                  <a:gd name="connsiteY10505" fmla="*/ 308721 h 1876628"/>
                  <a:gd name="connsiteX10506" fmla="*/ 2906043 w 5093934"/>
                  <a:gd name="connsiteY10506" fmla="*/ 308721 h 1876628"/>
                  <a:gd name="connsiteX10507" fmla="*/ 2912355 w 5093934"/>
                  <a:gd name="connsiteY10507" fmla="*/ 310664 h 1876628"/>
                  <a:gd name="connsiteX10508" fmla="*/ 2937252 w 5093934"/>
                  <a:gd name="connsiteY10508" fmla="*/ 329153 h 1876628"/>
                  <a:gd name="connsiteX10509" fmla="*/ 2937252 w 5093934"/>
                  <a:gd name="connsiteY10509" fmla="*/ 338530 h 1876628"/>
                  <a:gd name="connsiteX10510" fmla="*/ 2901128 w 5093934"/>
                  <a:gd name="connsiteY10510" fmla="*/ 365357 h 1876628"/>
                  <a:gd name="connsiteX10511" fmla="*/ 2888502 w 5093934"/>
                  <a:gd name="connsiteY10511" fmla="*/ 365357 h 1876628"/>
                  <a:gd name="connsiteX10512" fmla="*/ 2863606 w 5093934"/>
                  <a:gd name="connsiteY10512" fmla="*/ 346867 h 1876628"/>
                  <a:gd name="connsiteX10513" fmla="*/ 2863604 w 5093934"/>
                  <a:gd name="connsiteY10513" fmla="*/ 337491 h 1876628"/>
                  <a:gd name="connsiteX10514" fmla="*/ 2899730 w 5093934"/>
                  <a:gd name="connsiteY10514" fmla="*/ 310663 h 1876628"/>
                  <a:gd name="connsiteX10515" fmla="*/ 2906043 w 5093934"/>
                  <a:gd name="connsiteY10515" fmla="*/ 308721 h 1876628"/>
                  <a:gd name="connsiteX10516" fmla="*/ 2141661 w 5093934"/>
                  <a:gd name="connsiteY10516" fmla="*/ 308721 h 1876628"/>
                  <a:gd name="connsiteX10517" fmla="*/ 2147973 w 5093934"/>
                  <a:gd name="connsiteY10517" fmla="*/ 310664 h 1876628"/>
                  <a:gd name="connsiteX10518" fmla="*/ 2172870 w 5093934"/>
                  <a:gd name="connsiteY10518" fmla="*/ 329153 h 1876628"/>
                  <a:gd name="connsiteX10519" fmla="*/ 2172870 w 5093934"/>
                  <a:gd name="connsiteY10519" fmla="*/ 338530 h 1876628"/>
                  <a:gd name="connsiteX10520" fmla="*/ 2136746 w 5093934"/>
                  <a:gd name="connsiteY10520" fmla="*/ 365357 h 1876628"/>
                  <a:gd name="connsiteX10521" fmla="*/ 2124120 w 5093934"/>
                  <a:gd name="connsiteY10521" fmla="*/ 365357 h 1876628"/>
                  <a:gd name="connsiteX10522" fmla="*/ 2099223 w 5093934"/>
                  <a:gd name="connsiteY10522" fmla="*/ 346867 h 1876628"/>
                  <a:gd name="connsiteX10523" fmla="*/ 2099223 w 5093934"/>
                  <a:gd name="connsiteY10523" fmla="*/ 337491 h 1876628"/>
                  <a:gd name="connsiteX10524" fmla="*/ 2135347 w 5093934"/>
                  <a:gd name="connsiteY10524" fmla="*/ 310663 h 1876628"/>
                  <a:gd name="connsiteX10525" fmla="*/ 2141661 w 5093934"/>
                  <a:gd name="connsiteY10525" fmla="*/ 308721 h 1876628"/>
                  <a:gd name="connsiteX10526" fmla="*/ 1377433 w 5093934"/>
                  <a:gd name="connsiteY10526" fmla="*/ 308721 h 1876628"/>
                  <a:gd name="connsiteX10527" fmla="*/ 1383746 w 5093934"/>
                  <a:gd name="connsiteY10527" fmla="*/ 310664 h 1876628"/>
                  <a:gd name="connsiteX10528" fmla="*/ 1408642 w 5093934"/>
                  <a:gd name="connsiteY10528" fmla="*/ 329153 h 1876628"/>
                  <a:gd name="connsiteX10529" fmla="*/ 1408642 w 5093934"/>
                  <a:gd name="connsiteY10529" fmla="*/ 338530 h 1876628"/>
                  <a:gd name="connsiteX10530" fmla="*/ 1372518 w 5093934"/>
                  <a:gd name="connsiteY10530" fmla="*/ 365357 h 1876628"/>
                  <a:gd name="connsiteX10531" fmla="*/ 1359893 w 5093934"/>
                  <a:gd name="connsiteY10531" fmla="*/ 365357 h 1876628"/>
                  <a:gd name="connsiteX10532" fmla="*/ 1334995 w 5093934"/>
                  <a:gd name="connsiteY10532" fmla="*/ 346867 h 1876628"/>
                  <a:gd name="connsiteX10533" fmla="*/ 1334995 w 5093934"/>
                  <a:gd name="connsiteY10533" fmla="*/ 337491 h 1876628"/>
                  <a:gd name="connsiteX10534" fmla="*/ 1371119 w 5093934"/>
                  <a:gd name="connsiteY10534" fmla="*/ 310663 h 1876628"/>
                  <a:gd name="connsiteX10535" fmla="*/ 1377433 w 5093934"/>
                  <a:gd name="connsiteY10535" fmla="*/ 308721 h 1876628"/>
                  <a:gd name="connsiteX10536" fmla="*/ 3786358 w 5093934"/>
                  <a:gd name="connsiteY10536" fmla="*/ 302322 h 1876628"/>
                  <a:gd name="connsiteX10537" fmla="*/ 3792410 w 5093934"/>
                  <a:gd name="connsiteY10537" fmla="*/ 304422 h 1876628"/>
                  <a:gd name="connsiteX10538" fmla="*/ 3799392 w 5093934"/>
                  <a:gd name="connsiteY10538" fmla="*/ 310088 h 1876628"/>
                  <a:gd name="connsiteX10539" fmla="*/ 3798844 w 5093934"/>
                  <a:gd name="connsiteY10539" fmla="*/ 319244 h 1876628"/>
                  <a:gd name="connsiteX10540" fmla="*/ 3791214 w 5093934"/>
                  <a:gd name="connsiteY10540" fmla="*/ 324429 h 1876628"/>
                  <a:gd name="connsiteX10541" fmla="*/ 3778885 w 5093934"/>
                  <a:gd name="connsiteY10541" fmla="*/ 324023 h 1876628"/>
                  <a:gd name="connsiteX10542" fmla="*/ 3771903 w 5093934"/>
                  <a:gd name="connsiteY10542" fmla="*/ 318356 h 1876628"/>
                  <a:gd name="connsiteX10543" fmla="*/ 3772450 w 5093934"/>
                  <a:gd name="connsiteY10543" fmla="*/ 309200 h 1876628"/>
                  <a:gd name="connsiteX10544" fmla="*/ 3780080 w 5093934"/>
                  <a:gd name="connsiteY10544" fmla="*/ 304015 h 1876628"/>
                  <a:gd name="connsiteX10545" fmla="*/ 3786358 w 5093934"/>
                  <a:gd name="connsiteY10545" fmla="*/ 302322 h 1876628"/>
                  <a:gd name="connsiteX10546" fmla="*/ 3023577 w 5093934"/>
                  <a:gd name="connsiteY10546" fmla="*/ 302322 h 1876628"/>
                  <a:gd name="connsiteX10547" fmla="*/ 3029629 w 5093934"/>
                  <a:gd name="connsiteY10547" fmla="*/ 304422 h 1876628"/>
                  <a:gd name="connsiteX10548" fmla="*/ 3036610 w 5093934"/>
                  <a:gd name="connsiteY10548" fmla="*/ 310088 h 1876628"/>
                  <a:gd name="connsiteX10549" fmla="*/ 3036064 w 5093934"/>
                  <a:gd name="connsiteY10549" fmla="*/ 319244 h 1876628"/>
                  <a:gd name="connsiteX10550" fmla="*/ 3028432 w 5093934"/>
                  <a:gd name="connsiteY10550" fmla="*/ 324429 h 1876628"/>
                  <a:gd name="connsiteX10551" fmla="*/ 3016104 w 5093934"/>
                  <a:gd name="connsiteY10551" fmla="*/ 324023 h 1876628"/>
                  <a:gd name="connsiteX10552" fmla="*/ 3009122 w 5093934"/>
                  <a:gd name="connsiteY10552" fmla="*/ 318356 h 1876628"/>
                  <a:gd name="connsiteX10553" fmla="*/ 3009669 w 5093934"/>
                  <a:gd name="connsiteY10553" fmla="*/ 309200 h 1876628"/>
                  <a:gd name="connsiteX10554" fmla="*/ 3017300 w 5093934"/>
                  <a:gd name="connsiteY10554" fmla="*/ 304015 h 1876628"/>
                  <a:gd name="connsiteX10555" fmla="*/ 3023577 w 5093934"/>
                  <a:gd name="connsiteY10555" fmla="*/ 302322 h 1876628"/>
                  <a:gd name="connsiteX10556" fmla="*/ 2259349 w 5093934"/>
                  <a:gd name="connsiteY10556" fmla="*/ 302322 h 1876628"/>
                  <a:gd name="connsiteX10557" fmla="*/ 2265400 w 5093934"/>
                  <a:gd name="connsiteY10557" fmla="*/ 304422 h 1876628"/>
                  <a:gd name="connsiteX10558" fmla="*/ 2272382 w 5093934"/>
                  <a:gd name="connsiteY10558" fmla="*/ 310088 h 1876628"/>
                  <a:gd name="connsiteX10559" fmla="*/ 2271836 w 5093934"/>
                  <a:gd name="connsiteY10559" fmla="*/ 319244 h 1876628"/>
                  <a:gd name="connsiteX10560" fmla="*/ 2264204 w 5093934"/>
                  <a:gd name="connsiteY10560" fmla="*/ 324429 h 1876628"/>
                  <a:gd name="connsiteX10561" fmla="*/ 2251876 w 5093934"/>
                  <a:gd name="connsiteY10561" fmla="*/ 324023 h 1876628"/>
                  <a:gd name="connsiteX10562" fmla="*/ 2244894 w 5093934"/>
                  <a:gd name="connsiteY10562" fmla="*/ 318356 h 1876628"/>
                  <a:gd name="connsiteX10563" fmla="*/ 2245441 w 5093934"/>
                  <a:gd name="connsiteY10563" fmla="*/ 309200 h 1876628"/>
                  <a:gd name="connsiteX10564" fmla="*/ 2253072 w 5093934"/>
                  <a:gd name="connsiteY10564" fmla="*/ 304015 h 1876628"/>
                  <a:gd name="connsiteX10565" fmla="*/ 2259349 w 5093934"/>
                  <a:gd name="connsiteY10565" fmla="*/ 302322 h 1876628"/>
                  <a:gd name="connsiteX10566" fmla="*/ 1494968 w 5093934"/>
                  <a:gd name="connsiteY10566" fmla="*/ 302322 h 1876628"/>
                  <a:gd name="connsiteX10567" fmla="*/ 1501019 w 5093934"/>
                  <a:gd name="connsiteY10567" fmla="*/ 304422 h 1876628"/>
                  <a:gd name="connsiteX10568" fmla="*/ 1508001 w 5093934"/>
                  <a:gd name="connsiteY10568" fmla="*/ 310088 h 1876628"/>
                  <a:gd name="connsiteX10569" fmla="*/ 1507453 w 5093934"/>
                  <a:gd name="connsiteY10569" fmla="*/ 319244 h 1876628"/>
                  <a:gd name="connsiteX10570" fmla="*/ 1499822 w 5093934"/>
                  <a:gd name="connsiteY10570" fmla="*/ 324429 h 1876628"/>
                  <a:gd name="connsiteX10571" fmla="*/ 1487494 w 5093934"/>
                  <a:gd name="connsiteY10571" fmla="*/ 324023 h 1876628"/>
                  <a:gd name="connsiteX10572" fmla="*/ 1480512 w 5093934"/>
                  <a:gd name="connsiteY10572" fmla="*/ 318356 h 1876628"/>
                  <a:gd name="connsiteX10573" fmla="*/ 1481059 w 5093934"/>
                  <a:gd name="connsiteY10573" fmla="*/ 309200 h 1876628"/>
                  <a:gd name="connsiteX10574" fmla="*/ 1488690 w 5093934"/>
                  <a:gd name="connsiteY10574" fmla="*/ 304015 h 1876628"/>
                  <a:gd name="connsiteX10575" fmla="*/ 1494968 w 5093934"/>
                  <a:gd name="connsiteY10575" fmla="*/ 302322 h 1876628"/>
                  <a:gd name="connsiteX10576" fmla="*/ 3554625 w 5093934"/>
                  <a:gd name="connsiteY10576" fmla="*/ 297756 h 1876628"/>
                  <a:gd name="connsiteX10577" fmla="*/ 3561402 w 5093934"/>
                  <a:gd name="connsiteY10577" fmla="*/ 299911 h 1876628"/>
                  <a:gd name="connsiteX10578" fmla="*/ 3569380 w 5093934"/>
                  <a:gd name="connsiteY10578" fmla="*/ 305977 h 1876628"/>
                  <a:gd name="connsiteX10579" fmla="*/ 3569218 w 5093934"/>
                  <a:gd name="connsiteY10579" fmla="*/ 316093 h 1876628"/>
                  <a:gd name="connsiteX10580" fmla="*/ 3533646 w 5093934"/>
                  <a:gd name="connsiteY10580" fmla="*/ 341895 h 1876628"/>
                  <a:gd name="connsiteX10581" fmla="*/ 3520024 w 5093934"/>
                  <a:gd name="connsiteY10581" fmla="*/ 341776 h 1876628"/>
                  <a:gd name="connsiteX10582" fmla="*/ 3512047 w 5093934"/>
                  <a:gd name="connsiteY10582" fmla="*/ 335710 h 1876628"/>
                  <a:gd name="connsiteX10583" fmla="*/ 3512208 w 5093934"/>
                  <a:gd name="connsiteY10583" fmla="*/ 325594 h 1876628"/>
                  <a:gd name="connsiteX10584" fmla="*/ 3547781 w 5093934"/>
                  <a:gd name="connsiteY10584" fmla="*/ 299792 h 1876628"/>
                  <a:gd name="connsiteX10585" fmla="*/ 3554625 w 5093934"/>
                  <a:gd name="connsiteY10585" fmla="*/ 297756 h 1876628"/>
                  <a:gd name="connsiteX10586" fmla="*/ 2790397 w 5093934"/>
                  <a:gd name="connsiteY10586" fmla="*/ 297756 h 1876628"/>
                  <a:gd name="connsiteX10587" fmla="*/ 2797174 w 5093934"/>
                  <a:gd name="connsiteY10587" fmla="*/ 299911 h 1876628"/>
                  <a:gd name="connsiteX10588" fmla="*/ 2805152 w 5093934"/>
                  <a:gd name="connsiteY10588" fmla="*/ 305977 h 1876628"/>
                  <a:gd name="connsiteX10589" fmla="*/ 2804991 w 5093934"/>
                  <a:gd name="connsiteY10589" fmla="*/ 316093 h 1876628"/>
                  <a:gd name="connsiteX10590" fmla="*/ 2769418 w 5093934"/>
                  <a:gd name="connsiteY10590" fmla="*/ 341895 h 1876628"/>
                  <a:gd name="connsiteX10591" fmla="*/ 2755796 w 5093934"/>
                  <a:gd name="connsiteY10591" fmla="*/ 341776 h 1876628"/>
                  <a:gd name="connsiteX10592" fmla="*/ 2747819 w 5093934"/>
                  <a:gd name="connsiteY10592" fmla="*/ 335710 h 1876628"/>
                  <a:gd name="connsiteX10593" fmla="*/ 2747980 w 5093934"/>
                  <a:gd name="connsiteY10593" fmla="*/ 325594 h 1876628"/>
                  <a:gd name="connsiteX10594" fmla="*/ 2783553 w 5093934"/>
                  <a:gd name="connsiteY10594" fmla="*/ 299792 h 1876628"/>
                  <a:gd name="connsiteX10595" fmla="*/ 2790397 w 5093934"/>
                  <a:gd name="connsiteY10595" fmla="*/ 297756 h 1876628"/>
                  <a:gd name="connsiteX10596" fmla="*/ 2026015 w 5093934"/>
                  <a:gd name="connsiteY10596" fmla="*/ 297756 h 1876628"/>
                  <a:gd name="connsiteX10597" fmla="*/ 2032793 w 5093934"/>
                  <a:gd name="connsiteY10597" fmla="*/ 299911 h 1876628"/>
                  <a:gd name="connsiteX10598" fmla="*/ 2040770 w 5093934"/>
                  <a:gd name="connsiteY10598" fmla="*/ 305977 h 1876628"/>
                  <a:gd name="connsiteX10599" fmla="*/ 2040608 w 5093934"/>
                  <a:gd name="connsiteY10599" fmla="*/ 316093 h 1876628"/>
                  <a:gd name="connsiteX10600" fmla="*/ 2005036 w 5093934"/>
                  <a:gd name="connsiteY10600" fmla="*/ 341895 h 1876628"/>
                  <a:gd name="connsiteX10601" fmla="*/ 1991414 w 5093934"/>
                  <a:gd name="connsiteY10601" fmla="*/ 341776 h 1876628"/>
                  <a:gd name="connsiteX10602" fmla="*/ 1983436 w 5093934"/>
                  <a:gd name="connsiteY10602" fmla="*/ 335710 h 1876628"/>
                  <a:gd name="connsiteX10603" fmla="*/ 1983598 w 5093934"/>
                  <a:gd name="connsiteY10603" fmla="*/ 325594 h 1876628"/>
                  <a:gd name="connsiteX10604" fmla="*/ 2019170 w 5093934"/>
                  <a:gd name="connsiteY10604" fmla="*/ 299792 h 1876628"/>
                  <a:gd name="connsiteX10605" fmla="*/ 2026015 w 5093934"/>
                  <a:gd name="connsiteY10605" fmla="*/ 297756 h 1876628"/>
                  <a:gd name="connsiteX10606" fmla="*/ 4122151 w 5093934"/>
                  <a:gd name="connsiteY10606" fmla="*/ 270039 h 1876628"/>
                  <a:gd name="connsiteX10607" fmla="*/ 4129434 w 5093934"/>
                  <a:gd name="connsiteY10607" fmla="*/ 335079 h 1876628"/>
                  <a:gd name="connsiteX10608" fmla="*/ 4195422 w 5093934"/>
                  <a:gd name="connsiteY10608" fmla="*/ 335079 h 1876628"/>
                  <a:gd name="connsiteX10609" fmla="*/ 4121936 w 5093934"/>
                  <a:gd name="connsiteY10609" fmla="*/ 389651 h 1876628"/>
                  <a:gd name="connsiteX10610" fmla="*/ 4103370 w 5093934"/>
                  <a:gd name="connsiteY10610" fmla="*/ 389651 h 1876628"/>
                  <a:gd name="connsiteX10611" fmla="*/ 4040599 w 5093934"/>
                  <a:gd name="connsiteY10611" fmla="*/ 343036 h 1876628"/>
                  <a:gd name="connsiteX10612" fmla="*/ 4040599 w 5093934"/>
                  <a:gd name="connsiteY10612" fmla="*/ 329249 h 1876628"/>
                  <a:gd name="connsiteX10613" fmla="*/ 4119039 w 5093934"/>
                  <a:gd name="connsiteY10613" fmla="*/ 270997 h 1876628"/>
                  <a:gd name="connsiteX10614" fmla="*/ 3365541 w 5093934"/>
                  <a:gd name="connsiteY10614" fmla="*/ 268141 h 1876628"/>
                  <a:gd name="connsiteX10615" fmla="*/ 3374824 w 5093934"/>
                  <a:gd name="connsiteY10615" fmla="*/ 270997 h 1876628"/>
                  <a:gd name="connsiteX10616" fmla="*/ 3437594 w 5093934"/>
                  <a:gd name="connsiteY10616" fmla="*/ 317612 h 1876628"/>
                  <a:gd name="connsiteX10617" fmla="*/ 3437594 w 5093934"/>
                  <a:gd name="connsiteY10617" fmla="*/ 331400 h 1876628"/>
                  <a:gd name="connsiteX10618" fmla="*/ 3359155 w 5093934"/>
                  <a:gd name="connsiteY10618" fmla="*/ 389651 h 1876628"/>
                  <a:gd name="connsiteX10619" fmla="*/ 3340589 w 5093934"/>
                  <a:gd name="connsiteY10619" fmla="*/ 389651 h 1876628"/>
                  <a:gd name="connsiteX10620" fmla="*/ 3277818 w 5093934"/>
                  <a:gd name="connsiteY10620" fmla="*/ 343036 h 1876628"/>
                  <a:gd name="connsiteX10621" fmla="*/ 3277818 w 5093934"/>
                  <a:gd name="connsiteY10621" fmla="*/ 329249 h 1876628"/>
                  <a:gd name="connsiteX10622" fmla="*/ 3356258 w 5093934"/>
                  <a:gd name="connsiteY10622" fmla="*/ 270997 h 1876628"/>
                  <a:gd name="connsiteX10623" fmla="*/ 3365541 w 5093934"/>
                  <a:gd name="connsiteY10623" fmla="*/ 268141 h 1876628"/>
                  <a:gd name="connsiteX10624" fmla="*/ 2601314 w 5093934"/>
                  <a:gd name="connsiteY10624" fmla="*/ 268141 h 1876628"/>
                  <a:gd name="connsiteX10625" fmla="*/ 2610596 w 5093934"/>
                  <a:gd name="connsiteY10625" fmla="*/ 270997 h 1876628"/>
                  <a:gd name="connsiteX10626" fmla="*/ 2673366 w 5093934"/>
                  <a:gd name="connsiteY10626" fmla="*/ 317612 h 1876628"/>
                  <a:gd name="connsiteX10627" fmla="*/ 2673366 w 5093934"/>
                  <a:gd name="connsiteY10627" fmla="*/ 331400 h 1876628"/>
                  <a:gd name="connsiteX10628" fmla="*/ 2594926 w 5093934"/>
                  <a:gd name="connsiteY10628" fmla="*/ 389651 h 1876628"/>
                  <a:gd name="connsiteX10629" fmla="*/ 2576360 w 5093934"/>
                  <a:gd name="connsiteY10629" fmla="*/ 389651 h 1876628"/>
                  <a:gd name="connsiteX10630" fmla="*/ 2513590 w 5093934"/>
                  <a:gd name="connsiteY10630" fmla="*/ 343036 h 1876628"/>
                  <a:gd name="connsiteX10631" fmla="*/ 2513590 w 5093934"/>
                  <a:gd name="connsiteY10631" fmla="*/ 329249 h 1876628"/>
                  <a:gd name="connsiteX10632" fmla="*/ 2592030 w 5093934"/>
                  <a:gd name="connsiteY10632" fmla="*/ 270997 h 1876628"/>
                  <a:gd name="connsiteX10633" fmla="*/ 2601314 w 5093934"/>
                  <a:gd name="connsiteY10633" fmla="*/ 268141 h 1876628"/>
                  <a:gd name="connsiteX10634" fmla="*/ 1836932 w 5093934"/>
                  <a:gd name="connsiteY10634" fmla="*/ 268141 h 1876628"/>
                  <a:gd name="connsiteX10635" fmla="*/ 1846214 w 5093934"/>
                  <a:gd name="connsiteY10635" fmla="*/ 270997 h 1876628"/>
                  <a:gd name="connsiteX10636" fmla="*/ 1908984 w 5093934"/>
                  <a:gd name="connsiteY10636" fmla="*/ 317612 h 1876628"/>
                  <a:gd name="connsiteX10637" fmla="*/ 1908984 w 5093934"/>
                  <a:gd name="connsiteY10637" fmla="*/ 331400 h 1876628"/>
                  <a:gd name="connsiteX10638" fmla="*/ 1830544 w 5093934"/>
                  <a:gd name="connsiteY10638" fmla="*/ 389651 h 1876628"/>
                  <a:gd name="connsiteX10639" fmla="*/ 1811978 w 5093934"/>
                  <a:gd name="connsiteY10639" fmla="*/ 389651 h 1876628"/>
                  <a:gd name="connsiteX10640" fmla="*/ 1749208 w 5093934"/>
                  <a:gd name="connsiteY10640" fmla="*/ 343036 h 1876628"/>
                  <a:gd name="connsiteX10641" fmla="*/ 1749208 w 5093934"/>
                  <a:gd name="connsiteY10641" fmla="*/ 329249 h 1876628"/>
                  <a:gd name="connsiteX10642" fmla="*/ 1827648 w 5093934"/>
                  <a:gd name="connsiteY10642" fmla="*/ 270997 h 1876628"/>
                  <a:gd name="connsiteX10643" fmla="*/ 1836932 w 5093934"/>
                  <a:gd name="connsiteY10643" fmla="*/ 268141 h 1876628"/>
                  <a:gd name="connsiteX10644" fmla="*/ 3914584 w 5093934"/>
                  <a:gd name="connsiteY10644" fmla="*/ 265998 h 1876628"/>
                  <a:gd name="connsiteX10645" fmla="*/ 3923862 w 5093934"/>
                  <a:gd name="connsiteY10645" fmla="*/ 268852 h 1876628"/>
                  <a:gd name="connsiteX10646" fmla="*/ 3978413 w 5093934"/>
                  <a:gd name="connsiteY10646" fmla="*/ 309363 h 1876628"/>
                  <a:gd name="connsiteX10647" fmla="*/ 3978413 w 5093934"/>
                  <a:gd name="connsiteY10647" fmla="*/ 323143 h 1876628"/>
                  <a:gd name="connsiteX10648" fmla="*/ 3941234 w 5093934"/>
                  <a:gd name="connsiteY10648" fmla="*/ 350755 h 1876628"/>
                  <a:gd name="connsiteX10649" fmla="*/ 3922677 w 5093934"/>
                  <a:gd name="connsiteY10649" fmla="*/ 350755 h 1876628"/>
                  <a:gd name="connsiteX10650" fmla="*/ 3868126 w 5093934"/>
                  <a:gd name="connsiteY10650" fmla="*/ 310243 h 1876628"/>
                  <a:gd name="connsiteX10651" fmla="*/ 3868126 w 5093934"/>
                  <a:gd name="connsiteY10651" fmla="*/ 296463 h 1876628"/>
                  <a:gd name="connsiteX10652" fmla="*/ 3905306 w 5093934"/>
                  <a:gd name="connsiteY10652" fmla="*/ 268852 h 1876628"/>
                  <a:gd name="connsiteX10653" fmla="*/ 3914584 w 5093934"/>
                  <a:gd name="connsiteY10653" fmla="*/ 265998 h 1876628"/>
                  <a:gd name="connsiteX10654" fmla="*/ 3151803 w 5093934"/>
                  <a:gd name="connsiteY10654" fmla="*/ 265998 h 1876628"/>
                  <a:gd name="connsiteX10655" fmla="*/ 3161082 w 5093934"/>
                  <a:gd name="connsiteY10655" fmla="*/ 268852 h 1876628"/>
                  <a:gd name="connsiteX10656" fmla="*/ 3215632 w 5093934"/>
                  <a:gd name="connsiteY10656" fmla="*/ 309363 h 1876628"/>
                  <a:gd name="connsiteX10657" fmla="*/ 3215632 w 5093934"/>
                  <a:gd name="connsiteY10657" fmla="*/ 323143 h 1876628"/>
                  <a:gd name="connsiteX10658" fmla="*/ 3178453 w 5093934"/>
                  <a:gd name="connsiteY10658" fmla="*/ 350755 h 1876628"/>
                  <a:gd name="connsiteX10659" fmla="*/ 3159896 w 5093934"/>
                  <a:gd name="connsiteY10659" fmla="*/ 350755 h 1876628"/>
                  <a:gd name="connsiteX10660" fmla="*/ 3105345 w 5093934"/>
                  <a:gd name="connsiteY10660" fmla="*/ 310243 h 1876628"/>
                  <a:gd name="connsiteX10661" fmla="*/ 3105345 w 5093934"/>
                  <a:gd name="connsiteY10661" fmla="*/ 296463 h 1876628"/>
                  <a:gd name="connsiteX10662" fmla="*/ 3142525 w 5093934"/>
                  <a:gd name="connsiteY10662" fmla="*/ 268852 h 1876628"/>
                  <a:gd name="connsiteX10663" fmla="*/ 3151803 w 5093934"/>
                  <a:gd name="connsiteY10663" fmla="*/ 265998 h 1876628"/>
                  <a:gd name="connsiteX10664" fmla="*/ 2387575 w 5093934"/>
                  <a:gd name="connsiteY10664" fmla="*/ 265998 h 1876628"/>
                  <a:gd name="connsiteX10665" fmla="*/ 2396854 w 5093934"/>
                  <a:gd name="connsiteY10665" fmla="*/ 268852 h 1876628"/>
                  <a:gd name="connsiteX10666" fmla="*/ 2451404 w 5093934"/>
                  <a:gd name="connsiteY10666" fmla="*/ 309363 h 1876628"/>
                  <a:gd name="connsiteX10667" fmla="*/ 2451404 w 5093934"/>
                  <a:gd name="connsiteY10667" fmla="*/ 323143 h 1876628"/>
                  <a:gd name="connsiteX10668" fmla="*/ 2414224 w 5093934"/>
                  <a:gd name="connsiteY10668" fmla="*/ 350755 h 1876628"/>
                  <a:gd name="connsiteX10669" fmla="*/ 2395668 w 5093934"/>
                  <a:gd name="connsiteY10669" fmla="*/ 350755 h 1876628"/>
                  <a:gd name="connsiteX10670" fmla="*/ 2341116 w 5093934"/>
                  <a:gd name="connsiteY10670" fmla="*/ 310243 h 1876628"/>
                  <a:gd name="connsiteX10671" fmla="*/ 2341116 w 5093934"/>
                  <a:gd name="connsiteY10671" fmla="*/ 296463 h 1876628"/>
                  <a:gd name="connsiteX10672" fmla="*/ 2378296 w 5093934"/>
                  <a:gd name="connsiteY10672" fmla="*/ 268852 h 1876628"/>
                  <a:gd name="connsiteX10673" fmla="*/ 2387575 w 5093934"/>
                  <a:gd name="connsiteY10673" fmla="*/ 265998 h 1876628"/>
                  <a:gd name="connsiteX10674" fmla="*/ 1623192 w 5093934"/>
                  <a:gd name="connsiteY10674" fmla="*/ 265998 h 1876628"/>
                  <a:gd name="connsiteX10675" fmla="*/ 1632471 w 5093934"/>
                  <a:gd name="connsiteY10675" fmla="*/ 268852 h 1876628"/>
                  <a:gd name="connsiteX10676" fmla="*/ 1687022 w 5093934"/>
                  <a:gd name="connsiteY10676" fmla="*/ 309363 h 1876628"/>
                  <a:gd name="connsiteX10677" fmla="*/ 1687022 w 5093934"/>
                  <a:gd name="connsiteY10677" fmla="*/ 323143 h 1876628"/>
                  <a:gd name="connsiteX10678" fmla="*/ 1649842 w 5093934"/>
                  <a:gd name="connsiteY10678" fmla="*/ 350755 h 1876628"/>
                  <a:gd name="connsiteX10679" fmla="*/ 1631286 w 5093934"/>
                  <a:gd name="connsiteY10679" fmla="*/ 350755 h 1876628"/>
                  <a:gd name="connsiteX10680" fmla="*/ 1576735 w 5093934"/>
                  <a:gd name="connsiteY10680" fmla="*/ 310243 h 1876628"/>
                  <a:gd name="connsiteX10681" fmla="*/ 1576735 w 5093934"/>
                  <a:gd name="connsiteY10681" fmla="*/ 296463 h 1876628"/>
                  <a:gd name="connsiteX10682" fmla="*/ 1613914 w 5093934"/>
                  <a:gd name="connsiteY10682" fmla="*/ 268852 h 1876628"/>
                  <a:gd name="connsiteX10683" fmla="*/ 1623192 w 5093934"/>
                  <a:gd name="connsiteY10683" fmla="*/ 265998 h 1876628"/>
                  <a:gd name="connsiteX10684" fmla="*/ 3829782 w 5093934"/>
                  <a:gd name="connsiteY10684" fmla="*/ 264448 h 1876628"/>
                  <a:gd name="connsiteX10685" fmla="*/ 3837531 w 5093934"/>
                  <a:gd name="connsiteY10685" fmla="*/ 266727 h 1876628"/>
                  <a:gd name="connsiteX10686" fmla="*/ 3846800 w 5093934"/>
                  <a:gd name="connsiteY10686" fmla="*/ 273399 h 1876628"/>
                  <a:gd name="connsiteX10687" fmla="*/ 3847040 w 5093934"/>
                  <a:gd name="connsiteY10687" fmla="*/ 284835 h 1876628"/>
                  <a:gd name="connsiteX10688" fmla="*/ 3821796 w 5093934"/>
                  <a:gd name="connsiteY10688" fmla="*/ 304177 h 1876628"/>
                  <a:gd name="connsiteX10689" fmla="*/ 3806396 w 5093934"/>
                  <a:gd name="connsiteY10689" fmla="*/ 304356 h 1876628"/>
                  <a:gd name="connsiteX10690" fmla="*/ 3797129 w 5093934"/>
                  <a:gd name="connsiteY10690" fmla="*/ 297685 h 1876628"/>
                  <a:gd name="connsiteX10691" fmla="*/ 3796888 w 5093934"/>
                  <a:gd name="connsiteY10691" fmla="*/ 286249 h 1876628"/>
                  <a:gd name="connsiteX10692" fmla="*/ 3822132 w 5093934"/>
                  <a:gd name="connsiteY10692" fmla="*/ 266906 h 1876628"/>
                  <a:gd name="connsiteX10693" fmla="*/ 3829782 w 5093934"/>
                  <a:gd name="connsiteY10693" fmla="*/ 264448 h 1876628"/>
                  <a:gd name="connsiteX10694" fmla="*/ 3067000 w 5093934"/>
                  <a:gd name="connsiteY10694" fmla="*/ 264448 h 1876628"/>
                  <a:gd name="connsiteX10695" fmla="*/ 3074750 w 5093934"/>
                  <a:gd name="connsiteY10695" fmla="*/ 266727 h 1876628"/>
                  <a:gd name="connsiteX10696" fmla="*/ 3084019 w 5093934"/>
                  <a:gd name="connsiteY10696" fmla="*/ 273399 h 1876628"/>
                  <a:gd name="connsiteX10697" fmla="*/ 3084259 w 5093934"/>
                  <a:gd name="connsiteY10697" fmla="*/ 284835 h 1876628"/>
                  <a:gd name="connsiteX10698" fmla="*/ 3059015 w 5093934"/>
                  <a:gd name="connsiteY10698" fmla="*/ 304177 h 1876628"/>
                  <a:gd name="connsiteX10699" fmla="*/ 3043616 w 5093934"/>
                  <a:gd name="connsiteY10699" fmla="*/ 304356 h 1876628"/>
                  <a:gd name="connsiteX10700" fmla="*/ 3034347 w 5093934"/>
                  <a:gd name="connsiteY10700" fmla="*/ 297685 h 1876628"/>
                  <a:gd name="connsiteX10701" fmla="*/ 3034107 w 5093934"/>
                  <a:gd name="connsiteY10701" fmla="*/ 286249 h 1876628"/>
                  <a:gd name="connsiteX10702" fmla="*/ 3059351 w 5093934"/>
                  <a:gd name="connsiteY10702" fmla="*/ 266906 h 1876628"/>
                  <a:gd name="connsiteX10703" fmla="*/ 3067000 w 5093934"/>
                  <a:gd name="connsiteY10703" fmla="*/ 264448 h 1876628"/>
                  <a:gd name="connsiteX10704" fmla="*/ 2302772 w 5093934"/>
                  <a:gd name="connsiteY10704" fmla="*/ 264448 h 1876628"/>
                  <a:gd name="connsiteX10705" fmla="*/ 2310522 w 5093934"/>
                  <a:gd name="connsiteY10705" fmla="*/ 266727 h 1876628"/>
                  <a:gd name="connsiteX10706" fmla="*/ 2319791 w 5093934"/>
                  <a:gd name="connsiteY10706" fmla="*/ 273399 h 1876628"/>
                  <a:gd name="connsiteX10707" fmla="*/ 2320031 w 5093934"/>
                  <a:gd name="connsiteY10707" fmla="*/ 284835 h 1876628"/>
                  <a:gd name="connsiteX10708" fmla="*/ 2294787 w 5093934"/>
                  <a:gd name="connsiteY10708" fmla="*/ 304177 h 1876628"/>
                  <a:gd name="connsiteX10709" fmla="*/ 2279387 w 5093934"/>
                  <a:gd name="connsiteY10709" fmla="*/ 304356 h 1876628"/>
                  <a:gd name="connsiteX10710" fmla="*/ 2270120 w 5093934"/>
                  <a:gd name="connsiteY10710" fmla="*/ 297685 h 1876628"/>
                  <a:gd name="connsiteX10711" fmla="*/ 2269879 w 5093934"/>
                  <a:gd name="connsiteY10711" fmla="*/ 286249 h 1876628"/>
                  <a:gd name="connsiteX10712" fmla="*/ 2295122 w 5093934"/>
                  <a:gd name="connsiteY10712" fmla="*/ 266906 h 1876628"/>
                  <a:gd name="connsiteX10713" fmla="*/ 2302772 w 5093934"/>
                  <a:gd name="connsiteY10713" fmla="*/ 264448 h 1876628"/>
                  <a:gd name="connsiteX10714" fmla="*/ 1538390 w 5093934"/>
                  <a:gd name="connsiteY10714" fmla="*/ 264448 h 1876628"/>
                  <a:gd name="connsiteX10715" fmla="*/ 1546140 w 5093934"/>
                  <a:gd name="connsiteY10715" fmla="*/ 266727 h 1876628"/>
                  <a:gd name="connsiteX10716" fmla="*/ 1555409 w 5093934"/>
                  <a:gd name="connsiteY10716" fmla="*/ 273399 h 1876628"/>
                  <a:gd name="connsiteX10717" fmla="*/ 1555649 w 5093934"/>
                  <a:gd name="connsiteY10717" fmla="*/ 284835 h 1876628"/>
                  <a:gd name="connsiteX10718" fmla="*/ 1530404 w 5093934"/>
                  <a:gd name="connsiteY10718" fmla="*/ 304177 h 1876628"/>
                  <a:gd name="connsiteX10719" fmla="*/ 1515005 w 5093934"/>
                  <a:gd name="connsiteY10719" fmla="*/ 304356 h 1876628"/>
                  <a:gd name="connsiteX10720" fmla="*/ 1505738 w 5093934"/>
                  <a:gd name="connsiteY10720" fmla="*/ 297685 h 1876628"/>
                  <a:gd name="connsiteX10721" fmla="*/ 1505497 w 5093934"/>
                  <a:gd name="connsiteY10721" fmla="*/ 286249 h 1876628"/>
                  <a:gd name="connsiteX10722" fmla="*/ 1530740 w 5093934"/>
                  <a:gd name="connsiteY10722" fmla="*/ 266906 h 1876628"/>
                  <a:gd name="connsiteX10723" fmla="*/ 1538390 w 5093934"/>
                  <a:gd name="connsiteY10723" fmla="*/ 264448 h 1876628"/>
                  <a:gd name="connsiteX10724" fmla="*/ 3702362 w 5093934"/>
                  <a:gd name="connsiteY10724" fmla="*/ 264206 h 1876628"/>
                  <a:gd name="connsiteX10725" fmla="*/ 3736752 w 5093934"/>
                  <a:gd name="connsiteY10725" fmla="*/ 264206 h 1876628"/>
                  <a:gd name="connsiteX10726" fmla="*/ 3755998 w 5093934"/>
                  <a:gd name="connsiteY10726" fmla="*/ 278499 h 1876628"/>
                  <a:gd name="connsiteX10727" fmla="*/ 3755998 w 5093934"/>
                  <a:gd name="connsiteY10727" fmla="*/ 295438 h 1876628"/>
                  <a:gd name="connsiteX10728" fmla="*/ 3736752 w 5093934"/>
                  <a:gd name="connsiteY10728" fmla="*/ 309730 h 1876628"/>
                  <a:gd name="connsiteX10729" fmla="*/ 3702362 w 5093934"/>
                  <a:gd name="connsiteY10729" fmla="*/ 309730 h 1876628"/>
                  <a:gd name="connsiteX10730" fmla="*/ 3683116 w 5093934"/>
                  <a:gd name="connsiteY10730" fmla="*/ 295438 h 1876628"/>
                  <a:gd name="connsiteX10731" fmla="*/ 3683116 w 5093934"/>
                  <a:gd name="connsiteY10731" fmla="*/ 278498 h 1876628"/>
                  <a:gd name="connsiteX10732" fmla="*/ 3702362 w 5093934"/>
                  <a:gd name="connsiteY10732" fmla="*/ 264206 h 1876628"/>
                  <a:gd name="connsiteX10733" fmla="*/ 2938134 w 5093934"/>
                  <a:gd name="connsiteY10733" fmla="*/ 264206 h 1876628"/>
                  <a:gd name="connsiteX10734" fmla="*/ 2972523 w 5093934"/>
                  <a:gd name="connsiteY10734" fmla="*/ 264206 h 1876628"/>
                  <a:gd name="connsiteX10735" fmla="*/ 2991769 w 5093934"/>
                  <a:gd name="connsiteY10735" fmla="*/ 278499 h 1876628"/>
                  <a:gd name="connsiteX10736" fmla="*/ 2991769 w 5093934"/>
                  <a:gd name="connsiteY10736" fmla="*/ 295438 h 1876628"/>
                  <a:gd name="connsiteX10737" fmla="*/ 2972524 w 5093934"/>
                  <a:gd name="connsiteY10737" fmla="*/ 309730 h 1876628"/>
                  <a:gd name="connsiteX10738" fmla="*/ 2938134 w 5093934"/>
                  <a:gd name="connsiteY10738" fmla="*/ 309730 h 1876628"/>
                  <a:gd name="connsiteX10739" fmla="*/ 2918888 w 5093934"/>
                  <a:gd name="connsiteY10739" fmla="*/ 295438 h 1876628"/>
                  <a:gd name="connsiteX10740" fmla="*/ 2918888 w 5093934"/>
                  <a:gd name="connsiteY10740" fmla="*/ 278498 h 1876628"/>
                  <a:gd name="connsiteX10741" fmla="*/ 2938134 w 5093934"/>
                  <a:gd name="connsiteY10741" fmla="*/ 264206 h 1876628"/>
                  <a:gd name="connsiteX10742" fmla="*/ 2173751 w 5093934"/>
                  <a:gd name="connsiteY10742" fmla="*/ 264206 h 1876628"/>
                  <a:gd name="connsiteX10743" fmla="*/ 2208142 w 5093934"/>
                  <a:gd name="connsiteY10743" fmla="*/ 264206 h 1876628"/>
                  <a:gd name="connsiteX10744" fmla="*/ 2227387 w 5093934"/>
                  <a:gd name="connsiteY10744" fmla="*/ 278499 h 1876628"/>
                  <a:gd name="connsiteX10745" fmla="*/ 2227387 w 5093934"/>
                  <a:gd name="connsiteY10745" fmla="*/ 295438 h 1876628"/>
                  <a:gd name="connsiteX10746" fmla="*/ 2208142 w 5093934"/>
                  <a:gd name="connsiteY10746" fmla="*/ 309730 h 1876628"/>
                  <a:gd name="connsiteX10747" fmla="*/ 2173751 w 5093934"/>
                  <a:gd name="connsiteY10747" fmla="*/ 309730 h 1876628"/>
                  <a:gd name="connsiteX10748" fmla="*/ 2154506 w 5093934"/>
                  <a:gd name="connsiteY10748" fmla="*/ 295438 h 1876628"/>
                  <a:gd name="connsiteX10749" fmla="*/ 2154506 w 5093934"/>
                  <a:gd name="connsiteY10749" fmla="*/ 278498 h 1876628"/>
                  <a:gd name="connsiteX10750" fmla="*/ 2173751 w 5093934"/>
                  <a:gd name="connsiteY10750" fmla="*/ 264206 h 1876628"/>
                  <a:gd name="connsiteX10751" fmla="*/ 1409524 w 5093934"/>
                  <a:gd name="connsiteY10751" fmla="*/ 264206 h 1876628"/>
                  <a:gd name="connsiteX10752" fmla="*/ 1443913 w 5093934"/>
                  <a:gd name="connsiteY10752" fmla="*/ 264206 h 1876628"/>
                  <a:gd name="connsiteX10753" fmla="*/ 1463159 w 5093934"/>
                  <a:gd name="connsiteY10753" fmla="*/ 278499 h 1876628"/>
                  <a:gd name="connsiteX10754" fmla="*/ 1463159 w 5093934"/>
                  <a:gd name="connsiteY10754" fmla="*/ 295438 h 1876628"/>
                  <a:gd name="connsiteX10755" fmla="*/ 1443914 w 5093934"/>
                  <a:gd name="connsiteY10755" fmla="*/ 309730 h 1876628"/>
                  <a:gd name="connsiteX10756" fmla="*/ 1409524 w 5093934"/>
                  <a:gd name="connsiteY10756" fmla="*/ 309730 h 1876628"/>
                  <a:gd name="connsiteX10757" fmla="*/ 1390278 w 5093934"/>
                  <a:gd name="connsiteY10757" fmla="*/ 295438 h 1876628"/>
                  <a:gd name="connsiteX10758" fmla="*/ 1390278 w 5093934"/>
                  <a:gd name="connsiteY10758" fmla="*/ 278498 h 1876628"/>
                  <a:gd name="connsiteX10759" fmla="*/ 1409524 w 5093934"/>
                  <a:gd name="connsiteY10759" fmla="*/ 264206 h 1876628"/>
                  <a:gd name="connsiteX10760" fmla="*/ 4109283 w 5093934"/>
                  <a:gd name="connsiteY10760" fmla="*/ 219759 h 1876628"/>
                  <a:gd name="connsiteX10761" fmla="*/ 4114833 w 5093934"/>
                  <a:gd name="connsiteY10761" fmla="*/ 221552 h 1876628"/>
                  <a:gd name="connsiteX10762" fmla="*/ 4116899 w 5093934"/>
                  <a:gd name="connsiteY10762" fmla="*/ 223142 h 1876628"/>
                  <a:gd name="connsiteX10763" fmla="*/ 4120491 w 5093934"/>
                  <a:gd name="connsiteY10763" fmla="*/ 255216 h 1876628"/>
                  <a:gd name="connsiteX10764" fmla="*/ 4119944 w 5093934"/>
                  <a:gd name="connsiteY10764" fmla="*/ 255209 h 1876628"/>
                  <a:gd name="connsiteX10765" fmla="*/ 4094834 w 5093934"/>
                  <a:gd name="connsiteY10765" fmla="*/ 235888 h 1876628"/>
                  <a:gd name="connsiteX10766" fmla="*/ 4095032 w 5093934"/>
                  <a:gd name="connsiteY10766" fmla="*/ 227584 h 1876628"/>
                  <a:gd name="connsiteX10767" fmla="*/ 4103650 w 5093934"/>
                  <a:gd name="connsiteY10767" fmla="*/ 221406 h 1876628"/>
                  <a:gd name="connsiteX10768" fmla="*/ 4109283 w 5093934"/>
                  <a:gd name="connsiteY10768" fmla="*/ 219759 h 1876628"/>
                  <a:gd name="connsiteX10769" fmla="*/ 3346501 w 5093934"/>
                  <a:gd name="connsiteY10769" fmla="*/ 219759 h 1876628"/>
                  <a:gd name="connsiteX10770" fmla="*/ 3352052 w 5093934"/>
                  <a:gd name="connsiteY10770" fmla="*/ 221552 h 1876628"/>
                  <a:gd name="connsiteX10771" fmla="*/ 3377163 w 5093934"/>
                  <a:gd name="connsiteY10771" fmla="*/ 240874 h 1876628"/>
                  <a:gd name="connsiteX10772" fmla="*/ 3376965 w 5093934"/>
                  <a:gd name="connsiteY10772" fmla="*/ 249178 h 1876628"/>
                  <a:gd name="connsiteX10773" fmla="*/ 3368346 w 5093934"/>
                  <a:gd name="connsiteY10773" fmla="*/ 255356 h 1876628"/>
                  <a:gd name="connsiteX10774" fmla="*/ 3357164 w 5093934"/>
                  <a:gd name="connsiteY10774" fmla="*/ 255209 h 1876628"/>
                  <a:gd name="connsiteX10775" fmla="*/ 3332052 w 5093934"/>
                  <a:gd name="connsiteY10775" fmla="*/ 235888 h 1876628"/>
                  <a:gd name="connsiteX10776" fmla="*/ 3332250 w 5093934"/>
                  <a:gd name="connsiteY10776" fmla="*/ 227584 h 1876628"/>
                  <a:gd name="connsiteX10777" fmla="*/ 3340870 w 5093934"/>
                  <a:gd name="connsiteY10777" fmla="*/ 221406 h 1876628"/>
                  <a:gd name="connsiteX10778" fmla="*/ 3346501 w 5093934"/>
                  <a:gd name="connsiteY10778" fmla="*/ 219759 h 1876628"/>
                  <a:gd name="connsiteX10779" fmla="*/ 2582274 w 5093934"/>
                  <a:gd name="connsiteY10779" fmla="*/ 219759 h 1876628"/>
                  <a:gd name="connsiteX10780" fmla="*/ 2587824 w 5093934"/>
                  <a:gd name="connsiteY10780" fmla="*/ 221552 h 1876628"/>
                  <a:gd name="connsiteX10781" fmla="*/ 2612935 w 5093934"/>
                  <a:gd name="connsiteY10781" fmla="*/ 240874 h 1876628"/>
                  <a:gd name="connsiteX10782" fmla="*/ 2612737 w 5093934"/>
                  <a:gd name="connsiteY10782" fmla="*/ 249178 h 1876628"/>
                  <a:gd name="connsiteX10783" fmla="*/ 2604118 w 5093934"/>
                  <a:gd name="connsiteY10783" fmla="*/ 255356 h 1876628"/>
                  <a:gd name="connsiteX10784" fmla="*/ 2592936 w 5093934"/>
                  <a:gd name="connsiteY10784" fmla="*/ 255209 h 1876628"/>
                  <a:gd name="connsiteX10785" fmla="*/ 2567824 w 5093934"/>
                  <a:gd name="connsiteY10785" fmla="*/ 235888 h 1876628"/>
                  <a:gd name="connsiteX10786" fmla="*/ 2568023 w 5093934"/>
                  <a:gd name="connsiteY10786" fmla="*/ 227584 h 1876628"/>
                  <a:gd name="connsiteX10787" fmla="*/ 2576642 w 5093934"/>
                  <a:gd name="connsiteY10787" fmla="*/ 221406 h 1876628"/>
                  <a:gd name="connsiteX10788" fmla="*/ 2582274 w 5093934"/>
                  <a:gd name="connsiteY10788" fmla="*/ 219759 h 1876628"/>
                  <a:gd name="connsiteX10789" fmla="*/ 1817892 w 5093934"/>
                  <a:gd name="connsiteY10789" fmla="*/ 219759 h 1876628"/>
                  <a:gd name="connsiteX10790" fmla="*/ 1823442 w 5093934"/>
                  <a:gd name="connsiteY10790" fmla="*/ 221552 h 1876628"/>
                  <a:gd name="connsiteX10791" fmla="*/ 1848553 w 5093934"/>
                  <a:gd name="connsiteY10791" fmla="*/ 240874 h 1876628"/>
                  <a:gd name="connsiteX10792" fmla="*/ 1848355 w 5093934"/>
                  <a:gd name="connsiteY10792" fmla="*/ 249178 h 1876628"/>
                  <a:gd name="connsiteX10793" fmla="*/ 1839736 w 5093934"/>
                  <a:gd name="connsiteY10793" fmla="*/ 255356 h 1876628"/>
                  <a:gd name="connsiteX10794" fmla="*/ 1828554 w 5093934"/>
                  <a:gd name="connsiteY10794" fmla="*/ 255209 h 1876628"/>
                  <a:gd name="connsiteX10795" fmla="*/ 1803442 w 5093934"/>
                  <a:gd name="connsiteY10795" fmla="*/ 235888 h 1876628"/>
                  <a:gd name="connsiteX10796" fmla="*/ 1803640 w 5093934"/>
                  <a:gd name="connsiteY10796" fmla="*/ 227584 h 1876628"/>
                  <a:gd name="connsiteX10797" fmla="*/ 1812260 w 5093934"/>
                  <a:gd name="connsiteY10797" fmla="*/ 221406 h 1876628"/>
                  <a:gd name="connsiteX10798" fmla="*/ 1817892 w 5093934"/>
                  <a:gd name="connsiteY10798" fmla="*/ 219759 h 1876628"/>
                  <a:gd name="connsiteX10799" fmla="*/ 3895442 w 5093934"/>
                  <a:gd name="connsiteY10799" fmla="*/ 204149 h 1876628"/>
                  <a:gd name="connsiteX10800" fmla="*/ 3902082 w 5093934"/>
                  <a:gd name="connsiteY10800" fmla="*/ 204865 h 1876628"/>
                  <a:gd name="connsiteX10801" fmla="*/ 3928949 w 5093934"/>
                  <a:gd name="connsiteY10801" fmla="*/ 212001 h 1876628"/>
                  <a:gd name="connsiteX10802" fmla="*/ 3939170 w 5093934"/>
                  <a:gd name="connsiteY10802" fmla="*/ 228041 h 1876628"/>
                  <a:gd name="connsiteX10803" fmla="*/ 3930550 w 5093934"/>
                  <a:gd name="connsiteY10803" fmla="*/ 245938 h 1876628"/>
                  <a:gd name="connsiteX10804" fmla="*/ 3908950 w 5093934"/>
                  <a:gd name="connsiteY10804" fmla="*/ 253528 h 1876628"/>
                  <a:gd name="connsiteX10805" fmla="*/ 3882082 w 5093934"/>
                  <a:gd name="connsiteY10805" fmla="*/ 246392 h 1876628"/>
                  <a:gd name="connsiteX10806" fmla="*/ 3871863 w 5093934"/>
                  <a:gd name="connsiteY10806" fmla="*/ 230351 h 1876628"/>
                  <a:gd name="connsiteX10807" fmla="*/ 3880482 w 5093934"/>
                  <a:gd name="connsiteY10807" fmla="*/ 212454 h 1876628"/>
                  <a:gd name="connsiteX10808" fmla="*/ 3895442 w 5093934"/>
                  <a:gd name="connsiteY10808" fmla="*/ 204149 h 1876628"/>
                  <a:gd name="connsiteX10809" fmla="*/ 3132661 w 5093934"/>
                  <a:gd name="connsiteY10809" fmla="*/ 204149 h 1876628"/>
                  <a:gd name="connsiteX10810" fmla="*/ 3139301 w 5093934"/>
                  <a:gd name="connsiteY10810" fmla="*/ 204865 h 1876628"/>
                  <a:gd name="connsiteX10811" fmla="*/ 3166168 w 5093934"/>
                  <a:gd name="connsiteY10811" fmla="*/ 212001 h 1876628"/>
                  <a:gd name="connsiteX10812" fmla="*/ 3176388 w 5093934"/>
                  <a:gd name="connsiteY10812" fmla="*/ 228041 h 1876628"/>
                  <a:gd name="connsiteX10813" fmla="*/ 3167770 w 5093934"/>
                  <a:gd name="connsiteY10813" fmla="*/ 245938 h 1876628"/>
                  <a:gd name="connsiteX10814" fmla="*/ 3146170 w 5093934"/>
                  <a:gd name="connsiteY10814" fmla="*/ 253528 h 1876628"/>
                  <a:gd name="connsiteX10815" fmla="*/ 3119302 w 5093934"/>
                  <a:gd name="connsiteY10815" fmla="*/ 246392 h 1876628"/>
                  <a:gd name="connsiteX10816" fmla="*/ 3109082 w 5093934"/>
                  <a:gd name="connsiteY10816" fmla="*/ 230351 h 1876628"/>
                  <a:gd name="connsiteX10817" fmla="*/ 3117701 w 5093934"/>
                  <a:gd name="connsiteY10817" fmla="*/ 212454 h 1876628"/>
                  <a:gd name="connsiteX10818" fmla="*/ 3132661 w 5093934"/>
                  <a:gd name="connsiteY10818" fmla="*/ 204149 h 1876628"/>
                  <a:gd name="connsiteX10819" fmla="*/ 2368433 w 5093934"/>
                  <a:gd name="connsiteY10819" fmla="*/ 204149 h 1876628"/>
                  <a:gd name="connsiteX10820" fmla="*/ 2375073 w 5093934"/>
                  <a:gd name="connsiteY10820" fmla="*/ 204865 h 1876628"/>
                  <a:gd name="connsiteX10821" fmla="*/ 2401940 w 5093934"/>
                  <a:gd name="connsiteY10821" fmla="*/ 212001 h 1876628"/>
                  <a:gd name="connsiteX10822" fmla="*/ 2412160 w 5093934"/>
                  <a:gd name="connsiteY10822" fmla="*/ 228041 h 1876628"/>
                  <a:gd name="connsiteX10823" fmla="*/ 2403541 w 5093934"/>
                  <a:gd name="connsiteY10823" fmla="*/ 245938 h 1876628"/>
                  <a:gd name="connsiteX10824" fmla="*/ 2381941 w 5093934"/>
                  <a:gd name="connsiteY10824" fmla="*/ 253528 h 1876628"/>
                  <a:gd name="connsiteX10825" fmla="*/ 2355073 w 5093934"/>
                  <a:gd name="connsiteY10825" fmla="*/ 246392 h 1876628"/>
                  <a:gd name="connsiteX10826" fmla="*/ 2344854 w 5093934"/>
                  <a:gd name="connsiteY10826" fmla="*/ 230351 h 1876628"/>
                  <a:gd name="connsiteX10827" fmla="*/ 2353473 w 5093934"/>
                  <a:gd name="connsiteY10827" fmla="*/ 212454 h 1876628"/>
                  <a:gd name="connsiteX10828" fmla="*/ 2368433 w 5093934"/>
                  <a:gd name="connsiteY10828" fmla="*/ 204149 h 1876628"/>
                  <a:gd name="connsiteX10829" fmla="*/ 1604051 w 5093934"/>
                  <a:gd name="connsiteY10829" fmla="*/ 204149 h 1876628"/>
                  <a:gd name="connsiteX10830" fmla="*/ 1610690 w 5093934"/>
                  <a:gd name="connsiteY10830" fmla="*/ 204865 h 1876628"/>
                  <a:gd name="connsiteX10831" fmla="*/ 1637558 w 5093934"/>
                  <a:gd name="connsiteY10831" fmla="*/ 212001 h 1876628"/>
                  <a:gd name="connsiteX10832" fmla="*/ 1647778 w 5093934"/>
                  <a:gd name="connsiteY10832" fmla="*/ 228041 h 1876628"/>
                  <a:gd name="connsiteX10833" fmla="*/ 1639160 w 5093934"/>
                  <a:gd name="connsiteY10833" fmla="*/ 245938 h 1876628"/>
                  <a:gd name="connsiteX10834" fmla="*/ 1617560 w 5093934"/>
                  <a:gd name="connsiteY10834" fmla="*/ 253528 h 1876628"/>
                  <a:gd name="connsiteX10835" fmla="*/ 1590692 w 5093934"/>
                  <a:gd name="connsiteY10835" fmla="*/ 246392 h 1876628"/>
                  <a:gd name="connsiteX10836" fmla="*/ 1580472 w 5093934"/>
                  <a:gd name="connsiteY10836" fmla="*/ 230351 h 1876628"/>
                  <a:gd name="connsiteX10837" fmla="*/ 1589090 w 5093934"/>
                  <a:gd name="connsiteY10837" fmla="*/ 212454 h 1876628"/>
                  <a:gd name="connsiteX10838" fmla="*/ 1604051 w 5093934"/>
                  <a:gd name="connsiteY10838" fmla="*/ 204149 h 1876628"/>
                  <a:gd name="connsiteX10839" fmla="*/ 4021990 w 5093934"/>
                  <a:gd name="connsiteY10839" fmla="*/ 203437 h 1876628"/>
                  <a:gd name="connsiteX10840" fmla="*/ 4048580 w 5093934"/>
                  <a:gd name="connsiteY10840" fmla="*/ 211616 h 1876628"/>
                  <a:gd name="connsiteX10841" fmla="*/ 4088859 w 5093934"/>
                  <a:gd name="connsiteY10841" fmla="*/ 241527 h 1876628"/>
                  <a:gd name="connsiteX10842" fmla="*/ 4097120 w 5093934"/>
                  <a:gd name="connsiteY10842" fmla="*/ 250766 h 1876628"/>
                  <a:gd name="connsiteX10843" fmla="*/ 4099376 w 5093934"/>
                  <a:gd name="connsiteY10843" fmla="*/ 259379 h 1876628"/>
                  <a:gd name="connsiteX10844" fmla="*/ 4099761 w 5093934"/>
                  <a:gd name="connsiteY10844" fmla="*/ 259379 h 1876628"/>
                  <a:gd name="connsiteX10845" fmla="*/ 4099874 w 5093934"/>
                  <a:gd name="connsiteY10845" fmla="*/ 259809 h 1876628"/>
                  <a:gd name="connsiteX10846" fmla="*/ 4099681 w 5093934"/>
                  <a:gd name="connsiteY10846" fmla="*/ 260542 h 1876628"/>
                  <a:gd name="connsiteX10847" fmla="*/ 4099874 w 5093934"/>
                  <a:gd name="connsiteY10847" fmla="*/ 261275 h 1876628"/>
                  <a:gd name="connsiteX10848" fmla="*/ 4099489 w 5093934"/>
                  <a:gd name="connsiteY10848" fmla="*/ 261275 h 1876628"/>
                  <a:gd name="connsiteX10849" fmla="*/ 4097120 w 5093934"/>
                  <a:gd name="connsiteY10849" fmla="*/ 270318 h 1876628"/>
                  <a:gd name="connsiteX10850" fmla="*/ 4088859 w 5093934"/>
                  <a:gd name="connsiteY10850" fmla="*/ 279556 h 1876628"/>
                  <a:gd name="connsiteX10851" fmla="*/ 4048580 w 5093934"/>
                  <a:gd name="connsiteY10851" fmla="*/ 309468 h 1876628"/>
                  <a:gd name="connsiteX10852" fmla="*/ 3995399 w 5093934"/>
                  <a:gd name="connsiteY10852" fmla="*/ 309468 h 1876628"/>
                  <a:gd name="connsiteX10853" fmla="*/ 3955120 w 5093934"/>
                  <a:gd name="connsiteY10853" fmla="*/ 279556 h 1876628"/>
                  <a:gd name="connsiteX10854" fmla="*/ 3946860 w 5093934"/>
                  <a:gd name="connsiteY10854" fmla="*/ 270318 h 1876628"/>
                  <a:gd name="connsiteX10855" fmla="*/ 3944490 w 5093934"/>
                  <a:gd name="connsiteY10855" fmla="*/ 261275 h 1876628"/>
                  <a:gd name="connsiteX10856" fmla="*/ 3944106 w 5093934"/>
                  <a:gd name="connsiteY10856" fmla="*/ 261275 h 1876628"/>
                  <a:gd name="connsiteX10857" fmla="*/ 3944298 w 5093934"/>
                  <a:gd name="connsiteY10857" fmla="*/ 260542 h 1876628"/>
                  <a:gd name="connsiteX10858" fmla="*/ 3944106 w 5093934"/>
                  <a:gd name="connsiteY10858" fmla="*/ 259809 h 1876628"/>
                  <a:gd name="connsiteX10859" fmla="*/ 3944218 w 5093934"/>
                  <a:gd name="connsiteY10859" fmla="*/ 259379 h 1876628"/>
                  <a:gd name="connsiteX10860" fmla="*/ 3944602 w 5093934"/>
                  <a:gd name="connsiteY10860" fmla="*/ 259379 h 1876628"/>
                  <a:gd name="connsiteX10861" fmla="*/ 3946860 w 5093934"/>
                  <a:gd name="connsiteY10861" fmla="*/ 250766 h 1876628"/>
                  <a:gd name="connsiteX10862" fmla="*/ 3955120 w 5093934"/>
                  <a:gd name="connsiteY10862" fmla="*/ 241527 h 1876628"/>
                  <a:gd name="connsiteX10863" fmla="*/ 3995399 w 5093934"/>
                  <a:gd name="connsiteY10863" fmla="*/ 211616 h 1876628"/>
                  <a:gd name="connsiteX10864" fmla="*/ 4021990 w 5093934"/>
                  <a:gd name="connsiteY10864" fmla="*/ 203437 h 1876628"/>
                  <a:gd name="connsiteX10865" fmla="*/ 3489392 w 5093934"/>
                  <a:gd name="connsiteY10865" fmla="*/ 203437 h 1876628"/>
                  <a:gd name="connsiteX10866" fmla="*/ 3515982 w 5093934"/>
                  <a:gd name="connsiteY10866" fmla="*/ 211616 h 1876628"/>
                  <a:gd name="connsiteX10867" fmla="*/ 3556260 w 5093934"/>
                  <a:gd name="connsiteY10867" fmla="*/ 241528 h 1876628"/>
                  <a:gd name="connsiteX10868" fmla="*/ 3564522 w 5093934"/>
                  <a:gd name="connsiteY10868" fmla="*/ 250766 h 1876628"/>
                  <a:gd name="connsiteX10869" fmla="*/ 3566778 w 5093934"/>
                  <a:gd name="connsiteY10869" fmla="*/ 259379 h 1876628"/>
                  <a:gd name="connsiteX10870" fmla="*/ 3567162 w 5093934"/>
                  <a:gd name="connsiteY10870" fmla="*/ 259379 h 1876628"/>
                  <a:gd name="connsiteX10871" fmla="*/ 3567274 w 5093934"/>
                  <a:gd name="connsiteY10871" fmla="*/ 259809 h 1876628"/>
                  <a:gd name="connsiteX10872" fmla="*/ 3567082 w 5093934"/>
                  <a:gd name="connsiteY10872" fmla="*/ 260542 h 1876628"/>
                  <a:gd name="connsiteX10873" fmla="*/ 3567274 w 5093934"/>
                  <a:gd name="connsiteY10873" fmla="*/ 261275 h 1876628"/>
                  <a:gd name="connsiteX10874" fmla="*/ 3566891 w 5093934"/>
                  <a:gd name="connsiteY10874" fmla="*/ 261275 h 1876628"/>
                  <a:gd name="connsiteX10875" fmla="*/ 3564522 w 5093934"/>
                  <a:gd name="connsiteY10875" fmla="*/ 270318 h 1876628"/>
                  <a:gd name="connsiteX10876" fmla="*/ 3556260 w 5093934"/>
                  <a:gd name="connsiteY10876" fmla="*/ 279556 h 1876628"/>
                  <a:gd name="connsiteX10877" fmla="*/ 3515982 w 5093934"/>
                  <a:gd name="connsiteY10877" fmla="*/ 309468 h 1876628"/>
                  <a:gd name="connsiteX10878" fmla="*/ 3462800 w 5093934"/>
                  <a:gd name="connsiteY10878" fmla="*/ 309468 h 1876628"/>
                  <a:gd name="connsiteX10879" fmla="*/ 3422522 w 5093934"/>
                  <a:gd name="connsiteY10879" fmla="*/ 279557 h 1876628"/>
                  <a:gd name="connsiteX10880" fmla="*/ 3414261 w 5093934"/>
                  <a:gd name="connsiteY10880" fmla="*/ 270318 h 1876628"/>
                  <a:gd name="connsiteX10881" fmla="*/ 3411892 w 5093934"/>
                  <a:gd name="connsiteY10881" fmla="*/ 261275 h 1876628"/>
                  <a:gd name="connsiteX10882" fmla="*/ 3411508 w 5093934"/>
                  <a:gd name="connsiteY10882" fmla="*/ 261275 h 1876628"/>
                  <a:gd name="connsiteX10883" fmla="*/ 3411700 w 5093934"/>
                  <a:gd name="connsiteY10883" fmla="*/ 260542 h 1876628"/>
                  <a:gd name="connsiteX10884" fmla="*/ 3411508 w 5093934"/>
                  <a:gd name="connsiteY10884" fmla="*/ 259809 h 1876628"/>
                  <a:gd name="connsiteX10885" fmla="*/ 3411621 w 5093934"/>
                  <a:gd name="connsiteY10885" fmla="*/ 259379 h 1876628"/>
                  <a:gd name="connsiteX10886" fmla="*/ 3412004 w 5093934"/>
                  <a:gd name="connsiteY10886" fmla="*/ 259379 h 1876628"/>
                  <a:gd name="connsiteX10887" fmla="*/ 3414261 w 5093934"/>
                  <a:gd name="connsiteY10887" fmla="*/ 250766 h 1876628"/>
                  <a:gd name="connsiteX10888" fmla="*/ 3422522 w 5093934"/>
                  <a:gd name="connsiteY10888" fmla="*/ 241528 h 1876628"/>
                  <a:gd name="connsiteX10889" fmla="*/ 3462800 w 5093934"/>
                  <a:gd name="connsiteY10889" fmla="*/ 211617 h 1876628"/>
                  <a:gd name="connsiteX10890" fmla="*/ 3489392 w 5093934"/>
                  <a:gd name="connsiteY10890" fmla="*/ 203437 h 1876628"/>
                  <a:gd name="connsiteX10891" fmla="*/ 3259208 w 5093934"/>
                  <a:gd name="connsiteY10891" fmla="*/ 203437 h 1876628"/>
                  <a:gd name="connsiteX10892" fmla="*/ 3285800 w 5093934"/>
                  <a:gd name="connsiteY10892" fmla="*/ 211616 h 1876628"/>
                  <a:gd name="connsiteX10893" fmla="*/ 3326078 w 5093934"/>
                  <a:gd name="connsiteY10893" fmla="*/ 241527 h 1876628"/>
                  <a:gd name="connsiteX10894" fmla="*/ 3334339 w 5093934"/>
                  <a:gd name="connsiteY10894" fmla="*/ 250766 h 1876628"/>
                  <a:gd name="connsiteX10895" fmla="*/ 3336596 w 5093934"/>
                  <a:gd name="connsiteY10895" fmla="*/ 259379 h 1876628"/>
                  <a:gd name="connsiteX10896" fmla="*/ 3336980 w 5093934"/>
                  <a:gd name="connsiteY10896" fmla="*/ 259379 h 1876628"/>
                  <a:gd name="connsiteX10897" fmla="*/ 3337092 w 5093934"/>
                  <a:gd name="connsiteY10897" fmla="*/ 259809 h 1876628"/>
                  <a:gd name="connsiteX10898" fmla="*/ 3336901 w 5093934"/>
                  <a:gd name="connsiteY10898" fmla="*/ 260542 h 1876628"/>
                  <a:gd name="connsiteX10899" fmla="*/ 3337092 w 5093934"/>
                  <a:gd name="connsiteY10899" fmla="*/ 261275 h 1876628"/>
                  <a:gd name="connsiteX10900" fmla="*/ 3336708 w 5093934"/>
                  <a:gd name="connsiteY10900" fmla="*/ 261275 h 1876628"/>
                  <a:gd name="connsiteX10901" fmla="*/ 3334339 w 5093934"/>
                  <a:gd name="connsiteY10901" fmla="*/ 270318 h 1876628"/>
                  <a:gd name="connsiteX10902" fmla="*/ 3326078 w 5093934"/>
                  <a:gd name="connsiteY10902" fmla="*/ 279556 h 1876628"/>
                  <a:gd name="connsiteX10903" fmla="*/ 3285800 w 5093934"/>
                  <a:gd name="connsiteY10903" fmla="*/ 309468 h 1876628"/>
                  <a:gd name="connsiteX10904" fmla="*/ 3232618 w 5093934"/>
                  <a:gd name="connsiteY10904" fmla="*/ 309468 h 1876628"/>
                  <a:gd name="connsiteX10905" fmla="*/ 3192340 w 5093934"/>
                  <a:gd name="connsiteY10905" fmla="*/ 279556 h 1876628"/>
                  <a:gd name="connsiteX10906" fmla="*/ 3184079 w 5093934"/>
                  <a:gd name="connsiteY10906" fmla="*/ 270318 h 1876628"/>
                  <a:gd name="connsiteX10907" fmla="*/ 3181709 w 5093934"/>
                  <a:gd name="connsiteY10907" fmla="*/ 261275 h 1876628"/>
                  <a:gd name="connsiteX10908" fmla="*/ 3181325 w 5093934"/>
                  <a:gd name="connsiteY10908" fmla="*/ 261275 h 1876628"/>
                  <a:gd name="connsiteX10909" fmla="*/ 3181518 w 5093934"/>
                  <a:gd name="connsiteY10909" fmla="*/ 260542 h 1876628"/>
                  <a:gd name="connsiteX10910" fmla="*/ 3181325 w 5093934"/>
                  <a:gd name="connsiteY10910" fmla="*/ 259809 h 1876628"/>
                  <a:gd name="connsiteX10911" fmla="*/ 3181438 w 5093934"/>
                  <a:gd name="connsiteY10911" fmla="*/ 259379 h 1876628"/>
                  <a:gd name="connsiteX10912" fmla="*/ 3181822 w 5093934"/>
                  <a:gd name="connsiteY10912" fmla="*/ 259379 h 1876628"/>
                  <a:gd name="connsiteX10913" fmla="*/ 3184079 w 5093934"/>
                  <a:gd name="connsiteY10913" fmla="*/ 250766 h 1876628"/>
                  <a:gd name="connsiteX10914" fmla="*/ 3192340 w 5093934"/>
                  <a:gd name="connsiteY10914" fmla="*/ 241527 h 1876628"/>
                  <a:gd name="connsiteX10915" fmla="*/ 3232618 w 5093934"/>
                  <a:gd name="connsiteY10915" fmla="*/ 211616 h 1876628"/>
                  <a:gd name="connsiteX10916" fmla="*/ 3259208 w 5093934"/>
                  <a:gd name="connsiteY10916" fmla="*/ 203437 h 1876628"/>
                  <a:gd name="connsiteX10917" fmla="*/ 2725163 w 5093934"/>
                  <a:gd name="connsiteY10917" fmla="*/ 203437 h 1876628"/>
                  <a:gd name="connsiteX10918" fmla="*/ 2751754 w 5093934"/>
                  <a:gd name="connsiteY10918" fmla="*/ 211616 h 1876628"/>
                  <a:gd name="connsiteX10919" fmla="*/ 2792033 w 5093934"/>
                  <a:gd name="connsiteY10919" fmla="*/ 241528 h 1876628"/>
                  <a:gd name="connsiteX10920" fmla="*/ 2800293 w 5093934"/>
                  <a:gd name="connsiteY10920" fmla="*/ 250766 h 1876628"/>
                  <a:gd name="connsiteX10921" fmla="*/ 2802550 w 5093934"/>
                  <a:gd name="connsiteY10921" fmla="*/ 259379 h 1876628"/>
                  <a:gd name="connsiteX10922" fmla="*/ 2802935 w 5093934"/>
                  <a:gd name="connsiteY10922" fmla="*/ 259379 h 1876628"/>
                  <a:gd name="connsiteX10923" fmla="*/ 2803047 w 5093934"/>
                  <a:gd name="connsiteY10923" fmla="*/ 259809 h 1876628"/>
                  <a:gd name="connsiteX10924" fmla="*/ 2802855 w 5093934"/>
                  <a:gd name="connsiteY10924" fmla="*/ 260542 h 1876628"/>
                  <a:gd name="connsiteX10925" fmla="*/ 2803047 w 5093934"/>
                  <a:gd name="connsiteY10925" fmla="*/ 261275 h 1876628"/>
                  <a:gd name="connsiteX10926" fmla="*/ 2802663 w 5093934"/>
                  <a:gd name="connsiteY10926" fmla="*/ 261275 h 1876628"/>
                  <a:gd name="connsiteX10927" fmla="*/ 2800293 w 5093934"/>
                  <a:gd name="connsiteY10927" fmla="*/ 270318 h 1876628"/>
                  <a:gd name="connsiteX10928" fmla="*/ 2792033 w 5093934"/>
                  <a:gd name="connsiteY10928" fmla="*/ 279556 h 1876628"/>
                  <a:gd name="connsiteX10929" fmla="*/ 2751754 w 5093934"/>
                  <a:gd name="connsiteY10929" fmla="*/ 309468 h 1876628"/>
                  <a:gd name="connsiteX10930" fmla="*/ 2698572 w 5093934"/>
                  <a:gd name="connsiteY10930" fmla="*/ 309468 h 1876628"/>
                  <a:gd name="connsiteX10931" fmla="*/ 2658294 w 5093934"/>
                  <a:gd name="connsiteY10931" fmla="*/ 279557 h 1876628"/>
                  <a:gd name="connsiteX10932" fmla="*/ 2650033 w 5093934"/>
                  <a:gd name="connsiteY10932" fmla="*/ 270318 h 1876628"/>
                  <a:gd name="connsiteX10933" fmla="*/ 2647664 w 5093934"/>
                  <a:gd name="connsiteY10933" fmla="*/ 261275 h 1876628"/>
                  <a:gd name="connsiteX10934" fmla="*/ 2647280 w 5093934"/>
                  <a:gd name="connsiteY10934" fmla="*/ 261275 h 1876628"/>
                  <a:gd name="connsiteX10935" fmla="*/ 2647472 w 5093934"/>
                  <a:gd name="connsiteY10935" fmla="*/ 260542 h 1876628"/>
                  <a:gd name="connsiteX10936" fmla="*/ 2647280 w 5093934"/>
                  <a:gd name="connsiteY10936" fmla="*/ 259809 h 1876628"/>
                  <a:gd name="connsiteX10937" fmla="*/ 2647393 w 5093934"/>
                  <a:gd name="connsiteY10937" fmla="*/ 259379 h 1876628"/>
                  <a:gd name="connsiteX10938" fmla="*/ 2647776 w 5093934"/>
                  <a:gd name="connsiteY10938" fmla="*/ 259379 h 1876628"/>
                  <a:gd name="connsiteX10939" fmla="*/ 2650033 w 5093934"/>
                  <a:gd name="connsiteY10939" fmla="*/ 250766 h 1876628"/>
                  <a:gd name="connsiteX10940" fmla="*/ 2658294 w 5093934"/>
                  <a:gd name="connsiteY10940" fmla="*/ 241528 h 1876628"/>
                  <a:gd name="connsiteX10941" fmla="*/ 2698572 w 5093934"/>
                  <a:gd name="connsiteY10941" fmla="*/ 211617 h 1876628"/>
                  <a:gd name="connsiteX10942" fmla="*/ 2725163 w 5093934"/>
                  <a:gd name="connsiteY10942" fmla="*/ 203437 h 1876628"/>
                  <a:gd name="connsiteX10943" fmla="*/ 2494980 w 5093934"/>
                  <a:gd name="connsiteY10943" fmla="*/ 203437 h 1876628"/>
                  <a:gd name="connsiteX10944" fmla="*/ 2521572 w 5093934"/>
                  <a:gd name="connsiteY10944" fmla="*/ 211616 h 1876628"/>
                  <a:gd name="connsiteX10945" fmla="*/ 2561850 w 5093934"/>
                  <a:gd name="connsiteY10945" fmla="*/ 241527 h 1876628"/>
                  <a:gd name="connsiteX10946" fmla="*/ 2570111 w 5093934"/>
                  <a:gd name="connsiteY10946" fmla="*/ 250766 h 1876628"/>
                  <a:gd name="connsiteX10947" fmla="*/ 2572368 w 5093934"/>
                  <a:gd name="connsiteY10947" fmla="*/ 259379 h 1876628"/>
                  <a:gd name="connsiteX10948" fmla="*/ 2572752 w 5093934"/>
                  <a:gd name="connsiteY10948" fmla="*/ 259379 h 1876628"/>
                  <a:gd name="connsiteX10949" fmla="*/ 2572864 w 5093934"/>
                  <a:gd name="connsiteY10949" fmla="*/ 259809 h 1876628"/>
                  <a:gd name="connsiteX10950" fmla="*/ 2572672 w 5093934"/>
                  <a:gd name="connsiteY10950" fmla="*/ 260542 h 1876628"/>
                  <a:gd name="connsiteX10951" fmla="*/ 2572864 w 5093934"/>
                  <a:gd name="connsiteY10951" fmla="*/ 261275 h 1876628"/>
                  <a:gd name="connsiteX10952" fmla="*/ 2572480 w 5093934"/>
                  <a:gd name="connsiteY10952" fmla="*/ 261275 h 1876628"/>
                  <a:gd name="connsiteX10953" fmla="*/ 2570111 w 5093934"/>
                  <a:gd name="connsiteY10953" fmla="*/ 270318 h 1876628"/>
                  <a:gd name="connsiteX10954" fmla="*/ 2561850 w 5093934"/>
                  <a:gd name="connsiteY10954" fmla="*/ 279556 h 1876628"/>
                  <a:gd name="connsiteX10955" fmla="*/ 2521572 w 5093934"/>
                  <a:gd name="connsiteY10955" fmla="*/ 309468 h 1876628"/>
                  <a:gd name="connsiteX10956" fmla="*/ 2468390 w 5093934"/>
                  <a:gd name="connsiteY10956" fmla="*/ 309468 h 1876628"/>
                  <a:gd name="connsiteX10957" fmla="*/ 2428111 w 5093934"/>
                  <a:gd name="connsiteY10957" fmla="*/ 279556 h 1876628"/>
                  <a:gd name="connsiteX10958" fmla="*/ 2419850 w 5093934"/>
                  <a:gd name="connsiteY10958" fmla="*/ 270318 h 1876628"/>
                  <a:gd name="connsiteX10959" fmla="*/ 2417481 w 5093934"/>
                  <a:gd name="connsiteY10959" fmla="*/ 261275 h 1876628"/>
                  <a:gd name="connsiteX10960" fmla="*/ 2417097 w 5093934"/>
                  <a:gd name="connsiteY10960" fmla="*/ 261275 h 1876628"/>
                  <a:gd name="connsiteX10961" fmla="*/ 2417289 w 5093934"/>
                  <a:gd name="connsiteY10961" fmla="*/ 260542 h 1876628"/>
                  <a:gd name="connsiteX10962" fmla="*/ 2417097 w 5093934"/>
                  <a:gd name="connsiteY10962" fmla="*/ 259809 h 1876628"/>
                  <a:gd name="connsiteX10963" fmla="*/ 2417209 w 5093934"/>
                  <a:gd name="connsiteY10963" fmla="*/ 259379 h 1876628"/>
                  <a:gd name="connsiteX10964" fmla="*/ 2417594 w 5093934"/>
                  <a:gd name="connsiteY10964" fmla="*/ 259379 h 1876628"/>
                  <a:gd name="connsiteX10965" fmla="*/ 2419850 w 5093934"/>
                  <a:gd name="connsiteY10965" fmla="*/ 250766 h 1876628"/>
                  <a:gd name="connsiteX10966" fmla="*/ 2428111 w 5093934"/>
                  <a:gd name="connsiteY10966" fmla="*/ 241527 h 1876628"/>
                  <a:gd name="connsiteX10967" fmla="*/ 2468390 w 5093934"/>
                  <a:gd name="connsiteY10967" fmla="*/ 211616 h 1876628"/>
                  <a:gd name="connsiteX10968" fmla="*/ 2494980 w 5093934"/>
                  <a:gd name="connsiteY10968" fmla="*/ 203437 h 1876628"/>
                  <a:gd name="connsiteX10969" fmla="*/ 1960782 w 5093934"/>
                  <a:gd name="connsiteY10969" fmla="*/ 203437 h 1876628"/>
                  <a:gd name="connsiteX10970" fmla="*/ 1987372 w 5093934"/>
                  <a:gd name="connsiteY10970" fmla="*/ 211616 h 1876628"/>
                  <a:gd name="connsiteX10971" fmla="*/ 2027650 w 5093934"/>
                  <a:gd name="connsiteY10971" fmla="*/ 241528 h 1876628"/>
                  <a:gd name="connsiteX10972" fmla="*/ 2035912 w 5093934"/>
                  <a:gd name="connsiteY10972" fmla="*/ 250766 h 1876628"/>
                  <a:gd name="connsiteX10973" fmla="*/ 2038168 w 5093934"/>
                  <a:gd name="connsiteY10973" fmla="*/ 259379 h 1876628"/>
                  <a:gd name="connsiteX10974" fmla="*/ 2038552 w 5093934"/>
                  <a:gd name="connsiteY10974" fmla="*/ 259379 h 1876628"/>
                  <a:gd name="connsiteX10975" fmla="*/ 2038664 w 5093934"/>
                  <a:gd name="connsiteY10975" fmla="*/ 259809 h 1876628"/>
                  <a:gd name="connsiteX10976" fmla="*/ 2038473 w 5093934"/>
                  <a:gd name="connsiteY10976" fmla="*/ 260542 h 1876628"/>
                  <a:gd name="connsiteX10977" fmla="*/ 2038664 w 5093934"/>
                  <a:gd name="connsiteY10977" fmla="*/ 261275 h 1876628"/>
                  <a:gd name="connsiteX10978" fmla="*/ 2038280 w 5093934"/>
                  <a:gd name="connsiteY10978" fmla="*/ 261275 h 1876628"/>
                  <a:gd name="connsiteX10979" fmla="*/ 2035911 w 5093934"/>
                  <a:gd name="connsiteY10979" fmla="*/ 270318 h 1876628"/>
                  <a:gd name="connsiteX10980" fmla="*/ 2027650 w 5093934"/>
                  <a:gd name="connsiteY10980" fmla="*/ 279556 h 1876628"/>
                  <a:gd name="connsiteX10981" fmla="*/ 1987372 w 5093934"/>
                  <a:gd name="connsiteY10981" fmla="*/ 309468 h 1876628"/>
                  <a:gd name="connsiteX10982" fmla="*/ 1934190 w 5093934"/>
                  <a:gd name="connsiteY10982" fmla="*/ 309468 h 1876628"/>
                  <a:gd name="connsiteX10983" fmla="*/ 1893912 w 5093934"/>
                  <a:gd name="connsiteY10983" fmla="*/ 279557 h 1876628"/>
                  <a:gd name="connsiteX10984" fmla="*/ 1885651 w 5093934"/>
                  <a:gd name="connsiteY10984" fmla="*/ 270318 h 1876628"/>
                  <a:gd name="connsiteX10985" fmla="*/ 1883282 w 5093934"/>
                  <a:gd name="connsiteY10985" fmla="*/ 261275 h 1876628"/>
                  <a:gd name="connsiteX10986" fmla="*/ 1882898 w 5093934"/>
                  <a:gd name="connsiteY10986" fmla="*/ 261275 h 1876628"/>
                  <a:gd name="connsiteX10987" fmla="*/ 1883090 w 5093934"/>
                  <a:gd name="connsiteY10987" fmla="*/ 260542 h 1876628"/>
                  <a:gd name="connsiteX10988" fmla="*/ 1882898 w 5093934"/>
                  <a:gd name="connsiteY10988" fmla="*/ 259809 h 1876628"/>
                  <a:gd name="connsiteX10989" fmla="*/ 1883010 w 5093934"/>
                  <a:gd name="connsiteY10989" fmla="*/ 259379 h 1876628"/>
                  <a:gd name="connsiteX10990" fmla="*/ 1883394 w 5093934"/>
                  <a:gd name="connsiteY10990" fmla="*/ 259379 h 1876628"/>
                  <a:gd name="connsiteX10991" fmla="*/ 1885651 w 5093934"/>
                  <a:gd name="connsiteY10991" fmla="*/ 250766 h 1876628"/>
                  <a:gd name="connsiteX10992" fmla="*/ 1893912 w 5093934"/>
                  <a:gd name="connsiteY10992" fmla="*/ 241528 h 1876628"/>
                  <a:gd name="connsiteX10993" fmla="*/ 1934190 w 5093934"/>
                  <a:gd name="connsiteY10993" fmla="*/ 211617 h 1876628"/>
                  <a:gd name="connsiteX10994" fmla="*/ 1960782 w 5093934"/>
                  <a:gd name="connsiteY10994" fmla="*/ 203437 h 1876628"/>
                  <a:gd name="connsiteX10995" fmla="*/ 1730598 w 5093934"/>
                  <a:gd name="connsiteY10995" fmla="*/ 203437 h 1876628"/>
                  <a:gd name="connsiteX10996" fmla="*/ 1757190 w 5093934"/>
                  <a:gd name="connsiteY10996" fmla="*/ 211616 h 1876628"/>
                  <a:gd name="connsiteX10997" fmla="*/ 1797468 w 5093934"/>
                  <a:gd name="connsiteY10997" fmla="*/ 241527 h 1876628"/>
                  <a:gd name="connsiteX10998" fmla="*/ 1805728 w 5093934"/>
                  <a:gd name="connsiteY10998" fmla="*/ 250766 h 1876628"/>
                  <a:gd name="connsiteX10999" fmla="*/ 1807986 w 5093934"/>
                  <a:gd name="connsiteY10999" fmla="*/ 259379 h 1876628"/>
                  <a:gd name="connsiteX11000" fmla="*/ 1808370 w 5093934"/>
                  <a:gd name="connsiteY11000" fmla="*/ 259379 h 1876628"/>
                  <a:gd name="connsiteX11001" fmla="*/ 1808482 w 5093934"/>
                  <a:gd name="connsiteY11001" fmla="*/ 259809 h 1876628"/>
                  <a:gd name="connsiteX11002" fmla="*/ 1808290 w 5093934"/>
                  <a:gd name="connsiteY11002" fmla="*/ 260542 h 1876628"/>
                  <a:gd name="connsiteX11003" fmla="*/ 1808482 w 5093934"/>
                  <a:gd name="connsiteY11003" fmla="*/ 261275 h 1876628"/>
                  <a:gd name="connsiteX11004" fmla="*/ 1808098 w 5093934"/>
                  <a:gd name="connsiteY11004" fmla="*/ 261275 h 1876628"/>
                  <a:gd name="connsiteX11005" fmla="*/ 1805728 w 5093934"/>
                  <a:gd name="connsiteY11005" fmla="*/ 270318 h 1876628"/>
                  <a:gd name="connsiteX11006" fmla="*/ 1797468 w 5093934"/>
                  <a:gd name="connsiteY11006" fmla="*/ 279556 h 1876628"/>
                  <a:gd name="connsiteX11007" fmla="*/ 1757190 w 5093934"/>
                  <a:gd name="connsiteY11007" fmla="*/ 309468 h 1876628"/>
                  <a:gd name="connsiteX11008" fmla="*/ 1704008 w 5093934"/>
                  <a:gd name="connsiteY11008" fmla="*/ 309468 h 1876628"/>
                  <a:gd name="connsiteX11009" fmla="*/ 1663730 w 5093934"/>
                  <a:gd name="connsiteY11009" fmla="*/ 279556 h 1876628"/>
                  <a:gd name="connsiteX11010" fmla="*/ 1655468 w 5093934"/>
                  <a:gd name="connsiteY11010" fmla="*/ 270318 h 1876628"/>
                  <a:gd name="connsiteX11011" fmla="*/ 1653099 w 5093934"/>
                  <a:gd name="connsiteY11011" fmla="*/ 261275 h 1876628"/>
                  <a:gd name="connsiteX11012" fmla="*/ 1652715 w 5093934"/>
                  <a:gd name="connsiteY11012" fmla="*/ 261275 h 1876628"/>
                  <a:gd name="connsiteX11013" fmla="*/ 1652907 w 5093934"/>
                  <a:gd name="connsiteY11013" fmla="*/ 260542 h 1876628"/>
                  <a:gd name="connsiteX11014" fmla="*/ 1652715 w 5093934"/>
                  <a:gd name="connsiteY11014" fmla="*/ 259809 h 1876628"/>
                  <a:gd name="connsiteX11015" fmla="*/ 1652828 w 5093934"/>
                  <a:gd name="connsiteY11015" fmla="*/ 259379 h 1876628"/>
                  <a:gd name="connsiteX11016" fmla="*/ 1653212 w 5093934"/>
                  <a:gd name="connsiteY11016" fmla="*/ 259379 h 1876628"/>
                  <a:gd name="connsiteX11017" fmla="*/ 1655468 w 5093934"/>
                  <a:gd name="connsiteY11017" fmla="*/ 250766 h 1876628"/>
                  <a:gd name="connsiteX11018" fmla="*/ 1663730 w 5093934"/>
                  <a:gd name="connsiteY11018" fmla="*/ 241527 h 1876628"/>
                  <a:gd name="connsiteX11019" fmla="*/ 1704008 w 5093934"/>
                  <a:gd name="connsiteY11019" fmla="*/ 211616 h 1876628"/>
                  <a:gd name="connsiteX11020" fmla="*/ 1730598 w 5093934"/>
                  <a:gd name="connsiteY11020" fmla="*/ 203437 h 1876628"/>
                  <a:gd name="connsiteX11021" fmla="*/ 3559924 w 5093934"/>
                  <a:gd name="connsiteY11021" fmla="*/ 195107 h 1876628"/>
                  <a:gd name="connsiteX11022" fmla="*/ 3565680 w 5093934"/>
                  <a:gd name="connsiteY11022" fmla="*/ 198431 h 1876628"/>
                  <a:gd name="connsiteX11023" fmla="*/ 3572962 w 5093934"/>
                  <a:gd name="connsiteY11023" fmla="*/ 207945 h 1876628"/>
                  <a:gd name="connsiteX11024" fmla="*/ 3569388 w 5093934"/>
                  <a:gd name="connsiteY11024" fmla="*/ 217592 h 1876628"/>
                  <a:gd name="connsiteX11025" fmla="*/ 3556842 w 5093934"/>
                  <a:gd name="connsiteY11025" fmla="*/ 222890 h 1876628"/>
                  <a:gd name="connsiteX11026" fmla="*/ 3543850 w 5093934"/>
                  <a:gd name="connsiteY11026" fmla="*/ 220235 h 1876628"/>
                  <a:gd name="connsiteX11027" fmla="*/ 3536568 w 5093934"/>
                  <a:gd name="connsiteY11027" fmla="*/ 210722 h 1876628"/>
                  <a:gd name="connsiteX11028" fmla="*/ 3540142 w 5093934"/>
                  <a:gd name="connsiteY11028" fmla="*/ 201074 h 1876628"/>
                  <a:gd name="connsiteX11029" fmla="*/ 3552688 w 5093934"/>
                  <a:gd name="connsiteY11029" fmla="*/ 195777 h 1876628"/>
                  <a:gd name="connsiteX11030" fmla="*/ 3559924 w 5093934"/>
                  <a:gd name="connsiteY11030" fmla="*/ 195107 h 1876628"/>
                  <a:gd name="connsiteX11031" fmla="*/ 2795696 w 5093934"/>
                  <a:gd name="connsiteY11031" fmla="*/ 195107 h 1876628"/>
                  <a:gd name="connsiteX11032" fmla="*/ 2801452 w 5093934"/>
                  <a:gd name="connsiteY11032" fmla="*/ 198431 h 1876628"/>
                  <a:gd name="connsiteX11033" fmla="*/ 2808734 w 5093934"/>
                  <a:gd name="connsiteY11033" fmla="*/ 207945 h 1876628"/>
                  <a:gd name="connsiteX11034" fmla="*/ 2805159 w 5093934"/>
                  <a:gd name="connsiteY11034" fmla="*/ 217592 h 1876628"/>
                  <a:gd name="connsiteX11035" fmla="*/ 2792614 w 5093934"/>
                  <a:gd name="connsiteY11035" fmla="*/ 222890 h 1876628"/>
                  <a:gd name="connsiteX11036" fmla="*/ 2779622 w 5093934"/>
                  <a:gd name="connsiteY11036" fmla="*/ 220235 h 1876628"/>
                  <a:gd name="connsiteX11037" fmla="*/ 2772340 w 5093934"/>
                  <a:gd name="connsiteY11037" fmla="*/ 210722 h 1876628"/>
                  <a:gd name="connsiteX11038" fmla="*/ 2775914 w 5093934"/>
                  <a:gd name="connsiteY11038" fmla="*/ 201074 h 1876628"/>
                  <a:gd name="connsiteX11039" fmla="*/ 2788460 w 5093934"/>
                  <a:gd name="connsiteY11039" fmla="*/ 195777 h 1876628"/>
                  <a:gd name="connsiteX11040" fmla="*/ 2795696 w 5093934"/>
                  <a:gd name="connsiteY11040" fmla="*/ 195107 h 1876628"/>
                  <a:gd name="connsiteX11041" fmla="*/ 2031314 w 5093934"/>
                  <a:gd name="connsiteY11041" fmla="*/ 195107 h 1876628"/>
                  <a:gd name="connsiteX11042" fmla="*/ 2037070 w 5093934"/>
                  <a:gd name="connsiteY11042" fmla="*/ 198431 h 1876628"/>
                  <a:gd name="connsiteX11043" fmla="*/ 2044352 w 5093934"/>
                  <a:gd name="connsiteY11043" fmla="*/ 207945 h 1876628"/>
                  <a:gd name="connsiteX11044" fmla="*/ 2040778 w 5093934"/>
                  <a:gd name="connsiteY11044" fmla="*/ 217592 h 1876628"/>
                  <a:gd name="connsiteX11045" fmla="*/ 2028232 w 5093934"/>
                  <a:gd name="connsiteY11045" fmla="*/ 222890 h 1876628"/>
                  <a:gd name="connsiteX11046" fmla="*/ 2015240 w 5093934"/>
                  <a:gd name="connsiteY11046" fmla="*/ 220235 h 1876628"/>
                  <a:gd name="connsiteX11047" fmla="*/ 2007958 w 5093934"/>
                  <a:gd name="connsiteY11047" fmla="*/ 210722 h 1876628"/>
                  <a:gd name="connsiteX11048" fmla="*/ 2011532 w 5093934"/>
                  <a:gd name="connsiteY11048" fmla="*/ 201074 h 1876628"/>
                  <a:gd name="connsiteX11049" fmla="*/ 2024078 w 5093934"/>
                  <a:gd name="connsiteY11049" fmla="*/ 195777 h 1876628"/>
                  <a:gd name="connsiteX11050" fmla="*/ 2031314 w 5093934"/>
                  <a:gd name="connsiteY11050" fmla="*/ 195107 h 1876628"/>
                  <a:gd name="connsiteX11051" fmla="*/ 3604614 w 5093934"/>
                  <a:gd name="connsiteY11051" fmla="*/ 192245 h 1876628"/>
                  <a:gd name="connsiteX11052" fmla="*/ 3638278 w 5093934"/>
                  <a:gd name="connsiteY11052" fmla="*/ 192245 h 1876628"/>
                  <a:gd name="connsiteX11053" fmla="*/ 3660504 w 5093934"/>
                  <a:gd name="connsiteY11053" fmla="*/ 208750 h 1876628"/>
                  <a:gd name="connsiteX11054" fmla="*/ 3660504 w 5093934"/>
                  <a:gd name="connsiteY11054" fmla="*/ 259379 h 1876628"/>
                  <a:gd name="connsiteX11055" fmla="*/ 3660504 w 5093934"/>
                  <a:gd name="connsiteY11055" fmla="*/ 261275 h 1876628"/>
                  <a:gd name="connsiteX11056" fmla="*/ 3660504 w 5093934"/>
                  <a:gd name="connsiteY11056" fmla="*/ 289965 h 1876628"/>
                  <a:gd name="connsiteX11057" fmla="*/ 3638278 w 5093934"/>
                  <a:gd name="connsiteY11057" fmla="*/ 306471 h 1876628"/>
                  <a:gd name="connsiteX11058" fmla="*/ 3604615 w 5093934"/>
                  <a:gd name="connsiteY11058" fmla="*/ 306471 h 1876628"/>
                  <a:gd name="connsiteX11059" fmla="*/ 3582389 w 5093934"/>
                  <a:gd name="connsiteY11059" fmla="*/ 289965 h 1876628"/>
                  <a:gd name="connsiteX11060" fmla="*/ 3582389 w 5093934"/>
                  <a:gd name="connsiteY11060" fmla="*/ 261275 h 1876628"/>
                  <a:gd name="connsiteX11061" fmla="*/ 3582389 w 5093934"/>
                  <a:gd name="connsiteY11061" fmla="*/ 259379 h 1876628"/>
                  <a:gd name="connsiteX11062" fmla="*/ 3582389 w 5093934"/>
                  <a:gd name="connsiteY11062" fmla="*/ 208750 h 1876628"/>
                  <a:gd name="connsiteX11063" fmla="*/ 3604614 w 5093934"/>
                  <a:gd name="connsiteY11063" fmla="*/ 192245 h 1876628"/>
                  <a:gd name="connsiteX11064" fmla="*/ 2840386 w 5093934"/>
                  <a:gd name="connsiteY11064" fmla="*/ 192245 h 1876628"/>
                  <a:gd name="connsiteX11065" fmla="*/ 2874050 w 5093934"/>
                  <a:gd name="connsiteY11065" fmla="*/ 192245 h 1876628"/>
                  <a:gd name="connsiteX11066" fmla="*/ 2896276 w 5093934"/>
                  <a:gd name="connsiteY11066" fmla="*/ 208750 h 1876628"/>
                  <a:gd name="connsiteX11067" fmla="*/ 2896276 w 5093934"/>
                  <a:gd name="connsiteY11067" fmla="*/ 259379 h 1876628"/>
                  <a:gd name="connsiteX11068" fmla="*/ 2896276 w 5093934"/>
                  <a:gd name="connsiteY11068" fmla="*/ 261275 h 1876628"/>
                  <a:gd name="connsiteX11069" fmla="*/ 2896276 w 5093934"/>
                  <a:gd name="connsiteY11069" fmla="*/ 289965 h 1876628"/>
                  <a:gd name="connsiteX11070" fmla="*/ 2874050 w 5093934"/>
                  <a:gd name="connsiteY11070" fmla="*/ 306471 h 1876628"/>
                  <a:gd name="connsiteX11071" fmla="*/ 2840387 w 5093934"/>
                  <a:gd name="connsiteY11071" fmla="*/ 306471 h 1876628"/>
                  <a:gd name="connsiteX11072" fmla="*/ 2818160 w 5093934"/>
                  <a:gd name="connsiteY11072" fmla="*/ 289965 h 1876628"/>
                  <a:gd name="connsiteX11073" fmla="*/ 2818160 w 5093934"/>
                  <a:gd name="connsiteY11073" fmla="*/ 261275 h 1876628"/>
                  <a:gd name="connsiteX11074" fmla="*/ 2818160 w 5093934"/>
                  <a:gd name="connsiteY11074" fmla="*/ 259379 h 1876628"/>
                  <a:gd name="connsiteX11075" fmla="*/ 2818160 w 5093934"/>
                  <a:gd name="connsiteY11075" fmla="*/ 208750 h 1876628"/>
                  <a:gd name="connsiteX11076" fmla="*/ 2840386 w 5093934"/>
                  <a:gd name="connsiteY11076" fmla="*/ 192245 h 1876628"/>
                  <a:gd name="connsiteX11077" fmla="*/ 2076004 w 5093934"/>
                  <a:gd name="connsiteY11077" fmla="*/ 192245 h 1876628"/>
                  <a:gd name="connsiteX11078" fmla="*/ 2109669 w 5093934"/>
                  <a:gd name="connsiteY11078" fmla="*/ 192245 h 1876628"/>
                  <a:gd name="connsiteX11079" fmla="*/ 2131894 w 5093934"/>
                  <a:gd name="connsiteY11079" fmla="*/ 208750 h 1876628"/>
                  <a:gd name="connsiteX11080" fmla="*/ 2131894 w 5093934"/>
                  <a:gd name="connsiteY11080" fmla="*/ 259379 h 1876628"/>
                  <a:gd name="connsiteX11081" fmla="*/ 2131894 w 5093934"/>
                  <a:gd name="connsiteY11081" fmla="*/ 261275 h 1876628"/>
                  <a:gd name="connsiteX11082" fmla="*/ 2131894 w 5093934"/>
                  <a:gd name="connsiteY11082" fmla="*/ 289965 h 1876628"/>
                  <a:gd name="connsiteX11083" fmla="*/ 2109669 w 5093934"/>
                  <a:gd name="connsiteY11083" fmla="*/ 306471 h 1876628"/>
                  <a:gd name="connsiteX11084" fmla="*/ 2076005 w 5093934"/>
                  <a:gd name="connsiteY11084" fmla="*/ 306471 h 1876628"/>
                  <a:gd name="connsiteX11085" fmla="*/ 2053778 w 5093934"/>
                  <a:gd name="connsiteY11085" fmla="*/ 289965 h 1876628"/>
                  <a:gd name="connsiteX11086" fmla="*/ 2053778 w 5093934"/>
                  <a:gd name="connsiteY11086" fmla="*/ 261275 h 1876628"/>
                  <a:gd name="connsiteX11087" fmla="*/ 2053778 w 5093934"/>
                  <a:gd name="connsiteY11087" fmla="*/ 259379 h 1876628"/>
                  <a:gd name="connsiteX11088" fmla="*/ 2053778 w 5093934"/>
                  <a:gd name="connsiteY11088" fmla="*/ 208750 h 1876628"/>
                  <a:gd name="connsiteX11089" fmla="*/ 2076004 w 5093934"/>
                  <a:gd name="connsiteY11089" fmla="*/ 192245 h 1876628"/>
                  <a:gd name="connsiteX11090" fmla="*/ 1339622 w 5093934"/>
                  <a:gd name="connsiteY11090" fmla="*/ 192245 h 1876628"/>
                  <a:gd name="connsiteX11091" fmla="*/ 1345441 w 5093934"/>
                  <a:gd name="connsiteY11091" fmla="*/ 192245 h 1876628"/>
                  <a:gd name="connsiteX11092" fmla="*/ 1367666 w 5093934"/>
                  <a:gd name="connsiteY11092" fmla="*/ 208750 h 1876628"/>
                  <a:gd name="connsiteX11093" fmla="*/ 1367666 w 5093934"/>
                  <a:gd name="connsiteY11093" fmla="*/ 259379 h 1876628"/>
                  <a:gd name="connsiteX11094" fmla="*/ 1367666 w 5093934"/>
                  <a:gd name="connsiteY11094" fmla="*/ 261275 h 1876628"/>
                  <a:gd name="connsiteX11095" fmla="*/ 1367666 w 5093934"/>
                  <a:gd name="connsiteY11095" fmla="*/ 289965 h 1876628"/>
                  <a:gd name="connsiteX11096" fmla="*/ 1345441 w 5093934"/>
                  <a:gd name="connsiteY11096" fmla="*/ 306471 h 1876628"/>
                  <a:gd name="connsiteX11097" fmla="*/ 1326831 w 5093934"/>
                  <a:gd name="connsiteY11097" fmla="*/ 306471 h 1876628"/>
                  <a:gd name="connsiteX11098" fmla="*/ 3392896 w 5093934"/>
                  <a:gd name="connsiteY11098" fmla="*/ 189266 h 1876628"/>
                  <a:gd name="connsiteX11099" fmla="*/ 3402987 w 5093934"/>
                  <a:gd name="connsiteY11099" fmla="*/ 192371 h 1876628"/>
                  <a:gd name="connsiteX11100" fmla="*/ 3426906 w 5093934"/>
                  <a:gd name="connsiteY11100" fmla="*/ 210133 h 1876628"/>
                  <a:gd name="connsiteX11101" fmla="*/ 3426906 w 5093934"/>
                  <a:gd name="connsiteY11101" fmla="*/ 225121 h 1876628"/>
                  <a:gd name="connsiteX11102" fmla="*/ 3411620 w 5093934"/>
                  <a:gd name="connsiteY11102" fmla="*/ 236473 h 1876628"/>
                  <a:gd name="connsiteX11103" fmla="*/ 3391438 w 5093934"/>
                  <a:gd name="connsiteY11103" fmla="*/ 236473 h 1876628"/>
                  <a:gd name="connsiteX11104" fmla="*/ 3367518 w 5093934"/>
                  <a:gd name="connsiteY11104" fmla="*/ 218711 h 1876628"/>
                  <a:gd name="connsiteX11105" fmla="*/ 3367518 w 5093934"/>
                  <a:gd name="connsiteY11105" fmla="*/ 203722 h 1876628"/>
                  <a:gd name="connsiteX11106" fmla="*/ 3382804 w 5093934"/>
                  <a:gd name="connsiteY11106" fmla="*/ 192371 h 1876628"/>
                  <a:gd name="connsiteX11107" fmla="*/ 3392896 w 5093934"/>
                  <a:gd name="connsiteY11107" fmla="*/ 189266 h 1876628"/>
                  <a:gd name="connsiteX11108" fmla="*/ 2628668 w 5093934"/>
                  <a:gd name="connsiteY11108" fmla="*/ 189266 h 1876628"/>
                  <a:gd name="connsiteX11109" fmla="*/ 2638759 w 5093934"/>
                  <a:gd name="connsiteY11109" fmla="*/ 192371 h 1876628"/>
                  <a:gd name="connsiteX11110" fmla="*/ 2662678 w 5093934"/>
                  <a:gd name="connsiteY11110" fmla="*/ 210133 h 1876628"/>
                  <a:gd name="connsiteX11111" fmla="*/ 2662678 w 5093934"/>
                  <a:gd name="connsiteY11111" fmla="*/ 225121 h 1876628"/>
                  <a:gd name="connsiteX11112" fmla="*/ 2647392 w 5093934"/>
                  <a:gd name="connsiteY11112" fmla="*/ 236473 h 1876628"/>
                  <a:gd name="connsiteX11113" fmla="*/ 2627209 w 5093934"/>
                  <a:gd name="connsiteY11113" fmla="*/ 236473 h 1876628"/>
                  <a:gd name="connsiteX11114" fmla="*/ 2603290 w 5093934"/>
                  <a:gd name="connsiteY11114" fmla="*/ 218711 h 1876628"/>
                  <a:gd name="connsiteX11115" fmla="*/ 2603290 w 5093934"/>
                  <a:gd name="connsiteY11115" fmla="*/ 203722 h 1876628"/>
                  <a:gd name="connsiteX11116" fmla="*/ 2618576 w 5093934"/>
                  <a:gd name="connsiteY11116" fmla="*/ 192371 h 1876628"/>
                  <a:gd name="connsiteX11117" fmla="*/ 2628668 w 5093934"/>
                  <a:gd name="connsiteY11117" fmla="*/ 189266 h 1876628"/>
                  <a:gd name="connsiteX11118" fmla="*/ 1864286 w 5093934"/>
                  <a:gd name="connsiteY11118" fmla="*/ 189266 h 1876628"/>
                  <a:gd name="connsiteX11119" fmla="*/ 1874377 w 5093934"/>
                  <a:gd name="connsiteY11119" fmla="*/ 192371 h 1876628"/>
                  <a:gd name="connsiteX11120" fmla="*/ 1898296 w 5093934"/>
                  <a:gd name="connsiteY11120" fmla="*/ 210133 h 1876628"/>
                  <a:gd name="connsiteX11121" fmla="*/ 1898296 w 5093934"/>
                  <a:gd name="connsiteY11121" fmla="*/ 225121 h 1876628"/>
                  <a:gd name="connsiteX11122" fmla="*/ 1883010 w 5093934"/>
                  <a:gd name="connsiteY11122" fmla="*/ 236473 h 1876628"/>
                  <a:gd name="connsiteX11123" fmla="*/ 1862827 w 5093934"/>
                  <a:gd name="connsiteY11123" fmla="*/ 236473 h 1876628"/>
                  <a:gd name="connsiteX11124" fmla="*/ 1838908 w 5093934"/>
                  <a:gd name="connsiteY11124" fmla="*/ 218711 h 1876628"/>
                  <a:gd name="connsiteX11125" fmla="*/ 1838908 w 5093934"/>
                  <a:gd name="connsiteY11125" fmla="*/ 203722 h 1876628"/>
                  <a:gd name="connsiteX11126" fmla="*/ 1854194 w 5093934"/>
                  <a:gd name="connsiteY11126" fmla="*/ 192371 h 1876628"/>
                  <a:gd name="connsiteX11127" fmla="*/ 1864286 w 5093934"/>
                  <a:gd name="connsiteY11127" fmla="*/ 189266 h 1876628"/>
                  <a:gd name="connsiteX11128" fmla="*/ 3511540 w 5093934"/>
                  <a:gd name="connsiteY11128" fmla="*/ 175680 h 1876628"/>
                  <a:gd name="connsiteX11129" fmla="*/ 3517090 w 5093934"/>
                  <a:gd name="connsiteY11129" fmla="*/ 177474 h 1876628"/>
                  <a:gd name="connsiteX11130" fmla="*/ 3525408 w 5093934"/>
                  <a:gd name="connsiteY11130" fmla="*/ 183875 h 1876628"/>
                  <a:gd name="connsiteX11131" fmla="*/ 3525210 w 5093934"/>
                  <a:gd name="connsiteY11131" fmla="*/ 192179 h 1876628"/>
                  <a:gd name="connsiteX11132" fmla="*/ 3516592 w 5093934"/>
                  <a:gd name="connsiteY11132" fmla="*/ 198357 h 1876628"/>
                  <a:gd name="connsiteX11133" fmla="*/ 3505409 w 5093934"/>
                  <a:gd name="connsiteY11133" fmla="*/ 198210 h 1876628"/>
                  <a:gd name="connsiteX11134" fmla="*/ 3497090 w 5093934"/>
                  <a:gd name="connsiteY11134" fmla="*/ 191809 h 1876628"/>
                  <a:gd name="connsiteX11135" fmla="*/ 3497288 w 5093934"/>
                  <a:gd name="connsiteY11135" fmla="*/ 183504 h 1876628"/>
                  <a:gd name="connsiteX11136" fmla="*/ 3505906 w 5093934"/>
                  <a:gd name="connsiteY11136" fmla="*/ 177327 h 1876628"/>
                  <a:gd name="connsiteX11137" fmla="*/ 3511540 w 5093934"/>
                  <a:gd name="connsiteY11137" fmla="*/ 175680 h 1876628"/>
                  <a:gd name="connsiteX11138" fmla="*/ 2747311 w 5093934"/>
                  <a:gd name="connsiteY11138" fmla="*/ 175680 h 1876628"/>
                  <a:gd name="connsiteX11139" fmla="*/ 2752862 w 5093934"/>
                  <a:gd name="connsiteY11139" fmla="*/ 177474 h 1876628"/>
                  <a:gd name="connsiteX11140" fmla="*/ 2761181 w 5093934"/>
                  <a:gd name="connsiteY11140" fmla="*/ 183875 h 1876628"/>
                  <a:gd name="connsiteX11141" fmla="*/ 2760983 w 5093934"/>
                  <a:gd name="connsiteY11141" fmla="*/ 192179 h 1876628"/>
                  <a:gd name="connsiteX11142" fmla="*/ 2752364 w 5093934"/>
                  <a:gd name="connsiteY11142" fmla="*/ 198357 h 1876628"/>
                  <a:gd name="connsiteX11143" fmla="*/ 2741181 w 5093934"/>
                  <a:gd name="connsiteY11143" fmla="*/ 198210 h 1876628"/>
                  <a:gd name="connsiteX11144" fmla="*/ 2732862 w 5093934"/>
                  <a:gd name="connsiteY11144" fmla="*/ 191809 h 1876628"/>
                  <a:gd name="connsiteX11145" fmla="*/ 2733060 w 5093934"/>
                  <a:gd name="connsiteY11145" fmla="*/ 183504 h 1876628"/>
                  <a:gd name="connsiteX11146" fmla="*/ 2741678 w 5093934"/>
                  <a:gd name="connsiteY11146" fmla="*/ 177327 h 1876628"/>
                  <a:gd name="connsiteX11147" fmla="*/ 2747311 w 5093934"/>
                  <a:gd name="connsiteY11147" fmla="*/ 175680 h 1876628"/>
                  <a:gd name="connsiteX11148" fmla="*/ 1982929 w 5093934"/>
                  <a:gd name="connsiteY11148" fmla="*/ 175680 h 1876628"/>
                  <a:gd name="connsiteX11149" fmla="*/ 1988479 w 5093934"/>
                  <a:gd name="connsiteY11149" fmla="*/ 177474 h 1876628"/>
                  <a:gd name="connsiteX11150" fmla="*/ 1996798 w 5093934"/>
                  <a:gd name="connsiteY11150" fmla="*/ 183875 h 1876628"/>
                  <a:gd name="connsiteX11151" fmla="*/ 1996600 w 5093934"/>
                  <a:gd name="connsiteY11151" fmla="*/ 192179 h 1876628"/>
                  <a:gd name="connsiteX11152" fmla="*/ 1987982 w 5093934"/>
                  <a:gd name="connsiteY11152" fmla="*/ 198357 h 1876628"/>
                  <a:gd name="connsiteX11153" fmla="*/ 1976798 w 5093934"/>
                  <a:gd name="connsiteY11153" fmla="*/ 198210 h 1876628"/>
                  <a:gd name="connsiteX11154" fmla="*/ 1968479 w 5093934"/>
                  <a:gd name="connsiteY11154" fmla="*/ 191809 h 1876628"/>
                  <a:gd name="connsiteX11155" fmla="*/ 1968678 w 5093934"/>
                  <a:gd name="connsiteY11155" fmla="*/ 183504 h 1876628"/>
                  <a:gd name="connsiteX11156" fmla="*/ 1977297 w 5093934"/>
                  <a:gd name="connsiteY11156" fmla="*/ 177327 h 1876628"/>
                  <a:gd name="connsiteX11157" fmla="*/ 1982929 w 5093934"/>
                  <a:gd name="connsiteY11157" fmla="*/ 175680 h 1876628"/>
                  <a:gd name="connsiteX11158" fmla="*/ 3883352 w 5093934"/>
                  <a:gd name="connsiteY11158" fmla="*/ 175207 h 1876628"/>
                  <a:gd name="connsiteX11159" fmla="*/ 3889404 w 5093934"/>
                  <a:gd name="connsiteY11159" fmla="*/ 177306 h 1876628"/>
                  <a:gd name="connsiteX11160" fmla="*/ 3896386 w 5093934"/>
                  <a:gd name="connsiteY11160" fmla="*/ 182973 h 1876628"/>
                  <a:gd name="connsiteX11161" fmla="*/ 3895839 w 5093934"/>
                  <a:gd name="connsiteY11161" fmla="*/ 192128 h 1876628"/>
                  <a:gd name="connsiteX11162" fmla="*/ 3888208 w 5093934"/>
                  <a:gd name="connsiteY11162" fmla="*/ 197313 h 1876628"/>
                  <a:gd name="connsiteX11163" fmla="*/ 3875880 w 5093934"/>
                  <a:gd name="connsiteY11163" fmla="*/ 196907 h 1876628"/>
                  <a:gd name="connsiteX11164" fmla="*/ 3868897 w 5093934"/>
                  <a:gd name="connsiteY11164" fmla="*/ 191240 h 1876628"/>
                  <a:gd name="connsiteX11165" fmla="*/ 3869444 w 5093934"/>
                  <a:gd name="connsiteY11165" fmla="*/ 182085 h 1876628"/>
                  <a:gd name="connsiteX11166" fmla="*/ 3877075 w 5093934"/>
                  <a:gd name="connsiteY11166" fmla="*/ 176899 h 1876628"/>
                  <a:gd name="connsiteX11167" fmla="*/ 3883352 w 5093934"/>
                  <a:gd name="connsiteY11167" fmla="*/ 175207 h 1876628"/>
                  <a:gd name="connsiteX11168" fmla="*/ 3120570 w 5093934"/>
                  <a:gd name="connsiteY11168" fmla="*/ 175207 h 1876628"/>
                  <a:gd name="connsiteX11169" fmla="*/ 3126622 w 5093934"/>
                  <a:gd name="connsiteY11169" fmla="*/ 177306 h 1876628"/>
                  <a:gd name="connsiteX11170" fmla="*/ 3133604 w 5093934"/>
                  <a:gd name="connsiteY11170" fmla="*/ 182973 h 1876628"/>
                  <a:gd name="connsiteX11171" fmla="*/ 3133058 w 5093934"/>
                  <a:gd name="connsiteY11171" fmla="*/ 192128 h 1876628"/>
                  <a:gd name="connsiteX11172" fmla="*/ 3125426 w 5093934"/>
                  <a:gd name="connsiteY11172" fmla="*/ 197313 h 1876628"/>
                  <a:gd name="connsiteX11173" fmla="*/ 3113098 w 5093934"/>
                  <a:gd name="connsiteY11173" fmla="*/ 196907 h 1876628"/>
                  <a:gd name="connsiteX11174" fmla="*/ 3106116 w 5093934"/>
                  <a:gd name="connsiteY11174" fmla="*/ 191240 h 1876628"/>
                  <a:gd name="connsiteX11175" fmla="*/ 3106662 w 5093934"/>
                  <a:gd name="connsiteY11175" fmla="*/ 182085 h 1876628"/>
                  <a:gd name="connsiteX11176" fmla="*/ 3114294 w 5093934"/>
                  <a:gd name="connsiteY11176" fmla="*/ 176899 h 1876628"/>
                  <a:gd name="connsiteX11177" fmla="*/ 3120570 w 5093934"/>
                  <a:gd name="connsiteY11177" fmla="*/ 175207 h 1876628"/>
                  <a:gd name="connsiteX11178" fmla="*/ 2356343 w 5093934"/>
                  <a:gd name="connsiteY11178" fmla="*/ 175207 h 1876628"/>
                  <a:gd name="connsiteX11179" fmla="*/ 2362394 w 5093934"/>
                  <a:gd name="connsiteY11179" fmla="*/ 177306 h 1876628"/>
                  <a:gd name="connsiteX11180" fmla="*/ 2369376 w 5093934"/>
                  <a:gd name="connsiteY11180" fmla="*/ 182973 h 1876628"/>
                  <a:gd name="connsiteX11181" fmla="*/ 2368829 w 5093934"/>
                  <a:gd name="connsiteY11181" fmla="*/ 192128 h 1876628"/>
                  <a:gd name="connsiteX11182" fmla="*/ 2361199 w 5093934"/>
                  <a:gd name="connsiteY11182" fmla="*/ 197313 h 1876628"/>
                  <a:gd name="connsiteX11183" fmla="*/ 2348870 w 5093934"/>
                  <a:gd name="connsiteY11183" fmla="*/ 196907 h 1876628"/>
                  <a:gd name="connsiteX11184" fmla="*/ 2341888 w 5093934"/>
                  <a:gd name="connsiteY11184" fmla="*/ 191240 h 1876628"/>
                  <a:gd name="connsiteX11185" fmla="*/ 2342435 w 5093934"/>
                  <a:gd name="connsiteY11185" fmla="*/ 182085 h 1876628"/>
                  <a:gd name="connsiteX11186" fmla="*/ 2350066 w 5093934"/>
                  <a:gd name="connsiteY11186" fmla="*/ 176899 h 1876628"/>
                  <a:gd name="connsiteX11187" fmla="*/ 2356343 w 5093934"/>
                  <a:gd name="connsiteY11187" fmla="*/ 175207 h 1876628"/>
                  <a:gd name="connsiteX11188" fmla="*/ 1591961 w 5093934"/>
                  <a:gd name="connsiteY11188" fmla="*/ 175207 h 1876628"/>
                  <a:gd name="connsiteX11189" fmla="*/ 1598013 w 5093934"/>
                  <a:gd name="connsiteY11189" fmla="*/ 177306 h 1876628"/>
                  <a:gd name="connsiteX11190" fmla="*/ 1604994 w 5093934"/>
                  <a:gd name="connsiteY11190" fmla="*/ 182973 h 1876628"/>
                  <a:gd name="connsiteX11191" fmla="*/ 1604448 w 5093934"/>
                  <a:gd name="connsiteY11191" fmla="*/ 192128 h 1876628"/>
                  <a:gd name="connsiteX11192" fmla="*/ 1596816 w 5093934"/>
                  <a:gd name="connsiteY11192" fmla="*/ 197313 h 1876628"/>
                  <a:gd name="connsiteX11193" fmla="*/ 1584488 w 5093934"/>
                  <a:gd name="connsiteY11193" fmla="*/ 196907 h 1876628"/>
                  <a:gd name="connsiteX11194" fmla="*/ 1577506 w 5093934"/>
                  <a:gd name="connsiteY11194" fmla="*/ 191240 h 1876628"/>
                  <a:gd name="connsiteX11195" fmla="*/ 1578052 w 5093934"/>
                  <a:gd name="connsiteY11195" fmla="*/ 182085 h 1876628"/>
                  <a:gd name="connsiteX11196" fmla="*/ 1585684 w 5093934"/>
                  <a:gd name="connsiteY11196" fmla="*/ 176899 h 1876628"/>
                  <a:gd name="connsiteX11197" fmla="*/ 1591961 w 5093934"/>
                  <a:gd name="connsiteY11197" fmla="*/ 175207 h 1876628"/>
                  <a:gd name="connsiteX11198" fmla="*/ 3586819 w 5093934"/>
                  <a:gd name="connsiteY11198" fmla="*/ 163854 h 1876628"/>
                  <a:gd name="connsiteX11199" fmla="*/ 3592370 w 5093934"/>
                  <a:gd name="connsiteY11199" fmla="*/ 165648 h 1876628"/>
                  <a:gd name="connsiteX11200" fmla="*/ 3600688 w 5093934"/>
                  <a:gd name="connsiteY11200" fmla="*/ 172048 h 1876628"/>
                  <a:gd name="connsiteX11201" fmla="*/ 3600490 w 5093934"/>
                  <a:gd name="connsiteY11201" fmla="*/ 180353 h 1876628"/>
                  <a:gd name="connsiteX11202" fmla="*/ 3591872 w 5093934"/>
                  <a:gd name="connsiteY11202" fmla="*/ 186531 h 1876628"/>
                  <a:gd name="connsiteX11203" fmla="*/ 3580688 w 5093934"/>
                  <a:gd name="connsiteY11203" fmla="*/ 186384 h 1876628"/>
                  <a:gd name="connsiteX11204" fmla="*/ 3572370 w 5093934"/>
                  <a:gd name="connsiteY11204" fmla="*/ 179983 h 1876628"/>
                  <a:gd name="connsiteX11205" fmla="*/ 3572568 w 5093934"/>
                  <a:gd name="connsiteY11205" fmla="*/ 171678 h 1876628"/>
                  <a:gd name="connsiteX11206" fmla="*/ 3581187 w 5093934"/>
                  <a:gd name="connsiteY11206" fmla="*/ 165500 h 1876628"/>
                  <a:gd name="connsiteX11207" fmla="*/ 3586819 w 5093934"/>
                  <a:gd name="connsiteY11207" fmla="*/ 163854 h 1876628"/>
                  <a:gd name="connsiteX11208" fmla="*/ 2822591 w 5093934"/>
                  <a:gd name="connsiteY11208" fmla="*/ 163854 h 1876628"/>
                  <a:gd name="connsiteX11209" fmla="*/ 2828141 w 5093934"/>
                  <a:gd name="connsiteY11209" fmla="*/ 165648 h 1876628"/>
                  <a:gd name="connsiteX11210" fmla="*/ 2836460 w 5093934"/>
                  <a:gd name="connsiteY11210" fmla="*/ 172048 h 1876628"/>
                  <a:gd name="connsiteX11211" fmla="*/ 2836262 w 5093934"/>
                  <a:gd name="connsiteY11211" fmla="*/ 180353 h 1876628"/>
                  <a:gd name="connsiteX11212" fmla="*/ 2827644 w 5093934"/>
                  <a:gd name="connsiteY11212" fmla="*/ 186531 h 1876628"/>
                  <a:gd name="connsiteX11213" fmla="*/ 2816460 w 5093934"/>
                  <a:gd name="connsiteY11213" fmla="*/ 186384 h 1876628"/>
                  <a:gd name="connsiteX11214" fmla="*/ 2808142 w 5093934"/>
                  <a:gd name="connsiteY11214" fmla="*/ 179983 h 1876628"/>
                  <a:gd name="connsiteX11215" fmla="*/ 2808340 w 5093934"/>
                  <a:gd name="connsiteY11215" fmla="*/ 171678 h 1876628"/>
                  <a:gd name="connsiteX11216" fmla="*/ 2816959 w 5093934"/>
                  <a:gd name="connsiteY11216" fmla="*/ 165500 h 1876628"/>
                  <a:gd name="connsiteX11217" fmla="*/ 2822591 w 5093934"/>
                  <a:gd name="connsiteY11217" fmla="*/ 163854 h 1876628"/>
                  <a:gd name="connsiteX11218" fmla="*/ 2058210 w 5093934"/>
                  <a:gd name="connsiteY11218" fmla="*/ 163854 h 1876628"/>
                  <a:gd name="connsiteX11219" fmla="*/ 2063759 w 5093934"/>
                  <a:gd name="connsiteY11219" fmla="*/ 165648 h 1876628"/>
                  <a:gd name="connsiteX11220" fmla="*/ 2072079 w 5093934"/>
                  <a:gd name="connsiteY11220" fmla="*/ 172048 h 1876628"/>
                  <a:gd name="connsiteX11221" fmla="*/ 2071880 w 5093934"/>
                  <a:gd name="connsiteY11221" fmla="*/ 180353 h 1876628"/>
                  <a:gd name="connsiteX11222" fmla="*/ 2063261 w 5093934"/>
                  <a:gd name="connsiteY11222" fmla="*/ 186531 h 1876628"/>
                  <a:gd name="connsiteX11223" fmla="*/ 2052079 w 5093934"/>
                  <a:gd name="connsiteY11223" fmla="*/ 186384 h 1876628"/>
                  <a:gd name="connsiteX11224" fmla="*/ 2043760 w 5093934"/>
                  <a:gd name="connsiteY11224" fmla="*/ 179983 h 1876628"/>
                  <a:gd name="connsiteX11225" fmla="*/ 2043958 w 5093934"/>
                  <a:gd name="connsiteY11225" fmla="*/ 171678 h 1876628"/>
                  <a:gd name="connsiteX11226" fmla="*/ 2052576 w 5093934"/>
                  <a:gd name="connsiteY11226" fmla="*/ 165500 h 1876628"/>
                  <a:gd name="connsiteX11227" fmla="*/ 2058210 w 5093934"/>
                  <a:gd name="connsiteY11227" fmla="*/ 163854 h 1876628"/>
                  <a:gd name="connsiteX11228" fmla="*/ 4080936 w 5093934"/>
                  <a:gd name="connsiteY11228" fmla="*/ 153291 h 1876628"/>
                  <a:gd name="connsiteX11229" fmla="*/ 4095271 w 5093934"/>
                  <a:gd name="connsiteY11229" fmla="*/ 157700 h 1876628"/>
                  <a:gd name="connsiteX11230" fmla="*/ 4110868 w 5093934"/>
                  <a:gd name="connsiteY11230" fmla="*/ 169283 h 1876628"/>
                  <a:gd name="connsiteX11231" fmla="*/ 4114008 w 5093934"/>
                  <a:gd name="connsiteY11231" fmla="*/ 197324 h 1876628"/>
                  <a:gd name="connsiteX11232" fmla="*/ 4094162 w 5093934"/>
                  <a:gd name="connsiteY11232" fmla="*/ 212062 h 1876628"/>
                  <a:gd name="connsiteX11233" fmla="*/ 4065494 w 5093934"/>
                  <a:gd name="connsiteY11233" fmla="*/ 212062 h 1876628"/>
                  <a:gd name="connsiteX11234" fmla="*/ 4043783 w 5093934"/>
                  <a:gd name="connsiteY11234" fmla="*/ 195937 h 1876628"/>
                  <a:gd name="connsiteX11235" fmla="*/ 4043783 w 5093934"/>
                  <a:gd name="connsiteY11235" fmla="*/ 174647 h 1876628"/>
                  <a:gd name="connsiteX11236" fmla="*/ 4066603 w 5093934"/>
                  <a:gd name="connsiteY11236" fmla="*/ 157700 h 1876628"/>
                  <a:gd name="connsiteX11237" fmla="*/ 4080936 w 5093934"/>
                  <a:gd name="connsiteY11237" fmla="*/ 153291 h 1876628"/>
                  <a:gd name="connsiteX11238" fmla="*/ 3318156 w 5093934"/>
                  <a:gd name="connsiteY11238" fmla="*/ 153291 h 1876628"/>
                  <a:gd name="connsiteX11239" fmla="*/ 3332490 w 5093934"/>
                  <a:gd name="connsiteY11239" fmla="*/ 157700 h 1876628"/>
                  <a:gd name="connsiteX11240" fmla="*/ 3354202 w 5093934"/>
                  <a:gd name="connsiteY11240" fmla="*/ 173824 h 1876628"/>
                  <a:gd name="connsiteX11241" fmla="*/ 3354202 w 5093934"/>
                  <a:gd name="connsiteY11241" fmla="*/ 195114 h 1876628"/>
                  <a:gd name="connsiteX11242" fmla="*/ 3331382 w 5093934"/>
                  <a:gd name="connsiteY11242" fmla="*/ 212062 h 1876628"/>
                  <a:gd name="connsiteX11243" fmla="*/ 3302714 w 5093934"/>
                  <a:gd name="connsiteY11243" fmla="*/ 212062 h 1876628"/>
                  <a:gd name="connsiteX11244" fmla="*/ 3281002 w 5093934"/>
                  <a:gd name="connsiteY11244" fmla="*/ 195937 h 1876628"/>
                  <a:gd name="connsiteX11245" fmla="*/ 3281002 w 5093934"/>
                  <a:gd name="connsiteY11245" fmla="*/ 174647 h 1876628"/>
                  <a:gd name="connsiteX11246" fmla="*/ 3303822 w 5093934"/>
                  <a:gd name="connsiteY11246" fmla="*/ 157700 h 1876628"/>
                  <a:gd name="connsiteX11247" fmla="*/ 3318156 w 5093934"/>
                  <a:gd name="connsiteY11247" fmla="*/ 153291 h 1876628"/>
                  <a:gd name="connsiteX11248" fmla="*/ 2553927 w 5093934"/>
                  <a:gd name="connsiteY11248" fmla="*/ 153291 h 1876628"/>
                  <a:gd name="connsiteX11249" fmla="*/ 2568262 w 5093934"/>
                  <a:gd name="connsiteY11249" fmla="*/ 157700 h 1876628"/>
                  <a:gd name="connsiteX11250" fmla="*/ 2589974 w 5093934"/>
                  <a:gd name="connsiteY11250" fmla="*/ 173824 h 1876628"/>
                  <a:gd name="connsiteX11251" fmla="*/ 2589974 w 5093934"/>
                  <a:gd name="connsiteY11251" fmla="*/ 195114 h 1876628"/>
                  <a:gd name="connsiteX11252" fmla="*/ 2567154 w 5093934"/>
                  <a:gd name="connsiteY11252" fmla="*/ 212062 h 1876628"/>
                  <a:gd name="connsiteX11253" fmla="*/ 2538486 w 5093934"/>
                  <a:gd name="connsiteY11253" fmla="*/ 212062 h 1876628"/>
                  <a:gd name="connsiteX11254" fmla="*/ 2516774 w 5093934"/>
                  <a:gd name="connsiteY11254" fmla="*/ 195937 h 1876628"/>
                  <a:gd name="connsiteX11255" fmla="*/ 2516774 w 5093934"/>
                  <a:gd name="connsiteY11255" fmla="*/ 174647 h 1876628"/>
                  <a:gd name="connsiteX11256" fmla="*/ 2539594 w 5093934"/>
                  <a:gd name="connsiteY11256" fmla="*/ 157700 h 1876628"/>
                  <a:gd name="connsiteX11257" fmla="*/ 2553927 w 5093934"/>
                  <a:gd name="connsiteY11257" fmla="*/ 153291 h 1876628"/>
                  <a:gd name="connsiteX11258" fmla="*/ 1789546 w 5093934"/>
                  <a:gd name="connsiteY11258" fmla="*/ 153291 h 1876628"/>
                  <a:gd name="connsiteX11259" fmla="*/ 1803880 w 5093934"/>
                  <a:gd name="connsiteY11259" fmla="*/ 157700 h 1876628"/>
                  <a:gd name="connsiteX11260" fmla="*/ 1825592 w 5093934"/>
                  <a:gd name="connsiteY11260" fmla="*/ 173824 h 1876628"/>
                  <a:gd name="connsiteX11261" fmla="*/ 1825592 w 5093934"/>
                  <a:gd name="connsiteY11261" fmla="*/ 195114 h 1876628"/>
                  <a:gd name="connsiteX11262" fmla="*/ 1802772 w 5093934"/>
                  <a:gd name="connsiteY11262" fmla="*/ 212062 h 1876628"/>
                  <a:gd name="connsiteX11263" fmla="*/ 1774103 w 5093934"/>
                  <a:gd name="connsiteY11263" fmla="*/ 212062 h 1876628"/>
                  <a:gd name="connsiteX11264" fmla="*/ 1752392 w 5093934"/>
                  <a:gd name="connsiteY11264" fmla="*/ 195937 h 1876628"/>
                  <a:gd name="connsiteX11265" fmla="*/ 1752392 w 5093934"/>
                  <a:gd name="connsiteY11265" fmla="*/ 174647 h 1876628"/>
                  <a:gd name="connsiteX11266" fmla="*/ 1775212 w 5093934"/>
                  <a:gd name="connsiteY11266" fmla="*/ 157700 h 1876628"/>
                  <a:gd name="connsiteX11267" fmla="*/ 1789546 w 5093934"/>
                  <a:gd name="connsiteY11267" fmla="*/ 153291 h 1876628"/>
                  <a:gd name="connsiteX11268" fmla="*/ 3709557 w 5093934"/>
                  <a:gd name="connsiteY11268" fmla="*/ 151324 h 1876628"/>
                  <a:gd name="connsiteX11269" fmla="*/ 3764138 w 5093934"/>
                  <a:gd name="connsiteY11269" fmla="*/ 151324 h 1876628"/>
                  <a:gd name="connsiteX11270" fmla="*/ 3764138 w 5093934"/>
                  <a:gd name="connsiteY11270" fmla="*/ 151324 h 1876628"/>
                  <a:gd name="connsiteX11271" fmla="*/ 3817120 w 5093934"/>
                  <a:gd name="connsiteY11271" fmla="*/ 151324 h 1876628"/>
                  <a:gd name="connsiteX11272" fmla="*/ 3855842 w 5093934"/>
                  <a:gd name="connsiteY11272" fmla="*/ 180080 h 1876628"/>
                  <a:gd name="connsiteX11273" fmla="*/ 3855842 w 5093934"/>
                  <a:gd name="connsiteY11273" fmla="*/ 223637 h 1876628"/>
                  <a:gd name="connsiteX11274" fmla="*/ 3817120 w 5093934"/>
                  <a:gd name="connsiteY11274" fmla="*/ 252393 h 1876628"/>
                  <a:gd name="connsiteX11275" fmla="*/ 3764138 w 5093934"/>
                  <a:gd name="connsiteY11275" fmla="*/ 252393 h 1876628"/>
                  <a:gd name="connsiteX11276" fmla="*/ 3762537 w 5093934"/>
                  <a:gd name="connsiteY11276" fmla="*/ 252393 h 1876628"/>
                  <a:gd name="connsiteX11277" fmla="*/ 3709556 w 5093934"/>
                  <a:gd name="connsiteY11277" fmla="*/ 252393 h 1876628"/>
                  <a:gd name="connsiteX11278" fmla="*/ 3670834 w 5093934"/>
                  <a:gd name="connsiteY11278" fmla="*/ 223637 h 1876628"/>
                  <a:gd name="connsiteX11279" fmla="*/ 3670836 w 5093934"/>
                  <a:gd name="connsiteY11279" fmla="*/ 180080 h 1876628"/>
                  <a:gd name="connsiteX11280" fmla="*/ 3709557 w 5093934"/>
                  <a:gd name="connsiteY11280" fmla="*/ 151324 h 1876628"/>
                  <a:gd name="connsiteX11281" fmla="*/ 2945329 w 5093934"/>
                  <a:gd name="connsiteY11281" fmla="*/ 151324 h 1876628"/>
                  <a:gd name="connsiteX11282" fmla="*/ 2999910 w 5093934"/>
                  <a:gd name="connsiteY11282" fmla="*/ 151324 h 1876628"/>
                  <a:gd name="connsiteX11283" fmla="*/ 2999910 w 5093934"/>
                  <a:gd name="connsiteY11283" fmla="*/ 151324 h 1876628"/>
                  <a:gd name="connsiteX11284" fmla="*/ 3054340 w 5093934"/>
                  <a:gd name="connsiteY11284" fmla="*/ 151324 h 1876628"/>
                  <a:gd name="connsiteX11285" fmla="*/ 3093061 w 5093934"/>
                  <a:gd name="connsiteY11285" fmla="*/ 180080 h 1876628"/>
                  <a:gd name="connsiteX11286" fmla="*/ 3093061 w 5093934"/>
                  <a:gd name="connsiteY11286" fmla="*/ 223637 h 1876628"/>
                  <a:gd name="connsiteX11287" fmla="*/ 3054340 w 5093934"/>
                  <a:gd name="connsiteY11287" fmla="*/ 252393 h 1876628"/>
                  <a:gd name="connsiteX11288" fmla="*/ 2999910 w 5093934"/>
                  <a:gd name="connsiteY11288" fmla="*/ 252393 h 1876628"/>
                  <a:gd name="connsiteX11289" fmla="*/ 2999756 w 5093934"/>
                  <a:gd name="connsiteY11289" fmla="*/ 252393 h 1876628"/>
                  <a:gd name="connsiteX11290" fmla="*/ 2945328 w 5093934"/>
                  <a:gd name="connsiteY11290" fmla="*/ 252393 h 1876628"/>
                  <a:gd name="connsiteX11291" fmla="*/ 2906606 w 5093934"/>
                  <a:gd name="connsiteY11291" fmla="*/ 223637 h 1876628"/>
                  <a:gd name="connsiteX11292" fmla="*/ 2906607 w 5093934"/>
                  <a:gd name="connsiteY11292" fmla="*/ 180080 h 1876628"/>
                  <a:gd name="connsiteX11293" fmla="*/ 2945329 w 5093934"/>
                  <a:gd name="connsiteY11293" fmla="*/ 151324 h 1876628"/>
                  <a:gd name="connsiteX11294" fmla="*/ 2180947 w 5093934"/>
                  <a:gd name="connsiteY11294" fmla="*/ 151324 h 1876628"/>
                  <a:gd name="connsiteX11295" fmla="*/ 2235528 w 5093934"/>
                  <a:gd name="connsiteY11295" fmla="*/ 151324 h 1876628"/>
                  <a:gd name="connsiteX11296" fmla="*/ 2235528 w 5093934"/>
                  <a:gd name="connsiteY11296" fmla="*/ 151324 h 1876628"/>
                  <a:gd name="connsiteX11297" fmla="*/ 2290112 w 5093934"/>
                  <a:gd name="connsiteY11297" fmla="*/ 151324 h 1876628"/>
                  <a:gd name="connsiteX11298" fmla="*/ 2328833 w 5093934"/>
                  <a:gd name="connsiteY11298" fmla="*/ 180080 h 1876628"/>
                  <a:gd name="connsiteX11299" fmla="*/ 2328833 w 5093934"/>
                  <a:gd name="connsiteY11299" fmla="*/ 223637 h 1876628"/>
                  <a:gd name="connsiteX11300" fmla="*/ 2290112 w 5093934"/>
                  <a:gd name="connsiteY11300" fmla="*/ 252393 h 1876628"/>
                  <a:gd name="connsiteX11301" fmla="*/ 2235528 w 5093934"/>
                  <a:gd name="connsiteY11301" fmla="*/ 252393 h 1876628"/>
                  <a:gd name="connsiteX11302" fmla="*/ 2180946 w 5093934"/>
                  <a:gd name="connsiteY11302" fmla="*/ 252393 h 1876628"/>
                  <a:gd name="connsiteX11303" fmla="*/ 2142224 w 5093934"/>
                  <a:gd name="connsiteY11303" fmla="*/ 223637 h 1876628"/>
                  <a:gd name="connsiteX11304" fmla="*/ 2142225 w 5093934"/>
                  <a:gd name="connsiteY11304" fmla="*/ 180080 h 1876628"/>
                  <a:gd name="connsiteX11305" fmla="*/ 2180947 w 5093934"/>
                  <a:gd name="connsiteY11305" fmla="*/ 151324 h 1876628"/>
                  <a:gd name="connsiteX11306" fmla="*/ 1416719 w 5093934"/>
                  <a:gd name="connsiteY11306" fmla="*/ 151324 h 1876628"/>
                  <a:gd name="connsiteX11307" fmla="*/ 1471300 w 5093934"/>
                  <a:gd name="connsiteY11307" fmla="*/ 151324 h 1876628"/>
                  <a:gd name="connsiteX11308" fmla="*/ 1471300 w 5093934"/>
                  <a:gd name="connsiteY11308" fmla="*/ 151324 h 1876628"/>
                  <a:gd name="connsiteX11309" fmla="*/ 1525730 w 5093934"/>
                  <a:gd name="connsiteY11309" fmla="*/ 151324 h 1876628"/>
                  <a:gd name="connsiteX11310" fmla="*/ 1564451 w 5093934"/>
                  <a:gd name="connsiteY11310" fmla="*/ 180080 h 1876628"/>
                  <a:gd name="connsiteX11311" fmla="*/ 1564451 w 5093934"/>
                  <a:gd name="connsiteY11311" fmla="*/ 223637 h 1876628"/>
                  <a:gd name="connsiteX11312" fmla="*/ 1525730 w 5093934"/>
                  <a:gd name="connsiteY11312" fmla="*/ 252393 h 1876628"/>
                  <a:gd name="connsiteX11313" fmla="*/ 1471300 w 5093934"/>
                  <a:gd name="connsiteY11313" fmla="*/ 252393 h 1876628"/>
                  <a:gd name="connsiteX11314" fmla="*/ 1471146 w 5093934"/>
                  <a:gd name="connsiteY11314" fmla="*/ 252393 h 1876628"/>
                  <a:gd name="connsiteX11315" fmla="*/ 1416719 w 5093934"/>
                  <a:gd name="connsiteY11315" fmla="*/ 252393 h 1876628"/>
                  <a:gd name="connsiteX11316" fmla="*/ 1377996 w 5093934"/>
                  <a:gd name="connsiteY11316" fmla="*/ 223637 h 1876628"/>
                  <a:gd name="connsiteX11317" fmla="*/ 1377997 w 5093934"/>
                  <a:gd name="connsiteY11317" fmla="*/ 180080 h 1876628"/>
                  <a:gd name="connsiteX11318" fmla="*/ 1416719 w 5093934"/>
                  <a:gd name="connsiteY11318" fmla="*/ 151324 h 1876628"/>
                  <a:gd name="connsiteX11319" fmla="*/ 3450804 w 5093934"/>
                  <a:gd name="connsiteY11319" fmla="*/ 147330 h 1876628"/>
                  <a:gd name="connsiteX11320" fmla="*/ 3463352 w 5093934"/>
                  <a:gd name="connsiteY11320" fmla="*/ 151190 h 1876628"/>
                  <a:gd name="connsiteX11321" fmla="*/ 3482358 w 5093934"/>
                  <a:gd name="connsiteY11321" fmla="*/ 165304 h 1876628"/>
                  <a:gd name="connsiteX11322" fmla="*/ 3482357 w 5093934"/>
                  <a:gd name="connsiteY11322" fmla="*/ 183941 h 1876628"/>
                  <a:gd name="connsiteX11323" fmla="*/ 3458232 w 5093934"/>
                  <a:gd name="connsiteY11323" fmla="*/ 201857 h 1876628"/>
                  <a:gd name="connsiteX11324" fmla="*/ 3433136 w 5093934"/>
                  <a:gd name="connsiteY11324" fmla="*/ 201857 h 1876628"/>
                  <a:gd name="connsiteX11325" fmla="*/ 3414130 w 5093934"/>
                  <a:gd name="connsiteY11325" fmla="*/ 187743 h 1876628"/>
                  <a:gd name="connsiteX11326" fmla="*/ 3414130 w 5093934"/>
                  <a:gd name="connsiteY11326" fmla="*/ 169105 h 1876628"/>
                  <a:gd name="connsiteX11327" fmla="*/ 3438255 w 5093934"/>
                  <a:gd name="connsiteY11327" fmla="*/ 151190 h 1876628"/>
                  <a:gd name="connsiteX11328" fmla="*/ 3450804 w 5093934"/>
                  <a:gd name="connsiteY11328" fmla="*/ 147330 h 1876628"/>
                  <a:gd name="connsiteX11329" fmla="*/ 2686576 w 5093934"/>
                  <a:gd name="connsiteY11329" fmla="*/ 147330 h 1876628"/>
                  <a:gd name="connsiteX11330" fmla="*/ 2699123 w 5093934"/>
                  <a:gd name="connsiteY11330" fmla="*/ 151190 h 1876628"/>
                  <a:gd name="connsiteX11331" fmla="*/ 2718129 w 5093934"/>
                  <a:gd name="connsiteY11331" fmla="*/ 165304 h 1876628"/>
                  <a:gd name="connsiteX11332" fmla="*/ 2718129 w 5093934"/>
                  <a:gd name="connsiteY11332" fmla="*/ 183941 h 1876628"/>
                  <a:gd name="connsiteX11333" fmla="*/ 2694004 w 5093934"/>
                  <a:gd name="connsiteY11333" fmla="*/ 201857 h 1876628"/>
                  <a:gd name="connsiteX11334" fmla="*/ 2668908 w 5093934"/>
                  <a:gd name="connsiteY11334" fmla="*/ 201857 h 1876628"/>
                  <a:gd name="connsiteX11335" fmla="*/ 2649902 w 5093934"/>
                  <a:gd name="connsiteY11335" fmla="*/ 187743 h 1876628"/>
                  <a:gd name="connsiteX11336" fmla="*/ 2649902 w 5093934"/>
                  <a:gd name="connsiteY11336" fmla="*/ 169105 h 1876628"/>
                  <a:gd name="connsiteX11337" fmla="*/ 2674028 w 5093934"/>
                  <a:gd name="connsiteY11337" fmla="*/ 151190 h 1876628"/>
                  <a:gd name="connsiteX11338" fmla="*/ 2686576 w 5093934"/>
                  <a:gd name="connsiteY11338" fmla="*/ 147330 h 1876628"/>
                  <a:gd name="connsiteX11339" fmla="*/ 1922194 w 5093934"/>
                  <a:gd name="connsiteY11339" fmla="*/ 147330 h 1876628"/>
                  <a:gd name="connsiteX11340" fmla="*/ 1934742 w 5093934"/>
                  <a:gd name="connsiteY11340" fmla="*/ 151190 h 1876628"/>
                  <a:gd name="connsiteX11341" fmla="*/ 1953747 w 5093934"/>
                  <a:gd name="connsiteY11341" fmla="*/ 165304 h 1876628"/>
                  <a:gd name="connsiteX11342" fmla="*/ 1953746 w 5093934"/>
                  <a:gd name="connsiteY11342" fmla="*/ 183941 h 1876628"/>
                  <a:gd name="connsiteX11343" fmla="*/ 1929622 w 5093934"/>
                  <a:gd name="connsiteY11343" fmla="*/ 201857 h 1876628"/>
                  <a:gd name="connsiteX11344" fmla="*/ 1904526 w 5093934"/>
                  <a:gd name="connsiteY11344" fmla="*/ 201857 h 1876628"/>
                  <a:gd name="connsiteX11345" fmla="*/ 1885520 w 5093934"/>
                  <a:gd name="connsiteY11345" fmla="*/ 187743 h 1876628"/>
                  <a:gd name="connsiteX11346" fmla="*/ 1885520 w 5093934"/>
                  <a:gd name="connsiteY11346" fmla="*/ 169105 h 1876628"/>
                  <a:gd name="connsiteX11347" fmla="*/ 1909645 w 5093934"/>
                  <a:gd name="connsiteY11347" fmla="*/ 151190 h 1876628"/>
                  <a:gd name="connsiteX11348" fmla="*/ 1922194 w 5093934"/>
                  <a:gd name="connsiteY11348" fmla="*/ 147330 h 1876628"/>
                  <a:gd name="connsiteX11349" fmla="*/ 4107084 w 5093934"/>
                  <a:gd name="connsiteY11349" fmla="*/ 135487 h 1876628"/>
                  <a:gd name="connsiteX11350" fmla="*/ 4109140 w 5093934"/>
                  <a:gd name="connsiteY11350" fmla="*/ 153851 h 1876628"/>
                  <a:gd name="connsiteX11351" fmla="*/ 4106669 w 5093934"/>
                  <a:gd name="connsiteY11351" fmla="*/ 151949 h 1876628"/>
                  <a:gd name="connsiteX11352" fmla="*/ 4107061 w 5093934"/>
                  <a:gd name="connsiteY11352" fmla="*/ 135503 h 1876628"/>
                  <a:gd name="connsiteX11353" fmla="*/ 1346663 w 5093934"/>
                  <a:gd name="connsiteY11353" fmla="*/ 129370 h 1876628"/>
                  <a:gd name="connsiteX11354" fmla="*/ 1354287 w 5093934"/>
                  <a:gd name="connsiteY11354" fmla="*/ 130784 h 1876628"/>
                  <a:gd name="connsiteX11355" fmla="*/ 1371926 w 5093934"/>
                  <a:gd name="connsiteY11355" fmla="*/ 140481 h 1876628"/>
                  <a:gd name="connsiteX11356" fmla="*/ 1374950 w 5093934"/>
                  <a:gd name="connsiteY11356" fmla="*/ 155532 h 1876628"/>
                  <a:gd name="connsiteX11357" fmla="*/ 1355254 w 5093934"/>
                  <a:gd name="connsiteY11357" fmla="*/ 175288 h 1876628"/>
                  <a:gd name="connsiteX11358" fmla="*/ 1341348 w 5093934"/>
                  <a:gd name="connsiteY11358" fmla="*/ 176829 h 1876628"/>
                  <a:gd name="connsiteX11359" fmla="*/ 3636366 w 5093934"/>
                  <a:gd name="connsiteY11359" fmla="*/ 128789 h 1876628"/>
                  <a:gd name="connsiteX11360" fmla="*/ 3647125 w 5093934"/>
                  <a:gd name="connsiteY11360" fmla="*/ 130784 h 1876628"/>
                  <a:gd name="connsiteX11361" fmla="*/ 3664764 w 5093934"/>
                  <a:gd name="connsiteY11361" fmla="*/ 140481 h 1876628"/>
                  <a:gd name="connsiteX11362" fmla="*/ 3667788 w 5093934"/>
                  <a:gd name="connsiteY11362" fmla="*/ 155532 h 1876628"/>
                  <a:gd name="connsiteX11363" fmla="*/ 3648092 w 5093934"/>
                  <a:gd name="connsiteY11363" fmla="*/ 175288 h 1876628"/>
                  <a:gd name="connsiteX11364" fmla="*/ 3627826 w 5093934"/>
                  <a:gd name="connsiteY11364" fmla="*/ 177534 h 1876628"/>
                  <a:gd name="connsiteX11365" fmla="*/ 3610187 w 5093934"/>
                  <a:gd name="connsiteY11365" fmla="*/ 167836 h 1876628"/>
                  <a:gd name="connsiteX11366" fmla="*/ 3607164 w 5093934"/>
                  <a:gd name="connsiteY11366" fmla="*/ 152786 h 1876628"/>
                  <a:gd name="connsiteX11367" fmla="*/ 3626859 w 5093934"/>
                  <a:gd name="connsiteY11367" fmla="*/ 133029 h 1876628"/>
                  <a:gd name="connsiteX11368" fmla="*/ 3636366 w 5093934"/>
                  <a:gd name="connsiteY11368" fmla="*/ 128789 h 1876628"/>
                  <a:gd name="connsiteX11369" fmla="*/ 2872138 w 5093934"/>
                  <a:gd name="connsiteY11369" fmla="*/ 128789 h 1876628"/>
                  <a:gd name="connsiteX11370" fmla="*/ 2882897 w 5093934"/>
                  <a:gd name="connsiteY11370" fmla="*/ 130784 h 1876628"/>
                  <a:gd name="connsiteX11371" fmla="*/ 2900536 w 5093934"/>
                  <a:gd name="connsiteY11371" fmla="*/ 140481 h 1876628"/>
                  <a:gd name="connsiteX11372" fmla="*/ 2903560 w 5093934"/>
                  <a:gd name="connsiteY11372" fmla="*/ 155532 h 1876628"/>
                  <a:gd name="connsiteX11373" fmla="*/ 2883864 w 5093934"/>
                  <a:gd name="connsiteY11373" fmla="*/ 175288 h 1876628"/>
                  <a:gd name="connsiteX11374" fmla="*/ 2863598 w 5093934"/>
                  <a:gd name="connsiteY11374" fmla="*/ 177534 h 1876628"/>
                  <a:gd name="connsiteX11375" fmla="*/ 2845959 w 5093934"/>
                  <a:gd name="connsiteY11375" fmla="*/ 167836 h 1876628"/>
                  <a:gd name="connsiteX11376" fmla="*/ 2842935 w 5093934"/>
                  <a:gd name="connsiteY11376" fmla="*/ 152786 h 1876628"/>
                  <a:gd name="connsiteX11377" fmla="*/ 2862631 w 5093934"/>
                  <a:gd name="connsiteY11377" fmla="*/ 133029 h 1876628"/>
                  <a:gd name="connsiteX11378" fmla="*/ 2872138 w 5093934"/>
                  <a:gd name="connsiteY11378" fmla="*/ 128789 h 1876628"/>
                  <a:gd name="connsiteX11379" fmla="*/ 2107756 w 5093934"/>
                  <a:gd name="connsiteY11379" fmla="*/ 128789 h 1876628"/>
                  <a:gd name="connsiteX11380" fmla="*/ 2118514 w 5093934"/>
                  <a:gd name="connsiteY11380" fmla="*/ 130784 h 1876628"/>
                  <a:gd name="connsiteX11381" fmla="*/ 2136154 w 5093934"/>
                  <a:gd name="connsiteY11381" fmla="*/ 140481 h 1876628"/>
                  <a:gd name="connsiteX11382" fmla="*/ 2139177 w 5093934"/>
                  <a:gd name="connsiteY11382" fmla="*/ 155532 h 1876628"/>
                  <a:gd name="connsiteX11383" fmla="*/ 2119482 w 5093934"/>
                  <a:gd name="connsiteY11383" fmla="*/ 175288 h 1876628"/>
                  <a:gd name="connsiteX11384" fmla="*/ 2099215 w 5093934"/>
                  <a:gd name="connsiteY11384" fmla="*/ 177534 h 1876628"/>
                  <a:gd name="connsiteX11385" fmla="*/ 2081577 w 5093934"/>
                  <a:gd name="connsiteY11385" fmla="*/ 167836 h 1876628"/>
                  <a:gd name="connsiteX11386" fmla="*/ 2078553 w 5093934"/>
                  <a:gd name="connsiteY11386" fmla="*/ 152786 h 1876628"/>
                  <a:gd name="connsiteX11387" fmla="*/ 2098250 w 5093934"/>
                  <a:gd name="connsiteY11387" fmla="*/ 133029 h 1876628"/>
                  <a:gd name="connsiteX11388" fmla="*/ 2107756 w 5093934"/>
                  <a:gd name="connsiteY11388" fmla="*/ 128789 h 1876628"/>
                  <a:gd name="connsiteX11389" fmla="*/ 3721364 w 5093934"/>
                  <a:gd name="connsiteY11389" fmla="*/ 122527 h 1876628"/>
                  <a:gd name="connsiteX11390" fmla="*/ 3727416 w 5093934"/>
                  <a:gd name="connsiteY11390" fmla="*/ 124626 h 1876628"/>
                  <a:gd name="connsiteX11391" fmla="*/ 3734398 w 5093934"/>
                  <a:gd name="connsiteY11391" fmla="*/ 130292 h 1876628"/>
                  <a:gd name="connsiteX11392" fmla="*/ 3733851 w 5093934"/>
                  <a:gd name="connsiteY11392" fmla="*/ 139449 h 1876628"/>
                  <a:gd name="connsiteX11393" fmla="*/ 3726220 w 5093934"/>
                  <a:gd name="connsiteY11393" fmla="*/ 144634 h 1876628"/>
                  <a:gd name="connsiteX11394" fmla="*/ 3713891 w 5093934"/>
                  <a:gd name="connsiteY11394" fmla="*/ 144228 h 1876628"/>
                  <a:gd name="connsiteX11395" fmla="*/ 3706910 w 5093934"/>
                  <a:gd name="connsiteY11395" fmla="*/ 138561 h 1876628"/>
                  <a:gd name="connsiteX11396" fmla="*/ 3707456 w 5093934"/>
                  <a:gd name="connsiteY11396" fmla="*/ 129405 h 1876628"/>
                  <a:gd name="connsiteX11397" fmla="*/ 3715087 w 5093934"/>
                  <a:gd name="connsiteY11397" fmla="*/ 124220 h 1876628"/>
                  <a:gd name="connsiteX11398" fmla="*/ 3721364 w 5093934"/>
                  <a:gd name="connsiteY11398" fmla="*/ 122527 h 1876628"/>
                  <a:gd name="connsiteX11399" fmla="*/ 2957136 w 5093934"/>
                  <a:gd name="connsiteY11399" fmla="*/ 122527 h 1876628"/>
                  <a:gd name="connsiteX11400" fmla="*/ 2963188 w 5093934"/>
                  <a:gd name="connsiteY11400" fmla="*/ 124626 h 1876628"/>
                  <a:gd name="connsiteX11401" fmla="*/ 2970170 w 5093934"/>
                  <a:gd name="connsiteY11401" fmla="*/ 130292 h 1876628"/>
                  <a:gd name="connsiteX11402" fmla="*/ 2969623 w 5093934"/>
                  <a:gd name="connsiteY11402" fmla="*/ 139449 h 1876628"/>
                  <a:gd name="connsiteX11403" fmla="*/ 2961992 w 5093934"/>
                  <a:gd name="connsiteY11403" fmla="*/ 144634 h 1876628"/>
                  <a:gd name="connsiteX11404" fmla="*/ 2949663 w 5093934"/>
                  <a:gd name="connsiteY11404" fmla="*/ 144228 h 1876628"/>
                  <a:gd name="connsiteX11405" fmla="*/ 2942682 w 5093934"/>
                  <a:gd name="connsiteY11405" fmla="*/ 138561 h 1876628"/>
                  <a:gd name="connsiteX11406" fmla="*/ 2943229 w 5093934"/>
                  <a:gd name="connsiteY11406" fmla="*/ 129405 h 1876628"/>
                  <a:gd name="connsiteX11407" fmla="*/ 2950859 w 5093934"/>
                  <a:gd name="connsiteY11407" fmla="*/ 124220 h 1876628"/>
                  <a:gd name="connsiteX11408" fmla="*/ 2957136 w 5093934"/>
                  <a:gd name="connsiteY11408" fmla="*/ 122527 h 1876628"/>
                  <a:gd name="connsiteX11409" fmla="*/ 2192755 w 5093934"/>
                  <a:gd name="connsiteY11409" fmla="*/ 122527 h 1876628"/>
                  <a:gd name="connsiteX11410" fmla="*/ 2198806 w 5093934"/>
                  <a:gd name="connsiteY11410" fmla="*/ 124626 h 1876628"/>
                  <a:gd name="connsiteX11411" fmla="*/ 2205788 w 5093934"/>
                  <a:gd name="connsiteY11411" fmla="*/ 130292 h 1876628"/>
                  <a:gd name="connsiteX11412" fmla="*/ 2205241 w 5093934"/>
                  <a:gd name="connsiteY11412" fmla="*/ 139449 h 1876628"/>
                  <a:gd name="connsiteX11413" fmla="*/ 2197610 w 5093934"/>
                  <a:gd name="connsiteY11413" fmla="*/ 144634 h 1876628"/>
                  <a:gd name="connsiteX11414" fmla="*/ 2185281 w 5093934"/>
                  <a:gd name="connsiteY11414" fmla="*/ 144228 h 1876628"/>
                  <a:gd name="connsiteX11415" fmla="*/ 2178299 w 5093934"/>
                  <a:gd name="connsiteY11415" fmla="*/ 138561 h 1876628"/>
                  <a:gd name="connsiteX11416" fmla="*/ 2178846 w 5093934"/>
                  <a:gd name="connsiteY11416" fmla="*/ 129405 h 1876628"/>
                  <a:gd name="connsiteX11417" fmla="*/ 2186477 w 5093934"/>
                  <a:gd name="connsiteY11417" fmla="*/ 124220 h 1876628"/>
                  <a:gd name="connsiteX11418" fmla="*/ 2192755 w 5093934"/>
                  <a:gd name="connsiteY11418" fmla="*/ 122527 h 1876628"/>
                  <a:gd name="connsiteX11419" fmla="*/ 1428527 w 5093934"/>
                  <a:gd name="connsiteY11419" fmla="*/ 122527 h 1876628"/>
                  <a:gd name="connsiteX11420" fmla="*/ 1434578 w 5093934"/>
                  <a:gd name="connsiteY11420" fmla="*/ 124626 h 1876628"/>
                  <a:gd name="connsiteX11421" fmla="*/ 1441559 w 5093934"/>
                  <a:gd name="connsiteY11421" fmla="*/ 130292 h 1876628"/>
                  <a:gd name="connsiteX11422" fmla="*/ 1441013 w 5093934"/>
                  <a:gd name="connsiteY11422" fmla="*/ 139449 h 1876628"/>
                  <a:gd name="connsiteX11423" fmla="*/ 1433383 w 5093934"/>
                  <a:gd name="connsiteY11423" fmla="*/ 144634 h 1876628"/>
                  <a:gd name="connsiteX11424" fmla="*/ 1421053 w 5093934"/>
                  <a:gd name="connsiteY11424" fmla="*/ 144228 h 1876628"/>
                  <a:gd name="connsiteX11425" fmla="*/ 1414071 w 5093934"/>
                  <a:gd name="connsiteY11425" fmla="*/ 138561 h 1876628"/>
                  <a:gd name="connsiteX11426" fmla="*/ 1414619 w 5093934"/>
                  <a:gd name="connsiteY11426" fmla="*/ 129405 h 1876628"/>
                  <a:gd name="connsiteX11427" fmla="*/ 1422249 w 5093934"/>
                  <a:gd name="connsiteY11427" fmla="*/ 124220 h 1876628"/>
                  <a:gd name="connsiteX11428" fmla="*/ 1428527 w 5093934"/>
                  <a:gd name="connsiteY11428" fmla="*/ 122527 h 1876628"/>
                  <a:gd name="connsiteX11429" fmla="*/ 3813862 w 5093934"/>
                  <a:gd name="connsiteY11429" fmla="*/ 122526 h 1876628"/>
                  <a:gd name="connsiteX11430" fmla="*/ 3819914 w 5093934"/>
                  <a:gd name="connsiteY11430" fmla="*/ 124625 h 1876628"/>
                  <a:gd name="connsiteX11431" fmla="*/ 3826896 w 5093934"/>
                  <a:gd name="connsiteY11431" fmla="*/ 130292 h 1876628"/>
                  <a:gd name="connsiteX11432" fmla="*/ 3826348 w 5093934"/>
                  <a:gd name="connsiteY11432" fmla="*/ 139447 h 1876628"/>
                  <a:gd name="connsiteX11433" fmla="*/ 3818718 w 5093934"/>
                  <a:gd name="connsiteY11433" fmla="*/ 144632 h 1876628"/>
                  <a:gd name="connsiteX11434" fmla="*/ 3806390 w 5093934"/>
                  <a:gd name="connsiteY11434" fmla="*/ 144227 h 1876628"/>
                  <a:gd name="connsiteX11435" fmla="*/ 3799407 w 5093934"/>
                  <a:gd name="connsiteY11435" fmla="*/ 138560 h 1876628"/>
                  <a:gd name="connsiteX11436" fmla="*/ 3799954 w 5093934"/>
                  <a:gd name="connsiteY11436" fmla="*/ 129404 h 1876628"/>
                  <a:gd name="connsiteX11437" fmla="*/ 3807584 w 5093934"/>
                  <a:gd name="connsiteY11437" fmla="*/ 124219 h 1876628"/>
                  <a:gd name="connsiteX11438" fmla="*/ 3813862 w 5093934"/>
                  <a:gd name="connsiteY11438" fmla="*/ 122526 h 1876628"/>
                  <a:gd name="connsiteX11439" fmla="*/ 3051081 w 5093934"/>
                  <a:gd name="connsiteY11439" fmla="*/ 122526 h 1876628"/>
                  <a:gd name="connsiteX11440" fmla="*/ 3057132 w 5093934"/>
                  <a:gd name="connsiteY11440" fmla="*/ 124625 h 1876628"/>
                  <a:gd name="connsiteX11441" fmla="*/ 3064114 w 5093934"/>
                  <a:gd name="connsiteY11441" fmla="*/ 130292 h 1876628"/>
                  <a:gd name="connsiteX11442" fmla="*/ 3063567 w 5093934"/>
                  <a:gd name="connsiteY11442" fmla="*/ 139447 h 1876628"/>
                  <a:gd name="connsiteX11443" fmla="*/ 3055937 w 5093934"/>
                  <a:gd name="connsiteY11443" fmla="*/ 144632 h 1876628"/>
                  <a:gd name="connsiteX11444" fmla="*/ 3043608 w 5093934"/>
                  <a:gd name="connsiteY11444" fmla="*/ 144227 h 1876628"/>
                  <a:gd name="connsiteX11445" fmla="*/ 3036627 w 5093934"/>
                  <a:gd name="connsiteY11445" fmla="*/ 138560 h 1876628"/>
                  <a:gd name="connsiteX11446" fmla="*/ 3037174 w 5093934"/>
                  <a:gd name="connsiteY11446" fmla="*/ 129404 h 1876628"/>
                  <a:gd name="connsiteX11447" fmla="*/ 3044804 w 5093934"/>
                  <a:gd name="connsiteY11447" fmla="*/ 124219 h 1876628"/>
                  <a:gd name="connsiteX11448" fmla="*/ 3051081 w 5093934"/>
                  <a:gd name="connsiteY11448" fmla="*/ 122526 h 1876628"/>
                  <a:gd name="connsiteX11449" fmla="*/ 2286853 w 5093934"/>
                  <a:gd name="connsiteY11449" fmla="*/ 122526 h 1876628"/>
                  <a:gd name="connsiteX11450" fmla="*/ 2292905 w 5093934"/>
                  <a:gd name="connsiteY11450" fmla="*/ 124625 h 1876628"/>
                  <a:gd name="connsiteX11451" fmla="*/ 2299887 w 5093934"/>
                  <a:gd name="connsiteY11451" fmla="*/ 130292 h 1876628"/>
                  <a:gd name="connsiteX11452" fmla="*/ 2299339 w 5093934"/>
                  <a:gd name="connsiteY11452" fmla="*/ 139447 h 1876628"/>
                  <a:gd name="connsiteX11453" fmla="*/ 2291709 w 5093934"/>
                  <a:gd name="connsiteY11453" fmla="*/ 144632 h 1876628"/>
                  <a:gd name="connsiteX11454" fmla="*/ 2279380 w 5093934"/>
                  <a:gd name="connsiteY11454" fmla="*/ 144227 h 1876628"/>
                  <a:gd name="connsiteX11455" fmla="*/ 2272398 w 5093934"/>
                  <a:gd name="connsiteY11455" fmla="*/ 138560 h 1876628"/>
                  <a:gd name="connsiteX11456" fmla="*/ 2272945 w 5093934"/>
                  <a:gd name="connsiteY11456" fmla="*/ 129404 h 1876628"/>
                  <a:gd name="connsiteX11457" fmla="*/ 2280576 w 5093934"/>
                  <a:gd name="connsiteY11457" fmla="*/ 124219 h 1876628"/>
                  <a:gd name="connsiteX11458" fmla="*/ 2286853 w 5093934"/>
                  <a:gd name="connsiteY11458" fmla="*/ 122526 h 1876628"/>
                  <a:gd name="connsiteX11459" fmla="*/ 1522471 w 5093934"/>
                  <a:gd name="connsiteY11459" fmla="*/ 122526 h 1876628"/>
                  <a:gd name="connsiteX11460" fmla="*/ 1528523 w 5093934"/>
                  <a:gd name="connsiteY11460" fmla="*/ 124625 h 1876628"/>
                  <a:gd name="connsiteX11461" fmla="*/ 1535504 w 5093934"/>
                  <a:gd name="connsiteY11461" fmla="*/ 130292 h 1876628"/>
                  <a:gd name="connsiteX11462" fmla="*/ 1534957 w 5093934"/>
                  <a:gd name="connsiteY11462" fmla="*/ 139447 h 1876628"/>
                  <a:gd name="connsiteX11463" fmla="*/ 1527326 w 5093934"/>
                  <a:gd name="connsiteY11463" fmla="*/ 144632 h 1876628"/>
                  <a:gd name="connsiteX11464" fmla="*/ 1514999 w 5093934"/>
                  <a:gd name="connsiteY11464" fmla="*/ 144227 h 1876628"/>
                  <a:gd name="connsiteX11465" fmla="*/ 1508016 w 5093934"/>
                  <a:gd name="connsiteY11465" fmla="*/ 138560 h 1876628"/>
                  <a:gd name="connsiteX11466" fmla="*/ 1508564 w 5093934"/>
                  <a:gd name="connsiteY11466" fmla="*/ 129404 h 1876628"/>
                  <a:gd name="connsiteX11467" fmla="*/ 1516194 w 5093934"/>
                  <a:gd name="connsiteY11467" fmla="*/ 124219 h 1876628"/>
                  <a:gd name="connsiteX11468" fmla="*/ 1522471 w 5093934"/>
                  <a:gd name="connsiteY11468" fmla="*/ 122526 h 1876628"/>
                  <a:gd name="connsiteX11469" fmla="*/ 3372504 w 5093934"/>
                  <a:gd name="connsiteY11469" fmla="*/ 120009 h 1876628"/>
                  <a:gd name="connsiteX11470" fmla="*/ 3383495 w 5093934"/>
                  <a:gd name="connsiteY11470" fmla="*/ 123560 h 1876628"/>
                  <a:gd name="connsiteX11471" fmla="*/ 3409613 w 5093934"/>
                  <a:gd name="connsiteY11471" fmla="*/ 143656 h 1876628"/>
                  <a:gd name="connsiteX11472" fmla="*/ 3409221 w 5093934"/>
                  <a:gd name="connsiteY11472" fmla="*/ 160102 h 1876628"/>
                  <a:gd name="connsiteX11473" fmla="*/ 3392152 w 5093934"/>
                  <a:gd name="connsiteY11473" fmla="*/ 172337 h 1876628"/>
                  <a:gd name="connsiteX11474" fmla="*/ 3370006 w 5093934"/>
                  <a:gd name="connsiteY11474" fmla="*/ 172045 h 1876628"/>
                  <a:gd name="connsiteX11475" fmla="*/ 3343888 w 5093934"/>
                  <a:gd name="connsiteY11475" fmla="*/ 151949 h 1876628"/>
                  <a:gd name="connsiteX11476" fmla="*/ 3344280 w 5093934"/>
                  <a:gd name="connsiteY11476" fmla="*/ 135503 h 1876628"/>
                  <a:gd name="connsiteX11477" fmla="*/ 3361350 w 5093934"/>
                  <a:gd name="connsiteY11477" fmla="*/ 123269 h 1876628"/>
                  <a:gd name="connsiteX11478" fmla="*/ 3372504 w 5093934"/>
                  <a:gd name="connsiteY11478" fmla="*/ 120009 h 1876628"/>
                  <a:gd name="connsiteX11479" fmla="*/ 2608275 w 5093934"/>
                  <a:gd name="connsiteY11479" fmla="*/ 120009 h 1876628"/>
                  <a:gd name="connsiteX11480" fmla="*/ 2619267 w 5093934"/>
                  <a:gd name="connsiteY11480" fmla="*/ 123560 h 1876628"/>
                  <a:gd name="connsiteX11481" fmla="*/ 2645385 w 5093934"/>
                  <a:gd name="connsiteY11481" fmla="*/ 143656 h 1876628"/>
                  <a:gd name="connsiteX11482" fmla="*/ 2644993 w 5093934"/>
                  <a:gd name="connsiteY11482" fmla="*/ 160102 h 1876628"/>
                  <a:gd name="connsiteX11483" fmla="*/ 2627924 w 5093934"/>
                  <a:gd name="connsiteY11483" fmla="*/ 172337 h 1876628"/>
                  <a:gd name="connsiteX11484" fmla="*/ 2605778 w 5093934"/>
                  <a:gd name="connsiteY11484" fmla="*/ 172045 h 1876628"/>
                  <a:gd name="connsiteX11485" fmla="*/ 2579660 w 5093934"/>
                  <a:gd name="connsiteY11485" fmla="*/ 151949 h 1876628"/>
                  <a:gd name="connsiteX11486" fmla="*/ 2580052 w 5093934"/>
                  <a:gd name="connsiteY11486" fmla="*/ 135503 h 1876628"/>
                  <a:gd name="connsiteX11487" fmla="*/ 2597122 w 5093934"/>
                  <a:gd name="connsiteY11487" fmla="*/ 123269 h 1876628"/>
                  <a:gd name="connsiteX11488" fmla="*/ 2608275 w 5093934"/>
                  <a:gd name="connsiteY11488" fmla="*/ 120009 h 1876628"/>
                  <a:gd name="connsiteX11489" fmla="*/ 1843893 w 5093934"/>
                  <a:gd name="connsiteY11489" fmla="*/ 120009 h 1876628"/>
                  <a:gd name="connsiteX11490" fmla="*/ 1854884 w 5093934"/>
                  <a:gd name="connsiteY11490" fmla="*/ 123560 h 1876628"/>
                  <a:gd name="connsiteX11491" fmla="*/ 1881003 w 5093934"/>
                  <a:gd name="connsiteY11491" fmla="*/ 143656 h 1876628"/>
                  <a:gd name="connsiteX11492" fmla="*/ 1880611 w 5093934"/>
                  <a:gd name="connsiteY11492" fmla="*/ 160102 h 1876628"/>
                  <a:gd name="connsiteX11493" fmla="*/ 1863541 w 5093934"/>
                  <a:gd name="connsiteY11493" fmla="*/ 172337 h 1876628"/>
                  <a:gd name="connsiteX11494" fmla="*/ 1841396 w 5093934"/>
                  <a:gd name="connsiteY11494" fmla="*/ 172045 h 1876628"/>
                  <a:gd name="connsiteX11495" fmla="*/ 1815278 w 5093934"/>
                  <a:gd name="connsiteY11495" fmla="*/ 151949 h 1876628"/>
                  <a:gd name="connsiteX11496" fmla="*/ 1815670 w 5093934"/>
                  <a:gd name="connsiteY11496" fmla="*/ 135503 h 1876628"/>
                  <a:gd name="connsiteX11497" fmla="*/ 1832740 w 5093934"/>
                  <a:gd name="connsiteY11497" fmla="*/ 123269 h 1876628"/>
                  <a:gd name="connsiteX11498" fmla="*/ 1843893 w 5093934"/>
                  <a:gd name="connsiteY11498" fmla="*/ 120009 h 1876628"/>
                  <a:gd name="connsiteX11499" fmla="*/ 3759890 w 5093934"/>
                  <a:gd name="connsiteY11499" fmla="*/ 108899 h 1876628"/>
                  <a:gd name="connsiteX11500" fmla="*/ 3762537 w 5093934"/>
                  <a:gd name="connsiteY11500" fmla="*/ 108899 h 1876628"/>
                  <a:gd name="connsiteX11501" fmla="*/ 3771097 w 5093934"/>
                  <a:gd name="connsiteY11501" fmla="*/ 108899 h 1876628"/>
                  <a:gd name="connsiteX11502" fmla="*/ 3784386 w 5093934"/>
                  <a:gd name="connsiteY11502" fmla="*/ 118769 h 1876628"/>
                  <a:gd name="connsiteX11503" fmla="*/ 3784388 w 5093934"/>
                  <a:gd name="connsiteY11503" fmla="*/ 131091 h 1876628"/>
                  <a:gd name="connsiteX11504" fmla="*/ 3771098 w 5093934"/>
                  <a:gd name="connsiteY11504" fmla="*/ 140961 h 1876628"/>
                  <a:gd name="connsiteX11505" fmla="*/ 3762537 w 5093934"/>
                  <a:gd name="connsiteY11505" fmla="*/ 140961 h 1876628"/>
                  <a:gd name="connsiteX11506" fmla="*/ 3762537 w 5093934"/>
                  <a:gd name="connsiteY11506" fmla="*/ 140961 h 1876628"/>
                  <a:gd name="connsiteX11507" fmla="*/ 3759890 w 5093934"/>
                  <a:gd name="connsiteY11507" fmla="*/ 140961 h 1876628"/>
                  <a:gd name="connsiteX11508" fmla="*/ 3746600 w 5093934"/>
                  <a:gd name="connsiteY11508" fmla="*/ 131091 h 1876628"/>
                  <a:gd name="connsiteX11509" fmla="*/ 3746600 w 5093934"/>
                  <a:gd name="connsiteY11509" fmla="*/ 118768 h 1876628"/>
                  <a:gd name="connsiteX11510" fmla="*/ 3759890 w 5093934"/>
                  <a:gd name="connsiteY11510" fmla="*/ 108899 h 1876628"/>
                  <a:gd name="connsiteX11511" fmla="*/ 2995662 w 5093934"/>
                  <a:gd name="connsiteY11511" fmla="*/ 108899 h 1876628"/>
                  <a:gd name="connsiteX11512" fmla="*/ 2999756 w 5093934"/>
                  <a:gd name="connsiteY11512" fmla="*/ 108899 h 1876628"/>
                  <a:gd name="connsiteX11513" fmla="*/ 3008316 w 5093934"/>
                  <a:gd name="connsiteY11513" fmla="*/ 108899 h 1876628"/>
                  <a:gd name="connsiteX11514" fmla="*/ 3021606 w 5093934"/>
                  <a:gd name="connsiteY11514" fmla="*/ 118769 h 1876628"/>
                  <a:gd name="connsiteX11515" fmla="*/ 3021607 w 5093934"/>
                  <a:gd name="connsiteY11515" fmla="*/ 131091 h 1876628"/>
                  <a:gd name="connsiteX11516" fmla="*/ 3008317 w 5093934"/>
                  <a:gd name="connsiteY11516" fmla="*/ 140961 h 1876628"/>
                  <a:gd name="connsiteX11517" fmla="*/ 2999756 w 5093934"/>
                  <a:gd name="connsiteY11517" fmla="*/ 140961 h 1876628"/>
                  <a:gd name="connsiteX11518" fmla="*/ 2999756 w 5093934"/>
                  <a:gd name="connsiteY11518" fmla="*/ 140961 h 1876628"/>
                  <a:gd name="connsiteX11519" fmla="*/ 2995662 w 5093934"/>
                  <a:gd name="connsiteY11519" fmla="*/ 140961 h 1876628"/>
                  <a:gd name="connsiteX11520" fmla="*/ 2982372 w 5093934"/>
                  <a:gd name="connsiteY11520" fmla="*/ 131091 h 1876628"/>
                  <a:gd name="connsiteX11521" fmla="*/ 2982372 w 5093934"/>
                  <a:gd name="connsiteY11521" fmla="*/ 118768 h 1876628"/>
                  <a:gd name="connsiteX11522" fmla="*/ 2995662 w 5093934"/>
                  <a:gd name="connsiteY11522" fmla="*/ 108899 h 1876628"/>
                  <a:gd name="connsiteX11523" fmla="*/ 2231279 w 5093934"/>
                  <a:gd name="connsiteY11523" fmla="*/ 108899 h 1876628"/>
                  <a:gd name="connsiteX11524" fmla="*/ 2235528 w 5093934"/>
                  <a:gd name="connsiteY11524" fmla="*/ 108899 h 1876628"/>
                  <a:gd name="connsiteX11525" fmla="*/ 2244088 w 5093934"/>
                  <a:gd name="connsiteY11525" fmla="*/ 108899 h 1876628"/>
                  <a:gd name="connsiteX11526" fmla="*/ 2257378 w 5093934"/>
                  <a:gd name="connsiteY11526" fmla="*/ 118769 h 1876628"/>
                  <a:gd name="connsiteX11527" fmla="*/ 2257379 w 5093934"/>
                  <a:gd name="connsiteY11527" fmla="*/ 131091 h 1876628"/>
                  <a:gd name="connsiteX11528" fmla="*/ 2244088 w 5093934"/>
                  <a:gd name="connsiteY11528" fmla="*/ 140961 h 1876628"/>
                  <a:gd name="connsiteX11529" fmla="*/ 2235528 w 5093934"/>
                  <a:gd name="connsiteY11529" fmla="*/ 140961 h 1876628"/>
                  <a:gd name="connsiteX11530" fmla="*/ 2235528 w 5093934"/>
                  <a:gd name="connsiteY11530" fmla="*/ 140961 h 1876628"/>
                  <a:gd name="connsiteX11531" fmla="*/ 2231280 w 5093934"/>
                  <a:gd name="connsiteY11531" fmla="*/ 140961 h 1876628"/>
                  <a:gd name="connsiteX11532" fmla="*/ 2217990 w 5093934"/>
                  <a:gd name="connsiteY11532" fmla="*/ 131091 h 1876628"/>
                  <a:gd name="connsiteX11533" fmla="*/ 2217990 w 5093934"/>
                  <a:gd name="connsiteY11533" fmla="*/ 118768 h 1876628"/>
                  <a:gd name="connsiteX11534" fmla="*/ 2231279 w 5093934"/>
                  <a:gd name="connsiteY11534" fmla="*/ 108899 h 1876628"/>
                  <a:gd name="connsiteX11535" fmla="*/ 1467051 w 5093934"/>
                  <a:gd name="connsiteY11535" fmla="*/ 108899 h 1876628"/>
                  <a:gd name="connsiteX11536" fmla="*/ 1471146 w 5093934"/>
                  <a:gd name="connsiteY11536" fmla="*/ 108899 h 1876628"/>
                  <a:gd name="connsiteX11537" fmla="*/ 1479706 w 5093934"/>
                  <a:gd name="connsiteY11537" fmla="*/ 108899 h 1876628"/>
                  <a:gd name="connsiteX11538" fmla="*/ 1492996 w 5093934"/>
                  <a:gd name="connsiteY11538" fmla="*/ 118769 h 1876628"/>
                  <a:gd name="connsiteX11539" fmla="*/ 1492996 w 5093934"/>
                  <a:gd name="connsiteY11539" fmla="*/ 131091 h 1876628"/>
                  <a:gd name="connsiteX11540" fmla="*/ 1479707 w 5093934"/>
                  <a:gd name="connsiteY11540" fmla="*/ 140961 h 1876628"/>
                  <a:gd name="connsiteX11541" fmla="*/ 1471146 w 5093934"/>
                  <a:gd name="connsiteY11541" fmla="*/ 140961 h 1876628"/>
                  <a:gd name="connsiteX11542" fmla="*/ 1471146 w 5093934"/>
                  <a:gd name="connsiteY11542" fmla="*/ 140961 h 1876628"/>
                  <a:gd name="connsiteX11543" fmla="*/ 1467052 w 5093934"/>
                  <a:gd name="connsiteY11543" fmla="*/ 140961 h 1876628"/>
                  <a:gd name="connsiteX11544" fmla="*/ 1453762 w 5093934"/>
                  <a:gd name="connsiteY11544" fmla="*/ 131091 h 1876628"/>
                  <a:gd name="connsiteX11545" fmla="*/ 1453762 w 5093934"/>
                  <a:gd name="connsiteY11545" fmla="*/ 118768 h 1876628"/>
                  <a:gd name="connsiteX11546" fmla="*/ 1467051 w 5093934"/>
                  <a:gd name="connsiteY11546" fmla="*/ 108899 h 1876628"/>
                  <a:gd name="connsiteX11547" fmla="*/ 3401424 w 5093934"/>
                  <a:gd name="connsiteY11547" fmla="*/ 96724 h 1876628"/>
                  <a:gd name="connsiteX11548" fmla="*/ 3407476 w 5093934"/>
                  <a:gd name="connsiteY11548" fmla="*/ 98824 h 1876628"/>
                  <a:gd name="connsiteX11549" fmla="*/ 3414458 w 5093934"/>
                  <a:gd name="connsiteY11549" fmla="*/ 104490 h 1876628"/>
                  <a:gd name="connsiteX11550" fmla="*/ 3413910 w 5093934"/>
                  <a:gd name="connsiteY11550" fmla="*/ 113646 h 1876628"/>
                  <a:gd name="connsiteX11551" fmla="*/ 3406280 w 5093934"/>
                  <a:gd name="connsiteY11551" fmla="*/ 118831 h 1876628"/>
                  <a:gd name="connsiteX11552" fmla="*/ 3393952 w 5093934"/>
                  <a:gd name="connsiteY11552" fmla="*/ 118424 h 1876628"/>
                  <a:gd name="connsiteX11553" fmla="*/ 3386970 w 5093934"/>
                  <a:gd name="connsiteY11553" fmla="*/ 112758 h 1876628"/>
                  <a:gd name="connsiteX11554" fmla="*/ 3387516 w 5093934"/>
                  <a:gd name="connsiteY11554" fmla="*/ 103603 h 1876628"/>
                  <a:gd name="connsiteX11555" fmla="*/ 3395147 w 5093934"/>
                  <a:gd name="connsiteY11555" fmla="*/ 98417 h 1876628"/>
                  <a:gd name="connsiteX11556" fmla="*/ 3401424 w 5093934"/>
                  <a:gd name="connsiteY11556" fmla="*/ 96724 h 1876628"/>
                  <a:gd name="connsiteX11557" fmla="*/ 2637197 w 5093934"/>
                  <a:gd name="connsiteY11557" fmla="*/ 96724 h 1876628"/>
                  <a:gd name="connsiteX11558" fmla="*/ 2643247 w 5093934"/>
                  <a:gd name="connsiteY11558" fmla="*/ 98824 h 1876628"/>
                  <a:gd name="connsiteX11559" fmla="*/ 2650230 w 5093934"/>
                  <a:gd name="connsiteY11559" fmla="*/ 104490 h 1876628"/>
                  <a:gd name="connsiteX11560" fmla="*/ 2649682 w 5093934"/>
                  <a:gd name="connsiteY11560" fmla="*/ 113646 h 1876628"/>
                  <a:gd name="connsiteX11561" fmla="*/ 2642052 w 5093934"/>
                  <a:gd name="connsiteY11561" fmla="*/ 118831 h 1876628"/>
                  <a:gd name="connsiteX11562" fmla="*/ 2629724 w 5093934"/>
                  <a:gd name="connsiteY11562" fmla="*/ 118424 h 1876628"/>
                  <a:gd name="connsiteX11563" fmla="*/ 2622742 w 5093934"/>
                  <a:gd name="connsiteY11563" fmla="*/ 112758 h 1876628"/>
                  <a:gd name="connsiteX11564" fmla="*/ 2623289 w 5093934"/>
                  <a:gd name="connsiteY11564" fmla="*/ 103603 h 1876628"/>
                  <a:gd name="connsiteX11565" fmla="*/ 2630919 w 5093934"/>
                  <a:gd name="connsiteY11565" fmla="*/ 98417 h 1876628"/>
                  <a:gd name="connsiteX11566" fmla="*/ 2637197 w 5093934"/>
                  <a:gd name="connsiteY11566" fmla="*/ 96724 h 1876628"/>
                  <a:gd name="connsiteX11567" fmla="*/ 1872815 w 5093934"/>
                  <a:gd name="connsiteY11567" fmla="*/ 96724 h 1876628"/>
                  <a:gd name="connsiteX11568" fmla="*/ 1878865 w 5093934"/>
                  <a:gd name="connsiteY11568" fmla="*/ 98824 h 1876628"/>
                  <a:gd name="connsiteX11569" fmla="*/ 1885847 w 5093934"/>
                  <a:gd name="connsiteY11569" fmla="*/ 104490 h 1876628"/>
                  <a:gd name="connsiteX11570" fmla="*/ 1885300 w 5093934"/>
                  <a:gd name="connsiteY11570" fmla="*/ 113646 h 1876628"/>
                  <a:gd name="connsiteX11571" fmla="*/ 1877670 w 5093934"/>
                  <a:gd name="connsiteY11571" fmla="*/ 118831 h 1876628"/>
                  <a:gd name="connsiteX11572" fmla="*/ 1865342 w 5093934"/>
                  <a:gd name="connsiteY11572" fmla="*/ 118424 h 1876628"/>
                  <a:gd name="connsiteX11573" fmla="*/ 1858360 w 5093934"/>
                  <a:gd name="connsiteY11573" fmla="*/ 112758 h 1876628"/>
                  <a:gd name="connsiteX11574" fmla="*/ 1858906 w 5093934"/>
                  <a:gd name="connsiteY11574" fmla="*/ 103603 h 1876628"/>
                  <a:gd name="connsiteX11575" fmla="*/ 1866537 w 5093934"/>
                  <a:gd name="connsiteY11575" fmla="*/ 98417 h 1876628"/>
                  <a:gd name="connsiteX11576" fmla="*/ 1872815 w 5093934"/>
                  <a:gd name="connsiteY11576" fmla="*/ 96724 h 1876628"/>
                  <a:gd name="connsiteX11577" fmla="*/ 3956758 w 5093934"/>
                  <a:gd name="connsiteY11577" fmla="*/ 66065 h 1876628"/>
                  <a:gd name="connsiteX11578" fmla="*/ 3974230 w 5093934"/>
                  <a:gd name="connsiteY11578" fmla="*/ 71440 h 1876628"/>
                  <a:gd name="connsiteX11579" fmla="*/ 4051108 w 5093934"/>
                  <a:gd name="connsiteY11579" fmla="*/ 128532 h 1876628"/>
                  <a:gd name="connsiteX11580" fmla="*/ 4051108 w 5093934"/>
                  <a:gd name="connsiteY11580" fmla="*/ 154482 h 1876628"/>
                  <a:gd name="connsiteX11581" fmla="*/ 3981096 w 5093934"/>
                  <a:gd name="connsiteY11581" fmla="*/ 206477 h 1876628"/>
                  <a:gd name="connsiteX11582" fmla="*/ 3946150 w 5093934"/>
                  <a:gd name="connsiteY11582" fmla="*/ 206476 h 1876628"/>
                  <a:gd name="connsiteX11583" fmla="*/ 3869273 w 5093934"/>
                  <a:gd name="connsiteY11583" fmla="*/ 149384 h 1876628"/>
                  <a:gd name="connsiteX11584" fmla="*/ 3869272 w 5093934"/>
                  <a:gd name="connsiteY11584" fmla="*/ 123434 h 1876628"/>
                  <a:gd name="connsiteX11585" fmla="*/ 3939285 w 5093934"/>
                  <a:gd name="connsiteY11585" fmla="*/ 71440 h 1876628"/>
                  <a:gd name="connsiteX11586" fmla="*/ 3956758 w 5093934"/>
                  <a:gd name="connsiteY11586" fmla="*/ 66065 h 1876628"/>
                  <a:gd name="connsiteX11587" fmla="*/ 3193978 w 5093934"/>
                  <a:gd name="connsiteY11587" fmla="*/ 66065 h 1876628"/>
                  <a:gd name="connsiteX11588" fmla="*/ 3211450 w 5093934"/>
                  <a:gd name="connsiteY11588" fmla="*/ 71440 h 1876628"/>
                  <a:gd name="connsiteX11589" fmla="*/ 3288327 w 5093934"/>
                  <a:gd name="connsiteY11589" fmla="*/ 128532 h 1876628"/>
                  <a:gd name="connsiteX11590" fmla="*/ 3288327 w 5093934"/>
                  <a:gd name="connsiteY11590" fmla="*/ 154482 h 1876628"/>
                  <a:gd name="connsiteX11591" fmla="*/ 3218314 w 5093934"/>
                  <a:gd name="connsiteY11591" fmla="*/ 206477 h 1876628"/>
                  <a:gd name="connsiteX11592" fmla="*/ 3183370 w 5093934"/>
                  <a:gd name="connsiteY11592" fmla="*/ 206476 h 1876628"/>
                  <a:gd name="connsiteX11593" fmla="*/ 3106493 w 5093934"/>
                  <a:gd name="connsiteY11593" fmla="*/ 149384 h 1876628"/>
                  <a:gd name="connsiteX11594" fmla="*/ 3106492 w 5093934"/>
                  <a:gd name="connsiteY11594" fmla="*/ 123434 h 1876628"/>
                  <a:gd name="connsiteX11595" fmla="*/ 3176505 w 5093934"/>
                  <a:gd name="connsiteY11595" fmla="*/ 71440 h 1876628"/>
                  <a:gd name="connsiteX11596" fmla="*/ 3193978 w 5093934"/>
                  <a:gd name="connsiteY11596" fmla="*/ 66065 h 1876628"/>
                  <a:gd name="connsiteX11597" fmla="*/ 2429750 w 5093934"/>
                  <a:gd name="connsiteY11597" fmla="*/ 66065 h 1876628"/>
                  <a:gd name="connsiteX11598" fmla="*/ 2447222 w 5093934"/>
                  <a:gd name="connsiteY11598" fmla="*/ 71440 h 1876628"/>
                  <a:gd name="connsiteX11599" fmla="*/ 2524099 w 5093934"/>
                  <a:gd name="connsiteY11599" fmla="*/ 128532 h 1876628"/>
                  <a:gd name="connsiteX11600" fmla="*/ 2524099 w 5093934"/>
                  <a:gd name="connsiteY11600" fmla="*/ 154482 h 1876628"/>
                  <a:gd name="connsiteX11601" fmla="*/ 2454086 w 5093934"/>
                  <a:gd name="connsiteY11601" fmla="*/ 206477 h 1876628"/>
                  <a:gd name="connsiteX11602" fmla="*/ 2419142 w 5093934"/>
                  <a:gd name="connsiteY11602" fmla="*/ 206476 h 1876628"/>
                  <a:gd name="connsiteX11603" fmla="*/ 2342264 w 5093934"/>
                  <a:gd name="connsiteY11603" fmla="*/ 149384 h 1876628"/>
                  <a:gd name="connsiteX11604" fmla="*/ 2342264 w 5093934"/>
                  <a:gd name="connsiteY11604" fmla="*/ 123434 h 1876628"/>
                  <a:gd name="connsiteX11605" fmla="*/ 2412276 w 5093934"/>
                  <a:gd name="connsiteY11605" fmla="*/ 71440 h 1876628"/>
                  <a:gd name="connsiteX11606" fmla="*/ 2429750 w 5093934"/>
                  <a:gd name="connsiteY11606" fmla="*/ 66065 h 1876628"/>
                  <a:gd name="connsiteX11607" fmla="*/ 1665368 w 5093934"/>
                  <a:gd name="connsiteY11607" fmla="*/ 66065 h 1876628"/>
                  <a:gd name="connsiteX11608" fmla="*/ 1682840 w 5093934"/>
                  <a:gd name="connsiteY11608" fmla="*/ 71440 h 1876628"/>
                  <a:gd name="connsiteX11609" fmla="*/ 1759717 w 5093934"/>
                  <a:gd name="connsiteY11609" fmla="*/ 128532 h 1876628"/>
                  <a:gd name="connsiteX11610" fmla="*/ 1759717 w 5093934"/>
                  <a:gd name="connsiteY11610" fmla="*/ 154482 h 1876628"/>
                  <a:gd name="connsiteX11611" fmla="*/ 1689704 w 5093934"/>
                  <a:gd name="connsiteY11611" fmla="*/ 206477 h 1876628"/>
                  <a:gd name="connsiteX11612" fmla="*/ 1654760 w 5093934"/>
                  <a:gd name="connsiteY11612" fmla="*/ 206476 h 1876628"/>
                  <a:gd name="connsiteX11613" fmla="*/ 1577882 w 5093934"/>
                  <a:gd name="connsiteY11613" fmla="*/ 149384 h 1876628"/>
                  <a:gd name="connsiteX11614" fmla="*/ 1577882 w 5093934"/>
                  <a:gd name="connsiteY11614" fmla="*/ 123434 h 1876628"/>
                  <a:gd name="connsiteX11615" fmla="*/ 1647894 w 5093934"/>
                  <a:gd name="connsiteY11615" fmla="*/ 71440 h 1876628"/>
                  <a:gd name="connsiteX11616" fmla="*/ 1665368 w 5093934"/>
                  <a:gd name="connsiteY11616" fmla="*/ 66065 h 1876628"/>
                  <a:gd name="connsiteX11617" fmla="*/ 3486484 w 5093934"/>
                  <a:gd name="connsiteY11617" fmla="*/ 53385 h 1876628"/>
                  <a:gd name="connsiteX11618" fmla="*/ 3496247 w 5093934"/>
                  <a:gd name="connsiteY11618" fmla="*/ 53415 h 1876628"/>
                  <a:gd name="connsiteX11619" fmla="*/ 3508860 w 5093934"/>
                  <a:gd name="connsiteY11619" fmla="*/ 56836 h 1876628"/>
                  <a:gd name="connsiteX11620" fmla="*/ 3585679 w 5093934"/>
                  <a:gd name="connsiteY11620" fmla="*/ 91766 h 1876628"/>
                  <a:gd name="connsiteX11621" fmla="*/ 3596860 w 5093934"/>
                  <a:gd name="connsiteY11621" fmla="*/ 126296 h 1876628"/>
                  <a:gd name="connsiteX11622" fmla="*/ 3570114 w 5093934"/>
                  <a:gd name="connsiteY11622" fmla="*/ 158736 h 1876628"/>
                  <a:gd name="connsiteX11623" fmla="*/ 3523616 w 5093934"/>
                  <a:gd name="connsiteY11623" fmla="*/ 167040 h 1876628"/>
                  <a:gd name="connsiteX11624" fmla="*/ 3446798 w 5093934"/>
                  <a:gd name="connsiteY11624" fmla="*/ 132110 h 1876628"/>
                  <a:gd name="connsiteX11625" fmla="*/ 3435616 w 5093934"/>
                  <a:gd name="connsiteY11625" fmla="*/ 97579 h 1876628"/>
                  <a:gd name="connsiteX11626" fmla="*/ 3462362 w 5093934"/>
                  <a:gd name="connsiteY11626" fmla="*/ 65140 h 1876628"/>
                  <a:gd name="connsiteX11627" fmla="*/ 3486484 w 5093934"/>
                  <a:gd name="connsiteY11627" fmla="*/ 53385 h 1876628"/>
                  <a:gd name="connsiteX11628" fmla="*/ 2722255 w 5093934"/>
                  <a:gd name="connsiteY11628" fmla="*/ 53385 h 1876628"/>
                  <a:gd name="connsiteX11629" fmla="*/ 2732020 w 5093934"/>
                  <a:gd name="connsiteY11629" fmla="*/ 53415 h 1876628"/>
                  <a:gd name="connsiteX11630" fmla="*/ 2744631 w 5093934"/>
                  <a:gd name="connsiteY11630" fmla="*/ 56836 h 1876628"/>
                  <a:gd name="connsiteX11631" fmla="*/ 2821452 w 5093934"/>
                  <a:gd name="connsiteY11631" fmla="*/ 91766 h 1876628"/>
                  <a:gd name="connsiteX11632" fmla="*/ 2832632 w 5093934"/>
                  <a:gd name="connsiteY11632" fmla="*/ 126296 h 1876628"/>
                  <a:gd name="connsiteX11633" fmla="*/ 2805886 w 5093934"/>
                  <a:gd name="connsiteY11633" fmla="*/ 158736 h 1876628"/>
                  <a:gd name="connsiteX11634" fmla="*/ 2759388 w 5093934"/>
                  <a:gd name="connsiteY11634" fmla="*/ 167040 h 1876628"/>
                  <a:gd name="connsiteX11635" fmla="*/ 2682570 w 5093934"/>
                  <a:gd name="connsiteY11635" fmla="*/ 132110 h 1876628"/>
                  <a:gd name="connsiteX11636" fmla="*/ 2671388 w 5093934"/>
                  <a:gd name="connsiteY11636" fmla="*/ 97579 h 1876628"/>
                  <a:gd name="connsiteX11637" fmla="*/ 2698134 w 5093934"/>
                  <a:gd name="connsiteY11637" fmla="*/ 65140 h 1876628"/>
                  <a:gd name="connsiteX11638" fmla="*/ 2722255 w 5093934"/>
                  <a:gd name="connsiteY11638" fmla="*/ 53385 h 1876628"/>
                  <a:gd name="connsiteX11639" fmla="*/ 1957873 w 5093934"/>
                  <a:gd name="connsiteY11639" fmla="*/ 53385 h 1876628"/>
                  <a:gd name="connsiteX11640" fmla="*/ 1967637 w 5093934"/>
                  <a:gd name="connsiteY11640" fmla="*/ 53415 h 1876628"/>
                  <a:gd name="connsiteX11641" fmla="*/ 1980249 w 5093934"/>
                  <a:gd name="connsiteY11641" fmla="*/ 56836 h 1876628"/>
                  <a:gd name="connsiteX11642" fmla="*/ 2057070 w 5093934"/>
                  <a:gd name="connsiteY11642" fmla="*/ 91766 h 1876628"/>
                  <a:gd name="connsiteX11643" fmla="*/ 2068250 w 5093934"/>
                  <a:gd name="connsiteY11643" fmla="*/ 126296 h 1876628"/>
                  <a:gd name="connsiteX11644" fmla="*/ 2041504 w 5093934"/>
                  <a:gd name="connsiteY11644" fmla="*/ 158736 h 1876628"/>
                  <a:gd name="connsiteX11645" fmla="*/ 1995006 w 5093934"/>
                  <a:gd name="connsiteY11645" fmla="*/ 167040 h 1876628"/>
                  <a:gd name="connsiteX11646" fmla="*/ 1918188 w 5093934"/>
                  <a:gd name="connsiteY11646" fmla="*/ 132110 h 1876628"/>
                  <a:gd name="connsiteX11647" fmla="*/ 1907006 w 5093934"/>
                  <a:gd name="connsiteY11647" fmla="*/ 97579 h 1876628"/>
                  <a:gd name="connsiteX11648" fmla="*/ 1933753 w 5093934"/>
                  <a:gd name="connsiteY11648" fmla="*/ 65140 h 1876628"/>
                  <a:gd name="connsiteX11649" fmla="*/ 1957873 w 5093934"/>
                  <a:gd name="connsiteY11649" fmla="*/ 53385 h 1876628"/>
                  <a:gd name="connsiteX11650" fmla="*/ 4097245 w 5093934"/>
                  <a:gd name="connsiteY11650" fmla="*/ 47630 h 1876628"/>
                  <a:gd name="connsiteX11651" fmla="*/ 4105129 w 5093934"/>
                  <a:gd name="connsiteY11651" fmla="*/ 118031 h 1876628"/>
                  <a:gd name="connsiteX11652" fmla="*/ 4096574 w 5093934"/>
                  <a:gd name="connsiteY11652" fmla="*/ 123000 h 1876628"/>
                  <a:gd name="connsiteX11653" fmla="*/ 4059584 w 5093934"/>
                  <a:gd name="connsiteY11653" fmla="*/ 119644 h 1876628"/>
                  <a:gd name="connsiteX11654" fmla="*/ 4040340 w 5093934"/>
                  <a:gd name="connsiteY11654" fmla="*/ 101377 h 1876628"/>
                  <a:gd name="connsiteX11655" fmla="*/ 4044860 w 5093934"/>
                  <a:gd name="connsiteY11655" fmla="*/ 73907 h 1876628"/>
                  <a:gd name="connsiteX11656" fmla="*/ 4086151 w 5093934"/>
                  <a:gd name="connsiteY11656" fmla="*/ 49920 h 1876628"/>
                  <a:gd name="connsiteX11657" fmla="*/ 3425014 w 5093934"/>
                  <a:gd name="connsiteY11657" fmla="*/ 45950 h 1876628"/>
                  <a:gd name="connsiteX11658" fmla="*/ 3433869 w 5093934"/>
                  <a:gd name="connsiteY11658" fmla="*/ 49666 h 1876628"/>
                  <a:gd name="connsiteX11659" fmla="*/ 3443574 w 5093934"/>
                  <a:gd name="connsiteY11659" fmla="*/ 58879 h 1876628"/>
                  <a:gd name="connsiteX11660" fmla="*/ 3441294 w 5093934"/>
                  <a:gd name="connsiteY11660" fmla="*/ 72733 h 1876628"/>
                  <a:gd name="connsiteX11661" fmla="*/ 3428224 w 5093934"/>
                  <a:gd name="connsiteY11661" fmla="*/ 80326 h 1876628"/>
                  <a:gd name="connsiteX11662" fmla="*/ 3409569 w 5093934"/>
                  <a:gd name="connsiteY11662" fmla="*/ 78633 h 1876628"/>
                  <a:gd name="connsiteX11663" fmla="*/ 3399864 w 5093934"/>
                  <a:gd name="connsiteY11663" fmla="*/ 69420 h 1876628"/>
                  <a:gd name="connsiteX11664" fmla="*/ 3402144 w 5093934"/>
                  <a:gd name="connsiteY11664" fmla="*/ 55565 h 1876628"/>
                  <a:gd name="connsiteX11665" fmla="*/ 3415214 w 5093934"/>
                  <a:gd name="connsiteY11665" fmla="*/ 47973 h 1876628"/>
                  <a:gd name="connsiteX11666" fmla="*/ 3425014 w 5093934"/>
                  <a:gd name="connsiteY11666" fmla="*/ 45950 h 1876628"/>
                  <a:gd name="connsiteX11667" fmla="*/ 2660785 w 5093934"/>
                  <a:gd name="connsiteY11667" fmla="*/ 45950 h 1876628"/>
                  <a:gd name="connsiteX11668" fmla="*/ 2669642 w 5093934"/>
                  <a:gd name="connsiteY11668" fmla="*/ 49666 h 1876628"/>
                  <a:gd name="connsiteX11669" fmla="*/ 2679346 w 5093934"/>
                  <a:gd name="connsiteY11669" fmla="*/ 58879 h 1876628"/>
                  <a:gd name="connsiteX11670" fmla="*/ 2677066 w 5093934"/>
                  <a:gd name="connsiteY11670" fmla="*/ 72733 h 1876628"/>
                  <a:gd name="connsiteX11671" fmla="*/ 2663997 w 5093934"/>
                  <a:gd name="connsiteY11671" fmla="*/ 80326 h 1876628"/>
                  <a:gd name="connsiteX11672" fmla="*/ 2645341 w 5093934"/>
                  <a:gd name="connsiteY11672" fmla="*/ 78633 h 1876628"/>
                  <a:gd name="connsiteX11673" fmla="*/ 2635636 w 5093934"/>
                  <a:gd name="connsiteY11673" fmla="*/ 69420 h 1876628"/>
                  <a:gd name="connsiteX11674" fmla="*/ 2637916 w 5093934"/>
                  <a:gd name="connsiteY11674" fmla="*/ 55565 h 1876628"/>
                  <a:gd name="connsiteX11675" fmla="*/ 2650985 w 5093934"/>
                  <a:gd name="connsiteY11675" fmla="*/ 47973 h 1876628"/>
                  <a:gd name="connsiteX11676" fmla="*/ 2660785 w 5093934"/>
                  <a:gd name="connsiteY11676" fmla="*/ 45950 h 1876628"/>
                  <a:gd name="connsiteX11677" fmla="*/ 1896403 w 5093934"/>
                  <a:gd name="connsiteY11677" fmla="*/ 45950 h 1876628"/>
                  <a:gd name="connsiteX11678" fmla="*/ 1905260 w 5093934"/>
                  <a:gd name="connsiteY11678" fmla="*/ 49666 h 1876628"/>
                  <a:gd name="connsiteX11679" fmla="*/ 1914964 w 5093934"/>
                  <a:gd name="connsiteY11679" fmla="*/ 58879 h 1876628"/>
                  <a:gd name="connsiteX11680" fmla="*/ 1912684 w 5093934"/>
                  <a:gd name="connsiteY11680" fmla="*/ 72733 h 1876628"/>
                  <a:gd name="connsiteX11681" fmla="*/ 1899614 w 5093934"/>
                  <a:gd name="connsiteY11681" fmla="*/ 80326 h 1876628"/>
                  <a:gd name="connsiteX11682" fmla="*/ 1880959 w 5093934"/>
                  <a:gd name="connsiteY11682" fmla="*/ 78633 h 1876628"/>
                  <a:gd name="connsiteX11683" fmla="*/ 1871254 w 5093934"/>
                  <a:gd name="connsiteY11683" fmla="*/ 69420 h 1876628"/>
                  <a:gd name="connsiteX11684" fmla="*/ 1873534 w 5093934"/>
                  <a:gd name="connsiteY11684" fmla="*/ 55565 h 1876628"/>
                  <a:gd name="connsiteX11685" fmla="*/ 1886603 w 5093934"/>
                  <a:gd name="connsiteY11685" fmla="*/ 47973 h 1876628"/>
                  <a:gd name="connsiteX11686" fmla="*/ 1896403 w 5093934"/>
                  <a:gd name="connsiteY11686" fmla="*/ 45950 h 1876628"/>
                  <a:gd name="connsiteX11687" fmla="*/ 3342801 w 5093934"/>
                  <a:gd name="connsiteY11687" fmla="*/ 45909 h 1876628"/>
                  <a:gd name="connsiteX11688" fmla="*/ 3360360 w 5093934"/>
                  <a:gd name="connsiteY11688" fmla="*/ 53276 h 1876628"/>
                  <a:gd name="connsiteX11689" fmla="*/ 3379602 w 5093934"/>
                  <a:gd name="connsiteY11689" fmla="*/ 71544 h 1876628"/>
                  <a:gd name="connsiteX11690" fmla="*/ 3375084 w 5093934"/>
                  <a:gd name="connsiteY11690" fmla="*/ 99014 h 1876628"/>
                  <a:gd name="connsiteX11691" fmla="*/ 3333793 w 5093934"/>
                  <a:gd name="connsiteY11691" fmla="*/ 123000 h 1876628"/>
                  <a:gd name="connsiteX11692" fmla="*/ 3296802 w 5093934"/>
                  <a:gd name="connsiteY11692" fmla="*/ 119644 h 1876628"/>
                  <a:gd name="connsiteX11693" fmla="*/ 3277559 w 5093934"/>
                  <a:gd name="connsiteY11693" fmla="*/ 101377 h 1876628"/>
                  <a:gd name="connsiteX11694" fmla="*/ 3282079 w 5093934"/>
                  <a:gd name="connsiteY11694" fmla="*/ 73907 h 1876628"/>
                  <a:gd name="connsiteX11695" fmla="*/ 3323370 w 5093934"/>
                  <a:gd name="connsiteY11695" fmla="*/ 49920 h 1876628"/>
                  <a:gd name="connsiteX11696" fmla="*/ 3342801 w 5093934"/>
                  <a:gd name="connsiteY11696" fmla="*/ 45909 h 1876628"/>
                  <a:gd name="connsiteX11697" fmla="*/ 2578573 w 5093934"/>
                  <a:gd name="connsiteY11697" fmla="*/ 45909 h 1876628"/>
                  <a:gd name="connsiteX11698" fmla="*/ 2596132 w 5093934"/>
                  <a:gd name="connsiteY11698" fmla="*/ 53276 h 1876628"/>
                  <a:gd name="connsiteX11699" fmla="*/ 2615374 w 5093934"/>
                  <a:gd name="connsiteY11699" fmla="*/ 71544 h 1876628"/>
                  <a:gd name="connsiteX11700" fmla="*/ 2610856 w 5093934"/>
                  <a:gd name="connsiteY11700" fmla="*/ 99014 h 1876628"/>
                  <a:gd name="connsiteX11701" fmla="*/ 2569564 w 5093934"/>
                  <a:gd name="connsiteY11701" fmla="*/ 123000 h 1876628"/>
                  <a:gd name="connsiteX11702" fmla="*/ 2532574 w 5093934"/>
                  <a:gd name="connsiteY11702" fmla="*/ 119644 h 1876628"/>
                  <a:gd name="connsiteX11703" fmla="*/ 2513331 w 5093934"/>
                  <a:gd name="connsiteY11703" fmla="*/ 101377 h 1876628"/>
                  <a:gd name="connsiteX11704" fmla="*/ 2517850 w 5093934"/>
                  <a:gd name="connsiteY11704" fmla="*/ 73907 h 1876628"/>
                  <a:gd name="connsiteX11705" fmla="*/ 2559142 w 5093934"/>
                  <a:gd name="connsiteY11705" fmla="*/ 49920 h 1876628"/>
                  <a:gd name="connsiteX11706" fmla="*/ 2578573 w 5093934"/>
                  <a:gd name="connsiteY11706" fmla="*/ 45909 h 1876628"/>
                  <a:gd name="connsiteX11707" fmla="*/ 1814191 w 5093934"/>
                  <a:gd name="connsiteY11707" fmla="*/ 45909 h 1876628"/>
                  <a:gd name="connsiteX11708" fmla="*/ 1831750 w 5093934"/>
                  <a:gd name="connsiteY11708" fmla="*/ 53276 h 1876628"/>
                  <a:gd name="connsiteX11709" fmla="*/ 1850992 w 5093934"/>
                  <a:gd name="connsiteY11709" fmla="*/ 71544 h 1876628"/>
                  <a:gd name="connsiteX11710" fmla="*/ 1846474 w 5093934"/>
                  <a:gd name="connsiteY11710" fmla="*/ 99014 h 1876628"/>
                  <a:gd name="connsiteX11711" fmla="*/ 1805183 w 5093934"/>
                  <a:gd name="connsiteY11711" fmla="*/ 123000 h 1876628"/>
                  <a:gd name="connsiteX11712" fmla="*/ 1768192 w 5093934"/>
                  <a:gd name="connsiteY11712" fmla="*/ 119644 h 1876628"/>
                  <a:gd name="connsiteX11713" fmla="*/ 1748950 w 5093934"/>
                  <a:gd name="connsiteY11713" fmla="*/ 101377 h 1876628"/>
                  <a:gd name="connsiteX11714" fmla="*/ 1753469 w 5093934"/>
                  <a:gd name="connsiteY11714" fmla="*/ 73907 h 1876628"/>
                  <a:gd name="connsiteX11715" fmla="*/ 1794760 w 5093934"/>
                  <a:gd name="connsiteY11715" fmla="*/ 49920 h 1876628"/>
                  <a:gd name="connsiteX11716" fmla="*/ 1814191 w 5093934"/>
                  <a:gd name="connsiteY11716" fmla="*/ 45909 h 1876628"/>
                  <a:gd name="connsiteX11717" fmla="*/ 3856323 w 5093934"/>
                  <a:gd name="connsiteY11717" fmla="*/ 36069 h 1876628"/>
                  <a:gd name="connsiteX11718" fmla="*/ 3865695 w 5093934"/>
                  <a:gd name="connsiteY11718" fmla="*/ 38952 h 1876628"/>
                  <a:gd name="connsiteX11719" fmla="*/ 3903248 w 5093934"/>
                  <a:gd name="connsiteY11719" fmla="*/ 66841 h 1876628"/>
                  <a:gd name="connsiteX11720" fmla="*/ 3903248 w 5093934"/>
                  <a:gd name="connsiteY11720" fmla="*/ 80760 h 1876628"/>
                  <a:gd name="connsiteX11721" fmla="*/ 3850876 w 5093934"/>
                  <a:gd name="connsiteY11721" fmla="*/ 119653 h 1876628"/>
                  <a:gd name="connsiteX11722" fmla="*/ 3832133 w 5093934"/>
                  <a:gd name="connsiteY11722" fmla="*/ 119653 h 1876628"/>
                  <a:gd name="connsiteX11723" fmla="*/ 3794580 w 5093934"/>
                  <a:gd name="connsiteY11723" fmla="*/ 91765 h 1876628"/>
                  <a:gd name="connsiteX11724" fmla="*/ 3794580 w 5093934"/>
                  <a:gd name="connsiteY11724" fmla="*/ 77845 h 1876628"/>
                  <a:gd name="connsiteX11725" fmla="*/ 3846951 w 5093934"/>
                  <a:gd name="connsiteY11725" fmla="*/ 38952 h 1876628"/>
                  <a:gd name="connsiteX11726" fmla="*/ 3856323 w 5093934"/>
                  <a:gd name="connsiteY11726" fmla="*/ 36069 h 1876628"/>
                  <a:gd name="connsiteX11727" fmla="*/ 3093542 w 5093934"/>
                  <a:gd name="connsiteY11727" fmla="*/ 36069 h 1876628"/>
                  <a:gd name="connsiteX11728" fmla="*/ 3102914 w 5093934"/>
                  <a:gd name="connsiteY11728" fmla="*/ 38952 h 1876628"/>
                  <a:gd name="connsiteX11729" fmla="*/ 3140468 w 5093934"/>
                  <a:gd name="connsiteY11729" fmla="*/ 66841 h 1876628"/>
                  <a:gd name="connsiteX11730" fmla="*/ 3140468 w 5093934"/>
                  <a:gd name="connsiteY11730" fmla="*/ 80760 h 1876628"/>
                  <a:gd name="connsiteX11731" fmla="*/ 3088096 w 5093934"/>
                  <a:gd name="connsiteY11731" fmla="*/ 119653 h 1876628"/>
                  <a:gd name="connsiteX11732" fmla="*/ 3069352 w 5093934"/>
                  <a:gd name="connsiteY11732" fmla="*/ 119653 h 1876628"/>
                  <a:gd name="connsiteX11733" fmla="*/ 3031799 w 5093934"/>
                  <a:gd name="connsiteY11733" fmla="*/ 91765 h 1876628"/>
                  <a:gd name="connsiteX11734" fmla="*/ 3031799 w 5093934"/>
                  <a:gd name="connsiteY11734" fmla="*/ 77845 h 1876628"/>
                  <a:gd name="connsiteX11735" fmla="*/ 3084170 w 5093934"/>
                  <a:gd name="connsiteY11735" fmla="*/ 38952 h 1876628"/>
                  <a:gd name="connsiteX11736" fmla="*/ 3093542 w 5093934"/>
                  <a:gd name="connsiteY11736" fmla="*/ 36069 h 1876628"/>
                  <a:gd name="connsiteX11737" fmla="*/ 2329314 w 5093934"/>
                  <a:gd name="connsiteY11737" fmla="*/ 36069 h 1876628"/>
                  <a:gd name="connsiteX11738" fmla="*/ 2338686 w 5093934"/>
                  <a:gd name="connsiteY11738" fmla="*/ 38952 h 1876628"/>
                  <a:gd name="connsiteX11739" fmla="*/ 2376240 w 5093934"/>
                  <a:gd name="connsiteY11739" fmla="*/ 66841 h 1876628"/>
                  <a:gd name="connsiteX11740" fmla="*/ 2376240 w 5093934"/>
                  <a:gd name="connsiteY11740" fmla="*/ 80760 h 1876628"/>
                  <a:gd name="connsiteX11741" fmla="*/ 2323868 w 5093934"/>
                  <a:gd name="connsiteY11741" fmla="*/ 119653 h 1876628"/>
                  <a:gd name="connsiteX11742" fmla="*/ 2305124 w 5093934"/>
                  <a:gd name="connsiteY11742" fmla="*/ 119653 h 1876628"/>
                  <a:gd name="connsiteX11743" fmla="*/ 2267570 w 5093934"/>
                  <a:gd name="connsiteY11743" fmla="*/ 91765 h 1876628"/>
                  <a:gd name="connsiteX11744" fmla="*/ 2267570 w 5093934"/>
                  <a:gd name="connsiteY11744" fmla="*/ 77845 h 1876628"/>
                  <a:gd name="connsiteX11745" fmla="*/ 2319942 w 5093934"/>
                  <a:gd name="connsiteY11745" fmla="*/ 38952 h 1876628"/>
                  <a:gd name="connsiteX11746" fmla="*/ 2329314 w 5093934"/>
                  <a:gd name="connsiteY11746" fmla="*/ 36069 h 1876628"/>
                  <a:gd name="connsiteX11747" fmla="*/ 1564932 w 5093934"/>
                  <a:gd name="connsiteY11747" fmla="*/ 36069 h 1876628"/>
                  <a:gd name="connsiteX11748" fmla="*/ 1574304 w 5093934"/>
                  <a:gd name="connsiteY11748" fmla="*/ 38952 h 1876628"/>
                  <a:gd name="connsiteX11749" fmla="*/ 1611858 w 5093934"/>
                  <a:gd name="connsiteY11749" fmla="*/ 66841 h 1876628"/>
                  <a:gd name="connsiteX11750" fmla="*/ 1611858 w 5093934"/>
                  <a:gd name="connsiteY11750" fmla="*/ 80760 h 1876628"/>
                  <a:gd name="connsiteX11751" fmla="*/ 1559486 w 5093934"/>
                  <a:gd name="connsiteY11751" fmla="*/ 119653 h 1876628"/>
                  <a:gd name="connsiteX11752" fmla="*/ 1540742 w 5093934"/>
                  <a:gd name="connsiteY11752" fmla="*/ 119653 h 1876628"/>
                  <a:gd name="connsiteX11753" fmla="*/ 1503188 w 5093934"/>
                  <a:gd name="connsiteY11753" fmla="*/ 91765 h 1876628"/>
                  <a:gd name="connsiteX11754" fmla="*/ 1503188 w 5093934"/>
                  <a:gd name="connsiteY11754" fmla="*/ 77845 h 1876628"/>
                  <a:gd name="connsiteX11755" fmla="*/ 1555560 w 5093934"/>
                  <a:gd name="connsiteY11755" fmla="*/ 38952 h 1876628"/>
                  <a:gd name="connsiteX11756" fmla="*/ 1564932 w 5093934"/>
                  <a:gd name="connsiteY11756" fmla="*/ 36069 h 1876628"/>
                  <a:gd name="connsiteX11757" fmla="*/ 3567076 w 5093934"/>
                  <a:gd name="connsiteY11757" fmla="*/ 36002 h 1876628"/>
                  <a:gd name="connsiteX11758" fmla="*/ 3572832 w 5093934"/>
                  <a:gd name="connsiteY11758" fmla="*/ 39328 h 1876628"/>
                  <a:gd name="connsiteX11759" fmla="*/ 3580114 w 5093934"/>
                  <a:gd name="connsiteY11759" fmla="*/ 48841 h 1876628"/>
                  <a:gd name="connsiteX11760" fmla="*/ 3576540 w 5093934"/>
                  <a:gd name="connsiteY11760" fmla="*/ 58488 h 1876628"/>
                  <a:gd name="connsiteX11761" fmla="*/ 3563994 w 5093934"/>
                  <a:gd name="connsiteY11761" fmla="*/ 63785 h 1876628"/>
                  <a:gd name="connsiteX11762" fmla="*/ 3551002 w 5093934"/>
                  <a:gd name="connsiteY11762" fmla="*/ 61132 h 1876628"/>
                  <a:gd name="connsiteX11763" fmla="*/ 3543720 w 5093934"/>
                  <a:gd name="connsiteY11763" fmla="*/ 51618 h 1876628"/>
                  <a:gd name="connsiteX11764" fmla="*/ 3547294 w 5093934"/>
                  <a:gd name="connsiteY11764" fmla="*/ 41970 h 1876628"/>
                  <a:gd name="connsiteX11765" fmla="*/ 3559840 w 5093934"/>
                  <a:gd name="connsiteY11765" fmla="*/ 36674 h 1876628"/>
                  <a:gd name="connsiteX11766" fmla="*/ 3567076 w 5093934"/>
                  <a:gd name="connsiteY11766" fmla="*/ 36002 h 1876628"/>
                  <a:gd name="connsiteX11767" fmla="*/ 2802848 w 5093934"/>
                  <a:gd name="connsiteY11767" fmla="*/ 36002 h 1876628"/>
                  <a:gd name="connsiteX11768" fmla="*/ 2808604 w 5093934"/>
                  <a:gd name="connsiteY11768" fmla="*/ 39328 h 1876628"/>
                  <a:gd name="connsiteX11769" fmla="*/ 2815886 w 5093934"/>
                  <a:gd name="connsiteY11769" fmla="*/ 48841 h 1876628"/>
                  <a:gd name="connsiteX11770" fmla="*/ 2812312 w 5093934"/>
                  <a:gd name="connsiteY11770" fmla="*/ 58488 h 1876628"/>
                  <a:gd name="connsiteX11771" fmla="*/ 2799766 w 5093934"/>
                  <a:gd name="connsiteY11771" fmla="*/ 63785 h 1876628"/>
                  <a:gd name="connsiteX11772" fmla="*/ 2786774 w 5093934"/>
                  <a:gd name="connsiteY11772" fmla="*/ 61132 h 1876628"/>
                  <a:gd name="connsiteX11773" fmla="*/ 2779492 w 5093934"/>
                  <a:gd name="connsiteY11773" fmla="*/ 51618 h 1876628"/>
                  <a:gd name="connsiteX11774" fmla="*/ 2783066 w 5093934"/>
                  <a:gd name="connsiteY11774" fmla="*/ 41970 h 1876628"/>
                  <a:gd name="connsiteX11775" fmla="*/ 2795612 w 5093934"/>
                  <a:gd name="connsiteY11775" fmla="*/ 36674 h 1876628"/>
                  <a:gd name="connsiteX11776" fmla="*/ 2802848 w 5093934"/>
                  <a:gd name="connsiteY11776" fmla="*/ 36002 h 1876628"/>
                  <a:gd name="connsiteX11777" fmla="*/ 2038466 w 5093934"/>
                  <a:gd name="connsiteY11777" fmla="*/ 36002 h 1876628"/>
                  <a:gd name="connsiteX11778" fmla="*/ 2044222 w 5093934"/>
                  <a:gd name="connsiteY11778" fmla="*/ 39328 h 1876628"/>
                  <a:gd name="connsiteX11779" fmla="*/ 2051504 w 5093934"/>
                  <a:gd name="connsiteY11779" fmla="*/ 48841 h 1876628"/>
                  <a:gd name="connsiteX11780" fmla="*/ 2047930 w 5093934"/>
                  <a:gd name="connsiteY11780" fmla="*/ 58488 h 1876628"/>
                  <a:gd name="connsiteX11781" fmla="*/ 2035384 w 5093934"/>
                  <a:gd name="connsiteY11781" fmla="*/ 63785 h 1876628"/>
                  <a:gd name="connsiteX11782" fmla="*/ 2022392 w 5093934"/>
                  <a:gd name="connsiteY11782" fmla="*/ 61132 h 1876628"/>
                  <a:gd name="connsiteX11783" fmla="*/ 2015110 w 5093934"/>
                  <a:gd name="connsiteY11783" fmla="*/ 51618 h 1876628"/>
                  <a:gd name="connsiteX11784" fmla="*/ 2018684 w 5093934"/>
                  <a:gd name="connsiteY11784" fmla="*/ 41970 h 1876628"/>
                  <a:gd name="connsiteX11785" fmla="*/ 2031230 w 5093934"/>
                  <a:gd name="connsiteY11785" fmla="*/ 36674 h 1876628"/>
                  <a:gd name="connsiteX11786" fmla="*/ 2038466 w 5093934"/>
                  <a:gd name="connsiteY11786" fmla="*/ 36002 h 1876628"/>
                  <a:gd name="connsiteX11787" fmla="*/ 3920384 w 5093934"/>
                  <a:gd name="connsiteY11787" fmla="*/ 31492 h 1876628"/>
                  <a:gd name="connsiteX11788" fmla="*/ 3936134 w 5093934"/>
                  <a:gd name="connsiteY11788" fmla="*/ 31492 h 1876628"/>
                  <a:gd name="connsiteX11789" fmla="*/ 3949425 w 5093934"/>
                  <a:gd name="connsiteY11789" fmla="*/ 41361 h 1876628"/>
                  <a:gd name="connsiteX11790" fmla="*/ 3949424 w 5093934"/>
                  <a:gd name="connsiteY11790" fmla="*/ 53684 h 1876628"/>
                  <a:gd name="connsiteX11791" fmla="*/ 3936134 w 5093934"/>
                  <a:gd name="connsiteY11791" fmla="*/ 63553 h 1876628"/>
                  <a:gd name="connsiteX11792" fmla="*/ 3920384 w 5093934"/>
                  <a:gd name="connsiteY11792" fmla="*/ 63554 h 1876628"/>
                  <a:gd name="connsiteX11793" fmla="*/ 3907094 w 5093934"/>
                  <a:gd name="connsiteY11793" fmla="*/ 53684 h 1876628"/>
                  <a:gd name="connsiteX11794" fmla="*/ 3907094 w 5093934"/>
                  <a:gd name="connsiteY11794" fmla="*/ 41361 h 1876628"/>
                  <a:gd name="connsiteX11795" fmla="*/ 3920384 w 5093934"/>
                  <a:gd name="connsiteY11795" fmla="*/ 31492 h 1876628"/>
                  <a:gd name="connsiteX11796" fmla="*/ 3157602 w 5093934"/>
                  <a:gd name="connsiteY11796" fmla="*/ 31492 h 1876628"/>
                  <a:gd name="connsiteX11797" fmla="*/ 3173353 w 5093934"/>
                  <a:gd name="connsiteY11797" fmla="*/ 31492 h 1876628"/>
                  <a:gd name="connsiteX11798" fmla="*/ 3186644 w 5093934"/>
                  <a:gd name="connsiteY11798" fmla="*/ 41361 h 1876628"/>
                  <a:gd name="connsiteX11799" fmla="*/ 3186644 w 5093934"/>
                  <a:gd name="connsiteY11799" fmla="*/ 53684 h 1876628"/>
                  <a:gd name="connsiteX11800" fmla="*/ 3173353 w 5093934"/>
                  <a:gd name="connsiteY11800" fmla="*/ 63553 h 1876628"/>
                  <a:gd name="connsiteX11801" fmla="*/ 3157603 w 5093934"/>
                  <a:gd name="connsiteY11801" fmla="*/ 63554 h 1876628"/>
                  <a:gd name="connsiteX11802" fmla="*/ 3144312 w 5093934"/>
                  <a:gd name="connsiteY11802" fmla="*/ 53684 h 1876628"/>
                  <a:gd name="connsiteX11803" fmla="*/ 3144312 w 5093934"/>
                  <a:gd name="connsiteY11803" fmla="*/ 41361 h 1876628"/>
                  <a:gd name="connsiteX11804" fmla="*/ 3157602 w 5093934"/>
                  <a:gd name="connsiteY11804" fmla="*/ 31492 h 1876628"/>
                  <a:gd name="connsiteX11805" fmla="*/ 2393374 w 5093934"/>
                  <a:gd name="connsiteY11805" fmla="*/ 31492 h 1876628"/>
                  <a:gd name="connsiteX11806" fmla="*/ 2409126 w 5093934"/>
                  <a:gd name="connsiteY11806" fmla="*/ 31492 h 1876628"/>
                  <a:gd name="connsiteX11807" fmla="*/ 2422416 w 5093934"/>
                  <a:gd name="connsiteY11807" fmla="*/ 41361 h 1876628"/>
                  <a:gd name="connsiteX11808" fmla="*/ 2422415 w 5093934"/>
                  <a:gd name="connsiteY11808" fmla="*/ 53684 h 1876628"/>
                  <a:gd name="connsiteX11809" fmla="*/ 2409126 w 5093934"/>
                  <a:gd name="connsiteY11809" fmla="*/ 63553 h 1876628"/>
                  <a:gd name="connsiteX11810" fmla="*/ 2393375 w 5093934"/>
                  <a:gd name="connsiteY11810" fmla="*/ 63554 h 1876628"/>
                  <a:gd name="connsiteX11811" fmla="*/ 2380085 w 5093934"/>
                  <a:gd name="connsiteY11811" fmla="*/ 53684 h 1876628"/>
                  <a:gd name="connsiteX11812" fmla="*/ 2380085 w 5093934"/>
                  <a:gd name="connsiteY11812" fmla="*/ 41361 h 1876628"/>
                  <a:gd name="connsiteX11813" fmla="*/ 2393374 w 5093934"/>
                  <a:gd name="connsiteY11813" fmla="*/ 31492 h 1876628"/>
                  <a:gd name="connsiteX11814" fmla="*/ 1628993 w 5093934"/>
                  <a:gd name="connsiteY11814" fmla="*/ 31492 h 1876628"/>
                  <a:gd name="connsiteX11815" fmla="*/ 1644744 w 5093934"/>
                  <a:gd name="connsiteY11815" fmla="*/ 31492 h 1876628"/>
                  <a:gd name="connsiteX11816" fmla="*/ 1658034 w 5093934"/>
                  <a:gd name="connsiteY11816" fmla="*/ 41361 h 1876628"/>
                  <a:gd name="connsiteX11817" fmla="*/ 1658033 w 5093934"/>
                  <a:gd name="connsiteY11817" fmla="*/ 53684 h 1876628"/>
                  <a:gd name="connsiteX11818" fmla="*/ 1644744 w 5093934"/>
                  <a:gd name="connsiteY11818" fmla="*/ 63553 h 1876628"/>
                  <a:gd name="connsiteX11819" fmla="*/ 1628993 w 5093934"/>
                  <a:gd name="connsiteY11819" fmla="*/ 63554 h 1876628"/>
                  <a:gd name="connsiteX11820" fmla="*/ 1615702 w 5093934"/>
                  <a:gd name="connsiteY11820" fmla="*/ 53684 h 1876628"/>
                  <a:gd name="connsiteX11821" fmla="*/ 1615702 w 5093934"/>
                  <a:gd name="connsiteY11821" fmla="*/ 41361 h 1876628"/>
                  <a:gd name="connsiteX11822" fmla="*/ 1628993 w 5093934"/>
                  <a:gd name="connsiteY11822" fmla="*/ 31492 h 1876628"/>
                  <a:gd name="connsiteX11823" fmla="*/ 1358625 w 5093934"/>
                  <a:gd name="connsiteY11823" fmla="*/ 22545 h 1876628"/>
                  <a:gd name="connsiteX11824" fmla="*/ 1376634 w 5093934"/>
                  <a:gd name="connsiteY11824" fmla="*/ 27490 h 1876628"/>
                  <a:gd name="connsiteX11825" fmla="*/ 1436976 w 5093934"/>
                  <a:gd name="connsiteY11825" fmla="*/ 68978 h 1876628"/>
                  <a:gd name="connsiteX11826" fmla="*/ 1438577 w 5093934"/>
                  <a:gd name="connsiteY11826" fmla="*/ 99843 h 1876628"/>
                  <a:gd name="connsiteX11827" fmla="*/ 1408314 w 5093934"/>
                  <a:gd name="connsiteY11827" fmla="*/ 124118 h 1876628"/>
                  <a:gd name="connsiteX11828" fmla="*/ 1366753 w 5093934"/>
                  <a:gd name="connsiteY11828" fmla="*/ 125307 h 1876628"/>
                  <a:gd name="connsiteX11829" fmla="*/ 1348521 w 5093934"/>
                  <a:gd name="connsiteY11829" fmla="*/ 112771 h 1876628"/>
                  <a:gd name="connsiteX11830" fmla="*/ 3648359 w 5093934"/>
                  <a:gd name="connsiteY11830" fmla="*/ 21693 h 1876628"/>
                  <a:gd name="connsiteX11831" fmla="*/ 3669472 w 5093934"/>
                  <a:gd name="connsiteY11831" fmla="*/ 27490 h 1876628"/>
                  <a:gd name="connsiteX11832" fmla="*/ 3729814 w 5093934"/>
                  <a:gd name="connsiteY11832" fmla="*/ 68978 h 1876628"/>
                  <a:gd name="connsiteX11833" fmla="*/ 3731416 w 5093934"/>
                  <a:gd name="connsiteY11833" fmla="*/ 99843 h 1876628"/>
                  <a:gd name="connsiteX11834" fmla="*/ 3701152 w 5093934"/>
                  <a:gd name="connsiteY11834" fmla="*/ 124118 h 1876628"/>
                  <a:gd name="connsiteX11835" fmla="*/ 3659591 w 5093934"/>
                  <a:gd name="connsiteY11835" fmla="*/ 125307 h 1876628"/>
                  <a:gd name="connsiteX11836" fmla="*/ 3599248 w 5093934"/>
                  <a:gd name="connsiteY11836" fmla="*/ 83819 h 1876628"/>
                  <a:gd name="connsiteX11837" fmla="*/ 3597648 w 5093934"/>
                  <a:gd name="connsiteY11837" fmla="*/ 52955 h 1876628"/>
                  <a:gd name="connsiteX11838" fmla="*/ 3627910 w 5093934"/>
                  <a:gd name="connsiteY11838" fmla="*/ 28679 h 1876628"/>
                  <a:gd name="connsiteX11839" fmla="*/ 3648359 w 5093934"/>
                  <a:gd name="connsiteY11839" fmla="*/ 21693 h 1876628"/>
                  <a:gd name="connsiteX11840" fmla="*/ 2884132 w 5093934"/>
                  <a:gd name="connsiteY11840" fmla="*/ 21693 h 1876628"/>
                  <a:gd name="connsiteX11841" fmla="*/ 2905244 w 5093934"/>
                  <a:gd name="connsiteY11841" fmla="*/ 27490 h 1876628"/>
                  <a:gd name="connsiteX11842" fmla="*/ 2965586 w 5093934"/>
                  <a:gd name="connsiteY11842" fmla="*/ 68978 h 1876628"/>
                  <a:gd name="connsiteX11843" fmla="*/ 2967187 w 5093934"/>
                  <a:gd name="connsiteY11843" fmla="*/ 99843 h 1876628"/>
                  <a:gd name="connsiteX11844" fmla="*/ 2936924 w 5093934"/>
                  <a:gd name="connsiteY11844" fmla="*/ 124118 h 1876628"/>
                  <a:gd name="connsiteX11845" fmla="*/ 2895363 w 5093934"/>
                  <a:gd name="connsiteY11845" fmla="*/ 125307 h 1876628"/>
                  <a:gd name="connsiteX11846" fmla="*/ 2835021 w 5093934"/>
                  <a:gd name="connsiteY11846" fmla="*/ 83819 h 1876628"/>
                  <a:gd name="connsiteX11847" fmla="*/ 2833420 w 5093934"/>
                  <a:gd name="connsiteY11847" fmla="*/ 52955 h 1876628"/>
                  <a:gd name="connsiteX11848" fmla="*/ 2863682 w 5093934"/>
                  <a:gd name="connsiteY11848" fmla="*/ 28679 h 1876628"/>
                  <a:gd name="connsiteX11849" fmla="*/ 2884132 w 5093934"/>
                  <a:gd name="connsiteY11849" fmla="*/ 21693 h 1876628"/>
                  <a:gd name="connsiteX11850" fmla="*/ 2119750 w 5093934"/>
                  <a:gd name="connsiteY11850" fmla="*/ 21693 h 1876628"/>
                  <a:gd name="connsiteX11851" fmla="*/ 2140862 w 5093934"/>
                  <a:gd name="connsiteY11851" fmla="*/ 27490 h 1876628"/>
                  <a:gd name="connsiteX11852" fmla="*/ 2201204 w 5093934"/>
                  <a:gd name="connsiteY11852" fmla="*/ 68978 h 1876628"/>
                  <a:gd name="connsiteX11853" fmla="*/ 2202806 w 5093934"/>
                  <a:gd name="connsiteY11853" fmla="*/ 99843 h 1876628"/>
                  <a:gd name="connsiteX11854" fmla="*/ 2172542 w 5093934"/>
                  <a:gd name="connsiteY11854" fmla="*/ 124118 h 1876628"/>
                  <a:gd name="connsiteX11855" fmla="*/ 2130981 w 5093934"/>
                  <a:gd name="connsiteY11855" fmla="*/ 125307 h 1876628"/>
                  <a:gd name="connsiteX11856" fmla="*/ 2070638 w 5093934"/>
                  <a:gd name="connsiteY11856" fmla="*/ 83819 h 1876628"/>
                  <a:gd name="connsiteX11857" fmla="*/ 2069037 w 5093934"/>
                  <a:gd name="connsiteY11857" fmla="*/ 52955 h 1876628"/>
                  <a:gd name="connsiteX11858" fmla="*/ 2099300 w 5093934"/>
                  <a:gd name="connsiteY11858" fmla="*/ 28679 h 1876628"/>
                  <a:gd name="connsiteX11859" fmla="*/ 2119750 w 5093934"/>
                  <a:gd name="connsiteY11859" fmla="*/ 21693 h 1876628"/>
                  <a:gd name="connsiteX11860" fmla="*/ 3353650 w 5093934"/>
                  <a:gd name="connsiteY11860" fmla="*/ 16092 h 1876628"/>
                  <a:gd name="connsiteX11861" fmla="*/ 3359701 w 5093934"/>
                  <a:gd name="connsiteY11861" fmla="*/ 18191 h 1876628"/>
                  <a:gd name="connsiteX11862" fmla="*/ 3366683 w 5093934"/>
                  <a:gd name="connsiteY11862" fmla="*/ 23858 h 1876628"/>
                  <a:gd name="connsiteX11863" fmla="*/ 3366136 w 5093934"/>
                  <a:gd name="connsiteY11863" fmla="*/ 33013 h 1876628"/>
                  <a:gd name="connsiteX11864" fmla="*/ 3358506 w 5093934"/>
                  <a:gd name="connsiteY11864" fmla="*/ 38198 h 1876628"/>
                  <a:gd name="connsiteX11865" fmla="*/ 3346178 w 5093934"/>
                  <a:gd name="connsiteY11865" fmla="*/ 37792 h 1876628"/>
                  <a:gd name="connsiteX11866" fmla="*/ 3339195 w 5093934"/>
                  <a:gd name="connsiteY11866" fmla="*/ 32125 h 1876628"/>
                  <a:gd name="connsiteX11867" fmla="*/ 3339742 w 5093934"/>
                  <a:gd name="connsiteY11867" fmla="*/ 22970 h 1876628"/>
                  <a:gd name="connsiteX11868" fmla="*/ 3347372 w 5093934"/>
                  <a:gd name="connsiteY11868" fmla="*/ 17785 h 1876628"/>
                  <a:gd name="connsiteX11869" fmla="*/ 3353650 w 5093934"/>
                  <a:gd name="connsiteY11869" fmla="*/ 16092 h 1876628"/>
                  <a:gd name="connsiteX11870" fmla="*/ 2589422 w 5093934"/>
                  <a:gd name="connsiteY11870" fmla="*/ 16092 h 1876628"/>
                  <a:gd name="connsiteX11871" fmla="*/ 2595473 w 5093934"/>
                  <a:gd name="connsiteY11871" fmla="*/ 18191 h 1876628"/>
                  <a:gd name="connsiteX11872" fmla="*/ 2602455 w 5093934"/>
                  <a:gd name="connsiteY11872" fmla="*/ 23858 h 1876628"/>
                  <a:gd name="connsiteX11873" fmla="*/ 2601908 w 5093934"/>
                  <a:gd name="connsiteY11873" fmla="*/ 33013 h 1876628"/>
                  <a:gd name="connsiteX11874" fmla="*/ 2594277 w 5093934"/>
                  <a:gd name="connsiteY11874" fmla="*/ 38198 h 1876628"/>
                  <a:gd name="connsiteX11875" fmla="*/ 2581950 w 5093934"/>
                  <a:gd name="connsiteY11875" fmla="*/ 37792 h 1876628"/>
                  <a:gd name="connsiteX11876" fmla="*/ 2574967 w 5093934"/>
                  <a:gd name="connsiteY11876" fmla="*/ 32125 h 1876628"/>
                  <a:gd name="connsiteX11877" fmla="*/ 2575513 w 5093934"/>
                  <a:gd name="connsiteY11877" fmla="*/ 22970 h 1876628"/>
                  <a:gd name="connsiteX11878" fmla="*/ 2583144 w 5093934"/>
                  <a:gd name="connsiteY11878" fmla="*/ 17785 h 1876628"/>
                  <a:gd name="connsiteX11879" fmla="*/ 2589422 w 5093934"/>
                  <a:gd name="connsiteY11879" fmla="*/ 16092 h 1876628"/>
                  <a:gd name="connsiteX11880" fmla="*/ 1825040 w 5093934"/>
                  <a:gd name="connsiteY11880" fmla="*/ 16092 h 1876628"/>
                  <a:gd name="connsiteX11881" fmla="*/ 1831091 w 5093934"/>
                  <a:gd name="connsiteY11881" fmla="*/ 18191 h 1876628"/>
                  <a:gd name="connsiteX11882" fmla="*/ 1838073 w 5093934"/>
                  <a:gd name="connsiteY11882" fmla="*/ 23858 h 1876628"/>
                  <a:gd name="connsiteX11883" fmla="*/ 1837526 w 5093934"/>
                  <a:gd name="connsiteY11883" fmla="*/ 33013 h 1876628"/>
                  <a:gd name="connsiteX11884" fmla="*/ 1829896 w 5093934"/>
                  <a:gd name="connsiteY11884" fmla="*/ 38198 h 1876628"/>
                  <a:gd name="connsiteX11885" fmla="*/ 1817567 w 5093934"/>
                  <a:gd name="connsiteY11885" fmla="*/ 37792 h 1876628"/>
                  <a:gd name="connsiteX11886" fmla="*/ 1810585 w 5093934"/>
                  <a:gd name="connsiteY11886" fmla="*/ 32125 h 1876628"/>
                  <a:gd name="connsiteX11887" fmla="*/ 1811132 w 5093934"/>
                  <a:gd name="connsiteY11887" fmla="*/ 22970 h 1876628"/>
                  <a:gd name="connsiteX11888" fmla="*/ 1818762 w 5093934"/>
                  <a:gd name="connsiteY11888" fmla="*/ 17785 h 1876628"/>
                  <a:gd name="connsiteX11889" fmla="*/ 1825040 w 5093934"/>
                  <a:gd name="connsiteY11889" fmla="*/ 16092 h 1876628"/>
                  <a:gd name="connsiteX11890" fmla="*/ 3890591 w 5093934"/>
                  <a:gd name="connsiteY11890" fmla="*/ 11791 h 1876628"/>
                  <a:gd name="connsiteX11891" fmla="*/ 3896641 w 5093934"/>
                  <a:gd name="connsiteY11891" fmla="*/ 13891 h 1876628"/>
                  <a:gd name="connsiteX11892" fmla="*/ 3903624 w 5093934"/>
                  <a:gd name="connsiteY11892" fmla="*/ 19557 h 1876628"/>
                  <a:gd name="connsiteX11893" fmla="*/ 3903078 w 5093934"/>
                  <a:gd name="connsiteY11893" fmla="*/ 28713 h 1876628"/>
                  <a:gd name="connsiteX11894" fmla="*/ 3895446 w 5093934"/>
                  <a:gd name="connsiteY11894" fmla="*/ 33898 h 1876628"/>
                  <a:gd name="connsiteX11895" fmla="*/ 3883118 w 5093934"/>
                  <a:gd name="connsiteY11895" fmla="*/ 33492 h 1876628"/>
                  <a:gd name="connsiteX11896" fmla="*/ 3876134 w 5093934"/>
                  <a:gd name="connsiteY11896" fmla="*/ 27825 h 1876628"/>
                  <a:gd name="connsiteX11897" fmla="*/ 3876682 w 5093934"/>
                  <a:gd name="connsiteY11897" fmla="*/ 18669 h 1876628"/>
                  <a:gd name="connsiteX11898" fmla="*/ 3884314 w 5093934"/>
                  <a:gd name="connsiteY11898" fmla="*/ 13484 h 1876628"/>
                  <a:gd name="connsiteX11899" fmla="*/ 3890591 w 5093934"/>
                  <a:gd name="connsiteY11899" fmla="*/ 11791 h 1876628"/>
                  <a:gd name="connsiteX11900" fmla="*/ 3127810 w 5093934"/>
                  <a:gd name="connsiteY11900" fmla="*/ 11791 h 1876628"/>
                  <a:gd name="connsiteX11901" fmla="*/ 3133860 w 5093934"/>
                  <a:gd name="connsiteY11901" fmla="*/ 13891 h 1876628"/>
                  <a:gd name="connsiteX11902" fmla="*/ 3140842 w 5093934"/>
                  <a:gd name="connsiteY11902" fmla="*/ 19557 h 1876628"/>
                  <a:gd name="connsiteX11903" fmla="*/ 3140296 w 5093934"/>
                  <a:gd name="connsiteY11903" fmla="*/ 28713 h 1876628"/>
                  <a:gd name="connsiteX11904" fmla="*/ 3132665 w 5093934"/>
                  <a:gd name="connsiteY11904" fmla="*/ 33898 h 1876628"/>
                  <a:gd name="connsiteX11905" fmla="*/ 3120337 w 5093934"/>
                  <a:gd name="connsiteY11905" fmla="*/ 33492 h 1876628"/>
                  <a:gd name="connsiteX11906" fmla="*/ 3113354 w 5093934"/>
                  <a:gd name="connsiteY11906" fmla="*/ 27825 h 1876628"/>
                  <a:gd name="connsiteX11907" fmla="*/ 3113901 w 5093934"/>
                  <a:gd name="connsiteY11907" fmla="*/ 18669 h 1876628"/>
                  <a:gd name="connsiteX11908" fmla="*/ 3121532 w 5093934"/>
                  <a:gd name="connsiteY11908" fmla="*/ 13484 h 1876628"/>
                  <a:gd name="connsiteX11909" fmla="*/ 3127810 w 5093934"/>
                  <a:gd name="connsiteY11909" fmla="*/ 11791 h 1876628"/>
                  <a:gd name="connsiteX11910" fmla="*/ 2363582 w 5093934"/>
                  <a:gd name="connsiteY11910" fmla="*/ 11791 h 1876628"/>
                  <a:gd name="connsiteX11911" fmla="*/ 2369632 w 5093934"/>
                  <a:gd name="connsiteY11911" fmla="*/ 13891 h 1876628"/>
                  <a:gd name="connsiteX11912" fmla="*/ 2376614 w 5093934"/>
                  <a:gd name="connsiteY11912" fmla="*/ 19557 h 1876628"/>
                  <a:gd name="connsiteX11913" fmla="*/ 2376068 w 5093934"/>
                  <a:gd name="connsiteY11913" fmla="*/ 28713 h 1876628"/>
                  <a:gd name="connsiteX11914" fmla="*/ 2368437 w 5093934"/>
                  <a:gd name="connsiteY11914" fmla="*/ 33898 h 1876628"/>
                  <a:gd name="connsiteX11915" fmla="*/ 2356109 w 5093934"/>
                  <a:gd name="connsiteY11915" fmla="*/ 33492 h 1876628"/>
                  <a:gd name="connsiteX11916" fmla="*/ 2349126 w 5093934"/>
                  <a:gd name="connsiteY11916" fmla="*/ 27825 h 1876628"/>
                  <a:gd name="connsiteX11917" fmla="*/ 2349673 w 5093934"/>
                  <a:gd name="connsiteY11917" fmla="*/ 18669 h 1876628"/>
                  <a:gd name="connsiteX11918" fmla="*/ 2357304 w 5093934"/>
                  <a:gd name="connsiteY11918" fmla="*/ 13484 h 1876628"/>
                  <a:gd name="connsiteX11919" fmla="*/ 2363582 w 5093934"/>
                  <a:gd name="connsiteY11919" fmla="*/ 11791 h 1876628"/>
                  <a:gd name="connsiteX11920" fmla="*/ 1599200 w 5093934"/>
                  <a:gd name="connsiteY11920" fmla="*/ 11791 h 1876628"/>
                  <a:gd name="connsiteX11921" fmla="*/ 1605250 w 5093934"/>
                  <a:gd name="connsiteY11921" fmla="*/ 13891 h 1876628"/>
                  <a:gd name="connsiteX11922" fmla="*/ 1612233 w 5093934"/>
                  <a:gd name="connsiteY11922" fmla="*/ 19557 h 1876628"/>
                  <a:gd name="connsiteX11923" fmla="*/ 1611686 w 5093934"/>
                  <a:gd name="connsiteY11923" fmla="*/ 28713 h 1876628"/>
                  <a:gd name="connsiteX11924" fmla="*/ 1604055 w 5093934"/>
                  <a:gd name="connsiteY11924" fmla="*/ 33898 h 1876628"/>
                  <a:gd name="connsiteX11925" fmla="*/ 1591726 w 5093934"/>
                  <a:gd name="connsiteY11925" fmla="*/ 33492 h 1876628"/>
                  <a:gd name="connsiteX11926" fmla="*/ 1584744 w 5093934"/>
                  <a:gd name="connsiteY11926" fmla="*/ 27825 h 1876628"/>
                  <a:gd name="connsiteX11927" fmla="*/ 1585291 w 5093934"/>
                  <a:gd name="connsiteY11927" fmla="*/ 18669 h 1876628"/>
                  <a:gd name="connsiteX11928" fmla="*/ 1592922 w 5093934"/>
                  <a:gd name="connsiteY11928" fmla="*/ 13484 h 1876628"/>
                  <a:gd name="connsiteX11929" fmla="*/ 1599200 w 5093934"/>
                  <a:gd name="connsiteY11929" fmla="*/ 11791 h 1876628"/>
                  <a:gd name="connsiteX11930" fmla="*/ 3523383 w 5093934"/>
                  <a:gd name="connsiteY11930" fmla="*/ 1465 h 1876628"/>
                  <a:gd name="connsiteX11931" fmla="*/ 3532267 w 5093934"/>
                  <a:gd name="connsiteY11931" fmla="*/ 4726 h 1876628"/>
                  <a:gd name="connsiteX11932" fmla="*/ 3545184 w 5093934"/>
                  <a:gd name="connsiteY11932" fmla="*/ 15684 h 1876628"/>
                  <a:gd name="connsiteX11933" fmla="*/ 3543969 w 5093934"/>
                  <a:gd name="connsiteY11933" fmla="*/ 29252 h 1876628"/>
                  <a:gd name="connsiteX11934" fmla="*/ 3525374 w 5093934"/>
                  <a:gd name="connsiteY11934" fmla="*/ 41340 h 1876628"/>
                  <a:gd name="connsiteX11935" fmla="*/ 3507104 w 5093934"/>
                  <a:gd name="connsiteY11935" fmla="*/ 40437 h 1876628"/>
                  <a:gd name="connsiteX11936" fmla="*/ 3494186 w 5093934"/>
                  <a:gd name="connsiteY11936" fmla="*/ 29479 h 1876628"/>
                  <a:gd name="connsiteX11937" fmla="*/ 3495401 w 5093934"/>
                  <a:gd name="connsiteY11937" fmla="*/ 15912 h 1876628"/>
                  <a:gd name="connsiteX11938" fmla="*/ 3513996 w 5093934"/>
                  <a:gd name="connsiteY11938" fmla="*/ 3823 h 1876628"/>
                  <a:gd name="connsiteX11939" fmla="*/ 3523383 w 5093934"/>
                  <a:gd name="connsiteY11939" fmla="*/ 1465 h 1876628"/>
                  <a:gd name="connsiteX11940" fmla="*/ 2759155 w 5093934"/>
                  <a:gd name="connsiteY11940" fmla="*/ 1465 h 1876628"/>
                  <a:gd name="connsiteX11941" fmla="*/ 2768039 w 5093934"/>
                  <a:gd name="connsiteY11941" fmla="*/ 4726 h 1876628"/>
                  <a:gd name="connsiteX11942" fmla="*/ 2780956 w 5093934"/>
                  <a:gd name="connsiteY11942" fmla="*/ 15684 h 1876628"/>
                  <a:gd name="connsiteX11943" fmla="*/ 2779741 w 5093934"/>
                  <a:gd name="connsiteY11943" fmla="*/ 29252 h 1876628"/>
                  <a:gd name="connsiteX11944" fmla="*/ 2761145 w 5093934"/>
                  <a:gd name="connsiteY11944" fmla="*/ 41340 h 1876628"/>
                  <a:gd name="connsiteX11945" fmla="*/ 2742875 w 5093934"/>
                  <a:gd name="connsiteY11945" fmla="*/ 40437 h 1876628"/>
                  <a:gd name="connsiteX11946" fmla="*/ 2729959 w 5093934"/>
                  <a:gd name="connsiteY11946" fmla="*/ 29479 h 1876628"/>
                  <a:gd name="connsiteX11947" fmla="*/ 2731174 w 5093934"/>
                  <a:gd name="connsiteY11947" fmla="*/ 15912 h 1876628"/>
                  <a:gd name="connsiteX11948" fmla="*/ 2749769 w 5093934"/>
                  <a:gd name="connsiteY11948" fmla="*/ 3823 h 1876628"/>
                  <a:gd name="connsiteX11949" fmla="*/ 2759155 w 5093934"/>
                  <a:gd name="connsiteY11949" fmla="*/ 1465 h 1876628"/>
                  <a:gd name="connsiteX11950" fmla="*/ 1994773 w 5093934"/>
                  <a:gd name="connsiteY11950" fmla="*/ 1465 h 1876628"/>
                  <a:gd name="connsiteX11951" fmla="*/ 2003656 w 5093934"/>
                  <a:gd name="connsiteY11951" fmla="*/ 4726 h 1876628"/>
                  <a:gd name="connsiteX11952" fmla="*/ 2016574 w 5093934"/>
                  <a:gd name="connsiteY11952" fmla="*/ 15684 h 1876628"/>
                  <a:gd name="connsiteX11953" fmla="*/ 2015359 w 5093934"/>
                  <a:gd name="connsiteY11953" fmla="*/ 29252 h 1876628"/>
                  <a:gd name="connsiteX11954" fmla="*/ 1996763 w 5093934"/>
                  <a:gd name="connsiteY11954" fmla="*/ 41340 h 1876628"/>
                  <a:gd name="connsiteX11955" fmla="*/ 1978493 w 5093934"/>
                  <a:gd name="connsiteY11955" fmla="*/ 40437 h 1876628"/>
                  <a:gd name="connsiteX11956" fmla="*/ 1965576 w 5093934"/>
                  <a:gd name="connsiteY11956" fmla="*/ 29479 h 1876628"/>
                  <a:gd name="connsiteX11957" fmla="*/ 1966791 w 5093934"/>
                  <a:gd name="connsiteY11957" fmla="*/ 15912 h 1876628"/>
                  <a:gd name="connsiteX11958" fmla="*/ 1985386 w 5093934"/>
                  <a:gd name="connsiteY11958" fmla="*/ 3823 h 1876628"/>
                  <a:gd name="connsiteX11959" fmla="*/ 1994773 w 5093934"/>
                  <a:gd name="connsiteY11959" fmla="*/ 1465 h 1876628"/>
                  <a:gd name="connsiteX11960" fmla="*/ 3981261 w 5093934"/>
                  <a:gd name="connsiteY11960" fmla="*/ 0 h 1876628"/>
                  <a:gd name="connsiteX11961" fmla="*/ 4087948 w 5093934"/>
                  <a:gd name="connsiteY11961" fmla="*/ 0 h 1876628"/>
                  <a:gd name="connsiteX11962" fmla="*/ 4091886 w 5093934"/>
                  <a:gd name="connsiteY11962" fmla="*/ 2925 h 1876628"/>
                  <a:gd name="connsiteX11963" fmla="*/ 4091886 w 5093934"/>
                  <a:gd name="connsiteY11963" fmla="*/ 19916 h 1876628"/>
                  <a:gd name="connsiteX11964" fmla="*/ 4025009 w 5093934"/>
                  <a:gd name="connsiteY11964" fmla="*/ 69582 h 1876628"/>
                  <a:gd name="connsiteX11965" fmla="*/ 4002129 w 5093934"/>
                  <a:gd name="connsiteY11965" fmla="*/ 69582 h 1876628"/>
                  <a:gd name="connsiteX11966" fmla="*/ 3956287 w 5093934"/>
                  <a:gd name="connsiteY11966" fmla="*/ 35539 h 1876628"/>
                  <a:gd name="connsiteX11967" fmla="*/ 3956286 w 5093934"/>
                  <a:gd name="connsiteY11967" fmla="*/ 18547 h 1876628"/>
                  <a:gd name="connsiteX11968" fmla="*/ 3894584 w 5093934"/>
                  <a:gd name="connsiteY11968" fmla="*/ 0 h 1876628"/>
                  <a:gd name="connsiteX11969" fmla="*/ 3950810 w 5093934"/>
                  <a:gd name="connsiteY11969" fmla="*/ 0 h 1876628"/>
                  <a:gd name="connsiteX11970" fmla="*/ 3950810 w 5093934"/>
                  <a:gd name="connsiteY11970" fmla="*/ 12256 h 1876628"/>
                  <a:gd name="connsiteX11971" fmla="*/ 3939452 w 5093934"/>
                  <a:gd name="connsiteY11971" fmla="*/ 20692 h 1876628"/>
                  <a:gd name="connsiteX11972" fmla="*/ 3920283 w 5093934"/>
                  <a:gd name="connsiteY11972" fmla="*/ 20692 h 1876628"/>
                  <a:gd name="connsiteX11973" fmla="*/ 3894584 w 5093934"/>
                  <a:gd name="connsiteY11973" fmla="*/ 1607 h 1876628"/>
                  <a:gd name="connsiteX11974" fmla="*/ 3656763 w 5093934"/>
                  <a:gd name="connsiteY11974" fmla="*/ 0 h 1876628"/>
                  <a:gd name="connsiteX11975" fmla="*/ 3869643 w 5093934"/>
                  <a:gd name="connsiteY11975" fmla="*/ 0 h 1876628"/>
                  <a:gd name="connsiteX11976" fmla="*/ 3864266 w 5093934"/>
                  <a:gd name="connsiteY11976" fmla="*/ 9640 h 1876628"/>
                  <a:gd name="connsiteX11977" fmla="*/ 3802992 w 5093934"/>
                  <a:gd name="connsiteY11977" fmla="*/ 55144 h 1876628"/>
                  <a:gd name="connsiteX11978" fmla="*/ 3784066 w 5093934"/>
                  <a:gd name="connsiteY11978" fmla="*/ 64477 h 1876628"/>
                  <a:gd name="connsiteX11979" fmla="*/ 3764138 w 5093934"/>
                  <a:gd name="connsiteY11979" fmla="*/ 67357 h 1876628"/>
                  <a:gd name="connsiteX11980" fmla="*/ 3764138 w 5093934"/>
                  <a:gd name="connsiteY11980" fmla="*/ 67549 h 1876628"/>
                  <a:gd name="connsiteX11981" fmla="*/ 3763868 w 5093934"/>
                  <a:gd name="connsiteY11981" fmla="*/ 67588 h 1876628"/>
                  <a:gd name="connsiteX11982" fmla="*/ 3763202 w 5093934"/>
                  <a:gd name="connsiteY11982" fmla="*/ 67492 h 1876628"/>
                  <a:gd name="connsiteX11983" fmla="*/ 3762538 w 5093934"/>
                  <a:gd name="connsiteY11983" fmla="*/ 67588 h 1876628"/>
                  <a:gd name="connsiteX11984" fmla="*/ 3762537 w 5093934"/>
                  <a:gd name="connsiteY11984" fmla="*/ 67588 h 1876628"/>
                  <a:gd name="connsiteX11985" fmla="*/ 3762537 w 5093934"/>
                  <a:gd name="connsiteY11985" fmla="*/ 67396 h 1876628"/>
                  <a:gd name="connsiteX11986" fmla="*/ 3742340 w 5093934"/>
                  <a:gd name="connsiteY11986" fmla="*/ 64477 h 1876628"/>
                  <a:gd name="connsiteX11987" fmla="*/ 3723415 w 5093934"/>
                  <a:gd name="connsiteY11987" fmla="*/ 55144 h 1876628"/>
                  <a:gd name="connsiteX11988" fmla="*/ 3662140 w 5093934"/>
                  <a:gd name="connsiteY11988" fmla="*/ 9640 h 1876628"/>
                  <a:gd name="connsiteX11989" fmla="*/ 3549243 w 5093934"/>
                  <a:gd name="connsiteY11989" fmla="*/ 0 h 1876628"/>
                  <a:gd name="connsiteX11990" fmla="*/ 3632425 w 5093934"/>
                  <a:gd name="connsiteY11990" fmla="*/ 0 h 1876628"/>
                  <a:gd name="connsiteX11991" fmla="*/ 3632655 w 5093934"/>
                  <a:gd name="connsiteY11991" fmla="*/ 1365 h 1876628"/>
                  <a:gd name="connsiteX11992" fmla="*/ 3622210 w 5093934"/>
                  <a:gd name="connsiteY11992" fmla="*/ 11335 h 1876628"/>
                  <a:gd name="connsiteX11993" fmla="*/ 3592944 w 5093934"/>
                  <a:gd name="connsiteY11993" fmla="*/ 23691 h 1876628"/>
                  <a:gd name="connsiteX11994" fmla="*/ 3562639 w 5093934"/>
                  <a:gd name="connsiteY11994" fmla="*/ 17499 h 1876628"/>
                  <a:gd name="connsiteX11995" fmla="*/ 3349777 w 5093934"/>
                  <a:gd name="connsiteY11995" fmla="*/ 0 h 1876628"/>
                  <a:gd name="connsiteX11996" fmla="*/ 3485373 w 5093934"/>
                  <a:gd name="connsiteY11996" fmla="*/ 0 h 1876628"/>
                  <a:gd name="connsiteX11997" fmla="*/ 3481706 w 5093934"/>
                  <a:gd name="connsiteY11997" fmla="*/ 6575 h 1876628"/>
                  <a:gd name="connsiteX11998" fmla="*/ 3444640 w 5093934"/>
                  <a:gd name="connsiteY11998" fmla="*/ 34101 h 1876628"/>
                  <a:gd name="connsiteX11999" fmla="*/ 3395696 w 5093934"/>
                  <a:gd name="connsiteY11999" fmla="*/ 34101 h 1876628"/>
                  <a:gd name="connsiteX12000" fmla="*/ 3218480 w 5093934"/>
                  <a:gd name="connsiteY12000" fmla="*/ 0 h 1876628"/>
                  <a:gd name="connsiteX12001" fmla="*/ 3325168 w 5093934"/>
                  <a:gd name="connsiteY12001" fmla="*/ 0 h 1876628"/>
                  <a:gd name="connsiteX12002" fmla="*/ 3329106 w 5093934"/>
                  <a:gd name="connsiteY12002" fmla="*/ 2925 h 1876628"/>
                  <a:gd name="connsiteX12003" fmla="*/ 3329106 w 5093934"/>
                  <a:gd name="connsiteY12003" fmla="*/ 19916 h 1876628"/>
                  <a:gd name="connsiteX12004" fmla="*/ 3262228 w 5093934"/>
                  <a:gd name="connsiteY12004" fmla="*/ 69582 h 1876628"/>
                  <a:gd name="connsiteX12005" fmla="*/ 3239348 w 5093934"/>
                  <a:gd name="connsiteY12005" fmla="*/ 69582 h 1876628"/>
                  <a:gd name="connsiteX12006" fmla="*/ 3193506 w 5093934"/>
                  <a:gd name="connsiteY12006" fmla="*/ 35539 h 1876628"/>
                  <a:gd name="connsiteX12007" fmla="*/ 3193506 w 5093934"/>
                  <a:gd name="connsiteY12007" fmla="*/ 18547 h 1876628"/>
                  <a:gd name="connsiteX12008" fmla="*/ 3131802 w 5093934"/>
                  <a:gd name="connsiteY12008" fmla="*/ 0 h 1876628"/>
                  <a:gd name="connsiteX12009" fmla="*/ 3188029 w 5093934"/>
                  <a:gd name="connsiteY12009" fmla="*/ 0 h 1876628"/>
                  <a:gd name="connsiteX12010" fmla="*/ 3188029 w 5093934"/>
                  <a:gd name="connsiteY12010" fmla="*/ 12256 h 1876628"/>
                  <a:gd name="connsiteX12011" fmla="*/ 3176670 w 5093934"/>
                  <a:gd name="connsiteY12011" fmla="*/ 20692 h 1876628"/>
                  <a:gd name="connsiteX12012" fmla="*/ 3157502 w 5093934"/>
                  <a:gd name="connsiteY12012" fmla="*/ 20692 h 1876628"/>
                  <a:gd name="connsiteX12013" fmla="*/ 3131802 w 5093934"/>
                  <a:gd name="connsiteY12013" fmla="*/ 1607 h 1876628"/>
                  <a:gd name="connsiteX12014" fmla="*/ 2892536 w 5093934"/>
                  <a:gd name="connsiteY12014" fmla="*/ 0 h 1876628"/>
                  <a:gd name="connsiteX12015" fmla="*/ 3106862 w 5093934"/>
                  <a:gd name="connsiteY12015" fmla="*/ 0 h 1876628"/>
                  <a:gd name="connsiteX12016" fmla="*/ 3101485 w 5093934"/>
                  <a:gd name="connsiteY12016" fmla="*/ 9640 h 1876628"/>
                  <a:gd name="connsiteX12017" fmla="*/ 3040210 w 5093934"/>
                  <a:gd name="connsiteY12017" fmla="*/ 55144 h 1876628"/>
                  <a:gd name="connsiteX12018" fmla="*/ 2999758 w 5093934"/>
                  <a:gd name="connsiteY12018" fmla="*/ 67588 h 1876628"/>
                  <a:gd name="connsiteX12019" fmla="*/ 2999756 w 5093934"/>
                  <a:gd name="connsiteY12019" fmla="*/ 67588 h 1876628"/>
                  <a:gd name="connsiteX12020" fmla="*/ 2999756 w 5093934"/>
                  <a:gd name="connsiteY12020" fmla="*/ 67571 h 1876628"/>
                  <a:gd name="connsiteX12021" fmla="*/ 2999640 w 5093934"/>
                  <a:gd name="connsiteY12021" fmla="*/ 67588 h 1876628"/>
                  <a:gd name="connsiteX12022" fmla="*/ 2959187 w 5093934"/>
                  <a:gd name="connsiteY12022" fmla="*/ 55144 h 1876628"/>
                  <a:gd name="connsiteX12023" fmla="*/ 2897913 w 5093934"/>
                  <a:gd name="connsiteY12023" fmla="*/ 9640 h 1876628"/>
                  <a:gd name="connsiteX12024" fmla="*/ 2785015 w 5093934"/>
                  <a:gd name="connsiteY12024" fmla="*/ 0 h 1876628"/>
                  <a:gd name="connsiteX12025" fmla="*/ 2868197 w 5093934"/>
                  <a:gd name="connsiteY12025" fmla="*/ 0 h 1876628"/>
                  <a:gd name="connsiteX12026" fmla="*/ 2868427 w 5093934"/>
                  <a:gd name="connsiteY12026" fmla="*/ 1365 h 1876628"/>
                  <a:gd name="connsiteX12027" fmla="*/ 2857982 w 5093934"/>
                  <a:gd name="connsiteY12027" fmla="*/ 11335 h 1876628"/>
                  <a:gd name="connsiteX12028" fmla="*/ 2828716 w 5093934"/>
                  <a:gd name="connsiteY12028" fmla="*/ 23691 h 1876628"/>
                  <a:gd name="connsiteX12029" fmla="*/ 2798410 w 5093934"/>
                  <a:gd name="connsiteY12029" fmla="*/ 17499 h 1876628"/>
                  <a:gd name="connsiteX12030" fmla="*/ 2585549 w 5093934"/>
                  <a:gd name="connsiteY12030" fmla="*/ 0 h 1876628"/>
                  <a:gd name="connsiteX12031" fmla="*/ 2721145 w 5093934"/>
                  <a:gd name="connsiteY12031" fmla="*/ 0 h 1876628"/>
                  <a:gd name="connsiteX12032" fmla="*/ 2717478 w 5093934"/>
                  <a:gd name="connsiteY12032" fmla="*/ 6575 h 1876628"/>
                  <a:gd name="connsiteX12033" fmla="*/ 2680412 w 5093934"/>
                  <a:gd name="connsiteY12033" fmla="*/ 34101 h 1876628"/>
                  <a:gd name="connsiteX12034" fmla="*/ 2631468 w 5093934"/>
                  <a:gd name="connsiteY12034" fmla="*/ 34101 h 1876628"/>
                  <a:gd name="connsiteX12035" fmla="*/ 2454252 w 5093934"/>
                  <a:gd name="connsiteY12035" fmla="*/ 0 h 1876628"/>
                  <a:gd name="connsiteX12036" fmla="*/ 2560940 w 5093934"/>
                  <a:gd name="connsiteY12036" fmla="*/ 0 h 1876628"/>
                  <a:gd name="connsiteX12037" fmla="*/ 2564878 w 5093934"/>
                  <a:gd name="connsiteY12037" fmla="*/ 2925 h 1876628"/>
                  <a:gd name="connsiteX12038" fmla="*/ 2564878 w 5093934"/>
                  <a:gd name="connsiteY12038" fmla="*/ 19916 h 1876628"/>
                  <a:gd name="connsiteX12039" fmla="*/ 2498000 w 5093934"/>
                  <a:gd name="connsiteY12039" fmla="*/ 69582 h 1876628"/>
                  <a:gd name="connsiteX12040" fmla="*/ 2475119 w 5093934"/>
                  <a:gd name="connsiteY12040" fmla="*/ 69582 h 1876628"/>
                  <a:gd name="connsiteX12041" fmla="*/ 2429278 w 5093934"/>
                  <a:gd name="connsiteY12041" fmla="*/ 35539 h 1876628"/>
                  <a:gd name="connsiteX12042" fmla="*/ 2429277 w 5093934"/>
                  <a:gd name="connsiteY12042" fmla="*/ 18547 h 1876628"/>
                  <a:gd name="connsiteX12043" fmla="*/ 2367574 w 5093934"/>
                  <a:gd name="connsiteY12043" fmla="*/ 0 h 1876628"/>
                  <a:gd name="connsiteX12044" fmla="*/ 2423801 w 5093934"/>
                  <a:gd name="connsiteY12044" fmla="*/ 0 h 1876628"/>
                  <a:gd name="connsiteX12045" fmla="*/ 2423801 w 5093934"/>
                  <a:gd name="connsiteY12045" fmla="*/ 12256 h 1876628"/>
                  <a:gd name="connsiteX12046" fmla="*/ 2412443 w 5093934"/>
                  <a:gd name="connsiteY12046" fmla="*/ 20692 h 1876628"/>
                  <a:gd name="connsiteX12047" fmla="*/ 2393274 w 5093934"/>
                  <a:gd name="connsiteY12047" fmla="*/ 20692 h 1876628"/>
                  <a:gd name="connsiteX12048" fmla="*/ 2367574 w 5093934"/>
                  <a:gd name="connsiteY12048" fmla="*/ 1607 h 1876628"/>
                  <a:gd name="connsiteX12049" fmla="*/ 2128154 w 5093934"/>
                  <a:gd name="connsiteY12049" fmla="*/ 0 h 1876628"/>
                  <a:gd name="connsiteX12050" fmla="*/ 2342634 w 5093934"/>
                  <a:gd name="connsiteY12050" fmla="*/ 0 h 1876628"/>
                  <a:gd name="connsiteX12051" fmla="*/ 2337257 w 5093934"/>
                  <a:gd name="connsiteY12051" fmla="*/ 9640 h 1876628"/>
                  <a:gd name="connsiteX12052" fmla="*/ 2275982 w 5093934"/>
                  <a:gd name="connsiteY12052" fmla="*/ 55144 h 1876628"/>
                  <a:gd name="connsiteX12053" fmla="*/ 2235530 w 5093934"/>
                  <a:gd name="connsiteY12053" fmla="*/ 67588 h 1876628"/>
                  <a:gd name="connsiteX12054" fmla="*/ 2235528 w 5093934"/>
                  <a:gd name="connsiteY12054" fmla="*/ 67588 h 1876628"/>
                  <a:gd name="connsiteX12055" fmla="*/ 2235528 w 5093934"/>
                  <a:gd name="connsiteY12055" fmla="*/ 67549 h 1876628"/>
                  <a:gd name="connsiteX12056" fmla="*/ 2235258 w 5093934"/>
                  <a:gd name="connsiteY12056" fmla="*/ 67588 h 1876628"/>
                  <a:gd name="connsiteX12057" fmla="*/ 2194805 w 5093934"/>
                  <a:gd name="connsiteY12057" fmla="*/ 55144 h 1876628"/>
                  <a:gd name="connsiteX12058" fmla="*/ 2133531 w 5093934"/>
                  <a:gd name="connsiteY12058" fmla="*/ 9640 h 1876628"/>
                  <a:gd name="connsiteX12059" fmla="*/ 2020633 w 5093934"/>
                  <a:gd name="connsiteY12059" fmla="*/ 0 h 1876628"/>
                  <a:gd name="connsiteX12060" fmla="*/ 2103816 w 5093934"/>
                  <a:gd name="connsiteY12060" fmla="*/ 0 h 1876628"/>
                  <a:gd name="connsiteX12061" fmla="*/ 2104045 w 5093934"/>
                  <a:gd name="connsiteY12061" fmla="*/ 1365 h 1876628"/>
                  <a:gd name="connsiteX12062" fmla="*/ 2093599 w 5093934"/>
                  <a:gd name="connsiteY12062" fmla="*/ 11335 h 1876628"/>
                  <a:gd name="connsiteX12063" fmla="*/ 2064335 w 5093934"/>
                  <a:gd name="connsiteY12063" fmla="*/ 23691 h 1876628"/>
                  <a:gd name="connsiteX12064" fmla="*/ 2034028 w 5093934"/>
                  <a:gd name="connsiteY12064" fmla="*/ 17499 h 1876628"/>
                  <a:gd name="connsiteX12065" fmla="*/ 1821168 w 5093934"/>
                  <a:gd name="connsiteY12065" fmla="*/ 0 h 1876628"/>
                  <a:gd name="connsiteX12066" fmla="*/ 1956763 w 5093934"/>
                  <a:gd name="connsiteY12066" fmla="*/ 0 h 1876628"/>
                  <a:gd name="connsiteX12067" fmla="*/ 1953096 w 5093934"/>
                  <a:gd name="connsiteY12067" fmla="*/ 6575 h 1876628"/>
                  <a:gd name="connsiteX12068" fmla="*/ 1916029 w 5093934"/>
                  <a:gd name="connsiteY12068" fmla="*/ 34101 h 1876628"/>
                  <a:gd name="connsiteX12069" fmla="*/ 1867086 w 5093934"/>
                  <a:gd name="connsiteY12069" fmla="*/ 34101 h 1876628"/>
                  <a:gd name="connsiteX12070" fmla="*/ 1689871 w 5093934"/>
                  <a:gd name="connsiteY12070" fmla="*/ 0 h 1876628"/>
                  <a:gd name="connsiteX12071" fmla="*/ 1796558 w 5093934"/>
                  <a:gd name="connsiteY12071" fmla="*/ 0 h 1876628"/>
                  <a:gd name="connsiteX12072" fmla="*/ 1800496 w 5093934"/>
                  <a:gd name="connsiteY12072" fmla="*/ 2925 h 1876628"/>
                  <a:gd name="connsiteX12073" fmla="*/ 1800496 w 5093934"/>
                  <a:gd name="connsiteY12073" fmla="*/ 19916 h 1876628"/>
                  <a:gd name="connsiteX12074" fmla="*/ 1733618 w 5093934"/>
                  <a:gd name="connsiteY12074" fmla="*/ 69582 h 1876628"/>
                  <a:gd name="connsiteX12075" fmla="*/ 1710738 w 5093934"/>
                  <a:gd name="connsiteY12075" fmla="*/ 69582 h 1876628"/>
                  <a:gd name="connsiteX12076" fmla="*/ 1664896 w 5093934"/>
                  <a:gd name="connsiteY12076" fmla="*/ 35539 h 1876628"/>
                  <a:gd name="connsiteX12077" fmla="*/ 1664896 w 5093934"/>
                  <a:gd name="connsiteY12077" fmla="*/ 18547 h 1876628"/>
                  <a:gd name="connsiteX12078" fmla="*/ 1603192 w 5093934"/>
                  <a:gd name="connsiteY12078" fmla="*/ 0 h 1876628"/>
                  <a:gd name="connsiteX12079" fmla="*/ 1659420 w 5093934"/>
                  <a:gd name="connsiteY12079" fmla="*/ 0 h 1876628"/>
                  <a:gd name="connsiteX12080" fmla="*/ 1659420 w 5093934"/>
                  <a:gd name="connsiteY12080" fmla="*/ 12256 h 1876628"/>
                  <a:gd name="connsiteX12081" fmla="*/ 1648060 w 5093934"/>
                  <a:gd name="connsiteY12081" fmla="*/ 20692 h 1876628"/>
                  <a:gd name="connsiteX12082" fmla="*/ 1628892 w 5093934"/>
                  <a:gd name="connsiteY12082" fmla="*/ 20692 h 1876628"/>
                  <a:gd name="connsiteX12083" fmla="*/ 1603192 w 5093934"/>
                  <a:gd name="connsiteY12083" fmla="*/ 1607 h 1876628"/>
                  <a:gd name="connsiteX12084" fmla="*/ 1363926 w 5093934"/>
                  <a:gd name="connsiteY12084" fmla="*/ 0 h 1876628"/>
                  <a:gd name="connsiteX12085" fmla="*/ 1578251 w 5093934"/>
                  <a:gd name="connsiteY12085" fmla="*/ 0 h 1876628"/>
                  <a:gd name="connsiteX12086" fmla="*/ 1572874 w 5093934"/>
                  <a:gd name="connsiteY12086" fmla="*/ 9640 h 1876628"/>
                  <a:gd name="connsiteX12087" fmla="*/ 1511600 w 5093934"/>
                  <a:gd name="connsiteY12087" fmla="*/ 55144 h 1876628"/>
                  <a:gd name="connsiteX12088" fmla="*/ 1471148 w 5093934"/>
                  <a:gd name="connsiteY12088" fmla="*/ 67588 h 1876628"/>
                  <a:gd name="connsiteX12089" fmla="*/ 1471146 w 5093934"/>
                  <a:gd name="connsiteY12089" fmla="*/ 67588 h 1876628"/>
                  <a:gd name="connsiteX12090" fmla="*/ 1471146 w 5093934"/>
                  <a:gd name="connsiteY12090" fmla="*/ 67571 h 1876628"/>
                  <a:gd name="connsiteX12091" fmla="*/ 1471030 w 5093934"/>
                  <a:gd name="connsiteY12091" fmla="*/ 67588 h 1876628"/>
                  <a:gd name="connsiteX12092" fmla="*/ 1430577 w 5093934"/>
                  <a:gd name="connsiteY12092" fmla="*/ 55144 h 1876628"/>
                  <a:gd name="connsiteX12093" fmla="*/ 1369303 w 5093934"/>
                  <a:gd name="connsiteY12093" fmla="*/ 9640 h 187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  <a:cxn ang="0">
                    <a:pos x="connsiteX10318" y="connsiteY10318"/>
                  </a:cxn>
                  <a:cxn ang="0">
                    <a:pos x="connsiteX10319" y="connsiteY10319"/>
                  </a:cxn>
                  <a:cxn ang="0">
                    <a:pos x="connsiteX10320" y="connsiteY10320"/>
                  </a:cxn>
                  <a:cxn ang="0">
                    <a:pos x="connsiteX10321" y="connsiteY10321"/>
                  </a:cxn>
                  <a:cxn ang="0">
                    <a:pos x="connsiteX10322" y="connsiteY10322"/>
                  </a:cxn>
                  <a:cxn ang="0">
                    <a:pos x="connsiteX10323" y="connsiteY10323"/>
                  </a:cxn>
                  <a:cxn ang="0">
                    <a:pos x="connsiteX10324" y="connsiteY10324"/>
                  </a:cxn>
                  <a:cxn ang="0">
                    <a:pos x="connsiteX10325" y="connsiteY10325"/>
                  </a:cxn>
                  <a:cxn ang="0">
                    <a:pos x="connsiteX10326" y="connsiteY10326"/>
                  </a:cxn>
                  <a:cxn ang="0">
                    <a:pos x="connsiteX10327" y="connsiteY10327"/>
                  </a:cxn>
                  <a:cxn ang="0">
                    <a:pos x="connsiteX10328" y="connsiteY10328"/>
                  </a:cxn>
                  <a:cxn ang="0">
                    <a:pos x="connsiteX10329" y="connsiteY10329"/>
                  </a:cxn>
                  <a:cxn ang="0">
                    <a:pos x="connsiteX10330" y="connsiteY10330"/>
                  </a:cxn>
                  <a:cxn ang="0">
                    <a:pos x="connsiteX10331" y="connsiteY10331"/>
                  </a:cxn>
                  <a:cxn ang="0">
                    <a:pos x="connsiteX10332" y="connsiteY10332"/>
                  </a:cxn>
                  <a:cxn ang="0">
                    <a:pos x="connsiteX10333" y="connsiteY10333"/>
                  </a:cxn>
                  <a:cxn ang="0">
                    <a:pos x="connsiteX10334" y="connsiteY10334"/>
                  </a:cxn>
                  <a:cxn ang="0">
                    <a:pos x="connsiteX10335" y="connsiteY10335"/>
                  </a:cxn>
                  <a:cxn ang="0">
                    <a:pos x="connsiteX10336" y="connsiteY10336"/>
                  </a:cxn>
                  <a:cxn ang="0">
                    <a:pos x="connsiteX10337" y="connsiteY10337"/>
                  </a:cxn>
                  <a:cxn ang="0">
                    <a:pos x="connsiteX10338" y="connsiteY10338"/>
                  </a:cxn>
                  <a:cxn ang="0">
                    <a:pos x="connsiteX10339" y="connsiteY10339"/>
                  </a:cxn>
                  <a:cxn ang="0">
                    <a:pos x="connsiteX10340" y="connsiteY10340"/>
                  </a:cxn>
                  <a:cxn ang="0">
                    <a:pos x="connsiteX10341" y="connsiteY10341"/>
                  </a:cxn>
                  <a:cxn ang="0">
                    <a:pos x="connsiteX10342" y="connsiteY10342"/>
                  </a:cxn>
                  <a:cxn ang="0">
                    <a:pos x="connsiteX10343" y="connsiteY10343"/>
                  </a:cxn>
                  <a:cxn ang="0">
                    <a:pos x="connsiteX10344" y="connsiteY10344"/>
                  </a:cxn>
                  <a:cxn ang="0">
                    <a:pos x="connsiteX10345" y="connsiteY10345"/>
                  </a:cxn>
                  <a:cxn ang="0">
                    <a:pos x="connsiteX10346" y="connsiteY10346"/>
                  </a:cxn>
                  <a:cxn ang="0">
                    <a:pos x="connsiteX10347" y="connsiteY10347"/>
                  </a:cxn>
                  <a:cxn ang="0">
                    <a:pos x="connsiteX10348" y="connsiteY10348"/>
                  </a:cxn>
                  <a:cxn ang="0">
                    <a:pos x="connsiteX10349" y="connsiteY10349"/>
                  </a:cxn>
                  <a:cxn ang="0">
                    <a:pos x="connsiteX10350" y="connsiteY10350"/>
                  </a:cxn>
                  <a:cxn ang="0">
                    <a:pos x="connsiteX10351" y="connsiteY10351"/>
                  </a:cxn>
                  <a:cxn ang="0">
                    <a:pos x="connsiteX10352" y="connsiteY10352"/>
                  </a:cxn>
                  <a:cxn ang="0">
                    <a:pos x="connsiteX10353" y="connsiteY10353"/>
                  </a:cxn>
                  <a:cxn ang="0">
                    <a:pos x="connsiteX10354" y="connsiteY10354"/>
                  </a:cxn>
                  <a:cxn ang="0">
                    <a:pos x="connsiteX10355" y="connsiteY10355"/>
                  </a:cxn>
                  <a:cxn ang="0">
                    <a:pos x="connsiteX10356" y="connsiteY10356"/>
                  </a:cxn>
                  <a:cxn ang="0">
                    <a:pos x="connsiteX10357" y="connsiteY10357"/>
                  </a:cxn>
                  <a:cxn ang="0">
                    <a:pos x="connsiteX10358" y="connsiteY10358"/>
                  </a:cxn>
                  <a:cxn ang="0">
                    <a:pos x="connsiteX10359" y="connsiteY10359"/>
                  </a:cxn>
                  <a:cxn ang="0">
                    <a:pos x="connsiteX10360" y="connsiteY10360"/>
                  </a:cxn>
                  <a:cxn ang="0">
                    <a:pos x="connsiteX10361" y="connsiteY10361"/>
                  </a:cxn>
                  <a:cxn ang="0">
                    <a:pos x="connsiteX10362" y="connsiteY10362"/>
                  </a:cxn>
                  <a:cxn ang="0">
                    <a:pos x="connsiteX10363" y="connsiteY10363"/>
                  </a:cxn>
                  <a:cxn ang="0">
                    <a:pos x="connsiteX10364" y="connsiteY10364"/>
                  </a:cxn>
                  <a:cxn ang="0">
                    <a:pos x="connsiteX10365" y="connsiteY10365"/>
                  </a:cxn>
                  <a:cxn ang="0">
                    <a:pos x="connsiteX10366" y="connsiteY10366"/>
                  </a:cxn>
                  <a:cxn ang="0">
                    <a:pos x="connsiteX10367" y="connsiteY10367"/>
                  </a:cxn>
                  <a:cxn ang="0">
                    <a:pos x="connsiteX10368" y="connsiteY10368"/>
                  </a:cxn>
                  <a:cxn ang="0">
                    <a:pos x="connsiteX10369" y="connsiteY10369"/>
                  </a:cxn>
                  <a:cxn ang="0">
                    <a:pos x="connsiteX10370" y="connsiteY10370"/>
                  </a:cxn>
                  <a:cxn ang="0">
                    <a:pos x="connsiteX10371" y="connsiteY10371"/>
                  </a:cxn>
                  <a:cxn ang="0">
                    <a:pos x="connsiteX10372" y="connsiteY10372"/>
                  </a:cxn>
                  <a:cxn ang="0">
                    <a:pos x="connsiteX10373" y="connsiteY10373"/>
                  </a:cxn>
                  <a:cxn ang="0">
                    <a:pos x="connsiteX10374" y="connsiteY10374"/>
                  </a:cxn>
                  <a:cxn ang="0">
                    <a:pos x="connsiteX10375" y="connsiteY10375"/>
                  </a:cxn>
                  <a:cxn ang="0">
                    <a:pos x="connsiteX10376" y="connsiteY10376"/>
                  </a:cxn>
                  <a:cxn ang="0">
                    <a:pos x="connsiteX10377" y="connsiteY10377"/>
                  </a:cxn>
                  <a:cxn ang="0">
                    <a:pos x="connsiteX10378" y="connsiteY10378"/>
                  </a:cxn>
                  <a:cxn ang="0">
                    <a:pos x="connsiteX10379" y="connsiteY10379"/>
                  </a:cxn>
                  <a:cxn ang="0">
                    <a:pos x="connsiteX10380" y="connsiteY10380"/>
                  </a:cxn>
                  <a:cxn ang="0">
                    <a:pos x="connsiteX10381" y="connsiteY10381"/>
                  </a:cxn>
                  <a:cxn ang="0">
                    <a:pos x="connsiteX10382" y="connsiteY10382"/>
                  </a:cxn>
                  <a:cxn ang="0">
                    <a:pos x="connsiteX10383" y="connsiteY10383"/>
                  </a:cxn>
                  <a:cxn ang="0">
                    <a:pos x="connsiteX10384" y="connsiteY10384"/>
                  </a:cxn>
                  <a:cxn ang="0">
                    <a:pos x="connsiteX10385" y="connsiteY10385"/>
                  </a:cxn>
                  <a:cxn ang="0">
                    <a:pos x="connsiteX10386" y="connsiteY10386"/>
                  </a:cxn>
                  <a:cxn ang="0">
                    <a:pos x="connsiteX10387" y="connsiteY10387"/>
                  </a:cxn>
                  <a:cxn ang="0">
                    <a:pos x="connsiteX10388" y="connsiteY10388"/>
                  </a:cxn>
                  <a:cxn ang="0">
                    <a:pos x="connsiteX10389" y="connsiteY10389"/>
                  </a:cxn>
                  <a:cxn ang="0">
                    <a:pos x="connsiteX10390" y="connsiteY10390"/>
                  </a:cxn>
                  <a:cxn ang="0">
                    <a:pos x="connsiteX10391" y="connsiteY10391"/>
                  </a:cxn>
                  <a:cxn ang="0">
                    <a:pos x="connsiteX10392" y="connsiteY10392"/>
                  </a:cxn>
                  <a:cxn ang="0">
                    <a:pos x="connsiteX10393" y="connsiteY10393"/>
                  </a:cxn>
                  <a:cxn ang="0">
                    <a:pos x="connsiteX10394" y="connsiteY10394"/>
                  </a:cxn>
                  <a:cxn ang="0">
                    <a:pos x="connsiteX10395" y="connsiteY10395"/>
                  </a:cxn>
                  <a:cxn ang="0">
                    <a:pos x="connsiteX10396" y="connsiteY10396"/>
                  </a:cxn>
                  <a:cxn ang="0">
                    <a:pos x="connsiteX10397" y="connsiteY10397"/>
                  </a:cxn>
                  <a:cxn ang="0">
                    <a:pos x="connsiteX10398" y="connsiteY10398"/>
                  </a:cxn>
                  <a:cxn ang="0">
                    <a:pos x="connsiteX10399" y="connsiteY10399"/>
                  </a:cxn>
                  <a:cxn ang="0">
                    <a:pos x="connsiteX10400" y="connsiteY10400"/>
                  </a:cxn>
                  <a:cxn ang="0">
                    <a:pos x="connsiteX10401" y="connsiteY10401"/>
                  </a:cxn>
                  <a:cxn ang="0">
                    <a:pos x="connsiteX10402" y="connsiteY10402"/>
                  </a:cxn>
                  <a:cxn ang="0">
                    <a:pos x="connsiteX10403" y="connsiteY10403"/>
                  </a:cxn>
                  <a:cxn ang="0">
                    <a:pos x="connsiteX10404" y="connsiteY10404"/>
                  </a:cxn>
                  <a:cxn ang="0">
                    <a:pos x="connsiteX10405" y="connsiteY10405"/>
                  </a:cxn>
                  <a:cxn ang="0">
                    <a:pos x="connsiteX10406" y="connsiteY10406"/>
                  </a:cxn>
                  <a:cxn ang="0">
                    <a:pos x="connsiteX10407" y="connsiteY10407"/>
                  </a:cxn>
                  <a:cxn ang="0">
                    <a:pos x="connsiteX10408" y="connsiteY10408"/>
                  </a:cxn>
                  <a:cxn ang="0">
                    <a:pos x="connsiteX10409" y="connsiteY10409"/>
                  </a:cxn>
                  <a:cxn ang="0">
                    <a:pos x="connsiteX10410" y="connsiteY10410"/>
                  </a:cxn>
                  <a:cxn ang="0">
                    <a:pos x="connsiteX10411" y="connsiteY10411"/>
                  </a:cxn>
                  <a:cxn ang="0">
                    <a:pos x="connsiteX10412" y="connsiteY10412"/>
                  </a:cxn>
                  <a:cxn ang="0">
                    <a:pos x="connsiteX10413" y="connsiteY10413"/>
                  </a:cxn>
                  <a:cxn ang="0">
                    <a:pos x="connsiteX10414" y="connsiteY10414"/>
                  </a:cxn>
                  <a:cxn ang="0">
                    <a:pos x="connsiteX10415" y="connsiteY10415"/>
                  </a:cxn>
                  <a:cxn ang="0">
                    <a:pos x="connsiteX10416" y="connsiteY10416"/>
                  </a:cxn>
                  <a:cxn ang="0">
                    <a:pos x="connsiteX10417" y="connsiteY10417"/>
                  </a:cxn>
                  <a:cxn ang="0">
                    <a:pos x="connsiteX10418" y="connsiteY10418"/>
                  </a:cxn>
                  <a:cxn ang="0">
                    <a:pos x="connsiteX10419" y="connsiteY10419"/>
                  </a:cxn>
                  <a:cxn ang="0">
                    <a:pos x="connsiteX10420" y="connsiteY10420"/>
                  </a:cxn>
                  <a:cxn ang="0">
                    <a:pos x="connsiteX10421" y="connsiteY10421"/>
                  </a:cxn>
                  <a:cxn ang="0">
                    <a:pos x="connsiteX10422" y="connsiteY10422"/>
                  </a:cxn>
                  <a:cxn ang="0">
                    <a:pos x="connsiteX10423" y="connsiteY10423"/>
                  </a:cxn>
                  <a:cxn ang="0">
                    <a:pos x="connsiteX10424" y="connsiteY10424"/>
                  </a:cxn>
                  <a:cxn ang="0">
                    <a:pos x="connsiteX10425" y="connsiteY10425"/>
                  </a:cxn>
                  <a:cxn ang="0">
                    <a:pos x="connsiteX10426" y="connsiteY10426"/>
                  </a:cxn>
                  <a:cxn ang="0">
                    <a:pos x="connsiteX10427" y="connsiteY10427"/>
                  </a:cxn>
                  <a:cxn ang="0">
                    <a:pos x="connsiteX10428" y="connsiteY10428"/>
                  </a:cxn>
                  <a:cxn ang="0">
                    <a:pos x="connsiteX10429" y="connsiteY10429"/>
                  </a:cxn>
                  <a:cxn ang="0">
                    <a:pos x="connsiteX10430" y="connsiteY10430"/>
                  </a:cxn>
                  <a:cxn ang="0">
                    <a:pos x="connsiteX10431" y="connsiteY10431"/>
                  </a:cxn>
                  <a:cxn ang="0">
                    <a:pos x="connsiteX10432" y="connsiteY10432"/>
                  </a:cxn>
                  <a:cxn ang="0">
                    <a:pos x="connsiteX10433" y="connsiteY10433"/>
                  </a:cxn>
                  <a:cxn ang="0">
                    <a:pos x="connsiteX10434" y="connsiteY10434"/>
                  </a:cxn>
                  <a:cxn ang="0">
                    <a:pos x="connsiteX10435" y="connsiteY10435"/>
                  </a:cxn>
                  <a:cxn ang="0">
                    <a:pos x="connsiteX10436" y="connsiteY10436"/>
                  </a:cxn>
                  <a:cxn ang="0">
                    <a:pos x="connsiteX10437" y="connsiteY10437"/>
                  </a:cxn>
                  <a:cxn ang="0">
                    <a:pos x="connsiteX10438" y="connsiteY10438"/>
                  </a:cxn>
                  <a:cxn ang="0">
                    <a:pos x="connsiteX10439" y="connsiteY10439"/>
                  </a:cxn>
                  <a:cxn ang="0">
                    <a:pos x="connsiteX10440" y="connsiteY10440"/>
                  </a:cxn>
                  <a:cxn ang="0">
                    <a:pos x="connsiteX10441" y="connsiteY10441"/>
                  </a:cxn>
                  <a:cxn ang="0">
                    <a:pos x="connsiteX10442" y="connsiteY10442"/>
                  </a:cxn>
                  <a:cxn ang="0">
                    <a:pos x="connsiteX10443" y="connsiteY10443"/>
                  </a:cxn>
                  <a:cxn ang="0">
                    <a:pos x="connsiteX10444" y="connsiteY10444"/>
                  </a:cxn>
                  <a:cxn ang="0">
                    <a:pos x="connsiteX10445" y="connsiteY10445"/>
                  </a:cxn>
                  <a:cxn ang="0">
                    <a:pos x="connsiteX10446" y="connsiteY10446"/>
                  </a:cxn>
                  <a:cxn ang="0">
                    <a:pos x="connsiteX10447" y="connsiteY10447"/>
                  </a:cxn>
                  <a:cxn ang="0">
                    <a:pos x="connsiteX10448" y="connsiteY10448"/>
                  </a:cxn>
                  <a:cxn ang="0">
                    <a:pos x="connsiteX10449" y="connsiteY10449"/>
                  </a:cxn>
                  <a:cxn ang="0">
                    <a:pos x="connsiteX10450" y="connsiteY10450"/>
                  </a:cxn>
                  <a:cxn ang="0">
                    <a:pos x="connsiteX10451" y="connsiteY10451"/>
                  </a:cxn>
                  <a:cxn ang="0">
                    <a:pos x="connsiteX10452" y="connsiteY10452"/>
                  </a:cxn>
                  <a:cxn ang="0">
                    <a:pos x="connsiteX10453" y="connsiteY10453"/>
                  </a:cxn>
                  <a:cxn ang="0">
                    <a:pos x="connsiteX10454" y="connsiteY10454"/>
                  </a:cxn>
                  <a:cxn ang="0">
                    <a:pos x="connsiteX10455" y="connsiteY10455"/>
                  </a:cxn>
                  <a:cxn ang="0">
                    <a:pos x="connsiteX10456" y="connsiteY10456"/>
                  </a:cxn>
                  <a:cxn ang="0">
                    <a:pos x="connsiteX10457" y="connsiteY10457"/>
                  </a:cxn>
                  <a:cxn ang="0">
                    <a:pos x="connsiteX10458" y="connsiteY10458"/>
                  </a:cxn>
                  <a:cxn ang="0">
                    <a:pos x="connsiteX10459" y="connsiteY10459"/>
                  </a:cxn>
                  <a:cxn ang="0">
                    <a:pos x="connsiteX10460" y="connsiteY10460"/>
                  </a:cxn>
                  <a:cxn ang="0">
                    <a:pos x="connsiteX10461" y="connsiteY10461"/>
                  </a:cxn>
                  <a:cxn ang="0">
                    <a:pos x="connsiteX10462" y="connsiteY10462"/>
                  </a:cxn>
                  <a:cxn ang="0">
                    <a:pos x="connsiteX10463" y="connsiteY10463"/>
                  </a:cxn>
                  <a:cxn ang="0">
                    <a:pos x="connsiteX10464" y="connsiteY10464"/>
                  </a:cxn>
                  <a:cxn ang="0">
                    <a:pos x="connsiteX10465" y="connsiteY10465"/>
                  </a:cxn>
                  <a:cxn ang="0">
                    <a:pos x="connsiteX10466" y="connsiteY10466"/>
                  </a:cxn>
                  <a:cxn ang="0">
                    <a:pos x="connsiteX10467" y="connsiteY10467"/>
                  </a:cxn>
                  <a:cxn ang="0">
                    <a:pos x="connsiteX10468" y="connsiteY10468"/>
                  </a:cxn>
                  <a:cxn ang="0">
                    <a:pos x="connsiteX10469" y="connsiteY10469"/>
                  </a:cxn>
                  <a:cxn ang="0">
                    <a:pos x="connsiteX10470" y="connsiteY10470"/>
                  </a:cxn>
                  <a:cxn ang="0">
                    <a:pos x="connsiteX10471" y="connsiteY10471"/>
                  </a:cxn>
                  <a:cxn ang="0">
                    <a:pos x="connsiteX10472" y="connsiteY10472"/>
                  </a:cxn>
                  <a:cxn ang="0">
                    <a:pos x="connsiteX10473" y="connsiteY10473"/>
                  </a:cxn>
                  <a:cxn ang="0">
                    <a:pos x="connsiteX10474" y="connsiteY10474"/>
                  </a:cxn>
                  <a:cxn ang="0">
                    <a:pos x="connsiteX10475" y="connsiteY10475"/>
                  </a:cxn>
                  <a:cxn ang="0">
                    <a:pos x="connsiteX10476" y="connsiteY10476"/>
                  </a:cxn>
                  <a:cxn ang="0">
                    <a:pos x="connsiteX10477" y="connsiteY10477"/>
                  </a:cxn>
                  <a:cxn ang="0">
                    <a:pos x="connsiteX10478" y="connsiteY10478"/>
                  </a:cxn>
                  <a:cxn ang="0">
                    <a:pos x="connsiteX10479" y="connsiteY10479"/>
                  </a:cxn>
                  <a:cxn ang="0">
                    <a:pos x="connsiteX10480" y="connsiteY10480"/>
                  </a:cxn>
                  <a:cxn ang="0">
                    <a:pos x="connsiteX10481" y="connsiteY10481"/>
                  </a:cxn>
                  <a:cxn ang="0">
                    <a:pos x="connsiteX10482" y="connsiteY10482"/>
                  </a:cxn>
                  <a:cxn ang="0">
                    <a:pos x="connsiteX10483" y="connsiteY10483"/>
                  </a:cxn>
                  <a:cxn ang="0">
                    <a:pos x="connsiteX10484" y="connsiteY10484"/>
                  </a:cxn>
                  <a:cxn ang="0">
                    <a:pos x="connsiteX10485" y="connsiteY10485"/>
                  </a:cxn>
                  <a:cxn ang="0">
                    <a:pos x="connsiteX10486" y="connsiteY10486"/>
                  </a:cxn>
                  <a:cxn ang="0">
                    <a:pos x="connsiteX10487" y="connsiteY10487"/>
                  </a:cxn>
                  <a:cxn ang="0">
                    <a:pos x="connsiteX10488" y="connsiteY10488"/>
                  </a:cxn>
                  <a:cxn ang="0">
                    <a:pos x="connsiteX10489" y="connsiteY10489"/>
                  </a:cxn>
                  <a:cxn ang="0">
                    <a:pos x="connsiteX10490" y="connsiteY10490"/>
                  </a:cxn>
                  <a:cxn ang="0">
                    <a:pos x="connsiteX10491" y="connsiteY10491"/>
                  </a:cxn>
                  <a:cxn ang="0">
                    <a:pos x="connsiteX10492" y="connsiteY10492"/>
                  </a:cxn>
                  <a:cxn ang="0">
                    <a:pos x="connsiteX10493" y="connsiteY10493"/>
                  </a:cxn>
                  <a:cxn ang="0">
                    <a:pos x="connsiteX10494" y="connsiteY10494"/>
                  </a:cxn>
                  <a:cxn ang="0">
                    <a:pos x="connsiteX10495" y="connsiteY10495"/>
                  </a:cxn>
                  <a:cxn ang="0">
                    <a:pos x="connsiteX10496" y="connsiteY10496"/>
                  </a:cxn>
                  <a:cxn ang="0">
                    <a:pos x="connsiteX10497" y="connsiteY10497"/>
                  </a:cxn>
                  <a:cxn ang="0">
                    <a:pos x="connsiteX10498" y="connsiteY10498"/>
                  </a:cxn>
                  <a:cxn ang="0">
                    <a:pos x="connsiteX10499" y="connsiteY10499"/>
                  </a:cxn>
                  <a:cxn ang="0">
                    <a:pos x="connsiteX10500" y="connsiteY10500"/>
                  </a:cxn>
                  <a:cxn ang="0">
                    <a:pos x="connsiteX10501" y="connsiteY10501"/>
                  </a:cxn>
                  <a:cxn ang="0">
                    <a:pos x="connsiteX10502" y="connsiteY10502"/>
                  </a:cxn>
                  <a:cxn ang="0">
                    <a:pos x="connsiteX10503" y="connsiteY10503"/>
                  </a:cxn>
                  <a:cxn ang="0">
                    <a:pos x="connsiteX10504" y="connsiteY10504"/>
                  </a:cxn>
                  <a:cxn ang="0">
                    <a:pos x="connsiteX10505" y="connsiteY10505"/>
                  </a:cxn>
                  <a:cxn ang="0">
                    <a:pos x="connsiteX10506" y="connsiteY10506"/>
                  </a:cxn>
                  <a:cxn ang="0">
                    <a:pos x="connsiteX10507" y="connsiteY10507"/>
                  </a:cxn>
                  <a:cxn ang="0">
                    <a:pos x="connsiteX10508" y="connsiteY10508"/>
                  </a:cxn>
                  <a:cxn ang="0">
                    <a:pos x="connsiteX10509" y="connsiteY10509"/>
                  </a:cxn>
                  <a:cxn ang="0">
                    <a:pos x="connsiteX10510" y="connsiteY10510"/>
                  </a:cxn>
                  <a:cxn ang="0">
                    <a:pos x="connsiteX10511" y="connsiteY10511"/>
                  </a:cxn>
                  <a:cxn ang="0">
                    <a:pos x="connsiteX10512" y="connsiteY10512"/>
                  </a:cxn>
                  <a:cxn ang="0">
                    <a:pos x="connsiteX10513" y="connsiteY10513"/>
                  </a:cxn>
                  <a:cxn ang="0">
                    <a:pos x="connsiteX10514" y="connsiteY10514"/>
                  </a:cxn>
                  <a:cxn ang="0">
                    <a:pos x="connsiteX10515" y="connsiteY10515"/>
                  </a:cxn>
                  <a:cxn ang="0">
                    <a:pos x="connsiteX10516" y="connsiteY10516"/>
                  </a:cxn>
                  <a:cxn ang="0">
                    <a:pos x="connsiteX10517" y="connsiteY10517"/>
                  </a:cxn>
                  <a:cxn ang="0">
                    <a:pos x="connsiteX10518" y="connsiteY10518"/>
                  </a:cxn>
                  <a:cxn ang="0">
                    <a:pos x="connsiteX10519" y="connsiteY10519"/>
                  </a:cxn>
                  <a:cxn ang="0">
                    <a:pos x="connsiteX10520" y="connsiteY10520"/>
                  </a:cxn>
                  <a:cxn ang="0">
                    <a:pos x="connsiteX10521" y="connsiteY10521"/>
                  </a:cxn>
                  <a:cxn ang="0">
                    <a:pos x="connsiteX10522" y="connsiteY10522"/>
                  </a:cxn>
                  <a:cxn ang="0">
                    <a:pos x="connsiteX10523" y="connsiteY10523"/>
                  </a:cxn>
                  <a:cxn ang="0">
                    <a:pos x="connsiteX10524" y="connsiteY10524"/>
                  </a:cxn>
                  <a:cxn ang="0">
                    <a:pos x="connsiteX10525" y="connsiteY10525"/>
                  </a:cxn>
                  <a:cxn ang="0">
                    <a:pos x="connsiteX10526" y="connsiteY10526"/>
                  </a:cxn>
                  <a:cxn ang="0">
                    <a:pos x="connsiteX10527" y="connsiteY10527"/>
                  </a:cxn>
                  <a:cxn ang="0">
                    <a:pos x="connsiteX10528" y="connsiteY10528"/>
                  </a:cxn>
                  <a:cxn ang="0">
                    <a:pos x="connsiteX10529" y="connsiteY10529"/>
                  </a:cxn>
                  <a:cxn ang="0">
                    <a:pos x="connsiteX10530" y="connsiteY10530"/>
                  </a:cxn>
                  <a:cxn ang="0">
                    <a:pos x="connsiteX10531" y="connsiteY10531"/>
                  </a:cxn>
                  <a:cxn ang="0">
                    <a:pos x="connsiteX10532" y="connsiteY10532"/>
                  </a:cxn>
                  <a:cxn ang="0">
                    <a:pos x="connsiteX10533" y="connsiteY10533"/>
                  </a:cxn>
                  <a:cxn ang="0">
                    <a:pos x="connsiteX10534" y="connsiteY10534"/>
                  </a:cxn>
                  <a:cxn ang="0">
                    <a:pos x="connsiteX10535" y="connsiteY10535"/>
                  </a:cxn>
                  <a:cxn ang="0">
                    <a:pos x="connsiteX10536" y="connsiteY10536"/>
                  </a:cxn>
                  <a:cxn ang="0">
                    <a:pos x="connsiteX10537" y="connsiteY10537"/>
                  </a:cxn>
                  <a:cxn ang="0">
                    <a:pos x="connsiteX10538" y="connsiteY10538"/>
                  </a:cxn>
                  <a:cxn ang="0">
                    <a:pos x="connsiteX10539" y="connsiteY10539"/>
                  </a:cxn>
                  <a:cxn ang="0">
                    <a:pos x="connsiteX10540" y="connsiteY10540"/>
                  </a:cxn>
                  <a:cxn ang="0">
                    <a:pos x="connsiteX10541" y="connsiteY10541"/>
                  </a:cxn>
                  <a:cxn ang="0">
                    <a:pos x="connsiteX10542" y="connsiteY10542"/>
                  </a:cxn>
                  <a:cxn ang="0">
                    <a:pos x="connsiteX10543" y="connsiteY10543"/>
                  </a:cxn>
                  <a:cxn ang="0">
                    <a:pos x="connsiteX10544" y="connsiteY10544"/>
                  </a:cxn>
                  <a:cxn ang="0">
                    <a:pos x="connsiteX10545" y="connsiteY10545"/>
                  </a:cxn>
                  <a:cxn ang="0">
                    <a:pos x="connsiteX10546" y="connsiteY10546"/>
                  </a:cxn>
                  <a:cxn ang="0">
                    <a:pos x="connsiteX10547" y="connsiteY10547"/>
                  </a:cxn>
                  <a:cxn ang="0">
                    <a:pos x="connsiteX10548" y="connsiteY10548"/>
                  </a:cxn>
                  <a:cxn ang="0">
                    <a:pos x="connsiteX10549" y="connsiteY10549"/>
                  </a:cxn>
                  <a:cxn ang="0">
                    <a:pos x="connsiteX10550" y="connsiteY10550"/>
                  </a:cxn>
                  <a:cxn ang="0">
                    <a:pos x="connsiteX10551" y="connsiteY10551"/>
                  </a:cxn>
                  <a:cxn ang="0">
                    <a:pos x="connsiteX10552" y="connsiteY10552"/>
                  </a:cxn>
                  <a:cxn ang="0">
                    <a:pos x="connsiteX10553" y="connsiteY10553"/>
                  </a:cxn>
                  <a:cxn ang="0">
                    <a:pos x="connsiteX10554" y="connsiteY10554"/>
                  </a:cxn>
                  <a:cxn ang="0">
                    <a:pos x="connsiteX10555" y="connsiteY10555"/>
                  </a:cxn>
                  <a:cxn ang="0">
                    <a:pos x="connsiteX10556" y="connsiteY10556"/>
                  </a:cxn>
                  <a:cxn ang="0">
                    <a:pos x="connsiteX10557" y="connsiteY10557"/>
                  </a:cxn>
                  <a:cxn ang="0">
                    <a:pos x="connsiteX10558" y="connsiteY10558"/>
                  </a:cxn>
                  <a:cxn ang="0">
                    <a:pos x="connsiteX10559" y="connsiteY10559"/>
                  </a:cxn>
                  <a:cxn ang="0">
                    <a:pos x="connsiteX10560" y="connsiteY10560"/>
                  </a:cxn>
                  <a:cxn ang="0">
                    <a:pos x="connsiteX10561" y="connsiteY10561"/>
                  </a:cxn>
                  <a:cxn ang="0">
                    <a:pos x="connsiteX10562" y="connsiteY10562"/>
                  </a:cxn>
                  <a:cxn ang="0">
                    <a:pos x="connsiteX10563" y="connsiteY10563"/>
                  </a:cxn>
                  <a:cxn ang="0">
                    <a:pos x="connsiteX10564" y="connsiteY10564"/>
                  </a:cxn>
                  <a:cxn ang="0">
                    <a:pos x="connsiteX10565" y="connsiteY10565"/>
                  </a:cxn>
                  <a:cxn ang="0">
                    <a:pos x="connsiteX10566" y="connsiteY10566"/>
                  </a:cxn>
                  <a:cxn ang="0">
                    <a:pos x="connsiteX10567" y="connsiteY10567"/>
                  </a:cxn>
                  <a:cxn ang="0">
                    <a:pos x="connsiteX10568" y="connsiteY10568"/>
                  </a:cxn>
                  <a:cxn ang="0">
                    <a:pos x="connsiteX10569" y="connsiteY10569"/>
                  </a:cxn>
                  <a:cxn ang="0">
                    <a:pos x="connsiteX10570" y="connsiteY10570"/>
                  </a:cxn>
                  <a:cxn ang="0">
                    <a:pos x="connsiteX10571" y="connsiteY10571"/>
                  </a:cxn>
                  <a:cxn ang="0">
                    <a:pos x="connsiteX10572" y="connsiteY10572"/>
                  </a:cxn>
                  <a:cxn ang="0">
                    <a:pos x="connsiteX10573" y="connsiteY10573"/>
                  </a:cxn>
                  <a:cxn ang="0">
                    <a:pos x="connsiteX10574" y="connsiteY10574"/>
                  </a:cxn>
                  <a:cxn ang="0">
                    <a:pos x="connsiteX10575" y="connsiteY10575"/>
                  </a:cxn>
                  <a:cxn ang="0">
                    <a:pos x="connsiteX10576" y="connsiteY10576"/>
                  </a:cxn>
                  <a:cxn ang="0">
                    <a:pos x="connsiteX10577" y="connsiteY10577"/>
                  </a:cxn>
                  <a:cxn ang="0">
                    <a:pos x="connsiteX10578" y="connsiteY10578"/>
                  </a:cxn>
                  <a:cxn ang="0">
                    <a:pos x="connsiteX10579" y="connsiteY10579"/>
                  </a:cxn>
                  <a:cxn ang="0">
                    <a:pos x="connsiteX10580" y="connsiteY10580"/>
                  </a:cxn>
                  <a:cxn ang="0">
                    <a:pos x="connsiteX10581" y="connsiteY10581"/>
                  </a:cxn>
                  <a:cxn ang="0">
                    <a:pos x="connsiteX10582" y="connsiteY10582"/>
                  </a:cxn>
                  <a:cxn ang="0">
                    <a:pos x="connsiteX10583" y="connsiteY10583"/>
                  </a:cxn>
                  <a:cxn ang="0">
                    <a:pos x="connsiteX10584" y="connsiteY10584"/>
                  </a:cxn>
                  <a:cxn ang="0">
                    <a:pos x="connsiteX10585" y="connsiteY10585"/>
                  </a:cxn>
                  <a:cxn ang="0">
                    <a:pos x="connsiteX10586" y="connsiteY10586"/>
                  </a:cxn>
                  <a:cxn ang="0">
                    <a:pos x="connsiteX10587" y="connsiteY10587"/>
                  </a:cxn>
                  <a:cxn ang="0">
                    <a:pos x="connsiteX10588" y="connsiteY10588"/>
                  </a:cxn>
                  <a:cxn ang="0">
                    <a:pos x="connsiteX10589" y="connsiteY10589"/>
                  </a:cxn>
                  <a:cxn ang="0">
                    <a:pos x="connsiteX10590" y="connsiteY10590"/>
                  </a:cxn>
                  <a:cxn ang="0">
                    <a:pos x="connsiteX10591" y="connsiteY10591"/>
                  </a:cxn>
                  <a:cxn ang="0">
                    <a:pos x="connsiteX10592" y="connsiteY10592"/>
                  </a:cxn>
                  <a:cxn ang="0">
                    <a:pos x="connsiteX10593" y="connsiteY10593"/>
                  </a:cxn>
                  <a:cxn ang="0">
                    <a:pos x="connsiteX10594" y="connsiteY10594"/>
                  </a:cxn>
                  <a:cxn ang="0">
                    <a:pos x="connsiteX10595" y="connsiteY10595"/>
                  </a:cxn>
                  <a:cxn ang="0">
                    <a:pos x="connsiteX10596" y="connsiteY10596"/>
                  </a:cxn>
                  <a:cxn ang="0">
                    <a:pos x="connsiteX10597" y="connsiteY10597"/>
                  </a:cxn>
                  <a:cxn ang="0">
                    <a:pos x="connsiteX10598" y="connsiteY10598"/>
                  </a:cxn>
                  <a:cxn ang="0">
                    <a:pos x="connsiteX10599" y="connsiteY10599"/>
                  </a:cxn>
                  <a:cxn ang="0">
                    <a:pos x="connsiteX10600" y="connsiteY10600"/>
                  </a:cxn>
                  <a:cxn ang="0">
                    <a:pos x="connsiteX10601" y="connsiteY10601"/>
                  </a:cxn>
                  <a:cxn ang="0">
                    <a:pos x="connsiteX10602" y="connsiteY10602"/>
                  </a:cxn>
                  <a:cxn ang="0">
                    <a:pos x="connsiteX10603" y="connsiteY10603"/>
                  </a:cxn>
                  <a:cxn ang="0">
                    <a:pos x="connsiteX10604" y="connsiteY10604"/>
                  </a:cxn>
                  <a:cxn ang="0">
                    <a:pos x="connsiteX10605" y="connsiteY10605"/>
                  </a:cxn>
                  <a:cxn ang="0">
                    <a:pos x="connsiteX10606" y="connsiteY10606"/>
                  </a:cxn>
                  <a:cxn ang="0">
                    <a:pos x="connsiteX10607" y="connsiteY10607"/>
                  </a:cxn>
                  <a:cxn ang="0">
                    <a:pos x="connsiteX10608" y="connsiteY10608"/>
                  </a:cxn>
                  <a:cxn ang="0">
                    <a:pos x="connsiteX10609" y="connsiteY10609"/>
                  </a:cxn>
                  <a:cxn ang="0">
                    <a:pos x="connsiteX10610" y="connsiteY10610"/>
                  </a:cxn>
                  <a:cxn ang="0">
                    <a:pos x="connsiteX10611" y="connsiteY10611"/>
                  </a:cxn>
                  <a:cxn ang="0">
                    <a:pos x="connsiteX10612" y="connsiteY10612"/>
                  </a:cxn>
                  <a:cxn ang="0">
                    <a:pos x="connsiteX10613" y="connsiteY10613"/>
                  </a:cxn>
                  <a:cxn ang="0">
                    <a:pos x="connsiteX10614" y="connsiteY10614"/>
                  </a:cxn>
                  <a:cxn ang="0">
                    <a:pos x="connsiteX10615" y="connsiteY10615"/>
                  </a:cxn>
                  <a:cxn ang="0">
                    <a:pos x="connsiteX10616" y="connsiteY10616"/>
                  </a:cxn>
                  <a:cxn ang="0">
                    <a:pos x="connsiteX10617" y="connsiteY10617"/>
                  </a:cxn>
                  <a:cxn ang="0">
                    <a:pos x="connsiteX10618" y="connsiteY10618"/>
                  </a:cxn>
                  <a:cxn ang="0">
                    <a:pos x="connsiteX10619" y="connsiteY10619"/>
                  </a:cxn>
                  <a:cxn ang="0">
                    <a:pos x="connsiteX10620" y="connsiteY10620"/>
                  </a:cxn>
                  <a:cxn ang="0">
                    <a:pos x="connsiteX10621" y="connsiteY10621"/>
                  </a:cxn>
                  <a:cxn ang="0">
                    <a:pos x="connsiteX10622" y="connsiteY10622"/>
                  </a:cxn>
                  <a:cxn ang="0">
                    <a:pos x="connsiteX10623" y="connsiteY10623"/>
                  </a:cxn>
                  <a:cxn ang="0">
                    <a:pos x="connsiteX10624" y="connsiteY10624"/>
                  </a:cxn>
                  <a:cxn ang="0">
                    <a:pos x="connsiteX10625" y="connsiteY10625"/>
                  </a:cxn>
                  <a:cxn ang="0">
                    <a:pos x="connsiteX10626" y="connsiteY10626"/>
                  </a:cxn>
                  <a:cxn ang="0">
                    <a:pos x="connsiteX10627" y="connsiteY10627"/>
                  </a:cxn>
                  <a:cxn ang="0">
                    <a:pos x="connsiteX10628" y="connsiteY10628"/>
                  </a:cxn>
                  <a:cxn ang="0">
                    <a:pos x="connsiteX10629" y="connsiteY10629"/>
                  </a:cxn>
                  <a:cxn ang="0">
                    <a:pos x="connsiteX10630" y="connsiteY10630"/>
                  </a:cxn>
                  <a:cxn ang="0">
                    <a:pos x="connsiteX10631" y="connsiteY10631"/>
                  </a:cxn>
                  <a:cxn ang="0">
                    <a:pos x="connsiteX10632" y="connsiteY10632"/>
                  </a:cxn>
                  <a:cxn ang="0">
                    <a:pos x="connsiteX10633" y="connsiteY10633"/>
                  </a:cxn>
                  <a:cxn ang="0">
                    <a:pos x="connsiteX10634" y="connsiteY10634"/>
                  </a:cxn>
                  <a:cxn ang="0">
                    <a:pos x="connsiteX10635" y="connsiteY10635"/>
                  </a:cxn>
                  <a:cxn ang="0">
                    <a:pos x="connsiteX10636" y="connsiteY10636"/>
                  </a:cxn>
                  <a:cxn ang="0">
                    <a:pos x="connsiteX10637" y="connsiteY10637"/>
                  </a:cxn>
                  <a:cxn ang="0">
                    <a:pos x="connsiteX10638" y="connsiteY10638"/>
                  </a:cxn>
                  <a:cxn ang="0">
                    <a:pos x="connsiteX10639" y="connsiteY10639"/>
                  </a:cxn>
                  <a:cxn ang="0">
                    <a:pos x="connsiteX10640" y="connsiteY10640"/>
                  </a:cxn>
                  <a:cxn ang="0">
                    <a:pos x="connsiteX10641" y="connsiteY10641"/>
                  </a:cxn>
                  <a:cxn ang="0">
                    <a:pos x="connsiteX10642" y="connsiteY10642"/>
                  </a:cxn>
                  <a:cxn ang="0">
                    <a:pos x="connsiteX10643" y="connsiteY10643"/>
                  </a:cxn>
                  <a:cxn ang="0">
                    <a:pos x="connsiteX10644" y="connsiteY10644"/>
                  </a:cxn>
                  <a:cxn ang="0">
                    <a:pos x="connsiteX10645" y="connsiteY10645"/>
                  </a:cxn>
                  <a:cxn ang="0">
                    <a:pos x="connsiteX10646" y="connsiteY10646"/>
                  </a:cxn>
                  <a:cxn ang="0">
                    <a:pos x="connsiteX10647" y="connsiteY10647"/>
                  </a:cxn>
                  <a:cxn ang="0">
                    <a:pos x="connsiteX10648" y="connsiteY10648"/>
                  </a:cxn>
                  <a:cxn ang="0">
                    <a:pos x="connsiteX10649" y="connsiteY10649"/>
                  </a:cxn>
                  <a:cxn ang="0">
                    <a:pos x="connsiteX10650" y="connsiteY10650"/>
                  </a:cxn>
                  <a:cxn ang="0">
                    <a:pos x="connsiteX10651" y="connsiteY10651"/>
                  </a:cxn>
                  <a:cxn ang="0">
                    <a:pos x="connsiteX10652" y="connsiteY10652"/>
                  </a:cxn>
                  <a:cxn ang="0">
                    <a:pos x="connsiteX10653" y="connsiteY10653"/>
                  </a:cxn>
                  <a:cxn ang="0">
                    <a:pos x="connsiteX10654" y="connsiteY10654"/>
                  </a:cxn>
                  <a:cxn ang="0">
                    <a:pos x="connsiteX10655" y="connsiteY10655"/>
                  </a:cxn>
                  <a:cxn ang="0">
                    <a:pos x="connsiteX10656" y="connsiteY10656"/>
                  </a:cxn>
                  <a:cxn ang="0">
                    <a:pos x="connsiteX10657" y="connsiteY10657"/>
                  </a:cxn>
                  <a:cxn ang="0">
                    <a:pos x="connsiteX10658" y="connsiteY10658"/>
                  </a:cxn>
                  <a:cxn ang="0">
                    <a:pos x="connsiteX10659" y="connsiteY10659"/>
                  </a:cxn>
                  <a:cxn ang="0">
                    <a:pos x="connsiteX10660" y="connsiteY10660"/>
                  </a:cxn>
                  <a:cxn ang="0">
                    <a:pos x="connsiteX10661" y="connsiteY10661"/>
                  </a:cxn>
                  <a:cxn ang="0">
                    <a:pos x="connsiteX10662" y="connsiteY10662"/>
                  </a:cxn>
                  <a:cxn ang="0">
                    <a:pos x="connsiteX10663" y="connsiteY10663"/>
                  </a:cxn>
                  <a:cxn ang="0">
                    <a:pos x="connsiteX10664" y="connsiteY10664"/>
                  </a:cxn>
                  <a:cxn ang="0">
                    <a:pos x="connsiteX10665" y="connsiteY10665"/>
                  </a:cxn>
                  <a:cxn ang="0">
                    <a:pos x="connsiteX10666" y="connsiteY10666"/>
                  </a:cxn>
                  <a:cxn ang="0">
                    <a:pos x="connsiteX10667" y="connsiteY10667"/>
                  </a:cxn>
                  <a:cxn ang="0">
                    <a:pos x="connsiteX10668" y="connsiteY10668"/>
                  </a:cxn>
                  <a:cxn ang="0">
                    <a:pos x="connsiteX10669" y="connsiteY10669"/>
                  </a:cxn>
                  <a:cxn ang="0">
                    <a:pos x="connsiteX10670" y="connsiteY10670"/>
                  </a:cxn>
                  <a:cxn ang="0">
                    <a:pos x="connsiteX10671" y="connsiteY10671"/>
                  </a:cxn>
                  <a:cxn ang="0">
                    <a:pos x="connsiteX10672" y="connsiteY10672"/>
                  </a:cxn>
                  <a:cxn ang="0">
                    <a:pos x="connsiteX10673" y="connsiteY10673"/>
                  </a:cxn>
                  <a:cxn ang="0">
                    <a:pos x="connsiteX10674" y="connsiteY10674"/>
                  </a:cxn>
                  <a:cxn ang="0">
                    <a:pos x="connsiteX10675" y="connsiteY10675"/>
                  </a:cxn>
                  <a:cxn ang="0">
                    <a:pos x="connsiteX10676" y="connsiteY10676"/>
                  </a:cxn>
                  <a:cxn ang="0">
                    <a:pos x="connsiteX10677" y="connsiteY10677"/>
                  </a:cxn>
                  <a:cxn ang="0">
                    <a:pos x="connsiteX10678" y="connsiteY10678"/>
                  </a:cxn>
                  <a:cxn ang="0">
                    <a:pos x="connsiteX10679" y="connsiteY10679"/>
                  </a:cxn>
                  <a:cxn ang="0">
                    <a:pos x="connsiteX10680" y="connsiteY10680"/>
                  </a:cxn>
                  <a:cxn ang="0">
                    <a:pos x="connsiteX10681" y="connsiteY10681"/>
                  </a:cxn>
                  <a:cxn ang="0">
                    <a:pos x="connsiteX10682" y="connsiteY10682"/>
                  </a:cxn>
                  <a:cxn ang="0">
                    <a:pos x="connsiteX10683" y="connsiteY10683"/>
                  </a:cxn>
                  <a:cxn ang="0">
                    <a:pos x="connsiteX10684" y="connsiteY10684"/>
                  </a:cxn>
                  <a:cxn ang="0">
                    <a:pos x="connsiteX10685" y="connsiteY10685"/>
                  </a:cxn>
                  <a:cxn ang="0">
                    <a:pos x="connsiteX10686" y="connsiteY10686"/>
                  </a:cxn>
                  <a:cxn ang="0">
                    <a:pos x="connsiteX10687" y="connsiteY10687"/>
                  </a:cxn>
                  <a:cxn ang="0">
                    <a:pos x="connsiteX10688" y="connsiteY10688"/>
                  </a:cxn>
                  <a:cxn ang="0">
                    <a:pos x="connsiteX10689" y="connsiteY10689"/>
                  </a:cxn>
                  <a:cxn ang="0">
                    <a:pos x="connsiteX10690" y="connsiteY10690"/>
                  </a:cxn>
                  <a:cxn ang="0">
                    <a:pos x="connsiteX10691" y="connsiteY10691"/>
                  </a:cxn>
                  <a:cxn ang="0">
                    <a:pos x="connsiteX10692" y="connsiteY10692"/>
                  </a:cxn>
                  <a:cxn ang="0">
                    <a:pos x="connsiteX10693" y="connsiteY10693"/>
                  </a:cxn>
                  <a:cxn ang="0">
                    <a:pos x="connsiteX10694" y="connsiteY10694"/>
                  </a:cxn>
                  <a:cxn ang="0">
                    <a:pos x="connsiteX10695" y="connsiteY10695"/>
                  </a:cxn>
                  <a:cxn ang="0">
                    <a:pos x="connsiteX10696" y="connsiteY10696"/>
                  </a:cxn>
                  <a:cxn ang="0">
                    <a:pos x="connsiteX10697" y="connsiteY10697"/>
                  </a:cxn>
                  <a:cxn ang="0">
                    <a:pos x="connsiteX10698" y="connsiteY10698"/>
                  </a:cxn>
                  <a:cxn ang="0">
                    <a:pos x="connsiteX10699" y="connsiteY10699"/>
                  </a:cxn>
                  <a:cxn ang="0">
                    <a:pos x="connsiteX10700" y="connsiteY10700"/>
                  </a:cxn>
                  <a:cxn ang="0">
                    <a:pos x="connsiteX10701" y="connsiteY10701"/>
                  </a:cxn>
                  <a:cxn ang="0">
                    <a:pos x="connsiteX10702" y="connsiteY10702"/>
                  </a:cxn>
                  <a:cxn ang="0">
                    <a:pos x="connsiteX10703" y="connsiteY10703"/>
                  </a:cxn>
                  <a:cxn ang="0">
                    <a:pos x="connsiteX10704" y="connsiteY10704"/>
                  </a:cxn>
                  <a:cxn ang="0">
                    <a:pos x="connsiteX10705" y="connsiteY10705"/>
                  </a:cxn>
                  <a:cxn ang="0">
                    <a:pos x="connsiteX10706" y="connsiteY10706"/>
                  </a:cxn>
                  <a:cxn ang="0">
                    <a:pos x="connsiteX10707" y="connsiteY10707"/>
                  </a:cxn>
                  <a:cxn ang="0">
                    <a:pos x="connsiteX10708" y="connsiteY10708"/>
                  </a:cxn>
                  <a:cxn ang="0">
                    <a:pos x="connsiteX10709" y="connsiteY10709"/>
                  </a:cxn>
                  <a:cxn ang="0">
                    <a:pos x="connsiteX10710" y="connsiteY10710"/>
                  </a:cxn>
                  <a:cxn ang="0">
                    <a:pos x="connsiteX10711" y="connsiteY10711"/>
                  </a:cxn>
                  <a:cxn ang="0">
                    <a:pos x="connsiteX10712" y="connsiteY10712"/>
                  </a:cxn>
                  <a:cxn ang="0">
                    <a:pos x="connsiteX10713" y="connsiteY10713"/>
                  </a:cxn>
                  <a:cxn ang="0">
                    <a:pos x="connsiteX10714" y="connsiteY10714"/>
                  </a:cxn>
                  <a:cxn ang="0">
                    <a:pos x="connsiteX10715" y="connsiteY10715"/>
                  </a:cxn>
                  <a:cxn ang="0">
                    <a:pos x="connsiteX10716" y="connsiteY10716"/>
                  </a:cxn>
                  <a:cxn ang="0">
                    <a:pos x="connsiteX10717" y="connsiteY10717"/>
                  </a:cxn>
                  <a:cxn ang="0">
                    <a:pos x="connsiteX10718" y="connsiteY10718"/>
                  </a:cxn>
                  <a:cxn ang="0">
                    <a:pos x="connsiteX10719" y="connsiteY10719"/>
                  </a:cxn>
                  <a:cxn ang="0">
                    <a:pos x="connsiteX10720" y="connsiteY10720"/>
                  </a:cxn>
                  <a:cxn ang="0">
                    <a:pos x="connsiteX10721" y="connsiteY10721"/>
                  </a:cxn>
                  <a:cxn ang="0">
                    <a:pos x="connsiteX10722" y="connsiteY10722"/>
                  </a:cxn>
                  <a:cxn ang="0">
                    <a:pos x="connsiteX10723" y="connsiteY10723"/>
                  </a:cxn>
                  <a:cxn ang="0">
                    <a:pos x="connsiteX10724" y="connsiteY10724"/>
                  </a:cxn>
                  <a:cxn ang="0">
                    <a:pos x="connsiteX10725" y="connsiteY10725"/>
                  </a:cxn>
                  <a:cxn ang="0">
                    <a:pos x="connsiteX10726" y="connsiteY10726"/>
                  </a:cxn>
                  <a:cxn ang="0">
                    <a:pos x="connsiteX10727" y="connsiteY10727"/>
                  </a:cxn>
                  <a:cxn ang="0">
                    <a:pos x="connsiteX10728" y="connsiteY10728"/>
                  </a:cxn>
                  <a:cxn ang="0">
                    <a:pos x="connsiteX10729" y="connsiteY10729"/>
                  </a:cxn>
                  <a:cxn ang="0">
                    <a:pos x="connsiteX10730" y="connsiteY10730"/>
                  </a:cxn>
                  <a:cxn ang="0">
                    <a:pos x="connsiteX10731" y="connsiteY10731"/>
                  </a:cxn>
                  <a:cxn ang="0">
                    <a:pos x="connsiteX10732" y="connsiteY10732"/>
                  </a:cxn>
                  <a:cxn ang="0">
                    <a:pos x="connsiteX10733" y="connsiteY10733"/>
                  </a:cxn>
                  <a:cxn ang="0">
                    <a:pos x="connsiteX10734" y="connsiteY10734"/>
                  </a:cxn>
                  <a:cxn ang="0">
                    <a:pos x="connsiteX10735" y="connsiteY10735"/>
                  </a:cxn>
                  <a:cxn ang="0">
                    <a:pos x="connsiteX10736" y="connsiteY10736"/>
                  </a:cxn>
                  <a:cxn ang="0">
                    <a:pos x="connsiteX10737" y="connsiteY10737"/>
                  </a:cxn>
                  <a:cxn ang="0">
                    <a:pos x="connsiteX10738" y="connsiteY10738"/>
                  </a:cxn>
                  <a:cxn ang="0">
                    <a:pos x="connsiteX10739" y="connsiteY10739"/>
                  </a:cxn>
                  <a:cxn ang="0">
                    <a:pos x="connsiteX10740" y="connsiteY10740"/>
                  </a:cxn>
                  <a:cxn ang="0">
                    <a:pos x="connsiteX10741" y="connsiteY10741"/>
                  </a:cxn>
                  <a:cxn ang="0">
                    <a:pos x="connsiteX10742" y="connsiteY10742"/>
                  </a:cxn>
                  <a:cxn ang="0">
                    <a:pos x="connsiteX10743" y="connsiteY10743"/>
                  </a:cxn>
                  <a:cxn ang="0">
                    <a:pos x="connsiteX10744" y="connsiteY10744"/>
                  </a:cxn>
                  <a:cxn ang="0">
                    <a:pos x="connsiteX10745" y="connsiteY10745"/>
                  </a:cxn>
                  <a:cxn ang="0">
                    <a:pos x="connsiteX10746" y="connsiteY10746"/>
                  </a:cxn>
                  <a:cxn ang="0">
                    <a:pos x="connsiteX10747" y="connsiteY10747"/>
                  </a:cxn>
                  <a:cxn ang="0">
                    <a:pos x="connsiteX10748" y="connsiteY10748"/>
                  </a:cxn>
                  <a:cxn ang="0">
                    <a:pos x="connsiteX10749" y="connsiteY10749"/>
                  </a:cxn>
                  <a:cxn ang="0">
                    <a:pos x="connsiteX10750" y="connsiteY10750"/>
                  </a:cxn>
                  <a:cxn ang="0">
                    <a:pos x="connsiteX10751" y="connsiteY10751"/>
                  </a:cxn>
                  <a:cxn ang="0">
                    <a:pos x="connsiteX10752" y="connsiteY10752"/>
                  </a:cxn>
                  <a:cxn ang="0">
                    <a:pos x="connsiteX10753" y="connsiteY10753"/>
                  </a:cxn>
                  <a:cxn ang="0">
                    <a:pos x="connsiteX10754" y="connsiteY10754"/>
                  </a:cxn>
                  <a:cxn ang="0">
                    <a:pos x="connsiteX10755" y="connsiteY10755"/>
                  </a:cxn>
                  <a:cxn ang="0">
                    <a:pos x="connsiteX10756" y="connsiteY10756"/>
                  </a:cxn>
                  <a:cxn ang="0">
                    <a:pos x="connsiteX10757" y="connsiteY10757"/>
                  </a:cxn>
                  <a:cxn ang="0">
                    <a:pos x="connsiteX10758" y="connsiteY10758"/>
                  </a:cxn>
                  <a:cxn ang="0">
                    <a:pos x="connsiteX10759" y="connsiteY10759"/>
                  </a:cxn>
                  <a:cxn ang="0">
                    <a:pos x="connsiteX10760" y="connsiteY10760"/>
                  </a:cxn>
                  <a:cxn ang="0">
                    <a:pos x="connsiteX10761" y="connsiteY10761"/>
                  </a:cxn>
                  <a:cxn ang="0">
                    <a:pos x="connsiteX10762" y="connsiteY10762"/>
                  </a:cxn>
                  <a:cxn ang="0">
                    <a:pos x="connsiteX10763" y="connsiteY10763"/>
                  </a:cxn>
                  <a:cxn ang="0">
                    <a:pos x="connsiteX10764" y="connsiteY10764"/>
                  </a:cxn>
                  <a:cxn ang="0">
                    <a:pos x="connsiteX10765" y="connsiteY10765"/>
                  </a:cxn>
                  <a:cxn ang="0">
                    <a:pos x="connsiteX10766" y="connsiteY10766"/>
                  </a:cxn>
                  <a:cxn ang="0">
                    <a:pos x="connsiteX10767" y="connsiteY10767"/>
                  </a:cxn>
                  <a:cxn ang="0">
                    <a:pos x="connsiteX10768" y="connsiteY10768"/>
                  </a:cxn>
                  <a:cxn ang="0">
                    <a:pos x="connsiteX10769" y="connsiteY10769"/>
                  </a:cxn>
                  <a:cxn ang="0">
                    <a:pos x="connsiteX10770" y="connsiteY10770"/>
                  </a:cxn>
                  <a:cxn ang="0">
                    <a:pos x="connsiteX10771" y="connsiteY10771"/>
                  </a:cxn>
                  <a:cxn ang="0">
                    <a:pos x="connsiteX10772" y="connsiteY10772"/>
                  </a:cxn>
                  <a:cxn ang="0">
                    <a:pos x="connsiteX10773" y="connsiteY10773"/>
                  </a:cxn>
                  <a:cxn ang="0">
                    <a:pos x="connsiteX10774" y="connsiteY10774"/>
                  </a:cxn>
                  <a:cxn ang="0">
                    <a:pos x="connsiteX10775" y="connsiteY10775"/>
                  </a:cxn>
                  <a:cxn ang="0">
                    <a:pos x="connsiteX10776" y="connsiteY10776"/>
                  </a:cxn>
                  <a:cxn ang="0">
                    <a:pos x="connsiteX10777" y="connsiteY10777"/>
                  </a:cxn>
                  <a:cxn ang="0">
                    <a:pos x="connsiteX10778" y="connsiteY10778"/>
                  </a:cxn>
                  <a:cxn ang="0">
                    <a:pos x="connsiteX10779" y="connsiteY10779"/>
                  </a:cxn>
                  <a:cxn ang="0">
                    <a:pos x="connsiteX10780" y="connsiteY10780"/>
                  </a:cxn>
                  <a:cxn ang="0">
                    <a:pos x="connsiteX10781" y="connsiteY10781"/>
                  </a:cxn>
                  <a:cxn ang="0">
                    <a:pos x="connsiteX10782" y="connsiteY10782"/>
                  </a:cxn>
                  <a:cxn ang="0">
                    <a:pos x="connsiteX10783" y="connsiteY10783"/>
                  </a:cxn>
                  <a:cxn ang="0">
                    <a:pos x="connsiteX10784" y="connsiteY10784"/>
                  </a:cxn>
                  <a:cxn ang="0">
                    <a:pos x="connsiteX10785" y="connsiteY10785"/>
                  </a:cxn>
                  <a:cxn ang="0">
                    <a:pos x="connsiteX10786" y="connsiteY10786"/>
                  </a:cxn>
                  <a:cxn ang="0">
                    <a:pos x="connsiteX10787" y="connsiteY10787"/>
                  </a:cxn>
                  <a:cxn ang="0">
                    <a:pos x="connsiteX10788" y="connsiteY10788"/>
                  </a:cxn>
                  <a:cxn ang="0">
                    <a:pos x="connsiteX10789" y="connsiteY10789"/>
                  </a:cxn>
                  <a:cxn ang="0">
                    <a:pos x="connsiteX10790" y="connsiteY10790"/>
                  </a:cxn>
                  <a:cxn ang="0">
                    <a:pos x="connsiteX10791" y="connsiteY10791"/>
                  </a:cxn>
                  <a:cxn ang="0">
                    <a:pos x="connsiteX10792" y="connsiteY10792"/>
                  </a:cxn>
                  <a:cxn ang="0">
                    <a:pos x="connsiteX10793" y="connsiteY10793"/>
                  </a:cxn>
                  <a:cxn ang="0">
                    <a:pos x="connsiteX10794" y="connsiteY10794"/>
                  </a:cxn>
                  <a:cxn ang="0">
                    <a:pos x="connsiteX10795" y="connsiteY10795"/>
                  </a:cxn>
                  <a:cxn ang="0">
                    <a:pos x="connsiteX10796" y="connsiteY10796"/>
                  </a:cxn>
                  <a:cxn ang="0">
                    <a:pos x="connsiteX10797" y="connsiteY10797"/>
                  </a:cxn>
                  <a:cxn ang="0">
                    <a:pos x="connsiteX10798" y="connsiteY10798"/>
                  </a:cxn>
                  <a:cxn ang="0">
                    <a:pos x="connsiteX10799" y="connsiteY10799"/>
                  </a:cxn>
                  <a:cxn ang="0">
                    <a:pos x="connsiteX10800" y="connsiteY10800"/>
                  </a:cxn>
                  <a:cxn ang="0">
                    <a:pos x="connsiteX10801" y="connsiteY10801"/>
                  </a:cxn>
                  <a:cxn ang="0">
                    <a:pos x="connsiteX10802" y="connsiteY10802"/>
                  </a:cxn>
                  <a:cxn ang="0">
                    <a:pos x="connsiteX10803" y="connsiteY10803"/>
                  </a:cxn>
                  <a:cxn ang="0">
                    <a:pos x="connsiteX10804" y="connsiteY10804"/>
                  </a:cxn>
                  <a:cxn ang="0">
                    <a:pos x="connsiteX10805" y="connsiteY10805"/>
                  </a:cxn>
                  <a:cxn ang="0">
                    <a:pos x="connsiteX10806" y="connsiteY10806"/>
                  </a:cxn>
                  <a:cxn ang="0">
                    <a:pos x="connsiteX10807" y="connsiteY10807"/>
                  </a:cxn>
                  <a:cxn ang="0">
                    <a:pos x="connsiteX10808" y="connsiteY10808"/>
                  </a:cxn>
                  <a:cxn ang="0">
                    <a:pos x="connsiteX10809" y="connsiteY10809"/>
                  </a:cxn>
                  <a:cxn ang="0">
                    <a:pos x="connsiteX10810" y="connsiteY10810"/>
                  </a:cxn>
                  <a:cxn ang="0">
                    <a:pos x="connsiteX10811" y="connsiteY10811"/>
                  </a:cxn>
                  <a:cxn ang="0">
                    <a:pos x="connsiteX10812" y="connsiteY10812"/>
                  </a:cxn>
                  <a:cxn ang="0">
                    <a:pos x="connsiteX10813" y="connsiteY10813"/>
                  </a:cxn>
                  <a:cxn ang="0">
                    <a:pos x="connsiteX10814" y="connsiteY10814"/>
                  </a:cxn>
                  <a:cxn ang="0">
                    <a:pos x="connsiteX10815" y="connsiteY10815"/>
                  </a:cxn>
                  <a:cxn ang="0">
                    <a:pos x="connsiteX10816" y="connsiteY10816"/>
                  </a:cxn>
                  <a:cxn ang="0">
                    <a:pos x="connsiteX10817" y="connsiteY10817"/>
                  </a:cxn>
                  <a:cxn ang="0">
                    <a:pos x="connsiteX10818" y="connsiteY10818"/>
                  </a:cxn>
                  <a:cxn ang="0">
                    <a:pos x="connsiteX10819" y="connsiteY10819"/>
                  </a:cxn>
                  <a:cxn ang="0">
                    <a:pos x="connsiteX10820" y="connsiteY10820"/>
                  </a:cxn>
                  <a:cxn ang="0">
                    <a:pos x="connsiteX10821" y="connsiteY10821"/>
                  </a:cxn>
                  <a:cxn ang="0">
                    <a:pos x="connsiteX10822" y="connsiteY10822"/>
                  </a:cxn>
                  <a:cxn ang="0">
                    <a:pos x="connsiteX10823" y="connsiteY10823"/>
                  </a:cxn>
                  <a:cxn ang="0">
                    <a:pos x="connsiteX10824" y="connsiteY10824"/>
                  </a:cxn>
                  <a:cxn ang="0">
                    <a:pos x="connsiteX10825" y="connsiteY10825"/>
                  </a:cxn>
                  <a:cxn ang="0">
                    <a:pos x="connsiteX10826" y="connsiteY10826"/>
                  </a:cxn>
                  <a:cxn ang="0">
                    <a:pos x="connsiteX10827" y="connsiteY10827"/>
                  </a:cxn>
                  <a:cxn ang="0">
                    <a:pos x="connsiteX10828" y="connsiteY10828"/>
                  </a:cxn>
                  <a:cxn ang="0">
                    <a:pos x="connsiteX10829" y="connsiteY10829"/>
                  </a:cxn>
                  <a:cxn ang="0">
                    <a:pos x="connsiteX10830" y="connsiteY10830"/>
                  </a:cxn>
                  <a:cxn ang="0">
                    <a:pos x="connsiteX10831" y="connsiteY10831"/>
                  </a:cxn>
                  <a:cxn ang="0">
                    <a:pos x="connsiteX10832" y="connsiteY10832"/>
                  </a:cxn>
                  <a:cxn ang="0">
                    <a:pos x="connsiteX10833" y="connsiteY10833"/>
                  </a:cxn>
                  <a:cxn ang="0">
                    <a:pos x="connsiteX10834" y="connsiteY10834"/>
                  </a:cxn>
                  <a:cxn ang="0">
                    <a:pos x="connsiteX10835" y="connsiteY10835"/>
                  </a:cxn>
                  <a:cxn ang="0">
                    <a:pos x="connsiteX10836" y="connsiteY10836"/>
                  </a:cxn>
                  <a:cxn ang="0">
                    <a:pos x="connsiteX10837" y="connsiteY10837"/>
                  </a:cxn>
                  <a:cxn ang="0">
                    <a:pos x="connsiteX10838" y="connsiteY10838"/>
                  </a:cxn>
                  <a:cxn ang="0">
                    <a:pos x="connsiteX10839" y="connsiteY10839"/>
                  </a:cxn>
                  <a:cxn ang="0">
                    <a:pos x="connsiteX10840" y="connsiteY10840"/>
                  </a:cxn>
                  <a:cxn ang="0">
                    <a:pos x="connsiteX10841" y="connsiteY10841"/>
                  </a:cxn>
                  <a:cxn ang="0">
                    <a:pos x="connsiteX10842" y="connsiteY10842"/>
                  </a:cxn>
                  <a:cxn ang="0">
                    <a:pos x="connsiteX10843" y="connsiteY10843"/>
                  </a:cxn>
                  <a:cxn ang="0">
                    <a:pos x="connsiteX10844" y="connsiteY10844"/>
                  </a:cxn>
                  <a:cxn ang="0">
                    <a:pos x="connsiteX10845" y="connsiteY10845"/>
                  </a:cxn>
                  <a:cxn ang="0">
                    <a:pos x="connsiteX10846" y="connsiteY10846"/>
                  </a:cxn>
                  <a:cxn ang="0">
                    <a:pos x="connsiteX10847" y="connsiteY10847"/>
                  </a:cxn>
                  <a:cxn ang="0">
                    <a:pos x="connsiteX10848" y="connsiteY10848"/>
                  </a:cxn>
                  <a:cxn ang="0">
                    <a:pos x="connsiteX10849" y="connsiteY10849"/>
                  </a:cxn>
                  <a:cxn ang="0">
                    <a:pos x="connsiteX10850" y="connsiteY10850"/>
                  </a:cxn>
                  <a:cxn ang="0">
                    <a:pos x="connsiteX10851" y="connsiteY10851"/>
                  </a:cxn>
                  <a:cxn ang="0">
                    <a:pos x="connsiteX10852" y="connsiteY10852"/>
                  </a:cxn>
                  <a:cxn ang="0">
                    <a:pos x="connsiteX10853" y="connsiteY10853"/>
                  </a:cxn>
                  <a:cxn ang="0">
                    <a:pos x="connsiteX10854" y="connsiteY10854"/>
                  </a:cxn>
                  <a:cxn ang="0">
                    <a:pos x="connsiteX10855" y="connsiteY10855"/>
                  </a:cxn>
                  <a:cxn ang="0">
                    <a:pos x="connsiteX10856" y="connsiteY10856"/>
                  </a:cxn>
                  <a:cxn ang="0">
                    <a:pos x="connsiteX10857" y="connsiteY10857"/>
                  </a:cxn>
                  <a:cxn ang="0">
                    <a:pos x="connsiteX10858" y="connsiteY10858"/>
                  </a:cxn>
                  <a:cxn ang="0">
                    <a:pos x="connsiteX10859" y="connsiteY10859"/>
                  </a:cxn>
                  <a:cxn ang="0">
                    <a:pos x="connsiteX10860" y="connsiteY10860"/>
                  </a:cxn>
                  <a:cxn ang="0">
                    <a:pos x="connsiteX10861" y="connsiteY10861"/>
                  </a:cxn>
                  <a:cxn ang="0">
                    <a:pos x="connsiteX10862" y="connsiteY10862"/>
                  </a:cxn>
                  <a:cxn ang="0">
                    <a:pos x="connsiteX10863" y="connsiteY10863"/>
                  </a:cxn>
                  <a:cxn ang="0">
                    <a:pos x="connsiteX10864" y="connsiteY10864"/>
                  </a:cxn>
                  <a:cxn ang="0">
                    <a:pos x="connsiteX10865" y="connsiteY10865"/>
                  </a:cxn>
                  <a:cxn ang="0">
                    <a:pos x="connsiteX10866" y="connsiteY10866"/>
                  </a:cxn>
                  <a:cxn ang="0">
                    <a:pos x="connsiteX10867" y="connsiteY10867"/>
                  </a:cxn>
                  <a:cxn ang="0">
                    <a:pos x="connsiteX10868" y="connsiteY10868"/>
                  </a:cxn>
                  <a:cxn ang="0">
                    <a:pos x="connsiteX10869" y="connsiteY10869"/>
                  </a:cxn>
                  <a:cxn ang="0">
                    <a:pos x="connsiteX10870" y="connsiteY10870"/>
                  </a:cxn>
                  <a:cxn ang="0">
                    <a:pos x="connsiteX10871" y="connsiteY10871"/>
                  </a:cxn>
                  <a:cxn ang="0">
                    <a:pos x="connsiteX10872" y="connsiteY10872"/>
                  </a:cxn>
                  <a:cxn ang="0">
                    <a:pos x="connsiteX10873" y="connsiteY10873"/>
                  </a:cxn>
                  <a:cxn ang="0">
                    <a:pos x="connsiteX10874" y="connsiteY10874"/>
                  </a:cxn>
                  <a:cxn ang="0">
                    <a:pos x="connsiteX10875" y="connsiteY10875"/>
                  </a:cxn>
                  <a:cxn ang="0">
                    <a:pos x="connsiteX10876" y="connsiteY10876"/>
                  </a:cxn>
                  <a:cxn ang="0">
                    <a:pos x="connsiteX10877" y="connsiteY10877"/>
                  </a:cxn>
                  <a:cxn ang="0">
                    <a:pos x="connsiteX10878" y="connsiteY10878"/>
                  </a:cxn>
                  <a:cxn ang="0">
                    <a:pos x="connsiteX10879" y="connsiteY10879"/>
                  </a:cxn>
                  <a:cxn ang="0">
                    <a:pos x="connsiteX10880" y="connsiteY10880"/>
                  </a:cxn>
                  <a:cxn ang="0">
                    <a:pos x="connsiteX10881" y="connsiteY10881"/>
                  </a:cxn>
                  <a:cxn ang="0">
                    <a:pos x="connsiteX10882" y="connsiteY10882"/>
                  </a:cxn>
                  <a:cxn ang="0">
                    <a:pos x="connsiteX10883" y="connsiteY10883"/>
                  </a:cxn>
                  <a:cxn ang="0">
                    <a:pos x="connsiteX10884" y="connsiteY10884"/>
                  </a:cxn>
                  <a:cxn ang="0">
                    <a:pos x="connsiteX10885" y="connsiteY10885"/>
                  </a:cxn>
                  <a:cxn ang="0">
                    <a:pos x="connsiteX10886" y="connsiteY10886"/>
                  </a:cxn>
                  <a:cxn ang="0">
                    <a:pos x="connsiteX10887" y="connsiteY10887"/>
                  </a:cxn>
                  <a:cxn ang="0">
                    <a:pos x="connsiteX10888" y="connsiteY10888"/>
                  </a:cxn>
                  <a:cxn ang="0">
                    <a:pos x="connsiteX10889" y="connsiteY10889"/>
                  </a:cxn>
                  <a:cxn ang="0">
                    <a:pos x="connsiteX10890" y="connsiteY10890"/>
                  </a:cxn>
                  <a:cxn ang="0">
                    <a:pos x="connsiteX10891" y="connsiteY10891"/>
                  </a:cxn>
                  <a:cxn ang="0">
                    <a:pos x="connsiteX10892" y="connsiteY10892"/>
                  </a:cxn>
                  <a:cxn ang="0">
                    <a:pos x="connsiteX10893" y="connsiteY10893"/>
                  </a:cxn>
                  <a:cxn ang="0">
                    <a:pos x="connsiteX10894" y="connsiteY10894"/>
                  </a:cxn>
                  <a:cxn ang="0">
                    <a:pos x="connsiteX10895" y="connsiteY10895"/>
                  </a:cxn>
                  <a:cxn ang="0">
                    <a:pos x="connsiteX10896" y="connsiteY10896"/>
                  </a:cxn>
                  <a:cxn ang="0">
                    <a:pos x="connsiteX10897" y="connsiteY10897"/>
                  </a:cxn>
                  <a:cxn ang="0">
                    <a:pos x="connsiteX10898" y="connsiteY10898"/>
                  </a:cxn>
                  <a:cxn ang="0">
                    <a:pos x="connsiteX10899" y="connsiteY10899"/>
                  </a:cxn>
                  <a:cxn ang="0">
                    <a:pos x="connsiteX10900" y="connsiteY10900"/>
                  </a:cxn>
                  <a:cxn ang="0">
                    <a:pos x="connsiteX10901" y="connsiteY10901"/>
                  </a:cxn>
                  <a:cxn ang="0">
                    <a:pos x="connsiteX10902" y="connsiteY10902"/>
                  </a:cxn>
                  <a:cxn ang="0">
                    <a:pos x="connsiteX10903" y="connsiteY10903"/>
                  </a:cxn>
                  <a:cxn ang="0">
                    <a:pos x="connsiteX10904" y="connsiteY10904"/>
                  </a:cxn>
                  <a:cxn ang="0">
                    <a:pos x="connsiteX10905" y="connsiteY10905"/>
                  </a:cxn>
                  <a:cxn ang="0">
                    <a:pos x="connsiteX10906" y="connsiteY10906"/>
                  </a:cxn>
                  <a:cxn ang="0">
                    <a:pos x="connsiteX10907" y="connsiteY10907"/>
                  </a:cxn>
                  <a:cxn ang="0">
                    <a:pos x="connsiteX10908" y="connsiteY10908"/>
                  </a:cxn>
                  <a:cxn ang="0">
                    <a:pos x="connsiteX10909" y="connsiteY10909"/>
                  </a:cxn>
                  <a:cxn ang="0">
                    <a:pos x="connsiteX10910" y="connsiteY10910"/>
                  </a:cxn>
                  <a:cxn ang="0">
                    <a:pos x="connsiteX10911" y="connsiteY10911"/>
                  </a:cxn>
                  <a:cxn ang="0">
                    <a:pos x="connsiteX10912" y="connsiteY10912"/>
                  </a:cxn>
                  <a:cxn ang="0">
                    <a:pos x="connsiteX10913" y="connsiteY10913"/>
                  </a:cxn>
                  <a:cxn ang="0">
                    <a:pos x="connsiteX10914" y="connsiteY10914"/>
                  </a:cxn>
                  <a:cxn ang="0">
                    <a:pos x="connsiteX10915" y="connsiteY10915"/>
                  </a:cxn>
                  <a:cxn ang="0">
                    <a:pos x="connsiteX10916" y="connsiteY10916"/>
                  </a:cxn>
                  <a:cxn ang="0">
                    <a:pos x="connsiteX10917" y="connsiteY10917"/>
                  </a:cxn>
                  <a:cxn ang="0">
                    <a:pos x="connsiteX10918" y="connsiteY10918"/>
                  </a:cxn>
                  <a:cxn ang="0">
                    <a:pos x="connsiteX10919" y="connsiteY10919"/>
                  </a:cxn>
                  <a:cxn ang="0">
                    <a:pos x="connsiteX10920" y="connsiteY10920"/>
                  </a:cxn>
                  <a:cxn ang="0">
                    <a:pos x="connsiteX10921" y="connsiteY10921"/>
                  </a:cxn>
                  <a:cxn ang="0">
                    <a:pos x="connsiteX10922" y="connsiteY10922"/>
                  </a:cxn>
                  <a:cxn ang="0">
                    <a:pos x="connsiteX10923" y="connsiteY10923"/>
                  </a:cxn>
                  <a:cxn ang="0">
                    <a:pos x="connsiteX10924" y="connsiteY10924"/>
                  </a:cxn>
                  <a:cxn ang="0">
                    <a:pos x="connsiteX10925" y="connsiteY10925"/>
                  </a:cxn>
                  <a:cxn ang="0">
                    <a:pos x="connsiteX10926" y="connsiteY10926"/>
                  </a:cxn>
                  <a:cxn ang="0">
                    <a:pos x="connsiteX10927" y="connsiteY10927"/>
                  </a:cxn>
                  <a:cxn ang="0">
                    <a:pos x="connsiteX10928" y="connsiteY10928"/>
                  </a:cxn>
                  <a:cxn ang="0">
                    <a:pos x="connsiteX10929" y="connsiteY10929"/>
                  </a:cxn>
                  <a:cxn ang="0">
                    <a:pos x="connsiteX10930" y="connsiteY10930"/>
                  </a:cxn>
                  <a:cxn ang="0">
                    <a:pos x="connsiteX10931" y="connsiteY10931"/>
                  </a:cxn>
                  <a:cxn ang="0">
                    <a:pos x="connsiteX10932" y="connsiteY10932"/>
                  </a:cxn>
                  <a:cxn ang="0">
                    <a:pos x="connsiteX10933" y="connsiteY10933"/>
                  </a:cxn>
                  <a:cxn ang="0">
                    <a:pos x="connsiteX10934" y="connsiteY10934"/>
                  </a:cxn>
                  <a:cxn ang="0">
                    <a:pos x="connsiteX10935" y="connsiteY10935"/>
                  </a:cxn>
                  <a:cxn ang="0">
                    <a:pos x="connsiteX10936" y="connsiteY10936"/>
                  </a:cxn>
                  <a:cxn ang="0">
                    <a:pos x="connsiteX10937" y="connsiteY10937"/>
                  </a:cxn>
                  <a:cxn ang="0">
                    <a:pos x="connsiteX10938" y="connsiteY10938"/>
                  </a:cxn>
                  <a:cxn ang="0">
                    <a:pos x="connsiteX10939" y="connsiteY10939"/>
                  </a:cxn>
                  <a:cxn ang="0">
                    <a:pos x="connsiteX10940" y="connsiteY10940"/>
                  </a:cxn>
                  <a:cxn ang="0">
                    <a:pos x="connsiteX10941" y="connsiteY10941"/>
                  </a:cxn>
                  <a:cxn ang="0">
                    <a:pos x="connsiteX10942" y="connsiteY10942"/>
                  </a:cxn>
                  <a:cxn ang="0">
                    <a:pos x="connsiteX10943" y="connsiteY10943"/>
                  </a:cxn>
                  <a:cxn ang="0">
                    <a:pos x="connsiteX10944" y="connsiteY10944"/>
                  </a:cxn>
                  <a:cxn ang="0">
                    <a:pos x="connsiteX10945" y="connsiteY10945"/>
                  </a:cxn>
                  <a:cxn ang="0">
                    <a:pos x="connsiteX10946" y="connsiteY10946"/>
                  </a:cxn>
                  <a:cxn ang="0">
                    <a:pos x="connsiteX10947" y="connsiteY10947"/>
                  </a:cxn>
                  <a:cxn ang="0">
                    <a:pos x="connsiteX10948" y="connsiteY10948"/>
                  </a:cxn>
                  <a:cxn ang="0">
                    <a:pos x="connsiteX10949" y="connsiteY10949"/>
                  </a:cxn>
                  <a:cxn ang="0">
                    <a:pos x="connsiteX10950" y="connsiteY10950"/>
                  </a:cxn>
                  <a:cxn ang="0">
                    <a:pos x="connsiteX10951" y="connsiteY10951"/>
                  </a:cxn>
                  <a:cxn ang="0">
                    <a:pos x="connsiteX10952" y="connsiteY10952"/>
                  </a:cxn>
                  <a:cxn ang="0">
                    <a:pos x="connsiteX10953" y="connsiteY10953"/>
                  </a:cxn>
                  <a:cxn ang="0">
                    <a:pos x="connsiteX10954" y="connsiteY10954"/>
                  </a:cxn>
                  <a:cxn ang="0">
                    <a:pos x="connsiteX10955" y="connsiteY10955"/>
                  </a:cxn>
                  <a:cxn ang="0">
                    <a:pos x="connsiteX10956" y="connsiteY10956"/>
                  </a:cxn>
                  <a:cxn ang="0">
                    <a:pos x="connsiteX10957" y="connsiteY10957"/>
                  </a:cxn>
                  <a:cxn ang="0">
                    <a:pos x="connsiteX10958" y="connsiteY10958"/>
                  </a:cxn>
                  <a:cxn ang="0">
                    <a:pos x="connsiteX10959" y="connsiteY10959"/>
                  </a:cxn>
                  <a:cxn ang="0">
                    <a:pos x="connsiteX10960" y="connsiteY10960"/>
                  </a:cxn>
                  <a:cxn ang="0">
                    <a:pos x="connsiteX10961" y="connsiteY10961"/>
                  </a:cxn>
                  <a:cxn ang="0">
                    <a:pos x="connsiteX10962" y="connsiteY10962"/>
                  </a:cxn>
                  <a:cxn ang="0">
                    <a:pos x="connsiteX10963" y="connsiteY10963"/>
                  </a:cxn>
                  <a:cxn ang="0">
                    <a:pos x="connsiteX10964" y="connsiteY10964"/>
                  </a:cxn>
                  <a:cxn ang="0">
                    <a:pos x="connsiteX10965" y="connsiteY10965"/>
                  </a:cxn>
                  <a:cxn ang="0">
                    <a:pos x="connsiteX10966" y="connsiteY10966"/>
                  </a:cxn>
                  <a:cxn ang="0">
                    <a:pos x="connsiteX10967" y="connsiteY10967"/>
                  </a:cxn>
                  <a:cxn ang="0">
                    <a:pos x="connsiteX10968" y="connsiteY10968"/>
                  </a:cxn>
                  <a:cxn ang="0">
                    <a:pos x="connsiteX10969" y="connsiteY10969"/>
                  </a:cxn>
                  <a:cxn ang="0">
                    <a:pos x="connsiteX10970" y="connsiteY10970"/>
                  </a:cxn>
                  <a:cxn ang="0">
                    <a:pos x="connsiteX10971" y="connsiteY10971"/>
                  </a:cxn>
                  <a:cxn ang="0">
                    <a:pos x="connsiteX10972" y="connsiteY10972"/>
                  </a:cxn>
                  <a:cxn ang="0">
                    <a:pos x="connsiteX10973" y="connsiteY10973"/>
                  </a:cxn>
                  <a:cxn ang="0">
                    <a:pos x="connsiteX10974" y="connsiteY10974"/>
                  </a:cxn>
                  <a:cxn ang="0">
                    <a:pos x="connsiteX10975" y="connsiteY10975"/>
                  </a:cxn>
                  <a:cxn ang="0">
                    <a:pos x="connsiteX10976" y="connsiteY10976"/>
                  </a:cxn>
                  <a:cxn ang="0">
                    <a:pos x="connsiteX10977" y="connsiteY10977"/>
                  </a:cxn>
                  <a:cxn ang="0">
                    <a:pos x="connsiteX10978" y="connsiteY10978"/>
                  </a:cxn>
                  <a:cxn ang="0">
                    <a:pos x="connsiteX10979" y="connsiteY10979"/>
                  </a:cxn>
                  <a:cxn ang="0">
                    <a:pos x="connsiteX10980" y="connsiteY10980"/>
                  </a:cxn>
                  <a:cxn ang="0">
                    <a:pos x="connsiteX10981" y="connsiteY10981"/>
                  </a:cxn>
                  <a:cxn ang="0">
                    <a:pos x="connsiteX10982" y="connsiteY10982"/>
                  </a:cxn>
                  <a:cxn ang="0">
                    <a:pos x="connsiteX10983" y="connsiteY10983"/>
                  </a:cxn>
                  <a:cxn ang="0">
                    <a:pos x="connsiteX10984" y="connsiteY10984"/>
                  </a:cxn>
                  <a:cxn ang="0">
                    <a:pos x="connsiteX10985" y="connsiteY10985"/>
                  </a:cxn>
                  <a:cxn ang="0">
                    <a:pos x="connsiteX10986" y="connsiteY10986"/>
                  </a:cxn>
                  <a:cxn ang="0">
                    <a:pos x="connsiteX10987" y="connsiteY10987"/>
                  </a:cxn>
                  <a:cxn ang="0">
                    <a:pos x="connsiteX10988" y="connsiteY10988"/>
                  </a:cxn>
                  <a:cxn ang="0">
                    <a:pos x="connsiteX10989" y="connsiteY10989"/>
                  </a:cxn>
                  <a:cxn ang="0">
                    <a:pos x="connsiteX10990" y="connsiteY10990"/>
                  </a:cxn>
                  <a:cxn ang="0">
                    <a:pos x="connsiteX10991" y="connsiteY10991"/>
                  </a:cxn>
                  <a:cxn ang="0">
                    <a:pos x="connsiteX10992" y="connsiteY10992"/>
                  </a:cxn>
                  <a:cxn ang="0">
                    <a:pos x="connsiteX10993" y="connsiteY10993"/>
                  </a:cxn>
                  <a:cxn ang="0">
                    <a:pos x="connsiteX10994" y="connsiteY10994"/>
                  </a:cxn>
                  <a:cxn ang="0">
                    <a:pos x="connsiteX10995" y="connsiteY10995"/>
                  </a:cxn>
                  <a:cxn ang="0">
                    <a:pos x="connsiteX10996" y="connsiteY10996"/>
                  </a:cxn>
                  <a:cxn ang="0">
                    <a:pos x="connsiteX10997" y="connsiteY10997"/>
                  </a:cxn>
                  <a:cxn ang="0">
                    <a:pos x="connsiteX10998" y="connsiteY10998"/>
                  </a:cxn>
                  <a:cxn ang="0">
                    <a:pos x="connsiteX10999" y="connsiteY10999"/>
                  </a:cxn>
                  <a:cxn ang="0">
                    <a:pos x="connsiteX11000" y="connsiteY11000"/>
                  </a:cxn>
                  <a:cxn ang="0">
                    <a:pos x="connsiteX11001" y="connsiteY11001"/>
                  </a:cxn>
                  <a:cxn ang="0">
                    <a:pos x="connsiteX11002" y="connsiteY11002"/>
                  </a:cxn>
                  <a:cxn ang="0">
                    <a:pos x="connsiteX11003" y="connsiteY11003"/>
                  </a:cxn>
                  <a:cxn ang="0">
                    <a:pos x="connsiteX11004" y="connsiteY11004"/>
                  </a:cxn>
                  <a:cxn ang="0">
                    <a:pos x="connsiteX11005" y="connsiteY11005"/>
                  </a:cxn>
                  <a:cxn ang="0">
                    <a:pos x="connsiteX11006" y="connsiteY11006"/>
                  </a:cxn>
                  <a:cxn ang="0">
                    <a:pos x="connsiteX11007" y="connsiteY11007"/>
                  </a:cxn>
                  <a:cxn ang="0">
                    <a:pos x="connsiteX11008" y="connsiteY11008"/>
                  </a:cxn>
                  <a:cxn ang="0">
                    <a:pos x="connsiteX11009" y="connsiteY11009"/>
                  </a:cxn>
                  <a:cxn ang="0">
                    <a:pos x="connsiteX11010" y="connsiteY11010"/>
                  </a:cxn>
                  <a:cxn ang="0">
                    <a:pos x="connsiteX11011" y="connsiteY11011"/>
                  </a:cxn>
                  <a:cxn ang="0">
                    <a:pos x="connsiteX11012" y="connsiteY11012"/>
                  </a:cxn>
                  <a:cxn ang="0">
                    <a:pos x="connsiteX11013" y="connsiteY11013"/>
                  </a:cxn>
                  <a:cxn ang="0">
                    <a:pos x="connsiteX11014" y="connsiteY11014"/>
                  </a:cxn>
                  <a:cxn ang="0">
                    <a:pos x="connsiteX11015" y="connsiteY11015"/>
                  </a:cxn>
                  <a:cxn ang="0">
                    <a:pos x="connsiteX11016" y="connsiteY11016"/>
                  </a:cxn>
                  <a:cxn ang="0">
                    <a:pos x="connsiteX11017" y="connsiteY11017"/>
                  </a:cxn>
                  <a:cxn ang="0">
                    <a:pos x="connsiteX11018" y="connsiteY11018"/>
                  </a:cxn>
                  <a:cxn ang="0">
                    <a:pos x="connsiteX11019" y="connsiteY11019"/>
                  </a:cxn>
                  <a:cxn ang="0">
                    <a:pos x="connsiteX11020" y="connsiteY11020"/>
                  </a:cxn>
                  <a:cxn ang="0">
                    <a:pos x="connsiteX11021" y="connsiteY11021"/>
                  </a:cxn>
                  <a:cxn ang="0">
                    <a:pos x="connsiteX11022" y="connsiteY11022"/>
                  </a:cxn>
                  <a:cxn ang="0">
                    <a:pos x="connsiteX11023" y="connsiteY11023"/>
                  </a:cxn>
                  <a:cxn ang="0">
                    <a:pos x="connsiteX11024" y="connsiteY11024"/>
                  </a:cxn>
                  <a:cxn ang="0">
                    <a:pos x="connsiteX11025" y="connsiteY11025"/>
                  </a:cxn>
                  <a:cxn ang="0">
                    <a:pos x="connsiteX11026" y="connsiteY11026"/>
                  </a:cxn>
                  <a:cxn ang="0">
                    <a:pos x="connsiteX11027" y="connsiteY11027"/>
                  </a:cxn>
                  <a:cxn ang="0">
                    <a:pos x="connsiteX11028" y="connsiteY11028"/>
                  </a:cxn>
                  <a:cxn ang="0">
                    <a:pos x="connsiteX11029" y="connsiteY11029"/>
                  </a:cxn>
                  <a:cxn ang="0">
                    <a:pos x="connsiteX11030" y="connsiteY11030"/>
                  </a:cxn>
                  <a:cxn ang="0">
                    <a:pos x="connsiteX11031" y="connsiteY11031"/>
                  </a:cxn>
                  <a:cxn ang="0">
                    <a:pos x="connsiteX11032" y="connsiteY11032"/>
                  </a:cxn>
                  <a:cxn ang="0">
                    <a:pos x="connsiteX11033" y="connsiteY11033"/>
                  </a:cxn>
                  <a:cxn ang="0">
                    <a:pos x="connsiteX11034" y="connsiteY11034"/>
                  </a:cxn>
                  <a:cxn ang="0">
                    <a:pos x="connsiteX11035" y="connsiteY11035"/>
                  </a:cxn>
                  <a:cxn ang="0">
                    <a:pos x="connsiteX11036" y="connsiteY11036"/>
                  </a:cxn>
                  <a:cxn ang="0">
                    <a:pos x="connsiteX11037" y="connsiteY11037"/>
                  </a:cxn>
                  <a:cxn ang="0">
                    <a:pos x="connsiteX11038" y="connsiteY11038"/>
                  </a:cxn>
                  <a:cxn ang="0">
                    <a:pos x="connsiteX11039" y="connsiteY11039"/>
                  </a:cxn>
                  <a:cxn ang="0">
                    <a:pos x="connsiteX11040" y="connsiteY11040"/>
                  </a:cxn>
                  <a:cxn ang="0">
                    <a:pos x="connsiteX11041" y="connsiteY11041"/>
                  </a:cxn>
                  <a:cxn ang="0">
                    <a:pos x="connsiteX11042" y="connsiteY11042"/>
                  </a:cxn>
                  <a:cxn ang="0">
                    <a:pos x="connsiteX11043" y="connsiteY11043"/>
                  </a:cxn>
                  <a:cxn ang="0">
                    <a:pos x="connsiteX11044" y="connsiteY11044"/>
                  </a:cxn>
                  <a:cxn ang="0">
                    <a:pos x="connsiteX11045" y="connsiteY11045"/>
                  </a:cxn>
                  <a:cxn ang="0">
                    <a:pos x="connsiteX11046" y="connsiteY11046"/>
                  </a:cxn>
                  <a:cxn ang="0">
                    <a:pos x="connsiteX11047" y="connsiteY11047"/>
                  </a:cxn>
                  <a:cxn ang="0">
                    <a:pos x="connsiteX11048" y="connsiteY11048"/>
                  </a:cxn>
                  <a:cxn ang="0">
                    <a:pos x="connsiteX11049" y="connsiteY11049"/>
                  </a:cxn>
                  <a:cxn ang="0">
                    <a:pos x="connsiteX11050" y="connsiteY11050"/>
                  </a:cxn>
                  <a:cxn ang="0">
                    <a:pos x="connsiteX11051" y="connsiteY11051"/>
                  </a:cxn>
                  <a:cxn ang="0">
                    <a:pos x="connsiteX11052" y="connsiteY11052"/>
                  </a:cxn>
                  <a:cxn ang="0">
                    <a:pos x="connsiteX11053" y="connsiteY11053"/>
                  </a:cxn>
                  <a:cxn ang="0">
                    <a:pos x="connsiteX11054" y="connsiteY11054"/>
                  </a:cxn>
                  <a:cxn ang="0">
                    <a:pos x="connsiteX11055" y="connsiteY11055"/>
                  </a:cxn>
                  <a:cxn ang="0">
                    <a:pos x="connsiteX11056" y="connsiteY11056"/>
                  </a:cxn>
                  <a:cxn ang="0">
                    <a:pos x="connsiteX11057" y="connsiteY11057"/>
                  </a:cxn>
                  <a:cxn ang="0">
                    <a:pos x="connsiteX11058" y="connsiteY11058"/>
                  </a:cxn>
                  <a:cxn ang="0">
                    <a:pos x="connsiteX11059" y="connsiteY11059"/>
                  </a:cxn>
                  <a:cxn ang="0">
                    <a:pos x="connsiteX11060" y="connsiteY11060"/>
                  </a:cxn>
                  <a:cxn ang="0">
                    <a:pos x="connsiteX11061" y="connsiteY11061"/>
                  </a:cxn>
                  <a:cxn ang="0">
                    <a:pos x="connsiteX11062" y="connsiteY11062"/>
                  </a:cxn>
                  <a:cxn ang="0">
                    <a:pos x="connsiteX11063" y="connsiteY11063"/>
                  </a:cxn>
                  <a:cxn ang="0">
                    <a:pos x="connsiteX11064" y="connsiteY11064"/>
                  </a:cxn>
                  <a:cxn ang="0">
                    <a:pos x="connsiteX11065" y="connsiteY11065"/>
                  </a:cxn>
                  <a:cxn ang="0">
                    <a:pos x="connsiteX11066" y="connsiteY11066"/>
                  </a:cxn>
                  <a:cxn ang="0">
                    <a:pos x="connsiteX11067" y="connsiteY11067"/>
                  </a:cxn>
                  <a:cxn ang="0">
                    <a:pos x="connsiteX11068" y="connsiteY11068"/>
                  </a:cxn>
                  <a:cxn ang="0">
                    <a:pos x="connsiteX11069" y="connsiteY11069"/>
                  </a:cxn>
                  <a:cxn ang="0">
                    <a:pos x="connsiteX11070" y="connsiteY11070"/>
                  </a:cxn>
                  <a:cxn ang="0">
                    <a:pos x="connsiteX11071" y="connsiteY11071"/>
                  </a:cxn>
                  <a:cxn ang="0">
                    <a:pos x="connsiteX11072" y="connsiteY11072"/>
                  </a:cxn>
                  <a:cxn ang="0">
                    <a:pos x="connsiteX11073" y="connsiteY11073"/>
                  </a:cxn>
                  <a:cxn ang="0">
                    <a:pos x="connsiteX11074" y="connsiteY11074"/>
                  </a:cxn>
                  <a:cxn ang="0">
                    <a:pos x="connsiteX11075" y="connsiteY11075"/>
                  </a:cxn>
                  <a:cxn ang="0">
                    <a:pos x="connsiteX11076" y="connsiteY11076"/>
                  </a:cxn>
                  <a:cxn ang="0">
                    <a:pos x="connsiteX11077" y="connsiteY11077"/>
                  </a:cxn>
                  <a:cxn ang="0">
                    <a:pos x="connsiteX11078" y="connsiteY11078"/>
                  </a:cxn>
                  <a:cxn ang="0">
                    <a:pos x="connsiteX11079" y="connsiteY11079"/>
                  </a:cxn>
                  <a:cxn ang="0">
                    <a:pos x="connsiteX11080" y="connsiteY11080"/>
                  </a:cxn>
                  <a:cxn ang="0">
                    <a:pos x="connsiteX11081" y="connsiteY11081"/>
                  </a:cxn>
                  <a:cxn ang="0">
                    <a:pos x="connsiteX11082" y="connsiteY11082"/>
                  </a:cxn>
                  <a:cxn ang="0">
                    <a:pos x="connsiteX11083" y="connsiteY11083"/>
                  </a:cxn>
                  <a:cxn ang="0">
                    <a:pos x="connsiteX11084" y="connsiteY11084"/>
                  </a:cxn>
                  <a:cxn ang="0">
                    <a:pos x="connsiteX11085" y="connsiteY11085"/>
                  </a:cxn>
                  <a:cxn ang="0">
                    <a:pos x="connsiteX11086" y="connsiteY11086"/>
                  </a:cxn>
                  <a:cxn ang="0">
                    <a:pos x="connsiteX11087" y="connsiteY11087"/>
                  </a:cxn>
                  <a:cxn ang="0">
                    <a:pos x="connsiteX11088" y="connsiteY11088"/>
                  </a:cxn>
                  <a:cxn ang="0">
                    <a:pos x="connsiteX11089" y="connsiteY11089"/>
                  </a:cxn>
                  <a:cxn ang="0">
                    <a:pos x="connsiteX11090" y="connsiteY11090"/>
                  </a:cxn>
                  <a:cxn ang="0">
                    <a:pos x="connsiteX11091" y="connsiteY11091"/>
                  </a:cxn>
                  <a:cxn ang="0">
                    <a:pos x="connsiteX11092" y="connsiteY11092"/>
                  </a:cxn>
                  <a:cxn ang="0">
                    <a:pos x="connsiteX11093" y="connsiteY11093"/>
                  </a:cxn>
                  <a:cxn ang="0">
                    <a:pos x="connsiteX11094" y="connsiteY11094"/>
                  </a:cxn>
                  <a:cxn ang="0">
                    <a:pos x="connsiteX11095" y="connsiteY11095"/>
                  </a:cxn>
                  <a:cxn ang="0">
                    <a:pos x="connsiteX11096" y="connsiteY11096"/>
                  </a:cxn>
                  <a:cxn ang="0">
                    <a:pos x="connsiteX11097" y="connsiteY11097"/>
                  </a:cxn>
                  <a:cxn ang="0">
                    <a:pos x="connsiteX11098" y="connsiteY11098"/>
                  </a:cxn>
                  <a:cxn ang="0">
                    <a:pos x="connsiteX11099" y="connsiteY11099"/>
                  </a:cxn>
                  <a:cxn ang="0">
                    <a:pos x="connsiteX11100" y="connsiteY11100"/>
                  </a:cxn>
                  <a:cxn ang="0">
                    <a:pos x="connsiteX11101" y="connsiteY11101"/>
                  </a:cxn>
                  <a:cxn ang="0">
                    <a:pos x="connsiteX11102" y="connsiteY11102"/>
                  </a:cxn>
                  <a:cxn ang="0">
                    <a:pos x="connsiteX11103" y="connsiteY11103"/>
                  </a:cxn>
                  <a:cxn ang="0">
                    <a:pos x="connsiteX11104" y="connsiteY11104"/>
                  </a:cxn>
                  <a:cxn ang="0">
                    <a:pos x="connsiteX11105" y="connsiteY11105"/>
                  </a:cxn>
                  <a:cxn ang="0">
                    <a:pos x="connsiteX11106" y="connsiteY11106"/>
                  </a:cxn>
                  <a:cxn ang="0">
                    <a:pos x="connsiteX11107" y="connsiteY11107"/>
                  </a:cxn>
                  <a:cxn ang="0">
                    <a:pos x="connsiteX11108" y="connsiteY11108"/>
                  </a:cxn>
                  <a:cxn ang="0">
                    <a:pos x="connsiteX11109" y="connsiteY11109"/>
                  </a:cxn>
                  <a:cxn ang="0">
                    <a:pos x="connsiteX11110" y="connsiteY11110"/>
                  </a:cxn>
                  <a:cxn ang="0">
                    <a:pos x="connsiteX11111" y="connsiteY11111"/>
                  </a:cxn>
                  <a:cxn ang="0">
                    <a:pos x="connsiteX11112" y="connsiteY11112"/>
                  </a:cxn>
                  <a:cxn ang="0">
                    <a:pos x="connsiteX11113" y="connsiteY11113"/>
                  </a:cxn>
                  <a:cxn ang="0">
                    <a:pos x="connsiteX11114" y="connsiteY11114"/>
                  </a:cxn>
                  <a:cxn ang="0">
                    <a:pos x="connsiteX11115" y="connsiteY11115"/>
                  </a:cxn>
                  <a:cxn ang="0">
                    <a:pos x="connsiteX11116" y="connsiteY11116"/>
                  </a:cxn>
                  <a:cxn ang="0">
                    <a:pos x="connsiteX11117" y="connsiteY11117"/>
                  </a:cxn>
                  <a:cxn ang="0">
                    <a:pos x="connsiteX11118" y="connsiteY11118"/>
                  </a:cxn>
                  <a:cxn ang="0">
                    <a:pos x="connsiteX11119" y="connsiteY11119"/>
                  </a:cxn>
                  <a:cxn ang="0">
                    <a:pos x="connsiteX11120" y="connsiteY11120"/>
                  </a:cxn>
                  <a:cxn ang="0">
                    <a:pos x="connsiteX11121" y="connsiteY11121"/>
                  </a:cxn>
                  <a:cxn ang="0">
                    <a:pos x="connsiteX11122" y="connsiteY11122"/>
                  </a:cxn>
                  <a:cxn ang="0">
                    <a:pos x="connsiteX11123" y="connsiteY11123"/>
                  </a:cxn>
                  <a:cxn ang="0">
                    <a:pos x="connsiteX11124" y="connsiteY11124"/>
                  </a:cxn>
                  <a:cxn ang="0">
                    <a:pos x="connsiteX11125" y="connsiteY11125"/>
                  </a:cxn>
                  <a:cxn ang="0">
                    <a:pos x="connsiteX11126" y="connsiteY11126"/>
                  </a:cxn>
                  <a:cxn ang="0">
                    <a:pos x="connsiteX11127" y="connsiteY11127"/>
                  </a:cxn>
                  <a:cxn ang="0">
                    <a:pos x="connsiteX11128" y="connsiteY11128"/>
                  </a:cxn>
                  <a:cxn ang="0">
                    <a:pos x="connsiteX11129" y="connsiteY11129"/>
                  </a:cxn>
                  <a:cxn ang="0">
                    <a:pos x="connsiteX11130" y="connsiteY11130"/>
                  </a:cxn>
                  <a:cxn ang="0">
                    <a:pos x="connsiteX11131" y="connsiteY11131"/>
                  </a:cxn>
                  <a:cxn ang="0">
                    <a:pos x="connsiteX11132" y="connsiteY11132"/>
                  </a:cxn>
                  <a:cxn ang="0">
                    <a:pos x="connsiteX11133" y="connsiteY11133"/>
                  </a:cxn>
                  <a:cxn ang="0">
                    <a:pos x="connsiteX11134" y="connsiteY11134"/>
                  </a:cxn>
                  <a:cxn ang="0">
                    <a:pos x="connsiteX11135" y="connsiteY11135"/>
                  </a:cxn>
                  <a:cxn ang="0">
                    <a:pos x="connsiteX11136" y="connsiteY11136"/>
                  </a:cxn>
                  <a:cxn ang="0">
                    <a:pos x="connsiteX11137" y="connsiteY11137"/>
                  </a:cxn>
                  <a:cxn ang="0">
                    <a:pos x="connsiteX11138" y="connsiteY11138"/>
                  </a:cxn>
                  <a:cxn ang="0">
                    <a:pos x="connsiteX11139" y="connsiteY11139"/>
                  </a:cxn>
                  <a:cxn ang="0">
                    <a:pos x="connsiteX11140" y="connsiteY11140"/>
                  </a:cxn>
                  <a:cxn ang="0">
                    <a:pos x="connsiteX11141" y="connsiteY11141"/>
                  </a:cxn>
                  <a:cxn ang="0">
                    <a:pos x="connsiteX11142" y="connsiteY11142"/>
                  </a:cxn>
                  <a:cxn ang="0">
                    <a:pos x="connsiteX11143" y="connsiteY11143"/>
                  </a:cxn>
                  <a:cxn ang="0">
                    <a:pos x="connsiteX11144" y="connsiteY11144"/>
                  </a:cxn>
                  <a:cxn ang="0">
                    <a:pos x="connsiteX11145" y="connsiteY11145"/>
                  </a:cxn>
                  <a:cxn ang="0">
                    <a:pos x="connsiteX11146" y="connsiteY11146"/>
                  </a:cxn>
                  <a:cxn ang="0">
                    <a:pos x="connsiteX11147" y="connsiteY11147"/>
                  </a:cxn>
                  <a:cxn ang="0">
                    <a:pos x="connsiteX11148" y="connsiteY11148"/>
                  </a:cxn>
                  <a:cxn ang="0">
                    <a:pos x="connsiteX11149" y="connsiteY11149"/>
                  </a:cxn>
                  <a:cxn ang="0">
                    <a:pos x="connsiteX11150" y="connsiteY11150"/>
                  </a:cxn>
                  <a:cxn ang="0">
                    <a:pos x="connsiteX11151" y="connsiteY11151"/>
                  </a:cxn>
                  <a:cxn ang="0">
                    <a:pos x="connsiteX11152" y="connsiteY11152"/>
                  </a:cxn>
                  <a:cxn ang="0">
                    <a:pos x="connsiteX11153" y="connsiteY11153"/>
                  </a:cxn>
                  <a:cxn ang="0">
                    <a:pos x="connsiteX11154" y="connsiteY11154"/>
                  </a:cxn>
                  <a:cxn ang="0">
                    <a:pos x="connsiteX11155" y="connsiteY11155"/>
                  </a:cxn>
                  <a:cxn ang="0">
                    <a:pos x="connsiteX11156" y="connsiteY11156"/>
                  </a:cxn>
                  <a:cxn ang="0">
                    <a:pos x="connsiteX11157" y="connsiteY11157"/>
                  </a:cxn>
                  <a:cxn ang="0">
                    <a:pos x="connsiteX11158" y="connsiteY11158"/>
                  </a:cxn>
                  <a:cxn ang="0">
                    <a:pos x="connsiteX11159" y="connsiteY11159"/>
                  </a:cxn>
                  <a:cxn ang="0">
                    <a:pos x="connsiteX11160" y="connsiteY11160"/>
                  </a:cxn>
                  <a:cxn ang="0">
                    <a:pos x="connsiteX11161" y="connsiteY11161"/>
                  </a:cxn>
                  <a:cxn ang="0">
                    <a:pos x="connsiteX11162" y="connsiteY11162"/>
                  </a:cxn>
                  <a:cxn ang="0">
                    <a:pos x="connsiteX11163" y="connsiteY11163"/>
                  </a:cxn>
                  <a:cxn ang="0">
                    <a:pos x="connsiteX11164" y="connsiteY11164"/>
                  </a:cxn>
                  <a:cxn ang="0">
                    <a:pos x="connsiteX11165" y="connsiteY11165"/>
                  </a:cxn>
                  <a:cxn ang="0">
                    <a:pos x="connsiteX11166" y="connsiteY11166"/>
                  </a:cxn>
                  <a:cxn ang="0">
                    <a:pos x="connsiteX11167" y="connsiteY11167"/>
                  </a:cxn>
                  <a:cxn ang="0">
                    <a:pos x="connsiteX11168" y="connsiteY11168"/>
                  </a:cxn>
                  <a:cxn ang="0">
                    <a:pos x="connsiteX11169" y="connsiteY11169"/>
                  </a:cxn>
                  <a:cxn ang="0">
                    <a:pos x="connsiteX11170" y="connsiteY11170"/>
                  </a:cxn>
                  <a:cxn ang="0">
                    <a:pos x="connsiteX11171" y="connsiteY11171"/>
                  </a:cxn>
                  <a:cxn ang="0">
                    <a:pos x="connsiteX11172" y="connsiteY11172"/>
                  </a:cxn>
                  <a:cxn ang="0">
                    <a:pos x="connsiteX11173" y="connsiteY11173"/>
                  </a:cxn>
                  <a:cxn ang="0">
                    <a:pos x="connsiteX11174" y="connsiteY11174"/>
                  </a:cxn>
                  <a:cxn ang="0">
                    <a:pos x="connsiteX11175" y="connsiteY11175"/>
                  </a:cxn>
                  <a:cxn ang="0">
                    <a:pos x="connsiteX11176" y="connsiteY11176"/>
                  </a:cxn>
                  <a:cxn ang="0">
                    <a:pos x="connsiteX11177" y="connsiteY11177"/>
                  </a:cxn>
                  <a:cxn ang="0">
                    <a:pos x="connsiteX11178" y="connsiteY11178"/>
                  </a:cxn>
                  <a:cxn ang="0">
                    <a:pos x="connsiteX11179" y="connsiteY11179"/>
                  </a:cxn>
                  <a:cxn ang="0">
                    <a:pos x="connsiteX11180" y="connsiteY11180"/>
                  </a:cxn>
                  <a:cxn ang="0">
                    <a:pos x="connsiteX11181" y="connsiteY11181"/>
                  </a:cxn>
                  <a:cxn ang="0">
                    <a:pos x="connsiteX11182" y="connsiteY11182"/>
                  </a:cxn>
                  <a:cxn ang="0">
                    <a:pos x="connsiteX11183" y="connsiteY11183"/>
                  </a:cxn>
                  <a:cxn ang="0">
                    <a:pos x="connsiteX11184" y="connsiteY11184"/>
                  </a:cxn>
                  <a:cxn ang="0">
                    <a:pos x="connsiteX11185" y="connsiteY11185"/>
                  </a:cxn>
                  <a:cxn ang="0">
                    <a:pos x="connsiteX11186" y="connsiteY11186"/>
                  </a:cxn>
                  <a:cxn ang="0">
                    <a:pos x="connsiteX11187" y="connsiteY11187"/>
                  </a:cxn>
                  <a:cxn ang="0">
                    <a:pos x="connsiteX11188" y="connsiteY11188"/>
                  </a:cxn>
                  <a:cxn ang="0">
                    <a:pos x="connsiteX11189" y="connsiteY11189"/>
                  </a:cxn>
                  <a:cxn ang="0">
                    <a:pos x="connsiteX11190" y="connsiteY11190"/>
                  </a:cxn>
                  <a:cxn ang="0">
                    <a:pos x="connsiteX11191" y="connsiteY11191"/>
                  </a:cxn>
                  <a:cxn ang="0">
                    <a:pos x="connsiteX11192" y="connsiteY11192"/>
                  </a:cxn>
                  <a:cxn ang="0">
                    <a:pos x="connsiteX11193" y="connsiteY11193"/>
                  </a:cxn>
                  <a:cxn ang="0">
                    <a:pos x="connsiteX11194" y="connsiteY11194"/>
                  </a:cxn>
                  <a:cxn ang="0">
                    <a:pos x="connsiteX11195" y="connsiteY11195"/>
                  </a:cxn>
                  <a:cxn ang="0">
                    <a:pos x="connsiteX11196" y="connsiteY11196"/>
                  </a:cxn>
                  <a:cxn ang="0">
                    <a:pos x="connsiteX11197" y="connsiteY11197"/>
                  </a:cxn>
                  <a:cxn ang="0">
                    <a:pos x="connsiteX11198" y="connsiteY11198"/>
                  </a:cxn>
                  <a:cxn ang="0">
                    <a:pos x="connsiteX11199" y="connsiteY11199"/>
                  </a:cxn>
                  <a:cxn ang="0">
                    <a:pos x="connsiteX11200" y="connsiteY11200"/>
                  </a:cxn>
                  <a:cxn ang="0">
                    <a:pos x="connsiteX11201" y="connsiteY11201"/>
                  </a:cxn>
                  <a:cxn ang="0">
                    <a:pos x="connsiteX11202" y="connsiteY11202"/>
                  </a:cxn>
                  <a:cxn ang="0">
                    <a:pos x="connsiteX11203" y="connsiteY11203"/>
                  </a:cxn>
                  <a:cxn ang="0">
                    <a:pos x="connsiteX11204" y="connsiteY11204"/>
                  </a:cxn>
                  <a:cxn ang="0">
                    <a:pos x="connsiteX11205" y="connsiteY11205"/>
                  </a:cxn>
                  <a:cxn ang="0">
                    <a:pos x="connsiteX11206" y="connsiteY11206"/>
                  </a:cxn>
                  <a:cxn ang="0">
                    <a:pos x="connsiteX11207" y="connsiteY11207"/>
                  </a:cxn>
                  <a:cxn ang="0">
                    <a:pos x="connsiteX11208" y="connsiteY11208"/>
                  </a:cxn>
                  <a:cxn ang="0">
                    <a:pos x="connsiteX11209" y="connsiteY11209"/>
                  </a:cxn>
                  <a:cxn ang="0">
                    <a:pos x="connsiteX11210" y="connsiteY11210"/>
                  </a:cxn>
                  <a:cxn ang="0">
                    <a:pos x="connsiteX11211" y="connsiteY11211"/>
                  </a:cxn>
                  <a:cxn ang="0">
                    <a:pos x="connsiteX11212" y="connsiteY11212"/>
                  </a:cxn>
                  <a:cxn ang="0">
                    <a:pos x="connsiteX11213" y="connsiteY11213"/>
                  </a:cxn>
                  <a:cxn ang="0">
                    <a:pos x="connsiteX11214" y="connsiteY11214"/>
                  </a:cxn>
                  <a:cxn ang="0">
                    <a:pos x="connsiteX11215" y="connsiteY11215"/>
                  </a:cxn>
                  <a:cxn ang="0">
                    <a:pos x="connsiteX11216" y="connsiteY11216"/>
                  </a:cxn>
                  <a:cxn ang="0">
                    <a:pos x="connsiteX11217" y="connsiteY11217"/>
                  </a:cxn>
                  <a:cxn ang="0">
                    <a:pos x="connsiteX11218" y="connsiteY11218"/>
                  </a:cxn>
                  <a:cxn ang="0">
                    <a:pos x="connsiteX11219" y="connsiteY11219"/>
                  </a:cxn>
                  <a:cxn ang="0">
                    <a:pos x="connsiteX11220" y="connsiteY11220"/>
                  </a:cxn>
                  <a:cxn ang="0">
                    <a:pos x="connsiteX11221" y="connsiteY11221"/>
                  </a:cxn>
                  <a:cxn ang="0">
                    <a:pos x="connsiteX11222" y="connsiteY11222"/>
                  </a:cxn>
                  <a:cxn ang="0">
                    <a:pos x="connsiteX11223" y="connsiteY11223"/>
                  </a:cxn>
                  <a:cxn ang="0">
                    <a:pos x="connsiteX11224" y="connsiteY11224"/>
                  </a:cxn>
                  <a:cxn ang="0">
                    <a:pos x="connsiteX11225" y="connsiteY11225"/>
                  </a:cxn>
                  <a:cxn ang="0">
                    <a:pos x="connsiteX11226" y="connsiteY11226"/>
                  </a:cxn>
                  <a:cxn ang="0">
                    <a:pos x="connsiteX11227" y="connsiteY11227"/>
                  </a:cxn>
                  <a:cxn ang="0">
                    <a:pos x="connsiteX11228" y="connsiteY11228"/>
                  </a:cxn>
                  <a:cxn ang="0">
                    <a:pos x="connsiteX11229" y="connsiteY11229"/>
                  </a:cxn>
                  <a:cxn ang="0">
                    <a:pos x="connsiteX11230" y="connsiteY11230"/>
                  </a:cxn>
                  <a:cxn ang="0">
                    <a:pos x="connsiteX11231" y="connsiteY11231"/>
                  </a:cxn>
                  <a:cxn ang="0">
                    <a:pos x="connsiteX11232" y="connsiteY11232"/>
                  </a:cxn>
                  <a:cxn ang="0">
                    <a:pos x="connsiteX11233" y="connsiteY11233"/>
                  </a:cxn>
                  <a:cxn ang="0">
                    <a:pos x="connsiteX11234" y="connsiteY11234"/>
                  </a:cxn>
                  <a:cxn ang="0">
                    <a:pos x="connsiteX11235" y="connsiteY11235"/>
                  </a:cxn>
                  <a:cxn ang="0">
                    <a:pos x="connsiteX11236" y="connsiteY11236"/>
                  </a:cxn>
                  <a:cxn ang="0">
                    <a:pos x="connsiteX11237" y="connsiteY11237"/>
                  </a:cxn>
                  <a:cxn ang="0">
                    <a:pos x="connsiteX11238" y="connsiteY11238"/>
                  </a:cxn>
                  <a:cxn ang="0">
                    <a:pos x="connsiteX11239" y="connsiteY11239"/>
                  </a:cxn>
                  <a:cxn ang="0">
                    <a:pos x="connsiteX11240" y="connsiteY11240"/>
                  </a:cxn>
                  <a:cxn ang="0">
                    <a:pos x="connsiteX11241" y="connsiteY11241"/>
                  </a:cxn>
                  <a:cxn ang="0">
                    <a:pos x="connsiteX11242" y="connsiteY11242"/>
                  </a:cxn>
                  <a:cxn ang="0">
                    <a:pos x="connsiteX11243" y="connsiteY11243"/>
                  </a:cxn>
                  <a:cxn ang="0">
                    <a:pos x="connsiteX11244" y="connsiteY11244"/>
                  </a:cxn>
                  <a:cxn ang="0">
                    <a:pos x="connsiteX11245" y="connsiteY11245"/>
                  </a:cxn>
                  <a:cxn ang="0">
                    <a:pos x="connsiteX11246" y="connsiteY11246"/>
                  </a:cxn>
                  <a:cxn ang="0">
                    <a:pos x="connsiteX11247" y="connsiteY11247"/>
                  </a:cxn>
                  <a:cxn ang="0">
                    <a:pos x="connsiteX11248" y="connsiteY11248"/>
                  </a:cxn>
                  <a:cxn ang="0">
                    <a:pos x="connsiteX11249" y="connsiteY11249"/>
                  </a:cxn>
                  <a:cxn ang="0">
                    <a:pos x="connsiteX11250" y="connsiteY11250"/>
                  </a:cxn>
                  <a:cxn ang="0">
                    <a:pos x="connsiteX11251" y="connsiteY11251"/>
                  </a:cxn>
                  <a:cxn ang="0">
                    <a:pos x="connsiteX11252" y="connsiteY11252"/>
                  </a:cxn>
                  <a:cxn ang="0">
                    <a:pos x="connsiteX11253" y="connsiteY11253"/>
                  </a:cxn>
                  <a:cxn ang="0">
                    <a:pos x="connsiteX11254" y="connsiteY11254"/>
                  </a:cxn>
                  <a:cxn ang="0">
                    <a:pos x="connsiteX11255" y="connsiteY11255"/>
                  </a:cxn>
                  <a:cxn ang="0">
                    <a:pos x="connsiteX11256" y="connsiteY11256"/>
                  </a:cxn>
                  <a:cxn ang="0">
                    <a:pos x="connsiteX11257" y="connsiteY11257"/>
                  </a:cxn>
                  <a:cxn ang="0">
                    <a:pos x="connsiteX11258" y="connsiteY11258"/>
                  </a:cxn>
                  <a:cxn ang="0">
                    <a:pos x="connsiteX11259" y="connsiteY11259"/>
                  </a:cxn>
                  <a:cxn ang="0">
                    <a:pos x="connsiteX11260" y="connsiteY11260"/>
                  </a:cxn>
                  <a:cxn ang="0">
                    <a:pos x="connsiteX11261" y="connsiteY11261"/>
                  </a:cxn>
                  <a:cxn ang="0">
                    <a:pos x="connsiteX11262" y="connsiteY11262"/>
                  </a:cxn>
                  <a:cxn ang="0">
                    <a:pos x="connsiteX11263" y="connsiteY11263"/>
                  </a:cxn>
                  <a:cxn ang="0">
                    <a:pos x="connsiteX11264" y="connsiteY11264"/>
                  </a:cxn>
                  <a:cxn ang="0">
                    <a:pos x="connsiteX11265" y="connsiteY11265"/>
                  </a:cxn>
                  <a:cxn ang="0">
                    <a:pos x="connsiteX11266" y="connsiteY11266"/>
                  </a:cxn>
                  <a:cxn ang="0">
                    <a:pos x="connsiteX11267" y="connsiteY11267"/>
                  </a:cxn>
                  <a:cxn ang="0">
                    <a:pos x="connsiteX11268" y="connsiteY11268"/>
                  </a:cxn>
                  <a:cxn ang="0">
                    <a:pos x="connsiteX11269" y="connsiteY11269"/>
                  </a:cxn>
                  <a:cxn ang="0">
                    <a:pos x="connsiteX11270" y="connsiteY11270"/>
                  </a:cxn>
                  <a:cxn ang="0">
                    <a:pos x="connsiteX11271" y="connsiteY11271"/>
                  </a:cxn>
                  <a:cxn ang="0">
                    <a:pos x="connsiteX11272" y="connsiteY11272"/>
                  </a:cxn>
                  <a:cxn ang="0">
                    <a:pos x="connsiteX11273" y="connsiteY11273"/>
                  </a:cxn>
                  <a:cxn ang="0">
                    <a:pos x="connsiteX11274" y="connsiteY11274"/>
                  </a:cxn>
                  <a:cxn ang="0">
                    <a:pos x="connsiteX11275" y="connsiteY11275"/>
                  </a:cxn>
                  <a:cxn ang="0">
                    <a:pos x="connsiteX11276" y="connsiteY11276"/>
                  </a:cxn>
                  <a:cxn ang="0">
                    <a:pos x="connsiteX11277" y="connsiteY11277"/>
                  </a:cxn>
                  <a:cxn ang="0">
                    <a:pos x="connsiteX11278" y="connsiteY11278"/>
                  </a:cxn>
                  <a:cxn ang="0">
                    <a:pos x="connsiteX11279" y="connsiteY11279"/>
                  </a:cxn>
                  <a:cxn ang="0">
                    <a:pos x="connsiteX11280" y="connsiteY11280"/>
                  </a:cxn>
                  <a:cxn ang="0">
                    <a:pos x="connsiteX11281" y="connsiteY11281"/>
                  </a:cxn>
                  <a:cxn ang="0">
                    <a:pos x="connsiteX11282" y="connsiteY11282"/>
                  </a:cxn>
                  <a:cxn ang="0">
                    <a:pos x="connsiteX11283" y="connsiteY11283"/>
                  </a:cxn>
                  <a:cxn ang="0">
                    <a:pos x="connsiteX11284" y="connsiteY11284"/>
                  </a:cxn>
                  <a:cxn ang="0">
                    <a:pos x="connsiteX11285" y="connsiteY11285"/>
                  </a:cxn>
                  <a:cxn ang="0">
                    <a:pos x="connsiteX11286" y="connsiteY11286"/>
                  </a:cxn>
                  <a:cxn ang="0">
                    <a:pos x="connsiteX11287" y="connsiteY11287"/>
                  </a:cxn>
                  <a:cxn ang="0">
                    <a:pos x="connsiteX11288" y="connsiteY11288"/>
                  </a:cxn>
                  <a:cxn ang="0">
                    <a:pos x="connsiteX11289" y="connsiteY11289"/>
                  </a:cxn>
                  <a:cxn ang="0">
                    <a:pos x="connsiteX11290" y="connsiteY11290"/>
                  </a:cxn>
                  <a:cxn ang="0">
                    <a:pos x="connsiteX11291" y="connsiteY11291"/>
                  </a:cxn>
                  <a:cxn ang="0">
                    <a:pos x="connsiteX11292" y="connsiteY11292"/>
                  </a:cxn>
                  <a:cxn ang="0">
                    <a:pos x="connsiteX11293" y="connsiteY11293"/>
                  </a:cxn>
                  <a:cxn ang="0">
                    <a:pos x="connsiteX11294" y="connsiteY11294"/>
                  </a:cxn>
                  <a:cxn ang="0">
                    <a:pos x="connsiteX11295" y="connsiteY11295"/>
                  </a:cxn>
                  <a:cxn ang="0">
                    <a:pos x="connsiteX11296" y="connsiteY11296"/>
                  </a:cxn>
                  <a:cxn ang="0">
                    <a:pos x="connsiteX11297" y="connsiteY11297"/>
                  </a:cxn>
                  <a:cxn ang="0">
                    <a:pos x="connsiteX11298" y="connsiteY11298"/>
                  </a:cxn>
                  <a:cxn ang="0">
                    <a:pos x="connsiteX11299" y="connsiteY11299"/>
                  </a:cxn>
                  <a:cxn ang="0">
                    <a:pos x="connsiteX11300" y="connsiteY11300"/>
                  </a:cxn>
                  <a:cxn ang="0">
                    <a:pos x="connsiteX11301" y="connsiteY11301"/>
                  </a:cxn>
                  <a:cxn ang="0">
                    <a:pos x="connsiteX11302" y="connsiteY11302"/>
                  </a:cxn>
                  <a:cxn ang="0">
                    <a:pos x="connsiteX11303" y="connsiteY11303"/>
                  </a:cxn>
                  <a:cxn ang="0">
                    <a:pos x="connsiteX11304" y="connsiteY11304"/>
                  </a:cxn>
                  <a:cxn ang="0">
                    <a:pos x="connsiteX11305" y="connsiteY11305"/>
                  </a:cxn>
                  <a:cxn ang="0">
                    <a:pos x="connsiteX11306" y="connsiteY11306"/>
                  </a:cxn>
                  <a:cxn ang="0">
                    <a:pos x="connsiteX11307" y="connsiteY11307"/>
                  </a:cxn>
                  <a:cxn ang="0">
                    <a:pos x="connsiteX11308" y="connsiteY11308"/>
                  </a:cxn>
                  <a:cxn ang="0">
                    <a:pos x="connsiteX11309" y="connsiteY11309"/>
                  </a:cxn>
                  <a:cxn ang="0">
                    <a:pos x="connsiteX11310" y="connsiteY11310"/>
                  </a:cxn>
                  <a:cxn ang="0">
                    <a:pos x="connsiteX11311" y="connsiteY11311"/>
                  </a:cxn>
                  <a:cxn ang="0">
                    <a:pos x="connsiteX11312" y="connsiteY11312"/>
                  </a:cxn>
                  <a:cxn ang="0">
                    <a:pos x="connsiteX11313" y="connsiteY11313"/>
                  </a:cxn>
                  <a:cxn ang="0">
                    <a:pos x="connsiteX11314" y="connsiteY11314"/>
                  </a:cxn>
                  <a:cxn ang="0">
                    <a:pos x="connsiteX11315" y="connsiteY11315"/>
                  </a:cxn>
                  <a:cxn ang="0">
                    <a:pos x="connsiteX11316" y="connsiteY11316"/>
                  </a:cxn>
                  <a:cxn ang="0">
                    <a:pos x="connsiteX11317" y="connsiteY11317"/>
                  </a:cxn>
                  <a:cxn ang="0">
                    <a:pos x="connsiteX11318" y="connsiteY11318"/>
                  </a:cxn>
                  <a:cxn ang="0">
                    <a:pos x="connsiteX11319" y="connsiteY11319"/>
                  </a:cxn>
                  <a:cxn ang="0">
                    <a:pos x="connsiteX11320" y="connsiteY11320"/>
                  </a:cxn>
                  <a:cxn ang="0">
                    <a:pos x="connsiteX11321" y="connsiteY11321"/>
                  </a:cxn>
                  <a:cxn ang="0">
                    <a:pos x="connsiteX11322" y="connsiteY11322"/>
                  </a:cxn>
                  <a:cxn ang="0">
                    <a:pos x="connsiteX11323" y="connsiteY11323"/>
                  </a:cxn>
                  <a:cxn ang="0">
                    <a:pos x="connsiteX11324" y="connsiteY11324"/>
                  </a:cxn>
                  <a:cxn ang="0">
                    <a:pos x="connsiteX11325" y="connsiteY11325"/>
                  </a:cxn>
                  <a:cxn ang="0">
                    <a:pos x="connsiteX11326" y="connsiteY11326"/>
                  </a:cxn>
                  <a:cxn ang="0">
                    <a:pos x="connsiteX11327" y="connsiteY11327"/>
                  </a:cxn>
                  <a:cxn ang="0">
                    <a:pos x="connsiteX11328" y="connsiteY11328"/>
                  </a:cxn>
                  <a:cxn ang="0">
                    <a:pos x="connsiteX11329" y="connsiteY11329"/>
                  </a:cxn>
                  <a:cxn ang="0">
                    <a:pos x="connsiteX11330" y="connsiteY11330"/>
                  </a:cxn>
                  <a:cxn ang="0">
                    <a:pos x="connsiteX11331" y="connsiteY11331"/>
                  </a:cxn>
                  <a:cxn ang="0">
                    <a:pos x="connsiteX11332" y="connsiteY11332"/>
                  </a:cxn>
                  <a:cxn ang="0">
                    <a:pos x="connsiteX11333" y="connsiteY11333"/>
                  </a:cxn>
                  <a:cxn ang="0">
                    <a:pos x="connsiteX11334" y="connsiteY11334"/>
                  </a:cxn>
                  <a:cxn ang="0">
                    <a:pos x="connsiteX11335" y="connsiteY11335"/>
                  </a:cxn>
                  <a:cxn ang="0">
                    <a:pos x="connsiteX11336" y="connsiteY11336"/>
                  </a:cxn>
                  <a:cxn ang="0">
                    <a:pos x="connsiteX11337" y="connsiteY11337"/>
                  </a:cxn>
                  <a:cxn ang="0">
                    <a:pos x="connsiteX11338" y="connsiteY11338"/>
                  </a:cxn>
                  <a:cxn ang="0">
                    <a:pos x="connsiteX11339" y="connsiteY11339"/>
                  </a:cxn>
                  <a:cxn ang="0">
                    <a:pos x="connsiteX11340" y="connsiteY11340"/>
                  </a:cxn>
                  <a:cxn ang="0">
                    <a:pos x="connsiteX11341" y="connsiteY11341"/>
                  </a:cxn>
                  <a:cxn ang="0">
                    <a:pos x="connsiteX11342" y="connsiteY11342"/>
                  </a:cxn>
                  <a:cxn ang="0">
                    <a:pos x="connsiteX11343" y="connsiteY11343"/>
                  </a:cxn>
                  <a:cxn ang="0">
                    <a:pos x="connsiteX11344" y="connsiteY11344"/>
                  </a:cxn>
                  <a:cxn ang="0">
                    <a:pos x="connsiteX11345" y="connsiteY11345"/>
                  </a:cxn>
                  <a:cxn ang="0">
                    <a:pos x="connsiteX11346" y="connsiteY11346"/>
                  </a:cxn>
                  <a:cxn ang="0">
                    <a:pos x="connsiteX11347" y="connsiteY11347"/>
                  </a:cxn>
                  <a:cxn ang="0">
                    <a:pos x="connsiteX11348" y="connsiteY11348"/>
                  </a:cxn>
                  <a:cxn ang="0">
                    <a:pos x="connsiteX11349" y="connsiteY11349"/>
                  </a:cxn>
                  <a:cxn ang="0">
                    <a:pos x="connsiteX11350" y="connsiteY11350"/>
                  </a:cxn>
                  <a:cxn ang="0">
                    <a:pos x="connsiteX11351" y="connsiteY11351"/>
                  </a:cxn>
                  <a:cxn ang="0">
                    <a:pos x="connsiteX11352" y="connsiteY11352"/>
                  </a:cxn>
                  <a:cxn ang="0">
                    <a:pos x="connsiteX11353" y="connsiteY11353"/>
                  </a:cxn>
                  <a:cxn ang="0">
                    <a:pos x="connsiteX11354" y="connsiteY11354"/>
                  </a:cxn>
                  <a:cxn ang="0">
                    <a:pos x="connsiteX11355" y="connsiteY11355"/>
                  </a:cxn>
                  <a:cxn ang="0">
                    <a:pos x="connsiteX11356" y="connsiteY11356"/>
                  </a:cxn>
                  <a:cxn ang="0">
                    <a:pos x="connsiteX11357" y="connsiteY11357"/>
                  </a:cxn>
                  <a:cxn ang="0">
                    <a:pos x="connsiteX11358" y="connsiteY11358"/>
                  </a:cxn>
                  <a:cxn ang="0">
                    <a:pos x="connsiteX11359" y="connsiteY11359"/>
                  </a:cxn>
                  <a:cxn ang="0">
                    <a:pos x="connsiteX11360" y="connsiteY11360"/>
                  </a:cxn>
                  <a:cxn ang="0">
                    <a:pos x="connsiteX11361" y="connsiteY11361"/>
                  </a:cxn>
                  <a:cxn ang="0">
                    <a:pos x="connsiteX11362" y="connsiteY11362"/>
                  </a:cxn>
                  <a:cxn ang="0">
                    <a:pos x="connsiteX11363" y="connsiteY11363"/>
                  </a:cxn>
                  <a:cxn ang="0">
                    <a:pos x="connsiteX11364" y="connsiteY11364"/>
                  </a:cxn>
                  <a:cxn ang="0">
                    <a:pos x="connsiteX11365" y="connsiteY11365"/>
                  </a:cxn>
                  <a:cxn ang="0">
                    <a:pos x="connsiteX11366" y="connsiteY11366"/>
                  </a:cxn>
                  <a:cxn ang="0">
                    <a:pos x="connsiteX11367" y="connsiteY11367"/>
                  </a:cxn>
                  <a:cxn ang="0">
                    <a:pos x="connsiteX11368" y="connsiteY11368"/>
                  </a:cxn>
                  <a:cxn ang="0">
                    <a:pos x="connsiteX11369" y="connsiteY11369"/>
                  </a:cxn>
                  <a:cxn ang="0">
                    <a:pos x="connsiteX11370" y="connsiteY11370"/>
                  </a:cxn>
                  <a:cxn ang="0">
                    <a:pos x="connsiteX11371" y="connsiteY11371"/>
                  </a:cxn>
                  <a:cxn ang="0">
                    <a:pos x="connsiteX11372" y="connsiteY11372"/>
                  </a:cxn>
                  <a:cxn ang="0">
                    <a:pos x="connsiteX11373" y="connsiteY11373"/>
                  </a:cxn>
                  <a:cxn ang="0">
                    <a:pos x="connsiteX11374" y="connsiteY11374"/>
                  </a:cxn>
                  <a:cxn ang="0">
                    <a:pos x="connsiteX11375" y="connsiteY11375"/>
                  </a:cxn>
                  <a:cxn ang="0">
                    <a:pos x="connsiteX11376" y="connsiteY11376"/>
                  </a:cxn>
                  <a:cxn ang="0">
                    <a:pos x="connsiteX11377" y="connsiteY11377"/>
                  </a:cxn>
                  <a:cxn ang="0">
                    <a:pos x="connsiteX11378" y="connsiteY11378"/>
                  </a:cxn>
                  <a:cxn ang="0">
                    <a:pos x="connsiteX11379" y="connsiteY11379"/>
                  </a:cxn>
                  <a:cxn ang="0">
                    <a:pos x="connsiteX11380" y="connsiteY11380"/>
                  </a:cxn>
                  <a:cxn ang="0">
                    <a:pos x="connsiteX11381" y="connsiteY11381"/>
                  </a:cxn>
                  <a:cxn ang="0">
                    <a:pos x="connsiteX11382" y="connsiteY11382"/>
                  </a:cxn>
                  <a:cxn ang="0">
                    <a:pos x="connsiteX11383" y="connsiteY11383"/>
                  </a:cxn>
                  <a:cxn ang="0">
                    <a:pos x="connsiteX11384" y="connsiteY11384"/>
                  </a:cxn>
                  <a:cxn ang="0">
                    <a:pos x="connsiteX11385" y="connsiteY11385"/>
                  </a:cxn>
                  <a:cxn ang="0">
                    <a:pos x="connsiteX11386" y="connsiteY11386"/>
                  </a:cxn>
                  <a:cxn ang="0">
                    <a:pos x="connsiteX11387" y="connsiteY11387"/>
                  </a:cxn>
                  <a:cxn ang="0">
                    <a:pos x="connsiteX11388" y="connsiteY11388"/>
                  </a:cxn>
                  <a:cxn ang="0">
                    <a:pos x="connsiteX11389" y="connsiteY11389"/>
                  </a:cxn>
                  <a:cxn ang="0">
                    <a:pos x="connsiteX11390" y="connsiteY11390"/>
                  </a:cxn>
                  <a:cxn ang="0">
                    <a:pos x="connsiteX11391" y="connsiteY11391"/>
                  </a:cxn>
                  <a:cxn ang="0">
                    <a:pos x="connsiteX11392" y="connsiteY11392"/>
                  </a:cxn>
                  <a:cxn ang="0">
                    <a:pos x="connsiteX11393" y="connsiteY11393"/>
                  </a:cxn>
                  <a:cxn ang="0">
                    <a:pos x="connsiteX11394" y="connsiteY11394"/>
                  </a:cxn>
                  <a:cxn ang="0">
                    <a:pos x="connsiteX11395" y="connsiteY11395"/>
                  </a:cxn>
                  <a:cxn ang="0">
                    <a:pos x="connsiteX11396" y="connsiteY11396"/>
                  </a:cxn>
                  <a:cxn ang="0">
                    <a:pos x="connsiteX11397" y="connsiteY11397"/>
                  </a:cxn>
                  <a:cxn ang="0">
                    <a:pos x="connsiteX11398" y="connsiteY11398"/>
                  </a:cxn>
                  <a:cxn ang="0">
                    <a:pos x="connsiteX11399" y="connsiteY11399"/>
                  </a:cxn>
                  <a:cxn ang="0">
                    <a:pos x="connsiteX11400" y="connsiteY11400"/>
                  </a:cxn>
                  <a:cxn ang="0">
                    <a:pos x="connsiteX11401" y="connsiteY11401"/>
                  </a:cxn>
                  <a:cxn ang="0">
                    <a:pos x="connsiteX11402" y="connsiteY11402"/>
                  </a:cxn>
                  <a:cxn ang="0">
                    <a:pos x="connsiteX11403" y="connsiteY11403"/>
                  </a:cxn>
                  <a:cxn ang="0">
                    <a:pos x="connsiteX11404" y="connsiteY11404"/>
                  </a:cxn>
                  <a:cxn ang="0">
                    <a:pos x="connsiteX11405" y="connsiteY11405"/>
                  </a:cxn>
                  <a:cxn ang="0">
                    <a:pos x="connsiteX11406" y="connsiteY11406"/>
                  </a:cxn>
                  <a:cxn ang="0">
                    <a:pos x="connsiteX11407" y="connsiteY11407"/>
                  </a:cxn>
                  <a:cxn ang="0">
                    <a:pos x="connsiteX11408" y="connsiteY11408"/>
                  </a:cxn>
                  <a:cxn ang="0">
                    <a:pos x="connsiteX11409" y="connsiteY11409"/>
                  </a:cxn>
                  <a:cxn ang="0">
                    <a:pos x="connsiteX11410" y="connsiteY11410"/>
                  </a:cxn>
                  <a:cxn ang="0">
                    <a:pos x="connsiteX11411" y="connsiteY11411"/>
                  </a:cxn>
                  <a:cxn ang="0">
                    <a:pos x="connsiteX11412" y="connsiteY11412"/>
                  </a:cxn>
                  <a:cxn ang="0">
                    <a:pos x="connsiteX11413" y="connsiteY11413"/>
                  </a:cxn>
                  <a:cxn ang="0">
                    <a:pos x="connsiteX11414" y="connsiteY11414"/>
                  </a:cxn>
                  <a:cxn ang="0">
                    <a:pos x="connsiteX11415" y="connsiteY11415"/>
                  </a:cxn>
                  <a:cxn ang="0">
                    <a:pos x="connsiteX11416" y="connsiteY11416"/>
                  </a:cxn>
                  <a:cxn ang="0">
                    <a:pos x="connsiteX11417" y="connsiteY11417"/>
                  </a:cxn>
                  <a:cxn ang="0">
                    <a:pos x="connsiteX11418" y="connsiteY11418"/>
                  </a:cxn>
                  <a:cxn ang="0">
                    <a:pos x="connsiteX11419" y="connsiteY11419"/>
                  </a:cxn>
                  <a:cxn ang="0">
                    <a:pos x="connsiteX11420" y="connsiteY11420"/>
                  </a:cxn>
                  <a:cxn ang="0">
                    <a:pos x="connsiteX11421" y="connsiteY11421"/>
                  </a:cxn>
                  <a:cxn ang="0">
                    <a:pos x="connsiteX11422" y="connsiteY11422"/>
                  </a:cxn>
                  <a:cxn ang="0">
                    <a:pos x="connsiteX11423" y="connsiteY11423"/>
                  </a:cxn>
                  <a:cxn ang="0">
                    <a:pos x="connsiteX11424" y="connsiteY11424"/>
                  </a:cxn>
                  <a:cxn ang="0">
                    <a:pos x="connsiteX11425" y="connsiteY11425"/>
                  </a:cxn>
                  <a:cxn ang="0">
                    <a:pos x="connsiteX11426" y="connsiteY11426"/>
                  </a:cxn>
                  <a:cxn ang="0">
                    <a:pos x="connsiteX11427" y="connsiteY11427"/>
                  </a:cxn>
                  <a:cxn ang="0">
                    <a:pos x="connsiteX11428" y="connsiteY11428"/>
                  </a:cxn>
                  <a:cxn ang="0">
                    <a:pos x="connsiteX11429" y="connsiteY11429"/>
                  </a:cxn>
                  <a:cxn ang="0">
                    <a:pos x="connsiteX11430" y="connsiteY11430"/>
                  </a:cxn>
                  <a:cxn ang="0">
                    <a:pos x="connsiteX11431" y="connsiteY11431"/>
                  </a:cxn>
                  <a:cxn ang="0">
                    <a:pos x="connsiteX11432" y="connsiteY11432"/>
                  </a:cxn>
                  <a:cxn ang="0">
                    <a:pos x="connsiteX11433" y="connsiteY11433"/>
                  </a:cxn>
                  <a:cxn ang="0">
                    <a:pos x="connsiteX11434" y="connsiteY11434"/>
                  </a:cxn>
                  <a:cxn ang="0">
                    <a:pos x="connsiteX11435" y="connsiteY11435"/>
                  </a:cxn>
                  <a:cxn ang="0">
                    <a:pos x="connsiteX11436" y="connsiteY11436"/>
                  </a:cxn>
                  <a:cxn ang="0">
                    <a:pos x="connsiteX11437" y="connsiteY11437"/>
                  </a:cxn>
                  <a:cxn ang="0">
                    <a:pos x="connsiteX11438" y="connsiteY11438"/>
                  </a:cxn>
                  <a:cxn ang="0">
                    <a:pos x="connsiteX11439" y="connsiteY11439"/>
                  </a:cxn>
                  <a:cxn ang="0">
                    <a:pos x="connsiteX11440" y="connsiteY11440"/>
                  </a:cxn>
                  <a:cxn ang="0">
                    <a:pos x="connsiteX11441" y="connsiteY11441"/>
                  </a:cxn>
                  <a:cxn ang="0">
                    <a:pos x="connsiteX11442" y="connsiteY11442"/>
                  </a:cxn>
                  <a:cxn ang="0">
                    <a:pos x="connsiteX11443" y="connsiteY11443"/>
                  </a:cxn>
                  <a:cxn ang="0">
                    <a:pos x="connsiteX11444" y="connsiteY11444"/>
                  </a:cxn>
                  <a:cxn ang="0">
                    <a:pos x="connsiteX11445" y="connsiteY11445"/>
                  </a:cxn>
                  <a:cxn ang="0">
                    <a:pos x="connsiteX11446" y="connsiteY11446"/>
                  </a:cxn>
                  <a:cxn ang="0">
                    <a:pos x="connsiteX11447" y="connsiteY11447"/>
                  </a:cxn>
                  <a:cxn ang="0">
                    <a:pos x="connsiteX11448" y="connsiteY11448"/>
                  </a:cxn>
                  <a:cxn ang="0">
                    <a:pos x="connsiteX11449" y="connsiteY11449"/>
                  </a:cxn>
                  <a:cxn ang="0">
                    <a:pos x="connsiteX11450" y="connsiteY11450"/>
                  </a:cxn>
                  <a:cxn ang="0">
                    <a:pos x="connsiteX11451" y="connsiteY11451"/>
                  </a:cxn>
                  <a:cxn ang="0">
                    <a:pos x="connsiteX11452" y="connsiteY11452"/>
                  </a:cxn>
                  <a:cxn ang="0">
                    <a:pos x="connsiteX11453" y="connsiteY11453"/>
                  </a:cxn>
                  <a:cxn ang="0">
                    <a:pos x="connsiteX11454" y="connsiteY11454"/>
                  </a:cxn>
                  <a:cxn ang="0">
                    <a:pos x="connsiteX11455" y="connsiteY11455"/>
                  </a:cxn>
                  <a:cxn ang="0">
                    <a:pos x="connsiteX11456" y="connsiteY11456"/>
                  </a:cxn>
                  <a:cxn ang="0">
                    <a:pos x="connsiteX11457" y="connsiteY11457"/>
                  </a:cxn>
                  <a:cxn ang="0">
                    <a:pos x="connsiteX11458" y="connsiteY11458"/>
                  </a:cxn>
                  <a:cxn ang="0">
                    <a:pos x="connsiteX11459" y="connsiteY11459"/>
                  </a:cxn>
                  <a:cxn ang="0">
                    <a:pos x="connsiteX11460" y="connsiteY11460"/>
                  </a:cxn>
                  <a:cxn ang="0">
                    <a:pos x="connsiteX11461" y="connsiteY11461"/>
                  </a:cxn>
                  <a:cxn ang="0">
                    <a:pos x="connsiteX11462" y="connsiteY11462"/>
                  </a:cxn>
                  <a:cxn ang="0">
                    <a:pos x="connsiteX11463" y="connsiteY11463"/>
                  </a:cxn>
                  <a:cxn ang="0">
                    <a:pos x="connsiteX11464" y="connsiteY11464"/>
                  </a:cxn>
                  <a:cxn ang="0">
                    <a:pos x="connsiteX11465" y="connsiteY11465"/>
                  </a:cxn>
                  <a:cxn ang="0">
                    <a:pos x="connsiteX11466" y="connsiteY11466"/>
                  </a:cxn>
                  <a:cxn ang="0">
                    <a:pos x="connsiteX11467" y="connsiteY11467"/>
                  </a:cxn>
                  <a:cxn ang="0">
                    <a:pos x="connsiteX11468" y="connsiteY11468"/>
                  </a:cxn>
                  <a:cxn ang="0">
                    <a:pos x="connsiteX11469" y="connsiteY11469"/>
                  </a:cxn>
                  <a:cxn ang="0">
                    <a:pos x="connsiteX11470" y="connsiteY11470"/>
                  </a:cxn>
                  <a:cxn ang="0">
                    <a:pos x="connsiteX11471" y="connsiteY11471"/>
                  </a:cxn>
                  <a:cxn ang="0">
                    <a:pos x="connsiteX11472" y="connsiteY11472"/>
                  </a:cxn>
                  <a:cxn ang="0">
                    <a:pos x="connsiteX11473" y="connsiteY11473"/>
                  </a:cxn>
                  <a:cxn ang="0">
                    <a:pos x="connsiteX11474" y="connsiteY11474"/>
                  </a:cxn>
                  <a:cxn ang="0">
                    <a:pos x="connsiteX11475" y="connsiteY11475"/>
                  </a:cxn>
                  <a:cxn ang="0">
                    <a:pos x="connsiteX11476" y="connsiteY11476"/>
                  </a:cxn>
                  <a:cxn ang="0">
                    <a:pos x="connsiteX11477" y="connsiteY11477"/>
                  </a:cxn>
                  <a:cxn ang="0">
                    <a:pos x="connsiteX11478" y="connsiteY11478"/>
                  </a:cxn>
                  <a:cxn ang="0">
                    <a:pos x="connsiteX11479" y="connsiteY11479"/>
                  </a:cxn>
                  <a:cxn ang="0">
                    <a:pos x="connsiteX11480" y="connsiteY11480"/>
                  </a:cxn>
                  <a:cxn ang="0">
                    <a:pos x="connsiteX11481" y="connsiteY11481"/>
                  </a:cxn>
                  <a:cxn ang="0">
                    <a:pos x="connsiteX11482" y="connsiteY11482"/>
                  </a:cxn>
                  <a:cxn ang="0">
                    <a:pos x="connsiteX11483" y="connsiteY11483"/>
                  </a:cxn>
                  <a:cxn ang="0">
                    <a:pos x="connsiteX11484" y="connsiteY11484"/>
                  </a:cxn>
                  <a:cxn ang="0">
                    <a:pos x="connsiteX11485" y="connsiteY11485"/>
                  </a:cxn>
                  <a:cxn ang="0">
                    <a:pos x="connsiteX11486" y="connsiteY11486"/>
                  </a:cxn>
                  <a:cxn ang="0">
                    <a:pos x="connsiteX11487" y="connsiteY11487"/>
                  </a:cxn>
                  <a:cxn ang="0">
                    <a:pos x="connsiteX11488" y="connsiteY11488"/>
                  </a:cxn>
                  <a:cxn ang="0">
                    <a:pos x="connsiteX11489" y="connsiteY11489"/>
                  </a:cxn>
                  <a:cxn ang="0">
                    <a:pos x="connsiteX11490" y="connsiteY11490"/>
                  </a:cxn>
                  <a:cxn ang="0">
                    <a:pos x="connsiteX11491" y="connsiteY11491"/>
                  </a:cxn>
                  <a:cxn ang="0">
                    <a:pos x="connsiteX11492" y="connsiteY11492"/>
                  </a:cxn>
                  <a:cxn ang="0">
                    <a:pos x="connsiteX11493" y="connsiteY11493"/>
                  </a:cxn>
                  <a:cxn ang="0">
                    <a:pos x="connsiteX11494" y="connsiteY11494"/>
                  </a:cxn>
                  <a:cxn ang="0">
                    <a:pos x="connsiteX11495" y="connsiteY11495"/>
                  </a:cxn>
                  <a:cxn ang="0">
                    <a:pos x="connsiteX11496" y="connsiteY11496"/>
                  </a:cxn>
                  <a:cxn ang="0">
                    <a:pos x="connsiteX11497" y="connsiteY11497"/>
                  </a:cxn>
                  <a:cxn ang="0">
                    <a:pos x="connsiteX11498" y="connsiteY11498"/>
                  </a:cxn>
                  <a:cxn ang="0">
                    <a:pos x="connsiteX11499" y="connsiteY11499"/>
                  </a:cxn>
                  <a:cxn ang="0">
                    <a:pos x="connsiteX11500" y="connsiteY11500"/>
                  </a:cxn>
                  <a:cxn ang="0">
                    <a:pos x="connsiteX11501" y="connsiteY11501"/>
                  </a:cxn>
                  <a:cxn ang="0">
                    <a:pos x="connsiteX11502" y="connsiteY11502"/>
                  </a:cxn>
                  <a:cxn ang="0">
                    <a:pos x="connsiteX11503" y="connsiteY11503"/>
                  </a:cxn>
                  <a:cxn ang="0">
                    <a:pos x="connsiteX11504" y="connsiteY11504"/>
                  </a:cxn>
                  <a:cxn ang="0">
                    <a:pos x="connsiteX11505" y="connsiteY11505"/>
                  </a:cxn>
                  <a:cxn ang="0">
                    <a:pos x="connsiteX11506" y="connsiteY11506"/>
                  </a:cxn>
                  <a:cxn ang="0">
                    <a:pos x="connsiteX11507" y="connsiteY11507"/>
                  </a:cxn>
                  <a:cxn ang="0">
                    <a:pos x="connsiteX11508" y="connsiteY11508"/>
                  </a:cxn>
                  <a:cxn ang="0">
                    <a:pos x="connsiteX11509" y="connsiteY11509"/>
                  </a:cxn>
                  <a:cxn ang="0">
                    <a:pos x="connsiteX11510" y="connsiteY11510"/>
                  </a:cxn>
                  <a:cxn ang="0">
                    <a:pos x="connsiteX11511" y="connsiteY11511"/>
                  </a:cxn>
                  <a:cxn ang="0">
                    <a:pos x="connsiteX11512" y="connsiteY11512"/>
                  </a:cxn>
                  <a:cxn ang="0">
                    <a:pos x="connsiteX11513" y="connsiteY11513"/>
                  </a:cxn>
                  <a:cxn ang="0">
                    <a:pos x="connsiteX11514" y="connsiteY11514"/>
                  </a:cxn>
                  <a:cxn ang="0">
                    <a:pos x="connsiteX11515" y="connsiteY11515"/>
                  </a:cxn>
                  <a:cxn ang="0">
                    <a:pos x="connsiteX11516" y="connsiteY11516"/>
                  </a:cxn>
                  <a:cxn ang="0">
                    <a:pos x="connsiteX11517" y="connsiteY11517"/>
                  </a:cxn>
                  <a:cxn ang="0">
                    <a:pos x="connsiteX11518" y="connsiteY11518"/>
                  </a:cxn>
                  <a:cxn ang="0">
                    <a:pos x="connsiteX11519" y="connsiteY11519"/>
                  </a:cxn>
                  <a:cxn ang="0">
                    <a:pos x="connsiteX11520" y="connsiteY11520"/>
                  </a:cxn>
                  <a:cxn ang="0">
                    <a:pos x="connsiteX11521" y="connsiteY11521"/>
                  </a:cxn>
                  <a:cxn ang="0">
                    <a:pos x="connsiteX11522" y="connsiteY11522"/>
                  </a:cxn>
                  <a:cxn ang="0">
                    <a:pos x="connsiteX11523" y="connsiteY11523"/>
                  </a:cxn>
                  <a:cxn ang="0">
                    <a:pos x="connsiteX11524" y="connsiteY11524"/>
                  </a:cxn>
                  <a:cxn ang="0">
                    <a:pos x="connsiteX11525" y="connsiteY11525"/>
                  </a:cxn>
                  <a:cxn ang="0">
                    <a:pos x="connsiteX11526" y="connsiteY11526"/>
                  </a:cxn>
                  <a:cxn ang="0">
                    <a:pos x="connsiteX11527" y="connsiteY11527"/>
                  </a:cxn>
                  <a:cxn ang="0">
                    <a:pos x="connsiteX11528" y="connsiteY11528"/>
                  </a:cxn>
                  <a:cxn ang="0">
                    <a:pos x="connsiteX11529" y="connsiteY11529"/>
                  </a:cxn>
                  <a:cxn ang="0">
                    <a:pos x="connsiteX11530" y="connsiteY11530"/>
                  </a:cxn>
                  <a:cxn ang="0">
                    <a:pos x="connsiteX11531" y="connsiteY11531"/>
                  </a:cxn>
                  <a:cxn ang="0">
                    <a:pos x="connsiteX11532" y="connsiteY11532"/>
                  </a:cxn>
                  <a:cxn ang="0">
                    <a:pos x="connsiteX11533" y="connsiteY11533"/>
                  </a:cxn>
                  <a:cxn ang="0">
                    <a:pos x="connsiteX11534" y="connsiteY11534"/>
                  </a:cxn>
                  <a:cxn ang="0">
                    <a:pos x="connsiteX11535" y="connsiteY11535"/>
                  </a:cxn>
                  <a:cxn ang="0">
                    <a:pos x="connsiteX11536" y="connsiteY11536"/>
                  </a:cxn>
                  <a:cxn ang="0">
                    <a:pos x="connsiteX11537" y="connsiteY11537"/>
                  </a:cxn>
                  <a:cxn ang="0">
                    <a:pos x="connsiteX11538" y="connsiteY11538"/>
                  </a:cxn>
                  <a:cxn ang="0">
                    <a:pos x="connsiteX11539" y="connsiteY11539"/>
                  </a:cxn>
                  <a:cxn ang="0">
                    <a:pos x="connsiteX11540" y="connsiteY11540"/>
                  </a:cxn>
                  <a:cxn ang="0">
                    <a:pos x="connsiteX11541" y="connsiteY11541"/>
                  </a:cxn>
                  <a:cxn ang="0">
                    <a:pos x="connsiteX11542" y="connsiteY11542"/>
                  </a:cxn>
                  <a:cxn ang="0">
                    <a:pos x="connsiteX11543" y="connsiteY11543"/>
                  </a:cxn>
                  <a:cxn ang="0">
                    <a:pos x="connsiteX11544" y="connsiteY11544"/>
                  </a:cxn>
                  <a:cxn ang="0">
                    <a:pos x="connsiteX11545" y="connsiteY11545"/>
                  </a:cxn>
                  <a:cxn ang="0">
                    <a:pos x="connsiteX11546" y="connsiteY11546"/>
                  </a:cxn>
                  <a:cxn ang="0">
                    <a:pos x="connsiteX11547" y="connsiteY11547"/>
                  </a:cxn>
                  <a:cxn ang="0">
                    <a:pos x="connsiteX11548" y="connsiteY11548"/>
                  </a:cxn>
                  <a:cxn ang="0">
                    <a:pos x="connsiteX11549" y="connsiteY11549"/>
                  </a:cxn>
                  <a:cxn ang="0">
                    <a:pos x="connsiteX11550" y="connsiteY11550"/>
                  </a:cxn>
                  <a:cxn ang="0">
                    <a:pos x="connsiteX11551" y="connsiteY11551"/>
                  </a:cxn>
                  <a:cxn ang="0">
                    <a:pos x="connsiteX11552" y="connsiteY11552"/>
                  </a:cxn>
                  <a:cxn ang="0">
                    <a:pos x="connsiteX11553" y="connsiteY11553"/>
                  </a:cxn>
                  <a:cxn ang="0">
                    <a:pos x="connsiteX11554" y="connsiteY11554"/>
                  </a:cxn>
                  <a:cxn ang="0">
                    <a:pos x="connsiteX11555" y="connsiteY11555"/>
                  </a:cxn>
                  <a:cxn ang="0">
                    <a:pos x="connsiteX11556" y="connsiteY11556"/>
                  </a:cxn>
                  <a:cxn ang="0">
                    <a:pos x="connsiteX11557" y="connsiteY11557"/>
                  </a:cxn>
                  <a:cxn ang="0">
                    <a:pos x="connsiteX11558" y="connsiteY11558"/>
                  </a:cxn>
                  <a:cxn ang="0">
                    <a:pos x="connsiteX11559" y="connsiteY11559"/>
                  </a:cxn>
                  <a:cxn ang="0">
                    <a:pos x="connsiteX11560" y="connsiteY11560"/>
                  </a:cxn>
                  <a:cxn ang="0">
                    <a:pos x="connsiteX11561" y="connsiteY11561"/>
                  </a:cxn>
                  <a:cxn ang="0">
                    <a:pos x="connsiteX11562" y="connsiteY11562"/>
                  </a:cxn>
                  <a:cxn ang="0">
                    <a:pos x="connsiteX11563" y="connsiteY11563"/>
                  </a:cxn>
                  <a:cxn ang="0">
                    <a:pos x="connsiteX11564" y="connsiteY11564"/>
                  </a:cxn>
                  <a:cxn ang="0">
                    <a:pos x="connsiteX11565" y="connsiteY11565"/>
                  </a:cxn>
                  <a:cxn ang="0">
                    <a:pos x="connsiteX11566" y="connsiteY11566"/>
                  </a:cxn>
                  <a:cxn ang="0">
                    <a:pos x="connsiteX11567" y="connsiteY11567"/>
                  </a:cxn>
                  <a:cxn ang="0">
                    <a:pos x="connsiteX11568" y="connsiteY11568"/>
                  </a:cxn>
                  <a:cxn ang="0">
                    <a:pos x="connsiteX11569" y="connsiteY11569"/>
                  </a:cxn>
                  <a:cxn ang="0">
                    <a:pos x="connsiteX11570" y="connsiteY11570"/>
                  </a:cxn>
                  <a:cxn ang="0">
                    <a:pos x="connsiteX11571" y="connsiteY11571"/>
                  </a:cxn>
                  <a:cxn ang="0">
                    <a:pos x="connsiteX11572" y="connsiteY11572"/>
                  </a:cxn>
                  <a:cxn ang="0">
                    <a:pos x="connsiteX11573" y="connsiteY11573"/>
                  </a:cxn>
                  <a:cxn ang="0">
                    <a:pos x="connsiteX11574" y="connsiteY11574"/>
                  </a:cxn>
                  <a:cxn ang="0">
                    <a:pos x="connsiteX11575" y="connsiteY11575"/>
                  </a:cxn>
                  <a:cxn ang="0">
                    <a:pos x="connsiteX11576" y="connsiteY11576"/>
                  </a:cxn>
                  <a:cxn ang="0">
                    <a:pos x="connsiteX11577" y="connsiteY11577"/>
                  </a:cxn>
                  <a:cxn ang="0">
                    <a:pos x="connsiteX11578" y="connsiteY11578"/>
                  </a:cxn>
                  <a:cxn ang="0">
                    <a:pos x="connsiteX11579" y="connsiteY11579"/>
                  </a:cxn>
                  <a:cxn ang="0">
                    <a:pos x="connsiteX11580" y="connsiteY11580"/>
                  </a:cxn>
                  <a:cxn ang="0">
                    <a:pos x="connsiteX11581" y="connsiteY11581"/>
                  </a:cxn>
                  <a:cxn ang="0">
                    <a:pos x="connsiteX11582" y="connsiteY11582"/>
                  </a:cxn>
                  <a:cxn ang="0">
                    <a:pos x="connsiteX11583" y="connsiteY11583"/>
                  </a:cxn>
                  <a:cxn ang="0">
                    <a:pos x="connsiteX11584" y="connsiteY11584"/>
                  </a:cxn>
                  <a:cxn ang="0">
                    <a:pos x="connsiteX11585" y="connsiteY11585"/>
                  </a:cxn>
                  <a:cxn ang="0">
                    <a:pos x="connsiteX11586" y="connsiteY11586"/>
                  </a:cxn>
                  <a:cxn ang="0">
                    <a:pos x="connsiteX11587" y="connsiteY11587"/>
                  </a:cxn>
                  <a:cxn ang="0">
                    <a:pos x="connsiteX11588" y="connsiteY11588"/>
                  </a:cxn>
                  <a:cxn ang="0">
                    <a:pos x="connsiteX11589" y="connsiteY11589"/>
                  </a:cxn>
                  <a:cxn ang="0">
                    <a:pos x="connsiteX11590" y="connsiteY11590"/>
                  </a:cxn>
                  <a:cxn ang="0">
                    <a:pos x="connsiteX11591" y="connsiteY11591"/>
                  </a:cxn>
                  <a:cxn ang="0">
                    <a:pos x="connsiteX11592" y="connsiteY11592"/>
                  </a:cxn>
                  <a:cxn ang="0">
                    <a:pos x="connsiteX11593" y="connsiteY11593"/>
                  </a:cxn>
                  <a:cxn ang="0">
                    <a:pos x="connsiteX11594" y="connsiteY11594"/>
                  </a:cxn>
                  <a:cxn ang="0">
                    <a:pos x="connsiteX11595" y="connsiteY11595"/>
                  </a:cxn>
                  <a:cxn ang="0">
                    <a:pos x="connsiteX11596" y="connsiteY11596"/>
                  </a:cxn>
                  <a:cxn ang="0">
                    <a:pos x="connsiteX11597" y="connsiteY11597"/>
                  </a:cxn>
                  <a:cxn ang="0">
                    <a:pos x="connsiteX11598" y="connsiteY11598"/>
                  </a:cxn>
                  <a:cxn ang="0">
                    <a:pos x="connsiteX11599" y="connsiteY11599"/>
                  </a:cxn>
                  <a:cxn ang="0">
                    <a:pos x="connsiteX11600" y="connsiteY11600"/>
                  </a:cxn>
                  <a:cxn ang="0">
                    <a:pos x="connsiteX11601" y="connsiteY11601"/>
                  </a:cxn>
                  <a:cxn ang="0">
                    <a:pos x="connsiteX11602" y="connsiteY11602"/>
                  </a:cxn>
                  <a:cxn ang="0">
                    <a:pos x="connsiteX11603" y="connsiteY11603"/>
                  </a:cxn>
                  <a:cxn ang="0">
                    <a:pos x="connsiteX11604" y="connsiteY11604"/>
                  </a:cxn>
                  <a:cxn ang="0">
                    <a:pos x="connsiteX11605" y="connsiteY11605"/>
                  </a:cxn>
                  <a:cxn ang="0">
                    <a:pos x="connsiteX11606" y="connsiteY11606"/>
                  </a:cxn>
                  <a:cxn ang="0">
                    <a:pos x="connsiteX11607" y="connsiteY11607"/>
                  </a:cxn>
                  <a:cxn ang="0">
                    <a:pos x="connsiteX11608" y="connsiteY11608"/>
                  </a:cxn>
                  <a:cxn ang="0">
                    <a:pos x="connsiteX11609" y="connsiteY11609"/>
                  </a:cxn>
                  <a:cxn ang="0">
                    <a:pos x="connsiteX11610" y="connsiteY11610"/>
                  </a:cxn>
                  <a:cxn ang="0">
                    <a:pos x="connsiteX11611" y="connsiteY11611"/>
                  </a:cxn>
                  <a:cxn ang="0">
                    <a:pos x="connsiteX11612" y="connsiteY11612"/>
                  </a:cxn>
                  <a:cxn ang="0">
                    <a:pos x="connsiteX11613" y="connsiteY11613"/>
                  </a:cxn>
                  <a:cxn ang="0">
                    <a:pos x="connsiteX11614" y="connsiteY11614"/>
                  </a:cxn>
                  <a:cxn ang="0">
                    <a:pos x="connsiteX11615" y="connsiteY11615"/>
                  </a:cxn>
                  <a:cxn ang="0">
                    <a:pos x="connsiteX11616" y="connsiteY11616"/>
                  </a:cxn>
                  <a:cxn ang="0">
                    <a:pos x="connsiteX11617" y="connsiteY11617"/>
                  </a:cxn>
                  <a:cxn ang="0">
                    <a:pos x="connsiteX11618" y="connsiteY11618"/>
                  </a:cxn>
                  <a:cxn ang="0">
                    <a:pos x="connsiteX11619" y="connsiteY11619"/>
                  </a:cxn>
                  <a:cxn ang="0">
                    <a:pos x="connsiteX11620" y="connsiteY11620"/>
                  </a:cxn>
                  <a:cxn ang="0">
                    <a:pos x="connsiteX11621" y="connsiteY11621"/>
                  </a:cxn>
                  <a:cxn ang="0">
                    <a:pos x="connsiteX11622" y="connsiteY11622"/>
                  </a:cxn>
                  <a:cxn ang="0">
                    <a:pos x="connsiteX11623" y="connsiteY11623"/>
                  </a:cxn>
                  <a:cxn ang="0">
                    <a:pos x="connsiteX11624" y="connsiteY11624"/>
                  </a:cxn>
                  <a:cxn ang="0">
                    <a:pos x="connsiteX11625" y="connsiteY11625"/>
                  </a:cxn>
                  <a:cxn ang="0">
                    <a:pos x="connsiteX11626" y="connsiteY11626"/>
                  </a:cxn>
                  <a:cxn ang="0">
                    <a:pos x="connsiteX11627" y="connsiteY11627"/>
                  </a:cxn>
                  <a:cxn ang="0">
                    <a:pos x="connsiteX11628" y="connsiteY11628"/>
                  </a:cxn>
                  <a:cxn ang="0">
                    <a:pos x="connsiteX11629" y="connsiteY11629"/>
                  </a:cxn>
                  <a:cxn ang="0">
                    <a:pos x="connsiteX11630" y="connsiteY11630"/>
                  </a:cxn>
                  <a:cxn ang="0">
                    <a:pos x="connsiteX11631" y="connsiteY11631"/>
                  </a:cxn>
                  <a:cxn ang="0">
                    <a:pos x="connsiteX11632" y="connsiteY11632"/>
                  </a:cxn>
                  <a:cxn ang="0">
                    <a:pos x="connsiteX11633" y="connsiteY11633"/>
                  </a:cxn>
                  <a:cxn ang="0">
                    <a:pos x="connsiteX11634" y="connsiteY11634"/>
                  </a:cxn>
                  <a:cxn ang="0">
                    <a:pos x="connsiteX11635" y="connsiteY11635"/>
                  </a:cxn>
                  <a:cxn ang="0">
                    <a:pos x="connsiteX11636" y="connsiteY11636"/>
                  </a:cxn>
                  <a:cxn ang="0">
                    <a:pos x="connsiteX11637" y="connsiteY11637"/>
                  </a:cxn>
                  <a:cxn ang="0">
                    <a:pos x="connsiteX11638" y="connsiteY11638"/>
                  </a:cxn>
                  <a:cxn ang="0">
                    <a:pos x="connsiteX11639" y="connsiteY11639"/>
                  </a:cxn>
                  <a:cxn ang="0">
                    <a:pos x="connsiteX11640" y="connsiteY11640"/>
                  </a:cxn>
                  <a:cxn ang="0">
                    <a:pos x="connsiteX11641" y="connsiteY11641"/>
                  </a:cxn>
                  <a:cxn ang="0">
                    <a:pos x="connsiteX11642" y="connsiteY11642"/>
                  </a:cxn>
                  <a:cxn ang="0">
                    <a:pos x="connsiteX11643" y="connsiteY11643"/>
                  </a:cxn>
                  <a:cxn ang="0">
                    <a:pos x="connsiteX11644" y="connsiteY11644"/>
                  </a:cxn>
                  <a:cxn ang="0">
                    <a:pos x="connsiteX11645" y="connsiteY11645"/>
                  </a:cxn>
                  <a:cxn ang="0">
                    <a:pos x="connsiteX11646" y="connsiteY11646"/>
                  </a:cxn>
                  <a:cxn ang="0">
                    <a:pos x="connsiteX11647" y="connsiteY11647"/>
                  </a:cxn>
                  <a:cxn ang="0">
                    <a:pos x="connsiteX11648" y="connsiteY11648"/>
                  </a:cxn>
                  <a:cxn ang="0">
                    <a:pos x="connsiteX11649" y="connsiteY11649"/>
                  </a:cxn>
                  <a:cxn ang="0">
                    <a:pos x="connsiteX11650" y="connsiteY11650"/>
                  </a:cxn>
                  <a:cxn ang="0">
                    <a:pos x="connsiteX11651" y="connsiteY11651"/>
                  </a:cxn>
                  <a:cxn ang="0">
                    <a:pos x="connsiteX11652" y="connsiteY11652"/>
                  </a:cxn>
                  <a:cxn ang="0">
                    <a:pos x="connsiteX11653" y="connsiteY11653"/>
                  </a:cxn>
                  <a:cxn ang="0">
                    <a:pos x="connsiteX11654" y="connsiteY11654"/>
                  </a:cxn>
                  <a:cxn ang="0">
                    <a:pos x="connsiteX11655" y="connsiteY11655"/>
                  </a:cxn>
                  <a:cxn ang="0">
                    <a:pos x="connsiteX11656" y="connsiteY11656"/>
                  </a:cxn>
                  <a:cxn ang="0">
                    <a:pos x="connsiteX11657" y="connsiteY11657"/>
                  </a:cxn>
                  <a:cxn ang="0">
                    <a:pos x="connsiteX11658" y="connsiteY11658"/>
                  </a:cxn>
                  <a:cxn ang="0">
                    <a:pos x="connsiteX11659" y="connsiteY11659"/>
                  </a:cxn>
                  <a:cxn ang="0">
                    <a:pos x="connsiteX11660" y="connsiteY11660"/>
                  </a:cxn>
                  <a:cxn ang="0">
                    <a:pos x="connsiteX11661" y="connsiteY11661"/>
                  </a:cxn>
                  <a:cxn ang="0">
                    <a:pos x="connsiteX11662" y="connsiteY11662"/>
                  </a:cxn>
                  <a:cxn ang="0">
                    <a:pos x="connsiteX11663" y="connsiteY11663"/>
                  </a:cxn>
                  <a:cxn ang="0">
                    <a:pos x="connsiteX11664" y="connsiteY11664"/>
                  </a:cxn>
                  <a:cxn ang="0">
                    <a:pos x="connsiteX11665" y="connsiteY11665"/>
                  </a:cxn>
                  <a:cxn ang="0">
                    <a:pos x="connsiteX11666" y="connsiteY11666"/>
                  </a:cxn>
                  <a:cxn ang="0">
                    <a:pos x="connsiteX11667" y="connsiteY11667"/>
                  </a:cxn>
                  <a:cxn ang="0">
                    <a:pos x="connsiteX11668" y="connsiteY11668"/>
                  </a:cxn>
                  <a:cxn ang="0">
                    <a:pos x="connsiteX11669" y="connsiteY11669"/>
                  </a:cxn>
                  <a:cxn ang="0">
                    <a:pos x="connsiteX11670" y="connsiteY11670"/>
                  </a:cxn>
                  <a:cxn ang="0">
                    <a:pos x="connsiteX11671" y="connsiteY11671"/>
                  </a:cxn>
                  <a:cxn ang="0">
                    <a:pos x="connsiteX11672" y="connsiteY11672"/>
                  </a:cxn>
                  <a:cxn ang="0">
                    <a:pos x="connsiteX11673" y="connsiteY11673"/>
                  </a:cxn>
                  <a:cxn ang="0">
                    <a:pos x="connsiteX11674" y="connsiteY11674"/>
                  </a:cxn>
                  <a:cxn ang="0">
                    <a:pos x="connsiteX11675" y="connsiteY11675"/>
                  </a:cxn>
                  <a:cxn ang="0">
                    <a:pos x="connsiteX11676" y="connsiteY11676"/>
                  </a:cxn>
                  <a:cxn ang="0">
                    <a:pos x="connsiteX11677" y="connsiteY11677"/>
                  </a:cxn>
                  <a:cxn ang="0">
                    <a:pos x="connsiteX11678" y="connsiteY11678"/>
                  </a:cxn>
                  <a:cxn ang="0">
                    <a:pos x="connsiteX11679" y="connsiteY11679"/>
                  </a:cxn>
                  <a:cxn ang="0">
                    <a:pos x="connsiteX11680" y="connsiteY11680"/>
                  </a:cxn>
                  <a:cxn ang="0">
                    <a:pos x="connsiteX11681" y="connsiteY11681"/>
                  </a:cxn>
                  <a:cxn ang="0">
                    <a:pos x="connsiteX11682" y="connsiteY11682"/>
                  </a:cxn>
                  <a:cxn ang="0">
                    <a:pos x="connsiteX11683" y="connsiteY11683"/>
                  </a:cxn>
                  <a:cxn ang="0">
                    <a:pos x="connsiteX11684" y="connsiteY11684"/>
                  </a:cxn>
                  <a:cxn ang="0">
                    <a:pos x="connsiteX11685" y="connsiteY11685"/>
                  </a:cxn>
                  <a:cxn ang="0">
                    <a:pos x="connsiteX11686" y="connsiteY11686"/>
                  </a:cxn>
                  <a:cxn ang="0">
                    <a:pos x="connsiteX11687" y="connsiteY11687"/>
                  </a:cxn>
                  <a:cxn ang="0">
                    <a:pos x="connsiteX11688" y="connsiteY11688"/>
                  </a:cxn>
                  <a:cxn ang="0">
                    <a:pos x="connsiteX11689" y="connsiteY11689"/>
                  </a:cxn>
                  <a:cxn ang="0">
                    <a:pos x="connsiteX11690" y="connsiteY11690"/>
                  </a:cxn>
                  <a:cxn ang="0">
                    <a:pos x="connsiteX11691" y="connsiteY11691"/>
                  </a:cxn>
                  <a:cxn ang="0">
                    <a:pos x="connsiteX11692" y="connsiteY11692"/>
                  </a:cxn>
                  <a:cxn ang="0">
                    <a:pos x="connsiteX11693" y="connsiteY11693"/>
                  </a:cxn>
                  <a:cxn ang="0">
                    <a:pos x="connsiteX11694" y="connsiteY11694"/>
                  </a:cxn>
                  <a:cxn ang="0">
                    <a:pos x="connsiteX11695" y="connsiteY11695"/>
                  </a:cxn>
                  <a:cxn ang="0">
                    <a:pos x="connsiteX11696" y="connsiteY11696"/>
                  </a:cxn>
                  <a:cxn ang="0">
                    <a:pos x="connsiteX11697" y="connsiteY11697"/>
                  </a:cxn>
                  <a:cxn ang="0">
                    <a:pos x="connsiteX11698" y="connsiteY11698"/>
                  </a:cxn>
                  <a:cxn ang="0">
                    <a:pos x="connsiteX11699" y="connsiteY11699"/>
                  </a:cxn>
                  <a:cxn ang="0">
                    <a:pos x="connsiteX11700" y="connsiteY11700"/>
                  </a:cxn>
                  <a:cxn ang="0">
                    <a:pos x="connsiteX11701" y="connsiteY11701"/>
                  </a:cxn>
                  <a:cxn ang="0">
                    <a:pos x="connsiteX11702" y="connsiteY11702"/>
                  </a:cxn>
                  <a:cxn ang="0">
                    <a:pos x="connsiteX11703" y="connsiteY11703"/>
                  </a:cxn>
                  <a:cxn ang="0">
                    <a:pos x="connsiteX11704" y="connsiteY11704"/>
                  </a:cxn>
                  <a:cxn ang="0">
                    <a:pos x="connsiteX11705" y="connsiteY11705"/>
                  </a:cxn>
                  <a:cxn ang="0">
                    <a:pos x="connsiteX11706" y="connsiteY11706"/>
                  </a:cxn>
                  <a:cxn ang="0">
                    <a:pos x="connsiteX11707" y="connsiteY11707"/>
                  </a:cxn>
                  <a:cxn ang="0">
                    <a:pos x="connsiteX11708" y="connsiteY11708"/>
                  </a:cxn>
                  <a:cxn ang="0">
                    <a:pos x="connsiteX11709" y="connsiteY11709"/>
                  </a:cxn>
                  <a:cxn ang="0">
                    <a:pos x="connsiteX11710" y="connsiteY11710"/>
                  </a:cxn>
                  <a:cxn ang="0">
                    <a:pos x="connsiteX11711" y="connsiteY11711"/>
                  </a:cxn>
                  <a:cxn ang="0">
                    <a:pos x="connsiteX11712" y="connsiteY11712"/>
                  </a:cxn>
                  <a:cxn ang="0">
                    <a:pos x="connsiteX11713" y="connsiteY11713"/>
                  </a:cxn>
                  <a:cxn ang="0">
                    <a:pos x="connsiteX11714" y="connsiteY11714"/>
                  </a:cxn>
                  <a:cxn ang="0">
                    <a:pos x="connsiteX11715" y="connsiteY11715"/>
                  </a:cxn>
                  <a:cxn ang="0">
                    <a:pos x="connsiteX11716" y="connsiteY11716"/>
                  </a:cxn>
                  <a:cxn ang="0">
                    <a:pos x="connsiteX11717" y="connsiteY11717"/>
                  </a:cxn>
                  <a:cxn ang="0">
                    <a:pos x="connsiteX11718" y="connsiteY11718"/>
                  </a:cxn>
                  <a:cxn ang="0">
                    <a:pos x="connsiteX11719" y="connsiteY11719"/>
                  </a:cxn>
                  <a:cxn ang="0">
                    <a:pos x="connsiteX11720" y="connsiteY11720"/>
                  </a:cxn>
                  <a:cxn ang="0">
                    <a:pos x="connsiteX11721" y="connsiteY11721"/>
                  </a:cxn>
                  <a:cxn ang="0">
                    <a:pos x="connsiteX11722" y="connsiteY11722"/>
                  </a:cxn>
                  <a:cxn ang="0">
                    <a:pos x="connsiteX11723" y="connsiteY11723"/>
                  </a:cxn>
                  <a:cxn ang="0">
                    <a:pos x="connsiteX11724" y="connsiteY11724"/>
                  </a:cxn>
                  <a:cxn ang="0">
                    <a:pos x="connsiteX11725" y="connsiteY11725"/>
                  </a:cxn>
                  <a:cxn ang="0">
                    <a:pos x="connsiteX11726" y="connsiteY11726"/>
                  </a:cxn>
                  <a:cxn ang="0">
                    <a:pos x="connsiteX11727" y="connsiteY11727"/>
                  </a:cxn>
                  <a:cxn ang="0">
                    <a:pos x="connsiteX11728" y="connsiteY11728"/>
                  </a:cxn>
                  <a:cxn ang="0">
                    <a:pos x="connsiteX11729" y="connsiteY11729"/>
                  </a:cxn>
                  <a:cxn ang="0">
                    <a:pos x="connsiteX11730" y="connsiteY11730"/>
                  </a:cxn>
                  <a:cxn ang="0">
                    <a:pos x="connsiteX11731" y="connsiteY11731"/>
                  </a:cxn>
                  <a:cxn ang="0">
                    <a:pos x="connsiteX11732" y="connsiteY11732"/>
                  </a:cxn>
                  <a:cxn ang="0">
                    <a:pos x="connsiteX11733" y="connsiteY11733"/>
                  </a:cxn>
                  <a:cxn ang="0">
                    <a:pos x="connsiteX11734" y="connsiteY11734"/>
                  </a:cxn>
                  <a:cxn ang="0">
                    <a:pos x="connsiteX11735" y="connsiteY11735"/>
                  </a:cxn>
                  <a:cxn ang="0">
                    <a:pos x="connsiteX11736" y="connsiteY11736"/>
                  </a:cxn>
                  <a:cxn ang="0">
                    <a:pos x="connsiteX11737" y="connsiteY11737"/>
                  </a:cxn>
                  <a:cxn ang="0">
                    <a:pos x="connsiteX11738" y="connsiteY11738"/>
                  </a:cxn>
                  <a:cxn ang="0">
                    <a:pos x="connsiteX11739" y="connsiteY11739"/>
                  </a:cxn>
                  <a:cxn ang="0">
                    <a:pos x="connsiteX11740" y="connsiteY11740"/>
                  </a:cxn>
                  <a:cxn ang="0">
                    <a:pos x="connsiteX11741" y="connsiteY11741"/>
                  </a:cxn>
                  <a:cxn ang="0">
                    <a:pos x="connsiteX11742" y="connsiteY11742"/>
                  </a:cxn>
                  <a:cxn ang="0">
                    <a:pos x="connsiteX11743" y="connsiteY11743"/>
                  </a:cxn>
                  <a:cxn ang="0">
                    <a:pos x="connsiteX11744" y="connsiteY11744"/>
                  </a:cxn>
                  <a:cxn ang="0">
                    <a:pos x="connsiteX11745" y="connsiteY11745"/>
                  </a:cxn>
                  <a:cxn ang="0">
                    <a:pos x="connsiteX11746" y="connsiteY11746"/>
                  </a:cxn>
                  <a:cxn ang="0">
                    <a:pos x="connsiteX11747" y="connsiteY11747"/>
                  </a:cxn>
                  <a:cxn ang="0">
                    <a:pos x="connsiteX11748" y="connsiteY11748"/>
                  </a:cxn>
                  <a:cxn ang="0">
                    <a:pos x="connsiteX11749" y="connsiteY11749"/>
                  </a:cxn>
                  <a:cxn ang="0">
                    <a:pos x="connsiteX11750" y="connsiteY11750"/>
                  </a:cxn>
                  <a:cxn ang="0">
                    <a:pos x="connsiteX11751" y="connsiteY11751"/>
                  </a:cxn>
                  <a:cxn ang="0">
                    <a:pos x="connsiteX11752" y="connsiteY11752"/>
                  </a:cxn>
                  <a:cxn ang="0">
                    <a:pos x="connsiteX11753" y="connsiteY11753"/>
                  </a:cxn>
                  <a:cxn ang="0">
                    <a:pos x="connsiteX11754" y="connsiteY11754"/>
                  </a:cxn>
                  <a:cxn ang="0">
                    <a:pos x="connsiteX11755" y="connsiteY11755"/>
                  </a:cxn>
                  <a:cxn ang="0">
                    <a:pos x="connsiteX11756" y="connsiteY11756"/>
                  </a:cxn>
                  <a:cxn ang="0">
                    <a:pos x="connsiteX11757" y="connsiteY11757"/>
                  </a:cxn>
                  <a:cxn ang="0">
                    <a:pos x="connsiteX11758" y="connsiteY11758"/>
                  </a:cxn>
                  <a:cxn ang="0">
                    <a:pos x="connsiteX11759" y="connsiteY11759"/>
                  </a:cxn>
                  <a:cxn ang="0">
                    <a:pos x="connsiteX11760" y="connsiteY11760"/>
                  </a:cxn>
                  <a:cxn ang="0">
                    <a:pos x="connsiteX11761" y="connsiteY11761"/>
                  </a:cxn>
                  <a:cxn ang="0">
                    <a:pos x="connsiteX11762" y="connsiteY11762"/>
                  </a:cxn>
                  <a:cxn ang="0">
                    <a:pos x="connsiteX11763" y="connsiteY11763"/>
                  </a:cxn>
                  <a:cxn ang="0">
                    <a:pos x="connsiteX11764" y="connsiteY11764"/>
                  </a:cxn>
                  <a:cxn ang="0">
                    <a:pos x="connsiteX11765" y="connsiteY11765"/>
                  </a:cxn>
                  <a:cxn ang="0">
                    <a:pos x="connsiteX11766" y="connsiteY11766"/>
                  </a:cxn>
                  <a:cxn ang="0">
                    <a:pos x="connsiteX11767" y="connsiteY11767"/>
                  </a:cxn>
                  <a:cxn ang="0">
                    <a:pos x="connsiteX11768" y="connsiteY11768"/>
                  </a:cxn>
                  <a:cxn ang="0">
                    <a:pos x="connsiteX11769" y="connsiteY11769"/>
                  </a:cxn>
                  <a:cxn ang="0">
                    <a:pos x="connsiteX11770" y="connsiteY11770"/>
                  </a:cxn>
                  <a:cxn ang="0">
                    <a:pos x="connsiteX11771" y="connsiteY11771"/>
                  </a:cxn>
                  <a:cxn ang="0">
                    <a:pos x="connsiteX11772" y="connsiteY11772"/>
                  </a:cxn>
                  <a:cxn ang="0">
                    <a:pos x="connsiteX11773" y="connsiteY11773"/>
                  </a:cxn>
                  <a:cxn ang="0">
                    <a:pos x="connsiteX11774" y="connsiteY11774"/>
                  </a:cxn>
                  <a:cxn ang="0">
                    <a:pos x="connsiteX11775" y="connsiteY11775"/>
                  </a:cxn>
                  <a:cxn ang="0">
                    <a:pos x="connsiteX11776" y="connsiteY11776"/>
                  </a:cxn>
                  <a:cxn ang="0">
                    <a:pos x="connsiteX11777" y="connsiteY11777"/>
                  </a:cxn>
                  <a:cxn ang="0">
                    <a:pos x="connsiteX11778" y="connsiteY11778"/>
                  </a:cxn>
                  <a:cxn ang="0">
                    <a:pos x="connsiteX11779" y="connsiteY11779"/>
                  </a:cxn>
                  <a:cxn ang="0">
                    <a:pos x="connsiteX11780" y="connsiteY11780"/>
                  </a:cxn>
                  <a:cxn ang="0">
                    <a:pos x="connsiteX11781" y="connsiteY11781"/>
                  </a:cxn>
                  <a:cxn ang="0">
                    <a:pos x="connsiteX11782" y="connsiteY11782"/>
                  </a:cxn>
                  <a:cxn ang="0">
                    <a:pos x="connsiteX11783" y="connsiteY11783"/>
                  </a:cxn>
                  <a:cxn ang="0">
                    <a:pos x="connsiteX11784" y="connsiteY11784"/>
                  </a:cxn>
                  <a:cxn ang="0">
                    <a:pos x="connsiteX11785" y="connsiteY11785"/>
                  </a:cxn>
                  <a:cxn ang="0">
                    <a:pos x="connsiteX11786" y="connsiteY11786"/>
                  </a:cxn>
                  <a:cxn ang="0">
                    <a:pos x="connsiteX11787" y="connsiteY11787"/>
                  </a:cxn>
                  <a:cxn ang="0">
                    <a:pos x="connsiteX11788" y="connsiteY11788"/>
                  </a:cxn>
                  <a:cxn ang="0">
                    <a:pos x="connsiteX11789" y="connsiteY11789"/>
                  </a:cxn>
                  <a:cxn ang="0">
                    <a:pos x="connsiteX11790" y="connsiteY11790"/>
                  </a:cxn>
                  <a:cxn ang="0">
                    <a:pos x="connsiteX11791" y="connsiteY11791"/>
                  </a:cxn>
                  <a:cxn ang="0">
                    <a:pos x="connsiteX11792" y="connsiteY11792"/>
                  </a:cxn>
                  <a:cxn ang="0">
                    <a:pos x="connsiteX11793" y="connsiteY11793"/>
                  </a:cxn>
                  <a:cxn ang="0">
                    <a:pos x="connsiteX11794" y="connsiteY11794"/>
                  </a:cxn>
                  <a:cxn ang="0">
                    <a:pos x="connsiteX11795" y="connsiteY11795"/>
                  </a:cxn>
                  <a:cxn ang="0">
                    <a:pos x="connsiteX11796" y="connsiteY11796"/>
                  </a:cxn>
                  <a:cxn ang="0">
                    <a:pos x="connsiteX11797" y="connsiteY11797"/>
                  </a:cxn>
                  <a:cxn ang="0">
                    <a:pos x="connsiteX11798" y="connsiteY11798"/>
                  </a:cxn>
                  <a:cxn ang="0">
                    <a:pos x="connsiteX11799" y="connsiteY11799"/>
                  </a:cxn>
                  <a:cxn ang="0">
                    <a:pos x="connsiteX11800" y="connsiteY11800"/>
                  </a:cxn>
                  <a:cxn ang="0">
                    <a:pos x="connsiteX11801" y="connsiteY11801"/>
                  </a:cxn>
                  <a:cxn ang="0">
                    <a:pos x="connsiteX11802" y="connsiteY11802"/>
                  </a:cxn>
                  <a:cxn ang="0">
                    <a:pos x="connsiteX11803" y="connsiteY11803"/>
                  </a:cxn>
                  <a:cxn ang="0">
                    <a:pos x="connsiteX11804" y="connsiteY11804"/>
                  </a:cxn>
                  <a:cxn ang="0">
                    <a:pos x="connsiteX11805" y="connsiteY11805"/>
                  </a:cxn>
                  <a:cxn ang="0">
                    <a:pos x="connsiteX11806" y="connsiteY11806"/>
                  </a:cxn>
                  <a:cxn ang="0">
                    <a:pos x="connsiteX11807" y="connsiteY11807"/>
                  </a:cxn>
                  <a:cxn ang="0">
                    <a:pos x="connsiteX11808" y="connsiteY11808"/>
                  </a:cxn>
                  <a:cxn ang="0">
                    <a:pos x="connsiteX11809" y="connsiteY11809"/>
                  </a:cxn>
                  <a:cxn ang="0">
                    <a:pos x="connsiteX11810" y="connsiteY11810"/>
                  </a:cxn>
                  <a:cxn ang="0">
                    <a:pos x="connsiteX11811" y="connsiteY11811"/>
                  </a:cxn>
                  <a:cxn ang="0">
                    <a:pos x="connsiteX11812" y="connsiteY11812"/>
                  </a:cxn>
                  <a:cxn ang="0">
                    <a:pos x="connsiteX11813" y="connsiteY11813"/>
                  </a:cxn>
                  <a:cxn ang="0">
                    <a:pos x="connsiteX11814" y="connsiteY11814"/>
                  </a:cxn>
                  <a:cxn ang="0">
                    <a:pos x="connsiteX11815" y="connsiteY11815"/>
                  </a:cxn>
                  <a:cxn ang="0">
                    <a:pos x="connsiteX11816" y="connsiteY11816"/>
                  </a:cxn>
                  <a:cxn ang="0">
                    <a:pos x="connsiteX11817" y="connsiteY11817"/>
                  </a:cxn>
                  <a:cxn ang="0">
                    <a:pos x="connsiteX11818" y="connsiteY11818"/>
                  </a:cxn>
                  <a:cxn ang="0">
                    <a:pos x="connsiteX11819" y="connsiteY11819"/>
                  </a:cxn>
                  <a:cxn ang="0">
                    <a:pos x="connsiteX11820" y="connsiteY11820"/>
                  </a:cxn>
                  <a:cxn ang="0">
                    <a:pos x="connsiteX11821" y="connsiteY11821"/>
                  </a:cxn>
                  <a:cxn ang="0">
                    <a:pos x="connsiteX11822" y="connsiteY11822"/>
                  </a:cxn>
                  <a:cxn ang="0">
                    <a:pos x="connsiteX11823" y="connsiteY11823"/>
                  </a:cxn>
                  <a:cxn ang="0">
                    <a:pos x="connsiteX11824" y="connsiteY11824"/>
                  </a:cxn>
                  <a:cxn ang="0">
                    <a:pos x="connsiteX11825" y="connsiteY11825"/>
                  </a:cxn>
                  <a:cxn ang="0">
                    <a:pos x="connsiteX11826" y="connsiteY11826"/>
                  </a:cxn>
                  <a:cxn ang="0">
                    <a:pos x="connsiteX11827" y="connsiteY11827"/>
                  </a:cxn>
                  <a:cxn ang="0">
                    <a:pos x="connsiteX11828" y="connsiteY11828"/>
                  </a:cxn>
                  <a:cxn ang="0">
                    <a:pos x="connsiteX11829" y="connsiteY11829"/>
                  </a:cxn>
                  <a:cxn ang="0">
                    <a:pos x="connsiteX11830" y="connsiteY11830"/>
                  </a:cxn>
                  <a:cxn ang="0">
                    <a:pos x="connsiteX11831" y="connsiteY11831"/>
                  </a:cxn>
                  <a:cxn ang="0">
                    <a:pos x="connsiteX11832" y="connsiteY11832"/>
                  </a:cxn>
                  <a:cxn ang="0">
                    <a:pos x="connsiteX11833" y="connsiteY11833"/>
                  </a:cxn>
                  <a:cxn ang="0">
                    <a:pos x="connsiteX11834" y="connsiteY11834"/>
                  </a:cxn>
                  <a:cxn ang="0">
                    <a:pos x="connsiteX11835" y="connsiteY11835"/>
                  </a:cxn>
                  <a:cxn ang="0">
                    <a:pos x="connsiteX11836" y="connsiteY11836"/>
                  </a:cxn>
                  <a:cxn ang="0">
                    <a:pos x="connsiteX11837" y="connsiteY11837"/>
                  </a:cxn>
                  <a:cxn ang="0">
                    <a:pos x="connsiteX11838" y="connsiteY11838"/>
                  </a:cxn>
                  <a:cxn ang="0">
                    <a:pos x="connsiteX11839" y="connsiteY11839"/>
                  </a:cxn>
                  <a:cxn ang="0">
                    <a:pos x="connsiteX11840" y="connsiteY11840"/>
                  </a:cxn>
                  <a:cxn ang="0">
                    <a:pos x="connsiteX11841" y="connsiteY11841"/>
                  </a:cxn>
                  <a:cxn ang="0">
                    <a:pos x="connsiteX11842" y="connsiteY11842"/>
                  </a:cxn>
                  <a:cxn ang="0">
                    <a:pos x="connsiteX11843" y="connsiteY11843"/>
                  </a:cxn>
                  <a:cxn ang="0">
                    <a:pos x="connsiteX11844" y="connsiteY11844"/>
                  </a:cxn>
                  <a:cxn ang="0">
                    <a:pos x="connsiteX11845" y="connsiteY11845"/>
                  </a:cxn>
                  <a:cxn ang="0">
                    <a:pos x="connsiteX11846" y="connsiteY11846"/>
                  </a:cxn>
                  <a:cxn ang="0">
                    <a:pos x="connsiteX11847" y="connsiteY11847"/>
                  </a:cxn>
                  <a:cxn ang="0">
                    <a:pos x="connsiteX11848" y="connsiteY11848"/>
                  </a:cxn>
                  <a:cxn ang="0">
                    <a:pos x="connsiteX11849" y="connsiteY11849"/>
                  </a:cxn>
                  <a:cxn ang="0">
                    <a:pos x="connsiteX11850" y="connsiteY11850"/>
                  </a:cxn>
                  <a:cxn ang="0">
                    <a:pos x="connsiteX11851" y="connsiteY11851"/>
                  </a:cxn>
                  <a:cxn ang="0">
                    <a:pos x="connsiteX11852" y="connsiteY11852"/>
                  </a:cxn>
                  <a:cxn ang="0">
                    <a:pos x="connsiteX11853" y="connsiteY11853"/>
                  </a:cxn>
                  <a:cxn ang="0">
                    <a:pos x="connsiteX11854" y="connsiteY11854"/>
                  </a:cxn>
                  <a:cxn ang="0">
                    <a:pos x="connsiteX11855" y="connsiteY11855"/>
                  </a:cxn>
                  <a:cxn ang="0">
                    <a:pos x="connsiteX11856" y="connsiteY11856"/>
                  </a:cxn>
                  <a:cxn ang="0">
                    <a:pos x="connsiteX11857" y="connsiteY11857"/>
                  </a:cxn>
                  <a:cxn ang="0">
                    <a:pos x="connsiteX11858" y="connsiteY11858"/>
                  </a:cxn>
                  <a:cxn ang="0">
                    <a:pos x="connsiteX11859" y="connsiteY11859"/>
                  </a:cxn>
                  <a:cxn ang="0">
                    <a:pos x="connsiteX11860" y="connsiteY11860"/>
                  </a:cxn>
                  <a:cxn ang="0">
                    <a:pos x="connsiteX11861" y="connsiteY11861"/>
                  </a:cxn>
                  <a:cxn ang="0">
                    <a:pos x="connsiteX11862" y="connsiteY11862"/>
                  </a:cxn>
                  <a:cxn ang="0">
                    <a:pos x="connsiteX11863" y="connsiteY11863"/>
                  </a:cxn>
                  <a:cxn ang="0">
                    <a:pos x="connsiteX11864" y="connsiteY11864"/>
                  </a:cxn>
                  <a:cxn ang="0">
                    <a:pos x="connsiteX11865" y="connsiteY11865"/>
                  </a:cxn>
                  <a:cxn ang="0">
                    <a:pos x="connsiteX11866" y="connsiteY11866"/>
                  </a:cxn>
                  <a:cxn ang="0">
                    <a:pos x="connsiteX11867" y="connsiteY11867"/>
                  </a:cxn>
                  <a:cxn ang="0">
                    <a:pos x="connsiteX11868" y="connsiteY11868"/>
                  </a:cxn>
                  <a:cxn ang="0">
                    <a:pos x="connsiteX11869" y="connsiteY11869"/>
                  </a:cxn>
                  <a:cxn ang="0">
                    <a:pos x="connsiteX11870" y="connsiteY11870"/>
                  </a:cxn>
                  <a:cxn ang="0">
                    <a:pos x="connsiteX11871" y="connsiteY11871"/>
                  </a:cxn>
                  <a:cxn ang="0">
                    <a:pos x="connsiteX11872" y="connsiteY11872"/>
                  </a:cxn>
                  <a:cxn ang="0">
                    <a:pos x="connsiteX11873" y="connsiteY11873"/>
                  </a:cxn>
                  <a:cxn ang="0">
                    <a:pos x="connsiteX11874" y="connsiteY11874"/>
                  </a:cxn>
                  <a:cxn ang="0">
                    <a:pos x="connsiteX11875" y="connsiteY11875"/>
                  </a:cxn>
                  <a:cxn ang="0">
                    <a:pos x="connsiteX11876" y="connsiteY11876"/>
                  </a:cxn>
                  <a:cxn ang="0">
                    <a:pos x="connsiteX11877" y="connsiteY11877"/>
                  </a:cxn>
                  <a:cxn ang="0">
                    <a:pos x="connsiteX11878" y="connsiteY11878"/>
                  </a:cxn>
                  <a:cxn ang="0">
                    <a:pos x="connsiteX11879" y="connsiteY11879"/>
                  </a:cxn>
                  <a:cxn ang="0">
                    <a:pos x="connsiteX11880" y="connsiteY11880"/>
                  </a:cxn>
                  <a:cxn ang="0">
                    <a:pos x="connsiteX11881" y="connsiteY11881"/>
                  </a:cxn>
                  <a:cxn ang="0">
                    <a:pos x="connsiteX11882" y="connsiteY11882"/>
                  </a:cxn>
                  <a:cxn ang="0">
                    <a:pos x="connsiteX11883" y="connsiteY11883"/>
                  </a:cxn>
                  <a:cxn ang="0">
                    <a:pos x="connsiteX11884" y="connsiteY11884"/>
                  </a:cxn>
                  <a:cxn ang="0">
                    <a:pos x="connsiteX11885" y="connsiteY11885"/>
                  </a:cxn>
                  <a:cxn ang="0">
                    <a:pos x="connsiteX11886" y="connsiteY11886"/>
                  </a:cxn>
                  <a:cxn ang="0">
                    <a:pos x="connsiteX11887" y="connsiteY11887"/>
                  </a:cxn>
                  <a:cxn ang="0">
                    <a:pos x="connsiteX11888" y="connsiteY11888"/>
                  </a:cxn>
                  <a:cxn ang="0">
                    <a:pos x="connsiteX11889" y="connsiteY11889"/>
                  </a:cxn>
                  <a:cxn ang="0">
                    <a:pos x="connsiteX11890" y="connsiteY11890"/>
                  </a:cxn>
                  <a:cxn ang="0">
                    <a:pos x="connsiteX11891" y="connsiteY11891"/>
                  </a:cxn>
                  <a:cxn ang="0">
                    <a:pos x="connsiteX11892" y="connsiteY11892"/>
                  </a:cxn>
                  <a:cxn ang="0">
                    <a:pos x="connsiteX11893" y="connsiteY11893"/>
                  </a:cxn>
                  <a:cxn ang="0">
                    <a:pos x="connsiteX11894" y="connsiteY11894"/>
                  </a:cxn>
                  <a:cxn ang="0">
                    <a:pos x="connsiteX11895" y="connsiteY11895"/>
                  </a:cxn>
                  <a:cxn ang="0">
                    <a:pos x="connsiteX11896" y="connsiteY11896"/>
                  </a:cxn>
                  <a:cxn ang="0">
                    <a:pos x="connsiteX11897" y="connsiteY11897"/>
                  </a:cxn>
                  <a:cxn ang="0">
                    <a:pos x="connsiteX11898" y="connsiteY11898"/>
                  </a:cxn>
                  <a:cxn ang="0">
                    <a:pos x="connsiteX11899" y="connsiteY11899"/>
                  </a:cxn>
                  <a:cxn ang="0">
                    <a:pos x="connsiteX11900" y="connsiteY11900"/>
                  </a:cxn>
                  <a:cxn ang="0">
                    <a:pos x="connsiteX11901" y="connsiteY11901"/>
                  </a:cxn>
                  <a:cxn ang="0">
                    <a:pos x="connsiteX11902" y="connsiteY11902"/>
                  </a:cxn>
                  <a:cxn ang="0">
                    <a:pos x="connsiteX11903" y="connsiteY11903"/>
                  </a:cxn>
                  <a:cxn ang="0">
                    <a:pos x="connsiteX11904" y="connsiteY11904"/>
                  </a:cxn>
                  <a:cxn ang="0">
                    <a:pos x="connsiteX11905" y="connsiteY11905"/>
                  </a:cxn>
                  <a:cxn ang="0">
                    <a:pos x="connsiteX11906" y="connsiteY11906"/>
                  </a:cxn>
                  <a:cxn ang="0">
                    <a:pos x="connsiteX11907" y="connsiteY11907"/>
                  </a:cxn>
                  <a:cxn ang="0">
                    <a:pos x="connsiteX11908" y="connsiteY11908"/>
                  </a:cxn>
                  <a:cxn ang="0">
                    <a:pos x="connsiteX11909" y="connsiteY11909"/>
                  </a:cxn>
                  <a:cxn ang="0">
                    <a:pos x="connsiteX11910" y="connsiteY11910"/>
                  </a:cxn>
                  <a:cxn ang="0">
                    <a:pos x="connsiteX11911" y="connsiteY11911"/>
                  </a:cxn>
                  <a:cxn ang="0">
                    <a:pos x="connsiteX11912" y="connsiteY11912"/>
                  </a:cxn>
                  <a:cxn ang="0">
                    <a:pos x="connsiteX11913" y="connsiteY11913"/>
                  </a:cxn>
                  <a:cxn ang="0">
                    <a:pos x="connsiteX11914" y="connsiteY11914"/>
                  </a:cxn>
                  <a:cxn ang="0">
                    <a:pos x="connsiteX11915" y="connsiteY11915"/>
                  </a:cxn>
                  <a:cxn ang="0">
                    <a:pos x="connsiteX11916" y="connsiteY11916"/>
                  </a:cxn>
                  <a:cxn ang="0">
                    <a:pos x="connsiteX11917" y="connsiteY11917"/>
                  </a:cxn>
                  <a:cxn ang="0">
                    <a:pos x="connsiteX11918" y="connsiteY11918"/>
                  </a:cxn>
                  <a:cxn ang="0">
                    <a:pos x="connsiteX11919" y="connsiteY11919"/>
                  </a:cxn>
                  <a:cxn ang="0">
                    <a:pos x="connsiteX11920" y="connsiteY11920"/>
                  </a:cxn>
                  <a:cxn ang="0">
                    <a:pos x="connsiteX11921" y="connsiteY11921"/>
                  </a:cxn>
                  <a:cxn ang="0">
                    <a:pos x="connsiteX11922" y="connsiteY11922"/>
                  </a:cxn>
                  <a:cxn ang="0">
                    <a:pos x="connsiteX11923" y="connsiteY11923"/>
                  </a:cxn>
                  <a:cxn ang="0">
                    <a:pos x="connsiteX11924" y="connsiteY11924"/>
                  </a:cxn>
                  <a:cxn ang="0">
                    <a:pos x="connsiteX11925" y="connsiteY11925"/>
                  </a:cxn>
                  <a:cxn ang="0">
                    <a:pos x="connsiteX11926" y="connsiteY11926"/>
                  </a:cxn>
                  <a:cxn ang="0">
                    <a:pos x="connsiteX11927" y="connsiteY11927"/>
                  </a:cxn>
                  <a:cxn ang="0">
                    <a:pos x="connsiteX11928" y="connsiteY11928"/>
                  </a:cxn>
                  <a:cxn ang="0">
                    <a:pos x="connsiteX11929" y="connsiteY11929"/>
                  </a:cxn>
                  <a:cxn ang="0">
                    <a:pos x="connsiteX11930" y="connsiteY11930"/>
                  </a:cxn>
                  <a:cxn ang="0">
                    <a:pos x="connsiteX11931" y="connsiteY11931"/>
                  </a:cxn>
                  <a:cxn ang="0">
                    <a:pos x="connsiteX11932" y="connsiteY11932"/>
                  </a:cxn>
                  <a:cxn ang="0">
                    <a:pos x="connsiteX11933" y="connsiteY11933"/>
                  </a:cxn>
                  <a:cxn ang="0">
                    <a:pos x="connsiteX11934" y="connsiteY11934"/>
                  </a:cxn>
                  <a:cxn ang="0">
                    <a:pos x="connsiteX11935" y="connsiteY11935"/>
                  </a:cxn>
                  <a:cxn ang="0">
                    <a:pos x="connsiteX11936" y="connsiteY11936"/>
                  </a:cxn>
                  <a:cxn ang="0">
                    <a:pos x="connsiteX11937" y="connsiteY11937"/>
                  </a:cxn>
                  <a:cxn ang="0">
                    <a:pos x="connsiteX11938" y="connsiteY11938"/>
                  </a:cxn>
                  <a:cxn ang="0">
                    <a:pos x="connsiteX11939" y="connsiteY11939"/>
                  </a:cxn>
                  <a:cxn ang="0">
                    <a:pos x="connsiteX11940" y="connsiteY11940"/>
                  </a:cxn>
                  <a:cxn ang="0">
                    <a:pos x="connsiteX11941" y="connsiteY11941"/>
                  </a:cxn>
                  <a:cxn ang="0">
                    <a:pos x="connsiteX11942" y="connsiteY11942"/>
                  </a:cxn>
                  <a:cxn ang="0">
                    <a:pos x="connsiteX11943" y="connsiteY11943"/>
                  </a:cxn>
                  <a:cxn ang="0">
                    <a:pos x="connsiteX11944" y="connsiteY11944"/>
                  </a:cxn>
                  <a:cxn ang="0">
                    <a:pos x="connsiteX11945" y="connsiteY11945"/>
                  </a:cxn>
                  <a:cxn ang="0">
                    <a:pos x="connsiteX11946" y="connsiteY11946"/>
                  </a:cxn>
                  <a:cxn ang="0">
                    <a:pos x="connsiteX11947" y="connsiteY11947"/>
                  </a:cxn>
                  <a:cxn ang="0">
                    <a:pos x="connsiteX11948" y="connsiteY11948"/>
                  </a:cxn>
                  <a:cxn ang="0">
                    <a:pos x="connsiteX11949" y="connsiteY11949"/>
                  </a:cxn>
                  <a:cxn ang="0">
                    <a:pos x="connsiteX11950" y="connsiteY11950"/>
                  </a:cxn>
                  <a:cxn ang="0">
                    <a:pos x="connsiteX11951" y="connsiteY11951"/>
                  </a:cxn>
                  <a:cxn ang="0">
                    <a:pos x="connsiteX11952" y="connsiteY11952"/>
                  </a:cxn>
                  <a:cxn ang="0">
                    <a:pos x="connsiteX11953" y="connsiteY11953"/>
                  </a:cxn>
                  <a:cxn ang="0">
                    <a:pos x="connsiteX11954" y="connsiteY11954"/>
                  </a:cxn>
                  <a:cxn ang="0">
                    <a:pos x="connsiteX11955" y="connsiteY11955"/>
                  </a:cxn>
                  <a:cxn ang="0">
                    <a:pos x="connsiteX11956" y="connsiteY11956"/>
                  </a:cxn>
                  <a:cxn ang="0">
                    <a:pos x="connsiteX11957" y="connsiteY11957"/>
                  </a:cxn>
                  <a:cxn ang="0">
                    <a:pos x="connsiteX11958" y="connsiteY11958"/>
                  </a:cxn>
                  <a:cxn ang="0">
                    <a:pos x="connsiteX11959" y="connsiteY11959"/>
                  </a:cxn>
                  <a:cxn ang="0">
                    <a:pos x="connsiteX11960" y="connsiteY11960"/>
                  </a:cxn>
                  <a:cxn ang="0">
                    <a:pos x="connsiteX11961" y="connsiteY11961"/>
                  </a:cxn>
                  <a:cxn ang="0">
                    <a:pos x="connsiteX11962" y="connsiteY11962"/>
                  </a:cxn>
                  <a:cxn ang="0">
                    <a:pos x="connsiteX11963" y="connsiteY11963"/>
                  </a:cxn>
                  <a:cxn ang="0">
                    <a:pos x="connsiteX11964" y="connsiteY11964"/>
                  </a:cxn>
                  <a:cxn ang="0">
                    <a:pos x="connsiteX11965" y="connsiteY11965"/>
                  </a:cxn>
                  <a:cxn ang="0">
                    <a:pos x="connsiteX11966" y="connsiteY11966"/>
                  </a:cxn>
                  <a:cxn ang="0">
                    <a:pos x="connsiteX11967" y="connsiteY11967"/>
                  </a:cxn>
                  <a:cxn ang="0">
                    <a:pos x="connsiteX11968" y="connsiteY11968"/>
                  </a:cxn>
                  <a:cxn ang="0">
                    <a:pos x="connsiteX11969" y="connsiteY11969"/>
                  </a:cxn>
                  <a:cxn ang="0">
                    <a:pos x="connsiteX11970" y="connsiteY11970"/>
                  </a:cxn>
                  <a:cxn ang="0">
                    <a:pos x="connsiteX11971" y="connsiteY11971"/>
                  </a:cxn>
                  <a:cxn ang="0">
                    <a:pos x="connsiteX11972" y="connsiteY11972"/>
                  </a:cxn>
                  <a:cxn ang="0">
                    <a:pos x="connsiteX11973" y="connsiteY11973"/>
                  </a:cxn>
                  <a:cxn ang="0">
                    <a:pos x="connsiteX11974" y="connsiteY11974"/>
                  </a:cxn>
                  <a:cxn ang="0">
                    <a:pos x="connsiteX11975" y="connsiteY11975"/>
                  </a:cxn>
                  <a:cxn ang="0">
                    <a:pos x="connsiteX11976" y="connsiteY11976"/>
                  </a:cxn>
                  <a:cxn ang="0">
                    <a:pos x="connsiteX11977" y="connsiteY11977"/>
                  </a:cxn>
                  <a:cxn ang="0">
                    <a:pos x="connsiteX11978" y="connsiteY11978"/>
                  </a:cxn>
                  <a:cxn ang="0">
                    <a:pos x="connsiteX11979" y="connsiteY11979"/>
                  </a:cxn>
                  <a:cxn ang="0">
                    <a:pos x="connsiteX11980" y="connsiteY11980"/>
                  </a:cxn>
                  <a:cxn ang="0">
                    <a:pos x="connsiteX11981" y="connsiteY11981"/>
                  </a:cxn>
                  <a:cxn ang="0">
                    <a:pos x="connsiteX11982" y="connsiteY11982"/>
                  </a:cxn>
                  <a:cxn ang="0">
                    <a:pos x="connsiteX11983" y="connsiteY11983"/>
                  </a:cxn>
                  <a:cxn ang="0">
                    <a:pos x="connsiteX11984" y="connsiteY11984"/>
                  </a:cxn>
                  <a:cxn ang="0">
                    <a:pos x="connsiteX11985" y="connsiteY11985"/>
                  </a:cxn>
                  <a:cxn ang="0">
                    <a:pos x="connsiteX11986" y="connsiteY11986"/>
                  </a:cxn>
                  <a:cxn ang="0">
                    <a:pos x="connsiteX11987" y="connsiteY11987"/>
                  </a:cxn>
                  <a:cxn ang="0">
                    <a:pos x="connsiteX11988" y="connsiteY11988"/>
                  </a:cxn>
                  <a:cxn ang="0">
                    <a:pos x="connsiteX11989" y="connsiteY11989"/>
                  </a:cxn>
                  <a:cxn ang="0">
                    <a:pos x="connsiteX11990" y="connsiteY11990"/>
                  </a:cxn>
                  <a:cxn ang="0">
                    <a:pos x="connsiteX11991" y="connsiteY11991"/>
                  </a:cxn>
                  <a:cxn ang="0">
                    <a:pos x="connsiteX11992" y="connsiteY11992"/>
                  </a:cxn>
                  <a:cxn ang="0">
                    <a:pos x="connsiteX11993" y="connsiteY11993"/>
                  </a:cxn>
                  <a:cxn ang="0">
                    <a:pos x="connsiteX11994" y="connsiteY11994"/>
                  </a:cxn>
                  <a:cxn ang="0">
                    <a:pos x="connsiteX11995" y="connsiteY11995"/>
                  </a:cxn>
                  <a:cxn ang="0">
                    <a:pos x="connsiteX11996" y="connsiteY11996"/>
                  </a:cxn>
                  <a:cxn ang="0">
                    <a:pos x="connsiteX11997" y="connsiteY11997"/>
                  </a:cxn>
                  <a:cxn ang="0">
                    <a:pos x="connsiteX11998" y="connsiteY11998"/>
                  </a:cxn>
                  <a:cxn ang="0">
                    <a:pos x="connsiteX11999" y="connsiteY11999"/>
                  </a:cxn>
                  <a:cxn ang="0">
                    <a:pos x="connsiteX12000" y="connsiteY12000"/>
                  </a:cxn>
                  <a:cxn ang="0">
                    <a:pos x="connsiteX12001" y="connsiteY12001"/>
                  </a:cxn>
                  <a:cxn ang="0">
                    <a:pos x="connsiteX12002" y="connsiteY12002"/>
                  </a:cxn>
                  <a:cxn ang="0">
                    <a:pos x="connsiteX12003" y="connsiteY12003"/>
                  </a:cxn>
                  <a:cxn ang="0">
                    <a:pos x="connsiteX12004" y="connsiteY12004"/>
                  </a:cxn>
                  <a:cxn ang="0">
                    <a:pos x="connsiteX12005" y="connsiteY12005"/>
                  </a:cxn>
                  <a:cxn ang="0">
                    <a:pos x="connsiteX12006" y="connsiteY12006"/>
                  </a:cxn>
                  <a:cxn ang="0">
                    <a:pos x="connsiteX12007" y="connsiteY12007"/>
                  </a:cxn>
                  <a:cxn ang="0">
                    <a:pos x="connsiteX12008" y="connsiteY12008"/>
                  </a:cxn>
                  <a:cxn ang="0">
                    <a:pos x="connsiteX12009" y="connsiteY12009"/>
                  </a:cxn>
                  <a:cxn ang="0">
                    <a:pos x="connsiteX12010" y="connsiteY12010"/>
                  </a:cxn>
                  <a:cxn ang="0">
                    <a:pos x="connsiteX12011" y="connsiteY12011"/>
                  </a:cxn>
                  <a:cxn ang="0">
                    <a:pos x="connsiteX12012" y="connsiteY12012"/>
                  </a:cxn>
                  <a:cxn ang="0">
                    <a:pos x="connsiteX12013" y="connsiteY12013"/>
                  </a:cxn>
                  <a:cxn ang="0">
                    <a:pos x="connsiteX12014" y="connsiteY12014"/>
                  </a:cxn>
                  <a:cxn ang="0">
                    <a:pos x="connsiteX12015" y="connsiteY12015"/>
                  </a:cxn>
                  <a:cxn ang="0">
                    <a:pos x="connsiteX12016" y="connsiteY12016"/>
                  </a:cxn>
                  <a:cxn ang="0">
                    <a:pos x="connsiteX12017" y="connsiteY12017"/>
                  </a:cxn>
                  <a:cxn ang="0">
                    <a:pos x="connsiteX12018" y="connsiteY12018"/>
                  </a:cxn>
                  <a:cxn ang="0">
                    <a:pos x="connsiteX12019" y="connsiteY12019"/>
                  </a:cxn>
                  <a:cxn ang="0">
                    <a:pos x="connsiteX12020" y="connsiteY12020"/>
                  </a:cxn>
                  <a:cxn ang="0">
                    <a:pos x="connsiteX12021" y="connsiteY12021"/>
                  </a:cxn>
                  <a:cxn ang="0">
                    <a:pos x="connsiteX12022" y="connsiteY12022"/>
                  </a:cxn>
                  <a:cxn ang="0">
                    <a:pos x="connsiteX12023" y="connsiteY12023"/>
                  </a:cxn>
                  <a:cxn ang="0">
                    <a:pos x="connsiteX12024" y="connsiteY12024"/>
                  </a:cxn>
                  <a:cxn ang="0">
                    <a:pos x="connsiteX12025" y="connsiteY12025"/>
                  </a:cxn>
                  <a:cxn ang="0">
                    <a:pos x="connsiteX12026" y="connsiteY12026"/>
                  </a:cxn>
                  <a:cxn ang="0">
                    <a:pos x="connsiteX12027" y="connsiteY12027"/>
                  </a:cxn>
                  <a:cxn ang="0">
                    <a:pos x="connsiteX12028" y="connsiteY12028"/>
                  </a:cxn>
                  <a:cxn ang="0">
                    <a:pos x="connsiteX12029" y="connsiteY12029"/>
                  </a:cxn>
                  <a:cxn ang="0">
                    <a:pos x="connsiteX12030" y="connsiteY12030"/>
                  </a:cxn>
                  <a:cxn ang="0">
                    <a:pos x="connsiteX12031" y="connsiteY12031"/>
                  </a:cxn>
                  <a:cxn ang="0">
                    <a:pos x="connsiteX12032" y="connsiteY12032"/>
                  </a:cxn>
                  <a:cxn ang="0">
                    <a:pos x="connsiteX12033" y="connsiteY12033"/>
                  </a:cxn>
                  <a:cxn ang="0">
                    <a:pos x="connsiteX12034" y="connsiteY12034"/>
                  </a:cxn>
                  <a:cxn ang="0">
                    <a:pos x="connsiteX12035" y="connsiteY12035"/>
                  </a:cxn>
                  <a:cxn ang="0">
                    <a:pos x="connsiteX12036" y="connsiteY12036"/>
                  </a:cxn>
                  <a:cxn ang="0">
                    <a:pos x="connsiteX12037" y="connsiteY12037"/>
                  </a:cxn>
                  <a:cxn ang="0">
                    <a:pos x="connsiteX12038" y="connsiteY12038"/>
                  </a:cxn>
                  <a:cxn ang="0">
                    <a:pos x="connsiteX12039" y="connsiteY12039"/>
                  </a:cxn>
                  <a:cxn ang="0">
                    <a:pos x="connsiteX12040" y="connsiteY12040"/>
                  </a:cxn>
                  <a:cxn ang="0">
                    <a:pos x="connsiteX12041" y="connsiteY12041"/>
                  </a:cxn>
                  <a:cxn ang="0">
                    <a:pos x="connsiteX12042" y="connsiteY12042"/>
                  </a:cxn>
                  <a:cxn ang="0">
                    <a:pos x="connsiteX12043" y="connsiteY12043"/>
                  </a:cxn>
                  <a:cxn ang="0">
                    <a:pos x="connsiteX12044" y="connsiteY12044"/>
                  </a:cxn>
                  <a:cxn ang="0">
                    <a:pos x="connsiteX12045" y="connsiteY12045"/>
                  </a:cxn>
                  <a:cxn ang="0">
                    <a:pos x="connsiteX12046" y="connsiteY12046"/>
                  </a:cxn>
                  <a:cxn ang="0">
                    <a:pos x="connsiteX12047" y="connsiteY12047"/>
                  </a:cxn>
                  <a:cxn ang="0">
                    <a:pos x="connsiteX12048" y="connsiteY12048"/>
                  </a:cxn>
                  <a:cxn ang="0">
                    <a:pos x="connsiteX12049" y="connsiteY12049"/>
                  </a:cxn>
                  <a:cxn ang="0">
                    <a:pos x="connsiteX12050" y="connsiteY12050"/>
                  </a:cxn>
                  <a:cxn ang="0">
                    <a:pos x="connsiteX12051" y="connsiteY12051"/>
                  </a:cxn>
                  <a:cxn ang="0">
                    <a:pos x="connsiteX12052" y="connsiteY12052"/>
                  </a:cxn>
                  <a:cxn ang="0">
                    <a:pos x="connsiteX12053" y="connsiteY12053"/>
                  </a:cxn>
                  <a:cxn ang="0">
                    <a:pos x="connsiteX12054" y="connsiteY12054"/>
                  </a:cxn>
                  <a:cxn ang="0">
                    <a:pos x="connsiteX12055" y="connsiteY12055"/>
                  </a:cxn>
                  <a:cxn ang="0">
                    <a:pos x="connsiteX12056" y="connsiteY12056"/>
                  </a:cxn>
                  <a:cxn ang="0">
                    <a:pos x="connsiteX12057" y="connsiteY12057"/>
                  </a:cxn>
                  <a:cxn ang="0">
                    <a:pos x="connsiteX12058" y="connsiteY12058"/>
                  </a:cxn>
                  <a:cxn ang="0">
                    <a:pos x="connsiteX12059" y="connsiteY12059"/>
                  </a:cxn>
                  <a:cxn ang="0">
                    <a:pos x="connsiteX12060" y="connsiteY12060"/>
                  </a:cxn>
                  <a:cxn ang="0">
                    <a:pos x="connsiteX12061" y="connsiteY12061"/>
                  </a:cxn>
                  <a:cxn ang="0">
                    <a:pos x="connsiteX12062" y="connsiteY12062"/>
                  </a:cxn>
                  <a:cxn ang="0">
                    <a:pos x="connsiteX12063" y="connsiteY12063"/>
                  </a:cxn>
                  <a:cxn ang="0">
                    <a:pos x="connsiteX12064" y="connsiteY12064"/>
                  </a:cxn>
                  <a:cxn ang="0">
                    <a:pos x="connsiteX12065" y="connsiteY12065"/>
                  </a:cxn>
                  <a:cxn ang="0">
                    <a:pos x="connsiteX12066" y="connsiteY12066"/>
                  </a:cxn>
                  <a:cxn ang="0">
                    <a:pos x="connsiteX12067" y="connsiteY12067"/>
                  </a:cxn>
                  <a:cxn ang="0">
                    <a:pos x="connsiteX12068" y="connsiteY12068"/>
                  </a:cxn>
                  <a:cxn ang="0">
                    <a:pos x="connsiteX12069" y="connsiteY12069"/>
                  </a:cxn>
                  <a:cxn ang="0">
                    <a:pos x="connsiteX12070" y="connsiteY12070"/>
                  </a:cxn>
                  <a:cxn ang="0">
                    <a:pos x="connsiteX12071" y="connsiteY12071"/>
                  </a:cxn>
                  <a:cxn ang="0">
                    <a:pos x="connsiteX12072" y="connsiteY12072"/>
                  </a:cxn>
                  <a:cxn ang="0">
                    <a:pos x="connsiteX12073" y="connsiteY12073"/>
                  </a:cxn>
                  <a:cxn ang="0">
                    <a:pos x="connsiteX12074" y="connsiteY12074"/>
                  </a:cxn>
                  <a:cxn ang="0">
                    <a:pos x="connsiteX12075" y="connsiteY12075"/>
                  </a:cxn>
                  <a:cxn ang="0">
                    <a:pos x="connsiteX12076" y="connsiteY12076"/>
                  </a:cxn>
                  <a:cxn ang="0">
                    <a:pos x="connsiteX12077" y="connsiteY12077"/>
                  </a:cxn>
                  <a:cxn ang="0">
                    <a:pos x="connsiteX12078" y="connsiteY12078"/>
                  </a:cxn>
                  <a:cxn ang="0">
                    <a:pos x="connsiteX12079" y="connsiteY12079"/>
                  </a:cxn>
                  <a:cxn ang="0">
                    <a:pos x="connsiteX12080" y="connsiteY12080"/>
                  </a:cxn>
                  <a:cxn ang="0">
                    <a:pos x="connsiteX12081" y="connsiteY12081"/>
                  </a:cxn>
                  <a:cxn ang="0">
                    <a:pos x="connsiteX12082" y="connsiteY12082"/>
                  </a:cxn>
                  <a:cxn ang="0">
                    <a:pos x="connsiteX12083" y="connsiteY12083"/>
                  </a:cxn>
                  <a:cxn ang="0">
                    <a:pos x="connsiteX12084" y="connsiteY12084"/>
                  </a:cxn>
                  <a:cxn ang="0">
                    <a:pos x="connsiteX12085" y="connsiteY12085"/>
                  </a:cxn>
                  <a:cxn ang="0">
                    <a:pos x="connsiteX12086" y="connsiteY12086"/>
                  </a:cxn>
                  <a:cxn ang="0">
                    <a:pos x="connsiteX12087" y="connsiteY12087"/>
                  </a:cxn>
                  <a:cxn ang="0">
                    <a:pos x="connsiteX12088" y="connsiteY12088"/>
                  </a:cxn>
                  <a:cxn ang="0">
                    <a:pos x="connsiteX12089" y="connsiteY12089"/>
                  </a:cxn>
                  <a:cxn ang="0">
                    <a:pos x="connsiteX12090" y="connsiteY12090"/>
                  </a:cxn>
                  <a:cxn ang="0">
                    <a:pos x="connsiteX12091" y="connsiteY12091"/>
                  </a:cxn>
                  <a:cxn ang="0">
                    <a:pos x="connsiteX12092" y="connsiteY12092"/>
                  </a:cxn>
                  <a:cxn ang="0">
                    <a:pos x="connsiteX12093" y="connsiteY12093"/>
                  </a:cxn>
                </a:cxnLst>
                <a:rect l="l" t="t" r="r" b="b"/>
                <a:pathLst>
                  <a:path w="5093934" h="1876628">
                    <a:moveTo>
                      <a:pt x="2747311" y="1872021"/>
                    </a:moveTo>
                    <a:cubicBezTo>
                      <a:pt x="2749334" y="1872047"/>
                      <a:pt x="2751345" y="1872647"/>
                      <a:pt x="2752862" y="1873814"/>
                    </a:cubicBezTo>
                    <a:lnTo>
                      <a:pt x="2756519" y="1876628"/>
                    </a:lnTo>
                    <a:lnTo>
                      <a:pt x="2737547" y="1876628"/>
                    </a:lnTo>
                    <a:lnTo>
                      <a:pt x="2741678" y="1873667"/>
                    </a:lnTo>
                    <a:cubicBezTo>
                      <a:pt x="2743250" y="1872541"/>
                      <a:pt x="2745288" y="1871994"/>
                      <a:pt x="2747311" y="1872021"/>
                    </a:cubicBezTo>
                    <a:close/>
                    <a:moveTo>
                      <a:pt x="1982929" y="1872021"/>
                    </a:moveTo>
                    <a:cubicBezTo>
                      <a:pt x="1984952" y="1872047"/>
                      <a:pt x="1986963" y="1872647"/>
                      <a:pt x="1988479" y="1873814"/>
                    </a:cubicBezTo>
                    <a:lnTo>
                      <a:pt x="1992136" y="1876628"/>
                    </a:lnTo>
                    <a:lnTo>
                      <a:pt x="1973166" y="1876628"/>
                    </a:lnTo>
                    <a:lnTo>
                      <a:pt x="1977297" y="1873667"/>
                    </a:lnTo>
                    <a:cubicBezTo>
                      <a:pt x="1978868" y="1872541"/>
                      <a:pt x="1980906" y="1871994"/>
                      <a:pt x="1982929" y="1872021"/>
                    </a:cubicBezTo>
                    <a:close/>
                    <a:moveTo>
                      <a:pt x="1218702" y="1872021"/>
                    </a:moveTo>
                    <a:cubicBezTo>
                      <a:pt x="1220725" y="1872047"/>
                      <a:pt x="1222735" y="1872647"/>
                      <a:pt x="1224252" y="1873814"/>
                    </a:cubicBezTo>
                    <a:lnTo>
                      <a:pt x="1227909" y="1876628"/>
                    </a:lnTo>
                    <a:lnTo>
                      <a:pt x="1208937" y="1876628"/>
                    </a:lnTo>
                    <a:lnTo>
                      <a:pt x="1213069" y="1873667"/>
                    </a:lnTo>
                    <a:cubicBezTo>
                      <a:pt x="1214640" y="1872541"/>
                      <a:pt x="1216678" y="1871994"/>
                      <a:pt x="1218702" y="1872021"/>
                    </a:cubicBezTo>
                    <a:close/>
                    <a:moveTo>
                      <a:pt x="455921" y="1872021"/>
                    </a:moveTo>
                    <a:cubicBezTo>
                      <a:pt x="457943" y="1872047"/>
                      <a:pt x="459954" y="1872647"/>
                      <a:pt x="461470" y="1873814"/>
                    </a:cubicBezTo>
                    <a:lnTo>
                      <a:pt x="465128" y="1876628"/>
                    </a:lnTo>
                    <a:lnTo>
                      <a:pt x="446156" y="1876628"/>
                    </a:lnTo>
                    <a:lnTo>
                      <a:pt x="450288" y="1873667"/>
                    </a:lnTo>
                    <a:cubicBezTo>
                      <a:pt x="451859" y="1872541"/>
                      <a:pt x="453896" y="1871994"/>
                      <a:pt x="455921" y="1872021"/>
                    </a:cubicBezTo>
                    <a:close/>
                    <a:moveTo>
                      <a:pt x="3120570" y="1871547"/>
                    </a:moveTo>
                    <a:cubicBezTo>
                      <a:pt x="3122802" y="1871621"/>
                      <a:pt x="3124996" y="1872326"/>
                      <a:pt x="3126622" y="1873647"/>
                    </a:cubicBezTo>
                    <a:lnTo>
                      <a:pt x="3130295" y="1876628"/>
                    </a:lnTo>
                    <a:lnTo>
                      <a:pt x="3109308" y="1876628"/>
                    </a:lnTo>
                    <a:lnTo>
                      <a:pt x="3114294" y="1873240"/>
                    </a:lnTo>
                    <a:cubicBezTo>
                      <a:pt x="3116071" y="1872032"/>
                      <a:pt x="3118340" y="1871474"/>
                      <a:pt x="3120570" y="1871547"/>
                    </a:cubicBezTo>
                    <a:close/>
                    <a:moveTo>
                      <a:pt x="2356343" y="1871547"/>
                    </a:moveTo>
                    <a:cubicBezTo>
                      <a:pt x="2358574" y="1871621"/>
                      <a:pt x="2360768" y="1872326"/>
                      <a:pt x="2362394" y="1873647"/>
                    </a:cubicBezTo>
                    <a:lnTo>
                      <a:pt x="2366067" y="1876628"/>
                    </a:lnTo>
                    <a:lnTo>
                      <a:pt x="2345080" y="1876628"/>
                    </a:lnTo>
                    <a:lnTo>
                      <a:pt x="2350066" y="1873240"/>
                    </a:lnTo>
                    <a:cubicBezTo>
                      <a:pt x="2351843" y="1872032"/>
                      <a:pt x="2354112" y="1871474"/>
                      <a:pt x="2356343" y="1871547"/>
                    </a:cubicBezTo>
                    <a:close/>
                    <a:moveTo>
                      <a:pt x="1591961" y="1871547"/>
                    </a:moveTo>
                    <a:cubicBezTo>
                      <a:pt x="1594192" y="1871621"/>
                      <a:pt x="1596386" y="1872326"/>
                      <a:pt x="1598013" y="1873647"/>
                    </a:cubicBezTo>
                    <a:lnTo>
                      <a:pt x="1601686" y="1876628"/>
                    </a:lnTo>
                    <a:lnTo>
                      <a:pt x="1580698" y="1876628"/>
                    </a:lnTo>
                    <a:lnTo>
                      <a:pt x="1585684" y="1873240"/>
                    </a:lnTo>
                    <a:cubicBezTo>
                      <a:pt x="1587462" y="1872032"/>
                      <a:pt x="1589730" y="1871474"/>
                      <a:pt x="1591961" y="1871547"/>
                    </a:cubicBezTo>
                    <a:close/>
                    <a:moveTo>
                      <a:pt x="827733" y="1871547"/>
                    </a:moveTo>
                    <a:cubicBezTo>
                      <a:pt x="829964" y="1871621"/>
                      <a:pt x="832158" y="1872326"/>
                      <a:pt x="833785" y="1873647"/>
                    </a:cubicBezTo>
                    <a:lnTo>
                      <a:pt x="837458" y="1876628"/>
                    </a:lnTo>
                    <a:lnTo>
                      <a:pt x="816470" y="1876628"/>
                    </a:lnTo>
                    <a:lnTo>
                      <a:pt x="821456" y="1873240"/>
                    </a:lnTo>
                    <a:cubicBezTo>
                      <a:pt x="823233" y="1872032"/>
                      <a:pt x="825502" y="1871474"/>
                      <a:pt x="827733" y="1871547"/>
                    </a:cubicBezTo>
                    <a:close/>
                    <a:moveTo>
                      <a:pt x="64952" y="1871547"/>
                    </a:moveTo>
                    <a:cubicBezTo>
                      <a:pt x="67183" y="1871621"/>
                      <a:pt x="69377" y="1872326"/>
                      <a:pt x="71004" y="1873647"/>
                    </a:cubicBezTo>
                    <a:lnTo>
                      <a:pt x="74677" y="1876628"/>
                    </a:lnTo>
                    <a:lnTo>
                      <a:pt x="53689" y="1876628"/>
                    </a:lnTo>
                    <a:lnTo>
                      <a:pt x="58675" y="1873240"/>
                    </a:lnTo>
                    <a:cubicBezTo>
                      <a:pt x="60453" y="1872032"/>
                      <a:pt x="62722" y="1871474"/>
                      <a:pt x="64952" y="1871547"/>
                    </a:cubicBezTo>
                    <a:close/>
                    <a:moveTo>
                      <a:pt x="2822591" y="1860195"/>
                    </a:moveTo>
                    <a:cubicBezTo>
                      <a:pt x="2824615" y="1860221"/>
                      <a:pt x="2826624" y="1860821"/>
                      <a:pt x="2828141" y="1861988"/>
                    </a:cubicBezTo>
                    <a:lnTo>
                      <a:pt x="2836460" y="1868388"/>
                    </a:lnTo>
                    <a:lnTo>
                      <a:pt x="2836264" y="1876628"/>
                    </a:lnTo>
                    <a:lnTo>
                      <a:pt x="2808538" y="1876628"/>
                    </a:lnTo>
                    <a:lnTo>
                      <a:pt x="2808142" y="1876323"/>
                    </a:lnTo>
                    <a:cubicBezTo>
                      <a:pt x="2805108" y="1873989"/>
                      <a:pt x="2805198" y="1870271"/>
                      <a:pt x="2808340" y="1868019"/>
                    </a:cubicBezTo>
                    <a:lnTo>
                      <a:pt x="2816959" y="1861840"/>
                    </a:lnTo>
                    <a:cubicBezTo>
                      <a:pt x="2818530" y="1860714"/>
                      <a:pt x="2820567" y="1860168"/>
                      <a:pt x="2822591" y="1860195"/>
                    </a:cubicBezTo>
                    <a:close/>
                    <a:moveTo>
                      <a:pt x="2058210" y="1860195"/>
                    </a:moveTo>
                    <a:cubicBezTo>
                      <a:pt x="2060232" y="1860221"/>
                      <a:pt x="2062243" y="1860821"/>
                      <a:pt x="2063759" y="1861988"/>
                    </a:cubicBezTo>
                    <a:lnTo>
                      <a:pt x="2072079" y="1868388"/>
                    </a:lnTo>
                    <a:lnTo>
                      <a:pt x="2071882" y="1876628"/>
                    </a:lnTo>
                    <a:lnTo>
                      <a:pt x="2044157" y="1876628"/>
                    </a:lnTo>
                    <a:lnTo>
                      <a:pt x="2043760" y="1876323"/>
                    </a:lnTo>
                    <a:cubicBezTo>
                      <a:pt x="2040726" y="1873989"/>
                      <a:pt x="2040815" y="1870271"/>
                      <a:pt x="2043958" y="1868019"/>
                    </a:cubicBezTo>
                    <a:lnTo>
                      <a:pt x="2052576" y="1861840"/>
                    </a:lnTo>
                    <a:cubicBezTo>
                      <a:pt x="2054148" y="1860714"/>
                      <a:pt x="2056186" y="1860168"/>
                      <a:pt x="2058210" y="1860195"/>
                    </a:cubicBezTo>
                    <a:close/>
                    <a:moveTo>
                      <a:pt x="1293981" y="1860195"/>
                    </a:moveTo>
                    <a:cubicBezTo>
                      <a:pt x="1296005" y="1860221"/>
                      <a:pt x="1298015" y="1860821"/>
                      <a:pt x="1299532" y="1861988"/>
                    </a:cubicBezTo>
                    <a:lnTo>
                      <a:pt x="1307851" y="1868388"/>
                    </a:lnTo>
                    <a:lnTo>
                      <a:pt x="1307655" y="1876628"/>
                    </a:lnTo>
                    <a:lnTo>
                      <a:pt x="1279929" y="1876628"/>
                    </a:lnTo>
                    <a:lnTo>
                      <a:pt x="1279532" y="1876323"/>
                    </a:lnTo>
                    <a:cubicBezTo>
                      <a:pt x="1276499" y="1873989"/>
                      <a:pt x="1276587" y="1870271"/>
                      <a:pt x="1279730" y="1868019"/>
                    </a:cubicBezTo>
                    <a:lnTo>
                      <a:pt x="1288348" y="1861840"/>
                    </a:lnTo>
                    <a:cubicBezTo>
                      <a:pt x="1289921" y="1860714"/>
                      <a:pt x="1291958" y="1860168"/>
                      <a:pt x="1293981" y="1860195"/>
                    </a:cubicBezTo>
                    <a:close/>
                    <a:moveTo>
                      <a:pt x="531200" y="1860195"/>
                    </a:moveTo>
                    <a:cubicBezTo>
                      <a:pt x="533224" y="1860221"/>
                      <a:pt x="535234" y="1860821"/>
                      <a:pt x="536751" y="1861988"/>
                    </a:cubicBezTo>
                    <a:lnTo>
                      <a:pt x="545070" y="1868388"/>
                    </a:lnTo>
                    <a:lnTo>
                      <a:pt x="544874" y="1876628"/>
                    </a:lnTo>
                    <a:lnTo>
                      <a:pt x="517148" y="1876628"/>
                    </a:lnTo>
                    <a:lnTo>
                      <a:pt x="516751" y="1876323"/>
                    </a:lnTo>
                    <a:cubicBezTo>
                      <a:pt x="513717" y="1873989"/>
                      <a:pt x="513807" y="1870271"/>
                      <a:pt x="516949" y="1868019"/>
                    </a:cubicBezTo>
                    <a:lnTo>
                      <a:pt x="525568" y="1861840"/>
                    </a:lnTo>
                    <a:cubicBezTo>
                      <a:pt x="527139" y="1860714"/>
                      <a:pt x="529177" y="1860168"/>
                      <a:pt x="531200" y="1860195"/>
                    </a:cubicBezTo>
                    <a:close/>
                    <a:moveTo>
                      <a:pt x="3318156" y="1849631"/>
                    </a:moveTo>
                    <a:cubicBezTo>
                      <a:pt x="3323344" y="1849631"/>
                      <a:pt x="3328532" y="1851101"/>
                      <a:pt x="3332490" y="1854041"/>
                    </a:cubicBezTo>
                    <a:lnTo>
                      <a:pt x="3345616" y="1863788"/>
                    </a:lnTo>
                    <a:lnTo>
                      <a:pt x="3347408" y="1876628"/>
                    </a:lnTo>
                    <a:lnTo>
                      <a:pt x="3281002" y="1876628"/>
                    </a:lnTo>
                    <a:lnTo>
                      <a:pt x="3281002" y="1870988"/>
                    </a:lnTo>
                    <a:lnTo>
                      <a:pt x="3303822" y="1854041"/>
                    </a:lnTo>
                    <a:cubicBezTo>
                      <a:pt x="3307780" y="1851101"/>
                      <a:pt x="3312968" y="1849631"/>
                      <a:pt x="3318156" y="1849631"/>
                    </a:cubicBezTo>
                    <a:close/>
                    <a:moveTo>
                      <a:pt x="2553927" y="1849631"/>
                    </a:moveTo>
                    <a:cubicBezTo>
                      <a:pt x="2559116" y="1849631"/>
                      <a:pt x="2564304" y="1851101"/>
                      <a:pt x="2568262" y="1854041"/>
                    </a:cubicBezTo>
                    <a:lnTo>
                      <a:pt x="2589974" y="1870165"/>
                    </a:lnTo>
                    <a:lnTo>
                      <a:pt x="2589974" y="1876628"/>
                    </a:lnTo>
                    <a:lnTo>
                      <a:pt x="2516774" y="1876628"/>
                    </a:lnTo>
                    <a:lnTo>
                      <a:pt x="2516774" y="1870988"/>
                    </a:lnTo>
                    <a:lnTo>
                      <a:pt x="2539594" y="1854041"/>
                    </a:lnTo>
                    <a:cubicBezTo>
                      <a:pt x="2543552" y="1851101"/>
                      <a:pt x="2548739" y="1849631"/>
                      <a:pt x="2553927" y="1849631"/>
                    </a:cubicBezTo>
                    <a:close/>
                    <a:moveTo>
                      <a:pt x="1789546" y="1849631"/>
                    </a:moveTo>
                    <a:cubicBezTo>
                      <a:pt x="1794734" y="1849631"/>
                      <a:pt x="1799922" y="1851101"/>
                      <a:pt x="1803880" y="1854041"/>
                    </a:cubicBezTo>
                    <a:lnTo>
                      <a:pt x="1825592" y="1870165"/>
                    </a:lnTo>
                    <a:lnTo>
                      <a:pt x="1825592" y="1876628"/>
                    </a:lnTo>
                    <a:lnTo>
                      <a:pt x="1752392" y="1876628"/>
                    </a:lnTo>
                    <a:lnTo>
                      <a:pt x="1752392" y="1870988"/>
                    </a:lnTo>
                    <a:lnTo>
                      <a:pt x="1775212" y="1854041"/>
                    </a:lnTo>
                    <a:cubicBezTo>
                      <a:pt x="1779170" y="1851101"/>
                      <a:pt x="1784358" y="1849631"/>
                      <a:pt x="1789546" y="1849631"/>
                    </a:cubicBezTo>
                    <a:close/>
                    <a:moveTo>
                      <a:pt x="1025318" y="1849631"/>
                    </a:moveTo>
                    <a:cubicBezTo>
                      <a:pt x="1030506" y="1849631"/>
                      <a:pt x="1035694" y="1851101"/>
                      <a:pt x="1039652" y="1854041"/>
                    </a:cubicBezTo>
                    <a:lnTo>
                      <a:pt x="1061364" y="1870165"/>
                    </a:lnTo>
                    <a:lnTo>
                      <a:pt x="1061364" y="1876628"/>
                    </a:lnTo>
                    <a:lnTo>
                      <a:pt x="988164" y="1876628"/>
                    </a:lnTo>
                    <a:lnTo>
                      <a:pt x="988164" y="1870988"/>
                    </a:lnTo>
                    <a:lnTo>
                      <a:pt x="1010984" y="1854041"/>
                    </a:lnTo>
                    <a:cubicBezTo>
                      <a:pt x="1014942" y="1851101"/>
                      <a:pt x="1020130" y="1849631"/>
                      <a:pt x="1025318" y="1849631"/>
                    </a:cubicBezTo>
                    <a:close/>
                    <a:moveTo>
                      <a:pt x="262537" y="1849631"/>
                    </a:moveTo>
                    <a:cubicBezTo>
                      <a:pt x="267725" y="1849631"/>
                      <a:pt x="272913" y="1851101"/>
                      <a:pt x="276871" y="1854041"/>
                    </a:cubicBezTo>
                    <a:lnTo>
                      <a:pt x="298583" y="1870165"/>
                    </a:lnTo>
                    <a:lnTo>
                      <a:pt x="298583" y="1876628"/>
                    </a:lnTo>
                    <a:lnTo>
                      <a:pt x="225383" y="1876628"/>
                    </a:lnTo>
                    <a:lnTo>
                      <a:pt x="225383" y="1870988"/>
                    </a:lnTo>
                    <a:lnTo>
                      <a:pt x="248203" y="1854041"/>
                    </a:lnTo>
                    <a:cubicBezTo>
                      <a:pt x="252161" y="1851101"/>
                      <a:pt x="257349" y="1849631"/>
                      <a:pt x="262537" y="1849631"/>
                    </a:cubicBezTo>
                    <a:close/>
                    <a:moveTo>
                      <a:pt x="3824" y="1849234"/>
                    </a:moveTo>
                    <a:lnTo>
                      <a:pt x="26101" y="1856087"/>
                    </a:lnTo>
                    <a:cubicBezTo>
                      <a:pt x="33108" y="1861290"/>
                      <a:pt x="37442" y="1868479"/>
                      <a:pt x="37442" y="1876420"/>
                    </a:cubicBezTo>
                    <a:lnTo>
                      <a:pt x="37442" y="1876628"/>
                    </a:lnTo>
                    <a:lnTo>
                      <a:pt x="0" y="1876628"/>
                    </a:lnTo>
                    <a:close/>
                    <a:moveTo>
                      <a:pt x="2945329" y="1847664"/>
                    </a:moveTo>
                    <a:lnTo>
                      <a:pt x="2999910" y="1847664"/>
                    </a:lnTo>
                    <a:lnTo>
                      <a:pt x="3054340" y="1847664"/>
                    </a:lnTo>
                    <a:cubicBezTo>
                      <a:pt x="3075724" y="1847664"/>
                      <a:pt x="3093061" y="1860539"/>
                      <a:pt x="3093061" y="1876420"/>
                    </a:cubicBezTo>
                    <a:lnTo>
                      <a:pt x="3093061" y="1876628"/>
                    </a:lnTo>
                    <a:lnTo>
                      <a:pt x="2906607" y="1876628"/>
                    </a:lnTo>
                    <a:lnTo>
                      <a:pt x="2906607" y="1876420"/>
                    </a:lnTo>
                    <a:cubicBezTo>
                      <a:pt x="2906607" y="1860539"/>
                      <a:pt x="2923943" y="1847664"/>
                      <a:pt x="2945329" y="1847664"/>
                    </a:cubicBezTo>
                    <a:close/>
                    <a:moveTo>
                      <a:pt x="2180947" y="1847664"/>
                    </a:moveTo>
                    <a:lnTo>
                      <a:pt x="2235528" y="1847664"/>
                    </a:lnTo>
                    <a:lnTo>
                      <a:pt x="2290112" y="1847664"/>
                    </a:lnTo>
                    <a:cubicBezTo>
                      <a:pt x="2311497" y="1847664"/>
                      <a:pt x="2328833" y="1860539"/>
                      <a:pt x="2328833" y="1876420"/>
                    </a:cubicBezTo>
                    <a:lnTo>
                      <a:pt x="2328833" y="1876628"/>
                    </a:lnTo>
                    <a:lnTo>
                      <a:pt x="2142225" y="1876628"/>
                    </a:lnTo>
                    <a:lnTo>
                      <a:pt x="2142225" y="1876420"/>
                    </a:lnTo>
                    <a:cubicBezTo>
                      <a:pt x="2142225" y="1860539"/>
                      <a:pt x="2159561" y="1847664"/>
                      <a:pt x="2180947" y="1847664"/>
                    </a:cubicBezTo>
                    <a:close/>
                    <a:moveTo>
                      <a:pt x="1416719" y="1847664"/>
                    </a:moveTo>
                    <a:lnTo>
                      <a:pt x="1471300" y="1847664"/>
                    </a:lnTo>
                    <a:lnTo>
                      <a:pt x="1525730" y="1847664"/>
                    </a:lnTo>
                    <a:cubicBezTo>
                      <a:pt x="1547115" y="1847664"/>
                      <a:pt x="1564451" y="1860539"/>
                      <a:pt x="1564451" y="1876420"/>
                    </a:cubicBezTo>
                    <a:lnTo>
                      <a:pt x="1564451" y="1876628"/>
                    </a:lnTo>
                    <a:lnTo>
                      <a:pt x="1377997" y="1876628"/>
                    </a:lnTo>
                    <a:lnTo>
                      <a:pt x="1377997" y="1876420"/>
                    </a:lnTo>
                    <a:cubicBezTo>
                      <a:pt x="1377997" y="1860539"/>
                      <a:pt x="1395333" y="1847664"/>
                      <a:pt x="1416719" y="1847664"/>
                    </a:cubicBezTo>
                    <a:close/>
                    <a:moveTo>
                      <a:pt x="653938" y="1847664"/>
                    </a:moveTo>
                    <a:lnTo>
                      <a:pt x="708519" y="1847664"/>
                    </a:lnTo>
                    <a:lnTo>
                      <a:pt x="761502" y="1847664"/>
                    </a:lnTo>
                    <a:cubicBezTo>
                      <a:pt x="782887" y="1847664"/>
                      <a:pt x="800223" y="1860539"/>
                      <a:pt x="800223" y="1876420"/>
                    </a:cubicBezTo>
                    <a:lnTo>
                      <a:pt x="800223" y="1876628"/>
                    </a:lnTo>
                    <a:lnTo>
                      <a:pt x="615217" y="1876628"/>
                    </a:lnTo>
                    <a:lnTo>
                      <a:pt x="615217" y="1876420"/>
                    </a:lnTo>
                    <a:cubicBezTo>
                      <a:pt x="615217" y="1860539"/>
                      <a:pt x="632552" y="1847664"/>
                      <a:pt x="653938" y="1847664"/>
                    </a:cubicBezTo>
                    <a:close/>
                    <a:moveTo>
                      <a:pt x="2686576" y="1843670"/>
                    </a:moveTo>
                    <a:cubicBezTo>
                      <a:pt x="2691117" y="1843670"/>
                      <a:pt x="2695658" y="1844957"/>
                      <a:pt x="2699123" y="1847530"/>
                    </a:cubicBezTo>
                    <a:lnTo>
                      <a:pt x="2718129" y="1861644"/>
                    </a:lnTo>
                    <a:lnTo>
                      <a:pt x="2718129" y="1876628"/>
                    </a:lnTo>
                    <a:lnTo>
                      <a:pt x="2649902" y="1876628"/>
                    </a:lnTo>
                    <a:lnTo>
                      <a:pt x="2649902" y="1865446"/>
                    </a:lnTo>
                    <a:lnTo>
                      <a:pt x="2674028" y="1847530"/>
                    </a:lnTo>
                    <a:cubicBezTo>
                      <a:pt x="2677492" y="1844957"/>
                      <a:pt x="2682034" y="1843670"/>
                      <a:pt x="2686576" y="1843670"/>
                    </a:cubicBezTo>
                    <a:close/>
                    <a:moveTo>
                      <a:pt x="1922194" y="1843670"/>
                    </a:moveTo>
                    <a:cubicBezTo>
                      <a:pt x="1926734" y="1843670"/>
                      <a:pt x="1931276" y="1844957"/>
                      <a:pt x="1934742" y="1847530"/>
                    </a:cubicBezTo>
                    <a:lnTo>
                      <a:pt x="1953747" y="1861644"/>
                    </a:lnTo>
                    <a:lnTo>
                      <a:pt x="1953746" y="1876628"/>
                    </a:lnTo>
                    <a:lnTo>
                      <a:pt x="1885520" y="1876628"/>
                    </a:lnTo>
                    <a:lnTo>
                      <a:pt x="1885520" y="1865446"/>
                    </a:lnTo>
                    <a:lnTo>
                      <a:pt x="1909645" y="1847530"/>
                    </a:lnTo>
                    <a:cubicBezTo>
                      <a:pt x="1913110" y="1844957"/>
                      <a:pt x="1917652" y="1843670"/>
                      <a:pt x="1922194" y="1843670"/>
                    </a:cubicBezTo>
                    <a:close/>
                    <a:moveTo>
                      <a:pt x="1157966" y="1843670"/>
                    </a:moveTo>
                    <a:cubicBezTo>
                      <a:pt x="1162507" y="1843670"/>
                      <a:pt x="1167049" y="1844957"/>
                      <a:pt x="1170514" y="1847530"/>
                    </a:cubicBezTo>
                    <a:lnTo>
                      <a:pt x="1189520" y="1861644"/>
                    </a:lnTo>
                    <a:lnTo>
                      <a:pt x="1189519" y="1876628"/>
                    </a:lnTo>
                    <a:lnTo>
                      <a:pt x="1121293" y="1876628"/>
                    </a:lnTo>
                    <a:lnTo>
                      <a:pt x="1121293" y="1865446"/>
                    </a:lnTo>
                    <a:lnTo>
                      <a:pt x="1145417" y="1847530"/>
                    </a:lnTo>
                    <a:cubicBezTo>
                      <a:pt x="1148883" y="1844957"/>
                      <a:pt x="1153425" y="1843670"/>
                      <a:pt x="1157966" y="1843670"/>
                    </a:cubicBezTo>
                    <a:close/>
                    <a:moveTo>
                      <a:pt x="395185" y="1843670"/>
                    </a:moveTo>
                    <a:cubicBezTo>
                      <a:pt x="399726" y="1843670"/>
                      <a:pt x="404268" y="1844957"/>
                      <a:pt x="407733" y="1847530"/>
                    </a:cubicBezTo>
                    <a:lnTo>
                      <a:pt x="426739" y="1861644"/>
                    </a:lnTo>
                    <a:lnTo>
                      <a:pt x="426738" y="1876628"/>
                    </a:lnTo>
                    <a:lnTo>
                      <a:pt x="358511" y="1876628"/>
                    </a:lnTo>
                    <a:lnTo>
                      <a:pt x="358511" y="1865446"/>
                    </a:lnTo>
                    <a:lnTo>
                      <a:pt x="382636" y="1847530"/>
                    </a:lnTo>
                    <a:cubicBezTo>
                      <a:pt x="386102" y="1844957"/>
                      <a:pt x="390644" y="1843670"/>
                      <a:pt x="395185" y="1843670"/>
                    </a:cubicBezTo>
                    <a:close/>
                    <a:moveTo>
                      <a:pt x="7133" y="1825526"/>
                    </a:moveTo>
                    <a:lnTo>
                      <a:pt x="8496" y="1826632"/>
                    </a:lnTo>
                    <a:cubicBezTo>
                      <a:pt x="11750" y="1829273"/>
                      <a:pt x="11504" y="1833372"/>
                      <a:pt x="7948" y="1835787"/>
                    </a:cubicBezTo>
                    <a:lnTo>
                      <a:pt x="5465" y="1837475"/>
                    </a:lnTo>
                    <a:close/>
                    <a:moveTo>
                      <a:pt x="2872138" y="1825130"/>
                    </a:moveTo>
                    <a:cubicBezTo>
                      <a:pt x="2875806" y="1824724"/>
                      <a:pt x="2879682" y="1825357"/>
                      <a:pt x="2882897" y="1827125"/>
                    </a:cubicBezTo>
                    <a:lnTo>
                      <a:pt x="2900536" y="1836822"/>
                    </a:lnTo>
                    <a:cubicBezTo>
                      <a:pt x="2906967" y="1840358"/>
                      <a:pt x="2908321" y="1847096"/>
                      <a:pt x="2903560" y="1851872"/>
                    </a:cubicBezTo>
                    <a:lnTo>
                      <a:pt x="2883864" y="1871629"/>
                    </a:lnTo>
                    <a:cubicBezTo>
                      <a:pt x="2879103" y="1876405"/>
                      <a:pt x="2870029" y="1877411"/>
                      <a:pt x="2863598" y="1873875"/>
                    </a:cubicBezTo>
                    <a:lnTo>
                      <a:pt x="2845959" y="1864176"/>
                    </a:lnTo>
                    <a:cubicBezTo>
                      <a:pt x="2839528" y="1860641"/>
                      <a:pt x="2838173" y="1853903"/>
                      <a:pt x="2842935" y="1849127"/>
                    </a:cubicBezTo>
                    <a:lnTo>
                      <a:pt x="2862631" y="1829370"/>
                    </a:lnTo>
                    <a:cubicBezTo>
                      <a:pt x="2865012" y="1826981"/>
                      <a:pt x="2868470" y="1825536"/>
                      <a:pt x="2872138" y="1825130"/>
                    </a:cubicBezTo>
                    <a:close/>
                    <a:moveTo>
                      <a:pt x="2107756" y="1825130"/>
                    </a:moveTo>
                    <a:cubicBezTo>
                      <a:pt x="2111424" y="1824724"/>
                      <a:pt x="2115299" y="1825357"/>
                      <a:pt x="2118514" y="1827125"/>
                    </a:cubicBezTo>
                    <a:lnTo>
                      <a:pt x="2136154" y="1836822"/>
                    </a:lnTo>
                    <a:cubicBezTo>
                      <a:pt x="2142585" y="1840358"/>
                      <a:pt x="2143939" y="1847096"/>
                      <a:pt x="2139177" y="1851872"/>
                    </a:cubicBezTo>
                    <a:lnTo>
                      <a:pt x="2119482" y="1871629"/>
                    </a:lnTo>
                    <a:cubicBezTo>
                      <a:pt x="2114720" y="1876405"/>
                      <a:pt x="2105647" y="1877411"/>
                      <a:pt x="2099215" y="1873875"/>
                    </a:cubicBezTo>
                    <a:lnTo>
                      <a:pt x="2081577" y="1864176"/>
                    </a:lnTo>
                    <a:cubicBezTo>
                      <a:pt x="2075146" y="1860641"/>
                      <a:pt x="2073791" y="1853903"/>
                      <a:pt x="2078553" y="1849127"/>
                    </a:cubicBezTo>
                    <a:lnTo>
                      <a:pt x="2098250" y="1829370"/>
                    </a:lnTo>
                    <a:cubicBezTo>
                      <a:pt x="2100630" y="1826981"/>
                      <a:pt x="2104088" y="1825536"/>
                      <a:pt x="2107756" y="1825130"/>
                    </a:cubicBezTo>
                    <a:close/>
                    <a:moveTo>
                      <a:pt x="1343528" y="1825130"/>
                    </a:moveTo>
                    <a:cubicBezTo>
                      <a:pt x="1347196" y="1824724"/>
                      <a:pt x="1351072" y="1825357"/>
                      <a:pt x="1354287" y="1827125"/>
                    </a:cubicBezTo>
                    <a:lnTo>
                      <a:pt x="1371926" y="1836822"/>
                    </a:lnTo>
                    <a:cubicBezTo>
                      <a:pt x="1378357" y="1840358"/>
                      <a:pt x="1379711" y="1847096"/>
                      <a:pt x="1374950" y="1851872"/>
                    </a:cubicBezTo>
                    <a:lnTo>
                      <a:pt x="1355254" y="1871629"/>
                    </a:lnTo>
                    <a:cubicBezTo>
                      <a:pt x="1350492" y="1876405"/>
                      <a:pt x="1341419" y="1877411"/>
                      <a:pt x="1334988" y="1873875"/>
                    </a:cubicBezTo>
                    <a:lnTo>
                      <a:pt x="1317349" y="1864176"/>
                    </a:lnTo>
                    <a:cubicBezTo>
                      <a:pt x="1310918" y="1860641"/>
                      <a:pt x="1309564" y="1853903"/>
                      <a:pt x="1314326" y="1849127"/>
                    </a:cubicBezTo>
                    <a:lnTo>
                      <a:pt x="1334021" y="1829370"/>
                    </a:lnTo>
                    <a:cubicBezTo>
                      <a:pt x="1336401" y="1826981"/>
                      <a:pt x="1339861" y="1825536"/>
                      <a:pt x="1343528" y="1825130"/>
                    </a:cubicBezTo>
                    <a:close/>
                    <a:moveTo>
                      <a:pt x="580747" y="1825130"/>
                    </a:moveTo>
                    <a:cubicBezTo>
                      <a:pt x="584415" y="1824724"/>
                      <a:pt x="588290" y="1825357"/>
                      <a:pt x="591506" y="1827125"/>
                    </a:cubicBezTo>
                    <a:lnTo>
                      <a:pt x="609144" y="1836822"/>
                    </a:lnTo>
                    <a:cubicBezTo>
                      <a:pt x="615576" y="1840358"/>
                      <a:pt x="616930" y="1847096"/>
                      <a:pt x="612169" y="1851872"/>
                    </a:cubicBezTo>
                    <a:lnTo>
                      <a:pt x="592472" y="1871629"/>
                    </a:lnTo>
                    <a:cubicBezTo>
                      <a:pt x="587712" y="1876405"/>
                      <a:pt x="578638" y="1877411"/>
                      <a:pt x="572206" y="1873875"/>
                    </a:cubicBezTo>
                    <a:lnTo>
                      <a:pt x="554568" y="1864176"/>
                    </a:lnTo>
                    <a:cubicBezTo>
                      <a:pt x="548137" y="1860641"/>
                      <a:pt x="546783" y="1853903"/>
                      <a:pt x="551545" y="1849127"/>
                    </a:cubicBezTo>
                    <a:lnTo>
                      <a:pt x="571240" y="1829370"/>
                    </a:lnTo>
                    <a:cubicBezTo>
                      <a:pt x="573621" y="1826981"/>
                      <a:pt x="577080" y="1825536"/>
                      <a:pt x="580747" y="1825130"/>
                    </a:cubicBezTo>
                    <a:close/>
                    <a:moveTo>
                      <a:pt x="2957136" y="1818868"/>
                    </a:moveTo>
                    <a:cubicBezTo>
                      <a:pt x="2959368" y="1818941"/>
                      <a:pt x="2961561" y="1819646"/>
                      <a:pt x="2963188" y="1820967"/>
                    </a:cubicBezTo>
                    <a:lnTo>
                      <a:pt x="2970170" y="1826633"/>
                    </a:lnTo>
                    <a:cubicBezTo>
                      <a:pt x="2973423" y="1829274"/>
                      <a:pt x="2973178" y="1833373"/>
                      <a:pt x="2969623" y="1835789"/>
                    </a:cubicBezTo>
                    <a:lnTo>
                      <a:pt x="2961992" y="1840974"/>
                    </a:lnTo>
                    <a:cubicBezTo>
                      <a:pt x="2958437" y="1843390"/>
                      <a:pt x="2952916" y="1843208"/>
                      <a:pt x="2949663" y="1840568"/>
                    </a:cubicBezTo>
                    <a:lnTo>
                      <a:pt x="2942682" y="1834901"/>
                    </a:lnTo>
                    <a:cubicBezTo>
                      <a:pt x="2939428" y="1832261"/>
                      <a:pt x="2939674" y="1828161"/>
                      <a:pt x="2943229" y="1825745"/>
                    </a:cubicBezTo>
                    <a:lnTo>
                      <a:pt x="2950859" y="1820560"/>
                    </a:lnTo>
                    <a:cubicBezTo>
                      <a:pt x="2952636" y="1819352"/>
                      <a:pt x="2954906" y="1818794"/>
                      <a:pt x="2957136" y="1818868"/>
                    </a:cubicBezTo>
                    <a:close/>
                    <a:moveTo>
                      <a:pt x="2192755" y="1818868"/>
                    </a:moveTo>
                    <a:cubicBezTo>
                      <a:pt x="2194986" y="1818941"/>
                      <a:pt x="2197180" y="1819646"/>
                      <a:pt x="2198806" y="1820967"/>
                    </a:cubicBezTo>
                    <a:lnTo>
                      <a:pt x="2205788" y="1826633"/>
                    </a:lnTo>
                    <a:cubicBezTo>
                      <a:pt x="2209041" y="1829274"/>
                      <a:pt x="2208796" y="1833373"/>
                      <a:pt x="2205241" y="1835789"/>
                    </a:cubicBezTo>
                    <a:lnTo>
                      <a:pt x="2197610" y="1840974"/>
                    </a:lnTo>
                    <a:cubicBezTo>
                      <a:pt x="2194055" y="1843390"/>
                      <a:pt x="2188534" y="1843208"/>
                      <a:pt x="2185281" y="1840568"/>
                    </a:cubicBezTo>
                    <a:lnTo>
                      <a:pt x="2178299" y="1834901"/>
                    </a:lnTo>
                    <a:cubicBezTo>
                      <a:pt x="2175046" y="1832261"/>
                      <a:pt x="2175291" y="1828161"/>
                      <a:pt x="2178846" y="1825745"/>
                    </a:cubicBezTo>
                    <a:lnTo>
                      <a:pt x="2186477" y="1820560"/>
                    </a:lnTo>
                    <a:cubicBezTo>
                      <a:pt x="2188254" y="1819352"/>
                      <a:pt x="2190524" y="1818794"/>
                      <a:pt x="2192755" y="1818868"/>
                    </a:cubicBezTo>
                    <a:close/>
                    <a:moveTo>
                      <a:pt x="1428527" y="1818868"/>
                    </a:moveTo>
                    <a:cubicBezTo>
                      <a:pt x="1430758" y="1818941"/>
                      <a:pt x="1432951" y="1819646"/>
                      <a:pt x="1434578" y="1820967"/>
                    </a:cubicBezTo>
                    <a:lnTo>
                      <a:pt x="1441559" y="1826633"/>
                    </a:lnTo>
                    <a:cubicBezTo>
                      <a:pt x="1444813" y="1829274"/>
                      <a:pt x="1444568" y="1833373"/>
                      <a:pt x="1441013" y="1835789"/>
                    </a:cubicBezTo>
                    <a:lnTo>
                      <a:pt x="1433383" y="1840974"/>
                    </a:lnTo>
                    <a:cubicBezTo>
                      <a:pt x="1429828" y="1843390"/>
                      <a:pt x="1424306" y="1843208"/>
                      <a:pt x="1421053" y="1840568"/>
                    </a:cubicBezTo>
                    <a:lnTo>
                      <a:pt x="1414071" y="1834901"/>
                    </a:lnTo>
                    <a:cubicBezTo>
                      <a:pt x="1410818" y="1832261"/>
                      <a:pt x="1411064" y="1828161"/>
                      <a:pt x="1414619" y="1825745"/>
                    </a:cubicBezTo>
                    <a:lnTo>
                      <a:pt x="1422249" y="1820560"/>
                    </a:lnTo>
                    <a:cubicBezTo>
                      <a:pt x="1424026" y="1819352"/>
                      <a:pt x="1426295" y="1818794"/>
                      <a:pt x="1428527" y="1818868"/>
                    </a:cubicBezTo>
                    <a:close/>
                    <a:moveTo>
                      <a:pt x="665746" y="1818868"/>
                    </a:moveTo>
                    <a:cubicBezTo>
                      <a:pt x="667977" y="1818941"/>
                      <a:pt x="670171" y="1819646"/>
                      <a:pt x="671797" y="1820967"/>
                    </a:cubicBezTo>
                    <a:lnTo>
                      <a:pt x="678779" y="1826633"/>
                    </a:lnTo>
                    <a:cubicBezTo>
                      <a:pt x="682032" y="1829274"/>
                      <a:pt x="681788" y="1833373"/>
                      <a:pt x="678232" y="1835789"/>
                    </a:cubicBezTo>
                    <a:lnTo>
                      <a:pt x="670602" y="1840974"/>
                    </a:lnTo>
                    <a:cubicBezTo>
                      <a:pt x="667046" y="1843390"/>
                      <a:pt x="661526" y="1843208"/>
                      <a:pt x="658272" y="1840568"/>
                    </a:cubicBezTo>
                    <a:lnTo>
                      <a:pt x="651291" y="1834901"/>
                    </a:lnTo>
                    <a:cubicBezTo>
                      <a:pt x="648037" y="1832261"/>
                      <a:pt x="648282" y="1828161"/>
                      <a:pt x="651838" y="1825745"/>
                    </a:cubicBezTo>
                    <a:lnTo>
                      <a:pt x="659468" y="1820560"/>
                    </a:lnTo>
                    <a:cubicBezTo>
                      <a:pt x="661245" y="1819352"/>
                      <a:pt x="663514" y="1818794"/>
                      <a:pt x="665746" y="1818868"/>
                    </a:cubicBezTo>
                    <a:close/>
                    <a:moveTo>
                      <a:pt x="3051081" y="1818866"/>
                    </a:moveTo>
                    <a:cubicBezTo>
                      <a:pt x="3053312" y="1818940"/>
                      <a:pt x="3055506" y="1819646"/>
                      <a:pt x="3057132" y="1820965"/>
                    </a:cubicBezTo>
                    <a:lnTo>
                      <a:pt x="3064114" y="1826632"/>
                    </a:lnTo>
                    <a:cubicBezTo>
                      <a:pt x="3067368" y="1829273"/>
                      <a:pt x="3067123" y="1833372"/>
                      <a:pt x="3063567" y="1835787"/>
                    </a:cubicBezTo>
                    <a:lnTo>
                      <a:pt x="3055937" y="1840973"/>
                    </a:lnTo>
                    <a:cubicBezTo>
                      <a:pt x="3052381" y="1843389"/>
                      <a:pt x="3046862" y="1843207"/>
                      <a:pt x="3043608" y="1840567"/>
                    </a:cubicBezTo>
                    <a:lnTo>
                      <a:pt x="3036627" y="1834900"/>
                    </a:lnTo>
                    <a:cubicBezTo>
                      <a:pt x="3033373" y="1832259"/>
                      <a:pt x="3033618" y="1828161"/>
                      <a:pt x="3037174" y="1825745"/>
                    </a:cubicBezTo>
                    <a:lnTo>
                      <a:pt x="3044804" y="1820559"/>
                    </a:lnTo>
                    <a:cubicBezTo>
                      <a:pt x="3046581" y="1819352"/>
                      <a:pt x="3048850" y="1818793"/>
                      <a:pt x="3051081" y="1818866"/>
                    </a:cubicBezTo>
                    <a:close/>
                    <a:moveTo>
                      <a:pt x="2286853" y="1818866"/>
                    </a:moveTo>
                    <a:cubicBezTo>
                      <a:pt x="2289084" y="1818940"/>
                      <a:pt x="2291278" y="1819646"/>
                      <a:pt x="2292905" y="1820965"/>
                    </a:cubicBezTo>
                    <a:lnTo>
                      <a:pt x="2299887" y="1826632"/>
                    </a:lnTo>
                    <a:cubicBezTo>
                      <a:pt x="2303140" y="1829273"/>
                      <a:pt x="2302895" y="1833372"/>
                      <a:pt x="2299339" y="1835787"/>
                    </a:cubicBezTo>
                    <a:lnTo>
                      <a:pt x="2291709" y="1840973"/>
                    </a:lnTo>
                    <a:cubicBezTo>
                      <a:pt x="2288153" y="1843389"/>
                      <a:pt x="2282634" y="1843207"/>
                      <a:pt x="2279380" y="1840567"/>
                    </a:cubicBezTo>
                    <a:lnTo>
                      <a:pt x="2272398" y="1834900"/>
                    </a:lnTo>
                    <a:cubicBezTo>
                      <a:pt x="2269145" y="1832259"/>
                      <a:pt x="2269390" y="1828161"/>
                      <a:pt x="2272945" y="1825745"/>
                    </a:cubicBezTo>
                    <a:lnTo>
                      <a:pt x="2280576" y="1820559"/>
                    </a:lnTo>
                    <a:cubicBezTo>
                      <a:pt x="2282354" y="1819352"/>
                      <a:pt x="2284623" y="1818793"/>
                      <a:pt x="2286853" y="1818866"/>
                    </a:cubicBezTo>
                    <a:close/>
                    <a:moveTo>
                      <a:pt x="1522471" y="1818866"/>
                    </a:moveTo>
                    <a:cubicBezTo>
                      <a:pt x="1524702" y="1818940"/>
                      <a:pt x="1526896" y="1819646"/>
                      <a:pt x="1528523" y="1820965"/>
                    </a:cubicBezTo>
                    <a:lnTo>
                      <a:pt x="1535504" y="1826632"/>
                    </a:lnTo>
                    <a:cubicBezTo>
                      <a:pt x="1538758" y="1829273"/>
                      <a:pt x="1538512" y="1833372"/>
                      <a:pt x="1534957" y="1835787"/>
                    </a:cubicBezTo>
                    <a:lnTo>
                      <a:pt x="1527326" y="1840973"/>
                    </a:lnTo>
                    <a:cubicBezTo>
                      <a:pt x="1523770" y="1843389"/>
                      <a:pt x="1518252" y="1843207"/>
                      <a:pt x="1514999" y="1840567"/>
                    </a:cubicBezTo>
                    <a:lnTo>
                      <a:pt x="1508016" y="1834900"/>
                    </a:lnTo>
                    <a:cubicBezTo>
                      <a:pt x="1504764" y="1832259"/>
                      <a:pt x="1505008" y="1828161"/>
                      <a:pt x="1508564" y="1825745"/>
                    </a:cubicBezTo>
                    <a:lnTo>
                      <a:pt x="1516194" y="1820559"/>
                    </a:lnTo>
                    <a:cubicBezTo>
                      <a:pt x="1517972" y="1819352"/>
                      <a:pt x="1520240" y="1818793"/>
                      <a:pt x="1522471" y="1818866"/>
                    </a:cubicBezTo>
                    <a:close/>
                    <a:moveTo>
                      <a:pt x="758243" y="1818866"/>
                    </a:moveTo>
                    <a:cubicBezTo>
                      <a:pt x="760474" y="1818940"/>
                      <a:pt x="762668" y="1819646"/>
                      <a:pt x="764295" y="1820965"/>
                    </a:cubicBezTo>
                    <a:lnTo>
                      <a:pt x="771277" y="1826632"/>
                    </a:lnTo>
                    <a:cubicBezTo>
                      <a:pt x="774530" y="1829273"/>
                      <a:pt x="774285" y="1833372"/>
                      <a:pt x="770730" y="1835787"/>
                    </a:cubicBezTo>
                    <a:lnTo>
                      <a:pt x="763099" y="1840973"/>
                    </a:lnTo>
                    <a:cubicBezTo>
                      <a:pt x="759543" y="1843389"/>
                      <a:pt x="754024" y="1843207"/>
                      <a:pt x="750771" y="1840567"/>
                    </a:cubicBezTo>
                    <a:lnTo>
                      <a:pt x="743788" y="1834900"/>
                    </a:lnTo>
                    <a:cubicBezTo>
                      <a:pt x="740535" y="1832259"/>
                      <a:pt x="740780" y="1828161"/>
                      <a:pt x="744336" y="1825745"/>
                    </a:cubicBezTo>
                    <a:lnTo>
                      <a:pt x="751966" y="1820559"/>
                    </a:lnTo>
                    <a:cubicBezTo>
                      <a:pt x="753743" y="1819352"/>
                      <a:pt x="756012" y="1818793"/>
                      <a:pt x="758243" y="1818866"/>
                    </a:cubicBezTo>
                    <a:close/>
                    <a:moveTo>
                      <a:pt x="2608275" y="1816349"/>
                    </a:moveTo>
                    <a:cubicBezTo>
                      <a:pt x="2612283" y="1816402"/>
                      <a:pt x="2616264" y="1817590"/>
                      <a:pt x="2619267" y="1819900"/>
                    </a:cubicBezTo>
                    <a:lnTo>
                      <a:pt x="2645385" y="1839997"/>
                    </a:lnTo>
                    <a:cubicBezTo>
                      <a:pt x="2651392" y="1844618"/>
                      <a:pt x="2651216" y="1851982"/>
                      <a:pt x="2644993" y="1856442"/>
                    </a:cubicBezTo>
                    <a:lnTo>
                      <a:pt x="2627924" y="1868677"/>
                    </a:lnTo>
                    <a:cubicBezTo>
                      <a:pt x="2621700" y="1873138"/>
                      <a:pt x="2611786" y="1873008"/>
                      <a:pt x="2605778" y="1868386"/>
                    </a:cubicBezTo>
                    <a:lnTo>
                      <a:pt x="2579660" y="1848290"/>
                    </a:lnTo>
                    <a:cubicBezTo>
                      <a:pt x="2573654" y="1843668"/>
                      <a:pt x="2573828" y="1836305"/>
                      <a:pt x="2580052" y="1831844"/>
                    </a:cubicBezTo>
                    <a:lnTo>
                      <a:pt x="2597122" y="1819609"/>
                    </a:lnTo>
                    <a:cubicBezTo>
                      <a:pt x="2600233" y="1817379"/>
                      <a:pt x="2604268" y="1816296"/>
                      <a:pt x="2608275" y="1816349"/>
                    </a:cubicBezTo>
                    <a:close/>
                    <a:moveTo>
                      <a:pt x="1843893" y="1816349"/>
                    </a:moveTo>
                    <a:cubicBezTo>
                      <a:pt x="1847901" y="1816402"/>
                      <a:pt x="1851882" y="1817590"/>
                      <a:pt x="1854884" y="1819900"/>
                    </a:cubicBezTo>
                    <a:lnTo>
                      <a:pt x="1881003" y="1839997"/>
                    </a:lnTo>
                    <a:cubicBezTo>
                      <a:pt x="1887010" y="1844618"/>
                      <a:pt x="1886834" y="1851982"/>
                      <a:pt x="1880611" y="1856442"/>
                    </a:cubicBezTo>
                    <a:lnTo>
                      <a:pt x="1863541" y="1868677"/>
                    </a:lnTo>
                    <a:cubicBezTo>
                      <a:pt x="1857318" y="1873138"/>
                      <a:pt x="1847403" y="1873008"/>
                      <a:pt x="1841396" y="1868386"/>
                    </a:cubicBezTo>
                    <a:lnTo>
                      <a:pt x="1815278" y="1848290"/>
                    </a:lnTo>
                    <a:cubicBezTo>
                      <a:pt x="1809271" y="1843668"/>
                      <a:pt x="1809446" y="1836305"/>
                      <a:pt x="1815670" y="1831844"/>
                    </a:cubicBezTo>
                    <a:lnTo>
                      <a:pt x="1832740" y="1819609"/>
                    </a:lnTo>
                    <a:cubicBezTo>
                      <a:pt x="1835851" y="1817379"/>
                      <a:pt x="1839886" y="1816296"/>
                      <a:pt x="1843893" y="1816349"/>
                    </a:cubicBezTo>
                    <a:close/>
                    <a:moveTo>
                      <a:pt x="1079666" y="1816349"/>
                    </a:moveTo>
                    <a:cubicBezTo>
                      <a:pt x="1083674" y="1816402"/>
                      <a:pt x="1087654" y="1817590"/>
                      <a:pt x="1090657" y="1819900"/>
                    </a:cubicBezTo>
                    <a:lnTo>
                      <a:pt x="1116776" y="1839997"/>
                    </a:lnTo>
                    <a:cubicBezTo>
                      <a:pt x="1122782" y="1844618"/>
                      <a:pt x="1122606" y="1851982"/>
                      <a:pt x="1116383" y="1856442"/>
                    </a:cubicBezTo>
                    <a:lnTo>
                      <a:pt x="1099314" y="1868677"/>
                    </a:lnTo>
                    <a:cubicBezTo>
                      <a:pt x="1093091" y="1873138"/>
                      <a:pt x="1083176" y="1873008"/>
                      <a:pt x="1077169" y="1868386"/>
                    </a:cubicBezTo>
                    <a:lnTo>
                      <a:pt x="1051050" y="1848290"/>
                    </a:lnTo>
                    <a:cubicBezTo>
                      <a:pt x="1045043" y="1843668"/>
                      <a:pt x="1045219" y="1836305"/>
                      <a:pt x="1051442" y="1831844"/>
                    </a:cubicBezTo>
                    <a:lnTo>
                      <a:pt x="1068511" y="1819609"/>
                    </a:lnTo>
                    <a:cubicBezTo>
                      <a:pt x="1071623" y="1817379"/>
                      <a:pt x="1075658" y="1816296"/>
                      <a:pt x="1079666" y="1816349"/>
                    </a:cubicBezTo>
                    <a:close/>
                    <a:moveTo>
                      <a:pt x="316884" y="1816349"/>
                    </a:moveTo>
                    <a:cubicBezTo>
                      <a:pt x="320893" y="1816402"/>
                      <a:pt x="324873" y="1817590"/>
                      <a:pt x="327876" y="1819900"/>
                    </a:cubicBezTo>
                    <a:lnTo>
                      <a:pt x="353994" y="1839997"/>
                    </a:lnTo>
                    <a:cubicBezTo>
                      <a:pt x="360001" y="1844618"/>
                      <a:pt x="359825" y="1851982"/>
                      <a:pt x="353602" y="1856442"/>
                    </a:cubicBezTo>
                    <a:lnTo>
                      <a:pt x="336533" y="1868677"/>
                    </a:lnTo>
                    <a:cubicBezTo>
                      <a:pt x="330309" y="1873138"/>
                      <a:pt x="320394" y="1873008"/>
                      <a:pt x="314388" y="1868386"/>
                    </a:cubicBezTo>
                    <a:lnTo>
                      <a:pt x="288269" y="1848290"/>
                    </a:lnTo>
                    <a:cubicBezTo>
                      <a:pt x="282262" y="1843668"/>
                      <a:pt x="282438" y="1836305"/>
                      <a:pt x="288661" y="1831844"/>
                    </a:cubicBezTo>
                    <a:lnTo>
                      <a:pt x="305731" y="1819609"/>
                    </a:lnTo>
                    <a:cubicBezTo>
                      <a:pt x="308842" y="1817379"/>
                      <a:pt x="312878" y="1816296"/>
                      <a:pt x="316884" y="1816349"/>
                    </a:cubicBezTo>
                    <a:close/>
                    <a:moveTo>
                      <a:pt x="2995662" y="1805239"/>
                    </a:moveTo>
                    <a:lnTo>
                      <a:pt x="2999756" y="1805239"/>
                    </a:lnTo>
                    <a:lnTo>
                      <a:pt x="3008316" y="1805239"/>
                    </a:lnTo>
                    <a:cubicBezTo>
                      <a:pt x="3015656" y="1805239"/>
                      <a:pt x="3021606" y="1809658"/>
                      <a:pt x="3021606" y="1815109"/>
                    </a:cubicBezTo>
                    <a:cubicBezTo>
                      <a:pt x="3021606" y="1819217"/>
                      <a:pt x="3021606" y="1823324"/>
                      <a:pt x="3021607" y="1827431"/>
                    </a:cubicBezTo>
                    <a:cubicBezTo>
                      <a:pt x="3021606" y="1832882"/>
                      <a:pt x="3015656" y="1837301"/>
                      <a:pt x="3008317" y="1837301"/>
                    </a:cubicBezTo>
                    <a:lnTo>
                      <a:pt x="2999756" y="1837301"/>
                    </a:lnTo>
                    <a:lnTo>
                      <a:pt x="2995662" y="1837301"/>
                    </a:lnTo>
                    <a:cubicBezTo>
                      <a:pt x="2988322" y="1837301"/>
                      <a:pt x="2982372" y="1832883"/>
                      <a:pt x="2982372" y="1827431"/>
                    </a:cubicBezTo>
                    <a:lnTo>
                      <a:pt x="2982372" y="1815109"/>
                    </a:lnTo>
                    <a:cubicBezTo>
                      <a:pt x="2982372" y="1809658"/>
                      <a:pt x="2988322" y="1805239"/>
                      <a:pt x="2995662" y="1805239"/>
                    </a:cubicBezTo>
                    <a:close/>
                    <a:moveTo>
                      <a:pt x="2231279" y="1805239"/>
                    </a:moveTo>
                    <a:lnTo>
                      <a:pt x="2235528" y="1805239"/>
                    </a:lnTo>
                    <a:lnTo>
                      <a:pt x="2244088" y="1805239"/>
                    </a:lnTo>
                    <a:cubicBezTo>
                      <a:pt x="2251428" y="1805239"/>
                      <a:pt x="2257378" y="1809658"/>
                      <a:pt x="2257378" y="1815109"/>
                    </a:cubicBezTo>
                    <a:cubicBezTo>
                      <a:pt x="2257378" y="1819217"/>
                      <a:pt x="2257378" y="1823324"/>
                      <a:pt x="2257379" y="1827431"/>
                    </a:cubicBezTo>
                    <a:cubicBezTo>
                      <a:pt x="2257378" y="1832882"/>
                      <a:pt x="2251428" y="1837301"/>
                      <a:pt x="2244088" y="1837301"/>
                    </a:cubicBezTo>
                    <a:lnTo>
                      <a:pt x="2235528" y="1837301"/>
                    </a:lnTo>
                    <a:lnTo>
                      <a:pt x="2231280" y="1837301"/>
                    </a:lnTo>
                    <a:cubicBezTo>
                      <a:pt x="2223940" y="1837301"/>
                      <a:pt x="2217990" y="1832883"/>
                      <a:pt x="2217990" y="1827431"/>
                    </a:cubicBezTo>
                    <a:lnTo>
                      <a:pt x="2217990" y="1815109"/>
                    </a:lnTo>
                    <a:cubicBezTo>
                      <a:pt x="2217990" y="1809658"/>
                      <a:pt x="2223940" y="1805239"/>
                      <a:pt x="2231279" y="1805239"/>
                    </a:cubicBezTo>
                    <a:close/>
                    <a:moveTo>
                      <a:pt x="1467051" y="1805239"/>
                    </a:moveTo>
                    <a:lnTo>
                      <a:pt x="1471146" y="1805239"/>
                    </a:lnTo>
                    <a:lnTo>
                      <a:pt x="1479706" y="1805239"/>
                    </a:lnTo>
                    <a:cubicBezTo>
                      <a:pt x="1487046" y="1805239"/>
                      <a:pt x="1492996" y="1809658"/>
                      <a:pt x="1492996" y="1815109"/>
                    </a:cubicBezTo>
                    <a:cubicBezTo>
                      <a:pt x="1492996" y="1819217"/>
                      <a:pt x="1492996" y="1823324"/>
                      <a:pt x="1492996" y="1827431"/>
                    </a:cubicBezTo>
                    <a:cubicBezTo>
                      <a:pt x="1492996" y="1832882"/>
                      <a:pt x="1487046" y="1837301"/>
                      <a:pt x="1479707" y="1837301"/>
                    </a:cubicBezTo>
                    <a:lnTo>
                      <a:pt x="1471146" y="1837301"/>
                    </a:lnTo>
                    <a:lnTo>
                      <a:pt x="1467052" y="1837301"/>
                    </a:lnTo>
                    <a:cubicBezTo>
                      <a:pt x="1459712" y="1837301"/>
                      <a:pt x="1453762" y="1832883"/>
                      <a:pt x="1453762" y="1827431"/>
                    </a:cubicBezTo>
                    <a:lnTo>
                      <a:pt x="1453762" y="1815109"/>
                    </a:lnTo>
                    <a:cubicBezTo>
                      <a:pt x="1453762" y="1809658"/>
                      <a:pt x="1459712" y="1805239"/>
                      <a:pt x="1467051" y="1805239"/>
                    </a:cubicBezTo>
                    <a:close/>
                    <a:moveTo>
                      <a:pt x="704271" y="1805239"/>
                    </a:moveTo>
                    <a:lnTo>
                      <a:pt x="706918" y="1805239"/>
                    </a:lnTo>
                    <a:lnTo>
                      <a:pt x="715478" y="1805239"/>
                    </a:lnTo>
                    <a:cubicBezTo>
                      <a:pt x="722818" y="1805239"/>
                      <a:pt x="728768" y="1809658"/>
                      <a:pt x="728768" y="1815109"/>
                    </a:cubicBezTo>
                    <a:cubicBezTo>
                      <a:pt x="728768" y="1819217"/>
                      <a:pt x="728768" y="1823324"/>
                      <a:pt x="728769" y="1827431"/>
                    </a:cubicBezTo>
                    <a:cubicBezTo>
                      <a:pt x="728768" y="1832882"/>
                      <a:pt x="722818" y="1837301"/>
                      <a:pt x="715479" y="1837301"/>
                    </a:cubicBezTo>
                    <a:lnTo>
                      <a:pt x="706918" y="1837301"/>
                    </a:lnTo>
                    <a:lnTo>
                      <a:pt x="704271" y="1837301"/>
                    </a:lnTo>
                    <a:cubicBezTo>
                      <a:pt x="696931" y="1837301"/>
                      <a:pt x="690981" y="1832883"/>
                      <a:pt x="690981" y="1827431"/>
                    </a:cubicBezTo>
                    <a:lnTo>
                      <a:pt x="690981" y="1815109"/>
                    </a:lnTo>
                    <a:cubicBezTo>
                      <a:pt x="690981" y="1809658"/>
                      <a:pt x="696931" y="1805239"/>
                      <a:pt x="704271" y="1805239"/>
                    </a:cubicBezTo>
                    <a:close/>
                    <a:moveTo>
                      <a:pt x="2637197" y="1793065"/>
                    </a:moveTo>
                    <a:cubicBezTo>
                      <a:pt x="2639427" y="1793138"/>
                      <a:pt x="2641621" y="1793844"/>
                      <a:pt x="2643247" y="1795164"/>
                    </a:cubicBezTo>
                    <a:lnTo>
                      <a:pt x="2650230" y="1800830"/>
                    </a:lnTo>
                    <a:cubicBezTo>
                      <a:pt x="2653483" y="1803471"/>
                      <a:pt x="2653238" y="1807570"/>
                      <a:pt x="2649682" y="1809986"/>
                    </a:cubicBezTo>
                    <a:lnTo>
                      <a:pt x="2642052" y="1815171"/>
                    </a:lnTo>
                    <a:cubicBezTo>
                      <a:pt x="2638496" y="1817587"/>
                      <a:pt x="2632977" y="1817405"/>
                      <a:pt x="2629724" y="1814765"/>
                    </a:cubicBezTo>
                    <a:lnTo>
                      <a:pt x="2622742" y="1809099"/>
                    </a:lnTo>
                    <a:cubicBezTo>
                      <a:pt x="2619488" y="1806458"/>
                      <a:pt x="2619734" y="1802359"/>
                      <a:pt x="2623289" y="1799943"/>
                    </a:cubicBezTo>
                    <a:lnTo>
                      <a:pt x="2630919" y="1794758"/>
                    </a:lnTo>
                    <a:cubicBezTo>
                      <a:pt x="2632697" y="1793550"/>
                      <a:pt x="2634966" y="1792991"/>
                      <a:pt x="2637197" y="1793065"/>
                    </a:cubicBezTo>
                    <a:close/>
                    <a:moveTo>
                      <a:pt x="1872815" y="1793065"/>
                    </a:moveTo>
                    <a:cubicBezTo>
                      <a:pt x="1875046" y="1793138"/>
                      <a:pt x="1877239" y="1793844"/>
                      <a:pt x="1878865" y="1795164"/>
                    </a:cubicBezTo>
                    <a:lnTo>
                      <a:pt x="1885847" y="1800830"/>
                    </a:lnTo>
                    <a:cubicBezTo>
                      <a:pt x="1889101" y="1803471"/>
                      <a:pt x="1888855" y="1807570"/>
                      <a:pt x="1885300" y="1809986"/>
                    </a:cubicBezTo>
                    <a:lnTo>
                      <a:pt x="1877670" y="1815171"/>
                    </a:lnTo>
                    <a:cubicBezTo>
                      <a:pt x="1874114" y="1817587"/>
                      <a:pt x="1868595" y="1817405"/>
                      <a:pt x="1865342" y="1814765"/>
                    </a:cubicBezTo>
                    <a:lnTo>
                      <a:pt x="1858360" y="1809099"/>
                    </a:lnTo>
                    <a:cubicBezTo>
                      <a:pt x="1855106" y="1806458"/>
                      <a:pt x="1855351" y="1802359"/>
                      <a:pt x="1858906" y="1799943"/>
                    </a:cubicBezTo>
                    <a:lnTo>
                      <a:pt x="1866537" y="1794758"/>
                    </a:lnTo>
                    <a:cubicBezTo>
                      <a:pt x="1868315" y="1793550"/>
                      <a:pt x="1870583" y="1792991"/>
                      <a:pt x="1872815" y="1793065"/>
                    </a:cubicBezTo>
                    <a:close/>
                    <a:moveTo>
                      <a:pt x="1108587" y="1793065"/>
                    </a:moveTo>
                    <a:cubicBezTo>
                      <a:pt x="1110817" y="1793138"/>
                      <a:pt x="1113011" y="1793844"/>
                      <a:pt x="1114637" y="1795164"/>
                    </a:cubicBezTo>
                    <a:lnTo>
                      <a:pt x="1121620" y="1800830"/>
                    </a:lnTo>
                    <a:cubicBezTo>
                      <a:pt x="1124873" y="1803471"/>
                      <a:pt x="1124628" y="1807570"/>
                      <a:pt x="1121072" y="1809986"/>
                    </a:cubicBezTo>
                    <a:lnTo>
                      <a:pt x="1113442" y="1815171"/>
                    </a:lnTo>
                    <a:cubicBezTo>
                      <a:pt x="1109886" y="1817587"/>
                      <a:pt x="1104367" y="1817405"/>
                      <a:pt x="1101114" y="1814765"/>
                    </a:cubicBezTo>
                    <a:lnTo>
                      <a:pt x="1094132" y="1809099"/>
                    </a:lnTo>
                    <a:cubicBezTo>
                      <a:pt x="1090878" y="1806458"/>
                      <a:pt x="1091124" y="1802359"/>
                      <a:pt x="1094679" y="1799943"/>
                    </a:cubicBezTo>
                    <a:lnTo>
                      <a:pt x="1102310" y="1794758"/>
                    </a:lnTo>
                    <a:cubicBezTo>
                      <a:pt x="1104087" y="1793550"/>
                      <a:pt x="1106356" y="1792991"/>
                      <a:pt x="1108587" y="1793065"/>
                    </a:cubicBezTo>
                    <a:close/>
                    <a:moveTo>
                      <a:pt x="345806" y="1793065"/>
                    </a:moveTo>
                    <a:cubicBezTo>
                      <a:pt x="348037" y="1793138"/>
                      <a:pt x="350230" y="1793844"/>
                      <a:pt x="351856" y="1795164"/>
                    </a:cubicBezTo>
                    <a:lnTo>
                      <a:pt x="358839" y="1800830"/>
                    </a:lnTo>
                    <a:cubicBezTo>
                      <a:pt x="362092" y="1803471"/>
                      <a:pt x="361847" y="1807570"/>
                      <a:pt x="358291" y="1809986"/>
                    </a:cubicBezTo>
                    <a:lnTo>
                      <a:pt x="350661" y="1815171"/>
                    </a:lnTo>
                    <a:cubicBezTo>
                      <a:pt x="347105" y="1817587"/>
                      <a:pt x="341586" y="1817405"/>
                      <a:pt x="338333" y="1814765"/>
                    </a:cubicBezTo>
                    <a:lnTo>
                      <a:pt x="331351" y="1809099"/>
                    </a:lnTo>
                    <a:cubicBezTo>
                      <a:pt x="328097" y="1806458"/>
                      <a:pt x="328343" y="1802359"/>
                      <a:pt x="331898" y="1799943"/>
                    </a:cubicBezTo>
                    <a:lnTo>
                      <a:pt x="339528" y="1794758"/>
                    </a:lnTo>
                    <a:cubicBezTo>
                      <a:pt x="341306" y="1793550"/>
                      <a:pt x="343575" y="1792991"/>
                      <a:pt x="345806" y="1793065"/>
                    </a:cubicBezTo>
                    <a:close/>
                    <a:moveTo>
                      <a:pt x="3193978" y="1762406"/>
                    </a:moveTo>
                    <a:cubicBezTo>
                      <a:pt x="3200301" y="1762406"/>
                      <a:pt x="3206625" y="1764197"/>
                      <a:pt x="3211450" y="1767780"/>
                    </a:cubicBezTo>
                    <a:lnTo>
                      <a:pt x="3288327" y="1824872"/>
                    </a:lnTo>
                    <a:cubicBezTo>
                      <a:pt x="3297977" y="1832038"/>
                      <a:pt x="3297977" y="1843657"/>
                      <a:pt x="3288327" y="1850823"/>
                    </a:cubicBezTo>
                    <a:lnTo>
                      <a:pt x="3253579" y="1876628"/>
                    </a:lnTo>
                    <a:lnTo>
                      <a:pt x="3148106" y="1876628"/>
                    </a:lnTo>
                    <a:lnTo>
                      <a:pt x="3106493" y="1845725"/>
                    </a:lnTo>
                    <a:cubicBezTo>
                      <a:pt x="3096843" y="1838558"/>
                      <a:pt x="3096843" y="1826940"/>
                      <a:pt x="3106492" y="1819774"/>
                    </a:cubicBezTo>
                    <a:lnTo>
                      <a:pt x="3176505" y="1767780"/>
                    </a:lnTo>
                    <a:cubicBezTo>
                      <a:pt x="3181329" y="1764197"/>
                      <a:pt x="3187654" y="1762405"/>
                      <a:pt x="3193978" y="1762406"/>
                    </a:cubicBezTo>
                    <a:close/>
                    <a:moveTo>
                      <a:pt x="2429750" y="1762406"/>
                    </a:moveTo>
                    <a:cubicBezTo>
                      <a:pt x="2436073" y="1762406"/>
                      <a:pt x="2442397" y="1764197"/>
                      <a:pt x="2447222" y="1767780"/>
                    </a:cubicBezTo>
                    <a:lnTo>
                      <a:pt x="2524099" y="1824872"/>
                    </a:lnTo>
                    <a:cubicBezTo>
                      <a:pt x="2533749" y="1832038"/>
                      <a:pt x="2533749" y="1843657"/>
                      <a:pt x="2524099" y="1850823"/>
                    </a:cubicBezTo>
                    <a:lnTo>
                      <a:pt x="2489351" y="1876628"/>
                    </a:lnTo>
                    <a:lnTo>
                      <a:pt x="2383878" y="1876628"/>
                    </a:lnTo>
                    <a:lnTo>
                      <a:pt x="2342264" y="1845725"/>
                    </a:lnTo>
                    <a:cubicBezTo>
                      <a:pt x="2332614" y="1838558"/>
                      <a:pt x="2332614" y="1826940"/>
                      <a:pt x="2342264" y="1819774"/>
                    </a:cubicBezTo>
                    <a:lnTo>
                      <a:pt x="2412276" y="1767780"/>
                    </a:lnTo>
                    <a:cubicBezTo>
                      <a:pt x="2417101" y="1764197"/>
                      <a:pt x="2423426" y="1762405"/>
                      <a:pt x="2429750" y="1762406"/>
                    </a:cubicBezTo>
                    <a:close/>
                    <a:moveTo>
                      <a:pt x="1665368" y="1762406"/>
                    </a:moveTo>
                    <a:cubicBezTo>
                      <a:pt x="1671691" y="1762406"/>
                      <a:pt x="1678015" y="1764197"/>
                      <a:pt x="1682840" y="1767780"/>
                    </a:cubicBezTo>
                    <a:lnTo>
                      <a:pt x="1759717" y="1824872"/>
                    </a:lnTo>
                    <a:cubicBezTo>
                      <a:pt x="1769367" y="1832038"/>
                      <a:pt x="1769367" y="1843657"/>
                      <a:pt x="1759717" y="1850823"/>
                    </a:cubicBezTo>
                    <a:lnTo>
                      <a:pt x="1724969" y="1876628"/>
                    </a:lnTo>
                    <a:lnTo>
                      <a:pt x="1619496" y="1876628"/>
                    </a:lnTo>
                    <a:lnTo>
                      <a:pt x="1577882" y="1845725"/>
                    </a:lnTo>
                    <a:cubicBezTo>
                      <a:pt x="1568233" y="1838558"/>
                      <a:pt x="1568233" y="1826940"/>
                      <a:pt x="1577882" y="1819774"/>
                    </a:cubicBezTo>
                    <a:lnTo>
                      <a:pt x="1647894" y="1767780"/>
                    </a:lnTo>
                    <a:cubicBezTo>
                      <a:pt x="1652719" y="1764197"/>
                      <a:pt x="1659044" y="1762405"/>
                      <a:pt x="1665368" y="1762406"/>
                    </a:cubicBezTo>
                    <a:close/>
                    <a:moveTo>
                      <a:pt x="901140" y="1762406"/>
                    </a:moveTo>
                    <a:cubicBezTo>
                      <a:pt x="907463" y="1762406"/>
                      <a:pt x="913787" y="1764197"/>
                      <a:pt x="918612" y="1767780"/>
                    </a:cubicBezTo>
                    <a:lnTo>
                      <a:pt x="995489" y="1824872"/>
                    </a:lnTo>
                    <a:cubicBezTo>
                      <a:pt x="1005139" y="1832038"/>
                      <a:pt x="1005139" y="1843657"/>
                      <a:pt x="995489" y="1850823"/>
                    </a:cubicBezTo>
                    <a:lnTo>
                      <a:pt x="960741" y="1876628"/>
                    </a:lnTo>
                    <a:lnTo>
                      <a:pt x="855267" y="1876628"/>
                    </a:lnTo>
                    <a:lnTo>
                      <a:pt x="813654" y="1845725"/>
                    </a:lnTo>
                    <a:cubicBezTo>
                      <a:pt x="804005" y="1838558"/>
                      <a:pt x="804005" y="1826940"/>
                      <a:pt x="813654" y="1819774"/>
                    </a:cubicBezTo>
                    <a:lnTo>
                      <a:pt x="883666" y="1767780"/>
                    </a:lnTo>
                    <a:cubicBezTo>
                      <a:pt x="888491" y="1764197"/>
                      <a:pt x="894816" y="1762405"/>
                      <a:pt x="901140" y="1762406"/>
                    </a:cubicBezTo>
                    <a:close/>
                    <a:moveTo>
                      <a:pt x="138359" y="1762406"/>
                    </a:moveTo>
                    <a:cubicBezTo>
                      <a:pt x="144682" y="1762406"/>
                      <a:pt x="151006" y="1764197"/>
                      <a:pt x="155831" y="1767780"/>
                    </a:cubicBezTo>
                    <a:lnTo>
                      <a:pt x="232708" y="1824872"/>
                    </a:lnTo>
                    <a:cubicBezTo>
                      <a:pt x="242358" y="1832038"/>
                      <a:pt x="242358" y="1843657"/>
                      <a:pt x="232708" y="1850823"/>
                    </a:cubicBezTo>
                    <a:lnTo>
                      <a:pt x="197960" y="1876628"/>
                    </a:lnTo>
                    <a:lnTo>
                      <a:pt x="92487" y="1876628"/>
                    </a:lnTo>
                    <a:lnTo>
                      <a:pt x="50874" y="1845725"/>
                    </a:lnTo>
                    <a:cubicBezTo>
                      <a:pt x="41224" y="1838558"/>
                      <a:pt x="41224" y="1826940"/>
                      <a:pt x="50873" y="1819774"/>
                    </a:cubicBezTo>
                    <a:lnTo>
                      <a:pt x="120885" y="1767780"/>
                    </a:lnTo>
                    <a:cubicBezTo>
                      <a:pt x="125711" y="1764197"/>
                      <a:pt x="132035" y="1762405"/>
                      <a:pt x="138359" y="1762406"/>
                    </a:cubicBezTo>
                    <a:close/>
                    <a:moveTo>
                      <a:pt x="2722255" y="1749726"/>
                    </a:moveTo>
                    <a:cubicBezTo>
                      <a:pt x="2725472" y="1749388"/>
                      <a:pt x="2728761" y="1749392"/>
                      <a:pt x="2732020" y="1749756"/>
                    </a:cubicBezTo>
                    <a:cubicBezTo>
                      <a:pt x="2736362" y="1750240"/>
                      <a:pt x="2740650" y="1751366"/>
                      <a:pt x="2744631" y="1753176"/>
                    </a:cubicBezTo>
                    <a:lnTo>
                      <a:pt x="2821452" y="1788106"/>
                    </a:lnTo>
                    <a:cubicBezTo>
                      <a:pt x="2837379" y="1795349"/>
                      <a:pt x="2842384" y="1810808"/>
                      <a:pt x="2832632" y="1822637"/>
                    </a:cubicBezTo>
                    <a:lnTo>
                      <a:pt x="2805886" y="1855077"/>
                    </a:lnTo>
                    <a:cubicBezTo>
                      <a:pt x="2796134" y="1866905"/>
                      <a:pt x="2775316" y="1870623"/>
                      <a:pt x="2759388" y="1863381"/>
                    </a:cubicBezTo>
                    <a:lnTo>
                      <a:pt x="2682570" y="1828450"/>
                    </a:lnTo>
                    <a:cubicBezTo>
                      <a:pt x="2666643" y="1821208"/>
                      <a:pt x="2661636" y="1805748"/>
                      <a:pt x="2671388" y="1793920"/>
                    </a:cubicBezTo>
                    <a:lnTo>
                      <a:pt x="2698134" y="1761480"/>
                    </a:lnTo>
                    <a:cubicBezTo>
                      <a:pt x="2703620" y="1754827"/>
                      <a:pt x="2712607" y="1750740"/>
                      <a:pt x="2722255" y="1749726"/>
                    </a:cubicBezTo>
                    <a:close/>
                    <a:moveTo>
                      <a:pt x="1957873" y="1749726"/>
                    </a:moveTo>
                    <a:cubicBezTo>
                      <a:pt x="1961090" y="1749388"/>
                      <a:pt x="1964379" y="1749392"/>
                      <a:pt x="1967637" y="1749756"/>
                    </a:cubicBezTo>
                    <a:cubicBezTo>
                      <a:pt x="1971981" y="1750240"/>
                      <a:pt x="1976268" y="1751366"/>
                      <a:pt x="1980249" y="1753176"/>
                    </a:cubicBezTo>
                    <a:lnTo>
                      <a:pt x="2057070" y="1788106"/>
                    </a:lnTo>
                    <a:cubicBezTo>
                      <a:pt x="2072997" y="1795349"/>
                      <a:pt x="2078003" y="1810808"/>
                      <a:pt x="2068250" y="1822637"/>
                    </a:cubicBezTo>
                    <a:lnTo>
                      <a:pt x="2041504" y="1855077"/>
                    </a:lnTo>
                    <a:cubicBezTo>
                      <a:pt x="2031751" y="1866905"/>
                      <a:pt x="2010934" y="1870623"/>
                      <a:pt x="1995006" y="1863381"/>
                    </a:cubicBezTo>
                    <a:lnTo>
                      <a:pt x="1918188" y="1828450"/>
                    </a:lnTo>
                    <a:cubicBezTo>
                      <a:pt x="1902260" y="1821208"/>
                      <a:pt x="1897254" y="1805748"/>
                      <a:pt x="1907006" y="1793920"/>
                    </a:cubicBezTo>
                    <a:lnTo>
                      <a:pt x="1933753" y="1761480"/>
                    </a:lnTo>
                    <a:cubicBezTo>
                      <a:pt x="1939238" y="1754827"/>
                      <a:pt x="1948225" y="1750740"/>
                      <a:pt x="1957873" y="1749726"/>
                    </a:cubicBezTo>
                    <a:close/>
                    <a:moveTo>
                      <a:pt x="1193646" y="1749726"/>
                    </a:moveTo>
                    <a:cubicBezTo>
                      <a:pt x="1196862" y="1749388"/>
                      <a:pt x="1200151" y="1749392"/>
                      <a:pt x="1203409" y="1749756"/>
                    </a:cubicBezTo>
                    <a:cubicBezTo>
                      <a:pt x="1207753" y="1750240"/>
                      <a:pt x="1212040" y="1751366"/>
                      <a:pt x="1216022" y="1753176"/>
                    </a:cubicBezTo>
                    <a:lnTo>
                      <a:pt x="1292842" y="1788106"/>
                    </a:lnTo>
                    <a:cubicBezTo>
                      <a:pt x="1308769" y="1795349"/>
                      <a:pt x="1313775" y="1810808"/>
                      <a:pt x="1304023" y="1822637"/>
                    </a:cubicBezTo>
                    <a:lnTo>
                      <a:pt x="1277276" y="1855077"/>
                    </a:lnTo>
                    <a:cubicBezTo>
                      <a:pt x="1267523" y="1866905"/>
                      <a:pt x="1246706" y="1870623"/>
                      <a:pt x="1230778" y="1863381"/>
                    </a:cubicBezTo>
                    <a:lnTo>
                      <a:pt x="1153960" y="1828450"/>
                    </a:lnTo>
                    <a:cubicBezTo>
                      <a:pt x="1138033" y="1821208"/>
                      <a:pt x="1133026" y="1805748"/>
                      <a:pt x="1142778" y="1793920"/>
                    </a:cubicBezTo>
                    <a:lnTo>
                      <a:pt x="1169525" y="1761480"/>
                    </a:lnTo>
                    <a:cubicBezTo>
                      <a:pt x="1175011" y="1754827"/>
                      <a:pt x="1183997" y="1750740"/>
                      <a:pt x="1193646" y="1749726"/>
                    </a:cubicBezTo>
                    <a:close/>
                    <a:moveTo>
                      <a:pt x="430865" y="1749726"/>
                    </a:moveTo>
                    <a:cubicBezTo>
                      <a:pt x="434080" y="1749388"/>
                      <a:pt x="437370" y="1749392"/>
                      <a:pt x="440628" y="1749756"/>
                    </a:cubicBezTo>
                    <a:cubicBezTo>
                      <a:pt x="444972" y="1750240"/>
                      <a:pt x="449259" y="1751366"/>
                      <a:pt x="453241" y="1753176"/>
                    </a:cubicBezTo>
                    <a:lnTo>
                      <a:pt x="530060" y="1788106"/>
                    </a:lnTo>
                    <a:cubicBezTo>
                      <a:pt x="545988" y="1795349"/>
                      <a:pt x="550994" y="1810808"/>
                      <a:pt x="541242" y="1822637"/>
                    </a:cubicBezTo>
                    <a:lnTo>
                      <a:pt x="514495" y="1855077"/>
                    </a:lnTo>
                    <a:cubicBezTo>
                      <a:pt x="504742" y="1866905"/>
                      <a:pt x="483925" y="1870623"/>
                      <a:pt x="467998" y="1863381"/>
                    </a:cubicBezTo>
                    <a:lnTo>
                      <a:pt x="391179" y="1828450"/>
                    </a:lnTo>
                    <a:cubicBezTo>
                      <a:pt x="375252" y="1821208"/>
                      <a:pt x="370245" y="1805748"/>
                      <a:pt x="379997" y="1793920"/>
                    </a:cubicBezTo>
                    <a:lnTo>
                      <a:pt x="406743" y="1761480"/>
                    </a:lnTo>
                    <a:cubicBezTo>
                      <a:pt x="412230" y="1754827"/>
                      <a:pt x="421216" y="1750740"/>
                      <a:pt x="430865" y="1749726"/>
                    </a:cubicBezTo>
                    <a:close/>
                    <a:moveTo>
                      <a:pt x="3329048" y="1745088"/>
                    </a:moveTo>
                    <a:lnTo>
                      <a:pt x="3338990" y="1816322"/>
                    </a:lnTo>
                    <a:lnTo>
                      <a:pt x="3333793" y="1819341"/>
                    </a:lnTo>
                    <a:cubicBezTo>
                      <a:pt x="3322330" y="1826000"/>
                      <a:pt x="3305768" y="1824497"/>
                      <a:pt x="3296802" y="1815985"/>
                    </a:cubicBezTo>
                    <a:lnTo>
                      <a:pt x="3277559" y="1797717"/>
                    </a:lnTo>
                    <a:cubicBezTo>
                      <a:pt x="3268593" y="1789204"/>
                      <a:pt x="3270617" y="1776906"/>
                      <a:pt x="3282079" y="1770247"/>
                    </a:cubicBezTo>
                    <a:lnTo>
                      <a:pt x="3323370" y="1746260"/>
                    </a:lnTo>
                    <a:close/>
                    <a:moveTo>
                      <a:pt x="2660785" y="1742290"/>
                    </a:moveTo>
                    <a:cubicBezTo>
                      <a:pt x="2664162" y="1742597"/>
                      <a:pt x="2667380" y="1743860"/>
                      <a:pt x="2669642" y="1746006"/>
                    </a:cubicBezTo>
                    <a:lnTo>
                      <a:pt x="2679346" y="1755219"/>
                    </a:lnTo>
                    <a:cubicBezTo>
                      <a:pt x="2683868" y="1759513"/>
                      <a:pt x="2682848" y="1765715"/>
                      <a:pt x="2677066" y="1769074"/>
                    </a:cubicBezTo>
                    <a:lnTo>
                      <a:pt x="2663997" y="1776667"/>
                    </a:lnTo>
                    <a:cubicBezTo>
                      <a:pt x="2658216" y="1780025"/>
                      <a:pt x="2649863" y="1779267"/>
                      <a:pt x="2645341" y="1774973"/>
                    </a:cubicBezTo>
                    <a:lnTo>
                      <a:pt x="2635636" y="1765760"/>
                    </a:lnTo>
                    <a:cubicBezTo>
                      <a:pt x="2631114" y="1761467"/>
                      <a:pt x="2632134" y="1755264"/>
                      <a:pt x="2637916" y="1751906"/>
                    </a:cubicBezTo>
                    <a:lnTo>
                      <a:pt x="2650985" y="1744313"/>
                    </a:lnTo>
                    <a:cubicBezTo>
                      <a:pt x="2653876" y="1742634"/>
                      <a:pt x="2657410" y="1741984"/>
                      <a:pt x="2660785" y="1742290"/>
                    </a:cubicBezTo>
                    <a:close/>
                    <a:moveTo>
                      <a:pt x="1896403" y="1742290"/>
                    </a:moveTo>
                    <a:cubicBezTo>
                      <a:pt x="1899780" y="1742597"/>
                      <a:pt x="1902998" y="1743860"/>
                      <a:pt x="1905260" y="1746006"/>
                    </a:cubicBezTo>
                    <a:lnTo>
                      <a:pt x="1914964" y="1755219"/>
                    </a:lnTo>
                    <a:cubicBezTo>
                      <a:pt x="1919486" y="1759513"/>
                      <a:pt x="1918466" y="1765715"/>
                      <a:pt x="1912684" y="1769074"/>
                    </a:cubicBezTo>
                    <a:lnTo>
                      <a:pt x="1899614" y="1776667"/>
                    </a:lnTo>
                    <a:cubicBezTo>
                      <a:pt x="1893834" y="1780025"/>
                      <a:pt x="1885482" y="1779267"/>
                      <a:pt x="1880959" y="1774973"/>
                    </a:cubicBezTo>
                    <a:lnTo>
                      <a:pt x="1871254" y="1765760"/>
                    </a:lnTo>
                    <a:cubicBezTo>
                      <a:pt x="1866732" y="1761467"/>
                      <a:pt x="1867752" y="1755264"/>
                      <a:pt x="1873534" y="1751906"/>
                    </a:cubicBezTo>
                    <a:lnTo>
                      <a:pt x="1886603" y="1744313"/>
                    </a:lnTo>
                    <a:cubicBezTo>
                      <a:pt x="1889494" y="1742634"/>
                      <a:pt x="1893027" y="1741984"/>
                      <a:pt x="1896403" y="1742290"/>
                    </a:cubicBezTo>
                    <a:close/>
                    <a:moveTo>
                      <a:pt x="1132176" y="1742290"/>
                    </a:moveTo>
                    <a:cubicBezTo>
                      <a:pt x="1135552" y="1742597"/>
                      <a:pt x="1138770" y="1743860"/>
                      <a:pt x="1141031" y="1746006"/>
                    </a:cubicBezTo>
                    <a:lnTo>
                      <a:pt x="1150736" y="1755219"/>
                    </a:lnTo>
                    <a:cubicBezTo>
                      <a:pt x="1155260" y="1759513"/>
                      <a:pt x="1154238" y="1765715"/>
                      <a:pt x="1148456" y="1769074"/>
                    </a:cubicBezTo>
                    <a:lnTo>
                      <a:pt x="1135387" y="1776667"/>
                    </a:lnTo>
                    <a:cubicBezTo>
                      <a:pt x="1129606" y="1780025"/>
                      <a:pt x="1121254" y="1779267"/>
                      <a:pt x="1116731" y="1774973"/>
                    </a:cubicBezTo>
                    <a:lnTo>
                      <a:pt x="1107026" y="1765760"/>
                    </a:lnTo>
                    <a:cubicBezTo>
                      <a:pt x="1102505" y="1761467"/>
                      <a:pt x="1103525" y="1755264"/>
                      <a:pt x="1109307" y="1751906"/>
                    </a:cubicBezTo>
                    <a:lnTo>
                      <a:pt x="1122376" y="1744313"/>
                    </a:lnTo>
                    <a:cubicBezTo>
                      <a:pt x="1125266" y="1742634"/>
                      <a:pt x="1128800" y="1741984"/>
                      <a:pt x="1132176" y="1742290"/>
                    </a:cubicBezTo>
                    <a:close/>
                    <a:moveTo>
                      <a:pt x="369395" y="1742290"/>
                    </a:moveTo>
                    <a:cubicBezTo>
                      <a:pt x="372771" y="1742597"/>
                      <a:pt x="375989" y="1743860"/>
                      <a:pt x="378250" y="1746006"/>
                    </a:cubicBezTo>
                    <a:lnTo>
                      <a:pt x="387955" y="1755219"/>
                    </a:lnTo>
                    <a:cubicBezTo>
                      <a:pt x="392478" y="1759513"/>
                      <a:pt x="391457" y="1765715"/>
                      <a:pt x="385676" y="1769074"/>
                    </a:cubicBezTo>
                    <a:lnTo>
                      <a:pt x="372606" y="1776667"/>
                    </a:lnTo>
                    <a:cubicBezTo>
                      <a:pt x="366825" y="1780025"/>
                      <a:pt x="358473" y="1779267"/>
                      <a:pt x="353950" y="1774973"/>
                    </a:cubicBezTo>
                    <a:lnTo>
                      <a:pt x="344246" y="1765760"/>
                    </a:lnTo>
                    <a:cubicBezTo>
                      <a:pt x="339723" y="1761467"/>
                      <a:pt x="340743" y="1755264"/>
                      <a:pt x="346525" y="1751906"/>
                    </a:cubicBezTo>
                    <a:lnTo>
                      <a:pt x="359595" y="1744313"/>
                    </a:lnTo>
                    <a:cubicBezTo>
                      <a:pt x="362485" y="1742634"/>
                      <a:pt x="366019" y="1741984"/>
                      <a:pt x="369395" y="1742290"/>
                    </a:cubicBezTo>
                    <a:close/>
                    <a:moveTo>
                      <a:pt x="2578573" y="1742249"/>
                    </a:moveTo>
                    <a:cubicBezTo>
                      <a:pt x="2585266" y="1742856"/>
                      <a:pt x="2591648" y="1745360"/>
                      <a:pt x="2596132" y="1749616"/>
                    </a:cubicBezTo>
                    <a:lnTo>
                      <a:pt x="2615374" y="1767884"/>
                    </a:lnTo>
                    <a:cubicBezTo>
                      <a:pt x="2624341" y="1776397"/>
                      <a:pt x="2622318" y="1788695"/>
                      <a:pt x="2610856" y="1795354"/>
                    </a:cubicBezTo>
                    <a:lnTo>
                      <a:pt x="2569564" y="1819341"/>
                    </a:lnTo>
                    <a:cubicBezTo>
                      <a:pt x="2558102" y="1826000"/>
                      <a:pt x="2541540" y="1824497"/>
                      <a:pt x="2532574" y="1815985"/>
                    </a:cubicBezTo>
                    <a:lnTo>
                      <a:pt x="2513331" y="1797717"/>
                    </a:lnTo>
                    <a:cubicBezTo>
                      <a:pt x="2504366" y="1789204"/>
                      <a:pt x="2506388" y="1776906"/>
                      <a:pt x="2517850" y="1770247"/>
                    </a:cubicBezTo>
                    <a:lnTo>
                      <a:pt x="2559142" y="1746260"/>
                    </a:lnTo>
                    <a:cubicBezTo>
                      <a:pt x="2564873" y="1742931"/>
                      <a:pt x="2571879" y="1741641"/>
                      <a:pt x="2578573" y="1742249"/>
                    </a:cubicBezTo>
                    <a:close/>
                    <a:moveTo>
                      <a:pt x="1814191" y="1742249"/>
                    </a:moveTo>
                    <a:cubicBezTo>
                      <a:pt x="1820884" y="1742856"/>
                      <a:pt x="1827267" y="1745360"/>
                      <a:pt x="1831750" y="1749616"/>
                    </a:cubicBezTo>
                    <a:lnTo>
                      <a:pt x="1850992" y="1767884"/>
                    </a:lnTo>
                    <a:cubicBezTo>
                      <a:pt x="1859958" y="1776397"/>
                      <a:pt x="1857936" y="1788695"/>
                      <a:pt x="1846474" y="1795354"/>
                    </a:cubicBezTo>
                    <a:lnTo>
                      <a:pt x="1805183" y="1819341"/>
                    </a:lnTo>
                    <a:cubicBezTo>
                      <a:pt x="1793720" y="1826000"/>
                      <a:pt x="1777158" y="1824497"/>
                      <a:pt x="1768192" y="1815985"/>
                    </a:cubicBezTo>
                    <a:lnTo>
                      <a:pt x="1748950" y="1797717"/>
                    </a:lnTo>
                    <a:cubicBezTo>
                      <a:pt x="1739983" y="1789204"/>
                      <a:pt x="1742006" y="1776906"/>
                      <a:pt x="1753469" y="1770247"/>
                    </a:cubicBezTo>
                    <a:lnTo>
                      <a:pt x="1794760" y="1746260"/>
                    </a:lnTo>
                    <a:cubicBezTo>
                      <a:pt x="1800492" y="1742931"/>
                      <a:pt x="1807497" y="1741641"/>
                      <a:pt x="1814191" y="1742249"/>
                    </a:cubicBezTo>
                    <a:close/>
                    <a:moveTo>
                      <a:pt x="1049963" y="1742249"/>
                    </a:moveTo>
                    <a:cubicBezTo>
                      <a:pt x="1056657" y="1742856"/>
                      <a:pt x="1063039" y="1745360"/>
                      <a:pt x="1067523" y="1749616"/>
                    </a:cubicBezTo>
                    <a:lnTo>
                      <a:pt x="1086764" y="1767884"/>
                    </a:lnTo>
                    <a:cubicBezTo>
                      <a:pt x="1095731" y="1776397"/>
                      <a:pt x="1093708" y="1788695"/>
                      <a:pt x="1082245" y="1795354"/>
                    </a:cubicBezTo>
                    <a:lnTo>
                      <a:pt x="1040955" y="1819341"/>
                    </a:lnTo>
                    <a:cubicBezTo>
                      <a:pt x="1029492" y="1826000"/>
                      <a:pt x="1012931" y="1824497"/>
                      <a:pt x="1003965" y="1815985"/>
                    </a:cubicBezTo>
                    <a:lnTo>
                      <a:pt x="984721" y="1797717"/>
                    </a:lnTo>
                    <a:cubicBezTo>
                      <a:pt x="975756" y="1789204"/>
                      <a:pt x="977779" y="1776906"/>
                      <a:pt x="989241" y="1770247"/>
                    </a:cubicBezTo>
                    <a:lnTo>
                      <a:pt x="1030532" y="1746260"/>
                    </a:lnTo>
                    <a:cubicBezTo>
                      <a:pt x="1036263" y="1742931"/>
                      <a:pt x="1043270" y="1741641"/>
                      <a:pt x="1049963" y="1742249"/>
                    </a:cubicBezTo>
                    <a:close/>
                    <a:moveTo>
                      <a:pt x="287182" y="1742249"/>
                    </a:moveTo>
                    <a:cubicBezTo>
                      <a:pt x="293876" y="1742856"/>
                      <a:pt x="300258" y="1745360"/>
                      <a:pt x="304741" y="1749616"/>
                    </a:cubicBezTo>
                    <a:lnTo>
                      <a:pt x="323983" y="1767884"/>
                    </a:lnTo>
                    <a:cubicBezTo>
                      <a:pt x="332950" y="1776397"/>
                      <a:pt x="330927" y="1788695"/>
                      <a:pt x="319465" y="1795354"/>
                    </a:cubicBezTo>
                    <a:lnTo>
                      <a:pt x="278174" y="1819341"/>
                    </a:lnTo>
                    <a:cubicBezTo>
                      <a:pt x="266711" y="1826000"/>
                      <a:pt x="250149" y="1824497"/>
                      <a:pt x="241184" y="1815985"/>
                    </a:cubicBezTo>
                    <a:lnTo>
                      <a:pt x="221941" y="1797717"/>
                    </a:lnTo>
                    <a:cubicBezTo>
                      <a:pt x="212974" y="1789204"/>
                      <a:pt x="214998" y="1776906"/>
                      <a:pt x="226460" y="1770247"/>
                    </a:cubicBezTo>
                    <a:lnTo>
                      <a:pt x="267751" y="1746260"/>
                    </a:lnTo>
                    <a:cubicBezTo>
                      <a:pt x="273482" y="1742931"/>
                      <a:pt x="280489" y="1741641"/>
                      <a:pt x="287182" y="1742249"/>
                    </a:cubicBezTo>
                    <a:close/>
                    <a:moveTo>
                      <a:pt x="3093542" y="1732410"/>
                    </a:moveTo>
                    <a:cubicBezTo>
                      <a:pt x="3096935" y="1732410"/>
                      <a:pt x="3100326" y="1733370"/>
                      <a:pt x="3102914" y="1735293"/>
                    </a:cubicBezTo>
                    <a:lnTo>
                      <a:pt x="3140468" y="1763181"/>
                    </a:lnTo>
                    <a:cubicBezTo>
                      <a:pt x="3145644" y="1767025"/>
                      <a:pt x="3145643" y="1773257"/>
                      <a:pt x="3140468" y="1777101"/>
                    </a:cubicBezTo>
                    <a:lnTo>
                      <a:pt x="3088096" y="1815994"/>
                    </a:lnTo>
                    <a:cubicBezTo>
                      <a:pt x="3082920" y="1819837"/>
                      <a:pt x="3074528" y="1819838"/>
                      <a:pt x="3069352" y="1815994"/>
                    </a:cubicBezTo>
                    <a:lnTo>
                      <a:pt x="3031799" y="1788105"/>
                    </a:lnTo>
                    <a:cubicBezTo>
                      <a:pt x="3026623" y="1784262"/>
                      <a:pt x="3026623" y="1778029"/>
                      <a:pt x="3031799" y="1774186"/>
                    </a:cubicBezTo>
                    <a:lnTo>
                      <a:pt x="3084170" y="1735293"/>
                    </a:lnTo>
                    <a:cubicBezTo>
                      <a:pt x="3086758" y="1733370"/>
                      <a:pt x="3090150" y="1732410"/>
                      <a:pt x="3093542" y="1732410"/>
                    </a:cubicBezTo>
                    <a:close/>
                    <a:moveTo>
                      <a:pt x="2329314" y="1732410"/>
                    </a:moveTo>
                    <a:cubicBezTo>
                      <a:pt x="2332707" y="1732410"/>
                      <a:pt x="2336099" y="1733370"/>
                      <a:pt x="2338686" y="1735293"/>
                    </a:cubicBezTo>
                    <a:lnTo>
                      <a:pt x="2376240" y="1763181"/>
                    </a:lnTo>
                    <a:cubicBezTo>
                      <a:pt x="2381416" y="1767025"/>
                      <a:pt x="2381415" y="1773257"/>
                      <a:pt x="2376240" y="1777101"/>
                    </a:cubicBezTo>
                    <a:lnTo>
                      <a:pt x="2323868" y="1815994"/>
                    </a:lnTo>
                    <a:cubicBezTo>
                      <a:pt x="2318692" y="1819837"/>
                      <a:pt x="2310300" y="1819838"/>
                      <a:pt x="2305124" y="1815994"/>
                    </a:cubicBezTo>
                    <a:lnTo>
                      <a:pt x="2267570" y="1788105"/>
                    </a:lnTo>
                    <a:cubicBezTo>
                      <a:pt x="2262395" y="1784262"/>
                      <a:pt x="2262395" y="1778029"/>
                      <a:pt x="2267570" y="1774186"/>
                    </a:cubicBezTo>
                    <a:lnTo>
                      <a:pt x="2319942" y="1735293"/>
                    </a:lnTo>
                    <a:cubicBezTo>
                      <a:pt x="2322530" y="1733370"/>
                      <a:pt x="2325922" y="1732410"/>
                      <a:pt x="2329314" y="1732410"/>
                    </a:cubicBezTo>
                    <a:close/>
                    <a:moveTo>
                      <a:pt x="1564932" y="1732410"/>
                    </a:moveTo>
                    <a:cubicBezTo>
                      <a:pt x="1568325" y="1732410"/>
                      <a:pt x="1571716" y="1733370"/>
                      <a:pt x="1574304" y="1735293"/>
                    </a:cubicBezTo>
                    <a:lnTo>
                      <a:pt x="1611858" y="1763181"/>
                    </a:lnTo>
                    <a:cubicBezTo>
                      <a:pt x="1617034" y="1767025"/>
                      <a:pt x="1617033" y="1773257"/>
                      <a:pt x="1611858" y="1777101"/>
                    </a:cubicBezTo>
                    <a:lnTo>
                      <a:pt x="1559486" y="1815994"/>
                    </a:lnTo>
                    <a:cubicBezTo>
                      <a:pt x="1554310" y="1819837"/>
                      <a:pt x="1545918" y="1819838"/>
                      <a:pt x="1540742" y="1815994"/>
                    </a:cubicBezTo>
                    <a:lnTo>
                      <a:pt x="1503188" y="1788105"/>
                    </a:lnTo>
                    <a:cubicBezTo>
                      <a:pt x="1498013" y="1784262"/>
                      <a:pt x="1498013" y="1778029"/>
                      <a:pt x="1503188" y="1774186"/>
                    </a:cubicBezTo>
                    <a:lnTo>
                      <a:pt x="1555560" y="1735293"/>
                    </a:lnTo>
                    <a:cubicBezTo>
                      <a:pt x="1558148" y="1733370"/>
                      <a:pt x="1561540" y="1732410"/>
                      <a:pt x="1564932" y="1732410"/>
                    </a:cubicBezTo>
                    <a:close/>
                    <a:moveTo>
                      <a:pt x="800704" y="1732410"/>
                    </a:moveTo>
                    <a:cubicBezTo>
                      <a:pt x="804097" y="1732410"/>
                      <a:pt x="807489" y="1733370"/>
                      <a:pt x="810076" y="1735293"/>
                    </a:cubicBezTo>
                    <a:lnTo>
                      <a:pt x="847630" y="1763181"/>
                    </a:lnTo>
                    <a:cubicBezTo>
                      <a:pt x="852806" y="1767025"/>
                      <a:pt x="852805" y="1773257"/>
                      <a:pt x="847630" y="1777101"/>
                    </a:cubicBezTo>
                    <a:lnTo>
                      <a:pt x="795258" y="1815994"/>
                    </a:lnTo>
                    <a:cubicBezTo>
                      <a:pt x="790082" y="1819837"/>
                      <a:pt x="781690" y="1819838"/>
                      <a:pt x="776514" y="1815994"/>
                    </a:cubicBezTo>
                    <a:lnTo>
                      <a:pt x="738961" y="1788105"/>
                    </a:lnTo>
                    <a:cubicBezTo>
                      <a:pt x="733785" y="1784262"/>
                      <a:pt x="733785" y="1778029"/>
                      <a:pt x="738961" y="1774186"/>
                    </a:cubicBezTo>
                    <a:lnTo>
                      <a:pt x="791332" y="1735293"/>
                    </a:lnTo>
                    <a:cubicBezTo>
                      <a:pt x="793921" y="1733370"/>
                      <a:pt x="797312" y="1732410"/>
                      <a:pt x="800704" y="1732410"/>
                    </a:cubicBezTo>
                    <a:close/>
                    <a:moveTo>
                      <a:pt x="37923" y="1732410"/>
                    </a:moveTo>
                    <a:cubicBezTo>
                      <a:pt x="41316" y="1732410"/>
                      <a:pt x="44708" y="1733370"/>
                      <a:pt x="47295" y="1735293"/>
                    </a:cubicBezTo>
                    <a:lnTo>
                      <a:pt x="84849" y="1763181"/>
                    </a:lnTo>
                    <a:cubicBezTo>
                      <a:pt x="90025" y="1767025"/>
                      <a:pt x="90024" y="1773257"/>
                      <a:pt x="84849" y="1777101"/>
                    </a:cubicBezTo>
                    <a:lnTo>
                      <a:pt x="32477" y="1815994"/>
                    </a:lnTo>
                    <a:cubicBezTo>
                      <a:pt x="27301" y="1819837"/>
                      <a:pt x="18909" y="1819838"/>
                      <a:pt x="13733" y="1815994"/>
                    </a:cubicBezTo>
                    <a:lnTo>
                      <a:pt x="8959" y="1812448"/>
                    </a:lnTo>
                    <a:lnTo>
                      <a:pt x="18708" y="1742604"/>
                    </a:lnTo>
                    <a:lnTo>
                      <a:pt x="28552" y="1735293"/>
                    </a:lnTo>
                    <a:cubicBezTo>
                      <a:pt x="31140" y="1733370"/>
                      <a:pt x="34531" y="1732410"/>
                      <a:pt x="37923" y="1732410"/>
                    </a:cubicBezTo>
                    <a:close/>
                    <a:moveTo>
                      <a:pt x="2802848" y="1732343"/>
                    </a:moveTo>
                    <a:cubicBezTo>
                      <a:pt x="2805199" y="1732823"/>
                      <a:pt x="2807304" y="1733970"/>
                      <a:pt x="2808604" y="1735668"/>
                    </a:cubicBezTo>
                    <a:lnTo>
                      <a:pt x="2815886" y="1745182"/>
                    </a:lnTo>
                    <a:cubicBezTo>
                      <a:pt x="2818486" y="1748578"/>
                      <a:pt x="2816886" y="1752898"/>
                      <a:pt x="2812312" y="1754829"/>
                    </a:cubicBezTo>
                    <a:lnTo>
                      <a:pt x="2799766" y="1760126"/>
                    </a:lnTo>
                    <a:cubicBezTo>
                      <a:pt x="2795191" y="1762057"/>
                      <a:pt x="2789374" y="1760869"/>
                      <a:pt x="2786774" y="1757472"/>
                    </a:cubicBezTo>
                    <a:lnTo>
                      <a:pt x="2779492" y="1747959"/>
                    </a:lnTo>
                    <a:cubicBezTo>
                      <a:pt x="2776892" y="1744562"/>
                      <a:pt x="2778492" y="1740242"/>
                      <a:pt x="2783066" y="1738311"/>
                    </a:cubicBezTo>
                    <a:lnTo>
                      <a:pt x="2795612" y="1733015"/>
                    </a:lnTo>
                    <a:cubicBezTo>
                      <a:pt x="2797899" y="1732049"/>
                      <a:pt x="2800496" y="1731863"/>
                      <a:pt x="2802848" y="1732343"/>
                    </a:cubicBezTo>
                    <a:close/>
                    <a:moveTo>
                      <a:pt x="2038466" y="1732343"/>
                    </a:moveTo>
                    <a:cubicBezTo>
                      <a:pt x="2040817" y="1732823"/>
                      <a:pt x="2042922" y="1733970"/>
                      <a:pt x="2044222" y="1735668"/>
                    </a:cubicBezTo>
                    <a:lnTo>
                      <a:pt x="2051504" y="1745182"/>
                    </a:lnTo>
                    <a:cubicBezTo>
                      <a:pt x="2054104" y="1748578"/>
                      <a:pt x="2052504" y="1752898"/>
                      <a:pt x="2047930" y="1754829"/>
                    </a:cubicBezTo>
                    <a:lnTo>
                      <a:pt x="2035384" y="1760126"/>
                    </a:lnTo>
                    <a:cubicBezTo>
                      <a:pt x="2030810" y="1762057"/>
                      <a:pt x="2024992" y="1760869"/>
                      <a:pt x="2022392" y="1757472"/>
                    </a:cubicBezTo>
                    <a:lnTo>
                      <a:pt x="2015110" y="1747959"/>
                    </a:lnTo>
                    <a:cubicBezTo>
                      <a:pt x="2012509" y="1744562"/>
                      <a:pt x="2014109" y="1740242"/>
                      <a:pt x="2018684" y="1738311"/>
                    </a:cubicBezTo>
                    <a:lnTo>
                      <a:pt x="2031230" y="1733015"/>
                    </a:lnTo>
                    <a:cubicBezTo>
                      <a:pt x="2033518" y="1732049"/>
                      <a:pt x="2036114" y="1731863"/>
                      <a:pt x="2038466" y="1732343"/>
                    </a:cubicBezTo>
                    <a:close/>
                    <a:moveTo>
                      <a:pt x="1274238" y="1732343"/>
                    </a:moveTo>
                    <a:cubicBezTo>
                      <a:pt x="1276589" y="1732823"/>
                      <a:pt x="1278694" y="1733970"/>
                      <a:pt x="1279994" y="1735668"/>
                    </a:cubicBezTo>
                    <a:lnTo>
                      <a:pt x="1287275" y="1745182"/>
                    </a:lnTo>
                    <a:cubicBezTo>
                      <a:pt x="1289877" y="1748578"/>
                      <a:pt x="1288277" y="1752898"/>
                      <a:pt x="1283702" y="1754829"/>
                    </a:cubicBezTo>
                    <a:lnTo>
                      <a:pt x="1271156" y="1760126"/>
                    </a:lnTo>
                    <a:cubicBezTo>
                      <a:pt x="1266582" y="1762057"/>
                      <a:pt x="1260765" y="1760869"/>
                      <a:pt x="1258164" y="1757472"/>
                    </a:cubicBezTo>
                    <a:lnTo>
                      <a:pt x="1250882" y="1747959"/>
                    </a:lnTo>
                    <a:cubicBezTo>
                      <a:pt x="1248282" y="1744562"/>
                      <a:pt x="1249882" y="1740242"/>
                      <a:pt x="1254456" y="1738311"/>
                    </a:cubicBezTo>
                    <a:lnTo>
                      <a:pt x="1267002" y="1733015"/>
                    </a:lnTo>
                    <a:cubicBezTo>
                      <a:pt x="1269289" y="1732049"/>
                      <a:pt x="1271886" y="1731863"/>
                      <a:pt x="1274238" y="1732343"/>
                    </a:cubicBezTo>
                    <a:close/>
                    <a:moveTo>
                      <a:pt x="511457" y="1732343"/>
                    </a:moveTo>
                    <a:cubicBezTo>
                      <a:pt x="513809" y="1732823"/>
                      <a:pt x="515913" y="1733970"/>
                      <a:pt x="517213" y="1735668"/>
                    </a:cubicBezTo>
                    <a:lnTo>
                      <a:pt x="524495" y="1745182"/>
                    </a:lnTo>
                    <a:cubicBezTo>
                      <a:pt x="527096" y="1748578"/>
                      <a:pt x="525496" y="1752898"/>
                      <a:pt x="520921" y="1754829"/>
                    </a:cubicBezTo>
                    <a:lnTo>
                      <a:pt x="508375" y="1760126"/>
                    </a:lnTo>
                    <a:cubicBezTo>
                      <a:pt x="503801" y="1762057"/>
                      <a:pt x="497983" y="1760869"/>
                      <a:pt x="495383" y="1757472"/>
                    </a:cubicBezTo>
                    <a:lnTo>
                      <a:pt x="488102" y="1747959"/>
                    </a:lnTo>
                    <a:cubicBezTo>
                      <a:pt x="485500" y="1744562"/>
                      <a:pt x="487101" y="1740242"/>
                      <a:pt x="491675" y="1738311"/>
                    </a:cubicBezTo>
                    <a:lnTo>
                      <a:pt x="504221" y="1733015"/>
                    </a:lnTo>
                    <a:cubicBezTo>
                      <a:pt x="506508" y="1732049"/>
                      <a:pt x="509106" y="1731863"/>
                      <a:pt x="511457" y="1732343"/>
                    </a:cubicBezTo>
                    <a:close/>
                    <a:moveTo>
                      <a:pt x="3157602" y="1727832"/>
                    </a:moveTo>
                    <a:lnTo>
                      <a:pt x="3173353" y="1727832"/>
                    </a:lnTo>
                    <a:cubicBezTo>
                      <a:pt x="3180694" y="1727832"/>
                      <a:pt x="3186644" y="1732251"/>
                      <a:pt x="3186644" y="1737702"/>
                    </a:cubicBezTo>
                    <a:cubicBezTo>
                      <a:pt x="3186644" y="1741809"/>
                      <a:pt x="3186644" y="1745917"/>
                      <a:pt x="3186644" y="1750024"/>
                    </a:cubicBezTo>
                    <a:cubicBezTo>
                      <a:pt x="3186644" y="1755475"/>
                      <a:pt x="3180694" y="1759894"/>
                      <a:pt x="3173353" y="1759894"/>
                    </a:cubicBezTo>
                    <a:lnTo>
                      <a:pt x="3157603" y="1759894"/>
                    </a:lnTo>
                    <a:cubicBezTo>
                      <a:pt x="3150264" y="1759894"/>
                      <a:pt x="3144312" y="1755476"/>
                      <a:pt x="3144312" y="1750024"/>
                    </a:cubicBezTo>
                    <a:lnTo>
                      <a:pt x="3144312" y="1737701"/>
                    </a:lnTo>
                    <a:cubicBezTo>
                      <a:pt x="3144312" y="1732251"/>
                      <a:pt x="3150264" y="1727832"/>
                      <a:pt x="3157602" y="1727832"/>
                    </a:cubicBezTo>
                    <a:close/>
                    <a:moveTo>
                      <a:pt x="2393374" y="1727832"/>
                    </a:moveTo>
                    <a:lnTo>
                      <a:pt x="2409126" y="1727832"/>
                    </a:lnTo>
                    <a:cubicBezTo>
                      <a:pt x="2416466" y="1727832"/>
                      <a:pt x="2422416" y="1732251"/>
                      <a:pt x="2422416" y="1737702"/>
                    </a:cubicBezTo>
                    <a:cubicBezTo>
                      <a:pt x="2422416" y="1741809"/>
                      <a:pt x="2422416" y="1745917"/>
                      <a:pt x="2422415" y="1750024"/>
                    </a:cubicBezTo>
                    <a:cubicBezTo>
                      <a:pt x="2422416" y="1755475"/>
                      <a:pt x="2416466" y="1759894"/>
                      <a:pt x="2409126" y="1759894"/>
                    </a:cubicBezTo>
                    <a:lnTo>
                      <a:pt x="2393375" y="1759894"/>
                    </a:lnTo>
                    <a:cubicBezTo>
                      <a:pt x="2386036" y="1759894"/>
                      <a:pt x="2380085" y="1755476"/>
                      <a:pt x="2380085" y="1750024"/>
                    </a:cubicBezTo>
                    <a:lnTo>
                      <a:pt x="2380085" y="1737701"/>
                    </a:lnTo>
                    <a:cubicBezTo>
                      <a:pt x="2380085" y="1732251"/>
                      <a:pt x="2386036" y="1727832"/>
                      <a:pt x="2393374" y="1727832"/>
                    </a:cubicBezTo>
                    <a:close/>
                    <a:moveTo>
                      <a:pt x="1628993" y="1727832"/>
                    </a:moveTo>
                    <a:lnTo>
                      <a:pt x="1644744" y="1727832"/>
                    </a:lnTo>
                    <a:cubicBezTo>
                      <a:pt x="1652084" y="1727832"/>
                      <a:pt x="1658034" y="1732251"/>
                      <a:pt x="1658034" y="1737702"/>
                    </a:cubicBezTo>
                    <a:cubicBezTo>
                      <a:pt x="1658034" y="1741809"/>
                      <a:pt x="1658034" y="1745917"/>
                      <a:pt x="1658033" y="1750024"/>
                    </a:cubicBezTo>
                    <a:cubicBezTo>
                      <a:pt x="1658034" y="1755475"/>
                      <a:pt x="1652084" y="1759894"/>
                      <a:pt x="1644744" y="1759894"/>
                    </a:cubicBezTo>
                    <a:lnTo>
                      <a:pt x="1628993" y="1759894"/>
                    </a:lnTo>
                    <a:cubicBezTo>
                      <a:pt x="1621653" y="1759894"/>
                      <a:pt x="1615702" y="1755476"/>
                      <a:pt x="1615702" y="1750024"/>
                    </a:cubicBezTo>
                    <a:lnTo>
                      <a:pt x="1615702" y="1737701"/>
                    </a:lnTo>
                    <a:cubicBezTo>
                      <a:pt x="1615702" y="1732251"/>
                      <a:pt x="1621653" y="1727832"/>
                      <a:pt x="1628993" y="1727832"/>
                    </a:cubicBezTo>
                    <a:close/>
                    <a:moveTo>
                      <a:pt x="864765" y="1727832"/>
                    </a:moveTo>
                    <a:lnTo>
                      <a:pt x="880515" y="1727832"/>
                    </a:lnTo>
                    <a:cubicBezTo>
                      <a:pt x="887856" y="1727832"/>
                      <a:pt x="893806" y="1732251"/>
                      <a:pt x="893806" y="1737702"/>
                    </a:cubicBezTo>
                    <a:cubicBezTo>
                      <a:pt x="893806" y="1741809"/>
                      <a:pt x="893806" y="1745917"/>
                      <a:pt x="893806" y="1750024"/>
                    </a:cubicBezTo>
                    <a:cubicBezTo>
                      <a:pt x="893806" y="1755475"/>
                      <a:pt x="887856" y="1759894"/>
                      <a:pt x="880515" y="1759894"/>
                    </a:cubicBezTo>
                    <a:lnTo>
                      <a:pt x="864766" y="1759894"/>
                    </a:lnTo>
                    <a:cubicBezTo>
                      <a:pt x="857425" y="1759894"/>
                      <a:pt x="851475" y="1755476"/>
                      <a:pt x="851475" y="1750024"/>
                    </a:cubicBezTo>
                    <a:lnTo>
                      <a:pt x="851475" y="1737701"/>
                    </a:lnTo>
                    <a:cubicBezTo>
                      <a:pt x="851475" y="1732251"/>
                      <a:pt x="857425" y="1727832"/>
                      <a:pt x="864765" y="1727832"/>
                    </a:cubicBezTo>
                    <a:close/>
                    <a:moveTo>
                      <a:pt x="101984" y="1727832"/>
                    </a:moveTo>
                    <a:lnTo>
                      <a:pt x="117734" y="1727832"/>
                    </a:lnTo>
                    <a:cubicBezTo>
                      <a:pt x="125075" y="1727832"/>
                      <a:pt x="131025" y="1732251"/>
                      <a:pt x="131025" y="1737702"/>
                    </a:cubicBezTo>
                    <a:cubicBezTo>
                      <a:pt x="131025" y="1741809"/>
                      <a:pt x="131025" y="1745917"/>
                      <a:pt x="131025" y="1750024"/>
                    </a:cubicBezTo>
                    <a:cubicBezTo>
                      <a:pt x="131025" y="1755475"/>
                      <a:pt x="125075" y="1759894"/>
                      <a:pt x="117734" y="1759894"/>
                    </a:cubicBezTo>
                    <a:lnTo>
                      <a:pt x="101984" y="1759894"/>
                    </a:lnTo>
                    <a:cubicBezTo>
                      <a:pt x="94644" y="1759894"/>
                      <a:pt x="88694" y="1755476"/>
                      <a:pt x="88694" y="1750024"/>
                    </a:cubicBezTo>
                    <a:lnTo>
                      <a:pt x="88694" y="1737701"/>
                    </a:lnTo>
                    <a:cubicBezTo>
                      <a:pt x="88694" y="1732251"/>
                      <a:pt x="94644" y="1727832"/>
                      <a:pt x="101984" y="1727832"/>
                    </a:cubicBezTo>
                    <a:close/>
                    <a:moveTo>
                      <a:pt x="2884132" y="1718033"/>
                    </a:moveTo>
                    <a:cubicBezTo>
                      <a:pt x="2891653" y="1717818"/>
                      <a:pt x="2899284" y="1719734"/>
                      <a:pt x="2905244" y="1723831"/>
                    </a:cubicBezTo>
                    <a:lnTo>
                      <a:pt x="2965586" y="1765319"/>
                    </a:lnTo>
                    <a:cubicBezTo>
                      <a:pt x="2977505" y="1773513"/>
                      <a:pt x="2978222" y="1787332"/>
                      <a:pt x="2967187" y="1796184"/>
                    </a:cubicBezTo>
                    <a:lnTo>
                      <a:pt x="2936924" y="1820459"/>
                    </a:lnTo>
                    <a:cubicBezTo>
                      <a:pt x="2925890" y="1829310"/>
                      <a:pt x="2907282" y="1829842"/>
                      <a:pt x="2895363" y="1821647"/>
                    </a:cubicBezTo>
                    <a:lnTo>
                      <a:pt x="2835021" y="1780159"/>
                    </a:lnTo>
                    <a:cubicBezTo>
                      <a:pt x="2823102" y="1771965"/>
                      <a:pt x="2822384" y="1758146"/>
                      <a:pt x="2833420" y="1749295"/>
                    </a:cubicBezTo>
                    <a:lnTo>
                      <a:pt x="2863682" y="1725020"/>
                    </a:lnTo>
                    <a:cubicBezTo>
                      <a:pt x="2869200" y="1720593"/>
                      <a:pt x="2876610" y="1718248"/>
                      <a:pt x="2884132" y="1718033"/>
                    </a:cubicBezTo>
                    <a:close/>
                    <a:moveTo>
                      <a:pt x="2119750" y="1718033"/>
                    </a:moveTo>
                    <a:cubicBezTo>
                      <a:pt x="2127271" y="1717818"/>
                      <a:pt x="2134902" y="1719734"/>
                      <a:pt x="2140862" y="1723831"/>
                    </a:cubicBezTo>
                    <a:lnTo>
                      <a:pt x="2201204" y="1765319"/>
                    </a:lnTo>
                    <a:cubicBezTo>
                      <a:pt x="2213123" y="1773513"/>
                      <a:pt x="2213839" y="1787332"/>
                      <a:pt x="2202806" y="1796184"/>
                    </a:cubicBezTo>
                    <a:lnTo>
                      <a:pt x="2172542" y="1820459"/>
                    </a:lnTo>
                    <a:cubicBezTo>
                      <a:pt x="2161508" y="1829310"/>
                      <a:pt x="2142900" y="1829842"/>
                      <a:pt x="2130981" y="1821647"/>
                    </a:cubicBezTo>
                    <a:lnTo>
                      <a:pt x="2070638" y="1780159"/>
                    </a:lnTo>
                    <a:cubicBezTo>
                      <a:pt x="2058719" y="1771965"/>
                      <a:pt x="2058003" y="1758146"/>
                      <a:pt x="2069037" y="1749295"/>
                    </a:cubicBezTo>
                    <a:lnTo>
                      <a:pt x="2099300" y="1725020"/>
                    </a:lnTo>
                    <a:cubicBezTo>
                      <a:pt x="2104818" y="1720593"/>
                      <a:pt x="2112228" y="1718248"/>
                      <a:pt x="2119750" y="1718033"/>
                    </a:cubicBezTo>
                    <a:close/>
                    <a:moveTo>
                      <a:pt x="1355522" y="1718033"/>
                    </a:moveTo>
                    <a:cubicBezTo>
                      <a:pt x="1363044" y="1717818"/>
                      <a:pt x="1370674" y="1719734"/>
                      <a:pt x="1376634" y="1723831"/>
                    </a:cubicBezTo>
                    <a:lnTo>
                      <a:pt x="1436976" y="1765319"/>
                    </a:lnTo>
                    <a:cubicBezTo>
                      <a:pt x="1448895" y="1773513"/>
                      <a:pt x="1449612" y="1787332"/>
                      <a:pt x="1438577" y="1796184"/>
                    </a:cubicBezTo>
                    <a:lnTo>
                      <a:pt x="1408314" y="1820459"/>
                    </a:lnTo>
                    <a:cubicBezTo>
                      <a:pt x="1397279" y="1829310"/>
                      <a:pt x="1378673" y="1829842"/>
                      <a:pt x="1366753" y="1821647"/>
                    </a:cubicBezTo>
                    <a:lnTo>
                      <a:pt x="1306410" y="1780159"/>
                    </a:lnTo>
                    <a:cubicBezTo>
                      <a:pt x="1294492" y="1771965"/>
                      <a:pt x="1293775" y="1758146"/>
                      <a:pt x="1304810" y="1749295"/>
                    </a:cubicBezTo>
                    <a:lnTo>
                      <a:pt x="1335073" y="1725020"/>
                    </a:lnTo>
                    <a:cubicBezTo>
                      <a:pt x="1340590" y="1720593"/>
                      <a:pt x="1348001" y="1718248"/>
                      <a:pt x="1355522" y="1718033"/>
                    </a:cubicBezTo>
                    <a:close/>
                    <a:moveTo>
                      <a:pt x="592740" y="1718033"/>
                    </a:moveTo>
                    <a:cubicBezTo>
                      <a:pt x="600262" y="1717818"/>
                      <a:pt x="607893" y="1719734"/>
                      <a:pt x="613853" y="1723831"/>
                    </a:cubicBezTo>
                    <a:lnTo>
                      <a:pt x="674195" y="1765319"/>
                    </a:lnTo>
                    <a:cubicBezTo>
                      <a:pt x="686114" y="1773513"/>
                      <a:pt x="686831" y="1787332"/>
                      <a:pt x="675797" y="1796184"/>
                    </a:cubicBezTo>
                    <a:lnTo>
                      <a:pt x="645533" y="1820459"/>
                    </a:lnTo>
                    <a:cubicBezTo>
                      <a:pt x="634499" y="1829310"/>
                      <a:pt x="615892" y="1829842"/>
                      <a:pt x="603972" y="1821647"/>
                    </a:cubicBezTo>
                    <a:lnTo>
                      <a:pt x="543629" y="1780159"/>
                    </a:lnTo>
                    <a:cubicBezTo>
                      <a:pt x="531711" y="1771965"/>
                      <a:pt x="530994" y="1758146"/>
                      <a:pt x="542029" y="1749295"/>
                    </a:cubicBezTo>
                    <a:lnTo>
                      <a:pt x="572292" y="1725020"/>
                    </a:lnTo>
                    <a:cubicBezTo>
                      <a:pt x="577809" y="1720593"/>
                      <a:pt x="585220" y="1718248"/>
                      <a:pt x="592740" y="1718033"/>
                    </a:cubicBezTo>
                    <a:close/>
                    <a:moveTo>
                      <a:pt x="2589422" y="1712432"/>
                    </a:moveTo>
                    <a:cubicBezTo>
                      <a:pt x="2591653" y="1712506"/>
                      <a:pt x="2593847" y="1713211"/>
                      <a:pt x="2595473" y="1714531"/>
                    </a:cubicBezTo>
                    <a:lnTo>
                      <a:pt x="2602455" y="1720198"/>
                    </a:lnTo>
                    <a:cubicBezTo>
                      <a:pt x="2605709" y="1722839"/>
                      <a:pt x="2605464" y="1726937"/>
                      <a:pt x="2601908" y="1729353"/>
                    </a:cubicBezTo>
                    <a:lnTo>
                      <a:pt x="2594277" y="1734539"/>
                    </a:lnTo>
                    <a:cubicBezTo>
                      <a:pt x="2590722" y="1736955"/>
                      <a:pt x="2585202" y="1736773"/>
                      <a:pt x="2581950" y="1734132"/>
                    </a:cubicBezTo>
                    <a:lnTo>
                      <a:pt x="2574967" y="1728466"/>
                    </a:lnTo>
                    <a:cubicBezTo>
                      <a:pt x="2571714" y="1725825"/>
                      <a:pt x="2571959" y="1721727"/>
                      <a:pt x="2575513" y="1719310"/>
                    </a:cubicBezTo>
                    <a:lnTo>
                      <a:pt x="2583144" y="1714125"/>
                    </a:lnTo>
                    <a:cubicBezTo>
                      <a:pt x="2584923" y="1712917"/>
                      <a:pt x="2587191" y="1712359"/>
                      <a:pt x="2589422" y="1712432"/>
                    </a:cubicBezTo>
                    <a:close/>
                    <a:moveTo>
                      <a:pt x="1825040" y="1712432"/>
                    </a:moveTo>
                    <a:cubicBezTo>
                      <a:pt x="1827271" y="1712506"/>
                      <a:pt x="1829464" y="1713211"/>
                      <a:pt x="1831091" y="1714531"/>
                    </a:cubicBezTo>
                    <a:lnTo>
                      <a:pt x="1838073" y="1720198"/>
                    </a:lnTo>
                    <a:cubicBezTo>
                      <a:pt x="1841326" y="1722839"/>
                      <a:pt x="1841082" y="1726937"/>
                      <a:pt x="1837526" y="1729353"/>
                    </a:cubicBezTo>
                    <a:lnTo>
                      <a:pt x="1829896" y="1734539"/>
                    </a:lnTo>
                    <a:cubicBezTo>
                      <a:pt x="1826340" y="1736955"/>
                      <a:pt x="1820821" y="1736773"/>
                      <a:pt x="1817567" y="1734132"/>
                    </a:cubicBezTo>
                    <a:lnTo>
                      <a:pt x="1810585" y="1728466"/>
                    </a:lnTo>
                    <a:cubicBezTo>
                      <a:pt x="1807332" y="1725825"/>
                      <a:pt x="1807577" y="1721727"/>
                      <a:pt x="1811132" y="1719310"/>
                    </a:cubicBezTo>
                    <a:lnTo>
                      <a:pt x="1818762" y="1714125"/>
                    </a:lnTo>
                    <a:cubicBezTo>
                      <a:pt x="1820541" y="1712917"/>
                      <a:pt x="1822809" y="1712359"/>
                      <a:pt x="1825040" y="1712432"/>
                    </a:cubicBezTo>
                    <a:close/>
                    <a:moveTo>
                      <a:pt x="1060812" y="1712432"/>
                    </a:moveTo>
                    <a:cubicBezTo>
                      <a:pt x="1063043" y="1712506"/>
                      <a:pt x="1065237" y="1713211"/>
                      <a:pt x="1066863" y="1714531"/>
                    </a:cubicBezTo>
                    <a:lnTo>
                      <a:pt x="1073845" y="1720198"/>
                    </a:lnTo>
                    <a:cubicBezTo>
                      <a:pt x="1077098" y="1722839"/>
                      <a:pt x="1076854" y="1726937"/>
                      <a:pt x="1073298" y="1729353"/>
                    </a:cubicBezTo>
                    <a:lnTo>
                      <a:pt x="1065668" y="1734539"/>
                    </a:lnTo>
                    <a:cubicBezTo>
                      <a:pt x="1062112" y="1736955"/>
                      <a:pt x="1056593" y="1736773"/>
                      <a:pt x="1053340" y="1734132"/>
                    </a:cubicBezTo>
                    <a:lnTo>
                      <a:pt x="1046357" y="1728466"/>
                    </a:lnTo>
                    <a:cubicBezTo>
                      <a:pt x="1043104" y="1725825"/>
                      <a:pt x="1043349" y="1721727"/>
                      <a:pt x="1046904" y="1719310"/>
                    </a:cubicBezTo>
                    <a:lnTo>
                      <a:pt x="1054534" y="1714125"/>
                    </a:lnTo>
                    <a:cubicBezTo>
                      <a:pt x="1056313" y="1712917"/>
                      <a:pt x="1058582" y="1712359"/>
                      <a:pt x="1060812" y="1712432"/>
                    </a:cubicBezTo>
                    <a:close/>
                    <a:moveTo>
                      <a:pt x="298031" y="1712432"/>
                    </a:moveTo>
                    <a:cubicBezTo>
                      <a:pt x="300262" y="1712506"/>
                      <a:pt x="302456" y="1713211"/>
                      <a:pt x="304082" y="1714531"/>
                    </a:cubicBezTo>
                    <a:lnTo>
                      <a:pt x="311064" y="1720198"/>
                    </a:lnTo>
                    <a:cubicBezTo>
                      <a:pt x="314318" y="1722839"/>
                      <a:pt x="314073" y="1726937"/>
                      <a:pt x="310517" y="1729353"/>
                    </a:cubicBezTo>
                    <a:lnTo>
                      <a:pt x="302887" y="1734539"/>
                    </a:lnTo>
                    <a:cubicBezTo>
                      <a:pt x="299332" y="1736955"/>
                      <a:pt x="293812" y="1736773"/>
                      <a:pt x="290559" y="1734132"/>
                    </a:cubicBezTo>
                    <a:lnTo>
                      <a:pt x="283577" y="1728466"/>
                    </a:lnTo>
                    <a:cubicBezTo>
                      <a:pt x="280323" y="1725825"/>
                      <a:pt x="280568" y="1721727"/>
                      <a:pt x="284123" y="1719310"/>
                    </a:cubicBezTo>
                    <a:lnTo>
                      <a:pt x="291753" y="1714125"/>
                    </a:lnTo>
                    <a:cubicBezTo>
                      <a:pt x="293532" y="1712917"/>
                      <a:pt x="295800" y="1712359"/>
                      <a:pt x="298031" y="1712432"/>
                    </a:cubicBezTo>
                    <a:close/>
                    <a:moveTo>
                      <a:pt x="3127810" y="1708132"/>
                    </a:moveTo>
                    <a:cubicBezTo>
                      <a:pt x="3130042" y="1708205"/>
                      <a:pt x="3132234" y="1708911"/>
                      <a:pt x="3133860" y="1710231"/>
                    </a:cubicBezTo>
                    <a:lnTo>
                      <a:pt x="3140842" y="1715898"/>
                    </a:lnTo>
                    <a:cubicBezTo>
                      <a:pt x="3144096" y="1718538"/>
                      <a:pt x="3143850" y="1722637"/>
                      <a:pt x="3140296" y="1725053"/>
                    </a:cubicBezTo>
                    <a:lnTo>
                      <a:pt x="3132665" y="1730238"/>
                    </a:lnTo>
                    <a:cubicBezTo>
                      <a:pt x="3129109" y="1732654"/>
                      <a:pt x="3123590" y="1732472"/>
                      <a:pt x="3120337" y="1729832"/>
                    </a:cubicBezTo>
                    <a:lnTo>
                      <a:pt x="3113354" y="1724166"/>
                    </a:lnTo>
                    <a:cubicBezTo>
                      <a:pt x="3110102" y="1721525"/>
                      <a:pt x="3110346" y="1717426"/>
                      <a:pt x="3113901" y="1715010"/>
                    </a:cubicBezTo>
                    <a:lnTo>
                      <a:pt x="3121532" y="1709825"/>
                    </a:lnTo>
                    <a:cubicBezTo>
                      <a:pt x="3123310" y="1708617"/>
                      <a:pt x="3125578" y="1708058"/>
                      <a:pt x="3127810" y="1708132"/>
                    </a:cubicBezTo>
                    <a:close/>
                    <a:moveTo>
                      <a:pt x="2363582" y="1708132"/>
                    </a:moveTo>
                    <a:cubicBezTo>
                      <a:pt x="2365813" y="1708205"/>
                      <a:pt x="2368006" y="1708911"/>
                      <a:pt x="2369632" y="1710231"/>
                    </a:cubicBezTo>
                    <a:lnTo>
                      <a:pt x="2376614" y="1715898"/>
                    </a:lnTo>
                    <a:cubicBezTo>
                      <a:pt x="2379868" y="1718538"/>
                      <a:pt x="2379622" y="1722637"/>
                      <a:pt x="2376068" y="1725053"/>
                    </a:cubicBezTo>
                    <a:lnTo>
                      <a:pt x="2368437" y="1730238"/>
                    </a:lnTo>
                    <a:cubicBezTo>
                      <a:pt x="2364881" y="1732654"/>
                      <a:pt x="2359362" y="1732472"/>
                      <a:pt x="2356109" y="1729832"/>
                    </a:cubicBezTo>
                    <a:lnTo>
                      <a:pt x="2349126" y="1724166"/>
                    </a:lnTo>
                    <a:cubicBezTo>
                      <a:pt x="2345873" y="1721525"/>
                      <a:pt x="2346118" y="1717426"/>
                      <a:pt x="2349673" y="1715010"/>
                    </a:cubicBezTo>
                    <a:lnTo>
                      <a:pt x="2357304" y="1709825"/>
                    </a:lnTo>
                    <a:cubicBezTo>
                      <a:pt x="2359082" y="1708617"/>
                      <a:pt x="2361350" y="1708058"/>
                      <a:pt x="2363582" y="1708132"/>
                    </a:cubicBezTo>
                    <a:close/>
                    <a:moveTo>
                      <a:pt x="1599200" y="1708132"/>
                    </a:moveTo>
                    <a:cubicBezTo>
                      <a:pt x="1601431" y="1708205"/>
                      <a:pt x="1603624" y="1708911"/>
                      <a:pt x="1605250" y="1710231"/>
                    </a:cubicBezTo>
                    <a:lnTo>
                      <a:pt x="1612233" y="1715898"/>
                    </a:lnTo>
                    <a:cubicBezTo>
                      <a:pt x="1615486" y="1718538"/>
                      <a:pt x="1615241" y="1722637"/>
                      <a:pt x="1611686" y="1725053"/>
                    </a:cubicBezTo>
                    <a:lnTo>
                      <a:pt x="1604055" y="1730238"/>
                    </a:lnTo>
                    <a:cubicBezTo>
                      <a:pt x="1600499" y="1732654"/>
                      <a:pt x="1594980" y="1732472"/>
                      <a:pt x="1591726" y="1729832"/>
                    </a:cubicBezTo>
                    <a:lnTo>
                      <a:pt x="1584744" y="1724166"/>
                    </a:lnTo>
                    <a:cubicBezTo>
                      <a:pt x="1581491" y="1721525"/>
                      <a:pt x="1581735" y="1717426"/>
                      <a:pt x="1585291" y="1715010"/>
                    </a:cubicBezTo>
                    <a:lnTo>
                      <a:pt x="1592922" y="1709825"/>
                    </a:lnTo>
                    <a:cubicBezTo>
                      <a:pt x="1594700" y="1708617"/>
                      <a:pt x="1596969" y="1708058"/>
                      <a:pt x="1599200" y="1708132"/>
                    </a:cubicBezTo>
                    <a:close/>
                    <a:moveTo>
                      <a:pt x="834972" y="1708132"/>
                    </a:moveTo>
                    <a:cubicBezTo>
                      <a:pt x="837203" y="1708205"/>
                      <a:pt x="839396" y="1708911"/>
                      <a:pt x="841022" y="1710231"/>
                    </a:cubicBezTo>
                    <a:lnTo>
                      <a:pt x="848005" y="1715898"/>
                    </a:lnTo>
                    <a:cubicBezTo>
                      <a:pt x="851258" y="1718538"/>
                      <a:pt x="851013" y="1722637"/>
                      <a:pt x="847458" y="1725053"/>
                    </a:cubicBezTo>
                    <a:lnTo>
                      <a:pt x="839827" y="1730238"/>
                    </a:lnTo>
                    <a:cubicBezTo>
                      <a:pt x="836271" y="1732654"/>
                      <a:pt x="830752" y="1732472"/>
                      <a:pt x="827499" y="1729832"/>
                    </a:cubicBezTo>
                    <a:lnTo>
                      <a:pt x="820516" y="1724166"/>
                    </a:lnTo>
                    <a:cubicBezTo>
                      <a:pt x="817263" y="1721525"/>
                      <a:pt x="817508" y="1717426"/>
                      <a:pt x="821063" y="1715010"/>
                    </a:cubicBezTo>
                    <a:lnTo>
                      <a:pt x="828695" y="1709825"/>
                    </a:lnTo>
                    <a:cubicBezTo>
                      <a:pt x="830472" y="1708617"/>
                      <a:pt x="832741" y="1708058"/>
                      <a:pt x="834972" y="1708132"/>
                    </a:cubicBezTo>
                    <a:close/>
                    <a:moveTo>
                      <a:pt x="72191" y="1708132"/>
                    </a:moveTo>
                    <a:cubicBezTo>
                      <a:pt x="74423" y="1708205"/>
                      <a:pt x="76615" y="1708911"/>
                      <a:pt x="78241" y="1710231"/>
                    </a:cubicBezTo>
                    <a:lnTo>
                      <a:pt x="85224" y="1715898"/>
                    </a:lnTo>
                    <a:cubicBezTo>
                      <a:pt x="88477" y="1718538"/>
                      <a:pt x="88232" y="1722637"/>
                      <a:pt x="84677" y="1725053"/>
                    </a:cubicBezTo>
                    <a:lnTo>
                      <a:pt x="77046" y="1730238"/>
                    </a:lnTo>
                    <a:cubicBezTo>
                      <a:pt x="73490" y="1732654"/>
                      <a:pt x="67971" y="1732472"/>
                      <a:pt x="64718" y="1729832"/>
                    </a:cubicBezTo>
                    <a:lnTo>
                      <a:pt x="57735" y="1724166"/>
                    </a:lnTo>
                    <a:cubicBezTo>
                      <a:pt x="54483" y="1721525"/>
                      <a:pt x="54727" y="1717426"/>
                      <a:pt x="58282" y="1715010"/>
                    </a:cubicBezTo>
                    <a:lnTo>
                      <a:pt x="65913" y="1709825"/>
                    </a:lnTo>
                    <a:cubicBezTo>
                      <a:pt x="67691" y="1708617"/>
                      <a:pt x="69960" y="1708058"/>
                      <a:pt x="72191" y="1708132"/>
                    </a:cubicBezTo>
                    <a:close/>
                    <a:moveTo>
                      <a:pt x="2759155" y="1697805"/>
                    </a:moveTo>
                    <a:cubicBezTo>
                      <a:pt x="2762461" y="1697968"/>
                      <a:pt x="2765684" y="1699068"/>
                      <a:pt x="2768039" y="1701066"/>
                    </a:cubicBezTo>
                    <a:lnTo>
                      <a:pt x="2780956" y="1712025"/>
                    </a:lnTo>
                    <a:cubicBezTo>
                      <a:pt x="2785665" y="1716020"/>
                      <a:pt x="2785121" y="1722095"/>
                      <a:pt x="2779741" y="1725592"/>
                    </a:cubicBezTo>
                    <a:lnTo>
                      <a:pt x="2761145" y="1737680"/>
                    </a:lnTo>
                    <a:cubicBezTo>
                      <a:pt x="2755765" y="1741177"/>
                      <a:pt x="2747585" y="1740774"/>
                      <a:pt x="2742875" y="1736778"/>
                    </a:cubicBezTo>
                    <a:lnTo>
                      <a:pt x="2729959" y="1725819"/>
                    </a:lnTo>
                    <a:cubicBezTo>
                      <a:pt x="2725250" y="1721823"/>
                      <a:pt x="2725793" y="1715749"/>
                      <a:pt x="2731174" y="1712252"/>
                    </a:cubicBezTo>
                    <a:lnTo>
                      <a:pt x="2749769" y="1700164"/>
                    </a:lnTo>
                    <a:cubicBezTo>
                      <a:pt x="2752459" y="1698415"/>
                      <a:pt x="2755849" y="1697642"/>
                      <a:pt x="2759155" y="1697805"/>
                    </a:cubicBezTo>
                    <a:close/>
                    <a:moveTo>
                      <a:pt x="1994773" y="1697805"/>
                    </a:moveTo>
                    <a:cubicBezTo>
                      <a:pt x="1998080" y="1697968"/>
                      <a:pt x="2001302" y="1699068"/>
                      <a:pt x="2003656" y="1701066"/>
                    </a:cubicBezTo>
                    <a:lnTo>
                      <a:pt x="2016574" y="1712025"/>
                    </a:lnTo>
                    <a:cubicBezTo>
                      <a:pt x="2021283" y="1716020"/>
                      <a:pt x="2020738" y="1722095"/>
                      <a:pt x="2015359" y="1725592"/>
                    </a:cubicBezTo>
                    <a:lnTo>
                      <a:pt x="1996763" y="1737680"/>
                    </a:lnTo>
                    <a:cubicBezTo>
                      <a:pt x="1991383" y="1741177"/>
                      <a:pt x="1983203" y="1740774"/>
                      <a:pt x="1978493" y="1736778"/>
                    </a:cubicBezTo>
                    <a:lnTo>
                      <a:pt x="1965576" y="1725819"/>
                    </a:lnTo>
                    <a:cubicBezTo>
                      <a:pt x="1960867" y="1721823"/>
                      <a:pt x="1961411" y="1715749"/>
                      <a:pt x="1966791" y="1712252"/>
                    </a:cubicBezTo>
                    <a:lnTo>
                      <a:pt x="1985386" y="1700164"/>
                    </a:lnTo>
                    <a:cubicBezTo>
                      <a:pt x="1988077" y="1698415"/>
                      <a:pt x="1991468" y="1697642"/>
                      <a:pt x="1994773" y="1697805"/>
                    </a:cubicBezTo>
                    <a:close/>
                    <a:moveTo>
                      <a:pt x="1230545" y="1697805"/>
                    </a:moveTo>
                    <a:cubicBezTo>
                      <a:pt x="1233852" y="1697968"/>
                      <a:pt x="1237074" y="1699068"/>
                      <a:pt x="1239429" y="1701066"/>
                    </a:cubicBezTo>
                    <a:lnTo>
                      <a:pt x="1252346" y="1712025"/>
                    </a:lnTo>
                    <a:cubicBezTo>
                      <a:pt x="1257055" y="1716020"/>
                      <a:pt x="1256511" y="1722095"/>
                      <a:pt x="1251131" y="1725592"/>
                    </a:cubicBezTo>
                    <a:lnTo>
                      <a:pt x="1232536" y="1737680"/>
                    </a:lnTo>
                    <a:cubicBezTo>
                      <a:pt x="1227156" y="1741177"/>
                      <a:pt x="1218975" y="1740774"/>
                      <a:pt x="1214265" y="1736778"/>
                    </a:cubicBezTo>
                    <a:lnTo>
                      <a:pt x="1201349" y="1725819"/>
                    </a:lnTo>
                    <a:cubicBezTo>
                      <a:pt x="1196639" y="1721823"/>
                      <a:pt x="1197184" y="1715749"/>
                      <a:pt x="1202563" y="1712252"/>
                    </a:cubicBezTo>
                    <a:lnTo>
                      <a:pt x="1221159" y="1700164"/>
                    </a:lnTo>
                    <a:cubicBezTo>
                      <a:pt x="1223849" y="1698415"/>
                      <a:pt x="1227240" y="1697642"/>
                      <a:pt x="1230545" y="1697805"/>
                    </a:cubicBezTo>
                    <a:close/>
                    <a:moveTo>
                      <a:pt x="467764" y="1697805"/>
                    </a:moveTo>
                    <a:cubicBezTo>
                      <a:pt x="471071" y="1697968"/>
                      <a:pt x="474293" y="1699068"/>
                      <a:pt x="476648" y="1701066"/>
                    </a:cubicBezTo>
                    <a:lnTo>
                      <a:pt x="489564" y="1712025"/>
                    </a:lnTo>
                    <a:cubicBezTo>
                      <a:pt x="494274" y="1716020"/>
                      <a:pt x="493730" y="1722095"/>
                      <a:pt x="488350" y="1725592"/>
                    </a:cubicBezTo>
                    <a:lnTo>
                      <a:pt x="469755" y="1737680"/>
                    </a:lnTo>
                    <a:cubicBezTo>
                      <a:pt x="464374" y="1741177"/>
                      <a:pt x="456194" y="1740774"/>
                      <a:pt x="451484" y="1736778"/>
                    </a:cubicBezTo>
                    <a:lnTo>
                      <a:pt x="438568" y="1725819"/>
                    </a:lnTo>
                    <a:cubicBezTo>
                      <a:pt x="433859" y="1721823"/>
                      <a:pt x="434402" y="1715749"/>
                      <a:pt x="439782" y="1712252"/>
                    </a:cubicBezTo>
                    <a:lnTo>
                      <a:pt x="458378" y="1700164"/>
                    </a:lnTo>
                    <a:cubicBezTo>
                      <a:pt x="461068" y="1698415"/>
                      <a:pt x="464459" y="1697642"/>
                      <a:pt x="467764" y="1697805"/>
                    </a:cubicBezTo>
                    <a:close/>
                    <a:moveTo>
                      <a:pt x="3152746" y="1672327"/>
                    </a:moveTo>
                    <a:cubicBezTo>
                      <a:pt x="3156214" y="1672327"/>
                      <a:pt x="3159683" y="1673310"/>
                      <a:pt x="3162330" y="1675276"/>
                    </a:cubicBezTo>
                    <a:lnTo>
                      <a:pt x="3188029" y="1694361"/>
                    </a:lnTo>
                    <a:cubicBezTo>
                      <a:pt x="3193324" y="1698292"/>
                      <a:pt x="3193324" y="1704666"/>
                      <a:pt x="3188029" y="1708597"/>
                    </a:cubicBezTo>
                    <a:lnTo>
                      <a:pt x="3176670" y="1717032"/>
                    </a:lnTo>
                    <a:cubicBezTo>
                      <a:pt x="3171378" y="1720964"/>
                      <a:pt x="3162795" y="1720964"/>
                      <a:pt x="3157502" y="1717032"/>
                    </a:cubicBezTo>
                    <a:lnTo>
                      <a:pt x="3131802" y="1697947"/>
                    </a:lnTo>
                    <a:cubicBezTo>
                      <a:pt x="3126508" y="1694016"/>
                      <a:pt x="3126508" y="1687642"/>
                      <a:pt x="3131802" y="1683712"/>
                    </a:cubicBezTo>
                    <a:lnTo>
                      <a:pt x="3143161" y="1675276"/>
                    </a:lnTo>
                    <a:cubicBezTo>
                      <a:pt x="3145808" y="1673310"/>
                      <a:pt x="3149277" y="1672327"/>
                      <a:pt x="3152746" y="1672327"/>
                    </a:cubicBezTo>
                    <a:close/>
                    <a:moveTo>
                      <a:pt x="2388518" y="1672327"/>
                    </a:moveTo>
                    <a:cubicBezTo>
                      <a:pt x="2391986" y="1672327"/>
                      <a:pt x="2395455" y="1673310"/>
                      <a:pt x="2398102" y="1675276"/>
                    </a:cubicBezTo>
                    <a:lnTo>
                      <a:pt x="2423801" y="1694361"/>
                    </a:lnTo>
                    <a:cubicBezTo>
                      <a:pt x="2429096" y="1698292"/>
                      <a:pt x="2429096" y="1704666"/>
                      <a:pt x="2423801" y="1708597"/>
                    </a:cubicBezTo>
                    <a:lnTo>
                      <a:pt x="2412443" y="1717032"/>
                    </a:lnTo>
                    <a:cubicBezTo>
                      <a:pt x="2407150" y="1720964"/>
                      <a:pt x="2398567" y="1720964"/>
                      <a:pt x="2393274" y="1717032"/>
                    </a:cubicBezTo>
                    <a:lnTo>
                      <a:pt x="2367574" y="1697947"/>
                    </a:lnTo>
                    <a:cubicBezTo>
                      <a:pt x="2362280" y="1694016"/>
                      <a:pt x="2362280" y="1687642"/>
                      <a:pt x="2367574" y="1683712"/>
                    </a:cubicBezTo>
                    <a:lnTo>
                      <a:pt x="2378933" y="1675276"/>
                    </a:lnTo>
                    <a:cubicBezTo>
                      <a:pt x="2381580" y="1673310"/>
                      <a:pt x="2385049" y="1672327"/>
                      <a:pt x="2388518" y="1672327"/>
                    </a:cubicBezTo>
                    <a:close/>
                    <a:moveTo>
                      <a:pt x="1624136" y="1672327"/>
                    </a:moveTo>
                    <a:cubicBezTo>
                      <a:pt x="1627604" y="1672327"/>
                      <a:pt x="1631073" y="1673310"/>
                      <a:pt x="1633720" y="1675276"/>
                    </a:cubicBezTo>
                    <a:lnTo>
                      <a:pt x="1659420" y="1694361"/>
                    </a:lnTo>
                    <a:cubicBezTo>
                      <a:pt x="1664714" y="1698292"/>
                      <a:pt x="1664714" y="1704666"/>
                      <a:pt x="1659420" y="1708597"/>
                    </a:cubicBezTo>
                    <a:lnTo>
                      <a:pt x="1648060" y="1717032"/>
                    </a:lnTo>
                    <a:cubicBezTo>
                      <a:pt x="1642768" y="1720964"/>
                      <a:pt x="1634185" y="1720964"/>
                      <a:pt x="1628892" y="1717032"/>
                    </a:cubicBezTo>
                    <a:lnTo>
                      <a:pt x="1603192" y="1697947"/>
                    </a:lnTo>
                    <a:cubicBezTo>
                      <a:pt x="1597899" y="1694016"/>
                      <a:pt x="1597899" y="1687642"/>
                      <a:pt x="1603192" y="1683712"/>
                    </a:cubicBezTo>
                    <a:lnTo>
                      <a:pt x="1614551" y="1675276"/>
                    </a:lnTo>
                    <a:cubicBezTo>
                      <a:pt x="1617198" y="1673310"/>
                      <a:pt x="1620666" y="1672327"/>
                      <a:pt x="1624136" y="1672327"/>
                    </a:cubicBezTo>
                    <a:close/>
                    <a:moveTo>
                      <a:pt x="859908" y="1672327"/>
                    </a:moveTo>
                    <a:cubicBezTo>
                      <a:pt x="863376" y="1672327"/>
                      <a:pt x="866846" y="1673310"/>
                      <a:pt x="869492" y="1675276"/>
                    </a:cubicBezTo>
                    <a:lnTo>
                      <a:pt x="895191" y="1694361"/>
                    </a:lnTo>
                    <a:cubicBezTo>
                      <a:pt x="900486" y="1698292"/>
                      <a:pt x="900486" y="1704666"/>
                      <a:pt x="895191" y="1708597"/>
                    </a:cubicBezTo>
                    <a:lnTo>
                      <a:pt x="883833" y="1717032"/>
                    </a:lnTo>
                    <a:cubicBezTo>
                      <a:pt x="878540" y="1720964"/>
                      <a:pt x="869957" y="1720964"/>
                      <a:pt x="864664" y="1717032"/>
                    </a:cubicBezTo>
                    <a:lnTo>
                      <a:pt x="838964" y="1697947"/>
                    </a:lnTo>
                    <a:cubicBezTo>
                      <a:pt x="833671" y="1694016"/>
                      <a:pt x="833671" y="1687642"/>
                      <a:pt x="838964" y="1683712"/>
                    </a:cubicBezTo>
                    <a:lnTo>
                      <a:pt x="850324" y="1675276"/>
                    </a:lnTo>
                    <a:cubicBezTo>
                      <a:pt x="852970" y="1673310"/>
                      <a:pt x="856439" y="1672327"/>
                      <a:pt x="859908" y="1672327"/>
                    </a:cubicBezTo>
                    <a:close/>
                    <a:moveTo>
                      <a:pt x="97127" y="1672327"/>
                    </a:moveTo>
                    <a:cubicBezTo>
                      <a:pt x="100595" y="1672327"/>
                      <a:pt x="104064" y="1673310"/>
                      <a:pt x="106712" y="1675276"/>
                    </a:cubicBezTo>
                    <a:lnTo>
                      <a:pt x="132411" y="1694361"/>
                    </a:lnTo>
                    <a:cubicBezTo>
                      <a:pt x="137705" y="1698292"/>
                      <a:pt x="137705" y="1704666"/>
                      <a:pt x="132411" y="1708597"/>
                    </a:cubicBezTo>
                    <a:lnTo>
                      <a:pt x="121052" y="1717032"/>
                    </a:lnTo>
                    <a:cubicBezTo>
                      <a:pt x="115759" y="1720964"/>
                      <a:pt x="107176" y="1720964"/>
                      <a:pt x="101883" y="1717032"/>
                    </a:cubicBezTo>
                    <a:lnTo>
                      <a:pt x="76184" y="1697947"/>
                    </a:lnTo>
                    <a:cubicBezTo>
                      <a:pt x="70890" y="1694016"/>
                      <a:pt x="70890" y="1687642"/>
                      <a:pt x="76184" y="1683712"/>
                    </a:cubicBezTo>
                    <a:lnTo>
                      <a:pt x="87542" y="1675276"/>
                    </a:lnTo>
                    <a:cubicBezTo>
                      <a:pt x="90190" y="1673310"/>
                      <a:pt x="93658" y="1672327"/>
                      <a:pt x="97127" y="1672327"/>
                    </a:cubicBezTo>
                    <a:close/>
                    <a:moveTo>
                      <a:pt x="3271823" y="1661702"/>
                    </a:moveTo>
                    <a:cubicBezTo>
                      <a:pt x="3275964" y="1661702"/>
                      <a:pt x="3280105" y="1662876"/>
                      <a:pt x="3283264" y="1665222"/>
                    </a:cubicBezTo>
                    <a:lnTo>
                      <a:pt x="3321905" y="1693918"/>
                    </a:lnTo>
                    <a:lnTo>
                      <a:pt x="3325407" y="1719004"/>
                    </a:lnTo>
                    <a:lnTo>
                      <a:pt x="3262228" y="1765923"/>
                    </a:lnTo>
                    <a:cubicBezTo>
                      <a:pt x="3255910" y="1770615"/>
                      <a:pt x="3245666" y="1770614"/>
                      <a:pt x="3239348" y="1765922"/>
                    </a:cubicBezTo>
                    <a:lnTo>
                      <a:pt x="3193506" y="1731879"/>
                    </a:lnTo>
                    <a:cubicBezTo>
                      <a:pt x="3187188" y="1727187"/>
                      <a:pt x="3187188" y="1719580"/>
                      <a:pt x="3193506" y="1714888"/>
                    </a:cubicBezTo>
                    <a:lnTo>
                      <a:pt x="3260383" y="1665222"/>
                    </a:lnTo>
                    <a:cubicBezTo>
                      <a:pt x="3263542" y="1662876"/>
                      <a:pt x="3267683" y="1661702"/>
                      <a:pt x="3271823" y="1661702"/>
                    </a:cubicBezTo>
                    <a:close/>
                    <a:moveTo>
                      <a:pt x="2507596" y="1661702"/>
                    </a:moveTo>
                    <a:cubicBezTo>
                      <a:pt x="2511736" y="1661702"/>
                      <a:pt x="2515877" y="1662876"/>
                      <a:pt x="2519036" y="1665222"/>
                    </a:cubicBezTo>
                    <a:lnTo>
                      <a:pt x="2564878" y="1699265"/>
                    </a:lnTo>
                    <a:cubicBezTo>
                      <a:pt x="2571195" y="1703957"/>
                      <a:pt x="2571195" y="1711565"/>
                      <a:pt x="2564878" y="1716257"/>
                    </a:cubicBezTo>
                    <a:lnTo>
                      <a:pt x="2498000" y="1765923"/>
                    </a:lnTo>
                    <a:cubicBezTo>
                      <a:pt x="2491682" y="1770615"/>
                      <a:pt x="2481438" y="1770614"/>
                      <a:pt x="2475119" y="1765922"/>
                    </a:cubicBezTo>
                    <a:lnTo>
                      <a:pt x="2429278" y="1731879"/>
                    </a:lnTo>
                    <a:cubicBezTo>
                      <a:pt x="2422960" y="1727187"/>
                      <a:pt x="2422960" y="1719580"/>
                      <a:pt x="2429277" y="1714888"/>
                    </a:cubicBezTo>
                    <a:lnTo>
                      <a:pt x="2496155" y="1665222"/>
                    </a:lnTo>
                    <a:cubicBezTo>
                      <a:pt x="2499314" y="1662876"/>
                      <a:pt x="2503454" y="1661702"/>
                      <a:pt x="2507596" y="1661702"/>
                    </a:cubicBezTo>
                    <a:close/>
                    <a:moveTo>
                      <a:pt x="1743214" y="1661702"/>
                    </a:moveTo>
                    <a:cubicBezTo>
                      <a:pt x="1747354" y="1661702"/>
                      <a:pt x="1751494" y="1662876"/>
                      <a:pt x="1754654" y="1665222"/>
                    </a:cubicBezTo>
                    <a:lnTo>
                      <a:pt x="1800496" y="1699265"/>
                    </a:lnTo>
                    <a:cubicBezTo>
                      <a:pt x="1806813" y="1703957"/>
                      <a:pt x="1806813" y="1711565"/>
                      <a:pt x="1800496" y="1716257"/>
                    </a:cubicBezTo>
                    <a:lnTo>
                      <a:pt x="1733618" y="1765923"/>
                    </a:lnTo>
                    <a:cubicBezTo>
                      <a:pt x="1727300" y="1770615"/>
                      <a:pt x="1717056" y="1770614"/>
                      <a:pt x="1710738" y="1765922"/>
                    </a:cubicBezTo>
                    <a:lnTo>
                      <a:pt x="1664896" y="1731879"/>
                    </a:lnTo>
                    <a:cubicBezTo>
                      <a:pt x="1658577" y="1727187"/>
                      <a:pt x="1658577" y="1719580"/>
                      <a:pt x="1664896" y="1714888"/>
                    </a:cubicBezTo>
                    <a:lnTo>
                      <a:pt x="1731774" y="1665222"/>
                    </a:lnTo>
                    <a:cubicBezTo>
                      <a:pt x="1734932" y="1662876"/>
                      <a:pt x="1739072" y="1661702"/>
                      <a:pt x="1743214" y="1661702"/>
                    </a:cubicBezTo>
                    <a:close/>
                    <a:moveTo>
                      <a:pt x="978985" y="1661702"/>
                    </a:moveTo>
                    <a:cubicBezTo>
                      <a:pt x="983127" y="1661702"/>
                      <a:pt x="987267" y="1662876"/>
                      <a:pt x="990426" y="1665222"/>
                    </a:cubicBezTo>
                    <a:lnTo>
                      <a:pt x="1036267" y="1699265"/>
                    </a:lnTo>
                    <a:cubicBezTo>
                      <a:pt x="1042586" y="1703957"/>
                      <a:pt x="1042586" y="1711565"/>
                      <a:pt x="1036267" y="1716257"/>
                    </a:cubicBezTo>
                    <a:lnTo>
                      <a:pt x="969390" y="1765923"/>
                    </a:lnTo>
                    <a:cubicBezTo>
                      <a:pt x="963072" y="1770615"/>
                      <a:pt x="952828" y="1770614"/>
                      <a:pt x="946510" y="1765922"/>
                    </a:cubicBezTo>
                    <a:lnTo>
                      <a:pt x="900668" y="1731879"/>
                    </a:lnTo>
                    <a:cubicBezTo>
                      <a:pt x="894350" y="1727187"/>
                      <a:pt x="894350" y="1719580"/>
                      <a:pt x="900668" y="1714888"/>
                    </a:cubicBezTo>
                    <a:lnTo>
                      <a:pt x="967546" y="1665222"/>
                    </a:lnTo>
                    <a:cubicBezTo>
                      <a:pt x="970704" y="1662876"/>
                      <a:pt x="974844" y="1661702"/>
                      <a:pt x="978985" y="1661702"/>
                    </a:cubicBezTo>
                    <a:close/>
                    <a:moveTo>
                      <a:pt x="216205" y="1661702"/>
                    </a:moveTo>
                    <a:cubicBezTo>
                      <a:pt x="220345" y="1661702"/>
                      <a:pt x="224486" y="1662876"/>
                      <a:pt x="227645" y="1665222"/>
                    </a:cubicBezTo>
                    <a:lnTo>
                      <a:pt x="273487" y="1699265"/>
                    </a:lnTo>
                    <a:cubicBezTo>
                      <a:pt x="279805" y="1703957"/>
                      <a:pt x="279805" y="1711565"/>
                      <a:pt x="273487" y="1716257"/>
                    </a:cubicBezTo>
                    <a:lnTo>
                      <a:pt x="206609" y="1765923"/>
                    </a:lnTo>
                    <a:cubicBezTo>
                      <a:pt x="200291" y="1770615"/>
                      <a:pt x="190047" y="1770614"/>
                      <a:pt x="183729" y="1765922"/>
                    </a:cubicBezTo>
                    <a:lnTo>
                      <a:pt x="137887" y="1731879"/>
                    </a:lnTo>
                    <a:cubicBezTo>
                      <a:pt x="131569" y="1727187"/>
                      <a:pt x="131569" y="1719580"/>
                      <a:pt x="137887" y="1714888"/>
                    </a:cubicBezTo>
                    <a:lnTo>
                      <a:pt x="204764" y="1665222"/>
                    </a:lnTo>
                    <a:cubicBezTo>
                      <a:pt x="207924" y="1662876"/>
                      <a:pt x="212063" y="1661702"/>
                      <a:pt x="216205" y="1661702"/>
                    </a:cubicBezTo>
                    <a:close/>
                    <a:moveTo>
                      <a:pt x="2759418" y="1661386"/>
                    </a:moveTo>
                    <a:cubicBezTo>
                      <a:pt x="2761768" y="1661867"/>
                      <a:pt x="2763873" y="1663013"/>
                      <a:pt x="2765172" y="1664712"/>
                    </a:cubicBezTo>
                    <a:lnTo>
                      <a:pt x="2772455" y="1674225"/>
                    </a:lnTo>
                    <a:cubicBezTo>
                      <a:pt x="2775055" y="1677622"/>
                      <a:pt x="2773455" y="1681941"/>
                      <a:pt x="2768880" y="1683873"/>
                    </a:cubicBezTo>
                    <a:lnTo>
                      <a:pt x="2756335" y="1689169"/>
                    </a:lnTo>
                    <a:cubicBezTo>
                      <a:pt x="2751760" y="1691101"/>
                      <a:pt x="2745943" y="1689912"/>
                      <a:pt x="2743344" y="1686515"/>
                    </a:cubicBezTo>
                    <a:lnTo>
                      <a:pt x="2736060" y="1677002"/>
                    </a:lnTo>
                    <a:cubicBezTo>
                      <a:pt x="2733460" y="1673605"/>
                      <a:pt x="2735060" y="1669285"/>
                      <a:pt x="2739635" y="1667354"/>
                    </a:cubicBezTo>
                    <a:lnTo>
                      <a:pt x="2752180" y="1662057"/>
                    </a:lnTo>
                    <a:cubicBezTo>
                      <a:pt x="2754468" y="1661092"/>
                      <a:pt x="2757066" y="1660907"/>
                      <a:pt x="2759418" y="1661386"/>
                    </a:cubicBezTo>
                    <a:close/>
                    <a:moveTo>
                      <a:pt x="1995035" y="1661386"/>
                    </a:moveTo>
                    <a:cubicBezTo>
                      <a:pt x="1997386" y="1661867"/>
                      <a:pt x="1999490" y="1663013"/>
                      <a:pt x="2000790" y="1664712"/>
                    </a:cubicBezTo>
                    <a:lnTo>
                      <a:pt x="2008073" y="1674225"/>
                    </a:lnTo>
                    <a:cubicBezTo>
                      <a:pt x="2010674" y="1677622"/>
                      <a:pt x="2009073" y="1681941"/>
                      <a:pt x="2004498" y="1683873"/>
                    </a:cubicBezTo>
                    <a:lnTo>
                      <a:pt x="1991953" y="1689169"/>
                    </a:lnTo>
                    <a:cubicBezTo>
                      <a:pt x="1987379" y="1691101"/>
                      <a:pt x="1981562" y="1689912"/>
                      <a:pt x="1978961" y="1686515"/>
                    </a:cubicBezTo>
                    <a:lnTo>
                      <a:pt x="1971678" y="1677002"/>
                    </a:lnTo>
                    <a:cubicBezTo>
                      <a:pt x="1969078" y="1673605"/>
                      <a:pt x="1970678" y="1669285"/>
                      <a:pt x="1975254" y="1667354"/>
                    </a:cubicBezTo>
                    <a:lnTo>
                      <a:pt x="1987798" y="1662057"/>
                    </a:lnTo>
                    <a:cubicBezTo>
                      <a:pt x="1990086" y="1661092"/>
                      <a:pt x="1992684" y="1660907"/>
                      <a:pt x="1995035" y="1661386"/>
                    </a:cubicBezTo>
                    <a:close/>
                    <a:moveTo>
                      <a:pt x="1230807" y="1661386"/>
                    </a:moveTo>
                    <a:cubicBezTo>
                      <a:pt x="1233159" y="1661867"/>
                      <a:pt x="1235263" y="1663013"/>
                      <a:pt x="1236563" y="1664712"/>
                    </a:cubicBezTo>
                    <a:lnTo>
                      <a:pt x="1243845" y="1674225"/>
                    </a:lnTo>
                    <a:cubicBezTo>
                      <a:pt x="1246446" y="1677622"/>
                      <a:pt x="1244846" y="1681941"/>
                      <a:pt x="1240270" y="1683873"/>
                    </a:cubicBezTo>
                    <a:lnTo>
                      <a:pt x="1227726" y="1689169"/>
                    </a:lnTo>
                    <a:cubicBezTo>
                      <a:pt x="1223151" y="1691101"/>
                      <a:pt x="1217334" y="1689912"/>
                      <a:pt x="1214734" y="1686515"/>
                    </a:cubicBezTo>
                    <a:lnTo>
                      <a:pt x="1207451" y="1677002"/>
                    </a:lnTo>
                    <a:cubicBezTo>
                      <a:pt x="1204850" y="1673605"/>
                      <a:pt x="1206451" y="1669285"/>
                      <a:pt x="1211026" y="1667354"/>
                    </a:cubicBezTo>
                    <a:lnTo>
                      <a:pt x="1223571" y="1662057"/>
                    </a:lnTo>
                    <a:cubicBezTo>
                      <a:pt x="1225858" y="1661092"/>
                      <a:pt x="1228457" y="1660907"/>
                      <a:pt x="1230807" y="1661386"/>
                    </a:cubicBezTo>
                    <a:close/>
                    <a:moveTo>
                      <a:pt x="468026" y="1661386"/>
                    </a:moveTo>
                    <a:cubicBezTo>
                      <a:pt x="470377" y="1661867"/>
                      <a:pt x="472482" y="1663013"/>
                      <a:pt x="473781" y="1664712"/>
                    </a:cubicBezTo>
                    <a:lnTo>
                      <a:pt x="481065" y="1674225"/>
                    </a:lnTo>
                    <a:cubicBezTo>
                      <a:pt x="483665" y="1677622"/>
                      <a:pt x="482064" y="1681941"/>
                      <a:pt x="477490" y="1683873"/>
                    </a:cubicBezTo>
                    <a:lnTo>
                      <a:pt x="464945" y="1689169"/>
                    </a:lnTo>
                    <a:cubicBezTo>
                      <a:pt x="460369" y="1691101"/>
                      <a:pt x="454553" y="1689912"/>
                      <a:pt x="451953" y="1686515"/>
                    </a:cubicBezTo>
                    <a:lnTo>
                      <a:pt x="444670" y="1677002"/>
                    </a:lnTo>
                    <a:cubicBezTo>
                      <a:pt x="442070" y="1673605"/>
                      <a:pt x="443670" y="1669285"/>
                      <a:pt x="448244" y="1667354"/>
                    </a:cubicBezTo>
                    <a:lnTo>
                      <a:pt x="460790" y="1662057"/>
                    </a:lnTo>
                    <a:cubicBezTo>
                      <a:pt x="463077" y="1661092"/>
                      <a:pt x="465675" y="1660907"/>
                      <a:pt x="468026" y="1661386"/>
                    </a:cubicBezTo>
                    <a:close/>
                    <a:moveTo>
                      <a:pt x="2827411" y="1654741"/>
                    </a:moveTo>
                    <a:cubicBezTo>
                      <a:pt x="2830278" y="1654491"/>
                      <a:pt x="2833164" y="1654663"/>
                      <a:pt x="2835906" y="1655223"/>
                    </a:cubicBezTo>
                    <a:cubicBezTo>
                      <a:pt x="2841391" y="1656344"/>
                      <a:pt x="2846299" y="1659018"/>
                      <a:pt x="2849332" y="1662980"/>
                    </a:cubicBezTo>
                    <a:lnTo>
                      <a:pt x="2866319" y="1685170"/>
                    </a:lnTo>
                    <a:cubicBezTo>
                      <a:pt x="2872386" y="1693095"/>
                      <a:pt x="2868652" y="1703171"/>
                      <a:pt x="2857982" y="1707676"/>
                    </a:cubicBezTo>
                    <a:lnTo>
                      <a:pt x="2828716" y="1720031"/>
                    </a:lnTo>
                    <a:cubicBezTo>
                      <a:pt x="2818045" y="1724536"/>
                      <a:pt x="2804476" y="1721764"/>
                      <a:pt x="2798410" y="1713840"/>
                    </a:cubicBezTo>
                    <a:lnTo>
                      <a:pt x="2781424" y="1691650"/>
                    </a:lnTo>
                    <a:cubicBezTo>
                      <a:pt x="2775357" y="1683726"/>
                      <a:pt x="2779090" y="1673649"/>
                      <a:pt x="2789761" y="1669144"/>
                    </a:cubicBezTo>
                    <a:lnTo>
                      <a:pt x="2819027" y="1656788"/>
                    </a:lnTo>
                    <a:cubicBezTo>
                      <a:pt x="2821694" y="1655662"/>
                      <a:pt x="2824544" y="1654991"/>
                      <a:pt x="2827411" y="1654741"/>
                    </a:cubicBezTo>
                    <a:close/>
                    <a:moveTo>
                      <a:pt x="2063029" y="1654741"/>
                    </a:moveTo>
                    <a:cubicBezTo>
                      <a:pt x="2065896" y="1654491"/>
                      <a:pt x="2068782" y="1654663"/>
                      <a:pt x="2071524" y="1655223"/>
                    </a:cubicBezTo>
                    <a:cubicBezTo>
                      <a:pt x="2077009" y="1656344"/>
                      <a:pt x="2081917" y="1659018"/>
                      <a:pt x="2084950" y="1662980"/>
                    </a:cubicBezTo>
                    <a:lnTo>
                      <a:pt x="2101937" y="1685170"/>
                    </a:lnTo>
                    <a:cubicBezTo>
                      <a:pt x="2108004" y="1693095"/>
                      <a:pt x="2104271" y="1703171"/>
                      <a:pt x="2093599" y="1707676"/>
                    </a:cubicBezTo>
                    <a:lnTo>
                      <a:pt x="2064335" y="1720031"/>
                    </a:lnTo>
                    <a:cubicBezTo>
                      <a:pt x="2053663" y="1724536"/>
                      <a:pt x="2040095" y="1721764"/>
                      <a:pt x="2034028" y="1713840"/>
                    </a:cubicBezTo>
                    <a:lnTo>
                      <a:pt x="2017042" y="1691650"/>
                    </a:lnTo>
                    <a:cubicBezTo>
                      <a:pt x="2010974" y="1683726"/>
                      <a:pt x="2014708" y="1673649"/>
                      <a:pt x="2025379" y="1669144"/>
                    </a:cubicBezTo>
                    <a:lnTo>
                      <a:pt x="2054645" y="1656788"/>
                    </a:lnTo>
                    <a:cubicBezTo>
                      <a:pt x="2057313" y="1655662"/>
                      <a:pt x="2060161" y="1654991"/>
                      <a:pt x="2063029" y="1654741"/>
                    </a:cubicBezTo>
                    <a:close/>
                    <a:moveTo>
                      <a:pt x="1298801" y="1654741"/>
                    </a:moveTo>
                    <a:cubicBezTo>
                      <a:pt x="1301668" y="1654491"/>
                      <a:pt x="1304555" y="1654663"/>
                      <a:pt x="1307296" y="1655223"/>
                    </a:cubicBezTo>
                    <a:cubicBezTo>
                      <a:pt x="1312781" y="1656344"/>
                      <a:pt x="1317690" y="1659018"/>
                      <a:pt x="1320722" y="1662980"/>
                    </a:cubicBezTo>
                    <a:lnTo>
                      <a:pt x="1337709" y="1685170"/>
                    </a:lnTo>
                    <a:cubicBezTo>
                      <a:pt x="1343776" y="1693095"/>
                      <a:pt x="1340043" y="1703171"/>
                      <a:pt x="1329372" y="1707676"/>
                    </a:cubicBezTo>
                    <a:lnTo>
                      <a:pt x="1300107" y="1720031"/>
                    </a:lnTo>
                    <a:cubicBezTo>
                      <a:pt x="1289435" y="1724536"/>
                      <a:pt x="1275867" y="1721764"/>
                      <a:pt x="1269801" y="1713840"/>
                    </a:cubicBezTo>
                    <a:lnTo>
                      <a:pt x="1252814" y="1691650"/>
                    </a:lnTo>
                    <a:cubicBezTo>
                      <a:pt x="1246747" y="1683726"/>
                      <a:pt x="1250480" y="1673649"/>
                      <a:pt x="1261151" y="1669144"/>
                    </a:cubicBezTo>
                    <a:lnTo>
                      <a:pt x="1290417" y="1656788"/>
                    </a:lnTo>
                    <a:cubicBezTo>
                      <a:pt x="1293085" y="1655662"/>
                      <a:pt x="1295934" y="1654991"/>
                      <a:pt x="1298801" y="1654741"/>
                    </a:cubicBezTo>
                    <a:close/>
                    <a:moveTo>
                      <a:pt x="536020" y="1654741"/>
                    </a:moveTo>
                    <a:cubicBezTo>
                      <a:pt x="538887" y="1654491"/>
                      <a:pt x="541773" y="1654663"/>
                      <a:pt x="544515" y="1655223"/>
                    </a:cubicBezTo>
                    <a:cubicBezTo>
                      <a:pt x="550000" y="1656344"/>
                      <a:pt x="554908" y="1659018"/>
                      <a:pt x="557942" y="1662980"/>
                    </a:cubicBezTo>
                    <a:lnTo>
                      <a:pt x="574928" y="1685170"/>
                    </a:lnTo>
                    <a:cubicBezTo>
                      <a:pt x="580995" y="1693095"/>
                      <a:pt x="577262" y="1703171"/>
                      <a:pt x="566591" y="1707676"/>
                    </a:cubicBezTo>
                    <a:lnTo>
                      <a:pt x="537326" y="1720031"/>
                    </a:lnTo>
                    <a:cubicBezTo>
                      <a:pt x="526654" y="1724536"/>
                      <a:pt x="513086" y="1721764"/>
                      <a:pt x="507020" y="1713840"/>
                    </a:cubicBezTo>
                    <a:lnTo>
                      <a:pt x="490033" y="1691650"/>
                    </a:lnTo>
                    <a:cubicBezTo>
                      <a:pt x="483966" y="1683726"/>
                      <a:pt x="487699" y="1673649"/>
                      <a:pt x="498370" y="1669144"/>
                    </a:cubicBezTo>
                    <a:lnTo>
                      <a:pt x="527636" y="1656788"/>
                    </a:lnTo>
                    <a:cubicBezTo>
                      <a:pt x="530304" y="1655662"/>
                      <a:pt x="533153" y="1654991"/>
                      <a:pt x="536020" y="1654741"/>
                    </a:cubicBezTo>
                    <a:close/>
                    <a:moveTo>
                      <a:pt x="33489" y="1636705"/>
                    </a:moveTo>
                    <a:lnTo>
                      <a:pt x="45866" y="1645897"/>
                    </a:lnTo>
                    <a:cubicBezTo>
                      <a:pt x="68208" y="1662488"/>
                      <a:pt x="68208" y="1689389"/>
                      <a:pt x="45866" y="1705981"/>
                    </a:cubicBezTo>
                    <a:lnTo>
                      <a:pt x="21270" y="1724246"/>
                    </a:lnTo>
                    <a:close/>
                    <a:moveTo>
                      <a:pt x="3313178" y="1631390"/>
                    </a:moveTo>
                    <a:lnTo>
                      <a:pt x="3319060" y="1673529"/>
                    </a:lnTo>
                    <a:lnTo>
                      <a:pt x="3312219" y="1668449"/>
                    </a:lnTo>
                    <a:cubicBezTo>
                      <a:pt x="3298703" y="1658412"/>
                      <a:pt x="3298704" y="1642139"/>
                      <a:pt x="3312219" y="1632102"/>
                    </a:cubicBezTo>
                    <a:close/>
                    <a:moveTo>
                      <a:pt x="2839874" y="1622123"/>
                    </a:moveTo>
                    <a:cubicBezTo>
                      <a:pt x="2842105" y="1622197"/>
                      <a:pt x="2844298" y="1622903"/>
                      <a:pt x="2845924" y="1624223"/>
                    </a:cubicBezTo>
                    <a:lnTo>
                      <a:pt x="2852906" y="1629890"/>
                    </a:lnTo>
                    <a:cubicBezTo>
                      <a:pt x="2856160" y="1632531"/>
                      <a:pt x="2855915" y="1636629"/>
                      <a:pt x="2852359" y="1639046"/>
                    </a:cubicBezTo>
                    <a:lnTo>
                      <a:pt x="2844729" y="1644231"/>
                    </a:lnTo>
                    <a:cubicBezTo>
                      <a:pt x="2841173" y="1646646"/>
                      <a:pt x="2835654" y="1646464"/>
                      <a:pt x="2832400" y="1643824"/>
                    </a:cubicBezTo>
                    <a:lnTo>
                      <a:pt x="2825418" y="1638157"/>
                    </a:lnTo>
                    <a:cubicBezTo>
                      <a:pt x="2822164" y="1635517"/>
                      <a:pt x="2822410" y="1631417"/>
                      <a:pt x="2825965" y="1629002"/>
                    </a:cubicBezTo>
                    <a:lnTo>
                      <a:pt x="2833596" y="1623817"/>
                    </a:lnTo>
                    <a:cubicBezTo>
                      <a:pt x="2835374" y="1622608"/>
                      <a:pt x="2837642" y="1622050"/>
                      <a:pt x="2839874" y="1622123"/>
                    </a:cubicBezTo>
                    <a:close/>
                    <a:moveTo>
                      <a:pt x="2075491" y="1622123"/>
                    </a:moveTo>
                    <a:cubicBezTo>
                      <a:pt x="2077723" y="1622197"/>
                      <a:pt x="2079916" y="1622903"/>
                      <a:pt x="2081542" y="1624223"/>
                    </a:cubicBezTo>
                    <a:lnTo>
                      <a:pt x="2088524" y="1629890"/>
                    </a:lnTo>
                    <a:cubicBezTo>
                      <a:pt x="2091778" y="1632531"/>
                      <a:pt x="2091533" y="1636629"/>
                      <a:pt x="2087977" y="1639046"/>
                    </a:cubicBezTo>
                    <a:lnTo>
                      <a:pt x="2080346" y="1644231"/>
                    </a:lnTo>
                    <a:cubicBezTo>
                      <a:pt x="2076792" y="1646646"/>
                      <a:pt x="2071272" y="1646464"/>
                      <a:pt x="2068018" y="1643824"/>
                    </a:cubicBezTo>
                    <a:lnTo>
                      <a:pt x="2061036" y="1638157"/>
                    </a:lnTo>
                    <a:cubicBezTo>
                      <a:pt x="2057782" y="1635517"/>
                      <a:pt x="2058028" y="1631417"/>
                      <a:pt x="2061582" y="1629002"/>
                    </a:cubicBezTo>
                    <a:lnTo>
                      <a:pt x="2069214" y="1623817"/>
                    </a:lnTo>
                    <a:cubicBezTo>
                      <a:pt x="2070992" y="1622608"/>
                      <a:pt x="2073260" y="1622050"/>
                      <a:pt x="2075491" y="1622123"/>
                    </a:cubicBezTo>
                    <a:close/>
                    <a:moveTo>
                      <a:pt x="1311263" y="1622123"/>
                    </a:moveTo>
                    <a:cubicBezTo>
                      <a:pt x="1313495" y="1622197"/>
                      <a:pt x="1315688" y="1622903"/>
                      <a:pt x="1317315" y="1624223"/>
                    </a:cubicBezTo>
                    <a:lnTo>
                      <a:pt x="1324296" y="1629890"/>
                    </a:lnTo>
                    <a:cubicBezTo>
                      <a:pt x="1327550" y="1632531"/>
                      <a:pt x="1327306" y="1636629"/>
                      <a:pt x="1323750" y="1639046"/>
                    </a:cubicBezTo>
                    <a:lnTo>
                      <a:pt x="1316118" y="1644231"/>
                    </a:lnTo>
                    <a:cubicBezTo>
                      <a:pt x="1312564" y="1646646"/>
                      <a:pt x="1307044" y="1646464"/>
                      <a:pt x="1303791" y="1643824"/>
                    </a:cubicBezTo>
                    <a:lnTo>
                      <a:pt x="1296808" y="1638157"/>
                    </a:lnTo>
                    <a:cubicBezTo>
                      <a:pt x="1293555" y="1635517"/>
                      <a:pt x="1293800" y="1631417"/>
                      <a:pt x="1297355" y="1629002"/>
                    </a:cubicBezTo>
                    <a:lnTo>
                      <a:pt x="1304986" y="1623817"/>
                    </a:lnTo>
                    <a:cubicBezTo>
                      <a:pt x="1306765" y="1622608"/>
                      <a:pt x="1309032" y="1622050"/>
                      <a:pt x="1311263" y="1622123"/>
                    </a:cubicBezTo>
                    <a:close/>
                    <a:moveTo>
                      <a:pt x="548482" y="1622123"/>
                    </a:moveTo>
                    <a:cubicBezTo>
                      <a:pt x="550714" y="1622197"/>
                      <a:pt x="552907" y="1622903"/>
                      <a:pt x="554533" y="1624223"/>
                    </a:cubicBezTo>
                    <a:lnTo>
                      <a:pt x="561516" y="1629890"/>
                    </a:lnTo>
                    <a:cubicBezTo>
                      <a:pt x="564770" y="1632531"/>
                      <a:pt x="564524" y="1636629"/>
                      <a:pt x="560969" y="1639046"/>
                    </a:cubicBezTo>
                    <a:lnTo>
                      <a:pt x="553338" y="1644231"/>
                    </a:lnTo>
                    <a:cubicBezTo>
                      <a:pt x="549783" y="1646646"/>
                      <a:pt x="544263" y="1646464"/>
                      <a:pt x="541009" y="1643824"/>
                    </a:cubicBezTo>
                    <a:lnTo>
                      <a:pt x="534027" y="1638157"/>
                    </a:lnTo>
                    <a:cubicBezTo>
                      <a:pt x="530774" y="1635517"/>
                      <a:pt x="531019" y="1631417"/>
                      <a:pt x="534574" y="1629002"/>
                    </a:cubicBezTo>
                    <a:lnTo>
                      <a:pt x="542205" y="1623817"/>
                    </a:lnTo>
                    <a:cubicBezTo>
                      <a:pt x="543984" y="1622608"/>
                      <a:pt x="546252" y="1622050"/>
                      <a:pt x="548482" y="1622123"/>
                    </a:cubicBezTo>
                    <a:close/>
                    <a:moveTo>
                      <a:pt x="2789558" y="1621473"/>
                    </a:moveTo>
                    <a:cubicBezTo>
                      <a:pt x="2792864" y="1621636"/>
                      <a:pt x="2796086" y="1622736"/>
                      <a:pt x="2798440" y="1624734"/>
                    </a:cubicBezTo>
                    <a:lnTo>
                      <a:pt x="2811358" y="1635693"/>
                    </a:lnTo>
                    <a:cubicBezTo>
                      <a:pt x="2816067" y="1639688"/>
                      <a:pt x="2815523" y="1645763"/>
                      <a:pt x="2810142" y="1649260"/>
                    </a:cubicBezTo>
                    <a:lnTo>
                      <a:pt x="2791547" y="1661348"/>
                    </a:lnTo>
                    <a:cubicBezTo>
                      <a:pt x="2786167" y="1664846"/>
                      <a:pt x="2777987" y="1664441"/>
                      <a:pt x="2773278" y="1660446"/>
                    </a:cubicBezTo>
                    <a:lnTo>
                      <a:pt x="2760361" y="1649487"/>
                    </a:lnTo>
                    <a:cubicBezTo>
                      <a:pt x="2755651" y="1645492"/>
                      <a:pt x="2756195" y="1639417"/>
                      <a:pt x="2761575" y="1635919"/>
                    </a:cubicBezTo>
                    <a:lnTo>
                      <a:pt x="2780172" y="1623832"/>
                    </a:lnTo>
                    <a:cubicBezTo>
                      <a:pt x="2782861" y="1622083"/>
                      <a:pt x="2786251" y="1621310"/>
                      <a:pt x="2789558" y="1621473"/>
                    </a:cubicBezTo>
                    <a:close/>
                    <a:moveTo>
                      <a:pt x="2025176" y="1621473"/>
                    </a:moveTo>
                    <a:cubicBezTo>
                      <a:pt x="2028482" y="1621636"/>
                      <a:pt x="2031704" y="1622736"/>
                      <a:pt x="2034058" y="1624734"/>
                    </a:cubicBezTo>
                    <a:lnTo>
                      <a:pt x="2046975" y="1635693"/>
                    </a:lnTo>
                    <a:cubicBezTo>
                      <a:pt x="2051685" y="1639688"/>
                      <a:pt x="2051140" y="1645763"/>
                      <a:pt x="2045760" y="1649260"/>
                    </a:cubicBezTo>
                    <a:lnTo>
                      <a:pt x="2027165" y="1661348"/>
                    </a:lnTo>
                    <a:cubicBezTo>
                      <a:pt x="2021785" y="1664846"/>
                      <a:pt x="2013605" y="1664441"/>
                      <a:pt x="2008896" y="1660446"/>
                    </a:cubicBezTo>
                    <a:lnTo>
                      <a:pt x="1995978" y="1649487"/>
                    </a:lnTo>
                    <a:cubicBezTo>
                      <a:pt x="1991269" y="1645492"/>
                      <a:pt x="1991812" y="1639417"/>
                      <a:pt x="1997193" y="1635919"/>
                    </a:cubicBezTo>
                    <a:lnTo>
                      <a:pt x="2015789" y="1623832"/>
                    </a:lnTo>
                    <a:cubicBezTo>
                      <a:pt x="2018479" y="1622083"/>
                      <a:pt x="2021868" y="1621310"/>
                      <a:pt x="2025176" y="1621473"/>
                    </a:cubicBezTo>
                    <a:close/>
                    <a:moveTo>
                      <a:pt x="1260948" y="1621473"/>
                    </a:moveTo>
                    <a:cubicBezTo>
                      <a:pt x="1264254" y="1621636"/>
                      <a:pt x="1267476" y="1622736"/>
                      <a:pt x="1269830" y="1624734"/>
                    </a:cubicBezTo>
                    <a:lnTo>
                      <a:pt x="1282748" y="1635693"/>
                    </a:lnTo>
                    <a:cubicBezTo>
                      <a:pt x="1287457" y="1639688"/>
                      <a:pt x="1286913" y="1645763"/>
                      <a:pt x="1281533" y="1649260"/>
                    </a:cubicBezTo>
                    <a:lnTo>
                      <a:pt x="1262938" y="1661348"/>
                    </a:lnTo>
                    <a:cubicBezTo>
                      <a:pt x="1257558" y="1664846"/>
                      <a:pt x="1249377" y="1664441"/>
                      <a:pt x="1244668" y="1660446"/>
                    </a:cubicBezTo>
                    <a:lnTo>
                      <a:pt x="1231750" y="1649487"/>
                    </a:lnTo>
                    <a:cubicBezTo>
                      <a:pt x="1227041" y="1645492"/>
                      <a:pt x="1227585" y="1639417"/>
                      <a:pt x="1232965" y="1635919"/>
                    </a:cubicBezTo>
                    <a:lnTo>
                      <a:pt x="1251562" y="1623832"/>
                    </a:lnTo>
                    <a:cubicBezTo>
                      <a:pt x="1254251" y="1622083"/>
                      <a:pt x="1257641" y="1621310"/>
                      <a:pt x="1260948" y="1621473"/>
                    </a:cubicBezTo>
                    <a:close/>
                    <a:moveTo>
                      <a:pt x="498167" y="1621473"/>
                    </a:moveTo>
                    <a:cubicBezTo>
                      <a:pt x="501473" y="1621636"/>
                      <a:pt x="504695" y="1622736"/>
                      <a:pt x="507049" y="1624734"/>
                    </a:cubicBezTo>
                    <a:lnTo>
                      <a:pt x="519967" y="1635693"/>
                    </a:lnTo>
                    <a:cubicBezTo>
                      <a:pt x="524676" y="1639688"/>
                      <a:pt x="524132" y="1645763"/>
                      <a:pt x="518752" y="1649260"/>
                    </a:cubicBezTo>
                    <a:lnTo>
                      <a:pt x="500156" y="1661348"/>
                    </a:lnTo>
                    <a:cubicBezTo>
                      <a:pt x="494776" y="1664846"/>
                      <a:pt x="486596" y="1664441"/>
                      <a:pt x="481887" y="1660446"/>
                    </a:cubicBezTo>
                    <a:lnTo>
                      <a:pt x="468970" y="1649487"/>
                    </a:lnTo>
                    <a:cubicBezTo>
                      <a:pt x="464260" y="1645492"/>
                      <a:pt x="464804" y="1639417"/>
                      <a:pt x="470184" y="1635919"/>
                    </a:cubicBezTo>
                    <a:lnTo>
                      <a:pt x="488780" y="1623832"/>
                    </a:lnTo>
                    <a:cubicBezTo>
                      <a:pt x="491470" y="1622083"/>
                      <a:pt x="494860" y="1621310"/>
                      <a:pt x="498167" y="1621473"/>
                    </a:cubicBezTo>
                    <a:close/>
                    <a:moveTo>
                      <a:pt x="4900766" y="1597048"/>
                    </a:moveTo>
                    <a:cubicBezTo>
                      <a:pt x="4909623" y="1597047"/>
                      <a:pt x="4918480" y="1599557"/>
                      <a:pt x="4925238" y="1604575"/>
                    </a:cubicBezTo>
                    <a:lnTo>
                      <a:pt x="4935955" y="1612534"/>
                    </a:lnTo>
                    <a:lnTo>
                      <a:pt x="4865577" y="1612534"/>
                    </a:lnTo>
                    <a:lnTo>
                      <a:pt x="4876294" y="1604575"/>
                    </a:lnTo>
                    <a:cubicBezTo>
                      <a:pt x="4883052" y="1599557"/>
                      <a:pt x="4891908" y="1597048"/>
                      <a:pt x="4900766" y="1597048"/>
                    </a:cubicBezTo>
                    <a:close/>
                    <a:moveTo>
                      <a:pt x="4136538" y="1597048"/>
                    </a:moveTo>
                    <a:cubicBezTo>
                      <a:pt x="4145394" y="1597047"/>
                      <a:pt x="4154252" y="1599557"/>
                      <a:pt x="4161010" y="1604575"/>
                    </a:cubicBezTo>
                    <a:lnTo>
                      <a:pt x="4171727" y="1612534"/>
                    </a:lnTo>
                    <a:lnTo>
                      <a:pt x="4101349" y="1612534"/>
                    </a:lnTo>
                    <a:lnTo>
                      <a:pt x="4112066" y="1604575"/>
                    </a:lnTo>
                    <a:cubicBezTo>
                      <a:pt x="4118824" y="1599557"/>
                      <a:pt x="4127681" y="1597048"/>
                      <a:pt x="4136538" y="1597048"/>
                    </a:cubicBezTo>
                    <a:close/>
                    <a:moveTo>
                      <a:pt x="3373758" y="1597048"/>
                    </a:moveTo>
                    <a:cubicBezTo>
                      <a:pt x="3382614" y="1597047"/>
                      <a:pt x="3391472" y="1599557"/>
                      <a:pt x="3398228" y="1604575"/>
                    </a:cubicBezTo>
                    <a:lnTo>
                      <a:pt x="3408945" y="1612534"/>
                    </a:lnTo>
                    <a:lnTo>
                      <a:pt x="3338568" y="1612534"/>
                    </a:lnTo>
                    <a:lnTo>
                      <a:pt x="3349285" y="1604575"/>
                    </a:lnTo>
                    <a:cubicBezTo>
                      <a:pt x="3356043" y="1599557"/>
                      <a:pt x="3364900" y="1597048"/>
                      <a:pt x="3373758" y="1597048"/>
                    </a:cubicBezTo>
                    <a:close/>
                    <a:moveTo>
                      <a:pt x="2609529" y="1597048"/>
                    </a:moveTo>
                    <a:cubicBezTo>
                      <a:pt x="2618386" y="1597047"/>
                      <a:pt x="2627244" y="1599557"/>
                      <a:pt x="2634001" y="1604575"/>
                    </a:cubicBezTo>
                    <a:lnTo>
                      <a:pt x="2717478" y="1666568"/>
                    </a:lnTo>
                    <a:cubicBezTo>
                      <a:pt x="2730994" y="1676605"/>
                      <a:pt x="2730994" y="1692879"/>
                      <a:pt x="2717478" y="1702915"/>
                    </a:cubicBezTo>
                    <a:lnTo>
                      <a:pt x="2680412" y="1730441"/>
                    </a:lnTo>
                    <a:cubicBezTo>
                      <a:pt x="2666896" y="1740479"/>
                      <a:pt x="2644982" y="1740479"/>
                      <a:pt x="2631468" y="1730441"/>
                    </a:cubicBezTo>
                    <a:lnTo>
                      <a:pt x="2547991" y="1668449"/>
                    </a:lnTo>
                    <a:cubicBezTo>
                      <a:pt x="2534475" y="1658412"/>
                      <a:pt x="2534476" y="1642139"/>
                      <a:pt x="2547991" y="1632102"/>
                    </a:cubicBezTo>
                    <a:lnTo>
                      <a:pt x="2585056" y="1604575"/>
                    </a:lnTo>
                    <a:cubicBezTo>
                      <a:pt x="2591815" y="1599557"/>
                      <a:pt x="2600672" y="1597048"/>
                      <a:pt x="2609529" y="1597048"/>
                    </a:cubicBezTo>
                    <a:close/>
                    <a:moveTo>
                      <a:pt x="1845147" y="1597048"/>
                    </a:moveTo>
                    <a:cubicBezTo>
                      <a:pt x="1854004" y="1597047"/>
                      <a:pt x="1862861" y="1599557"/>
                      <a:pt x="1869618" y="1604575"/>
                    </a:cubicBezTo>
                    <a:lnTo>
                      <a:pt x="1953096" y="1666568"/>
                    </a:lnTo>
                    <a:cubicBezTo>
                      <a:pt x="1966611" y="1676605"/>
                      <a:pt x="1966611" y="1692879"/>
                      <a:pt x="1953096" y="1702915"/>
                    </a:cubicBezTo>
                    <a:lnTo>
                      <a:pt x="1916029" y="1730441"/>
                    </a:lnTo>
                    <a:cubicBezTo>
                      <a:pt x="1902515" y="1740479"/>
                      <a:pt x="1880600" y="1740479"/>
                      <a:pt x="1867086" y="1730441"/>
                    </a:cubicBezTo>
                    <a:lnTo>
                      <a:pt x="1783609" y="1668449"/>
                    </a:lnTo>
                    <a:cubicBezTo>
                      <a:pt x="1770093" y="1658412"/>
                      <a:pt x="1770094" y="1642139"/>
                      <a:pt x="1783609" y="1632102"/>
                    </a:cubicBezTo>
                    <a:lnTo>
                      <a:pt x="1820675" y="1604575"/>
                    </a:lnTo>
                    <a:cubicBezTo>
                      <a:pt x="1827432" y="1599557"/>
                      <a:pt x="1836290" y="1597048"/>
                      <a:pt x="1845147" y="1597048"/>
                    </a:cubicBezTo>
                    <a:close/>
                    <a:moveTo>
                      <a:pt x="1080920" y="1597048"/>
                    </a:moveTo>
                    <a:cubicBezTo>
                      <a:pt x="1089776" y="1597047"/>
                      <a:pt x="1098634" y="1599557"/>
                      <a:pt x="1105391" y="1604575"/>
                    </a:cubicBezTo>
                    <a:lnTo>
                      <a:pt x="1188868" y="1666568"/>
                    </a:lnTo>
                    <a:cubicBezTo>
                      <a:pt x="1202383" y="1676605"/>
                      <a:pt x="1202383" y="1692879"/>
                      <a:pt x="1188868" y="1702915"/>
                    </a:cubicBezTo>
                    <a:lnTo>
                      <a:pt x="1151801" y="1730441"/>
                    </a:lnTo>
                    <a:cubicBezTo>
                      <a:pt x="1138287" y="1740479"/>
                      <a:pt x="1116373" y="1740479"/>
                      <a:pt x="1102858" y="1730441"/>
                    </a:cubicBezTo>
                    <a:lnTo>
                      <a:pt x="1019381" y="1668449"/>
                    </a:lnTo>
                    <a:cubicBezTo>
                      <a:pt x="1005865" y="1658412"/>
                      <a:pt x="1005866" y="1642139"/>
                      <a:pt x="1019381" y="1632102"/>
                    </a:cubicBezTo>
                    <a:lnTo>
                      <a:pt x="1056447" y="1604575"/>
                    </a:lnTo>
                    <a:cubicBezTo>
                      <a:pt x="1063205" y="1599557"/>
                      <a:pt x="1072062" y="1597048"/>
                      <a:pt x="1080920" y="1597048"/>
                    </a:cubicBezTo>
                    <a:close/>
                    <a:moveTo>
                      <a:pt x="318139" y="1597048"/>
                    </a:moveTo>
                    <a:cubicBezTo>
                      <a:pt x="326995" y="1597047"/>
                      <a:pt x="335853" y="1599557"/>
                      <a:pt x="342610" y="1604575"/>
                    </a:cubicBezTo>
                    <a:lnTo>
                      <a:pt x="426087" y="1666568"/>
                    </a:lnTo>
                    <a:cubicBezTo>
                      <a:pt x="439602" y="1676605"/>
                      <a:pt x="439602" y="1692879"/>
                      <a:pt x="426087" y="1702915"/>
                    </a:cubicBezTo>
                    <a:lnTo>
                      <a:pt x="389020" y="1730441"/>
                    </a:lnTo>
                    <a:cubicBezTo>
                      <a:pt x="375506" y="1740479"/>
                      <a:pt x="353592" y="1740479"/>
                      <a:pt x="340077" y="1730441"/>
                    </a:cubicBezTo>
                    <a:lnTo>
                      <a:pt x="256600" y="1668449"/>
                    </a:lnTo>
                    <a:cubicBezTo>
                      <a:pt x="243083" y="1658412"/>
                      <a:pt x="243085" y="1642139"/>
                      <a:pt x="256600" y="1632102"/>
                    </a:cubicBezTo>
                    <a:lnTo>
                      <a:pt x="293666" y="1604575"/>
                    </a:lnTo>
                    <a:cubicBezTo>
                      <a:pt x="300424" y="1599557"/>
                      <a:pt x="309281" y="1597048"/>
                      <a:pt x="318139" y="1597048"/>
                    </a:cubicBezTo>
                    <a:close/>
                    <a:moveTo>
                      <a:pt x="4526649" y="1587949"/>
                    </a:moveTo>
                    <a:lnTo>
                      <a:pt x="4526766" y="1587966"/>
                    </a:lnTo>
                    <a:lnTo>
                      <a:pt x="4526766" y="1587949"/>
                    </a:lnTo>
                    <a:cubicBezTo>
                      <a:pt x="4541408" y="1587949"/>
                      <a:pt x="4556050" y="1592097"/>
                      <a:pt x="4567220" y="1600393"/>
                    </a:cubicBezTo>
                    <a:lnTo>
                      <a:pt x="4583569" y="1612534"/>
                    </a:lnTo>
                    <a:lnTo>
                      <a:pt x="4469848" y="1612534"/>
                    </a:lnTo>
                    <a:lnTo>
                      <a:pt x="4486196" y="1600394"/>
                    </a:lnTo>
                    <a:cubicBezTo>
                      <a:pt x="4497367" y="1592097"/>
                      <a:pt x="4512008" y="1587949"/>
                      <a:pt x="4526649" y="1587949"/>
                    </a:cubicBezTo>
                    <a:close/>
                    <a:moveTo>
                      <a:pt x="3762537" y="1587949"/>
                    </a:moveTo>
                    <a:lnTo>
                      <a:pt x="3762538" y="1587949"/>
                    </a:lnTo>
                    <a:lnTo>
                      <a:pt x="3763204" y="1588045"/>
                    </a:lnTo>
                    <a:lnTo>
                      <a:pt x="3763868" y="1587949"/>
                    </a:lnTo>
                    <a:lnTo>
                      <a:pt x="3764138" y="1587989"/>
                    </a:lnTo>
                    <a:lnTo>
                      <a:pt x="3764138" y="1588180"/>
                    </a:lnTo>
                    <a:lnTo>
                      <a:pt x="3784066" y="1591060"/>
                    </a:lnTo>
                    <a:cubicBezTo>
                      <a:pt x="3790954" y="1593134"/>
                      <a:pt x="3797406" y="1596245"/>
                      <a:pt x="3802992" y="1600393"/>
                    </a:cubicBezTo>
                    <a:lnTo>
                      <a:pt x="3819341" y="1612534"/>
                    </a:lnTo>
                    <a:lnTo>
                      <a:pt x="3707067" y="1612534"/>
                    </a:lnTo>
                    <a:lnTo>
                      <a:pt x="3723415" y="1600394"/>
                    </a:lnTo>
                    <a:cubicBezTo>
                      <a:pt x="3729000" y="1596245"/>
                      <a:pt x="3735454" y="1593134"/>
                      <a:pt x="3742340" y="1591060"/>
                    </a:cubicBezTo>
                    <a:lnTo>
                      <a:pt x="3762537" y="1588142"/>
                    </a:lnTo>
                    <a:close/>
                    <a:moveTo>
                      <a:pt x="2999640" y="1587949"/>
                    </a:moveTo>
                    <a:lnTo>
                      <a:pt x="2999756" y="1587966"/>
                    </a:lnTo>
                    <a:lnTo>
                      <a:pt x="2999756" y="1587949"/>
                    </a:lnTo>
                    <a:lnTo>
                      <a:pt x="2999758" y="1587949"/>
                    </a:lnTo>
                    <a:cubicBezTo>
                      <a:pt x="3014398" y="1587949"/>
                      <a:pt x="3029041" y="1592097"/>
                      <a:pt x="3040210" y="1600393"/>
                    </a:cubicBezTo>
                    <a:lnTo>
                      <a:pt x="3101485" y="1645897"/>
                    </a:lnTo>
                    <a:cubicBezTo>
                      <a:pt x="3123826" y="1662488"/>
                      <a:pt x="3123826" y="1689389"/>
                      <a:pt x="3101485" y="1705981"/>
                    </a:cubicBezTo>
                    <a:lnTo>
                      <a:pt x="3040210" y="1751484"/>
                    </a:lnTo>
                    <a:cubicBezTo>
                      <a:pt x="3029040" y="1759780"/>
                      <a:pt x="3014398" y="1763928"/>
                      <a:pt x="2999758" y="1763928"/>
                    </a:cubicBezTo>
                    <a:lnTo>
                      <a:pt x="2999756" y="1763928"/>
                    </a:lnTo>
                    <a:lnTo>
                      <a:pt x="2999756" y="1763912"/>
                    </a:lnTo>
                    <a:lnTo>
                      <a:pt x="2999640" y="1763929"/>
                    </a:lnTo>
                    <a:cubicBezTo>
                      <a:pt x="2984999" y="1763929"/>
                      <a:pt x="2970358" y="1759781"/>
                      <a:pt x="2959187" y="1751484"/>
                    </a:cubicBezTo>
                    <a:lnTo>
                      <a:pt x="2897913" y="1705981"/>
                    </a:lnTo>
                    <a:cubicBezTo>
                      <a:pt x="2875571" y="1689389"/>
                      <a:pt x="2875572" y="1662489"/>
                      <a:pt x="2897913" y="1645898"/>
                    </a:cubicBezTo>
                    <a:lnTo>
                      <a:pt x="2959187" y="1600394"/>
                    </a:lnTo>
                    <a:cubicBezTo>
                      <a:pt x="2970358" y="1592097"/>
                      <a:pt x="2984999" y="1587949"/>
                      <a:pt x="2999640" y="1587949"/>
                    </a:cubicBezTo>
                    <a:close/>
                    <a:moveTo>
                      <a:pt x="2235258" y="1587949"/>
                    </a:moveTo>
                    <a:lnTo>
                      <a:pt x="2235528" y="1587989"/>
                    </a:lnTo>
                    <a:lnTo>
                      <a:pt x="2235528" y="1587949"/>
                    </a:lnTo>
                    <a:lnTo>
                      <a:pt x="2235530" y="1587949"/>
                    </a:lnTo>
                    <a:cubicBezTo>
                      <a:pt x="2250170" y="1587949"/>
                      <a:pt x="2264812" y="1592097"/>
                      <a:pt x="2275983" y="1600393"/>
                    </a:cubicBezTo>
                    <a:lnTo>
                      <a:pt x="2337257" y="1645897"/>
                    </a:lnTo>
                    <a:cubicBezTo>
                      <a:pt x="2359598" y="1662488"/>
                      <a:pt x="2359598" y="1689389"/>
                      <a:pt x="2337257" y="1705981"/>
                    </a:cubicBezTo>
                    <a:lnTo>
                      <a:pt x="2275982" y="1751484"/>
                    </a:lnTo>
                    <a:cubicBezTo>
                      <a:pt x="2264811" y="1759780"/>
                      <a:pt x="2250170" y="1763928"/>
                      <a:pt x="2235530" y="1763928"/>
                    </a:cubicBezTo>
                    <a:lnTo>
                      <a:pt x="2235528" y="1763928"/>
                    </a:lnTo>
                    <a:lnTo>
                      <a:pt x="2235528" y="1763890"/>
                    </a:lnTo>
                    <a:lnTo>
                      <a:pt x="2235258" y="1763929"/>
                    </a:lnTo>
                    <a:cubicBezTo>
                      <a:pt x="2220617" y="1763929"/>
                      <a:pt x="2205976" y="1759781"/>
                      <a:pt x="2194805" y="1751484"/>
                    </a:cubicBezTo>
                    <a:lnTo>
                      <a:pt x="2133531" y="1705981"/>
                    </a:lnTo>
                    <a:cubicBezTo>
                      <a:pt x="2111189" y="1689389"/>
                      <a:pt x="2111190" y="1662489"/>
                      <a:pt x="2133531" y="1645898"/>
                    </a:cubicBezTo>
                    <a:lnTo>
                      <a:pt x="2194805" y="1600394"/>
                    </a:lnTo>
                    <a:cubicBezTo>
                      <a:pt x="2205976" y="1592097"/>
                      <a:pt x="2220617" y="1587949"/>
                      <a:pt x="2235258" y="1587949"/>
                    </a:cubicBezTo>
                    <a:close/>
                    <a:moveTo>
                      <a:pt x="1471030" y="1587949"/>
                    </a:moveTo>
                    <a:lnTo>
                      <a:pt x="1471146" y="1587966"/>
                    </a:lnTo>
                    <a:lnTo>
                      <a:pt x="1471146" y="1587949"/>
                    </a:lnTo>
                    <a:lnTo>
                      <a:pt x="1471148" y="1587949"/>
                    </a:lnTo>
                    <a:cubicBezTo>
                      <a:pt x="1485788" y="1587949"/>
                      <a:pt x="1500430" y="1592097"/>
                      <a:pt x="1511601" y="1600393"/>
                    </a:cubicBezTo>
                    <a:lnTo>
                      <a:pt x="1572874" y="1645897"/>
                    </a:lnTo>
                    <a:cubicBezTo>
                      <a:pt x="1595216" y="1662488"/>
                      <a:pt x="1595216" y="1689389"/>
                      <a:pt x="1572874" y="1705981"/>
                    </a:cubicBezTo>
                    <a:lnTo>
                      <a:pt x="1511600" y="1751484"/>
                    </a:lnTo>
                    <a:cubicBezTo>
                      <a:pt x="1500430" y="1759780"/>
                      <a:pt x="1485788" y="1763928"/>
                      <a:pt x="1471148" y="1763928"/>
                    </a:cubicBezTo>
                    <a:lnTo>
                      <a:pt x="1471146" y="1763928"/>
                    </a:lnTo>
                    <a:lnTo>
                      <a:pt x="1471146" y="1763912"/>
                    </a:lnTo>
                    <a:lnTo>
                      <a:pt x="1471030" y="1763929"/>
                    </a:lnTo>
                    <a:cubicBezTo>
                      <a:pt x="1456389" y="1763929"/>
                      <a:pt x="1441748" y="1759781"/>
                      <a:pt x="1430577" y="1751484"/>
                    </a:cubicBezTo>
                    <a:lnTo>
                      <a:pt x="1369303" y="1705981"/>
                    </a:lnTo>
                    <a:cubicBezTo>
                      <a:pt x="1346961" y="1689389"/>
                      <a:pt x="1346962" y="1662489"/>
                      <a:pt x="1369303" y="1645898"/>
                    </a:cubicBezTo>
                    <a:lnTo>
                      <a:pt x="1430577" y="1600394"/>
                    </a:lnTo>
                    <a:cubicBezTo>
                      <a:pt x="1441748" y="1592097"/>
                      <a:pt x="1456389" y="1587949"/>
                      <a:pt x="1471030" y="1587949"/>
                    </a:cubicBezTo>
                    <a:close/>
                    <a:moveTo>
                      <a:pt x="706918" y="1587949"/>
                    </a:moveTo>
                    <a:lnTo>
                      <a:pt x="706920" y="1587949"/>
                    </a:lnTo>
                    <a:lnTo>
                      <a:pt x="707584" y="1588045"/>
                    </a:lnTo>
                    <a:lnTo>
                      <a:pt x="708249" y="1587949"/>
                    </a:lnTo>
                    <a:lnTo>
                      <a:pt x="708519" y="1587989"/>
                    </a:lnTo>
                    <a:lnTo>
                      <a:pt x="708519" y="1588180"/>
                    </a:lnTo>
                    <a:lnTo>
                      <a:pt x="728448" y="1591060"/>
                    </a:lnTo>
                    <a:cubicBezTo>
                      <a:pt x="735334" y="1593134"/>
                      <a:pt x="741788" y="1596245"/>
                      <a:pt x="747373" y="1600393"/>
                    </a:cubicBezTo>
                    <a:lnTo>
                      <a:pt x="808647" y="1645897"/>
                    </a:lnTo>
                    <a:cubicBezTo>
                      <a:pt x="830988" y="1662488"/>
                      <a:pt x="830988" y="1689389"/>
                      <a:pt x="808647" y="1705981"/>
                    </a:cubicBezTo>
                    <a:lnTo>
                      <a:pt x="747373" y="1751484"/>
                    </a:lnTo>
                    <a:cubicBezTo>
                      <a:pt x="741787" y="1755632"/>
                      <a:pt x="735334" y="1758743"/>
                      <a:pt x="728447" y="1760817"/>
                    </a:cubicBezTo>
                    <a:lnTo>
                      <a:pt x="708519" y="1763697"/>
                    </a:lnTo>
                    <a:lnTo>
                      <a:pt x="708519" y="1763890"/>
                    </a:lnTo>
                    <a:lnTo>
                      <a:pt x="708249" y="1763929"/>
                    </a:lnTo>
                    <a:lnTo>
                      <a:pt x="707583" y="1763832"/>
                    </a:lnTo>
                    <a:lnTo>
                      <a:pt x="706920" y="1763928"/>
                    </a:lnTo>
                    <a:lnTo>
                      <a:pt x="706918" y="1763928"/>
                    </a:lnTo>
                    <a:lnTo>
                      <a:pt x="706918" y="1763736"/>
                    </a:lnTo>
                    <a:lnTo>
                      <a:pt x="686722" y="1760818"/>
                    </a:lnTo>
                    <a:cubicBezTo>
                      <a:pt x="679835" y="1758744"/>
                      <a:pt x="673382" y="1755633"/>
                      <a:pt x="667796" y="1751484"/>
                    </a:cubicBezTo>
                    <a:lnTo>
                      <a:pt x="606522" y="1705981"/>
                    </a:lnTo>
                    <a:cubicBezTo>
                      <a:pt x="584180" y="1689389"/>
                      <a:pt x="584181" y="1662489"/>
                      <a:pt x="606522" y="1645898"/>
                    </a:cubicBezTo>
                    <a:lnTo>
                      <a:pt x="667796" y="1600394"/>
                    </a:lnTo>
                    <a:cubicBezTo>
                      <a:pt x="673382" y="1596245"/>
                      <a:pt x="679835" y="1593134"/>
                      <a:pt x="686722" y="1591060"/>
                    </a:cubicBezTo>
                    <a:lnTo>
                      <a:pt x="706918" y="1588142"/>
                    </a:lnTo>
                    <a:close/>
                    <a:moveTo>
                      <a:pt x="41897" y="1576464"/>
                    </a:moveTo>
                    <a:lnTo>
                      <a:pt x="60955" y="1589546"/>
                    </a:lnTo>
                    <a:cubicBezTo>
                      <a:pt x="67163" y="1593807"/>
                      <a:pt x="67543" y="1600998"/>
                      <a:pt x="61805" y="1605609"/>
                    </a:cubicBezTo>
                    <a:lnTo>
                      <a:pt x="49491" y="1615502"/>
                    </a:lnTo>
                    <a:lnTo>
                      <a:pt x="36395" y="1615884"/>
                    </a:lnTo>
                    <a:close/>
                    <a:moveTo>
                      <a:pt x="4722784" y="1573072"/>
                    </a:moveTo>
                    <a:cubicBezTo>
                      <a:pt x="4730584" y="1573072"/>
                      <a:pt x="4738382" y="1575281"/>
                      <a:pt x="4744333" y="1579700"/>
                    </a:cubicBezTo>
                    <a:lnTo>
                      <a:pt x="4788546" y="1612534"/>
                    </a:lnTo>
                    <a:lnTo>
                      <a:pt x="4658107" y="1612534"/>
                    </a:lnTo>
                    <a:lnTo>
                      <a:pt x="4658874" y="1611159"/>
                    </a:lnTo>
                    <a:lnTo>
                      <a:pt x="4701236" y="1579700"/>
                    </a:lnTo>
                    <a:cubicBezTo>
                      <a:pt x="4707186" y="1575282"/>
                      <a:pt x="4714986" y="1573072"/>
                      <a:pt x="4722784" y="1573072"/>
                    </a:cubicBezTo>
                    <a:close/>
                    <a:moveTo>
                      <a:pt x="3958556" y="1573072"/>
                    </a:moveTo>
                    <a:cubicBezTo>
                      <a:pt x="3966356" y="1573072"/>
                      <a:pt x="3974154" y="1575281"/>
                      <a:pt x="3980104" y="1579700"/>
                    </a:cubicBezTo>
                    <a:lnTo>
                      <a:pt x="4024318" y="1612534"/>
                    </a:lnTo>
                    <a:lnTo>
                      <a:pt x="3893879" y="1612534"/>
                    </a:lnTo>
                    <a:lnTo>
                      <a:pt x="3894646" y="1611159"/>
                    </a:lnTo>
                    <a:lnTo>
                      <a:pt x="3937008" y="1579700"/>
                    </a:lnTo>
                    <a:cubicBezTo>
                      <a:pt x="3942958" y="1575282"/>
                      <a:pt x="3950758" y="1573072"/>
                      <a:pt x="3958556" y="1573072"/>
                    </a:cubicBezTo>
                    <a:close/>
                    <a:moveTo>
                      <a:pt x="3195775" y="1573072"/>
                    </a:moveTo>
                    <a:cubicBezTo>
                      <a:pt x="3203574" y="1573072"/>
                      <a:pt x="3211373" y="1575281"/>
                      <a:pt x="3217324" y="1579700"/>
                    </a:cubicBezTo>
                    <a:lnTo>
                      <a:pt x="3263697" y="1614138"/>
                    </a:lnTo>
                    <a:cubicBezTo>
                      <a:pt x="3275598" y="1622976"/>
                      <a:pt x="3275598" y="1637306"/>
                      <a:pt x="3263697" y="1646143"/>
                    </a:cubicBezTo>
                    <a:lnTo>
                      <a:pt x="3221335" y="1677602"/>
                    </a:lnTo>
                    <a:cubicBezTo>
                      <a:pt x="3209435" y="1686440"/>
                      <a:pt x="3190140" y="1686440"/>
                      <a:pt x="3178239" y="1677602"/>
                    </a:cubicBezTo>
                    <a:lnTo>
                      <a:pt x="3131866" y="1643164"/>
                    </a:lnTo>
                    <a:cubicBezTo>
                      <a:pt x="3119965" y="1634326"/>
                      <a:pt x="3119965" y="1619997"/>
                      <a:pt x="3131866" y="1611159"/>
                    </a:cubicBezTo>
                    <a:lnTo>
                      <a:pt x="3174227" y="1579700"/>
                    </a:lnTo>
                    <a:cubicBezTo>
                      <a:pt x="3180177" y="1575282"/>
                      <a:pt x="3187977" y="1573072"/>
                      <a:pt x="3195775" y="1573072"/>
                    </a:cubicBezTo>
                    <a:close/>
                    <a:moveTo>
                      <a:pt x="2431547" y="1573072"/>
                    </a:moveTo>
                    <a:cubicBezTo>
                      <a:pt x="2439346" y="1573072"/>
                      <a:pt x="2447145" y="1575281"/>
                      <a:pt x="2453096" y="1579700"/>
                    </a:cubicBezTo>
                    <a:lnTo>
                      <a:pt x="2499469" y="1614138"/>
                    </a:lnTo>
                    <a:cubicBezTo>
                      <a:pt x="2511369" y="1622976"/>
                      <a:pt x="2511369" y="1637306"/>
                      <a:pt x="2499469" y="1646143"/>
                    </a:cubicBezTo>
                    <a:lnTo>
                      <a:pt x="2457107" y="1677602"/>
                    </a:lnTo>
                    <a:cubicBezTo>
                      <a:pt x="2445207" y="1686440"/>
                      <a:pt x="2425912" y="1686440"/>
                      <a:pt x="2414011" y="1677602"/>
                    </a:cubicBezTo>
                    <a:lnTo>
                      <a:pt x="2367637" y="1643164"/>
                    </a:lnTo>
                    <a:cubicBezTo>
                      <a:pt x="2355737" y="1634326"/>
                      <a:pt x="2355737" y="1619997"/>
                      <a:pt x="2367637" y="1611159"/>
                    </a:cubicBezTo>
                    <a:lnTo>
                      <a:pt x="2410000" y="1579700"/>
                    </a:lnTo>
                    <a:cubicBezTo>
                      <a:pt x="2415949" y="1575282"/>
                      <a:pt x="2423748" y="1573072"/>
                      <a:pt x="2431547" y="1573072"/>
                    </a:cubicBezTo>
                    <a:close/>
                    <a:moveTo>
                      <a:pt x="1667165" y="1573072"/>
                    </a:moveTo>
                    <a:cubicBezTo>
                      <a:pt x="1674964" y="1573072"/>
                      <a:pt x="1682763" y="1575281"/>
                      <a:pt x="1688714" y="1579700"/>
                    </a:cubicBezTo>
                    <a:lnTo>
                      <a:pt x="1735086" y="1614138"/>
                    </a:lnTo>
                    <a:cubicBezTo>
                      <a:pt x="1746987" y="1622976"/>
                      <a:pt x="1746987" y="1637306"/>
                      <a:pt x="1735086" y="1646143"/>
                    </a:cubicBezTo>
                    <a:lnTo>
                      <a:pt x="1692725" y="1677602"/>
                    </a:lnTo>
                    <a:cubicBezTo>
                      <a:pt x="1680825" y="1686440"/>
                      <a:pt x="1661530" y="1686440"/>
                      <a:pt x="1649629" y="1677602"/>
                    </a:cubicBezTo>
                    <a:lnTo>
                      <a:pt x="1603256" y="1643164"/>
                    </a:lnTo>
                    <a:cubicBezTo>
                      <a:pt x="1591355" y="1634326"/>
                      <a:pt x="1591355" y="1619997"/>
                      <a:pt x="1603256" y="1611159"/>
                    </a:cubicBezTo>
                    <a:lnTo>
                      <a:pt x="1645617" y="1579700"/>
                    </a:lnTo>
                    <a:cubicBezTo>
                      <a:pt x="1651567" y="1575282"/>
                      <a:pt x="1659366" y="1573072"/>
                      <a:pt x="1667165" y="1573072"/>
                    </a:cubicBezTo>
                    <a:close/>
                    <a:moveTo>
                      <a:pt x="902937" y="1573072"/>
                    </a:moveTo>
                    <a:cubicBezTo>
                      <a:pt x="910736" y="1573072"/>
                      <a:pt x="918536" y="1575281"/>
                      <a:pt x="924486" y="1579700"/>
                    </a:cubicBezTo>
                    <a:lnTo>
                      <a:pt x="970859" y="1614138"/>
                    </a:lnTo>
                    <a:cubicBezTo>
                      <a:pt x="982760" y="1622976"/>
                      <a:pt x="982760" y="1637306"/>
                      <a:pt x="970859" y="1646143"/>
                    </a:cubicBezTo>
                    <a:lnTo>
                      <a:pt x="928497" y="1677602"/>
                    </a:lnTo>
                    <a:cubicBezTo>
                      <a:pt x="916597" y="1686440"/>
                      <a:pt x="897302" y="1686440"/>
                      <a:pt x="885401" y="1677602"/>
                    </a:cubicBezTo>
                    <a:lnTo>
                      <a:pt x="839028" y="1643164"/>
                    </a:lnTo>
                    <a:cubicBezTo>
                      <a:pt x="827127" y="1634326"/>
                      <a:pt x="827127" y="1619997"/>
                      <a:pt x="839028" y="1611159"/>
                    </a:cubicBezTo>
                    <a:lnTo>
                      <a:pt x="881389" y="1579700"/>
                    </a:lnTo>
                    <a:cubicBezTo>
                      <a:pt x="887339" y="1575282"/>
                      <a:pt x="895139" y="1573072"/>
                      <a:pt x="902937" y="1573072"/>
                    </a:cubicBezTo>
                    <a:close/>
                    <a:moveTo>
                      <a:pt x="140156" y="1573072"/>
                    </a:moveTo>
                    <a:cubicBezTo>
                      <a:pt x="147955" y="1573072"/>
                      <a:pt x="155754" y="1575281"/>
                      <a:pt x="161705" y="1579700"/>
                    </a:cubicBezTo>
                    <a:lnTo>
                      <a:pt x="208078" y="1614138"/>
                    </a:lnTo>
                    <a:cubicBezTo>
                      <a:pt x="219978" y="1622976"/>
                      <a:pt x="219978" y="1637306"/>
                      <a:pt x="208078" y="1646143"/>
                    </a:cubicBezTo>
                    <a:lnTo>
                      <a:pt x="165716" y="1677602"/>
                    </a:lnTo>
                    <a:cubicBezTo>
                      <a:pt x="153816" y="1686440"/>
                      <a:pt x="134521" y="1686440"/>
                      <a:pt x="122620" y="1677602"/>
                    </a:cubicBezTo>
                    <a:lnTo>
                      <a:pt x="76247" y="1643164"/>
                    </a:lnTo>
                    <a:cubicBezTo>
                      <a:pt x="64346" y="1634326"/>
                      <a:pt x="64346" y="1619997"/>
                      <a:pt x="76247" y="1611159"/>
                    </a:cubicBezTo>
                    <a:lnTo>
                      <a:pt x="118608" y="1579700"/>
                    </a:lnTo>
                    <a:cubicBezTo>
                      <a:pt x="124558" y="1575282"/>
                      <a:pt x="132358" y="1573072"/>
                      <a:pt x="140156" y="1573072"/>
                    </a:cubicBezTo>
                    <a:close/>
                    <a:moveTo>
                      <a:pt x="4612039" y="1572426"/>
                    </a:moveTo>
                    <a:cubicBezTo>
                      <a:pt x="4615954" y="1572312"/>
                      <a:pt x="4619926" y="1573307"/>
                      <a:pt x="4623030" y="1575437"/>
                    </a:cubicBezTo>
                    <a:lnTo>
                      <a:pt x="4643584" y="1589546"/>
                    </a:lnTo>
                    <a:cubicBezTo>
                      <a:pt x="4649790" y="1593807"/>
                      <a:pt x="4650171" y="1600998"/>
                      <a:pt x="4644433" y="1605609"/>
                    </a:cubicBezTo>
                    <a:lnTo>
                      <a:pt x="4635813" y="1612534"/>
                    </a:lnTo>
                    <a:lnTo>
                      <a:pt x="4605247" y="1612534"/>
                    </a:lnTo>
                    <a:lnTo>
                      <a:pt x="4589936" y="1602025"/>
                    </a:lnTo>
                    <a:cubicBezTo>
                      <a:pt x="4583730" y="1597763"/>
                      <a:pt x="4583348" y="1590572"/>
                      <a:pt x="4589087" y="1585962"/>
                    </a:cubicBezTo>
                    <a:lnTo>
                      <a:pt x="4601401" y="1576069"/>
                    </a:lnTo>
                    <a:cubicBezTo>
                      <a:pt x="4604270" y="1573764"/>
                      <a:pt x="4608126" y="1572541"/>
                      <a:pt x="4612039" y="1572426"/>
                    </a:cubicBezTo>
                    <a:close/>
                    <a:moveTo>
                      <a:pt x="3847812" y="1572426"/>
                    </a:moveTo>
                    <a:cubicBezTo>
                      <a:pt x="3851726" y="1572312"/>
                      <a:pt x="3855698" y="1573307"/>
                      <a:pt x="3858802" y="1575437"/>
                    </a:cubicBezTo>
                    <a:lnTo>
                      <a:pt x="3879355" y="1589546"/>
                    </a:lnTo>
                    <a:cubicBezTo>
                      <a:pt x="3885562" y="1593807"/>
                      <a:pt x="3885943" y="1600998"/>
                      <a:pt x="3880205" y="1605609"/>
                    </a:cubicBezTo>
                    <a:lnTo>
                      <a:pt x="3871584" y="1612534"/>
                    </a:lnTo>
                    <a:lnTo>
                      <a:pt x="3841019" y="1612534"/>
                    </a:lnTo>
                    <a:lnTo>
                      <a:pt x="3825708" y="1602025"/>
                    </a:lnTo>
                    <a:cubicBezTo>
                      <a:pt x="3819502" y="1597763"/>
                      <a:pt x="3819120" y="1590572"/>
                      <a:pt x="3824858" y="1585962"/>
                    </a:cubicBezTo>
                    <a:lnTo>
                      <a:pt x="3837173" y="1576069"/>
                    </a:lnTo>
                    <a:cubicBezTo>
                      <a:pt x="3840042" y="1573764"/>
                      <a:pt x="3843898" y="1572541"/>
                      <a:pt x="3847812" y="1572426"/>
                    </a:cubicBezTo>
                    <a:close/>
                    <a:moveTo>
                      <a:pt x="3085030" y="1572426"/>
                    </a:moveTo>
                    <a:cubicBezTo>
                      <a:pt x="3088944" y="1572312"/>
                      <a:pt x="3092918" y="1573307"/>
                      <a:pt x="3096021" y="1575437"/>
                    </a:cubicBezTo>
                    <a:lnTo>
                      <a:pt x="3116575" y="1589546"/>
                    </a:lnTo>
                    <a:cubicBezTo>
                      <a:pt x="3122782" y="1593807"/>
                      <a:pt x="3123162" y="1600998"/>
                      <a:pt x="3117424" y="1605609"/>
                    </a:cubicBezTo>
                    <a:lnTo>
                      <a:pt x="3105110" y="1615502"/>
                    </a:lnTo>
                    <a:cubicBezTo>
                      <a:pt x="3099373" y="1620112"/>
                      <a:pt x="3089689" y="1620394"/>
                      <a:pt x="3083481" y="1616133"/>
                    </a:cubicBezTo>
                    <a:lnTo>
                      <a:pt x="3062928" y="1602025"/>
                    </a:lnTo>
                    <a:cubicBezTo>
                      <a:pt x="3056720" y="1597763"/>
                      <a:pt x="3056339" y="1590572"/>
                      <a:pt x="3062078" y="1585962"/>
                    </a:cubicBezTo>
                    <a:lnTo>
                      <a:pt x="3074392" y="1576069"/>
                    </a:lnTo>
                    <a:cubicBezTo>
                      <a:pt x="3077261" y="1573764"/>
                      <a:pt x="3081116" y="1572541"/>
                      <a:pt x="3085030" y="1572426"/>
                    </a:cubicBezTo>
                    <a:close/>
                    <a:moveTo>
                      <a:pt x="2320802" y="1572426"/>
                    </a:moveTo>
                    <a:cubicBezTo>
                      <a:pt x="2324716" y="1572312"/>
                      <a:pt x="2328689" y="1573307"/>
                      <a:pt x="2331793" y="1575437"/>
                    </a:cubicBezTo>
                    <a:lnTo>
                      <a:pt x="2352346" y="1589546"/>
                    </a:lnTo>
                    <a:cubicBezTo>
                      <a:pt x="2358554" y="1593807"/>
                      <a:pt x="2358934" y="1600998"/>
                      <a:pt x="2353196" y="1605609"/>
                    </a:cubicBezTo>
                    <a:lnTo>
                      <a:pt x="2340882" y="1615502"/>
                    </a:lnTo>
                    <a:cubicBezTo>
                      <a:pt x="2335144" y="1620112"/>
                      <a:pt x="2325461" y="1620394"/>
                      <a:pt x="2319253" y="1616133"/>
                    </a:cubicBezTo>
                    <a:lnTo>
                      <a:pt x="2298700" y="1602025"/>
                    </a:lnTo>
                    <a:cubicBezTo>
                      <a:pt x="2292492" y="1597763"/>
                      <a:pt x="2292112" y="1590572"/>
                      <a:pt x="2297850" y="1585962"/>
                    </a:cubicBezTo>
                    <a:lnTo>
                      <a:pt x="2310164" y="1576069"/>
                    </a:lnTo>
                    <a:cubicBezTo>
                      <a:pt x="2313033" y="1573764"/>
                      <a:pt x="2316888" y="1572541"/>
                      <a:pt x="2320802" y="1572426"/>
                    </a:cubicBezTo>
                    <a:close/>
                    <a:moveTo>
                      <a:pt x="1556420" y="1572426"/>
                    </a:moveTo>
                    <a:cubicBezTo>
                      <a:pt x="1560335" y="1572312"/>
                      <a:pt x="1564308" y="1573307"/>
                      <a:pt x="1567411" y="1575437"/>
                    </a:cubicBezTo>
                    <a:lnTo>
                      <a:pt x="1587964" y="1589546"/>
                    </a:lnTo>
                    <a:cubicBezTo>
                      <a:pt x="1594171" y="1593807"/>
                      <a:pt x="1594552" y="1600998"/>
                      <a:pt x="1588814" y="1605609"/>
                    </a:cubicBezTo>
                    <a:lnTo>
                      <a:pt x="1576500" y="1615502"/>
                    </a:lnTo>
                    <a:cubicBezTo>
                      <a:pt x="1570763" y="1620112"/>
                      <a:pt x="1561078" y="1620394"/>
                      <a:pt x="1554871" y="1616133"/>
                    </a:cubicBezTo>
                    <a:lnTo>
                      <a:pt x="1534318" y="1602025"/>
                    </a:lnTo>
                    <a:cubicBezTo>
                      <a:pt x="1528111" y="1597763"/>
                      <a:pt x="1527729" y="1590572"/>
                      <a:pt x="1533468" y="1585962"/>
                    </a:cubicBezTo>
                    <a:lnTo>
                      <a:pt x="1545782" y="1576069"/>
                    </a:lnTo>
                    <a:cubicBezTo>
                      <a:pt x="1548651" y="1573764"/>
                      <a:pt x="1552506" y="1572541"/>
                      <a:pt x="1556420" y="1572426"/>
                    </a:cubicBezTo>
                    <a:close/>
                    <a:moveTo>
                      <a:pt x="792192" y="1572426"/>
                    </a:moveTo>
                    <a:cubicBezTo>
                      <a:pt x="796107" y="1572312"/>
                      <a:pt x="800080" y="1573307"/>
                      <a:pt x="803184" y="1575437"/>
                    </a:cubicBezTo>
                    <a:lnTo>
                      <a:pt x="823736" y="1589546"/>
                    </a:lnTo>
                    <a:cubicBezTo>
                      <a:pt x="829943" y="1593807"/>
                      <a:pt x="830324" y="1600998"/>
                      <a:pt x="824586" y="1605609"/>
                    </a:cubicBezTo>
                    <a:lnTo>
                      <a:pt x="812272" y="1615502"/>
                    </a:lnTo>
                    <a:cubicBezTo>
                      <a:pt x="806535" y="1620112"/>
                      <a:pt x="796850" y="1620394"/>
                      <a:pt x="790643" y="1616133"/>
                    </a:cubicBezTo>
                    <a:lnTo>
                      <a:pt x="770090" y="1602025"/>
                    </a:lnTo>
                    <a:cubicBezTo>
                      <a:pt x="763883" y="1597763"/>
                      <a:pt x="763502" y="1590572"/>
                      <a:pt x="769240" y="1585962"/>
                    </a:cubicBezTo>
                    <a:lnTo>
                      <a:pt x="781554" y="1576069"/>
                    </a:lnTo>
                    <a:cubicBezTo>
                      <a:pt x="784423" y="1573764"/>
                      <a:pt x="788279" y="1572541"/>
                      <a:pt x="792192" y="1572426"/>
                    </a:cubicBezTo>
                    <a:close/>
                    <a:moveTo>
                      <a:pt x="4912510" y="1569443"/>
                    </a:moveTo>
                    <a:cubicBezTo>
                      <a:pt x="4914740" y="1569517"/>
                      <a:pt x="4916934" y="1570223"/>
                      <a:pt x="4918560" y="1571542"/>
                    </a:cubicBezTo>
                    <a:lnTo>
                      <a:pt x="4925542" y="1577209"/>
                    </a:lnTo>
                    <a:cubicBezTo>
                      <a:pt x="4928796" y="1579850"/>
                      <a:pt x="4928551" y="1583948"/>
                      <a:pt x="4924995" y="1586364"/>
                    </a:cubicBezTo>
                    <a:lnTo>
                      <a:pt x="4917364" y="1591550"/>
                    </a:lnTo>
                    <a:cubicBezTo>
                      <a:pt x="4913808" y="1593966"/>
                      <a:pt x="4908290" y="1593784"/>
                      <a:pt x="4905037" y="1591144"/>
                    </a:cubicBezTo>
                    <a:lnTo>
                      <a:pt x="4898054" y="1585477"/>
                    </a:lnTo>
                    <a:cubicBezTo>
                      <a:pt x="4894800" y="1582836"/>
                      <a:pt x="4895045" y="1578738"/>
                      <a:pt x="4898602" y="1576321"/>
                    </a:cubicBezTo>
                    <a:lnTo>
                      <a:pt x="4906232" y="1571136"/>
                    </a:lnTo>
                    <a:cubicBezTo>
                      <a:pt x="4908010" y="1569928"/>
                      <a:pt x="4910278" y="1569370"/>
                      <a:pt x="4912510" y="1569443"/>
                    </a:cubicBezTo>
                    <a:close/>
                    <a:moveTo>
                      <a:pt x="4148282" y="1569443"/>
                    </a:moveTo>
                    <a:cubicBezTo>
                      <a:pt x="4150512" y="1569517"/>
                      <a:pt x="4152706" y="1570223"/>
                      <a:pt x="4154332" y="1571542"/>
                    </a:cubicBezTo>
                    <a:lnTo>
                      <a:pt x="4161314" y="1577209"/>
                    </a:lnTo>
                    <a:cubicBezTo>
                      <a:pt x="4164568" y="1579850"/>
                      <a:pt x="4164323" y="1583948"/>
                      <a:pt x="4160767" y="1586364"/>
                    </a:cubicBezTo>
                    <a:lnTo>
                      <a:pt x="4153137" y="1591550"/>
                    </a:lnTo>
                    <a:cubicBezTo>
                      <a:pt x="4149581" y="1593966"/>
                      <a:pt x="4144062" y="1593784"/>
                      <a:pt x="4140808" y="1591144"/>
                    </a:cubicBezTo>
                    <a:lnTo>
                      <a:pt x="4133826" y="1585477"/>
                    </a:lnTo>
                    <a:cubicBezTo>
                      <a:pt x="4130572" y="1582836"/>
                      <a:pt x="4130818" y="1578738"/>
                      <a:pt x="4134373" y="1576321"/>
                    </a:cubicBezTo>
                    <a:lnTo>
                      <a:pt x="4142004" y="1571136"/>
                    </a:lnTo>
                    <a:cubicBezTo>
                      <a:pt x="4143781" y="1569928"/>
                      <a:pt x="4146050" y="1569370"/>
                      <a:pt x="4148282" y="1569443"/>
                    </a:cubicBezTo>
                    <a:close/>
                    <a:moveTo>
                      <a:pt x="3385501" y="1569443"/>
                    </a:moveTo>
                    <a:cubicBezTo>
                      <a:pt x="3387732" y="1569517"/>
                      <a:pt x="3389925" y="1570223"/>
                      <a:pt x="3391551" y="1571542"/>
                    </a:cubicBezTo>
                    <a:lnTo>
                      <a:pt x="3398534" y="1577209"/>
                    </a:lnTo>
                    <a:cubicBezTo>
                      <a:pt x="3401787" y="1579850"/>
                      <a:pt x="3401542" y="1583948"/>
                      <a:pt x="3397986" y="1586364"/>
                    </a:cubicBezTo>
                    <a:lnTo>
                      <a:pt x="3390356" y="1591550"/>
                    </a:lnTo>
                    <a:cubicBezTo>
                      <a:pt x="3386800" y="1593966"/>
                      <a:pt x="3381281" y="1593784"/>
                      <a:pt x="3378028" y="1591144"/>
                    </a:cubicBezTo>
                    <a:lnTo>
                      <a:pt x="3371045" y="1585477"/>
                    </a:lnTo>
                    <a:cubicBezTo>
                      <a:pt x="3367792" y="1582836"/>
                      <a:pt x="3368036" y="1578738"/>
                      <a:pt x="3371592" y="1576321"/>
                    </a:cubicBezTo>
                    <a:lnTo>
                      <a:pt x="3379223" y="1571136"/>
                    </a:lnTo>
                    <a:cubicBezTo>
                      <a:pt x="3381001" y="1569928"/>
                      <a:pt x="3383270" y="1569370"/>
                      <a:pt x="3385501" y="1569443"/>
                    </a:cubicBezTo>
                    <a:close/>
                    <a:moveTo>
                      <a:pt x="2621272" y="1569443"/>
                    </a:moveTo>
                    <a:cubicBezTo>
                      <a:pt x="2623503" y="1569517"/>
                      <a:pt x="2625696" y="1570223"/>
                      <a:pt x="2627323" y="1571542"/>
                    </a:cubicBezTo>
                    <a:lnTo>
                      <a:pt x="2634305" y="1577209"/>
                    </a:lnTo>
                    <a:cubicBezTo>
                      <a:pt x="2637559" y="1579850"/>
                      <a:pt x="2637314" y="1583948"/>
                      <a:pt x="2633758" y="1586364"/>
                    </a:cubicBezTo>
                    <a:lnTo>
                      <a:pt x="2626128" y="1591550"/>
                    </a:lnTo>
                    <a:cubicBezTo>
                      <a:pt x="2622572" y="1593966"/>
                      <a:pt x="2617053" y="1593784"/>
                      <a:pt x="2613799" y="1591144"/>
                    </a:cubicBezTo>
                    <a:lnTo>
                      <a:pt x="2606817" y="1585477"/>
                    </a:lnTo>
                    <a:cubicBezTo>
                      <a:pt x="2603564" y="1582836"/>
                      <a:pt x="2603809" y="1578738"/>
                      <a:pt x="2607364" y="1576321"/>
                    </a:cubicBezTo>
                    <a:lnTo>
                      <a:pt x="2614995" y="1571136"/>
                    </a:lnTo>
                    <a:cubicBezTo>
                      <a:pt x="2616773" y="1569928"/>
                      <a:pt x="2619041" y="1569370"/>
                      <a:pt x="2621272" y="1569443"/>
                    </a:cubicBezTo>
                    <a:close/>
                    <a:moveTo>
                      <a:pt x="1856890" y="1569443"/>
                    </a:moveTo>
                    <a:cubicBezTo>
                      <a:pt x="1859121" y="1569517"/>
                      <a:pt x="1861314" y="1570223"/>
                      <a:pt x="1862940" y="1571542"/>
                    </a:cubicBezTo>
                    <a:lnTo>
                      <a:pt x="1869924" y="1577209"/>
                    </a:lnTo>
                    <a:cubicBezTo>
                      <a:pt x="1873177" y="1579850"/>
                      <a:pt x="1872932" y="1583948"/>
                      <a:pt x="1869376" y="1586364"/>
                    </a:cubicBezTo>
                    <a:lnTo>
                      <a:pt x="1861746" y="1591550"/>
                    </a:lnTo>
                    <a:cubicBezTo>
                      <a:pt x="1858190" y="1593966"/>
                      <a:pt x="1852671" y="1593784"/>
                      <a:pt x="1849417" y="1591144"/>
                    </a:cubicBezTo>
                    <a:lnTo>
                      <a:pt x="1842435" y="1585477"/>
                    </a:lnTo>
                    <a:cubicBezTo>
                      <a:pt x="1839181" y="1582836"/>
                      <a:pt x="1839426" y="1578738"/>
                      <a:pt x="1842982" y="1576321"/>
                    </a:cubicBezTo>
                    <a:lnTo>
                      <a:pt x="1850613" y="1571136"/>
                    </a:lnTo>
                    <a:cubicBezTo>
                      <a:pt x="1852390" y="1569928"/>
                      <a:pt x="1854660" y="1569370"/>
                      <a:pt x="1856890" y="1569443"/>
                    </a:cubicBezTo>
                    <a:close/>
                    <a:moveTo>
                      <a:pt x="1092663" y="1569443"/>
                    </a:moveTo>
                    <a:cubicBezTo>
                      <a:pt x="1094893" y="1569517"/>
                      <a:pt x="1097087" y="1570223"/>
                      <a:pt x="1098713" y="1571542"/>
                    </a:cubicBezTo>
                    <a:lnTo>
                      <a:pt x="1105696" y="1577209"/>
                    </a:lnTo>
                    <a:cubicBezTo>
                      <a:pt x="1108949" y="1579850"/>
                      <a:pt x="1108704" y="1583948"/>
                      <a:pt x="1105149" y="1586364"/>
                    </a:cubicBezTo>
                    <a:lnTo>
                      <a:pt x="1097518" y="1591550"/>
                    </a:lnTo>
                    <a:cubicBezTo>
                      <a:pt x="1093962" y="1593966"/>
                      <a:pt x="1088443" y="1593784"/>
                      <a:pt x="1085190" y="1591144"/>
                    </a:cubicBezTo>
                    <a:lnTo>
                      <a:pt x="1078207" y="1585477"/>
                    </a:lnTo>
                    <a:cubicBezTo>
                      <a:pt x="1074954" y="1582836"/>
                      <a:pt x="1075199" y="1578738"/>
                      <a:pt x="1078754" y="1576321"/>
                    </a:cubicBezTo>
                    <a:lnTo>
                      <a:pt x="1086385" y="1571136"/>
                    </a:lnTo>
                    <a:cubicBezTo>
                      <a:pt x="1088163" y="1569928"/>
                      <a:pt x="1090431" y="1569370"/>
                      <a:pt x="1092663" y="1569443"/>
                    </a:cubicBezTo>
                    <a:close/>
                    <a:moveTo>
                      <a:pt x="329882" y="1569443"/>
                    </a:moveTo>
                    <a:cubicBezTo>
                      <a:pt x="332112" y="1569517"/>
                      <a:pt x="334306" y="1570223"/>
                      <a:pt x="335932" y="1571542"/>
                    </a:cubicBezTo>
                    <a:lnTo>
                      <a:pt x="342915" y="1577209"/>
                    </a:lnTo>
                    <a:cubicBezTo>
                      <a:pt x="346168" y="1579850"/>
                      <a:pt x="345924" y="1583948"/>
                      <a:pt x="342367" y="1586364"/>
                    </a:cubicBezTo>
                    <a:lnTo>
                      <a:pt x="334737" y="1591550"/>
                    </a:lnTo>
                    <a:cubicBezTo>
                      <a:pt x="331181" y="1593966"/>
                      <a:pt x="325662" y="1593784"/>
                      <a:pt x="322409" y="1591144"/>
                    </a:cubicBezTo>
                    <a:lnTo>
                      <a:pt x="315426" y="1585477"/>
                    </a:lnTo>
                    <a:cubicBezTo>
                      <a:pt x="312173" y="1582836"/>
                      <a:pt x="312418" y="1578738"/>
                      <a:pt x="315974" y="1576321"/>
                    </a:cubicBezTo>
                    <a:lnTo>
                      <a:pt x="323604" y="1571136"/>
                    </a:lnTo>
                    <a:cubicBezTo>
                      <a:pt x="325382" y="1569928"/>
                      <a:pt x="327651" y="1569370"/>
                      <a:pt x="329882" y="1569443"/>
                    </a:cubicBezTo>
                    <a:close/>
                    <a:moveTo>
                      <a:pt x="4575908" y="1551118"/>
                    </a:moveTo>
                    <a:cubicBezTo>
                      <a:pt x="4578440" y="1551045"/>
                      <a:pt x="4581010" y="1551688"/>
                      <a:pt x="4583018" y="1553066"/>
                    </a:cubicBezTo>
                    <a:lnTo>
                      <a:pt x="4591632" y="1558979"/>
                    </a:lnTo>
                    <a:cubicBezTo>
                      <a:pt x="4595647" y="1561736"/>
                      <a:pt x="4595894" y="1566387"/>
                      <a:pt x="4592182" y="1569369"/>
                    </a:cubicBezTo>
                    <a:lnTo>
                      <a:pt x="4581840" y="1577678"/>
                    </a:lnTo>
                    <a:cubicBezTo>
                      <a:pt x="4578128" y="1580660"/>
                      <a:pt x="4571866" y="1580843"/>
                      <a:pt x="4567850" y="1578087"/>
                    </a:cubicBezTo>
                    <a:lnTo>
                      <a:pt x="4559235" y="1572172"/>
                    </a:lnTo>
                    <a:cubicBezTo>
                      <a:pt x="4555220" y="1569416"/>
                      <a:pt x="4554974" y="1564765"/>
                      <a:pt x="4558685" y="1561784"/>
                    </a:cubicBezTo>
                    <a:lnTo>
                      <a:pt x="4569028" y="1553475"/>
                    </a:lnTo>
                    <a:cubicBezTo>
                      <a:pt x="4570884" y="1551984"/>
                      <a:pt x="4573376" y="1551193"/>
                      <a:pt x="4575908" y="1551118"/>
                    </a:cubicBezTo>
                    <a:close/>
                    <a:moveTo>
                      <a:pt x="3811680" y="1551118"/>
                    </a:moveTo>
                    <a:cubicBezTo>
                      <a:pt x="3814212" y="1551045"/>
                      <a:pt x="3816782" y="1551688"/>
                      <a:pt x="3818789" y="1553066"/>
                    </a:cubicBezTo>
                    <a:lnTo>
                      <a:pt x="3827404" y="1558979"/>
                    </a:lnTo>
                    <a:cubicBezTo>
                      <a:pt x="3831420" y="1561736"/>
                      <a:pt x="3831666" y="1566387"/>
                      <a:pt x="3827954" y="1569369"/>
                    </a:cubicBezTo>
                    <a:lnTo>
                      <a:pt x="3817612" y="1577678"/>
                    </a:lnTo>
                    <a:cubicBezTo>
                      <a:pt x="3813900" y="1580660"/>
                      <a:pt x="3807637" y="1580843"/>
                      <a:pt x="3803622" y="1578087"/>
                    </a:cubicBezTo>
                    <a:lnTo>
                      <a:pt x="3795008" y="1572172"/>
                    </a:lnTo>
                    <a:cubicBezTo>
                      <a:pt x="3790992" y="1569416"/>
                      <a:pt x="3790746" y="1564765"/>
                      <a:pt x="3794457" y="1561784"/>
                    </a:cubicBezTo>
                    <a:lnTo>
                      <a:pt x="3804800" y="1553475"/>
                    </a:lnTo>
                    <a:cubicBezTo>
                      <a:pt x="3806655" y="1551984"/>
                      <a:pt x="3809148" y="1551193"/>
                      <a:pt x="3811680" y="1551118"/>
                    </a:cubicBezTo>
                    <a:close/>
                    <a:moveTo>
                      <a:pt x="3048900" y="1551118"/>
                    </a:moveTo>
                    <a:cubicBezTo>
                      <a:pt x="3051431" y="1551045"/>
                      <a:pt x="3054001" y="1551688"/>
                      <a:pt x="3056009" y="1553066"/>
                    </a:cubicBezTo>
                    <a:lnTo>
                      <a:pt x="3064623" y="1558979"/>
                    </a:lnTo>
                    <a:cubicBezTo>
                      <a:pt x="3068638" y="1561736"/>
                      <a:pt x="3068884" y="1566387"/>
                      <a:pt x="3065174" y="1569369"/>
                    </a:cubicBezTo>
                    <a:lnTo>
                      <a:pt x="3054830" y="1577678"/>
                    </a:lnTo>
                    <a:cubicBezTo>
                      <a:pt x="3051120" y="1580660"/>
                      <a:pt x="3044856" y="1580843"/>
                      <a:pt x="3040841" y="1578087"/>
                    </a:cubicBezTo>
                    <a:lnTo>
                      <a:pt x="3032226" y="1572172"/>
                    </a:lnTo>
                    <a:cubicBezTo>
                      <a:pt x="3028211" y="1569416"/>
                      <a:pt x="3027965" y="1564765"/>
                      <a:pt x="3031677" y="1561784"/>
                    </a:cubicBezTo>
                    <a:lnTo>
                      <a:pt x="3042019" y="1553475"/>
                    </a:lnTo>
                    <a:cubicBezTo>
                      <a:pt x="3043875" y="1551984"/>
                      <a:pt x="3046368" y="1551193"/>
                      <a:pt x="3048900" y="1551118"/>
                    </a:cubicBezTo>
                    <a:close/>
                    <a:moveTo>
                      <a:pt x="2284672" y="1551118"/>
                    </a:moveTo>
                    <a:cubicBezTo>
                      <a:pt x="2287203" y="1551045"/>
                      <a:pt x="2289772" y="1551688"/>
                      <a:pt x="2291780" y="1553066"/>
                    </a:cubicBezTo>
                    <a:lnTo>
                      <a:pt x="2300396" y="1558979"/>
                    </a:lnTo>
                    <a:cubicBezTo>
                      <a:pt x="2304410" y="1561736"/>
                      <a:pt x="2304656" y="1566387"/>
                      <a:pt x="2300945" y="1569369"/>
                    </a:cubicBezTo>
                    <a:lnTo>
                      <a:pt x="2290602" y="1577678"/>
                    </a:lnTo>
                    <a:cubicBezTo>
                      <a:pt x="2286891" y="1580660"/>
                      <a:pt x="2280628" y="1580843"/>
                      <a:pt x="2276613" y="1578087"/>
                    </a:cubicBezTo>
                    <a:lnTo>
                      <a:pt x="2267998" y="1572172"/>
                    </a:lnTo>
                    <a:cubicBezTo>
                      <a:pt x="2263983" y="1569416"/>
                      <a:pt x="2263737" y="1564765"/>
                      <a:pt x="2267448" y="1561784"/>
                    </a:cubicBezTo>
                    <a:lnTo>
                      <a:pt x="2277791" y="1553475"/>
                    </a:lnTo>
                    <a:cubicBezTo>
                      <a:pt x="2279646" y="1551984"/>
                      <a:pt x="2282140" y="1551193"/>
                      <a:pt x="2284672" y="1551118"/>
                    </a:cubicBezTo>
                    <a:close/>
                    <a:moveTo>
                      <a:pt x="1520290" y="1551118"/>
                    </a:moveTo>
                    <a:cubicBezTo>
                      <a:pt x="1522822" y="1551045"/>
                      <a:pt x="1525390" y="1551688"/>
                      <a:pt x="1527398" y="1553066"/>
                    </a:cubicBezTo>
                    <a:lnTo>
                      <a:pt x="1536013" y="1558979"/>
                    </a:lnTo>
                    <a:cubicBezTo>
                      <a:pt x="1540028" y="1561736"/>
                      <a:pt x="1540275" y="1566387"/>
                      <a:pt x="1536563" y="1569369"/>
                    </a:cubicBezTo>
                    <a:lnTo>
                      <a:pt x="1526221" y="1577678"/>
                    </a:lnTo>
                    <a:cubicBezTo>
                      <a:pt x="1522510" y="1580660"/>
                      <a:pt x="1516246" y="1580843"/>
                      <a:pt x="1512231" y="1578087"/>
                    </a:cubicBezTo>
                    <a:lnTo>
                      <a:pt x="1503616" y="1572172"/>
                    </a:lnTo>
                    <a:cubicBezTo>
                      <a:pt x="1499601" y="1569416"/>
                      <a:pt x="1499354" y="1564765"/>
                      <a:pt x="1503066" y="1561784"/>
                    </a:cubicBezTo>
                    <a:lnTo>
                      <a:pt x="1513408" y="1553475"/>
                    </a:lnTo>
                    <a:cubicBezTo>
                      <a:pt x="1515264" y="1551984"/>
                      <a:pt x="1517758" y="1551193"/>
                      <a:pt x="1520290" y="1551118"/>
                    </a:cubicBezTo>
                    <a:close/>
                    <a:moveTo>
                      <a:pt x="756062" y="1551118"/>
                    </a:moveTo>
                    <a:cubicBezTo>
                      <a:pt x="758593" y="1551045"/>
                      <a:pt x="761163" y="1551688"/>
                      <a:pt x="763171" y="1553066"/>
                    </a:cubicBezTo>
                    <a:lnTo>
                      <a:pt x="771785" y="1558979"/>
                    </a:lnTo>
                    <a:cubicBezTo>
                      <a:pt x="775800" y="1561736"/>
                      <a:pt x="776047" y="1566387"/>
                      <a:pt x="772336" y="1569369"/>
                    </a:cubicBezTo>
                    <a:lnTo>
                      <a:pt x="761993" y="1577678"/>
                    </a:lnTo>
                    <a:cubicBezTo>
                      <a:pt x="758282" y="1580660"/>
                      <a:pt x="752018" y="1580843"/>
                      <a:pt x="748003" y="1578087"/>
                    </a:cubicBezTo>
                    <a:lnTo>
                      <a:pt x="739389" y="1572172"/>
                    </a:lnTo>
                    <a:cubicBezTo>
                      <a:pt x="735374" y="1569416"/>
                      <a:pt x="735127" y="1564765"/>
                      <a:pt x="738838" y="1561784"/>
                    </a:cubicBezTo>
                    <a:lnTo>
                      <a:pt x="749181" y="1553475"/>
                    </a:lnTo>
                    <a:cubicBezTo>
                      <a:pt x="751036" y="1551984"/>
                      <a:pt x="753529" y="1551193"/>
                      <a:pt x="756062" y="1551118"/>
                    </a:cubicBezTo>
                    <a:close/>
                    <a:moveTo>
                      <a:pt x="4924448" y="1542042"/>
                    </a:moveTo>
                    <a:cubicBezTo>
                      <a:pt x="4929164" y="1540862"/>
                      <a:pt x="4934272" y="1542744"/>
                      <a:pt x="4935861" y="1546246"/>
                    </a:cubicBezTo>
                    <a:lnTo>
                      <a:pt x="4939270" y="1553758"/>
                    </a:lnTo>
                    <a:cubicBezTo>
                      <a:pt x="4940858" y="1557260"/>
                      <a:pt x="4938324" y="1561055"/>
                      <a:pt x="4933609" y="1562234"/>
                    </a:cubicBezTo>
                    <a:lnTo>
                      <a:pt x="4920901" y="1565414"/>
                    </a:lnTo>
                    <a:cubicBezTo>
                      <a:pt x="4916187" y="1566594"/>
                      <a:pt x="4911077" y="1564711"/>
                      <a:pt x="4909489" y="1561210"/>
                    </a:cubicBezTo>
                    <a:lnTo>
                      <a:pt x="4906080" y="1553697"/>
                    </a:lnTo>
                    <a:cubicBezTo>
                      <a:pt x="4904492" y="1550196"/>
                      <a:pt x="4907026" y="1546401"/>
                      <a:pt x="4911742" y="1545221"/>
                    </a:cubicBezTo>
                    <a:close/>
                    <a:moveTo>
                      <a:pt x="4160220" y="1542042"/>
                    </a:moveTo>
                    <a:cubicBezTo>
                      <a:pt x="4164935" y="1540862"/>
                      <a:pt x="4170044" y="1542744"/>
                      <a:pt x="4171633" y="1546246"/>
                    </a:cubicBezTo>
                    <a:lnTo>
                      <a:pt x="4175042" y="1553758"/>
                    </a:lnTo>
                    <a:cubicBezTo>
                      <a:pt x="4176630" y="1557260"/>
                      <a:pt x="4174095" y="1561055"/>
                      <a:pt x="4169380" y="1562234"/>
                    </a:cubicBezTo>
                    <a:lnTo>
                      <a:pt x="4156673" y="1565414"/>
                    </a:lnTo>
                    <a:cubicBezTo>
                      <a:pt x="4151958" y="1566594"/>
                      <a:pt x="4146850" y="1564711"/>
                      <a:pt x="4145260" y="1561210"/>
                    </a:cubicBezTo>
                    <a:lnTo>
                      <a:pt x="4141852" y="1553697"/>
                    </a:lnTo>
                    <a:cubicBezTo>
                      <a:pt x="4140264" y="1550196"/>
                      <a:pt x="4142798" y="1546401"/>
                      <a:pt x="4147513" y="1545221"/>
                    </a:cubicBezTo>
                    <a:close/>
                    <a:moveTo>
                      <a:pt x="3397440" y="1542042"/>
                    </a:moveTo>
                    <a:cubicBezTo>
                      <a:pt x="3402154" y="1540862"/>
                      <a:pt x="3407263" y="1542744"/>
                      <a:pt x="3408852" y="1546246"/>
                    </a:cubicBezTo>
                    <a:lnTo>
                      <a:pt x="3412261" y="1553758"/>
                    </a:lnTo>
                    <a:cubicBezTo>
                      <a:pt x="3413849" y="1557260"/>
                      <a:pt x="3411314" y="1561055"/>
                      <a:pt x="3406600" y="1562234"/>
                    </a:cubicBezTo>
                    <a:lnTo>
                      <a:pt x="3393892" y="1565414"/>
                    </a:lnTo>
                    <a:cubicBezTo>
                      <a:pt x="3389178" y="1566594"/>
                      <a:pt x="3384068" y="1564711"/>
                      <a:pt x="3382480" y="1561210"/>
                    </a:cubicBezTo>
                    <a:lnTo>
                      <a:pt x="3379071" y="1553697"/>
                    </a:lnTo>
                    <a:cubicBezTo>
                      <a:pt x="3377483" y="1550196"/>
                      <a:pt x="3380018" y="1546401"/>
                      <a:pt x="3384732" y="1545221"/>
                    </a:cubicBezTo>
                    <a:close/>
                    <a:moveTo>
                      <a:pt x="2633212" y="1542042"/>
                    </a:moveTo>
                    <a:cubicBezTo>
                      <a:pt x="2637926" y="1540862"/>
                      <a:pt x="2643035" y="1542744"/>
                      <a:pt x="2644624" y="1546246"/>
                    </a:cubicBezTo>
                    <a:lnTo>
                      <a:pt x="2648033" y="1553758"/>
                    </a:lnTo>
                    <a:cubicBezTo>
                      <a:pt x="2649621" y="1557260"/>
                      <a:pt x="2647086" y="1561055"/>
                      <a:pt x="2642372" y="1562234"/>
                    </a:cubicBezTo>
                    <a:lnTo>
                      <a:pt x="2629664" y="1565414"/>
                    </a:lnTo>
                    <a:cubicBezTo>
                      <a:pt x="2624950" y="1566594"/>
                      <a:pt x="2619840" y="1564711"/>
                      <a:pt x="2618252" y="1561210"/>
                    </a:cubicBezTo>
                    <a:lnTo>
                      <a:pt x="2614843" y="1553697"/>
                    </a:lnTo>
                    <a:cubicBezTo>
                      <a:pt x="2613255" y="1550196"/>
                      <a:pt x="2615790" y="1546401"/>
                      <a:pt x="2620504" y="1545221"/>
                    </a:cubicBezTo>
                    <a:close/>
                    <a:moveTo>
                      <a:pt x="1868829" y="1542042"/>
                    </a:moveTo>
                    <a:cubicBezTo>
                      <a:pt x="1873544" y="1540862"/>
                      <a:pt x="1878653" y="1542744"/>
                      <a:pt x="1880242" y="1546246"/>
                    </a:cubicBezTo>
                    <a:lnTo>
                      <a:pt x="1883651" y="1553758"/>
                    </a:lnTo>
                    <a:cubicBezTo>
                      <a:pt x="1885238" y="1557260"/>
                      <a:pt x="1882704" y="1561055"/>
                      <a:pt x="1877990" y="1562234"/>
                    </a:cubicBezTo>
                    <a:lnTo>
                      <a:pt x="1865282" y="1565414"/>
                    </a:lnTo>
                    <a:cubicBezTo>
                      <a:pt x="1860567" y="1566594"/>
                      <a:pt x="1855458" y="1564711"/>
                      <a:pt x="1853870" y="1561210"/>
                    </a:cubicBezTo>
                    <a:lnTo>
                      <a:pt x="1850460" y="1553697"/>
                    </a:lnTo>
                    <a:cubicBezTo>
                      <a:pt x="1848873" y="1550196"/>
                      <a:pt x="1851407" y="1546401"/>
                      <a:pt x="1856122" y="1545221"/>
                    </a:cubicBezTo>
                    <a:close/>
                    <a:moveTo>
                      <a:pt x="1104602" y="1542042"/>
                    </a:moveTo>
                    <a:cubicBezTo>
                      <a:pt x="1109316" y="1540862"/>
                      <a:pt x="1114425" y="1542744"/>
                      <a:pt x="1116014" y="1546246"/>
                    </a:cubicBezTo>
                    <a:lnTo>
                      <a:pt x="1119423" y="1553758"/>
                    </a:lnTo>
                    <a:cubicBezTo>
                      <a:pt x="1121011" y="1557260"/>
                      <a:pt x="1118476" y="1561055"/>
                      <a:pt x="1113762" y="1562234"/>
                    </a:cubicBezTo>
                    <a:lnTo>
                      <a:pt x="1101054" y="1565414"/>
                    </a:lnTo>
                    <a:cubicBezTo>
                      <a:pt x="1096340" y="1566594"/>
                      <a:pt x="1091230" y="1564711"/>
                      <a:pt x="1089642" y="1561210"/>
                    </a:cubicBezTo>
                    <a:lnTo>
                      <a:pt x="1086233" y="1553697"/>
                    </a:lnTo>
                    <a:cubicBezTo>
                      <a:pt x="1084645" y="1550196"/>
                      <a:pt x="1087180" y="1546401"/>
                      <a:pt x="1091894" y="1545221"/>
                    </a:cubicBezTo>
                    <a:close/>
                    <a:moveTo>
                      <a:pt x="341821" y="1542042"/>
                    </a:moveTo>
                    <a:cubicBezTo>
                      <a:pt x="346535" y="1540862"/>
                      <a:pt x="351644" y="1542744"/>
                      <a:pt x="353234" y="1546246"/>
                    </a:cubicBezTo>
                    <a:lnTo>
                      <a:pt x="356642" y="1553758"/>
                    </a:lnTo>
                    <a:cubicBezTo>
                      <a:pt x="358230" y="1557260"/>
                      <a:pt x="355695" y="1561055"/>
                      <a:pt x="350981" y="1562234"/>
                    </a:cubicBezTo>
                    <a:lnTo>
                      <a:pt x="338273" y="1565414"/>
                    </a:lnTo>
                    <a:cubicBezTo>
                      <a:pt x="333559" y="1566594"/>
                      <a:pt x="328450" y="1564711"/>
                      <a:pt x="326861" y="1561210"/>
                    </a:cubicBezTo>
                    <a:lnTo>
                      <a:pt x="323452" y="1553697"/>
                    </a:lnTo>
                    <a:cubicBezTo>
                      <a:pt x="321864" y="1550196"/>
                      <a:pt x="324398" y="1546401"/>
                      <a:pt x="329113" y="1545221"/>
                    </a:cubicBezTo>
                    <a:close/>
                    <a:moveTo>
                      <a:pt x="4428044" y="1539070"/>
                    </a:moveTo>
                    <a:cubicBezTo>
                      <a:pt x="4434118" y="1539070"/>
                      <a:pt x="4440192" y="1540791"/>
                      <a:pt x="4444828" y="1544233"/>
                    </a:cubicBezTo>
                    <a:lnTo>
                      <a:pt x="4470250" y="1563112"/>
                    </a:lnTo>
                    <a:cubicBezTo>
                      <a:pt x="4479520" y="1569996"/>
                      <a:pt x="4479520" y="1581158"/>
                      <a:pt x="4470250" y="1588041"/>
                    </a:cubicBezTo>
                    <a:lnTo>
                      <a:pt x="4437267" y="1612534"/>
                    </a:lnTo>
                    <a:lnTo>
                      <a:pt x="4380449" y="1612534"/>
                    </a:lnTo>
                    <a:lnTo>
                      <a:pt x="4366653" y="1602288"/>
                    </a:lnTo>
                    <a:cubicBezTo>
                      <a:pt x="4357383" y="1595404"/>
                      <a:pt x="4357383" y="1584243"/>
                      <a:pt x="4366652" y="1577360"/>
                    </a:cubicBezTo>
                    <a:lnTo>
                      <a:pt x="4411260" y="1544233"/>
                    </a:lnTo>
                    <a:cubicBezTo>
                      <a:pt x="4415895" y="1540791"/>
                      <a:pt x="4421970" y="1539070"/>
                      <a:pt x="4428044" y="1539070"/>
                    </a:cubicBezTo>
                    <a:close/>
                    <a:moveTo>
                      <a:pt x="3665262" y="1539070"/>
                    </a:moveTo>
                    <a:cubicBezTo>
                      <a:pt x="3671337" y="1539070"/>
                      <a:pt x="3677412" y="1540791"/>
                      <a:pt x="3682047" y="1544233"/>
                    </a:cubicBezTo>
                    <a:lnTo>
                      <a:pt x="3707468" y="1563112"/>
                    </a:lnTo>
                    <a:cubicBezTo>
                      <a:pt x="3716738" y="1569996"/>
                      <a:pt x="3716740" y="1581158"/>
                      <a:pt x="3707470" y="1588041"/>
                    </a:cubicBezTo>
                    <a:lnTo>
                      <a:pt x="3674487" y="1612534"/>
                    </a:lnTo>
                    <a:lnTo>
                      <a:pt x="3617669" y="1612534"/>
                    </a:lnTo>
                    <a:lnTo>
                      <a:pt x="3603872" y="1602288"/>
                    </a:lnTo>
                    <a:cubicBezTo>
                      <a:pt x="3594602" y="1595404"/>
                      <a:pt x="3594602" y="1584243"/>
                      <a:pt x="3603872" y="1577360"/>
                    </a:cubicBezTo>
                    <a:lnTo>
                      <a:pt x="3648480" y="1544233"/>
                    </a:lnTo>
                    <a:cubicBezTo>
                      <a:pt x="3653114" y="1540791"/>
                      <a:pt x="3659188" y="1539070"/>
                      <a:pt x="3665262" y="1539070"/>
                    </a:cubicBezTo>
                    <a:close/>
                    <a:moveTo>
                      <a:pt x="2901034" y="1539070"/>
                    </a:moveTo>
                    <a:cubicBezTo>
                      <a:pt x="2907109" y="1539070"/>
                      <a:pt x="2913184" y="1540791"/>
                      <a:pt x="2917819" y="1544233"/>
                    </a:cubicBezTo>
                    <a:lnTo>
                      <a:pt x="2943240" y="1563112"/>
                    </a:lnTo>
                    <a:cubicBezTo>
                      <a:pt x="2952510" y="1569996"/>
                      <a:pt x="2952512" y="1581158"/>
                      <a:pt x="2943241" y="1588041"/>
                    </a:cubicBezTo>
                    <a:lnTo>
                      <a:pt x="2898634" y="1621167"/>
                    </a:lnTo>
                    <a:cubicBezTo>
                      <a:pt x="2889364" y="1628052"/>
                      <a:pt x="2874335" y="1628052"/>
                      <a:pt x="2865066" y="1621167"/>
                    </a:cubicBezTo>
                    <a:lnTo>
                      <a:pt x="2839644" y="1602288"/>
                    </a:lnTo>
                    <a:cubicBezTo>
                      <a:pt x="2830374" y="1595404"/>
                      <a:pt x="2830374" y="1584243"/>
                      <a:pt x="2839643" y="1577360"/>
                    </a:cubicBezTo>
                    <a:lnTo>
                      <a:pt x="2884251" y="1544233"/>
                    </a:lnTo>
                    <a:cubicBezTo>
                      <a:pt x="2888886" y="1540791"/>
                      <a:pt x="2894960" y="1539070"/>
                      <a:pt x="2901034" y="1539070"/>
                    </a:cubicBezTo>
                    <a:close/>
                    <a:moveTo>
                      <a:pt x="2136652" y="1539070"/>
                    </a:moveTo>
                    <a:cubicBezTo>
                      <a:pt x="2142727" y="1539070"/>
                      <a:pt x="2148802" y="1540791"/>
                      <a:pt x="2153437" y="1544233"/>
                    </a:cubicBezTo>
                    <a:lnTo>
                      <a:pt x="2178859" y="1563112"/>
                    </a:lnTo>
                    <a:cubicBezTo>
                      <a:pt x="2188129" y="1569996"/>
                      <a:pt x="2188130" y="1581158"/>
                      <a:pt x="2178859" y="1588041"/>
                    </a:cubicBezTo>
                    <a:lnTo>
                      <a:pt x="2134252" y="1621167"/>
                    </a:lnTo>
                    <a:cubicBezTo>
                      <a:pt x="2124983" y="1628052"/>
                      <a:pt x="2109953" y="1628052"/>
                      <a:pt x="2100683" y="1621167"/>
                    </a:cubicBezTo>
                    <a:lnTo>
                      <a:pt x="2075262" y="1602288"/>
                    </a:lnTo>
                    <a:cubicBezTo>
                      <a:pt x="2065992" y="1595404"/>
                      <a:pt x="2065992" y="1584243"/>
                      <a:pt x="2075262" y="1577360"/>
                    </a:cubicBezTo>
                    <a:lnTo>
                      <a:pt x="2119869" y="1544233"/>
                    </a:lnTo>
                    <a:cubicBezTo>
                      <a:pt x="2124504" y="1540791"/>
                      <a:pt x="2130578" y="1539070"/>
                      <a:pt x="2136652" y="1539070"/>
                    </a:cubicBezTo>
                    <a:close/>
                    <a:moveTo>
                      <a:pt x="1372425" y="1539070"/>
                    </a:moveTo>
                    <a:cubicBezTo>
                      <a:pt x="1378499" y="1539070"/>
                      <a:pt x="1384574" y="1540791"/>
                      <a:pt x="1389209" y="1544233"/>
                    </a:cubicBezTo>
                    <a:lnTo>
                      <a:pt x="1414631" y="1563112"/>
                    </a:lnTo>
                    <a:cubicBezTo>
                      <a:pt x="1423901" y="1569996"/>
                      <a:pt x="1423901" y="1581158"/>
                      <a:pt x="1414631" y="1588041"/>
                    </a:cubicBezTo>
                    <a:lnTo>
                      <a:pt x="1370024" y="1621167"/>
                    </a:lnTo>
                    <a:cubicBezTo>
                      <a:pt x="1360755" y="1628052"/>
                      <a:pt x="1345725" y="1628052"/>
                      <a:pt x="1336456" y="1621167"/>
                    </a:cubicBezTo>
                    <a:lnTo>
                      <a:pt x="1311034" y="1602288"/>
                    </a:lnTo>
                    <a:cubicBezTo>
                      <a:pt x="1301764" y="1595404"/>
                      <a:pt x="1301764" y="1584243"/>
                      <a:pt x="1311033" y="1577360"/>
                    </a:cubicBezTo>
                    <a:lnTo>
                      <a:pt x="1355642" y="1544233"/>
                    </a:lnTo>
                    <a:cubicBezTo>
                      <a:pt x="1360276" y="1540791"/>
                      <a:pt x="1366351" y="1539070"/>
                      <a:pt x="1372425" y="1539070"/>
                    </a:cubicBezTo>
                    <a:close/>
                    <a:moveTo>
                      <a:pt x="609644" y="1539070"/>
                    </a:moveTo>
                    <a:cubicBezTo>
                      <a:pt x="615718" y="1539070"/>
                      <a:pt x="621793" y="1540791"/>
                      <a:pt x="626428" y="1544233"/>
                    </a:cubicBezTo>
                    <a:lnTo>
                      <a:pt x="651849" y="1563112"/>
                    </a:lnTo>
                    <a:cubicBezTo>
                      <a:pt x="661120" y="1569996"/>
                      <a:pt x="661120" y="1581158"/>
                      <a:pt x="651850" y="1588041"/>
                    </a:cubicBezTo>
                    <a:lnTo>
                      <a:pt x="607243" y="1621167"/>
                    </a:lnTo>
                    <a:cubicBezTo>
                      <a:pt x="597974" y="1628052"/>
                      <a:pt x="582944" y="1628052"/>
                      <a:pt x="573674" y="1621167"/>
                    </a:cubicBezTo>
                    <a:lnTo>
                      <a:pt x="548253" y="1602288"/>
                    </a:lnTo>
                    <a:cubicBezTo>
                      <a:pt x="538983" y="1595404"/>
                      <a:pt x="538983" y="1584243"/>
                      <a:pt x="548253" y="1577360"/>
                    </a:cubicBezTo>
                    <a:lnTo>
                      <a:pt x="592861" y="1544233"/>
                    </a:lnTo>
                    <a:cubicBezTo>
                      <a:pt x="597495" y="1540791"/>
                      <a:pt x="603569" y="1539070"/>
                      <a:pt x="609644" y="1539070"/>
                    </a:cubicBezTo>
                    <a:close/>
                    <a:moveTo>
                      <a:pt x="5006660" y="1527192"/>
                    </a:moveTo>
                    <a:cubicBezTo>
                      <a:pt x="5010030" y="1527192"/>
                      <a:pt x="5013401" y="1528146"/>
                      <a:pt x="5015972" y="1530056"/>
                    </a:cubicBezTo>
                    <a:lnTo>
                      <a:pt x="5088978" y="1584272"/>
                    </a:lnTo>
                    <a:cubicBezTo>
                      <a:pt x="5094118" y="1588091"/>
                      <a:pt x="5094118" y="1594283"/>
                      <a:pt x="5088978" y="1598102"/>
                    </a:cubicBezTo>
                    <a:lnTo>
                      <a:pt x="5069543" y="1612534"/>
                    </a:lnTo>
                    <a:lnTo>
                      <a:pt x="4964908" y="1612534"/>
                    </a:lnTo>
                    <a:lnTo>
                      <a:pt x="4934908" y="1590255"/>
                    </a:lnTo>
                    <a:cubicBezTo>
                      <a:pt x="4929767" y="1586437"/>
                      <a:pt x="4929767" y="1580244"/>
                      <a:pt x="4934908" y="1576426"/>
                    </a:cubicBezTo>
                    <a:lnTo>
                      <a:pt x="4997349" y="1530056"/>
                    </a:lnTo>
                    <a:cubicBezTo>
                      <a:pt x="4999920" y="1528147"/>
                      <a:pt x="5003290" y="1527192"/>
                      <a:pt x="5006660" y="1527192"/>
                    </a:cubicBezTo>
                    <a:close/>
                    <a:moveTo>
                      <a:pt x="4242432" y="1527192"/>
                    </a:moveTo>
                    <a:cubicBezTo>
                      <a:pt x="4245802" y="1527192"/>
                      <a:pt x="4249173" y="1528146"/>
                      <a:pt x="4251744" y="1530056"/>
                    </a:cubicBezTo>
                    <a:lnTo>
                      <a:pt x="4324749" y="1584272"/>
                    </a:lnTo>
                    <a:cubicBezTo>
                      <a:pt x="4329890" y="1588091"/>
                      <a:pt x="4329890" y="1594283"/>
                      <a:pt x="4324749" y="1598102"/>
                    </a:cubicBezTo>
                    <a:lnTo>
                      <a:pt x="4305315" y="1612534"/>
                    </a:lnTo>
                    <a:lnTo>
                      <a:pt x="4200681" y="1612534"/>
                    </a:lnTo>
                    <a:lnTo>
                      <a:pt x="4170681" y="1590255"/>
                    </a:lnTo>
                    <a:cubicBezTo>
                      <a:pt x="4165540" y="1586437"/>
                      <a:pt x="4165540" y="1580244"/>
                      <a:pt x="4170681" y="1576426"/>
                    </a:cubicBezTo>
                    <a:lnTo>
                      <a:pt x="4233122" y="1530056"/>
                    </a:lnTo>
                    <a:cubicBezTo>
                      <a:pt x="4235692" y="1528147"/>
                      <a:pt x="4239062" y="1527192"/>
                      <a:pt x="4242432" y="1527192"/>
                    </a:cubicBezTo>
                    <a:close/>
                    <a:moveTo>
                      <a:pt x="3479652" y="1527192"/>
                    </a:moveTo>
                    <a:cubicBezTo>
                      <a:pt x="3483021" y="1527192"/>
                      <a:pt x="3486392" y="1528146"/>
                      <a:pt x="3488963" y="1530056"/>
                    </a:cubicBezTo>
                    <a:lnTo>
                      <a:pt x="3561968" y="1584272"/>
                    </a:lnTo>
                    <a:cubicBezTo>
                      <a:pt x="3567110" y="1588091"/>
                      <a:pt x="3567110" y="1594283"/>
                      <a:pt x="3561968" y="1598102"/>
                    </a:cubicBezTo>
                    <a:lnTo>
                      <a:pt x="3542534" y="1612534"/>
                    </a:lnTo>
                    <a:lnTo>
                      <a:pt x="3437900" y="1612534"/>
                    </a:lnTo>
                    <a:lnTo>
                      <a:pt x="3407900" y="1590255"/>
                    </a:lnTo>
                    <a:cubicBezTo>
                      <a:pt x="3402758" y="1586437"/>
                      <a:pt x="3402758" y="1580244"/>
                      <a:pt x="3407900" y="1576426"/>
                    </a:cubicBezTo>
                    <a:lnTo>
                      <a:pt x="3470340" y="1530056"/>
                    </a:lnTo>
                    <a:cubicBezTo>
                      <a:pt x="3472911" y="1528147"/>
                      <a:pt x="3476281" y="1527192"/>
                      <a:pt x="3479652" y="1527192"/>
                    </a:cubicBezTo>
                    <a:close/>
                    <a:moveTo>
                      <a:pt x="2715424" y="1527192"/>
                    </a:moveTo>
                    <a:cubicBezTo>
                      <a:pt x="2718794" y="1527192"/>
                      <a:pt x="2722164" y="1528146"/>
                      <a:pt x="2724735" y="1530056"/>
                    </a:cubicBezTo>
                    <a:lnTo>
                      <a:pt x="2797740" y="1584272"/>
                    </a:lnTo>
                    <a:cubicBezTo>
                      <a:pt x="2802882" y="1588091"/>
                      <a:pt x="2802882" y="1594283"/>
                      <a:pt x="2797740" y="1598102"/>
                    </a:cubicBezTo>
                    <a:lnTo>
                      <a:pt x="2735300" y="1644472"/>
                    </a:lnTo>
                    <a:cubicBezTo>
                      <a:pt x="2730158" y="1648290"/>
                      <a:pt x="2721820" y="1648290"/>
                      <a:pt x="2716677" y="1644472"/>
                    </a:cubicBezTo>
                    <a:lnTo>
                      <a:pt x="2643672" y="1590255"/>
                    </a:lnTo>
                    <a:cubicBezTo>
                      <a:pt x="2638530" y="1586437"/>
                      <a:pt x="2638530" y="1580244"/>
                      <a:pt x="2643672" y="1576426"/>
                    </a:cubicBezTo>
                    <a:lnTo>
                      <a:pt x="2706112" y="1530056"/>
                    </a:lnTo>
                    <a:cubicBezTo>
                      <a:pt x="2708683" y="1528147"/>
                      <a:pt x="2712053" y="1527192"/>
                      <a:pt x="2715424" y="1527192"/>
                    </a:cubicBezTo>
                    <a:close/>
                    <a:moveTo>
                      <a:pt x="1951041" y="1527192"/>
                    </a:moveTo>
                    <a:cubicBezTo>
                      <a:pt x="1954411" y="1527192"/>
                      <a:pt x="1957782" y="1528146"/>
                      <a:pt x="1960353" y="1530056"/>
                    </a:cubicBezTo>
                    <a:lnTo>
                      <a:pt x="2033358" y="1584272"/>
                    </a:lnTo>
                    <a:cubicBezTo>
                      <a:pt x="2038499" y="1588091"/>
                      <a:pt x="2038499" y="1594283"/>
                      <a:pt x="2033358" y="1598102"/>
                    </a:cubicBezTo>
                    <a:lnTo>
                      <a:pt x="1970918" y="1644472"/>
                    </a:lnTo>
                    <a:cubicBezTo>
                      <a:pt x="1965776" y="1648290"/>
                      <a:pt x="1957438" y="1648290"/>
                      <a:pt x="1952295" y="1644472"/>
                    </a:cubicBezTo>
                    <a:lnTo>
                      <a:pt x="1879290" y="1590255"/>
                    </a:lnTo>
                    <a:cubicBezTo>
                      <a:pt x="1874148" y="1586437"/>
                      <a:pt x="1874148" y="1580244"/>
                      <a:pt x="1879290" y="1576426"/>
                    </a:cubicBezTo>
                    <a:lnTo>
                      <a:pt x="1941730" y="1530056"/>
                    </a:lnTo>
                    <a:cubicBezTo>
                      <a:pt x="1944300" y="1528147"/>
                      <a:pt x="1947671" y="1527192"/>
                      <a:pt x="1951041" y="1527192"/>
                    </a:cubicBezTo>
                    <a:close/>
                    <a:moveTo>
                      <a:pt x="1186814" y="1527192"/>
                    </a:moveTo>
                    <a:cubicBezTo>
                      <a:pt x="1190184" y="1527192"/>
                      <a:pt x="1193554" y="1528146"/>
                      <a:pt x="1196125" y="1530056"/>
                    </a:cubicBezTo>
                    <a:lnTo>
                      <a:pt x="1269130" y="1584272"/>
                    </a:lnTo>
                    <a:cubicBezTo>
                      <a:pt x="1274272" y="1588091"/>
                      <a:pt x="1274272" y="1594283"/>
                      <a:pt x="1269130" y="1598102"/>
                    </a:cubicBezTo>
                    <a:lnTo>
                      <a:pt x="1206690" y="1644472"/>
                    </a:lnTo>
                    <a:cubicBezTo>
                      <a:pt x="1201548" y="1648290"/>
                      <a:pt x="1193210" y="1648290"/>
                      <a:pt x="1188068" y="1644472"/>
                    </a:cubicBezTo>
                    <a:lnTo>
                      <a:pt x="1115062" y="1590255"/>
                    </a:lnTo>
                    <a:cubicBezTo>
                      <a:pt x="1109921" y="1586437"/>
                      <a:pt x="1109921" y="1580244"/>
                      <a:pt x="1115062" y="1576426"/>
                    </a:cubicBezTo>
                    <a:lnTo>
                      <a:pt x="1177502" y="1530056"/>
                    </a:lnTo>
                    <a:cubicBezTo>
                      <a:pt x="1180072" y="1528147"/>
                      <a:pt x="1183443" y="1527192"/>
                      <a:pt x="1186814" y="1527192"/>
                    </a:cubicBezTo>
                    <a:close/>
                    <a:moveTo>
                      <a:pt x="424033" y="1527192"/>
                    </a:moveTo>
                    <a:cubicBezTo>
                      <a:pt x="427402" y="1527192"/>
                      <a:pt x="430773" y="1528146"/>
                      <a:pt x="433344" y="1530056"/>
                    </a:cubicBezTo>
                    <a:lnTo>
                      <a:pt x="506349" y="1584272"/>
                    </a:lnTo>
                    <a:cubicBezTo>
                      <a:pt x="511491" y="1588091"/>
                      <a:pt x="511491" y="1594283"/>
                      <a:pt x="506349" y="1598102"/>
                    </a:cubicBezTo>
                    <a:lnTo>
                      <a:pt x="443909" y="1644472"/>
                    </a:lnTo>
                    <a:cubicBezTo>
                      <a:pt x="438767" y="1648290"/>
                      <a:pt x="430429" y="1648290"/>
                      <a:pt x="425286" y="1644472"/>
                    </a:cubicBezTo>
                    <a:lnTo>
                      <a:pt x="352281" y="1590255"/>
                    </a:lnTo>
                    <a:cubicBezTo>
                      <a:pt x="347139" y="1586437"/>
                      <a:pt x="347139" y="1580244"/>
                      <a:pt x="352281" y="1576426"/>
                    </a:cubicBezTo>
                    <a:lnTo>
                      <a:pt x="414722" y="1530056"/>
                    </a:lnTo>
                    <a:cubicBezTo>
                      <a:pt x="417292" y="1528147"/>
                      <a:pt x="420662" y="1527192"/>
                      <a:pt x="424033" y="1527192"/>
                    </a:cubicBezTo>
                    <a:close/>
                    <a:moveTo>
                      <a:pt x="4905270" y="1514613"/>
                    </a:moveTo>
                    <a:cubicBezTo>
                      <a:pt x="4907501" y="1514687"/>
                      <a:pt x="4909694" y="1515392"/>
                      <a:pt x="4911320" y="1516712"/>
                    </a:cubicBezTo>
                    <a:lnTo>
                      <a:pt x="4918302" y="1522379"/>
                    </a:lnTo>
                    <a:cubicBezTo>
                      <a:pt x="4921556" y="1525020"/>
                      <a:pt x="4921310" y="1529119"/>
                      <a:pt x="4917756" y="1531534"/>
                    </a:cubicBezTo>
                    <a:lnTo>
                      <a:pt x="4910126" y="1536720"/>
                    </a:lnTo>
                    <a:cubicBezTo>
                      <a:pt x="4906569" y="1539136"/>
                      <a:pt x="4901051" y="1538953"/>
                      <a:pt x="4897797" y="1536313"/>
                    </a:cubicBezTo>
                    <a:lnTo>
                      <a:pt x="4890815" y="1530647"/>
                    </a:lnTo>
                    <a:cubicBezTo>
                      <a:pt x="4887562" y="1528006"/>
                      <a:pt x="4887807" y="1523907"/>
                      <a:pt x="4891361" y="1521491"/>
                    </a:cubicBezTo>
                    <a:lnTo>
                      <a:pt x="4898993" y="1516306"/>
                    </a:lnTo>
                    <a:cubicBezTo>
                      <a:pt x="4900770" y="1515098"/>
                      <a:pt x="4903039" y="1514539"/>
                      <a:pt x="4905270" y="1514613"/>
                    </a:cubicBezTo>
                    <a:close/>
                    <a:moveTo>
                      <a:pt x="4141042" y="1514613"/>
                    </a:moveTo>
                    <a:cubicBezTo>
                      <a:pt x="4143272" y="1514687"/>
                      <a:pt x="4145466" y="1515392"/>
                      <a:pt x="4147092" y="1516712"/>
                    </a:cubicBezTo>
                    <a:lnTo>
                      <a:pt x="4154075" y="1522379"/>
                    </a:lnTo>
                    <a:cubicBezTo>
                      <a:pt x="4157328" y="1525020"/>
                      <a:pt x="4157083" y="1529119"/>
                      <a:pt x="4153528" y="1531534"/>
                    </a:cubicBezTo>
                    <a:lnTo>
                      <a:pt x="4145897" y="1536720"/>
                    </a:lnTo>
                    <a:cubicBezTo>
                      <a:pt x="4142342" y="1539136"/>
                      <a:pt x="4136822" y="1538953"/>
                      <a:pt x="4133569" y="1536313"/>
                    </a:cubicBezTo>
                    <a:lnTo>
                      <a:pt x="4126586" y="1530647"/>
                    </a:lnTo>
                    <a:cubicBezTo>
                      <a:pt x="4123334" y="1528006"/>
                      <a:pt x="4123578" y="1523907"/>
                      <a:pt x="4127134" y="1521491"/>
                    </a:cubicBezTo>
                    <a:lnTo>
                      <a:pt x="4134764" y="1516306"/>
                    </a:lnTo>
                    <a:cubicBezTo>
                      <a:pt x="4136542" y="1515098"/>
                      <a:pt x="4138811" y="1514539"/>
                      <a:pt x="4141042" y="1514613"/>
                    </a:cubicBezTo>
                    <a:close/>
                    <a:moveTo>
                      <a:pt x="3378261" y="1514613"/>
                    </a:moveTo>
                    <a:cubicBezTo>
                      <a:pt x="3380492" y="1514687"/>
                      <a:pt x="3382685" y="1515392"/>
                      <a:pt x="3384312" y="1516712"/>
                    </a:cubicBezTo>
                    <a:lnTo>
                      <a:pt x="3391294" y="1522379"/>
                    </a:lnTo>
                    <a:cubicBezTo>
                      <a:pt x="3394547" y="1525020"/>
                      <a:pt x="3394302" y="1529119"/>
                      <a:pt x="3390746" y="1531534"/>
                    </a:cubicBezTo>
                    <a:lnTo>
                      <a:pt x="3383116" y="1536720"/>
                    </a:lnTo>
                    <a:cubicBezTo>
                      <a:pt x="3379560" y="1539136"/>
                      <a:pt x="3374042" y="1538953"/>
                      <a:pt x="3370788" y="1536313"/>
                    </a:cubicBezTo>
                    <a:lnTo>
                      <a:pt x="3363806" y="1530647"/>
                    </a:lnTo>
                    <a:cubicBezTo>
                      <a:pt x="3360552" y="1528006"/>
                      <a:pt x="3360798" y="1523907"/>
                      <a:pt x="3364352" y="1521491"/>
                    </a:cubicBezTo>
                    <a:lnTo>
                      <a:pt x="3371983" y="1516306"/>
                    </a:lnTo>
                    <a:cubicBezTo>
                      <a:pt x="3373762" y="1515098"/>
                      <a:pt x="3376030" y="1514539"/>
                      <a:pt x="3378261" y="1514613"/>
                    </a:cubicBezTo>
                    <a:close/>
                    <a:moveTo>
                      <a:pt x="2614033" y="1514613"/>
                    </a:moveTo>
                    <a:cubicBezTo>
                      <a:pt x="2616264" y="1514687"/>
                      <a:pt x="2618457" y="1515392"/>
                      <a:pt x="2620083" y="1516712"/>
                    </a:cubicBezTo>
                    <a:lnTo>
                      <a:pt x="2627066" y="1522379"/>
                    </a:lnTo>
                    <a:cubicBezTo>
                      <a:pt x="2630319" y="1525020"/>
                      <a:pt x="2630074" y="1529119"/>
                      <a:pt x="2626519" y="1531534"/>
                    </a:cubicBezTo>
                    <a:lnTo>
                      <a:pt x="2618888" y="1536720"/>
                    </a:lnTo>
                    <a:cubicBezTo>
                      <a:pt x="2615332" y="1539136"/>
                      <a:pt x="2609813" y="1538953"/>
                      <a:pt x="2606560" y="1536313"/>
                    </a:cubicBezTo>
                    <a:lnTo>
                      <a:pt x="2599578" y="1530647"/>
                    </a:lnTo>
                    <a:cubicBezTo>
                      <a:pt x="2596324" y="1528006"/>
                      <a:pt x="2596570" y="1523907"/>
                      <a:pt x="2600124" y="1521491"/>
                    </a:cubicBezTo>
                    <a:lnTo>
                      <a:pt x="2607756" y="1516306"/>
                    </a:lnTo>
                    <a:cubicBezTo>
                      <a:pt x="2609533" y="1515098"/>
                      <a:pt x="2611802" y="1514539"/>
                      <a:pt x="2614033" y="1514613"/>
                    </a:cubicBezTo>
                    <a:close/>
                    <a:moveTo>
                      <a:pt x="1849651" y="1514613"/>
                    </a:moveTo>
                    <a:cubicBezTo>
                      <a:pt x="1851882" y="1514687"/>
                      <a:pt x="1854075" y="1515392"/>
                      <a:pt x="1855701" y="1516712"/>
                    </a:cubicBezTo>
                    <a:lnTo>
                      <a:pt x="1862684" y="1522379"/>
                    </a:lnTo>
                    <a:cubicBezTo>
                      <a:pt x="1865937" y="1525020"/>
                      <a:pt x="1865692" y="1529119"/>
                      <a:pt x="1862137" y="1531534"/>
                    </a:cubicBezTo>
                    <a:lnTo>
                      <a:pt x="1854506" y="1536720"/>
                    </a:lnTo>
                    <a:cubicBezTo>
                      <a:pt x="1850950" y="1539136"/>
                      <a:pt x="1845431" y="1538953"/>
                      <a:pt x="1842178" y="1536313"/>
                    </a:cubicBezTo>
                    <a:lnTo>
                      <a:pt x="1835195" y="1530647"/>
                    </a:lnTo>
                    <a:cubicBezTo>
                      <a:pt x="1831942" y="1528006"/>
                      <a:pt x="1832187" y="1523907"/>
                      <a:pt x="1835742" y="1521491"/>
                    </a:cubicBezTo>
                    <a:lnTo>
                      <a:pt x="1843373" y="1516306"/>
                    </a:lnTo>
                    <a:cubicBezTo>
                      <a:pt x="1845151" y="1515098"/>
                      <a:pt x="1847420" y="1514539"/>
                      <a:pt x="1849651" y="1514613"/>
                    </a:cubicBezTo>
                    <a:close/>
                    <a:moveTo>
                      <a:pt x="1085423" y="1514613"/>
                    </a:moveTo>
                    <a:cubicBezTo>
                      <a:pt x="1087654" y="1514687"/>
                      <a:pt x="1089847" y="1515392"/>
                      <a:pt x="1091474" y="1516712"/>
                    </a:cubicBezTo>
                    <a:lnTo>
                      <a:pt x="1098456" y="1522379"/>
                    </a:lnTo>
                    <a:cubicBezTo>
                      <a:pt x="1101710" y="1525020"/>
                      <a:pt x="1101464" y="1529119"/>
                      <a:pt x="1097909" y="1531534"/>
                    </a:cubicBezTo>
                    <a:lnTo>
                      <a:pt x="1090279" y="1536720"/>
                    </a:lnTo>
                    <a:cubicBezTo>
                      <a:pt x="1086723" y="1539136"/>
                      <a:pt x="1081203" y="1538953"/>
                      <a:pt x="1077950" y="1536313"/>
                    </a:cubicBezTo>
                    <a:lnTo>
                      <a:pt x="1070968" y="1530647"/>
                    </a:lnTo>
                    <a:cubicBezTo>
                      <a:pt x="1067714" y="1528006"/>
                      <a:pt x="1067960" y="1523907"/>
                      <a:pt x="1071515" y="1521491"/>
                    </a:cubicBezTo>
                    <a:lnTo>
                      <a:pt x="1079146" y="1516306"/>
                    </a:lnTo>
                    <a:cubicBezTo>
                      <a:pt x="1080923" y="1515098"/>
                      <a:pt x="1083192" y="1514539"/>
                      <a:pt x="1085423" y="1514613"/>
                    </a:cubicBezTo>
                    <a:close/>
                    <a:moveTo>
                      <a:pt x="322642" y="1514613"/>
                    </a:moveTo>
                    <a:cubicBezTo>
                      <a:pt x="324873" y="1514687"/>
                      <a:pt x="327066" y="1515392"/>
                      <a:pt x="328693" y="1516712"/>
                    </a:cubicBezTo>
                    <a:lnTo>
                      <a:pt x="335675" y="1522379"/>
                    </a:lnTo>
                    <a:cubicBezTo>
                      <a:pt x="338928" y="1525020"/>
                      <a:pt x="338683" y="1529119"/>
                      <a:pt x="335127" y="1531534"/>
                    </a:cubicBezTo>
                    <a:lnTo>
                      <a:pt x="327498" y="1536720"/>
                    </a:lnTo>
                    <a:cubicBezTo>
                      <a:pt x="323941" y="1539136"/>
                      <a:pt x="318422" y="1538953"/>
                      <a:pt x="315169" y="1536313"/>
                    </a:cubicBezTo>
                    <a:lnTo>
                      <a:pt x="308187" y="1530647"/>
                    </a:lnTo>
                    <a:cubicBezTo>
                      <a:pt x="304934" y="1528006"/>
                      <a:pt x="305179" y="1523907"/>
                      <a:pt x="308734" y="1521491"/>
                    </a:cubicBezTo>
                    <a:lnTo>
                      <a:pt x="316364" y="1516306"/>
                    </a:lnTo>
                    <a:cubicBezTo>
                      <a:pt x="318143" y="1515098"/>
                      <a:pt x="320411" y="1514539"/>
                      <a:pt x="322642" y="1514613"/>
                    </a:cubicBezTo>
                    <a:close/>
                    <a:moveTo>
                      <a:pt x="4453744" y="1509238"/>
                    </a:moveTo>
                    <a:cubicBezTo>
                      <a:pt x="4455975" y="1509311"/>
                      <a:pt x="4458169" y="1510017"/>
                      <a:pt x="4459795" y="1511338"/>
                    </a:cubicBezTo>
                    <a:lnTo>
                      <a:pt x="4466778" y="1517004"/>
                    </a:lnTo>
                    <a:cubicBezTo>
                      <a:pt x="4470032" y="1519645"/>
                      <a:pt x="4469786" y="1523744"/>
                      <a:pt x="4466231" y="1526159"/>
                    </a:cubicBezTo>
                    <a:lnTo>
                      <a:pt x="4458600" y="1531345"/>
                    </a:lnTo>
                    <a:cubicBezTo>
                      <a:pt x="4455044" y="1533760"/>
                      <a:pt x="4449526" y="1533579"/>
                      <a:pt x="4446271" y="1530938"/>
                    </a:cubicBezTo>
                    <a:lnTo>
                      <a:pt x="4439290" y="1525272"/>
                    </a:lnTo>
                    <a:cubicBezTo>
                      <a:pt x="4436036" y="1522631"/>
                      <a:pt x="4436280" y="1518533"/>
                      <a:pt x="4439836" y="1516116"/>
                    </a:cubicBezTo>
                    <a:lnTo>
                      <a:pt x="4447468" y="1510931"/>
                    </a:lnTo>
                    <a:cubicBezTo>
                      <a:pt x="4449246" y="1509723"/>
                      <a:pt x="4451514" y="1509164"/>
                      <a:pt x="4453744" y="1509238"/>
                    </a:cubicBezTo>
                    <a:close/>
                    <a:moveTo>
                      <a:pt x="3690964" y="1509238"/>
                    </a:moveTo>
                    <a:cubicBezTo>
                      <a:pt x="3693195" y="1509311"/>
                      <a:pt x="3695388" y="1510017"/>
                      <a:pt x="3697014" y="1511338"/>
                    </a:cubicBezTo>
                    <a:lnTo>
                      <a:pt x="3703996" y="1517004"/>
                    </a:lnTo>
                    <a:cubicBezTo>
                      <a:pt x="3707250" y="1519645"/>
                      <a:pt x="3707006" y="1523744"/>
                      <a:pt x="3703450" y="1526159"/>
                    </a:cubicBezTo>
                    <a:lnTo>
                      <a:pt x="3695820" y="1531345"/>
                    </a:lnTo>
                    <a:cubicBezTo>
                      <a:pt x="3692263" y="1533760"/>
                      <a:pt x="3686744" y="1533579"/>
                      <a:pt x="3683490" y="1530938"/>
                    </a:cubicBezTo>
                    <a:lnTo>
                      <a:pt x="3676508" y="1525272"/>
                    </a:lnTo>
                    <a:cubicBezTo>
                      <a:pt x="3673255" y="1522631"/>
                      <a:pt x="3673500" y="1518533"/>
                      <a:pt x="3677055" y="1516116"/>
                    </a:cubicBezTo>
                    <a:lnTo>
                      <a:pt x="3684686" y="1510931"/>
                    </a:lnTo>
                    <a:cubicBezTo>
                      <a:pt x="3686464" y="1509723"/>
                      <a:pt x="3688732" y="1509164"/>
                      <a:pt x="3690964" y="1509238"/>
                    </a:cubicBezTo>
                    <a:close/>
                    <a:moveTo>
                      <a:pt x="2926735" y="1509238"/>
                    </a:moveTo>
                    <a:cubicBezTo>
                      <a:pt x="2928966" y="1509311"/>
                      <a:pt x="2931160" y="1510017"/>
                      <a:pt x="2932786" y="1511338"/>
                    </a:cubicBezTo>
                    <a:lnTo>
                      <a:pt x="2939768" y="1517004"/>
                    </a:lnTo>
                    <a:cubicBezTo>
                      <a:pt x="2943022" y="1519645"/>
                      <a:pt x="2942778" y="1523744"/>
                      <a:pt x="2939222" y="1526159"/>
                    </a:cubicBezTo>
                    <a:lnTo>
                      <a:pt x="2931592" y="1531345"/>
                    </a:lnTo>
                    <a:cubicBezTo>
                      <a:pt x="2928035" y="1533760"/>
                      <a:pt x="2922517" y="1533579"/>
                      <a:pt x="2919262" y="1530938"/>
                    </a:cubicBezTo>
                    <a:lnTo>
                      <a:pt x="2912281" y="1525272"/>
                    </a:lnTo>
                    <a:cubicBezTo>
                      <a:pt x="2909027" y="1522631"/>
                      <a:pt x="2909272" y="1518533"/>
                      <a:pt x="2912827" y="1516116"/>
                    </a:cubicBezTo>
                    <a:lnTo>
                      <a:pt x="2920458" y="1510931"/>
                    </a:lnTo>
                    <a:cubicBezTo>
                      <a:pt x="2922236" y="1509723"/>
                      <a:pt x="2924504" y="1509164"/>
                      <a:pt x="2926735" y="1509238"/>
                    </a:cubicBezTo>
                    <a:close/>
                    <a:moveTo>
                      <a:pt x="2162353" y="1509238"/>
                    </a:moveTo>
                    <a:cubicBezTo>
                      <a:pt x="2164584" y="1509311"/>
                      <a:pt x="2166778" y="1510017"/>
                      <a:pt x="2168404" y="1511338"/>
                    </a:cubicBezTo>
                    <a:lnTo>
                      <a:pt x="2175387" y="1517004"/>
                    </a:lnTo>
                    <a:cubicBezTo>
                      <a:pt x="2178641" y="1519645"/>
                      <a:pt x="2178395" y="1523744"/>
                      <a:pt x="2174840" y="1526159"/>
                    </a:cubicBezTo>
                    <a:lnTo>
                      <a:pt x="2167210" y="1531345"/>
                    </a:lnTo>
                    <a:cubicBezTo>
                      <a:pt x="2163653" y="1533760"/>
                      <a:pt x="2158134" y="1533579"/>
                      <a:pt x="2154880" y="1530938"/>
                    </a:cubicBezTo>
                    <a:lnTo>
                      <a:pt x="2147898" y="1525272"/>
                    </a:lnTo>
                    <a:cubicBezTo>
                      <a:pt x="2144644" y="1522631"/>
                      <a:pt x="2144889" y="1518533"/>
                      <a:pt x="2148445" y="1516116"/>
                    </a:cubicBezTo>
                    <a:lnTo>
                      <a:pt x="2156076" y="1510931"/>
                    </a:lnTo>
                    <a:cubicBezTo>
                      <a:pt x="2157855" y="1509723"/>
                      <a:pt x="2160123" y="1509164"/>
                      <a:pt x="2162353" y="1509238"/>
                    </a:cubicBezTo>
                    <a:close/>
                    <a:moveTo>
                      <a:pt x="1398125" y="1509238"/>
                    </a:moveTo>
                    <a:cubicBezTo>
                      <a:pt x="1400356" y="1509311"/>
                      <a:pt x="1402550" y="1510017"/>
                      <a:pt x="1404176" y="1511338"/>
                    </a:cubicBezTo>
                    <a:lnTo>
                      <a:pt x="1411159" y="1517004"/>
                    </a:lnTo>
                    <a:cubicBezTo>
                      <a:pt x="1414413" y="1519645"/>
                      <a:pt x="1414167" y="1523744"/>
                      <a:pt x="1410612" y="1526159"/>
                    </a:cubicBezTo>
                    <a:lnTo>
                      <a:pt x="1402982" y="1531345"/>
                    </a:lnTo>
                    <a:cubicBezTo>
                      <a:pt x="1399425" y="1533760"/>
                      <a:pt x="1393907" y="1533579"/>
                      <a:pt x="1390652" y="1530938"/>
                    </a:cubicBezTo>
                    <a:lnTo>
                      <a:pt x="1383671" y="1525272"/>
                    </a:lnTo>
                    <a:cubicBezTo>
                      <a:pt x="1380417" y="1522631"/>
                      <a:pt x="1380662" y="1518533"/>
                      <a:pt x="1384217" y="1516116"/>
                    </a:cubicBezTo>
                    <a:lnTo>
                      <a:pt x="1391848" y="1510931"/>
                    </a:lnTo>
                    <a:cubicBezTo>
                      <a:pt x="1393627" y="1509723"/>
                      <a:pt x="1395895" y="1509164"/>
                      <a:pt x="1398125" y="1509238"/>
                    </a:cubicBezTo>
                    <a:close/>
                    <a:moveTo>
                      <a:pt x="635345" y="1509238"/>
                    </a:moveTo>
                    <a:cubicBezTo>
                      <a:pt x="637575" y="1509311"/>
                      <a:pt x="639769" y="1510017"/>
                      <a:pt x="641395" y="1511338"/>
                    </a:cubicBezTo>
                    <a:lnTo>
                      <a:pt x="648378" y="1517004"/>
                    </a:lnTo>
                    <a:cubicBezTo>
                      <a:pt x="651631" y="1519645"/>
                      <a:pt x="651387" y="1523744"/>
                      <a:pt x="647831" y="1526159"/>
                    </a:cubicBezTo>
                    <a:lnTo>
                      <a:pt x="640201" y="1531345"/>
                    </a:lnTo>
                    <a:cubicBezTo>
                      <a:pt x="636644" y="1533760"/>
                      <a:pt x="631126" y="1533579"/>
                      <a:pt x="627871" y="1530938"/>
                    </a:cubicBezTo>
                    <a:lnTo>
                      <a:pt x="620889" y="1525272"/>
                    </a:lnTo>
                    <a:cubicBezTo>
                      <a:pt x="617636" y="1522631"/>
                      <a:pt x="617881" y="1518533"/>
                      <a:pt x="621436" y="1516116"/>
                    </a:cubicBezTo>
                    <a:lnTo>
                      <a:pt x="629067" y="1510931"/>
                    </a:lnTo>
                    <a:cubicBezTo>
                      <a:pt x="630846" y="1509723"/>
                      <a:pt x="633114" y="1509164"/>
                      <a:pt x="635345" y="1509238"/>
                    </a:cubicBezTo>
                    <a:close/>
                    <a:moveTo>
                      <a:pt x="3762537" y="1506700"/>
                    </a:moveTo>
                    <a:lnTo>
                      <a:pt x="3800612" y="1531854"/>
                    </a:lnTo>
                    <a:cubicBezTo>
                      <a:pt x="3804969" y="1535090"/>
                      <a:pt x="3804969" y="1540336"/>
                      <a:pt x="3800611" y="1543572"/>
                    </a:cubicBezTo>
                    <a:lnTo>
                      <a:pt x="3762537" y="1568725"/>
                    </a:lnTo>
                    <a:lnTo>
                      <a:pt x="3728666" y="1543572"/>
                    </a:lnTo>
                    <a:cubicBezTo>
                      <a:pt x="3724309" y="1540336"/>
                      <a:pt x="3724309" y="1535090"/>
                      <a:pt x="3728666" y="1531854"/>
                    </a:cubicBezTo>
                    <a:close/>
                    <a:moveTo>
                      <a:pt x="706918" y="1506700"/>
                    </a:moveTo>
                    <a:lnTo>
                      <a:pt x="744993" y="1531854"/>
                    </a:lnTo>
                    <a:cubicBezTo>
                      <a:pt x="749350" y="1535090"/>
                      <a:pt x="749350" y="1540336"/>
                      <a:pt x="744992" y="1543572"/>
                    </a:cubicBezTo>
                    <a:lnTo>
                      <a:pt x="706918" y="1568725"/>
                    </a:lnTo>
                    <a:lnTo>
                      <a:pt x="673048" y="1543572"/>
                    </a:lnTo>
                    <a:cubicBezTo>
                      <a:pt x="668690" y="1540336"/>
                      <a:pt x="668690" y="1535090"/>
                      <a:pt x="673047" y="1531854"/>
                    </a:cubicBezTo>
                    <a:close/>
                    <a:moveTo>
                      <a:pt x="4526766" y="1505625"/>
                    </a:moveTo>
                    <a:lnTo>
                      <a:pt x="4564840" y="1531854"/>
                    </a:lnTo>
                    <a:cubicBezTo>
                      <a:pt x="4569197" y="1535090"/>
                      <a:pt x="4569197" y="1540336"/>
                      <a:pt x="4564839" y="1543572"/>
                    </a:cubicBezTo>
                    <a:lnTo>
                      <a:pt x="4526766" y="1571846"/>
                    </a:lnTo>
                    <a:lnTo>
                      <a:pt x="4491448" y="1543572"/>
                    </a:lnTo>
                    <a:cubicBezTo>
                      <a:pt x="4487090" y="1540336"/>
                      <a:pt x="4487090" y="1535090"/>
                      <a:pt x="4491448" y="1531854"/>
                    </a:cubicBezTo>
                    <a:close/>
                    <a:moveTo>
                      <a:pt x="2999756" y="1505625"/>
                    </a:moveTo>
                    <a:lnTo>
                      <a:pt x="3037831" y="1531854"/>
                    </a:lnTo>
                    <a:cubicBezTo>
                      <a:pt x="3042188" y="1535090"/>
                      <a:pt x="3042188" y="1540336"/>
                      <a:pt x="3037830" y="1543572"/>
                    </a:cubicBezTo>
                    <a:lnTo>
                      <a:pt x="2999756" y="1571846"/>
                    </a:lnTo>
                    <a:lnTo>
                      <a:pt x="2964439" y="1543572"/>
                    </a:lnTo>
                    <a:cubicBezTo>
                      <a:pt x="2960081" y="1540336"/>
                      <a:pt x="2960081" y="1535090"/>
                      <a:pt x="2964438" y="1531854"/>
                    </a:cubicBezTo>
                    <a:close/>
                    <a:moveTo>
                      <a:pt x="1471146" y="1505625"/>
                    </a:moveTo>
                    <a:lnTo>
                      <a:pt x="1509220" y="1531854"/>
                    </a:lnTo>
                    <a:cubicBezTo>
                      <a:pt x="1513578" y="1535090"/>
                      <a:pt x="1513578" y="1540336"/>
                      <a:pt x="1509220" y="1543572"/>
                    </a:cubicBezTo>
                    <a:lnTo>
                      <a:pt x="1471146" y="1571846"/>
                    </a:lnTo>
                    <a:lnTo>
                      <a:pt x="1435829" y="1543572"/>
                    </a:lnTo>
                    <a:cubicBezTo>
                      <a:pt x="1431471" y="1540336"/>
                      <a:pt x="1431471" y="1535090"/>
                      <a:pt x="1435829" y="1531854"/>
                    </a:cubicBezTo>
                    <a:close/>
                    <a:moveTo>
                      <a:pt x="4812540" y="1505142"/>
                    </a:moveTo>
                    <a:cubicBezTo>
                      <a:pt x="4819278" y="1505141"/>
                      <a:pt x="4826016" y="1507051"/>
                      <a:pt x="4831157" y="1510868"/>
                    </a:cubicBezTo>
                    <a:lnTo>
                      <a:pt x="4883266" y="1549566"/>
                    </a:lnTo>
                    <a:cubicBezTo>
                      <a:pt x="4893548" y="1557201"/>
                      <a:pt x="4893548" y="1569581"/>
                      <a:pt x="4883266" y="1577217"/>
                    </a:cubicBezTo>
                    <a:lnTo>
                      <a:pt x="4846667" y="1604396"/>
                    </a:lnTo>
                    <a:cubicBezTo>
                      <a:pt x="4836386" y="1612031"/>
                      <a:pt x="4819715" y="1612031"/>
                      <a:pt x="4809434" y="1604396"/>
                    </a:cubicBezTo>
                    <a:lnTo>
                      <a:pt x="4757324" y="1565698"/>
                    </a:lnTo>
                    <a:cubicBezTo>
                      <a:pt x="4747043" y="1558063"/>
                      <a:pt x="4747043" y="1545683"/>
                      <a:pt x="4757324" y="1538048"/>
                    </a:cubicBezTo>
                    <a:lnTo>
                      <a:pt x="4793923" y="1510868"/>
                    </a:lnTo>
                    <a:cubicBezTo>
                      <a:pt x="4799064" y="1507050"/>
                      <a:pt x="4805802" y="1505142"/>
                      <a:pt x="4812540" y="1505142"/>
                    </a:cubicBezTo>
                    <a:close/>
                    <a:moveTo>
                      <a:pt x="4048312" y="1505142"/>
                    </a:moveTo>
                    <a:cubicBezTo>
                      <a:pt x="4055050" y="1505141"/>
                      <a:pt x="4061788" y="1507051"/>
                      <a:pt x="4066928" y="1510868"/>
                    </a:cubicBezTo>
                    <a:lnTo>
                      <a:pt x="4119038" y="1549566"/>
                    </a:lnTo>
                    <a:cubicBezTo>
                      <a:pt x="4129318" y="1557201"/>
                      <a:pt x="4129318" y="1569581"/>
                      <a:pt x="4119038" y="1577217"/>
                    </a:cubicBezTo>
                    <a:lnTo>
                      <a:pt x="4082439" y="1604396"/>
                    </a:lnTo>
                    <a:cubicBezTo>
                      <a:pt x="4072157" y="1612031"/>
                      <a:pt x="4055487" y="1612031"/>
                      <a:pt x="4045206" y="1604396"/>
                    </a:cubicBezTo>
                    <a:lnTo>
                      <a:pt x="3993096" y="1565698"/>
                    </a:lnTo>
                    <a:cubicBezTo>
                      <a:pt x="3982814" y="1558063"/>
                      <a:pt x="3982814" y="1545683"/>
                      <a:pt x="3993096" y="1538048"/>
                    </a:cubicBezTo>
                    <a:lnTo>
                      <a:pt x="4029696" y="1510868"/>
                    </a:lnTo>
                    <a:cubicBezTo>
                      <a:pt x="4034836" y="1507050"/>
                      <a:pt x="4041574" y="1505142"/>
                      <a:pt x="4048312" y="1505142"/>
                    </a:cubicBezTo>
                    <a:close/>
                    <a:moveTo>
                      <a:pt x="3285531" y="1505142"/>
                    </a:moveTo>
                    <a:cubicBezTo>
                      <a:pt x="3292269" y="1505141"/>
                      <a:pt x="3299007" y="1507051"/>
                      <a:pt x="3304148" y="1510868"/>
                    </a:cubicBezTo>
                    <a:lnTo>
                      <a:pt x="3356257" y="1549566"/>
                    </a:lnTo>
                    <a:cubicBezTo>
                      <a:pt x="3366538" y="1557201"/>
                      <a:pt x="3366538" y="1569581"/>
                      <a:pt x="3356257" y="1577217"/>
                    </a:cubicBezTo>
                    <a:lnTo>
                      <a:pt x="3319658" y="1604396"/>
                    </a:lnTo>
                    <a:cubicBezTo>
                      <a:pt x="3309376" y="1612031"/>
                      <a:pt x="3292706" y="1612031"/>
                      <a:pt x="3282424" y="1604396"/>
                    </a:cubicBezTo>
                    <a:lnTo>
                      <a:pt x="3230315" y="1565698"/>
                    </a:lnTo>
                    <a:cubicBezTo>
                      <a:pt x="3220034" y="1558063"/>
                      <a:pt x="3220034" y="1545683"/>
                      <a:pt x="3230315" y="1538048"/>
                    </a:cubicBezTo>
                    <a:lnTo>
                      <a:pt x="3266914" y="1510868"/>
                    </a:lnTo>
                    <a:cubicBezTo>
                      <a:pt x="3272056" y="1507050"/>
                      <a:pt x="3278793" y="1505142"/>
                      <a:pt x="3285531" y="1505142"/>
                    </a:cubicBezTo>
                    <a:close/>
                    <a:moveTo>
                      <a:pt x="2521303" y="1505142"/>
                    </a:moveTo>
                    <a:cubicBezTo>
                      <a:pt x="2528041" y="1505141"/>
                      <a:pt x="2534779" y="1507051"/>
                      <a:pt x="2539920" y="1510868"/>
                    </a:cubicBezTo>
                    <a:lnTo>
                      <a:pt x="2592028" y="1549566"/>
                    </a:lnTo>
                    <a:cubicBezTo>
                      <a:pt x="2602310" y="1557201"/>
                      <a:pt x="2602310" y="1569581"/>
                      <a:pt x="2592028" y="1577217"/>
                    </a:cubicBezTo>
                    <a:lnTo>
                      <a:pt x="2555430" y="1604396"/>
                    </a:lnTo>
                    <a:cubicBezTo>
                      <a:pt x="2545148" y="1612031"/>
                      <a:pt x="2528478" y="1612031"/>
                      <a:pt x="2518196" y="1604396"/>
                    </a:cubicBezTo>
                    <a:lnTo>
                      <a:pt x="2466088" y="1565698"/>
                    </a:lnTo>
                    <a:cubicBezTo>
                      <a:pt x="2455806" y="1558063"/>
                      <a:pt x="2455806" y="1545683"/>
                      <a:pt x="2466088" y="1538048"/>
                    </a:cubicBezTo>
                    <a:lnTo>
                      <a:pt x="2502686" y="1510868"/>
                    </a:lnTo>
                    <a:cubicBezTo>
                      <a:pt x="2507827" y="1507050"/>
                      <a:pt x="2514565" y="1505142"/>
                      <a:pt x="2521303" y="1505142"/>
                    </a:cubicBezTo>
                    <a:close/>
                    <a:moveTo>
                      <a:pt x="1756921" y="1505142"/>
                    </a:moveTo>
                    <a:cubicBezTo>
                      <a:pt x="1763658" y="1505141"/>
                      <a:pt x="1770397" y="1507051"/>
                      <a:pt x="1775538" y="1510868"/>
                    </a:cubicBezTo>
                    <a:lnTo>
                      <a:pt x="1827646" y="1549566"/>
                    </a:lnTo>
                    <a:cubicBezTo>
                      <a:pt x="1837928" y="1557201"/>
                      <a:pt x="1837928" y="1569581"/>
                      <a:pt x="1827646" y="1577217"/>
                    </a:cubicBezTo>
                    <a:lnTo>
                      <a:pt x="1791048" y="1604396"/>
                    </a:lnTo>
                    <a:cubicBezTo>
                      <a:pt x="1780766" y="1612031"/>
                      <a:pt x="1764096" y="1612031"/>
                      <a:pt x="1753814" y="1604396"/>
                    </a:cubicBezTo>
                    <a:lnTo>
                      <a:pt x="1701705" y="1565698"/>
                    </a:lnTo>
                    <a:cubicBezTo>
                      <a:pt x="1691424" y="1558063"/>
                      <a:pt x="1691424" y="1545683"/>
                      <a:pt x="1701705" y="1538048"/>
                    </a:cubicBezTo>
                    <a:lnTo>
                      <a:pt x="1738304" y="1510868"/>
                    </a:lnTo>
                    <a:cubicBezTo>
                      <a:pt x="1743445" y="1507050"/>
                      <a:pt x="1750183" y="1505142"/>
                      <a:pt x="1756921" y="1505142"/>
                    </a:cubicBezTo>
                    <a:close/>
                    <a:moveTo>
                      <a:pt x="992693" y="1505142"/>
                    </a:moveTo>
                    <a:cubicBezTo>
                      <a:pt x="999431" y="1505141"/>
                      <a:pt x="1006169" y="1507051"/>
                      <a:pt x="1011310" y="1510868"/>
                    </a:cubicBezTo>
                    <a:lnTo>
                      <a:pt x="1063419" y="1549566"/>
                    </a:lnTo>
                    <a:cubicBezTo>
                      <a:pt x="1073700" y="1557201"/>
                      <a:pt x="1073700" y="1569581"/>
                      <a:pt x="1063419" y="1577217"/>
                    </a:cubicBezTo>
                    <a:lnTo>
                      <a:pt x="1026820" y="1604396"/>
                    </a:lnTo>
                    <a:cubicBezTo>
                      <a:pt x="1016538" y="1612031"/>
                      <a:pt x="999868" y="1612031"/>
                      <a:pt x="989586" y="1604396"/>
                    </a:cubicBezTo>
                    <a:lnTo>
                      <a:pt x="937477" y="1565698"/>
                    </a:lnTo>
                    <a:cubicBezTo>
                      <a:pt x="927196" y="1558063"/>
                      <a:pt x="927196" y="1545683"/>
                      <a:pt x="937477" y="1538048"/>
                    </a:cubicBezTo>
                    <a:lnTo>
                      <a:pt x="974076" y="1510868"/>
                    </a:lnTo>
                    <a:cubicBezTo>
                      <a:pt x="979218" y="1507050"/>
                      <a:pt x="985955" y="1505142"/>
                      <a:pt x="992693" y="1505142"/>
                    </a:cubicBezTo>
                    <a:close/>
                    <a:moveTo>
                      <a:pt x="229912" y="1505142"/>
                    </a:moveTo>
                    <a:cubicBezTo>
                      <a:pt x="236650" y="1505141"/>
                      <a:pt x="243388" y="1507051"/>
                      <a:pt x="248529" y="1510868"/>
                    </a:cubicBezTo>
                    <a:lnTo>
                      <a:pt x="300637" y="1549566"/>
                    </a:lnTo>
                    <a:cubicBezTo>
                      <a:pt x="310919" y="1557201"/>
                      <a:pt x="310919" y="1569581"/>
                      <a:pt x="300637" y="1577217"/>
                    </a:cubicBezTo>
                    <a:lnTo>
                      <a:pt x="264039" y="1604396"/>
                    </a:lnTo>
                    <a:cubicBezTo>
                      <a:pt x="253757" y="1612031"/>
                      <a:pt x="237088" y="1612031"/>
                      <a:pt x="226806" y="1604396"/>
                    </a:cubicBezTo>
                    <a:lnTo>
                      <a:pt x="174696" y="1565698"/>
                    </a:lnTo>
                    <a:cubicBezTo>
                      <a:pt x="164415" y="1558063"/>
                      <a:pt x="164415" y="1545683"/>
                      <a:pt x="174696" y="1538048"/>
                    </a:cubicBezTo>
                    <a:lnTo>
                      <a:pt x="211296" y="1510868"/>
                    </a:lnTo>
                    <a:cubicBezTo>
                      <a:pt x="216436" y="1507050"/>
                      <a:pt x="223174" y="1505142"/>
                      <a:pt x="229912" y="1505142"/>
                    </a:cubicBezTo>
                    <a:close/>
                    <a:moveTo>
                      <a:pt x="2235528" y="1503579"/>
                    </a:moveTo>
                    <a:lnTo>
                      <a:pt x="2273602" y="1531854"/>
                    </a:lnTo>
                    <a:cubicBezTo>
                      <a:pt x="2277960" y="1535090"/>
                      <a:pt x="2277960" y="1540336"/>
                      <a:pt x="2273602" y="1543572"/>
                    </a:cubicBezTo>
                    <a:lnTo>
                      <a:pt x="2235528" y="1571846"/>
                    </a:lnTo>
                    <a:lnTo>
                      <a:pt x="2200057" y="1543572"/>
                    </a:lnTo>
                    <a:cubicBezTo>
                      <a:pt x="2195699" y="1540336"/>
                      <a:pt x="2195699" y="1535090"/>
                      <a:pt x="2200056" y="1531854"/>
                    </a:cubicBezTo>
                    <a:lnTo>
                      <a:pt x="2235528" y="1505511"/>
                    </a:lnTo>
                    <a:close/>
                    <a:moveTo>
                      <a:pt x="4939510" y="1501748"/>
                    </a:moveTo>
                    <a:cubicBezTo>
                      <a:pt x="4942018" y="1501831"/>
                      <a:pt x="4944484" y="1502624"/>
                      <a:pt x="4946312" y="1504109"/>
                    </a:cubicBezTo>
                    <a:lnTo>
                      <a:pt x="4969634" y="1523036"/>
                    </a:lnTo>
                    <a:cubicBezTo>
                      <a:pt x="4973290" y="1526004"/>
                      <a:pt x="4973016" y="1530612"/>
                      <a:pt x="4969019" y="1533328"/>
                    </a:cubicBezTo>
                    <a:lnTo>
                      <a:pt x="4960440" y="1539157"/>
                    </a:lnTo>
                    <a:cubicBezTo>
                      <a:pt x="4956444" y="1541873"/>
                      <a:pt x="4950238" y="1541669"/>
                      <a:pt x="4946582" y="1538700"/>
                    </a:cubicBezTo>
                    <a:lnTo>
                      <a:pt x="4923260" y="1519773"/>
                    </a:lnTo>
                    <a:cubicBezTo>
                      <a:pt x="4919602" y="1516804"/>
                      <a:pt x="4919878" y="1512197"/>
                      <a:pt x="4923875" y="1509481"/>
                    </a:cubicBezTo>
                    <a:lnTo>
                      <a:pt x="4932452" y="1503652"/>
                    </a:lnTo>
                    <a:cubicBezTo>
                      <a:pt x="4934452" y="1502294"/>
                      <a:pt x="4937002" y="1501666"/>
                      <a:pt x="4939510" y="1501748"/>
                    </a:cubicBezTo>
                    <a:close/>
                    <a:moveTo>
                      <a:pt x="4175282" y="1501748"/>
                    </a:moveTo>
                    <a:cubicBezTo>
                      <a:pt x="4177790" y="1501831"/>
                      <a:pt x="4180255" y="1502624"/>
                      <a:pt x="4182084" y="1504109"/>
                    </a:cubicBezTo>
                    <a:lnTo>
                      <a:pt x="4205405" y="1523036"/>
                    </a:lnTo>
                    <a:cubicBezTo>
                      <a:pt x="4209063" y="1526004"/>
                      <a:pt x="4208788" y="1530612"/>
                      <a:pt x="4204790" y="1533328"/>
                    </a:cubicBezTo>
                    <a:lnTo>
                      <a:pt x="4196212" y="1539157"/>
                    </a:lnTo>
                    <a:cubicBezTo>
                      <a:pt x="4192216" y="1541873"/>
                      <a:pt x="4186010" y="1541669"/>
                      <a:pt x="4182353" y="1538700"/>
                    </a:cubicBezTo>
                    <a:lnTo>
                      <a:pt x="4159032" y="1519773"/>
                    </a:lnTo>
                    <a:cubicBezTo>
                      <a:pt x="4155374" y="1516804"/>
                      <a:pt x="4155650" y="1512197"/>
                      <a:pt x="4159646" y="1509481"/>
                    </a:cubicBezTo>
                    <a:lnTo>
                      <a:pt x="4168224" y="1503652"/>
                    </a:lnTo>
                    <a:cubicBezTo>
                      <a:pt x="4170223" y="1502294"/>
                      <a:pt x="4172774" y="1501666"/>
                      <a:pt x="4175282" y="1501748"/>
                    </a:cubicBezTo>
                    <a:close/>
                    <a:moveTo>
                      <a:pt x="3412501" y="1501748"/>
                    </a:moveTo>
                    <a:cubicBezTo>
                      <a:pt x="3415009" y="1501831"/>
                      <a:pt x="3417474" y="1502624"/>
                      <a:pt x="3419303" y="1504109"/>
                    </a:cubicBezTo>
                    <a:lnTo>
                      <a:pt x="3442624" y="1523036"/>
                    </a:lnTo>
                    <a:cubicBezTo>
                      <a:pt x="3446282" y="1526004"/>
                      <a:pt x="3446006" y="1530612"/>
                      <a:pt x="3442010" y="1533328"/>
                    </a:cubicBezTo>
                    <a:lnTo>
                      <a:pt x="3433432" y="1539157"/>
                    </a:lnTo>
                    <a:cubicBezTo>
                      <a:pt x="3429434" y="1541873"/>
                      <a:pt x="3423229" y="1541669"/>
                      <a:pt x="3419572" y="1538700"/>
                    </a:cubicBezTo>
                    <a:lnTo>
                      <a:pt x="3396251" y="1519773"/>
                    </a:lnTo>
                    <a:cubicBezTo>
                      <a:pt x="3392593" y="1516804"/>
                      <a:pt x="3392869" y="1512197"/>
                      <a:pt x="3396866" y="1509481"/>
                    </a:cubicBezTo>
                    <a:lnTo>
                      <a:pt x="3405444" y="1503652"/>
                    </a:lnTo>
                    <a:cubicBezTo>
                      <a:pt x="3407442" y="1502294"/>
                      <a:pt x="3409992" y="1501666"/>
                      <a:pt x="3412501" y="1501748"/>
                    </a:cubicBezTo>
                    <a:close/>
                    <a:moveTo>
                      <a:pt x="2648273" y="1501748"/>
                    </a:moveTo>
                    <a:cubicBezTo>
                      <a:pt x="2650781" y="1501831"/>
                      <a:pt x="2653246" y="1502624"/>
                      <a:pt x="2655075" y="1504109"/>
                    </a:cubicBezTo>
                    <a:lnTo>
                      <a:pt x="2678396" y="1523036"/>
                    </a:lnTo>
                    <a:cubicBezTo>
                      <a:pt x="2682054" y="1526004"/>
                      <a:pt x="2681779" y="1530612"/>
                      <a:pt x="2677781" y="1533328"/>
                    </a:cubicBezTo>
                    <a:lnTo>
                      <a:pt x="2669204" y="1539157"/>
                    </a:lnTo>
                    <a:cubicBezTo>
                      <a:pt x="2665206" y="1541873"/>
                      <a:pt x="2659001" y="1541669"/>
                      <a:pt x="2655344" y="1538700"/>
                    </a:cubicBezTo>
                    <a:lnTo>
                      <a:pt x="2632023" y="1519773"/>
                    </a:lnTo>
                    <a:cubicBezTo>
                      <a:pt x="2628366" y="1516804"/>
                      <a:pt x="2628642" y="1512197"/>
                      <a:pt x="2632637" y="1509481"/>
                    </a:cubicBezTo>
                    <a:lnTo>
                      <a:pt x="2641215" y="1503652"/>
                    </a:lnTo>
                    <a:cubicBezTo>
                      <a:pt x="2643214" y="1502294"/>
                      <a:pt x="2645764" y="1501666"/>
                      <a:pt x="2648273" y="1501748"/>
                    </a:cubicBezTo>
                    <a:close/>
                    <a:moveTo>
                      <a:pt x="1883891" y="1501748"/>
                    </a:moveTo>
                    <a:cubicBezTo>
                      <a:pt x="1886399" y="1501831"/>
                      <a:pt x="1888864" y="1502624"/>
                      <a:pt x="1890693" y="1504109"/>
                    </a:cubicBezTo>
                    <a:lnTo>
                      <a:pt x="1914014" y="1523036"/>
                    </a:lnTo>
                    <a:cubicBezTo>
                      <a:pt x="1917672" y="1526004"/>
                      <a:pt x="1917397" y="1530612"/>
                      <a:pt x="1913399" y="1533328"/>
                    </a:cubicBezTo>
                    <a:lnTo>
                      <a:pt x="1904821" y="1539157"/>
                    </a:lnTo>
                    <a:cubicBezTo>
                      <a:pt x="1900824" y="1541873"/>
                      <a:pt x="1894619" y="1541669"/>
                      <a:pt x="1890962" y="1538700"/>
                    </a:cubicBezTo>
                    <a:lnTo>
                      <a:pt x="1867641" y="1519773"/>
                    </a:lnTo>
                    <a:cubicBezTo>
                      <a:pt x="1863983" y="1516804"/>
                      <a:pt x="1864259" y="1512197"/>
                      <a:pt x="1868256" y="1509481"/>
                    </a:cubicBezTo>
                    <a:lnTo>
                      <a:pt x="1876834" y="1503652"/>
                    </a:lnTo>
                    <a:cubicBezTo>
                      <a:pt x="1878832" y="1502294"/>
                      <a:pt x="1881383" y="1501666"/>
                      <a:pt x="1883891" y="1501748"/>
                    </a:cubicBezTo>
                    <a:close/>
                    <a:moveTo>
                      <a:pt x="1119663" y="1501748"/>
                    </a:moveTo>
                    <a:cubicBezTo>
                      <a:pt x="1122171" y="1501831"/>
                      <a:pt x="1124636" y="1502624"/>
                      <a:pt x="1126465" y="1504109"/>
                    </a:cubicBezTo>
                    <a:lnTo>
                      <a:pt x="1149786" y="1523036"/>
                    </a:lnTo>
                    <a:cubicBezTo>
                      <a:pt x="1153444" y="1526004"/>
                      <a:pt x="1153169" y="1530612"/>
                      <a:pt x="1149172" y="1533328"/>
                    </a:cubicBezTo>
                    <a:lnTo>
                      <a:pt x="1140594" y="1539157"/>
                    </a:lnTo>
                    <a:cubicBezTo>
                      <a:pt x="1136597" y="1541873"/>
                      <a:pt x="1130391" y="1541669"/>
                      <a:pt x="1126734" y="1538700"/>
                    </a:cubicBezTo>
                    <a:lnTo>
                      <a:pt x="1103413" y="1519773"/>
                    </a:lnTo>
                    <a:cubicBezTo>
                      <a:pt x="1099755" y="1516804"/>
                      <a:pt x="1100031" y="1512197"/>
                      <a:pt x="1104028" y="1509481"/>
                    </a:cubicBezTo>
                    <a:lnTo>
                      <a:pt x="1112606" y="1503652"/>
                    </a:lnTo>
                    <a:cubicBezTo>
                      <a:pt x="1114604" y="1502294"/>
                      <a:pt x="1117155" y="1501666"/>
                      <a:pt x="1119663" y="1501748"/>
                    </a:cubicBezTo>
                    <a:close/>
                    <a:moveTo>
                      <a:pt x="356882" y="1501748"/>
                    </a:moveTo>
                    <a:cubicBezTo>
                      <a:pt x="359390" y="1501831"/>
                      <a:pt x="361856" y="1502624"/>
                      <a:pt x="363684" y="1504109"/>
                    </a:cubicBezTo>
                    <a:lnTo>
                      <a:pt x="387005" y="1523036"/>
                    </a:lnTo>
                    <a:cubicBezTo>
                      <a:pt x="390663" y="1526004"/>
                      <a:pt x="390388" y="1530612"/>
                      <a:pt x="386391" y="1533328"/>
                    </a:cubicBezTo>
                    <a:lnTo>
                      <a:pt x="377813" y="1539157"/>
                    </a:lnTo>
                    <a:cubicBezTo>
                      <a:pt x="373816" y="1541873"/>
                      <a:pt x="367610" y="1541669"/>
                      <a:pt x="363954" y="1538700"/>
                    </a:cubicBezTo>
                    <a:lnTo>
                      <a:pt x="340632" y="1519773"/>
                    </a:lnTo>
                    <a:cubicBezTo>
                      <a:pt x="336974" y="1516804"/>
                      <a:pt x="337250" y="1512197"/>
                      <a:pt x="341247" y="1509481"/>
                    </a:cubicBezTo>
                    <a:lnTo>
                      <a:pt x="349825" y="1503652"/>
                    </a:lnTo>
                    <a:cubicBezTo>
                      <a:pt x="351823" y="1502294"/>
                      <a:pt x="354374" y="1501666"/>
                      <a:pt x="356882" y="1501748"/>
                    </a:cubicBezTo>
                    <a:close/>
                    <a:moveTo>
                      <a:pt x="5009505" y="1498486"/>
                    </a:moveTo>
                    <a:cubicBezTo>
                      <a:pt x="5011738" y="1498560"/>
                      <a:pt x="5013930" y="1499265"/>
                      <a:pt x="5015557" y="1500586"/>
                    </a:cubicBezTo>
                    <a:lnTo>
                      <a:pt x="5022538" y="1506252"/>
                    </a:lnTo>
                    <a:cubicBezTo>
                      <a:pt x="5025792" y="1508893"/>
                      <a:pt x="5025548" y="1512992"/>
                      <a:pt x="5021992" y="1515408"/>
                    </a:cubicBezTo>
                    <a:lnTo>
                      <a:pt x="5014360" y="1520593"/>
                    </a:lnTo>
                    <a:cubicBezTo>
                      <a:pt x="5010806" y="1523009"/>
                      <a:pt x="5005285" y="1522827"/>
                      <a:pt x="5002032" y="1520187"/>
                    </a:cubicBezTo>
                    <a:lnTo>
                      <a:pt x="4995050" y="1514520"/>
                    </a:lnTo>
                    <a:cubicBezTo>
                      <a:pt x="4991797" y="1511880"/>
                      <a:pt x="4992042" y="1507781"/>
                      <a:pt x="4995596" y="1505364"/>
                    </a:cubicBezTo>
                    <a:lnTo>
                      <a:pt x="5003228" y="1500179"/>
                    </a:lnTo>
                    <a:cubicBezTo>
                      <a:pt x="5005005" y="1498972"/>
                      <a:pt x="5007274" y="1498413"/>
                      <a:pt x="5009505" y="1498486"/>
                    </a:cubicBezTo>
                    <a:close/>
                    <a:moveTo>
                      <a:pt x="4245278" y="1498486"/>
                    </a:moveTo>
                    <a:cubicBezTo>
                      <a:pt x="4247510" y="1498560"/>
                      <a:pt x="4249702" y="1499265"/>
                      <a:pt x="4251328" y="1500586"/>
                    </a:cubicBezTo>
                    <a:lnTo>
                      <a:pt x="4258310" y="1506252"/>
                    </a:lnTo>
                    <a:cubicBezTo>
                      <a:pt x="4261564" y="1508893"/>
                      <a:pt x="4261320" y="1512992"/>
                      <a:pt x="4257763" y="1515408"/>
                    </a:cubicBezTo>
                    <a:lnTo>
                      <a:pt x="4250132" y="1520593"/>
                    </a:lnTo>
                    <a:cubicBezTo>
                      <a:pt x="4246578" y="1523009"/>
                      <a:pt x="4241058" y="1522827"/>
                      <a:pt x="4237804" y="1520187"/>
                    </a:cubicBezTo>
                    <a:lnTo>
                      <a:pt x="4230822" y="1514520"/>
                    </a:lnTo>
                    <a:cubicBezTo>
                      <a:pt x="4227570" y="1511880"/>
                      <a:pt x="4227814" y="1507781"/>
                      <a:pt x="4231369" y="1505364"/>
                    </a:cubicBezTo>
                    <a:lnTo>
                      <a:pt x="4239000" y="1500179"/>
                    </a:lnTo>
                    <a:cubicBezTo>
                      <a:pt x="4240778" y="1498972"/>
                      <a:pt x="4243046" y="1498413"/>
                      <a:pt x="4245278" y="1498486"/>
                    </a:cubicBezTo>
                    <a:close/>
                    <a:moveTo>
                      <a:pt x="3482496" y="1498486"/>
                    </a:moveTo>
                    <a:cubicBezTo>
                      <a:pt x="3484728" y="1498560"/>
                      <a:pt x="3486921" y="1499265"/>
                      <a:pt x="3488548" y="1500586"/>
                    </a:cubicBezTo>
                    <a:lnTo>
                      <a:pt x="3495530" y="1506252"/>
                    </a:lnTo>
                    <a:cubicBezTo>
                      <a:pt x="3498782" y="1508893"/>
                      <a:pt x="3498538" y="1512992"/>
                      <a:pt x="3494982" y="1515408"/>
                    </a:cubicBezTo>
                    <a:lnTo>
                      <a:pt x="3487352" y="1520593"/>
                    </a:lnTo>
                    <a:cubicBezTo>
                      <a:pt x="3483796" y="1523009"/>
                      <a:pt x="3478276" y="1522827"/>
                      <a:pt x="3475023" y="1520187"/>
                    </a:cubicBezTo>
                    <a:lnTo>
                      <a:pt x="3468042" y="1514520"/>
                    </a:lnTo>
                    <a:cubicBezTo>
                      <a:pt x="3464788" y="1511880"/>
                      <a:pt x="3465034" y="1507781"/>
                      <a:pt x="3468588" y="1505364"/>
                    </a:cubicBezTo>
                    <a:lnTo>
                      <a:pt x="3476220" y="1500179"/>
                    </a:lnTo>
                    <a:cubicBezTo>
                      <a:pt x="3477996" y="1498972"/>
                      <a:pt x="3480266" y="1498413"/>
                      <a:pt x="3482496" y="1498486"/>
                    </a:cubicBezTo>
                    <a:close/>
                    <a:moveTo>
                      <a:pt x="2718268" y="1498486"/>
                    </a:moveTo>
                    <a:cubicBezTo>
                      <a:pt x="2720500" y="1498560"/>
                      <a:pt x="2722693" y="1499265"/>
                      <a:pt x="2724320" y="1500586"/>
                    </a:cubicBezTo>
                    <a:lnTo>
                      <a:pt x="2731302" y="1506252"/>
                    </a:lnTo>
                    <a:cubicBezTo>
                      <a:pt x="2734555" y="1508893"/>
                      <a:pt x="2734310" y="1512992"/>
                      <a:pt x="2730754" y="1515408"/>
                    </a:cubicBezTo>
                    <a:lnTo>
                      <a:pt x="2723123" y="1520593"/>
                    </a:lnTo>
                    <a:cubicBezTo>
                      <a:pt x="2719568" y="1523009"/>
                      <a:pt x="2714048" y="1522827"/>
                      <a:pt x="2710795" y="1520187"/>
                    </a:cubicBezTo>
                    <a:lnTo>
                      <a:pt x="2703814" y="1514520"/>
                    </a:lnTo>
                    <a:cubicBezTo>
                      <a:pt x="2700560" y="1511880"/>
                      <a:pt x="2700805" y="1507781"/>
                      <a:pt x="2704360" y="1505364"/>
                    </a:cubicBezTo>
                    <a:lnTo>
                      <a:pt x="2711991" y="1500179"/>
                    </a:lnTo>
                    <a:cubicBezTo>
                      <a:pt x="2713768" y="1498972"/>
                      <a:pt x="2716038" y="1498413"/>
                      <a:pt x="2718268" y="1498486"/>
                    </a:cubicBezTo>
                    <a:close/>
                    <a:moveTo>
                      <a:pt x="1953886" y="1498486"/>
                    </a:moveTo>
                    <a:cubicBezTo>
                      <a:pt x="1956118" y="1498560"/>
                      <a:pt x="1958310" y="1499265"/>
                      <a:pt x="1959938" y="1500586"/>
                    </a:cubicBezTo>
                    <a:lnTo>
                      <a:pt x="1966920" y="1506252"/>
                    </a:lnTo>
                    <a:cubicBezTo>
                      <a:pt x="1970172" y="1508893"/>
                      <a:pt x="1969928" y="1512992"/>
                      <a:pt x="1966372" y="1515408"/>
                    </a:cubicBezTo>
                    <a:lnTo>
                      <a:pt x="1958741" y="1520593"/>
                    </a:lnTo>
                    <a:cubicBezTo>
                      <a:pt x="1955187" y="1523009"/>
                      <a:pt x="1949666" y="1522827"/>
                      <a:pt x="1946413" y="1520187"/>
                    </a:cubicBezTo>
                    <a:lnTo>
                      <a:pt x="1939431" y="1514520"/>
                    </a:lnTo>
                    <a:cubicBezTo>
                      <a:pt x="1936178" y="1511880"/>
                      <a:pt x="1936423" y="1507781"/>
                      <a:pt x="1939978" y="1505364"/>
                    </a:cubicBezTo>
                    <a:lnTo>
                      <a:pt x="1947609" y="1500179"/>
                    </a:lnTo>
                    <a:cubicBezTo>
                      <a:pt x="1949386" y="1498972"/>
                      <a:pt x="1951655" y="1498413"/>
                      <a:pt x="1953886" y="1498486"/>
                    </a:cubicBezTo>
                    <a:close/>
                    <a:moveTo>
                      <a:pt x="1189658" y="1498486"/>
                    </a:moveTo>
                    <a:cubicBezTo>
                      <a:pt x="1191890" y="1498560"/>
                      <a:pt x="1194083" y="1499265"/>
                      <a:pt x="1195710" y="1500586"/>
                    </a:cubicBezTo>
                    <a:lnTo>
                      <a:pt x="1202692" y="1506252"/>
                    </a:lnTo>
                    <a:cubicBezTo>
                      <a:pt x="1205945" y="1508893"/>
                      <a:pt x="1205701" y="1512992"/>
                      <a:pt x="1202144" y="1515408"/>
                    </a:cubicBezTo>
                    <a:lnTo>
                      <a:pt x="1194514" y="1520593"/>
                    </a:lnTo>
                    <a:cubicBezTo>
                      <a:pt x="1190959" y="1523009"/>
                      <a:pt x="1185439" y="1522827"/>
                      <a:pt x="1182185" y="1520187"/>
                    </a:cubicBezTo>
                    <a:lnTo>
                      <a:pt x="1175203" y="1514520"/>
                    </a:lnTo>
                    <a:cubicBezTo>
                      <a:pt x="1171951" y="1511880"/>
                      <a:pt x="1172195" y="1507781"/>
                      <a:pt x="1175750" y="1505364"/>
                    </a:cubicBezTo>
                    <a:lnTo>
                      <a:pt x="1183381" y="1500179"/>
                    </a:lnTo>
                    <a:cubicBezTo>
                      <a:pt x="1185159" y="1498972"/>
                      <a:pt x="1187428" y="1498413"/>
                      <a:pt x="1189658" y="1498486"/>
                    </a:cubicBezTo>
                    <a:close/>
                    <a:moveTo>
                      <a:pt x="426878" y="1498486"/>
                    </a:moveTo>
                    <a:cubicBezTo>
                      <a:pt x="429109" y="1498560"/>
                      <a:pt x="431302" y="1499265"/>
                      <a:pt x="432929" y="1500586"/>
                    </a:cubicBezTo>
                    <a:lnTo>
                      <a:pt x="439911" y="1506252"/>
                    </a:lnTo>
                    <a:cubicBezTo>
                      <a:pt x="443164" y="1508893"/>
                      <a:pt x="442919" y="1512992"/>
                      <a:pt x="439363" y="1515408"/>
                    </a:cubicBezTo>
                    <a:lnTo>
                      <a:pt x="431733" y="1520593"/>
                    </a:lnTo>
                    <a:cubicBezTo>
                      <a:pt x="428178" y="1523009"/>
                      <a:pt x="422658" y="1522827"/>
                      <a:pt x="419404" y="1520187"/>
                    </a:cubicBezTo>
                    <a:lnTo>
                      <a:pt x="412422" y="1514520"/>
                    </a:lnTo>
                    <a:cubicBezTo>
                      <a:pt x="409170" y="1511880"/>
                      <a:pt x="409414" y="1507781"/>
                      <a:pt x="412969" y="1505364"/>
                    </a:cubicBezTo>
                    <a:lnTo>
                      <a:pt x="420600" y="1500179"/>
                    </a:lnTo>
                    <a:cubicBezTo>
                      <a:pt x="422377" y="1498972"/>
                      <a:pt x="424647" y="1498413"/>
                      <a:pt x="426878" y="1498486"/>
                    </a:cubicBezTo>
                    <a:close/>
                    <a:moveTo>
                      <a:pt x="4665782" y="1485922"/>
                    </a:moveTo>
                    <a:cubicBezTo>
                      <a:pt x="4670124" y="1485922"/>
                      <a:pt x="4674468" y="1487152"/>
                      <a:pt x="4677780" y="1489612"/>
                    </a:cubicBezTo>
                    <a:lnTo>
                      <a:pt x="4725858" y="1525317"/>
                    </a:lnTo>
                    <a:cubicBezTo>
                      <a:pt x="4732485" y="1530238"/>
                      <a:pt x="4732485" y="1538216"/>
                      <a:pt x="4725858" y="1543137"/>
                    </a:cubicBezTo>
                    <a:lnTo>
                      <a:pt x="4675426" y="1580589"/>
                    </a:lnTo>
                    <a:cubicBezTo>
                      <a:pt x="4668800" y="1585511"/>
                      <a:pt x="4658056" y="1585511"/>
                      <a:pt x="4651430" y="1580589"/>
                    </a:cubicBezTo>
                    <a:lnTo>
                      <a:pt x="4603352" y="1544885"/>
                    </a:lnTo>
                    <a:cubicBezTo>
                      <a:pt x="4596726" y="1539965"/>
                      <a:pt x="4596726" y="1531986"/>
                      <a:pt x="4603352" y="1527064"/>
                    </a:cubicBezTo>
                    <a:lnTo>
                      <a:pt x="4653784" y="1489612"/>
                    </a:lnTo>
                    <a:cubicBezTo>
                      <a:pt x="4657097" y="1487152"/>
                      <a:pt x="4661440" y="1485922"/>
                      <a:pt x="4665782" y="1485922"/>
                    </a:cubicBezTo>
                    <a:close/>
                    <a:moveTo>
                      <a:pt x="3901554" y="1485922"/>
                    </a:moveTo>
                    <a:cubicBezTo>
                      <a:pt x="3905896" y="1485922"/>
                      <a:pt x="3910239" y="1487152"/>
                      <a:pt x="3913552" y="1489612"/>
                    </a:cubicBezTo>
                    <a:lnTo>
                      <a:pt x="3961630" y="1525317"/>
                    </a:lnTo>
                    <a:cubicBezTo>
                      <a:pt x="3968257" y="1530238"/>
                      <a:pt x="3968257" y="1538216"/>
                      <a:pt x="3961630" y="1543137"/>
                    </a:cubicBezTo>
                    <a:lnTo>
                      <a:pt x="3911198" y="1580589"/>
                    </a:lnTo>
                    <a:cubicBezTo>
                      <a:pt x="3904572" y="1585511"/>
                      <a:pt x="3893828" y="1585511"/>
                      <a:pt x="3887202" y="1580589"/>
                    </a:cubicBezTo>
                    <a:lnTo>
                      <a:pt x="3839123" y="1544885"/>
                    </a:lnTo>
                    <a:cubicBezTo>
                      <a:pt x="3832497" y="1539965"/>
                      <a:pt x="3832497" y="1531986"/>
                      <a:pt x="3839123" y="1527064"/>
                    </a:cubicBezTo>
                    <a:lnTo>
                      <a:pt x="3889556" y="1489612"/>
                    </a:lnTo>
                    <a:cubicBezTo>
                      <a:pt x="3892868" y="1487152"/>
                      <a:pt x="3897211" y="1485922"/>
                      <a:pt x="3901554" y="1485922"/>
                    </a:cubicBezTo>
                    <a:close/>
                    <a:moveTo>
                      <a:pt x="3138773" y="1485922"/>
                    </a:moveTo>
                    <a:cubicBezTo>
                      <a:pt x="3143116" y="1485922"/>
                      <a:pt x="3147458" y="1487152"/>
                      <a:pt x="3150771" y="1489612"/>
                    </a:cubicBezTo>
                    <a:lnTo>
                      <a:pt x="3198849" y="1525317"/>
                    </a:lnTo>
                    <a:cubicBezTo>
                      <a:pt x="3205476" y="1530238"/>
                      <a:pt x="3205476" y="1538216"/>
                      <a:pt x="3198849" y="1543137"/>
                    </a:cubicBezTo>
                    <a:lnTo>
                      <a:pt x="3148417" y="1580589"/>
                    </a:lnTo>
                    <a:cubicBezTo>
                      <a:pt x="3141791" y="1585511"/>
                      <a:pt x="3131047" y="1585511"/>
                      <a:pt x="3124421" y="1580589"/>
                    </a:cubicBezTo>
                    <a:lnTo>
                      <a:pt x="3076342" y="1544885"/>
                    </a:lnTo>
                    <a:cubicBezTo>
                      <a:pt x="3069716" y="1539965"/>
                      <a:pt x="3069716" y="1531986"/>
                      <a:pt x="3076342" y="1527064"/>
                    </a:cubicBezTo>
                    <a:lnTo>
                      <a:pt x="3126775" y="1489612"/>
                    </a:lnTo>
                    <a:cubicBezTo>
                      <a:pt x="3130088" y="1487152"/>
                      <a:pt x="3134430" y="1485922"/>
                      <a:pt x="3138773" y="1485922"/>
                    </a:cubicBezTo>
                    <a:close/>
                    <a:moveTo>
                      <a:pt x="2374545" y="1485922"/>
                    </a:moveTo>
                    <a:cubicBezTo>
                      <a:pt x="2378888" y="1485922"/>
                      <a:pt x="2383230" y="1487152"/>
                      <a:pt x="2386543" y="1489612"/>
                    </a:cubicBezTo>
                    <a:lnTo>
                      <a:pt x="2434622" y="1525317"/>
                    </a:lnTo>
                    <a:cubicBezTo>
                      <a:pt x="2441248" y="1530238"/>
                      <a:pt x="2441248" y="1538216"/>
                      <a:pt x="2434622" y="1543137"/>
                    </a:cubicBezTo>
                    <a:lnTo>
                      <a:pt x="2384189" y="1580589"/>
                    </a:lnTo>
                    <a:cubicBezTo>
                      <a:pt x="2377563" y="1585511"/>
                      <a:pt x="2366820" y="1585511"/>
                      <a:pt x="2360193" y="1580589"/>
                    </a:cubicBezTo>
                    <a:lnTo>
                      <a:pt x="2312114" y="1544885"/>
                    </a:lnTo>
                    <a:cubicBezTo>
                      <a:pt x="2305488" y="1539965"/>
                      <a:pt x="2305488" y="1531986"/>
                      <a:pt x="2312114" y="1527064"/>
                    </a:cubicBezTo>
                    <a:lnTo>
                      <a:pt x="2362547" y="1489612"/>
                    </a:lnTo>
                    <a:cubicBezTo>
                      <a:pt x="2365860" y="1487152"/>
                      <a:pt x="2370202" y="1485922"/>
                      <a:pt x="2374545" y="1485922"/>
                    </a:cubicBezTo>
                    <a:close/>
                    <a:moveTo>
                      <a:pt x="1610163" y="1485922"/>
                    </a:moveTo>
                    <a:cubicBezTo>
                      <a:pt x="1614505" y="1485922"/>
                      <a:pt x="1618848" y="1487152"/>
                      <a:pt x="1622161" y="1489612"/>
                    </a:cubicBezTo>
                    <a:lnTo>
                      <a:pt x="1670239" y="1525317"/>
                    </a:lnTo>
                    <a:cubicBezTo>
                      <a:pt x="1676866" y="1530238"/>
                      <a:pt x="1676866" y="1538216"/>
                      <a:pt x="1670239" y="1543137"/>
                    </a:cubicBezTo>
                    <a:lnTo>
                      <a:pt x="1619807" y="1580589"/>
                    </a:lnTo>
                    <a:cubicBezTo>
                      <a:pt x="1613181" y="1585511"/>
                      <a:pt x="1602437" y="1585511"/>
                      <a:pt x="1595811" y="1580589"/>
                    </a:cubicBezTo>
                    <a:lnTo>
                      <a:pt x="1547732" y="1544885"/>
                    </a:lnTo>
                    <a:cubicBezTo>
                      <a:pt x="1541106" y="1539965"/>
                      <a:pt x="1541106" y="1531986"/>
                      <a:pt x="1547732" y="1527064"/>
                    </a:cubicBezTo>
                    <a:lnTo>
                      <a:pt x="1598165" y="1489612"/>
                    </a:lnTo>
                    <a:cubicBezTo>
                      <a:pt x="1601478" y="1487152"/>
                      <a:pt x="1605820" y="1485922"/>
                      <a:pt x="1610163" y="1485922"/>
                    </a:cubicBezTo>
                    <a:close/>
                    <a:moveTo>
                      <a:pt x="845935" y="1485922"/>
                    </a:moveTo>
                    <a:cubicBezTo>
                      <a:pt x="850278" y="1485922"/>
                      <a:pt x="854620" y="1487152"/>
                      <a:pt x="857933" y="1489612"/>
                    </a:cubicBezTo>
                    <a:lnTo>
                      <a:pt x="906011" y="1525317"/>
                    </a:lnTo>
                    <a:cubicBezTo>
                      <a:pt x="912638" y="1530238"/>
                      <a:pt x="912638" y="1538216"/>
                      <a:pt x="906011" y="1543137"/>
                    </a:cubicBezTo>
                    <a:lnTo>
                      <a:pt x="855579" y="1580589"/>
                    </a:lnTo>
                    <a:cubicBezTo>
                      <a:pt x="848953" y="1585511"/>
                      <a:pt x="838209" y="1585511"/>
                      <a:pt x="831583" y="1580589"/>
                    </a:cubicBezTo>
                    <a:lnTo>
                      <a:pt x="783504" y="1544885"/>
                    </a:lnTo>
                    <a:cubicBezTo>
                      <a:pt x="776878" y="1539965"/>
                      <a:pt x="776878" y="1531986"/>
                      <a:pt x="783504" y="1527064"/>
                    </a:cubicBezTo>
                    <a:lnTo>
                      <a:pt x="833937" y="1489612"/>
                    </a:lnTo>
                    <a:cubicBezTo>
                      <a:pt x="837250" y="1487152"/>
                      <a:pt x="841592" y="1485922"/>
                      <a:pt x="845935" y="1485922"/>
                    </a:cubicBezTo>
                    <a:close/>
                    <a:moveTo>
                      <a:pt x="83154" y="1485922"/>
                    </a:moveTo>
                    <a:cubicBezTo>
                      <a:pt x="87497" y="1485922"/>
                      <a:pt x="91839" y="1487152"/>
                      <a:pt x="95152" y="1489612"/>
                    </a:cubicBezTo>
                    <a:lnTo>
                      <a:pt x="143230" y="1525317"/>
                    </a:lnTo>
                    <a:cubicBezTo>
                      <a:pt x="149857" y="1530238"/>
                      <a:pt x="149857" y="1538216"/>
                      <a:pt x="143230" y="1543137"/>
                    </a:cubicBezTo>
                    <a:lnTo>
                      <a:pt x="92798" y="1580589"/>
                    </a:lnTo>
                    <a:cubicBezTo>
                      <a:pt x="86172" y="1585511"/>
                      <a:pt x="75428" y="1585511"/>
                      <a:pt x="68802" y="1580589"/>
                    </a:cubicBezTo>
                    <a:lnTo>
                      <a:pt x="43902" y="1562098"/>
                    </a:lnTo>
                    <a:lnTo>
                      <a:pt x="52039" y="1503809"/>
                    </a:lnTo>
                    <a:lnTo>
                      <a:pt x="71156" y="1489612"/>
                    </a:lnTo>
                    <a:cubicBezTo>
                      <a:pt x="74469" y="1487152"/>
                      <a:pt x="78811" y="1485922"/>
                      <a:pt x="83154" y="1485922"/>
                    </a:cubicBezTo>
                    <a:close/>
                    <a:moveTo>
                      <a:pt x="4485720" y="1473764"/>
                    </a:moveTo>
                    <a:cubicBezTo>
                      <a:pt x="4487478" y="1473764"/>
                      <a:pt x="4489237" y="1474262"/>
                      <a:pt x="4490578" y="1475259"/>
                    </a:cubicBezTo>
                    <a:lnTo>
                      <a:pt x="4512123" y="1491258"/>
                    </a:lnTo>
                    <a:cubicBezTo>
                      <a:pt x="4514806" y="1493251"/>
                      <a:pt x="4514806" y="1496482"/>
                      <a:pt x="4512123" y="1498475"/>
                    </a:cubicBezTo>
                    <a:lnTo>
                      <a:pt x="4492958" y="1512707"/>
                    </a:lnTo>
                    <a:cubicBezTo>
                      <a:pt x="4490276" y="1514700"/>
                      <a:pt x="4485924" y="1514700"/>
                      <a:pt x="4483241" y="1512707"/>
                    </a:cubicBezTo>
                    <a:lnTo>
                      <a:pt x="4461696" y="1496708"/>
                    </a:lnTo>
                    <a:cubicBezTo>
                      <a:pt x="4459013" y="1494715"/>
                      <a:pt x="4459013" y="1491483"/>
                      <a:pt x="4461696" y="1489490"/>
                    </a:cubicBezTo>
                    <a:lnTo>
                      <a:pt x="4480860" y="1475259"/>
                    </a:lnTo>
                    <a:cubicBezTo>
                      <a:pt x="4482202" y="1474262"/>
                      <a:pt x="4483960" y="1473764"/>
                      <a:pt x="4485720" y="1473764"/>
                    </a:cubicBezTo>
                    <a:close/>
                    <a:moveTo>
                      <a:pt x="3722938" y="1473764"/>
                    </a:moveTo>
                    <a:cubicBezTo>
                      <a:pt x="3724697" y="1473764"/>
                      <a:pt x="3726456" y="1474262"/>
                      <a:pt x="3727798" y="1475259"/>
                    </a:cubicBezTo>
                    <a:lnTo>
                      <a:pt x="3749342" y="1491258"/>
                    </a:lnTo>
                    <a:cubicBezTo>
                      <a:pt x="3752026" y="1493251"/>
                      <a:pt x="3752026" y="1496482"/>
                      <a:pt x="3749342" y="1498475"/>
                    </a:cubicBezTo>
                    <a:lnTo>
                      <a:pt x="3730178" y="1512707"/>
                    </a:lnTo>
                    <a:cubicBezTo>
                      <a:pt x="3727494" y="1514700"/>
                      <a:pt x="3723143" y="1514700"/>
                      <a:pt x="3720460" y="1512707"/>
                    </a:cubicBezTo>
                    <a:lnTo>
                      <a:pt x="3698915" y="1496708"/>
                    </a:lnTo>
                    <a:cubicBezTo>
                      <a:pt x="3696232" y="1494715"/>
                      <a:pt x="3696232" y="1491483"/>
                      <a:pt x="3698915" y="1489490"/>
                    </a:cubicBezTo>
                    <a:lnTo>
                      <a:pt x="3718079" y="1475259"/>
                    </a:lnTo>
                    <a:cubicBezTo>
                      <a:pt x="3719422" y="1474262"/>
                      <a:pt x="3721180" y="1473764"/>
                      <a:pt x="3722938" y="1473764"/>
                    </a:cubicBezTo>
                    <a:close/>
                    <a:moveTo>
                      <a:pt x="2958710" y="1473764"/>
                    </a:moveTo>
                    <a:cubicBezTo>
                      <a:pt x="2960469" y="1473764"/>
                      <a:pt x="2962228" y="1474262"/>
                      <a:pt x="2963570" y="1475259"/>
                    </a:cubicBezTo>
                    <a:lnTo>
                      <a:pt x="2985114" y="1491258"/>
                    </a:lnTo>
                    <a:cubicBezTo>
                      <a:pt x="2987797" y="1493251"/>
                      <a:pt x="2987797" y="1496482"/>
                      <a:pt x="2985114" y="1498475"/>
                    </a:cubicBezTo>
                    <a:lnTo>
                      <a:pt x="2965949" y="1512707"/>
                    </a:lnTo>
                    <a:cubicBezTo>
                      <a:pt x="2963266" y="1514700"/>
                      <a:pt x="2958915" y="1514700"/>
                      <a:pt x="2956232" y="1512707"/>
                    </a:cubicBezTo>
                    <a:lnTo>
                      <a:pt x="2934688" y="1496708"/>
                    </a:lnTo>
                    <a:cubicBezTo>
                      <a:pt x="2932004" y="1494715"/>
                      <a:pt x="2932004" y="1491483"/>
                      <a:pt x="2934688" y="1489490"/>
                    </a:cubicBezTo>
                    <a:lnTo>
                      <a:pt x="2953851" y="1475259"/>
                    </a:lnTo>
                    <a:cubicBezTo>
                      <a:pt x="2955193" y="1474262"/>
                      <a:pt x="2956952" y="1473764"/>
                      <a:pt x="2958710" y="1473764"/>
                    </a:cubicBezTo>
                    <a:close/>
                    <a:moveTo>
                      <a:pt x="2194329" y="1473764"/>
                    </a:moveTo>
                    <a:cubicBezTo>
                      <a:pt x="2196087" y="1473764"/>
                      <a:pt x="2197846" y="1474262"/>
                      <a:pt x="2199187" y="1475259"/>
                    </a:cubicBezTo>
                    <a:lnTo>
                      <a:pt x="2220732" y="1491258"/>
                    </a:lnTo>
                    <a:cubicBezTo>
                      <a:pt x="2223415" y="1493251"/>
                      <a:pt x="2223415" y="1496482"/>
                      <a:pt x="2220732" y="1498475"/>
                    </a:cubicBezTo>
                    <a:lnTo>
                      <a:pt x="2201568" y="1512707"/>
                    </a:lnTo>
                    <a:cubicBezTo>
                      <a:pt x="2198884" y="1514700"/>
                      <a:pt x="2194532" y="1514700"/>
                      <a:pt x="2191850" y="1512707"/>
                    </a:cubicBezTo>
                    <a:lnTo>
                      <a:pt x="2170305" y="1496708"/>
                    </a:lnTo>
                    <a:cubicBezTo>
                      <a:pt x="2167622" y="1494715"/>
                      <a:pt x="2167622" y="1491483"/>
                      <a:pt x="2170305" y="1489490"/>
                    </a:cubicBezTo>
                    <a:lnTo>
                      <a:pt x="2189469" y="1475259"/>
                    </a:lnTo>
                    <a:cubicBezTo>
                      <a:pt x="2190811" y="1474262"/>
                      <a:pt x="2192570" y="1473764"/>
                      <a:pt x="2194329" y="1473764"/>
                    </a:cubicBezTo>
                    <a:close/>
                    <a:moveTo>
                      <a:pt x="1430101" y="1473764"/>
                    </a:moveTo>
                    <a:cubicBezTo>
                      <a:pt x="1431859" y="1473764"/>
                      <a:pt x="1433618" y="1474262"/>
                      <a:pt x="1434959" y="1475259"/>
                    </a:cubicBezTo>
                    <a:lnTo>
                      <a:pt x="1456504" y="1491258"/>
                    </a:lnTo>
                    <a:cubicBezTo>
                      <a:pt x="1459187" y="1493251"/>
                      <a:pt x="1459187" y="1496482"/>
                      <a:pt x="1456504" y="1498475"/>
                    </a:cubicBezTo>
                    <a:lnTo>
                      <a:pt x="1437340" y="1512707"/>
                    </a:lnTo>
                    <a:cubicBezTo>
                      <a:pt x="1434657" y="1514700"/>
                      <a:pt x="1430305" y="1514700"/>
                      <a:pt x="1427622" y="1512707"/>
                    </a:cubicBezTo>
                    <a:lnTo>
                      <a:pt x="1406078" y="1496708"/>
                    </a:lnTo>
                    <a:cubicBezTo>
                      <a:pt x="1403394" y="1494715"/>
                      <a:pt x="1403394" y="1491483"/>
                      <a:pt x="1406078" y="1489490"/>
                    </a:cubicBezTo>
                    <a:lnTo>
                      <a:pt x="1425242" y="1475259"/>
                    </a:lnTo>
                    <a:cubicBezTo>
                      <a:pt x="1426583" y="1474262"/>
                      <a:pt x="1428342" y="1473764"/>
                      <a:pt x="1430101" y="1473764"/>
                    </a:cubicBezTo>
                    <a:close/>
                    <a:moveTo>
                      <a:pt x="667319" y="1473764"/>
                    </a:moveTo>
                    <a:cubicBezTo>
                      <a:pt x="669078" y="1473764"/>
                      <a:pt x="670837" y="1474262"/>
                      <a:pt x="672179" y="1475259"/>
                    </a:cubicBezTo>
                    <a:lnTo>
                      <a:pt x="693723" y="1491258"/>
                    </a:lnTo>
                    <a:cubicBezTo>
                      <a:pt x="696407" y="1493251"/>
                      <a:pt x="696407" y="1496482"/>
                      <a:pt x="693723" y="1498475"/>
                    </a:cubicBezTo>
                    <a:lnTo>
                      <a:pt x="674559" y="1512707"/>
                    </a:lnTo>
                    <a:cubicBezTo>
                      <a:pt x="671876" y="1514700"/>
                      <a:pt x="667524" y="1514700"/>
                      <a:pt x="664841" y="1512707"/>
                    </a:cubicBezTo>
                    <a:lnTo>
                      <a:pt x="643296" y="1496708"/>
                    </a:lnTo>
                    <a:cubicBezTo>
                      <a:pt x="640613" y="1494715"/>
                      <a:pt x="640613" y="1491483"/>
                      <a:pt x="643296" y="1489490"/>
                    </a:cubicBezTo>
                    <a:lnTo>
                      <a:pt x="662460" y="1475259"/>
                    </a:lnTo>
                    <a:cubicBezTo>
                      <a:pt x="663803" y="1474262"/>
                      <a:pt x="665561" y="1473764"/>
                      <a:pt x="667319" y="1473764"/>
                    </a:cubicBezTo>
                    <a:close/>
                    <a:moveTo>
                      <a:pt x="5080940" y="1471415"/>
                    </a:moveTo>
                    <a:lnTo>
                      <a:pt x="5093934" y="1564512"/>
                    </a:lnTo>
                    <a:lnTo>
                      <a:pt x="5091001" y="1563633"/>
                    </a:lnTo>
                    <a:lnTo>
                      <a:pt x="5041194" y="1527299"/>
                    </a:lnTo>
                    <a:cubicBezTo>
                      <a:pt x="5031589" y="1520292"/>
                      <a:pt x="5031450" y="1508830"/>
                      <a:pt x="5040886" y="1501696"/>
                    </a:cubicBezTo>
                    <a:close/>
                    <a:moveTo>
                      <a:pt x="57067" y="1467780"/>
                    </a:moveTo>
                    <a:lnTo>
                      <a:pt x="61087" y="1470765"/>
                    </a:lnTo>
                    <a:cubicBezTo>
                      <a:pt x="66079" y="1474472"/>
                      <a:pt x="66079" y="1480481"/>
                      <a:pt x="61087" y="1484188"/>
                    </a:cubicBezTo>
                    <a:lnTo>
                      <a:pt x="54047" y="1489416"/>
                    </a:lnTo>
                    <a:close/>
                    <a:moveTo>
                      <a:pt x="4339970" y="1461398"/>
                    </a:moveTo>
                    <a:cubicBezTo>
                      <a:pt x="4346208" y="1461357"/>
                      <a:pt x="4352468" y="1463084"/>
                      <a:pt x="4357270" y="1466587"/>
                    </a:cubicBezTo>
                    <a:lnTo>
                      <a:pt x="4407079" y="1502921"/>
                    </a:lnTo>
                    <a:cubicBezTo>
                      <a:pt x="4416684" y="1509928"/>
                      <a:pt x="4416822" y="1521390"/>
                      <a:pt x="4407386" y="1528524"/>
                    </a:cubicBezTo>
                    <a:lnTo>
                      <a:pt x="4361250" y="1563404"/>
                    </a:lnTo>
                    <a:cubicBezTo>
                      <a:pt x="4351814" y="1570538"/>
                      <a:pt x="4336380" y="1570640"/>
                      <a:pt x="4326772" y="1563633"/>
                    </a:cubicBezTo>
                    <a:lnTo>
                      <a:pt x="4276966" y="1527299"/>
                    </a:lnTo>
                    <a:cubicBezTo>
                      <a:pt x="4267360" y="1520292"/>
                      <a:pt x="4267222" y="1508830"/>
                      <a:pt x="4276658" y="1501696"/>
                    </a:cubicBezTo>
                    <a:lnTo>
                      <a:pt x="4322795" y="1466815"/>
                    </a:lnTo>
                    <a:cubicBezTo>
                      <a:pt x="4327513" y="1463249"/>
                      <a:pt x="4333730" y="1461440"/>
                      <a:pt x="4339970" y="1461398"/>
                    </a:cubicBezTo>
                    <a:close/>
                    <a:moveTo>
                      <a:pt x="3577188" y="1461398"/>
                    </a:moveTo>
                    <a:cubicBezTo>
                      <a:pt x="3583427" y="1461357"/>
                      <a:pt x="3589687" y="1463084"/>
                      <a:pt x="3594490" y="1466587"/>
                    </a:cubicBezTo>
                    <a:lnTo>
                      <a:pt x="3644298" y="1502921"/>
                    </a:lnTo>
                    <a:cubicBezTo>
                      <a:pt x="3653902" y="1509928"/>
                      <a:pt x="3654042" y="1521390"/>
                      <a:pt x="3644606" y="1528524"/>
                    </a:cubicBezTo>
                    <a:lnTo>
                      <a:pt x="3598468" y="1563404"/>
                    </a:lnTo>
                    <a:cubicBezTo>
                      <a:pt x="3589032" y="1570538"/>
                      <a:pt x="3573598" y="1570640"/>
                      <a:pt x="3563992" y="1563633"/>
                    </a:cubicBezTo>
                    <a:lnTo>
                      <a:pt x="3514186" y="1527299"/>
                    </a:lnTo>
                    <a:cubicBezTo>
                      <a:pt x="3504580" y="1520292"/>
                      <a:pt x="3504442" y="1508830"/>
                      <a:pt x="3513877" y="1501696"/>
                    </a:cubicBezTo>
                    <a:lnTo>
                      <a:pt x="3560014" y="1466815"/>
                    </a:lnTo>
                    <a:cubicBezTo>
                      <a:pt x="3564732" y="1463249"/>
                      <a:pt x="3570950" y="1461440"/>
                      <a:pt x="3577188" y="1461398"/>
                    </a:cubicBezTo>
                    <a:close/>
                    <a:moveTo>
                      <a:pt x="2812960" y="1461398"/>
                    </a:moveTo>
                    <a:cubicBezTo>
                      <a:pt x="2819199" y="1461357"/>
                      <a:pt x="2825459" y="1463084"/>
                      <a:pt x="2830262" y="1466587"/>
                    </a:cubicBezTo>
                    <a:lnTo>
                      <a:pt x="2880070" y="1502921"/>
                    </a:lnTo>
                    <a:cubicBezTo>
                      <a:pt x="2889674" y="1509928"/>
                      <a:pt x="2889813" y="1521390"/>
                      <a:pt x="2880378" y="1528524"/>
                    </a:cubicBezTo>
                    <a:lnTo>
                      <a:pt x="2834240" y="1563404"/>
                    </a:lnTo>
                    <a:cubicBezTo>
                      <a:pt x="2824804" y="1570538"/>
                      <a:pt x="2809370" y="1570640"/>
                      <a:pt x="2799764" y="1563633"/>
                    </a:cubicBezTo>
                    <a:lnTo>
                      <a:pt x="2749957" y="1527299"/>
                    </a:lnTo>
                    <a:cubicBezTo>
                      <a:pt x="2740352" y="1520292"/>
                      <a:pt x="2740214" y="1508830"/>
                      <a:pt x="2749649" y="1501696"/>
                    </a:cubicBezTo>
                    <a:lnTo>
                      <a:pt x="2795786" y="1466815"/>
                    </a:lnTo>
                    <a:cubicBezTo>
                      <a:pt x="2800504" y="1463249"/>
                      <a:pt x="2806721" y="1461440"/>
                      <a:pt x="2812960" y="1461398"/>
                    </a:cubicBezTo>
                    <a:close/>
                    <a:moveTo>
                      <a:pt x="2048579" y="1461398"/>
                    </a:moveTo>
                    <a:cubicBezTo>
                      <a:pt x="2054816" y="1461357"/>
                      <a:pt x="2061077" y="1463084"/>
                      <a:pt x="2065880" y="1466587"/>
                    </a:cubicBezTo>
                    <a:lnTo>
                      <a:pt x="2115688" y="1502921"/>
                    </a:lnTo>
                    <a:cubicBezTo>
                      <a:pt x="2125292" y="1509928"/>
                      <a:pt x="2125431" y="1521390"/>
                      <a:pt x="2115996" y="1528524"/>
                    </a:cubicBezTo>
                    <a:lnTo>
                      <a:pt x="2069858" y="1563404"/>
                    </a:lnTo>
                    <a:cubicBezTo>
                      <a:pt x="2060423" y="1570538"/>
                      <a:pt x="2044988" y="1570640"/>
                      <a:pt x="2035382" y="1563633"/>
                    </a:cubicBezTo>
                    <a:lnTo>
                      <a:pt x="1985575" y="1527299"/>
                    </a:lnTo>
                    <a:cubicBezTo>
                      <a:pt x="1975969" y="1520292"/>
                      <a:pt x="1975832" y="1508830"/>
                      <a:pt x="1985267" y="1501696"/>
                    </a:cubicBezTo>
                    <a:lnTo>
                      <a:pt x="2031404" y="1466815"/>
                    </a:lnTo>
                    <a:cubicBezTo>
                      <a:pt x="2036122" y="1463249"/>
                      <a:pt x="2042340" y="1461440"/>
                      <a:pt x="2048579" y="1461398"/>
                    </a:cubicBezTo>
                    <a:close/>
                    <a:moveTo>
                      <a:pt x="1284351" y="1461398"/>
                    </a:moveTo>
                    <a:cubicBezTo>
                      <a:pt x="1290589" y="1461357"/>
                      <a:pt x="1296849" y="1463084"/>
                      <a:pt x="1301652" y="1466587"/>
                    </a:cubicBezTo>
                    <a:lnTo>
                      <a:pt x="1351460" y="1502921"/>
                    </a:lnTo>
                    <a:cubicBezTo>
                      <a:pt x="1361065" y="1509928"/>
                      <a:pt x="1361203" y="1521390"/>
                      <a:pt x="1351768" y="1528524"/>
                    </a:cubicBezTo>
                    <a:lnTo>
                      <a:pt x="1305631" y="1563404"/>
                    </a:lnTo>
                    <a:cubicBezTo>
                      <a:pt x="1296195" y="1570538"/>
                      <a:pt x="1280761" y="1570640"/>
                      <a:pt x="1271154" y="1563633"/>
                    </a:cubicBezTo>
                    <a:lnTo>
                      <a:pt x="1221347" y="1527299"/>
                    </a:lnTo>
                    <a:cubicBezTo>
                      <a:pt x="1211742" y="1520292"/>
                      <a:pt x="1211603" y="1508830"/>
                      <a:pt x="1221040" y="1501696"/>
                    </a:cubicBezTo>
                    <a:lnTo>
                      <a:pt x="1267177" y="1466815"/>
                    </a:lnTo>
                    <a:cubicBezTo>
                      <a:pt x="1271894" y="1463249"/>
                      <a:pt x="1278111" y="1461440"/>
                      <a:pt x="1284351" y="1461398"/>
                    </a:cubicBezTo>
                    <a:close/>
                    <a:moveTo>
                      <a:pt x="521570" y="1461398"/>
                    </a:moveTo>
                    <a:cubicBezTo>
                      <a:pt x="527808" y="1461357"/>
                      <a:pt x="534068" y="1463084"/>
                      <a:pt x="538871" y="1466587"/>
                    </a:cubicBezTo>
                    <a:lnTo>
                      <a:pt x="588679" y="1502921"/>
                    </a:lnTo>
                    <a:cubicBezTo>
                      <a:pt x="598284" y="1509928"/>
                      <a:pt x="598423" y="1521390"/>
                      <a:pt x="588987" y="1528524"/>
                    </a:cubicBezTo>
                    <a:lnTo>
                      <a:pt x="542849" y="1563404"/>
                    </a:lnTo>
                    <a:cubicBezTo>
                      <a:pt x="533414" y="1570538"/>
                      <a:pt x="517979" y="1570640"/>
                      <a:pt x="508373" y="1563633"/>
                    </a:cubicBezTo>
                    <a:lnTo>
                      <a:pt x="458566" y="1527299"/>
                    </a:lnTo>
                    <a:cubicBezTo>
                      <a:pt x="448961" y="1520292"/>
                      <a:pt x="448823" y="1508830"/>
                      <a:pt x="458258" y="1501696"/>
                    </a:cubicBezTo>
                    <a:lnTo>
                      <a:pt x="504396" y="1466815"/>
                    </a:lnTo>
                    <a:cubicBezTo>
                      <a:pt x="509113" y="1463249"/>
                      <a:pt x="515331" y="1461440"/>
                      <a:pt x="521570" y="1461398"/>
                    </a:cubicBezTo>
                    <a:close/>
                    <a:moveTo>
                      <a:pt x="4761330" y="1459329"/>
                    </a:moveTo>
                    <a:cubicBezTo>
                      <a:pt x="4764120" y="1459329"/>
                      <a:pt x="4766912" y="1460119"/>
                      <a:pt x="4769042" y="1461701"/>
                    </a:cubicBezTo>
                    <a:lnTo>
                      <a:pt x="4799945" y="1484650"/>
                    </a:lnTo>
                    <a:cubicBezTo>
                      <a:pt x="4804204" y="1487813"/>
                      <a:pt x="4804204" y="1492942"/>
                      <a:pt x="4799945" y="1496105"/>
                    </a:cubicBezTo>
                    <a:lnTo>
                      <a:pt x="4763780" y="1522962"/>
                    </a:lnTo>
                    <a:cubicBezTo>
                      <a:pt x="4759521" y="1526124"/>
                      <a:pt x="4752616" y="1526124"/>
                      <a:pt x="4748357" y="1522962"/>
                    </a:cubicBezTo>
                    <a:lnTo>
                      <a:pt x="4717454" y="1500012"/>
                    </a:lnTo>
                    <a:cubicBezTo>
                      <a:pt x="4713195" y="1496849"/>
                      <a:pt x="4713195" y="1491720"/>
                      <a:pt x="4717454" y="1488558"/>
                    </a:cubicBezTo>
                    <a:lnTo>
                      <a:pt x="4753618" y="1461701"/>
                    </a:lnTo>
                    <a:cubicBezTo>
                      <a:pt x="4755747" y="1460120"/>
                      <a:pt x="4758538" y="1459329"/>
                      <a:pt x="4761330" y="1459329"/>
                    </a:cubicBezTo>
                    <a:close/>
                    <a:moveTo>
                      <a:pt x="3997102" y="1459329"/>
                    </a:moveTo>
                    <a:cubicBezTo>
                      <a:pt x="3999893" y="1459329"/>
                      <a:pt x="4002684" y="1460119"/>
                      <a:pt x="4004814" y="1461701"/>
                    </a:cubicBezTo>
                    <a:lnTo>
                      <a:pt x="4035717" y="1484650"/>
                    </a:lnTo>
                    <a:cubicBezTo>
                      <a:pt x="4039976" y="1487813"/>
                      <a:pt x="4039976" y="1492942"/>
                      <a:pt x="4035717" y="1496105"/>
                    </a:cubicBezTo>
                    <a:lnTo>
                      <a:pt x="3999552" y="1522962"/>
                    </a:lnTo>
                    <a:cubicBezTo>
                      <a:pt x="3995294" y="1526124"/>
                      <a:pt x="3988388" y="1526124"/>
                      <a:pt x="3984129" y="1522962"/>
                    </a:cubicBezTo>
                    <a:lnTo>
                      <a:pt x="3953226" y="1500012"/>
                    </a:lnTo>
                    <a:cubicBezTo>
                      <a:pt x="3948966" y="1496849"/>
                      <a:pt x="3948966" y="1491720"/>
                      <a:pt x="3953226" y="1488558"/>
                    </a:cubicBezTo>
                    <a:lnTo>
                      <a:pt x="3989390" y="1461701"/>
                    </a:lnTo>
                    <a:cubicBezTo>
                      <a:pt x="3991520" y="1460120"/>
                      <a:pt x="3994311" y="1459329"/>
                      <a:pt x="3997102" y="1459329"/>
                    </a:cubicBezTo>
                    <a:close/>
                    <a:moveTo>
                      <a:pt x="3234320" y="1459329"/>
                    </a:moveTo>
                    <a:cubicBezTo>
                      <a:pt x="3237111" y="1459329"/>
                      <a:pt x="3239904" y="1460119"/>
                      <a:pt x="3242033" y="1461701"/>
                    </a:cubicBezTo>
                    <a:lnTo>
                      <a:pt x="3272936" y="1484650"/>
                    </a:lnTo>
                    <a:cubicBezTo>
                      <a:pt x="3277195" y="1487813"/>
                      <a:pt x="3277195" y="1492942"/>
                      <a:pt x="3272936" y="1496105"/>
                    </a:cubicBezTo>
                    <a:lnTo>
                      <a:pt x="3236771" y="1522962"/>
                    </a:lnTo>
                    <a:cubicBezTo>
                      <a:pt x="3232512" y="1526124"/>
                      <a:pt x="3225606" y="1526124"/>
                      <a:pt x="3221348" y="1522962"/>
                    </a:cubicBezTo>
                    <a:lnTo>
                      <a:pt x="3190446" y="1500012"/>
                    </a:lnTo>
                    <a:cubicBezTo>
                      <a:pt x="3186186" y="1496849"/>
                      <a:pt x="3186186" y="1491720"/>
                      <a:pt x="3190446" y="1488558"/>
                    </a:cubicBezTo>
                    <a:lnTo>
                      <a:pt x="3226609" y="1461701"/>
                    </a:lnTo>
                    <a:cubicBezTo>
                      <a:pt x="3228738" y="1460120"/>
                      <a:pt x="3231530" y="1459329"/>
                      <a:pt x="3234320" y="1459329"/>
                    </a:cubicBezTo>
                    <a:close/>
                    <a:moveTo>
                      <a:pt x="2470093" y="1459329"/>
                    </a:moveTo>
                    <a:cubicBezTo>
                      <a:pt x="2472884" y="1459329"/>
                      <a:pt x="2475675" y="1460119"/>
                      <a:pt x="2477805" y="1461701"/>
                    </a:cubicBezTo>
                    <a:lnTo>
                      <a:pt x="2508708" y="1484650"/>
                    </a:lnTo>
                    <a:cubicBezTo>
                      <a:pt x="2512966" y="1487813"/>
                      <a:pt x="2512966" y="1492942"/>
                      <a:pt x="2508708" y="1496105"/>
                    </a:cubicBezTo>
                    <a:lnTo>
                      <a:pt x="2472543" y="1522962"/>
                    </a:lnTo>
                    <a:cubicBezTo>
                      <a:pt x="2468284" y="1526124"/>
                      <a:pt x="2461378" y="1526124"/>
                      <a:pt x="2457120" y="1522962"/>
                    </a:cubicBezTo>
                    <a:lnTo>
                      <a:pt x="2426217" y="1500012"/>
                    </a:lnTo>
                    <a:cubicBezTo>
                      <a:pt x="2421958" y="1496849"/>
                      <a:pt x="2421958" y="1491720"/>
                      <a:pt x="2426217" y="1488558"/>
                    </a:cubicBezTo>
                    <a:lnTo>
                      <a:pt x="2462381" y="1461701"/>
                    </a:lnTo>
                    <a:cubicBezTo>
                      <a:pt x="2464510" y="1460120"/>
                      <a:pt x="2467302" y="1459329"/>
                      <a:pt x="2470093" y="1459329"/>
                    </a:cubicBezTo>
                    <a:close/>
                    <a:moveTo>
                      <a:pt x="1705710" y="1459329"/>
                    </a:moveTo>
                    <a:cubicBezTo>
                      <a:pt x="1708502" y="1459329"/>
                      <a:pt x="1711293" y="1460119"/>
                      <a:pt x="1713423" y="1461701"/>
                    </a:cubicBezTo>
                    <a:lnTo>
                      <a:pt x="1744326" y="1484650"/>
                    </a:lnTo>
                    <a:cubicBezTo>
                      <a:pt x="1748584" y="1487813"/>
                      <a:pt x="1748584" y="1492942"/>
                      <a:pt x="1744326" y="1496105"/>
                    </a:cubicBezTo>
                    <a:lnTo>
                      <a:pt x="1708161" y="1522962"/>
                    </a:lnTo>
                    <a:cubicBezTo>
                      <a:pt x="1703902" y="1526124"/>
                      <a:pt x="1696997" y="1526124"/>
                      <a:pt x="1692738" y="1522962"/>
                    </a:cubicBezTo>
                    <a:lnTo>
                      <a:pt x="1661835" y="1500012"/>
                    </a:lnTo>
                    <a:cubicBezTo>
                      <a:pt x="1657576" y="1496849"/>
                      <a:pt x="1657576" y="1491720"/>
                      <a:pt x="1661835" y="1488558"/>
                    </a:cubicBezTo>
                    <a:lnTo>
                      <a:pt x="1697999" y="1461701"/>
                    </a:lnTo>
                    <a:cubicBezTo>
                      <a:pt x="1700128" y="1460120"/>
                      <a:pt x="1702920" y="1459329"/>
                      <a:pt x="1705710" y="1459329"/>
                    </a:cubicBezTo>
                    <a:close/>
                    <a:moveTo>
                      <a:pt x="941483" y="1459329"/>
                    </a:moveTo>
                    <a:cubicBezTo>
                      <a:pt x="944274" y="1459329"/>
                      <a:pt x="947066" y="1460119"/>
                      <a:pt x="949195" y="1461701"/>
                    </a:cubicBezTo>
                    <a:lnTo>
                      <a:pt x="980098" y="1484650"/>
                    </a:lnTo>
                    <a:cubicBezTo>
                      <a:pt x="984357" y="1487813"/>
                      <a:pt x="984357" y="1492942"/>
                      <a:pt x="980098" y="1496105"/>
                    </a:cubicBezTo>
                    <a:lnTo>
                      <a:pt x="943933" y="1522962"/>
                    </a:lnTo>
                    <a:cubicBezTo>
                      <a:pt x="939675" y="1526124"/>
                      <a:pt x="932769" y="1526124"/>
                      <a:pt x="928510" y="1522962"/>
                    </a:cubicBezTo>
                    <a:lnTo>
                      <a:pt x="897607" y="1500012"/>
                    </a:lnTo>
                    <a:cubicBezTo>
                      <a:pt x="893348" y="1496849"/>
                      <a:pt x="893348" y="1491720"/>
                      <a:pt x="897607" y="1488558"/>
                    </a:cubicBezTo>
                    <a:lnTo>
                      <a:pt x="933771" y="1461701"/>
                    </a:lnTo>
                    <a:cubicBezTo>
                      <a:pt x="935900" y="1460120"/>
                      <a:pt x="938692" y="1459329"/>
                      <a:pt x="941483" y="1459329"/>
                    </a:cubicBezTo>
                    <a:close/>
                    <a:moveTo>
                      <a:pt x="178702" y="1459329"/>
                    </a:moveTo>
                    <a:cubicBezTo>
                      <a:pt x="181493" y="1459329"/>
                      <a:pt x="184285" y="1460119"/>
                      <a:pt x="186414" y="1461701"/>
                    </a:cubicBezTo>
                    <a:lnTo>
                      <a:pt x="217317" y="1484650"/>
                    </a:lnTo>
                    <a:cubicBezTo>
                      <a:pt x="221576" y="1487813"/>
                      <a:pt x="221576" y="1492942"/>
                      <a:pt x="217317" y="1496105"/>
                    </a:cubicBezTo>
                    <a:lnTo>
                      <a:pt x="181152" y="1522962"/>
                    </a:lnTo>
                    <a:cubicBezTo>
                      <a:pt x="176893" y="1526124"/>
                      <a:pt x="169988" y="1526124"/>
                      <a:pt x="165729" y="1522962"/>
                    </a:cubicBezTo>
                    <a:lnTo>
                      <a:pt x="134826" y="1500012"/>
                    </a:lnTo>
                    <a:cubicBezTo>
                      <a:pt x="130566" y="1496849"/>
                      <a:pt x="130566" y="1491720"/>
                      <a:pt x="134826" y="1488558"/>
                    </a:cubicBezTo>
                    <a:lnTo>
                      <a:pt x="170991" y="1461701"/>
                    </a:lnTo>
                    <a:cubicBezTo>
                      <a:pt x="173120" y="1460120"/>
                      <a:pt x="175911" y="1459329"/>
                      <a:pt x="178702" y="1459329"/>
                    </a:cubicBezTo>
                    <a:close/>
                    <a:moveTo>
                      <a:pt x="4997646" y="1453394"/>
                    </a:moveTo>
                    <a:cubicBezTo>
                      <a:pt x="5001276" y="1453426"/>
                      <a:pt x="5004891" y="1454486"/>
                      <a:pt x="5007629" y="1456568"/>
                    </a:cubicBezTo>
                    <a:lnTo>
                      <a:pt x="5019380" y="1465502"/>
                    </a:lnTo>
                    <a:cubicBezTo>
                      <a:pt x="5024854" y="1469666"/>
                      <a:pt x="5024748" y="1476337"/>
                      <a:pt x="5019143" y="1480403"/>
                    </a:cubicBezTo>
                    <a:lnTo>
                      <a:pt x="4988518" y="1502617"/>
                    </a:lnTo>
                    <a:cubicBezTo>
                      <a:pt x="4982912" y="1506683"/>
                      <a:pt x="4973928" y="1506605"/>
                      <a:pt x="4968452" y="1502441"/>
                    </a:cubicBezTo>
                    <a:lnTo>
                      <a:pt x="4956701" y="1493506"/>
                    </a:lnTo>
                    <a:cubicBezTo>
                      <a:pt x="4951226" y="1489343"/>
                      <a:pt x="4951332" y="1482671"/>
                      <a:pt x="4956938" y="1478605"/>
                    </a:cubicBezTo>
                    <a:lnTo>
                      <a:pt x="4987563" y="1456392"/>
                    </a:lnTo>
                    <a:cubicBezTo>
                      <a:pt x="4990366" y="1454359"/>
                      <a:pt x="4994014" y="1453362"/>
                      <a:pt x="4997646" y="1453394"/>
                    </a:cubicBezTo>
                    <a:close/>
                    <a:moveTo>
                      <a:pt x="4233417" y="1453394"/>
                    </a:moveTo>
                    <a:cubicBezTo>
                      <a:pt x="4237048" y="1453426"/>
                      <a:pt x="4240663" y="1454486"/>
                      <a:pt x="4243401" y="1456568"/>
                    </a:cubicBezTo>
                    <a:lnTo>
                      <a:pt x="4255152" y="1465502"/>
                    </a:lnTo>
                    <a:cubicBezTo>
                      <a:pt x="4260627" y="1469666"/>
                      <a:pt x="4260521" y="1476337"/>
                      <a:pt x="4254914" y="1480403"/>
                    </a:cubicBezTo>
                    <a:lnTo>
                      <a:pt x="4224290" y="1502617"/>
                    </a:lnTo>
                    <a:cubicBezTo>
                      <a:pt x="4218683" y="1506683"/>
                      <a:pt x="4209700" y="1506605"/>
                      <a:pt x="4204224" y="1502441"/>
                    </a:cubicBezTo>
                    <a:lnTo>
                      <a:pt x="4192473" y="1493506"/>
                    </a:lnTo>
                    <a:cubicBezTo>
                      <a:pt x="4186998" y="1489343"/>
                      <a:pt x="4187104" y="1482671"/>
                      <a:pt x="4192710" y="1478605"/>
                    </a:cubicBezTo>
                    <a:lnTo>
                      <a:pt x="4223334" y="1456392"/>
                    </a:lnTo>
                    <a:cubicBezTo>
                      <a:pt x="4226138" y="1454359"/>
                      <a:pt x="4229786" y="1453362"/>
                      <a:pt x="4233417" y="1453394"/>
                    </a:cubicBezTo>
                    <a:close/>
                    <a:moveTo>
                      <a:pt x="3470636" y="1453394"/>
                    </a:moveTo>
                    <a:cubicBezTo>
                      <a:pt x="3474268" y="1453426"/>
                      <a:pt x="3477882" y="1454486"/>
                      <a:pt x="3480620" y="1456568"/>
                    </a:cubicBezTo>
                    <a:lnTo>
                      <a:pt x="3492370" y="1465502"/>
                    </a:lnTo>
                    <a:cubicBezTo>
                      <a:pt x="3497846" y="1469666"/>
                      <a:pt x="3497740" y="1476337"/>
                      <a:pt x="3492134" y="1480403"/>
                    </a:cubicBezTo>
                    <a:lnTo>
                      <a:pt x="3461508" y="1502617"/>
                    </a:lnTo>
                    <a:cubicBezTo>
                      <a:pt x="3455902" y="1506683"/>
                      <a:pt x="3446918" y="1506605"/>
                      <a:pt x="3441442" y="1502441"/>
                    </a:cubicBezTo>
                    <a:lnTo>
                      <a:pt x="3429692" y="1493506"/>
                    </a:lnTo>
                    <a:cubicBezTo>
                      <a:pt x="3424218" y="1489343"/>
                      <a:pt x="3424323" y="1482671"/>
                      <a:pt x="3429930" y="1478605"/>
                    </a:cubicBezTo>
                    <a:lnTo>
                      <a:pt x="3460554" y="1456392"/>
                    </a:lnTo>
                    <a:cubicBezTo>
                      <a:pt x="3463358" y="1454359"/>
                      <a:pt x="3467005" y="1453362"/>
                      <a:pt x="3470636" y="1453394"/>
                    </a:cubicBezTo>
                    <a:close/>
                    <a:moveTo>
                      <a:pt x="2706408" y="1453394"/>
                    </a:moveTo>
                    <a:cubicBezTo>
                      <a:pt x="2710040" y="1453426"/>
                      <a:pt x="2713654" y="1454486"/>
                      <a:pt x="2716392" y="1456568"/>
                    </a:cubicBezTo>
                    <a:lnTo>
                      <a:pt x="2728143" y="1465502"/>
                    </a:lnTo>
                    <a:cubicBezTo>
                      <a:pt x="2733618" y="1469666"/>
                      <a:pt x="2733512" y="1476337"/>
                      <a:pt x="2727906" y="1480403"/>
                    </a:cubicBezTo>
                    <a:lnTo>
                      <a:pt x="2697280" y="1502617"/>
                    </a:lnTo>
                    <a:cubicBezTo>
                      <a:pt x="2691674" y="1506683"/>
                      <a:pt x="2682691" y="1506605"/>
                      <a:pt x="2677215" y="1502441"/>
                    </a:cubicBezTo>
                    <a:lnTo>
                      <a:pt x="2665464" y="1493506"/>
                    </a:lnTo>
                    <a:cubicBezTo>
                      <a:pt x="2659989" y="1489343"/>
                      <a:pt x="2660095" y="1482671"/>
                      <a:pt x="2665701" y="1478605"/>
                    </a:cubicBezTo>
                    <a:lnTo>
                      <a:pt x="2696326" y="1456392"/>
                    </a:lnTo>
                    <a:cubicBezTo>
                      <a:pt x="2699129" y="1454359"/>
                      <a:pt x="2702777" y="1453362"/>
                      <a:pt x="2706408" y="1453394"/>
                    </a:cubicBezTo>
                    <a:close/>
                    <a:moveTo>
                      <a:pt x="1942026" y="1453394"/>
                    </a:moveTo>
                    <a:cubicBezTo>
                      <a:pt x="1945658" y="1453426"/>
                      <a:pt x="1949272" y="1454486"/>
                      <a:pt x="1952010" y="1456568"/>
                    </a:cubicBezTo>
                    <a:lnTo>
                      <a:pt x="1963761" y="1465502"/>
                    </a:lnTo>
                    <a:cubicBezTo>
                      <a:pt x="1969236" y="1469666"/>
                      <a:pt x="1969130" y="1476337"/>
                      <a:pt x="1963524" y="1480403"/>
                    </a:cubicBezTo>
                    <a:lnTo>
                      <a:pt x="1932899" y="1502617"/>
                    </a:lnTo>
                    <a:cubicBezTo>
                      <a:pt x="1927292" y="1506683"/>
                      <a:pt x="1918309" y="1506605"/>
                      <a:pt x="1912833" y="1502441"/>
                    </a:cubicBezTo>
                    <a:lnTo>
                      <a:pt x="1901082" y="1493506"/>
                    </a:lnTo>
                    <a:cubicBezTo>
                      <a:pt x="1895607" y="1489343"/>
                      <a:pt x="1895713" y="1482671"/>
                      <a:pt x="1901319" y="1478605"/>
                    </a:cubicBezTo>
                    <a:lnTo>
                      <a:pt x="1931944" y="1456392"/>
                    </a:lnTo>
                    <a:cubicBezTo>
                      <a:pt x="1934747" y="1454359"/>
                      <a:pt x="1938394" y="1453362"/>
                      <a:pt x="1942026" y="1453394"/>
                    </a:cubicBezTo>
                    <a:close/>
                    <a:moveTo>
                      <a:pt x="1177798" y="1453394"/>
                    </a:moveTo>
                    <a:cubicBezTo>
                      <a:pt x="1181430" y="1453426"/>
                      <a:pt x="1185044" y="1454486"/>
                      <a:pt x="1187782" y="1456568"/>
                    </a:cubicBezTo>
                    <a:lnTo>
                      <a:pt x="1199533" y="1465502"/>
                    </a:lnTo>
                    <a:cubicBezTo>
                      <a:pt x="1205008" y="1469666"/>
                      <a:pt x="1204902" y="1476337"/>
                      <a:pt x="1199296" y="1480403"/>
                    </a:cubicBezTo>
                    <a:lnTo>
                      <a:pt x="1168671" y="1502617"/>
                    </a:lnTo>
                    <a:cubicBezTo>
                      <a:pt x="1163065" y="1506683"/>
                      <a:pt x="1154081" y="1506605"/>
                      <a:pt x="1148605" y="1502441"/>
                    </a:cubicBezTo>
                    <a:lnTo>
                      <a:pt x="1136854" y="1493506"/>
                    </a:lnTo>
                    <a:cubicBezTo>
                      <a:pt x="1131379" y="1489343"/>
                      <a:pt x="1131485" y="1482671"/>
                      <a:pt x="1137092" y="1478605"/>
                    </a:cubicBezTo>
                    <a:lnTo>
                      <a:pt x="1167716" y="1456392"/>
                    </a:lnTo>
                    <a:cubicBezTo>
                      <a:pt x="1170519" y="1454359"/>
                      <a:pt x="1174167" y="1453362"/>
                      <a:pt x="1177798" y="1453394"/>
                    </a:cubicBezTo>
                    <a:close/>
                    <a:moveTo>
                      <a:pt x="415017" y="1453394"/>
                    </a:moveTo>
                    <a:cubicBezTo>
                      <a:pt x="418649" y="1453426"/>
                      <a:pt x="422263" y="1454486"/>
                      <a:pt x="425001" y="1456568"/>
                    </a:cubicBezTo>
                    <a:lnTo>
                      <a:pt x="436752" y="1465502"/>
                    </a:lnTo>
                    <a:cubicBezTo>
                      <a:pt x="442227" y="1469666"/>
                      <a:pt x="442121" y="1476337"/>
                      <a:pt x="436515" y="1480403"/>
                    </a:cubicBezTo>
                    <a:lnTo>
                      <a:pt x="405890" y="1502617"/>
                    </a:lnTo>
                    <a:cubicBezTo>
                      <a:pt x="400284" y="1506683"/>
                      <a:pt x="391300" y="1506605"/>
                      <a:pt x="385824" y="1502441"/>
                    </a:cubicBezTo>
                    <a:lnTo>
                      <a:pt x="374073" y="1493506"/>
                    </a:lnTo>
                    <a:cubicBezTo>
                      <a:pt x="368598" y="1489343"/>
                      <a:pt x="368704" y="1482671"/>
                      <a:pt x="374311" y="1478605"/>
                    </a:cubicBezTo>
                    <a:lnTo>
                      <a:pt x="404935" y="1456392"/>
                    </a:lnTo>
                    <a:cubicBezTo>
                      <a:pt x="407739" y="1454359"/>
                      <a:pt x="411386" y="1453362"/>
                      <a:pt x="415017" y="1453394"/>
                    </a:cubicBezTo>
                    <a:close/>
                    <a:moveTo>
                      <a:pt x="4502965" y="1446881"/>
                    </a:moveTo>
                    <a:cubicBezTo>
                      <a:pt x="4505196" y="1446955"/>
                      <a:pt x="4507389" y="1447660"/>
                      <a:pt x="4509016" y="1448981"/>
                    </a:cubicBezTo>
                    <a:lnTo>
                      <a:pt x="4515998" y="1454647"/>
                    </a:lnTo>
                    <a:cubicBezTo>
                      <a:pt x="4519251" y="1457288"/>
                      <a:pt x="4519006" y="1461387"/>
                      <a:pt x="4515452" y="1463803"/>
                    </a:cubicBezTo>
                    <a:lnTo>
                      <a:pt x="4507821" y="1468988"/>
                    </a:lnTo>
                    <a:cubicBezTo>
                      <a:pt x="4504264" y="1471404"/>
                      <a:pt x="4498746" y="1471222"/>
                      <a:pt x="4495492" y="1468582"/>
                    </a:cubicBezTo>
                    <a:lnTo>
                      <a:pt x="4488510" y="1462915"/>
                    </a:lnTo>
                    <a:cubicBezTo>
                      <a:pt x="4485256" y="1460275"/>
                      <a:pt x="4485501" y="1456176"/>
                      <a:pt x="4489058" y="1453760"/>
                    </a:cubicBezTo>
                    <a:lnTo>
                      <a:pt x="4496688" y="1448575"/>
                    </a:lnTo>
                    <a:cubicBezTo>
                      <a:pt x="4498466" y="1447367"/>
                      <a:pt x="4500734" y="1446808"/>
                      <a:pt x="4502965" y="1446881"/>
                    </a:cubicBezTo>
                    <a:close/>
                    <a:moveTo>
                      <a:pt x="3740184" y="1446881"/>
                    </a:moveTo>
                    <a:cubicBezTo>
                      <a:pt x="3742416" y="1446955"/>
                      <a:pt x="3744609" y="1447660"/>
                      <a:pt x="3746236" y="1448981"/>
                    </a:cubicBezTo>
                    <a:lnTo>
                      <a:pt x="3753218" y="1454647"/>
                    </a:lnTo>
                    <a:cubicBezTo>
                      <a:pt x="3756471" y="1457288"/>
                      <a:pt x="3756226" y="1461387"/>
                      <a:pt x="3752670" y="1463803"/>
                    </a:cubicBezTo>
                    <a:lnTo>
                      <a:pt x="3745040" y="1468988"/>
                    </a:lnTo>
                    <a:cubicBezTo>
                      <a:pt x="3741484" y="1471404"/>
                      <a:pt x="3735964" y="1471222"/>
                      <a:pt x="3732711" y="1468582"/>
                    </a:cubicBezTo>
                    <a:lnTo>
                      <a:pt x="3725729" y="1462915"/>
                    </a:lnTo>
                    <a:cubicBezTo>
                      <a:pt x="3722476" y="1460275"/>
                      <a:pt x="3722720" y="1456176"/>
                      <a:pt x="3726276" y="1453760"/>
                    </a:cubicBezTo>
                    <a:lnTo>
                      <a:pt x="3733908" y="1448575"/>
                    </a:lnTo>
                    <a:cubicBezTo>
                      <a:pt x="3735684" y="1447367"/>
                      <a:pt x="3737954" y="1446808"/>
                      <a:pt x="3740184" y="1446881"/>
                    </a:cubicBezTo>
                    <a:close/>
                    <a:moveTo>
                      <a:pt x="2975956" y="1446881"/>
                    </a:moveTo>
                    <a:cubicBezTo>
                      <a:pt x="2978188" y="1446955"/>
                      <a:pt x="2980380" y="1447660"/>
                      <a:pt x="2982007" y="1448981"/>
                    </a:cubicBezTo>
                    <a:lnTo>
                      <a:pt x="2988989" y="1454647"/>
                    </a:lnTo>
                    <a:cubicBezTo>
                      <a:pt x="2992242" y="1457288"/>
                      <a:pt x="2991997" y="1461387"/>
                      <a:pt x="2988442" y="1463803"/>
                    </a:cubicBezTo>
                    <a:lnTo>
                      <a:pt x="2980812" y="1468988"/>
                    </a:lnTo>
                    <a:cubicBezTo>
                      <a:pt x="2977256" y="1471404"/>
                      <a:pt x="2971737" y="1471222"/>
                      <a:pt x="2968483" y="1468582"/>
                    </a:cubicBezTo>
                    <a:lnTo>
                      <a:pt x="2961502" y="1462915"/>
                    </a:lnTo>
                    <a:cubicBezTo>
                      <a:pt x="2958248" y="1460275"/>
                      <a:pt x="2958492" y="1456176"/>
                      <a:pt x="2962048" y="1453760"/>
                    </a:cubicBezTo>
                    <a:lnTo>
                      <a:pt x="2969680" y="1448575"/>
                    </a:lnTo>
                    <a:cubicBezTo>
                      <a:pt x="2971457" y="1447367"/>
                      <a:pt x="2973725" y="1446808"/>
                      <a:pt x="2975956" y="1446881"/>
                    </a:cubicBezTo>
                    <a:close/>
                    <a:moveTo>
                      <a:pt x="2211574" y="1446881"/>
                    </a:moveTo>
                    <a:cubicBezTo>
                      <a:pt x="2213806" y="1446955"/>
                      <a:pt x="2215998" y="1447660"/>
                      <a:pt x="2217626" y="1448981"/>
                    </a:cubicBezTo>
                    <a:lnTo>
                      <a:pt x="2224608" y="1454647"/>
                    </a:lnTo>
                    <a:cubicBezTo>
                      <a:pt x="2227860" y="1457288"/>
                      <a:pt x="2227616" y="1461387"/>
                      <a:pt x="2224061" y="1463803"/>
                    </a:cubicBezTo>
                    <a:lnTo>
                      <a:pt x="2216430" y="1468988"/>
                    </a:lnTo>
                    <a:cubicBezTo>
                      <a:pt x="2212874" y="1471404"/>
                      <a:pt x="2207354" y="1471222"/>
                      <a:pt x="2204101" y="1468582"/>
                    </a:cubicBezTo>
                    <a:lnTo>
                      <a:pt x="2197119" y="1462915"/>
                    </a:lnTo>
                    <a:cubicBezTo>
                      <a:pt x="2193866" y="1460275"/>
                      <a:pt x="2194110" y="1456176"/>
                      <a:pt x="2197666" y="1453760"/>
                    </a:cubicBezTo>
                    <a:lnTo>
                      <a:pt x="2205297" y="1448575"/>
                    </a:lnTo>
                    <a:cubicBezTo>
                      <a:pt x="2207074" y="1447367"/>
                      <a:pt x="2209343" y="1446808"/>
                      <a:pt x="2211574" y="1446881"/>
                    </a:cubicBezTo>
                    <a:close/>
                    <a:moveTo>
                      <a:pt x="1447346" y="1446881"/>
                    </a:moveTo>
                    <a:cubicBezTo>
                      <a:pt x="1449578" y="1446955"/>
                      <a:pt x="1451770" y="1447660"/>
                      <a:pt x="1453398" y="1448981"/>
                    </a:cubicBezTo>
                    <a:lnTo>
                      <a:pt x="1460379" y="1454647"/>
                    </a:lnTo>
                    <a:cubicBezTo>
                      <a:pt x="1463632" y="1457288"/>
                      <a:pt x="1463387" y="1461387"/>
                      <a:pt x="1459833" y="1463803"/>
                    </a:cubicBezTo>
                    <a:lnTo>
                      <a:pt x="1452202" y="1468988"/>
                    </a:lnTo>
                    <a:cubicBezTo>
                      <a:pt x="1448645" y="1471404"/>
                      <a:pt x="1443127" y="1471222"/>
                      <a:pt x="1439873" y="1468582"/>
                    </a:cubicBezTo>
                    <a:lnTo>
                      <a:pt x="1432891" y="1462915"/>
                    </a:lnTo>
                    <a:cubicBezTo>
                      <a:pt x="1429638" y="1460275"/>
                      <a:pt x="1429882" y="1456176"/>
                      <a:pt x="1433438" y="1453760"/>
                    </a:cubicBezTo>
                    <a:lnTo>
                      <a:pt x="1441069" y="1448575"/>
                    </a:lnTo>
                    <a:cubicBezTo>
                      <a:pt x="1442846" y="1447367"/>
                      <a:pt x="1445115" y="1446808"/>
                      <a:pt x="1447346" y="1446881"/>
                    </a:cubicBezTo>
                    <a:close/>
                    <a:moveTo>
                      <a:pt x="684565" y="1446881"/>
                    </a:moveTo>
                    <a:cubicBezTo>
                      <a:pt x="686797" y="1446955"/>
                      <a:pt x="688990" y="1447660"/>
                      <a:pt x="690617" y="1448981"/>
                    </a:cubicBezTo>
                    <a:lnTo>
                      <a:pt x="697598" y="1454647"/>
                    </a:lnTo>
                    <a:cubicBezTo>
                      <a:pt x="700852" y="1457288"/>
                      <a:pt x="700607" y="1461387"/>
                      <a:pt x="697052" y="1463803"/>
                    </a:cubicBezTo>
                    <a:lnTo>
                      <a:pt x="689421" y="1468988"/>
                    </a:lnTo>
                    <a:cubicBezTo>
                      <a:pt x="685865" y="1471404"/>
                      <a:pt x="680346" y="1471222"/>
                      <a:pt x="677092" y="1468582"/>
                    </a:cubicBezTo>
                    <a:lnTo>
                      <a:pt x="670110" y="1462915"/>
                    </a:lnTo>
                    <a:cubicBezTo>
                      <a:pt x="666857" y="1460275"/>
                      <a:pt x="667102" y="1456176"/>
                      <a:pt x="670657" y="1453760"/>
                    </a:cubicBezTo>
                    <a:lnTo>
                      <a:pt x="678289" y="1448575"/>
                    </a:lnTo>
                    <a:cubicBezTo>
                      <a:pt x="680066" y="1447367"/>
                      <a:pt x="682335" y="1446808"/>
                      <a:pt x="684565" y="1446881"/>
                    </a:cubicBezTo>
                    <a:close/>
                    <a:moveTo>
                      <a:pt x="4598466" y="1441093"/>
                    </a:moveTo>
                    <a:cubicBezTo>
                      <a:pt x="4601736" y="1441093"/>
                      <a:pt x="4605008" y="1442020"/>
                      <a:pt x="4607504" y="1443873"/>
                    </a:cubicBezTo>
                    <a:lnTo>
                      <a:pt x="4643716" y="1470765"/>
                    </a:lnTo>
                    <a:cubicBezTo>
                      <a:pt x="4648706" y="1474472"/>
                      <a:pt x="4648706" y="1480481"/>
                      <a:pt x="4643716" y="1484188"/>
                    </a:cubicBezTo>
                    <a:lnTo>
                      <a:pt x="4595324" y="1520125"/>
                    </a:lnTo>
                    <a:cubicBezTo>
                      <a:pt x="4590332" y="1523831"/>
                      <a:pt x="4582240" y="1523831"/>
                      <a:pt x="4577250" y="1520125"/>
                    </a:cubicBezTo>
                    <a:lnTo>
                      <a:pt x="4541037" y="1493232"/>
                    </a:lnTo>
                    <a:cubicBezTo>
                      <a:pt x="4536046" y="1489526"/>
                      <a:pt x="4536046" y="1483516"/>
                      <a:pt x="4541037" y="1479810"/>
                    </a:cubicBezTo>
                    <a:lnTo>
                      <a:pt x="4589428" y="1443873"/>
                    </a:lnTo>
                    <a:cubicBezTo>
                      <a:pt x="4591924" y="1442020"/>
                      <a:pt x="4595194" y="1441093"/>
                      <a:pt x="4598466" y="1441093"/>
                    </a:cubicBezTo>
                    <a:close/>
                    <a:moveTo>
                      <a:pt x="3834238" y="1441093"/>
                    </a:moveTo>
                    <a:cubicBezTo>
                      <a:pt x="3837508" y="1441093"/>
                      <a:pt x="3840779" y="1442020"/>
                      <a:pt x="3843274" y="1443873"/>
                    </a:cubicBezTo>
                    <a:lnTo>
                      <a:pt x="3879487" y="1470765"/>
                    </a:lnTo>
                    <a:cubicBezTo>
                      <a:pt x="3884478" y="1474472"/>
                      <a:pt x="3884478" y="1480481"/>
                      <a:pt x="3879487" y="1484188"/>
                    </a:cubicBezTo>
                    <a:lnTo>
                      <a:pt x="3831096" y="1520125"/>
                    </a:lnTo>
                    <a:cubicBezTo>
                      <a:pt x="3826104" y="1523831"/>
                      <a:pt x="3818012" y="1523831"/>
                      <a:pt x="3813020" y="1520125"/>
                    </a:cubicBezTo>
                    <a:lnTo>
                      <a:pt x="3776809" y="1493232"/>
                    </a:lnTo>
                    <a:cubicBezTo>
                      <a:pt x="3771818" y="1489526"/>
                      <a:pt x="3771818" y="1483516"/>
                      <a:pt x="3776809" y="1479810"/>
                    </a:cubicBezTo>
                    <a:lnTo>
                      <a:pt x="3825200" y="1443873"/>
                    </a:lnTo>
                    <a:cubicBezTo>
                      <a:pt x="3827696" y="1442020"/>
                      <a:pt x="3830967" y="1441093"/>
                      <a:pt x="3834238" y="1441093"/>
                    </a:cubicBezTo>
                    <a:close/>
                    <a:moveTo>
                      <a:pt x="3071457" y="1441093"/>
                    </a:moveTo>
                    <a:cubicBezTo>
                      <a:pt x="3074728" y="1441093"/>
                      <a:pt x="3077999" y="1442020"/>
                      <a:pt x="3080494" y="1443873"/>
                    </a:cubicBezTo>
                    <a:lnTo>
                      <a:pt x="3116706" y="1470765"/>
                    </a:lnTo>
                    <a:cubicBezTo>
                      <a:pt x="3121697" y="1474472"/>
                      <a:pt x="3121697" y="1480481"/>
                      <a:pt x="3116706" y="1484188"/>
                    </a:cubicBezTo>
                    <a:lnTo>
                      <a:pt x="3068315" y="1520125"/>
                    </a:lnTo>
                    <a:cubicBezTo>
                      <a:pt x="3063323" y="1523831"/>
                      <a:pt x="3055232" y="1523831"/>
                      <a:pt x="3050240" y="1520125"/>
                    </a:cubicBezTo>
                    <a:lnTo>
                      <a:pt x="3014028" y="1493232"/>
                    </a:lnTo>
                    <a:cubicBezTo>
                      <a:pt x="3009037" y="1489526"/>
                      <a:pt x="3009037" y="1483516"/>
                      <a:pt x="3014028" y="1479810"/>
                    </a:cubicBezTo>
                    <a:lnTo>
                      <a:pt x="3062420" y="1443873"/>
                    </a:lnTo>
                    <a:cubicBezTo>
                      <a:pt x="3064915" y="1442020"/>
                      <a:pt x="3068186" y="1441093"/>
                      <a:pt x="3071457" y="1441093"/>
                    </a:cubicBezTo>
                    <a:close/>
                    <a:moveTo>
                      <a:pt x="2307228" y="1441093"/>
                    </a:moveTo>
                    <a:cubicBezTo>
                      <a:pt x="2310499" y="1441093"/>
                      <a:pt x="2313770" y="1442020"/>
                      <a:pt x="2316266" y="1443873"/>
                    </a:cubicBezTo>
                    <a:lnTo>
                      <a:pt x="2352478" y="1470765"/>
                    </a:lnTo>
                    <a:cubicBezTo>
                      <a:pt x="2357469" y="1474472"/>
                      <a:pt x="2357469" y="1480481"/>
                      <a:pt x="2352478" y="1484188"/>
                    </a:cubicBezTo>
                    <a:lnTo>
                      <a:pt x="2304087" y="1520125"/>
                    </a:lnTo>
                    <a:cubicBezTo>
                      <a:pt x="2299096" y="1523831"/>
                      <a:pt x="2291003" y="1523831"/>
                      <a:pt x="2286012" y="1520125"/>
                    </a:cubicBezTo>
                    <a:lnTo>
                      <a:pt x="2249800" y="1493232"/>
                    </a:lnTo>
                    <a:cubicBezTo>
                      <a:pt x="2244809" y="1489526"/>
                      <a:pt x="2244809" y="1483516"/>
                      <a:pt x="2249800" y="1479810"/>
                    </a:cubicBezTo>
                    <a:lnTo>
                      <a:pt x="2298191" y="1443873"/>
                    </a:lnTo>
                    <a:cubicBezTo>
                      <a:pt x="2300687" y="1442020"/>
                      <a:pt x="2303958" y="1441093"/>
                      <a:pt x="2307228" y="1441093"/>
                    </a:cubicBezTo>
                    <a:close/>
                    <a:moveTo>
                      <a:pt x="1542846" y="1441093"/>
                    </a:moveTo>
                    <a:cubicBezTo>
                      <a:pt x="1546117" y="1441093"/>
                      <a:pt x="1549388" y="1442020"/>
                      <a:pt x="1551884" y="1443873"/>
                    </a:cubicBezTo>
                    <a:lnTo>
                      <a:pt x="1588096" y="1470765"/>
                    </a:lnTo>
                    <a:cubicBezTo>
                      <a:pt x="1593088" y="1474472"/>
                      <a:pt x="1593088" y="1480481"/>
                      <a:pt x="1588096" y="1484188"/>
                    </a:cubicBezTo>
                    <a:lnTo>
                      <a:pt x="1539705" y="1520125"/>
                    </a:lnTo>
                    <a:cubicBezTo>
                      <a:pt x="1534714" y="1523831"/>
                      <a:pt x="1526622" y="1523831"/>
                      <a:pt x="1521630" y="1520125"/>
                    </a:cubicBezTo>
                    <a:lnTo>
                      <a:pt x="1485418" y="1493232"/>
                    </a:lnTo>
                    <a:cubicBezTo>
                      <a:pt x="1480427" y="1489526"/>
                      <a:pt x="1480427" y="1483516"/>
                      <a:pt x="1485418" y="1479810"/>
                    </a:cubicBezTo>
                    <a:lnTo>
                      <a:pt x="1533810" y="1443873"/>
                    </a:lnTo>
                    <a:cubicBezTo>
                      <a:pt x="1536305" y="1442020"/>
                      <a:pt x="1539576" y="1441093"/>
                      <a:pt x="1542846" y="1441093"/>
                    </a:cubicBezTo>
                    <a:close/>
                    <a:moveTo>
                      <a:pt x="778619" y="1441093"/>
                    </a:moveTo>
                    <a:cubicBezTo>
                      <a:pt x="781889" y="1441093"/>
                      <a:pt x="785160" y="1442020"/>
                      <a:pt x="787656" y="1443873"/>
                    </a:cubicBezTo>
                    <a:lnTo>
                      <a:pt x="823868" y="1470765"/>
                    </a:lnTo>
                    <a:cubicBezTo>
                      <a:pt x="828859" y="1474472"/>
                      <a:pt x="828859" y="1480481"/>
                      <a:pt x="823868" y="1484188"/>
                    </a:cubicBezTo>
                    <a:lnTo>
                      <a:pt x="775477" y="1520125"/>
                    </a:lnTo>
                    <a:cubicBezTo>
                      <a:pt x="770485" y="1523831"/>
                      <a:pt x="762394" y="1523831"/>
                      <a:pt x="757402" y="1520125"/>
                    </a:cubicBezTo>
                    <a:lnTo>
                      <a:pt x="721190" y="1493232"/>
                    </a:lnTo>
                    <a:cubicBezTo>
                      <a:pt x="716199" y="1489526"/>
                      <a:pt x="716199" y="1483516"/>
                      <a:pt x="721190" y="1479810"/>
                    </a:cubicBezTo>
                    <a:lnTo>
                      <a:pt x="769582" y="1443873"/>
                    </a:lnTo>
                    <a:cubicBezTo>
                      <a:pt x="772077" y="1442020"/>
                      <a:pt x="775348" y="1441093"/>
                      <a:pt x="778619" y="1441093"/>
                    </a:cubicBezTo>
                    <a:close/>
                    <a:moveTo>
                      <a:pt x="4375570" y="1440431"/>
                    </a:moveTo>
                    <a:cubicBezTo>
                      <a:pt x="4377800" y="1440505"/>
                      <a:pt x="4379994" y="1441210"/>
                      <a:pt x="4381620" y="1442530"/>
                    </a:cubicBezTo>
                    <a:lnTo>
                      <a:pt x="4388602" y="1448197"/>
                    </a:lnTo>
                    <a:cubicBezTo>
                      <a:pt x="4391856" y="1450838"/>
                      <a:pt x="4391611" y="1454937"/>
                      <a:pt x="4388056" y="1457353"/>
                    </a:cubicBezTo>
                    <a:lnTo>
                      <a:pt x="4380425" y="1462538"/>
                    </a:lnTo>
                    <a:cubicBezTo>
                      <a:pt x="4376870" y="1464954"/>
                      <a:pt x="4371350" y="1464771"/>
                      <a:pt x="4368097" y="1462131"/>
                    </a:cubicBezTo>
                    <a:lnTo>
                      <a:pt x="4361114" y="1456465"/>
                    </a:lnTo>
                    <a:cubicBezTo>
                      <a:pt x="4357861" y="1453824"/>
                      <a:pt x="4358106" y="1449725"/>
                      <a:pt x="4361661" y="1447310"/>
                    </a:cubicBezTo>
                    <a:lnTo>
                      <a:pt x="4369292" y="1442124"/>
                    </a:lnTo>
                    <a:cubicBezTo>
                      <a:pt x="4371070" y="1440916"/>
                      <a:pt x="4373338" y="1440357"/>
                      <a:pt x="4375570" y="1440431"/>
                    </a:cubicBezTo>
                    <a:close/>
                    <a:moveTo>
                      <a:pt x="3612788" y="1440431"/>
                    </a:moveTo>
                    <a:cubicBezTo>
                      <a:pt x="3615020" y="1440505"/>
                      <a:pt x="3617213" y="1441210"/>
                      <a:pt x="3618839" y="1442530"/>
                    </a:cubicBezTo>
                    <a:lnTo>
                      <a:pt x="3625822" y="1448197"/>
                    </a:lnTo>
                    <a:cubicBezTo>
                      <a:pt x="3629074" y="1450838"/>
                      <a:pt x="3628830" y="1454937"/>
                      <a:pt x="3625275" y="1457353"/>
                    </a:cubicBezTo>
                    <a:lnTo>
                      <a:pt x="3617644" y="1462538"/>
                    </a:lnTo>
                    <a:cubicBezTo>
                      <a:pt x="3614088" y="1464954"/>
                      <a:pt x="3608568" y="1464771"/>
                      <a:pt x="3605316" y="1462131"/>
                    </a:cubicBezTo>
                    <a:lnTo>
                      <a:pt x="3598334" y="1456465"/>
                    </a:lnTo>
                    <a:cubicBezTo>
                      <a:pt x="3595080" y="1453824"/>
                      <a:pt x="3595325" y="1449725"/>
                      <a:pt x="3598880" y="1447310"/>
                    </a:cubicBezTo>
                    <a:lnTo>
                      <a:pt x="3606511" y="1442124"/>
                    </a:lnTo>
                    <a:cubicBezTo>
                      <a:pt x="3608289" y="1440916"/>
                      <a:pt x="3610558" y="1440357"/>
                      <a:pt x="3612788" y="1440431"/>
                    </a:cubicBezTo>
                    <a:close/>
                    <a:moveTo>
                      <a:pt x="2848560" y="1440431"/>
                    </a:moveTo>
                    <a:cubicBezTo>
                      <a:pt x="2850792" y="1440505"/>
                      <a:pt x="2852985" y="1441210"/>
                      <a:pt x="2854611" y="1442530"/>
                    </a:cubicBezTo>
                    <a:lnTo>
                      <a:pt x="2861594" y="1448197"/>
                    </a:lnTo>
                    <a:cubicBezTo>
                      <a:pt x="2864847" y="1450838"/>
                      <a:pt x="2864602" y="1454937"/>
                      <a:pt x="2861047" y="1457353"/>
                    </a:cubicBezTo>
                    <a:lnTo>
                      <a:pt x="2853416" y="1462538"/>
                    </a:lnTo>
                    <a:cubicBezTo>
                      <a:pt x="2849861" y="1464954"/>
                      <a:pt x="2844341" y="1464771"/>
                      <a:pt x="2841088" y="1462131"/>
                    </a:cubicBezTo>
                    <a:lnTo>
                      <a:pt x="2834105" y="1456465"/>
                    </a:lnTo>
                    <a:cubicBezTo>
                      <a:pt x="2830852" y="1453824"/>
                      <a:pt x="2831097" y="1449725"/>
                      <a:pt x="2834652" y="1447310"/>
                    </a:cubicBezTo>
                    <a:lnTo>
                      <a:pt x="2842282" y="1442124"/>
                    </a:lnTo>
                    <a:cubicBezTo>
                      <a:pt x="2844061" y="1440916"/>
                      <a:pt x="2846329" y="1440357"/>
                      <a:pt x="2848560" y="1440431"/>
                    </a:cubicBezTo>
                    <a:close/>
                    <a:moveTo>
                      <a:pt x="2084178" y="1440431"/>
                    </a:moveTo>
                    <a:cubicBezTo>
                      <a:pt x="2086410" y="1440505"/>
                      <a:pt x="2088603" y="1441210"/>
                      <a:pt x="2090229" y="1442530"/>
                    </a:cubicBezTo>
                    <a:lnTo>
                      <a:pt x="2097212" y="1448197"/>
                    </a:lnTo>
                    <a:cubicBezTo>
                      <a:pt x="2100464" y="1450838"/>
                      <a:pt x="2100220" y="1454937"/>
                      <a:pt x="2096665" y="1457353"/>
                    </a:cubicBezTo>
                    <a:lnTo>
                      <a:pt x="2089034" y="1462538"/>
                    </a:lnTo>
                    <a:cubicBezTo>
                      <a:pt x="2085478" y="1464954"/>
                      <a:pt x="2079959" y="1464771"/>
                      <a:pt x="2076706" y="1462131"/>
                    </a:cubicBezTo>
                    <a:lnTo>
                      <a:pt x="2069724" y="1456465"/>
                    </a:lnTo>
                    <a:cubicBezTo>
                      <a:pt x="2066470" y="1453824"/>
                      <a:pt x="2066716" y="1449725"/>
                      <a:pt x="2070270" y="1447310"/>
                    </a:cubicBezTo>
                    <a:lnTo>
                      <a:pt x="2077901" y="1442124"/>
                    </a:lnTo>
                    <a:cubicBezTo>
                      <a:pt x="2079679" y="1440916"/>
                      <a:pt x="2081948" y="1440357"/>
                      <a:pt x="2084178" y="1440431"/>
                    </a:cubicBezTo>
                    <a:close/>
                    <a:moveTo>
                      <a:pt x="1319950" y="1440431"/>
                    </a:moveTo>
                    <a:cubicBezTo>
                      <a:pt x="1322181" y="1440505"/>
                      <a:pt x="1324375" y="1441210"/>
                      <a:pt x="1326001" y="1442530"/>
                    </a:cubicBezTo>
                    <a:lnTo>
                      <a:pt x="1332984" y="1448197"/>
                    </a:lnTo>
                    <a:cubicBezTo>
                      <a:pt x="1336237" y="1450838"/>
                      <a:pt x="1335992" y="1454937"/>
                      <a:pt x="1332437" y="1457353"/>
                    </a:cubicBezTo>
                    <a:lnTo>
                      <a:pt x="1324806" y="1462538"/>
                    </a:lnTo>
                    <a:cubicBezTo>
                      <a:pt x="1321251" y="1464954"/>
                      <a:pt x="1315731" y="1464771"/>
                      <a:pt x="1312478" y="1462131"/>
                    </a:cubicBezTo>
                    <a:lnTo>
                      <a:pt x="1305495" y="1456465"/>
                    </a:lnTo>
                    <a:cubicBezTo>
                      <a:pt x="1302243" y="1453824"/>
                      <a:pt x="1302487" y="1449725"/>
                      <a:pt x="1306042" y="1447310"/>
                    </a:cubicBezTo>
                    <a:lnTo>
                      <a:pt x="1313673" y="1442124"/>
                    </a:lnTo>
                    <a:cubicBezTo>
                      <a:pt x="1315451" y="1440916"/>
                      <a:pt x="1317720" y="1440357"/>
                      <a:pt x="1319950" y="1440431"/>
                    </a:cubicBezTo>
                    <a:close/>
                    <a:moveTo>
                      <a:pt x="557169" y="1440431"/>
                    </a:moveTo>
                    <a:cubicBezTo>
                      <a:pt x="559400" y="1440505"/>
                      <a:pt x="561594" y="1441210"/>
                      <a:pt x="563220" y="1442530"/>
                    </a:cubicBezTo>
                    <a:lnTo>
                      <a:pt x="570203" y="1448197"/>
                    </a:lnTo>
                    <a:cubicBezTo>
                      <a:pt x="573456" y="1450838"/>
                      <a:pt x="573211" y="1454937"/>
                      <a:pt x="569656" y="1457353"/>
                    </a:cubicBezTo>
                    <a:lnTo>
                      <a:pt x="562025" y="1462538"/>
                    </a:lnTo>
                    <a:cubicBezTo>
                      <a:pt x="558470" y="1464954"/>
                      <a:pt x="552950" y="1464771"/>
                      <a:pt x="549697" y="1462131"/>
                    </a:cubicBezTo>
                    <a:lnTo>
                      <a:pt x="542715" y="1456465"/>
                    </a:lnTo>
                    <a:cubicBezTo>
                      <a:pt x="539462" y="1453824"/>
                      <a:pt x="539706" y="1449725"/>
                      <a:pt x="543261" y="1447310"/>
                    </a:cubicBezTo>
                    <a:lnTo>
                      <a:pt x="550892" y="1442124"/>
                    </a:lnTo>
                    <a:cubicBezTo>
                      <a:pt x="552670" y="1440916"/>
                      <a:pt x="554939" y="1440357"/>
                      <a:pt x="557169" y="1440431"/>
                    </a:cubicBezTo>
                    <a:close/>
                    <a:moveTo>
                      <a:pt x="4433052" y="1439304"/>
                    </a:moveTo>
                    <a:cubicBezTo>
                      <a:pt x="4435336" y="1439304"/>
                      <a:pt x="4437622" y="1439952"/>
                      <a:pt x="4439364" y="1441247"/>
                    </a:cubicBezTo>
                    <a:lnTo>
                      <a:pt x="4464262" y="1459736"/>
                    </a:lnTo>
                    <a:cubicBezTo>
                      <a:pt x="4467748" y="1462325"/>
                      <a:pt x="4467748" y="1466524"/>
                      <a:pt x="4464262" y="1469113"/>
                    </a:cubicBezTo>
                    <a:lnTo>
                      <a:pt x="4428137" y="1495940"/>
                    </a:lnTo>
                    <a:cubicBezTo>
                      <a:pt x="4424651" y="1498529"/>
                      <a:pt x="4418998" y="1498529"/>
                      <a:pt x="4415511" y="1495940"/>
                    </a:cubicBezTo>
                    <a:lnTo>
                      <a:pt x="4390614" y="1477450"/>
                    </a:lnTo>
                    <a:cubicBezTo>
                      <a:pt x="4387128" y="1474861"/>
                      <a:pt x="4387128" y="1470662"/>
                      <a:pt x="4390614" y="1468074"/>
                    </a:cubicBezTo>
                    <a:lnTo>
                      <a:pt x="4426738" y="1441246"/>
                    </a:lnTo>
                    <a:cubicBezTo>
                      <a:pt x="4428482" y="1439952"/>
                      <a:pt x="4430766" y="1439304"/>
                      <a:pt x="4433052" y="1439304"/>
                    </a:cubicBezTo>
                    <a:close/>
                    <a:moveTo>
                      <a:pt x="3670270" y="1439304"/>
                    </a:moveTo>
                    <a:cubicBezTo>
                      <a:pt x="3672554" y="1439304"/>
                      <a:pt x="3674840" y="1439952"/>
                      <a:pt x="3676583" y="1441247"/>
                    </a:cubicBezTo>
                    <a:lnTo>
                      <a:pt x="3701480" y="1459736"/>
                    </a:lnTo>
                    <a:cubicBezTo>
                      <a:pt x="3704967" y="1462325"/>
                      <a:pt x="3704967" y="1466524"/>
                      <a:pt x="3701480" y="1469113"/>
                    </a:cubicBezTo>
                    <a:lnTo>
                      <a:pt x="3665356" y="1495940"/>
                    </a:lnTo>
                    <a:cubicBezTo>
                      <a:pt x="3661869" y="1498529"/>
                      <a:pt x="3656217" y="1498529"/>
                      <a:pt x="3652730" y="1495940"/>
                    </a:cubicBezTo>
                    <a:lnTo>
                      <a:pt x="3627833" y="1477450"/>
                    </a:lnTo>
                    <a:cubicBezTo>
                      <a:pt x="3624346" y="1474861"/>
                      <a:pt x="3624346" y="1470662"/>
                      <a:pt x="3627832" y="1468074"/>
                    </a:cubicBezTo>
                    <a:lnTo>
                      <a:pt x="3663958" y="1441246"/>
                    </a:lnTo>
                    <a:cubicBezTo>
                      <a:pt x="3665700" y="1439952"/>
                      <a:pt x="3667986" y="1439304"/>
                      <a:pt x="3670270" y="1439304"/>
                    </a:cubicBezTo>
                    <a:close/>
                    <a:moveTo>
                      <a:pt x="2906043" y="1439304"/>
                    </a:moveTo>
                    <a:cubicBezTo>
                      <a:pt x="2908327" y="1439304"/>
                      <a:pt x="2910612" y="1439952"/>
                      <a:pt x="2912355" y="1441247"/>
                    </a:cubicBezTo>
                    <a:lnTo>
                      <a:pt x="2937252" y="1459736"/>
                    </a:lnTo>
                    <a:cubicBezTo>
                      <a:pt x="2940739" y="1462325"/>
                      <a:pt x="2940739" y="1466524"/>
                      <a:pt x="2937252" y="1469113"/>
                    </a:cubicBezTo>
                    <a:lnTo>
                      <a:pt x="2901128" y="1495940"/>
                    </a:lnTo>
                    <a:cubicBezTo>
                      <a:pt x="2897641" y="1498529"/>
                      <a:pt x="2891989" y="1498529"/>
                      <a:pt x="2888502" y="1495940"/>
                    </a:cubicBezTo>
                    <a:lnTo>
                      <a:pt x="2863606" y="1477450"/>
                    </a:lnTo>
                    <a:cubicBezTo>
                      <a:pt x="2860119" y="1474861"/>
                      <a:pt x="2860119" y="1470662"/>
                      <a:pt x="2863604" y="1468074"/>
                    </a:cubicBezTo>
                    <a:lnTo>
                      <a:pt x="2899730" y="1441246"/>
                    </a:lnTo>
                    <a:cubicBezTo>
                      <a:pt x="2901472" y="1439952"/>
                      <a:pt x="2903757" y="1439304"/>
                      <a:pt x="2906043" y="1439304"/>
                    </a:cubicBezTo>
                    <a:close/>
                    <a:moveTo>
                      <a:pt x="2141661" y="1439304"/>
                    </a:moveTo>
                    <a:cubicBezTo>
                      <a:pt x="2143945" y="1439304"/>
                      <a:pt x="2146230" y="1439952"/>
                      <a:pt x="2147973" y="1441247"/>
                    </a:cubicBezTo>
                    <a:lnTo>
                      <a:pt x="2172870" y="1459736"/>
                    </a:lnTo>
                    <a:cubicBezTo>
                      <a:pt x="2176356" y="1462325"/>
                      <a:pt x="2176356" y="1466524"/>
                      <a:pt x="2172870" y="1469113"/>
                    </a:cubicBezTo>
                    <a:lnTo>
                      <a:pt x="2136746" y="1495940"/>
                    </a:lnTo>
                    <a:cubicBezTo>
                      <a:pt x="2133260" y="1498529"/>
                      <a:pt x="2127607" y="1498529"/>
                      <a:pt x="2124120" y="1495940"/>
                    </a:cubicBezTo>
                    <a:lnTo>
                      <a:pt x="2099223" y="1477450"/>
                    </a:lnTo>
                    <a:cubicBezTo>
                      <a:pt x="2095736" y="1474861"/>
                      <a:pt x="2095736" y="1470662"/>
                      <a:pt x="2099223" y="1468074"/>
                    </a:cubicBezTo>
                    <a:lnTo>
                      <a:pt x="2135347" y="1441246"/>
                    </a:lnTo>
                    <a:cubicBezTo>
                      <a:pt x="2137090" y="1439952"/>
                      <a:pt x="2139376" y="1439304"/>
                      <a:pt x="2141661" y="1439304"/>
                    </a:cubicBezTo>
                    <a:close/>
                    <a:moveTo>
                      <a:pt x="1377433" y="1439304"/>
                    </a:moveTo>
                    <a:cubicBezTo>
                      <a:pt x="1379717" y="1439304"/>
                      <a:pt x="1382002" y="1439952"/>
                      <a:pt x="1383746" y="1441247"/>
                    </a:cubicBezTo>
                    <a:lnTo>
                      <a:pt x="1408642" y="1459736"/>
                    </a:lnTo>
                    <a:cubicBezTo>
                      <a:pt x="1412129" y="1462325"/>
                      <a:pt x="1412129" y="1466524"/>
                      <a:pt x="1408642" y="1469113"/>
                    </a:cubicBezTo>
                    <a:lnTo>
                      <a:pt x="1372518" y="1495940"/>
                    </a:lnTo>
                    <a:cubicBezTo>
                      <a:pt x="1369032" y="1498529"/>
                      <a:pt x="1363379" y="1498529"/>
                      <a:pt x="1359893" y="1495940"/>
                    </a:cubicBezTo>
                    <a:lnTo>
                      <a:pt x="1334995" y="1477450"/>
                    </a:lnTo>
                    <a:cubicBezTo>
                      <a:pt x="1331509" y="1474861"/>
                      <a:pt x="1331509" y="1470662"/>
                      <a:pt x="1334995" y="1468074"/>
                    </a:cubicBezTo>
                    <a:lnTo>
                      <a:pt x="1371119" y="1441246"/>
                    </a:lnTo>
                    <a:cubicBezTo>
                      <a:pt x="1372862" y="1439952"/>
                      <a:pt x="1375147" y="1439304"/>
                      <a:pt x="1377433" y="1439304"/>
                    </a:cubicBezTo>
                    <a:close/>
                    <a:moveTo>
                      <a:pt x="614652" y="1439304"/>
                    </a:moveTo>
                    <a:cubicBezTo>
                      <a:pt x="616936" y="1439304"/>
                      <a:pt x="619222" y="1439952"/>
                      <a:pt x="620964" y="1441247"/>
                    </a:cubicBezTo>
                    <a:lnTo>
                      <a:pt x="645861" y="1459736"/>
                    </a:lnTo>
                    <a:cubicBezTo>
                      <a:pt x="649348" y="1462325"/>
                      <a:pt x="649348" y="1466524"/>
                      <a:pt x="645861" y="1469113"/>
                    </a:cubicBezTo>
                    <a:lnTo>
                      <a:pt x="609738" y="1495940"/>
                    </a:lnTo>
                    <a:cubicBezTo>
                      <a:pt x="606250" y="1498529"/>
                      <a:pt x="600598" y="1498529"/>
                      <a:pt x="597112" y="1495940"/>
                    </a:cubicBezTo>
                    <a:lnTo>
                      <a:pt x="572214" y="1477450"/>
                    </a:lnTo>
                    <a:cubicBezTo>
                      <a:pt x="568728" y="1474861"/>
                      <a:pt x="568728" y="1470662"/>
                      <a:pt x="572214" y="1468074"/>
                    </a:cubicBezTo>
                    <a:lnTo>
                      <a:pt x="608339" y="1441246"/>
                    </a:lnTo>
                    <a:cubicBezTo>
                      <a:pt x="610081" y="1439952"/>
                      <a:pt x="612367" y="1439304"/>
                      <a:pt x="614652" y="1439304"/>
                    </a:cubicBezTo>
                    <a:close/>
                    <a:moveTo>
                      <a:pt x="4550586" y="1432905"/>
                    </a:moveTo>
                    <a:cubicBezTo>
                      <a:pt x="4552818" y="1432979"/>
                      <a:pt x="4555010" y="1433684"/>
                      <a:pt x="4556638" y="1435005"/>
                    </a:cubicBezTo>
                    <a:lnTo>
                      <a:pt x="4563620" y="1440671"/>
                    </a:lnTo>
                    <a:cubicBezTo>
                      <a:pt x="4566872" y="1443311"/>
                      <a:pt x="4566628" y="1447411"/>
                      <a:pt x="4563072" y="1449827"/>
                    </a:cubicBezTo>
                    <a:lnTo>
                      <a:pt x="4555441" y="1455012"/>
                    </a:lnTo>
                    <a:cubicBezTo>
                      <a:pt x="4551887" y="1457428"/>
                      <a:pt x="4546366" y="1457246"/>
                      <a:pt x="4543114" y="1454606"/>
                    </a:cubicBezTo>
                    <a:lnTo>
                      <a:pt x="4536132" y="1448939"/>
                    </a:lnTo>
                    <a:cubicBezTo>
                      <a:pt x="4532878" y="1446299"/>
                      <a:pt x="4533124" y="1442200"/>
                      <a:pt x="4536678" y="1439783"/>
                    </a:cubicBezTo>
                    <a:lnTo>
                      <a:pt x="4544309" y="1434598"/>
                    </a:lnTo>
                    <a:cubicBezTo>
                      <a:pt x="4546087" y="1433391"/>
                      <a:pt x="4548356" y="1432831"/>
                      <a:pt x="4550586" y="1432905"/>
                    </a:cubicBezTo>
                    <a:close/>
                    <a:moveTo>
                      <a:pt x="3786358" y="1432905"/>
                    </a:moveTo>
                    <a:cubicBezTo>
                      <a:pt x="3788590" y="1432979"/>
                      <a:pt x="3790783" y="1433684"/>
                      <a:pt x="3792410" y="1435005"/>
                    </a:cubicBezTo>
                    <a:lnTo>
                      <a:pt x="3799392" y="1440671"/>
                    </a:lnTo>
                    <a:cubicBezTo>
                      <a:pt x="3802645" y="1443311"/>
                      <a:pt x="3802400" y="1447411"/>
                      <a:pt x="3798844" y="1449827"/>
                    </a:cubicBezTo>
                    <a:lnTo>
                      <a:pt x="3791214" y="1455012"/>
                    </a:lnTo>
                    <a:cubicBezTo>
                      <a:pt x="3787658" y="1457428"/>
                      <a:pt x="3782138" y="1457246"/>
                      <a:pt x="3778885" y="1454606"/>
                    </a:cubicBezTo>
                    <a:lnTo>
                      <a:pt x="3771903" y="1448939"/>
                    </a:lnTo>
                    <a:cubicBezTo>
                      <a:pt x="3768650" y="1446299"/>
                      <a:pt x="3768895" y="1442200"/>
                      <a:pt x="3772450" y="1439783"/>
                    </a:cubicBezTo>
                    <a:lnTo>
                      <a:pt x="3780080" y="1434598"/>
                    </a:lnTo>
                    <a:cubicBezTo>
                      <a:pt x="3781860" y="1433391"/>
                      <a:pt x="3784128" y="1432831"/>
                      <a:pt x="3786358" y="1432905"/>
                    </a:cubicBezTo>
                    <a:close/>
                    <a:moveTo>
                      <a:pt x="3023577" y="1432905"/>
                    </a:moveTo>
                    <a:cubicBezTo>
                      <a:pt x="3025809" y="1432979"/>
                      <a:pt x="3028002" y="1433684"/>
                      <a:pt x="3029629" y="1435005"/>
                    </a:cubicBezTo>
                    <a:lnTo>
                      <a:pt x="3036610" y="1440671"/>
                    </a:lnTo>
                    <a:cubicBezTo>
                      <a:pt x="3039864" y="1443311"/>
                      <a:pt x="3039619" y="1447411"/>
                      <a:pt x="3036064" y="1449827"/>
                    </a:cubicBezTo>
                    <a:lnTo>
                      <a:pt x="3028432" y="1455012"/>
                    </a:lnTo>
                    <a:cubicBezTo>
                      <a:pt x="3024878" y="1457428"/>
                      <a:pt x="3019358" y="1457246"/>
                      <a:pt x="3016104" y="1454606"/>
                    </a:cubicBezTo>
                    <a:lnTo>
                      <a:pt x="3009122" y="1448939"/>
                    </a:lnTo>
                    <a:cubicBezTo>
                      <a:pt x="3005870" y="1446299"/>
                      <a:pt x="3006114" y="1442200"/>
                      <a:pt x="3009669" y="1439783"/>
                    </a:cubicBezTo>
                    <a:lnTo>
                      <a:pt x="3017300" y="1434598"/>
                    </a:lnTo>
                    <a:cubicBezTo>
                      <a:pt x="3019078" y="1433391"/>
                      <a:pt x="3021346" y="1432831"/>
                      <a:pt x="3023577" y="1432905"/>
                    </a:cubicBezTo>
                    <a:close/>
                    <a:moveTo>
                      <a:pt x="2259349" y="1432905"/>
                    </a:moveTo>
                    <a:cubicBezTo>
                      <a:pt x="2261581" y="1432979"/>
                      <a:pt x="2263774" y="1433684"/>
                      <a:pt x="2265400" y="1435005"/>
                    </a:cubicBezTo>
                    <a:lnTo>
                      <a:pt x="2272382" y="1440671"/>
                    </a:lnTo>
                    <a:cubicBezTo>
                      <a:pt x="2275636" y="1443311"/>
                      <a:pt x="2275392" y="1447411"/>
                      <a:pt x="2271836" y="1449827"/>
                    </a:cubicBezTo>
                    <a:lnTo>
                      <a:pt x="2264204" y="1455012"/>
                    </a:lnTo>
                    <a:cubicBezTo>
                      <a:pt x="2260650" y="1457428"/>
                      <a:pt x="2255129" y="1457246"/>
                      <a:pt x="2251876" y="1454606"/>
                    </a:cubicBezTo>
                    <a:lnTo>
                      <a:pt x="2244894" y="1448939"/>
                    </a:lnTo>
                    <a:cubicBezTo>
                      <a:pt x="2241641" y="1446299"/>
                      <a:pt x="2241886" y="1442200"/>
                      <a:pt x="2245441" y="1439783"/>
                    </a:cubicBezTo>
                    <a:lnTo>
                      <a:pt x="2253072" y="1434598"/>
                    </a:lnTo>
                    <a:cubicBezTo>
                      <a:pt x="2254850" y="1433391"/>
                      <a:pt x="2257118" y="1432831"/>
                      <a:pt x="2259349" y="1432905"/>
                    </a:cubicBezTo>
                    <a:close/>
                    <a:moveTo>
                      <a:pt x="1494968" y="1432905"/>
                    </a:moveTo>
                    <a:cubicBezTo>
                      <a:pt x="1497199" y="1432979"/>
                      <a:pt x="1499392" y="1433684"/>
                      <a:pt x="1501019" y="1435005"/>
                    </a:cubicBezTo>
                    <a:lnTo>
                      <a:pt x="1508001" y="1440671"/>
                    </a:lnTo>
                    <a:cubicBezTo>
                      <a:pt x="1511254" y="1443311"/>
                      <a:pt x="1511009" y="1447411"/>
                      <a:pt x="1507453" y="1449827"/>
                    </a:cubicBezTo>
                    <a:lnTo>
                      <a:pt x="1499822" y="1455012"/>
                    </a:lnTo>
                    <a:cubicBezTo>
                      <a:pt x="1496268" y="1457428"/>
                      <a:pt x="1490747" y="1457246"/>
                      <a:pt x="1487494" y="1454606"/>
                    </a:cubicBezTo>
                    <a:lnTo>
                      <a:pt x="1480512" y="1448939"/>
                    </a:lnTo>
                    <a:cubicBezTo>
                      <a:pt x="1477259" y="1446299"/>
                      <a:pt x="1477504" y="1442200"/>
                      <a:pt x="1481059" y="1439783"/>
                    </a:cubicBezTo>
                    <a:lnTo>
                      <a:pt x="1488690" y="1434598"/>
                    </a:lnTo>
                    <a:cubicBezTo>
                      <a:pt x="1490468" y="1433391"/>
                      <a:pt x="1492737" y="1432831"/>
                      <a:pt x="1494968" y="1432905"/>
                    </a:cubicBezTo>
                    <a:close/>
                    <a:moveTo>
                      <a:pt x="730739" y="1432905"/>
                    </a:moveTo>
                    <a:cubicBezTo>
                      <a:pt x="732971" y="1432979"/>
                      <a:pt x="735164" y="1433684"/>
                      <a:pt x="736791" y="1435005"/>
                    </a:cubicBezTo>
                    <a:lnTo>
                      <a:pt x="743773" y="1440671"/>
                    </a:lnTo>
                    <a:cubicBezTo>
                      <a:pt x="747025" y="1443311"/>
                      <a:pt x="746781" y="1447411"/>
                      <a:pt x="743226" y="1449827"/>
                    </a:cubicBezTo>
                    <a:lnTo>
                      <a:pt x="735595" y="1455012"/>
                    </a:lnTo>
                    <a:cubicBezTo>
                      <a:pt x="732040" y="1457428"/>
                      <a:pt x="726520" y="1457246"/>
                      <a:pt x="723266" y="1454606"/>
                    </a:cubicBezTo>
                    <a:lnTo>
                      <a:pt x="716284" y="1448939"/>
                    </a:lnTo>
                    <a:cubicBezTo>
                      <a:pt x="713031" y="1446299"/>
                      <a:pt x="713276" y="1442200"/>
                      <a:pt x="716831" y="1439783"/>
                    </a:cubicBezTo>
                    <a:lnTo>
                      <a:pt x="724462" y="1434598"/>
                    </a:lnTo>
                    <a:cubicBezTo>
                      <a:pt x="726241" y="1433391"/>
                      <a:pt x="728509" y="1432831"/>
                      <a:pt x="730739" y="1432905"/>
                    </a:cubicBezTo>
                    <a:close/>
                    <a:moveTo>
                      <a:pt x="5075195" y="1430254"/>
                    </a:moveTo>
                    <a:lnTo>
                      <a:pt x="5079210" y="1459020"/>
                    </a:lnTo>
                    <a:lnTo>
                      <a:pt x="5060655" y="1472478"/>
                    </a:lnTo>
                    <a:cubicBezTo>
                      <a:pt x="5056849" y="1475238"/>
                      <a:pt x="5050751" y="1475185"/>
                      <a:pt x="5047033" y="1472359"/>
                    </a:cubicBezTo>
                    <a:lnTo>
                      <a:pt x="5039056" y="1466293"/>
                    </a:lnTo>
                    <a:cubicBezTo>
                      <a:pt x="5035338" y="1463466"/>
                      <a:pt x="5035410" y="1458937"/>
                      <a:pt x="5039217" y="1456177"/>
                    </a:cubicBezTo>
                    <a:lnTo>
                      <a:pt x="5074790" y="1430375"/>
                    </a:lnTo>
                    <a:close/>
                    <a:moveTo>
                      <a:pt x="4317406" y="1428339"/>
                    </a:moveTo>
                    <a:cubicBezTo>
                      <a:pt x="4319870" y="1428361"/>
                      <a:pt x="4322325" y="1429081"/>
                      <a:pt x="4324184" y="1430494"/>
                    </a:cubicBezTo>
                    <a:lnTo>
                      <a:pt x="4332161" y="1436560"/>
                    </a:lnTo>
                    <a:cubicBezTo>
                      <a:pt x="4335878" y="1439386"/>
                      <a:pt x="4335806" y="1443915"/>
                      <a:pt x="4332000" y="1446676"/>
                    </a:cubicBezTo>
                    <a:lnTo>
                      <a:pt x="4296428" y="1472478"/>
                    </a:lnTo>
                    <a:cubicBezTo>
                      <a:pt x="4292621" y="1475238"/>
                      <a:pt x="4286522" y="1475185"/>
                      <a:pt x="4282805" y="1472359"/>
                    </a:cubicBezTo>
                    <a:lnTo>
                      <a:pt x="4274828" y="1466293"/>
                    </a:lnTo>
                    <a:cubicBezTo>
                      <a:pt x="4271111" y="1463466"/>
                      <a:pt x="4271183" y="1458937"/>
                      <a:pt x="4274988" y="1456177"/>
                    </a:cubicBezTo>
                    <a:lnTo>
                      <a:pt x="4310562" y="1430375"/>
                    </a:lnTo>
                    <a:cubicBezTo>
                      <a:pt x="4312464" y="1428995"/>
                      <a:pt x="4314941" y="1428318"/>
                      <a:pt x="4317406" y="1428339"/>
                    </a:cubicBezTo>
                    <a:close/>
                    <a:moveTo>
                      <a:pt x="3554625" y="1428339"/>
                    </a:moveTo>
                    <a:cubicBezTo>
                      <a:pt x="3557089" y="1428361"/>
                      <a:pt x="3559544" y="1429081"/>
                      <a:pt x="3561402" y="1430494"/>
                    </a:cubicBezTo>
                    <a:lnTo>
                      <a:pt x="3569380" y="1436560"/>
                    </a:lnTo>
                    <a:cubicBezTo>
                      <a:pt x="3573097" y="1439386"/>
                      <a:pt x="3573026" y="1443915"/>
                      <a:pt x="3569218" y="1446676"/>
                    </a:cubicBezTo>
                    <a:lnTo>
                      <a:pt x="3533646" y="1472478"/>
                    </a:lnTo>
                    <a:cubicBezTo>
                      <a:pt x="3529840" y="1475238"/>
                      <a:pt x="3523742" y="1475185"/>
                      <a:pt x="3520024" y="1472359"/>
                    </a:cubicBezTo>
                    <a:lnTo>
                      <a:pt x="3512047" y="1466293"/>
                    </a:lnTo>
                    <a:cubicBezTo>
                      <a:pt x="3508330" y="1463466"/>
                      <a:pt x="3508402" y="1458937"/>
                      <a:pt x="3512208" y="1456177"/>
                    </a:cubicBezTo>
                    <a:lnTo>
                      <a:pt x="3547781" y="1430375"/>
                    </a:lnTo>
                    <a:cubicBezTo>
                      <a:pt x="3549684" y="1428995"/>
                      <a:pt x="3552160" y="1428318"/>
                      <a:pt x="3554625" y="1428339"/>
                    </a:cubicBezTo>
                    <a:close/>
                    <a:moveTo>
                      <a:pt x="2790397" y="1428339"/>
                    </a:moveTo>
                    <a:cubicBezTo>
                      <a:pt x="2792861" y="1428361"/>
                      <a:pt x="2795316" y="1429081"/>
                      <a:pt x="2797174" y="1430494"/>
                    </a:cubicBezTo>
                    <a:lnTo>
                      <a:pt x="2805152" y="1436560"/>
                    </a:lnTo>
                    <a:cubicBezTo>
                      <a:pt x="2808868" y="1439386"/>
                      <a:pt x="2808798" y="1443915"/>
                      <a:pt x="2804991" y="1446676"/>
                    </a:cubicBezTo>
                    <a:lnTo>
                      <a:pt x="2769418" y="1472478"/>
                    </a:lnTo>
                    <a:cubicBezTo>
                      <a:pt x="2765612" y="1475238"/>
                      <a:pt x="2759514" y="1475185"/>
                      <a:pt x="2755796" y="1472359"/>
                    </a:cubicBezTo>
                    <a:lnTo>
                      <a:pt x="2747819" y="1466293"/>
                    </a:lnTo>
                    <a:cubicBezTo>
                      <a:pt x="2744102" y="1463466"/>
                      <a:pt x="2744174" y="1458937"/>
                      <a:pt x="2747980" y="1456177"/>
                    </a:cubicBezTo>
                    <a:lnTo>
                      <a:pt x="2783553" y="1430375"/>
                    </a:lnTo>
                    <a:cubicBezTo>
                      <a:pt x="2785456" y="1428995"/>
                      <a:pt x="2787932" y="1428318"/>
                      <a:pt x="2790397" y="1428339"/>
                    </a:cubicBezTo>
                    <a:close/>
                    <a:moveTo>
                      <a:pt x="2026015" y="1428339"/>
                    </a:moveTo>
                    <a:cubicBezTo>
                      <a:pt x="2028479" y="1428361"/>
                      <a:pt x="2030934" y="1429081"/>
                      <a:pt x="2032793" y="1430494"/>
                    </a:cubicBezTo>
                    <a:lnTo>
                      <a:pt x="2040770" y="1436560"/>
                    </a:lnTo>
                    <a:cubicBezTo>
                      <a:pt x="2044486" y="1439386"/>
                      <a:pt x="2044415" y="1443915"/>
                      <a:pt x="2040608" y="1446676"/>
                    </a:cubicBezTo>
                    <a:lnTo>
                      <a:pt x="2005036" y="1472478"/>
                    </a:lnTo>
                    <a:cubicBezTo>
                      <a:pt x="2001230" y="1475238"/>
                      <a:pt x="1995132" y="1475185"/>
                      <a:pt x="1991414" y="1472359"/>
                    </a:cubicBezTo>
                    <a:lnTo>
                      <a:pt x="1983436" y="1466293"/>
                    </a:lnTo>
                    <a:cubicBezTo>
                      <a:pt x="1979720" y="1463466"/>
                      <a:pt x="1979792" y="1458937"/>
                      <a:pt x="1983598" y="1456177"/>
                    </a:cubicBezTo>
                    <a:lnTo>
                      <a:pt x="2019170" y="1430375"/>
                    </a:lnTo>
                    <a:cubicBezTo>
                      <a:pt x="2021074" y="1428995"/>
                      <a:pt x="2023550" y="1428318"/>
                      <a:pt x="2026015" y="1428339"/>
                    </a:cubicBezTo>
                    <a:close/>
                    <a:moveTo>
                      <a:pt x="1261787" y="1428339"/>
                    </a:moveTo>
                    <a:cubicBezTo>
                      <a:pt x="1264251" y="1428361"/>
                      <a:pt x="1266706" y="1429081"/>
                      <a:pt x="1268565" y="1430494"/>
                    </a:cubicBezTo>
                    <a:lnTo>
                      <a:pt x="1276542" y="1436560"/>
                    </a:lnTo>
                    <a:cubicBezTo>
                      <a:pt x="1280259" y="1439386"/>
                      <a:pt x="1280188" y="1443915"/>
                      <a:pt x="1276381" y="1446676"/>
                    </a:cubicBezTo>
                    <a:lnTo>
                      <a:pt x="1240809" y="1472478"/>
                    </a:lnTo>
                    <a:cubicBezTo>
                      <a:pt x="1237002" y="1475238"/>
                      <a:pt x="1230904" y="1475185"/>
                      <a:pt x="1227186" y="1472359"/>
                    </a:cubicBezTo>
                    <a:lnTo>
                      <a:pt x="1219209" y="1466293"/>
                    </a:lnTo>
                    <a:cubicBezTo>
                      <a:pt x="1215492" y="1463466"/>
                      <a:pt x="1215564" y="1458937"/>
                      <a:pt x="1219369" y="1456177"/>
                    </a:cubicBezTo>
                    <a:lnTo>
                      <a:pt x="1254943" y="1430375"/>
                    </a:lnTo>
                    <a:cubicBezTo>
                      <a:pt x="1256846" y="1428995"/>
                      <a:pt x="1259322" y="1428318"/>
                      <a:pt x="1261787" y="1428339"/>
                    </a:cubicBezTo>
                    <a:close/>
                    <a:moveTo>
                      <a:pt x="499006" y="1428339"/>
                    </a:moveTo>
                    <a:cubicBezTo>
                      <a:pt x="501470" y="1428361"/>
                      <a:pt x="503925" y="1429081"/>
                      <a:pt x="505784" y="1430494"/>
                    </a:cubicBezTo>
                    <a:lnTo>
                      <a:pt x="513761" y="1436560"/>
                    </a:lnTo>
                    <a:cubicBezTo>
                      <a:pt x="517478" y="1439386"/>
                      <a:pt x="517407" y="1443915"/>
                      <a:pt x="513600" y="1446676"/>
                    </a:cubicBezTo>
                    <a:lnTo>
                      <a:pt x="478028" y="1472478"/>
                    </a:lnTo>
                    <a:cubicBezTo>
                      <a:pt x="474221" y="1475238"/>
                      <a:pt x="468123" y="1475185"/>
                      <a:pt x="464405" y="1472359"/>
                    </a:cubicBezTo>
                    <a:lnTo>
                      <a:pt x="456428" y="1466293"/>
                    </a:lnTo>
                    <a:cubicBezTo>
                      <a:pt x="452711" y="1463466"/>
                      <a:pt x="452783" y="1458937"/>
                      <a:pt x="456588" y="1456177"/>
                    </a:cubicBezTo>
                    <a:lnTo>
                      <a:pt x="492162" y="1430375"/>
                    </a:lnTo>
                    <a:cubicBezTo>
                      <a:pt x="494065" y="1428995"/>
                      <a:pt x="496541" y="1428318"/>
                      <a:pt x="499006" y="1428339"/>
                    </a:cubicBezTo>
                    <a:close/>
                    <a:moveTo>
                      <a:pt x="4892550" y="1398724"/>
                    </a:moveTo>
                    <a:cubicBezTo>
                      <a:pt x="4895910" y="1398724"/>
                      <a:pt x="4899270" y="1399676"/>
                      <a:pt x="4901833" y="1401580"/>
                    </a:cubicBezTo>
                    <a:lnTo>
                      <a:pt x="4964604" y="1448195"/>
                    </a:lnTo>
                    <a:cubicBezTo>
                      <a:pt x="4969730" y="1452002"/>
                      <a:pt x="4969731" y="1458175"/>
                      <a:pt x="4964604" y="1461983"/>
                    </a:cubicBezTo>
                    <a:lnTo>
                      <a:pt x="4886164" y="1520234"/>
                    </a:lnTo>
                    <a:cubicBezTo>
                      <a:pt x="4881038" y="1524042"/>
                      <a:pt x="4872724" y="1524042"/>
                      <a:pt x="4867598" y="1520234"/>
                    </a:cubicBezTo>
                    <a:lnTo>
                      <a:pt x="4804826" y="1473619"/>
                    </a:lnTo>
                    <a:cubicBezTo>
                      <a:pt x="4799700" y="1469812"/>
                      <a:pt x="4799700" y="1463639"/>
                      <a:pt x="4804826" y="1459831"/>
                    </a:cubicBezTo>
                    <a:lnTo>
                      <a:pt x="4883267" y="1401580"/>
                    </a:lnTo>
                    <a:cubicBezTo>
                      <a:pt x="4885830" y="1399675"/>
                      <a:pt x="4889190" y="1398724"/>
                      <a:pt x="4892550" y="1398724"/>
                    </a:cubicBezTo>
                    <a:close/>
                    <a:moveTo>
                      <a:pt x="4128322" y="1398724"/>
                    </a:moveTo>
                    <a:cubicBezTo>
                      <a:pt x="4131682" y="1398724"/>
                      <a:pt x="4135042" y="1399676"/>
                      <a:pt x="4137605" y="1401580"/>
                    </a:cubicBezTo>
                    <a:lnTo>
                      <a:pt x="4200376" y="1448195"/>
                    </a:lnTo>
                    <a:cubicBezTo>
                      <a:pt x="4205502" y="1452002"/>
                      <a:pt x="4205503" y="1458175"/>
                      <a:pt x="4200376" y="1461983"/>
                    </a:cubicBezTo>
                    <a:lnTo>
                      <a:pt x="4121936" y="1520234"/>
                    </a:lnTo>
                    <a:cubicBezTo>
                      <a:pt x="4116808" y="1524042"/>
                      <a:pt x="4108496" y="1524042"/>
                      <a:pt x="4103370" y="1520234"/>
                    </a:cubicBezTo>
                    <a:lnTo>
                      <a:pt x="4040599" y="1473619"/>
                    </a:lnTo>
                    <a:cubicBezTo>
                      <a:pt x="4035472" y="1469812"/>
                      <a:pt x="4035472" y="1463639"/>
                      <a:pt x="4040599" y="1459831"/>
                    </a:cubicBezTo>
                    <a:lnTo>
                      <a:pt x="4119039" y="1401580"/>
                    </a:lnTo>
                    <a:cubicBezTo>
                      <a:pt x="4121603" y="1399675"/>
                      <a:pt x="4124962" y="1398724"/>
                      <a:pt x="4128322" y="1398724"/>
                    </a:cubicBezTo>
                    <a:close/>
                    <a:moveTo>
                      <a:pt x="3365541" y="1398724"/>
                    </a:moveTo>
                    <a:cubicBezTo>
                      <a:pt x="3368901" y="1398724"/>
                      <a:pt x="3372261" y="1399676"/>
                      <a:pt x="3374824" y="1401580"/>
                    </a:cubicBezTo>
                    <a:lnTo>
                      <a:pt x="3437594" y="1448195"/>
                    </a:lnTo>
                    <a:cubicBezTo>
                      <a:pt x="3442722" y="1452002"/>
                      <a:pt x="3442722" y="1458175"/>
                      <a:pt x="3437594" y="1461983"/>
                    </a:cubicBezTo>
                    <a:lnTo>
                      <a:pt x="3359155" y="1520234"/>
                    </a:lnTo>
                    <a:cubicBezTo>
                      <a:pt x="3354028" y="1524042"/>
                      <a:pt x="3345716" y="1524042"/>
                      <a:pt x="3340589" y="1520234"/>
                    </a:cubicBezTo>
                    <a:lnTo>
                      <a:pt x="3277818" y="1473619"/>
                    </a:lnTo>
                    <a:cubicBezTo>
                      <a:pt x="3272692" y="1469812"/>
                      <a:pt x="3272692" y="1463639"/>
                      <a:pt x="3277818" y="1459831"/>
                    </a:cubicBezTo>
                    <a:lnTo>
                      <a:pt x="3356258" y="1401580"/>
                    </a:lnTo>
                    <a:cubicBezTo>
                      <a:pt x="3358822" y="1399675"/>
                      <a:pt x="3362181" y="1398724"/>
                      <a:pt x="3365541" y="1398724"/>
                    </a:cubicBezTo>
                    <a:close/>
                    <a:moveTo>
                      <a:pt x="2601314" y="1398724"/>
                    </a:moveTo>
                    <a:cubicBezTo>
                      <a:pt x="2604673" y="1398724"/>
                      <a:pt x="2608033" y="1399676"/>
                      <a:pt x="2610596" y="1401580"/>
                    </a:cubicBezTo>
                    <a:lnTo>
                      <a:pt x="2673366" y="1448195"/>
                    </a:lnTo>
                    <a:cubicBezTo>
                      <a:pt x="2678493" y="1452002"/>
                      <a:pt x="2678494" y="1458175"/>
                      <a:pt x="2673366" y="1461983"/>
                    </a:cubicBezTo>
                    <a:lnTo>
                      <a:pt x="2594926" y="1520234"/>
                    </a:lnTo>
                    <a:cubicBezTo>
                      <a:pt x="2589800" y="1524042"/>
                      <a:pt x="2581488" y="1524042"/>
                      <a:pt x="2576360" y="1520234"/>
                    </a:cubicBezTo>
                    <a:lnTo>
                      <a:pt x="2513590" y="1473619"/>
                    </a:lnTo>
                    <a:cubicBezTo>
                      <a:pt x="2508463" y="1469812"/>
                      <a:pt x="2508463" y="1463639"/>
                      <a:pt x="2513590" y="1459831"/>
                    </a:cubicBezTo>
                    <a:lnTo>
                      <a:pt x="2592030" y="1401580"/>
                    </a:lnTo>
                    <a:cubicBezTo>
                      <a:pt x="2594594" y="1399675"/>
                      <a:pt x="2597954" y="1398724"/>
                      <a:pt x="2601314" y="1398724"/>
                    </a:cubicBezTo>
                    <a:close/>
                    <a:moveTo>
                      <a:pt x="1836932" y="1398724"/>
                    </a:moveTo>
                    <a:cubicBezTo>
                      <a:pt x="1840291" y="1398724"/>
                      <a:pt x="1843650" y="1399676"/>
                      <a:pt x="1846214" y="1401580"/>
                    </a:cubicBezTo>
                    <a:lnTo>
                      <a:pt x="1908984" y="1448195"/>
                    </a:lnTo>
                    <a:cubicBezTo>
                      <a:pt x="1914112" y="1452002"/>
                      <a:pt x="1914112" y="1458175"/>
                      <a:pt x="1908984" y="1461983"/>
                    </a:cubicBezTo>
                    <a:lnTo>
                      <a:pt x="1830544" y="1520234"/>
                    </a:lnTo>
                    <a:cubicBezTo>
                      <a:pt x="1825418" y="1524042"/>
                      <a:pt x="1817106" y="1524042"/>
                      <a:pt x="1811978" y="1520234"/>
                    </a:cubicBezTo>
                    <a:lnTo>
                      <a:pt x="1749208" y="1473619"/>
                    </a:lnTo>
                    <a:cubicBezTo>
                      <a:pt x="1744081" y="1469812"/>
                      <a:pt x="1744081" y="1463639"/>
                      <a:pt x="1749208" y="1459831"/>
                    </a:cubicBezTo>
                    <a:lnTo>
                      <a:pt x="1827648" y="1401580"/>
                    </a:lnTo>
                    <a:cubicBezTo>
                      <a:pt x="1830212" y="1399675"/>
                      <a:pt x="1833571" y="1398724"/>
                      <a:pt x="1836932" y="1398724"/>
                    </a:cubicBezTo>
                    <a:close/>
                    <a:moveTo>
                      <a:pt x="1072704" y="1398724"/>
                    </a:moveTo>
                    <a:cubicBezTo>
                      <a:pt x="1076063" y="1398724"/>
                      <a:pt x="1079423" y="1399676"/>
                      <a:pt x="1081986" y="1401580"/>
                    </a:cubicBezTo>
                    <a:lnTo>
                      <a:pt x="1144756" y="1448195"/>
                    </a:lnTo>
                    <a:cubicBezTo>
                      <a:pt x="1149884" y="1452002"/>
                      <a:pt x="1149884" y="1458175"/>
                      <a:pt x="1144756" y="1461983"/>
                    </a:cubicBezTo>
                    <a:lnTo>
                      <a:pt x="1066317" y="1520234"/>
                    </a:lnTo>
                    <a:cubicBezTo>
                      <a:pt x="1061190" y="1524042"/>
                      <a:pt x="1052878" y="1524042"/>
                      <a:pt x="1047751" y="1520234"/>
                    </a:cubicBezTo>
                    <a:lnTo>
                      <a:pt x="984980" y="1473619"/>
                    </a:lnTo>
                    <a:cubicBezTo>
                      <a:pt x="979853" y="1469812"/>
                      <a:pt x="979853" y="1463639"/>
                      <a:pt x="984980" y="1459831"/>
                    </a:cubicBezTo>
                    <a:lnTo>
                      <a:pt x="1063421" y="1401580"/>
                    </a:lnTo>
                    <a:cubicBezTo>
                      <a:pt x="1065984" y="1399675"/>
                      <a:pt x="1069344" y="1398724"/>
                      <a:pt x="1072704" y="1398724"/>
                    </a:cubicBezTo>
                    <a:close/>
                    <a:moveTo>
                      <a:pt x="309922" y="1398724"/>
                    </a:moveTo>
                    <a:cubicBezTo>
                      <a:pt x="313282" y="1398724"/>
                      <a:pt x="316642" y="1399676"/>
                      <a:pt x="319205" y="1401580"/>
                    </a:cubicBezTo>
                    <a:lnTo>
                      <a:pt x="381975" y="1448195"/>
                    </a:lnTo>
                    <a:cubicBezTo>
                      <a:pt x="387103" y="1452002"/>
                      <a:pt x="387103" y="1458175"/>
                      <a:pt x="381975" y="1461983"/>
                    </a:cubicBezTo>
                    <a:lnTo>
                      <a:pt x="303536" y="1520234"/>
                    </a:lnTo>
                    <a:cubicBezTo>
                      <a:pt x="298409" y="1524042"/>
                      <a:pt x="290097" y="1524042"/>
                      <a:pt x="284970" y="1520234"/>
                    </a:cubicBezTo>
                    <a:lnTo>
                      <a:pt x="222199" y="1473619"/>
                    </a:lnTo>
                    <a:cubicBezTo>
                      <a:pt x="217073" y="1469812"/>
                      <a:pt x="217073" y="1463639"/>
                      <a:pt x="222199" y="1459831"/>
                    </a:cubicBezTo>
                    <a:lnTo>
                      <a:pt x="300639" y="1401580"/>
                    </a:lnTo>
                    <a:cubicBezTo>
                      <a:pt x="303203" y="1399675"/>
                      <a:pt x="306563" y="1398724"/>
                      <a:pt x="309922" y="1398724"/>
                    </a:cubicBezTo>
                    <a:close/>
                    <a:moveTo>
                      <a:pt x="4678812" y="1396581"/>
                    </a:moveTo>
                    <a:cubicBezTo>
                      <a:pt x="4682170" y="1396581"/>
                      <a:pt x="4685528" y="1397532"/>
                      <a:pt x="4688090" y="1399435"/>
                    </a:cubicBezTo>
                    <a:lnTo>
                      <a:pt x="4742641" y="1439946"/>
                    </a:lnTo>
                    <a:cubicBezTo>
                      <a:pt x="4747766" y="1443751"/>
                      <a:pt x="4747766" y="1449921"/>
                      <a:pt x="4742641" y="1453726"/>
                    </a:cubicBezTo>
                    <a:lnTo>
                      <a:pt x="4705462" y="1481338"/>
                    </a:lnTo>
                    <a:cubicBezTo>
                      <a:pt x="4700338" y="1485143"/>
                      <a:pt x="4692029" y="1485143"/>
                      <a:pt x="4686905" y="1481338"/>
                    </a:cubicBezTo>
                    <a:lnTo>
                      <a:pt x="4632354" y="1440826"/>
                    </a:lnTo>
                    <a:cubicBezTo>
                      <a:pt x="4627230" y="1437021"/>
                      <a:pt x="4627230" y="1430851"/>
                      <a:pt x="4632354" y="1427046"/>
                    </a:cubicBezTo>
                    <a:lnTo>
                      <a:pt x="4669534" y="1399435"/>
                    </a:lnTo>
                    <a:cubicBezTo>
                      <a:pt x="4672096" y="1397532"/>
                      <a:pt x="4675454" y="1396581"/>
                      <a:pt x="4678812" y="1396581"/>
                    </a:cubicBezTo>
                    <a:close/>
                    <a:moveTo>
                      <a:pt x="3914584" y="1396581"/>
                    </a:moveTo>
                    <a:cubicBezTo>
                      <a:pt x="3917942" y="1396581"/>
                      <a:pt x="3921300" y="1397532"/>
                      <a:pt x="3923862" y="1399435"/>
                    </a:cubicBezTo>
                    <a:lnTo>
                      <a:pt x="3978413" y="1439946"/>
                    </a:lnTo>
                    <a:cubicBezTo>
                      <a:pt x="3983538" y="1443751"/>
                      <a:pt x="3983538" y="1449921"/>
                      <a:pt x="3978413" y="1453726"/>
                    </a:cubicBezTo>
                    <a:lnTo>
                      <a:pt x="3941234" y="1481338"/>
                    </a:lnTo>
                    <a:cubicBezTo>
                      <a:pt x="3936109" y="1485143"/>
                      <a:pt x="3927800" y="1485143"/>
                      <a:pt x="3922677" y="1481338"/>
                    </a:cubicBezTo>
                    <a:lnTo>
                      <a:pt x="3868126" y="1440826"/>
                    </a:lnTo>
                    <a:cubicBezTo>
                      <a:pt x="3863002" y="1437021"/>
                      <a:pt x="3863002" y="1430851"/>
                      <a:pt x="3868126" y="1427046"/>
                    </a:cubicBezTo>
                    <a:lnTo>
                      <a:pt x="3905306" y="1399435"/>
                    </a:lnTo>
                    <a:cubicBezTo>
                      <a:pt x="3907868" y="1397532"/>
                      <a:pt x="3911226" y="1396581"/>
                      <a:pt x="3914584" y="1396581"/>
                    </a:cubicBezTo>
                    <a:close/>
                    <a:moveTo>
                      <a:pt x="3151803" y="1396581"/>
                    </a:moveTo>
                    <a:cubicBezTo>
                      <a:pt x="3155162" y="1396581"/>
                      <a:pt x="3158519" y="1397532"/>
                      <a:pt x="3161082" y="1399435"/>
                    </a:cubicBezTo>
                    <a:lnTo>
                      <a:pt x="3215632" y="1439946"/>
                    </a:lnTo>
                    <a:cubicBezTo>
                      <a:pt x="3220756" y="1443751"/>
                      <a:pt x="3220756" y="1449921"/>
                      <a:pt x="3215632" y="1453726"/>
                    </a:cubicBezTo>
                    <a:lnTo>
                      <a:pt x="3178453" y="1481338"/>
                    </a:lnTo>
                    <a:cubicBezTo>
                      <a:pt x="3173328" y="1485143"/>
                      <a:pt x="3165020" y="1485143"/>
                      <a:pt x="3159896" y="1481338"/>
                    </a:cubicBezTo>
                    <a:lnTo>
                      <a:pt x="3105345" y="1440826"/>
                    </a:lnTo>
                    <a:cubicBezTo>
                      <a:pt x="3100221" y="1437021"/>
                      <a:pt x="3100221" y="1430851"/>
                      <a:pt x="3105345" y="1427046"/>
                    </a:cubicBezTo>
                    <a:lnTo>
                      <a:pt x="3142525" y="1399435"/>
                    </a:lnTo>
                    <a:cubicBezTo>
                      <a:pt x="3145087" y="1397532"/>
                      <a:pt x="3148446" y="1396581"/>
                      <a:pt x="3151803" y="1396581"/>
                    </a:cubicBezTo>
                    <a:close/>
                    <a:moveTo>
                      <a:pt x="2387575" y="1396581"/>
                    </a:moveTo>
                    <a:cubicBezTo>
                      <a:pt x="2390934" y="1396581"/>
                      <a:pt x="2394291" y="1397532"/>
                      <a:pt x="2396854" y="1399435"/>
                    </a:cubicBezTo>
                    <a:lnTo>
                      <a:pt x="2451404" y="1439946"/>
                    </a:lnTo>
                    <a:cubicBezTo>
                      <a:pt x="2456528" y="1443751"/>
                      <a:pt x="2456528" y="1449921"/>
                      <a:pt x="2451404" y="1453726"/>
                    </a:cubicBezTo>
                    <a:lnTo>
                      <a:pt x="2414224" y="1481338"/>
                    </a:lnTo>
                    <a:cubicBezTo>
                      <a:pt x="2409100" y="1485143"/>
                      <a:pt x="2400791" y="1485143"/>
                      <a:pt x="2395668" y="1481338"/>
                    </a:cubicBezTo>
                    <a:lnTo>
                      <a:pt x="2341116" y="1440826"/>
                    </a:lnTo>
                    <a:cubicBezTo>
                      <a:pt x="2335993" y="1437021"/>
                      <a:pt x="2335993" y="1430851"/>
                      <a:pt x="2341116" y="1427046"/>
                    </a:cubicBezTo>
                    <a:lnTo>
                      <a:pt x="2378296" y="1399435"/>
                    </a:lnTo>
                    <a:cubicBezTo>
                      <a:pt x="2380858" y="1397532"/>
                      <a:pt x="2384216" y="1396581"/>
                      <a:pt x="2387575" y="1396581"/>
                    </a:cubicBezTo>
                    <a:close/>
                    <a:moveTo>
                      <a:pt x="1623192" y="1396581"/>
                    </a:moveTo>
                    <a:cubicBezTo>
                      <a:pt x="1626551" y="1396581"/>
                      <a:pt x="1629909" y="1397532"/>
                      <a:pt x="1632471" y="1399435"/>
                    </a:cubicBezTo>
                    <a:lnTo>
                      <a:pt x="1687022" y="1439946"/>
                    </a:lnTo>
                    <a:cubicBezTo>
                      <a:pt x="1692147" y="1443751"/>
                      <a:pt x="1692147" y="1449921"/>
                      <a:pt x="1687022" y="1453726"/>
                    </a:cubicBezTo>
                    <a:lnTo>
                      <a:pt x="1649842" y="1481338"/>
                    </a:lnTo>
                    <a:cubicBezTo>
                      <a:pt x="1644718" y="1485143"/>
                      <a:pt x="1636410" y="1485143"/>
                      <a:pt x="1631286" y="1481338"/>
                    </a:cubicBezTo>
                    <a:lnTo>
                      <a:pt x="1576735" y="1440826"/>
                    </a:lnTo>
                    <a:cubicBezTo>
                      <a:pt x="1571611" y="1437021"/>
                      <a:pt x="1571611" y="1430851"/>
                      <a:pt x="1576735" y="1427046"/>
                    </a:cubicBezTo>
                    <a:lnTo>
                      <a:pt x="1613914" y="1399435"/>
                    </a:lnTo>
                    <a:cubicBezTo>
                      <a:pt x="1616477" y="1397532"/>
                      <a:pt x="1619835" y="1396581"/>
                      <a:pt x="1623192" y="1396581"/>
                    </a:cubicBezTo>
                    <a:close/>
                    <a:moveTo>
                      <a:pt x="858965" y="1396581"/>
                    </a:moveTo>
                    <a:cubicBezTo>
                      <a:pt x="862323" y="1396581"/>
                      <a:pt x="865681" y="1397532"/>
                      <a:pt x="868243" y="1399435"/>
                    </a:cubicBezTo>
                    <a:lnTo>
                      <a:pt x="922794" y="1439946"/>
                    </a:lnTo>
                    <a:cubicBezTo>
                      <a:pt x="927919" y="1443751"/>
                      <a:pt x="927919" y="1449921"/>
                      <a:pt x="922794" y="1453726"/>
                    </a:cubicBezTo>
                    <a:lnTo>
                      <a:pt x="885615" y="1481338"/>
                    </a:lnTo>
                    <a:cubicBezTo>
                      <a:pt x="880490" y="1485143"/>
                      <a:pt x="872182" y="1485143"/>
                      <a:pt x="867058" y="1481338"/>
                    </a:cubicBezTo>
                    <a:lnTo>
                      <a:pt x="812507" y="1440826"/>
                    </a:lnTo>
                    <a:cubicBezTo>
                      <a:pt x="807383" y="1437021"/>
                      <a:pt x="807383" y="1430851"/>
                      <a:pt x="812507" y="1427046"/>
                    </a:cubicBezTo>
                    <a:lnTo>
                      <a:pt x="849687" y="1399435"/>
                    </a:lnTo>
                    <a:cubicBezTo>
                      <a:pt x="852249" y="1397532"/>
                      <a:pt x="855607" y="1396581"/>
                      <a:pt x="858965" y="1396581"/>
                    </a:cubicBezTo>
                    <a:close/>
                    <a:moveTo>
                      <a:pt x="96184" y="1396581"/>
                    </a:moveTo>
                    <a:cubicBezTo>
                      <a:pt x="99542" y="1396581"/>
                      <a:pt x="102900" y="1397532"/>
                      <a:pt x="105463" y="1399435"/>
                    </a:cubicBezTo>
                    <a:lnTo>
                      <a:pt x="160013" y="1439946"/>
                    </a:lnTo>
                    <a:cubicBezTo>
                      <a:pt x="165137" y="1443751"/>
                      <a:pt x="165137" y="1449921"/>
                      <a:pt x="160013" y="1453726"/>
                    </a:cubicBezTo>
                    <a:lnTo>
                      <a:pt x="122834" y="1481338"/>
                    </a:lnTo>
                    <a:cubicBezTo>
                      <a:pt x="117709" y="1485143"/>
                      <a:pt x="109401" y="1485143"/>
                      <a:pt x="104277" y="1481338"/>
                    </a:cubicBezTo>
                    <a:lnTo>
                      <a:pt x="59787" y="1448298"/>
                    </a:lnTo>
                    <a:lnTo>
                      <a:pt x="64260" y="1416253"/>
                    </a:lnTo>
                    <a:lnTo>
                      <a:pt x="86906" y="1399435"/>
                    </a:lnTo>
                    <a:cubicBezTo>
                      <a:pt x="89468" y="1397532"/>
                      <a:pt x="92827" y="1396581"/>
                      <a:pt x="96184" y="1396581"/>
                    </a:cubicBezTo>
                    <a:close/>
                    <a:moveTo>
                      <a:pt x="4594010" y="1395031"/>
                    </a:moveTo>
                    <a:cubicBezTo>
                      <a:pt x="4596796" y="1394999"/>
                      <a:pt x="4599600" y="1395756"/>
                      <a:pt x="4601760" y="1397310"/>
                    </a:cubicBezTo>
                    <a:lnTo>
                      <a:pt x="4611028" y="1403982"/>
                    </a:lnTo>
                    <a:cubicBezTo>
                      <a:pt x="4615346" y="1407090"/>
                      <a:pt x="4615454" y="1412210"/>
                      <a:pt x="4611268" y="1415418"/>
                    </a:cubicBezTo>
                    <a:lnTo>
                      <a:pt x="4586024" y="1434760"/>
                    </a:lnTo>
                    <a:cubicBezTo>
                      <a:pt x="4581838" y="1437967"/>
                      <a:pt x="4574943" y="1438047"/>
                      <a:pt x="4570624" y="1434939"/>
                    </a:cubicBezTo>
                    <a:lnTo>
                      <a:pt x="4561356" y="1428268"/>
                    </a:lnTo>
                    <a:cubicBezTo>
                      <a:pt x="4557038" y="1425159"/>
                      <a:pt x="4556930" y="1420039"/>
                      <a:pt x="4561116" y="1416832"/>
                    </a:cubicBezTo>
                    <a:lnTo>
                      <a:pt x="4586359" y="1397489"/>
                    </a:lnTo>
                    <a:cubicBezTo>
                      <a:pt x="4588452" y="1395886"/>
                      <a:pt x="4591223" y="1395064"/>
                      <a:pt x="4594010" y="1395031"/>
                    </a:cubicBezTo>
                    <a:close/>
                    <a:moveTo>
                      <a:pt x="3829782" y="1395031"/>
                    </a:moveTo>
                    <a:cubicBezTo>
                      <a:pt x="3832568" y="1394999"/>
                      <a:pt x="3835372" y="1395756"/>
                      <a:pt x="3837531" y="1397310"/>
                    </a:cubicBezTo>
                    <a:lnTo>
                      <a:pt x="3846800" y="1403982"/>
                    </a:lnTo>
                    <a:cubicBezTo>
                      <a:pt x="3851118" y="1407090"/>
                      <a:pt x="3851226" y="1412210"/>
                      <a:pt x="3847040" y="1415418"/>
                    </a:cubicBezTo>
                    <a:lnTo>
                      <a:pt x="3821796" y="1434760"/>
                    </a:lnTo>
                    <a:cubicBezTo>
                      <a:pt x="3817610" y="1437967"/>
                      <a:pt x="3810715" y="1438047"/>
                      <a:pt x="3806396" y="1434939"/>
                    </a:cubicBezTo>
                    <a:lnTo>
                      <a:pt x="3797129" y="1428268"/>
                    </a:lnTo>
                    <a:cubicBezTo>
                      <a:pt x="3792810" y="1425159"/>
                      <a:pt x="3792702" y="1420039"/>
                      <a:pt x="3796888" y="1416832"/>
                    </a:cubicBezTo>
                    <a:lnTo>
                      <a:pt x="3822132" y="1397489"/>
                    </a:lnTo>
                    <a:cubicBezTo>
                      <a:pt x="3824224" y="1395886"/>
                      <a:pt x="3826995" y="1395064"/>
                      <a:pt x="3829782" y="1395031"/>
                    </a:cubicBezTo>
                    <a:close/>
                    <a:moveTo>
                      <a:pt x="3067000" y="1395031"/>
                    </a:moveTo>
                    <a:cubicBezTo>
                      <a:pt x="3069787" y="1394999"/>
                      <a:pt x="3072590" y="1395756"/>
                      <a:pt x="3074750" y="1397310"/>
                    </a:cubicBezTo>
                    <a:lnTo>
                      <a:pt x="3084019" y="1403982"/>
                    </a:lnTo>
                    <a:cubicBezTo>
                      <a:pt x="3088337" y="1407090"/>
                      <a:pt x="3088445" y="1412210"/>
                      <a:pt x="3084259" y="1415418"/>
                    </a:cubicBezTo>
                    <a:lnTo>
                      <a:pt x="3059015" y="1434760"/>
                    </a:lnTo>
                    <a:cubicBezTo>
                      <a:pt x="3054829" y="1437967"/>
                      <a:pt x="3047934" y="1438047"/>
                      <a:pt x="3043616" y="1434939"/>
                    </a:cubicBezTo>
                    <a:lnTo>
                      <a:pt x="3034347" y="1428268"/>
                    </a:lnTo>
                    <a:cubicBezTo>
                      <a:pt x="3030028" y="1425159"/>
                      <a:pt x="3029920" y="1420039"/>
                      <a:pt x="3034107" y="1416832"/>
                    </a:cubicBezTo>
                    <a:lnTo>
                      <a:pt x="3059351" y="1397489"/>
                    </a:lnTo>
                    <a:cubicBezTo>
                      <a:pt x="3061444" y="1395886"/>
                      <a:pt x="3064214" y="1395064"/>
                      <a:pt x="3067000" y="1395031"/>
                    </a:cubicBezTo>
                    <a:close/>
                    <a:moveTo>
                      <a:pt x="2302772" y="1395031"/>
                    </a:moveTo>
                    <a:cubicBezTo>
                      <a:pt x="2305559" y="1394999"/>
                      <a:pt x="2308363" y="1395756"/>
                      <a:pt x="2310522" y="1397310"/>
                    </a:cubicBezTo>
                    <a:lnTo>
                      <a:pt x="2319791" y="1403982"/>
                    </a:lnTo>
                    <a:cubicBezTo>
                      <a:pt x="2324109" y="1407090"/>
                      <a:pt x="2324217" y="1412210"/>
                      <a:pt x="2320031" y="1415418"/>
                    </a:cubicBezTo>
                    <a:lnTo>
                      <a:pt x="2294787" y="1434760"/>
                    </a:lnTo>
                    <a:cubicBezTo>
                      <a:pt x="2290601" y="1437967"/>
                      <a:pt x="2283706" y="1438047"/>
                      <a:pt x="2279387" y="1434939"/>
                    </a:cubicBezTo>
                    <a:lnTo>
                      <a:pt x="2270120" y="1428268"/>
                    </a:lnTo>
                    <a:cubicBezTo>
                      <a:pt x="2265800" y="1425159"/>
                      <a:pt x="2265693" y="1420039"/>
                      <a:pt x="2269879" y="1416832"/>
                    </a:cubicBezTo>
                    <a:lnTo>
                      <a:pt x="2295122" y="1397489"/>
                    </a:lnTo>
                    <a:cubicBezTo>
                      <a:pt x="2297216" y="1395886"/>
                      <a:pt x="2299986" y="1395064"/>
                      <a:pt x="2302772" y="1395031"/>
                    </a:cubicBezTo>
                    <a:close/>
                    <a:moveTo>
                      <a:pt x="1538390" y="1395031"/>
                    </a:moveTo>
                    <a:cubicBezTo>
                      <a:pt x="1541177" y="1394999"/>
                      <a:pt x="1543980" y="1395756"/>
                      <a:pt x="1546140" y="1397310"/>
                    </a:cubicBezTo>
                    <a:lnTo>
                      <a:pt x="1555409" y="1403982"/>
                    </a:lnTo>
                    <a:cubicBezTo>
                      <a:pt x="1559727" y="1407090"/>
                      <a:pt x="1559836" y="1412210"/>
                      <a:pt x="1555649" y="1415418"/>
                    </a:cubicBezTo>
                    <a:lnTo>
                      <a:pt x="1530404" y="1434760"/>
                    </a:lnTo>
                    <a:cubicBezTo>
                      <a:pt x="1526219" y="1437967"/>
                      <a:pt x="1519324" y="1438047"/>
                      <a:pt x="1515005" y="1434939"/>
                    </a:cubicBezTo>
                    <a:lnTo>
                      <a:pt x="1505738" y="1428268"/>
                    </a:lnTo>
                    <a:cubicBezTo>
                      <a:pt x="1501419" y="1425159"/>
                      <a:pt x="1501310" y="1420039"/>
                      <a:pt x="1505497" y="1416832"/>
                    </a:cubicBezTo>
                    <a:lnTo>
                      <a:pt x="1530740" y="1397489"/>
                    </a:lnTo>
                    <a:cubicBezTo>
                      <a:pt x="1532833" y="1395886"/>
                      <a:pt x="1535604" y="1395064"/>
                      <a:pt x="1538390" y="1395031"/>
                    </a:cubicBezTo>
                    <a:close/>
                    <a:moveTo>
                      <a:pt x="774162" y="1395031"/>
                    </a:moveTo>
                    <a:cubicBezTo>
                      <a:pt x="776949" y="1394999"/>
                      <a:pt x="779753" y="1395756"/>
                      <a:pt x="781912" y="1397310"/>
                    </a:cubicBezTo>
                    <a:lnTo>
                      <a:pt x="791181" y="1403982"/>
                    </a:lnTo>
                    <a:cubicBezTo>
                      <a:pt x="795499" y="1407090"/>
                      <a:pt x="795607" y="1412210"/>
                      <a:pt x="791421" y="1415418"/>
                    </a:cubicBezTo>
                    <a:lnTo>
                      <a:pt x="766177" y="1434760"/>
                    </a:lnTo>
                    <a:cubicBezTo>
                      <a:pt x="761991" y="1437967"/>
                      <a:pt x="755096" y="1438047"/>
                      <a:pt x="750778" y="1434939"/>
                    </a:cubicBezTo>
                    <a:lnTo>
                      <a:pt x="741510" y="1428268"/>
                    </a:lnTo>
                    <a:cubicBezTo>
                      <a:pt x="737191" y="1425159"/>
                      <a:pt x="737082" y="1420039"/>
                      <a:pt x="741269" y="1416832"/>
                    </a:cubicBezTo>
                    <a:lnTo>
                      <a:pt x="766513" y="1397489"/>
                    </a:lnTo>
                    <a:cubicBezTo>
                      <a:pt x="768606" y="1395886"/>
                      <a:pt x="771376" y="1395064"/>
                      <a:pt x="774162" y="1395031"/>
                    </a:cubicBezTo>
                    <a:close/>
                    <a:moveTo>
                      <a:pt x="4465142" y="1394789"/>
                    </a:moveTo>
                    <a:lnTo>
                      <a:pt x="4499532" y="1394789"/>
                    </a:lnTo>
                    <a:cubicBezTo>
                      <a:pt x="4510162" y="1394789"/>
                      <a:pt x="4518778" y="1401188"/>
                      <a:pt x="4518778" y="1409082"/>
                    </a:cubicBezTo>
                    <a:lnTo>
                      <a:pt x="4518778" y="1426021"/>
                    </a:lnTo>
                    <a:cubicBezTo>
                      <a:pt x="4518779" y="1433914"/>
                      <a:pt x="4510162" y="1440313"/>
                      <a:pt x="4499533" y="1440313"/>
                    </a:cubicBezTo>
                    <a:lnTo>
                      <a:pt x="4465142" y="1440313"/>
                    </a:lnTo>
                    <a:cubicBezTo>
                      <a:pt x="4454514" y="1440313"/>
                      <a:pt x="4445898" y="1433914"/>
                      <a:pt x="4445898" y="1426021"/>
                    </a:cubicBezTo>
                    <a:lnTo>
                      <a:pt x="4445898" y="1409081"/>
                    </a:lnTo>
                    <a:cubicBezTo>
                      <a:pt x="4445898" y="1401188"/>
                      <a:pt x="4454514" y="1394789"/>
                      <a:pt x="4465142" y="1394789"/>
                    </a:cubicBezTo>
                    <a:close/>
                    <a:moveTo>
                      <a:pt x="3702362" y="1394789"/>
                    </a:moveTo>
                    <a:lnTo>
                      <a:pt x="3736752" y="1394789"/>
                    </a:lnTo>
                    <a:cubicBezTo>
                      <a:pt x="3747381" y="1394789"/>
                      <a:pt x="3755998" y="1401188"/>
                      <a:pt x="3755998" y="1409082"/>
                    </a:cubicBezTo>
                    <a:lnTo>
                      <a:pt x="3755998" y="1426021"/>
                    </a:lnTo>
                    <a:cubicBezTo>
                      <a:pt x="3755998" y="1433914"/>
                      <a:pt x="3747381" y="1440313"/>
                      <a:pt x="3736752" y="1440313"/>
                    </a:cubicBezTo>
                    <a:lnTo>
                      <a:pt x="3702362" y="1440313"/>
                    </a:lnTo>
                    <a:cubicBezTo>
                      <a:pt x="3691733" y="1440313"/>
                      <a:pt x="3683116" y="1433914"/>
                      <a:pt x="3683116" y="1426021"/>
                    </a:cubicBezTo>
                    <a:lnTo>
                      <a:pt x="3683116" y="1409081"/>
                    </a:lnTo>
                    <a:cubicBezTo>
                      <a:pt x="3683116" y="1401188"/>
                      <a:pt x="3691733" y="1394789"/>
                      <a:pt x="3702362" y="1394789"/>
                    </a:cubicBezTo>
                    <a:close/>
                    <a:moveTo>
                      <a:pt x="2938134" y="1394789"/>
                    </a:moveTo>
                    <a:lnTo>
                      <a:pt x="2972523" y="1394789"/>
                    </a:lnTo>
                    <a:cubicBezTo>
                      <a:pt x="2983153" y="1394789"/>
                      <a:pt x="2991769" y="1401188"/>
                      <a:pt x="2991769" y="1409082"/>
                    </a:cubicBezTo>
                    <a:lnTo>
                      <a:pt x="2991769" y="1426021"/>
                    </a:lnTo>
                    <a:cubicBezTo>
                      <a:pt x="2991770" y="1433914"/>
                      <a:pt x="2983153" y="1440313"/>
                      <a:pt x="2972524" y="1440313"/>
                    </a:cubicBezTo>
                    <a:lnTo>
                      <a:pt x="2938134" y="1440313"/>
                    </a:lnTo>
                    <a:cubicBezTo>
                      <a:pt x="2927505" y="1440313"/>
                      <a:pt x="2918888" y="1433914"/>
                      <a:pt x="2918888" y="1426021"/>
                    </a:cubicBezTo>
                    <a:lnTo>
                      <a:pt x="2918888" y="1409081"/>
                    </a:lnTo>
                    <a:cubicBezTo>
                      <a:pt x="2918888" y="1401188"/>
                      <a:pt x="2927505" y="1394789"/>
                      <a:pt x="2938134" y="1394789"/>
                    </a:cubicBezTo>
                    <a:close/>
                    <a:moveTo>
                      <a:pt x="2173751" y="1394789"/>
                    </a:moveTo>
                    <a:lnTo>
                      <a:pt x="2208142" y="1394789"/>
                    </a:lnTo>
                    <a:cubicBezTo>
                      <a:pt x="2218771" y="1394789"/>
                      <a:pt x="2227387" y="1401188"/>
                      <a:pt x="2227387" y="1409082"/>
                    </a:cubicBezTo>
                    <a:lnTo>
                      <a:pt x="2227387" y="1426021"/>
                    </a:lnTo>
                    <a:cubicBezTo>
                      <a:pt x="2227388" y="1433914"/>
                      <a:pt x="2218771" y="1440313"/>
                      <a:pt x="2208142" y="1440313"/>
                    </a:cubicBezTo>
                    <a:lnTo>
                      <a:pt x="2173751" y="1440313"/>
                    </a:lnTo>
                    <a:cubicBezTo>
                      <a:pt x="2163123" y="1440313"/>
                      <a:pt x="2154506" y="1433914"/>
                      <a:pt x="2154506" y="1426021"/>
                    </a:cubicBezTo>
                    <a:lnTo>
                      <a:pt x="2154506" y="1409081"/>
                    </a:lnTo>
                    <a:cubicBezTo>
                      <a:pt x="2154506" y="1401188"/>
                      <a:pt x="2163123" y="1394789"/>
                      <a:pt x="2173751" y="1394789"/>
                    </a:cubicBezTo>
                    <a:close/>
                    <a:moveTo>
                      <a:pt x="1409524" y="1394789"/>
                    </a:moveTo>
                    <a:lnTo>
                      <a:pt x="1443913" y="1394789"/>
                    </a:lnTo>
                    <a:cubicBezTo>
                      <a:pt x="1454543" y="1394789"/>
                      <a:pt x="1463159" y="1401188"/>
                      <a:pt x="1463159" y="1409082"/>
                    </a:cubicBezTo>
                    <a:lnTo>
                      <a:pt x="1463159" y="1426021"/>
                    </a:lnTo>
                    <a:cubicBezTo>
                      <a:pt x="1463160" y="1433914"/>
                      <a:pt x="1454543" y="1440313"/>
                      <a:pt x="1443914" y="1440313"/>
                    </a:cubicBezTo>
                    <a:lnTo>
                      <a:pt x="1409524" y="1440313"/>
                    </a:lnTo>
                    <a:cubicBezTo>
                      <a:pt x="1398895" y="1440313"/>
                      <a:pt x="1390278" y="1433914"/>
                      <a:pt x="1390278" y="1426021"/>
                    </a:cubicBezTo>
                    <a:lnTo>
                      <a:pt x="1390278" y="1409081"/>
                    </a:lnTo>
                    <a:cubicBezTo>
                      <a:pt x="1390278" y="1401188"/>
                      <a:pt x="1398895" y="1394789"/>
                      <a:pt x="1409524" y="1394789"/>
                    </a:cubicBezTo>
                    <a:close/>
                    <a:moveTo>
                      <a:pt x="646743" y="1394789"/>
                    </a:moveTo>
                    <a:lnTo>
                      <a:pt x="681133" y="1394789"/>
                    </a:lnTo>
                    <a:cubicBezTo>
                      <a:pt x="691762" y="1394789"/>
                      <a:pt x="700379" y="1401188"/>
                      <a:pt x="700379" y="1409082"/>
                    </a:cubicBezTo>
                    <a:lnTo>
                      <a:pt x="700379" y="1426021"/>
                    </a:lnTo>
                    <a:cubicBezTo>
                      <a:pt x="700379" y="1433914"/>
                      <a:pt x="691762" y="1440313"/>
                      <a:pt x="681133" y="1440313"/>
                    </a:cubicBezTo>
                    <a:lnTo>
                      <a:pt x="646743" y="1440313"/>
                    </a:lnTo>
                    <a:cubicBezTo>
                      <a:pt x="636114" y="1440313"/>
                      <a:pt x="627498" y="1433914"/>
                      <a:pt x="627498" y="1426021"/>
                    </a:cubicBezTo>
                    <a:lnTo>
                      <a:pt x="627498" y="1409081"/>
                    </a:lnTo>
                    <a:cubicBezTo>
                      <a:pt x="627498" y="1401188"/>
                      <a:pt x="636114" y="1394789"/>
                      <a:pt x="646743" y="1394789"/>
                    </a:cubicBezTo>
                    <a:close/>
                    <a:moveTo>
                      <a:pt x="4873510" y="1350342"/>
                    </a:moveTo>
                    <a:lnTo>
                      <a:pt x="4879060" y="1352135"/>
                    </a:lnTo>
                    <a:lnTo>
                      <a:pt x="4904172" y="1371457"/>
                    </a:lnTo>
                    <a:cubicBezTo>
                      <a:pt x="4907206" y="1373791"/>
                      <a:pt x="4907116" y="1377509"/>
                      <a:pt x="4903974" y="1379761"/>
                    </a:cubicBezTo>
                    <a:lnTo>
                      <a:pt x="4895356" y="1385939"/>
                    </a:lnTo>
                    <a:cubicBezTo>
                      <a:pt x="4892212" y="1388191"/>
                      <a:pt x="4887206" y="1388125"/>
                      <a:pt x="4884172" y="1385792"/>
                    </a:cubicBezTo>
                    <a:lnTo>
                      <a:pt x="4859061" y="1366471"/>
                    </a:lnTo>
                    <a:cubicBezTo>
                      <a:pt x="4856029" y="1364137"/>
                      <a:pt x="4856117" y="1360419"/>
                      <a:pt x="4859259" y="1358166"/>
                    </a:cubicBezTo>
                    <a:lnTo>
                      <a:pt x="4867878" y="1351989"/>
                    </a:lnTo>
                    <a:cubicBezTo>
                      <a:pt x="4869450" y="1350863"/>
                      <a:pt x="4871487" y="1350316"/>
                      <a:pt x="4873510" y="1350342"/>
                    </a:cubicBezTo>
                    <a:close/>
                    <a:moveTo>
                      <a:pt x="4109283" y="1350342"/>
                    </a:moveTo>
                    <a:cubicBezTo>
                      <a:pt x="4111306" y="1350369"/>
                      <a:pt x="4113316" y="1350969"/>
                      <a:pt x="4114833" y="1352135"/>
                    </a:cubicBezTo>
                    <a:lnTo>
                      <a:pt x="4139944" y="1371457"/>
                    </a:lnTo>
                    <a:cubicBezTo>
                      <a:pt x="4142977" y="1373791"/>
                      <a:pt x="4142888" y="1377509"/>
                      <a:pt x="4139746" y="1379761"/>
                    </a:cubicBezTo>
                    <a:lnTo>
                      <a:pt x="4131126" y="1385939"/>
                    </a:lnTo>
                    <a:cubicBezTo>
                      <a:pt x="4127984" y="1388191"/>
                      <a:pt x="4122978" y="1388125"/>
                      <a:pt x="4119944" y="1385792"/>
                    </a:cubicBezTo>
                    <a:lnTo>
                      <a:pt x="4094834" y="1366471"/>
                    </a:lnTo>
                    <a:cubicBezTo>
                      <a:pt x="4091801" y="1364137"/>
                      <a:pt x="4091889" y="1360419"/>
                      <a:pt x="4095032" y="1358166"/>
                    </a:cubicBezTo>
                    <a:lnTo>
                      <a:pt x="4103650" y="1351989"/>
                    </a:lnTo>
                    <a:cubicBezTo>
                      <a:pt x="4105222" y="1350863"/>
                      <a:pt x="4107259" y="1350316"/>
                      <a:pt x="4109283" y="1350342"/>
                    </a:cubicBezTo>
                    <a:close/>
                    <a:moveTo>
                      <a:pt x="3346501" y="1350342"/>
                    </a:moveTo>
                    <a:lnTo>
                      <a:pt x="3352052" y="1352135"/>
                    </a:lnTo>
                    <a:lnTo>
                      <a:pt x="3377163" y="1371457"/>
                    </a:lnTo>
                    <a:cubicBezTo>
                      <a:pt x="3380196" y="1373791"/>
                      <a:pt x="3380108" y="1377509"/>
                      <a:pt x="3376965" y="1379761"/>
                    </a:cubicBezTo>
                    <a:lnTo>
                      <a:pt x="3368346" y="1385939"/>
                    </a:lnTo>
                    <a:cubicBezTo>
                      <a:pt x="3365203" y="1388191"/>
                      <a:pt x="3360197" y="1388125"/>
                      <a:pt x="3357164" y="1385792"/>
                    </a:cubicBezTo>
                    <a:lnTo>
                      <a:pt x="3332052" y="1366471"/>
                    </a:lnTo>
                    <a:cubicBezTo>
                      <a:pt x="3329020" y="1364137"/>
                      <a:pt x="3329108" y="1360419"/>
                      <a:pt x="3332250" y="1358166"/>
                    </a:cubicBezTo>
                    <a:lnTo>
                      <a:pt x="3340870" y="1351989"/>
                    </a:lnTo>
                    <a:cubicBezTo>
                      <a:pt x="3342441" y="1350863"/>
                      <a:pt x="3344478" y="1350316"/>
                      <a:pt x="3346501" y="1350342"/>
                    </a:cubicBezTo>
                    <a:close/>
                    <a:moveTo>
                      <a:pt x="2582274" y="1350342"/>
                    </a:moveTo>
                    <a:cubicBezTo>
                      <a:pt x="2584297" y="1350369"/>
                      <a:pt x="2586307" y="1350969"/>
                      <a:pt x="2587824" y="1352135"/>
                    </a:cubicBezTo>
                    <a:lnTo>
                      <a:pt x="2612935" y="1371457"/>
                    </a:lnTo>
                    <a:cubicBezTo>
                      <a:pt x="2615968" y="1373791"/>
                      <a:pt x="2615879" y="1377509"/>
                      <a:pt x="2612737" y="1379761"/>
                    </a:cubicBezTo>
                    <a:lnTo>
                      <a:pt x="2604118" y="1385939"/>
                    </a:lnTo>
                    <a:cubicBezTo>
                      <a:pt x="2600976" y="1388191"/>
                      <a:pt x="2595969" y="1388125"/>
                      <a:pt x="2592936" y="1385792"/>
                    </a:cubicBezTo>
                    <a:lnTo>
                      <a:pt x="2567824" y="1366471"/>
                    </a:lnTo>
                    <a:cubicBezTo>
                      <a:pt x="2564792" y="1364137"/>
                      <a:pt x="2564880" y="1360419"/>
                      <a:pt x="2568023" y="1358166"/>
                    </a:cubicBezTo>
                    <a:lnTo>
                      <a:pt x="2576642" y="1351989"/>
                    </a:lnTo>
                    <a:cubicBezTo>
                      <a:pt x="2578213" y="1350863"/>
                      <a:pt x="2580250" y="1350316"/>
                      <a:pt x="2582274" y="1350342"/>
                    </a:cubicBezTo>
                    <a:close/>
                    <a:moveTo>
                      <a:pt x="1817892" y="1350342"/>
                    </a:moveTo>
                    <a:lnTo>
                      <a:pt x="1823442" y="1352135"/>
                    </a:lnTo>
                    <a:lnTo>
                      <a:pt x="1848553" y="1371457"/>
                    </a:lnTo>
                    <a:cubicBezTo>
                      <a:pt x="1851586" y="1373791"/>
                      <a:pt x="1851498" y="1377509"/>
                      <a:pt x="1848355" y="1379761"/>
                    </a:cubicBezTo>
                    <a:lnTo>
                      <a:pt x="1839736" y="1385939"/>
                    </a:lnTo>
                    <a:cubicBezTo>
                      <a:pt x="1836594" y="1388191"/>
                      <a:pt x="1831587" y="1388125"/>
                      <a:pt x="1828554" y="1385792"/>
                    </a:cubicBezTo>
                    <a:lnTo>
                      <a:pt x="1803442" y="1366471"/>
                    </a:lnTo>
                    <a:cubicBezTo>
                      <a:pt x="1800410" y="1364137"/>
                      <a:pt x="1800498" y="1360419"/>
                      <a:pt x="1803640" y="1358166"/>
                    </a:cubicBezTo>
                    <a:lnTo>
                      <a:pt x="1812260" y="1351989"/>
                    </a:lnTo>
                    <a:cubicBezTo>
                      <a:pt x="1813831" y="1350863"/>
                      <a:pt x="1815868" y="1350316"/>
                      <a:pt x="1817892" y="1350342"/>
                    </a:cubicBezTo>
                    <a:close/>
                    <a:moveTo>
                      <a:pt x="1053664" y="1350342"/>
                    </a:moveTo>
                    <a:cubicBezTo>
                      <a:pt x="1055687" y="1350369"/>
                      <a:pt x="1057697" y="1350969"/>
                      <a:pt x="1059214" y="1352135"/>
                    </a:cubicBezTo>
                    <a:lnTo>
                      <a:pt x="1084325" y="1371457"/>
                    </a:lnTo>
                    <a:cubicBezTo>
                      <a:pt x="1087359" y="1373791"/>
                      <a:pt x="1087270" y="1377509"/>
                      <a:pt x="1084127" y="1379761"/>
                    </a:cubicBezTo>
                    <a:lnTo>
                      <a:pt x="1075508" y="1385939"/>
                    </a:lnTo>
                    <a:cubicBezTo>
                      <a:pt x="1072366" y="1388191"/>
                      <a:pt x="1067359" y="1388125"/>
                      <a:pt x="1064326" y="1385792"/>
                    </a:cubicBezTo>
                    <a:lnTo>
                      <a:pt x="1039215" y="1366471"/>
                    </a:lnTo>
                    <a:cubicBezTo>
                      <a:pt x="1036182" y="1364137"/>
                      <a:pt x="1036270" y="1360419"/>
                      <a:pt x="1039413" y="1358166"/>
                    </a:cubicBezTo>
                    <a:lnTo>
                      <a:pt x="1048032" y="1351989"/>
                    </a:lnTo>
                    <a:cubicBezTo>
                      <a:pt x="1049603" y="1350863"/>
                      <a:pt x="1051640" y="1350316"/>
                      <a:pt x="1053664" y="1350342"/>
                    </a:cubicBezTo>
                    <a:close/>
                    <a:moveTo>
                      <a:pt x="290882" y="1350342"/>
                    </a:moveTo>
                    <a:lnTo>
                      <a:pt x="296433" y="1352135"/>
                    </a:lnTo>
                    <a:lnTo>
                      <a:pt x="321544" y="1371457"/>
                    </a:lnTo>
                    <a:cubicBezTo>
                      <a:pt x="324578" y="1373791"/>
                      <a:pt x="324489" y="1377509"/>
                      <a:pt x="321346" y="1379761"/>
                    </a:cubicBezTo>
                    <a:lnTo>
                      <a:pt x="312727" y="1385939"/>
                    </a:lnTo>
                    <a:cubicBezTo>
                      <a:pt x="309584" y="1388191"/>
                      <a:pt x="304578" y="1388125"/>
                      <a:pt x="301545" y="1385792"/>
                    </a:cubicBezTo>
                    <a:lnTo>
                      <a:pt x="276433" y="1366471"/>
                    </a:lnTo>
                    <a:cubicBezTo>
                      <a:pt x="273401" y="1364137"/>
                      <a:pt x="273489" y="1360419"/>
                      <a:pt x="276632" y="1358166"/>
                    </a:cubicBezTo>
                    <a:lnTo>
                      <a:pt x="285251" y="1351989"/>
                    </a:lnTo>
                    <a:cubicBezTo>
                      <a:pt x="286822" y="1350863"/>
                      <a:pt x="288859" y="1350316"/>
                      <a:pt x="290882" y="1350342"/>
                    </a:cubicBezTo>
                    <a:close/>
                    <a:moveTo>
                      <a:pt x="4659670" y="1334732"/>
                    </a:moveTo>
                    <a:cubicBezTo>
                      <a:pt x="4661861" y="1334639"/>
                      <a:pt x="4664113" y="1334864"/>
                      <a:pt x="4666310" y="1335448"/>
                    </a:cubicBezTo>
                    <a:lnTo>
                      <a:pt x="4693177" y="1342584"/>
                    </a:lnTo>
                    <a:cubicBezTo>
                      <a:pt x="4701965" y="1344917"/>
                      <a:pt x="4706540" y="1352099"/>
                      <a:pt x="4703398" y="1358624"/>
                    </a:cubicBezTo>
                    <a:lnTo>
                      <a:pt x="4694778" y="1376521"/>
                    </a:lnTo>
                    <a:cubicBezTo>
                      <a:pt x="4691636" y="1383046"/>
                      <a:pt x="4681966" y="1386445"/>
                      <a:pt x="4673178" y="1384111"/>
                    </a:cubicBezTo>
                    <a:lnTo>
                      <a:pt x="4646310" y="1376975"/>
                    </a:lnTo>
                    <a:cubicBezTo>
                      <a:pt x="4637524" y="1374641"/>
                      <a:pt x="4632948" y="1367459"/>
                      <a:pt x="4636090" y="1360934"/>
                    </a:cubicBezTo>
                    <a:lnTo>
                      <a:pt x="4644710" y="1343037"/>
                    </a:lnTo>
                    <a:cubicBezTo>
                      <a:pt x="4647067" y="1338143"/>
                      <a:pt x="4653096" y="1335008"/>
                      <a:pt x="4659670" y="1334732"/>
                    </a:cubicBezTo>
                    <a:close/>
                    <a:moveTo>
                      <a:pt x="3895442" y="1334732"/>
                    </a:moveTo>
                    <a:cubicBezTo>
                      <a:pt x="3897633" y="1334639"/>
                      <a:pt x="3899884" y="1334864"/>
                      <a:pt x="3902082" y="1335448"/>
                    </a:cubicBezTo>
                    <a:lnTo>
                      <a:pt x="3928949" y="1342584"/>
                    </a:lnTo>
                    <a:cubicBezTo>
                      <a:pt x="3937736" y="1344917"/>
                      <a:pt x="3942312" y="1352099"/>
                      <a:pt x="3939170" y="1358624"/>
                    </a:cubicBezTo>
                    <a:lnTo>
                      <a:pt x="3930550" y="1376521"/>
                    </a:lnTo>
                    <a:cubicBezTo>
                      <a:pt x="3927408" y="1383046"/>
                      <a:pt x="3917737" y="1386445"/>
                      <a:pt x="3908950" y="1384111"/>
                    </a:cubicBezTo>
                    <a:lnTo>
                      <a:pt x="3882082" y="1376975"/>
                    </a:lnTo>
                    <a:cubicBezTo>
                      <a:pt x="3873296" y="1374641"/>
                      <a:pt x="3868720" y="1367459"/>
                      <a:pt x="3871863" y="1360934"/>
                    </a:cubicBezTo>
                    <a:lnTo>
                      <a:pt x="3880482" y="1343037"/>
                    </a:lnTo>
                    <a:cubicBezTo>
                      <a:pt x="3882839" y="1338143"/>
                      <a:pt x="3888868" y="1335008"/>
                      <a:pt x="3895442" y="1334732"/>
                    </a:cubicBezTo>
                    <a:close/>
                    <a:moveTo>
                      <a:pt x="3132661" y="1334732"/>
                    </a:moveTo>
                    <a:cubicBezTo>
                      <a:pt x="3134852" y="1334639"/>
                      <a:pt x="3137104" y="1334864"/>
                      <a:pt x="3139301" y="1335448"/>
                    </a:cubicBezTo>
                    <a:lnTo>
                      <a:pt x="3166168" y="1342584"/>
                    </a:lnTo>
                    <a:cubicBezTo>
                      <a:pt x="3174956" y="1344917"/>
                      <a:pt x="3179531" y="1352099"/>
                      <a:pt x="3176388" y="1358624"/>
                    </a:cubicBezTo>
                    <a:lnTo>
                      <a:pt x="3167770" y="1376521"/>
                    </a:lnTo>
                    <a:cubicBezTo>
                      <a:pt x="3164627" y="1383046"/>
                      <a:pt x="3154956" y="1386445"/>
                      <a:pt x="3146170" y="1384111"/>
                    </a:cubicBezTo>
                    <a:lnTo>
                      <a:pt x="3119302" y="1376975"/>
                    </a:lnTo>
                    <a:cubicBezTo>
                      <a:pt x="3110515" y="1374641"/>
                      <a:pt x="3105939" y="1367459"/>
                      <a:pt x="3109082" y="1360934"/>
                    </a:cubicBezTo>
                    <a:lnTo>
                      <a:pt x="3117701" y="1343037"/>
                    </a:lnTo>
                    <a:cubicBezTo>
                      <a:pt x="3120057" y="1338143"/>
                      <a:pt x="3126087" y="1335008"/>
                      <a:pt x="3132661" y="1334732"/>
                    </a:cubicBezTo>
                    <a:close/>
                    <a:moveTo>
                      <a:pt x="2368433" y="1334732"/>
                    </a:moveTo>
                    <a:cubicBezTo>
                      <a:pt x="2370624" y="1334639"/>
                      <a:pt x="2372876" y="1334864"/>
                      <a:pt x="2375073" y="1335448"/>
                    </a:cubicBezTo>
                    <a:lnTo>
                      <a:pt x="2401940" y="1342584"/>
                    </a:lnTo>
                    <a:cubicBezTo>
                      <a:pt x="2410728" y="1344917"/>
                      <a:pt x="2415303" y="1352099"/>
                      <a:pt x="2412160" y="1358624"/>
                    </a:cubicBezTo>
                    <a:lnTo>
                      <a:pt x="2403541" y="1376521"/>
                    </a:lnTo>
                    <a:cubicBezTo>
                      <a:pt x="2400399" y="1383046"/>
                      <a:pt x="2390728" y="1386445"/>
                      <a:pt x="2381941" y="1384111"/>
                    </a:cubicBezTo>
                    <a:lnTo>
                      <a:pt x="2355073" y="1376975"/>
                    </a:lnTo>
                    <a:cubicBezTo>
                      <a:pt x="2346286" y="1374641"/>
                      <a:pt x="2341711" y="1367459"/>
                      <a:pt x="2344854" y="1360934"/>
                    </a:cubicBezTo>
                    <a:lnTo>
                      <a:pt x="2353473" y="1343037"/>
                    </a:lnTo>
                    <a:cubicBezTo>
                      <a:pt x="2355830" y="1338143"/>
                      <a:pt x="2361858" y="1335008"/>
                      <a:pt x="2368433" y="1334732"/>
                    </a:cubicBezTo>
                    <a:close/>
                    <a:moveTo>
                      <a:pt x="1604051" y="1334732"/>
                    </a:moveTo>
                    <a:cubicBezTo>
                      <a:pt x="1606242" y="1334639"/>
                      <a:pt x="1608494" y="1334864"/>
                      <a:pt x="1610690" y="1335448"/>
                    </a:cubicBezTo>
                    <a:lnTo>
                      <a:pt x="1637558" y="1342584"/>
                    </a:lnTo>
                    <a:cubicBezTo>
                      <a:pt x="1646346" y="1344917"/>
                      <a:pt x="1650921" y="1352099"/>
                      <a:pt x="1647778" y="1358624"/>
                    </a:cubicBezTo>
                    <a:lnTo>
                      <a:pt x="1639160" y="1376521"/>
                    </a:lnTo>
                    <a:cubicBezTo>
                      <a:pt x="1636017" y="1383046"/>
                      <a:pt x="1626346" y="1386445"/>
                      <a:pt x="1617560" y="1384111"/>
                    </a:cubicBezTo>
                    <a:lnTo>
                      <a:pt x="1590692" y="1376975"/>
                    </a:lnTo>
                    <a:cubicBezTo>
                      <a:pt x="1581905" y="1374641"/>
                      <a:pt x="1577329" y="1367459"/>
                      <a:pt x="1580472" y="1360934"/>
                    </a:cubicBezTo>
                    <a:lnTo>
                      <a:pt x="1589090" y="1343037"/>
                    </a:lnTo>
                    <a:cubicBezTo>
                      <a:pt x="1591448" y="1338143"/>
                      <a:pt x="1597477" y="1335008"/>
                      <a:pt x="1604051" y="1334732"/>
                    </a:cubicBezTo>
                    <a:close/>
                    <a:moveTo>
                      <a:pt x="839823" y="1334732"/>
                    </a:moveTo>
                    <a:cubicBezTo>
                      <a:pt x="842014" y="1334639"/>
                      <a:pt x="844266" y="1334864"/>
                      <a:pt x="846463" y="1335448"/>
                    </a:cubicBezTo>
                    <a:lnTo>
                      <a:pt x="873330" y="1342584"/>
                    </a:lnTo>
                    <a:cubicBezTo>
                      <a:pt x="882118" y="1344917"/>
                      <a:pt x="886693" y="1352099"/>
                      <a:pt x="883551" y="1358624"/>
                    </a:cubicBezTo>
                    <a:lnTo>
                      <a:pt x="874932" y="1376521"/>
                    </a:lnTo>
                    <a:cubicBezTo>
                      <a:pt x="871789" y="1383046"/>
                      <a:pt x="862118" y="1386445"/>
                      <a:pt x="853332" y="1384111"/>
                    </a:cubicBezTo>
                    <a:lnTo>
                      <a:pt x="826464" y="1376975"/>
                    </a:lnTo>
                    <a:cubicBezTo>
                      <a:pt x="817677" y="1374641"/>
                      <a:pt x="813101" y="1367459"/>
                      <a:pt x="816244" y="1360934"/>
                    </a:cubicBezTo>
                    <a:lnTo>
                      <a:pt x="824862" y="1343037"/>
                    </a:lnTo>
                    <a:cubicBezTo>
                      <a:pt x="827220" y="1338143"/>
                      <a:pt x="833249" y="1335008"/>
                      <a:pt x="839823" y="1334732"/>
                    </a:cubicBezTo>
                    <a:close/>
                    <a:moveTo>
                      <a:pt x="77042" y="1334732"/>
                    </a:moveTo>
                    <a:cubicBezTo>
                      <a:pt x="79233" y="1334639"/>
                      <a:pt x="81485" y="1334864"/>
                      <a:pt x="83682" y="1335448"/>
                    </a:cubicBezTo>
                    <a:lnTo>
                      <a:pt x="110550" y="1342584"/>
                    </a:lnTo>
                    <a:cubicBezTo>
                      <a:pt x="119337" y="1344917"/>
                      <a:pt x="123912" y="1352099"/>
                      <a:pt x="120770" y="1358624"/>
                    </a:cubicBezTo>
                    <a:lnTo>
                      <a:pt x="112151" y="1376521"/>
                    </a:lnTo>
                    <a:cubicBezTo>
                      <a:pt x="109008" y="1383046"/>
                      <a:pt x="99337" y="1386445"/>
                      <a:pt x="90551" y="1384111"/>
                    </a:cubicBezTo>
                    <a:lnTo>
                      <a:pt x="69525" y="1378527"/>
                    </a:lnTo>
                    <a:lnTo>
                      <a:pt x="75520" y="1335577"/>
                    </a:lnTo>
                    <a:close/>
                    <a:moveTo>
                      <a:pt x="5016400" y="1334020"/>
                    </a:moveTo>
                    <a:cubicBezTo>
                      <a:pt x="5026024" y="1334020"/>
                      <a:pt x="5035649" y="1336746"/>
                      <a:pt x="5042992" y="1342199"/>
                    </a:cubicBezTo>
                    <a:lnTo>
                      <a:pt x="5065207" y="1358697"/>
                    </a:lnTo>
                    <a:lnTo>
                      <a:pt x="5073409" y="1417462"/>
                    </a:lnTo>
                    <a:lnTo>
                      <a:pt x="5042992" y="1440051"/>
                    </a:lnTo>
                    <a:cubicBezTo>
                      <a:pt x="5028306" y="1450958"/>
                      <a:pt x="5004495" y="1450958"/>
                      <a:pt x="4989808" y="1440051"/>
                    </a:cubicBezTo>
                    <a:lnTo>
                      <a:pt x="4949531" y="1410140"/>
                    </a:lnTo>
                    <a:cubicBezTo>
                      <a:pt x="4945860" y="1407413"/>
                      <a:pt x="4943106" y="1404263"/>
                      <a:pt x="4941270" y="1400901"/>
                    </a:cubicBezTo>
                    <a:lnTo>
                      <a:pt x="4938900" y="1391858"/>
                    </a:lnTo>
                    <a:lnTo>
                      <a:pt x="4938516" y="1391858"/>
                    </a:lnTo>
                    <a:cubicBezTo>
                      <a:pt x="4938581" y="1391614"/>
                      <a:pt x="4938644" y="1391369"/>
                      <a:pt x="4938709" y="1391125"/>
                    </a:cubicBezTo>
                    <a:cubicBezTo>
                      <a:pt x="4938644" y="1390881"/>
                      <a:pt x="4938581" y="1390636"/>
                      <a:pt x="4938516" y="1390392"/>
                    </a:cubicBezTo>
                    <a:cubicBezTo>
                      <a:pt x="4938554" y="1390249"/>
                      <a:pt x="4938592" y="1390105"/>
                      <a:pt x="4938630" y="1389962"/>
                    </a:cubicBezTo>
                    <a:lnTo>
                      <a:pt x="4939014" y="1389962"/>
                    </a:lnTo>
                    <a:lnTo>
                      <a:pt x="4941270" y="1381349"/>
                    </a:lnTo>
                    <a:cubicBezTo>
                      <a:pt x="4943106" y="1377987"/>
                      <a:pt x="4945860" y="1374837"/>
                      <a:pt x="4949531" y="1372111"/>
                    </a:cubicBezTo>
                    <a:lnTo>
                      <a:pt x="4989808" y="1342199"/>
                    </a:lnTo>
                    <a:cubicBezTo>
                      <a:pt x="4997151" y="1336746"/>
                      <a:pt x="5006776" y="1334020"/>
                      <a:pt x="5016400" y="1334020"/>
                    </a:cubicBezTo>
                    <a:close/>
                    <a:moveTo>
                      <a:pt x="4786217" y="1334020"/>
                    </a:moveTo>
                    <a:cubicBezTo>
                      <a:pt x="4795842" y="1334019"/>
                      <a:pt x="4805466" y="1336746"/>
                      <a:pt x="4812809" y="1342199"/>
                    </a:cubicBezTo>
                    <a:lnTo>
                      <a:pt x="4853087" y="1372110"/>
                    </a:lnTo>
                    <a:cubicBezTo>
                      <a:pt x="4856758" y="1374837"/>
                      <a:pt x="4859512" y="1377987"/>
                      <a:pt x="4861348" y="1381349"/>
                    </a:cubicBezTo>
                    <a:lnTo>
                      <a:pt x="4863605" y="1389962"/>
                    </a:lnTo>
                    <a:lnTo>
                      <a:pt x="4863988" y="1389962"/>
                    </a:lnTo>
                    <a:cubicBezTo>
                      <a:pt x="4864026" y="1390105"/>
                      <a:pt x="4864064" y="1390249"/>
                      <a:pt x="4864102" y="1390392"/>
                    </a:cubicBezTo>
                    <a:cubicBezTo>
                      <a:pt x="4864038" y="1390636"/>
                      <a:pt x="4863974" y="1390881"/>
                      <a:pt x="4863910" y="1391125"/>
                    </a:cubicBezTo>
                    <a:cubicBezTo>
                      <a:pt x="4863974" y="1391369"/>
                      <a:pt x="4864038" y="1391614"/>
                      <a:pt x="4864102" y="1391858"/>
                    </a:cubicBezTo>
                    <a:lnTo>
                      <a:pt x="4863718" y="1391858"/>
                    </a:lnTo>
                    <a:lnTo>
                      <a:pt x="4861348" y="1400901"/>
                    </a:lnTo>
                    <a:cubicBezTo>
                      <a:pt x="4859512" y="1404262"/>
                      <a:pt x="4856758" y="1407413"/>
                      <a:pt x="4853087" y="1410139"/>
                    </a:cubicBezTo>
                    <a:lnTo>
                      <a:pt x="4812809" y="1440051"/>
                    </a:lnTo>
                    <a:cubicBezTo>
                      <a:pt x="4798123" y="1450957"/>
                      <a:pt x="4774312" y="1450957"/>
                      <a:pt x="4759626" y="1440051"/>
                    </a:cubicBezTo>
                    <a:lnTo>
                      <a:pt x="4719348" y="1410139"/>
                    </a:lnTo>
                    <a:cubicBezTo>
                      <a:pt x="4715678" y="1407413"/>
                      <a:pt x="4712923" y="1404262"/>
                      <a:pt x="4711088" y="1400901"/>
                    </a:cubicBezTo>
                    <a:lnTo>
                      <a:pt x="4708718" y="1391858"/>
                    </a:lnTo>
                    <a:lnTo>
                      <a:pt x="4708334" y="1391858"/>
                    </a:lnTo>
                    <a:cubicBezTo>
                      <a:pt x="4708398" y="1391614"/>
                      <a:pt x="4708462" y="1391369"/>
                      <a:pt x="4708526" y="1391125"/>
                    </a:cubicBezTo>
                    <a:cubicBezTo>
                      <a:pt x="4708462" y="1390881"/>
                      <a:pt x="4708398" y="1390636"/>
                      <a:pt x="4708334" y="1390392"/>
                    </a:cubicBezTo>
                    <a:cubicBezTo>
                      <a:pt x="4708372" y="1390249"/>
                      <a:pt x="4708409" y="1390105"/>
                      <a:pt x="4708446" y="1389962"/>
                    </a:cubicBezTo>
                    <a:lnTo>
                      <a:pt x="4708831" y="1389962"/>
                    </a:lnTo>
                    <a:lnTo>
                      <a:pt x="4711088" y="1381349"/>
                    </a:lnTo>
                    <a:cubicBezTo>
                      <a:pt x="4712923" y="1377987"/>
                      <a:pt x="4715678" y="1374837"/>
                      <a:pt x="4719348" y="1372110"/>
                    </a:cubicBezTo>
                    <a:lnTo>
                      <a:pt x="4759626" y="1342199"/>
                    </a:lnTo>
                    <a:cubicBezTo>
                      <a:pt x="4766970" y="1336746"/>
                      <a:pt x="4776594" y="1334019"/>
                      <a:pt x="4786217" y="1334020"/>
                    </a:cubicBezTo>
                    <a:close/>
                    <a:moveTo>
                      <a:pt x="4252173" y="1334020"/>
                    </a:moveTo>
                    <a:cubicBezTo>
                      <a:pt x="4261796" y="1334020"/>
                      <a:pt x="4271420" y="1336746"/>
                      <a:pt x="4278764" y="1342199"/>
                    </a:cubicBezTo>
                    <a:lnTo>
                      <a:pt x="4319042" y="1372111"/>
                    </a:lnTo>
                    <a:cubicBezTo>
                      <a:pt x="4322712" y="1374837"/>
                      <a:pt x="4325466" y="1377988"/>
                      <a:pt x="4327302" y="1381349"/>
                    </a:cubicBezTo>
                    <a:lnTo>
                      <a:pt x="4329559" y="1389962"/>
                    </a:lnTo>
                    <a:lnTo>
                      <a:pt x="4329944" y="1389962"/>
                    </a:lnTo>
                    <a:cubicBezTo>
                      <a:pt x="4329981" y="1390105"/>
                      <a:pt x="4330018" y="1390249"/>
                      <a:pt x="4330056" y="1390392"/>
                    </a:cubicBezTo>
                    <a:cubicBezTo>
                      <a:pt x="4329992" y="1390636"/>
                      <a:pt x="4329928" y="1390881"/>
                      <a:pt x="4329864" y="1391125"/>
                    </a:cubicBezTo>
                    <a:cubicBezTo>
                      <a:pt x="4329928" y="1391369"/>
                      <a:pt x="4329992" y="1391614"/>
                      <a:pt x="4330056" y="1391858"/>
                    </a:cubicBezTo>
                    <a:lnTo>
                      <a:pt x="4329672" y="1391858"/>
                    </a:lnTo>
                    <a:lnTo>
                      <a:pt x="4327302" y="1400901"/>
                    </a:lnTo>
                    <a:cubicBezTo>
                      <a:pt x="4325466" y="1404263"/>
                      <a:pt x="4322712" y="1407413"/>
                      <a:pt x="4319042" y="1410139"/>
                    </a:cubicBezTo>
                    <a:lnTo>
                      <a:pt x="4278764" y="1440051"/>
                    </a:lnTo>
                    <a:cubicBezTo>
                      <a:pt x="4264078" y="1450958"/>
                      <a:pt x="4240267" y="1450958"/>
                      <a:pt x="4225581" y="1440051"/>
                    </a:cubicBezTo>
                    <a:lnTo>
                      <a:pt x="4185303" y="1410140"/>
                    </a:lnTo>
                    <a:cubicBezTo>
                      <a:pt x="4181632" y="1407413"/>
                      <a:pt x="4178878" y="1404263"/>
                      <a:pt x="4177042" y="1400901"/>
                    </a:cubicBezTo>
                    <a:lnTo>
                      <a:pt x="4174672" y="1391858"/>
                    </a:lnTo>
                    <a:lnTo>
                      <a:pt x="4174288" y="1391858"/>
                    </a:lnTo>
                    <a:lnTo>
                      <a:pt x="4174481" y="1391125"/>
                    </a:lnTo>
                    <a:lnTo>
                      <a:pt x="4174288" y="1390392"/>
                    </a:lnTo>
                    <a:cubicBezTo>
                      <a:pt x="4174326" y="1390249"/>
                      <a:pt x="4174364" y="1390105"/>
                      <a:pt x="4174402" y="1389962"/>
                    </a:cubicBezTo>
                    <a:lnTo>
                      <a:pt x="4174786" y="1389962"/>
                    </a:lnTo>
                    <a:lnTo>
                      <a:pt x="4177042" y="1381349"/>
                    </a:lnTo>
                    <a:cubicBezTo>
                      <a:pt x="4178878" y="1377987"/>
                      <a:pt x="4181632" y="1374837"/>
                      <a:pt x="4185303" y="1372111"/>
                    </a:cubicBezTo>
                    <a:lnTo>
                      <a:pt x="4225581" y="1342199"/>
                    </a:lnTo>
                    <a:cubicBezTo>
                      <a:pt x="4232924" y="1336746"/>
                      <a:pt x="4242548" y="1334020"/>
                      <a:pt x="4252173" y="1334020"/>
                    </a:cubicBezTo>
                    <a:close/>
                    <a:moveTo>
                      <a:pt x="4021990" y="1334020"/>
                    </a:moveTo>
                    <a:cubicBezTo>
                      <a:pt x="4031613" y="1334019"/>
                      <a:pt x="4041238" y="1336746"/>
                      <a:pt x="4048580" y="1342199"/>
                    </a:cubicBezTo>
                    <a:lnTo>
                      <a:pt x="4088859" y="1372110"/>
                    </a:lnTo>
                    <a:cubicBezTo>
                      <a:pt x="4092530" y="1374837"/>
                      <a:pt x="4095284" y="1377987"/>
                      <a:pt x="4097120" y="1381349"/>
                    </a:cubicBezTo>
                    <a:lnTo>
                      <a:pt x="4099376" y="1389962"/>
                    </a:lnTo>
                    <a:lnTo>
                      <a:pt x="4099761" y="1389962"/>
                    </a:lnTo>
                    <a:cubicBezTo>
                      <a:pt x="4099798" y="1390105"/>
                      <a:pt x="4099836" y="1390249"/>
                      <a:pt x="4099874" y="1390392"/>
                    </a:cubicBezTo>
                    <a:cubicBezTo>
                      <a:pt x="4099809" y="1390636"/>
                      <a:pt x="4099746" y="1390881"/>
                      <a:pt x="4099681" y="1391125"/>
                    </a:cubicBezTo>
                    <a:cubicBezTo>
                      <a:pt x="4099746" y="1391369"/>
                      <a:pt x="4099809" y="1391614"/>
                      <a:pt x="4099874" y="1391858"/>
                    </a:cubicBezTo>
                    <a:lnTo>
                      <a:pt x="4099489" y="1391858"/>
                    </a:lnTo>
                    <a:lnTo>
                      <a:pt x="4097120" y="1400901"/>
                    </a:lnTo>
                    <a:cubicBezTo>
                      <a:pt x="4095284" y="1404262"/>
                      <a:pt x="4092530" y="1407413"/>
                      <a:pt x="4088859" y="1410139"/>
                    </a:cubicBezTo>
                    <a:lnTo>
                      <a:pt x="4048580" y="1440051"/>
                    </a:lnTo>
                    <a:cubicBezTo>
                      <a:pt x="4033895" y="1450957"/>
                      <a:pt x="4010084" y="1450957"/>
                      <a:pt x="3995399" y="1440051"/>
                    </a:cubicBezTo>
                    <a:lnTo>
                      <a:pt x="3955120" y="1410139"/>
                    </a:lnTo>
                    <a:cubicBezTo>
                      <a:pt x="3951448" y="1407413"/>
                      <a:pt x="3948695" y="1404262"/>
                      <a:pt x="3946860" y="1400901"/>
                    </a:cubicBezTo>
                    <a:lnTo>
                      <a:pt x="3944490" y="1391858"/>
                    </a:lnTo>
                    <a:lnTo>
                      <a:pt x="3944106" y="1391858"/>
                    </a:lnTo>
                    <a:lnTo>
                      <a:pt x="3944298" y="1391125"/>
                    </a:lnTo>
                    <a:lnTo>
                      <a:pt x="3944106" y="1390392"/>
                    </a:lnTo>
                    <a:lnTo>
                      <a:pt x="3944218" y="1389962"/>
                    </a:lnTo>
                    <a:lnTo>
                      <a:pt x="3944602" y="1389962"/>
                    </a:lnTo>
                    <a:lnTo>
                      <a:pt x="3946860" y="1381349"/>
                    </a:lnTo>
                    <a:cubicBezTo>
                      <a:pt x="3948695" y="1377987"/>
                      <a:pt x="3951448" y="1374837"/>
                      <a:pt x="3955120" y="1372110"/>
                    </a:cubicBezTo>
                    <a:lnTo>
                      <a:pt x="3995399" y="1342199"/>
                    </a:lnTo>
                    <a:cubicBezTo>
                      <a:pt x="4002741" y="1336746"/>
                      <a:pt x="4012366" y="1334019"/>
                      <a:pt x="4021990" y="1334020"/>
                    </a:cubicBezTo>
                    <a:close/>
                    <a:moveTo>
                      <a:pt x="3489392" y="1334020"/>
                    </a:moveTo>
                    <a:cubicBezTo>
                      <a:pt x="3499016" y="1334020"/>
                      <a:pt x="3508640" y="1336746"/>
                      <a:pt x="3515982" y="1342199"/>
                    </a:cubicBezTo>
                    <a:lnTo>
                      <a:pt x="3556260" y="1372111"/>
                    </a:lnTo>
                    <a:cubicBezTo>
                      <a:pt x="3559932" y="1374837"/>
                      <a:pt x="3562686" y="1377988"/>
                      <a:pt x="3564522" y="1381349"/>
                    </a:cubicBezTo>
                    <a:lnTo>
                      <a:pt x="3566778" y="1389962"/>
                    </a:lnTo>
                    <a:lnTo>
                      <a:pt x="3567162" y="1389962"/>
                    </a:lnTo>
                    <a:cubicBezTo>
                      <a:pt x="3567200" y="1390105"/>
                      <a:pt x="3567237" y="1390249"/>
                      <a:pt x="3567274" y="1390392"/>
                    </a:cubicBezTo>
                    <a:cubicBezTo>
                      <a:pt x="3567210" y="1390636"/>
                      <a:pt x="3567147" y="1390881"/>
                      <a:pt x="3567082" y="1391125"/>
                    </a:cubicBezTo>
                    <a:cubicBezTo>
                      <a:pt x="3567147" y="1391369"/>
                      <a:pt x="3567210" y="1391614"/>
                      <a:pt x="3567274" y="1391858"/>
                    </a:cubicBezTo>
                    <a:lnTo>
                      <a:pt x="3566891" y="1391858"/>
                    </a:lnTo>
                    <a:lnTo>
                      <a:pt x="3564522" y="1400901"/>
                    </a:lnTo>
                    <a:cubicBezTo>
                      <a:pt x="3562686" y="1404263"/>
                      <a:pt x="3559932" y="1407413"/>
                      <a:pt x="3556260" y="1410139"/>
                    </a:cubicBezTo>
                    <a:lnTo>
                      <a:pt x="3515982" y="1440051"/>
                    </a:lnTo>
                    <a:cubicBezTo>
                      <a:pt x="3501296" y="1450958"/>
                      <a:pt x="3477486" y="1450958"/>
                      <a:pt x="3462800" y="1440051"/>
                    </a:cubicBezTo>
                    <a:lnTo>
                      <a:pt x="3422522" y="1410140"/>
                    </a:lnTo>
                    <a:cubicBezTo>
                      <a:pt x="3418850" y="1407413"/>
                      <a:pt x="3416097" y="1404263"/>
                      <a:pt x="3414261" y="1400901"/>
                    </a:cubicBezTo>
                    <a:lnTo>
                      <a:pt x="3411892" y="1391858"/>
                    </a:lnTo>
                    <a:lnTo>
                      <a:pt x="3411508" y="1391858"/>
                    </a:lnTo>
                    <a:cubicBezTo>
                      <a:pt x="3411572" y="1391614"/>
                      <a:pt x="3411636" y="1391369"/>
                      <a:pt x="3411700" y="1391125"/>
                    </a:cubicBezTo>
                    <a:cubicBezTo>
                      <a:pt x="3411636" y="1390881"/>
                      <a:pt x="3411572" y="1390636"/>
                      <a:pt x="3411508" y="1390392"/>
                    </a:cubicBezTo>
                    <a:cubicBezTo>
                      <a:pt x="3411545" y="1390249"/>
                      <a:pt x="3411584" y="1390105"/>
                      <a:pt x="3411621" y="1389962"/>
                    </a:cubicBezTo>
                    <a:lnTo>
                      <a:pt x="3412004" y="1389962"/>
                    </a:lnTo>
                    <a:lnTo>
                      <a:pt x="3414261" y="1381349"/>
                    </a:lnTo>
                    <a:cubicBezTo>
                      <a:pt x="3416097" y="1377987"/>
                      <a:pt x="3418850" y="1374837"/>
                      <a:pt x="3422522" y="1372111"/>
                    </a:cubicBezTo>
                    <a:lnTo>
                      <a:pt x="3462800" y="1342199"/>
                    </a:lnTo>
                    <a:cubicBezTo>
                      <a:pt x="3470142" y="1336746"/>
                      <a:pt x="3479766" y="1334020"/>
                      <a:pt x="3489392" y="1334020"/>
                    </a:cubicBezTo>
                    <a:close/>
                    <a:moveTo>
                      <a:pt x="3259208" y="1334020"/>
                    </a:moveTo>
                    <a:cubicBezTo>
                      <a:pt x="3268833" y="1334019"/>
                      <a:pt x="3278457" y="1336746"/>
                      <a:pt x="3285800" y="1342199"/>
                    </a:cubicBezTo>
                    <a:lnTo>
                      <a:pt x="3326078" y="1372110"/>
                    </a:lnTo>
                    <a:cubicBezTo>
                      <a:pt x="3329750" y="1374837"/>
                      <a:pt x="3332504" y="1377987"/>
                      <a:pt x="3334339" y="1381349"/>
                    </a:cubicBezTo>
                    <a:lnTo>
                      <a:pt x="3336596" y="1389962"/>
                    </a:lnTo>
                    <a:lnTo>
                      <a:pt x="3336980" y="1389962"/>
                    </a:lnTo>
                    <a:cubicBezTo>
                      <a:pt x="3337018" y="1390105"/>
                      <a:pt x="3337055" y="1390249"/>
                      <a:pt x="3337092" y="1390392"/>
                    </a:cubicBezTo>
                    <a:cubicBezTo>
                      <a:pt x="3337029" y="1390636"/>
                      <a:pt x="3336964" y="1390881"/>
                      <a:pt x="3336901" y="1391125"/>
                    </a:cubicBezTo>
                    <a:cubicBezTo>
                      <a:pt x="3336964" y="1391369"/>
                      <a:pt x="3337029" y="1391614"/>
                      <a:pt x="3337092" y="1391858"/>
                    </a:cubicBezTo>
                    <a:lnTo>
                      <a:pt x="3336708" y="1391858"/>
                    </a:lnTo>
                    <a:lnTo>
                      <a:pt x="3334339" y="1400901"/>
                    </a:lnTo>
                    <a:cubicBezTo>
                      <a:pt x="3332504" y="1404262"/>
                      <a:pt x="3329750" y="1407413"/>
                      <a:pt x="3326078" y="1410139"/>
                    </a:cubicBezTo>
                    <a:lnTo>
                      <a:pt x="3285800" y="1440051"/>
                    </a:lnTo>
                    <a:cubicBezTo>
                      <a:pt x="3271114" y="1450957"/>
                      <a:pt x="3247303" y="1450957"/>
                      <a:pt x="3232618" y="1440051"/>
                    </a:cubicBezTo>
                    <a:lnTo>
                      <a:pt x="3192340" y="1410139"/>
                    </a:lnTo>
                    <a:cubicBezTo>
                      <a:pt x="3188668" y="1407413"/>
                      <a:pt x="3185914" y="1404262"/>
                      <a:pt x="3184079" y="1400901"/>
                    </a:cubicBezTo>
                    <a:lnTo>
                      <a:pt x="3181709" y="1391858"/>
                    </a:lnTo>
                    <a:lnTo>
                      <a:pt x="3181325" y="1391858"/>
                    </a:lnTo>
                    <a:cubicBezTo>
                      <a:pt x="3181390" y="1391614"/>
                      <a:pt x="3181453" y="1391369"/>
                      <a:pt x="3181518" y="1391125"/>
                    </a:cubicBezTo>
                    <a:cubicBezTo>
                      <a:pt x="3181453" y="1390881"/>
                      <a:pt x="3181390" y="1390636"/>
                      <a:pt x="3181325" y="1390392"/>
                    </a:cubicBezTo>
                    <a:cubicBezTo>
                      <a:pt x="3181362" y="1390249"/>
                      <a:pt x="3181400" y="1390105"/>
                      <a:pt x="3181438" y="1389962"/>
                    </a:cubicBezTo>
                    <a:lnTo>
                      <a:pt x="3181822" y="1389962"/>
                    </a:lnTo>
                    <a:lnTo>
                      <a:pt x="3184079" y="1381349"/>
                    </a:lnTo>
                    <a:cubicBezTo>
                      <a:pt x="3185914" y="1377987"/>
                      <a:pt x="3188668" y="1374837"/>
                      <a:pt x="3192340" y="1372110"/>
                    </a:cubicBezTo>
                    <a:lnTo>
                      <a:pt x="3232618" y="1342199"/>
                    </a:lnTo>
                    <a:cubicBezTo>
                      <a:pt x="3239960" y="1336746"/>
                      <a:pt x="3249584" y="1334019"/>
                      <a:pt x="3259208" y="1334020"/>
                    </a:cubicBezTo>
                    <a:close/>
                    <a:moveTo>
                      <a:pt x="2725163" y="1334020"/>
                    </a:moveTo>
                    <a:cubicBezTo>
                      <a:pt x="2734787" y="1334020"/>
                      <a:pt x="2744412" y="1336746"/>
                      <a:pt x="2751754" y="1342199"/>
                    </a:cubicBezTo>
                    <a:lnTo>
                      <a:pt x="2792033" y="1372111"/>
                    </a:lnTo>
                    <a:cubicBezTo>
                      <a:pt x="2795704" y="1374837"/>
                      <a:pt x="2798458" y="1377988"/>
                      <a:pt x="2800293" y="1381349"/>
                    </a:cubicBezTo>
                    <a:lnTo>
                      <a:pt x="2802550" y="1389962"/>
                    </a:lnTo>
                    <a:lnTo>
                      <a:pt x="2802935" y="1389962"/>
                    </a:lnTo>
                    <a:cubicBezTo>
                      <a:pt x="2802972" y="1390105"/>
                      <a:pt x="2803010" y="1390249"/>
                      <a:pt x="2803047" y="1390392"/>
                    </a:cubicBezTo>
                    <a:cubicBezTo>
                      <a:pt x="2802983" y="1390636"/>
                      <a:pt x="2802919" y="1390881"/>
                      <a:pt x="2802855" y="1391125"/>
                    </a:cubicBezTo>
                    <a:cubicBezTo>
                      <a:pt x="2802919" y="1391369"/>
                      <a:pt x="2802983" y="1391614"/>
                      <a:pt x="2803047" y="1391858"/>
                    </a:cubicBezTo>
                    <a:lnTo>
                      <a:pt x="2802663" y="1391858"/>
                    </a:lnTo>
                    <a:lnTo>
                      <a:pt x="2800293" y="1400901"/>
                    </a:lnTo>
                    <a:cubicBezTo>
                      <a:pt x="2798458" y="1404263"/>
                      <a:pt x="2795704" y="1407413"/>
                      <a:pt x="2792033" y="1410139"/>
                    </a:cubicBezTo>
                    <a:lnTo>
                      <a:pt x="2751754" y="1440051"/>
                    </a:lnTo>
                    <a:cubicBezTo>
                      <a:pt x="2737068" y="1450958"/>
                      <a:pt x="2713258" y="1450958"/>
                      <a:pt x="2698572" y="1440051"/>
                    </a:cubicBezTo>
                    <a:lnTo>
                      <a:pt x="2658294" y="1410140"/>
                    </a:lnTo>
                    <a:cubicBezTo>
                      <a:pt x="2654623" y="1407413"/>
                      <a:pt x="2651869" y="1404263"/>
                      <a:pt x="2650033" y="1400901"/>
                    </a:cubicBezTo>
                    <a:lnTo>
                      <a:pt x="2647664" y="1391858"/>
                    </a:lnTo>
                    <a:lnTo>
                      <a:pt x="2647280" y="1391858"/>
                    </a:lnTo>
                    <a:cubicBezTo>
                      <a:pt x="2647344" y="1391614"/>
                      <a:pt x="2647408" y="1391369"/>
                      <a:pt x="2647472" y="1391125"/>
                    </a:cubicBezTo>
                    <a:cubicBezTo>
                      <a:pt x="2647408" y="1390881"/>
                      <a:pt x="2647344" y="1390636"/>
                      <a:pt x="2647280" y="1390392"/>
                    </a:cubicBezTo>
                    <a:lnTo>
                      <a:pt x="2647393" y="1389962"/>
                    </a:lnTo>
                    <a:lnTo>
                      <a:pt x="2647776" y="1389962"/>
                    </a:lnTo>
                    <a:lnTo>
                      <a:pt x="2650033" y="1381349"/>
                    </a:lnTo>
                    <a:cubicBezTo>
                      <a:pt x="2651869" y="1377987"/>
                      <a:pt x="2654623" y="1374837"/>
                      <a:pt x="2658294" y="1372111"/>
                    </a:cubicBezTo>
                    <a:lnTo>
                      <a:pt x="2698572" y="1342199"/>
                    </a:lnTo>
                    <a:cubicBezTo>
                      <a:pt x="2705915" y="1336746"/>
                      <a:pt x="2715539" y="1334020"/>
                      <a:pt x="2725163" y="1334020"/>
                    </a:cubicBezTo>
                    <a:close/>
                    <a:moveTo>
                      <a:pt x="2494980" y="1334020"/>
                    </a:moveTo>
                    <a:cubicBezTo>
                      <a:pt x="2504604" y="1334019"/>
                      <a:pt x="2514228" y="1336746"/>
                      <a:pt x="2521572" y="1342199"/>
                    </a:cubicBezTo>
                    <a:lnTo>
                      <a:pt x="2561850" y="1372110"/>
                    </a:lnTo>
                    <a:cubicBezTo>
                      <a:pt x="2565522" y="1374837"/>
                      <a:pt x="2568275" y="1377987"/>
                      <a:pt x="2570111" y="1381349"/>
                    </a:cubicBezTo>
                    <a:lnTo>
                      <a:pt x="2572368" y="1389962"/>
                    </a:lnTo>
                    <a:lnTo>
                      <a:pt x="2572752" y="1389962"/>
                    </a:lnTo>
                    <a:cubicBezTo>
                      <a:pt x="2572790" y="1390105"/>
                      <a:pt x="2572827" y="1390249"/>
                      <a:pt x="2572864" y="1390392"/>
                    </a:cubicBezTo>
                    <a:cubicBezTo>
                      <a:pt x="2572800" y="1390636"/>
                      <a:pt x="2572736" y="1390881"/>
                      <a:pt x="2572672" y="1391125"/>
                    </a:cubicBezTo>
                    <a:cubicBezTo>
                      <a:pt x="2572736" y="1391369"/>
                      <a:pt x="2572800" y="1391614"/>
                      <a:pt x="2572864" y="1391858"/>
                    </a:cubicBezTo>
                    <a:lnTo>
                      <a:pt x="2572480" y="1391858"/>
                    </a:lnTo>
                    <a:lnTo>
                      <a:pt x="2570111" y="1400901"/>
                    </a:lnTo>
                    <a:cubicBezTo>
                      <a:pt x="2568275" y="1404262"/>
                      <a:pt x="2565522" y="1407413"/>
                      <a:pt x="2561850" y="1410139"/>
                    </a:cubicBezTo>
                    <a:lnTo>
                      <a:pt x="2521572" y="1440051"/>
                    </a:lnTo>
                    <a:cubicBezTo>
                      <a:pt x="2506886" y="1450957"/>
                      <a:pt x="2483075" y="1450957"/>
                      <a:pt x="2468390" y="1440051"/>
                    </a:cubicBezTo>
                    <a:lnTo>
                      <a:pt x="2428111" y="1410139"/>
                    </a:lnTo>
                    <a:cubicBezTo>
                      <a:pt x="2424440" y="1407413"/>
                      <a:pt x="2421686" y="1404262"/>
                      <a:pt x="2419850" y="1400901"/>
                    </a:cubicBezTo>
                    <a:lnTo>
                      <a:pt x="2417481" y="1391858"/>
                    </a:lnTo>
                    <a:lnTo>
                      <a:pt x="2417097" y="1391858"/>
                    </a:lnTo>
                    <a:cubicBezTo>
                      <a:pt x="2417161" y="1391614"/>
                      <a:pt x="2417225" y="1391369"/>
                      <a:pt x="2417289" y="1391125"/>
                    </a:cubicBezTo>
                    <a:cubicBezTo>
                      <a:pt x="2417225" y="1390881"/>
                      <a:pt x="2417161" y="1390636"/>
                      <a:pt x="2417097" y="1390392"/>
                    </a:cubicBezTo>
                    <a:cubicBezTo>
                      <a:pt x="2417135" y="1390249"/>
                      <a:pt x="2417172" y="1390105"/>
                      <a:pt x="2417209" y="1389962"/>
                    </a:cubicBezTo>
                    <a:lnTo>
                      <a:pt x="2417594" y="1389962"/>
                    </a:lnTo>
                    <a:lnTo>
                      <a:pt x="2419850" y="1381349"/>
                    </a:lnTo>
                    <a:cubicBezTo>
                      <a:pt x="2421686" y="1377987"/>
                      <a:pt x="2424440" y="1374837"/>
                      <a:pt x="2428111" y="1372110"/>
                    </a:cubicBezTo>
                    <a:lnTo>
                      <a:pt x="2468390" y="1342199"/>
                    </a:lnTo>
                    <a:cubicBezTo>
                      <a:pt x="2475732" y="1336746"/>
                      <a:pt x="2485356" y="1334019"/>
                      <a:pt x="2494980" y="1334020"/>
                    </a:cubicBezTo>
                    <a:close/>
                    <a:moveTo>
                      <a:pt x="1960782" y="1334020"/>
                    </a:moveTo>
                    <a:cubicBezTo>
                      <a:pt x="1970406" y="1334020"/>
                      <a:pt x="1980029" y="1336746"/>
                      <a:pt x="1987372" y="1342199"/>
                    </a:cubicBezTo>
                    <a:lnTo>
                      <a:pt x="2027650" y="1372111"/>
                    </a:lnTo>
                    <a:cubicBezTo>
                      <a:pt x="2031322" y="1374837"/>
                      <a:pt x="2034076" y="1377988"/>
                      <a:pt x="2035912" y="1381349"/>
                    </a:cubicBezTo>
                    <a:lnTo>
                      <a:pt x="2038168" y="1389962"/>
                    </a:lnTo>
                    <a:lnTo>
                      <a:pt x="2038552" y="1389962"/>
                    </a:lnTo>
                    <a:cubicBezTo>
                      <a:pt x="2038590" y="1390105"/>
                      <a:pt x="2038627" y="1390249"/>
                      <a:pt x="2038664" y="1390392"/>
                    </a:cubicBezTo>
                    <a:cubicBezTo>
                      <a:pt x="2038600" y="1390636"/>
                      <a:pt x="2038536" y="1390881"/>
                      <a:pt x="2038473" y="1391125"/>
                    </a:cubicBezTo>
                    <a:cubicBezTo>
                      <a:pt x="2038536" y="1391369"/>
                      <a:pt x="2038600" y="1391614"/>
                      <a:pt x="2038664" y="1391858"/>
                    </a:cubicBezTo>
                    <a:lnTo>
                      <a:pt x="2038280" y="1391858"/>
                    </a:lnTo>
                    <a:lnTo>
                      <a:pt x="2035911" y="1400901"/>
                    </a:lnTo>
                    <a:cubicBezTo>
                      <a:pt x="2034075" y="1404263"/>
                      <a:pt x="2031322" y="1407413"/>
                      <a:pt x="2027650" y="1410139"/>
                    </a:cubicBezTo>
                    <a:lnTo>
                      <a:pt x="1987372" y="1440051"/>
                    </a:lnTo>
                    <a:cubicBezTo>
                      <a:pt x="1972686" y="1450958"/>
                      <a:pt x="1948876" y="1450958"/>
                      <a:pt x="1934190" y="1440051"/>
                    </a:cubicBezTo>
                    <a:lnTo>
                      <a:pt x="1893912" y="1410140"/>
                    </a:lnTo>
                    <a:cubicBezTo>
                      <a:pt x="1890241" y="1407413"/>
                      <a:pt x="1887487" y="1404263"/>
                      <a:pt x="1885651" y="1400901"/>
                    </a:cubicBezTo>
                    <a:lnTo>
                      <a:pt x="1883282" y="1391858"/>
                    </a:lnTo>
                    <a:lnTo>
                      <a:pt x="1882898" y="1391858"/>
                    </a:lnTo>
                    <a:cubicBezTo>
                      <a:pt x="1882962" y="1391614"/>
                      <a:pt x="1883026" y="1391369"/>
                      <a:pt x="1883090" y="1391125"/>
                    </a:cubicBezTo>
                    <a:cubicBezTo>
                      <a:pt x="1883026" y="1390881"/>
                      <a:pt x="1882962" y="1390636"/>
                      <a:pt x="1882898" y="1390392"/>
                    </a:cubicBezTo>
                    <a:lnTo>
                      <a:pt x="1883010" y="1389962"/>
                    </a:lnTo>
                    <a:lnTo>
                      <a:pt x="1883394" y="1389962"/>
                    </a:lnTo>
                    <a:lnTo>
                      <a:pt x="1885651" y="1381349"/>
                    </a:lnTo>
                    <a:cubicBezTo>
                      <a:pt x="1887487" y="1377987"/>
                      <a:pt x="1890241" y="1374837"/>
                      <a:pt x="1893912" y="1372111"/>
                    </a:cubicBezTo>
                    <a:lnTo>
                      <a:pt x="1934190" y="1342199"/>
                    </a:lnTo>
                    <a:cubicBezTo>
                      <a:pt x="1941532" y="1336746"/>
                      <a:pt x="1951157" y="1334020"/>
                      <a:pt x="1960782" y="1334020"/>
                    </a:cubicBezTo>
                    <a:close/>
                    <a:moveTo>
                      <a:pt x="1730598" y="1334020"/>
                    </a:moveTo>
                    <a:cubicBezTo>
                      <a:pt x="1740222" y="1334019"/>
                      <a:pt x="1749847" y="1336746"/>
                      <a:pt x="1757190" y="1342199"/>
                    </a:cubicBezTo>
                    <a:lnTo>
                      <a:pt x="1797468" y="1372110"/>
                    </a:lnTo>
                    <a:cubicBezTo>
                      <a:pt x="1801139" y="1374837"/>
                      <a:pt x="1803892" y="1377987"/>
                      <a:pt x="1805728" y="1381349"/>
                    </a:cubicBezTo>
                    <a:lnTo>
                      <a:pt x="1807986" y="1389962"/>
                    </a:lnTo>
                    <a:lnTo>
                      <a:pt x="1808370" y="1389962"/>
                    </a:lnTo>
                    <a:cubicBezTo>
                      <a:pt x="1808407" y="1390105"/>
                      <a:pt x="1808444" y="1390249"/>
                      <a:pt x="1808482" y="1390392"/>
                    </a:cubicBezTo>
                    <a:cubicBezTo>
                      <a:pt x="1808418" y="1390636"/>
                      <a:pt x="1808354" y="1390881"/>
                      <a:pt x="1808290" y="1391125"/>
                    </a:cubicBezTo>
                    <a:cubicBezTo>
                      <a:pt x="1808354" y="1391369"/>
                      <a:pt x="1808418" y="1391614"/>
                      <a:pt x="1808482" y="1391858"/>
                    </a:cubicBezTo>
                    <a:lnTo>
                      <a:pt x="1808098" y="1391858"/>
                    </a:lnTo>
                    <a:lnTo>
                      <a:pt x="1805728" y="1400901"/>
                    </a:lnTo>
                    <a:cubicBezTo>
                      <a:pt x="1803892" y="1404262"/>
                      <a:pt x="1801139" y="1407413"/>
                      <a:pt x="1797468" y="1410139"/>
                    </a:cubicBezTo>
                    <a:lnTo>
                      <a:pt x="1757190" y="1440051"/>
                    </a:lnTo>
                    <a:cubicBezTo>
                      <a:pt x="1742504" y="1450957"/>
                      <a:pt x="1718693" y="1450957"/>
                      <a:pt x="1704008" y="1440051"/>
                    </a:cubicBezTo>
                    <a:lnTo>
                      <a:pt x="1663730" y="1410139"/>
                    </a:lnTo>
                    <a:cubicBezTo>
                      <a:pt x="1660058" y="1407413"/>
                      <a:pt x="1657304" y="1404262"/>
                      <a:pt x="1655468" y="1400901"/>
                    </a:cubicBezTo>
                    <a:lnTo>
                      <a:pt x="1653099" y="1391858"/>
                    </a:lnTo>
                    <a:lnTo>
                      <a:pt x="1652715" y="1391858"/>
                    </a:lnTo>
                    <a:cubicBezTo>
                      <a:pt x="1652779" y="1391614"/>
                      <a:pt x="1652843" y="1391369"/>
                      <a:pt x="1652907" y="1391125"/>
                    </a:cubicBezTo>
                    <a:cubicBezTo>
                      <a:pt x="1652843" y="1390881"/>
                      <a:pt x="1652779" y="1390636"/>
                      <a:pt x="1652715" y="1390392"/>
                    </a:cubicBezTo>
                    <a:lnTo>
                      <a:pt x="1652828" y="1389962"/>
                    </a:lnTo>
                    <a:lnTo>
                      <a:pt x="1653212" y="1389962"/>
                    </a:lnTo>
                    <a:lnTo>
                      <a:pt x="1655468" y="1381349"/>
                    </a:lnTo>
                    <a:cubicBezTo>
                      <a:pt x="1657304" y="1377987"/>
                      <a:pt x="1660058" y="1374837"/>
                      <a:pt x="1663730" y="1372110"/>
                    </a:cubicBezTo>
                    <a:lnTo>
                      <a:pt x="1704008" y="1342199"/>
                    </a:lnTo>
                    <a:cubicBezTo>
                      <a:pt x="1711350" y="1336746"/>
                      <a:pt x="1720974" y="1334019"/>
                      <a:pt x="1730598" y="1334020"/>
                    </a:cubicBezTo>
                    <a:close/>
                    <a:moveTo>
                      <a:pt x="1196554" y="1334020"/>
                    </a:moveTo>
                    <a:cubicBezTo>
                      <a:pt x="1206178" y="1334020"/>
                      <a:pt x="1215801" y="1336746"/>
                      <a:pt x="1223145" y="1342199"/>
                    </a:cubicBezTo>
                    <a:lnTo>
                      <a:pt x="1263423" y="1372111"/>
                    </a:lnTo>
                    <a:cubicBezTo>
                      <a:pt x="1267094" y="1374837"/>
                      <a:pt x="1269848" y="1377988"/>
                      <a:pt x="1271683" y="1381349"/>
                    </a:cubicBezTo>
                    <a:lnTo>
                      <a:pt x="1273940" y="1389962"/>
                    </a:lnTo>
                    <a:lnTo>
                      <a:pt x="1274325" y="1389962"/>
                    </a:lnTo>
                    <a:cubicBezTo>
                      <a:pt x="1274362" y="1390105"/>
                      <a:pt x="1274400" y="1390249"/>
                      <a:pt x="1274437" y="1390392"/>
                    </a:cubicBezTo>
                    <a:cubicBezTo>
                      <a:pt x="1274373" y="1390636"/>
                      <a:pt x="1274309" y="1390881"/>
                      <a:pt x="1274245" y="1391125"/>
                    </a:cubicBezTo>
                    <a:cubicBezTo>
                      <a:pt x="1274309" y="1391369"/>
                      <a:pt x="1274373" y="1391614"/>
                      <a:pt x="1274437" y="1391858"/>
                    </a:cubicBezTo>
                    <a:lnTo>
                      <a:pt x="1274053" y="1391858"/>
                    </a:lnTo>
                    <a:lnTo>
                      <a:pt x="1271683" y="1400901"/>
                    </a:lnTo>
                    <a:cubicBezTo>
                      <a:pt x="1269848" y="1404263"/>
                      <a:pt x="1267094" y="1407413"/>
                      <a:pt x="1263423" y="1410139"/>
                    </a:cubicBezTo>
                    <a:lnTo>
                      <a:pt x="1223145" y="1440051"/>
                    </a:lnTo>
                    <a:cubicBezTo>
                      <a:pt x="1208459" y="1450958"/>
                      <a:pt x="1184648" y="1450958"/>
                      <a:pt x="1169962" y="1440051"/>
                    </a:cubicBezTo>
                    <a:lnTo>
                      <a:pt x="1129684" y="1410140"/>
                    </a:lnTo>
                    <a:cubicBezTo>
                      <a:pt x="1126013" y="1407413"/>
                      <a:pt x="1123259" y="1404263"/>
                      <a:pt x="1121424" y="1400901"/>
                    </a:cubicBezTo>
                    <a:lnTo>
                      <a:pt x="1119054" y="1391858"/>
                    </a:lnTo>
                    <a:lnTo>
                      <a:pt x="1118670" y="1391858"/>
                    </a:lnTo>
                    <a:cubicBezTo>
                      <a:pt x="1118734" y="1391614"/>
                      <a:pt x="1118798" y="1391369"/>
                      <a:pt x="1118862" y="1391125"/>
                    </a:cubicBezTo>
                    <a:cubicBezTo>
                      <a:pt x="1118798" y="1390881"/>
                      <a:pt x="1118734" y="1390636"/>
                      <a:pt x="1118670" y="1390392"/>
                    </a:cubicBezTo>
                    <a:lnTo>
                      <a:pt x="1118783" y="1389962"/>
                    </a:lnTo>
                    <a:lnTo>
                      <a:pt x="1119167" y="1389962"/>
                    </a:lnTo>
                    <a:lnTo>
                      <a:pt x="1121423" y="1381349"/>
                    </a:lnTo>
                    <a:cubicBezTo>
                      <a:pt x="1123260" y="1377987"/>
                      <a:pt x="1126013" y="1374837"/>
                      <a:pt x="1129684" y="1372111"/>
                    </a:cubicBezTo>
                    <a:lnTo>
                      <a:pt x="1169962" y="1342199"/>
                    </a:lnTo>
                    <a:cubicBezTo>
                      <a:pt x="1177305" y="1336746"/>
                      <a:pt x="1186929" y="1334020"/>
                      <a:pt x="1196554" y="1334020"/>
                    </a:cubicBezTo>
                    <a:close/>
                    <a:moveTo>
                      <a:pt x="966371" y="1334020"/>
                    </a:moveTo>
                    <a:cubicBezTo>
                      <a:pt x="975994" y="1334019"/>
                      <a:pt x="985619" y="1336746"/>
                      <a:pt x="992962" y="1342199"/>
                    </a:cubicBezTo>
                    <a:lnTo>
                      <a:pt x="1033240" y="1372110"/>
                    </a:lnTo>
                    <a:cubicBezTo>
                      <a:pt x="1036912" y="1374837"/>
                      <a:pt x="1039665" y="1377987"/>
                      <a:pt x="1041501" y="1381349"/>
                    </a:cubicBezTo>
                    <a:lnTo>
                      <a:pt x="1043757" y="1389962"/>
                    </a:lnTo>
                    <a:lnTo>
                      <a:pt x="1044142" y="1389962"/>
                    </a:lnTo>
                    <a:cubicBezTo>
                      <a:pt x="1044179" y="1390105"/>
                      <a:pt x="1044217" y="1390249"/>
                      <a:pt x="1044254" y="1390392"/>
                    </a:cubicBezTo>
                    <a:cubicBezTo>
                      <a:pt x="1044190" y="1390636"/>
                      <a:pt x="1044127" y="1390881"/>
                      <a:pt x="1044062" y="1391125"/>
                    </a:cubicBezTo>
                    <a:cubicBezTo>
                      <a:pt x="1044127" y="1391369"/>
                      <a:pt x="1044190" y="1391614"/>
                      <a:pt x="1044254" y="1391858"/>
                    </a:cubicBezTo>
                    <a:lnTo>
                      <a:pt x="1043870" y="1391858"/>
                    </a:lnTo>
                    <a:lnTo>
                      <a:pt x="1041501" y="1400901"/>
                    </a:lnTo>
                    <a:cubicBezTo>
                      <a:pt x="1039665" y="1404262"/>
                      <a:pt x="1036912" y="1407413"/>
                      <a:pt x="1033240" y="1410139"/>
                    </a:cubicBezTo>
                    <a:lnTo>
                      <a:pt x="992962" y="1440051"/>
                    </a:lnTo>
                    <a:cubicBezTo>
                      <a:pt x="978276" y="1450957"/>
                      <a:pt x="954465" y="1450957"/>
                      <a:pt x="939780" y="1440051"/>
                    </a:cubicBezTo>
                    <a:lnTo>
                      <a:pt x="899502" y="1410139"/>
                    </a:lnTo>
                    <a:cubicBezTo>
                      <a:pt x="895830" y="1407413"/>
                      <a:pt x="893076" y="1404262"/>
                      <a:pt x="891241" y="1400901"/>
                    </a:cubicBezTo>
                    <a:lnTo>
                      <a:pt x="888871" y="1391858"/>
                    </a:lnTo>
                    <a:lnTo>
                      <a:pt x="888487" y="1391858"/>
                    </a:lnTo>
                    <a:lnTo>
                      <a:pt x="888680" y="1391125"/>
                    </a:lnTo>
                    <a:lnTo>
                      <a:pt x="888487" y="1390392"/>
                    </a:lnTo>
                    <a:cubicBezTo>
                      <a:pt x="888525" y="1390249"/>
                      <a:pt x="888562" y="1390105"/>
                      <a:pt x="888600" y="1389962"/>
                    </a:cubicBezTo>
                    <a:lnTo>
                      <a:pt x="888984" y="1389962"/>
                    </a:lnTo>
                    <a:lnTo>
                      <a:pt x="891241" y="1381349"/>
                    </a:lnTo>
                    <a:cubicBezTo>
                      <a:pt x="893076" y="1377987"/>
                      <a:pt x="895830" y="1374837"/>
                      <a:pt x="899502" y="1372110"/>
                    </a:cubicBezTo>
                    <a:lnTo>
                      <a:pt x="939780" y="1342199"/>
                    </a:lnTo>
                    <a:cubicBezTo>
                      <a:pt x="947122" y="1336746"/>
                      <a:pt x="956747" y="1334019"/>
                      <a:pt x="966371" y="1334020"/>
                    </a:cubicBezTo>
                    <a:close/>
                    <a:moveTo>
                      <a:pt x="433773" y="1334020"/>
                    </a:moveTo>
                    <a:cubicBezTo>
                      <a:pt x="443397" y="1334020"/>
                      <a:pt x="453021" y="1336746"/>
                      <a:pt x="460363" y="1342199"/>
                    </a:cubicBezTo>
                    <a:lnTo>
                      <a:pt x="500642" y="1372111"/>
                    </a:lnTo>
                    <a:cubicBezTo>
                      <a:pt x="504313" y="1374837"/>
                      <a:pt x="507067" y="1377988"/>
                      <a:pt x="508902" y="1381349"/>
                    </a:cubicBezTo>
                    <a:lnTo>
                      <a:pt x="511159" y="1389962"/>
                    </a:lnTo>
                    <a:lnTo>
                      <a:pt x="511544" y="1389962"/>
                    </a:lnTo>
                    <a:cubicBezTo>
                      <a:pt x="511581" y="1390105"/>
                      <a:pt x="511618" y="1390249"/>
                      <a:pt x="511656" y="1390392"/>
                    </a:cubicBezTo>
                    <a:cubicBezTo>
                      <a:pt x="511592" y="1390636"/>
                      <a:pt x="511528" y="1390881"/>
                      <a:pt x="511464" y="1391125"/>
                    </a:cubicBezTo>
                    <a:cubicBezTo>
                      <a:pt x="511528" y="1391369"/>
                      <a:pt x="511592" y="1391614"/>
                      <a:pt x="511656" y="1391858"/>
                    </a:cubicBezTo>
                    <a:lnTo>
                      <a:pt x="511272" y="1391858"/>
                    </a:lnTo>
                    <a:lnTo>
                      <a:pt x="508902" y="1400901"/>
                    </a:lnTo>
                    <a:cubicBezTo>
                      <a:pt x="507067" y="1404263"/>
                      <a:pt x="504313" y="1407413"/>
                      <a:pt x="500642" y="1410139"/>
                    </a:cubicBezTo>
                    <a:lnTo>
                      <a:pt x="460363" y="1440051"/>
                    </a:lnTo>
                    <a:cubicBezTo>
                      <a:pt x="445677" y="1450958"/>
                      <a:pt x="421867" y="1450958"/>
                      <a:pt x="407181" y="1440051"/>
                    </a:cubicBezTo>
                    <a:lnTo>
                      <a:pt x="366903" y="1410140"/>
                    </a:lnTo>
                    <a:cubicBezTo>
                      <a:pt x="363232" y="1407413"/>
                      <a:pt x="360478" y="1404263"/>
                      <a:pt x="358642" y="1400901"/>
                    </a:cubicBezTo>
                    <a:lnTo>
                      <a:pt x="356273" y="1391858"/>
                    </a:lnTo>
                    <a:lnTo>
                      <a:pt x="355889" y="1391858"/>
                    </a:lnTo>
                    <a:cubicBezTo>
                      <a:pt x="355953" y="1391614"/>
                      <a:pt x="356017" y="1391369"/>
                      <a:pt x="356081" y="1391125"/>
                    </a:cubicBezTo>
                    <a:cubicBezTo>
                      <a:pt x="356017" y="1390881"/>
                      <a:pt x="355953" y="1390636"/>
                      <a:pt x="355889" y="1390392"/>
                    </a:cubicBezTo>
                    <a:cubicBezTo>
                      <a:pt x="355926" y="1390249"/>
                      <a:pt x="355965" y="1390105"/>
                      <a:pt x="356002" y="1389962"/>
                    </a:cubicBezTo>
                    <a:lnTo>
                      <a:pt x="356386" y="1389962"/>
                    </a:lnTo>
                    <a:lnTo>
                      <a:pt x="358642" y="1381349"/>
                    </a:lnTo>
                    <a:cubicBezTo>
                      <a:pt x="360478" y="1377987"/>
                      <a:pt x="363232" y="1374837"/>
                      <a:pt x="366903" y="1372111"/>
                    </a:cubicBezTo>
                    <a:lnTo>
                      <a:pt x="407181" y="1342199"/>
                    </a:lnTo>
                    <a:cubicBezTo>
                      <a:pt x="414524" y="1336746"/>
                      <a:pt x="424148" y="1334020"/>
                      <a:pt x="433773" y="1334020"/>
                    </a:cubicBezTo>
                    <a:close/>
                    <a:moveTo>
                      <a:pt x="203590" y="1334020"/>
                    </a:moveTo>
                    <a:cubicBezTo>
                      <a:pt x="213214" y="1334019"/>
                      <a:pt x="222838" y="1336746"/>
                      <a:pt x="230181" y="1342199"/>
                    </a:cubicBezTo>
                    <a:lnTo>
                      <a:pt x="270459" y="1372110"/>
                    </a:lnTo>
                    <a:cubicBezTo>
                      <a:pt x="274131" y="1374837"/>
                      <a:pt x="276885" y="1377987"/>
                      <a:pt x="278720" y="1381349"/>
                    </a:cubicBezTo>
                    <a:lnTo>
                      <a:pt x="280976" y="1389962"/>
                    </a:lnTo>
                    <a:lnTo>
                      <a:pt x="281361" y="1389962"/>
                    </a:lnTo>
                    <a:cubicBezTo>
                      <a:pt x="281399" y="1390105"/>
                      <a:pt x="281436" y="1390249"/>
                      <a:pt x="281474" y="1390392"/>
                    </a:cubicBezTo>
                    <a:cubicBezTo>
                      <a:pt x="281409" y="1390636"/>
                      <a:pt x="281346" y="1390881"/>
                      <a:pt x="281281" y="1391125"/>
                    </a:cubicBezTo>
                    <a:cubicBezTo>
                      <a:pt x="281346" y="1391369"/>
                      <a:pt x="281409" y="1391614"/>
                      <a:pt x="281474" y="1391858"/>
                    </a:cubicBezTo>
                    <a:lnTo>
                      <a:pt x="281089" y="1391858"/>
                    </a:lnTo>
                    <a:lnTo>
                      <a:pt x="278720" y="1400901"/>
                    </a:lnTo>
                    <a:cubicBezTo>
                      <a:pt x="276885" y="1404262"/>
                      <a:pt x="274131" y="1407413"/>
                      <a:pt x="270459" y="1410139"/>
                    </a:cubicBezTo>
                    <a:lnTo>
                      <a:pt x="230181" y="1440051"/>
                    </a:lnTo>
                    <a:cubicBezTo>
                      <a:pt x="215496" y="1450957"/>
                      <a:pt x="191684" y="1450957"/>
                      <a:pt x="176999" y="1440051"/>
                    </a:cubicBezTo>
                    <a:lnTo>
                      <a:pt x="136721" y="1410139"/>
                    </a:lnTo>
                    <a:cubicBezTo>
                      <a:pt x="133049" y="1407413"/>
                      <a:pt x="130295" y="1404262"/>
                      <a:pt x="128460" y="1400901"/>
                    </a:cubicBezTo>
                    <a:lnTo>
                      <a:pt x="126090" y="1391858"/>
                    </a:lnTo>
                    <a:lnTo>
                      <a:pt x="125706" y="1391858"/>
                    </a:lnTo>
                    <a:cubicBezTo>
                      <a:pt x="125771" y="1391614"/>
                      <a:pt x="125834" y="1391369"/>
                      <a:pt x="125899" y="1391125"/>
                    </a:cubicBezTo>
                    <a:cubicBezTo>
                      <a:pt x="125834" y="1390881"/>
                      <a:pt x="125771" y="1390636"/>
                      <a:pt x="125706" y="1390392"/>
                    </a:cubicBezTo>
                    <a:cubicBezTo>
                      <a:pt x="125744" y="1390249"/>
                      <a:pt x="125781" y="1390105"/>
                      <a:pt x="125819" y="1389962"/>
                    </a:cubicBezTo>
                    <a:lnTo>
                      <a:pt x="126203" y="1389962"/>
                    </a:lnTo>
                    <a:lnTo>
                      <a:pt x="128460" y="1381349"/>
                    </a:lnTo>
                    <a:cubicBezTo>
                      <a:pt x="130295" y="1377987"/>
                      <a:pt x="133049" y="1374837"/>
                      <a:pt x="136721" y="1372110"/>
                    </a:cubicBezTo>
                    <a:lnTo>
                      <a:pt x="176999" y="1342199"/>
                    </a:lnTo>
                    <a:cubicBezTo>
                      <a:pt x="184341" y="1336746"/>
                      <a:pt x="193966" y="1334019"/>
                      <a:pt x="203590" y="1334020"/>
                    </a:cubicBezTo>
                    <a:close/>
                    <a:moveTo>
                      <a:pt x="4322705" y="1325690"/>
                    </a:moveTo>
                    <a:cubicBezTo>
                      <a:pt x="4325056" y="1326170"/>
                      <a:pt x="4327160" y="1327317"/>
                      <a:pt x="4328462" y="1329014"/>
                    </a:cubicBezTo>
                    <a:lnTo>
                      <a:pt x="4335743" y="1338528"/>
                    </a:lnTo>
                    <a:cubicBezTo>
                      <a:pt x="4338344" y="1341924"/>
                      <a:pt x="4336744" y="1346244"/>
                      <a:pt x="4332168" y="1348175"/>
                    </a:cubicBezTo>
                    <a:lnTo>
                      <a:pt x="4319623" y="1353473"/>
                    </a:lnTo>
                    <a:cubicBezTo>
                      <a:pt x="4315048" y="1355404"/>
                      <a:pt x="4309232" y="1354214"/>
                      <a:pt x="4306631" y="1350818"/>
                    </a:cubicBezTo>
                    <a:lnTo>
                      <a:pt x="4299350" y="1341305"/>
                    </a:lnTo>
                    <a:cubicBezTo>
                      <a:pt x="4296748" y="1337908"/>
                      <a:pt x="4298348" y="1333588"/>
                      <a:pt x="4302922" y="1331657"/>
                    </a:cubicBezTo>
                    <a:lnTo>
                      <a:pt x="4315469" y="1326360"/>
                    </a:lnTo>
                    <a:cubicBezTo>
                      <a:pt x="4317756" y="1325395"/>
                      <a:pt x="4320354" y="1325209"/>
                      <a:pt x="4322705" y="1325690"/>
                    </a:cubicBezTo>
                    <a:close/>
                    <a:moveTo>
                      <a:pt x="3559924" y="1325690"/>
                    </a:moveTo>
                    <a:cubicBezTo>
                      <a:pt x="3562276" y="1326170"/>
                      <a:pt x="3564380" y="1327317"/>
                      <a:pt x="3565680" y="1329014"/>
                    </a:cubicBezTo>
                    <a:lnTo>
                      <a:pt x="3572962" y="1338528"/>
                    </a:lnTo>
                    <a:cubicBezTo>
                      <a:pt x="3575562" y="1341924"/>
                      <a:pt x="3573962" y="1346244"/>
                      <a:pt x="3569388" y="1348175"/>
                    </a:cubicBezTo>
                    <a:lnTo>
                      <a:pt x="3556842" y="1353473"/>
                    </a:lnTo>
                    <a:cubicBezTo>
                      <a:pt x="3552268" y="1355404"/>
                      <a:pt x="3546450" y="1354214"/>
                      <a:pt x="3543850" y="1350818"/>
                    </a:cubicBezTo>
                    <a:lnTo>
                      <a:pt x="3536568" y="1341305"/>
                    </a:lnTo>
                    <a:cubicBezTo>
                      <a:pt x="3533967" y="1337908"/>
                      <a:pt x="3535568" y="1333588"/>
                      <a:pt x="3540142" y="1331657"/>
                    </a:cubicBezTo>
                    <a:lnTo>
                      <a:pt x="3552688" y="1326360"/>
                    </a:lnTo>
                    <a:cubicBezTo>
                      <a:pt x="3554975" y="1325395"/>
                      <a:pt x="3557574" y="1325209"/>
                      <a:pt x="3559924" y="1325690"/>
                    </a:cubicBezTo>
                    <a:close/>
                    <a:moveTo>
                      <a:pt x="2795696" y="1325690"/>
                    </a:moveTo>
                    <a:cubicBezTo>
                      <a:pt x="2798047" y="1326170"/>
                      <a:pt x="2800152" y="1327317"/>
                      <a:pt x="2801452" y="1329014"/>
                    </a:cubicBezTo>
                    <a:lnTo>
                      <a:pt x="2808734" y="1338528"/>
                    </a:lnTo>
                    <a:cubicBezTo>
                      <a:pt x="2811334" y="1341924"/>
                      <a:pt x="2809734" y="1346244"/>
                      <a:pt x="2805159" y="1348175"/>
                    </a:cubicBezTo>
                    <a:lnTo>
                      <a:pt x="2792614" y="1353473"/>
                    </a:lnTo>
                    <a:cubicBezTo>
                      <a:pt x="2788039" y="1355404"/>
                      <a:pt x="2782222" y="1354214"/>
                      <a:pt x="2779622" y="1350818"/>
                    </a:cubicBezTo>
                    <a:lnTo>
                      <a:pt x="2772340" y="1341305"/>
                    </a:lnTo>
                    <a:cubicBezTo>
                      <a:pt x="2769740" y="1337908"/>
                      <a:pt x="2771340" y="1333588"/>
                      <a:pt x="2775914" y="1331657"/>
                    </a:cubicBezTo>
                    <a:lnTo>
                      <a:pt x="2788460" y="1326360"/>
                    </a:lnTo>
                    <a:cubicBezTo>
                      <a:pt x="2790747" y="1325395"/>
                      <a:pt x="2793345" y="1325209"/>
                      <a:pt x="2795696" y="1325690"/>
                    </a:cubicBezTo>
                    <a:close/>
                    <a:moveTo>
                      <a:pt x="2031314" y="1325690"/>
                    </a:moveTo>
                    <a:cubicBezTo>
                      <a:pt x="2033665" y="1326170"/>
                      <a:pt x="2035770" y="1327317"/>
                      <a:pt x="2037070" y="1329014"/>
                    </a:cubicBezTo>
                    <a:lnTo>
                      <a:pt x="2044352" y="1338528"/>
                    </a:lnTo>
                    <a:cubicBezTo>
                      <a:pt x="2046953" y="1341924"/>
                      <a:pt x="2045352" y="1346244"/>
                      <a:pt x="2040778" y="1348175"/>
                    </a:cubicBezTo>
                    <a:lnTo>
                      <a:pt x="2028232" y="1353473"/>
                    </a:lnTo>
                    <a:cubicBezTo>
                      <a:pt x="2023658" y="1355404"/>
                      <a:pt x="2017840" y="1354214"/>
                      <a:pt x="2015240" y="1350818"/>
                    </a:cubicBezTo>
                    <a:lnTo>
                      <a:pt x="2007958" y="1341305"/>
                    </a:lnTo>
                    <a:cubicBezTo>
                      <a:pt x="2005357" y="1337908"/>
                      <a:pt x="2006958" y="1333588"/>
                      <a:pt x="2011532" y="1331657"/>
                    </a:cubicBezTo>
                    <a:lnTo>
                      <a:pt x="2024078" y="1326360"/>
                    </a:lnTo>
                    <a:cubicBezTo>
                      <a:pt x="2026366" y="1325395"/>
                      <a:pt x="2028963" y="1325209"/>
                      <a:pt x="2031314" y="1325690"/>
                    </a:cubicBezTo>
                    <a:close/>
                    <a:moveTo>
                      <a:pt x="1267086" y="1325690"/>
                    </a:moveTo>
                    <a:cubicBezTo>
                      <a:pt x="1269437" y="1326170"/>
                      <a:pt x="1271542" y="1327317"/>
                      <a:pt x="1272842" y="1329014"/>
                    </a:cubicBezTo>
                    <a:lnTo>
                      <a:pt x="1280124" y="1338528"/>
                    </a:lnTo>
                    <a:cubicBezTo>
                      <a:pt x="1282725" y="1341924"/>
                      <a:pt x="1281125" y="1346244"/>
                      <a:pt x="1276550" y="1348175"/>
                    </a:cubicBezTo>
                    <a:lnTo>
                      <a:pt x="1264004" y="1353473"/>
                    </a:lnTo>
                    <a:cubicBezTo>
                      <a:pt x="1259430" y="1355404"/>
                      <a:pt x="1253613" y="1354214"/>
                      <a:pt x="1251012" y="1350818"/>
                    </a:cubicBezTo>
                    <a:lnTo>
                      <a:pt x="1243730" y="1341305"/>
                    </a:lnTo>
                    <a:cubicBezTo>
                      <a:pt x="1241130" y="1337908"/>
                      <a:pt x="1242730" y="1333588"/>
                      <a:pt x="1247304" y="1331657"/>
                    </a:cubicBezTo>
                    <a:lnTo>
                      <a:pt x="1259850" y="1326360"/>
                    </a:lnTo>
                    <a:cubicBezTo>
                      <a:pt x="1262137" y="1325395"/>
                      <a:pt x="1264736" y="1325209"/>
                      <a:pt x="1267086" y="1325690"/>
                    </a:cubicBezTo>
                    <a:close/>
                    <a:moveTo>
                      <a:pt x="504305" y="1325690"/>
                    </a:moveTo>
                    <a:cubicBezTo>
                      <a:pt x="506657" y="1326170"/>
                      <a:pt x="508761" y="1327317"/>
                      <a:pt x="510061" y="1329014"/>
                    </a:cubicBezTo>
                    <a:lnTo>
                      <a:pt x="517343" y="1338528"/>
                    </a:lnTo>
                    <a:cubicBezTo>
                      <a:pt x="519944" y="1341924"/>
                      <a:pt x="518344" y="1346244"/>
                      <a:pt x="513769" y="1348175"/>
                    </a:cubicBezTo>
                    <a:lnTo>
                      <a:pt x="501223" y="1353473"/>
                    </a:lnTo>
                    <a:cubicBezTo>
                      <a:pt x="496649" y="1355404"/>
                      <a:pt x="490832" y="1354214"/>
                      <a:pt x="488231" y="1350818"/>
                    </a:cubicBezTo>
                    <a:lnTo>
                      <a:pt x="480950" y="1341305"/>
                    </a:lnTo>
                    <a:cubicBezTo>
                      <a:pt x="478348" y="1337908"/>
                      <a:pt x="479948" y="1333588"/>
                      <a:pt x="484523" y="1331657"/>
                    </a:cubicBezTo>
                    <a:lnTo>
                      <a:pt x="497069" y="1326360"/>
                    </a:lnTo>
                    <a:cubicBezTo>
                      <a:pt x="499356" y="1325395"/>
                      <a:pt x="501954" y="1325209"/>
                      <a:pt x="504305" y="1325690"/>
                    </a:cubicBezTo>
                    <a:close/>
                    <a:moveTo>
                      <a:pt x="4367396" y="1322828"/>
                    </a:moveTo>
                    <a:lnTo>
                      <a:pt x="4401060" y="1322828"/>
                    </a:lnTo>
                    <a:cubicBezTo>
                      <a:pt x="4413334" y="1322828"/>
                      <a:pt x="4423285" y="1330218"/>
                      <a:pt x="4423285" y="1339333"/>
                    </a:cubicBezTo>
                    <a:lnTo>
                      <a:pt x="4423285" y="1389962"/>
                    </a:lnTo>
                    <a:lnTo>
                      <a:pt x="4423285" y="1391858"/>
                    </a:lnTo>
                    <a:lnTo>
                      <a:pt x="4423285" y="1420548"/>
                    </a:lnTo>
                    <a:cubicBezTo>
                      <a:pt x="4423285" y="1429663"/>
                      <a:pt x="4413334" y="1437054"/>
                      <a:pt x="4401060" y="1437054"/>
                    </a:cubicBezTo>
                    <a:lnTo>
                      <a:pt x="4367396" y="1437054"/>
                    </a:lnTo>
                    <a:cubicBezTo>
                      <a:pt x="4355121" y="1437054"/>
                      <a:pt x="4345170" y="1429663"/>
                      <a:pt x="4345170" y="1420548"/>
                    </a:cubicBezTo>
                    <a:lnTo>
                      <a:pt x="4345170" y="1391858"/>
                    </a:lnTo>
                    <a:lnTo>
                      <a:pt x="4345170" y="1389962"/>
                    </a:lnTo>
                    <a:lnTo>
                      <a:pt x="4345170" y="1339333"/>
                    </a:lnTo>
                    <a:cubicBezTo>
                      <a:pt x="4345170" y="1330218"/>
                      <a:pt x="4355121" y="1322828"/>
                      <a:pt x="4367396" y="1322828"/>
                    </a:cubicBezTo>
                    <a:close/>
                    <a:moveTo>
                      <a:pt x="3604614" y="1322828"/>
                    </a:moveTo>
                    <a:lnTo>
                      <a:pt x="3638278" y="1322828"/>
                    </a:lnTo>
                    <a:cubicBezTo>
                      <a:pt x="3650553" y="1322828"/>
                      <a:pt x="3660504" y="1330218"/>
                      <a:pt x="3660504" y="1339333"/>
                    </a:cubicBezTo>
                    <a:lnTo>
                      <a:pt x="3660504" y="1389962"/>
                    </a:lnTo>
                    <a:lnTo>
                      <a:pt x="3660504" y="1391858"/>
                    </a:lnTo>
                    <a:lnTo>
                      <a:pt x="3660504" y="1420548"/>
                    </a:lnTo>
                    <a:cubicBezTo>
                      <a:pt x="3660504" y="1429663"/>
                      <a:pt x="3650553" y="1437054"/>
                      <a:pt x="3638278" y="1437054"/>
                    </a:cubicBezTo>
                    <a:lnTo>
                      <a:pt x="3604615" y="1437054"/>
                    </a:lnTo>
                    <a:cubicBezTo>
                      <a:pt x="3592340" y="1437054"/>
                      <a:pt x="3582389" y="1429663"/>
                      <a:pt x="3582389" y="1420548"/>
                    </a:cubicBezTo>
                    <a:lnTo>
                      <a:pt x="3582389" y="1391858"/>
                    </a:lnTo>
                    <a:lnTo>
                      <a:pt x="3582389" y="1389962"/>
                    </a:lnTo>
                    <a:lnTo>
                      <a:pt x="3582389" y="1339333"/>
                    </a:lnTo>
                    <a:cubicBezTo>
                      <a:pt x="3582389" y="1330218"/>
                      <a:pt x="3592340" y="1322828"/>
                      <a:pt x="3604614" y="1322828"/>
                    </a:cubicBezTo>
                    <a:close/>
                    <a:moveTo>
                      <a:pt x="2840386" y="1322828"/>
                    </a:moveTo>
                    <a:lnTo>
                      <a:pt x="2874050" y="1322828"/>
                    </a:lnTo>
                    <a:cubicBezTo>
                      <a:pt x="2886325" y="1322828"/>
                      <a:pt x="2896276" y="1330218"/>
                      <a:pt x="2896276" y="1339333"/>
                    </a:cubicBezTo>
                    <a:lnTo>
                      <a:pt x="2896276" y="1389962"/>
                    </a:lnTo>
                    <a:lnTo>
                      <a:pt x="2896276" y="1391858"/>
                    </a:lnTo>
                    <a:lnTo>
                      <a:pt x="2896276" y="1420548"/>
                    </a:lnTo>
                    <a:cubicBezTo>
                      <a:pt x="2896276" y="1429663"/>
                      <a:pt x="2886325" y="1437054"/>
                      <a:pt x="2874050" y="1437054"/>
                    </a:cubicBezTo>
                    <a:lnTo>
                      <a:pt x="2840387" y="1437054"/>
                    </a:lnTo>
                    <a:cubicBezTo>
                      <a:pt x="2828112" y="1437054"/>
                      <a:pt x="2818160" y="1429663"/>
                      <a:pt x="2818160" y="1420548"/>
                    </a:cubicBezTo>
                    <a:lnTo>
                      <a:pt x="2818160" y="1391858"/>
                    </a:lnTo>
                    <a:lnTo>
                      <a:pt x="2818160" y="1389962"/>
                    </a:lnTo>
                    <a:lnTo>
                      <a:pt x="2818160" y="1339333"/>
                    </a:lnTo>
                    <a:cubicBezTo>
                      <a:pt x="2818160" y="1330218"/>
                      <a:pt x="2828112" y="1322828"/>
                      <a:pt x="2840386" y="1322828"/>
                    </a:cubicBezTo>
                    <a:close/>
                    <a:moveTo>
                      <a:pt x="2076004" y="1322828"/>
                    </a:moveTo>
                    <a:lnTo>
                      <a:pt x="2109669" y="1322828"/>
                    </a:lnTo>
                    <a:cubicBezTo>
                      <a:pt x="2121943" y="1322828"/>
                      <a:pt x="2131894" y="1330218"/>
                      <a:pt x="2131894" y="1339333"/>
                    </a:cubicBezTo>
                    <a:lnTo>
                      <a:pt x="2131894" y="1389962"/>
                    </a:lnTo>
                    <a:lnTo>
                      <a:pt x="2131894" y="1391858"/>
                    </a:lnTo>
                    <a:lnTo>
                      <a:pt x="2131894" y="1420548"/>
                    </a:lnTo>
                    <a:cubicBezTo>
                      <a:pt x="2131894" y="1429663"/>
                      <a:pt x="2121943" y="1437054"/>
                      <a:pt x="2109669" y="1437054"/>
                    </a:cubicBezTo>
                    <a:lnTo>
                      <a:pt x="2076005" y="1437054"/>
                    </a:lnTo>
                    <a:cubicBezTo>
                      <a:pt x="2063730" y="1437054"/>
                      <a:pt x="2053778" y="1429663"/>
                      <a:pt x="2053778" y="1420548"/>
                    </a:cubicBezTo>
                    <a:lnTo>
                      <a:pt x="2053778" y="1391858"/>
                    </a:lnTo>
                    <a:lnTo>
                      <a:pt x="2053778" y="1389962"/>
                    </a:lnTo>
                    <a:lnTo>
                      <a:pt x="2053778" y="1339333"/>
                    </a:lnTo>
                    <a:cubicBezTo>
                      <a:pt x="2053778" y="1330218"/>
                      <a:pt x="2063730" y="1322828"/>
                      <a:pt x="2076004" y="1322828"/>
                    </a:cubicBezTo>
                    <a:close/>
                    <a:moveTo>
                      <a:pt x="1311777" y="1322828"/>
                    </a:moveTo>
                    <a:lnTo>
                      <a:pt x="1345441" y="1322828"/>
                    </a:lnTo>
                    <a:cubicBezTo>
                      <a:pt x="1357716" y="1322828"/>
                      <a:pt x="1367666" y="1330218"/>
                      <a:pt x="1367666" y="1339333"/>
                    </a:cubicBezTo>
                    <a:lnTo>
                      <a:pt x="1367666" y="1389962"/>
                    </a:lnTo>
                    <a:lnTo>
                      <a:pt x="1367666" y="1391858"/>
                    </a:lnTo>
                    <a:lnTo>
                      <a:pt x="1367666" y="1420548"/>
                    </a:lnTo>
                    <a:cubicBezTo>
                      <a:pt x="1367666" y="1429663"/>
                      <a:pt x="1357716" y="1437054"/>
                      <a:pt x="1345441" y="1437054"/>
                    </a:cubicBezTo>
                    <a:lnTo>
                      <a:pt x="1311777" y="1437054"/>
                    </a:lnTo>
                    <a:cubicBezTo>
                      <a:pt x="1299502" y="1437054"/>
                      <a:pt x="1289551" y="1429663"/>
                      <a:pt x="1289551" y="1420548"/>
                    </a:cubicBezTo>
                    <a:lnTo>
                      <a:pt x="1289551" y="1391858"/>
                    </a:lnTo>
                    <a:lnTo>
                      <a:pt x="1289551" y="1389962"/>
                    </a:lnTo>
                    <a:lnTo>
                      <a:pt x="1289551" y="1339333"/>
                    </a:lnTo>
                    <a:cubicBezTo>
                      <a:pt x="1289551" y="1330218"/>
                      <a:pt x="1299502" y="1322828"/>
                      <a:pt x="1311777" y="1322828"/>
                    </a:cubicBezTo>
                    <a:close/>
                    <a:moveTo>
                      <a:pt x="548995" y="1322828"/>
                    </a:moveTo>
                    <a:lnTo>
                      <a:pt x="582659" y="1322828"/>
                    </a:lnTo>
                    <a:cubicBezTo>
                      <a:pt x="594934" y="1322828"/>
                      <a:pt x="604885" y="1330218"/>
                      <a:pt x="604885" y="1339333"/>
                    </a:cubicBezTo>
                    <a:lnTo>
                      <a:pt x="604885" y="1389962"/>
                    </a:lnTo>
                    <a:lnTo>
                      <a:pt x="604885" y="1391858"/>
                    </a:lnTo>
                    <a:lnTo>
                      <a:pt x="604885" y="1420548"/>
                    </a:lnTo>
                    <a:cubicBezTo>
                      <a:pt x="604885" y="1429663"/>
                      <a:pt x="594934" y="1437054"/>
                      <a:pt x="582659" y="1437054"/>
                    </a:cubicBezTo>
                    <a:lnTo>
                      <a:pt x="548996" y="1437054"/>
                    </a:lnTo>
                    <a:cubicBezTo>
                      <a:pt x="536721" y="1437054"/>
                      <a:pt x="526770" y="1429663"/>
                      <a:pt x="526770" y="1420548"/>
                    </a:cubicBezTo>
                    <a:lnTo>
                      <a:pt x="526770" y="1391858"/>
                    </a:lnTo>
                    <a:lnTo>
                      <a:pt x="526770" y="1389962"/>
                    </a:lnTo>
                    <a:lnTo>
                      <a:pt x="526770" y="1339333"/>
                    </a:lnTo>
                    <a:cubicBezTo>
                      <a:pt x="526770" y="1330218"/>
                      <a:pt x="536721" y="1322828"/>
                      <a:pt x="548995" y="1322828"/>
                    </a:cubicBezTo>
                    <a:close/>
                    <a:moveTo>
                      <a:pt x="77531" y="1321175"/>
                    </a:moveTo>
                    <a:lnTo>
                      <a:pt x="77439" y="1322711"/>
                    </a:lnTo>
                    <a:lnTo>
                      <a:pt x="77303" y="1322803"/>
                    </a:lnTo>
                    <a:close/>
                    <a:moveTo>
                      <a:pt x="4919904" y="1319849"/>
                    </a:moveTo>
                    <a:cubicBezTo>
                      <a:pt x="4923558" y="1319849"/>
                      <a:pt x="4927210" y="1320883"/>
                      <a:pt x="4929996" y="1322953"/>
                    </a:cubicBezTo>
                    <a:lnTo>
                      <a:pt x="4953915" y="1340716"/>
                    </a:lnTo>
                    <a:cubicBezTo>
                      <a:pt x="4959489" y="1344855"/>
                      <a:pt x="4959489" y="1351565"/>
                      <a:pt x="4953914" y="1355704"/>
                    </a:cubicBezTo>
                    <a:lnTo>
                      <a:pt x="4938630" y="1367056"/>
                    </a:lnTo>
                    <a:cubicBezTo>
                      <a:pt x="4933056" y="1371195"/>
                      <a:pt x="4924020" y="1371195"/>
                      <a:pt x="4918446" y="1367056"/>
                    </a:cubicBezTo>
                    <a:lnTo>
                      <a:pt x="4894528" y="1349294"/>
                    </a:lnTo>
                    <a:cubicBezTo>
                      <a:pt x="4888954" y="1345154"/>
                      <a:pt x="4888954" y="1338444"/>
                      <a:pt x="4894528" y="1334304"/>
                    </a:cubicBezTo>
                    <a:lnTo>
                      <a:pt x="4909813" y="1322953"/>
                    </a:lnTo>
                    <a:cubicBezTo>
                      <a:pt x="4912600" y="1320884"/>
                      <a:pt x="4916252" y="1319849"/>
                      <a:pt x="4919904" y="1319849"/>
                    </a:cubicBezTo>
                    <a:close/>
                    <a:moveTo>
                      <a:pt x="4155676" y="1319849"/>
                    </a:moveTo>
                    <a:cubicBezTo>
                      <a:pt x="4159330" y="1319849"/>
                      <a:pt x="4162982" y="1320883"/>
                      <a:pt x="4165768" y="1322953"/>
                    </a:cubicBezTo>
                    <a:lnTo>
                      <a:pt x="4189687" y="1340716"/>
                    </a:lnTo>
                    <a:cubicBezTo>
                      <a:pt x="4195260" y="1344855"/>
                      <a:pt x="4195260" y="1351565"/>
                      <a:pt x="4189686" y="1355704"/>
                    </a:cubicBezTo>
                    <a:lnTo>
                      <a:pt x="4174401" y="1367056"/>
                    </a:lnTo>
                    <a:cubicBezTo>
                      <a:pt x="4168828" y="1371195"/>
                      <a:pt x="4159792" y="1371195"/>
                      <a:pt x="4154218" y="1367056"/>
                    </a:cubicBezTo>
                    <a:lnTo>
                      <a:pt x="4130300" y="1349294"/>
                    </a:lnTo>
                    <a:cubicBezTo>
                      <a:pt x="4124726" y="1345154"/>
                      <a:pt x="4124726" y="1338444"/>
                      <a:pt x="4130300" y="1334304"/>
                    </a:cubicBezTo>
                    <a:lnTo>
                      <a:pt x="4145585" y="1322953"/>
                    </a:lnTo>
                    <a:cubicBezTo>
                      <a:pt x="4148372" y="1320884"/>
                      <a:pt x="4152024" y="1319849"/>
                      <a:pt x="4155676" y="1319849"/>
                    </a:cubicBezTo>
                    <a:close/>
                    <a:moveTo>
                      <a:pt x="3392896" y="1319849"/>
                    </a:moveTo>
                    <a:cubicBezTo>
                      <a:pt x="3396548" y="1319849"/>
                      <a:pt x="3400200" y="1320883"/>
                      <a:pt x="3402987" y="1322953"/>
                    </a:cubicBezTo>
                    <a:lnTo>
                      <a:pt x="3426906" y="1340716"/>
                    </a:lnTo>
                    <a:cubicBezTo>
                      <a:pt x="3432480" y="1344855"/>
                      <a:pt x="3432480" y="1351565"/>
                      <a:pt x="3426906" y="1355704"/>
                    </a:cubicBezTo>
                    <a:lnTo>
                      <a:pt x="3411620" y="1367056"/>
                    </a:lnTo>
                    <a:cubicBezTo>
                      <a:pt x="3406047" y="1371195"/>
                      <a:pt x="3397012" y="1371195"/>
                      <a:pt x="3391438" y="1367056"/>
                    </a:cubicBezTo>
                    <a:lnTo>
                      <a:pt x="3367518" y="1349294"/>
                    </a:lnTo>
                    <a:cubicBezTo>
                      <a:pt x="3361945" y="1345154"/>
                      <a:pt x="3361945" y="1338444"/>
                      <a:pt x="3367518" y="1334304"/>
                    </a:cubicBezTo>
                    <a:lnTo>
                      <a:pt x="3382804" y="1322953"/>
                    </a:lnTo>
                    <a:cubicBezTo>
                      <a:pt x="3385591" y="1320884"/>
                      <a:pt x="3389243" y="1319849"/>
                      <a:pt x="3392896" y="1319849"/>
                    </a:cubicBezTo>
                    <a:close/>
                    <a:moveTo>
                      <a:pt x="2628668" y="1319849"/>
                    </a:moveTo>
                    <a:cubicBezTo>
                      <a:pt x="2632320" y="1319849"/>
                      <a:pt x="2635972" y="1320883"/>
                      <a:pt x="2638759" y="1322953"/>
                    </a:cubicBezTo>
                    <a:lnTo>
                      <a:pt x="2662678" y="1340716"/>
                    </a:lnTo>
                    <a:cubicBezTo>
                      <a:pt x="2668252" y="1344855"/>
                      <a:pt x="2668252" y="1351565"/>
                      <a:pt x="2662678" y="1355704"/>
                    </a:cubicBezTo>
                    <a:lnTo>
                      <a:pt x="2647392" y="1367056"/>
                    </a:lnTo>
                    <a:cubicBezTo>
                      <a:pt x="2641819" y="1371195"/>
                      <a:pt x="2632783" y="1371195"/>
                      <a:pt x="2627209" y="1367056"/>
                    </a:cubicBezTo>
                    <a:lnTo>
                      <a:pt x="2603290" y="1349294"/>
                    </a:lnTo>
                    <a:cubicBezTo>
                      <a:pt x="2597717" y="1345154"/>
                      <a:pt x="2597717" y="1338444"/>
                      <a:pt x="2603290" y="1334304"/>
                    </a:cubicBezTo>
                    <a:lnTo>
                      <a:pt x="2618576" y="1322953"/>
                    </a:lnTo>
                    <a:cubicBezTo>
                      <a:pt x="2621363" y="1320884"/>
                      <a:pt x="2625016" y="1319849"/>
                      <a:pt x="2628668" y="1319849"/>
                    </a:cubicBezTo>
                    <a:close/>
                    <a:moveTo>
                      <a:pt x="1864286" y="1319849"/>
                    </a:moveTo>
                    <a:cubicBezTo>
                      <a:pt x="1867939" y="1319849"/>
                      <a:pt x="1871590" y="1320883"/>
                      <a:pt x="1874377" y="1322953"/>
                    </a:cubicBezTo>
                    <a:lnTo>
                      <a:pt x="1898296" y="1340716"/>
                    </a:lnTo>
                    <a:cubicBezTo>
                      <a:pt x="1903869" y="1344855"/>
                      <a:pt x="1903869" y="1351565"/>
                      <a:pt x="1898296" y="1355704"/>
                    </a:cubicBezTo>
                    <a:lnTo>
                      <a:pt x="1883010" y="1367056"/>
                    </a:lnTo>
                    <a:cubicBezTo>
                      <a:pt x="1877437" y="1371195"/>
                      <a:pt x="1868401" y="1371195"/>
                      <a:pt x="1862827" y="1367056"/>
                    </a:cubicBezTo>
                    <a:lnTo>
                      <a:pt x="1838908" y="1349294"/>
                    </a:lnTo>
                    <a:cubicBezTo>
                      <a:pt x="1833336" y="1345154"/>
                      <a:pt x="1833336" y="1338444"/>
                      <a:pt x="1838908" y="1334304"/>
                    </a:cubicBezTo>
                    <a:lnTo>
                      <a:pt x="1854194" y="1322953"/>
                    </a:lnTo>
                    <a:cubicBezTo>
                      <a:pt x="1856980" y="1320884"/>
                      <a:pt x="1860633" y="1319849"/>
                      <a:pt x="1864286" y="1319849"/>
                    </a:cubicBezTo>
                    <a:close/>
                    <a:moveTo>
                      <a:pt x="1100058" y="1319849"/>
                    </a:moveTo>
                    <a:cubicBezTo>
                      <a:pt x="1103711" y="1319849"/>
                      <a:pt x="1107363" y="1320883"/>
                      <a:pt x="1110149" y="1322953"/>
                    </a:cubicBezTo>
                    <a:lnTo>
                      <a:pt x="1134068" y="1340716"/>
                    </a:lnTo>
                    <a:cubicBezTo>
                      <a:pt x="1139642" y="1344855"/>
                      <a:pt x="1139642" y="1351565"/>
                      <a:pt x="1134068" y="1355704"/>
                    </a:cubicBezTo>
                    <a:lnTo>
                      <a:pt x="1118783" y="1367056"/>
                    </a:lnTo>
                    <a:cubicBezTo>
                      <a:pt x="1113209" y="1371195"/>
                      <a:pt x="1104173" y="1371195"/>
                      <a:pt x="1098600" y="1367056"/>
                    </a:cubicBezTo>
                    <a:lnTo>
                      <a:pt x="1074681" y="1349294"/>
                    </a:lnTo>
                    <a:cubicBezTo>
                      <a:pt x="1069108" y="1345154"/>
                      <a:pt x="1069108" y="1338444"/>
                      <a:pt x="1074681" y="1334304"/>
                    </a:cubicBezTo>
                    <a:lnTo>
                      <a:pt x="1089966" y="1322953"/>
                    </a:lnTo>
                    <a:cubicBezTo>
                      <a:pt x="1092753" y="1320884"/>
                      <a:pt x="1096405" y="1319849"/>
                      <a:pt x="1100058" y="1319849"/>
                    </a:cubicBezTo>
                    <a:close/>
                    <a:moveTo>
                      <a:pt x="337277" y="1319849"/>
                    </a:moveTo>
                    <a:cubicBezTo>
                      <a:pt x="340930" y="1319849"/>
                      <a:pt x="344581" y="1320883"/>
                      <a:pt x="347368" y="1322953"/>
                    </a:cubicBezTo>
                    <a:lnTo>
                      <a:pt x="371288" y="1340716"/>
                    </a:lnTo>
                    <a:cubicBezTo>
                      <a:pt x="376861" y="1344855"/>
                      <a:pt x="376861" y="1351565"/>
                      <a:pt x="371286" y="1355704"/>
                    </a:cubicBezTo>
                    <a:lnTo>
                      <a:pt x="356002" y="1367056"/>
                    </a:lnTo>
                    <a:cubicBezTo>
                      <a:pt x="350428" y="1371195"/>
                      <a:pt x="341392" y="1371195"/>
                      <a:pt x="335819" y="1367056"/>
                    </a:cubicBezTo>
                    <a:lnTo>
                      <a:pt x="311899" y="1349294"/>
                    </a:lnTo>
                    <a:cubicBezTo>
                      <a:pt x="306326" y="1345154"/>
                      <a:pt x="306326" y="1338444"/>
                      <a:pt x="311899" y="1334304"/>
                    </a:cubicBezTo>
                    <a:lnTo>
                      <a:pt x="327185" y="1322953"/>
                    </a:lnTo>
                    <a:cubicBezTo>
                      <a:pt x="329972" y="1320884"/>
                      <a:pt x="333624" y="1319849"/>
                      <a:pt x="337277" y="1319849"/>
                    </a:cubicBezTo>
                    <a:close/>
                    <a:moveTo>
                      <a:pt x="225383" y="1315911"/>
                    </a:moveTo>
                    <a:lnTo>
                      <a:pt x="298583" y="1315911"/>
                    </a:lnTo>
                    <a:lnTo>
                      <a:pt x="298583" y="1325697"/>
                    </a:lnTo>
                    <a:lnTo>
                      <a:pt x="275763" y="1342645"/>
                    </a:lnTo>
                    <a:cubicBezTo>
                      <a:pt x="267847" y="1348524"/>
                      <a:pt x="255011" y="1348523"/>
                      <a:pt x="247095" y="1342645"/>
                    </a:cubicBezTo>
                    <a:lnTo>
                      <a:pt x="225383" y="1326520"/>
                    </a:lnTo>
                    <a:close/>
                    <a:moveTo>
                      <a:pt x="99274" y="1315911"/>
                    </a:moveTo>
                    <a:lnTo>
                      <a:pt x="191173" y="1315911"/>
                    </a:lnTo>
                    <a:lnTo>
                      <a:pt x="162696" y="1337060"/>
                    </a:lnTo>
                    <a:cubicBezTo>
                      <a:pt x="153046" y="1344225"/>
                      <a:pt x="137401" y="1344225"/>
                      <a:pt x="127750" y="1337059"/>
                    </a:cubicBezTo>
                    <a:close/>
                    <a:moveTo>
                      <a:pt x="5038548" y="1306263"/>
                    </a:moveTo>
                    <a:cubicBezTo>
                      <a:pt x="5040571" y="1306290"/>
                      <a:pt x="5042582" y="1306890"/>
                      <a:pt x="5044099" y="1308057"/>
                    </a:cubicBezTo>
                    <a:lnTo>
                      <a:pt x="5052418" y="1314458"/>
                    </a:lnTo>
                    <a:cubicBezTo>
                      <a:pt x="5055450" y="1316792"/>
                      <a:pt x="5055362" y="1320509"/>
                      <a:pt x="5052220" y="1322762"/>
                    </a:cubicBezTo>
                    <a:lnTo>
                      <a:pt x="5043600" y="1328940"/>
                    </a:lnTo>
                    <a:cubicBezTo>
                      <a:pt x="5040458" y="1331192"/>
                      <a:pt x="5035451" y="1331126"/>
                      <a:pt x="5032418" y="1328793"/>
                    </a:cubicBezTo>
                    <a:lnTo>
                      <a:pt x="5024098" y="1322392"/>
                    </a:lnTo>
                    <a:cubicBezTo>
                      <a:pt x="5021066" y="1320058"/>
                      <a:pt x="5021155" y="1316340"/>
                      <a:pt x="5024298" y="1314087"/>
                    </a:cubicBezTo>
                    <a:lnTo>
                      <a:pt x="5032916" y="1307910"/>
                    </a:lnTo>
                    <a:cubicBezTo>
                      <a:pt x="5034488" y="1306783"/>
                      <a:pt x="5036524" y="1306237"/>
                      <a:pt x="5038548" y="1306263"/>
                    </a:cubicBezTo>
                    <a:close/>
                    <a:moveTo>
                      <a:pt x="4274320" y="1306263"/>
                    </a:moveTo>
                    <a:cubicBezTo>
                      <a:pt x="4276344" y="1306290"/>
                      <a:pt x="4278354" y="1306890"/>
                      <a:pt x="4279870" y="1308057"/>
                    </a:cubicBezTo>
                    <a:lnTo>
                      <a:pt x="4288190" y="1314458"/>
                    </a:lnTo>
                    <a:cubicBezTo>
                      <a:pt x="4291223" y="1316792"/>
                      <a:pt x="4291134" y="1320509"/>
                      <a:pt x="4287992" y="1322762"/>
                    </a:cubicBezTo>
                    <a:lnTo>
                      <a:pt x="4279372" y="1328940"/>
                    </a:lnTo>
                    <a:cubicBezTo>
                      <a:pt x="4276229" y="1331192"/>
                      <a:pt x="4271222" y="1331126"/>
                      <a:pt x="4268190" y="1328793"/>
                    </a:cubicBezTo>
                    <a:lnTo>
                      <a:pt x="4259870" y="1322392"/>
                    </a:lnTo>
                    <a:cubicBezTo>
                      <a:pt x="4256838" y="1320058"/>
                      <a:pt x="4256927" y="1316340"/>
                      <a:pt x="4260068" y="1314087"/>
                    </a:cubicBezTo>
                    <a:lnTo>
                      <a:pt x="4268688" y="1307910"/>
                    </a:lnTo>
                    <a:cubicBezTo>
                      <a:pt x="4270259" y="1306783"/>
                      <a:pt x="4272297" y="1306237"/>
                      <a:pt x="4274320" y="1306263"/>
                    </a:cubicBezTo>
                    <a:close/>
                    <a:moveTo>
                      <a:pt x="3511540" y="1306263"/>
                    </a:moveTo>
                    <a:cubicBezTo>
                      <a:pt x="3513562" y="1306290"/>
                      <a:pt x="3515573" y="1306890"/>
                      <a:pt x="3517090" y="1308057"/>
                    </a:cubicBezTo>
                    <a:lnTo>
                      <a:pt x="3525408" y="1314458"/>
                    </a:lnTo>
                    <a:cubicBezTo>
                      <a:pt x="3528442" y="1316792"/>
                      <a:pt x="3528352" y="1320509"/>
                      <a:pt x="3525210" y="1322762"/>
                    </a:cubicBezTo>
                    <a:lnTo>
                      <a:pt x="3516592" y="1328940"/>
                    </a:lnTo>
                    <a:cubicBezTo>
                      <a:pt x="3513448" y="1331192"/>
                      <a:pt x="3508442" y="1331126"/>
                      <a:pt x="3505409" y="1328793"/>
                    </a:cubicBezTo>
                    <a:lnTo>
                      <a:pt x="3497090" y="1322392"/>
                    </a:lnTo>
                    <a:cubicBezTo>
                      <a:pt x="3494058" y="1320058"/>
                      <a:pt x="3494146" y="1316340"/>
                      <a:pt x="3497288" y="1314087"/>
                    </a:cubicBezTo>
                    <a:lnTo>
                      <a:pt x="3505906" y="1307910"/>
                    </a:lnTo>
                    <a:cubicBezTo>
                      <a:pt x="3507478" y="1306783"/>
                      <a:pt x="3509516" y="1306237"/>
                      <a:pt x="3511540" y="1306263"/>
                    </a:cubicBezTo>
                    <a:close/>
                    <a:moveTo>
                      <a:pt x="2747311" y="1306263"/>
                    </a:moveTo>
                    <a:cubicBezTo>
                      <a:pt x="2749334" y="1306290"/>
                      <a:pt x="2751345" y="1306890"/>
                      <a:pt x="2752862" y="1308057"/>
                    </a:cubicBezTo>
                    <a:lnTo>
                      <a:pt x="2761181" y="1314458"/>
                    </a:lnTo>
                    <a:cubicBezTo>
                      <a:pt x="2764214" y="1316792"/>
                      <a:pt x="2764125" y="1320509"/>
                      <a:pt x="2760983" y="1322762"/>
                    </a:cubicBezTo>
                    <a:lnTo>
                      <a:pt x="2752364" y="1328940"/>
                    </a:lnTo>
                    <a:cubicBezTo>
                      <a:pt x="2749220" y="1331192"/>
                      <a:pt x="2744214" y="1331126"/>
                      <a:pt x="2741181" y="1328793"/>
                    </a:cubicBezTo>
                    <a:lnTo>
                      <a:pt x="2732862" y="1322392"/>
                    </a:lnTo>
                    <a:cubicBezTo>
                      <a:pt x="2729829" y="1320058"/>
                      <a:pt x="2729918" y="1316340"/>
                      <a:pt x="2733060" y="1314087"/>
                    </a:cubicBezTo>
                    <a:lnTo>
                      <a:pt x="2741678" y="1307910"/>
                    </a:lnTo>
                    <a:cubicBezTo>
                      <a:pt x="2743250" y="1306783"/>
                      <a:pt x="2745288" y="1306237"/>
                      <a:pt x="2747311" y="1306263"/>
                    </a:cubicBezTo>
                    <a:close/>
                    <a:moveTo>
                      <a:pt x="1982929" y="1306263"/>
                    </a:moveTo>
                    <a:cubicBezTo>
                      <a:pt x="1984952" y="1306290"/>
                      <a:pt x="1986963" y="1306890"/>
                      <a:pt x="1988479" y="1308057"/>
                    </a:cubicBezTo>
                    <a:lnTo>
                      <a:pt x="1996798" y="1314458"/>
                    </a:lnTo>
                    <a:cubicBezTo>
                      <a:pt x="1999832" y="1316792"/>
                      <a:pt x="1999743" y="1320509"/>
                      <a:pt x="1996600" y="1322762"/>
                    </a:cubicBezTo>
                    <a:lnTo>
                      <a:pt x="1987982" y="1328940"/>
                    </a:lnTo>
                    <a:cubicBezTo>
                      <a:pt x="1984838" y="1331192"/>
                      <a:pt x="1979832" y="1331126"/>
                      <a:pt x="1976798" y="1328793"/>
                    </a:cubicBezTo>
                    <a:lnTo>
                      <a:pt x="1968479" y="1322392"/>
                    </a:lnTo>
                    <a:cubicBezTo>
                      <a:pt x="1965447" y="1320058"/>
                      <a:pt x="1965536" y="1316340"/>
                      <a:pt x="1968678" y="1314087"/>
                    </a:cubicBezTo>
                    <a:lnTo>
                      <a:pt x="1977297" y="1307910"/>
                    </a:lnTo>
                    <a:cubicBezTo>
                      <a:pt x="1978868" y="1306783"/>
                      <a:pt x="1980906" y="1306237"/>
                      <a:pt x="1982929" y="1306263"/>
                    </a:cubicBezTo>
                    <a:close/>
                    <a:moveTo>
                      <a:pt x="1218702" y="1306263"/>
                    </a:moveTo>
                    <a:cubicBezTo>
                      <a:pt x="1220725" y="1306290"/>
                      <a:pt x="1222735" y="1306890"/>
                      <a:pt x="1224252" y="1308057"/>
                    </a:cubicBezTo>
                    <a:lnTo>
                      <a:pt x="1232571" y="1314458"/>
                    </a:lnTo>
                    <a:cubicBezTo>
                      <a:pt x="1235604" y="1316792"/>
                      <a:pt x="1235515" y="1320509"/>
                      <a:pt x="1232373" y="1322762"/>
                    </a:cubicBezTo>
                    <a:lnTo>
                      <a:pt x="1223754" y="1328940"/>
                    </a:lnTo>
                    <a:cubicBezTo>
                      <a:pt x="1220611" y="1331192"/>
                      <a:pt x="1215604" y="1331126"/>
                      <a:pt x="1212571" y="1328793"/>
                    </a:cubicBezTo>
                    <a:lnTo>
                      <a:pt x="1204252" y="1322392"/>
                    </a:lnTo>
                    <a:cubicBezTo>
                      <a:pt x="1201219" y="1320058"/>
                      <a:pt x="1201308" y="1316340"/>
                      <a:pt x="1204450" y="1314087"/>
                    </a:cubicBezTo>
                    <a:lnTo>
                      <a:pt x="1213069" y="1307910"/>
                    </a:lnTo>
                    <a:cubicBezTo>
                      <a:pt x="1214640" y="1306783"/>
                      <a:pt x="1216678" y="1306237"/>
                      <a:pt x="1218702" y="1306263"/>
                    </a:cubicBezTo>
                    <a:close/>
                    <a:moveTo>
                      <a:pt x="455921" y="1306263"/>
                    </a:moveTo>
                    <a:cubicBezTo>
                      <a:pt x="457943" y="1306290"/>
                      <a:pt x="459954" y="1306890"/>
                      <a:pt x="461470" y="1308057"/>
                    </a:cubicBezTo>
                    <a:lnTo>
                      <a:pt x="469790" y="1314458"/>
                    </a:lnTo>
                    <a:cubicBezTo>
                      <a:pt x="472823" y="1316792"/>
                      <a:pt x="472734" y="1320509"/>
                      <a:pt x="469592" y="1322762"/>
                    </a:cubicBezTo>
                    <a:lnTo>
                      <a:pt x="460973" y="1328940"/>
                    </a:lnTo>
                    <a:cubicBezTo>
                      <a:pt x="457830" y="1331192"/>
                      <a:pt x="452823" y="1331126"/>
                      <a:pt x="449790" y="1328793"/>
                    </a:cubicBezTo>
                    <a:lnTo>
                      <a:pt x="441471" y="1322392"/>
                    </a:lnTo>
                    <a:cubicBezTo>
                      <a:pt x="438439" y="1320058"/>
                      <a:pt x="438527" y="1316340"/>
                      <a:pt x="441669" y="1314087"/>
                    </a:cubicBezTo>
                    <a:lnTo>
                      <a:pt x="450288" y="1307910"/>
                    </a:lnTo>
                    <a:cubicBezTo>
                      <a:pt x="451859" y="1306783"/>
                      <a:pt x="453896" y="1306237"/>
                      <a:pt x="455921" y="1306263"/>
                    </a:cubicBezTo>
                    <a:close/>
                    <a:moveTo>
                      <a:pt x="4647580" y="1305790"/>
                    </a:moveTo>
                    <a:cubicBezTo>
                      <a:pt x="4649811" y="1305863"/>
                      <a:pt x="4652004" y="1306568"/>
                      <a:pt x="4653632" y="1307889"/>
                    </a:cubicBezTo>
                    <a:lnTo>
                      <a:pt x="4660614" y="1313556"/>
                    </a:lnTo>
                    <a:cubicBezTo>
                      <a:pt x="4663866" y="1316196"/>
                      <a:pt x="4663622" y="1320295"/>
                      <a:pt x="4660066" y="1322711"/>
                    </a:cubicBezTo>
                    <a:lnTo>
                      <a:pt x="4652436" y="1327896"/>
                    </a:lnTo>
                    <a:cubicBezTo>
                      <a:pt x="4648880" y="1330313"/>
                      <a:pt x="4643361" y="1330130"/>
                      <a:pt x="4640108" y="1327490"/>
                    </a:cubicBezTo>
                    <a:lnTo>
                      <a:pt x="4633126" y="1321823"/>
                    </a:lnTo>
                    <a:cubicBezTo>
                      <a:pt x="4629872" y="1319182"/>
                      <a:pt x="4630118" y="1315084"/>
                      <a:pt x="4633672" y="1312668"/>
                    </a:cubicBezTo>
                    <a:lnTo>
                      <a:pt x="4641302" y="1307482"/>
                    </a:lnTo>
                    <a:cubicBezTo>
                      <a:pt x="4643080" y="1306275"/>
                      <a:pt x="4645350" y="1305716"/>
                      <a:pt x="4647580" y="1305790"/>
                    </a:cubicBezTo>
                    <a:close/>
                    <a:moveTo>
                      <a:pt x="3883352" y="1305790"/>
                    </a:moveTo>
                    <a:cubicBezTo>
                      <a:pt x="3885583" y="1305863"/>
                      <a:pt x="3887777" y="1306568"/>
                      <a:pt x="3889404" y="1307889"/>
                    </a:cubicBezTo>
                    <a:lnTo>
                      <a:pt x="3896386" y="1313556"/>
                    </a:lnTo>
                    <a:cubicBezTo>
                      <a:pt x="3899638" y="1316196"/>
                      <a:pt x="3899394" y="1320295"/>
                      <a:pt x="3895839" y="1322711"/>
                    </a:cubicBezTo>
                    <a:lnTo>
                      <a:pt x="3888208" y="1327896"/>
                    </a:lnTo>
                    <a:cubicBezTo>
                      <a:pt x="3884652" y="1330313"/>
                      <a:pt x="3879133" y="1330130"/>
                      <a:pt x="3875880" y="1327490"/>
                    </a:cubicBezTo>
                    <a:lnTo>
                      <a:pt x="3868897" y="1321823"/>
                    </a:lnTo>
                    <a:cubicBezTo>
                      <a:pt x="3865644" y="1319182"/>
                      <a:pt x="3865889" y="1315084"/>
                      <a:pt x="3869444" y="1312668"/>
                    </a:cubicBezTo>
                    <a:lnTo>
                      <a:pt x="3877075" y="1307482"/>
                    </a:lnTo>
                    <a:cubicBezTo>
                      <a:pt x="3878852" y="1306275"/>
                      <a:pt x="3881122" y="1305716"/>
                      <a:pt x="3883352" y="1305790"/>
                    </a:cubicBezTo>
                    <a:close/>
                    <a:moveTo>
                      <a:pt x="3120570" y="1305790"/>
                    </a:moveTo>
                    <a:cubicBezTo>
                      <a:pt x="3122802" y="1305863"/>
                      <a:pt x="3124996" y="1306568"/>
                      <a:pt x="3126622" y="1307889"/>
                    </a:cubicBezTo>
                    <a:lnTo>
                      <a:pt x="3133604" y="1313556"/>
                    </a:lnTo>
                    <a:cubicBezTo>
                      <a:pt x="3136857" y="1316196"/>
                      <a:pt x="3136613" y="1320295"/>
                      <a:pt x="3133058" y="1322711"/>
                    </a:cubicBezTo>
                    <a:lnTo>
                      <a:pt x="3125426" y="1327896"/>
                    </a:lnTo>
                    <a:cubicBezTo>
                      <a:pt x="3121872" y="1330313"/>
                      <a:pt x="3116352" y="1330130"/>
                      <a:pt x="3113098" y="1327490"/>
                    </a:cubicBezTo>
                    <a:lnTo>
                      <a:pt x="3106116" y="1321823"/>
                    </a:lnTo>
                    <a:cubicBezTo>
                      <a:pt x="3102863" y="1319182"/>
                      <a:pt x="3103108" y="1315084"/>
                      <a:pt x="3106662" y="1312668"/>
                    </a:cubicBezTo>
                    <a:lnTo>
                      <a:pt x="3114294" y="1307482"/>
                    </a:lnTo>
                    <a:cubicBezTo>
                      <a:pt x="3116071" y="1306275"/>
                      <a:pt x="3118340" y="1305716"/>
                      <a:pt x="3120570" y="1305790"/>
                    </a:cubicBezTo>
                    <a:close/>
                    <a:moveTo>
                      <a:pt x="2356343" y="1305790"/>
                    </a:moveTo>
                    <a:cubicBezTo>
                      <a:pt x="2358574" y="1305863"/>
                      <a:pt x="2360768" y="1306568"/>
                      <a:pt x="2362394" y="1307889"/>
                    </a:cubicBezTo>
                    <a:lnTo>
                      <a:pt x="2369376" y="1313556"/>
                    </a:lnTo>
                    <a:cubicBezTo>
                      <a:pt x="2372630" y="1316196"/>
                      <a:pt x="2372385" y="1320295"/>
                      <a:pt x="2368829" y="1322711"/>
                    </a:cubicBezTo>
                    <a:lnTo>
                      <a:pt x="2361199" y="1327896"/>
                    </a:lnTo>
                    <a:cubicBezTo>
                      <a:pt x="2357643" y="1330313"/>
                      <a:pt x="2352124" y="1330130"/>
                      <a:pt x="2348870" y="1327490"/>
                    </a:cubicBezTo>
                    <a:lnTo>
                      <a:pt x="2341888" y="1321823"/>
                    </a:lnTo>
                    <a:cubicBezTo>
                      <a:pt x="2338635" y="1319182"/>
                      <a:pt x="2338880" y="1315084"/>
                      <a:pt x="2342435" y="1312668"/>
                    </a:cubicBezTo>
                    <a:lnTo>
                      <a:pt x="2350066" y="1307482"/>
                    </a:lnTo>
                    <a:cubicBezTo>
                      <a:pt x="2351843" y="1306275"/>
                      <a:pt x="2354112" y="1305716"/>
                      <a:pt x="2356343" y="1305790"/>
                    </a:cubicBezTo>
                    <a:close/>
                    <a:moveTo>
                      <a:pt x="1591961" y="1305790"/>
                    </a:moveTo>
                    <a:cubicBezTo>
                      <a:pt x="1594192" y="1305863"/>
                      <a:pt x="1596386" y="1306568"/>
                      <a:pt x="1598013" y="1307889"/>
                    </a:cubicBezTo>
                    <a:lnTo>
                      <a:pt x="1604994" y="1313556"/>
                    </a:lnTo>
                    <a:cubicBezTo>
                      <a:pt x="1608247" y="1316196"/>
                      <a:pt x="1608002" y="1320295"/>
                      <a:pt x="1604448" y="1322711"/>
                    </a:cubicBezTo>
                    <a:lnTo>
                      <a:pt x="1596816" y="1327896"/>
                    </a:lnTo>
                    <a:cubicBezTo>
                      <a:pt x="1593261" y="1330313"/>
                      <a:pt x="1587742" y="1330130"/>
                      <a:pt x="1584488" y="1327490"/>
                    </a:cubicBezTo>
                    <a:lnTo>
                      <a:pt x="1577506" y="1321823"/>
                    </a:lnTo>
                    <a:cubicBezTo>
                      <a:pt x="1574253" y="1319182"/>
                      <a:pt x="1574498" y="1315084"/>
                      <a:pt x="1578052" y="1312668"/>
                    </a:cubicBezTo>
                    <a:lnTo>
                      <a:pt x="1585684" y="1307482"/>
                    </a:lnTo>
                    <a:cubicBezTo>
                      <a:pt x="1587462" y="1306275"/>
                      <a:pt x="1589730" y="1305716"/>
                      <a:pt x="1591961" y="1305790"/>
                    </a:cubicBezTo>
                    <a:close/>
                    <a:moveTo>
                      <a:pt x="827733" y="1305790"/>
                    </a:moveTo>
                    <a:cubicBezTo>
                      <a:pt x="829964" y="1305863"/>
                      <a:pt x="832158" y="1306568"/>
                      <a:pt x="833785" y="1307889"/>
                    </a:cubicBezTo>
                    <a:lnTo>
                      <a:pt x="840767" y="1313556"/>
                    </a:lnTo>
                    <a:cubicBezTo>
                      <a:pt x="844020" y="1316196"/>
                      <a:pt x="843775" y="1320295"/>
                      <a:pt x="840220" y="1322711"/>
                    </a:cubicBezTo>
                    <a:lnTo>
                      <a:pt x="832588" y="1327896"/>
                    </a:lnTo>
                    <a:cubicBezTo>
                      <a:pt x="829034" y="1330313"/>
                      <a:pt x="823514" y="1330130"/>
                      <a:pt x="820261" y="1327490"/>
                    </a:cubicBezTo>
                    <a:lnTo>
                      <a:pt x="813278" y="1321823"/>
                    </a:lnTo>
                    <a:cubicBezTo>
                      <a:pt x="810025" y="1319182"/>
                      <a:pt x="810270" y="1315084"/>
                      <a:pt x="813825" y="1312668"/>
                    </a:cubicBezTo>
                    <a:lnTo>
                      <a:pt x="821456" y="1307482"/>
                    </a:lnTo>
                    <a:cubicBezTo>
                      <a:pt x="823233" y="1306275"/>
                      <a:pt x="825502" y="1305716"/>
                      <a:pt x="827733" y="1305790"/>
                    </a:cubicBezTo>
                    <a:close/>
                    <a:moveTo>
                      <a:pt x="4349600" y="1294437"/>
                    </a:moveTo>
                    <a:cubicBezTo>
                      <a:pt x="4351624" y="1294464"/>
                      <a:pt x="4353634" y="1295063"/>
                      <a:pt x="4355150" y="1296231"/>
                    </a:cubicBezTo>
                    <a:lnTo>
                      <a:pt x="4363470" y="1302631"/>
                    </a:lnTo>
                    <a:cubicBezTo>
                      <a:pt x="4366502" y="1304965"/>
                      <a:pt x="4366414" y="1308683"/>
                      <a:pt x="4363272" y="1310935"/>
                    </a:cubicBezTo>
                    <a:lnTo>
                      <a:pt x="4354652" y="1317114"/>
                    </a:lnTo>
                    <a:cubicBezTo>
                      <a:pt x="4351510" y="1319366"/>
                      <a:pt x="4346504" y="1319301"/>
                      <a:pt x="4343470" y="1316967"/>
                    </a:cubicBezTo>
                    <a:lnTo>
                      <a:pt x="4335151" y="1310565"/>
                    </a:lnTo>
                    <a:cubicBezTo>
                      <a:pt x="4332118" y="1308231"/>
                      <a:pt x="4332206" y="1304514"/>
                      <a:pt x="4335349" y="1302261"/>
                    </a:cubicBezTo>
                    <a:lnTo>
                      <a:pt x="4343967" y="1296083"/>
                    </a:lnTo>
                    <a:cubicBezTo>
                      <a:pt x="4345540" y="1294957"/>
                      <a:pt x="4347576" y="1294410"/>
                      <a:pt x="4349600" y="1294437"/>
                    </a:cubicBezTo>
                    <a:close/>
                    <a:moveTo>
                      <a:pt x="3586819" y="1294437"/>
                    </a:moveTo>
                    <a:cubicBezTo>
                      <a:pt x="3588843" y="1294464"/>
                      <a:pt x="3590852" y="1295063"/>
                      <a:pt x="3592370" y="1296231"/>
                    </a:cubicBezTo>
                    <a:lnTo>
                      <a:pt x="3600688" y="1302631"/>
                    </a:lnTo>
                    <a:cubicBezTo>
                      <a:pt x="3603721" y="1304965"/>
                      <a:pt x="3603632" y="1308683"/>
                      <a:pt x="3600490" y="1310935"/>
                    </a:cubicBezTo>
                    <a:lnTo>
                      <a:pt x="3591872" y="1317114"/>
                    </a:lnTo>
                    <a:cubicBezTo>
                      <a:pt x="3588729" y="1319366"/>
                      <a:pt x="3583722" y="1319301"/>
                      <a:pt x="3580688" y="1316967"/>
                    </a:cubicBezTo>
                    <a:lnTo>
                      <a:pt x="3572370" y="1310565"/>
                    </a:lnTo>
                    <a:cubicBezTo>
                      <a:pt x="3569336" y="1308231"/>
                      <a:pt x="3569426" y="1304514"/>
                      <a:pt x="3572568" y="1302261"/>
                    </a:cubicBezTo>
                    <a:lnTo>
                      <a:pt x="3581187" y="1296083"/>
                    </a:lnTo>
                    <a:cubicBezTo>
                      <a:pt x="3582758" y="1294957"/>
                      <a:pt x="3584796" y="1294410"/>
                      <a:pt x="3586819" y="1294437"/>
                    </a:cubicBezTo>
                    <a:close/>
                    <a:moveTo>
                      <a:pt x="2822591" y="1294437"/>
                    </a:moveTo>
                    <a:cubicBezTo>
                      <a:pt x="2824615" y="1294464"/>
                      <a:pt x="2826624" y="1295063"/>
                      <a:pt x="2828141" y="1296231"/>
                    </a:cubicBezTo>
                    <a:lnTo>
                      <a:pt x="2836460" y="1302631"/>
                    </a:lnTo>
                    <a:cubicBezTo>
                      <a:pt x="2839493" y="1304965"/>
                      <a:pt x="2839404" y="1308683"/>
                      <a:pt x="2836262" y="1310935"/>
                    </a:cubicBezTo>
                    <a:lnTo>
                      <a:pt x="2827644" y="1317114"/>
                    </a:lnTo>
                    <a:cubicBezTo>
                      <a:pt x="2824501" y="1319366"/>
                      <a:pt x="2819494" y="1319301"/>
                      <a:pt x="2816460" y="1316967"/>
                    </a:cubicBezTo>
                    <a:lnTo>
                      <a:pt x="2808142" y="1310565"/>
                    </a:lnTo>
                    <a:cubicBezTo>
                      <a:pt x="2805108" y="1308231"/>
                      <a:pt x="2805198" y="1304514"/>
                      <a:pt x="2808340" y="1302261"/>
                    </a:cubicBezTo>
                    <a:lnTo>
                      <a:pt x="2816959" y="1296083"/>
                    </a:lnTo>
                    <a:cubicBezTo>
                      <a:pt x="2818530" y="1294957"/>
                      <a:pt x="2820567" y="1294410"/>
                      <a:pt x="2822591" y="1294437"/>
                    </a:cubicBezTo>
                    <a:close/>
                    <a:moveTo>
                      <a:pt x="2058210" y="1294437"/>
                    </a:moveTo>
                    <a:cubicBezTo>
                      <a:pt x="2060232" y="1294464"/>
                      <a:pt x="2062243" y="1295063"/>
                      <a:pt x="2063759" y="1296231"/>
                    </a:cubicBezTo>
                    <a:lnTo>
                      <a:pt x="2072079" y="1302631"/>
                    </a:lnTo>
                    <a:cubicBezTo>
                      <a:pt x="2075111" y="1304965"/>
                      <a:pt x="2075022" y="1308683"/>
                      <a:pt x="2071880" y="1310935"/>
                    </a:cubicBezTo>
                    <a:lnTo>
                      <a:pt x="2063261" y="1317114"/>
                    </a:lnTo>
                    <a:cubicBezTo>
                      <a:pt x="2060119" y="1319366"/>
                      <a:pt x="2055112" y="1319301"/>
                      <a:pt x="2052079" y="1316967"/>
                    </a:cubicBezTo>
                    <a:lnTo>
                      <a:pt x="2043760" y="1310565"/>
                    </a:lnTo>
                    <a:cubicBezTo>
                      <a:pt x="2040726" y="1308231"/>
                      <a:pt x="2040815" y="1304514"/>
                      <a:pt x="2043958" y="1302261"/>
                    </a:cubicBezTo>
                    <a:lnTo>
                      <a:pt x="2052576" y="1296083"/>
                    </a:lnTo>
                    <a:cubicBezTo>
                      <a:pt x="2054148" y="1294957"/>
                      <a:pt x="2056186" y="1294410"/>
                      <a:pt x="2058210" y="1294437"/>
                    </a:cubicBezTo>
                    <a:close/>
                    <a:moveTo>
                      <a:pt x="1293981" y="1294437"/>
                    </a:moveTo>
                    <a:cubicBezTo>
                      <a:pt x="1296005" y="1294464"/>
                      <a:pt x="1298015" y="1295063"/>
                      <a:pt x="1299532" y="1296231"/>
                    </a:cubicBezTo>
                    <a:lnTo>
                      <a:pt x="1307851" y="1302631"/>
                    </a:lnTo>
                    <a:cubicBezTo>
                      <a:pt x="1310884" y="1304965"/>
                      <a:pt x="1310794" y="1308683"/>
                      <a:pt x="1307653" y="1310935"/>
                    </a:cubicBezTo>
                    <a:lnTo>
                      <a:pt x="1299033" y="1317114"/>
                    </a:lnTo>
                    <a:cubicBezTo>
                      <a:pt x="1295891" y="1319366"/>
                      <a:pt x="1290884" y="1319301"/>
                      <a:pt x="1287851" y="1316967"/>
                    </a:cubicBezTo>
                    <a:lnTo>
                      <a:pt x="1279532" y="1310565"/>
                    </a:lnTo>
                    <a:cubicBezTo>
                      <a:pt x="1276499" y="1308231"/>
                      <a:pt x="1276587" y="1304514"/>
                      <a:pt x="1279730" y="1302261"/>
                    </a:cubicBezTo>
                    <a:lnTo>
                      <a:pt x="1288348" y="1296083"/>
                    </a:lnTo>
                    <a:cubicBezTo>
                      <a:pt x="1289921" y="1294957"/>
                      <a:pt x="1291958" y="1294410"/>
                      <a:pt x="1293981" y="1294437"/>
                    </a:cubicBezTo>
                    <a:close/>
                    <a:moveTo>
                      <a:pt x="531200" y="1294437"/>
                    </a:moveTo>
                    <a:cubicBezTo>
                      <a:pt x="533224" y="1294464"/>
                      <a:pt x="535234" y="1295063"/>
                      <a:pt x="536751" y="1296231"/>
                    </a:cubicBezTo>
                    <a:lnTo>
                      <a:pt x="545070" y="1302631"/>
                    </a:lnTo>
                    <a:cubicBezTo>
                      <a:pt x="548102" y="1304965"/>
                      <a:pt x="548014" y="1308683"/>
                      <a:pt x="544872" y="1310935"/>
                    </a:cubicBezTo>
                    <a:lnTo>
                      <a:pt x="536253" y="1317114"/>
                    </a:lnTo>
                    <a:cubicBezTo>
                      <a:pt x="533110" y="1319366"/>
                      <a:pt x="528104" y="1319301"/>
                      <a:pt x="525070" y="1316967"/>
                    </a:cubicBezTo>
                    <a:lnTo>
                      <a:pt x="516751" y="1310565"/>
                    </a:lnTo>
                    <a:cubicBezTo>
                      <a:pt x="513717" y="1308231"/>
                      <a:pt x="513807" y="1304514"/>
                      <a:pt x="516949" y="1302261"/>
                    </a:cubicBezTo>
                    <a:lnTo>
                      <a:pt x="525568" y="1296083"/>
                    </a:lnTo>
                    <a:cubicBezTo>
                      <a:pt x="527139" y="1294957"/>
                      <a:pt x="529177" y="1294410"/>
                      <a:pt x="531200" y="1294437"/>
                    </a:cubicBezTo>
                    <a:close/>
                    <a:moveTo>
                      <a:pt x="5021287" y="1284282"/>
                    </a:moveTo>
                    <a:lnTo>
                      <a:pt x="5054820" y="1284282"/>
                    </a:lnTo>
                    <a:lnTo>
                      <a:pt x="5056783" y="1298346"/>
                    </a:lnTo>
                    <a:lnTo>
                      <a:pt x="5050626" y="1297623"/>
                    </a:lnTo>
                    <a:close/>
                    <a:moveTo>
                      <a:pt x="4845164" y="1283874"/>
                    </a:moveTo>
                    <a:cubicBezTo>
                      <a:pt x="4850353" y="1283874"/>
                      <a:pt x="4855540" y="1285344"/>
                      <a:pt x="4859499" y="1288283"/>
                    </a:cubicBezTo>
                    <a:lnTo>
                      <a:pt x="4881211" y="1304407"/>
                    </a:lnTo>
                    <a:cubicBezTo>
                      <a:pt x="4889128" y="1310287"/>
                      <a:pt x="4889128" y="1319819"/>
                      <a:pt x="4881211" y="1325697"/>
                    </a:cubicBezTo>
                    <a:lnTo>
                      <a:pt x="4858391" y="1342645"/>
                    </a:lnTo>
                    <a:cubicBezTo>
                      <a:pt x="4850475" y="1348524"/>
                      <a:pt x="4837638" y="1348523"/>
                      <a:pt x="4829723" y="1342645"/>
                    </a:cubicBezTo>
                    <a:lnTo>
                      <a:pt x="4808010" y="1326520"/>
                    </a:lnTo>
                    <a:cubicBezTo>
                      <a:pt x="4800094" y="1320641"/>
                      <a:pt x="4800093" y="1311109"/>
                      <a:pt x="4808010" y="1305230"/>
                    </a:cubicBezTo>
                    <a:lnTo>
                      <a:pt x="4830831" y="1288283"/>
                    </a:lnTo>
                    <a:cubicBezTo>
                      <a:pt x="4834788" y="1285343"/>
                      <a:pt x="4839976" y="1283874"/>
                      <a:pt x="4845164" y="1283874"/>
                    </a:cubicBezTo>
                    <a:close/>
                    <a:moveTo>
                      <a:pt x="4080936" y="1283874"/>
                    </a:moveTo>
                    <a:cubicBezTo>
                      <a:pt x="4086125" y="1283874"/>
                      <a:pt x="4091313" y="1285344"/>
                      <a:pt x="4095271" y="1288283"/>
                    </a:cubicBezTo>
                    <a:lnTo>
                      <a:pt x="4116983" y="1304407"/>
                    </a:lnTo>
                    <a:cubicBezTo>
                      <a:pt x="4124900" y="1310287"/>
                      <a:pt x="4124900" y="1319819"/>
                      <a:pt x="4116983" y="1325697"/>
                    </a:cubicBezTo>
                    <a:lnTo>
                      <a:pt x="4094162" y="1342645"/>
                    </a:lnTo>
                    <a:cubicBezTo>
                      <a:pt x="4086247" y="1348524"/>
                      <a:pt x="4073410" y="1348523"/>
                      <a:pt x="4065494" y="1342645"/>
                    </a:cubicBezTo>
                    <a:lnTo>
                      <a:pt x="4043783" y="1326520"/>
                    </a:lnTo>
                    <a:cubicBezTo>
                      <a:pt x="4035866" y="1320641"/>
                      <a:pt x="4035865" y="1311109"/>
                      <a:pt x="4043783" y="1305230"/>
                    </a:cubicBezTo>
                    <a:lnTo>
                      <a:pt x="4066603" y="1288283"/>
                    </a:lnTo>
                    <a:cubicBezTo>
                      <a:pt x="4070560" y="1285343"/>
                      <a:pt x="4075748" y="1283874"/>
                      <a:pt x="4080936" y="1283874"/>
                    </a:cubicBezTo>
                    <a:close/>
                    <a:moveTo>
                      <a:pt x="3318156" y="1283874"/>
                    </a:moveTo>
                    <a:cubicBezTo>
                      <a:pt x="3323344" y="1283874"/>
                      <a:pt x="3328532" y="1285344"/>
                      <a:pt x="3332490" y="1288283"/>
                    </a:cubicBezTo>
                    <a:lnTo>
                      <a:pt x="3354202" y="1304407"/>
                    </a:lnTo>
                    <a:cubicBezTo>
                      <a:pt x="3362119" y="1310287"/>
                      <a:pt x="3362119" y="1319819"/>
                      <a:pt x="3354202" y="1325697"/>
                    </a:cubicBezTo>
                    <a:lnTo>
                      <a:pt x="3331382" y="1342645"/>
                    </a:lnTo>
                    <a:cubicBezTo>
                      <a:pt x="3323466" y="1348524"/>
                      <a:pt x="3310630" y="1348523"/>
                      <a:pt x="3302714" y="1342645"/>
                    </a:cubicBezTo>
                    <a:lnTo>
                      <a:pt x="3281002" y="1326520"/>
                    </a:lnTo>
                    <a:cubicBezTo>
                      <a:pt x="3273085" y="1320641"/>
                      <a:pt x="3273084" y="1311109"/>
                      <a:pt x="3281002" y="1305230"/>
                    </a:cubicBezTo>
                    <a:lnTo>
                      <a:pt x="3303822" y="1288283"/>
                    </a:lnTo>
                    <a:cubicBezTo>
                      <a:pt x="3307780" y="1285343"/>
                      <a:pt x="3312968" y="1283874"/>
                      <a:pt x="3318156" y="1283874"/>
                    </a:cubicBezTo>
                    <a:close/>
                    <a:moveTo>
                      <a:pt x="2553927" y="1283874"/>
                    </a:moveTo>
                    <a:cubicBezTo>
                      <a:pt x="2559116" y="1283874"/>
                      <a:pt x="2564304" y="1285344"/>
                      <a:pt x="2568262" y="1288283"/>
                    </a:cubicBezTo>
                    <a:lnTo>
                      <a:pt x="2589974" y="1304407"/>
                    </a:lnTo>
                    <a:cubicBezTo>
                      <a:pt x="2597891" y="1310287"/>
                      <a:pt x="2597891" y="1319819"/>
                      <a:pt x="2589974" y="1325697"/>
                    </a:cubicBezTo>
                    <a:lnTo>
                      <a:pt x="2567154" y="1342645"/>
                    </a:lnTo>
                    <a:cubicBezTo>
                      <a:pt x="2559238" y="1348524"/>
                      <a:pt x="2546401" y="1348523"/>
                      <a:pt x="2538486" y="1342645"/>
                    </a:cubicBezTo>
                    <a:lnTo>
                      <a:pt x="2516774" y="1326520"/>
                    </a:lnTo>
                    <a:cubicBezTo>
                      <a:pt x="2508857" y="1320641"/>
                      <a:pt x="2508856" y="1311109"/>
                      <a:pt x="2516774" y="1305230"/>
                    </a:cubicBezTo>
                    <a:lnTo>
                      <a:pt x="2539594" y="1288283"/>
                    </a:lnTo>
                    <a:cubicBezTo>
                      <a:pt x="2543552" y="1285343"/>
                      <a:pt x="2548739" y="1283874"/>
                      <a:pt x="2553927" y="1283874"/>
                    </a:cubicBezTo>
                    <a:close/>
                    <a:moveTo>
                      <a:pt x="1789546" y="1283874"/>
                    </a:moveTo>
                    <a:cubicBezTo>
                      <a:pt x="1794734" y="1283874"/>
                      <a:pt x="1799922" y="1285344"/>
                      <a:pt x="1803880" y="1288283"/>
                    </a:cubicBezTo>
                    <a:lnTo>
                      <a:pt x="1825592" y="1304407"/>
                    </a:lnTo>
                    <a:cubicBezTo>
                      <a:pt x="1833508" y="1310287"/>
                      <a:pt x="1833508" y="1319819"/>
                      <a:pt x="1825592" y="1325697"/>
                    </a:cubicBezTo>
                    <a:lnTo>
                      <a:pt x="1802772" y="1342645"/>
                    </a:lnTo>
                    <a:cubicBezTo>
                      <a:pt x="1794856" y="1348524"/>
                      <a:pt x="1782020" y="1348523"/>
                      <a:pt x="1774103" y="1342645"/>
                    </a:cubicBezTo>
                    <a:lnTo>
                      <a:pt x="1752392" y="1326520"/>
                    </a:lnTo>
                    <a:cubicBezTo>
                      <a:pt x="1744475" y="1320641"/>
                      <a:pt x="1744474" y="1311109"/>
                      <a:pt x="1752392" y="1305230"/>
                    </a:cubicBezTo>
                    <a:lnTo>
                      <a:pt x="1775212" y="1288283"/>
                    </a:lnTo>
                    <a:cubicBezTo>
                      <a:pt x="1779170" y="1285343"/>
                      <a:pt x="1784358" y="1283874"/>
                      <a:pt x="1789546" y="1283874"/>
                    </a:cubicBezTo>
                    <a:close/>
                    <a:moveTo>
                      <a:pt x="1025318" y="1283874"/>
                    </a:moveTo>
                    <a:cubicBezTo>
                      <a:pt x="1030506" y="1283874"/>
                      <a:pt x="1035694" y="1285344"/>
                      <a:pt x="1039652" y="1288283"/>
                    </a:cubicBezTo>
                    <a:lnTo>
                      <a:pt x="1061364" y="1304407"/>
                    </a:lnTo>
                    <a:cubicBezTo>
                      <a:pt x="1069281" y="1310287"/>
                      <a:pt x="1069281" y="1319819"/>
                      <a:pt x="1061364" y="1325697"/>
                    </a:cubicBezTo>
                    <a:lnTo>
                      <a:pt x="1038544" y="1342645"/>
                    </a:lnTo>
                    <a:cubicBezTo>
                      <a:pt x="1030628" y="1348524"/>
                      <a:pt x="1017792" y="1348523"/>
                      <a:pt x="1009876" y="1342645"/>
                    </a:cubicBezTo>
                    <a:lnTo>
                      <a:pt x="988164" y="1326520"/>
                    </a:lnTo>
                    <a:cubicBezTo>
                      <a:pt x="980247" y="1320641"/>
                      <a:pt x="980246" y="1311109"/>
                      <a:pt x="988164" y="1305230"/>
                    </a:cubicBezTo>
                    <a:lnTo>
                      <a:pt x="1010984" y="1288283"/>
                    </a:lnTo>
                    <a:cubicBezTo>
                      <a:pt x="1014942" y="1285343"/>
                      <a:pt x="1020130" y="1283874"/>
                      <a:pt x="1025318" y="1283874"/>
                    </a:cubicBezTo>
                    <a:close/>
                    <a:moveTo>
                      <a:pt x="4472338" y="1281907"/>
                    </a:moveTo>
                    <a:lnTo>
                      <a:pt x="4526919" y="1281907"/>
                    </a:lnTo>
                    <a:lnTo>
                      <a:pt x="4526919" y="1281907"/>
                    </a:lnTo>
                    <a:lnTo>
                      <a:pt x="4581349" y="1281907"/>
                    </a:lnTo>
                    <a:cubicBezTo>
                      <a:pt x="4602734" y="1281907"/>
                      <a:pt x="4620070" y="1294781"/>
                      <a:pt x="4620070" y="1310663"/>
                    </a:cubicBezTo>
                    <a:lnTo>
                      <a:pt x="4620070" y="1354220"/>
                    </a:lnTo>
                    <a:cubicBezTo>
                      <a:pt x="4620070" y="1370102"/>
                      <a:pt x="4602734" y="1382976"/>
                      <a:pt x="4581349" y="1382976"/>
                    </a:cubicBezTo>
                    <a:lnTo>
                      <a:pt x="4526919" y="1382976"/>
                    </a:lnTo>
                    <a:lnTo>
                      <a:pt x="4526766" y="1382976"/>
                    </a:lnTo>
                    <a:lnTo>
                      <a:pt x="4472338" y="1382976"/>
                    </a:lnTo>
                    <a:cubicBezTo>
                      <a:pt x="4450952" y="1382976"/>
                      <a:pt x="4433615" y="1370102"/>
                      <a:pt x="4433615" y="1354220"/>
                    </a:cubicBezTo>
                    <a:cubicBezTo>
                      <a:pt x="4433616" y="1339701"/>
                      <a:pt x="4433616" y="1325182"/>
                      <a:pt x="4433616" y="1310663"/>
                    </a:cubicBezTo>
                    <a:cubicBezTo>
                      <a:pt x="4433616" y="1294782"/>
                      <a:pt x="4450952" y="1281907"/>
                      <a:pt x="4472338" y="1281907"/>
                    </a:cubicBezTo>
                    <a:close/>
                    <a:moveTo>
                      <a:pt x="3709557" y="1281907"/>
                    </a:moveTo>
                    <a:lnTo>
                      <a:pt x="3764138" y="1281907"/>
                    </a:lnTo>
                    <a:lnTo>
                      <a:pt x="3764138" y="1281907"/>
                    </a:lnTo>
                    <a:lnTo>
                      <a:pt x="3817120" y="1281907"/>
                    </a:lnTo>
                    <a:cubicBezTo>
                      <a:pt x="3838506" y="1281907"/>
                      <a:pt x="3855842" y="1294781"/>
                      <a:pt x="3855842" y="1310663"/>
                    </a:cubicBezTo>
                    <a:lnTo>
                      <a:pt x="3855842" y="1354220"/>
                    </a:lnTo>
                    <a:cubicBezTo>
                      <a:pt x="3855842" y="1370102"/>
                      <a:pt x="3838505" y="1382976"/>
                      <a:pt x="3817120" y="1382976"/>
                    </a:cubicBezTo>
                    <a:lnTo>
                      <a:pt x="3764138" y="1382976"/>
                    </a:lnTo>
                    <a:lnTo>
                      <a:pt x="3762537" y="1382976"/>
                    </a:lnTo>
                    <a:lnTo>
                      <a:pt x="3709556" y="1382976"/>
                    </a:lnTo>
                    <a:cubicBezTo>
                      <a:pt x="3688170" y="1382976"/>
                      <a:pt x="3670834" y="1370102"/>
                      <a:pt x="3670834" y="1354220"/>
                    </a:cubicBezTo>
                    <a:cubicBezTo>
                      <a:pt x="3670834" y="1339701"/>
                      <a:pt x="3670835" y="1325182"/>
                      <a:pt x="3670836" y="1310663"/>
                    </a:cubicBezTo>
                    <a:cubicBezTo>
                      <a:pt x="3670836" y="1294782"/>
                      <a:pt x="3688170" y="1281907"/>
                      <a:pt x="3709557" y="1281907"/>
                    </a:cubicBezTo>
                    <a:close/>
                    <a:moveTo>
                      <a:pt x="2945329" y="1281907"/>
                    </a:moveTo>
                    <a:lnTo>
                      <a:pt x="2999910" y="1281907"/>
                    </a:lnTo>
                    <a:lnTo>
                      <a:pt x="2999910" y="1281907"/>
                    </a:lnTo>
                    <a:lnTo>
                      <a:pt x="3054340" y="1281907"/>
                    </a:lnTo>
                    <a:cubicBezTo>
                      <a:pt x="3075724" y="1281907"/>
                      <a:pt x="3093061" y="1294781"/>
                      <a:pt x="3093061" y="1310663"/>
                    </a:cubicBezTo>
                    <a:lnTo>
                      <a:pt x="3093061" y="1354220"/>
                    </a:lnTo>
                    <a:cubicBezTo>
                      <a:pt x="3093061" y="1370102"/>
                      <a:pt x="3075724" y="1382976"/>
                      <a:pt x="3054340" y="1382976"/>
                    </a:cubicBezTo>
                    <a:lnTo>
                      <a:pt x="2999910" y="1382976"/>
                    </a:lnTo>
                    <a:lnTo>
                      <a:pt x="2999756" y="1382976"/>
                    </a:lnTo>
                    <a:lnTo>
                      <a:pt x="2945328" y="1382976"/>
                    </a:lnTo>
                    <a:cubicBezTo>
                      <a:pt x="2923943" y="1382976"/>
                      <a:pt x="2906606" y="1370102"/>
                      <a:pt x="2906606" y="1354220"/>
                    </a:cubicBezTo>
                    <a:cubicBezTo>
                      <a:pt x="2906606" y="1339701"/>
                      <a:pt x="2906607" y="1325182"/>
                      <a:pt x="2906607" y="1310663"/>
                    </a:cubicBezTo>
                    <a:cubicBezTo>
                      <a:pt x="2906607" y="1294782"/>
                      <a:pt x="2923943" y="1281907"/>
                      <a:pt x="2945329" y="1281907"/>
                    </a:cubicBezTo>
                    <a:close/>
                    <a:moveTo>
                      <a:pt x="2180947" y="1281907"/>
                    </a:moveTo>
                    <a:lnTo>
                      <a:pt x="2235528" y="1281907"/>
                    </a:lnTo>
                    <a:lnTo>
                      <a:pt x="2235528" y="1281907"/>
                    </a:lnTo>
                    <a:lnTo>
                      <a:pt x="2290112" y="1281907"/>
                    </a:lnTo>
                    <a:cubicBezTo>
                      <a:pt x="2311497" y="1281907"/>
                      <a:pt x="2328833" y="1294781"/>
                      <a:pt x="2328833" y="1310663"/>
                    </a:cubicBezTo>
                    <a:lnTo>
                      <a:pt x="2328833" y="1354220"/>
                    </a:lnTo>
                    <a:cubicBezTo>
                      <a:pt x="2328833" y="1370102"/>
                      <a:pt x="2311496" y="1382976"/>
                      <a:pt x="2290112" y="1382976"/>
                    </a:cubicBezTo>
                    <a:lnTo>
                      <a:pt x="2235528" y="1382976"/>
                    </a:lnTo>
                    <a:lnTo>
                      <a:pt x="2180946" y="1382976"/>
                    </a:lnTo>
                    <a:cubicBezTo>
                      <a:pt x="2159561" y="1382976"/>
                      <a:pt x="2142224" y="1370102"/>
                      <a:pt x="2142224" y="1354220"/>
                    </a:cubicBezTo>
                    <a:cubicBezTo>
                      <a:pt x="2142224" y="1339701"/>
                      <a:pt x="2142225" y="1325182"/>
                      <a:pt x="2142225" y="1310663"/>
                    </a:cubicBezTo>
                    <a:cubicBezTo>
                      <a:pt x="2142225" y="1294782"/>
                      <a:pt x="2159561" y="1281907"/>
                      <a:pt x="2180947" y="1281907"/>
                    </a:cubicBezTo>
                    <a:close/>
                    <a:moveTo>
                      <a:pt x="1416719" y="1281907"/>
                    </a:moveTo>
                    <a:lnTo>
                      <a:pt x="1471300" y="1281907"/>
                    </a:lnTo>
                    <a:lnTo>
                      <a:pt x="1471300" y="1281907"/>
                    </a:lnTo>
                    <a:lnTo>
                      <a:pt x="1525730" y="1281907"/>
                    </a:lnTo>
                    <a:cubicBezTo>
                      <a:pt x="1547115" y="1281907"/>
                      <a:pt x="1564451" y="1294781"/>
                      <a:pt x="1564451" y="1310663"/>
                    </a:cubicBezTo>
                    <a:lnTo>
                      <a:pt x="1564451" y="1354220"/>
                    </a:lnTo>
                    <a:cubicBezTo>
                      <a:pt x="1564451" y="1370102"/>
                      <a:pt x="1547114" y="1382976"/>
                      <a:pt x="1525730" y="1382976"/>
                    </a:cubicBezTo>
                    <a:lnTo>
                      <a:pt x="1471300" y="1382976"/>
                    </a:lnTo>
                    <a:lnTo>
                      <a:pt x="1471146" y="1382976"/>
                    </a:lnTo>
                    <a:lnTo>
                      <a:pt x="1416719" y="1382976"/>
                    </a:lnTo>
                    <a:cubicBezTo>
                      <a:pt x="1395333" y="1382976"/>
                      <a:pt x="1377996" y="1370102"/>
                      <a:pt x="1377996" y="1354220"/>
                    </a:cubicBezTo>
                    <a:cubicBezTo>
                      <a:pt x="1377997" y="1339701"/>
                      <a:pt x="1377997" y="1325182"/>
                      <a:pt x="1377997" y="1310663"/>
                    </a:cubicBezTo>
                    <a:cubicBezTo>
                      <a:pt x="1377997" y="1294782"/>
                      <a:pt x="1395333" y="1281907"/>
                      <a:pt x="1416719" y="1281907"/>
                    </a:cubicBezTo>
                    <a:close/>
                    <a:moveTo>
                      <a:pt x="653938" y="1281907"/>
                    </a:moveTo>
                    <a:lnTo>
                      <a:pt x="708519" y="1281907"/>
                    </a:lnTo>
                    <a:lnTo>
                      <a:pt x="708519" y="1281907"/>
                    </a:lnTo>
                    <a:lnTo>
                      <a:pt x="761502" y="1281907"/>
                    </a:lnTo>
                    <a:cubicBezTo>
                      <a:pt x="782887" y="1281907"/>
                      <a:pt x="800223" y="1294781"/>
                      <a:pt x="800223" y="1310663"/>
                    </a:cubicBezTo>
                    <a:lnTo>
                      <a:pt x="800223" y="1354220"/>
                    </a:lnTo>
                    <a:cubicBezTo>
                      <a:pt x="800223" y="1370102"/>
                      <a:pt x="782887" y="1382976"/>
                      <a:pt x="761502" y="1382976"/>
                    </a:cubicBezTo>
                    <a:lnTo>
                      <a:pt x="708519" y="1382976"/>
                    </a:lnTo>
                    <a:lnTo>
                      <a:pt x="706918" y="1382976"/>
                    </a:lnTo>
                    <a:lnTo>
                      <a:pt x="653938" y="1382976"/>
                    </a:lnTo>
                    <a:cubicBezTo>
                      <a:pt x="632552" y="1382976"/>
                      <a:pt x="615215" y="1370102"/>
                      <a:pt x="615215" y="1354220"/>
                    </a:cubicBezTo>
                    <a:cubicBezTo>
                      <a:pt x="615215" y="1339701"/>
                      <a:pt x="615216" y="1325182"/>
                      <a:pt x="615217" y="1310663"/>
                    </a:cubicBezTo>
                    <a:cubicBezTo>
                      <a:pt x="615217" y="1294782"/>
                      <a:pt x="632552" y="1281907"/>
                      <a:pt x="653938" y="1281907"/>
                    </a:cubicBezTo>
                    <a:close/>
                    <a:moveTo>
                      <a:pt x="4968112" y="1280897"/>
                    </a:moveTo>
                    <a:lnTo>
                      <a:pt x="4968585" y="1284282"/>
                    </a:lnTo>
                    <a:lnTo>
                      <a:pt x="4993740" y="1284282"/>
                    </a:lnTo>
                    <a:lnTo>
                      <a:pt x="5009366" y="1295887"/>
                    </a:lnTo>
                    <a:cubicBezTo>
                      <a:pt x="5016296" y="1301034"/>
                      <a:pt x="5016296" y="1309378"/>
                      <a:pt x="5009366" y="1314524"/>
                    </a:cubicBezTo>
                    <a:lnTo>
                      <a:pt x="4985241" y="1332440"/>
                    </a:lnTo>
                    <a:cubicBezTo>
                      <a:pt x="4978312" y="1337587"/>
                      <a:pt x="4967076" y="1337587"/>
                      <a:pt x="4960145" y="1332440"/>
                    </a:cubicBezTo>
                    <a:lnTo>
                      <a:pt x="4941140" y="1318326"/>
                    </a:lnTo>
                    <a:cubicBezTo>
                      <a:pt x="4934210" y="1313179"/>
                      <a:pt x="4934210" y="1304835"/>
                      <a:pt x="4941140" y="1299688"/>
                    </a:cubicBezTo>
                    <a:lnTo>
                      <a:pt x="4965264" y="1281773"/>
                    </a:lnTo>
                    <a:close/>
                    <a:moveTo>
                      <a:pt x="4213585" y="1277913"/>
                    </a:moveTo>
                    <a:cubicBezTo>
                      <a:pt x="4218126" y="1277913"/>
                      <a:pt x="4222668" y="1279200"/>
                      <a:pt x="4226132" y="1281773"/>
                    </a:cubicBezTo>
                    <a:lnTo>
                      <a:pt x="4245138" y="1295887"/>
                    </a:lnTo>
                    <a:cubicBezTo>
                      <a:pt x="4252068" y="1301034"/>
                      <a:pt x="4252068" y="1309378"/>
                      <a:pt x="4245138" y="1314524"/>
                    </a:cubicBezTo>
                    <a:lnTo>
                      <a:pt x="4221013" y="1332440"/>
                    </a:lnTo>
                    <a:cubicBezTo>
                      <a:pt x="4214082" y="1337587"/>
                      <a:pt x="4202848" y="1337587"/>
                      <a:pt x="4195918" y="1332440"/>
                    </a:cubicBezTo>
                    <a:lnTo>
                      <a:pt x="4176911" y="1318326"/>
                    </a:lnTo>
                    <a:cubicBezTo>
                      <a:pt x="4169982" y="1313179"/>
                      <a:pt x="4169982" y="1304835"/>
                      <a:pt x="4176911" y="1299688"/>
                    </a:cubicBezTo>
                    <a:lnTo>
                      <a:pt x="4201036" y="1281773"/>
                    </a:lnTo>
                    <a:cubicBezTo>
                      <a:pt x="4204502" y="1279199"/>
                      <a:pt x="4209044" y="1277913"/>
                      <a:pt x="4213585" y="1277913"/>
                    </a:cubicBezTo>
                    <a:close/>
                    <a:moveTo>
                      <a:pt x="3450804" y="1277913"/>
                    </a:moveTo>
                    <a:cubicBezTo>
                      <a:pt x="3455345" y="1277913"/>
                      <a:pt x="3459886" y="1279200"/>
                      <a:pt x="3463352" y="1281773"/>
                    </a:cubicBezTo>
                    <a:lnTo>
                      <a:pt x="3482358" y="1295887"/>
                    </a:lnTo>
                    <a:cubicBezTo>
                      <a:pt x="3489288" y="1301034"/>
                      <a:pt x="3489288" y="1309378"/>
                      <a:pt x="3482357" y="1314524"/>
                    </a:cubicBezTo>
                    <a:lnTo>
                      <a:pt x="3458232" y="1332440"/>
                    </a:lnTo>
                    <a:cubicBezTo>
                      <a:pt x="3451302" y="1337587"/>
                      <a:pt x="3440066" y="1337587"/>
                      <a:pt x="3433136" y="1332440"/>
                    </a:cubicBezTo>
                    <a:lnTo>
                      <a:pt x="3414130" y="1318326"/>
                    </a:lnTo>
                    <a:cubicBezTo>
                      <a:pt x="3407200" y="1313179"/>
                      <a:pt x="3407200" y="1304835"/>
                      <a:pt x="3414130" y="1299688"/>
                    </a:cubicBezTo>
                    <a:lnTo>
                      <a:pt x="3438255" y="1281773"/>
                    </a:lnTo>
                    <a:cubicBezTo>
                      <a:pt x="3441721" y="1279199"/>
                      <a:pt x="3446262" y="1277913"/>
                      <a:pt x="3450804" y="1277913"/>
                    </a:cubicBezTo>
                    <a:close/>
                    <a:moveTo>
                      <a:pt x="2686576" y="1277913"/>
                    </a:moveTo>
                    <a:cubicBezTo>
                      <a:pt x="2691117" y="1277913"/>
                      <a:pt x="2695658" y="1279200"/>
                      <a:pt x="2699123" y="1281773"/>
                    </a:cubicBezTo>
                    <a:lnTo>
                      <a:pt x="2718129" y="1295887"/>
                    </a:lnTo>
                    <a:cubicBezTo>
                      <a:pt x="2725060" y="1301034"/>
                      <a:pt x="2725060" y="1309378"/>
                      <a:pt x="2718129" y="1314524"/>
                    </a:cubicBezTo>
                    <a:lnTo>
                      <a:pt x="2694004" y="1332440"/>
                    </a:lnTo>
                    <a:cubicBezTo>
                      <a:pt x="2687074" y="1337587"/>
                      <a:pt x="2675839" y="1337587"/>
                      <a:pt x="2668908" y="1332440"/>
                    </a:cubicBezTo>
                    <a:lnTo>
                      <a:pt x="2649902" y="1318326"/>
                    </a:lnTo>
                    <a:cubicBezTo>
                      <a:pt x="2642972" y="1313179"/>
                      <a:pt x="2642972" y="1304835"/>
                      <a:pt x="2649902" y="1299688"/>
                    </a:cubicBezTo>
                    <a:lnTo>
                      <a:pt x="2674028" y="1281773"/>
                    </a:lnTo>
                    <a:cubicBezTo>
                      <a:pt x="2677492" y="1279199"/>
                      <a:pt x="2682034" y="1277913"/>
                      <a:pt x="2686576" y="1277913"/>
                    </a:cubicBezTo>
                    <a:close/>
                    <a:moveTo>
                      <a:pt x="1922194" y="1277913"/>
                    </a:moveTo>
                    <a:cubicBezTo>
                      <a:pt x="1926734" y="1277913"/>
                      <a:pt x="1931276" y="1279200"/>
                      <a:pt x="1934742" y="1281773"/>
                    </a:cubicBezTo>
                    <a:lnTo>
                      <a:pt x="1953747" y="1295887"/>
                    </a:lnTo>
                    <a:cubicBezTo>
                      <a:pt x="1960678" y="1301034"/>
                      <a:pt x="1960678" y="1309378"/>
                      <a:pt x="1953746" y="1314524"/>
                    </a:cubicBezTo>
                    <a:lnTo>
                      <a:pt x="1929622" y="1332440"/>
                    </a:lnTo>
                    <a:cubicBezTo>
                      <a:pt x="1922692" y="1337587"/>
                      <a:pt x="1911456" y="1337587"/>
                      <a:pt x="1904526" y="1332440"/>
                    </a:cubicBezTo>
                    <a:lnTo>
                      <a:pt x="1885520" y="1318326"/>
                    </a:lnTo>
                    <a:cubicBezTo>
                      <a:pt x="1878590" y="1313179"/>
                      <a:pt x="1878590" y="1304835"/>
                      <a:pt x="1885520" y="1299688"/>
                    </a:cubicBezTo>
                    <a:lnTo>
                      <a:pt x="1909645" y="1281773"/>
                    </a:lnTo>
                    <a:cubicBezTo>
                      <a:pt x="1913110" y="1279199"/>
                      <a:pt x="1917652" y="1277913"/>
                      <a:pt x="1922194" y="1277913"/>
                    </a:cubicBezTo>
                    <a:close/>
                    <a:moveTo>
                      <a:pt x="1157966" y="1277913"/>
                    </a:moveTo>
                    <a:cubicBezTo>
                      <a:pt x="1162507" y="1277913"/>
                      <a:pt x="1167049" y="1279200"/>
                      <a:pt x="1170514" y="1281773"/>
                    </a:cubicBezTo>
                    <a:lnTo>
                      <a:pt x="1189520" y="1295887"/>
                    </a:lnTo>
                    <a:cubicBezTo>
                      <a:pt x="1196450" y="1301034"/>
                      <a:pt x="1196450" y="1309378"/>
                      <a:pt x="1189519" y="1314524"/>
                    </a:cubicBezTo>
                    <a:lnTo>
                      <a:pt x="1165394" y="1332440"/>
                    </a:lnTo>
                    <a:cubicBezTo>
                      <a:pt x="1158464" y="1337587"/>
                      <a:pt x="1147229" y="1337587"/>
                      <a:pt x="1140299" y="1332440"/>
                    </a:cubicBezTo>
                    <a:lnTo>
                      <a:pt x="1121293" y="1318326"/>
                    </a:lnTo>
                    <a:cubicBezTo>
                      <a:pt x="1114363" y="1313179"/>
                      <a:pt x="1114363" y="1304835"/>
                      <a:pt x="1121293" y="1299688"/>
                    </a:cubicBezTo>
                    <a:lnTo>
                      <a:pt x="1145417" y="1281773"/>
                    </a:lnTo>
                    <a:cubicBezTo>
                      <a:pt x="1148883" y="1279199"/>
                      <a:pt x="1153425" y="1277913"/>
                      <a:pt x="1157966" y="1277913"/>
                    </a:cubicBezTo>
                    <a:close/>
                    <a:moveTo>
                      <a:pt x="395185" y="1277913"/>
                    </a:moveTo>
                    <a:cubicBezTo>
                      <a:pt x="399726" y="1277913"/>
                      <a:pt x="404268" y="1279200"/>
                      <a:pt x="407733" y="1281773"/>
                    </a:cubicBezTo>
                    <a:lnTo>
                      <a:pt x="426739" y="1295887"/>
                    </a:lnTo>
                    <a:cubicBezTo>
                      <a:pt x="433669" y="1301034"/>
                      <a:pt x="433669" y="1309378"/>
                      <a:pt x="426738" y="1314524"/>
                    </a:cubicBezTo>
                    <a:lnTo>
                      <a:pt x="402613" y="1332440"/>
                    </a:lnTo>
                    <a:cubicBezTo>
                      <a:pt x="395683" y="1337587"/>
                      <a:pt x="384448" y="1337587"/>
                      <a:pt x="377518" y="1332440"/>
                    </a:cubicBezTo>
                    <a:lnTo>
                      <a:pt x="358511" y="1318326"/>
                    </a:lnTo>
                    <a:lnTo>
                      <a:pt x="358511" y="1315911"/>
                    </a:lnTo>
                    <a:lnTo>
                      <a:pt x="361001" y="1315911"/>
                    </a:lnTo>
                    <a:lnTo>
                      <a:pt x="363816" y="1295749"/>
                    </a:lnTo>
                    <a:lnTo>
                      <a:pt x="382636" y="1281773"/>
                    </a:lnTo>
                    <a:cubicBezTo>
                      <a:pt x="386102" y="1279199"/>
                      <a:pt x="390644" y="1277913"/>
                      <a:pt x="395185" y="1277913"/>
                    </a:cubicBezTo>
                    <a:close/>
                    <a:moveTo>
                      <a:pt x="4399147" y="1259372"/>
                    </a:moveTo>
                    <a:cubicBezTo>
                      <a:pt x="4402814" y="1258966"/>
                      <a:pt x="4406690" y="1259599"/>
                      <a:pt x="4409906" y="1261367"/>
                    </a:cubicBezTo>
                    <a:lnTo>
                      <a:pt x="4427545" y="1271064"/>
                    </a:lnTo>
                    <a:cubicBezTo>
                      <a:pt x="4433976" y="1274600"/>
                      <a:pt x="4435330" y="1281338"/>
                      <a:pt x="4430568" y="1286115"/>
                    </a:cubicBezTo>
                    <a:lnTo>
                      <a:pt x="4410873" y="1305871"/>
                    </a:lnTo>
                    <a:cubicBezTo>
                      <a:pt x="4406112" y="1310648"/>
                      <a:pt x="4397038" y="1311653"/>
                      <a:pt x="4390606" y="1308117"/>
                    </a:cubicBezTo>
                    <a:lnTo>
                      <a:pt x="4372968" y="1298419"/>
                    </a:lnTo>
                    <a:cubicBezTo>
                      <a:pt x="4366536" y="1294883"/>
                      <a:pt x="4365182" y="1288145"/>
                      <a:pt x="4369944" y="1283369"/>
                    </a:cubicBezTo>
                    <a:lnTo>
                      <a:pt x="4389640" y="1263612"/>
                    </a:lnTo>
                    <a:cubicBezTo>
                      <a:pt x="4392020" y="1261224"/>
                      <a:pt x="4395480" y="1259779"/>
                      <a:pt x="4399147" y="1259372"/>
                    </a:cubicBezTo>
                    <a:close/>
                    <a:moveTo>
                      <a:pt x="3636366" y="1259372"/>
                    </a:moveTo>
                    <a:cubicBezTo>
                      <a:pt x="3640034" y="1258966"/>
                      <a:pt x="3643909" y="1259599"/>
                      <a:pt x="3647125" y="1261367"/>
                    </a:cubicBezTo>
                    <a:lnTo>
                      <a:pt x="3664764" y="1271064"/>
                    </a:lnTo>
                    <a:cubicBezTo>
                      <a:pt x="3671195" y="1274600"/>
                      <a:pt x="3672549" y="1281338"/>
                      <a:pt x="3667788" y="1286115"/>
                    </a:cubicBezTo>
                    <a:lnTo>
                      <a:pt x="3648092" y="1305871"/>
                    </a:lnTo>
                    <a:cubicBezTo>
                      <a:pt x="3643330" y="1310648"/>
                      <a:pt x="3634257" y="1311653"/>
                      <a:pt x="3627826" y="1308117"/>
                    </a:cubicBezTo>
                    <a:lnTo>
                      <a:pt x="3610187" y="1298419"/>
                    </a:lnTo>
                    <a:cubicBezTo>
                      <a:pt x="3603756" y="1294883"/>
                      <a:pt x="3602402" y="1288145"/>
                      <a:pt x="3607164" y="1283369"/>
                    </a:cubicBezTo>
                    <a:lnTo>
                      <a:pt x="3626859" y="1263612"/>
                    </a:lnTo>
                    <a:cubicBezTo>
                      <a:pt x="3629240" y="1261224"/>
                      <a:pt x="3632699" y="1259779"/>
                      <a:pt x="3636366" y="1259372"/>
                    </a:cubicBezTo>
                    <a:close/>
                    <a:moveTo>
                      <a:pt x="2872138" y="1259372"/>
                    </a:moveTo>
                    <a:cubicBezTo>
                      <a:pt x="2875806" y="1258966"/>
                      <a:pt x="2879682" y="1259599"/>
                      <a:pt x="2882897" y="1261367"/>
                    </a:cubicBezTo>
                    <a:lnTo>
                      <a:pt x="2900536" y="1271064"/>
                    </a:lnTo>
                    <a:cubicBezTo>
                      <a:pt x="2906967" y="1274600"/>
                      <a:pt x="2908321" y="1281338"/>
                      <a:pt x="2903560" y="1286115"/>
                    </a:cubicBezTo>
                    <a:lnTo>
                      <a:pt x="2883864" y="1305871"/>
                    </a:lnTo>
                    <a:cubicBezTo>
                      <a:pt x="2879103" y="1310648"/>
                      <a:pt x="2870029" y="1311653"/>
                      <a:pt x="2863598" y="1308117"/>
                    </a:cubicBezTo>
                    <a:lnTo>
                      <a:pt x="2845959" y="1298419"/>
                    </a:lnTo>
                    <a:cubicBezTo>
                      <a:pt x="2839528" y="1294883"/>
                      <a:pt x="2838173" y="1288145"/>
                      <a:pt x="2842935" y="1283369"/>
                    </a:cubicBezTo>
                    <a:lnTo>
                      <a:pt x="2862631" y="1263612"/>
                    </a:lnTo>
                    <a:cubicBezTo>
                      <a:pt x="2865012" y="1261224"/>
                      <a:pt x="2868470" y="1259779"/>
                      <a:pt x="2872138" y="1259372"/>
                    </a:cubicBezTo>
                    <a:close/>
                    <a:moveTo>
                      <a:pt x="2107756" y="1259372"/>
                    </a:moveTo>
                    <a:cubicBezTo>
                      <a:pt x="2111424" y="1258966"/>
                      <a:pt x="2115299" y="1259599"/>
                      <a:pt x="2118514" y="1261367"/>
                    </a:cubicBezTo>
                    <a:lnTo>
                      <a:pt x="2136154" y="1271064"/>
                    </a:lnTo>
                    <a:cubicBezTo>
                      <a:pt x="2142585" y="1274600"/>
                      <a:pt x="2143939" y="1281338"/>
                      <a:pt x="2139177" y="1286115"/>
                    </a:cubicBezTo>
                    <a:lnTo>
                      <a:pt x="2119482" y="1305871"/>
                    </a:lnTo>
                    <a:cubicBezTo>
                      <a:pt x="2114720" y="1310648"/>
                      <a:pt x="2105647" y="1311653"/>
                      <a:pt x="2099215" y="1308117"/>
                    </a:cubicBezTo>
                    <a:lnTo>
                      <a:pt x="2081577" y="1298419"/>
                    </a:lnTo>
                    <a:cubicBezTo>
                      <a:pt x="2075146" y="1294883"/>
                      <a:pt x="2073791" y="1288145"/>
                      <a:pt x="2078553" y="1283369"/>
                    </a:cubicBezTo>
                    <a:lnTo>
                      <a:pt x="2098250" y="1263612"/>
                    </a:lnTo>
                    <a:cubicBezTo>
                      <a:pt x="2100630" y="1261224"/>
                      <a:pt x="2104088" y="1259779"/>
                      <a:pt x="2107756" y="1259372"/>
                    </a:cubicBezTo>
                    <a:close/>
                    <a:moveTo>
                      <a:pt x="1343528" y="1259372"/>
                    </a:moveTo>
                    <a:cubicBezTo>
                      <a:pt x="1347196" y="1258966"/>
                      <a:pt x="1351072" y="1259599"/>
                      <a:pt x="1354287" y="1261367"/>
                    </a:cubicBezTo>
                    <a:lnTo>
                      <a:pt x="1371926" y="1271064"/>
                    </a:lnTo>
                    <a:cubicBezTo>
                      <a:pt x="1378357" y="1274600"/>
                      <a:pt x="1379711" y="1281338"/>
                      <a:pt x="1374950" y="1286115"/>
                    </a:cubicBezTo>
                    <a:lnTo>
                      <a:pt x="1355254" y="1305871"/>
                    </a:lnTo>
                    <a:cubicBezTo>
                      <a:pt x="1350492" y="1310648"/>
                      <a:pt x="1341419" y="1311653"/>
                      <a:pt x="1334988" y="1308117"/>
                    </a:cubicBezTo>
                    <a:lnTo>
                      <a:pt x="1317349" y="1298419"/>
                    </a:lnTo>
                    <a:cubicBezTo>
                      <a:pt x="1310918" y="1294883"/>
                      <a:pt x="1309564" y="1288145"/>
                      <a:pt x="1314326" y="1283369"/>
                    </a:cubicBezTo>
                    <a:lnTo>
                      <a:pt x="1334021" y="1263612"/>
                    </a:lnTo>
                    <a:cubicBezTo>
                      <a:pt x="1336401" y="1261224"/>
                      <a:pt x="1339861" y="1259779"/>
                      <a:pt x="1343528" y="1259372"/>
                    </a:cubicBezTo>
                    <a:close/>
                    <a:moveTo>
                      <a:pt x="580747" y="1259372"/>
                    </a:moveTo>
                    <a:cubicBezTo>
                      <a:pt x="584415" y="1258966"/>
                      <a:pt x="588290" y="1259599"/>
                      <a:pt x="591506" y="1261367"/>
                    </a:cubicBezTo>
                    <a:lnTo>
                      <a:pt x="609144" y="1271064"/>
                    </a:lnTo>
                    <a:cubicBezTo>
                      <a:pt x="615576" y="1274600"/>
                      <a:pt x="616930" y="1281338"/>
                      <a:pt x="612169" y="1286115"/>
                    </a:cubicBezTo>
                    <a:lnTo>
                      <a:pt x="592472" y="1305871"/>
                    </a:lnTo>
                    <a:cubicBezTo>
                      <a:pt x="587712" y="1310648"/>
                      <a:pt x="578638" y="1311653"/>
                      <a:pt x="572206" y="1308117"/>
                    </a:cubicBezTo>
                    <a:lnTo>
                      <a:pt x="554568" y="1298419"/>
                    </a:lnTo>
                    <a:cubicBezTo>
                      <a:pt x="548137" y="1294883"/>
                      <a:pt x="546783" y="1288145"/>
                      <a:pt x="551545" y="1283369"/>
                    </a:cubicBezTo>
                    <a:lnTo>
                      <a:pt x="571240" y="1263612"/>
                    </a:lnTo>
                    <a:cubicBezTo>
                      <a:pt x="573621" y="1261224"/>
                      <a:pt x="577080" y="1259779"/>
                      <a:pt x="580747" y="1259372"/>
                    </a:cubicBezTo>
                    <a:close/>
                    <a:moveTo>
                      <a:pt x="4484146" y="1253110"/>
                    </a:moveTo>
                    <a:cubicBezTo>
                      <a:pt x="4486377" y="1253183"/>
                      <a:pt x="4488570" y="1253889"/>
                      <a:pt x="4490197" y="1255209"/>
                    </a:cubicBezTo>
                    <a:lnTo>
                      <a:pt x="4497178" y="1260875"/>
                    </a:lnTo>
                    <a:cubicBezTo>
                      <a:pt x="4500432" y="1263516"/>
                      <a:pt x="4500187" y="1267616"/>
                      <a:pt x="4496632" y="1270032"/>
                    </a:cubicBezTo>
                    <a:lnTo>
                      <a:pt x="4489002" y="1275217"/>
                    </a:lnTo>
                    <a:cubicBezTo>
                      <a:pt x="4485446" y="1277633"/>
                      <a:pt x="4479926" y="1277451"/>
                      <a:pt x="4476672" y="1274811"/>
                    </a:cubicBezTo>
                    <a:lnTo>
                      <a:pt x="4469690" y="1269144"/>
                    </a:lnTo>
                    <a:cubicBezTo>
                      <a:pt x="4466437" y="1266503"/>
                      <a:pt x="4466682" y="1262404"/>
                      <a:pt x="4470238" y="1259988"/>
                    </a:cubicBezTo>
                    <a:lnTo>
                      <a:pt x="4477868" y="1254803"/>
                    </a:lnTo>
                    <a:cubicBezTo>
                      <a:pt x="4479645" y="1253595"/>
                      <a:pt x="4481914" y="1253037"/>
                      <a:pt x="4484146" y="1253110"/>
                    </a:cubicBezTo>
                    <a:close/>
                    <a:moveTo>
                      <a:pt x="3721364" y="1253110"/>
                    </a:moveTo>
                    <a:cubicBezTo>
                      <a:pt x="3723596" y="1253183"/>
                      <a:pt x="3725790" y="1253889"/>
                      <a:pt x="3727416" y="1255209"/>
                    </a:cubicBezTo>
                    <a:lnTo>
                      <a:pt x="3734398" y="1260875"/>
                    </a:lnTo>
                    <a:cubicBezTo>
                      <a:pt x="3737652" y="1263516"/>
                      <a:pt x="3737406" y="1267616"/>
                      <a:pt x="3733851" y="1270032"/>
                    </a:cubicBezTo>
                    <a:lnTo>
                      <a:pt x="3726220" y="1275217"/>
                    </a:lnTo>
                    <a:cubicBezTo>
                      <a:pt x="3722665" y="1277633"/>
                      <a:pt x="3717144" y="1277451"/>
                      <a:pt x="3713891" y="1274811"/>
                    </a:cubicBezTo>
                    <a:lnTo>
                      <a:pt x="3706910" y="1269144"/>
                    </a:lnTo>
                    <a:cubicBezTo>
                      <a:pt x="3703656" y="1266503"/>
                      <a:pt x="3703901" y="1262404"/>
                      <a:pt x="3707456" y="1259988"/>
                    </a:cubicBezTo>
                    <a:lnTo>
                      <a:pt x="3715087" y="1254803"/>
                    </a:lnTo>
                    <a:cubicBezTo>
                      <a:pt x="3716864" y="1253595"/>
                      <a:pt x="3719134" y="1253037"/>
                      <a:pt x="3721364" y="1253110"/>
                    </a:cubicBezTo>
                    <a:close/>
                    <a:moveTo>
                      <a:pt x="2957136" y="1253110"/>
                    </a:moveTo>
                    <a:cubicBezTo>
                      <a:pt x="2959368" y="1253183"/>
                      <a:pt x="2961561" y="1253889"/>
                      <a:pt x="2963188" y="1255209"/>
                    </a:cubicBezTo>
                    <a:lnTo>
                      <a:pt x="2970170" y="1260875"/>
                    </a:lnTo>
                    <a:cubicBezTo>
                      <a:pt x="2973423" y="1263516"/>
                      <a:pt x="2973178" y="1267616"/>
                      <a:pt x="2969623" y="1270032"/>
                    </a:cubicBezTo>
                    <a:lnTo>
                      <a:pt x="2961992" y="1275217"/>
                    </a:lnTo>
                    <a:cubicBezTo>
                      <a:pt x="2958437" y="1277633"/>
                      <a:pt x="2952916" y="1277451"/>
                      <a:pt x="2949663" y="1274811"/>
                    </a:cubicBezTo>
                    <a:lnTo>
                      <a:pt x="2942682" y="1269144"/>
                    </a:lnTo>
                    <a:cubicBezTo>
                      <a:pt x="2939428" y="1266503"/>
                      <a:pt x="2939674" y="1262404"/>
                      <a:pt x="2943229" y="1259988"/>
                    </a:cubicBezTo>
                    <a:lnTo>
                      <a:pt x="2950859" y="1254803"/>
                    </a:lnTo>
                    <a:cubicBezTo>
                      <a:pt x="2952636" y="1253595"/>
                      <a:pt x="2954906" y="1253037"/>
                      <a:pt x="2957136" y="1253110"/>
                    </a:cubicBezTo>
                    <a:close/>
                    <a:moveTo>
                      <a:pt x="2192755" y="1253110"/>
                    </a:moveTo>
                    <a:cubicBezTo>
                      <a:pt x="2194986" y="1253183"/>
                      <a:pt x="2197180" y="1253889"/>
                      <a:pt x="2198806" y="1255209"/>
                    </a:cubicBezTo>
                    <a:lnTo>
                      <a:pt x="2205788" y="1260875"/>
                    </a:lnTo>
                    <a:cubicBezTo>
                      <a:pt x="2209041" y="1263516"/>
                      <a:pt x="2208796" y="1267616"/>
                      <a:pt x="2205241" y="1270032"/>
                    </a:cubicBezTo>
                    <a:lnTo>
                      <a:pt x="2197610" y="1275217"/>
                    </a:lnTo>
                    <a:cubicBezTo>
                      <a:pt x="2194055" y="1277633"/>
                      <a:pt x="2188534" y="1277451"/>
                      <a:pt x="2185281" y="1274811"/>
                    </a:cubicBezTo>
                    <a:lnTo>
                      <a:pt x="2178299" y="1269144"/>
                    </a:lnTo>
                    <a:cubicBezTo>
                      <a:pt x="2175046" y="1266503"/>
                      <a:pt x="2175291" y="1262404"/>
                      <a:pt x="2178846" y="1259988"/>
                    </a:cubicBezTo>
                    <a:lnTo>
                      <a:pt x="2186477" y="1254803"/>
                    </a:lnTo>
                    <a:cubicBezTo>
                      <a:pt x="2188254" y="1253595"/>
                      <a:pt x="2190524" y="1253037"/>
                      <a:pt x="2192755" y="1253110"/>
                    </a:cubicBezTo>
                    <a:close/>
                    <a:moveTo>
                      <a:pt x="1428527" y="1253110"/>
                    </a:moveTo>
                    <a:cubicBezTo>
                      <a:pt x="1430758" y="1253183"/>
                      <a:pt x="1432951" y="1253889"/>
                      <a:pt x="1434578" y="1255209"/>
                    </a:cubicBezTo>
                    <a:lnTo>
                      <a:pt x="1441559" y="1260875"/>
                    </a:lnTo>
                    <a:cubicBezTo>
                      <a:pt x="1444813" y="1263516"/>
                      <a:pt x="1444568" y="1267616"/>
                      <a:pt x="1441013" y="1270032"/>
                    </a:cubicBezTo>
                    <a:lnTo>
                      <a:pt x="1433383" y="1275217"/>
                    </a:lnTo>
                    <a:cubicBezTo>
                      <a:pt x="1429828" y="1277633"/>
                      <a:pt x="1424306" y="1277451"/>
                      <a:pt x="1421053" y="1274811"/>
                    </a:cubicBezTo>
                    <a:lnTo>
                      <a:pt x="1414071" y="1269144"/>
                    </a:lnTo>
                    <a:cubicBezTo>
                      <a:pt x="1410818" y="1266503"/>
                      <a:pt x="1411064" y="1262404"/>
                      <a:pt x="1414619" y="1259988"/>
                    </a:cubicBezTo>
                    <a:lnTo>
                      <a:pt x="1422249" y="1254803"/>
                    </a:lnTo>
                    <a:cubicBezTo>
                      <a:pt x="1424026" y="1253595"/>
                      <a:pt x="1426295" y="1253037"/>
                      <a:pt x="1428527" y="1253110"/>
                    </a:cubicBezTo>
                    <a:close/>
                    <a:moveTo>
                      <a:pt x="665746" y="1253110"/>
                    </a:moveTo>
                    <a:cubicBezTo>
                      <a:pt x="667977" y="1253183"/>
                      <a:pt x="670171" y="1253889"/>
                      <a:pt x="671797" y="1255209"/>
                    </a:cubicBezTo>
                    <a:lnTo>
                      <a:pt x="678779" y="1260875"/>
                    </a:lnTo>
                    <a:cubicBezTo>
                      <a:pt x="682032" y="1263516"/>
                      <a:pt x="681788" y="1267616"/>
                      <a:pt x="678232" y="1270032"/>
                    </a:cubicBezTo>
                    <a:lnTo>
                      <a:pt x="670602" y="1275217"/>
                    </a:lnTo>
                    <a:cubicBezTo>
                      <a:pt x="667046" y="1277633"/>
                      <a:pt x="661526" y="1277451"/>
                      <a:pt x="658272" y="1274811"/>
                    </a:cubicBezTo>
                    <a:lnTo>
                      <a:pt x="651291" y="1269144"/>
                    </a:lnTo>
                    <a:cubicBezTo>
                      <a:pt x="648037" y="1266503"/>
                      <a:pt x="648282" y="1262404"/>
                      <a:pt x="651838" y="1259988"/>
                    </a:cubicBezTo>
                    <a:lnTo>
                      <a:pt x="659468" y="1254803"/>
                    </a:lnTo>
                    <a:cubicBezTo>
                      <a:pt x="661245" y="1253595"/>
                      <a:pt x="663514" y="1253037"/>
                      <a:pt x="665746" y="1253110"/>
                    </a:cubicBezTo>
                    <a:close/>
                    <a:moveTo>
                      <a:pt x="4578090" y="1253109"/>
                    </a:moveTo>
                    <a:cubicBezTo>
                      <a:pt x="4580321" y="1253182"/>
                      <a:pt x="4582515" y="1253888"/>
                      <a:pt x="4584142" y="1255208"/>
                    </a:cubicBezTo>
                    <a:lnTo>
                      <a:pt x="4591124" y="1260875"/>
                    </a:lnTo>
                    <a:cubicBezTo>
                      <a:pt x="4594377" y="1263515"/>
                      <a:pt x="4594132" y="1267614"/>
                      <a:pt x="4590576" y="1270030"/>
                    </a:cubicBezTo>
                    <a:lnTo>
                      <a:pt x="4582946" y="1275215"/>
                    </a:lnTo>
                    <a:cubicBezTo>
                      <a:pt x="4579390" y="1277631"/>
                      <a:pt x="4573871" y="1277449"/>
                      <a:pt x="4570618" y="1274810"/>
                    </a:cubicBezTo>
                    <a:lnTo>
                      <a:pt x="4563636" y="1269143"/>
                    </a:lnTo>
                    <a:cubicBezTo>
                      <a:pt x="4560382" y="1266502"/>
                      <a:pt x="4560628" y="1262403"/>
                      <a:pt x="4564183" y="1259987"/>
                    </a:cubicBezTo>
                    <a:lnTo>
                      <a:pt x="4571813" y="1254802"/>
                    </a:lnTo>
                    <a:cubicBezTo>
                      <a:pt x="4573590" y="1253594"/>
                      <a:pt x="4575860" y="1253035"/>
                      <a:pt x="4578090" y="1253109"/>
                    </a:cubicBezTo>
                    <a:close/>
                    <a:moveTo>
                      <a:pt x="3813862" y="1253109"/>
                    </a:moveTo>
                    <a:cubicBezTo>
                      <a:pt x="3816094" y="1253182"/>
                      <a:pt x="3818287" y="1253888"/>
                      <a:pt x="3819914" y="1255208"/>
                    </a:cubicBezTo>
                    <a:lnTo>
                      <a:pt x="3826896" y="1260875"/>
                    </a:lnTo>
                    <a:cubicBezTo>
                      <a:pt x="3830150" y="1263515"/>
                      <a:pt x="3829904" y="1267614"/>
                      <a:pt x="3826348" y="1270030"/>
                    </a:cubicBezTo>
                    <a:lnTo>
                      <a:pt x="3818718" y="1275215"/>
                    </a:lnTo>
                    <a:cubicBezTo>
                      <a:pt x="3815162" y="1277631"/>
                      <a:pt x="3809643" y="1277449"/>
                      <a:pt x="3806390" y="1274810"/>
                    </a:cubicBezTo>
                    <a:lnTo>
                      <a:pt x="3799407" y="1269143"/>
                    </a:lnTo>
                    <a:cubicBezTo>
                      <a:pt x="3796154" y="1266502"/>
                      <a:pt x="3796399" y="1262403"/>
                      <a:pt x="3799954" y="1259987"/>
                    </a:cubicBezTo>
                    <a:lnTo>
                      <a:pt x="3807584" y="1254802"/>
                    </a:lnTo>
                    <a:cubicBezTo>
                      <a:pt x="3809362" y="1253594"/>
                      <a:pt x="3811632" y="1253035"/>
                      <a:pt x="3813862" y="1253109"/>
                    </a:cubicBezTo>
                    <a:close/>
                    <a:moveTo>
                      <a:pt x="3051081" y="1253109"/>
                    </a:moveTo>
                    <a:cubicBezTo>
                      <a:pt x="3053312" y="1253182"/>
                      <a:pt x="3055506" y="1253888"/>
                      <a:pt x="3057132" y="1255208"/>
                    </a:cubicBezTo>
                    <a:lnTo>
                      <a:pt x="3064114" y="1260875"/>
                    </a:lnTo>
                    <a:cubicBezTo>
                      <a:pt x="3067368" y="1263515"/>
                      <a:pt x="3067123" y="1267614"/>
                      <a:pt x="3063567" y="1270030"/>
                    </a:cubicBezTo>
                    <a:lnTo>
                      <a:pt x="3055937" y="1275215"/>
                    </a:lnTo>
                    <a:cubicBezTo>
                      <a:pt x="3052381" y="1277631"/>
                      <a:pt x="3046862" y="1277449"/>
                      <a:pt x="3043608" y="1274810"/>
                    </a:cubicBezTo>
                    <a:lnTo>
                      <a:pt x="3036627" y="1269143"/>
                    </a:lnTo>
                    <a:cubicBezTo>
                      <a:pt x="3033373" y="1266502"/>
                      <a:pt x="3033618" y="1262403"/>
                      <a:pt x="3037174" y="1259987"/>
                    </a:cubicBezTo>
                    <a:lnTo>
                      <a:pt x="3044804" y="1254802"/>
                    </a:lnTo>
                    <a:cubicBezTo>
                      <a:pt x="3046581" y="1253594"/>
                      <a:pt x="3048850" y="1253035"/>
                      <a:pt x="3051081" y="1253109"/>
                    </a:cubicBezTo>
                    <a:close/>
                    <a:moveTo>
                      <a:pt x="2286853" y="1253109"/>
                    </a:moveTo>
                    <a:cubicBezTo>
                      <a:pt x="2289084" y="1253182"/>
                      <a:pt x="2291278" y="1253888"/>
                      <a:pt x="2292905" y="1255208"/>
                    </a:cubicBezTo>
                    <a:lnTo>
                      <a:pt x="2299887" y="1260875"/>
                    </a:lnTo>
                    <a:cubicBezTo>
                      <a:pt x="2303140" y="1263515"/>
                      <a:pt x="2302895" y="1267614"/>
                      <a:pt x="2299339" y="1270030"/>
                    </a:cubicBezTo>
                    <a:lnTo>
                      <a:pt x="2291709" y="1275215"/>
                    </a:lnTo>
                    <a:cubicBezTo>
                      <a:pt x="2288153" y="1277631"/>
                      <a:pt x="2282634" y="1277449"/>
                      <a:pt x="2279380" y="1274810"/>
                    </a:cubicBezTo>
                    <a:lnTo>
                      <a:pt x="2272398" y="1269143"/>
                    </a:lnTo>
                    <a:cubicBezTo>
                      <a:pt x="2269145" y="1266502"/>
                      <a:pt x="2269390" y="1262403"/>
                      <a:pt x="2272945" y="1259987"/>
                    </a:cubicBezTo>
                    <a:lnTo>
                      <a:pt x="2280576" y="1254802"/>
                    </a:lnTo>
                    <a:cubicBezTo>
                      <a:pt x="2282354" y="1253594"/>
                      <a:pt x="2284623" y="1253035"/>
                      <a:pt x="2286853" y="1253109"/>
                    </a:cubicBezTo>
                    <a:close/>
                    <a:moveTo>
                      <a:pt x="1522471" y="1253109"/>
                    </a:moveTo>
                    <a:cubicBezTo>
                      <a:pt x="1524702" y="1253182"/>
                      <a:pt x="1526896" y="1253888"/>
                      <a:pt x="1528523" y="1255208"/>
                    </a:cubicBezTo>
                    <a:lnTo>
                      <a:pt x="1535504" y="1260875"/>
                    </a:lnTo>
                    <a:cubicBezTo>
                      <a:pt x="1538758" y="1263515"/>
                      <a:pt x="1538512" y="1267614"/>
                      <a:pt x="1534957" y="1270030"/>
                    </a:cubicBezTo>
                    <a:lnTo>
                      <a:pt x="1527326" y="1275215"/>
                    </a:lnTo>
                    <a:cubicBezTo>
                      <a:pt x="1523770" y="1277631"/>
                      <a:pt x="1518252" y="1277449"/>
                      <a:pt x="1514999" y="1274810"/>
                    </a:cubicBezTo>
                    <a:lnTo>
                      <a:pt x="1508016" y="1269143"/>
                    </a:lnTo>
                    <a:cubicBezTo>
                      <a:pt x="1504764" y="1266502"/>
                      <a:pt x="1505008" y="1262403"/>
                      <a:pt x="1508564" y="1259987"/>
                    </a:cubicBezTo>
                    <a:lnTo>
                      <a:pt x="1516194" y="1254802"/>
                    </a:lnTo>
                    <a:cubicBezTo>
                      <a:pt x="1517972" y="1253594"/>
                      <a:pt x="1520240" y="1253035"/>
                      <a:pt x="1522471" y="1253109"/>
                    </a:cubicBezTo>
                    <a:close/>
                    <a:moveTo>
                      <a:pt x="758243" y="1253109"/>
                    </a:moveTo>
                    <a:cubicBezTo>
                      <a:pt x="760474" y="1253182"/>
                      <a:pt x="762668" y="1253888"/>
                      <a:pt x="764295" y="1255208"/>
                    </a:cubicBezTo>
                    <a:lnTo>
                      <a:pt x="771277" y="1260875"/>
                    </a:lnTo>
                    <a:cubicBezTo>
                      <a:pt x="774530" y="1263515"/>
                      <a:pt x="774285" y="1267614"/>
                      <a:pt x="770730" y="1270030"/>
                    </a:cubicBezTo>
                    <a:lnTo>
                      <a:pt x="763099" y="1275215"/>
                    </a:lnTo>
                    <a:cubicBezTo>
                      <a:pt x="759543" y="1277631"/>
                      <a:pt x="754024" y="1277449"/>
                      <a:pt x="750771" y="1274810"/>
                    </a:cubicBezTo>
                    <a:lnTo>
                      <a:pt x="743788" y="1269143"/>
                    </a:lnTo>
                    <a:cubicBezTo>
                      <a:pt x="740535" y="1266502"/>
                      <a:pt x="740780" y="1262403"/>
                      <a:pt x="744336" y="1259987"/>
                    </a:cubicBezTo>
                    <a:lnTo>
                      <a:pt x="751966" y="1254802"/>
                    </a:lnTo>
                    <a:cubicBezTo>
                      <a:pt x="753743" y="1253594"/>
                      <a:pt x="756012" y="1253035"/>
                      <a:pt x="758243" y="1253109"/>
                    </a:cubicBezTo>
                    <a:close/>
                    <a:moveTo>
                      <a:pt x="4899512" y="1250591"/>
                    </a:moveTo>
                    <a:cubicBezTo>
                      <a:pt x="4903520" y="1250644"/>
                      <a:pt x="4907501" y="1251832"/>
                      <a:pt x="4910504" y="1254143"/>
                    </a:cubicBezTo>
                    <a:lnTo>
                      <a:pt x="4936622" y="1274239"/>
                    </a:lnTo>
                    <a:cubicBezTo>
                      <a:pt x="4942629" y="1278861"/>
                      <a:pt x="4942454" y="1286224"/>
                      <a:pt x="4936230" y="1290685"/>
                    </a:cubicBezTo>
                    <a:lnTo>
                      <a:pt x="4919160" y="1302920"/>
                    </a:lnTo>
                    <a:cubicBezTo>
                      <a:pt x="4912937" y="1307381"/>
                      <a:pt x="4903022" y="1307250"/>
                      <a:pt x="4897015" y="1302628"/>
                    </a:cubicBezTo>
                    <a:lnTo>
                      <a:pt x="4870897" y="1282532"/>
                    </a:lnTo>
                    <a:cubicBezTo>
                      <a:pt x="4864890" y="1277910"/>
                      <a:pt x="4865066" y="1270547"/>
                      <a:pt x="4871289" y="1266086"/>
                    </a:cubicBezTo>
                    <a:lnTo>
                      <a:pt x="4888359" y="1253852"/>
                    </a:lnTo>
                    <a:cubicBezTo>
                      <a:pt x="4891470" y="1251621"/>
                      <a:pt x="4895505" y="1250539"/>
                      <a:pt x="4899512" y="1250591"/>
                    </a:cubicBezTo>
                    <a:close/>
                    <a:moveTo>
                      <a:pt x="4135284" y="1250591"/>
                    </a:moveTo>
                    <a:cubicBezTo>
                      <a:pt x="4139292" y="1250644"/>
                      <a:pt x="4143272" y="1251832"/>
                      <a:pt x="4146276" y="1254143"/>
                    </a:cubicBezTo>
                    <a:lnTo>
                      <a:pt x="4172394" y="1274239"/>
                    </a:lnTo>
                    <a:cubicBezTo>
                      <a:pt x="4178400" y="1278861"/>
                      <a:pt x="4178226" y="1286224"/>
                      <a:pt x="4172002" y="1290685"/>
                    </a:cubicBezTo>
                    <a:lnTo>
                      <a:pt x="4154932" y="1302920"/>
                    </a:lnTo>
                    <a:cubicBezTo>
                      <a:pt x="4148710" y="1307381"/>
                      <a:pt x="4138794" y="1307250"/>
                      <a:pt x="4132788" y="1302628"/>
                    </a:cubicBezTo>
                    <a:lnTo>
                      <a:pt x="4106669" y="1282532"/>
                    </a:lnTo>
                    <a:cubicBezTo>
                      <a:pt x="4100662" y="1277910"/>
                      <a:pt x="4100838" y="1270547"/>
                      <a:pt x="4107061" y="1266086"/>
                    </a:cubicBezTo>
                    <a:lnTo>
                      <a:pt x="4124130" y="1253852"/>
                    </a:lnTo>
                    <a:cubicBezTo>
                      <a:pt x="4127242" y="1251621"/>
                      <a:pt x="4131277" y="1250539"/>
                      <a:pt x="4135284" y="1250591"/>
                    </a:cubicBezTo>
                    <a:close/>
                    <a:moveTo>
                      <a:pt x="3372504" y="1250591"/>
                    </a:moveTo>
                    <a:cubicBezTo>
                      <a:pt x="3376512" y="1250644"/>
                      <a:pt x="3380492" y="1251832"/>
                      <a:pt x="3383495" y="1254143"/>
                    </a:cubicBezTo>
                    <a:lnTo>
                      <a:pt x="3409613" y="1274239"/>
                    </a:lnTo>
                    <a:cubicBezTo>
                      <a:pt x="3415620" y="1278861"/>
                      <a:pt x="3415444" y="1286224"/>
                      <a:pt x="3409221" y="1290685"/>
                    </a:cubicBezTo>
                    <a:lnTo>
                      <a:pt x="3392152" y="1302920"/>
                    </a:lnTo>
                    <a:cubicBezTo>
                      <a:pt x="3385928" y="1307381"/>
                      <a:pt x="3376013" y="1307250"/>
                      <a:pt x="3370006" y="1302628"/>
                    </a:cubicBezTo>
                    <a:lnTo>
                      <a:pt x="3343888" y="1282532"/>
                    </a:lnTo>
                    <a:cubicBezTo>
                      <a:pt x="3337881" y="1277910"/>
                      <a:pt x="3338056" y="1270547"/>
                      <a:pt x="3344280" y="1266086"/>
                    </a:cubicBezTo>
                    <a:lnTo>
                      <a:pt x="3361350" y="1253852"/>
                    </a:lnTo>
                    <a:cubicBezTo>
                      <a:pt x="3364461" y="1251621"/>
                      <a:pt x="3368496" y="1250539"/>
                      <a:pt x="3372504" y="1250591"/>
                    </a:cubicBezTo>
                    <a:close/>
                    <a:moveTo>
                      <a:pt x="2608275" y="1250591"/>
                    </a:moveTo>
                    <a:cubicBezTo>
                      <a:pt x="2612283" y="1250644"/>
                      <a:pt x="2616264" y="1251832"/>
                      <a:pt x="2619267" y="1254143"/>
                    </a:cubicBezTo>
                    <a:lnTo>
                      <a:pt x="2645385" y="1274239"/>
                    </a:lnTo>
                    <a:cubicBezTo>
                      <a:pt x="2651392" y="1278861"/>
                      <a:pt x="2651216" y="1286224"/>
                      <a:pt x="2644993" y="1290685"/>
                    </a:cubicBezTo>
                    <a:lnTo>
                      <a:pt x="2627924" y="1302920"/>
                    </a:lnTo>
                    <a:cubicBezTo>
                      <a:pt x="2621700" y="1307381"/>
                      <a:pt x="2611786" y="1307250"/>
                      <a:pt x="2605778" y="1302628"/>
                    </a:cubicBezTo>
                    <a:lnTo>
                      <a:pt x="2579660" y="1282532"/>
                    </a:lnTo>
                    <a:cubicBezTo>
                      <a:pt x="2573654" y="1277910"/>
                      <a:pt x="2573828" y="1270547"/>
                      <a:pt x="2580052" y="1266086"/>
                    </a:cubicBezTo>
                    <a:lnTo>
                      <a:pt x="2597122" y="1253852"/>
                    </a:lnTo>
                    <a:cubicBezTo>
                      <a:pt x="2600233" y="1251621"/>
                      <a:pt x="2604268" y="1250539"/>
                      <a:pt x="2608275" y="1250591"/>
                    </a:cubicBezTo>
                    <a:close/>
                    <a:moveTo>
                      <a:pt x="1843893" y="1250591"/>
                    </a:moveTo>
                    <a:cubicBezTo>
                      <a:pt x="1847901" y="1250644"/>
                      <a:pt x="1851882" y="1251832"/>
                      <a:pt x="1854884" y="1254143"/>
                    </a:cubicBezTo>
                    <a:lnTo>
                      <a:pt x="1881003" y="1274239"/>
                    </a:lnTo>
                    <a:cubicBezTo>
                      <a:pt x="1887010" y="1278861"/>
                      <a:pt x="1886834" y="1286224"/>
                      <a:pt x="1880611" y="1290685"/>
                    </a:cubicBezTo>
                    <a:lnTo>
                      <a:pt x="1863541" y="1302920"/>
                    </a:lnTo>
                    <a:cubicBezTo>
                      <a:pt x="1857318" y="1307381"/>
                      <a:pt x="1847403" y="1307250"/>
                      <a:pt x="1841396" y="1302628"/>
                    </a:cubicBezTo>
                    <a:lnTo>
                      <a:pt x="1815278" y="1282532"/>
                    </a:lnTo>
                    <a:cubicBezTo>
                      <a:pt x="1809271" y="1277910"/>
                      <a:pt x="1809446" y="1270547"/>
                      <a:pt x="1815670" y="1266086"/>
                    </a:cubicBezTo>
                    <a:lnTo>
                      <a:pt x="1832740" y="1253852"/>
                    </a:lnTo>
                    <a:cubicBezTo>
                      <a:pt x="1835851" y="1251621"/>
                      <a:pt x="1839886" y="1250539"/>
                      <a:pt x="1843893" y="1250591"/>
                    </a:cubicBezTo>
                    <a:close/>
                    <a:moveTo>
                      <a:pt x="1079666" y="1250591"/>
                    </a:moveTo>
                    <a:cubicBezTo>
                      <a:pt x="1083674" y="1250644"/>
                      <a:pt x="1087654" y="1251832"/>
                      <a:pt x="1090657" y="1254143"/>
                    </a:cubicBezTo>
                    <a:lnTo>
                      <a:pt x="1116776" y="1274239"/>
                    </a:lnTo>
                    <a:cubicBezTo>
                      <a:pt x="1122782" y="1278861"/>
                      <a:pt x="1122606" y="1286224"/>
                      <a:pt x="1116383" y="1290685"/>
                    </a:cubicBezTo>
                    <a:lnTo>
                      <a:pt x="1099314" y="1302920"/>
                    </a:lnTo>
                    <a:cubicBezTo>
                      <a:pt x="1093091" y="1307381"/>
                      <a:pt x="1083176" y="1307250"/>
                      <a:pt x="1077169" y="1302628"/>
                    </a:cubicBezTo>
                    <a:lnTo>
                      <a:pt x="1051050" y="1282532"/>
                    </a:lnTo>
                    <a:cubicBezTo>
                      <a:pt x="1045043" y="1277910"/>
                      <a:pt x="1045219" y="1270547"/>
                      <a:pt x="1051442" y="1266086"/>
                    </a:cubicBezTo>
                    <a:lnTo>
                      <a:pt x="1068511" y="1253852"/>
                    </a:lnTo>
                    <a:cubicBezTo>
                      <a:pt x="1071623" y="1251621"/>
                      <a:pt x="1075658" y="1250539"/>
                      <a:pt x="1079666" y="1250591"/>
                    </a:cubicBezTo>
                    <a:close/>
                    <a:moveTo>
                      <a:pt x="4522670" y="1239482"/>
                    </a:moveTo>
                    <a:lnTo>
                      <a:pt x="4526766" y="1239482"/>
                    </a:lnTo>
                    <a:lnTo>
                      <a:pt x="4535326" y="1239482"/>
                    </a:lnTo>
                    <a:cubicBezTo>
                      <a:pt x="4542665" y="1239482"/>
                      <a:pt x="4548615" y="1243901"/>
                      <a:pt x="4548615" y="1249352"/>
                    </a:cubicBezTo>
                    <a:cubicBezTo>
                      <a:pt x="4548616" y="1253459"/>
                      <a:pt x="4548616" y="1257567"/>
                      <a:pt x="4548616" y="1261674"/>
                    </a:cubicBezTo>
                    <a:cubicBezTo>
                      <a:pt x="4548615" y="1267125"/>
                      <a:pt x="4542665" y="1271544"/>
                      <a:pt x="4535326" y="1271544"/>
                    </a:cubicBezTo>
                    <a:lnTo>
                      <a:pt x="4526766" y="1271544"/>
                    </a:lnTo>
                    <a:lnTo>
                      <a:pt x="4526766" y="1271544"/>
                    </a:lnTo>
                    <a:lnTo>
                      <a:pt x="4522671" y="1271544"/>
                    </a:lnTo>
                    <a:cubicBezTo>
                      <a:pt x="4515331" y="1271544"/>
                      <a:pt x="4509381" y="1267125"/>
                      <a:pt x="4509381" y="1261674"/>
                    </a:cubicBezTo>
                    <a:lnTo>
                      <a:pt x="4509381" y="1249351"/>
                    </a:lnTo>
                    <a:cubicBezTo>
                      <a:pt x="4509381" y="1243900"/>
                      <a:pt x="4515331" y="1239482"/>
                      <a:pt x="4522670" y="1239482"/>
                    </a:cubicBezTo>
                    <a:close/>
                    <a:moveTo>
                      <a:pt x="3759890" y="1239482"/>
                    </a:moveTo>
                    <a:lnTo>
                      <a:pt x="3762537" y="1239482"/>
                    </a:lnTo>
                    <a:lnTo>
                      <a:pt x="3771097" y="1239482"/>
                    </a:lnTo>
                    <a:cubicBezTo>
                      <a:pt x="3778437" y="1239482"/>
                      <a:pt x="3784386" y="1243901"/>
                      <a:pt x="3784386" y="1249352"/>
                    </a:cubicBezTo>
                    <a:cubicBezTo>
                      <a:pt x="3784388" y="1253459"/>
                      <a:pt x="3784388" y="1257567"/>
                      <a:pt x="3784388" y="1261674"/>
                    </a:cubicBezTo>
                    <a:cubicBezTo>
                      <a:pt x="3784386" y="1267125"/>
                      <a:pt x="3778437" y="1271544"/>
                      <a:pt x="3771098" y="1271544"/>
                    </a:cubicBezTo>
                    <a:lnTo>
                      <a:pt x="3762537" y="1271544"/>
                    </a:lnTo>
                    <a:lnTo>
                      <a:pt x="3762537" y="1271544"/>
                    </a:lnTo>
                    <a:lnTo>
                      <a:pt x="3759890" y="1271544"/>
                    </a:lnTo>
                    <a:cubicBezTo>
                      <a:pt x="3752550" y="1271544"/>
                      <a:pt x="3746600" y="1267125"/>
                      <a:pt x="3746600" y="1261674"/>
                    </a:cubicBezTo>
                    <a:lnTo>
                      <a:pt x="3746600" y="1249351"/>
                    </a:lnTo>
                    <a:cubicBezTo>
                      <a:pt x="3746600" y="1243900"/>
                      <a:pt x="3752550" y="1239482"/>
                      <a:pt x="3759890" y="1239482"/>
                    </a:cubicBezTo>
                    <a:close/>
                    <a:moveTo>
                      <a:pt x="2995662" y="1239482"/>
                    </a:moveTo>
                    <a:lnTo>
                      <a:pt x="2999756" y="1239482"/>
                    </a:lnTo>
                    <a:lnTo>
                      <a:pt x="3008316" y="1239482"/>
                    </a:lnTo>
                    <a:cubicBezTo>
                      <a:pt x="3015656" y="1239482"/>
                      <a:pt x="3021606" y="1243901"/>
                      <a:pt x="3021606" y="1249352"/>
                    </a:cubicBezTo>
                    <a:cubicBezTo>
                      <a:pt x="3021606" y="1253459"/>
                      <a:pt x="3021606" y="1257567"/>
                      <a:pt x="3021607" y="1261674"/>
                    </a:cubicBezTo>
                    <a:cubicBezTo>
                      <a:pt x="3021606" y="1267125"/>
                      <a:pt x="3015656" y="1271544"/>
                      <a:pt x="3008317" y="1271544"/>
                    </a:cubicBezTo>
                    <a:lnTo>
                      <a:pt x="2999756" y="1271544"/>
                    </a:lnTo>
                    <a:lnTo>
                      <a:pt x="2999756" y="1271544"/>
                    </a:lnTo>
                    <a:lnTo>
                      <a:pt x="2995662" y="1271544"/>
                    </a:lnTo>
                    <a:cubicBezTo>
                      <a:pt x="2988322" y="1271544"/>
                      <a:pt x="2982372" y="1267125"/>
                      <a:pt x="2982372" y="1261674"/>
                    </a:cubicBezTo>
                    <a:lnTo>
                      <a:pt x="2982372" y="1249351"/>
                    </a:lnTo>
                    <a:cubicBezTo>
                      <a:pt x="2982372" y="1243900"/>
                      <a:pt x="2988322" y="1239482"/>
                      <a:pt x="2995662" y="1239482"/>
                    </a:cubicBezTo>
                    <a:close/>
                    <a:moveTo>
                      <a:pt x="2231279" y="1239482"/>
                    </a:moveTo>
                    <a:lnTo>
                      <a:pt x="2235528" y="1239482"/>
                    </a:lnTo>
                    <a:lnTo>
                      <a:pt x="2244088" y="1239482"/>
                    </a:lnTo>
                    <a:cubicBezTo>
                      <a:pt x="2251428" y="1239482"/>
                      <a:pt x="2257378" y="1243901"/>
                      <a:pt x="2257378" y="1249352"/>
                    </a:cubicBezTo>
                    <a:cubicBezTo>
                      <a:pt x="2257378" y="1253459"/>
                      <a:pt x="2257378" y="1257567"/>
                      <a:pt x="2257379" y="1261674"/>
                    </a:cubicBezTo>
                    <a:cubicBezTo>
                      <a:pt x="2257378" y="1267125"/>
                      <a:pt x="2251428" y="1271544"/>
                      <a:pt x="2244088" y="1271544"/>
                    </a:cubicBezTo>
                    <a:lnTo>
                      <a:pt x="2235528" y="1271544"/>
                    </a:lnTo>
                    <a:lnTo>
                      <a:pt x="2235528" y="1271544"/>
                    </a:lnTo>
                    <a:lnTo>
                      <a:pt x="2231280" y="1271544"/>
                    </a:lnTo>
                    <a:cubicBezTo>
                      <a:pt x="2223940" y="1271544"/>
                      <a:pt x="2217990" y="1267125"/>
                      <a:pt x="2217990" y="1261674"/>
                    </a:cubicBezTo>
                    <a:lnTo>
                      <a:pt x="2217990" y="1249351"/>
                    </a:lnTo>
                    <a:cubicBezTo>
                      <a:pt x="2217990" y="1243900"/>
                      <a:pt x="2223940" y="1239482"/>
                      <a:pt x="2231279" y="1239482"/>
                    </a:cubicBezTo>
                    <a:close/>
                    <a:moveTo>
                      <a:pt x="1467051" y="1239482"/>
                    </a:moveTo>
                    <a:lnTo>
                      <a:pt x="1471146" y="1239482"/>
                    </a:lnTo>
                    <a:lnTo>
                      <a:pt x="1479706" y="1239482"/>
                    </a:lnTo>
                    <a:cubicBezTo>
                      <a:pt x="1487046" y="1239482"/>
                      <a:pt x="1492996" y="1243901"/>
                      <a:pt x="1492996" y="1249352"/>
                    </a:cubicBezTo>
                    <a:cubicBezTo>
                      <a:pt x="1492996" y="1253459"/>
                      <a:pt x="1492996" y="1257567"/>
                      <a:pt x="1492996" y="1261674"/>
                    </a:cubicBezTo>
                    <a:cubicBezTo>
                      <a:pt x="1492996" y="1267125"/>
                      <a:pt x="1487046" y="1271544"/>
                      <a:pt x="1479707" y="1271544"/>
                    </a:cubicBezTo>
                    <a:lnTo>
                      <a:pt x="1471146" y="1271544"/>
                    </a:lnTo>
                    <a:lnTo>
                      <a:pt x="1471146" y="1271544"/>
                    </a:lnTo>
                    <a:lnTo>
                      <a:pt x="1467052" y="1271544"/>
                    </a:lnTo>
                    <a:cubicBezTo>
                      <a:pt x="1459712" y="1271544"/>
                      <a:pt x="1453762" y="1267125"/>
                      <a:pt x="1453762" y="1261674"/>
                    </a:cubicBezTo>
                    <a:lnTo>
                      <a:pt x="1453762" y="1249351"/>
                    </a:lnTo>
                    <a:cubicBezTo>
                      <a:pt x="1453762" y="1243900"/>
                      <a:pt x="1459712" y="1239482"/>
                      <a:pt x="1467051" y="1239482"/>
                    </a:cubicBezTo>
                    <a:close/>
                    <a:moveTo>
                      <a:pt x="704271" y="1239482"/>
                    </a:moveTo>
                    <a:lnTo>
                      <a:pt x="706918" y="1239482"/>
                    </a:lnTo>
                    <a:lnTo>
                      <a:pt x="715478" y="1239482"/>
                    </a:lnTo>
                    <a:cubicBezTo>
                      <a:pt x="722818" y="1239482"/>
                      <a:pt x="728768" y="1243901"/>
                      <a:pt x="728768" y="1249352"/>
                    </a:cubicBezTo>
                    <a:cubicBezTo>
                      <a:pt x="728768" y="1253459"/>
                      <a:pt x="728768" y="1257567"/>
                      <a:pt x="728769" y="1261674"/>
                    </a:cubicBezTo>
                    <a:cubicBezTo>
                      <a:pt x="728768" y="1267125"/>
                      <a:pt x="722818" y="1271544"/>
                      <a:pt x="715479" y="1271544"/>
                    </a:cubicBezTo>
                    <a:lnTo>
                      <a:pt x="706918" y="1271544"/>
                    </a:lnTo>
                    <a:lnTo>
                      <a:pt x="706918" y="1271544"/>
                    </a:lnTo>
                    <a:lnTo>
                      <a:pt x="704271" y="1271544"/>
                    </a:lnTo>
                    <a:cubicBezTo>
                      <a:pt x="696931" y="1271544"/>
                      <a:pt x="690981" y="1267125"/>
                      <a:pt x="690981" y="1261674"/>
                    </a:cubicBezTo>
                    <a:lnTo>
                      <a:pt x="690981" y="1249351"/>
                    </a:lnTo>
                    <a:cubicBezTo>
                      <a:pt x="690981" y="1243900"/>
                      <a:pt x="696931" y="1239482"/>
                      <a:pt x="704271" y="1239482"/>
                    </a:cubicBezTo>
                    <a:close/>
                    <a:moveTo>
                      <a:pt x="4961494" y="1233479"/>
                    </a:moveTo>
                    <a:lnTo>
                      <a:pt x="4964202" y="1252883"/>
                    </a:lnTo>
                    <a:lnTo>
                      <a:pt x="4958586" y="1247147"/>
                    </a:lnTo>
                    <a:close/>
                    <a:moveTo>
                      <a:pt x="4928434" y="1227307"/>
                    </a:moveTo>
                    <a:cubicBezTo>
                      <a:pt x="4930664" y="1227381"/>
                      <a:pt x="4932858" y="1228086"/>
                      <a:pt x="4934484" y="1229406"/>
                    </a:cubicBezTo>
                    <a:lnTo>
                      <a:pt x="4941466" y="1235073"/>
                    </a:lnTo>
                    <a:cubicBezTo>
                      <a:pt x="4944720" y="1237714"/>
                      <a:pt x="4944474" y="1241813"/>
                      <a:pt x="4940919" y="1244229"/>
                    </a:cubicBezTo>
                    <a:lnTo>
                      <a:pt x="4933290" y="1249414"/>
                    </a:lnTo>
                    <a:cubicBezTo>
                      <a:pt x="4929733" y="1251830"/>
                      <a:pt x="4924214" y="1251648"/>
                      <a:pt x="4920961" y="1249007"/>
                    </a:cubicBezTo>
                    <a:lnTo>
                      <a:pt x="4913978" y="1243341"/>
                    </a:lnTo>
                    <a:cubicBezTo>
                      <a:pt x="4910726" y="1240700"/>
                      <a:pt x="4910970" y="1236602"/>
                      <a:pt x="4914526" y="1234186"/>
                    </a:cubicBezTo>
                    <a:lnTo>
                      <a:pt x="4922156" y="1229000"/>
                    </a:lnTo>
                    <a:cubicBezTo>
                      <a:pt x="4923934" y="1227792"/>
                      <a:pt x="4926203" y="1227234"/>
                      <a:pt x="4928434" y="1227307"/>
                    </a:cubicBezTo>
                    <a:close/>
                    <a:moveTo>
                      <a:pt x="4164206" y="1227307"/>
                    </a:moveTo>
                    <a:cubicBezTo>
                      <a:pt x="4166436" y="1227381"/>
                      <a:pt x="4168630" y="1228086"/>
                      <a:pt x="4170256" y="1229406"/>
                    </a:cubicBezTo>
                    <a:lnTo>
                      <a:pt x="4177238" y="1235073"/>
                    </a:lnTo>
                    <a:cubicBezTo>
                      <a:pt x="4180492" y="1237714"/>
                      <a:pt x="4180246" y="1241813"/>
                      <a:pt x="4176691" y="1244229"/>
                    </a:cubicBezTo>
                    <a:lnTo>
                      <a:pt x="4169060" y="1249414"/>
                    </a:lnTo>
                    <a:cubicBezTo>
                      <a:pt x="4165505" y="1251830"/>
                      <a:pt x="4159986" y="1251648"/>
                      <a:pt x="4156733" y="1249007"/>
                    </a:cubicBezTo>
                    <a:lnTo>
                      <a:pt x="4149750" y="1243341"/>
                    </a:lnTo>
                    <a:cubicBezTo>
                      <a:pt x="4146497" y="1240700"/>
                      <a:pt x="4146742" y="1236602"/>
                      <a:pt x="4150298" y="1234186"/>
                    </a:cubicBezTo>
                    <a:lnTo>
                      <a:pt x="4157928" y="1229000"/>
                    </a:lnTo>
                    <a:cubicBezTo>
                      <a:pt x="4159706" y="1227792"/>
                      <a:pt x="4161974" y="1227234"/>
                      <a:pt x="4164206" y="1227307"/>
                    </a:cubicBezTo>
                    <a:close/>
                    <a:moveTo>
                      <a:pt x="3401424" y="1227307"/>
                    </a:moveTo>
                    <a:cubicBezTo>
                      <a:pt x="3403656" y="1227381"/>
                      <a:pt x="3405848" y="1228086"/>
                      <a:pt x="3407476" y="1229406"/>
                    </a:cubicBezTo>
                    <a:lnTo>
                      <a:pt x="3414458" y="1235073"/>
                    </a:lnTo>
                    <a:cubicBezTo>
                      <a:pt x="3417710" y="1237714"/>
                      <a:pt x="3417466" y="1241813"/>
                      <a:pt x="3413910" y="1244229"/>
                    </a:cubicBezTo>
                    <a:lnTo>
                      <a:pt x="3406280" y="1249414"/>
                    </a:lnTo>
                    <a:cubicBezTo>
                      <a:pt x="3402724" y="1251830"/>
                      <a:pt x="3397206" y="1251648"/>
                      <a:pt x="3393952" y="1249007"/>
                    </a:cubicBezTo>
                    <a:lnTo>
                      <a:pt x="3386970" y="1243341"/>
                    </a:lnTo>
                    <a:cubicBezTo>
                      <a:pt x="3383716" y="1240700"/>
                      <a:pt x="3383962" y="1236602"/>
                      <a:pt x="3387516" y="1234186"/>
                    </a:cubicBezTo>
                    <a:lnTo>
                      <a:pt x="3395147" y="1229000"/>
                    </a:lnTo>
                    <a:cubicBezTo>
                      <a:pt x="3396925" y="1227792"/>
                      <a:pt x="3399194" y="1227234"/>
                      <a:pt x="3401424" y="1227307"/>
                    </a:cubicBezTo>
                    <a:close/>
                    <a:moveTo>
                      <a:pt x="2637197" y="1227307"/>
                    </a:moveTo>
                    <a:cubicBezTo>
                      <a:pt x="2639427" y="1227381"/>
                      <a:pt x="2641621" y="1228086"/>
                      <a:pt x="2643247" y="1229406"/>
                    </a:cubicBezTo>
                    <a:lnTo>
                      <a:pt x="2650230" y="1235073"/>
                    </a:lnTo>
                    <a:cubicBezTo>
                      <a:pt x="2653483" y="1237714"/>
                      <a:pt x="2653238" y="1241813"/>
                      <a:pt x="2649682" y="1244229"/>
                    </a:cubicBezTo>
                    <a:lnTo>
                      <a:pt x="2642052" y="1249414"/>
                    </a:lnTo>
                    <a:cubicBezTo>
                      <a:pt x="2638496" y="1251830"/>
                      <a:pt x="2632977" y="1251648"/>
                      <a:pt x="2629724" y="1249007"/>
                    </a:cubicBezTo>
                    <a:lnTo>
                      <a:pt x="2622742" y="1243341"/>
                    </a:lnTo>
                    <a:cubicBezTo>
                      <a:pt x="2619488" y="1240700"/>
                      <a:pt x="2619734" y="1236602"/>
                      <a:pt x="2623289" y="1234186"/>
                    </a:cubicBezTo>
                    <a:lnTo>
                      <a:pt x="2630919" y="1229000"/>
                    </a:lnTo>
                    <a:cubicBezTo>
                      <a:pt x="2632697" y="1227792"/>
                      <a:pt x="2634966" y="1227234"/>
                      <a:pt x="2637197" y="1227307"/>
                    </a:cubicBezTo>
                    <a:close/>
                    <a:moveTo>
                      <a:pt x="1872815" y="1227307"/>
                    </a:moveTo>
                    <a:cubicBezTo>
                      <a:pt x="1875046" y="1227381"/>
                      <a:pt x="1877239" y="1228086"/>
                      <a:pt x="1878865" y="1229406"/>
                    </a:cubicBezTo>
                    <a:lnTo>
                      <a:pt x="1885847" y="1235073"/>
                    </a:lnTo>
                    <a:cubicBezTo>
                      <a:pt x="1889101" y="1237714"/>
                      <a:pt x="1888855" y="1241813"/>
                      <a:pt x="1885300" y="1244229"/>
                    </a:cubicBezTo>
                    <a:lnTo>
                      <a:pt x="1877670" y="1249414"/>
                    </a:lnTo>
                    <a:cubicBezTo>
                      <a:pt x="1874114" y="1251830"/>
                      <a:pt x="1868595" y="1251648"/>
                      <a:pt x="1865342" y="1249007"/>
                    </a:cubicBezTo>
                    <a:lnTo>
                      <a:pt x="1858360" y="1243341"/>
                    </a:lnTo>
                    <a:cubicBezTo>
                      <a:pt x="1855106" y="1240700"/>
                      <a:pt x="1855351" y="1236602"/>
                      <a:pt x="1858906" y="1234186"/>
                    </a:cubicBezTo>
                    <a:lnTo>
                      <a:pt x="1866537" y="1229000"/>
                    </a:lnTo>
                    <a:cubicBezTo>
                      <a:pt x="1868315" y="1227792"/>
                      <a:pt x="1870583" y="1227234"/>
                      <a:pt x="1872815" y="1227307"/>
                    </a:cubicBezTo>
                    <a:close/>
                    <a:moveTo>
                      <a:pt x="1108587" y="1227307"/>
                    </a:moveTo>
                    <a:cubicBezTo>
                      <a:pt x="1110817" y="1227381"/>
                      <a:pt x="1113011" y="1228086"/>
                      <a:pt x="1114637" y="1229406"/>
                    </a:cubicBezTo>
                    <a:lnTo>
                      <a:pt x="1121620" y="1235073"/>
                    </a:lnTo>
                    <a:cubicBezTo>
                      <a:pt x="1124873" y="1237714"/>
                      <a:pt x="1124628" y="1241813"/>
                      <a:pt x="1121072" y="1244229"/>
                    </a:cubicBezTo>
                    <a:lnTo>
                      <a:pt x="1113442" y="1249414"/>
                    </a:lnTo>
                    <a:cubicBezTo>
                      <a:pt x="1109886" y="1251830"/>
                      <a:pt x="1104367" y="1251648"/>
                      <a:pt x="1101114" y="1249007"/>
                    </a:cubicBezTo>
                    <a:lnTo>
                      <a:pt x="1094132" y="1243341"/>
                    </a:lnTo>
                    <a:cubicBezTo>
                      <a:pt x="1090878" y="1240700"/>
                      <a:pt x="1091124" y="1236602"/>
                      <a:pt x="1094679" y="1234186"/>
                    </a:cubicBezTo>
                    <a:lnTo>
                      <a:pt x="1102310" y="1229000"/>
                    </a:lnTo>
                    <a:cubicBezTo>
                      <a:pt x="1104087" y="1227792"/>
                      <a:pt x="1106356" y="1227234"/>
                      <a:pt x="1108587" y="1227307"/>
                    </a:cubicBezTo>
                    <a:close/>
                    <a:moveTo>
                      <a:pt x="4720987" y="1196648"/>
                    </a:moveTo>
                    <a:cubicBezTo>
                      <a:pt x="4727310" y="1196648"/>
                      <a:pt x="4733634" y="1198440"/>
                      <a:pt x="4738459" y="1202023"/>
                    </a:cubicBezTo>
                    <a:lnTo>
                      <a:pt x="4815336" y="1259115"/>
                    </a:lnTo>
                    <a:cubicBezTo>
                      <a:pt x="4824986" y="1266280"/>
                      <a:pt x="4824986" y="1277900"/>
                      <a:pt x="4815336" y="1285065"/>
                    </a:cubicBezTo>
                    <a:lnTo>
                      <a:pt x="4745324" y="1337060"/>
                    </a:lnTo>
                    <a:cubicBezTo>
                      <a:pt x="4735674" y="1344225"/>
                      <a:pt x="4720029" y="1344225"/>
                      <a:pt x="4710379" y="1337059"/>
                    </a:cubicBezTo>
                    <a:lnTo>
                      <a:pt x="4633502" y="1279967"/>
                    </a:lnTo>
                    <a:cubicBezTo>
                      <a:pt x="4623852" y="1272801"/>
                      <a:pt x="4623852" y="1261183"/>
                      <a:pt x="4633501" y="1254017"/>
                    </a:cubicBezTo>
                    <a:lnTo>
                      <a:pt x="4703514" y="1202023"/>
                    </a:lnTo>
                    <a:cubicBezTo>
                      <a:pt x="4708338" y="1198440"/>
                      <a:pt x="4714663" y="1196648"/>
                      <a:pt x="4720987" y="1196648"/>
                    </a:cubicBezTo>
                    <a:close/>
                    <a:moveTo>
                      <a:pt x="3956758" y="1196648"/>
                    </a:moveTo>
                    <a:cubicBezTo>
                      <a:pt x="3963082" y="1196648"/>
                      <a:pt x="3969406" y="1198440"/>
                      <a:pt x="3974230" y="1202023"/>
                    </a:cubicBezTo>
                    <a:lnTo>
                      <a:pt x="4051108" y="1259115"/>
                    </a:lnTo>
                    <a:cubicBezTo>
                      <a:pt x="4060758" y="1266280"/>
                      <a:pt x="4060758" y="1277900"/>
                      <a:pt x="4051108" y="1285065"/>
                    </a:cubicBezTo>
                    <a:lnTo>
                      <a:pt x="3981096" y="1337060"/>
                    </a:lnTo>
                    <a:cubicBezTo>
                      <a:pt x="3971446" y="1344225"/>
                      <a:pt x="3955800" y="1344225"/>
                      <a:pt x="3946150" y="1337059"/>
                    </a:cubicBezTo>
                    <a:lnTo>
                      <a:pt x="3869273" y="1279967"/>
                    </a:lnTo>
                    <a:cubicBezTo>
                      <a:pt x="3859624" y="1272801"/>
                      <a:pt x="3859624" y="1261183"/>
                      <a:pt x="3869272" y="1254017"/>
                    </a:cubicBezTo>
                    <a:lnTo>
                      <a:pt x="3939285" y="1202023"/>
                    </a:lnTo>
                    <a:cubicBezTo>
                      <a:pt x="3944110" y="1198440"/>
                      <a:pt x="3950434" y="1196648"/>
                      <a:pt x="3956758" y="1196648"/>
                    </a:cubicBezTo>
                    <a:close/>
                    <a:moveTo>
                      <a:pt x="3193978" y="1196648"/>
                    </a:moveTo>
                    <a:cubicBezTo>
                      <a:pt x="3200301" y="1196648"/>
                      <a:pt x="3206625" y="1198440"/>
                      <a:pt x="3211450" y="1202023"/>
                    </a:cubicBezTo>
                    <a:lnTo>
                      <a:pt x="3288327" y="1259115"/>
                    </a:lnTo>
                    <a:cubicBezTo>
                      <a:pt x="3297977" y="1266280"/>
                      <a:pt x="3297977" y="1277900"/>
                      <a:pt x="3288327" y="1285065"/>
                    </a:cubicBezTo>
                    <a:lnTo>
                      <a:pt x="3218314" y="1337060"/>
                    </a:lnTo>
                    <a:cubicBezTo>
                      <a:pt x="3208665" y="1344225"/>
                      <a:pt x="3193020" y="1344225"/>
                      <a:pt x="3183370" y="1337059"/>
                    </a:cubicBezTo>
                    <a:lnTo>
                      <a:pt x="3106493" y="1279967"/>
                    </a:lnTo>
                    <a:cubicBezTo>
                      <a:pt x="3096843" y="1272801"/>
                      <a:pt x="3096843" y="1261183"/>
                      <a:pt x="3106492" y="1254017"/>
                    </a:cubicBezTo>
                    <a:lnTo>
                      <a:pt x="3176505" y="1202023"/>
                    </a:lnTo>
                    <a:cubicBezTo>
                      <a:pt x="3181329" y="1198440"/>
                      <a:pt x="3187654" y="1196648"/>
                      <a:pt x="3193978" y="1196648"/>
                    </a:cubicBezTo>
                    <a:close/>
                    <a:moveTo>
                      <a:pt x="2429750" y="1196648"/>
                    </a:moveTo>
                    <a:cubicBezTo>
                      <a:pt x="2436073" y="1196648"/>
                      <a:pt x="2442397" y="1198440"/>
                      <a:pt x="2447222" y="1202023"/>
                    </a:cubicBezTo>
                    <a:lnTo>
                      <a:pt x="2524099" y="1259115"/>
                    </a:lnTo>
                    <a:cubicBezTo>
                      <a:pt x="2533749" y="1266280"/>
                      <a:pt x="2533749" y="1277900"/>
                      <a:pt x="2524099" y="1285065"/>
                    </a:cubicBezTo>
                    <a:lnTo>
                      <a:pt x="2454086" y="1337060"/>
                    </a:lnTo>
                    <a:cubicBezTo>
                      <a:pt x="2444436" y="1344225"/>
                      <a:pt x="2428792" y="1344225"/>
                      <a:pt x="2419142" y="1337059"/>
                    </a:cubicBezTo>
                    <a:lnTo>
                      <a:pt x="2342264" y="1279967"/>
                    </a:lnTo>
                    <a:cubicBezTo>
                      <a:pt x="2332614" y="1272801"/>
                      <a:pt x="2332614" y="1261183"/>
                      <a:pt x="2342264" y="1254017"/>
                    </a:cubicBezTo>
                    <a:lnTo>
                      <a:pt x="2412276" y="1202023"/>
                    </a:lnTo>
                    <a:cubicBezTo>
                      <a:pt x="2417101" y="1198440"/>
                      <a:pt x="2423426" y="1196648"/>
                      <a:pt x="2429750" y="1196648"/>
                    </a:cubicBezTo>
                    <a:close/>
                    <a:moveTo>
                      <a:pt x="1665368" y="1196648"/>
                    </a:moveTo>
                    <a:cubicBezTo>
                      <a:pt x="1671691" y="1196648"/>
                      <a:pt x="1678015" y="1198440"/>
                      <a:pt x="1682840" y="1202023"/>
                    </a:cubicBezTo>
                    <a:lnTo>
                      <a:pt x="1759717" y="1259115"/>
                    </a:lnTo>
                    <a:cubicBezTo>
                      <a:pt x="1769367" y="1266280"/>
                      <a:pt x="1769367" y="1277900"/>
                      <a:pt x="1759717" y="1285065"/>
                    </a:cubicBezTo>
                    <a:lnTo>
                      <a:pt x="1689704" y="1337060"/>
                    </a:lnTo>
                    <a:cubicBezTo>
                      <a:pt x="1680054" y="1344225"/>
                      <a:pt x="1664410" y="1344225"/>
                      <a:pt x="1654760" y="1337059"/>
                    </a:cubicBezTo>
                    <a:lnTo>
                      <a:pt x="1577882" y="1279967"/>
                    </a:lnTo>
                    <a:cubicBezTo>
                      <a:pt x="1568233" y="1272801"/>
                      <a:pt x="1568233" y="1261183"/>
                      <a:pt x="1577882" y="1254017"/>
                    </a:cubicBezTo>
                    <a:lnTo>
                      <a:pt x="1647894" y="1202023"/>
                    </a:lnTo>
                    <a:cubicBezTo>
                      <a:pt x="1652719" y="1198440"/>
                      <a:pt x="1659044" y="1196648"/>
                      <a:pt x="1665368" y="1196648"/>
                    </a:cubicBezTo>
                    <a:close/>
                    <a:moveTo>
                      <a:pt x="901140" y="1196648"/>
                    </a:moveTo>
                    <a:cubicBezTo>
                      <a:pt x="907463" y="1196648"/>
                      <a:pt x="913787" y="1198440"/>
                      <a:pt x="918612" y="1202023"/>
                    </a:cubicBezTo>
                    <a:lnTo>
                      <a:pt x="995489" y="1259115"/>
                    </a:lnTo>
                    <a:cubicBezTo>
                      <a:pt x="1005139" y="1266280"/>
                      <a:pt x="1005139" y="1277900"/>
                      <a:pt x="995489" y="1285065"/>
                    </a:cubicBezTo>
                    <a:lnTo>
                      <a:pt x="925477" y="1337060"/>
                    </a:lnTo>
                    <a:cubicBezTo>
                      <a:pt x="915827" y="1344225"/>
                      <a:pt x="900182" y="1344225"/>
                      <a:pt x="890531" y="1337059"/>
                    </a:cubicBezTo>
                    <a:lnTo>
                      <a:pt x="813654" y="1279967"/>
                    </a:lnTo>
                    <a:cubicBezTo>
                      <a:pt x="804005" y="1272801"/>
                      <a:pt x="804005" y="1261183"/>
                      <a:pt x="813654" y="1254017"/>
                    </a:cubicBezTo>
                    <a:lnTo>
                      <a:pt x="883666" y="1202023"/>
                    </a:lnTo>
                    <a:cubicBezTo>
                      <a:pt x="888491" y="1198440"/>
                      <a:pt x="894816" y="1196648"/>
                      <a:pt x="901140" y="1196648"/>
                    </a:cubicBezTo>
                    <a:close/>
                    <a:moveTo>
                      <a:pt x="4249264" y="1183968"/>
                    </a:moveTo>
                    <a:cubicBezTo>
                      <a:pt x="4252481" y="1183631"/>
                      <a:pt x="4255770" y="1183634"/>
                      <a:pt x="4259028" y="1183998"/>
                    </a:cubicBezTo>
                    <a:cubicBezTo>
                      <a:pt x="4263372" y="1184482"/>
                      <a:pt x="4267659" y="1185609"/>
                      <a:pt x="4271640" y="1187419"/>
                    </a:cubicBezTo>
                    <a:lnTo>
                      <a:pt x="4348460" y="1222349"/>
                    </a:lnTo>
                    <a:cubicBezTo>
                      <a:pt x="4364388" y="1229591"/>
                      <a:pt x="4369394" y="1245051"/>
                      <a:pt x="4359642" y="1256879"/>
                    </a:cubicBezTo>
                    <a:lnTo>
                      <a:pt x="4332895" y="1289319"/>
                    </a:lnTo>
                    <a:cubicBezTo>
                      <a:pt x="4323142" y="1301148"/>
                      <a:pt x="4302325" y="1304865"/>
                      <a:pt x="4286398" y="1297623"/>
                    </a:cubicBezTo>
                    <a:lnTo>
                      <a:pt x="4209579" y="1262693"/>
                    </a:lnTo>
                    <a:cubicBezTo>
                      <a:pt x="4193652" y="1255450"/>
                      <a:pt x="4188644" y="1239991"/>
                      <a:pt x="4198397" y="1228162"/>
                    </a:cubicBezTo>
                    <a:lnTo>
                      <a:pt x="4225144" y="1195723"/>
                    </a:lnTo>
                    <a:cubicBezTo>
                      <a:pt x="4230630" y="1189069"/>
                      <a:pt x="4239616" y="1184982"/>
                      <a:pt x="4249264" y="1183968"/>
                    </a:cubicBezTo>
                    <a:close/>
                    <a:moveTo>
                      <a:pt x="3486484" y="1183968"/>
                    </a:moveTo>
                    <a:cubicBezTo>
                      <a:pt x="3489700" y="1183631"/>
                      <a:pt x="3492989" y="1183634"/>
                      <a:pt x="3496247" y="1183998"/>
                    </a:cubicBezTo>
                    <a:cubicBezTo>
                      <a:pt x="3500590" y="1184482"/>
                      <a:pt x="3504878" y="1185609"/>
                      <a:pt x="3508860" y="1187419"/>
                    </a:cubicBezTo>
                    <a:lnTo>
                      <a:pt x="3585679" y="1222349"/>
                    </a:lnTo>
                    <a:cubicBezTo>
                      <a:pt x="3601606" y="1229591"/>
                      <a:pt x="3606612" y="1245051"/>
                      <a:pt x="3596860" y="1256879"/>
                    </a:cubicBezTo>
                    <a:lnTo>
                      <a:pt x="3570114" y="1289319"/>
                    </a:lnTo>
                    <a:cubicBezTo>
                      <a:pt x="3560362" y="1301148"/>
                      <a:pt x="3539544" y="1304865"/>
                      <a:pt x="3523616" y="1297623"/>
                    </a:cubicBezTo>
                    <a:lnTo>
                      <a:pt x="3446798" y="1262693"/>
                    </a:lnTo>
                    <a:cubicBezTo>
                      <a:pt x="3430870" y="1255450"/>
                      <a:pt x="3425864" y="1239991"/>
                      <a:pt x="3435616" y="1228162"/>
                    </a:cubicBezTo>
                    <a:lnTo>
                      <a:pt x="3462362" y="1195723"/>
                    </a:lnTo>
                    <a:cubicBezTo>
                      <a:pt x="3467848" y="1189069"/>
                      <a:pt x="3476835" y="1184982"/>
                      <a:pt x="3486484" y="1183968"/>
                    </a:cubicBezTo>
                    <a:close/>
                    <a:moveTo>
                      <a:pt x="2722255" y="1183968"/>
                    </a:moveTo>
                    <a:cubicBezTo>
                      <a:pt x="2725472" y="1183631"/>
                      <a:pt x="2728761" y="1183634"/>
                      <a:pt x="2732020" y="1183998"/>
                    </a:cubicBezTo>
                    <a:cubicBezTo>
                      <a:pt x="2736362" y="1184482"/>
                      <a:pt x="2740650" y="1185609"/>
                      <a:pt x="2744631" y="1187419"/>
                    </a:cubicBezTo>
                    <a:lnTo>
                      <a:pt x="2821452" y="1222349"/>
                    </a:lnTo>
                    <a:cubicBezTo>
                      <a:pt x="2837379" y="1229591"/>
                      <a:pt x="2842384" y="1245051"/>
                      <a:pt x="2832632" y="1256879"/>
                    </a:cubicBezTo>
                    <a:lnTo>
                      <a:pt x="2805886" y="1289319"/>
                    </a:lnTo>
                    <a:cubicBezTo>
                      <a:pt x="2796134" y="1301148"/>
                      <a:pt x="2775316" y="1304865"/>
                      <a:pt x="2759388" y="1297623"/>
                    </a:cubicBezTo>
                    <a:lnTo>
                      <a:pt x="2682570" y="1262693"/>
                    </a:lnTo>
                    <a:cubicBezTo>
                      <a:pt x="2666643" y="1255450"/>
                      <a:pt x="2661636" y="1239991"/>
                      <a:pt x="2671388" y="1228162"/>
                    </a:cubicBezTo>
                    <a:lnTo>
                      <a:pt x="2698134" y="1195723"/>
                    </a:lnTo>
                    <a:cubicBezTo>
                      <a:pt x="2703620" y="1189069"/>
                      <a:pt x="2712607" y="1184982"/>
                      <a:pt x="2722255" y="1183968"/>
                    </a:cubicBezTo>
                    <a:close/>
                    <a:moveTo>
                      <a:pt x="1957873" y="1183968"/>
                    </a:moveTo>
                    <a:cubicBezTo>
                      <a:pt x="1961090" y="1183631"/>
                      <a:pt x="1964379" y="1183634"/>
                      <a:pt x="1967637" y="1183998"/>
                    </a:cubicBezTo>
                    <a:cubicBezTo>
                      <a:pt x="1971981" y="1184482"/>
                      <a:pt x="1976268" y="1185609"/>
                      <a:pt x="1980249" y="1187419"/>
                    </a:cubicBezTo>
                    <a:lnTo>
                      <a:pt x="2057070" y="1222349"/>
                    </a:lnTo>
                    <a:cubicBezTo>
                      <a:pt x="2072997" y="1229591"/>
                      <a:pt x="2078003" y="1245051"/>
                      <a:pt x="2068250" y="1256879"/>
                    </a:cubicBezTo>
                    <a:lnTo>
                      <a:pt x="2041504" y="1289319"/>
                    </a:lnTo>
                    <a:cubicBezTo>
                      <a:pt x="2031751" y="1301148"/>
                      <a:pt x="2010934" y="1304865"/>
                      <a:pt x="1995006" y="1297623"/>
                    </a:cubicBezTo>
                    <a:lnTo>
                      <a:pt x="1918188" y="1262693"/>
                    </a:lnTo>
                    <a:cubicBezTo>
                      <a:pt x="1902260" y="1255450"/>
                      <a:pt x="1897254" y="1239991"/>
                      <a:pt x="1907006" y="1228162"/>
                    </a:cubicBezTo>
                    <a:lnTo>
                      <a:pt x="1933753" y="1195723"/>
                    </a:lnTo>
                    <a:cubicBezTo>
                      <a:pt x="1939238" y="1189069"/>
                      <a:pt x="1948225" y="1184982"/>
                      <a:pt x="1957873" y="1183968"/>
                    </a:cubicBezTo>
                    <a:close/>
                    <a:moveTo>
                      <a:pt x="1193646" y="1183968"/>
                    </a:moveTo>
                    <a:cubicBezTo>
                      <a:pt x="1196862" y="1183631"/>
                      <a:pt x="1200151" y="1183634"/>
                      <a:pt x="1203409" y="1183998"/>
                    </a:cubicBezTo>
                    <a:cubicBezTo>
                      <a:pt x="1207753" y="1184482"/>
                      <a:pt x="1212040" y="1185609"/>
                      <a:pt x="1216022" y="1187419"/>
                    </a:cubicBezTo>
                    <a:lnTo>
                      <a:pt x="1292842" y="1222349"/>
                    </a:lnTo>
                    <a:cubicBezTo>
                      <a:pt x="1308769" y="1229591"/>
                      <a:pt x="1313775" y="1245051"/>
                      <a:pt x="1304023" y="1256879"/>
                    </a:cubicBezTo>
                    <a:lnTo>
                      <a:pt x="1277276" y="1289319"/>
                    </a:lnTo>
                    <a:cubicBezTo>
                      <a:pt x="1267523" y="1301148"/>
                      <a:pt x="1246706" y="1304865"/>
                      <a:pt x="1230778" y="1297623"/>
                    </a:cubicBezTo>
                    <a:lnTo>
                      <a:pt x="1153960" y="1262693"/>
                    </a:lnTo>
                    <a:cubicBezTo>
                      <a:pt x="1138033" y="1255450"/>
                      <a:pt x="1133026" y="1239991"/>
                      <a:pt x="1142778" y="1228162"/>
                    </a:cubicBezTo>
                    <a:lnTo>
                      <a:pt x="1169525" y="1195723"/>
                    </a:lnTo>
                    <a:cubicBezTo>
                      <a:pt x="1175011" y="1189069"/>
                      <a:pt x="1183997" y="1184982"/>
                      <a:pt x="1193646" y="1183968"/>
                    </a:cubicBezTo>
                    <a:close/>
                    <a:moveTo>
                      <a:pt x="430865" y="1183968"/>
                    </a:moveTo>
                    <a:cubicBezTo>
                      <a:pt x="434080" y="1183631"/>
                      <a:pt x="437370" y="1183634"/>
                      <a:pt x="440628" y="1183998"/>
                    </a:cubicBezTo>
                    <a:cubicBezTo>
                      <a:pt x="444972" y="1184482"/>
                      <a:pt x="449259" y="1185609"/>
                      <a:pt x="453241" y="1187419"/>
                    </a:cubicBezTo>
                    <a:lnTo>
                      <a:pt x="530060" y="1222349"/>
                    </a:lnTo>
                    <a:cubicBezTo>
                      <a:pt x="545988" y="1229591"/>
                      <a:pt x="550994" y="1245051"/>
                      <a:pt x="541242" y="1256879"/>
                    </a:cubicBezTo>
                    <a:lnTo>
                      <a:pt x="514495" y="1289319"/>
                    </a:lnTo>
                    <a:cubicBezTo>
                      <a:pt x="504742" y="1301148"/>
                      <a:pt x="483925" y="1304865"/>
                      <a:pt x="467998" y="1297623"/>
                    </a:cubicBezTo>
                    <a:lnTo>
                      <a:pt x="391179" y="1262693"/>
                    </a:lnTo>
                    <a:cubicBezTo>
                      <a:pt x="375252" y="1255450"/>
                      <a:pt x="370245" y="1239991"/>
                      <a:pt x="379997" y="1228162"/>
                    </a:cubicBezTo>
                    <a:lnTo>
                      <a:pt x="406743" y="1195723"/>
                    </a:lnTo>
                    <a:cubicBezTo>
                      <a:pt x="412230" y="1189069"/>
                      <a:pt x="421216" y="1184982"/>
                      <a:pt x="430865" y="1183968"/>
                    </a:cubicBezTo>
                    <a:close/>
                    <a:moveTo>
                      <a:pt x="379740" y="1181662"/>
                    </a:moveTo>
                    <a:lnTo>
                      <a:pt x="387955" y="1189461"/>
                    </a:lnTo>
                    <a:cubicBezTo>
                      <a:pt x="392478" y="1193755"/>
                      <a:pt x="391457" y="1199957"/>
                      <a:pt x="385676" y="1203316"/>
                    </a:cubicBezTo>
                    <a:lnTo>
                      <a:pt x="375927" y="1208980"/>
                    </a:lnTo>
                    <a:close/>
                    <a:moveTo>
                      <a:pt x="4952022" y="1176533"/>
                    </a:moveTo>
                    <a:lnTo>
                      <a:pt x="4953640" y="1177211"/>
                    </a:lnTo>
                    <a:lnTo>
                      <a:pt x="4958110" y="1209238"/>
                    </a:lnTo>
                    <a:lnTo>
                      <a:pt x="4955234" y="1210909"/>
                    </a:lnTo>
                    <a:cubicBezTo>
                      <a:pt x="4949454" y="1214267"/>
                      <a:pt x="4941100" y="1213510"/>
                      <a:pt x="4936578" y="1209216"/>
                    </a:cubicBezTo>
                    <a:lnTo>
                      <a:pt x="4926873" y="1200003"/>
                    </a:lnTo>
                    <a:cubicBezTo>
                      <a:pt x="4922351" y="1195710"/>
                      <a:pt x="4923372" y="1189507"/>
                      <a:pt x="4929153" y="1186148"/>
                    </a:cubicBezTo>
                    <a:lnTo>
                      <a:pt x="4942222" y="1178556"/>
                    </a:lnTo>
                    <a:cubicBezTo>
                      <a:pt x="4945113" y="1176877"/>
                      <a:pt x="4948646" y="1176227"/>
                      <a:pt x="4952022" y="1176533"/>
                    </a:cubicBezTo>
                    <a:close/>
                    <a:moveTo>
                      <a:pt x="4187794" y="1176533"/>
                    </a:moveTo>
                    <a:cubicBezTo>
                      <a:pt x="4191171" y="1176839"/>
                      <a:pt x="4194390" y="1178102"/>
                      <a:pt x="4196650" y="1180248"/>
                    </a:cubicBezTo>
                    <a:lnTo>
                      <a:pt x="4206356" y="1189461"/>
                    </a:lnTo>
                    <a:cubicBezTo>
                      <a:pt x="4210878" y="1193755"/>
                      <a:pt x="4209857" y="1199957"/>
                      <a:pt x="4204076" y="1203316"/>
                    </a:cubicBezTo>
                    <a:lnTo>
                      <a:pt x="4191006" y="1210909"/>
                    </a:lnTo>
                    <a:cubicBezTo>
                      <a:pt x="4185225" y="1214267"/>
                      <a:pt x="4176872" y="1213510"/>
                      <a:pt x="4172350" y="1209216"/>
                    </a:cubicBezTo>
                    <a:lnTo>
                      <a:pt x="4162646" y="1200003"/>
                    </a:lnTo>
                    <a:cubicBezTo>
                      <a:pt x="4158124" y="1195710"/>
                      <a:pt x="4159143" y="1189507"/>
                      <a:pt x="4164926" y="1186148"/>
                    </a:cubicBezTo>
                    <a:lnTo>
                      <a:pt x="4177994" y="1178556"/>
                    </a:lnTo>
                    <a:cubicBezTo>
                      <a:pt x="4180885" y="1176877"/>
                      <a:pt x="4184418" y="1176227"/>
                      <a:pt x="4187794" y="1176533"/>
                    </a:cubicBezTo>
                    <a:close/>
                    <a:moveTo>
                      <a:pt x="3425014" y="1176533"/>
                    </a:moveTo>
                    <a:cubicBezTo>
                      <a:pt x="3428390" y="1176839"/>
                      <a:pt x="3431608" y="1178102"/>
                      <a:pt x="3433869" y="1180248"/>
                    </a:cubicBezTo>
                    <a:lnTo>
                      <a:pt x="3443574" y="1189461"/>
                    </a:lnTo>
                    <a:cubicBezTo>
                      <a:pt x="3448097" y="1193755"/>
                      <a:pt x="3447076" y="1199957"/>
                      <a:pt x="3441294" y="1203316"/>
                    </a:cubicBezTo>
                    <a:lnTo>
                      <a:pt x="3428224" y="1210909"/>
                    </a:lnTo>
                    <a:cubicBezTo>
                      <a:pt x="3422444" y="1214267"/>
                      <a:pt x="3414092" y="1213510"/>
                      <a:pt x="3409569" y="1209216"/>
                    </a:cubicBezTo>
                    <a:lnTo>
                      <a:pt x="3399864" y="1200003"/>
                    </a:lnTo>
                    <a:cubicBezTo>
                      <a:pt x="3395342" y="1195710"/>
                      <a:pt x="3396362" y="1189507"/>
                      <a:pt x="3402144" y="1186148"/>
                    </a:cubicBezTo>
                    <a:lnTo>
                      <a:pt x="3415214" y="1178556"/>
                    </a:lnTo>
                    <a:cubicBezTo>
                      <a:pt x="3418104" y="1176877"/>
                      <a:pt x="3421638" y="1176227"/>
                      <a:pt x="3425014" y="1176533"/>
                    </a:cubicBezTo>
                    <a:close/>
                    <a:moveTo>
                      <a:pt x="2660785" y="1176533"/>
                    </a:moveTo>
                    <a:cubicBezTo>
                      <a:pt x="2664162" y="1176839"/>
                      <a:pt x="2667380" y="1178102"/>
                      <a:pt x="2669642" y="1180248"/>
                    </a:cubicBezTo>
                    <a:lnTo>
                      <a:pt x="2679346" y="1189461"/>
                    </a:lnTo>
                    <a:cubicBezTo>
                      <a:pt x="2683868" y="1193755"/>
                      <a:pt x="2682848" y="1199957"/>
                      <a:pt x="2677066" y="1203316"/>
                    </a:cubicBezTo>
                    <a:lnTo>
                      <a:pt x="2663997" y="1210909"/>
                    </a:lnTo>
                    <a:cubicBezTo>
                      <a:pt x="2658216" y="1214267"/>
                      <a:pt x="2649863" y="1213510"/>
                      <a:pt x="2645341" y="1209216"/>
                    </a:cubicBezTo>
                    <a:lnTo>
                      <a:pt x="2635636" y="1200003"/>
                    </a:lnTo>
                    <a:cubicBezTo>
                      <a:pt x="2631114" y="1195710"/>
                      <a:pt x="2632134" y="1189507"/>
                      <a:pt x="2637916" y="1186148"/>
                    </a:cubicBezTo>
                    <a:lnTo>
                      <a:pt x="2650985" y="1178556"/>
                    </a:lnTo>
                    <a:cubicBezTo>
                      <a:pt x="2653876" y="1176877"/>
                      <a:pt x="2657410" y="1176227"/>
                      <a:pt x="2660785" y="1176533"/>
                    </a:cubicBezTo>
                    <a:close/>
                    <a:moveTo>
                      <a:pt x="1896403" y="1176533"/>
                    </a:moveTo>
                    <a:cubicBezTo>
                      <a:pt x="1899780" y="1176839"/>
                      <a:pt x="1902998" y="1178102"/>
                      <a:pt x="1905260" y="1180248"/>
                    </a:cubicBezTo>
                    <a:lnTo>
                      <a:pt x="1914964" y="1189461"/>
                    </a:lnTo>
                    <a:cubicBezTo>
                      <a:pt x="1919486" y="1193755"/>
                      <a:pt x="1918466" y="1199957"/>
                      <a:pt x="1912684" y="1203316"/>
                    </a:cubicBezTo>
                    <a:lnTo>
                      <a:pt x="1899614" y="1210909"/>
                    </a:lnTo>
                    <a:cubicBezTo>
                      <a:pt x="1893834" y="1214267"/>
                      <a:pt x="1885482" y="1213510"/>
                      <a:pt x="1880959" y="1209216"/>
                    </a:cubicBezTo>
                    <a:lnTo>
                      <a:pt x="1871254" y="1200003"/>
                    </a:lnTo>
                    <a:cubicBezTo>
                      <a:pt x="1866732" y="1195710"/>
                      <a:pt x="1867752" y="1189507"/>
                      <a:pt x="1873534" y="1186148"/>
                    </a:cubicBezTo>
                    <a:lnTo>
                      <a:pt x="1886603" y="1178556"/>
                    </a:lnTo>
                    <a:cubicBezTo>
                      <a:pt x="1889494" y="1176877"/>
                      <a:pt x="1893027" y="1176227"/>
                      <a:pt x="1896403" y="1176533"/>
                    </a:cubicBezTo>
                    <a:close/>
                    <a:moveTo>
                      <a:pt x="1132176" y="1176533"/>
                    </a:moveTo>
                    <a:cubicBezTo>
                      <a:pt x="1135552" y="1176839"/>
                      <a:pt x="1138770" y="1178102"/>
                      <a:pt x="1141031" y="1180248"/>
                    </a:cubicBezTo>
                    <a:lnTo>
                      <a:pt x="1150736" y="1189461"/>
                    </a:lnTo>
                    <a:cubicBezTo>
                      <a:pt x="1155260" y="1193755"/>
                      <a:pt x="1154238" y="1199957"/>
                      <a:pt x="1148456" y="1203316"/>
                    </a:cubicBezTo>
                    <a:lnTo>
                      <a:pt x="1135387" y="1210909"/>
                    </a:lnTo>
                    <a:cubicBezTo>
                      <a:pt x="1129606" y="1214267"/>
                      <a:pt x="1121254" y="1213510"/>
                      <a:pt x="1116731" y="1209216"/>
                    </a:cubicBezTo>
                    <a:lnTo>
                      <a:pt x="1107026" y="1200003"/>
                    </a:lnTo>
                    <a:cubicBezTo>
                      <a:pt x="1102505" y="1195710"/>
                      <a:pt x="1103525" y="1189507"/>
                      <a:pt x="1109307" y="1186148"/>
                    </a:cubicBezTo>
                    <a:lnTo>
                      <a:pt x="1122376" y="1178556"/>
                    </a:lnTo>
                    <a:cubicBezTo>
                      <a:pt x="1125266" y="1176877"/>
                      <a:pt x="1128800" y="1176227"/>
                      <a:pt x="1132176" y="1176533"/>
                    </a:cubicBezTo>
                    <a:close/>
                    <a:moveTo>
                      <a:pt x="4869810" y="1176492"/>
                    </a:moveTo>
                    <a:cubicBezTo>
                      <a:pt x="4876504" y="1177099"/>
                      <a:pt x="4882886" y="1179603"/>
                      <a:pt x="4887370" y="1183859"/>
                    </a:cubicBezTo>
                    <a:lnTo>
                      <a:pt x="4906612" y="1202127"/>
                    </a:lnTo>
                    <a:cubicBezTo>
                      <a:pt x="4915578" y="1210639"/>
                      <a:pt x="4913555" y="1222938"/>
                      <a:pt x="4902092" y="1229597"/>
                    </a:cubicBezTo>
                    <a:lnTo>
                      <a:pt x="4860802" y="1253583"/>
                    </a:lnTo>
                    <a:cubicBezTo>
                      <a:pt x="4849339" y="1260242"/>
                      <a:pt x="4832777" y="1258740"/>
                      <a:pt x="4823812" y="1250227"/>
                    </a:cubicBezTo>
                    <a:lnTo>
                      <a:pt x="4804568" y="1231960"/>
                    </a:lnTo>
                    <a:cubicBezTo>
                      <a:pt x="4795602" y="1223447"/>
                      <a:pt x="4797626" y="1211148"/>
                      <a:pt x="4809088" y="1204489"/>
                    </a:cubicBezTo>
                    <a:lnTo>
                      <a:pt x="4850379" y="1180502"/>
                    </a:lnTo>
                    <a:cubicBezTo>
                      <a:pt x="4856110" y="1177173"/>
                      <a:pt x="4863116" y="1175884"/>
                      <a:pt x="4869810" y="1176492"/>
                    </a:cubicBezTo>
                    <a:close/>
                    <a:moveTo>
                      <a:pt x="4105582" y="1176492"/>
                    </a:moveTo>
                    <a:cubicBezTo>
                      <a:pt x="4112276" y="1177099"/>
                      <a:pt x="4118658" y="1179603"/>
                      <a:pt x="4123142" y="1183859"/>
                    </a:cubicBezTo>
                    <a:lnTo>
                      <a:pt x="4142383" y="1202127"/>
                    </a:lnTo>
                    <a:cubicBezTo>
                      <a:pt x="4151350" y="1210639"/>
                      <a:pt x="4149327" y="1222938"/>
                      <a:pt x="4137864" y="1229597"/>
                    </a:cubicBezTo>
                    <a:lnTo>
                      <a:pt x="4096574" y="1253583"/>
                    </a:lnTo>
                    <a:cubicBezTo>
                      <a:pt x="4085111" y="1260242"/>
                      <a:pt x="4068550" y="1258740"/>
                      <a:pt x="4059584" y="1250227"/>
                    </a:cubicBezTo>
                    <a:lnTo>
                      <a:pt x="4040340" y="1231960"/>
                    </a:lnTo>
                    <a:cubicBezTo>
                      <a:pt x="4031374" y="1223447"/>
                      <a:pt x="4033398" y="1211148"/>
                      <a:pt x="4044860" y="1204489"/>
                    </a:cubicBezTo>
                    <a:lnTo>
                      <a:pt x="4086151" y="1180502"/>
                    </a:lnTo>
                    <a:cubicBezTo>
                      <a:pt x="4091882" y="1177173"/>
                      <a:pt x="4098888" y="1175884"/>
                      <a:pt x="4105582" y="1176492"/>
                    </a:cubicBezTo>
                    <a:close/>
                    <a:moveTo>
                      <a:pt x="3342801" y="1176492"/>
                    </a:moveTo>
                    <a:cubicBezTo>
                      <a:pt x="3349495" y="1177099"/>
                      <a:pt x="3355876" y="1179603"/>
                      <a:pt x="3360360" y="1183859"/>
                    </a:cubicBezTo>
                    <a:lnTo>
                      <a:pt x="3379602" y="1202127"/>
                    </a:lnTo>
                    <a:cubicBezTo>
                      <a:pt x="3388569" y="1210639"/>
                      <a:pt x="3386546" y="1222938"/>
                      <a:pt x="3375084" y="1229597"/>
                    </a:cubicBezTo>
                    <a:lnTo>
                      <a:pt x="3333793" y="1253583"/>
                    </a:lnTo>
                    <a:cubicBezTo>
                      <a:pt x="3322330" y="1260242"/>
                      <a:pt x="3305768" y="1258740"/>
                      <a:pt x="3296802" y="1250227"/>
                    </a:cubicBezTo>
                    <a:lnTo>
                      <a:pt x="3277559" y="1231960"/>
                    </a:lnTo>
                    <a:cubicBezTo>
                      <a:pt x="3268593" y="1223447"/>
                      <a:pt x="3270617" y="1211148"/>
                      <a:pt x="3282079" y="1204489"/>
                    </a:cubicBezTo>
                    <a:lnTo>
                      <a:pt x="3323370" y="1180502"/>
                    </a:lnTo>
                    <a:cubicBezTo>
                      <a:pt x="3329101" y="1177173"/>
                      <a:pt x="3336108" y="1175884"/>
                      <a:pt x="3342801" y="1176492"/>
                    </a:cubicBezTo>
                    <a:close/>
                    <a:moveTo>
                      <a:pt x="2578573" y="1176492"/>
                    </a:moveTo>
                    <a:cubicBezTo>
                      <a:pt x="2585266" y="1177099"/>
                      <a:pt x="2591648" y="1179603"/>
                      <a:pt x="2596132" y="1183859"/>
                    </a:cubicBezTo>
                    <a:lnTo>
                      <a:pt x="2615374" y="1202127"/>
                    </a:lnTo>
                    <a:cubicBezTo>
                      <a:pt x="2624341" y="1210639"/>
                      <a:pt x="2622318" y="1222938"/>
                      <a:pt x="2610856" y="1229597"/>
                    </a:cubicBezTo>
                    <a:lnTo>
                      <a:pt x="2569564" y="1253583"/>
                    </a:lnTo>
                    <a:cubicBezTo>
                      <a:pt x="2558102" y="1260242"/>
                      <a:pt x="2541540" y="1258740"/>
                      <a:pt x="2532574" y="1250227"/>
                    </a:cubicBezTo>
                    <a:lnTo>
                      <a:pt x="2513331" y="1231960"/>
                    </a:lnTo>
                    <a:cubicBezTo>
                      <a:pt x="2504366" y="1223447"/>
                      <a:pt x="2506388" y="1211148"/>
                      <a:pt x="2517850" y="1204489"/>
                    </a:cubicBezTo>
                    <a:lnTo>
                      <a:pt x="2559142" y="1180502"/>
                    </a:lnTo>
                    <a:cubicBezTo>
                      <a:pt x="2564873" y="1177173"/>
                      <a:pt x="2571879" y="1175884"/>
                      <a:pt x="2578573" y="1176492"/>
                    </a:cubicBezTo>
                    <a:close/>
                    <a:moveTo>
                      <a:pt x="1814191" y="1176492"/>
                    </a:moveTo>
                    <a:cubicBezTo>
                      <a:pt x="1820884" y="1177099"/>
                      <a:pt x="1827267" y="1179603"/>
                      <a:pt x="1831750" y="1183859"/>
                    </a:cubicBezTo>
                    <a:lnTo>
                      <a:pt x="1850992" y="1202127"/>
                    </a:lnTo>
                    <a:cubicBezTo>
                      <a:pt x="1859958" y="1210639"/>
                      <a:pt x="1857936" y="1222938"/>
                      <a:pt x="1846474" y="1229597"/>
                    </a:cubicBezTo>
                    <a:lnTo>
                      <a:pt x="1805183" y="1253583"/>
                    </a:lnTo>
                    <a:cubicBezTo>
                      <a:pt x="1793720" y="1260242"/>
                      <a:pt x="1777158" y="1258740"/>
                      <a:pt x="1768192" y="1250227"/>
                    </a:cubicBezTo>
                    <a:lnTo>
                      <a:pt x="1748950" y="1231960"/>
                    </a:lnTo>
                    <a:cubicBezTo>
                      <a:pt x="1739983" y="1223447"/>
                      <a:pt x="1742006" y="1211148"/>
                      <a:pt x="1753469" y="1204489"/>
                    </a:cubicBezTo>
                    <a:lnTo>
                      <a:pt x="1794760" y="1180502"/>
                    </a:lnTo>
                    <a:cubicBezTo>
                      <a:pt x="1800492" y="1177173"/>
                      <a:pt x="1807497" y="1175884"/>
                      <a:pt x="1814191" y="1176492"/>
                    </a:cubicBezTo>
                    <a:close/>
                    <a:moveTo>
                      <a:pt x="1049963" y="1176492"/>
                    </a:moveTo>
                    <a:cubicBezTo>
                      <a:pt x="1056657" y="1177099"/>
                      <a:pt x="1063039" y="1179603"/>
                      <a:pt x="1067523" y="1183859"/>
                    </a:cubicBezTo>
                    <a:lnTo>
                      <a:pt x="1086764" y="1202127"/>
                    </a:lnTo>
                    <a:cubicBezTo>
                      <a:pt x="1095731" y="1210639"/>
                      <a:pt x="1093708" y="1222938"/>
                      <a:pt x="1082245" y="1229597"/>
                    </a:cubicBezTo>
                    <a:lnTo>
                      <a:pt x="1040955" y="1253583"/>
                    </a:lnTo>
                    <a:cubicBezTo>
                      <a:pt x="1029492" y="1260242"/>
                      <a:pt x="1012931" y="1258740"/>
                      <a:pt x="1003965" y="1250227"/>
                    </a:cubicBezTo>
                    <a:lnTo>
                      <a:pt x="984721" y="1231960"/>
                    </a:lnTo>
                    <a:cubicBezTo>
                      <a:pt x="975756" y="1223447"/>
                      <a:pt x="977779" y="1211148"/>
                      <a:pt x="989241" y="1204489"/>
                    </a:cubicBezTo>
                    <a:lnTo>
                      <a:pt x="1030532" y="1180502"/>
                    </a:lnTo>
                    <a:cubicBezTo>
                      <a:pt x="1036263" y="1177173"/>
                      <a:pt x="1043270" y="1175884"/>
                      <a:pt x="1049963" y="1176492"/>
                    </a:cubicBezTo>
                    <a:close/>
                    <a:moveTo>
                      <a:pt x="4620550" y="1166652"/>
                    </a:moveTo>
                    <a:cubicBezTo>
                      <a:pt x="4623944" y="1166652"/>
                      <a:pt x="4627336" y="1167613"/>
                      <a:pt x="4629923" y="1169535"/>
                    </a:cubicBezTo>
                    <a:lnTo>
                      <a:pt x="4667477" y="1197423"/>
                    </a:lnTo>
                    <a:cubicBezTo>
                      <a:pt x="4672653" y="1201267"/>
                      <a:pt x="4672652" y="1207499"/>
                      <a:pt x="4667477" y="1211343"/>
                    </a:cubicBezTo>
                    <a:lnTo>
                      <a:pt x="4615105" y="1250236"/>
                    </a:lnTo>
                    <a:cubicBezTo>
                      <a:pt x="4609928" y="1254079"/>
                      <a:pt x="4601537" y="1254080"/>
                      <a:pt x="4596362" y="1250236"/>
                    </a:cubicBezTo>
                    <a:lnTo>
                      <a:pt x="4558808" y="1222348"/>
                    </a:lnTo>
                    <a:cubicBezTo>
                      <a:pt x="4553632" y="1218504"/>
                      <a:pt x="4553632" y="1212272"/>
                      <a:pt x="4558808" y="1208428"/>
                    </a:cubicBezTo>
                    <a:lnTo>
                      <a:pt x="4611179" y="1169535"/>
                    </a:lnTo>
                    <a:cubicBezTo>
                      <a:pt x="4613767" y="1167613"/>
                      <a:pt x="4617160" y="1166652"/>
                      <a:pt x="4620550" y="1166652"/>
                    </a:cubicBezTo>
                    <a:close/>
                    <a:moveTo>
                      <a:pt x="3856323" y="1166652"/>
                    </a:moveTo>
                    <a:cubicBezTo>
                      <a:pt x="3859716" y="1166652"/>
                      <a:pt x="3863108" y="1167613"/>
                      <a:pt x="3865695" y="1169535"/>
                    </a:cubicBezTo>
                    <a:lnTo>
                      <a:pt x="3903248" y="1197423"/>
                    </a:lnTo>
                    <a:cubicBezTo>
                      <a:pt x="3908424" y="1201267"/>
                      <a:pt x="3908424" y="1207499"/>
                      <a:pt x="3903248" y="1211343"/>
                    </a:cubicBezTo>
                    <a:lnTo>
                      <a:pt x="3850876" y="1250236"/>
                    </a:lnTo>
                    <a:cubicBezTo>
                      <a:pt x="3845700" y="1254079"/>
                      <a:pt x="3837309" y="1254080"/>
                      <a:pt x="3832133" y="1250236"/>
                    </a:cubicBezTo>
                    <a:lnTo>
                      <a:pt x="3794580" y="1222348"/>
                    </a:lnTo>
                    <a:cubicBezTo>
                      <a:pt x="3789404" y="1218504"/>
                      <a:pt x="3789404" y="1212272"/>
                      <a:pt x="3794580" y="1208428"/>
                    </a:cubicBezTo>
                    <a:lnTo>
                      <a:pt x="3846951" y="1169535"/>
                    </a:lnTo>
                    <a:cubicBezTo>
                      <a:pt x="3849540" y="1167613"/>
                      <a:pt x="3852931" y="1166652"/>
                      <a:pt x="3856323" y="1166652"/>
                    </a:cubicBezTo>
                    <a:close/>
                    <a:moveTo>
                      <a:pt x="3093542" y="1166652"/>
                    </a:moveTo>
                    <a:cubicBezTo>
                      <a:pt x="3096935" y="1166652"/>
                      <a:pt x="3100326" y="1167613"/>
                      <a:pt x="3102914" y="1169535"/>
                    </a:cubicBezTo>
                    <a:lnTo>
                      <a:pt x="3140468" y="1197423"/>
                    </a:lnTo>
                    <a:cubicBezTo>
                      <a:pt x="3145644" y="1201267"/>
                      <a:pt x="3145643" y="1207499"/>
                      <a:pt x="3140468" y="1211343"/>
                    </a:cubicBezTo>
                    <a:lnTo>
                      <a:pt x="3088096" y="1250236"/>
                    </a:lnTo>
                    <a:cubicBezTo>
                      <a:pt x="3082920" y="1254079"/>
                      <a:pt x="3074528" y="1254080"/>
                      <a:pt x="3069352" y="1250236"/>
                    </a:cubicBezTo>
                    <a:lnTo>
                      <a:pt x="3031799" y="1222348"/>
                    </a:lnTo>
                    <a:cubicBezTo>
                      <a:pt x="3026623" y="1218504"/>
                      <a:pt x="3026623" y="1212272"/>
                      <a:pt x="3031799" y="1208428"/>
                    </a:cubicBezTo>
                    <a:lnTo>
                      <a:pt x="3084170" y="1169535"/>
                    </a:lnTo>
                    <a:cubicBezTo>
                      <a:pt x="3086758" y="1167613"/>
                      <a:pt x="3090150" y="1166652"/>
                      <a:pt x="3093542" y="1166652"/>
                    </a:cubicBezTo>
                    <a:close/>
                    <a:moveTo>
                      <a:pt x="2329314" y="1166652"/>
                    </a:moveTo>
                    <a:cubicBezTo>
                      <a:pt x="2332707" y="1166652"/>
                      <a:pt x="2336099" y="1167613"/>
                      <a:pt x="2338686" y="1169535"/>
                    </a:cubicBezTo>
                    <a:lnTo>
                      <a:pt x="2376240" y="1197423"/>
                    </a:lnTo>
                    <a:cubicBezTo>
                      <a:pt x="2381416" y="1201267"/>
                      <a:pt x="2381415" y="1207499"/>
                      <a:pt x="2376240" y="1211343"/>
                    </a:cubicBezTo>
                    <a:lnTo>
                      <a:pt x="2323868" y="1250236"/>
                    </a:lnTo>
                    <a:cubicBezTo>
                      <a:pt x="2318692" y="1254079"/>
                      <a:pt x="2310300" y="1254080"/>
                      <a:pt x="2305124" y="1250236"/>
                    </a:cubicBezTo>
                    <a:lnTo>
                      <a:pt x="2267570" y="1222348"/>
                    </a:lnTo>
                    <a:cubicBezTo>
                      <a:pt x="2262395" y="1218504"/>
                      <a:pt x="2262395" y="1212272"/>
                      <a:pt x="2267570" y="1208428"/>
                    </a:cubicBezTo>
                    <a:lnTo>
                      <a:pt x="2319942" y="1169535"/>
                    </a:lnTo>
                    <a:cubicBezTo>
                      <a:pt x="2322530" y="1167613"/>
                      <a:pt x="2325922" y="1166652"/>
                      <a:pt x="2329314" y="1166652"/>
                    </a:cubicBezTo>
                    <a:close/>
                    <a:moveTo>
                      <a:pt x="1564932" y="1166652"/>
                    </a:moveTo>
                    <a:cubicBezTo>
                      <a:pt x="1568325" y="1166652"/>
                      <a:pt x="1571716" y="1167613"/>
                      <a:pt x="1574304" y="1169535"/>
                    </a:cubicBezTo>
                    <a:lnTo>
                      <a:pt x="1611858" y="1197423"/>
                    </a:lnTo>
                    <a:cubicBezTo>
                      <a:pt x="1617034" y="1201267"/>
                      <a:pt x="1617033" y="1207499"/>
                      <a:pt x="1611858" y="1211343"/>
                    </a:cubicBezTo>
                    <a:lnTo>
                      <a:pt x="1559486" y="1250236"/>
                    </a:lnTo>
                    <a:cubicBezTo>
                      <a:pt x="1554310" y="1254079"/>
                      <a:pt x="1545918" y="1254080"/>
                      <a:pt x="1540742" y="1250236"/>
                    </a:cubicBezTo>
                    <a:lnTo>
                      <a:pt x="1503188" y="1222348"/>
                    </a:lnTo>
                    <a:cubicBezTo>
                      <a:pt x="1498013" y="1218504"/>
                      <a:pt x="1498013" y="1212272"/>
                      <a:pt x="1503188" y="1208428"/>
                    </a:cubicBezTo>
                    <a:lnTo>
                      <a:pt x="1555560" y="1169535"/>
                    </a:lnTo>
                    <a:cubicBezTo>
                      <a:pt x="1558148" y="1167613"/>
                      <a:pt x="1561540" y="1166652"/>
                      <a:pt x="1564932" y="1166652"/>
                    </a:cubicBezTo>
                    <a:close/>
                    <a:moveTo>
                      <a:pt x="800704" y="1166652"/>
                    </a:moveTo>
                    <a:cubicBezTo>
                      <a:pt x="804097" y="1166652"/>
                      <a:pt x="807489" y="1167613"/>
                      <a:pt x="810076" y="1169535"/>
                    </a:cubicBezTo>
                    <a:lnTo>
                      <a:pt x="847630" y="1197423"/>
                    </a:lnTo>
                    <a:cubicBezTo>
                      <a:pt x="852806" y="1201267"/>
                      <a:pt x="852805" y="1207499"/>
                      <a:pt x="847630" y="1211343"/>
                    </a:cubicBezTo>
                    <a:lnTo>
                      <a:pt x="795258" y="1250236"/>
                    </a:lnTo>
                    <a:cubicBezTo>
                      <a:pt x="790082" y="1254079"/>
                      <a:pt x="781690" y="1254080"/>
                      <a:pt x="776514" y="1250236"/>
                    </a:cubicBezTo>
                    <a:lnTo>
                      <a:pt x="738961" y="1222348"/>
                    </a:lnTo>
                    <a:cubicBezTo>
                      <a:pt x="733785" y="1218504"/>
                      <a:pt x="733785" y="1212272"/>
                      <a:pt x="738961" y="1208428"/>
                    </a:cubicBezTo>
                    <a:lnTo>
                      <a:pt x="791332" y="1169535"/>
                    </a:lnTo>
                    <a:cubicBezTo>
                      <a:pt x="793921" y="1167613"/>
                      <a:pt x="797312" y="1166652"/>
                      <a:pt x="800704" y="1166652"/>
                    </a:cubicBezTo>
                    <a:close/>
                    <a:moveTo>
                      <a:pt x="4329857" y="1166585"/>
                    </a:moveTo>
                    <a:cubicBezTo>
                      <a:pt x="4332208" y="1167066"/>
                      <a:pt x="4334312" y="1168212"/>
                      <a:pt x="4335614" y="1169911"/>
                    </a:cubicBezTo>
                    <a:lnTo>
                      <a:pt x="4342895" y="1179424"/>
                    </a:lnTo>
                    <a:cubicBezTo>
                      <a:pt x="4345496" y="1182821"/>
                      <a:pt x="4343895" y="1187140"/>
                      <a:pt x="4339321" y="1189071"/>
                    </a:cubicBezTo>
                    <a:lnTo>
                      <a:pt x="4326775" y="1194368"/>
                    </a:lnTo>
                    <a:cubicBezTo>
                      <a:pt x="4322200" y="1196300"/>
                      <a:pt x="4316384" y="1195111"/>
                      <a:pt x="4313783" y="1191715"/>
                    </a:cubicBezTo>
                    <a:lnTo>
                      <a:pt x="4306502" y="1182201"/>
                    </a:lnTo>
                    <a:cubicBezTo>
                      <a:pt x="4303900" y="1178805"/>
                      <a:pt x="4305500" y="1174484"/>
                      <a:pt x="4310074" y="1172553"/>
                    </a:cubicBezTo>
                    <a:lnTo>
                      <a:pt x="4322621" y="1167257"/>
                    </a:lnTo>
                    <a:cubicBezTo>
                      <a:pt x="4324908" y="1166291"/>
                      <a:pt x="4327506" y="1166105"/>
                      <a:pt x="4329857" y="1166585"/>
                    </a:cubicBezTo>
                    <a:close/>
                    <a:moveTo>
                      <a:pt x="3567076" y="1166585"/>
                    </a:moveTo>
                    <a:cubicBezTo>
                      <a:pt x="3569428" y="1167066"/>
                      <a:pt x="3571532" y="1168212"/>
                      <a:pt x="3572832" y="1169911"/>
                    </a:cubicBezTo>
                    <a:lnTo>
                      <a:pt x="3580114" y="1179424"/>
                    </a:lnTo>
                    <a:cubicBezTo>
                      <a:pt x="3582714" y="1182821"/>
                      <a:pt x="3581114" y="1187140"/>
                      <a:pt x="3576540" y="1189071"/>
                    </a:cubicBezTo>
                    <a:lnTo>
                      <a:pt x="3563994" y="1194368"/>
                    </a:lnTo>
                    <a:cubicBezTo>
                      <a:pt x="3559420" y="1196300"/>
                      <a:pt x="3553602" y="1195111"/>
                      <a:pt x="3551002" y="1191715"/>
                    </a:cubicBezTo>
                    <a:lnTo>
                      <a:pt x="3543720" y="1182201"/>
                    </a:lnTo>
                    <a:cubicBezTo>
                      <a:pt x="3541119" y="1178805"/>
                      <a:pt x="3542720" y="1174484"/>
                      <a:pt x="3547294" y="1172553"/>
                    </a:cubicBezTo>
                    <a:lnTo>
                      <a:pt x="3559840" y="1167257"/>
                    </a:lnTo>
                    <a:cubicBezTo>
                      <a:pt x="3562127" y="1166291"/>
                      <a:pt x="3564724" y="1166105"/>
                      <a:pt x="3567076" y="1166585"/>
                    </a:cubicBezTo>
                    <a:close/>
                    <a:moveTo>
                      <a:pt x="2802848" y="1166585"/>
                    </a:moveTo>
                    <a:cubicBezTo>
                      <a:pt x="2805199" y="1167066"/>
                      <a:pt x="2807304" y="1168212"/>
                      <a:pt x="2808604" y="1169911"/>
                    </a:cubicBezTo>
                    <a:lnTo>
                      <a:pt x="2815886" y="1179424"/>
                    </a:lnTo>
                    <a:cubicBezTo>
                      <a:pt x="2818486" y="1182821"/>
                      <a:pt x="2816886" y="1187140"/>
                      <a:pt x="2812312" y="1189071"/>
                    </a:cubicBezTo>
                    <a:lnTo>
                      <a:pt x="2799766" y="1194368"/>
                    </a:lnTo>
                    <a:cubicBezTo>
                      <a:pt x="2795191" y="1196300"/>
                      <a:pt x="2789374" y="1195111"/>
                      <a:pt x="2786774" y="1191715"/>
                    </a:cubicBezTo>
                    <a:lnTo>
                      <a:pt x="2779492" y="1182201"/>
                    </a:lnTo>
                    <a:cubicBezTo>
                      <a:pt x="2776892" y="1178805"/>
                      <a:pt x="2778492" y="1174484"/>
                      <a:pt x="2783066" y="1172553"/>
                    </a:cubicBezTo>
                    <a:lnTo>
                      <a:pt x="2795612" y="1167257"/>
                    </a:lnTo>
                    <a:cubicBezTo>
                      <a:pt x="2797899" y="1166291"/>
                      <a:pt x="2800496" y="1166105"/>
                      <a:pt x="2802848" y="1166585"/>
                    </a:cubicBezTo>
                    <a:close/>
                    <a:moveTo>
                      <a:pt x="2038466" y="1166585"/>
                    </a:moveTo>
                    <a:cubicBezTo>
                      <a:pt x="2040817" y="1167066"/>
                      <a:pt x="2042922" y="1168212"/>
                      <a:pt x="2044222" y="1169911"/>
                    </a:cubicBezTo>
                    <a:lnTo>
                      <a:pt x="2051504" y="1179424"/>
                    </a:lnTo>
                    <a:cubicBezTo>
                      <a:pt x="2054104" y="1182821"/>
                      <a:pt x="2052504" y="1187140"/>
                      <a:pt x="2047930" y="1189071"/>
                    </a:cubicBezTo>
                    <a:lnTo>
                      <a:pt x="2035384" y="1194368"/>
                    </a:lnTo>
                    <a:cubicBezTo>
                      <a:pt x="2030810" y="1196300"/>
                      <a:pt x="2024992" y="1195111"/>
                      <a:pt x="2022392" y="1191715"/>
                    </a:cubicBezTo>
                    <a:lnTo>
                      <a:pt x="2015110" y="1182201"/>
                    </a:lnTo>
                    <a:cubicBezTo>
                      <a:pt x="2012509" y="1178805"/>
                      <a:pt x="2014109" y="1174484"/>
                      <a:pt x="2018684" y="1172553"/>
                    </a:cubicBezTo>
                    <a:lnTo>
                      <a:pt x="2031230" y="1167257"/>
                    </a:lnTo>
                    <a:cubicBezTo>
                      <a:pt x="2033518" y="1166291"/>
                      <a:pt x="2036114" y="1166105"/>
                      <a:pt x="2038466" y="1166585"/>
                    </a:cubicBezTo>
                    <a:close/>
                    <a:moveTo>
                      <a:pt x="1274238" y="1166585"/>
                    </a:moveTo>
                    <a:cubicBezTo>
                      <a:pt x="1276589" y="1167066"/>
                      <a:pt x="1278694" y="1168212"/>
                      <a:pt x="1279994" y="1169911"/>
                    </a:cubicBezTo>
                    <a:lnTo>
                      <a:pt x="1287275" y="1179424"/>
                    </a:lnTo>
                    <a:cubicBezTo>
                      <a:pt x="1289877" y="1182821"/>
                      <a:pt x="1288277" y="1187140"/>
                      <a:pt x="1283702" y="1189071"/>
                    </a:cubicBezTo>
                    <a:lnTo>
                      <a:pt x="1271156" y="1194368"/>
                    </a:lnTo>
                    <a:cubicBezTo>
                      <a:pt x="1266582" y="1196300"/>
                      <a:pt x="1260765" y="1195111"/>
                      <a:pt x="1258164" y="1191715"/>
                    </a:cubicBezTo>
                    <a:lnTo>
                      <a:pt x="1250882" y="1182201"/>
                    </a:lnTo>
                    <a:cubicBezTo>
                      <a:pt x="1248282" y="1178805"/>
                      <a:pt x="1249882" y="1174484"/>
                      <a:pt x="1254456" y="1172553"/>
                    </a:cubicBezTo>
                    <a:lnTo>
                      <a:pt x="1267002" y="1167257"/>
                    </a:lnTo>
                    <a:cubicBezTo>
                      <a:pt x="1269289" y="1166291"/>
                      <a:pt x="1271886" y="1166105"/>
                      <a:pt x="1274238" y="1166585"/>
                    </a:cubicBezTo>
                    <a:close/>
                    <a:moveTo>
                      <a:pt x="511457" y="1166585"/>
                    </a:moveTo>
                    <a:cubicBezTo>
                      <a:pt x="513809" y="1167066"/>
                      <a:pt x="515913" y="1168212"/>
                      <a:pt x="517213" y="1169911"/>
                    </a:cubicBezTo>
                    <a:lnTo>
                      <a:pt x="524495" y="1179424"/>
                    </a:lnTo>
                    <a:cubicBezTo>
                      <a:pt x="527096" y="1182821"/>
                      <a:pt x="525496" y="1187140"/>
                      <a:pt x="520921" y="1189071"/>
                    </a:cubicBezTo>
                    <a:lnTo>
                      <a:pt x="508375" y="1194368"/>
                    </a:lnTo>
                    <a:cubicBezTo>
                      <a:pt x="503801" y="1196300"/>
                      <a:pt x="497983" y="1195111"/>
                      <a:pt x="495383" y="1191715"/>
                    </a:cubicBezTo>
                    <a:lnTo>
                      <a:pt x="488102" y="1182201"/>
                    </a:lnTo>
                    <a:cubicBezTo>
                      <a:pt x="485500" y="1178805"/>
                      <a:pt x="487101" y="1174484"/>
                      <a:pt x="491675" y="1172553"/>
                    </a:cubicBezTo>
                    <a:lnTo>
                      <a:pt x="504221" y="1167257"/>
                    </a:lnTo>
                    <a:cubicBezTo>
                      <a:pt x="506508" y="1166291"/>
                      <a:pt x="509106" y="1166105"/>
                      <a:pt x="511457" y="1166585"/>
                    </a:cubicBezTo>
                    <a:close/>
                    <a:moveTo>
                      <a:pt x="4684612" y="1162075"/>
                    </a:moveTo>
                    <a:lnTo>
                      <a:pt x="4700362" y="1162075"/>
                    </a:lnTo>
                    <a:cubicBezTo>
                      <a:pt x="4707703" y="1162075"/>
                      <a:pt x="4713653" y="1166493"/>
                      <a:pt x="4713653" y="1171944"/>
                    </a:cubicBezTo>
                    <a:cubicBezTo>
                      <a:pt x="4713653" y="1176052"/>
                      <a:pt x="4713653" y="1180159"/>
                      <a:pt x="4713652" y="1184267"/>
                    </a:cubicBezTo>
                    <a:cubicBezTo>
                      <a:pt x="4713653" y="1189718"/>
                      <a:pt x="4707703" y="1194136"/>
                      <a:pt x="4700362" y="1194136"/>
                    </a:cubicBezTo>
                    <a:lnTo>
                      <a:pt x="4684612" y="1194137"/>
                    </a:lnTo>
                    <a:cubicBezTo>
                      <a:pt x="4677272" y="1194137"/>
                      <a:pt x="4671322" y="1189718"/>
                      <a:pt x="4671322" y="1184267"/>
                    </a:cubicBezTo>
                    <a:lnTo>
                      <a:pt x="4671322" y="1171944"/>
                    </a:lnTo>
                    <a:cubicBezTo>
                      <a:pt x="4671322" y="1166493"/>
                      <a:pt x="4677272" y="1162074"/>
                      <a:pt x="4684612" y="1162075"/>
                    </a:cubicBezTo>
                    <a:close/>
                    <a:moveTo>
                      <a:pt x="3920384" y="1162075"/>
                    </a:moveTo>
                    <a:lnTo>
                      <a:pt x="3936134" y="1162075"/>
                    </a:lnTo>
                    <a:cubicBezTo>
                      <a:pt x="3943475" y="1162075"/>
                      <a:pt x="3949425" y="1166493"/>
                      <a:pt x="3949425" y="1171944"/>
                    </a:cubicBezTo>
                    <a:cubicBezTo>
                      <a:pt x="3949425" y="1176052"/>
                      <a:pt x="3949424" y="1180159"/>
                      <a:pt x="3949424" y="1184267"/>
                    </a:cubicBezTo>
                    <a:cubicBezTo>
                      <a:pt x="3949425" y="1189718"/>
                      <a:pt x="3943475" y="1194136"/>
                      <a:pt x="3936134" y="1194136"/>
                    </a:cubicBezTo>
                    <a:lnTo>
                      <a:pt x="3920384" y="1194137"/>
                    </a:lnTo>
                    <a:cubicBezTo>
                      <a:pt x="3913044" y="1194137"/>
                      <a:pt x="3907094" y="1189718"/>
                      <a:pt x="3907094" y="1184267"/>
                    </a:cubicBezTo>
                    <a:lnTo>
                      <a:pt x="3907094" y="1171944"/>
                    </a:lnTo>
                    <a:cubicBezTo>
                      <a:pt x="3907094" y="1166493"/>
                      <a:pt x="3913044" y="1162074"/>
                      <a:pt x="3920384" y="1162075"/>
                    </a:cubicBezTo>
                    <a:close/>
                    <a:moveTo>
                      <a:pt x="3157602" y="1162075"/>
                    </a:moveTo>
                    <a:lnTo>
                      <a:pt x="3173353" y="1162075"/>
                    </a:lnTo>
                    <a:cubicBezTo>
                      <a:pt x="3180694" y="1162075"/>
                      <a:pt x="3186644" y="1166493"/>
                      <a:pt x="3186644" y="1171944"/>
                    </a:cubicBezTo>
                    <a:cubicBezTo>
                      <a:pt x="3186644" y="1176052"/>
                      <a:pt x="3186644" y="1180159"/>
                      <a:pt x="3186644" y="1184267"/>
                    </a:cubicBezTo>
                    <a:cubicBezTo>
                      <a:pt x="3186644" y="1189718"/>
                      <a:pt x="3180694" y="1194136"/>
                      <a:pt x="3173353" y="1194136"/>
                    </a:cubicBezTo>
                    <a:lnTo>
                      <a:pt x="3157603" y="1194137"/>
                    </a:lnTo>
                    <a:cubicBezTo>
                      <a:pt x="3150264" y="1194137"/>
                      <a:pt x="3144312" y="1189718"/>
                      <a:pt x="3144312" y="1184267"/>
                    </a:cubicBezTo>
                    <a:lnTo>
                      <a:pt x="3144312" y="1171944"/>
                    </a:lnTo>
                    <a:cubicBezTo>
                      <a:pt x="3144312" y="1166493"/>
                      <a:pt x="3150264" y="1162074"/>
                      <a:pt x="3157602" y="1162075"/>
                    </a:cubicBezTo>
                    <a:close/>
                    <a:moveTo>
                      <a:pt x="2393374" y="1162075"/>
                    </a:moveTo>
                    <a:lnTo>
                      <a:pt x="2409126" y="1162075"/>
                    </a:lnTo>
                    <a:cubicBezTo>
                      <a:pt x="2416466" y="1162075"/>
                      <a:pt x="2422416" y="1166493"/>
                      <a:pt x="2422416" y="1171944"/>
                    </a:cubicBezTo>
                    <a:cubicBezTo>
                      <a:pt x="2422416" y="1176052"/>
                      <a:pt x="2422416" y="1180159"/>
                      <a:pt x="2422415" y="1184267"/>
                    </a:cubicBezTo>
                    <a:cubicBezTo>
                      <a:pt x="2422416" y="1189718"/>
                      <a:pt x="2416466" y="1194136"/>
                      <a:pt x="2409126" y="1194136"/>
                    </a:cubicBezTo>
                    <a:lnTo>
                      <a:pt x="2393375" y="1194137"/>
                    </a:lnTo>
                    <a:cubicBezTo>
                      <a:pt x="2386036" y="1194137"/>
                      <a:pt x="2380085" y="1189718"/>
                      <a:pt x="2380085" y="1184267"/>
                    </a:cubicBezTo>
                    <a:lnTo>
                      <a:pt x="2380085" y="1171944"/>
                    </a:lnTo>
                    <a:cubicBezTo>
                      <a:pt x="2380085" y="1166493"/>
                      <a:pt x="2386036" y="1162074"/>
                      <a:pt x="2393374" y="1162075"/>
                    </a:cubicBezTo>
                    <a:close/>
                    <a:moveTo>
                      <a:pt x="1628993" y="1162075"/>
                    </a:moveTo>
                    <a:lnTo>
                      <a:pt x="1644744" y="1162075"/>
                    </a:lnTo>
                    <a:cubicBezTo>
                      <a:pt x="1652084" y="1162075"/>
                      <a:pt x="1658034" y="1166493"/>
                      <a:pt x="1658034" y="1171944"/>
                    </a:cubicBezTo>
                    <a:cubicBezTo>
                      <a:pt x="1658034" y="1176052"/>
                      <a:pt x="1658034" y="1180159"/>
                      <a:pt x="1658033" y="1184267"/>
                    </a:cubicBezTo>
                    <a:cubicBezTo>
                      <a:pt x="1658034" y="1189718"/>
                      <a:pt x="1652084" y="1194136"/>
                      <a:pt x="1644744" y="1194136"/>
                    </a:cubicBezTo>
                    <a:lnTo>
                      <a:pt x="1628993" y="1194137"/>
                    </a:lnTo>
                    <a:cubicBezTo>
                      <a:pt x="1621653" y="1194137"/>
                      <a:pt x="1615702" y="1189718"/>
                      <a:pt x="1615702" y="1184267"/>
                    </a:cubicBezTo>
                    <a:lnTo>
                      <a:pt x="1615702" y="1171944"/>
                    </a:lnTo>
                    <a:cubicBezTo>
                      <a:pt x="1615702" y="1166493"/>
                      <a:pt x="1621653" y="1162074"/>
                      <a:pt x="1628993" y="1162075"/>
                    </a:cubicBezTo>
                    <a:close/>
                    <a:moveTo>
                      <a:pt x="864765" y="1162075"/>
                    </a:moveTo>
                    <a:lnTo>
                      <a:pt x="880515" y="1162075"/>
                    </a:lnTo>
                    <a:cubicBezTo>
                      <a:pt x="887856" y="1162075"/>
                      <a:pt x="893806" y="1166493"/>
                      <a:pt x="893806" y="1171944"/>
                    </a:cubicBezTo>
                    <a:cubicBezTo>
                      <a:pt x="893806" y="1176052"/>
                      <a:pt x="893806" y="1180159"/>
                      <a:pt x="893806" y="1184267"/>
                    </a:cubicBezTo>
                    <a:cubicBezTo>
                      <a:pt x="893806" y="1189718"/>
                      <a:pt x="887856" y="1194136"/>
                      <a:pt x="880515" y="1194136"/>
                    </a:cubicBezTo>
                    <a:lnTo>
                      <a:pt x="864766" y="1194137"/>
                    </a:lnTo>
                    <a:cubicBezTo>
                      <a:pt x="857425" y="1194137"/>
                      <a:pt x="851475" y="1189718"/>
                      <a:pt x="851475" y="1184267"/>
                    </a:cubicBezTo>
                    <a:lnTo>
                      <a:pt x="851475" y="1171944"/>
                    </a:lnTo>
                    <a:cubicBezTo>
                      <a:pt x="851475" y="1166493"/>
                      <a:pt x="857425" y="1162074"/>
                      <a:pt x="864765" y="1162075"/>
                    </a:cubicBezTo>
                    <a:close/>
                    <a:moveTo>
                      <a:pt x="4411140" y="1152276"/>
                    </a:moveTo>
                    <a:cubicBezTo>
                      <a:pt x="4418662" y="1152061"/>
                      <a:pt x="4426293" y="1153976"/>
                      <a:pt x="4432253" y="1158073"/>
                    </a:cubicBezTo>
                    <a:lnTo>
                      <a:pt x="4492595" y="1199561"/>
                    </a:lnTo>
                    <a:cubicBezTo>
                      <a:pt x="4504514" y="1207756"/>
                      <a:pt x="4505230" y="1221575"/>
                      <a:pt x="4494196" y="1230426"/>
                    </a:cubicBezTo>
                    <a:lnTo>
                      <a:pt x="4463933" y="1254701"/>
                    </a:lnTo>
                    <a:cubicBezTo>
                      <a:pt x="4452899" y="1263552"/>
                      <a:pt x="4434292" y="1264084"/>
                      <a:pt x="4422372" y="1255889"/>
                    </a:cubicBezTo>
                    <a:lnTo>
                      <a:pt x="4362029" y="1214402"/>
                    </a:lnTo>
                    <a:cubicBezTo>
                      <a:pt x="4350110" y="1206207"/>
                      <a:pt x="4349394" y="1192389"/>
                      <a:pt x="4360429" y="1183538"/>
                    </a:cubicBezTo>
                    <a:lnTo>
                      <a:pt x="4390692" y="1159262"/>
                    </a:lnTo>
                    <a:cubicBezTo>
                      <a:pt x="4396209" y="1154836"/>
                      <a:pt x="4403620" y="1152490"/>
                      <a:pt x="4411140" y="1152276"/>
                    </a:cubicBezTo>
                    <a:close/>
                    <a:moveTo>
                      <a:pt x="3648359" y="1152276"/>
                    </a:moveTo>
                    <a:cubicBezTo>
                      <a:pt x="3655881" y="1152061"/>
                      <a:pt x="3663512" y="1153976"/>
                      <a:pt x="3669472" y="1158073"/>
                    </a:cubicBezTo>
                    <a:lnTo>
                      <a:pt x="3729814" y="1199561"/>
                    </a:lnTo>
                    <a:cubicBezTo>
                      <a:pt x="3741733" y="1207756"/>
                      <a:pt x="3742450" y="1221575"/>
                      <a:pt x="3731416" y="1230426"/>
                    </a:cubicBezTo>
                    <a:lnTo>
                      <a:pt x="3701152" y="1254701"/>
                    </a:lnTo>
                    <a:cubicBezTo>
                      <a:pt x="3690118" y="1263552"/>
                      <a:pt x="3671511" y="1264084"/>
                      <a:pt x="3659591" y="1255889"/>
                    </a:cubicBezTo>
                    <a:lnTo>
                      <a:pt x="3599248" y="1214402"/>
                    </a:lnTo>
                    <a:cubicBezTo>
                      <a:pt x="3587330" y="1206207"/>
                      <a:pt x="3586612" y="1192389"/>
                      <a:pt x="3597648" y="1183538"/>
                    </a:cubicBezTo>
                    <a:lnTo>
                      <a:pt x="3627910" y="1159262"/>
                    </a:lnTo>
                    <a:cubicBezTo>
                      <a:pt x="3633428" y="1154836"/>
                      <a:pt x="3640838" y="1152490"/>
                      <a:pt x="3648359" y="1152276"/>
                    </a:cubicBezTo>
                    <a:close/>
                    <a:moveTo>
                      <a:pt x="2884132" y="1152276"/>
                    </a:moveTo>
                    <a:cubicBezTo>
                      <a:pt x="2891653" y="1152061"/>
                      <a:pt x="2899284" y="1153976"/>
                      <a:pt x="2905244" y="1158073"/>
                    </a:cubicBezTo>
                    <a:lnTo>
                      <a:pt x="2965586" y="1199561"/>
                    </a:lnTo>
                    <a:cubicBezTo>
                      <a:pt x="2977505" y="1207756"/>
                      <a:pt x="2978222" y="1221575"/>
                      <a:pt x="2967187" y="1230426"/>
                    </a:cubicBezTo>
                    <a:lnTo>
                      <a:pt x="2936924" y="1254701"/>
                    </a:lnTo>
                    <a:cubicBezTo>
                      <a:pt x="2925890" y="1263552"/>
                      <a:pt x="2907282" y="1264084"/>
                      <a:pt x="2895363" y="1255889"/>
                    </a:cubicBezTo>
                    <a:lnTo>
                      <a:pt x="2835021" y="1214402"/>
                    </a:lnTo>
                    <a:cubicBezTo>
                      <a:pt x="2823102" y="1206207"/>
                      <a:pt x="2822384" y="1192389"/>
                      <a:pt x="2833420" y="1183538"/>
                    </a:cubicBezTo>
                    <a:lnTo>
                      <a:pt x="2863682" y="1159262"/>
                    </a:lnTo>
                    <a:cubicBezTo>
                      <a:pt x="2869200" y="1154836"/>
                      <a:pt x="2876610" y="1152490"/>
                      <a:pt x="2884132" y="1152276"/>
                    </a:cubicBezTo>
                    <a:close/>
                    <a:moveTo>
                      <a:pt x="2119750" y="1152276"/>
                    </a:moveTo>
                    <a:cubicBezTo>
                      <a:pt x="2127271" y="1152061"/>
                      <a:pt x="2134902" y="1153976"/>
                      <a:pt x="2140862" y="1158073"/>
                    </a:cubicBezTo>
                    <a:lnTo>
                      <a:pt x="2201204" y="1199561"/>
                    </a:lnTo>
                    <a:cubicBezTo>
                      <a:pt x="2213123" y="1207756"/>
                      <a:pt x="2213839" y="1221575"/>
                      <a:pt x="2202806" y="1230426"/>
                    </a:cubicBezTo>
                    <a:lnTo>
                      <a:pt x="2172542" y="1254701"/>
                    </a:lnTo>
                    <a:cubicBezTo>
                      <a:pt x="2161508" y="1263552"/>
                      <a:pt x="2142900" y="1264084"/>
                      <a:pt x="2130981" y="1255889"/>
                    </a:cubicBezTo>
                    <a:lnTo>
                      <a:pt x="2070638" y="1214402"/>
                    </a:lnTo>
                    <a:cubicBezTo>
                      <a:pt x="2058719" y="1206207"/>
                      <a:pt x="2058003" y="1192389"/>
                      <a:pt x="2069037" y="1183538"/>
                    </a:cubicBezTo>
                    <a:lnTo>
                      <a:pt x="2099300" y="1159262"/>
                    </a:lnTo>
                    <a:cubicBezTo>
                      <a:pt x="2104818" y="1154836"/>
                      <a:pt x="2112228" y="1152490"/>
                      <a:pt x="2119750" y="1152276"/>
                    </a:cubicBezTo>
                    <a:close/>
                    <a:moveTo>
                      <a:pt x="1355522" y="1152276"/>
                    </a:moveTo>
                    <a:cubicBezTo>
                      <a:pt x="1363044" y="1152061"/>
                      <a:pt x="1370674" y="1153976"/>
                      <a:pt x="1376634" y="1158073"/>
                    </a:cubicBezTo>
                    <a:lnTo>
                      <a:pt x="1436976" y="1199561"/>
                    </a:lnTo>
                    <a:cubicBezTo>
                      <a:pt x="1448895" y="1207756"/>
                      <a:pt x="1449612" y="1221575"/>
                      <a:pt x="1438577" y="1230426"/>
                    </a:cubicBezTo>
                    <a:lnTo>
                      <a:pt x="1408314" y="1254701"/>
                    </a:lnTo>
                    <a:cubicBezTo>
                      <a:pt x="1397279" y="1263552"/>
                      <a:pt x="1378673" y="1264084"/>
                      <a:pt x="1366753" y="1255889"/>
                    </a:cubicBezTo>
                    <a:lnTo>
                      <a:pt x="1306410" y="1214402"/>
                    </a:lnTo>
                    <a:cubicBezTo>
                      <a:pt x="1294492" y="1206207"/>
                      <a:pt x="1293775" y="1192389"/>
                      <a:pt x="1304810" y="1183538"/>
                    </a:cubicBezTo>
                    <a:lnTo>
                      <a:pt x="1335073" y="1159262"/>
                    </a:lnTo>
                    <a:cubicBezTo>
                      <a:pt x="1340590" y="1154836"/>
                      <a:pt x="1348001" y="1152490"/>
                      <a:pt x="1355522" y="1152276"/>
                    </a:cubicBezTo>
                    <a:close/>
                    <a:moveTo>
                      <a:pt x="592740" y="1152276"/>
                    </a:moveTo>
                    <a:cubicBezTo>
                      <a:pt x="600262" y="1152061"/>
                      <a:pt x="607893" y="1153976"/>
                      <a:pt x="613853" y="1158073"/>
                    </a:cubicBezTo>
                    <a:lnTo>
                      <a:pt x="674195" y="1199561"/>
                    </a:lnTo>
                    <a:cubicBezTo>
                      <a:pt x="686114" y="1207756"/>
                      <a:pt x="686831" y="1221575"/>
                      <a:pt x="675797" y="1230426"/>
                    </a:cubicBezTo>
                    <a:lnTo>
                      <a:pt x="645533" y="1254701"/>
                    </a:lnTo>
                    <a:cubicBezTo>
                      <a:pt x="634499" y="1263552"/>
                      <a:pt x="615892" y="1264084"/>
                      <a:pt x="603972" y="1255889"/>
                    </a:cubicBezTo>
                    <a:lnTo>
                      <a:pt x="543629" y="1214402"/>
                    </a:lnTo>
                    <a:cubicBezTo>
                      <a:pt x="531711" y="1206207"/>
                      <a:pt x="530994" y="1192389"/>
                      <a:pt x="542029" y="1183538"/>
                    </a:cubicBezTo>
                    <a:lnTo>
                      <a:pt x="572292" y="1159262"/>
                    </a:lnTo>
                    <a:cubicBezTo>
                      <a:pt x="577809" y="1154836"/>
                      <a:pt x="585220" y="1152490"/>
                      <a:pt x="592740" y="1152276"/>
                    </a:cubicBezTo>
                    <a:close/>
                    <a:moveTo>
                      <a:pt x="4880659" y="1146675"/>
                    </a:moveTo>
                    <a:cubicBezTo>
                      <a:pt x="4882890" y="1146748"/>
                      <a:pt x="4885084" y="1147454"/>
                      <a:pt x="4886710" y="1148773"/>
                    </a:cubicBezTo>
                    <a:lnTo>
                      <a:pt x="4893692" y="1154441"/>
                    </a:lnTo>
                    <a:cubicBezTo>
                      <a:pt x="4896946" y="1157081"/>
                      <a:pt x="4896702" y="1161180"/>
                      <a:pt x="4893144" y="1163596"/>
                    </a:cubicBezTo>
                    <a:lnTo>
                      <a:pt x="4885514" y="1168781"/>
                    </a:lnTo>
                    <a:cubicBezTo>
                      <a:pt x="4881960" y="1171197"/>
                      <a:pt x="4876440" y="1171015"/>
                      <a:pt x="4873187" y="1168375"/>
                    </a:cubicBezTo>
                    <a:lnTo>
                      <a:pt x="4866204" y="1162708"/>
                    </a:lnTo>
                    <a:cubicBezTo>
                      <a:pt x="4862951" y="1160067"/>
                      <a:pt x="4863196" y="1155969"/>
                      <a:pt x="4866751" y="1153553"/>
                    </a:cubicBezTo>
                    <a:lnTo>
                      <a:pt x="4874382" y="1148368"/>
                    </a:lnTo>
                    <a:cubicBezTo>
                      <a:pt x="4876160" y="1147159"/>
                      <a:pt x="4878428" y="1146601"/>
                      <a:pt x="4880659" y="1146675"/>
                    </a:cubicBezTo>
                    <a:close/>
                    <a:moveTo>
                      <a:pt x="4116430" y="1146675"/>
                    </a:moveTo>
                    <a:cubicBezTo>
                      <a:pt x="4118662" y="1146748"/>
                      <a:pt x="4120856" y="1147454"/>
                      <a:pt x="4122482" y="1148773"/>
                    </a:cubicBezTo>
                    <a:lnTo>
                      <a:pt x="4129464" y="1154441"/>
                    </a:lnTo>
                    <a:cubicBezTo>
                      <a:pt x="4132718" y="1157081"/>
                      <a:pt x="4132472" y="1161180"/>
                      <a:pt x="4128917" y="1163596"/>
                    </a:cubicBezTo>
                    <a:lnTo>
                      <a:pt x="4121286" y="1168781"/>
                    </a:lnTo>
                    <a:cubicBezTo>
                      <a:pt x="4117731" y="1171197"/>
                      <a:pt x="4112212" y="1171015"/>
                      <a:pt x="4108958" y="1168375"/>
                    </a:cubicBezTo>
                    <a:lnTo>
                      <a:pt x="4101976" y="1162708"/>
                    </a:lnTo>
                    <a:cubicBezTo>
                      <a:pt x="4098723" y="1160067"/>
                      <a:pt x="4098968" y="1155969"/>
                      <a:pt x="4102523" y="1153553"/>
                    </a:cubicBezTo>
                    <a:lnTo>
                      <a:pt x="4110153" y="1148368"/>
                    </a:lnTo>
                    <a:cubicBezTo>
                      <a:pt x="4111932" y="1147159"/>
                      <a:pt x="4114200" y="1146601"/>
                      <a:pt x="4116430" y="1146675"/>
                    </a:cubicBezTo>
                    <a:close/>
                    <a:moveTo>
                      <a:pt x="3353650" y="1146675"/>
                    </a:moveTo>
                    <a:cubicBezTo>
                      <a:pt x="3355881" y="1146748"/>
                      <a:pt x="3358075" y="1147454"/>
                      <a:pt x="3359701" y="1148773"/>
                    </a:cubicBezTo>
                    <a:lnTo>
                      <a:pt x="3366683" y="1154441"/>
                    </a:lnTo>
                    <a:cubicBezTo>
                      <a:pt x="3369936" y="1157081"/>
                      <a:pt x="3369692" y="1161180"/>
                      <a:pt x="3366136" y="1163596"/>
                    </a:cubicBezTo>
                    <a:lnTo>
                      <a:pt x="3358506" y="1168781"/>
                    </a:lnTo>
                    <a:cubicBezTo>
                      <a:pt x="3354951" y="1171197"/>
                      <a:pt x="3349430" y="1171015"/>
                      <a:pt x="3346178" y="1168375"/>
                    </a:cubicBezTo>
                    <a:lnTo>
                      <a:pt x="3339195" y="1162708"/>
                    </a:lnTo>
                    <a:cubicBezTo>
                      <a:pt x="3335942" y="1160067"/>
                      <a:pt x="3336187" y="1155969"/>
                      <a:pt x="3339742" y="1153553"/>
                    </a:cubicBezTo>
                    <a:lnTo>
                      <a:pt x="3347372" y="1148368"/>
                    </a:lnTo>
                    <a:cubicBezTo>
                      <a:pt x="3349151" y="1147159"/>
                      <a:pt x="3351419" y="1146601"/>
                      <a:pt x="3353650" y="1146675"/>
                    </a:cubicBezTo>
                    <a:close/>
                    <a:moveTo>
                      <a:pt x="2589422" y="1146675"/>
                    </a:moveTo>
                    <a:cubicBezTo>
                      <a:pt x="2591653" y="1146748"/>
                      <a:pt x="2593847" y="1147454"/>
                      <a:pt x="2595473" y="1148773"/>
                    </a:cubicBezTo>
                    <a:lnTo>
                      <a:pt x="2602455" y="1154441"/>
                    </a:lnTo>
                    <a:cubicBezTo>
                      <a:pt x="2605709" y="1157081"/>
                      <a:pt x="2605464" y="1161180"/>
                      <a:pt x="2601908" y="1163596"/>
                    </a:cubicBezTo>
                    <a:lnTo>
                      <a:pt x="2594277" y="1168781"/>
                    </a:lnTo>
                    <a:cubicBezTo>
                      <a:pt x="2590722" y="1171197"/>
                      <a:pt x="2585202" y="1171015"/>
                      <a:pt x="2581950" y="1168375"/>
                    </a:cubicBezTo>
                    <a:lnTo>
                      <a:pt x="2574967" y="1162708"/>
                    </a:lnTo>
                    <a:cubicBezTo>
                      <a:pt x="2571714" y="1160067"/>
                      <a:pt x="2571959" y="1155969"/>
                      <a:pt x="2575513" y="1153553"/>
                    </a:cubicBezTo>
                    <a:lnTo>
                      <a:pt x="2583144" y="1148368"/>
                    </a:lnTo>
                    <a:cubicBezTo>
                      <a:pt x="2584923" y="1147159"/>
                      <a:pt x="2587191" y="1146601"/>
                      <a:pt x="2589422" y="1146675"/>
                    </a:cubicBezTo>
                    <a:close/>
                    <a:moveTo>
                      <a:pt x="1825040" y="1146675"/>
                    </a:moveTo>
                    <a:cubicBezTo>
                      <a:pt x="1827271" y="1146748"/>
                      <a:pt x="1829464" y="1147454"/>
                      <a:pt x="1831091" y="1148773"/>
                    </a:cubicBezTo>
                    <a:lnTo>
                      <a:pt x="1838073" y="1154441"/>
                    </a:lnTo>
                    <a:cubicBezTo>
                      <a:pt x="1841326" y="1157081"/>
                      <a:pt x="1841082" y="1161180"/>
                      <a:pt x="1837526" y="1163596"/>
                    </a:cubicBezTo>
                    <a:lnTo>
                      <a:pt x="1829896" y="1168781"/>
                    </a:lnTo>
                    <a:cubicBezTo>
                      <a:pt x="1826340" y="1171197"/>
                      <a:pt x="1820821" y="1171015"/>
                      <a:pt x="1817567" y="1168375"/>
                    </a:cubicBezTo>
                    <a:lnTo>
                      <a:pt x="1810585" y="1162708"/>
                    </a:lnTo>
                    <a:cubicBezTo>
                      <a:pt x="1807332" y="1160067"/>
                      <a:pt x="1807577" y="1155969"/>
                      <a:pt x="1811132" y="1153553"/>
                    </a:cubicBezTo>
                    <a:lnTo>
                      <a:pt x="1818762" y="1148368"/>
                    </a:lnTo>
                    <a:cubicBezTo>
                      <a:pt x="1820541" y="1147159"/>
                      <a:pt x="1822809" y="1146601"/>
                      <a:pt x="1825040" y="1146675"/>
                    </a:cubicBezTo>
                    <a:close/>
                    <a:moveTo>
                      <a:pt x="1060812" y="1146675"/>
                    </a:moveTo>
                    <a:cubicBezTo>
                      <a:pt x="1063043" y="1146748"/>
                      <a:pt x="1065237" y="1147454"/>
                      <a:pt x="1066863" y="1148773"/>
                    </a:cubicBezTo>
                    <a:lnTo>
                      <a:pt x="1073845" y="1154441"/>
                    </a:lnTo>
                    <a:cubicBezTo>
                      <a:pt x="1077098" y="1157081"/>
                      <a:pt x="1076854" y="1161180"/>
                      <a:pt x="1073298" y="1163596"/>
                    </a:cubicBezTo>
                    <a:lnTo>
                      <a:pt x="1065668" y="1168781"/>
                    </a:lnTo>
                    <a:cubicBezTo>
                      <a:pt x="1062112" y="1171197"/>
                      <a:pt x="1056593" y="1171015"/>
                      <a:pt x="1053340" y="1168375"/>
                    </a:cubicBezTo>
                    <a:lnTo>
                      <a:pt x="1046357" y="1162708"/>
                    </a:lnTo>
                    <a:cubicBezTo>
                      <a:pt x="1043104" y="1160067"/>
                      <a:pt x="1043349" y="1155969"/>
                      <a:pt x="1046904" y="1153553"/>
                    </a:cubicBezTo>
                    <a:lnTo>
                      <a:pt x="1054534" y="1148368"/>
                    </a:lnTo>
                    <a:cubicBezTo>
                      <a:pt x="1056313" y="1147159"/>
                      <a:pt x="1058582" y="1146601"/>
                      <a:pt x="1060812" y="1146675"/>
                    </a:cubicBezTo>
                    <a:close/>
                    <a:moveTo>
                      <a:pt x="4654818" y="1142374"/>
                    </a:moveTo>
                    <a:cubicBezTo>
                      <a:pt x="4657050" y="1142448"/>
                      <a:pt x="4659242" y="1143153"/>
                      <a:pt x="4660869" y="1144474"/>
                    </a:cubicBezTo>
                    <a:lnTo>
                      <a:pt x="4667852" y="1150140"/>
                    </a:lnTo>
                    <a:cubicBezTo>
                      <a:pt x="4671104" y="1152781"/>
                      <a:pt x="4670860" y="1156879"/>
                      <a:pt x="4667305" y="1159296"/>
                    </a:cubicBezTo>
                    <a:lnTo>
                      <a:pt x="4659674" y="1164481"/>
                    </a:lnTo>
                    <a:cubicBezTo>
                      <a:pt x="4656118" y="1166897"/>
                      <a:pt x="4650600" y="1166715"/>
                      <a:pt x="4647346" y="1164075"/>
                    </a:cubicBezTo>
                    <a:lnTo>
                      <a:pt x="4640363" y="1158408"/>
                    </a:lnTo>
                    <a:cubicBezTo>
                      <a:pt x="4637110" y="1155767"/>
                      <a:pt x="4637354" y="1151669"/>
                      <a:pt x="4640910" y="1149252"/>
                    </a:cubicBezTo>
                    <a:lnTo>
                      <a:pt x="4648542" y="1144067"/>
                    </a:lnTo>
                    <a:cubicBezTo>
                      <a:pt x="4650320" y="1142859"/>
                      <a:pt x="4652588" y="1142301"/>
                      <a:pt x="4654818" y="1142374"/>
                    </a:cubicBezTo>
                    <a:close/>
                    <a:moveTo>
                      <a:pt x="3890591" y="1142374"/>
                    </a:moveTo>
                    <a:cubicBezTo>
                      <a:pt x="3892822" y="1142448"/>
                      <a:pt x="3895015" y="1143153"/>
                      <a:pt x="3896641" y="1144474"/>
                    </a:cubicBezTo>
                    <a:lnTo>
                      <a:pt x="3903624" y="1150140"/>
                    </a:lnTo>
                    <a:cubicBezTo>
                      <a:pt x="3906877" y="1152781"/>
                      <a:pt x="3906632" y="1156879"/>
                      <a:pt x="3903078" y="1159296"/>
                    </a:cubicBezTo>
                    <a:lnTo>
                      <a:pt x="3895446" y="1164481"/>
                    </a:lnTo>
                    <a:cubicBezTo>
                      <a:pt x="3891890" y="1166897"/>
                      <a:pt x="3886371" y="1166715"/>
                      <a:pt x="3883118" y="1164075"/>
                    </a:cubicBezTo>
                    <a:lnTo>
                      <a:pt x="3876134" y="1158408"/>
                    </a:lnTo>
                    <a:cubicBezTo>
                      <a:pt x="3872882" y="1155767"/>
                      <a:pt x="3873126" y="1151669"/>
                      <a:pt x="3876682" y="1149252"/>
                    </a:cubicBezTo>
                    <a:lnTo>
                      <a:pt x="3884314" y="1144067"/>
                    </a:lnTo>
                    <a:cubicBezTo>
                      <a:pt x="3886091" y="1142859"/>
                      <a:pt x="3888360" y="1142301"/>
                      <a:pt x="3890591" y="1142374"/>
                    </a:cubicBezTo>
                    <a:close/>
                    <a:moveTo>
                      <a:pt x="3127810" y="1142374"/>
                    </a:moveTo>
                    <a:cubicBezTo>
                      <a:pt x="3130042" y="1142448"/>
                      <a:pt x="3132234" y="1143153"/>
                      <a:pt x="3133860" y="1144474"/>
                    </a:cubicBezTo>
                    <a:lnTo>
                      <a:pt x="3140842" y="1150140"/>
                    </a:lnTo>
                    <a:cubicBezTo>
                      <a:pt x="3144096" y="1152781"/>
                      <a:pt x="3143850" y="1156879"/>
                      <a:pt x="3140296" y="1159296"/>
                    </a:cubicBezTo>
                    <a:lnTo>
                      <a:pt x="3132665" y="1164481"/>
                    </a:lnTo>
                    <a:cubicBezTo>
                      <a:pt x="3129109" y="1166897"/>
                      <a:pt x="3123590" y="1166715"/>
                      <a:pt x="3120337" y="1164075"/>
                    </a:cubicBezTo>
                    <a:lnTo>
                      <a:pt x="3113354" y="1158408"/>
                    </a:lnTo>
                    <a:cubicBezTo>
                      <a:pt x="3110102" y="1155767"/>
                      <a:pt x="3110346" y="1151669"/>
                      <a:pt x="3113901" y="1149252"/>
                    </a:cubicBezTo>
                    <a:lnTo>
                      <a:pt x="3121532" y="1144067"/>
                    </a:lnTo>
                    <a:cubicBezTo>
                      <a:pt x="3123310" y="1142859"/>
                      <a:pt x="3125578" y="1142301"/>
                      <a:pt x="3127810" y="1142374"/>
                    </a:cubicBezTo>
                    <a:close/>
                    <a:moveTo>
                      <a:pt x="2363582" y="1142374"/>
                    </a:moveTo>
                    <a:cubicBezTo>
                      <a:pt x="2365813" y="1142448"/>
                      <a:pt x="2368006" y="1143153"/>
                      <a:pt x="2369632" y="1144474"/>
                    </a:cubicBezTo>
                    <a:lnTo>
                      <a:pt x="2376614" y="1150140"/>
                    </a:lnTo>
                    <a:cubicBezTo>
                      <a:pt x="2379868" y="1152781"/>
                      <a:pt x="2379622" y="1156879"/>
                      <a:pt x="2376068" y="1159296"/>
                    </a:cubicBezTo>
                    <a:lnTo>
                      <a:pt x="2368437" y="1164481"/>
                    </a:lnTo>
                    <a:cubicBezTo>
                      <a:pt x="2364881" y="1166897"/>
                      <a:pt x="2359362" y="1166715"/>
                      <a:pt x="2356109" y="1164075"/>
                    </a:cubicBezTo>
                    <a:lnTo>
                      <a:pt x="2349126" y="1158408"/>
                    </a:lnTo>
                    <a:cubicBezTo>
                      <a:pt x="2345873" y="1155767"/>
                      <a:pt x="2346118" y="1151669"/>
                      <a:pt x="2349673" y="1149252"/>
                    </a:cubicBezTo>
                    <a:lnTo>
                      <a:pt x="2357304" y="1144067"/>
                    </a:lnTo>
                    <a:cubicBezTo>
                      <a:pt x="2359082" y="1142859"/>
                      <a:pt x="2361350" y="1142301"/>
                      <a:pt x="2363582" y="1142374"/>
                    </a:cubicBezTo>
                    <a:close/>
                    <a:moveTo>
                      <a:pt x="1599200" y="1142374"/>
                    </a:moveTo>
                    <a:cubicBezTo>
                      <a:pt x="1601431" y="1142448"/>
                      <a:pt x="1603624" y="1143153"/>
                      <a:pt x="1605250" y="1144474"/>
                    </a:cubicBezTo>
                    <a:lnTo>
                      <a:pt x="1612233" y="1150140"/>
                    </a:lnTo>
                    <a:cubicBezTo>
                      <a:pt x="1615486" y="1152781"/>
                      <a:pt x="1615241" y="1156879"/>
                      <a:pt x="1611686" y="1159296"/>
                    </a:cubicBezTo>
                    <a:lnTo>
                      <a:pt x="1604055" y="1164481"/>
                    </a:lnTo>
                    <a:cubicBezTo>
                      <a:pt x="1600499" y="1166897"/>
                      <a:pt x="1594980" y="1166715"/>
                      <a:pt x="1591726" y="1164075"/>
                    </a:cubicBezTo>
                    <a:lnTo>
                      <a:pt x="1584744" y="1158408"/>
                    </a:lnTo>
                    <a:cubicBezTo>
                      <a:pt x="1581491" y="1155767"/>
                      <a:pt x="1581735" y="1151669"/>
                      <a:pt x="1585291" y="1149252"/>
                    </a:cubicBezTo>
                    <a:lnTo>
                      <a:pt x="1592922" y="1144067"/>
                    </a:lnTo>
                    <a:cubicBezTo>
                      <a:pt x="1594700" y="1142859"/>
                      <a:pt x="1596969" y="1142301"/>
                      <a:pt x="1599200" y="1142374"/>
                    </a:cubicBezTo>
                    <a:close/>
                    <a:moveTo>
                      <a:pt x="834972" y="1142374"/>
                    </a:moveTo>
                    <a:cubicBezTo>
                      <a:pt x="837203" y="1142448"/>
                      <a:pt x="839396" y="1143153"/>
                      <a:pt x="841022" y="1144474"/>
                    </a:cubicBezTo>
                    <a:lnTo>
                      <a:pt x="848005" y="1150140"/>
                    </a:lnTo>
                    <a:cubicBezTo>
                      <a:pt x="851258" y="1152781"/>
                      <a:pt x="851013" y="1156879"/>
                      <a:pt x="847458" y="1159296"/>
                    </a:cubicBezTo>
                    <a:lnTo>
                      <a:pt x="839827" y="1164481"/>
                    </a:lnTo>
                    <a:cubicBezTo>
                      <a:pt x="836271" y="1166897"/>
                      <a:pt x="830752" y="1166715"/>
                      <a:pt x="827499" y="1164075"/>
                    </a:cubicBezTo>
                    <a:lnTo>
                      <a:pt x="820516" y="1158408"/>
                    </a:lnTo>
                    <a:cubicBezTo>
                      <a:pt x="817263" y="1155767"/>
                      <a:pt x="817508" y="1151669"/>
                      <a:pt x="821063" y="1149252"/>
                    </a:cubicBezTo>
                    <a:lnTo>
                      <a:pt x="828695" y="1144067"/>
                    </a:lnTo>
                    <a:cubicBezTo>
                      <a:pt x="830472" y="1142859"/>
                      <a:pt x="832741" y="1142301"/>
                      <a:pt x="834972" y="1142374"/>
                    </a:cubicBezTo>
                    <a:close/>
                    <a:moveTo>
                      <a:pt x="4286164" y="1132048"/>
                    </a:moveTo>
                    <a:cubicBezTo>
                      <a:pt x="4289470" y="1132211"/>
                      <a:pt x="4292692" y="1133311"/>
                      <a:pt x="4295048" y="1135308"/>
                    </a:cubicBezTo>
                    <a:lnTo>
                      <a:pt x="4307964" y="1146267"/>
                    </a:lnTo>
                    <a:cubicBezTo>
                      <a:pt x="4312674" y="1150263"/>
                      <a:pt x="4312130" y="1156338"/>
                      <a:pt x="4306750" y="1159835"/>
                    </a:cubicBezTo>
                    <a:lnTo>
                      <a:pt x="4288154" y="1171922"/>
                    </a:lnTo>
                    <a:cubicBezTo>
                      <a:pt x="4282774" y="1175420"/>
                      <a:pt x="4274594" y="1175016"/>
                      <a:pt x="4269884" y="1171020"/>
                    </a:cubicBezTo>
                    <a:lnTo>
                      <a:pt x="4256968" y="1160062"/>
                    </a:lnTo>
                    <a:cubicBezTo>
                      <a:pt x="4252258" y="1156066"/>
                      <a:pt x="4252802" y="1149991"/>
                      <a:pt x="4258182" y="1146494"/>
                    </a:cubicBezTo>
                    <a:lnTo>
                      <a:pt x="4276778" y="1134406"/>
                    </a:lnTo>
                    <a:cubicBezTo>
                      <a:pt x="4279468" y="1132658"/>
                      <a:pt x="4282858" y="1131885"/>
                      <a:pt x="4286164" y="1132048"/>
                    </a:cubicBezTo>
                    <a:close/>
                    <a:moveTo>
                      <a:pt x="3523383" y="1132048"/>
                    </a:moveTo>
                    <a:cubicBezTo>
                      <a:pt x="3526690" y="1132211"/>
                      <a:pt x="3529912" y="1133311"/>
                      <a:pt x="3532267" y="1135308"/>
                    </a:cubicBezTo>
                    <a:lnTo>
                      <a:pt x="3545184" y="1146267"/>
                    </a:lnTo>
                    <a:cubicBezTo>
                      <a:pt x="3549893" y="1150263"/>
                      <a:pt x="3549348" y="1156338"/>
                      <a:pt x="3543969" y="1159835"/>
                    </a:cubicBezTo>
                    <a:lnTo>
                      <a:pt x="3525374" y="1171922"/>
                    </a:lnTo>
                    <a:cubicBezTo>
                      <a:pt x="3519993" y="1175420"/>
                      <a:pt x="3511813" y="1175016"/>
                      <a:pt x="3507104" y="1171020"/>
                    </a:cubicBezTo>
                    <a:lnTo>
                      <a:pt x="3494186" y="1160062"/>
                    </a:lnTo>
                    <a:cubicBezTo>
                      <a:pt x="3489478" y="1156066"/>
                      <a:pt x="3490022" y="1149991"/>
                      <a:pt x="3495401" y="1146494"/>
                    </a:cubicBezTo>
                    <a:lnTo>
                      <a:pt x="3513996" y="1134406"/>
                    </a:lnTo>
                    <a:cubicBezTo>
                      <a:pt x="3516687" y="1132658"/>
                      <a:pt x="3520078" y="1131885"/>
                      <a:pt x="3523383" y="1132048"/>
                    </a:cubicBezTo>
                    <a:close/>
                    <a:moveTo>
                      <a:pt x="2759155" y="1132048"/>
                    </a:moveTo>
                    <a:cubicBezTo>
                      <a:pt x="2762461" y="1132211"/>
                      <a:pt x="2765684" y="1133311"/>
                      <a:pt x="2768039" y="1135308"/>
                    </a:cubicBezTo>
                    <a:lnTo>
                      <a:pt x="2780956" y="1146267"/>
                    </a:lnTo>
                    <a:cubicBezTo>
                      <a:pt x="2785665" y="1150263"/>
                      <a:pt x="2785121" y="1156338"/>
                      <a:pt x="2779741" y="1159835"/>
                    </a:cubicBezTo>
                    <a:lnTo>
                      <a:pt x="2761145" y="1171922"/>
                    </a:lnTo>
                    <a:cubicBezTo>
                      <a:pt x="2755765" y="1175420"/>
                      <a:pt x="2747585" y="1175016"/>
                      <a:pt x="2742875" y="1171020"/>
                    </a:cubicBezTo>
                    <a:lnTo>
                      <a:pt x="2729959" y="1160062"/>
                    </a:lnTo>
                    <a:cubicBezTo>
                      <a:pt x="2725250" y="1156066"/>
                      <a:pt x="2725793" y="1149991"/>
                      <a:pt x="2731174" y="1146494"/>
                    </a:cubicBezTo>
                    <a:lnTo>
                      <a:pt x="2749769" y="1134406"/>
                    </a:lnTo>
                    <a:cubicBezTo>
                      <a:pt x="2752459" y="1132658"/>
                      <a:pt x="2755849" y="1131885"/>
                      <a:pt x="2759155" y="1132048"/>
                    </a:cubicBezTo>
                    <a:close/>
                    <a:moveTo>
                      <a:pt x="1994773" y="1132048"/>
                    </a:moveTo>
                    <a:cubicBezTo>
                      <a:pt x="1998080" y="1132211"/>
                      <a:pt x="2001302" y="1133311"/>
                      <a:pt x="2003656" y="1135308"/>
                    </a:cubicBezTo>
                    <a:lnTo>
                      <a:pt x="2016574" y="1146267"/>
                    </a:lnTo>
                    <a:cubicBezTo>
                      <a:pt x="2021283" y="1150263"/>
                      <a:pt x="2020738" y="1156338"/>
                      <a:pt x="2015359" y="1159835"/>
                    </a:cubicBezTo>
                    <a:lnTo>
                      <a:pt x="1996763" y="1171922"/>
                    </a:lnTo>
                    <a:cubicBezTo>
                      <a:pt x="1991383" y="1175420"/>
                      <a:pt x="1983203" y="1175016"/>
                      <a:pt x="1978493" y="1171020"/>
                    </a:cubicBezTo>
                    <a:lnTo>
                      <a:pt x="1965576" y="1160062"/>
                    </a:lnTo>
                    <a:cubicBezTo>
                      <a:pt x="1960867" y="1156066"/>
                      <a:pt x="1961411" y="1149991"/>
                      <a:pt x="1966791" y="1146494"/>
                    </a:cubicBezTo>
                    <a:lnTo>
                      <a:pt x="1985386" y="1134406"/>
                    </a:lnTo>
                    <a:cubicBezTo>
                      <a:pt x="1988077" y="1132658"/>
                      <a:pt x="1991468" y="1131885"/>
                      <a:pt x="1994773" y="1132048"/>
                    </a:cubicBezTo>
                    <a:close/>
                    <a:moveTo>
                      <a:pt x="1230545" y="1132048"/>
                    </a:moveTo>
                    <a:cubicBezTo>
                      <a:pt x="1233852" y="1132211"/>
                      <a:pt x="1237074" y="1133311"/>
                      <a:pt x="1239429" y="1135308"/>
                    </a:cubicBezTo>
                    <a:lnTo>
                      <a:pt x="1252346" y="1146267"/>
                    </a:lnTo>
                    <a:cubicBezTo>
                      <a:pt x="1257055" y="1150263"/>
                      <a:pt x="1256511" y="1156338"/>
                      <a:pt x="1251131" y="1159835"/>
                    </a:cubicBezTo>
                    <a:lnTo>
                      <a:pt x="1232536" y="1171922"/>
                    </a:lnTo>
                    <a:cubicBezTo>
                      <a:pt x="1227156" y="1175420"/>
                      <a:pt x="1218975" y="1175016"/>
                      <a:pt x="1214265" y="1171020"/>
                    </a:cubicBezTo>
                    <a:lnTo>
                      <a:pt x="1201349" y="1160062"/>
                    </a:lnTo>
                    <a:cubicBezTo>
                      <a:pt x="1196639" y="1156066"/>
                      <a:pt x="1197184" y="1149991"/>
                      <a:pt x="1202563" y="1146494"/>
                    </a:cubicBezTo>
                    <a:lnTo>
                      <a:pt x="1221159" y="1134406"/>
                    </a:lnTo>
                    <a:cubicBezTo>
                      <a:pt x="1223849" y="1132658"/>
                      <a:pt x="1227240" y="1131885"/>
                      <a:pt x="1230545" y="1132048"/>
                    </a:cubicBezTo>
                    <a:close/>
                    <a:moveTo>
                      <a:pt x="467764" y="1132048"/>
                    </a:moveTo>
                    <a:cubicBezTo>
                      <a:pt x="471071" y="1132211"/>
                      <a:pt x="474293" y="1133311"/>
                      <a:pt x="476648" y="1135308"/>
                    </a:cubicBezTo>
                    <a:lnTo>
                      <a:pt x="489564" y="1146267"/>
                    </a:lnTo>
                    <a:cubicBezTo>
                      <a:pt x="494274" y="1150263"/>
                      <a:pt x="493730" y="1156338"/>
                      <a:pt x="488350" y="1159835"/>
                    </a:cubicBezTo>
                    <a:lnTo>
                      <a:pt x="469755" y="1171922"/>
                    </a:lnTo>
                    <a:cubicBezTo>
                      <a:pt x="464374" y="1175420"/>
                      <a:pt x="456194" y="1175016"/>
                      <a:pt x="451484" y="1171020"/>
                    </a:cubicBezTo>
                    <a:lnTo>
                      <a:pt x="438568" y="1160062"/>
                    </a:lnTo>
                    <a:cubicBezTo>
                      <a:pt x="433859" y="1156066"/>
                      <a:pt x="434402" y="1149991"/>
                      <a:pt x="439782" y="1146494"/>
                    </a:cubicBezTo>
                    <a:lnTo>
                      <a:pt x="458378" y="1134406"/>
                    </a:lnTo>
                    <a:cubicBezTo>
                      <a:pt x="461068" y="1132658"/>
                      <a:pt x="464459" y="1131885"/>
                      <a:pt x="467764" y="1132048"/>
                    </a:cubicBezTo>
                    <a:close/>
                    <a:moveTo>
                      <a:pt x="4679755" y="1106570"/>
                    </a:moveTo>
                    <a:cubicBezTo>
                      <a:pt x="4683223" y="1106570"/>
                      <a:pt x="4686692" y="1107553"/>
                      <a:pt x="4689339" y="1109518"/>
                    </a:cubicBezTo>
                    <a:lnTo>
                      <a:pt x="4715038" y="1128603"/>
                    </a:lnTo>
                    <a:cubicBezTo>
                      <a:pt x="4720332" y="1132535"/>
                      <a:pt x="4720332" y="1138908"/>
                      <a:pt x="4715038" y="1142839"/>
                    </a:cubicBezTo>
                    <a:lnTo>
                      <a:pt x="4703679" y="1151275"/>
                    </a:lnTo>
                    <a:cubicBezTo>
                      <a:pt x="4698387" y="1155206"/>
                      <a:pt x="4689804" y="1155206"/>
                      <a:pt x="4684510" y="1151275"/>
                    </a:cubicBezTo>
                    <a:lnTo>
                      <a:pt x="4658811" y="1132190"/>
                    </a:lnTo>
                    <a:cubicBezTo>
                      <a:pt x="4653518" y="1128258"/>
                      <a:pt x="4653518" y="1121885"/>
                      <a:pt x="4658811" y="1117954"/>
                    </a:cubicBezTo>
                    <a:lnTo>
                      <a:pt x="4670170" y="1109518"/>
                    </a:lnTo>
                    <a:cubicBezTo>
                      <a:pt x="4672818" y="1107553"/>
                      <a:pt x="4676286" y="1106570"/>
                      <a:pt x="4679755" y="1106570"/>
                    </a:cubicBezTo>
                    <a:close/>
                    <a:moveTo>
                      <a:pt x="3915526" y="1106570"/>
                    </a:moveTo>
                    <a:cubicBezTo>
                      <a:pt x="3918995" y="1106570"/>
                      <a:pt x="3922464" y="1107553"/>
                      <a:pt x="3925111" y="1109518"/>
                    </a:cubicBezTo>
                    <a:lnTo>
                      <a:pt x="3950810" y="1128603"/>
                    </a:lnTo>
                    <a:cubicBezTo>
                      <a:pt x="3956104" y="1132535"/>
                      <a:pt x="3956104" y="1138908"/>
                      <a:pt x="3950810" y="1142839"/>
                    </a:cubicBezTo>
                    <a:lnTo>
                      <a:pt x="3939452" y="1151275"/>
                    </a:lnTo>
                    <a:cubicBezTo>
                      <a:pt x="3934158" y="1155206"/>
                      <a:pt x="3925576" y="1155206"/>
                      <a:pt x="3920283" y="1151275"/>
                    </a:cubicBezTo>
                    <a:lnTo>
                      <a:pt x="3894584" y="1132190"/>
                    </a:lnTo>
                    <a:cubicBezTo>
                      <a:pt x="3889290" y="1128258"/>
                      <a:pt x="3889290" y="1121885"/>
                      <a:pt x="3894584" y="1117954"/>
                    </a:cubicBezTo>
                    <a:lnTo>
                      <a:pt x="3905942" y="1109518"/>
                    </a:lnTo>
                    <a:cubicBezTo>
                      <a:pt x="3908588" y="1107553"/>
                      <a:pt x="3912058" y="1106570"/>
                      <a:pt x="3915526" y="1106570"/>
                    </a:cubicBezTo>
                    <a:close/>
                    <a:moveTo>
                      <a:pt x="3152746" y="1106570"/>
                    </a:moveTo>
                    <a:cubicBezTo>
                      <a:pt x="3156214" y="1106570"/>
                      <a:pt x="3159683" y="1107553"/>
                      <a:pt x="3162330" y="1109518"/>
                    </a:cubicBezTo>
                    <a:lnTo>
                      <a:pt x="3188029" y="1128603"/>
                    </a:lnTo>
                    <a:cubicBezTo>
                      <a:pt x="3193324" y="1132535"/>
                      <a:pt x="3193324" y="1138908"/>
                      <a:pt x="3188029" y="1142839"/>
                    </a:cubicBezTo>
                    <a:lnTo>
                      <a:pt x="3176670" y="1151275"/>
                    </a:lnTo>
                    <a:cubicBezTo>
                      <a:pt x="3171378" y="1155206"/>
                      <a:pt x="3162795" y="1155206"/>
                      <a:pt x="3157502" y="1151275"/>
                    </a:cubicBezTo>
                    <a:lnTo>
                      <a:pt x="3131802" y="1132190"/>
                    </a:lnTo>
                    <a:cubicBezTo>
                      <a:pt x="3126508" y="1128258"/>
                      <a:pt x="3126508" y="1121885"/>
                      <a:pt x="3131802" y="1117954"/>
                    </a:cubicBezTo>
                    <a:lnTo>
                      <a:pt x="3143161" y="1109518"/>
                    </a:lnTo>
                    <a:cubicBezTo>
                      <a:pt x="3145808" y="1107553"/>
                      <a:pt x="3149277" y="1106570"/>
                      <a:pt x="3152746" y="1106570"/>
                    </a:cubicBezTo>
                    <a:close/>
                    <a:moveTo>
                      <a:pt x="2388518" y="1106570"/>
                    </a:moveTo>
                    <a:cubicBezTo>
                      <a:pt x="2391986" y="1106570"/>
                      <a:pt x="2395455" y="1107553"/>
                      <a:pt x="2398102" y="1109518"/>
                    </a:cubicBezTo>
                    <a:lnTo>
                      <a:pt x="2423801" y="1128603"/>
                    </a:lnTo>
                    <a:cubicBezTo>
                      <a:pt x="2429096" y="1132535"/>
                      <a:pt x="2429096" y="1138908"/>
                      <a:pt x="2423801" y="1142839"/>
                    </a:cubicBezTo>
                    <a:lnTo>
                      <a:pt x="2412443" y="1151275"/>
                    </a:lnTo>
                    <a:cubicBezTo>
                      <a:pt x="2407150" y="1155206"/>
                      <a:pt x="2398567" y="1155206"/>
                      <a:pt x="2393274" y="1151275"/>
                    </a:cubicBezTo>
                    <a:lnTo>
                      <a:pt x="2367574" y="1132190"/>
                    </a:lnTo>
                    <a:cubicBezTo>
                      <a:pt x="2362280" y="1128258"/>
                      <a:pt x="2362280" y="1121885"/>
                      <a:pt x="2367574" y="1117954"/>
                    </a:cubicBezTo>
                    <a:lnTo>
                      <a:pt x="2378933" y="1109518"/>
                    </a:lnTo>
                    <a:cubicBezTo>
                      <a:pt x="2381580" y="1107553"/>
                      <a:pt x="2385049" y="1106570"/>
                      <a:pt x="2388518" y="1106570"/>
                    </a:cubicBezTo>
                    <a:close/>
                    <a:moveTo>
                      <a:pt x="1624136" y="1106570"/>
                    </a:moveTo>
                    <a:cubicBezTo>
                      <a:pt x="1627604" y="1106570"/>
                      <a:pt x="1631073" y="1107553"/>
                      <a:pt x="1633720" y="1109518"/>
                    </a:cubicBezTo>
                    <a:lnTo>
                      <a:pt x="1659420" y="1128603"/>
                    </a:lnTo>
                    <a:cubicBezTo>
                      <a:pt x="1664714" y="1132535"/>
                      <a:pt x="1664714" y="1138908"/>
                      <a:pt x="1659420" y="1142839"/>
                    </a:cubicBezTo>
                    <a:lnTo>
                      <a:pt x="1648060" y="1151275"/>
                    </a:lnTo>
                    <a:cubicBezTo>
                      <a:pt x="1642768" y="1155206"/>
                      <a:pt x="1634185" y="1155206"/>
                      <a:pt x="1628892" y="1151275"/>
                    </a:cubicBezTo>
                    <a:lnTo>
                      <a:pt x="1603192" y="1132190"/>
                    </a:lnTo>
                    <a:cubicBezTo>
                      <a:pt x="1597899" y="1128258"/>
                      <a:pt x="1597899" y="1121885"/>
                      <a:pt x="1603192" y="1117954"/>
                    </a:cubicBezTo>
                    <a:lnTo>
                      <a:pt x="1614551" y="1109518"/>
                    </a:lnTo>
                    <a:cubicBezTo>
                      <a:pt x="1617198" y="1107553"/>
                      <a:pt x="1620666" y="1106570"/>
                      <a:pt x="1624136" y="1106570"/>
                    </a:cubicBezTo>
                    <a:close/>
                    <a:moveTo>
                      <a:pt x="859908" y="1106570"/>
                    </a:moveTo>
                    <a:cubicBezTo>
                      <a:pt x="863376" y="1106570"/>
                      <a:pt x="866846" y="1107553"/>
                      <a:pt x="869492" y="1109518"/>
                    </a:cubicBezTo>
                    <a:lnTo>
                      <a:pt x="895191" y="1128603"/>
                    </a:lnTo>
                    <a:cubicBezTo>
                      <a:pt x="900486" y="1132535"/>
                      <a:pt x="900486" y="1138908"/>
                      <a:pt x="895191" y="1142839"/>
                    </a:cubicBezTo>
                    <a:lnTo>
                      <a:pt x="883833" y="1151275"/>
                    </a:lnTo>
                    <a:cubicBezTo>
                      <a:pt x="878540" y="1155206"/>
                      <a:pt x="869957" y="1155206"/>
                      <a:pt x="864664" y="1151275"/>
                    </a:cubicBezTo>
                    <a:lnTo>
                      <a:pt x="838964" y="1132190"/>
                    </a:lnTo>
                    <a:cubicBezTo>
                      <a:pt x="833671" y="1128258"/>
                      <a:pt x="833671" y="1121885"/>
                      <a:pt x="838964" y="1117954"/>
                    </a:cubicBezTo>
                    <a:lnTo>
                      <a:pt x="850324" y="1109518"/>
                    </a:lnTo>
                    <a:cubicBezTo>
                      <a:pt x="852970" y="1107553"/>
                      <a:pt x="856439" y="1106570"/>
                      <a:pt x="859908" y="1106570"/>
                    </a:cubicBezTo>
                    <a:close/>
                    <a:moveTo>
                      <a:pt x="4798832" y="1095945"/>
                    </a:moveTo>
                    <a:cubicBezTo>
                      <a:pt x="4802974" y="1095945"/>
                      <a:pt x="4807114" y="1097118"/>
                      <a:pt x="4810272" y="1099465"/>
                    </a:cubicBezTo>
                    <a:lnTo>
                      <a:pt x="4856114" y="1133508"/>
                    </a:lnTo>
                    <a:cubicBezTo>
                      <a:pt x="4862432" y="1138200"/>
                      <a:pt x="4862432" y="1145808"/>
                      <a:pt x="4856114" y="1150499"/>
                    </a:cubicBezTo>
                    <a:lnTo>
                      <a:pt x="4789236" y="1200165"/>
                    </a:lnTo>
                    <a:cubicBezTo>
                      <a:pt x="4782918" y="1204857"/>
                      <a:pt x="4772676" y="1204856"/>
                      <a:pt x="4766356" y="1200165"/>
                    </a:cubicBezTo>
                    <a:lnTo>
                      <a:pt x="4720515" y="1166122"/>
                    </a:lnTo>
                    <a:cubicBezTo>
                      <a:pt x="4714196" y="1161429"/>
                      <a:pt x="4714196" y="1153822"/>
                      <a:pt x="4720514" y="1149130"/>
                    </a:cubicBezTo>
                    <a:lnTo>
                      <a:pt x="4787392" y="1099465"/>
                    </a:lnTo>
                    <a:cubicBezTo>
                      <a:pt x="4790552" y="1097119"/>
                      <a:pt x="4794692" y="1095945"/>
                      <a:pt x="4798832" y="1095945"/>
                    </a:cubicBezTo>
                    <a:close/>
                    <a:moveTo>
                      <a:pt x="4034604" y="1095945"/>
                    </a:moveTo>
                    <a:cubicBezTo>
                      <a:pt x="4038745" y="1095945"/>
                      <a:pt x="4042886" y="1097118"/>
                      <a:pt x="4046045" y="1099465"/>
                    </a:cubicBezTo>
                    <a:lnTo>
                      <a:pt x="4091886" y="1133508"/>
                    </a:lnTo>
                    <a:cubicBezTo>
                      <a:pt x="4098204" y="1138200"/>
                      <a:pt x="4098204" y="1145808"/>
                      <a:pt x="4091886" y="1150499"/>
                    </a:cubicBezTo>
                    <a:lnTo>
                      <a:pt x="4025009" y="1200165"/>
                    </a:lnTo>
                    <a:cubicBezTo>
                      <a:pt x="4018690" y="1204857"/>
                      <a:pt x="4008447" y="1204856"/>
                      <a:pt x="4002129" y="1200165"/>
                    </a:cubicBezTo>
                    <a:lnTo>
                      <a:pt x="3956287" y="1166122"/>
                    </a:lnTo>
                    <a:cubicBezTo>
                      <a:pt x="3949968" y="1161429"/>
                      <a:pt x="3949968" y="1153822"/>
                      <a:pt x="3956286" y="1149130"/>
                    </a:cubicBezTo>
                    <a:lnTo>
                      <a:pt x="4023164" y="1099465"/>
                    </a:lnTo>
                    <a:cubicBezTo>
                      <a:pt x="4026324" y="1097119"/>
                      <a:pt x="4030463" y="1095945"/>
                      <a:pt x="4034604" y="1095945"/>
                    </a:cubicBezTo>
                    <a:close/>
                    <a:moveTo>
                      <a:pt x="3271823" y="1095945"/>
                    </a:moveTo>
                    <a:cubicBezTo>
                      <a:pt x="3275964" y="1095945"/>
                      <a:pt x="3280105" y="1097118"/>
                      <a:pt x="3283264" y="1099465"/>
                    </a:cubicBezTo>
                    <a:lnTo>
                      <a:pt x="3329106" y="1133508"/>
                    </a:lnTo>
                    <a:cubicBezTo>
                      <a:pt x="3335424" y="1138200"/>
                      <a:pt x="3335424" y="1145808"/>
                      <a:pt x="3329106" y="1150499"/>
                    </a:cubicBezTo>
                    <a:lnTo>
                      <a:pt x="3262228" y="1200165"/>
                    </a:lnTo>
                    <a:cubicBezTo>
                      <a:pt x="3255910" y="1204857"/>
                      <a:pt x="3245666" y="1204856"/>
                      <a:pt x="3239348" y="1200165"/>
                    </a:cubicBezTo>
                    <a:lnTo>
                      <a:pt x="3193506" y="1166122"/>
                    </a:lnTo>
                    <a:cubicBezTo>
                      <a:pt x="3187188" y="1161429"/>
                      <a:pt x="3187188" y="1153822"/>
                      <a:pt x="3193506" y="1149130"/>
                    </a:cubicBezTo>
                    <a:lnTo>
                      <a:pt x="3260383" y="1099465"/>
                    </a:lnTo>
                    <a:cubicBezTo>
                      <a:pt x="3263542" y="1097119"/>
                      <a:pt x="3267683" y="1095945"/>
                      <a:pt x="3271823" y="1095945"/>
                    </a:cubicBezTo>
                    <a:close/>
                    <a:moveTo>
                      <a:pt x="2507596" y="1095945"/>
                    </a:moveTo>
                    <a:cubicBezTo>
                      <a:pt x="2511736" y="1095945"/>
                      <a:pt x="2515877" y="1097118"/>
                      <a:pt x="2519036" y="1099465"/>
                    </a:cubicBezTo>
                    <a:lnTo>
                      <a:pt x="2564878" y="1133508"/>
                    </a:lnTo>
                    <a:cubicBezTo>
                      <a:pt x="2571195" y="1138200"/>
                      <a:pt x="2571195" y="1145808"/>
                      <a:pt x="2564878" y="1150499"/>
                    </a:cubicBezTo>
                    <a:lnTo>
                      <a:pt x="2498000" y="1200165"/>
                    </a:lnTo>
                    <a:cubicBezTo>
                      <a:pt x="2491682" y="1204857"/>
                      <a:pt x="2481438" y="1204856"/>
                      <a:pt x="2475119" y="1200165"/>
                    </a:cubicBezTo>
                    <a:lnTo>
                      <a:pt x="2429278" y="1166122"/>
                    </a:lnTo>
                    <a:cubicBezTo>
                      <a:pt x="2422960" y="1161429"/>
                      <a:pt x="2422960" y="1153822"/>
                      <a:pt x="2429277" y="1149130"/>
                    </a:cubicBezTo>
                    <a:lnTo>
                      <a:pt x="2496155" y="1099465"/>
                    </a:lnTo>
                    <a:cubicBezTo>
                      <a:pt x="2499314" y="1097119"/>
                      <a:pt x="2503454" y="1095945"/>
                      <a:pt x="2507596" y="1095945"/>
                    </a:cubicBezTo>
                    <a:close/>
                    <a:moveTo>
                      <a:pt x="1743214" y="1095945"/>
                    </a:moveTo>
                    <a:cubicBezTo>
                      <a:pt x="1747354" y="1095945"/>
                      <a:pt x="1751494" y="1097118"/>
                      <a:pt x="1754654" y="1099465"/>
                    </a:cubicBezTo>
                    <a:lnTo>
                      <a:pt x="1800496" y="1133508"/>
                    </a:lnTo>
                    <a:cubicBezTo>
                      <a:pt x="1806813" y="1138200"/>
                      <a:pt x="1806813" y="1145808"/>
                      <a:pt x="1800496" y="1150499"/>
                    </a:cubicBezTo>
                    <a:lnTo>
                      <a:pt x="1733618" y="1200165"/>
                    </a:lnTo>
                    <a:cubicBezTo>
                      <a:pt x="1727300" y="1204857"/>
                      <a:pt x="1717056" y="1204856"/>
                      <a:pt x="1710738" y="1200165"/>
                    </a:cubicBezTo>
                    <a:lnTo>
                      <a:pt x="1664896" y="1166122"/>
                    </a:lnTo>
                    <a:cubicBezTo>
                      <a:pt x="1658577" y="1161429"/>
                      <a:pt x="1658577" y="1153822"/>
                      <a:pt x="1664896" y="1149130"/>
                    </a:cubicBezTo>
                    <a:lnTo>
                      <a:pt x="1731774" y="1099465"/>
                    </a:lnTo>
                    <a:cubicBezTo>
                      <a:pt x="1734932" y="1097119"/>
                      <a:pt x="1739072" y="1095945"/>
                      <a:pt x="1743214" y="1095945"/>
                    </a:cubicBezTo>
                    <a:close/>
                    <a:moveTo>
                      <a:pt x="978985" y="1095945"/>
                    </a:moveTo>
                    <a:cubicBezTo>
                      <a:pt x="983127" y="1095945"/>
                      <a:pt x="987267" y="1097118"/>
                      <a:pt x="990426" y="1099465"/>
                    </a:cubicBezTo>
                    <a:lnTo>
                      <a:pt x="1036267" y="1133508"/>
                    </a:lnTo>
                    <a:cubicBezTo>
                      <a:pt x="1042586" y="1138200"/>
                      <a:pt x="1042586" y="1145808"/>
                      <a:pt x="1036267" y="1150499"/>
                    </a:cubicBezTo>
                    <a:lnTo>
                      <a:pt x="969390" y="1200165"/>
                    </a:lnTo>
                    <a:cubicBezTo>
                      <a:pt x="963072" y="1204857"/>
                      <a:pt x="952828" y="1204856"/>
                      <a:pt x="946510" y="1200165"/>
                    </a:cubicBezTo>
                    <a:lnTo>
                      <a:pt x="900668" y="1166122"/>
                    </a:lnTo>
                    <a:cubicBezTo>
                      <a:pt x="894350" y="1161429"/>
                      <a:pt x="894350" y="1153822"/>
                      <a:pt x="900668" y="1149130"/>
                    </a:cubicBezTo>
                    <a:lnTo>
                      <a:pt x="967546" y="1099465"/>
                    </a:lnTo>
                    <a:cubicBezTo>
                      <a:pt x="970704" y="1097119"/>
                      <a:pt x="974844" y="1095945"/>
                      <a:pt x="978985" y="1095945"/>
                    </a:cubicBezTo>
                    <a:close/>
                    <a:moveTo>
                      <a:pt x="4286426" y="1095628"/>
                    </a:moveTo>
                    <a:cubicBezTo>
                      <a:pt x="4288778" y="1096109"/>
                      <a:pt x="4290882" y="1097255"/>
                      <a:pt x="4292182" y="1098954"/>
                    </a:cubicBezTo>
                    <a:lnTo>
                      <a:pt x="4299464" y="1108467"/>
                    </a:lnTo>
                    <a:cubicBezTo>
                      <a:pt x="4302064" y="1111864"/>
                      <a:pt x="4300464" y="1116183"/>
                      <a:pt x="4295890" y="1118115"/>
                    </a:cubicBezTo>
                    <a:lnTo>
                      <a:pt x="4283344" y="1123412"/>
                    </a:lnTo>
                    <a:cubicBezTo>
                      <a:pt x="4278770" y="1125343"/>
                      <a:pt x="4272952" y="1124155"/>
                      <a:pt x="4270352" y="1120758"/>
                    </a:cubicBezTo>
                    <a:lnTo>
                      <a:pt x="4263070" y="1111244"/>
                    </a:lnTo>
                    <a:cubicBezTo>
                      <a:pt x="4260469" y="1107847"/>
                      <a:pt x="4262070" y="1103528"/>
                      <a:pt x="4266644" y="1101597"/>
                    </a:cubicBezTo>
                    <a:lnTo>
                      <a:pt x="4279190" y="1096300"/>
                    </a:lnTo>
                    <a:cubicBezTo>
                      <a:pt x="4281477" y="1095334"/>
                      <a:pt x="4284075" y="1095149"/>
                      <a:pt x="4286426" y="1095628"/>
                    </a:cubicBezTo>
                    <a:close/>
                    <a:moveTo>
                      <a:pt x="3523645" y="1095628"/>
                    </a:moveTo>
                    <a:cubicBezTo>
                      <a:pt x="3525996" y="1096109"/>
                      <a:pt x="3528100" y="1097255"/>
                      <a:pt x="3529400" y="1098954"/>
                    </a:cubicBezTo>
                    <a:lnTo>
                      <a:pt x="3536684" y="1108467"/>
                    </a:lnTo>
                    <a:cubicBezTo>
                      <a:pt x="3539284" y="1111864"/>
                      <a:pt x="3537683" y="1116183"/>
                      <a:pt x="3533108" y="1118115"/>
                    </a:cubicBezTo>
                    <a:lnTo>
                      <a:pt x="3520564" y="1123412"/>
                    </a:lnTo>
                    <a:cubicBezTo>
                      <a:pt x="3515988" y="1125343"/>
                      <a:pt x="3510172" y="1124155"/>
                      <a:pt x="3507572" y="1120758"/>
                    </a:cubicBezTo>
                    <a:lnTo>
                      <a:pt x="3500288" y="1111244"/>
                    </a:lnTo>
                    <a:cubicBezTo>
                      <a:pt x="3497688" y="1107847"/>
                      <a:pt x="3499288" y="1103528"/>
                      <a:pt x="3503863" y="1101597"/>
                    </a:cubicBezTo>
                    <a:lnTo>
                      <a:pt x="3516408" y="1096300"/>
                    </a:lnTo>
                    <a:cubicBezTo>
                      <a:pt x="3518696" y="1095334"/>
                      <a:pt x="3521294" y="1095149"/>
                      <a:pt x="3523645" y="1095628"/>
                    </a:cubicBezTo>
                    <a:close/>
                    <a:moveTo>
                      <a:pt x="2759418" y="1095628"/>
                    </a:moveTo>
                    <a:cubicBezTo>
                      <a:pt x="2761768" y="1096109"/>
                      <a:pt x="2763873" y="1097255"/>
                      <a:pt x="2765172" y="1098954"/>
                    </a:cubicBezTo>
                    <a:lnTo>
                      <a:pt x="2772455" y="1108467"/>
                    </a:lnTo>
                    <a:cubicBezTo>
                      <a:pt x="2775055" y="1111864"/>
                      <a:pt x="2773455" y="1116183"/>
                      <a:pt x="2768880" y="1118115"/>
                    </a:cubicBezTo>
                    <a:lnTo>
                      <a:pt x="2756335" y="1123412"/>
                    </a:lnTo>
                    <a:cubicBezTo>
                      <a:pt x="2751760" y="1125343"/>
                      <a:pt x="2745943" y="1124155"/>
                      <a:pt x="2743344" y="1120758"/>
                    </a:cubicBezTo>
                    <a:lnTo>
                      <a:pt x="2736060" y="1111244"/>
                    </a:lnTo>
                    <a:cubicBezTo>
                      <a:pt x="2733460" y="1107847"/>
                      <a:pt x="2735060" y="1103528"/>
                      <a:pt x="2739635" y="1101597"/>
                    </a:cubicBezTo>
                    <a:lnTo>
                      <a:pt x="2752180" y="1096300"/>
                    </a:lnTo>
                    <a:cubicBezTo>
                      <a:pt x="2754468" y="1095334"/>
                      <a:pt x="2757066" y="1095149"/>
                      <a:pt x="2759418" y="1095628"/>
                    </a:cubicBezTo>
                    <a:close/>
                    <a:moveTo>
                      <a:pt x="1995035" y="1095628"/>
                    </a:moveTo>
                    <a:cubicBezTo>
                      <a:pt x="1997386" y="1096109"/>
                      <a:pt x="1999490" y="1097255"/>
                      <a:pt x="2000790" y="1098954"/>
                    </a:cubicBezTo>
                    <a:lnTo>
                      <a:pt x="2008073" y="1108467"/>
                    </a:lnTo>
                    <a:cubicBezTo>
                      <a:pt x="2010674" y="1111864"/>
                      <a:pt x="2009073" y="1116183"/>
                      <a:pt x="2004498" y="1118115"/>
                    </a:cubicBezTo>
                    <a:lnTo>
                      <a:pt x="1991953" y="1123412"/>
                    </a:lnTo>
                    <a:cubicBezTo>
                      <a:pt x="1987379" y="1125343"/>
                      <a:pt x="1981562" y="1124155"/>
                      <a:pt x="1978961" y="1120758"/>
                    </a:cubicBezTo>
                    <a:lnTo>
                      <a:pt x="1971678" y="1111244"/>
                    </a:lnTo>
                    <a:cubicBezTo>
                      <a:pt x="1969078" y="1107847"/>
                      <a:pt x="1970678" y="1103528"/>
                      <a:pt x="1975254" y="1101597"/>
                    </a:cubicBezTo>
                    <a:lnTo>
                      <a:pt x="1987798" y="1096300"/>
                    </a:lnTo>
                    <a:cubicBezTo>
                      <a:pt x="1990086" y="1095334"/>
                      <a:pt x="1992684" y="1095149"/>
                      <a:pt x="1995035" y="1095628"/>
                    </a:cubicBezTo>
                    <a:close/>
                    <a:moveTo>
                      <a:pt x="1230807" y="1095628"/>
                    </a:moveTo>
                    <a:cubicBezTo>
                      <a:pt x="1233159" y="1096109"/>
                      <a:pt x="1235263" y="1097255"/>
                      <a:pt x="1236563" y="1098954"/>
                    </a:cubicBezTo>
                    <a:lnTo>
                      <a:pt x="1243845" y="1108467"/>
                    </a:lnTo>
                    <a:cubicBezTo>
                      <a:pt x="1246446" y="1111864"/>
                      <a:pt x="1244846" y="1116183"/>
                      <a:pt x="1240270" y="1118115"/>
                    </a:cubicBezTo>
                    <a:lnTo>
                      <a:pt x="1227726" y="1123412"/>
                    </a:lnTo>
                    <a:cubicBezTo>
                      <a:pt x="1223151" y="1125343"/>
                      <a:pt x="1217334" y="1124155"/>
                      <a:pt x="1214734" y="1120758"/>
                    </a:cubicBezTo>
                    <a:lnTo>
                      <a:pt x="1207451" y="1111244"/>
                    </a:lnTo>
                    <a:cubicBezTo>
                      <a:pt x="1204850" y="1107847"/>
                      <a:pt x="1206451" y="1103528"/>
                      <a:pt x="1211026" y="1101597"/>
                    </a:cubicBezTo>
                    <a:lnTo>
                      <a:pt x="1223571" y="1096300"/>
                    </a:lnTo>
                    <a:cubicBezTo>
                      <a:pt x="1225858" y="1095334"/>
                      <a:pt x="1228457" y="1095149"/>
                      <a:pt x="1230807" y="1095628"/>
                    </a:cubicBezTo>
                    <a:close/>
                    <a:moveTo>
                      <a:pt x="468026" y="1095628"/>
                    </a:moveTo>
                    <a:cubicBezTo>
                      <a:pt x="470377" y="1096109"/>
                      <a:pt x="472482" y="1097255"/>
                      <a:pt x="473781" y="1098954"/>
                    </a:cubicBezTo>
                    <a:lnTo>
                      <a:pt x="481065" y="1108467"/>
                    </a:lnTo>
                    <a:cubicBezTo>
                      <a:pt x="483665" y="1111864"/>
                      <a:pt x="482064" y="1116183"/>
                      <a:pt x="477490" y="1118115"/>
                    </a:cubicBezTo>
                    <a:lnTo>
                      <a:pt x="464945" y="1123412"/>
                    </a:lnTo>
                    <a:cubicBezTo>
                      <a:pt x="460369" y="1125343"/>
                      <a:pt x="454553" y="1124155"/>
                      <a:pt x="451953" y="1120758"/>
                    </a:cubicBezTo>
                    <a:lnTo>
                      <a:pt x="444670" y="1111244"/>
                    </a:lnTo>
                    <a:cubicBezTo>
                      <a:pt x="442070" y="1107847"/>
                      <a:pt x="443670" y="1103528"/>
                      <a:pt x="448244" y="1101597"/>
                    </a:cubicBezTo>
                    <a:lnTo>
                      <a:pt x="460790" y="1096300"/>
                    </a:lnTo>
                    <a:cubicBezTo>
                      <a:pt x="463077" y="1095334"/>
                      <a:pt x="465675" y="1095149"/>
                      <a:pt x="468026" y="1095628"/>
                    </a:cubicBezTo>
                    <a:close/>
                    <a:moveTo>
                      <a:pt x="4354420" y="1088983"/>
                    </a:moveTo>
                    <a:cubicBezTo>
                      <a:pt x="4357287" y="1088733"/>
                      <a:pt x="4360174" y="1088905"/>
                      <a:pt x="4362915" y="1089466"/>
                    </a:cubicBezTo>
                    <a:cubicBezTo>
                      <a:pt x="4368400" y="1090586"/>
                      <a:pt x="4373308" y="1093260"/>
                      <a:pt x="4376342" y="1097223"/>
                    </a:cubicBezTo>
                    <a:lnTo>
                      <a:pt x="4393328" y="1119412"/>
                    </a:lnTo>
                    <a:cubicBezTo>
                      <a:pt x="4399394" y="1127337"/>
                      <a:pt x="4395662" y="1137414"/>
                      <a:pt x="4384990" y="1141918"/>
                    </a:cubicBezTo>
                    <a:lnTo>
                      <a:pt x="4355726" y="1154274"/>
                    </a:lnTo>
                    <a:cubicBezTo>
                      <a:pt x="4345054" y="1158779"/>
                      <a:pt x="4331486" y="1156007"/>
                      <a:pt x="4325420" y="1148082"/>
                    </a:cubicBezTo>
                    <a:lnTo>
                      <a:pt x="4308433" y="1125893"/>
                    </a:lnTo>
                    <a:cubicBezTo>
                      <a:pt x="4302366" y="1117968"/>
                      <a:pt x="4306098" y="1107891"/>
                      <a:pt x="4316770" y="1103387"/>
                    </a:cubicBezTo>
                    <a:lnTo>
                      <a:pt x="4346036" y="1091031"/>
                    </a:lnTo>
                    <a:cubicBezTo>
                      <a:pt x="4348704" y="1089904"/>
                      <a:pt x="4351552" y="1089233"/>
                      <a:pt x="4354420" y="1088983"/>
                    </a:cubicBezTo>
                    <a:close/>
                    <a:moveTo>
                      <a:pt x="3591639" y="1088983"/>
                    </a:moveTo>
                    <a:cubicBezTo>
                      <a:pt x="3594506" y="1088733"/>
                      <a:pt x="3597392" y="1088905"/>
                      <a:pt x="3600134" y="1089466"/>
                    </a:cubicBezTo>
                    <a:cubicBezTo>
                      <a:pt x="3605618" y="1090586"/>
                      <a:pt x="3610527" y="1093260"/>
                      <a:pt x="3613560" y="1097223"/>
                    </a:cubicBezTo>
                    <a:lnTo>
                      <a:pt x="3630547" y="1119412"/>
                    </a:lnTo>
                    <a:cubicBezTo>
                      <a:pt x="3636614" y="1127337"/>
                      <a:pt x="3632880" y="1137414"/>
                      <a:pt x="3622210" y="1141918"/>
                    </a:cubicBezTo>
                    <a:lnTo>
                      <a:pt x="3592944" y="1154274"/>
                    </a:lnTo>
                    <a:cubicBezTo>
                      <a:pt x="3582273" y="1158779"/>
                      <a:pt x="3568704" y="1156007"/>
                      <a:pt x="3562639" y="1148082"/>
                    </a:cubicBezTo>
                    <a:lnTo>
                      <a:pt x="3545652" y="1125893"/>
                    </a:lnTo>
                    <a:cubicBezTo>
                      <a:pt x="3539585" y="1117968"/>
                      <a:pt x="3543318" y="1107891"/>
                      <a:pt x="3553988" y="1103387"/>
                    </a:cubicBezTo>
                    <a:lnTo>
                      <a:pt x="3583255" y="1091031"/>
                    </a:lnTo>
                    <a:cubicBezTo>
                      <a:pt x="3585923" y="1089904"/>
                      <a:pt x="3588772" y="1089233"/>
                      <a:pt x="3591639" y="1088983"/>
                    </a:cubicBezTo>
                    <a:close/>
                    <a:moveTo>
                      <a:pt x="2827411" y="1088983"/>
                    </a:moveTo>
                    <a:cubicBezTo>
                      <a:pt x="2830278" y="1088733"/>
                      <a:pt x="2833164" y="1088905"/>
                      <a:pt x="2835906" y="1089466"/>
                    </a:cubicBezTo>
                    <a:cubicBezTo>
                      <a:pt x="2841391" y="1090586"/>
                      <a:pt x="2846299" y="1093260"/>
                      <a:pt x="2849332" y="1097223"/>
                    </a:cubicBezTo>
                    <a:lnTo>
                      <a:pt x="2866319" y="1119412"/>
                    </a:lnTo>
                    <a:cubicBezTo>
                      <a:pt x="2872386" y="1127337"/>
                      <a:pt x="2868652" y="1137414"/>
                      <a:pt x="2857982" y="1141918"/>
                    </a:cubicBezTo>
                    <a:lnTo>
                      <a:pt x="2828716" y="1154274"/>
                    </a:lnTo>
                    <a:cubicBezTo>
                      <a:pt x="2818045" y="1158779"/>
                      <a:pt x="2804476" y="1156007"/>
                      <a:pt x="2798410" y="1148082"/>
                    </a:cubicBezTo>
                    <a:lnTo>
                      <a:pt x="2781424" y="1125893"/>
                    </a:lnTo>
                    <a:cubicBezTo>
                      <a:pt x="2775357" y="1117968"/>
                      <a:pt x="2779090" y="1107891"/>
                      <a:pt x="2789761" y="1103387"/>
                    </a:cubicBezTo>
                    <a:lnTo>
                      <a:pt x="2819027" y="1091031"/>
                    </a:lnTo>
                    <a:cubicBezTo>
                      <a:pt x="2821694" y="1089904"/>
                      <a:pt x="2824544" y="1089233"/>
                      <a:pt x="2827411" y="1088983"/>
                    </a:cubicBezTo>
                    <a:close/>
                    <a:moveTo>
                      <a:pt x="2063029" y="1088983"/>
                    </a:moveTo>
                    <a:cubicBezTo>
                      <a:pt x="2065896" y="1088733"/>
                      <a:pt x="2068782" y="1088905"/>
                      <a:pt x="2071524" y="1089466"/>
                    </a:cubicBezTo>
                    <a:cubicBezTo>
                      <a:pt x="2077009" y="1090586"/>
                      <a:pt x="2081917" y="1093260"/>
                      <a:pt x="2084950" y="1097223"/>
                    </a:cubicBezTo>
                    <a:lnTo>
                      <a:pt x="2101937" y="1119412"/>
                    </a:lnTo>
                    <a:cubicBezTo>
                      <a:pt x="2108004" y="1127337"/>
                      <a:pt x="2104271" y="1137414"/>
                      <a:pt x="2093599" y="1141918"/>
                    </a:cubicBezTo>
                    <a:lnTo>
                      <a:pt x="2064335" y="1154274"/>
                    </a:lnTo>
                    <a:cubicBezTo>
                      <a:pt x="2053663" y="1158779"/>
                      <a:pt x="2040095" y="1156007"/>
                      <a:pt x="2034028" y="1148082"/>
                    </a:cubicBezTo>
                    <a:lnTo>
                      <a:pt x="2017042" y="1125893"/>
                    </a:lnTo>
                    <a:cubicBezTo>
                      <a:pt x="2010974" y="1117968"/>
                      <a:pt x="2014708" y="1107891"/>
                      <a:pt x="2025379" y="1103387"/>
                    </a:cubicBezTo>
                    <a:lnTo>
                      <a:pt x="2054645" y="1091031"/>
                    </a:lnTo>
                    <a:cubicBezTo>
                      <a:pt x="2057313" y="1089904"/>
                      <a:pt x="2060161" y="1089233"/>
                      <a:pt x="2063029" y="1088983"/>
                    </a:cubicBezTo>
                    <a:close/>
                    <a:moveTo>
                      <a:pt x="1298801" y="1088983"/>
                    </a:moveTo>
                    <a:cubicBezTo>
                      <a:pt x="1301668" y="1088733"/>
                      <a:pt x="1304555" y="1088905"/>
                      <a:pt x="1307296" y="1089466"/>
                    </a:cubicBezTo>
                    <a:cubicBezTo>
                      <a:pt x="1312781" y="1090586"/>
                      <a:pt x="1317690" y="1093260"/>
                      <a:pt x="1320722" y="1097223"/>
                    </a:cubicBezTo>
                    <a:lnTo>
                      <a:pt x="1337709" y="1119412"/>
                    </a:lnTo>
                    <a:cubicBezTo>
                      <a:pt x="1343776" y="1127337"/>
                      <a:pt x="1340043" y="1137414"/>
                      <a:pt x="1329372" y="1141918"/>
                    </a:cubicBezTo>
                    <a:lnTo>
                      <a:pt x="1300107" y="1154274"/>
                    </a:lnTo>
                    <a:cubicBezTo>
                      <a:pt x="1289435" y="1158779"/>
                      <a:pt x="1275867" y="1156007"/>
                      <a:pt x="1269801" y="1148082"/>
                    </a:cubicBezTo>
                    <a:lnTo>
                      <a:pt x="1252814" y="1125893"/>
                    </a:lnTo>
                    <a:cubicBezTo>
                      <a:pt x="1246747" y="1117968"/>
                      <a:pt x="1250480" y="1107891"/>
                      <a:pt x="1261151" y="1103387"/>
                    </a:cubicBezTo>
                    <a:lnTo>
                      <a:pt x="1290417" y="1091031"/>
                    </a:lnTo>
                    <a:cubicBezTo>
                      <a:pt x="1293085" y="1089904"/>
                      <a:pt x="1295934" y="1089233"/>
                      <a:pt x="1298801" y="1088983"/>
                    </a:cubicBezTo>
                    <a:close/>
                    <a:moveTo>
                      <a:pt x="536020" y="1088983"/>
                    </a:moveTo>
                    <a:cubicBezTo>
                      <a:pt x="538887" y="1088733"/>
                      <a:pt x="541773" y="1088905"/>
                      <a:pt x="544515" y="1089466"/>
                    </a:cubicBezTo>
                    <a:cubicBezTo>
                      <a:pt x="550000" y="1090586"/>
                      <a:pt x="554908" y="1093260"/>
                      <a:pt x="557942" y="1097223"/>
                    </a:cubicBezTo>
                    <a:lnTo>
                      <a:pt x="574928" y="1119412"/>
                    </a:lnTo>
                    <a:cubicBezTo>
                      <a:pt x="580995" y="1127337"/>
                      <a:pt x="577262" y="1137414"/>
                      <a:pt x="566591" y="1141918"/>
                    </a:cubicBezTo>
                    <a:lnTo>
                      <a:pt x="537326" y="1154274"/>
                    </a:lnTo>
                    <a:cubicBezTo>
                      <a:pt x="526654" y="1158779"/>
                      <a:pt x="513086" y="1156007"/>
                      <a:pt x="507020" y="1148082"/>
                    </a:cubicBezTo>
                    <a:lnTo>
                      <a:pt x="490033" y="1125893"/>
                    </a:lnTo>
                    <a:cubicBezTo>
                      <a:pt x="483966" y="1117968"/>
                      <a:pt x="487699" y="1107891"/>
                      <a:pt x="498370" y="1103387"/>
                    </a:cubicBezTo>
                    <a:lnTo>
                      <a:pt x="527636" y="1091031"/>
                    </a:lnTo>
                    <a:cubicBezTo>
                      <a:pt x="530304" y="1089904"/>
                      <a:pt x="533153" y="1089233"/>
                      <a:pt x="536020" y="1088983"/>
                    </a:cubicBezTo>
                    <a:close/>
                    <a:moveTo>
                      <a:pt x="394318" y="1077218"/>
                    </a:moveTo>
                    <a:lnTo>
                      <a:pt x="426087" y="1100811"/>
                    </a:lnTo>
                    <a:cubicBezTo>
                      <a:pt x="439602" y="1110847"/>
                      <a:pt x="439602" y="1127121"/>
                      <a:pt x="426087" y="1137158"/>
                    </a:cubicBezTo>
                    <a:lnTo>
                      <a:pt x="389020" y="1164684"/>
                    </a:lnTo>
                    <a:lnTo>
                      <a:pt x="381800" y="1166905"/>
                    </a:lnTo>
                    <a:close/>
                    <a:moveTo>
                      <a:pt x="4366882" y="1056366"/>
                    </a:moveTo>
                    <a:cubicBezTo>
                      <a:pt x="4369114" y="1056440"/>
                      <a:pt x="4371307" y="1057145"/>
                      <a:pt x="4372934" y="1058465"/>
                    </a:cubicBezTo>
                    <a:lnTo>
                      <a:pt x="4379916" y="1064132"/>
                    </a:lnTo>
                    <a:cubicBezTo>
                      <a:pt x="4383170" y="1066773"/>
                      <a:pt x="4382924" y="1070872"/>
                      <a:pt x="4379368" y="1073288"/>
                    </a:cubicBezTo>
                    <a:lnTo>
                      <a:pt x="4371738" y="1078473"/>
                    </a:lnTo>
                    <a:cubicBezTo>
                      <a:pt x="4368182" y="1080889"/>
                      <a:pt x="4362663" y="1080707"/>
                      <a:pt x="4359410" y="1078066"/>
                    </a:cubicBezTo>
                    <a:lnTo>
                      <a:pt x="4352427" y="1072400"/>
                    </a:lnTo>
                    <a:cubicBezTo>
                      <a:pt x="4349174" y="1069759"/>
                      <a:pt x="4349419" y="1065660"/>
                      <a:pt x="4352974" y="1063244"/>
                    </a:cubicBezTo>
                    <a:lnTo>
                      <a:pt x="4360605" y="1058059"/>
                    </a:lnTo>
                    <a:cubicBezTo>
                      <a:pt x="4362383" y="1056851"/>
                      <a:pt x="4364650" y="1056293"/>
                      <a:pt x="4366882" y="1056366"/>
                    </a:cubicBezTo>
                    <a:close/>
                    <a:moveTo>
                      <a:pt x="3604101" y="1056366"/>
                    </a:moveTo>
                    <a:cubicBezTo>
                      <a:pt x="3606333" y="1056440"/>
                      <a:pt x="3608526" y="1057145"/>
                      <a:pt x="3610152" y="1058465"/>
                    </a:cubicBezTo>
                    <a:lnTo>
                      <a:pt x="3617134" y="1064132"/>
                    </a:lnTo>
                    <a:cubicBezTo>
                      <a:pt x="3620388" y="1066773"/>
                      <a:pt x="3620143" y="1070872"/>
                      <a:pt x="3616588" y="1073288"/>
                    </a:cubicBezTo>
                    <a:lnTo>
                      <a:pt x="3608957" y="1078473"/>
                    </a:lnTo>
                    <a:cubicBezTo>
                      <a:pt x="3605402" y="1080889"/>
                      <a:pt x="3599882" y="1080707"/>
                      <a:pt x="3596628" y="1078066"/>
                    </a:cubicBezTo>
                    <a:lnTo>
                      <a:pt x="3589646" y="1072400"/>
                    </a:lnTo>
                    <a:cubicBezTo>
                      <a:pt x="3586393" y="1069759"/>
                      <a:pt x="3586638" y="1065660"/>
                      <a:pt x="3590193" y="1063244"/>
                    </a:cubicBezTo>
                    <a:lnTo>
                      <a:pt x="3597824" y="1058059"/>
                    </a:lnTo>
                    <a:cubicBezTo>
                      <a:pt x="3599602" y="1056851"/>
                      <a:pt x="3601870" y="1056293"/>
                      <a:pt x="3604101" y="1056366"/>
                    </a:cubicBezTo>
                    <a:close/>
                    <a:moveTo>
                      <a:pt x="2839874" y="1056366"/>
                    </a:moveTo>
                    <a:cubicBezTo>
                      <a:pt x="2842105" y="1056440"/>
                      <a:pt x="2844298" y="1057145"/>
                      <a:pt x="2845924" y="1058465"/>
                    </a:cubicBezTo>
                    <a:lnTo>
                      <a:pt x="2852906" y="1064132"/>
                    </a:lnTo>
                    <a:cubicBezTo>
                      <a:pt x="2856160" y="1066773"/>
                      <a:pt x="2855915" y="1070872"/>
                      <a:pt x="2852359" y="1073288"/>
                    </a:cubicBezTo>
                    <a:lnTo>
                      <a:pt x="2844729" y="1078473"/>
                    </a:lnTo>
                    <a:cubicBezTo>
                      <a:pt x="2841173" y="1080889"/>
                      <a:pt x="2835654" y="1080707"/>
                      <a:pt x="2832400" y="1078066"/>
                    </a:cubicBezTo>
                    <a:lnTo>
                      <a:pt x="2825418" y="1072400"/>
                    </a:lnTo>
                    <a:cubicBezTo>
                      <a:pt x="2822164" y="1069759"/>
                      <a:pt x="2822410" y="1065660"/>
                      <a:pt x="2825965" y="1063244"/>
                    </a:cubicBezTo>
                    <a:lnTo>
                      <a:pt x="2833596" y="1058059"/>
                    </a:lnTo>
                    <a:cubicBezTo>
                      <a:pt x="2835374" y="1056851"/>
                      <a:pt x="2837642" y="1056293"/>
                      <a:pt x="2839874" y="1056366"/>
                    </a:cubicBezTo>
                    <a:close/>
                    <a:moveTo>
                      <a:pt x="2075491" y="1056366"/>
                    </a:moveTo>
                    <a:cubicBezTo>
                      <a:pt x="2077723" y="1056440"/>
                      <a:pt x="2079916" y="1057145"/>
                      <a:pt x="2081542" y="1058465"/>
                    </a:cubicBezTo>
                    <a:lnTo>
                      <a:pt x="2088524" y="1064132"/>
                    </a:lnTo>
                    <a:cubicBezTo>
                      <a:pt x="2091778" y="1066773"/>
                      <a:pt x="2091533" y="1070872"/>
                      <a:pt x="2087977" y="1073288"/>
                    </a:cubicBezTo>
                    <a:lnTo>
                      <a:pt x="2080346" y="1078473"/>
                    </a:lnTo>
                    <a:cubicBezTo>
                      <a:pt x="2076792" y="1080889"/>
                      <a:pt x="2071272" y="1080707"/>
                      <a:pt x="2068018" y="1078066"/>
                    </a:cubicBezTo>
                    <a:lnTo>
                      <a:pt x="2061036" y="1072400"/>
                    </a:lnTo>
                    <a:cubicBezTo>
                      <a:pt x="2057782" y="1069759"/>
                      <a:pt x="2058028" y="1065660"/>
                      <a:pt x="2061582" y="1063244"/>
                    </a:cubicBezTo>
                    <a:lnTo>
                      <a:pt x="2069214" y="1058059"/>
                    </a:lnTo>
                    <a:cubicBezTo>
                      <a:pt x="2070992" y="1056851"/>
                      <a:pt x="2073260" y="1056293"/>
                      <a:pt x="2075491" y="1056366"/>
                    </a:cubicBezTo>
                    <a:close/>
                    <a:moveTo>
                      <a:pt x="1311263" y="1056366"/>
                    </a:moveTo>
                    <a:cubicBezTo>
                      <a:pt x="1313495" y="1056440"/>
                      <a:pt x="1315688" y="1057145"/>
                      <a:pt x="1317315" y="1058465"/>
                    </a:cubicBezTo>
                    <a:lnTo>
                      <a:pt x="1324296" y="1064132"/>
                    </a:lnTo>
                    <a:cubicBezTo>
                      <a:pt x="1327550" y="1066773"/>
                      <a:pt x="1327306" y="1070872"/>
                      <a:pt x="1323750" y="1073288"/>
                    </a:cubicBezTo>
                    <a:lnTo>
                      <a:pt x="1316118" y="1078473"/>
                    </a:lnTo>
                    <a:cubicBezTo>
                      <a:pt x="1312564" y="1080889"/>
                      <a:pt x="1307044" y="1080707"/>
                      <a:pt x="1303791" y="1078066"/>
                    </a:cubicBezTo>
                    <a:lnTo>
                      <a:pt x="1296808" y="1072400"/>
                    </a:lnTo>
                    <a:cubicBezTo>
                      <a:pt x="1293555" y="1069759"/>
                      <a:pt x="1293800" y="1065660"/>
                      <a:pt x="1297355" y="1063244"/>
                    </a:cubicBezTo>
                    <a:lnTo>
                      <a:pt x="1304986" y="1058059"/>
                    </a:lnTo>
                    <a:cubicBezTo>
                      <a:pt x="1306765" y="1056851"/>
                      <a:pt x="1309032" y="1056293"/>
                      <a:pt x="1311263" y="1056366"/>
                    </a:cubicBezTo>
                    <a:close/>
                    <a:moveTo>
                      <a:pt x="548482" y="1056366"/>
                    </a:moveTo>
                    <a:cubicBezTo>
                      <a:pt x="550714" y="1056440"/>
                      <a:pt x="552907" y="1057145"/>
                      <a:pt x="554533" y="1058465"/>
                    </a:cubicBezTo>
                    <a:lnTo>
                      <a:pt x="561516" y="1064132"/>
                    </a:lnTo>
                    <a:cubicBezTo>
                      <a:pt x="564770" y="1066773"/>
                      <a:pt x="564524" y="1070872"/>
                      <a:pt x="560969" y="1073288"/>
                    </a:cubicBezTo>
                    <a:lnTo>
                      <a:pt x="553338" y="1078473"/>
                    </a:lnTo>
                    <a:cubicBezTo>
                      <a:pt x="549783" y="1080889"/>
                      <a:pt x="544263" y="1080707"/>
                      <a:pt x="541009" y="1078066"/>
                    </a:cubicBezTo>
                    <a:lnTo>
                      <a:pt x="534027" y="1072400"/>
                    </a:lnTo>
                    <a:cubicBezTo>
                      <a:pt x="530774" y="1069759"/>
                      <a:pt x="531019" y="1065660"/>
                      <a:pt x="534574" y="1063244"/>
                    </a:cubicBezTo>
                    <a:lnTo>
                      <a:pt x="542205" y="1058059"/>
                    </a:lnTo>
                    <a:cubicBezTo>
                      <a:pt x="543984" y="1056851"/>
                      <a:pt x="546252" y="1056293"/>
                      <a:pt x="548482" y="1056366"/>
                    </a:cubicBezTo>
                    <a:close/>
                    <a:moveTo>
                      <a:pt x="4316566" y="1055715"/>
                    </a:moveTo>
                    <a:cubicBezTo>
                      <a:pt x="4319872" y="1055878"/>
                      <a:pt x="4323094" y="1056979"/>
                      <a:pt x="4325449" y="1058976"/>
                    </a:cubicBezTo>
                    <a:lnTo>
                      <a:pt x="4338366" y="1069935"/>
                    </a:lnTo>
                    <a:cubicBezTo>
                      <a:pt x="4343076" y="1073930"/>
                      <a:pt x="4342532" y="1080005"/>
                      <a:pt x="4337152" y="1083502"/>
                    </a:cubicBezTo>
                    <a:lnTo>
                      <a:pt x="4318556" y="1095590"/>
                    </a:lnTo>
                    <a:cubicBezTo>
                      <a:pt x="4313176" y="1099088"/>
                      <a:pt x="4304996" y="1098684"/>
                      <a:pt x="4300286" y="1094689"/>
                    </a:cubicBezTo>
                    <a:lnTo>
                      <a:pt x="4287370" y="1083730"/>
                    </a:lnTo>
                    <a:cubicBezTo>
                      <a:pt x="4282660" y="1079734"/>
                      <a:pt x="4283204" y="1073659"/>
                      <a:pt x="4288584" y="1070162"/>
                    </a:cubicBezTo>
                    <a:lnTo>
                      <a:pt x="4307180" y="1058074"/>
                    </a:lnTo>
                    <a:cubicBezTo>
                      <a:pt x="4309870" y="1056325"/>
                      <a:pt x="4313260" y="1055552"/>
                      <a:pt x="4316566" y="1055715"/>
                    </a:cubicBezTo>
                    <a:close/>
                    <a:moveTo>
                      <a:pt x="3553786" y="1055715"/>
                    </a:moveTo>
                    <a:cubicBezTo>
                      <a:pt x="3557092" y="1055878"/>
                      <a:pt x="3560314" y="1056979"/>
                      <a:pt x="3562668" y="1058976"/>
                    </a:cubicBezTo>
                    <a:lnTo>
                      <a:pt x="3575586" y="1069935"/>
                    </a:lnTo>
                    <a:cubicBezTo>
                      <a:pt x="3580295" y="1073930"/>
                      <a:pt x="3579750" y="1080005"/>
                      <a:pt x="3574370" y="1083502"/>
                    </a:cubicBezTo>
                    <a:lnTo>
                      <a:pt x="3555776" y="1095590"/>
                    </a:lnTo>
                    <a:cubicBezTo>
                      <a:pt x="3550395" y="1099088"/>
                      <a:pt x="3542215" y="1098684"/>
                      <a:pt x="3537506" y="1094689"/>
                    </a:cubicBezTo>
                    <a:lnTo>
                      <a:pt x="3524588" y="1083730"/>
                    </a:lnTo>
                    <a:cubicBezTo>
                      <a:pt x="3519880" y="1079734"/>
                      <a:pt x="3520423" y="1073659"/>
                      <a:pt x="3525803" y="1070162"/>
                    </a:cubicBezTo>
                    <a:lnTo>
                      <a:pt x="3544399" y="1058074"/>
                    </a:lnTo>
                    <a:cubicBezTo>
                      <a:pt x="3547089" y="1056325"/>
                      <a:pt x="3550479" y="1055552"/>
                      <a:pt x="3553786" y="1055715"/>
                    </a:cubicBezTo>
                    <a:close/>
                    <a:moveTo>
                      <a:pt x="2789558" y="1055715"/>
                    </a:moveTo>
                    <a:cubicBezTo>
                      <a:pt x="2792864" y="1055878"/>
                      <a:pt x="2796086" y="1056979"/>
                      <a:pt x="2798440" y="1058976"/>
                    </a:cubicBezTo>
                    <a:lnTo>
                      <a:pt x="2811358" y="1069935"/>
                    </a:lnTo>
                    <a:cubicBezTo>
                      <a:pt x="2816067" y="1073930"/>
                      <a:pt x="2815523" y="1080005"/>
                      <a:pt x="2810142" y="1083502"/>
                    </a:cubicBezTo>
                    <a:lnTo>
                      <a:pt x="2791547" y="1095590"/>
                    </a:lnTo>
                    <a:cubicBezTo>
                      <a:pt x="2786167" y="1099088"/>
                      <a:pt x="2777987" y="1098684"/>
                      <a:pt x="2773278" y="1094689"/>
                    </a:cubicBezTo>
                    <a:lnTo>
                      <a:pt x="2760361" y="1083730"/>
                    </a:lnTo>
                    <a:cubicBezTo>
                      <a:pt x="2755651" y="1079734"/>
                      <a:pt x="2756195" y="1073659"/>
                      <a:pt x="2761575" y="1070162"/>
                    </a:cubicBezTo>
                    <a:lnTo>
                      <a:pt x="2780172" y="1058074"/>
                    </a:lnTo>
                    <a:cubicBezTo>
                      <a:pt x="2782861" y="1056325"/>
                      <a:pt x="2786251" y="1055552"/>
                      <a:pt x="2789558" y="1055715"/>
                    </a:cubicBezTo>
                    <a:close/>
                    <a:moveTo>
                      <a:pt x="2025176" y="1055715"/>
                    </a:moveTo>
                    <a:cubicBezTo>
                      <a:pt x="2028482" y="1055878"/>
                      <a:pt x="2031704" y="1056979"/>
                      <a:pt x="2034058" y="1058976"/>
                    </a:cubicBezTo>
                    <a:lnTo>
                      <a:pt x="2046975" y="1069935"/>
                    </a:lnTo>
                    <a:cubicBezTo>
                      <a:pt x="2051685" y="1073930"/>
                      <a:pt x="2051140" y="1080005"/>
                      <a:pt x="2045760" y="1083502"/>
                    </a:cubicBezTo>
                    <a:lnTo>
                      <a:pt x="2027165" y="1095590"/>
                    </a:lnTo>
                    <a:cubicBezTo>
                      <a:pt x="2021785" y="1099088"/>
                      <a:pt x="2013605" y="1098684"/>
                      <a:pt x="2008896" y="1094689"/>
                    </a:cubicBezTo>
                    <a:lnTo>
                      <a:pt x="1995978" y="1083730"/>
                    </a:lnTo>
                    <a:cubicBezTo>
                      <a:pt x="1991269" y="1079734"/>
                      <a:pt x="1991812" y="1073659"/>
                      <a:pt x="1997193" y="1070162"/>
                    </a:cubicBezTo>
                    <a:lnTo>
                      <a:pt x="2015789" y="1058074"/>
                    </a:lnTo>
                    <a:cubicBezTo>
                      <a:pt x="2018479" y="1056325"/>
                      <a:pt x="2021868" y="1055552"/>
                      <a:pt x="2025176" y="1055715"/>
                    </a:cubicBezTo>
                    <a:close/>
                    <a:moveTo>
                      <a:pt x="1260948" y="1055715"/>
                    </a:moveTo>
                    <a:cubicBezTo>
                      <a:pt x="1264254" y="1055878"/>
                      <a:pt x="1267476" y="1056979"/>
                      <a:pt x="1269830" y="1058976"/>
                    </a:cubicBezTo>
                    <a:lnTo>
                      <a:pt x="1282748" y="1069935"/>
                    </a:lnTo>
                    <a:cubicBezTo>
                      <a:pt x="1287457" y="1073930"/>
                      <a:pt x="1286913" y="1080005"/>
                      <a:pt x="1281533" y="1083502"/>
                    </a:cubicBezTo>
                    <a:lnTo>
                      <a:pt x="1262938" y="1095590"/>
                    </a:lnTo>
                    <a:cubicBezTo>
                      <a:pt x="1257558" y="1099088"/>
                      <a:pt x="1249377" y="1098684"/>
                      <a:pt x="1244668" y="1094689"/>
                    </a:cubicBezTo>
                    <a:lnTo>
                      <a:pt x="1231750" y="1083730"/>
                    </a:lnTo>
                    <a:cubicBezTo>
                      <a:pt x="1227041" y="1079734"/>
                      <a:pt x="1227585" y="1073659"/>
                      <a:pt x="1232965" y="1070162"/>
                    </a:cubicBezTo>
                    <a:lnTo>
                      <a:pt x="1251562" y="1058074"/>
                    </a:lnTo>
                    <a:cubicBezTo>
                      <a:pt x="1254251" y="1056325"/>
                      <a:pt x="1257641" y="1055552"/>
                      <a:pt x="1260948" y="1055715"/>
                    </a:cubicBezTo>
                    <a:close/>
                    <a:moveTo>
                      <a:pt x="498167" y="1055715"/>
                    </a:moveTo>
                    <a:cubicBezTo>
                      <a:pt x="501473" y="1055878"/>
                      <a:pt x="504695" y="1056979"/>
                      <a:pt x="507049" y="1058976"/>
                    </a:cubicBezTo>
                    <a:lnTo>
                      <a:pt x="519967" y="1069935"/>
                    </a:lnTo>
                    <a:cubicBezTo>
                      <a:pt x="524676" y="1073930"/>
                      <a:pt x="524132" y="1080005"/>
                      <a:pt x="518752" y="1083502"/>
                    </a:cubicBezTo>
                    <a:lnTo>
                      <a:pt x="500156" y="1095590"/>
                    </a:lnTo>
                    <a:cubicBezTo>
                      <a:pt x="494776" y="1099088"/>
                      <a:pt x="486596" y="1098684"/>
                      <a:pt x="481887" y="1094689"/>
                    </a:cubicBezTo>
                    <a:lnTo>
                      <a:pt x="468970" y="1083730"/>
                    </a:lnTo>
                    <a:cubicBezTo>
                      <a:pt x="464260" y="1079734"/>
                      <a:pt x="464804" y="1073659"/>
                      <a:pt x="470184" y="1070162"/>
                    </a:cubicBezTo>
                    <a:lnTo>
                      <a:pt x="488780" y="1058074"/>
                    </a:lnTo>
                    <a:cubicBezTo>
                      <a:pt x="491470" y="1056325"/>
                      <a:pt x="494860" y="1055552"/>
                      <a:pt x="498167" y="1055715"/>
                    </a:cubicBezTo>
                    <a:close/>
                    <a:moveTo>
                      <a:pt x="4900766" y="1031290"/>
                    </a:moveTo>
                    <a:cubicBezTo>
                      <a:pt x="4909623" y="1031290"/>
                      <a:pt x="4918480" y="1033799"/>
                      <a:pt x="4925238" y="1038818"/>
                    </a:cubicBezTo>
                    <a:lnTo>
                      <a:pt x="4935373" y="1046345"/>
                    </a:lnTo>
                    <a:lnTo>
                      <a:pt x="4952705" y="1170511"/>
                    </a:lnTo>
                    <a:lnTo>
                      <a:pt x="4947177" y="1172212"/>
                    </a:lnTo>
                    <a:cubicBezTo>
                      <a:pt x="4938320" y="1172212"/>
                      <a:pt x="4929462" y="1169702"/>
                      <a:pt x="4922705" y="1164684"/>
                    </a:cubicBezTo>
                    <a:lnTo>
                      <a:pt x="4839228" y="1102691"/>
                    </a:lnTo>
                    <a:cubicBezTo>
                      <a:pt x="4825712" y="1092655"/>
                      <a:pt x="4825712" y="1076381"/>
                      <a:pt x="4839228" y="1066344"/>
                    </a:cubicBezTo>
                    <a:lnTo>
                      <a:pt x="4876294" y="1038818"/>
                    </a:lnTo>
                    <a:cubicBezTo>
                      <a:pt x="4883052" y="1033799"/>
                      <a:pt x="4891908" y="1031290"/>
                      <a:pt x="4900766" y="1031290"/>
                    </a:cubicBezTo>
                    <a:close/>
                    <a:moveTo>
                      <a:pt x="4136538" y="1031290"/>
                    </a:moveTo>
                    <a:cubicBezTo>
                      <a:pt x="4145394" y="1031290"/>
                      <a:pt x="4154252" y="1033799"/>
                      <a:pt x="4161010" y="1038818"/>
                    </a:cubicBezTo>
                    <a:lnTo>
                      <a:pt x="4244487" y="1100811"/>
                    </a:lnTo>
                    <a:cubicBezTo>
                      <a:pt x="4258002" y="1110847"/>
                      <a:pt x="4258002" y="1127121"/>
                      <a:pt x="4244487" y="1137158"/>
                    </a:cubicBezTo>
                    <a:lnTo>
                      <a:pt x="4207420" y="1164684"/>
                    </a:lnTo>
                    <a:cubicBezTo>
                      <a:pt x="4193906" y="1174721"/>
                      <a:pt x="4171992" y="1174721"/>
                      <a:pt x="4158477" y="1164684"/>
                    </a:cubicBezTo>
                    <a:lnTo>
                      <a:pt x="4075000" y="1102691"/>
                    </a:lnTo>
                    <a:cubicBezTo>
                      <a:pt x="4061484" y="1092655"/>
                      <a:pt x="4061484" y="1076381"/>
                      <a:pt x="4075000" y="1066344"/>
                    </a:cubicBezTo>
                    <a:lnTo>
                      <a:pt x="4112066" y="1038818"/>
                    </a:lnTo>
                    <a:cubicBezTo>
                      <a:pt x="4118824" y="1033799"/>
                      <a:pt x="4127681" y="1031290"/>
                      <a:pt x="4136538" y="1031290"/>
                    </a:cubicBezTo>
                    <a:close/>
                    <a:moveTo>
                      <a:pt x="3373758" y="1031290"/>
                    </a:moveTo>
                    <a:cubicBezTo>
                      <a:pt x="3382614" y="1031290"/>
                      <a:pt x="3391472" y="1033799"/>
                      <a:pt x="3398228" y="1038818"/>
                    </a:cubicBezTo>
                    <a:lnTo>
                      <a:pt x="3481706" y="1100811"/>
                    </a:lnTo>
                    <a:cubicBezTo>
                      <a:pt x="3495221" y="1110847"/>
                      <a:pt x="3495221" y="1127121"/>
                      <a:pt x="3481706" y="1137158"/>
                    </a:cubicBezTo>
                    <a:lnTo>
                      <a:pt x="3444640" y="1164684"/>
                    </a:lnTo>
                    <a:cubicBezTo>
                      <a:pt x="3431124" y="1174721"/>
                      <a:pt x="3409210" y="1174721"/>
                      <a:pt x="3395696" y="1164684"/>
                    </a:cubicBezTo>
                    <a:lnTo>
                      <a:pt x="3312219" y="1102691"/>
                    </a:lnTo>
                    <a:cubicBezTo>
                      <a:pt x="3298703" y="1092655"/>
                      <a:pt x="3298704" y="1076381"/>
                      <a:pt x="3312219" y="1066344"/>
                    </a:cubicBezTo>
                    <a:lnTo>
                      <a:pt x="3349285" y="1038818"/>
                    </a:lnTo>
                    <a:cubicBezTo>
                      <a:pt x="3356043" y="1033799"/>
                      <a:pt x="3364900" y="1031290"/>
                      <a:pt x="3373758" y="1031290"/>
                    </a:cubicBezTo>
                    <a:close/>
                    <a:moveTo>
                      <a:pt x="2609529" y="1031290"/>
                    </a:moveTo>
                    <a:cubicBezTo>
                      <a:pt x="2618386" y="1031290"/>
                      <a:pt x="2627244" y="1033799"/>
                      <a:pt x="2634001" y="1038818"/>
                    </a:cubicBezTo>
                    <a:lnTo>
                      <a:pt x="2717478" y="1100811"/>
                    </a:lnTo>
                    <a:cubicBezTo>
                      <a:pt x="2730994" y="1110847"/>
                      <a:pt x="2730994" y="1127121"/>
                      <a:pt x="2717478" y="1137158"/>
                    </a:cubicBezTo>
                    <a:lnTo>
                      <a:pt x="2680412" y="1164684"/>
                    </a:lnTo>
                    <a:cubicBezTo>
                      <a:pt x="2666896" y="1174721"/>
                      <a:pt x="2644982" y="1174721"/>
                      <a:pt x="2631468" y="1164684"/>
                    </a:cubicBezTo>
                    <a:lnTo>
                      <a:pt x="2547991" y="1102691"/>
                    </a:lnTo>
                    <a:cubicBezTo>
                      <a:pt x="2534475" y="1092655"/>
                      <a:pt x="2534476" y="1076381"/>
                      <a:pt x="2547991" y="1066344"/>
                    </a:cubicBezTo>
                    <a:lnTo>
                      <a:pt x="2585056" y="1038818"/>
                    </a:lnTo>
                    <a:cubicBezTo>
                      <a:pt x="2591815" y="1033799"/>
                      <a:pt x="2600672" y="1031290"/>
                      <a:pt x="2609529" y="1031290"/>
                    </a:cubicBezTo>
                    <a:close/>
                    <a:moveTo>
                      <a:pt x="1845147" y="1031290"/>
                    </a:moveTo>
                    <a:cubicBezTo>
                      <a:pt x="1854004" y="1031290"/>
                      <a:pt x="1862861" y="1033799"/>
                      <a:pt x="1869618" y="1038818"/>
                    </a:cubicBezTo>
                    <a:lnTo>
                      <a:pt x="1953096" y="1100811"/>
                    </a:lnTo>
                    <a:cubicBezTo>
                      <a:pt x="1966611" y="1110847"/>
                      <a:pt x="1966611" y="1127121"/>
                      <a:pt x="1953096" y="1137158"/>
                    </a:cubicBezTo>
                    <a:lnTo>
                      <a:pt x="1916029" y="1164684"/>
                    </a:lnTo>
                    <a:cubicBezTo>
                      <a:pt x="1902515" y="1174721"/>
                      <a:pt x="1880600" y="1174721"/>
                      <a:pt x="1867086" y="1164684"/>
                    </a:cubicBezTo>
                    <a:lnTo>
                      <a:pt x="1783609" y="1102691"/>
                    </a:lnTo>
                    <a:cubicBezTo>
                      <a:pt x="1770093" y="1092655"/>
                      <a:pt x="1770094" y="1076381"/>
                      <a:pt x="1783609" y="1066344"/>
                    </a:cubicBezTo>
                    <a:lnTo>
                      <a:pt x="1820675" y="1038818"/>
                    </a:lnTo>
                    <a:cubicBezTo>
                      <a:pt x="1827432" y="1033799"/>
                      <a:pt x="1836290" y="1031290"/>
                      <a:pt x="1845147" y="1031290"/>
                    </a:cubicBezTo>
                    <a:close/>
                    <a:moveTo>
                      <a:pt x="1080920" y="1031290"/>
                    </a:moveTo>
                    <a:cubicBezTo>
                      <a:pt x="1089776" y="1031290"/>
                      <a:pt x="1098634" y="1033799"/>
                      <a:pt x="1105391" y="1038818"/>
                    </a:cubicBezTo>
                    <a:lnTo>
                      <a:pt x="1188868" y="1100811"/>
                    </a:lnTo>
                    <a:cubicBezTo>
                      <a:pt x="1202383" y="1110847"/>
                      <a:pt x="1202383" y="1127121"/>
                      <a:pt x="1188868" y="1137158"/>
                    </a:cubicBezTo>
                    <a:lnTo>
                      <a:pt x="1151801" y="1164684"/>
                    </a:lnTo>
                    <a:cubicBezTo>
                      <a:pt x="1138287" y="1174721"/>
                      <a:pt x="1116373" y="1174721"/>
                      <a:pt x="1102858" y="1164684"/>
                    </a:cubicBezTo>
                    <a:lnTo>
                      <a:pt x="1019381" y="1102691"/>
                    </a:lnTo>
                    <a:cubicBezTo>
                      <a:pt x="1005865" y="1092655"/>
                      <a:pt x="1005866" y="1076381"/>
                      <a:pt x="1019381" y="1066344"/>
                    </a:cubicBezTo>
                    <a:lnTo>
                      <a:pt x="1056447" y="1038818"/>
                    </a:lnTo>
                    <a:cubicBezTo>
                      <a:pt x="1063205" y="1033799"/>
                      <a:pt x="1072062" y="1031290"/>
                      <a:pt x="1080920" y="1031290"/>
                    </a:cubicBezTo>
                    <a:close/>
                    <a:moveTo>
                      <a:pt x="4526649" y="1022191"/>
                    </a:moveTo>
                    <a:lnTo>
                      <a:pt x="4526766" y="1022209"/>
                    </a:lnTo>
                    <a:lnTo>
                      <a:pt x="4526766" y="1022191"/>
                    </a:lnTo>
                    <a:cubicBezTo>
                      <a:pt x="4541408" y="1022191"/>
                      <a:pt x="4556050" y="1026339"/>
                      <a:pt x="4567220" y="1034635"/>
                    </a:cubicBezTo>
                    <a:lnTo>
                      <a:pt x="4628494" y="1080139"/>
                    </a:lnTo>
                    <a:cubicBezTo>
                      <a:pt x="4650836" y="1096731"/>
                      <a:pt x="4650836" y="1123631"/>
                      <a:pt x="4628494" y="1140223"/>
                    </a:cubicBezTo>
                    <a:lnTo>
                      <a:pt x="4567219" y="1185727"/>
                    </a:lnTo>
                    <a:cubicBezTo>
                      <a:pt x="4556048" y="1194023"/>
                      <a:pt x="4541408" y="1198171"/>
                      <a:pt x="4526766" y="1198171"/>
                    </a:cubicBezTo>
                    <a:lnTo>
                      <a:pt x="4526766" y="1198154"/>
                    </a:lnTo>
                    <a:lnTo>
                      <a:pt x="4526649" y="1198171"/>
                    </a:lnTo>
                    <a:cubicBezTo>
                      <a:pt x="4512008" y="1198171"/>
                      <a:pt x="4497367" y="1194023"/>
                      <a:pt x="4486196" y="1185727"/>
                    </a:cubicBezTo>
                    <a:lnTo>
                      <a:pt x="4424922" y="1140223"/>
                    </a:lnTo>
                    <a:cubicBezTo>
                      <a:pt x="4402580" y="1123632"/>
                      <a:pt x="4402581" y="1096731"/>
                      <a:pt x="4424922" y="1080140"/>
                    </a:cubicBezTo>
                    <a:lnTo>
                      <a:pt x="4486196" y="1034636"/>
                    </a:lnTo>
                    <a:cubicBezTo>
                      <a:pt x="4497367" y="1026340"/>
                      <a:pt x="4512008" y="1022191"/>
                      <a:pt x="4526649" y="1022191"/>
                    </a:cubicBezTo>
                    <a:close/>
                    <a:moveTo>
                      <a:pt x="3762537" y="1022191"/>
                    </a:moveTo>
                    <a:lnTo>
                      <a:pt x="3762538" y="1022191"/>
                    </a:lnTo>
                    <a:lnTo>
                      <a:pt x="3763204" y="1022288"/>
                    </a:lnTo>
                    <a:lnTo>
                      <a:pt x="3763868" y="1022191"/>
                    </a:lnTo>
                    <a:lnTo>
                      <a:pt x="3764138" y="1022231"/>
                    </a:lnTo>
                    <a:lnTo>
                      <a:pt x="3764138" y="1022423"/>
                    </a:lnTo>
                    <a:lnTo>
                      <a:pt x="3784066" y="1025302"/>
                    </a:lnTo>
                    <a:cubicBezTo>
                      <a:pt x="3790954" y="1027376"/>
                      <a:pt x="3797406" y="1030487"/>
                      <a:pt x="3802992" y="1034635"/>
                    </a:cubicBezTo>
                    <a:lnTo>
                      <a:pt x="3864266" y="1080139"/>
                    </a:lnTo>
                    <a:cubicBezTo>
                      <a:pt x="3886607" y="1096731"/>
                      <a:pt x="3886607" y="1123631"/>
                      <a:pt x="3864266" y="1140223"/>
                    </a:cubicBezTo>
                    <a:lnTo>
                      <a:pt x="3802992" y="1185727"/>
                    </a:lnTo>
                    <a:cubicBezTo>
                      <a:pt x="3797406" y="1189875"/>
                      <a:pt x="3790953" y="1192986"/>
                      <a:pt x="3784066" y="1195060"/>
                    </a:cubicBezTo>
                    <a:lnTo>
                      <a:pt x="3764138" y="1197940"/>
                    </a:lnTo>
                    <a:lnTo>
                      <a:pt x="3764138" y="1198132"/>
                    </a:lnTo>
                    <a:lnTo>
                      <a:pt x="3763868" y="1198171"/>
                    </a:lnTo>
                    <a:lnTo>
                      <a:pt x="3763202" y="1198075"/>
                    </a:lnTo>
                    <a:lnTo>
                      <a:pt x="3762538" y="1198171"/>
                    </a:lnTo>
                    <a:lnTo>
                      <a:pt x="3762537" y="1198171"/>
                    </a:lnTo>
                    <a:lnTo>
                      <a:pt x="3762537" y="1197979"/>
                    </a:lnTo>
                    <a:lnTo>
                      <a:pt x="3742340" y="1195060"/>
                    </a:lnTo>
                    <a:cubicBezTo>
                      <a:pt x="3735454" y="1192986"/>
                      <a:pt x="3729000" y="1189875"/>
                      <a:pt x="3723415" y="1185727"/>
                    </a:cubicBezTo>
                    <a:lnTo>
                      <a:pt x="3662140" y="1140223"/>
                    </a:lnTo>
                    <a:cubicBezTo>
                      <a:pt x="3639798" y="1123632"/>
                      <a:pt x="3639800" y="1096731"/>
                      <a:pt x="3662140" y="1080140"/>
                    </a:cubicBezTo>
                    <a:lnTo>
                      <a:pt x="3723415" y="1034636"/>
                    </a:lnTo>
                    <a:cubicBezTo>
                      <a:pt x="3729000" y="1030488"/>
                      <a:pt x="3735454" y="1027377"/>
                      <a:pt x="3742340" y="1025303"/>
                    </a:cubicBezTo>
                    <a:lnTo>
                      <a:pt x="3762537" y="1022384"/>
                    </a:lnTo>
                    <a:close/>
                    <a:moveTo>
                      <a:pt x="2999640" y="1022191"/>
                    </a:moveTo>
                    <a:lnTo>
                      <a:pt x="2999756" y="1022209"/>
                    </a:lnTo>
                    <a:lnTo>
                      <a:pt x="2999756" y="1022191"/>
                    </a:lnTo>
                    <a:lnTo>
                      <a:pt x="2999758" y="1022191"/>
                    </a:lnTo>
                    <a:cubicBezTo>
                      <a:pt x="3014398" y="1022191"/>
                      <a:pt x="3029041" y="1026339"/>
                      <a:pt x="3040210" y="1034635"/>
                    </a:cubicBezTo>
                    <a:lnTo>
                      <a:pt x="3101485" y="1080139"/>
                    </a:lnTo>
                    <a:cubicBezTo>
                      <a:pt x="3123826" y="1096731"/>
                      <a:pt x="3123826" y="1123631"/>
                      <a:pt x="3101485" y="1140223"/>
                    </a:cubicBezTo>
                    <a:lnTo>
                      <a:pt x="3040210" y="1185727"/>
                    </a:lnTo>
                    <a:cubicBezTo>
                      <a:pt x="3029040" y="1194023"/>
                      <a:pt x="3014398" y="1198171"/>
                      <a:pt x="2999758" y="1198171"/>
                    </a:cubicBezTo>
                    <a:lnTo>
                      <a:pt x="2999756" y="1198171"/>
                    </a:lnTo>
                    <a:lnTo>
                      <a:pt x="2999756" y="1198154"/>
                    </a:lnTo>
                    <a:lnTo>
                      <a:pt x="2999640" y="1198171"/>
                    </a:lnTo>
                    <a:cubicBezTo>
                      <a:pt x="2984999" y="1198171"/>
                      <a:pt x="2970358" y="1194023"/>
                      <a:pt x="2959187" y="1185727"/>
                    </a:cubicBezTo>
                    <a:lnTo>
                      <a:pt x="2897913" y="1140223"/>
                    </a:lnTo>
                    <a:cubicBezTo>
                      <a:pt x="2875571" y="1123632"/>
                      <a:pt x="2875572" y="1096731"/>
                      <a:pt x="2897913" y="1080140"/>
                    </a:cubicBezTo>
                    <a:lnTo>
                      <a:pt x="2959187" y="1034636"/>
                    </a:lnTo>
                    <a:cubicBezTo>
                      <a:pt x="2970358" y="1026340"/>
                      <a:pt x="2984999" y="1022191"/>
                      <a:pt x="2999640" y="1022191"/>
                    </a:cubicBezTo>
                    <a:close/>
                    <a:moveTo>
                      <a:pt x="2235258" y="1022191"/>
                    </a:moveTo>
                    <a:lnTo>
                      <a:pt x="2235528" y="1022231"/>
                    </a:lnTo>
                    <a:lnTo>
                      <a:pt x="2235528" y="1022191"/>
                    </a:lnTo>
                    <a:lnTo>
                      <a:pt x="2235530" y="1022191"/>
                    </a:lnTo>
                    <a:cubicBezTo>
                      <a:pt x="2250170" y="1022191"/>
                      <a:pt x="2264812" y="1026339"/>
                      <a:pt x="2275983" y="1034635"/>
                    </a:cubicBezTo>
                    <a:lnTo>
                      <a:pt x="2337257" y="1080139"/>
                    </a:lnTo>
                    <a:cubicBezTo>
                      <a:pt x="2359598" y="1096731"/>
                      <a:pt x="2359598" y="1123631"/>
                      <a:pt x="2337257" y="1140223"/>
                    </a:cubicBezTo>
                    <a:lnTo>
                      <a:pt x="2275982" y="1185727"/>
                    </a:lnTo>
                    <a:cubicBezTo>
                      <a:pt x="2264811" y="1194023"/>
                      <a:pt x="2250170" y="1198171"/>
                      <a:pt x="2235530" y="1198171"/>
                    </a:cubicBezTo>
                    <a:lnTo>
                      <a:pt x="2235528" y="1198171"/>
                    </a:lnTo>
                    <a:lnTo>
                      <a:pt x="2235528" y="1198132"/>
                    </a:lnTo>
                    <a:lnTo>
                      <a:pt x="2235258" y="1198171"/>
                    </a:lnTo>
                    <a:cubicBezTo>
                      <a:pt x="2220617" y="1198171"/>
                      <a:pt x="2205976" y="1194023"/>
                      <a:pt x="2194805" y="1185727"/>
                    </a:cubicBezTo>
                    <a:lnTo>
                      <a:pt x="2133531" y="1140223"/>
                    </a:lnTo>
                    <a:cubicBezTo>
                      <a:pt x="2111189" y="1123632"/>
                      <a:pt x="2111190" y="1096731"/>
                      <a:pt x="2133531" y="1080140"/>
                    </a:cubicBezTo>
                    <a:lnTo>
                      <a:pt x="2194805" y="1034636"/>
                    </a:lnTo>
                    <a:cubicBezTo>
                      <a:pt x="2205976" y="1026340"/>
                      <a:pt x="2220617" y="1022191"/>
                      <a:pt x="2235258" y="1022191"/>
                    </a:cubicBezTo>
                    <a:close/>
                    <a:moveTo>
                      <a:pt x="1471030" y="1022191"/>
                    </a:moveTo>
                    <a:lnTo>
                      <a:pt x="1471146" y="1022209"/>
                    </a:lnTo>
                    <a:lnTo>
                      <a:pt x="1471146" y="1022191"/>
                    </a:lnTo>
                    <a:lnTo>
                      <a:pt x="1471148" y="1022191"/>
                    </a:lnTo>
                    <a:cubicBezTo>
                      <a:pt x="1485788" y="1022191"/>
                      <a:pt x="1500430" y="1026339"/>
                      <a:pt x="1511601" y="1034635"/>
                    </a:cubicBezTo>
                    <a:lnTo>
                      <a:pt x="1572874" y="1080139"/>
                    </a:lnTo>
                    <a:cubicBezTo>
                      <a:pt x="1595216" y="1096731"/>
                      <a:pt x="1595216" y="1123631"/>
                      <a:pt x="1572874" y="1140223"/>
                    </a:cubicBezTo>
                    <a:lnTo>
                      <a:pt x="1511600" y="1185727"/>
                    </a:lnTo>
                    <a:cubicBezTo>
                      <a:pt x="1500430" y="1194023"/>
                      <a:pt x="1485788" y="1198171"/>
                      <a:pt x="1471148" y="1198171"/>
                    </a:cubicBezTo>
                    <a:lnTo>
                      <a:pt x="1471146" y="1198171"/>
                    </a:lnTo>
                    <a:lnTo>
                      <a:pt x="1471146" y="1198154"/>
                    </a:lnTo>
                    <a:lnTo>
                      <a:pt x="1471030" y="1198171"/>
                    </a:lnTo>
                    <a:cubicBezTo>
                      <a:pt x="1456389" y="1198171"/>
                      <a:pt x="1441748" y="1194023"/>
                      <a:pt x="1430577" y="1185727"/>
                    </a:cubicBezTo>
                    <a:lnTo>
                      <a:pt x="1369303" y="1140223"/>
                    </a:lnTo>
                    <a:cubicBezTo>
                      <a:pt x="1346961" y="1123632"/>
                      <a:pt x="1346962" y="1096731"/>
                      <a:pt x="1369303" y="1080140"/>
                    </a:cubicBezTo>
                    <a:lnTo>
                      <a:pt x="1430577" y="1034636"/>
                    </a:lnTo>
                    <a:cubicBezTo>
                      <a:pt x="1441748" y="1026340"/>
                      <a:pt x="1456389" y="1022191"/>
                      <a:pt x="1471030" y="1022191"/>
                    </a:cubicBezTo>
                    <a:close/>
                    <a:moveTo>
                      <a:pt x="706918" y="1022191"/>
                    </a:moveTo>
                    <a:lnTo>
                      <a:pt x="706920" y="1022191"/>
                    </a:lnTo>
                    <a:lnTo>
                      <a:pt x="707584" y="1022288"/>
                    </a:lnTo>
                    <a:lnTo>
                      <a:pt x="708249" y="1022191"/>
                    </a:lnTo>
                    <a:lnTo>
                      <a:pt x="708519" y="1022231"/>
                    </a:lnTo>
                    <a:lnTo>
                      <a:pt x="708519" y="1022423"/>
                    </a:lnTo>
                    <a:lnTo>
                      <a:pt x="728448" y="1025302"/>
                    </a:lnTo>
                    <a:cubicBezTo>
                      <a:pt x="735334" y="1027376"/>
                      <a:pt x="741788" y="1030487"/>
                      <a:pt x="747373" y="1034635"/>
                    </a:cubicBezTo>
                    <a:lnTo>
                      <a:pt x="808647" y="1080139"/>
                    </a:lnTo>
                    <a:cubicBezTo>
                      <a:pt x="830988" y="1096731"/>
                      <a:pt x="830988" y="1123631"/>
                      <a:pt x="808647" y="1140223"/>
                    </a:cubicBezTo>
                    <a:lnTo>
                      <a:pt x="747373" y="1185727"/>
                    </a:lnTo>
                    <a:cubicBezTo>
                      <a:pt x="741787" y="1189875"/>
                      <a:pt x="735334" y="1192986"/>
                      <a:pt x="728447" y="1195060"/>
                    </a:cubicBezTo>
                    <a:lnTo>
                      <a:pt x="708519" y="1197940"/>
                    </a:lnTo>
                    <a:lnTo>
                      <a:pt x="708519" y="1198132"/>
                    </a:lnTo>
                    <a:lnTo>
                      <a:pt x="708249" y="1198171"/>
                    </a:lnTo>
                    <a:lnTo>
                      <a:pt x="707583" y="1198075"/>
                    </a:lnTo>
                    <a:lnTo>
                      <a:pt x="706920" y="1198171"/>
                    </a:lnTo>
                    <a:lnTo>
                      <a:pt x="706918" y="1198171"/>
                    </a:lnTo>
                    <a:lnTo>
                      <a:pt x="706918" y="1197979"/>
                    </a:lnTo>
                    <a:lnTo>
                      <a:pt x="686722" y="1195060"/>
                    </a:lnTo>
                    <a:cubicBezTo>
                      <a:pt x="679835" y="1192986"/>
                      <a:pt x="673382" y="1189875"/>
                      <a:pt x="667796" y="1185727"/>
                    </a:cubicBezTo>
                    <a:lnTo>
                      <a:pt x="606522" y="1140223"/>
                    </a:lnTo>
                    <a:cubicBezTo>
                      <a:pt x="584180" y="1123632"/>
                      <a:pt x="584181" y="1096731"/>
                      <a:pt x="606522" y="1080140"/>
                    </a:cubicBezTo>
                    <a:lnTo>
                      <a:pt x="667796" y="1034636"/>
                    </a:lnTo>
                    <a:cubicBezTo>
                      <a:pt x="673382" y="1030488"/>
                      <a:pt x="679835" y="1027377"/>
                      <a:pt x="686722" y="1025303"/>
                    </a:cubicBezTo>
                    <a:lnTo>
                      <a:pt x="706918" y="1022384"/>
                    </a:lnTo>
                    <a:close/>
                    <a:moveTo>
                      <a:pt x="4722784" y="1007314"/>
                    </a:moveTo>
                    <a:cubicBezTo>
                      <a:pt x="4730584" y="1007314"/>
                      <a:pt x="4738382" y="1009524"/>
                      <a:pt x="4744333" y="1013943"/>
                    </a:cubicBezTo>
                    <a:lnTo>
                      <a:pt x="4790706" y="1048381"/>
                    </a:lnTo>
                    <a:cubicBezTo>
                      <a:pt x="4802606" y="1057219"/>
                      <a:pt x="4802606" y="1071548"/>
                      <a:pt x="4790706" y="1080386"/>
                    </a:cubicBezTo>
                    <a:lnTo>
                      <a:pt x="4748344" y="1111844"/>
                    </a:lnTo>
                    <a:cubicBezTo>
                      <a:pt x="4736444" y="1120682"/>
                      <a:pt x="4717148" y="1120682"/>
                      <a:pt x="4705248" y="1111844"/>
                    </a:cubicBezTo>
                    <a:lnTo>
                      <a:pt x="4658874" y="1077406"/>
                    </a:lnTo>
                    <a:cubicBezTo>
                      <a:pt x="4646974" y="1068569"/>
                      <a:pt x="4646974" y="1054239"/>
                      <a:pt x="4658874" y="1045402"/>
                    </a:cubicBezTo>
                    <a:lnTo>
                      <a:pt x="4701236" y="1013943"/>
                    </a:lnTo>
                    <a:cubicBezTo>
                      <a:pt x="4707186" y="1009524"/>
                      <a:pt x="4714986" y="1007314"/>
                      <a:pt x="4722784" y="1007314"/>
                    </a:cubicBezTo>
                    <a:close/>
                    <a:moveTo>
                      <a:pt x="3958556" y="1007314"/>
                    </a:moveTo>
                    <a:cubicBezTo>
                      <a:pt x="3966356" y="1007314"/>
                      <a:pt x="3974154" y="1009524"/>
                      <a:pt x="3980104" y="1013943"/>
                    </a:cubicBezTo>
                    <a:lnTo>
                      <a:pt x="4026478" y="1048381"/>
                    </a:lnTo>
                    <a:cubicBezTo>
                      <a:pt x="4038378" y="1057219"/>
                      <a:pt x="4038378" y="1071548"/>
                      <a:pt x="4026478" y="1080386"/>
                    </a:cubicBezTo>
                    <a:lnTo>
                      <a:pt x="3984116" y="1111844"/>
                    </a:lnTo>
                    <a:cubicBezTo>
                      <a:pt x="3972216" y="1120682"/>
                      <a:pt x="3952921" y="1120682"/>
                      <a:pt x="3941020" y="1111844"/>
                    </a:cubicBezTo>
                    <a:lnTo>
                      <a:pt x="3894646" y="1077406"/>
                    </a:lnTo>
                    <a:cubicBezTo>
                      <a:pt x="3882746" y="1068569"/>
                      <a:pt x="3882746" y="1054239"/>
                      <a:pt x="3894646" y="1045402"/>
                    </a:cubicBezTo>
                    <a:lnTo>
                      <a:pt x="3937008" y="1013943"/>
                    </a:lnTo>
                    <a:cubicBezTo>
                      <a:pt x="3942958" y="1009524"/>
                      <a:pt x="3950758" y="1007314"/>
                      <a:pt x="3958556" y="1007314"/>
                    </a:cubicBezTo>
                    <a:close/>
                    <a:moveTo>
                      <a:pt x="3195775" y="1007314"/>
                    </a:moveTo>
                    <a:cubicBezTo>
                      <a:pt x="3203574" y="1007314"/>
                      <a:pt x="3211373" y="1009524"/>
                      <a:pt x="3217324" y="1013943"/>
                    </a:cubicBezTo>
                    <a:lnTo>
                      <a:pt x="3263697" y="1048381"/>
                    </a:lnTo>
                    <a:cubicBezTo>
                      <a:pt x="3275598" y="1057219"/>
                      <a:pt x="3275598" y="1071548"/>
                      <a:pt x="3263697" y="1080386"/>
                    </a:cubicBezTo>
                    <a:lnTo>
                      <a:pt x="3221335" y="1111844"/>
                    </a:lnTo>
                    <a:cubicBezTo>
                      <a:pt x="3209435" y="1120682"/>
                      <a:pt x="3190140" y="1120682"/>
                      <a:pt x="3178239" y="1111844"/>
                    </a:cubicBezTo>
                    <a:lnTo>
                      <a:pt x="3131866" y="1077406"/>
                    </a:lnTo>
                    <a:cubicBezTo>
                      <a:pt x="3119965" y="1068569"/>
                      <a:pt x="3119965" y="1054239"/>
                      <a:pt x="3131866" y="1045402"/>
                    </a:cubicBezTo>
                    <a:lnTo>
                      <a:pt x="3174227" y="1013943"/>
                    </a:lnTo>
                    <a:cubicBezTo>
                      <a:pt x="3180177" y="1009524"/>
                      <a:pt x="3187977" y="1007314"/>
                      <a:pt x="3195775" y="1007314"/>
                    </a:cubicBezTo>
                    <a:close/>
                    <a:moveTo>
                      <a:pt x="2431547" y="1007314"/>
                    </a:moveTo>
                    <a:cubicBezTo>
                      <a:pt x="2439346" y="1007314"/>
                      <a:pt x="2447145" y="1009524"/>
                      <a:pt x="2453096" y="1013943"/>
                    </a:cubicBezTo>
                    <a:lnTo>
                      <a:pt x="2499469" y="1048381"/>
                    </a:lnTo>
                    <a:cubicBezTo>
                      <a:pt x="2511369" y="1057219"/>
                      <a:pt x="2511369" y="1071548"/>
                      <a:pt x="2499469" y="1080386"/>
                    </a:cubicBezTo>
                    <a:lnTo>
                      <a:pt x="2457107" y="1111844"/>
                    </a:lnTo>
                    <a:cubicBezTo>
                      <a:pt x="2445207" y="1120682"/>
                      <a:pt x="2425912" y="1120682"/>
                      <a:pt x="2414011" y="1111844"/>
                    </a:cubicBezTo>
                    <a:lnTo>
                      <a:pt x="2367637" y="1077406"/>
                    </a:lnTo>
                    <a:cubicBezTo>
                      <a:pt x="2355737" y="1068569"/>
                      <a:pt x="2355737" y="1054239"/>
                      <a:pt x="2367637" y="1045402"/>
                    </a:cubicBezTo>
                    <a:lnTo>
                      <a:pt x="2410000" y="1013943"/>
                    </a:lnTo>
                    <a:cubicBezTo>
                      <a:pt x="2415949" y="1009524"/>
                      <a:pt x="2423748" y="1007314"/>
                      <a:pt x="2431547" y="1007314"/>
                    </a:cubicBezTo>
                    <a:close/>
                    <a:moveTo>
                      <a:pt x="1667165" y="1007314"/>
                    </a:moveTo>
                    <a:cubicBezTo>
                      <a:pt x="1674964" y="1007314"/>
                      <a:pt x="1682763" y="1009524"/>
                      <a:pt x="1688714" y="1013943"/>
                    </a:cubicBezTo>
                    <a:lnTo>
                      <a:pt x="1735086" y="1048381"/>
                    </a:lnTo>
                    <a:cubicBezTo>
                      <a:pt x="1746987" y="1057219"/>
                      <a:pt x="1746987" y="1071548"/>
                      <a:pt x="1735086" y="1080386"/>
                    </a:cubicBezTo>
                    <a:lnTo>
                      <a:pt x="1692725" y="1111844"/>
                    </a:lnTo>
                    <a:cubicBezTo>
                      <a:pt x="1680825" y="1120682"/>
                      <a:pt x="1661530" y="1120682"/>
                      <a:pt x="1649629" y="1111844"/>
                    </a:cubicBezTo>
                    <a:lnTo>
                      <a:pt x="1603256" y="1077406"/>
                    </a:lnTo>
                    <a:cubicBezTo>
                      <a:pt x="1591355" y="1068569"/>
                      <a:pt x="1591355" y="1054239"/>
                      <a:pt x="1603256" y="1045402"/>
                    </a:cubicBezTo>
                    <a:lnTo>
                      <a:pt x="1645617" y="1013943"/>
                    </a:lnTo>
                    <a:cubicBezTo>
                      <a:pt x="1651567" y="1009524"/>
                      <a:pt x="1659366" y="1007314"/>
                      <a:pt x="1667165" y="1007314"/>
                    </a:cubicBezTo>
                    <a:close/>
                    <a:moveTo>
                      <a:pt x="902937" y="1007314"/>
                    </a:moveTo>
                    <a:cubicBezTo>
                      <a:pt x="910736" y="1007314"/>
                      <a:pt x="918536" y="1009524"/>
                      <a:pt x="924486" y="1013943"/>
                    </a:cubicBezTo>
                    <a:lnTo>
                      <a:pt x="970859" y="1048381"/>
                    </a:lnTo>
                    <a:cubicBezTo>
                      <a:pt x="982760" y="1057219"/>
                      <a:pt x="982760" y="1071548"/>
                      <a:pt x="970859" y="1080386"/>
                    </a:cubicBezTo>
                    <a:lnTo>
                      <a:pt x="928497" y="1111844"/>
                    </a:lnTo>
                    <a:cubicBezTo>
                      <a:pt x="916597" y="1120682"/>
                      <a:pt x="897302" y="1120682"/>
                      <a:pt x="885401" y="1111844"/>
                    </a:cubicBezTo>
                    <a:lnTo>
                      <a:pt x="839028" y="1077406"/>
                    </a:lnTo>
                    <a:cubicBezTo>
                      <a:pt x="827127" y="1068569"/>
                      <a:pt x="827127" y="1054239"/>
                      <a:pt x="839028" y="1045402"/>
                    </a:cubicBezTo>
                    <a:lnTo>
                      <a:pt x="881389" y="1013943"/>
                    </a:lnTo>
                    <a:cubicBezTo>
                      <a:pt x="887339" y="1009524"/>
                      <a:pt x="895139" y="1007314"/>
                      <a:pt x="902937" y="1007314"/>
                    </a:cubicBezTo>
                    <a:close/>
                    <a:moveTo>
                      <a:pt x="4612039" y="1006668"/>
                    </a:moveTo>
                    <a:cubicBezTo>
                      <a:pt x="4615954" y="1006555"/>
                      <a:pt x="4619926" y="1007549"/>
                      <a:pt x="4623030" y="1009680"/>
                    </a:cubicBezTo>
                    <a:lnTo>
                      <a:pt x="4643584" y="1023788"/>
                    </a:lnTo>
                    <a:cubicBezTo>
                      <a:pt x="4649790" y="1028049"/>
                      <a:pt x="4650171" y="1035241"/>
                      <a:pt x="4644433" y="1039851"/>
                    </a:cubicBezTo>
                    <a:lnTo>
                      <a:pt x="4632119" y="1049744"/>
                    </a:lnTo>
                    <a:cubicBezTo>
                      <a:pt x="4626382" y="1054354"/>
                      <a:pt x="4616698" y="1054637"/>
                      <a:pt x="4610490" y="1050375"/>
                    </a:cubicBezTo>
                    <a:lnTo>
                      <a:pt x="4589936" y="1036267"/>
                    </a:lnTo>
                    <a:cubicBezTo>
                      <a:pt x="4583730" y="1032006"/>
                      <a:pt x="4583348" y="1024814"/>
                      <a:pt x="4589087" y="1020204"/>
                    </a:cubicBezTo>
                    <a:lnTo>
                      <a:pt x="4601401" y="1010311"/>
                    </a:lnTo>
                    <a:cubicBezTo>
                      <a:pt x="4604270" y="1008007"/>
                      <a:pt x="4608126" y="1006784"/>
                      <a:pt x="4612039" y="1006668"/>
                    </a:cubicBezTo>
                    <a:close/>
                    <a:moveTo>
                      <a:pt x="3847812" y="1006668"/>
                    </a:moveTo>
                    <a:cubicBezTo>
                      <a:pt x="3851726" y="1006555"/>
                      <a:pt x="3855698" y="1007549"/>
                      <a:pt x="3858802" y="1009680"/>
                    </a:cubicBezTo>
                    <a:lnTo>
                      <a:pt x="3879355" y="1023788"/>
                    </a:lnTo>
                    <a:cubicBezTo>
                      <a:pt x="3885562" y="1028049"/>
                      <a:pt x="3885943" y="1035241"/>
                      <a:pt x="3880205" y="1039851"/>
                    </a:cubicBezTo>
                    <a:lnTo>
                      <a:pt x="3867890" y="1049744"/>
                    </a:lnTo>
                    <a:cubicBezTo>
                      <a:pt x="3862154" y="1054354"/>
                      <a:pt x="3852470" y="1054637"/>
                      <a:pt x="3846262" y="1050375"/>
                    </a:cubicBezTo>
                    <a:lnTo>
                      <a:pt x="3825708" y="1036267"/>
                    </a:lnTo>
                    <a:cubicBezTo>
                      <a:pt x="3819502" y="1032006"/>
                      <a:pt x="3819120" y="1024814"/>
                      <a:pt x="3824858" y="1020204"/>
                    </a:cubicBezTo>
                    <a:lnTo>
                      <a:pt x="3837173" y="1010311"/>
                    </a:lnTo>
                    <a:cubicBezTo>
                      <a:pt x="3840042" y="1008007"/>
                      <a:pt x="3843898" y="1006784"/>
                      <a:pt x="3847812" y="1006668"/>
                    </a:cubicBezTo>
                    <a:close/>
                    <a:moveTo>
                      <a:pt x="3085030" y="1006668"/>
                    </a:moveTo>
                    <a:cubicBezTo>
                      <a:pt x="3088944" y="1006555"/>
                      <a:pt x="3092918" y="1007549"/>
                      <a:pt x="3096021" y="1009680"/>
                    </a:cubicBezTo>
                    <a:lnTo>
                      <a:pt x="3116575" y="1023788"/>
                    </a:lnTo>
                    <a:cubicBezTo>
                      <a:pt x="3122782" y="1028049"/>
                      <a:pt x="3123162" y="1035241"/>
                      <a:pt x="3117424" y="1039851"/>
                    </a:cubicBezTo>
                    <a:lnTo>
                      <a:pt x="3105110" y="1049744"/>
                    </a:lnTo>
                    <a:cubicBezTo>
                      <a:pt x="3099373" y="1054354"/>
                      <a:pt x="3089689" y="1054637"/>
                      <a:pt x="3083481" y="1050375"/>
                    </a:cubicBezTo>
                    <a:lnTo>
                      <a:pt x="3062928" y="1036267"/>
                    </a:lnTo>
                    <a:cubicBezTo>
                      <a:pt x="3056720" y="1032006"/>
                      <a:pt x="3056339" y="1024814"/>
                      <a:pt x="3062078" y="1020204"/>
                    </a:cubicBezTo>
                    <a:lnTo>
                      <a:pt x="3074392" y="1010311"/>
                    </a:lnTo>
                    <a:cubicBezTo>
                      <a:pt x="3077261" y="1008007"/>
                      <a:pt x="3081116" y="1006784"/>
                      <a:pt x="3085030" y="1006668"/>
                    </a:cubicBezTo>
                    <a:close/>
                    <a:moveTo>
                      <a:pt x="2320802" y="1006668"/>
                    </a:moveTo>
                    <a:cubicBezTo>
                      <a:pt x="2324716" y="1006555"/>
                      <a:pt x="2328689" y="1007549"/>
                      <a:pt x="2331793" y="1009680"/>
                    </a:cubicBezTo>
                    <a:lnTo>
                      <a:pt x="2352346" y="1023788"/>
                    </a:lnTo>
                    <a:cubicBezTo>
                      <a:pt x="2358554" y="1028049"/>
                      <a:pt x="2358934" y="1035241"/>
                      <a:pt x="2353196" y="1039851"/>
                    </a:cubicBezTo>
                    <a:lnTo>
                      <a:pt x="2340882" y="1049744"/>
                    </a:lnTo>
                    <a:cubicBezTo>
                      <a:pt x="2335144" y="1054354"/>
                      <a:pt x="2325461" y="1054637"/>
                      <a:pt x="2319253" y="1050375"/>
                    </a:cubicBezTo>
                    <a:lnTo>
                      <a:pt x="2298700" y="1036267"/>
                    </a:lnTo>
                    <a:cubicBezTo>
                      <a:pt x="2292492" y="1032006"/>
                      <a:pt x="2292112" y="1024814"/>
                      <a:pt x="2297850" y="1020204"/>
                    </a:cubicBezTo>
                    <a:lnTo>
                      <a:pt x="2310164" y="1010311"/>
                    </a:lnTo>
                    <a:cubicBezTo>
                      <a:pt x="2313033" y="1008007"/>
                      <a:pt x="2316888" y="1006784"/>
                      <a:pt x="2320802" y="1006668"/>
                    </a:cubicBezTo>
                    <a:close/>
                    <a:moveTo>
                      <a:pt x="1556420" y="1006668"/>
                    </a:moveTo>
                    <a:cubicBezTo>
                      <a:pt x="1560335" y="1006555"/>
                      <a:pt x="1564308" y="1007549"/>
                      <a:pt x="1567411" y="1009680"/>
                    </a:cubicBezTo>
                    <a:lnTo>
                      <a:pt x="1587964" y="1023788"/>
                    </a:lnTo>
                    <a:cubicBezTo>
                      <a:pt x="1594171" y="1028049"/>
                      <a:pt x="1594552" y="1035241"/>
                      <a:pt x="1588814" y="1039851"/>
                    </a:cubicBezTo>
                    <a:lnTo>
                      <a:pt x="1576500" y="1049744"/>
                    </a:lnTo>
                    <a:cubicBezTo>
                      <a:pt x="1570763" y="1054354"/>
                      <a:pt x="1561078" y="1054637"/>
                      <a:pt x="1554871" y="1050375"/>
                    </a:cubicBezTo>
                    <a:lnTo>
                      <a:pt x="1534318" y="1036267"/>
                    </a:lnTo>
                    <a:cubicBezTo>
                      <a:pt x="1528111" y="1032006"/>
                      <a:pt x="1527729" y="1024814"/>
                      <a:pt x="1533468" y="1020204"/>
                    </a:cubicBezTo>
                    <a:lnTo>
                      <a:pt x="1545782" y="1010311"/>
                    </a:lnTo>
                    <a:cubicBezTo>
                      <a:pt x="1548651" y="1008007"/>
                      <a:pt x="1552506" y="1006784"/>
                      <a:pt x="1556420" y="1006668"/>
                    </a:cubicBezTo>
                    <a:close/>
                    <a:moveTo>
                      <a:pt x="792192" y="1006668"/>
                    </a:moveTo>
                    <a:cubicBezTo>
                      <a:pt x="796107" y="1006555"/>
                      <a:pt x="800080" y="1007549"/>
                      <a:pt x="803184" y="1009680"/>
                    </a:cubicBezTo>
                    <a:lnTo>
                      <a:pt x="823736" y="1023788"/>
                    </a:lnTo>
                    <a:cubicBezTo>
                      <a:pt x="829943" y="1028049"/>
                      <a:pt x="830324" y="1035241"/>
                      <a:pt x="824586" y="1039851"/>
                    </a:cubicBezTo>
                    <a:lnTo>
                      <a:pt x="812272" y="1049744"/>
                    </a:lnTo>
                    <a:cubicBezTo>
                      <a:pt x="806535" y="1054354"/>
                      <a:pt x="796850" y="1054637"/>
                      <a:pt x="790643" y="1050375"/>
                    </a:cubicBezTo>
                    <a:lnTo>
                      <a:pt x="770090" y="1036267"/>
                    </a:lnTo>
                    <a:cubicBezTo>
                      <a:pt x="763883" y="1032006"/>
                      <a:pt x="763502" y="1024814"/>
                      <a:pt x="769240" y="1020204"/>
                    </a:cubicBezTo>
                    <a:lnTo>
                      <a:pt x="781554" y="1010311"/>
                    </a:lnTo>
                    <a:cubicBezTo>
                      <a:pt x="784423" y="1008007"/>
                      <a:pt x="788279" y="1006784"/>
                      <a:pt x="792192" y="1006668"/>
                    </a:cubicBezTo>
                    <a:close/>
                    <a:moveTo>
                      <a:pt x="4912510" y="1003686"/>
                    </a:moveTo>
                    <a:cubicBezTo>
                      <a:pt x="4914740" y="1003759"/>
                      <a:pt x="4916934" y="1004465"/>
                      <a:pt x="4918560" y="1005785"/>
                    </a:cubicBezTo>
                    <a:lnTo>
                      <a:pt x="4925542" y="1011452"/>
                    </a:lnTo>
                    <a:cubicBezTo>
                      <a:pt x="4928796" y="1014092"/>
                      <a:pt x="4928551" y="1018191"/>
                      <a:pt x="4924995" y="1020607"/>
                    </a:cubicBezTo>
                    <a:lnTo>
                      <a:pt x="4917364" y="1025792"/>
                    </a:lnTo>
                    <a:cubicBezTo>
                      <a:pt x="4913808" y="1028208"/>
                      <a:pt x="4908290" y="1028026"/>
                      <a:pt x="4905037" y="1025386"/>
                    </a:cubicBezTo>
                    <a:lnTo>
                      <a:pt x="4898054" y="1019719"/>
                    </a:lnTo>
                    <a:cubicBezTo>
                      <a:pt x="4894800" y="1017079"/>
                      <a:pt x="4895045" y="1012980"/>
                      <a:pt x="4898602" y="1010564"/>
                    </a:cubicBezTo>
                    <a:lnTo>
                      <a:pt x="4906232" y="1005378"/>
                    </a:lnTo>
                    <a:cubicBezTo>
                      <a:pt x="4908010" y="1004171"/>
                      <a:pt x="4910278" y="1003612"/>
                      <a:pt x="4912510" y="1003686"/>
                    </a:cubicBezTo>
                    <a:close/>
                    <a:moveTo>
                      <a:pt x="4148282" y="1003686"/>
                    </a:moveTo>
                    <a:cubicBezTo>
                      <a:pt x="4150512" y="1003759"/>
                      <a:pt x="4152706" y="1004465"/>
                      <a:pt x="4154332" y="1005785"/>
                    </a:cubicBezTo>
                    <a:lnTo>
                      <a:pt x="4161314" y="1011452"/>
                    </a:lnTo>
                    <a:cubicBezTo>
                      <a:pt x="4164568" y="1014092"/>
                      <a:pt x="4164323" y="1018191"/>
                      <a:pt x="4160767" y="1020607"/>
                    </a:cubicBezTo>
                    <a:lnTo>
                      <a:pt x="4153137" y="1025792"/>
                    </a:lnTo>
                    <a:cubicBezTo>
                      <a:pt x="4149581" y="1028208"/>
                      <a:pt x="4144062" y="1028026"/>
                      <a:pt x="4140808" y="1025386"/>
                    </a:cubicBezTo>
                    <a:lnTo>
                      <a:pt x="4133826" y="1019719"/>
                    </a:lnTo>
                    <a:cubicBezTo>
                      <a:pt x="4130572" y="1017079"/>
                      <a:pt x="4130818" y="1012980"/>
                      <a:pt x="4134373" y="1010564"/>
                    </a:cubicBezTo>
                    <a:lnTo>
                      <a:pt x="4142004" y="1005378"/>
                    </a:lnTo>
                    <a:cubicBezTo>
                      <a:pt x="4143781" y="1004171"/>
                      <a:pt x="4146050" y="1003612"/>
                      <a:pt x="4148282" y="1003686"/>
                    </a:cubicBezTo>
                    <a:close/>
                    <a:moveTo>
                      <a:pt x="3385501" y="1003686"/>
                    </a:moveTo>
                    <a:cubicBezTo>
                      <a:pt x="3387732" y="1003759"/>
                      <a:pt x="3389925" y="1004465"/>
                      <a:pt x="3391551" y="1005785"/>
                    </a:cubicBezTo>
                    <a:lnTo>
                      <a:pt x="3398534" y="1011452"/>
                    </a:lnTo>
                    <a:cubicBezTo>
                      <a:pt x="3401787" y="1014092"/>
                      <a:pt x="3401542" y="1018191"/>
                      <a:pt x="3397986" y="1020607"/>
                    </a:cubicBezTo>
                    <a:lnTo>
                      <a:pt x="3390356" y="1025792"/>
                    </a:lnTo>
                    <a:cubicBezTo>
                      <a:pt x="3386800" y="1028208"/>
                      <a:pt x="3381281" y="1028026"/>
                      <a:pt x="3378028" y="1025386"/>
                    </a:cubicBezTo>
                    <a:lnTo>
                      <a:pt x="3371045" y="1019719"/>
                    </a:lnTo>
                    <a:cubicBezTo>
                      <a:pt x="3367792" y="1017079"/>
                      <a:pt x="3368036" y="1012980"/>
                      <a:pt x="3371592" y="1010564"/>
                    </a:cubicBezTo>
                    <a:lnTo>
                      <a:pt x="3379223" y="1005378"/>
                    </a:lnTo>
                    <a:cubicBezTo>
                      <a:pt x="3381001" y="1004171"/>
                      <a:pt x="3383270" y="1003612"/>
                      <a:pt x="3385501" y="1003686"/>
                    </a:cubicBezTo>
                    <a:close/>
                    <a:moveTo>
                      <a:pt x="2621272" y="1003686"/>
                    </a:moveTo>
                    <a:cubicBezTo>
                      <a:pt x="2623503" y="1003759"/>
                      <a:pt x="2625696" y="1004465"/>
                      <a:pt x="2627323" y="1005785"/>
                    </a:cubicBezTo>
                    <a:lnTo>
                      <a:pt x="2634305" y="1011452"/>
                    </a:lnTo>
                    <a:cubicBezTo>
                      <a:pt x="2637559" y="1014092"/>
                      <a:pt x="2637314" y="1018191"/>
                      <a:pt x="2633758" y="1020607"/>
                    </a:cubicBezTo>
                    <a:lnTo>
                      <a:pt x="2626128" y="1025792"/>
                    </a:lnTo>
                    <a:cubicBezTo>
                      <a:pt x="2622572" y="1028208"/>
                      <a:pt x="2617053" y="1028026"/>
                      <a:pt x="2613799" y="1025386"/>
                    </a:cubicBezTo>
                    <a:lnTo>
                      <a:pt x="2606817" y="1019719"/>
                    </a:lnTo>
                    <a:cubicBezTo>
                      <a:pt x="2603564" y="1017079"/>
                      <a:pt x="2603809" y="1012980"/>
                      <a:pt x="2607364" y="1010564"/>
                    </a:cubicBezTo>
                    <a:lnTo>
                      <a:pt x="2614995" y="1005378"/>
                    </a:lnTo>
                    <a:cubicBezTo>
                      <a:pt x="2616773" y="1004171"/>
                      <a:pt x="2619041" y="1003612"/>
                      <a:pt x="2621272" y="1003686"/>
                    </a:cubicBezTo>
                    <a:close/>
                    <a:moveTo>
                      <a:pt x="1856890" y="1003686"/>
                    </a:moveTo>
                    <a:cubicBezTo>
                      <a:pt x="1859121" y="1003759"/>
                      <a:pt x="1861314" y="1004465"/>
                      <a:pt x="1862940" y="1005785"/>
                    </a:cubicBezTo>
                    <a:lnTo>
                      <a:pt x="1869924" y="1011452"/>
                    </a:lnTo>
                    <a:cubicBezTo>
                      <a:pt x="1873177" y="1014092"/>
                      <a:pt x="1872932" y="1018191"/>
                      <a:pt x="1869376" y="1020607"/>
                    </a:cubicBezTo>
                    <a:lnTo>
                      <a:pt x="1861746" y="1025792"/>
                    </a:lnTo>
                    <a:cubicBezTo>
                      <a:pt x="1858190" y="1028208"/>
                      <a:pt x="1852671" y="1028026"/>
                      <a:pt x="1849417" y="1025386"/>
                    </a:cubicBezTo>
                    <a:lnTo>
                      <a:pt x="1842435" y="1019719"/>
                    </a:lnTo>
                    <a:cubicBezTo>
                      <a:pt x="1839181" y="1017079"/>
                      <a:pt x="1839426" y="1012980"/>
                      <a:pt x="1842982" y="1010564"/>
                    </a:cubicBezTo>
                    <a:lnTo>
                      <a:pt x="1850613" y="1005378"/>
                    </a:lnTo>
                    <a:cubicBezTo>
                      <a:pt x="1852390" y="1004171"/>
                      <a:pt x="1854660" y="1003612"/>
                      <a:pt x="1856890" y="1003686"/>
                    </a:cubicBezTo>
                    <a:close/>
                    <a:moveTo>
                      <a:pt x="1092663" y="1003686"/>
                    </a:moveTo>
                    <a:cubicBezTo>
                      <a:pt x="1094893" y="1003759"/>
                      <a:pt x="1097087" y="1004465"/>
                      <a:pt x="1098713" y="1005785"/>
                    </a:cubicBezTo>
                    <a:lnTo>
                      <a:pt x="1105696" y="1011452"/>
                    </a:lnTo>
                    <a:cubicBezTo>
                      <a:pt x="1108949" y="1014092"/>
                      <a:pt x="1108704" y="1018191"/>
                      <a:pt x="1105149" y="1020607"/>
                    </a:cubicBezTo>
                    <a:lnTo>
                      <a:pt x="1097518" y="1025792"/>
                    </a:lnTo>
                    <a:cubicBezTo>
                      <a:pt x="1093962" y="1028208"/>
                      <a:pt x="1088443" y="1028026"/>
                      <a:pt x="1085190" y="1025386"/>
                    </a:cubicBezTo>
                    <a:lnTo>
                      <a:pt x="1078207" y="1019719"/>
                    </a:lnTo>
                    <a:cubicBezTo>
                      <a:pt x="1074954" y="1017079"/>
                      <a:pt x="1075199" y="1012980"/>
                      <a:pt x="1078754" y="1010564"/>
                    </a:cubicBezTo>
                    <a:lnTo>
                      <a:pt x="1086385" y="1005378"/>
                    </a:lnTo>
                    <a:cubicBezTo>
                      <a:pt x="1088163" y="1004171"/>
                      <a:pt x="1090431" y="1003612"/>
                      <a:pt x="1092663" y="1003686"/>
                    </a:cubicBezTo>
                    <a:close/>
                    <a:moveTo>
                      <a:pt x="4575908" y="985361"/>
                    </a:moveTo>
                    <a:cubicBezTo>
                      <a:pt x="4578440" y="985287"/>
                      <a:pt x="4581010" y="985931"/>
                      <a:pt x="4583018" y="987309"/>
                    </a:cubicBezTo>
                    <a:lnTo>
                      <a:pt x="4591632" y="993222"/>
                    </a:lnTo>
                    <a:cubicBezTo>
                      <a:pt x="4595647" y="995978"/>
                      <a:pt x="4595894" y="1000630"/>
                      <a:pt x="4592182" y="1003612"/>
                    </a:cubicBezTo>
                    <a:lnTo>
                      <a:pt x="4581840" y="1011920"/>
                    </a:lnTo>
                    <a:cubicBezTo>
                      <a:pt x="4578128" y="1014902"/>
                      <a:pt x="4571866" y="1015085"/>
                      <a:pt x="4567850" y="1012329"/>
                    </a:cubicBezTo>
                    <a:lnTo>
                      <a:pt x="4559235" y="1006415"/>
                    </a:lnTo>
                    <a:cubicBezTo>
                      <a:pt x="4555220" y="1003659"/>
                      <a:pt x="4554974" y="999008"/>
                      <a:pt x="4558685" y="996026"/>
                    </a:cubicBezTo>
                    <a:lnTo>
                      <a:pt x="4569028" y="987717"/>
                    </a:lnTo>
                    <a:cubicBezTo>
                      <a:pt x="4570884" y="986226"/>
                      <a:pt x="4573376" y="985435"/>
                      <a:pt x="4575908" y="985361"/>
                    </a:cubicBezTo>
                    <a:close/>
                    <a:moveTo>
                      <a:pt x="3811680" y="985361"/>
                    </a:moveTo>
                    <a:cubicBezTo>
                      <a:pt x="3814212" y="985287"/>
                      <a:pt x="3816782" y="985931"/>
                      <a:pt x="3818789" y="987309"/>
                    </a:cubicBezTo>
                    <a:lnTo>
                      <a:pt x="3827404" y="993222"/>
                    </a:lnTo>
                    <a:cubicBezTo>
                      <a:pt x="3831420" y="995978"/>
                      <a:pt x="3831666" y="1000630"/>
                      <a:pt x="3827954" y="1003612"/>
                    </a:cubicBezTo>
                    <a:lnTo>
                      <a:pt x="3817612" y="1011920"/>
                    </a:lnTo>
                    <a:cubicBezTo>
                      <a:pt x="3813900" y="1014902"/>
                      <a:pt x="3807637" y="1015085"/>
                      <a:pt x="3803622" y="1012329"/>
                    </a:cubicBezTo>
                    <a:lnTo>
                      <a:pt x="3795008" y="1006415"/>
                    </a:lnTo>
                    <a:cubicBezTo>
                      <a:pt x="3790992" y="1003659"/>
                      <a:pt x="3790746" y="999008"/>
                      <a:pt x="3794457" y="996026"/>
                    </a:cubicBezTo>
                    <a:lnTo>
                      <a:pt x="3804800" y="987717"/>
                    </a:lnTo>
                    <a:cubicBezTo>
                      <a:pt x="3806655" y="986226"/>
                      <a:pt x="3809148" y="985435"/>
                      <a:pt x="3811680" y="985361"/>
                    </a:cubicBezTo>
                    <a:close/>
                    <a:moveTo>
                      <a:pt x="3048900" y="985361"/>
                    </a:moveTo>
                    <a:cubicBezTo>
                      <a:pt x="3051431" y="985287"/>
                      <a:pt x="3054001" y="985931"/>
                      <a:pt x="3056009" y="987309"/>
                    </a:cubicBezTo>
                    <a:lnTo>
                      <a:pt x="3064623" y="993222"/>
                    </a:lnTo>
                    <a:cubicBezTo>
                      <a:pt x="3068638" y="995978"/>
                      <a:pt x="3068884" y="1000630"/>
                      <a:pt x="3065174" y="1003612"/>
                    </a:cubicBezTo>
                    <a:lnTo>
                      <a:pt x="3054830" y="1011920"/>
                    </a:lnTo>
                    <a:cubicBezTo>
                      <a:pt x="3051120" y="1014902"/>
                      <a:pt x="3044856" y="1015085"/>
                      <a:pt x="3040841" y="1012329"/>
                    </a:cubicBezTo>
                    <a:lnTo>
                      <a:pt x="3032226" y="1006415"/>
                    </a:lnTo>
                    <a:cubicBezTo>
                      <a:pt x="3028211" y="1003659"/>
                      <a:pt x="3027965" y="999008"/>
                      <a:pt x="3031677" y="996026"/>
                    </a:cubicBezTo>
                    <a:lnTo>
                      <a:pt x="3042019" y="987717"/>
                    </a:lnTo>
                    <a:cubicBezTo>
                      <a:pt x="3043875" y="986226"/>
                      <a:pt x="3046368" y="985435"/>
                      <a:pt x="3048900" y="985361"/>
                    </a:cubicBezTo>
                    <a:close/>
                    <a:moveTo>
                      <a:pt x="2284672" y="985361"/>
                    </a:moveTo>
                    <a:cubicBezTo>
                      <a:pt x="2287203" y="985287"/>
                      <a:pt x="2289772" y="985931"/>
                      <a:pt x="2291780" y="987309"/>
                    </a:cubicBezTo>
                    <a:lnTo>
                      <a:pt x="2300396" y="993222"/>
                    </a:lnTo>
                    <a:cubicBezTo>
                      <a:pt x="2304410" y="995978"/>
                      <a:pt x="2304656" y="1000630"/>
                      <a:pt x="2300945" y="1003612"/>
                    </a:cubicBezTo>
                    <a:lnTo>
                      <a:pt x="2290602" y="1011920"/>
                    </a:lnTo>
                    <a:cubicBezTo>
                      <a:pt x="2286891" y="1014902"/>
                      <a:pt x="2280628" y="1015085"/>
                      <a:pt x="2276613" y="1012329"/>
                    </a:cubicBezTo>
                    <a:lnTo>
                      <a:pt x="2267998" y="1006415"/>
                    </a:lnTo>
                    <a:cubicBezTo>
                      <a:pt x="2263983" y="1003659"/>
                      <a:pt x="2263737" y="999008"/>
                      <a:pt x="2267448" y="996026"/>
                    </a:cubicBezTo>
                    <a:lnTo>
                      <a:pt x="2277791" y="987717"/>
                    </a:lnTo>
                    <a:cubicBezTo>
                      <a:pt x="2279646" y="986226"/>
                      <a:pt x="2282140" y="985435"/>
                      <a:pt x="2284672" y="985361"/>
                    </a:cubicBezTo>
                    <a:close/>
                    <a:moveTo>
                      <a:pt x="1520290" y="985361"/>
                    </a:moveTo>
                    <a:cubicBezTo>
                      <a:pt x="1522822" y="985287"/>
                      <a:pt x="1525390" y="985931"/>
                      <a:pt x="1527398" y="987309"/>
                    </a:cubicBezTo>
                    <a:lnTo>
                      <a:pt x="1536013" y="993222"/>
                    </a:lnTo>
                    <a:cubicBezTo>
                      <a:pt x="1540028" y="995978"/>
                      <a:pt x="1540275" y="1000630"/>
                      <a:pt x="1536563" y="1003612"/>
                    </a:cubicBezTo>
                    <a:lnTo>
                      <a:pt x="1526221" y="1011920"/>
                    </a:lnTo>
                    <a:cubicBezTo>
                      <a:pt x="1522510" y="1014902"/>
                      <a:pt x="1516246" y="1015085"/>
                      <a:pt x="1512231" y="1012329"/>
                    </a:cubicBezTo>
                    <a:lnTo>
                      <a:pt x="1503616" y="1006415"/>
                    </a:lnTo>
                    <a:cubicBezTo>
                      <a:pt x="1499601" y="1003659"/>
                      <a:pt x="1499354" y="999008"/>
                      <a:pt x="1503066" y="996026"/>
                    </a:cubicBezTo>
                    <a:lnTo>
                      <a:pt x="1513408" y="987717"/>
                    </a:lnTo>
                    <a:cubicBezTo>
                      <a:pt x="1515264" y="986226"/>
                      <a:pt x="1517758" y="985435"/>
                      <a:pt x="1520290" y="985361"/>
                    </a:cubicBezTo>
                    <a:close/>
                    <a:moveTo>
                      <a:pt x="756062" y="985361"/>
                    </a:moveTo>
                    <a:cubicBezTo>
                      <a:pt x="758593" y="985287"/>
                      <a:pt x="761163" y="985931"/>
                      <a:pt x="763171" y="987309"/>
                    </a:cubicBezTo>
                    <a:lnTo>
                      <a:pt x="771785" y="993222"/>
                    </a:lnTo>
                    <a:cubicBezTo>
                      <a:pt x="775800" y="995978"/>
                      <a:pt x="776047" y="1000630"/>
                      <a:pt x="772336" y="1003612"/>
                    </a:cubicBezTo>
                    <a:lnTo>
                      <a:pt x="761993" y="1011920"/>
                    </a:lnTo>
                    <a:cubicBezTo>
                      <a:pt x="758282" y="1014902"/>
                      <a:pt x="752018" y="1015085"/>
                      <a:pt x="748003" y="1012329"/>
                    </a:cubicBezTo>
                    <a:lnTo>
                      <a:pt x="739389" y="1006415"/>
                    </a:lnTo>
                    <a:cubicBezTo>
                      <a:pt x="735374" y="1003659"/>
                      <a:pt x="735127" y="999008"/>
                      <a:pt x="738838" y="996026"/>
                    </a:cubicBezTo>
                    <a:lnTo>
                      <a:pt x="749181" y="987717"/>
                    </a:lnTo>
                    <a:cubicBezTo>
                      <a:pt x="751036" y="986226"/>
                      <a:pt x="753529" y="985435"/>
                      <a:pt x="756062" y="985361"/>
                    </a:cubicBezTo>
                    <a:close/>
                    <a:moveTo>
                      <a:pt x="4924448" y="976285"/>
                    </a:moveTo>
                    <a:lnTo>
                      <a:pt x="4925657" y="976730"/>
                    </a:lnTo>
                    <a:lnTo>
                      <a:pt x="4928588" y="997733"/>
                    </a:lnTo>
                    <a:lnTo>
                      <a:pt x="4920901" y="999656"/>
                    </a:lnTo>
                    <a:cubicBezTo>
                      <a:pt x="4916187" y="1000836"/>
                      <a:pt x="4911077" y="998954"/>
                      <a:pt x="4909489" y="995452"/>
                    </a:cubicBezTo>
                    <a:lnTo>
                      <a:pt x="4906080" y="987940"/>
                    </a:lnTo>
                    <a:cubicBezTo>
                      <a:pt x="4904492" y="984438"/>
                      <a:pt x="4907026" y="980644"/>
                      <a:pt x="4911742" y="979464"/>
                    </a:cubicBezTo>
                    <a:close/>
                    <a:moveTo>
                      <a:pt x="4160220" y="976285"/>
                    </a:moveTo>
                    <a:cubicBezTo>
                      <a:pt x="4164935" y="975105"/>
                      <a:pt x="4170044" y="976987"/>
                      <a:pt x="4171633" y="980488"/>
                    </a:cubicBezTo>
                    <a:lnTo>
                      <a:pt x="4175042" y="988001"/>
                    </a:lnTo>
                    <a:cubicBezTo>
                      <a:pt x="4176630" y="991502"/>
                      <a:pt x="4174095" y="995297"/>
                      <a:pt x="4169380" y="996477"/>
                    </a:cubicBezTo>
                    <a:lnTo>
                      <a:pt x="4156673" y="999656"/>
                    </a:lnTo>
                    <a:cubicBezTo>
                      <a:pt x="4151958" y="1000836"/>
                      <a:pt x="4146850" y="998954"/>
                      <a:pt x="4145260" y="995452"/>
                    </a:cubicBezTo>
                    <a:lnTo>
                      <a:pt x="4141852" y="987940"/>
                    </a:lnTo>
                    <a:cubicBezTo>
                      <a:pt x="4140264" y="984438"/>
                      <a:pt x="4142798" y="980644"/>
                      <a:pt x="4147513" y="979464"/>
                    </a:cubicBezTo>
                    <a:close/>
                    <a:moveTo>
                      <a:pt x="3397440" y="976285"/>
                    </a:moveTo>
                    <a:cubicBezTo>
                      <a:pt x="3402154" y="975105"/>
                      <a:pt x="3407263" y="976987"/>
                      <a:pt x="3408852" y="980488"/>
                    </a:cubicBezTo>
                    <a:lnTo>
                      <a:pt x="3412261" y="988001"/>
                    </a:lnTo>
                    <a:cubicBezTo>
                      <a:pt x="3413849" y="991502"/>
                      <a:pt x="3411314" y="995297"/>
                      <a:pt x="3406600" y="996477"/>
                    </a:cubicBezTo>
                    <a:lnTo>
                      <a:pt x="3393892" y="999656"/>
                    </a:lnTo>
                    <a:cubicBezTo>
                      <a:pt x="3389178" y="1000836"/>
                      <a:pt x="3384068" y="998954"/>
                      <a:pt x="3382480" y="995452"/>
                    </a:cubicBezTo>
                    <a:lnTo>
                      <a:pt x="3379071" y="987940"/>
                    </a:lnTo>
                    <a:cubicBezTo>
                      <a:pt x="3377483" y="984438"/>
                      <a:pt x="3380018" y="980644"/>
                      <a:pt x="3384732" y="979464"/>
                    </a:cubicBezTo>
                    <a:close/>
                    <a:moveTo>
                      <a:pt x="2633212" y="976285"/>
                    </a:moveTo>
                    <a:cubicBezTo>
                      <a:pt x="2637926" y="975105"/>
                      <a:pt x="2643035" y="976987"/>
                      <a:pt x="2644624" y="980488"/>
                    </a:cubicBezTo>
                    <a:lnTo>
                      <a:pt x="2648033" y="988001"/>
                    </a:lnTo>
                    <a:cubicBezTo>
                      <a:pt x="2649621" y="991502"/>
                      <a:pt x="2647086" y="995297"/>
                      <a:pt x="2642372" y="996477"/>
                    </a:cubicBezTo>
                    <a:lnTo>
                      <a:pt x="2629664" y="999656"/>
                    </a:lnTo>
                    <a:cubicBezTo>
                      <a:pt x="2624950" y="1000836"/>
                      <a:pt x="2619840" y="998954"/>
                      <a:pt x="2618252" y="995452"/>
                    </a:cubicBezTo>
                    <a:lnTo>
                      <a:pt x="2614843" y="987940"/>
                    </a:lnTo>
                    <a:cubicBezTo>
                      <a:pt x="2613255" y="984438"/>
                      <a:pt x="2615790" y="980644"/>
                      <a:pt x="2620504" y="979464"/>
                    </a:cubicBezTo>
                    <a:close/>
                    <a:moveTo>
                      <a:pt x="1868829" y="976285"/>
                    </a:moveTo>
                    <a:cubicBezTo>
                      <a:pt x="1873544" y="975105"/>
                      <a:pt x="1878653" y="976987"/>
                      <a:pt x="1880242" y="980488"/>
                    </a:cubicBezTo>
                    <a:lnTo>
                      <a:pt x="1883651" y="988001"/>
                    </a:lnTo>
                    <a:cubicBezTo>
                      <a:pt x="1885238" y="991502"/>
                      <a:pt x="1882704" y="995297"/>
                      <a:pt x="1877990" y="996477"/>
                    </a:cubicBezTo>
                    <a:lnTo>
                      <a:pt x="1865282" y="999656"/>
                    </a:lnTo>
                    <a:cubicBezTo>
                      <a:pt x="1860567" y="1000836"/>
                      <a:pt x="1855458" y="998954"/>
                      <a:pt x="1853870" y="995452"/>
                    </a:cubicBezTo>
                    <a:lnTo>
                      <a:pt x="1850460" y="987940"/>
                    </a:lnTo>
                    <a:cubicBezTo>
                      <a:pt x="1848873" y="984438"/>
                      <a:pt x="1851407" y="980644"/>
                      <a:pt x="1856122" y="979464"/>
                    </a:cubicBezTo>
                    <a:close/>
                    <a:moveTo>
                      <a:pt x="1104602" y="976285"/>
                    </a:moveTo>
                    <a:cubicBezTo>
                      <a:pt x="1109316" y="975105"/>
                      <a:pt x="1114425" y="976987"/>
                      <a:pt x="1116014" y="980488"/>
                    </a:cubicBezTo>
                    <a:lnTo>
                      <a:pt x="1119423" y="988001"/>
                    </a:lnTo>
                    <a:cubicBezTo>
                      <a:pt x="1121011" y="991502"/>
                      <a:pt x="1118476" y="995297"/>
                      <a:pt x="1113762" y="996477"/>
                    </a:cubicBezTo>
                    <a:lnTo>
                      <a:pt x="1101054" y="999656"/>
                    </a:lnTo>
                    <a:cubicBezTo>
                      <a:pt x="1096340" y="1000836"/>
                      <a:pt x="1091230" y="998954"/>
                      <a:pt x="1089642" y="995452"/>
                    </a:cubicBezTo>
                    <a:lnTo>
                      <a:pt x="1086233" y="987940"/>
                    </a:lnTo>
                    <a:cubicBezTo>
                      <a:pt x="1084645" y="984438"/>
                      <a:pt x="1087180" y="980644"/>
                      <a:pt x="1091894" y="979464"/>
                    </a:cubicBezTo>
                    <a:close/>
                    <a:moveTo>
                      <a:pt x="4428044" y="973312"/>
                    </a:moveTo>
                    <a:cubicBezTo>
                      <a:pt x="4434118" y="973312"/>
                      <a:pt x="4440192" y="975034"/>
                      <a:pt x="4444828" y="978475"/>
                    </a:cubicBezTo>
                    <a:lnTo>
                      <a:pt x="4470250" y="997354"/>
                    </a:lnTo>
                    <a:cubicBezTo>
                      <a:pt x="4479520" y="1004238"/>
                      <a:pt x="4479520" y="1015400"/>
                      <a:pt x="4470250" y="1022283"/>
                    </a:cubicBezTo>
                    <a:lnTo>
                      <a:pt x="4425642" y="1055410"/>
                    </a:lnTo>
                    <a:cubicBezTo>
                      <a:pt x="4416374" y="1062294"/>
                      <a:pt x="4401344" y="1062294"/>
                      <a:pt x="4392074" y="1055410"/>
                    </a:cubicBezTo>
                    <a:lnTo>
                      <a:pt x="4366653" y="1036531"/>
                    </a:lnTo>
                    <a:cubicBezTo>
                      <a:pt x="4357383" y="1029647"/>
                      <a:pt x="4357383" y="1018485"/>
                      <a:pt x="4366652" y="1011602"/>
                    </a:cubicBezTo>
                    <a:lnTo>
                      <a:pt x="4411260" y="978475"/>
                    </a:lnTo>
                    <a:cubicBezTo>
                      <a:pt x="4415895" y="975034"/>
                      <a:pt x="4421970" y="973312"/>
                      <a:pt x="4428044" y="973312"/>
                    </a:cubicBezTo>
                    <a:close/>
                    <a:moveTo>
                      <a:pt x="3665262" y="973312"/>
                    </a:moveTo>
                    <a:cubicBezTo>
                      <a:pt x="3671337" y="973312"/>
                      <a:pt x="3677412" y="975034"/>
                      <a:pt x="3682047" y="978475"/>
                    </a:cubicBezTo>
                    <a:lnTo>
                      <a:pt x="3707468" y="997354"/>
                    </a:lnTo>
                    <a:cubicBezTo>
                      <a:pt x="3716738" y="1004238"/>
                      <a:pt x="3716740" y="1015400"/>
                      <a:pt x="3707470" y="1022283"/>
                    </a:cubicBezTo>
                    <a:lnTo>
                      <a:pt x="3662862" y="1055410"/>
                    </a:lnTo>
                    <a:cubicBezTo>
                      <a:pt x="3653593" y="1062294"/>
                      <a:pt x="3638563" y="1062294"/>
                      <a:pt x="3629294" y="1055410"/>
                    </a:cubicBezTo>
                    <a:lnTo>
                      <a:pt x="3603872" y="1036531"/>
                    </a:lnTo>
                    <a:cubicBezTo>
                      <a:pt x="3594602" y="1029647"/>
                      <a:pt x="3594602" y="1018485"/>
                      <a:pt x="3603872" y="1011602"/>
                    </a:cubicBezTo>
                    <a:lnTo>
                      <a:pt x="3648480" y="978475"/>
                    </a:lnTo>
                    <a:cubicBezTo>
                      <a:pt x="3653114" y="975034"/>
                      <a:pt x="3659188" y="973312"/>
                      <a:pt x="3665262" y="973312"/>
                    </a:cubicBezTo>
                    <a:close/>
                    <a:moveTo>
                      <a:pt x="2901034" y="973312"/>
                    </a:moveTo>
                    <a:cubicBezTo>
                      <a:pt x="2907109" y="973312"/>
                      <a:pt x="2913184" y="975034"/>
                      <a:pt x="2917819" y="978475"/>
                    </a:cubicBezTo>
                    <a:lnTo>
                      <a:pt x="2943240" y="997354"/>
                    </a:lnTo>
                    <a:cubicBezTo>
                      <a:pt x="2952510" y="1004238"/>
                      <a:pt x="2952512" y="1015400"/>
                      <a:pt x="2943241" y="1022283"/>
                    </a:cubicBezTo>
                    <a:lnTo>
                      <a:pt x="2898634" y="1055410"/>
                    </a:lnTo>
                    <a:cubicBezTo>
                      <a:pt x="2889364" y="1062294"/>
                      <a:pt x="2874335" y="1062294"/>
                      <a:pt x="2865066" y="1055410"/>
                    </a:cubicBezTo>
                    <a:lnTo>
                      <a:pt x="2839644" y="1036531"/>
                    </a:lnTo>
                    <a:cubicBezTo>
                      <a:pt x="2830374" y="1029647"/>
                      <a:pt x="2830374" y="1018485"/>
                      <a:pt x="2839643" y="1011602"/>
                    </a:cubicBezTo>
                    <a:lnTo>
                      <a:pt x="2884251" y="978475"/>
                    </a:lnTo>
                    <a:cubicBezTo>
                      <a:pt x="2888886" y="975034"/>
                      <a:pt x="2894960" y="973312"/>
                      <a:pt x="2901034" y="973312"/>
                    </a:cubicBezTo>
                    <a:close/>
                    <a:moveTo>
                      <a:pt x="2136652" y="973312"/>
                    </a:moveTo>
                    <a:cubicBezTo>
                      <a:pt x="2142727" y="973312"/>
                      <a:pt x="2148802" y="975034"/>
                      <a:pt x="2153437" y="978475"/>
                    </a:cubicBezTo>
                    <a:lnTo>
                      <a:pt x="2178859" y="997354"/>
                    </a:lnTo>
                    <a:cubicBezTo>
                      <a:pt x="2188129" y="1004238"/>
                      <a:pt x="2188130" y="1015400"/>
                      <a:pt x="2178859" y="1022283"/>
                    </a:cubicBezTo>
                    <a:lnTo>
                      <a:pt x="2134252" y="1055410"/>
                    </a:lnTo>
                    <a:cubicBezTo>
                      <a:pt x="2124983" y="1062294"/>
                      <a:pt x="2109953" y="1062294"/>
                      <a:pt x="2100683" y="1055410"/>
                    </a:cubicBezTo>
                    <a:lnTo>
                      <a:pt x="2075262" y="1036531"/>
                    </a:lnTo>
                    <a:cubicBezTo>
                      <a:pt x="2065992" y="1029647"/>
                      <a:pt x="2065992" y="1018485"/>
                      <a:pt x="2075262" y="1011602"/>
                    </a:cubicBezTo>
                    <a:lnTo>
                      <a:pt x="2119869" y="978475"/>
                    </a:lnTo>
                    <a:cubicBezTo>
                      <a:pt x="2124504" y="975034"/>
                      <a:pt x="2130578" y="973312"/>
                      <a:pt x="2136652" y="973312"/>
                    </a:cubicBezTo>
                    <a:close/>
                    <a:moveTo>
                      <a:pt x="1372425" y="973312"/>
                    </a:moveTo>
                    <a:cubicBezTo>
                      <a:pt x="1378499" y="973312"/>
                      <a:pt x="1384574" y="975034"/>
                      <a:pt x="1389209" y="978475"/>
                    </a:cubicBezTo>
                    <a:lnTo>
                      <a:pt x="1414631" y="997354"/>
                    </a:lnTo>
                    <a:cubicBezTo>
                      <a:pt x="1423901" y="1004238"/>
                      <a:pt x="1423901" y="1015400"/>
                      <a:pt x="1414631" y="1022283"/>
                    </a:cubicBezTo>
                    <a:lnTo>
                      <a:pt x="1370024" y="1055410"/>
                    </a:lnTo>
                    <a:cubicBezTo>
                      <a:pt x="1360755" y="1062294"/>
                      <a:pt x="1345725" y="1062294"/>
                      <a:pt x="1336456" y="1055410"/>
                    </a:cubicBezTo>
                    <a:lnTo>
                      <a:pt x="1311034" y="1036531"/>
                    </a:lnTo>
                    <a:cubicBezTo>
                      <a:pt x="1301764" y="1029647"/>
                      <a:pt x="1301764" y="1018485"/>
                      <a:pt x="1311033" y="1011602"/>
                    </a:cubicBezTo>
                    <a:lnTo>
                      <a:pt x="1355642" y="978475"/>
                    </a:lnTo>
                    <a:cubicBezTo>
                      <a:pt x="1360276" y="975034"/>
                      <a:pt x="1366351" y="973312"/>
                      <a:pt x="1372425" y="973312"/>
                    </a:cubicBezTo>
                    <a:close/>
                    <a:moveTo>
                      <a:pt x="609644" y="973312"/>
                    </a:moveTo>
                    <a:cubicBezTo>
                      <a:pt x="615718" y="973312"/>
                      <a:pt x="621793" y="975034"/>
                      <a:pt x="626428" y="978475"/>
                    </a:cubicBezTo>
                    <a:lnTo>
                      <a:pt x="651849" y="997354"/>
                    </a:lnTo>
                    <a:cubicBezTo>
                      <a:pt x="661120" y="1004238"/>
                      <a:pt x="661120" y="1015400"/>
                      <a:pt x="651850" y="1022283"/>
                    </a:cubicBezTo>
                    <a:lnTo>
                      <a:pt x="607243" y="1055410"/>
                    </a:lnTo>
                    <a:cubicBezTo>
                      <a:pt x="597974" y="1062294"/>
                      <a:pt x="582944" y="1062294"/>
                      <a:pt x="573674" y="1055410"/>
                    </a:cubicBezTo>
                    <a:lnTo>
                      <a:pt x="548253" y="1036531"/>
                    </a:lnTo>
                    <a:cubicBezTo>
                      <a:pt x="538983" y="1029647"/>
                      <a:pt x="538983" y="1018485"/>
                      <a:pt x="548253" y="1011602"/>
                    </a:cubicBezTo>
                    <a:lnTo>
                      <a:pt x="592861" y="978475"/>
                    </a:lnTo>
                    <a:cubicBezTo>
                      <a:pt x="597495" y="975034"/>
                      <a:pt x="603569" y="973312"/>
                      <a:pt x="609644" y="973312"/>
                    </a:cubicBezTo>
                    <a:close/>
                    <a:moveTo>
                      <a:pt x="4242432" y="961435"/>
                    </a:moveTo>
                    <a:cubicBezTo>
                      <a:pt x="4245802" y="961435"/>
                      <a:pt x="4249173" y="962389"/>
                      <a:pt x="4251744" y="964298"/>
                    </a:cubicBezTo>
                    <a:lnTo>
                      <a:pt x="4324749" y="1018514"/>
                    </a:lnTo>
                    <a:cubicBezTo>
                      <a:pt x="4329890" y="1022334"/>
                      <a:pt x="4329890" y="1028526"/>
                      <a:pt x="4324749" y="1032344"/>
                    </a:cubicBezTo>
                    <a:lnTo>
                      <a:pt x="4262309" y="1078714"/>
                    </a:lnTo>
                    <a:cubicBezTo>
                      <a:pt x="4257167" y="1082533"/>
                      <a:pt x="4248828" y="1082533"/>
                      <a:pt x="4243686" y="1078714"/>
                    </a:cubicBezTo>
                    <a:lnTo>
                      <a:pt x="4170681" y="1024498"/>
                    </a:lnTo>
                    <a:cubicBezTo>
                      <a:pt x="4165540" y="1020679"/>
                      <a:pt x="4165540" y="1014487"/>
                      <a:pt x="4170681" y="1010669"/>
                    </a:cubicBezTo>
                    <a:lnTo>
                      <a:pt x="4233122" y="964298"/>
                    </a:lnTo>
                    <a:cubicBezTo>
                      <a:pt x="4235692" y="962390"/>
                      <a:pt x="4239062" y="961435"/>
                      <a:pt x="4242432" y="961435"/>
                    </a:cubicBezTo>
                    <a:close/>
                    <a:moveTo>
                      <a:pt x="3479652" y="961435"/>
                    </a:moveTo>
                    <a:cubicBezTo>
                      <a:pt x="3483021" y="961435"/>
                      <a:pt x="3486392" y="962389"/>
                      <a:pt x="3488963" y="964298"/>
                    </a:cubicBezTo>
                    <a:lnTo>
                      <a:pt x="3561968" y="1018514"/>
                    </a:lnTo>
                    <a:cubicBezTo>
                      <a:pt x="3567110" y="1022334"/>
                      <a:pt x="3567110" y="1028526"/>
                      <a:pt x="3561968" y="1032344"/>
                    </a:cubicBezTo>
                    <a:lnTo>
                      <a:pt x="3499528" y="1078714"/>
                    </a:lnTo>
                    <a:cubicBezTo>
                      <a:pt x="3494386" y="1082533"/>
                      <a:pt x="3486048" y="1082533"/>
                      <a:pt x="3480905" y="1078714"/>
                    </a:cubicBezTo>
                    <a:lnTo>
                      <a:pt x="3407900" y="1024498"/>
                    </a:lnTo>
                    <a:cubicBezTo>
                      <a:pt x="3402758" y="1020679"/>
                      <a:pt x="3402758" y="1014487"/>
                      <a:pt x="3407900" y="1010669"/>
                    </a:cubicBezTo>
                    <a:lnTo>
                      <a:pt x="3470340" y="964298"/>
                    </a:lnTo>
                    <a:cubicBezTo>
                      <a:pt x="3472911" y="962390"/>
                      <a:pt x="3476281" y="961435"/>
                      <a:pt x="3479652" y="961435"/>
                    </a:cubicBezTo>
                    <a:close/>
                    <a:moveTo>
                      <a:pt x="2715424" y="961435"/>
                    </a:moveTo>
                    <a:cubicBezTo>
                      <a:pt x="2718794" y="961435"/>
                      <a:pt x="2722164" y="962389"/>
                      <a:pt x="2724735" y="964298"/>
                    </a:cubicBezTo>
                    <a:lnTo>
                      <a:pt x="2797740" y="1018514"/>
                    </a:lnTo>
                    <a:cubicBezTo>
                      <a:pt x="2802882" y="1022334"/>
                      <a:pt x="2802882" y="1028526"/>
                      <a:pt x="2797740" y="1032344"/>
                    </a:cubicBezTo>
                    <a:lnTo>
                      <a:pt x="2735300" y="1078714"/>
                    </a:lnTo>
                    <a:cubicBezTo>
                      <a:pt x="2730158" y="1082533"/>
                      <a:pt x="2721820" y="1082533"/>
                      <a:pt x="2716677" y="1078714"/>
                    </a:cubicBezTo>
                    <a:lnTo>
                      <a:pt x="2643672" y="1024498"/>
                    </a:lnTo>
                    <a:cubicBezTo>
                      <a:pt x="2638530" y="1020679"/>
                      <a:pt x="2638530" y="1014487"/>
                      <a:pt x="2643672" y="1010669"/>
                    </a:cubicBezTo>
                    <a:lnTo>
                      <a:pt x="2706112" y="964298"/>
                    </a:lnTo>
                    <a:cubicBezTo>
                      <a:pt x="2708683" y="962390"/>
                      <a:pt x="2712053" y="961435"/>
                      <a:pt x="2715424" y="961435"/>
                    </a:cubicBezTo>
                    <a:close/>
                    <a:moveTo>
                      <a:pt x="1951041" y="961435"/>
                    </a:moveTo>
                    <a:cubicBezTo>
                      <a:pt x="1954411" y="961435"/>
                      <a:pt x="1957782" y="962389"/>
                      <a:pt x="1960353" y="964298"/>
                    </a:cubicBezTo>
                    <a:lnTo>
                      <a:pt x="2033358" y="1018514"/>
                    </a:lnTo>
                    <a:cubicBezTo>
                      <a:pt x="2038499" y="1022334"/>
                      <a:pt x="2038499" y="1028526"/>
                      <a:pt x="2033358" y="1032344"/>
                    </a:cubicBezTo>
                    <a:lnTo>
                      <a:pt x="1970918" y="1078714"/>
                    </a:lnTo>
                    <a:cubicBezTo>
                      <a:pt x="1965776" y="1082533"/>
                      <a:pt x="1957438" y="1082533"/>
                      <a:pt x="1952295" y="1078714"/>
                    </a:cubicBezTo>
                    <a:lnTo>
                      <a:pt x="1879290" y="1024498"/>
                    </a:lnTo>
                    <a:cubicBezTo>
                      <a:pt x="1874148" y="1020679"/>
                      <a:pt x="1874148" y="1014487"/>
                      <a:pt x="1879290" y="1010669"/>
                    </a:cubicBezTo>
                    <a:lnTo>
                      <a:pt x="1941730" y="964298"/>
                    </a:lnTo>
                    <a:cubicBezTo>
                      <a:pt x="1944300" y="962390"/>
                      <a:pt x="1947671" y="961435"/>
                      <a:pt x="1951041" y="961435"/>
                    </a:cubicBezTo>
                    <a:close/>
                    <a:moveTo>
                      <a:pt x="1186814" y="961435"/>
                    </a:moveTo>
                    <a:cubicBezTo>
                      <a:pt x="1190184" y="961435"/>
                      <a:pt x="1193554" y="962389"/>
                      <a:pt x="1196125" y="964298"/>
                    </a:cubicBezTo>
                    <a:lnTo>
                      <a:pt x="1269130" y="1018514"/>
                    </a:lnTo>
                    <a:cubicBezTo>
                      <a:pt x="1274272" y="1022334"/>
                      <a:pt x="1274272" y="1028526"/>
                      <a:pt x="1269130" y="1032344"/>
                    </a:cubicBezTo>
                    <a:lnTo>
                      <a:pt x="1206690" y="1078714"/>
                    </a:lnTo>
                    <a:cubicBezTo>
                      <a:pt x="1201548" y="1082533"/>
                      <a:pt x="1193210" y="1082533"/>
                      <a:pt x="1188068" y="1078714"/>
                    </a:cubicBezTo>
                    <a:lnTo>
                      <a:pt x="1115062" y="1024498"/>
                    </a:lnTo>
                    <a:cubicBezTo>
                      <a:pt x="1109921" y="1020679"/>
                      <a:pt x="1109921" y="1014487"/>
                      <a:pt x="1115062" y="1010669"/>
                    </a:cubicBezTo>
                    <a:lnTo>
                      <a:pt x="1177502" y="964298"/>
                    </a:lnTo>
                    <a:cubicBezTo>
                      <a:pt x="1180072" y="962390"/>
                      <a:pt x="1183443" y="961435"/>
                      <a:pt x="1186814" y="961435"/>
                    </a:cubicBezTo>
                    <a:close/>
                    <a:moveTo>
                      <a:pt x="424033" y="961435"/>
                    </a:moveTo>
                    <a:cubicBezTo>
                      <a:pt x="427402" y="961435"/>
                      <a:pt x="430773" y="962389"/>
                      <a:pt x="433344" y="964298"/>
                    </a:cubicBezTo>
                    <a:lnTo>
                      <a:pt x="506349" y="1018514"/>
                    </a:lnTo>
                    <a:cubicBezTo>
                      <a:pt x="511491" y="1022334"/>
                      <a:pt x="511491" y="1028526"/>
                      <a:pt x="506349" y="1032344"/>
                    </a:cubicBezTo>
                    <a:lnTo>
                      <a:pt x="443909" y="1078714"/>
                    </a:lnTo>
                    <a:cubicBezTo>
                      <a:pt x="438767" y="1082533"/>
                      <a:pt x="430429" y="1082533"/>
                      <a:pt x="425286" y="1078714"/>
                    </a:cubicBezTo>
                    <a:lnTo>
                      <a:pt x="397037" y="1057736"/>
                    </a:lnTo>
                    <a:lnTo>
                      <a:pt x="409542" y="968144"/>
                    </a:lnTo>
                    <a:lnTo>
                      <a:pt x="414722" y="964298"/>
                    </a:lnTo>
                    <a:cubicBezTo>
                      <a:pt x="417292" y="962390"/>
                      <a:pt x="420662" y="961435"/>
                      <a:pt x="424033" y="961435"/>
                    </a:cubicBezTo>
                    <a:close/>
                    <a:moveTo>
                      <a:pt x="4905270" y="948856"/>
                    </a:moveTo>
                    <a:cubicBezTo>
                      <a:pt x="4907501" y="948929"/>
                      <a:pt x="4909694" y="949635"/>
                      <a:pt x="4911320" y="950954"/>
                    </a:cubicBezTo>
                    <a:lnTo>
                      <a:pt x="4918302" y="956622"/>
                    </a:lnTo>
                    <a:cubicBezTo>
                      <a:pt x="4921556" y="959262"/>
                      <a:pt x="4921310" y="963361"/>
                      <a:pt x="4917756" y="965777"/>
                    </a:cubicBezTo>
                    <a:lnTo>
                      <a:pt x="4910126" y="970962"/>
                    </a:lnTo>
                    <a:cubicBezTo>
                      <a:pt x="4906569" y="973378"/>
                      <a:pt x="4901051" y="973196"/>
                      <a:pt x="4897797" y="970556"/>
                    </a:cubicBezTo>
                    <a:lnTo>
                      <a:pt x="4890815" y="964889"/>
                    </a:lnTo>
                    <a:cubicBezTo>
                      <a:pt x="4887562" y="962248"/>
                      <a:pt x="4887807" y="958150"/>
                      <a:pt x="4891361" y="955734"/>
                    </a:cubicBezTo>
                    <a:lnTo>
                      <a:pt x="4898993" y="950548"/>
                    </a:lnTo>
                    <a:cubicBezTo>
                      <a:pt x="4900770" y="949340"/>
                      <a:pt x="4903039" y="948782"/>
                      <a:pt x="4905270" y="948856"/>
                    </a:cubicBezTo>
                    <a:close/>
                    <a:moveTo>
                      <a:pt x="4141042" y="948856"/>
                    </a:moveTo>
                    <a:cubicBezTo>
                      <a:pt x="4143272" y="948929"/>
                      <a:pt x="4145466" y="949635"/>
                      <a:pt x="4147092" y="950954"/>
                    </a:cubicBezTo>
                    <a:lnTo>
                      <a:pt x="4154075" y="956622"/>
                    </a:lnTo>
                    <a:cubicBezTo>
                      <a:pt x="4157328" y="959262"/>
                      <a:pt x="4157083" y="963361"/>
                      <a:pt x="4153528" y="965777"/>
                    </a:cubicBezTo>
                    <a:lnTo>
                      <a:pt x="4145897" y="970962"/>
                    </a:lnTo>
                    <a:cubicBezTo>
                      <a:pt x="4142342" y="973378"/>
                      <a:pt x="4136822" y="973196"/>
                      <a:pt x="4133569" y="970556"/>
                    </a:cubicBezTo>
                    <a:lnTo>
                      <a:pt x="4126586" y="964889"/>
                    </a:lnTo>
                    <a:cubicBezTo>
                      <a:pt x="4123334" y="962248"/>
                      <a:pt x="4123578" y="958150"/>
                      <a:pt x="4127134" y="955734"/>
                    </a:cubicBezTo>
                    <a:lnTo>
                      <a:pt x="4134764" y="950548"/>
                    </a:lnTo>
                    <a:cubicBezTo>
                      <a:pt x="4136542" y="949340"/>
                      <a:pt x="4138811" y="948782"/>
                      <a:pt x="4141042" y="948856"/>
                    </a:cubicBezTo>
                    <a:close/>
                    <a:moveTo>
                      <a:pt x="3378261" y="948856"/>
                    </a:moveTo>
                    <a:cubicBezTo>
                      <a:pt x="3380492" y="948929"/>
                      <a:pt x="3382685" y="949635"/>
                      <a:pt x="3384312" y="950954"/>
                    </a:cubicBezTo>
                    <a:lnTo>
                      <a:pt x="3391294" y="956622"/>
                    </a:lnTo>
                    <a:cubicBezTo>
                      <a:pt x="3394547" y="959262"/>
                      <a:pt x="3394302" y="963361"/>
                      <a:pt x="3390746" y="965777"/>
                    </a:cubicBezTo>
                    <a:lnTo>
                      <a:pt x="3383116" y="970962"/>
                    </a:lnTo>
                    <a:cubicBezTo>
                      <a:pt x="3379560" y="973378"/>
                      <a:pt x="3374042" y="973196"/>
                      <a:pt x="3370788" y="970556"/>
                    </a:cubicBezTo>
                    <a:lnTo>
                      <a:pt x="3363806" y="964889"/>
                    </a:lnTo>
                    <a:cubicBezTo>
                      <a:pt x="3360552" y="962248"/>
                      <a:pt x="3360798" y="958150"/>
                      <a:pt x="3364352" y="955734"/>
                    </a:cubicBezTo>
                    <a:lnTo>
                      <a:pt x="3371983" y="950548"/>
                    </a:lnTo>
                    <a:cubicBezTo>
                      <a:pt x="3373762" y="949340"/>
                      <a:pt x="3376030" y="948782"/>
                      <a:pt x="3378261" y="948856"/>
                    </a:cubicBezTo>
                    <a:close/>
                    <a:moveTo>
                      <a:pt x="2614033" y="948856"/>
                    </a:moveTo>
                    <a:cubicBezTo>
                      <a:pt x="2616264" y="948929"/>
                      <a:pt x="2618457" y="949635"/>
                      <a:pt x="2620083" y="950954"/>
                    </a:cubicBezTo>
                    <a:lnTo>
                      <a:pt x="2627066" y="956622"/>
                    </a:lnTo>
                    <a:cubicBezTo>
                      <a:pt x="2630319" y="959262"/>
                      <a:pt x="2630074" y="963361"/>
                      <a:pt x="2626519" y="965777"/>
                    </a:cubicBezTo>
                    <a:lnTo>
                      <a:pt x="2618888" y="970962"/>
                    </a:lnTo>
                    <a:cubicBezTo>
                      <a:pt x="2615332" y="973378"/>
                      <a:pt x="2609813" y="973196"/>
                      <a:pt x="2606560" y="970556"/>
                    </a:cubicBezTo>
                    <a:lnTo>
                      <a:pt x="2599578" y="964889"/>
                    </a:lnTo>
                    <a:cubicBezTo>
                      <a:pt x="2596324" y="962248"/>
                      <a:pt x="2596570" y="958150"/>
                      <a:pt x="2600124" y="955734"/>
                    </a:cubicBezTo>
                    <a:lnTo>
                      <a:pt x="2607756" y="950548"/>
                    </a:lnTo>
                    <a:cubicBezTo>
                      <a:pt x="2609533" y="949340"/>
                      <a:pt x="2611802" y="948782"/>
                      <a:pt x="2614033" y="948856"/>
                    </a:cubicBezTo>
                    <a:close/>
                    <a:moveTo>
                      <a:pt x="1849651" y="948856"/>
                    </a:moveTo>
                    <a:cubicBezTo>
                      <a:pt x="1851882" y="948929"/>
                      <a:pt x="1854075" y="949635"/>
                      <a:pt x="1855701" y="950954"/>
                    </a:cubicBezTo>
                    <a:lnTo>
                      <a:pt x="1862684" y="956622"/>
                    </a:lnTo>
                    <a:cubicBezTo>
                      <a:pt x="1865937" y="959262"/>
                      <a:pt x="1865692" y="963361"/>
                      <a:pt x="1862137" y="965777"/>
                    </a:cubicBezTo>
                    <a:lnTo>
                      <a:pt x="1854506" y="970962"/>
                    </a:lnTo>
                    <a:cubicBezTo>
                      <a:pt x="1850950" y="973378"/>
                      <a:pt x="1845431" y="973196"/>
                      <a:pt x="1842178" y="970556"/>
                    </a:cubicBezTo>
                    <a:lnTo>
                      <a:pt x="1835195" y="964889"/>
                    </a:lnTo>
                    <a:cubicBezTo>
                      <a:pt x="1831942" y="962248"/>
                      <a:pt x="1832187" y="958150"/>
                      <a:pt x="1835742" y="955734"/>
                    </a:cubicBezTo>
                    <a:lnTo>
                      <a:pt x="1843373" y="950548"/>
                    </a:lnTo>
                    <a:cubicBezTo>
                      <a:pt x="1845151" y="949340"/>
                      <a:pt x="1847420" y="948782"/>
                      <a:pt x="1849651" y="948856"/>
                    </a:cubicBezTo>
                    <a:close/>
                    <a:moveTo>
                      <a:pt x="1085423" y="948856"/>
                    </a:moveTo>
                    <a:cubicBezTo>
                      <a:pt x="1087654" y="948929"/>
                      <a:pt x="1089847" y="949635"/>
                      <a:pt x="1091474" y="950954"/>
                    </a:cubicBezTo>
                    <a:lnTo>
                      <a:pt x="1098456" y="956622"/>
                    </a:lnTo>
                    <a:cubicBezTo>
                      <a:pt x="1101710" y="959262"/>
                      <a:pt x="1101464" y="963361"/>
                      <a:pt x="1097909" y="965777"/>
                    </a:cubicBezTo>
                    <a:lnTo>
                      <a:pt x="1090279" y="970962"/>
                    </a:lnTo>
                    <a:cubicBezTo>
                      <a:pt x="1086723" y="973378"/>
                      <a:pt x="1081203" y="973196"/>
                      <a:pt x="1077950" y="970556"/>
                    </a:cubicBezTo>
                    <a:lnTo>
                      <a:pt x="1070968" y="964889"/>
                    </a:lnTo>
                    <a:cubicBezTo>
                      <a:pt x="1067714" y="962248"/>
                      <a:pt x="1067960" y="958150"/>
                      <a:pt x="1071515" y="955734"/>
                    </a:cubicBezTo>
                    <a:lnTo>
                      <a:pt x="1079146" y="950548"/>
                    </a:lnTo>
                    <a:cubicBezTo>
                      <a:pt x="1080923" y="949340"/>
                      <a:pt x="1083192" y="948782"/>
                      <a:pt x="1085423" y="948856"/>
                    </a:cubicBezTo>
                    <a:close/>
                    <a:moveTo>
                      <a:pt x="4453744" y="943480"/>
                    </a:moveTo>
                    <a:cubicBezTo>
                      <a:pt x="4455975" y="943554"/>
                      <a:pt x="4458169" y="944259"/>
                      <a:pt x="4459795" y="945580"/>
                    </a:cubicBezTo>
                    <a:lnTo>
                      <a:pt x="4466778" y="951246"/>
                    </a:lnTo>
                    <a:cubicBezTo>
                      <a:pt x="4470032" y="953887"/>
                      <a:pt x="4469786" y="957986"/>
                      <a:pt x="4466231" y="960402"/>
                    </a:cubicBezTo>
                    <a:lnTo>
                      <a:pt x="4458600" y="965587"/>
                    </a:lnTo>
                    <a:cubicBezTo>
                      <a:pt x="4455044" y="968003"/>
                      <a:pt x="4449526" y="967821"/>
                      <a:pt x="4446271" y="965181"/>
                    </a:cubicBezTo>
                    <a:lnTo>
                      <a:pt x="4439290" y="959514"/>
                    </a:lnTo>
                    <a:cubicBezTo>
                      <a:pt x="4436036" y="956874"/>
                      <a:pt x="4436280" y="952775"/>
                      <a:pt x="4439836" y="950358"/>
                    </a:cubicBezTo>
                    <a:lnTo>
                      <a:pt x="4447468" y="945174"/>
                    </a:lnTo>
                    <a:cubicBezTo>
                      <a:pt x="4449246" y="943965"/>
                      <a:pt x="4451514" y="943406"/>
                      <a:pt x="4453744" y="943480"/>
                    </a:cubicBezTo>
                    <a:close/>
                    <a:moveTo>
                      <a:pt x="3690964" y="943480"/>
                    </a:moveTo>
                    <a:cubicBezTo>
                      <a:pt x="3693195" y="943554"/>
                      <a:pt x="3695388" y="944259"/>
                      <a:pt x="3697014" y="945580"/>
                    </a:cubicBezTo>
                    <a:lnTo>
                      <a:pt x="3703996" y="951246"/>
                    </a:lnTo>
                    <a:cubicBezTo>
                      <a:pt x="3707250" y="953887"/>
                      <a:pt x="3707006" y="957986"/>
                      <a:pt x="3703450" y="960402"/>
                    </a:cubicBezTo>
                    <a:lnTo>
                      <a:pt x="3695820" y="965587"/>
                    </a:lnTo>
                    <a:cubicBezTo>
                      <a:pt x="3692263" y="968003"/>
                      <a:pt x="3686744" y="967821"/>
                      <a:pt x="3683490" y="965181"/>
                    </a:cubicBezTo>
                    <a:lnTo>
                      <a:pt x="3676508" y="959514"/>
                    </a:lnTo>
                    <a:cubicBezTo>
                      <a:pt x="3673255" y="956874"/>
                      <a:pt x="3673500" y="952775"/>
                      <a:pt x="3677055" y="950358"/>
                    </a:cubicBezTo>
                    <a:lnTo>
                      <a:pt x="3684686" y="945174"/>
                    </a:lnTo>
                    <a:cubicBezTo>
                      <a:pt x="3686464" y="943965"/>
                      <a:pt x="3688732" y="943406"/>
                      <a:pt x="3690964" y="943480"/>
                    </a:cubicBezTo>
                    <a:close/>
                    <a:moveTo>
                      <a:pt x="2926735" y="943480"/>
                    </a:moveTo>
                    <a:cubicBezTo>
                      <a:pt x="2928966" y="943554"/>
                      <a:pt x="2931160" y="944259"/>
                      <a:pt x="2932786" y="945580"/>
                    </a:cubicBezTo>
                    <a:lnTo>
                      <a:pt x="2939768" y="951246"/>
                    </a:lnTo>
                    <a:cubicBezTo>
                      <a:pt x="2943022" y="953887"/>
                      <a:pt x="2942778" y="957986"/>
                      <a:pt x="2939222" y="960402"/>
                    </a:cubicBezTo>
                    <a:lnTo>
                      <a:pt x="2931592" y="965587"/>
                    </a:lnTo>
                    <a:cubicBezTo>
                      <a:pt x="2928035" y="968003"/>
                      <a:pt x="2922517" y="967821"/>
                      <a:pt x="2919262" y="965181"/>
                    </a:cubicBezTo>
                    <a:lnTo>
                      <a:pt x="2912281" y="959514"/>
                    </a:lnTo>
                    <a:cubicBezTo>
                      <a:pt x="2909027" y="956874"/>
                      <a:pt x="2909272" y="952775"/>
                      <a:pt x="2912827" y="950358"/>
                    </a:cubicBezTo>
                    <a:lnTo>
                      <a:pt x="2920458" y="945174"/>
                    </a:lnTo>
                    <a:cubicBezTo>
                      <a:pt x="2922236" y="943965"/>
                      <a:pt x="2924504" y="943406"/>
                      <a:pt x="2926735" y="943480"/>
                    </a:cubicBezTo>
                    <a:close/>
                    <a:moveTo>
                      <a:pt x="2162353" y="943480"/>
                    </a:moveTo>
                    <a:cubicBezTo>
                      <a:pt x="2164584" y="943554"/>
                      <a:pt x="2166778" y="944259"/>
                      <a:pt x="2168404" y="945580"/>
                    </a:cubicBezTo>
                    <a:lnTo>
                      <a:pt x="2175387" y="951246"/>
                    </a:lnTo>
                    <a:cubicBezTo>
                      <a:pt x="2178641" y="953887"/>
                      <a:pt x="2178395" y="957986"/>
                      <a:pt x="2174840" y="960402"/>
                    </a:cubicBezTo>
                    <a:lnTo>
                      <a:pt x="2167210" y="965587"/>
                    </a:lnTo>
                    <a:cubicBezTo>
                      <a:pt x="2163653" y="968003"/>
                      <a:pt x="2158134" y="967821"/>
                      <a:pt x="2154880" y="965181"/>
                    </a:cubicBezTo>
                    <a:lnTo>
                      <a:pt x="2147898" y="959514"/>
                    </a:lnTo>
                    <a:cubicBezTo>
                      <a:pt x="2144644" y="956874"/>
                      <a:pt x="2144889" y="952775"/>
                      <a:pt x="2148445" y="950358"/>
                    </a:cubicBezTo>
                    <a:lnTo>
                      <a:pt x="2156076" y="945174"/>
                    </a:lnTo>
                    <a:cubicBezTo>
                      <a:pt x="2157855" y="943965"/>
                      <a:pt x="2160123" y="943406"/>
                      <a:pt x="2162353" y="943480"/>
                    </a:cubicBezTo>
                    <a:close/>
                    <a:moveTo>
                      <a:pt x="1398125" y="943480"/>
                    </a:moveTo>
                    <a:cubicBezTo>
                      <a:pt x="1400356" y="943554"/>
                      <a:pt x="1402550" y="944259"/>
                      <a:pt x="1404176" y="945580"/>
                    </a:cubicBezTo>
                    <a:lnTo>
                      <a:pt x="1411159" y="951246"/>
                    </a:lnTo>
                    <a:cubicBezTo>
                      <a:pt x="1414413" y="953887"/>
                      <a:pt x="1414167" y="957986"/>
                      <a:pt x="1410612" y="960402"/>
                    </a:cubicBezTo>
                    <a:lnTo>
                      <a:pt x="1402982" y="965587"/>
                    </a:lnTo>
                    <a:cubicBezTo>
                      <a:pt x="1399425" y="968003"/>
                      <a:pt x="1393907" y="967821"/>
                      <a:pt x="1390652" y="965181"/>
                    </a:cubicBezTo>
                    <a:lnTo>
                      <a:pt x="1383671" y="959514"/>
                    </a:lnTo>
                    <a:cubicBezTo>
                      <a:pt x="1380417" y="956874"/>
                      <a:pt x="1380662" y="952775"/>
                      <a:pt x="1384217" y="950358"/>
                    </a:cubicBezTo>
                    <a:lnTo>
                      <a:pt x="1391848" y="945174"/>
                    </a:lnTo>
                    <a:cubicBezTo>
                      <a:pt x="1393627" y="943965"/>
                      <a:pt x="1395895" y="943406"/>
                      <a:pt x="1398125" y="943480"/>
                    </a:cubicBezTo>
                    <a:close/>
                    <a:moveTo>
                      <a:pt x="635345" y="943480"/>
                    </a:moveTo>
                    <a:cubicBezTo>
                      <a:pt x="637575" y="943554"/>
                      <a:pt x="639769" y="944259"/>
                      <a:pt x="641395" y="945580"/>
                    </a:cubicBezTo>
                    <a:lnTo>
                      <a:pt x="648378" y="951246"/>
                    </a:lnTo>
                    <a:cubicBezTo>
                      <a:pt x="651631" y="953887"/>
                      <a:pt x="651387" y="957986"/>
                      <a:pt x="647831" y="960402"/>
                    </a:cubicBezTo>
                    <a:lnTo>
                      <a:pt x="640201" y="965587"/>
                    </a:lnTo>
                    <a:cubicBezTo>
                      <a:pt x="636644" y="968003"/>
                      <a:pt x="631126" y="967821"/>
                      <a:pt x="627871" y="965181"/>
                    </a:cubicBezTo>
                    <a:lnTo>
                      <a:pt x="620889" y="959514"/>
                    </a:lnTo>
                    <a:cubicBezTo>
                      <a:pt x="617636" y="956874"/>
                      <a:pt x="617881" y="952775"/>
                      <a:pt x="621436" y="950358"/>
                    </a:cubicBezTo>
                    <a:lnTo>
                      <a:pt x="629067" y="945174"/>
                    </a:lnTo>
                    <a:cubicBezTo>
                      <a:pt x="630846" y="943965"/>
                      <a:pt x="633114" y="943406"/>
                      <a:pt x="635345" y="943480"/>
                    </a:cubicBezTo>
                    <a:close/>
                    <a:moveTo>
                      <a:pt x="3762537" y="940943"/>
                    </a:moveTo>
                    <a:lnTo>
                      <a:pt x="3800612" y="966096"/>
                    </a:lnTo>
                    <a:cubicBezTo>
                      <a:pt x="3804969" y="969332"/>
                      <a:pt x="3804969" y="974578"/>
                      <a:pt x="3800611" y="977814"/>
                    </a:cubicBezTo>
                    <a:lnTo>
                      <a:pt x="3762537" y="1002967"/>
                    </a:lnTo>
                    <a:lnTo>
                      <a:pt x="3728666" y="977814"/>
                    </a:lnTo>
                    <a:cubicBezTo>
                      <a:pt x="3724309" y="974578"/>
                      <a:pt x="3724309" y="969332"/>
                      <a:pt x="3728666" y="966096"/>
                    </a:cubicBezTo>
                    <a:close/>
                    <a:moveTo>
                      <a:pt x="706918" y="940943"/>
                    </a:moveTo>
                    <a:lnTo>
                      <a:pt x="744993" y="966096"/>
                    </a:lnTo>
                    <a:cubicBezTo>
                      <a:pt x="749350" y="969332"/>
                      <a:pt x="749350" y="974578"/>
                      <a:pt x="744992" y="977814"/>
                    </a:cubicBezTo>
                    <a:lnTo>
                      <a:pt x="706918" y="1002967"/>
                    </a:lnTo>
                    <a:lnTo>
                      <a:pt x="673048" y="977814"/>
                    </a:lnTo>
                    <a:cubicBezTo>
                      <a:pt x="668690" y="974578"/>
                      <a:pt x="668690" y="969332"/>
                      <a:pt x="673047" y="966096"/>
                    </a:cubicBezTo>
                    <a:close/>
                    <a:moveTo>
                      <a:pt x="4526766" y="939868"/>
                    </a:moveTo>
                    <a:lnTo>
                      <a:pt x="4564840" y="966096"/>
                    </a:lnTo>
                    <a:cubicBezTo>
                      <a:pt x="4569197" y="969332"/>
                      <a:pt x="4569197" y="974578"/>
                      <a:pt x="4564839" y="977814"/>
                    </a:cubicBezTo>
                    <a:lnTo>
                      <a:pt x="4526766" y="1006088"/>
                    </a:lnTo>
                    <a:lnTo>
                      <a:pt x="4491448" y="977814"/>
                    </a:lnTo>
                    <a:cubicBezTo>
                      <a:pt x="4487090" y="974578"/>
                      <a:pt x="4487090" y="969332"/>
                      <a:pt x="4491448" y="966096"/>
                    </a:cubicBezTo>
                    <a:close/>
                    <a:moveTo>
                      <a:pt x="2999756" y="939868"/>
                    </a:moveTo>
                    <a:lnTo>
                      <a:pt x="3037831" y="966096"/>
                    </a:lnTo>
                    <a:cubicBezTo>
                      <a:pt x="3042188" y="969332"/>
                      <a:pt x="3042188" y="974578"/>
                      <a:pt x="3037830" y="977814"/>
                    </a:cubicBezTo>
                    <a:lnTo>
                      <a:pt x="2999756" y="1006088"/>
                    </a:lnTo>
                    <a:lnTo>
                      <a:pt x="2964439" y="977814"/>
                    </a:lnTo>
                    <a:cubicBezTo>
                      <a:pt x="2960081" y="974578"/>
                      <a:pt x="2960081" y="969332"/>
                      <a:pt x="2964438" y="966096"/>
                    </a:cubicBezTo>
                    <a:close/>
                    <a:moveTo>
                      <a:pt x="1471146" y="939868"/>
                    </a:moveTo>
                    <a:lnTo>
                      <a:pt x="1509220" y="966096"/>
                    </a:lnTo>
                    <a:cubicBezTo>
                      <a:pt x="1513578" y="969332"/>
                      <a:pt x="1513578" y="974578"/>
                      <a:pt x="1509220" y="977814"/>
                    </a:cubicBezTo>
                    <a:lnTo>
                      <a:pt x="1471146" y="1006088"/>
                    </a:lnTo>
                    <a:lnTo>
                      <a:pt x="1435829" y="977814"/>
                    </a:lnTo>
                    <a:cubicBezTo>
                      <a:pt x="1431471" y="974578"/>
                      <a:pt x="1431471" y="969332"/>
                      <a:pt x="1435829" y="966096"/>
                    </a:cubicBezTo>
                    <a:close/>
                    <a:moveTo>
                      <a:pt x="4812540" y="939384"/>
                    </a:moveTo>
                    <a:cubicBezTo>
                      <a:pt x="4819278" y="939384"/>
                      <a:pt x="4826016" y="941293"/>
                      <a:pt x="4831157" y="945110"/>
                    </a:cubicBezTo>
                    <a:lnTo>
                      <a:pt x="4883266" y="983808"/>
                    </a:lnTo>
                    <a:cubicBezTo>
                      <a:pt x="4893548" y="991444"/>
                      <a:pt x="4893548" y="1003823"/>
                      <a:pt x="4883266" y="1011459"/>
                    </a:cubicBezTo>
                    <a:lnTo>
                      <a:pt x="4846667" y="1038638"/>
                    </a:lnTo>
                    <a:cubicBezTo>
                      <a:pt x="4836386" y="1046273"/>
                      <a:pt x="4819715" y="1046273"/>
                      <a:pt x="4809434" y="1038638"/>
                    </a:cubicBezTo>
                    <a:lnTo>
                      <a:pt x="4757324" y="999941"/>
                    </a:lnTo>
                    <a:cubicBezTo>
                      <a:pt x="4747043" y="992305"/>
                      <a:pt x="4747043" y="979925"/>
                      <a:pt x="4757324" y="972290"/>
                    </a:cubicBezTo>
                    <a:lnTo>
                      <a:pt x="4793923" y="945110"/>
                    </a:lnTo>
                    <a:cubicBezTo>
                      <a:pt x="4799064" y="941292"/>
                      <a:pt x="4805802" y="939384"/>
                      <a:pt x="4812540" y="939384"/>
                    </a:cubicBezTo>
                    <a:close/>
                    <a:moveTo>
                      <a:pt x="4048312" y="939384"/>
                    </a:moveTo>
                    <a:cubicBezTo>
                      <a:pt x="4055050" y="939384"/>
                      <a:pt x="4061788" y="941293"/>
                      <a:pt x="4066928" y="945110"/>
                    </a:cubicBezTo>
                    <a:lnTo>
                      <a:pt x="4119038" y="983808"/>
                    </a:lnTo>
                    <a:cubicBezTo>
                      <a:pt x="4129318" y="991444"/>
                      <a:pt x="4129318" y="1003823"/>
                      <a:pt x="4119038" y="1011459"/>
                    </a:cubicBezTo>
                    <a:lnTo>
                      <a:pt x="4082439" y="1038638"/>
                    </a:lnTo>
                    <a:cubicBezTo>
                      <a:pt x="4072157" y="1046273"/>
                      <a:pt x="4055487" y="1046273"/>
                      <a:pt x="4045206" y="1038638"/>
                    </a:cubicBezTo>
                    <a:lnTo>
                      <a:pt x="3993096" y="999941"/>
                    </a:lnTo>
                    <a:cubicBezTo>
                      <a:pt x="3982814" y="992305"/>
                      <a:pt x="3982814" y="979925"/>
                      <a:pt x="3993096" y="972290"/>
                    </a:cubicBezTo>
                    <a:lnTo>
                      <a:pt x="4029696" y="945110"/>
                    </a:lnTo>
                    <a:cubicBezTo>
                      <a:pt x="4034836" y="941292"/>
                      <a:pt x="4041574" y="939384"/>
                      <a:pt x="4048312" y="939384"/>
                    </a:cubicBezTo>
                    <a:close/>
                    <a:moveTo>
                      <a:pt x="3285531" y="939384"/>
                    </a:moveTo>
                    <a:cubicBezTo>
                      <a:pt x="3292269" y="939384"/>
                      <a:pt x="3299007" y="941293"/>
                      <a:pt x="3304148" y="945110"/>
                    </a:cubicBezTo>
                    <a:lnTo>
                      <a:pt x="3356257" y="983808"/>
                    </a:lnTo>
                    <a:cubicBezTo>
                      <a:pt x="3366538" y="991444"/>
                      <a:pt x="3366538" y="1003823"/>
                      <a:pt x="3356257" y="1011459"/>
                    </a:cubicBezTo>
                    <a:lnTo>
                      <a:pt x="3319658" y="1038638"/>
                    </a:lnTo>
                    <a:cubicBezTo>
                      <a:pt x="3309376" y="1046273"/>
                      <a:pt x="3292706" y="1046273"/>
                      <a:pt x="3282424" y="1038638"/>
                    </a:cubicBezTo>
                    <a:lnTo>
                      <a:pt x="3230315" y="999941"/>
                    </a:lnTo>
                    <a:cubicBezTo>
                      <a:pt x="3220034" y="992305"/>
                      <a:pt x="3220034" y="979925"/>
                      <a:pt x="3230315" y="972290"/>
                    </a:cubicBezTo>
                    <a:lnTo>
                      <a:pt x="3266914" y="945110"/>
                    </a:lnTo>
                    <a:cubicBezTo>
                      <a:pt x="3272056" y="941292"/>
                      <a:pt x="3278793" y="939384"/>
                      <a:pt x="3285531" y="939384"/>
                    </a:cubicBezTo>
                    <a:close/>
                    <a:moveTo>
                      <a:pt x="2521303" y="939384"/>
                    </a:moveTo>
                    <a:cubicBezTo>
                      <a:pt x="2528041" y="939384"/>
                      <a:pt x="2534779" y="941293"/>
                      <a:pt x="2539920" y="945110"/>
                    </a:cubicBezTo>
                    <a:lnTo>
                      <a:pt x="2592028" y="983808"/>
                    </a:lnTo>
                    <a:cubicBezTo>
                      <a:pt x="2602310" y="991444"/>
                      <a:pt x="2602310" y="1003823"/>
                      <a:pt x="2592028" y="1011459"/>
                    </a:cubicBezTo>
                    <a:lnTo>
                      <a:pt x="2555430" y="1038638"/>
                    </a:lnTo>
                    <a:cubicBezTo>
                      <a:pt x="2545148" y="1046273"/>
                      <a:pt x="2528478" y="1046273"/>
                      <a:pt x="2518196" y="1038638"/>
                    </a:cubicBezTo>
                    <a:lnTo>
                      <a:pt x="2466088" y="999941"/>
                    </a:lnTo>
                    <a:cubicBezTo>
                      <a:pt x="2455806" y="992305"/>
                      <a:pt x="2455806" y="979925"/>
                      <a:pt x="2466088" y="972290"/>
                    </a:cubicBezTo>
                    <a:lnTo>
                      <a:pt x="2502686" y="945110"/>
                    </a:lnTo>
                    <a:cubicBezTo>
                      <a:pt x="2507827" y="941292"/>
                      <a:pt x="2514565" y="939384"/>
                      <a:pt x="2521303" y="939384"/>
                    </a:cubicBezTo>
                    <a:close/>
                    <a:moveTo>
                      <a:pt x="1756921" y="939384"/>
                    </a:moveTo>
                    <a:cubicBezTo>
                      <a:pt x="1763658" y="939384"/>
                      <a:pt x="1770397" y="941293"/>
                      <a:pt x="1775538" y="945110"/>
                    </a:cubicBezTo>
                    <a:lnTo>
                      <a:pt x="1827646" y="983808"/>
                    </a:lnTo>
                    <a:cubicBezTo>
                      <a:pt x="1837928" y="991444"/>
                      <a:pt x="1837928" y="1003823"/>
                      <a:pt x="1827646" y="1011459"/>
                    </a:cubicBezTo>
                    <a:lnTo>
                      <a:pt x="1791048" y="1038638"/>
                    </a:lnTo>
                    <a:cubicBezTo>
                      <a:pt x="1780766" y="1046273"/>
                      <a:pt x="1764096" y="1046273"/>
                      <a:pt x="1753814" y="1038638"/>
                    </a:cubicBezTo>
                    <a:lnTo>
                      <a:pt x="1701705" y="999941"/>
                    </a:lnTo>
                    <a:cubicBezTo>
                      <a:pt x="1691424" y="992305"/>
                      <a:pt x="1691424" y="979925"/>
                      <a:pt x="1701705" y="972290"/>
                    </a:cubicBezTo>
                    <a:lnTo>
                      <a:pt x="1738304" y="945110"/>
                    </a:lnTo>
                    <a:cubicBezTo>
                      <a:pt x="1743445" y="941292"/>
                      <a:pt x="1750183" y="939384"/>
                      <a:pt x="1756921" y="939384"/>
                    </a:cubicBezTo>
                    <a:close/>
                    <a:moveTo>
                      <a:pt x="992693" y="939384"/>
                    </a:moveTo>
                    <a:cubicBezTo>
                      <a:pt x="999431" y="939384"/>
                      <a:pt x="1006169" y="941293"/>
                      <a:pt x="1011310" y="945110"/>
                    </a:cubicBezTo>
                    <a:lnTo>
                      <a:pt x="1063419" y="983808"/>
                    </a:lnTo>
                    <a:cubicBezTo>
                      <a:pt x="1073700" y="991444"/>
                      <a:pt x="1073700" y="1003823"/>
                      <a:pt x="1063419" y="1011459"/>
                    </a:cubicBezTo>
                    <a:lnTo>
                      <a:pt x="1026820" y="1038638"/>
                    </a:lnTo>
                    <a:cubicBezTo>
                      <a:pt x="1016538" y="1046273"/>
                      <a:pt x="999868" y="1046273"/>
                      <a:pt x="989586" y="1038638"/>
                    </a:cubicBezTo>
                    <a:lnTo>
                      <a:pt x="937477" y="999941"/>
                    </a:lnTo>
                    <a:cubicBezTo>
                      <a:pt x="927196" y="992305"/>
                      <a:pt x="927196" y="979925"/>
                      <a:pt x="937477" y="972290"/>
                    </a:cubicBezTo>
                    <a:lnTo>
                      <a:pt x="974076" y="945110"/>
                    </a:lnTo>
                    <a:cubicBezTo>
                      <a:pt x="979218" y="941292"/>
                      <a:pt x="985955" y="939384"/>
                      <a:pt x="992693" y="939384"/>
                    </a:cubicBezTo>
                    <a:close/>
                    <a:moveTo>
                      <a:pt x="2235528" y="937821"/>
                    </a:moveTo>
                    <a:lnTo>
                      <a:pt x="2273602" y="966096"/>
                    </a:lnTo>
                    <a:cubicBezTo>
                      <a:pt x="2277960" y="969332"/>
                      <a:pt x="2277960" y="974578"/>
                      <a:pt x="2273602" y="977814"/>
                    </a:cubicBezTo>
                    <a:lnTo>
                      <a:pt x="2235528" y="1006088"/>
                    </a:lnTo>
                    <a:lnTo>
                      <a:pt x="2235528" y="1004156"/>
                    </a:lnTo>
                    <a:lnTo>
                      <a:pt x="2200057" y="977814"/>
                    </a:lnTo>
                    <a:cubicBezTo>
                      <a:pt x="2195699" y="974578"/>
                      <a:pt x="2195699" y="969332"/>
                      <a:pt x="2200056" y="966096"/>
                    </a:cubicBezTo>
                    <a:lnTo>
                      <a:pt x="2235528" y="939754"/>
                    </a:lnTo>
                    <a:close/>
                    <a:moveTo>
                      <a:pt x="4175282" y="935991"/>
                    </a:moveTo>
                    <a:cubicBezTo>
                      <a:pt x="4177790" y="936073"/>
                      <a:pt x="4180255" y="936866"/>
                      <a:pt x="4182084" y="938351"/>
                    </a:cubicBezTo>
                    <a:lnTo>
                      <a:pt x="4205405" y="957278"/>
                    </a:lnTo>
                    <a:cubicBezTo>
                      <a:pt x="4209063" y="960247"/>
                      <a:pt x="4208788" y="964855"/>
                      <a:pt x="4204790" y="967571"/>
                    </a:cubicBezTo>
                    <a:lnTo>
                      <a:pt x="4196212" y="973400"/>
                    </a:lnTo>
                    <a:cubicBezTo>
                      <a:pt x="4192216" y="976116"/>
                      <a:pt x="4186010" y="975912"/>
                      <a:pt x="4182353" y="972943"/>
                    </a:cubicBezTo>
                    <a:lnTo>
                      <a:pt x="4159032" y="954015"/>
                    </a:lnTo>
                    <a:cubicBezTo>
                      <a:pt x="4155374" y="951047"/>
                      <a:pt x="4155650" y="946439"/>
                      <a:pt x="4159646" y="943723"/>
                    </a:cubicBezTo>
                    <a:lnTo>
                      <a:pt x="4168224" y="937894"/>
                    </a:lnTo>
                    <a:cubicBezTo>
                      <a:pt x="4170223" y="936536"/>
                      <a:pt x="4172774" y="935908"/>
                      <a:pt x="4175282" y="935991"/>
                    </a:cubicBezTo>
                    <a:close/>
                    <a:moveTo>
                      <a:pt x="3412501" y="935991"/>
                    </a:moveTo>
                    <a:cubicBezTo>
                      <a:pt x="3415009" y="936073"/>
                      <a:pt x="3417474" y="936866"/>
                      <a:pt x="3419303" y="938351"/>
                    </a:cubicBezTo>
                    <a:lnTo>
                      <a:pt x="3442624" y="957278"/>
                    </a:lnTo>
                    <a:cubicBezTo>
                      <a:pt x="3446282" y="960247"/>
                      <a:pt x="3446006" y="964855"/>
                      <a:pt x="3442010" y="967571"/>
                    </a:cubicBezTo>
                    <a:lnTo>
                      <a:pt x="3433432" y="973400"/>
                    </a:lnTo>
                    <a:cubicBezTo>
                      <a:pt x="3429434" y="976116"/>
                      <a:pt x="3423229" y="975912"/>
                      <a:pt x="3419572" y="972943"/>
                    </a:cubicBezTo>
                    <a:lnTo>
                      <a:pt x="3396251" y="954015"/>
                    </a:lnTo>
                    <a:cubicBezTo>
                      <a:pt x="3392593" y="951047"/>
                      <a:pt x="3392869" y="946439"/>
                      <a:pt x="3396866" y="943723"/>
                    </a:cubicBezTo>
                    <a:lnTo>
                      <a:pt x="3405444" y="937894"/>
                    </a:lnTo>
                    <a:cubicBezTo>
                      <a:pt x="3407442" y="936536"/>
                      <a:pt x="3409992" y="935908"/>
                      <a:pt x="3412501" y="935991"/>
                    </a:cubicBezTo>
                    <a:close/>
                    <a:moveTo>
                      <a:pt x="2648273" y="935991"/>
                    </a:moveTo>
                    <a:cubicBezTo>
                      <a:pt x="2650781" y="936073"/>
                      <a:pt x="2653246" y="936866"/>
                      <a:pt x="2655075" y="938351"/>
                    </a:cubicBezTo>
                    <a:lnTo>
                      <a:pt x="2678396" y="957278"/>
                    </a:lnTo>
                    <a:cubicBezTo>
                      <a:pt x="2682054" y="960247"/>
                      <a:pt x="2681779" y="964855"/>
                      <a:pt x="2677781" y="967571"/>
                    </a:cubicBezTo>
                    <a:lnTo>
                      <a:pt x="2669204" y="973400"/>
                    </a:lnTo>
                    <a:cubicBezTo>
                      <a:pt x="2665206" y="976116"/>
                      <a:pt x="2659001" y="975912"/>
                      <a:pt x="2655344" y="972943"/>
                    </a:cubicBezTo>
                    <a:lnTo>
                      <a:pt x="2632023" y="954015"/>
                    </a:lnTo>
                    <a:cubicBezTo>
                      <a:pt x="2628366" y="951047"/>
                      <a:pt x="2628642" y="946439"/>
                      <a:pt x="2632637" y="943723"/>
                    </a:cubicBezTo>
                    <a:lnTo>
                      <a:pt x="2641215" y="937894"/>
                    </a:lnTo>
                    <a:cubicBezTo>
                      <a:pt x="2643214" y="936536"/>
                      <a:pt x="2645764" y="935908"/>
                      <a:pt x="2648273" y="935991"/>
                    </a:cubicBezTo>
                    <a:close/>
                    <a:moveTo>
                      <a:pt x="1883891" y="935991"/>
                    </a:moveTo>
                    <a:cubicBezTo>
                      <a:pt x="1886399" y="936073"/>
                      <a:pt x="1888864" y="936866"/>
                      <a:pt x="1890693" y="938351"/>
                    </a:cubicBezTo>
                    <a:lnTo>
                      <a:pt x="1914014" y="957278"/>
                    </a:lnTo>
                    <a:cubicBezTo>
                      <a:pt x="1917672" y="960247"/>
                      <a:pt x="1917397" y="964855"/>
                      <a:pt x="1913399" y="967571"/>
                    </a:cubicBezTo>
                    <a:lnTo>
                      <a:pt x="1904821" y="973400"/>
                    </a:lnTo>
                    <a:cubicBezTo>
                      <a:pt x="1900824" y="976116"/>
                      <a:pt x="1894619" y="975912"/>
                      <a:pt x="1890962" y="972943"/>
                    </a:cubicBezTo>
                    <a:lnTo>
                      <a:pt x="1867641" y="954015"/>
                    </a:lnTo>
                    <a:cubicBezTo>
                      <a:pt x="1863983" y="951047"/>
                      <a:pt x="1864259" y="946439"/>
                      <a:pt x="1868256" y="943723"/>
                    </a:cubicBezTo>
                    <a:lnTo>
                      <a:pt x="1876834" y="937894"/>
                    </a:lnTo>
                    <a:cubicBezTo>
                      <a:pt x="1878832" y="936536"/>
                      <a:pt x="1881383" y="935908"/>
                      <a:pt x="1883891" y="935991"/>
                    </a:cubicBezTo>
                    <a:close/>
                    <a:moveTo>
                      <a:pt x="1119663" y="935991"/>
                    </a:moveTo>
                    <a:cubicBezTo>
                      <a:pt x="1122171" y="936073"/>
                      <a:pt x="1124636" y="936866"/>
                      <a:pt x="1126465" y="938351"/>
                    </a:cubicBezTo>
                    <a:lnTo>
                      <a:pt x="1149786" y="957278"/>
                    </a:lnTo>
                    <a:cubicBezTo>
                      <a:pt x="1153444" y="960247"/>
                      <a:pt x="1153169" y="964855"/>
                      <a:pt x="1149172" y="967571"/>
                    </a:cubicBezTo>
                    <a:lnTo>
                      <a:pt x="1140594" y="973400"/>
                    </a:lnTo>
                    <a:cubicBezTo>
                      <a:pt x="1136597" y="976116"/>
                      <a:pt x="1130391" y="975912"/>
                      <a:pt x="1126734" y="972943"/>
                    </a:cubicBezTo>
                    <a:lnTo>
                      <a:pt x="1103413" y="954015"/>
                    </a:lnTo>
                    <a:cubicBezTo>
                      <a:pt x="1099755" y="951047"/>
                      <a:pt x="1100031" y="946439"/>
                      <a:pt x="1104028" y="943723"/>
                    </a:cubicBezTo>
                    <a:lnTo>
                      <a:pt x="1112606" y="937894"/>
                    </a:lnTo>
                    <a:cubicBezTo>
                      <a:pt x="1114604" y="936536"/>
                      <a:pt x="1117155" y="935908"/>
                      <a:pt x="1119663" y="935991"/>
                    </a:cubicBezTo>
                    <a:close/>
                    <a:moveTo>
                      <a:pt x="4245278" y="932729"/>
                    </a:moveTo>
                    <a:cubicBezTo>
                      <a:pt x="4247510" y="932803"/>
                      <a:pt x="4249702" y="933508"/>
                      <a:pt x="4251328" y="934828"/>
                    </a:cubicBezTo>
                    <a:lnTo>
                      <a:pt x="4258310" y="940495"/>
                    </a:lnTo>
                    <a:cubicBezTo>
                      <a:pt x="4261564" y="943135"/>
                      <a:pt x="4261320" y="947234"/>
                      <a:pt x="4257763" y="949651"/>
                    </a:cubicBezTo>
                    <a:lnTo>
                      <a:pt x="4250132" y="954835"/>
                    </a:lnTo>
                    <a:cubicBezTo>
                      <a:pt x="4246578" y="957251"/>
                      <a:pt x="4241058" y="957069"/>
                      <a:pt x="4237804" y="954430"/>
                    </a:cubicBezTo>
                    <a:lnTo>
                      <a:pt x="4230822" y="948762"/>
                    </a:lnTo>
                    <a:cubicBezTo>
                      <a:pt x="4227570" y="946122"/>
                      <a:pt x="4227814" y="942023"/>
                      <a:pt x="4231369" y="939607"/>
                    </a:cubicBezTo>
                    <a:lnTo>
                      <a:pt x="4239000" y="934422"/>
                    </a:lnTo>
                    <a:cubicBezTo>
                      <a:pt x="4240778" y="933214"/>
                      <a:pt x="4243046" y="932655"/>
                      <a:pt x="4245278" y="932729"/>
                    </a:cubicBezTo>
                    <a:close/>
                    <a:moveTo>
                      <a:pt x="3482496" y="932729"/>
                    </a:moveTo>
                    <a:cubicBezTo>
                      <a:pt x="3484728" y="932803"/>
                      <a:pt x="3486921" y="933508"/>
                      <a:pt x="3488548" y="934828"/>
                    </a:cubicBezTo>
                    <a:lnTo>
                      <a:pt x="3495530" y="940495"/>
                    </a:lnTo>
                    <a:cubicBezTo>
                      <a:pt x="3498782" y="943135"/>
                      <a:pt x="3498538" y="947234"/>
                      <a:pt x="3494982" y="949651"/>
                    </a:cubicBezTo>
                    <a:lnTo>
                      <a:pt x="3487352" y="954835"/>
                    </a:lnTo>
                    <a:cubicBezTo>
                      <a:pt x="3483796" y="957251"/>
                      <a:pt x="3478276" y="957069"/>
                      <a:pt x="3475023" y="954430"/>
                    </a:cubicBezTo>
                    <a:lnTo>
                      <a:pt x="3468042" y="948762"/>
                    </a:lnTo>
                    <a:cubicBezTo>
                      <a:pt x="3464788" y="946122"/>
                      <a:pt x="3465034" y="942023"/>
                      <a:pt x="3468588" y="939607"/>
                    </a:cubicBezTo>
                    <a:lnTo>
                      <a:pt x="3476220" y="934422"/>
                    </a:lnTo>
                    <a:cubicBezTo>
                      <a:pt x="3477996" y="933214"/>
                      <a:pt x="3480266" y="932655"/>
                      <a:pt x="3482496" y="932729"/>
                    </a:cubicBezTo>
                    <a:close/>
                    <a:moveTo>
                      <a:pt x="2718268" y="932729"/>
                    </a:moveTo>
                    <a:cubicBezTo>
                      <a:pt x="2720500" y="932803"/>
                      <a:pt x="2722693" y="933508"/>
                      <a:pt x="2724320" y="934828"/>
                    </a:cubicBezTo>
                    <a:lnTo>
                      <a:pt x="2731302" y="940495"/>
                    </a:lnTo>
                    <a:cubicBezTo>
                      <a:pt x="2734555" y="943135"/>
                      <a:pt x="2734310" y="947234"/>
                      <a:pt x="2730754" y="949651"/>
                    </a:cubicBezTo>
                    <a:lnTo>
                      <a:pt x="2723123" y="954835"/>
                    </a:lnTo>
                    <a:cubicBezTo>
                      <a:pt x="2719568" y="957251"/>
                      <a:pt x="2714048" y="957069"/>
                      <a:pt x="2710795" y="954430"/>
                    </a:cubicBezTo>
                    <a:lnTo>
                      <a:pt x="2703814" y="948762"/>
                    </a:lnTo>
                    <a:cubicBezTo>
                      <a:pt x="2700560" y="946122"/>
                      <a:pt x="2700805" y="942023"/>
                      <a:pt x="2704360" y="939607"/>
                    </a:cubicBezTo>
                    <a:lnTo>
                      <a:pt x="2711991" y="934422"/>
                    </a:lnTo>
                    <a:cubicBezTo>
                      <a:pt x="2713768" y="933214"/>
                      <a:pt x="2716038" y="932655"/>
                      <a:pt x="2718268" y="932729"/>
                    </a:cubicBezTo>
                    <a:close/>
                    <a:moveTo>
                      <a:pt x="1953886" y="932729"/>
                    </a:moveTo>
                    <a:cubicBezTo>
                      <a:pt x="1956118" y="932803"/>
                      <a:pt x="1958310" y="933508"/>
                      <a:pt x="1959938" y="934828"/>
                    </a:cubicBezTo>
                    <a:lnTo>
                      <a:pt x="1966920" y="940495"/>
                    </a:lnTo>
                    <a:cubicBezTo>
                      <a:pt x="1970172" y="943135"/>
                      <a:pt x="1969928" y="947234"/>
                      <a:pt x="1966372" y="949651"/>
                    </a:cubicBezTo>
                    <a:lnTo>
                      <a:pt x="1958741" y="954835"/>
                    </a:lnTo>
                    <a:cubicBezTo>
                      <a:pt x="1955187" y="957251"/>
                      <a:pt x="1949666" y="957069"/>
                      <a:pt x="1946413" y="954430"/>
                    </a:cubicBezTo>
                    <a:lnTo>
                      <a:pt x="1939431" y="948762"/>
                    </a:lnTo>
                    <a:cubicBezTo>
                      <a:pt x="1936178" y="946122"/>
                      <a:pt x="1936423" y="942023"/>
                      <a:pt x="1939978" y="939607"/>
                    </a:cubicBezTo>
                    <a:lnTo>
                      <a:pt x="1947609" y="934422"/>
                    </a:lnTo>
                    <a:cubicBezTo>
                      <a:pt x="1949386" y="933214"/>
                      <a:pt x="1951655" y="932655"/>
                      <a:pt x="1953886" y="932729"/>
                    </a:cubicBezTo>
                    <a:close/>
                    <a:moveTo>
                      <a:pt x="1189658" y="932729"/>
                    </a:moveTo>
                    <a:cubicBezTo>
                      <a:pt x="1191890" y="932803"/>
                      <a:pt x="1194083" y="933508"/>
                      <a:pt x="1195710" y="934828"/>
                    </a:cubicBezTo>
                    <a:lnTo>
                      <a:pt x="1202692" y="940495"/>
                    </a:lnTo>
                    <a:cubicBezTo>
                      <a:pt x="1205945" y="943135"/>
                      <a:pt x="1205701" y="947234"/>
                      <a:pt x="1202144" y="949651"/>
                    </a:cubicBezTo>
                    <a:lnTo>
                      <a:pt x="1194514" y="954835"/>
                    </a:lnTo>
                    <a:cubicBezTo>
                      <a:pt x="1190959" y="957251"/>
                      <a:pt x="1185439" y="957069"/>
                      <a:pt x="1182185" y="954430"/>
                    </a:cubicBezTo>
                    <a:lnTo>
                      <a:pt x="1175203" y="948762"/>
                    </a:lnTo>
                    <a:cubicBezTo>
                      <a:pt x="1171951" y="946122"/>
                      <a:pt x="1172195" y="942023"/>
                      <a:pt x="1175750" y="939607"/>
                    </a:cubicBezTo>
                    <a:lnTo>
                      <a:pt x="1183381" y="934422"/>
                    </a:lnTo>
                    <a:cubicBezTo>
                      <a:pt x="1185159" y="933214"/>
                      <a:pt x="1187428" y="932655"/>
                      <a:pt x="1189658" y="932729"/>
                    </a:cubicBezTo>
                    <a:close/>
                    <a:moveTo>
                      <a:pt x="426878" y="932729"/>
                    </a:moveTo>
                    <a:cubicBezTo>
                      <a:pt x="429109" y="932803"/>
                      <a:pt x="431302" y="933508"/>
                      <a:pt x="432929" y="934828"/>
                    </a:cubicBezTo>
                    <a:lnTo>
                      <a:pt x="439911" y="940495"/>
                    </a:lnTo>
                    <a:cubicBezTo>
                      <a:pt x="443164" y="943135"/>
                      <a:pt x="442919" y="947234"/>
                      <a:pt x="439363" y="949651"/>
                    </a:cubicBezTo>
                    <a:lnTo>
                      <a:pt x="431733" y="954835"/>
                    </a:lnTo>
                    <a:cubicBezTo>
                      <a:pt x="428178" y="957251"/>
                      <a:pt x="422658" y="957069"/>
                      <a:pt x="419404" y="954430"/>
                    </a:cubicBezTo>
                    <a:lnTo>
                      <a:pt x="412422" y="948762"/>
                    </a:lnTo>
                    <a:lnTo>
                      <a:pt x="412553" y="946576"/>
                    </a:lnTo>
                    <a:lnTo>
                      <a:pt x="413584" y="939189"/>
                    </a:lnTo>
                    <a:lnTo>
                      <a:pt x="420600" y="934422"/>
                    </a:lnTo>
                    <a:cubicBezTo>
                      <a:pt x="422377" y="933214"/>
                      <a:pt x="424647" y="932655"/>
                      <a:pt x="426878" y="932729"/>
                    </a:cubicBezTo>
                    <a:close/>
                    <a:moveTo>
                      <a:pt x="4665782" y="920164"/>
                    </a:moveTo>
                    <a:cubicBezTo>
                      <a:pt x="4670124" y="920164"/>
                      <a:pt x="4674468" y="921394"/>
                      <a:pt x="4677780" y="923854"/>
                    </a:cubicBezTo>
                    <a:lnTo>
                      <a:pt x="4725858" y="959559"/>
                    </a:lnTo>
                    <a:cubicBezTo>
                      <a:pt x="4732485" y="964480"/>
                      <a:pt x="4732485" y="972458"/>
                      <a:pt x="4725858" y="977379"/>
                    </a:cubicBezTo>
                    <a:lnTo>
                      <a:pt x="4675426" y="1014832"/>
                    </a:lnTo>
                    <a:cubicBezTo>
                      <a:pt x="4668800" y="1019753"/>
                      <a:pt x="4658056" y="1019753"/>
                      <a:pt x="4651430" y="1014832"/>
                    </a:cubicBezTo>
                    <a:lnTo>
                      <a:pt x="4603352" y="979128"/>
                    </a:lnTo>
                    <a:cubicBezTo>
                      <a:pt x="4596726" y="974207"/>
                      <a:pt x="4596726" y="966228"/>
                      <a:pt x="4603352" y="961307"/>
                    </a:cubicBezTo>
                    <a:lnTo>
                      <a:pt x="4653784" y="923854"/>
                    </a:lnTo>
                    <a:cubicBezTo>
                      <a:pt x="4657097" y="921394"/>
                      <a:pt x="4661440" y="920164"/>
                      <a:pt x="4665782" y="920164"/>
                    </a:cubicBezTo>
                    <a:close/>
                    <a:moveTo>
                      <a:pt x="3901554" y="920164"/>
                    </a:moveTo>
                    <a:cubicBezTo>
                      <a:pt x="3905896" y="920164"/>
                      <a:pt x="3910239" y="921394"/>
                      <a:pt x="3913552" y="923854"/>
                    </a:cubicBezTo>
                    <a:lnTo>
                      <a:pt x="3961630" y="959559"/>
                    </a:lnTo>
                    <a:cubicBezTo>
                      <a:pt x="3968257" y="964480"/>
                      <a:pt x="3968257" y="972458"/>
                      <a:pt x="3961630" y="977379"/>
                    </a:cubicBezTo>
                    <a:lnTo>
                      <a:pt x="3911198" y="1014832"/>
                    </a:lnTo>
                    <a:cubicBezTo>
                      <a:pt x="3904572" y="1019753"/>
                      <a:pt x="3893828" y="1019753"/>
                      <a:pt x="3887202" y="1014832"/>
                    </a:cubicBezTo>
                    <a:lnTo>
                      <a:pt x="3839123" y="979128"/>
                    </a:lnTo>
                    <a:cubicBezTo>
                      <a:pt x="3832497" y="974207"/>
                      <a:pt x="3832497" y="966228"/>
                      <a:pt x="3839123" y="961307"/>
                    </a:cubicBezTo>
                    <a:lnTo>
                      <a:pt x="3889556" y="923854"/>
                    </a:lnTo>
                    <a:cubicBezTo>
                      <a:pt x="3892868" y="921394"/>
                      <a:pt x="3897211" y="920164"/>
                      <a:pt x="3901554" y="920164"/>
                    </a:cubicBezTo>
                    <a:close/>
                    <a:moveTo>
                      <a:pt x="3138773" y="920164"/>
                    </a:moveTo>
                    <a:cubicBezTo>
                      <a:pt x="3143116" y="920164"/>
                      <a:pt x="3147458" y="921394"/>
                      <a:pt x="3150771" y="923854"/>
                    </a:cubicBezTo>
                    <a:lnTo>
                      <a:pt x="3198849" y="959559"/>
                    </a:lnTo>
                    <a:cubicBezTo>
                      <a:pt x="3205476" y="964480"/>
                      <a:pt x="3205476" y="972458"/>
                      <a:pt x="3198849" y="977379"/>
                    </a:cubicBezTo>
                    <a:lnTo>
                      <a:pt x="3148417" y="1014832"/>
                    </a:lnTo>
                    <a:cubicBezTo>
                      <a:pt x="3141791" y="1019753"/>
                      <a:pt x="3131047" y="1019753"/>
                      <a:pt x="3124421" y="1014832"/>
                    </a:cubicBezTo>
                    <a:lnTo>
                      <a:pt x="3076342" y="979128"/>
                    </a:lnTo>
                    <a:cubicBezTo>
                      <a:pt x="3069716" y="974207"/>
                      <a:pt x="3069716" y="966228"/>
                      <a:pt x="3076342" y="961307"/>
                    </a:cubicBezTo>
                    <a:lnTo>
                      <a:pt x="3126775" y="923854"/>
                    </a:lnTo>
                    <a:cubicBezTo>
                      <a:pt x="3130088" y="921394"/>
                      <a:pt x="3134430" y="920164"/>
                      <a:pt x="3138773" y="920164"/>
                    </a:cubicBezTo>
                    <a:close/>
                    <a:moveTo>
                      <a:pt x="2374545" y="920164"/>
                    </a:moveTo>
                    <a:cubicBezTo>
                      <a:pt x="2378888" y="920164"/>
                      <a:pt x="2383230" y="921394"/>
                      <a:pt x="2386543" y="923854"/>
                    </a:cubicBezTo>
                    <a:lnTo>
                      <a:pt x="2434622" y="959559"/>
                    </a:lnTo>
                    <a:cubicBezTo>
                      <a:pt x="2441248" y="964480"/>
                      <a:pt x="2441248" y="972458"/>
                      <a:pt x="2434622" y="977379"/>
                    </a:cubicBezTo>
                    <a:lnTo>
                      <a:pt x="2384189" y="1014832"/>
                    </a:lnTo>
                    <a:cubicBezTo>
                      <a:pt x="2377563" y="1019753"/>
                      <a:pt x="2366820" y="1019753"/>
                      <a:pt x="2360193" y="1014832"/>
                    </a:cubicBezTo>
                    <a:lnTo>
                      <a:pt x="2312114" y="979128"/>
                    </a:lnTo>
                    <a:cubicBezTo>
                      <a:pt x="2305488" y="974207"/>
                      <a:pt x="2305488" y="966228"/>
                      <a:pt x="2312114" y="961307"/>
                    </a:cubicBezTo>
                    <a:lnTo>
                      <a:pt x="2362547" y="923854"/>
                    </a:lnTo>
                    <a:cubicBezTo>
                      <a:pt x="2365860" y="921394"/>
                      <a:pt x="2370202" y="920164"/>
                      <a:pt x="2374545" y="920164"/>
                    </a:cubicBezTo>
                    <a:close/>
                    <a:moveTo>
                      <a:pt x="1610163" y="920164"/>
                    </a:moveTo>
                    <a:cubicBezTo>
                      <a:pt x="1614505" y="920164"/>
                      <a:pt x="1618848" y="921394"/>
                      <a:pt x="1622161" y="923854"/>
                    </a:cubicBezTo>
                    <a:lnTo>
                      <a:pt x="1670239" y="959559"/>
                    </a:lnTo>
                    <a:cubicBezTo>
                      <a:pt x="1676866" y="964480"/>
                      <a:pt x="1676866" y="972458"/>
                      <a:pt x="1670239" y="977379"/>
                    </a:cubicBezTo>
                    <a:lnTo>
                      <a:pt x="1619807" y="1014832"/>
                    </a:lnTo>
                    <a:cubicBezTo>
                      <a:pt x="1613181" y="1019753"/>
                      <a:pt x="1602437" y="1019753"/>
                      <a:pt x="1595811" y="1014832"/>
                    </a:cubicBezTo>
                    <a:lnTo>
                      <a:pt x="1547732" y="979128"/>
                    </a:lnTo>
                    <a:cubicBezTo>
                      <a:pt x="1541106" y="974207"/>
                      <a:pt x="1541106" y="966228"/>
                      <a:pt x="1547732" y="961307"/>
                    </a:cubicBezTo>
                    <a:lnTo>
                      <a:pt x="1598165" y="923854"/>
                    </a:lnTo>
                    <a:cubicBezTo>
                      <a:pt x="1601478" y="921394"/>
                      <a:pt x="1605820" y="920164"/>
                      <a:pt x="1610163" y="920164"/>
                    </a:cubicBezTo>
                    <a:close/>
                    <a:moveTo>
                      <a:pt x="845935" y="920164"/>
                    </a:moveTo>
                    <a:cubicBezTo>
                      <a:pt x="850278" y="920164"/>
                      <a:pt x="854620" y="921394"/>
                      <a:pt x="857933" y="923854"/>
                    </a:cubicBezTo>
                    <a:lnTo>
                      <a:pt x="906011" y="959559"/>
                    </a:lnTo>
                    <a:cubicBezTo>
                      <a:pt x="912638" y="964480"/>
                      <a:pt x="912638" y="972458"/>
                      <a:pt x="906011" y="977379"/>
                    </a:cubicBezTo>
                    <a:lnTo>
                      <a:pt x="855579" y="1014832"/>
                    </a:lnTo>
                    <a:cubicBezTo>
                      <a:pt x="848953" y="1019753"/>
                      <a:pt x="838209" y="1019753"/>
                      <a:pt x="831583" y="1014832"/>
                    </a:cubicBezTo>
                    <a:lnTo>
                      <a:pt x="783504" y="979128"/>
                    </a:lnTo>
                    <a:cubicBezTo>
                      <a:pt x="776878" y="974207"/>
                      <a:pt x="776878" y="966228"/>
                      <a:pt x="783504" y="961307"/>
                    </a:cubicBezTo>
                    <a:lnTo>
                      <a:pt x="833937" y="923854"/>
                    </a:lnTo>
                    <a:cubicBezTo>
                      <a:pt x="837250" y="921394"/>
                      <a:pt x="841592" y="920164"/>
                      <a:pt x="845935" y="920164"/>
                    </a:cubicBezTo>
                    <a:close/>
                    <a:moveTo>
                      <a:pt x="4485720" y="908006"/>
                    </a:moveTo>
                    <a:cubicBezTo>
                      <a:pt x="4487478" y="908006"/>
                      <a:pt x="4489237" y="908505"/>
                      <a:pt x="4490578" y="909501"/>
                    </a:cubicBezTo>
                    <a:lnTo>
                      <a:pt x="4512123" y="925500"/>
                    </a:lnTo>
                    <a:cubicBezTo>
                      <a:pt x="4514806" y="927494"/>
                      <a:pt x="4514806" y="930725"/>
                      <a:pt x="4512123" y="932718"/>
                    </a:cubicBezTo>
                    <a:lnTo>
                      <a:pt x="4492958" y="946949"/>
                    </a:lnTo>
                    <a:cubicBezTo>
                      <a:pt x="4490276" y="948942"/>
                      <a:pt x="4485924" y="948942"/>
                      <a:pt x="4483241" y="946949"/>
                    </a:cubicBezTo>
                    <a:lnTo>
                      <a:pt x="4461696" y="930950"/>
                    </a:lnTo>
                    <a:cubicBezTo>
                      <a:pt x="4459013" y="928957"/>
                      <a:pt x="4459013" y="925726"/>
                      <a:pt x="4461696" y="923733"/>
                    </a:cubicBezTo>
                    <a:lnTo>
                      <a:pt x="4480860" y="909501"/>
                    </a:lnTo>
                    <a:cubicBezTo>
                      <a:pt x="4482202" y="908505"/>
                      <a:pt x="4483960" y="908006"/>
                      <a:pt x="4485720" y="908006"/>
                    </a:cubicBezTo>
                    <a:close/>
                    <a:moveTo>
                      <a:pt x="3722938" y="908006"/>
                    </a:moveTo>
                    <a:cubicBezTo>
                      <a:pt x="3724697" y="908006"/>
                      <a:pt x="3726456" y="908505"/>
                      <a:pt x="3727798" y="909501"/>
                    </a:cubicBezTo>
                    <a:lnTo>
                      <a:pt x="3749342" y="925500"/>
                    </a:lnTo>
                    <a:cubicBezTo>
                      <a:pt x="3752026" y="927494"/>
                      <a:pt x="3752026" y="930725"/>
                      <a:pt x="3749342" y="932718"/>
                    </a:cubicBezTo>
                    <a:lnTo>
                      <a:pt x="3730178" y="946949"/>
                    </a:lnTo>
                    <a:cubicBezTo>
                      <a:pt x="3727494" y="948942"/>
                      <a:pt x="3723143" y="948942"/>
                      <a:pt x="3720460" y="946949"/>
                    </a:cubicBezTo>
                    <a:lnTo>
                      <a:pt x="3698915" y="930950"/>
                    </a:lnTo>
                    <a:cubicBezTo>
                      <a:pt x="3696232" y="928957"/>
                      <a:pt x="3696232" y="925726"/>
                      <a:pt x="3698915" y="923733"/>
                    </a:cubicBezTo>
                    <a:lnTo>
                      <a:pt x="3718079" y="909501"/>
                    </a:lnTo>
                    <a:cubicBezTo>
                      <a:pt x="3719422" y="908505"/>
                      <a:pt x="3721180" y="908006"/>
                      <a:pt x="3722938" y="908006"/>
                    </a:cubicBezTo>
                    <a:close/>
                    <a:moveTo>
                      <a:pt x="2958710" y="908006"/>
                    </a:moveTo>
                    <a:cubicBezTo>
                      <a:pt x="2960469" y="908006"/>
                      <a:pt x="2962228" y="908505"/>
                      <a:pt x="2963570" y="909501"/>
                    </a:cubicBezTo>
                    <a:lnTo>
                      <a:pt x="2985114" y="925500"/>
                    </a:lnTo>
                    <a:cubicBezTo>
                      <a:pt x="2987797" y="927494"/>
                      <a:pt x="2987797" y="930725"/>
                      <a:pt x="2985114" y="932718"/>
                    </a:cubicBezTo>
                    <a:lnTo>
                      <a:pt x="2965949" y="946949"/>
                    </a:lnTo>
                    <a:cubicBezTo>
                      <a:pt x="2963266" y="948942"/>
                      <a:pt x="2958915" y="948942"/>
                      <a:pt x="2956232" y="946949"/>
                    </a:cubicBezTo>
                    <a:lnTo>
                      <a:pt x="2934688" y="930950"/>
                    </a:lnTo>
                    <a:cubicBezTo>
                      <a:pt x="2932004" y="928957"/>
                      <a:pt x="2932004" y="925726"/>
                      <a:pt x="2934688" y="923733"/>
                    </a:cubicBezTo>
                    <a:lnTo>
                      <a:pt x="2953851" y="909501"/>
                    </a:lnTo>
                    <a:cubicBezTo>
                      <a:pt x="2955193" y="908505"/>
                      <a:pt x="2956952" y="908006"/>
                      <a:pt x="2958710" y="908006"/>
                    </a:cubicBezTo>
                    <a:close/>
                    <a:moveTo>
                      <a:pt x="2194329" y="908006"/>
                    </a:moveTo>
                    <a:cubicBezTo>
                      <a:pt x="2196087" y="908006"/>
                      <a:pt x="2197846" y="908505"/>
                      <a:pt x="2199187" y="909501"/>
                    </a:cubicBezTo>
                    <a:lnTo>
                      <a:pt x="2220732" y="925500"/>
                    </a:lnTo>
                    <a:cubicBezTo>
                      <a:pt x="2223415" y="927494"/>
                      <a:pt x="2223415" y="930725"/>
                      <a:pt x="2220732" y="932718"/>
                    </a:cubicBezTo>
                    <a:lnTo>
                      <a:pt x="2201568" y="946949"/>
                    </a:lnTo>
                    <a:cubicBezTo>
                      <a:pt x="2198884" y="948942"/>
                      <a:pt x="2194532" y="948942"/>
                      <a:pt x="2191850" y="946949"/>
                    </a:cubicBezTo>
                    <a:lnTo>
                      <a:pt x="2170305" y="930950"/>
                    </a:lnTo>
                    <a:cubicBezTo>
                      <a:pt x="2167622" y="928957"/>
                      <a:pt x="2167622" y="925726"/>
                      <a:pt x="2170305" y="923733"/>
                    </a:cubicBezTo>
                    <a:lnTo>
                      <a:pt x="2189469" y="909501"/>
                    </a:lnTo>
                    <a:cubicBezTo>
                      <a:pt x="2190811" y="908505"/>
                      <a:pt x="2192570" y="908006"/>
                      <a:pt x="2194329" y="908006"/>
                    </a:cubicBezTo>
                    <a:close/>
                    <a:moveTo>
                      <a:pt x="1430101" y="908006"/>
                    </a:moveTo>
                    <a:cubicBezTo>
                      <a:pt x="1431859" y="908006"/>
                      <a:pt x="1433618" y="908505"/>
                      <a:pt x="1434959" y="909501"/>
                    </a:cubicBezTo>
                    <a:lnTo>
                      <a:pt x="1456504" y="925500"/>
                    </a:lnTo>
                    <a:cubicBezTo>
                      <a:pt x="1459187" y="927494"/>
                      <a:pt x="1459187" y="930725"/>
                      <a:pt x="1456504" y="932718"/>
                    </a:cubicBezTo>
                    <a:lnTo>
                      <a:pt x="1437340" y="946949"/>
                    </a:lnTo>
                    <a:cubicBezTo>
                      <a:pt x="1434657" y="948942"/>
                      <a:pt x="1430305" y="948942"/>
                      <a:pt x="1427622" y="946949"/>
                    </a:cubicBezTo>
                    <a:lnTo>
                      <a:pt x="1406078" y="930950"/>
                    </a:lnTo>
                    <a:cubicBezTo>
                      <a:pt x="1403394" y="928957"/>
                      <a:pt x="1403394" y="925726"/>
                      <a:pt x="1406078" y="923733"/>
                    </a:cubicBezTo>
                    <a:lnTo>
                      <a:pt x="1425242" y="909501"/>
                    </a:lnTo>
                    <a:cubicBezTo>
                      <a:pt x="1426583" y="908505"/>
                      <a:pt x="1428342" y="908006"/>
                      <a:pt x="1430101" y="908006"/>
                    </a:cubicBezTo>
                    <a:close/>
                    <a:moveTo>
                      <a:pt x="667319" y="908006"/>
                    </a:moveTo>
                    <a:cubicBezTo>
                      <a:pt x="669078" y="908006"/>
                      <a:pt x="670837" y="908505"/>
                      <a:pt x="672179" y="909501"/>
                    </a:cubicBezTo>
                    <a:lnTo>
                      <a:pt x="693723" y="925500"/>
                    </a:lnTo>
                    <a:cubicBezTo>
                      <a:pt x="696407" y="927494"/>
                      <a:pt x="696407" y="930725"/>
                      <a:pt x="693723" y="932718"/>
                    </a:cubicBezTo>
                    <a:lnTo>
                      <a:pt x="674559" y="946949"/>
                    </a:lnTo>
                    <a:cubicBezTo>
                      <a:pt x="671876" y="948942"/>
                      <a:pt x="667524" y="948942"/>
                      <a:pt x="664841" y="946949"/>
                    </a:cubicBezTo>
                    <a:lnTo>
                      <a:pt x="643296" y="930950"/>
                    </a:lnTo>
                    <a:cubicBezTo>
                      <a:pt x="640613" y="928957"/>
                      <a:pt x="640613" y="925726"/>
                      <a:pt x="643296" y="923733"/>
                    </a:cubicBezTo>
                    <a:lnTo>
                      <a:pt x="662460" y="909501"/>
                    </a:lnTo>
                    <a:cubicBezTo>
                      <a:pt x="663803" y="908505"/>
                      <a:pt x="665561" y="908006"/>
                      <a:pt x="667319" y="908006"/>
                    </a:cubicBezTo>
                    <a:close/>
                    <a:moveTo>
                      <a:pt x="4339970" y="895641"/>
                    </a:moveTo>
                    <a:cubicBezTo>
                      <a:pt x="4346208" y="895600"/>
                      <a:pt x="4352468" y="897327"/>
                      <a:pt x="4357270" y="900829"/>
                    </a:cubicBezTo>
                    <a:lnTo>
                      <a:pt x="4407079" y="937163"/>
                    </a:lnTo>
                    <a:cubicBezTo>
                      <a:pt x="4416684" y="944171"/>
                      <a:pt x="4416822" y="955632"/>
                      <a:pt x="4407386" y="962767"/>
                    </a:cubicBezTo>
                    <a:lnTo>
                      <a:pt x="4361250" y="997647"/>
                    </a:lnTo>
                    <a:cubicBezTo>
                      <a:pt x="4351814" y="1004780"/>
                      <a:pt x="4336380" y="1004883"/>
                      <a:pt x="4326772" y="997875"/>
                    </a:cubicBezTo>
                    <a:lnTo>
                      <a:pt x="4276966" y="961542"/>
                    </a:lnTo>
                    <a:cubicBezTo>
                      <a:pt x="4267360" y="954534"/>
                      <a:pt x="4267222" y="943072"/>
                      <a:pt x="4276658" y="935939"/>
                    </a:cubicBezTo>
                    <a:lnTo>
                      <a:pt x="4322795" y="901058"/>
                    </a:lnTo>
                    <a:cubicBezTo>
                      <a:pt x="4327513" y="897492"/>
                      <a:pt x="4333730" y="895683"/>
                      <a:pt x="4339970" y="895641"/>
                    </a:cubicBezTo>
                    <a:close/>
                    <a:moveTo>
                      <a:pt x="3577188" y="895641"/>
                    </a:moveTo>
                    <a:cubicBezTo>
                      <a:pt x="3583427" y="895600"/>
                      <a:pt x="3589687" y="897327"/>
                      <a:pt x="3594490" y="900829"/>
                    </a:cubicBezTo>
                    <a:lnTo>
                      <a:pt x="3644298" y="937163"/>
                    </a:lnTo>
                    <a:cubicBezTo>
                      <a:pt x="3653902" y="944171"/>
                      <a:pt x="3654042" y="955632"/>
                      <a:pt x="3644606" y="962767"/>
                    </a:cubicBezTo>
                    <a:lnTo>
                      <a:pt x="3598468" y="997647"/>
                    </a:lnTo>
                    <a:cubicBezTo>
                      <a:pt x="3589032" y="1004780"/>
                      <a:pt x="3573598" y="1004883"/>
                      <a:pt x="3563992" y="997875"/>
                    </a:cubicBezTo>
                    <a:lnTo>
                      <a:pt x="3514186" y="961542"/>
                    </a:lnTo>
                    <a:cubicBezTo>
                      <a:pt x="3504580" y="954534"/>
                      <a:pt x="3504442" y="943072"/>
                      <a:pt x="3513877" y="935939"/>
                    </a:cubicBezTo>
                    <a:lnTo>
                      <a:pt x="3560014" y="901058"/>
                    </a:lnTo>
                    <a:cubicBezTo>
                      <a:pt x="3564732" y="897492"/>
                      <a:pt x="3570950" y="895683"/>
                      <a:pt x="3577188" y="895641"/>
                    </a:cubicBezTo>
                    <a:close/>
                    <a:moveTo>
                      <a:pt x="2812960" y="895641"/>
                    </a:moveTo>
                    <a:cubicBezTo>
                      <a:pt x="2819199" y="895600"/>
                      <a:pt x="2825459" y="897327"/>
                      <a:pt x="2830262" y="900829"/>
                    </a:cubicBezTo>
                    <a:lnTo>
                      <a:pt x="2880070" y="937163"/>
                    </a:lnTo>
                    <a:cubicBezTo>
                      <a:pt x="2889674" y="944171"/>
                      <a:pt x="2889813" y="955632"/>
                      <a:pt x="2880378" y="962767"/>
                    </a:cubicBezTo>
                    <a:lnTo>
                      <a:pt x="2834240" y="997647"/>
                    </a:lnTo>
                    <a:cubicBezTo>
                      <a:pt x="2824804" y="1004780"/>
                      <a:pt x="2809370" y="1004883"/>
                      <a:pt x="2799764" y="997875"/>
                    </a:cubicBezTo>
                    <a:lnTo>
                      <a:pt x="2749957" y="961542"/>
                    </a:lnTo>
                    <a:cubicBezTo>
                      <a:pt x="2740352" y="954534"/>
                      <a:pt x="2740214" y="943072"/>
                      <a:pt x="2749649" y="935939"/>
                    </a:cubicBezTo>
                    <a:lnTo>
                      <a:pt x="2795786" y="901058"/>
                    </a:lnTo>
                    <a:cubicBezTo>
                      <a:pt x="2800504" y="897492"/>
                      <a:pt x="2806721" y="895683"/>
                      <a:pt x="2812960" y="895641"/>
                    </a:cubicBezTo>
                    <a:close/>
                    <a:moveTo>
                      <a:pt x="2048579" y="895641"/>
                    </a:moveTo>
                    <a:cubicBezTo>
                      <a:pt x="2054816" y="895600"/>
                      <a:pt x="2061077" y="897327"/>
                      <a:pt x="2065880" y="900829"/>
                    </a:cubicBezTo>
                    <a:lnTo>
                      <a:pt x="2115688" y="937163"/>
                    </a:lnTo>
                    <a:cubicBezTo>
                      <a:pt x="2125292" y="944171"/>
                      <a:pt x="2125431" y="955632"/>
                      <a:pt x="2115996" y="962767"/>
                    </a:cubicBezTo>
                    <a:lnTo>
                      <a:pt x="2069858" y="997647"/>
                    </a:lnTo>
                    <a:cubicBezTo>
                      <a:pt x="2060423" y="1004780"/>
                      <a:pt x="2044988" y="1004883"/>
                      <a:pt x="2035382" y="997875"/>
                    </a:cubicBezTo>
                    <a:lnTo>
                      <a:pt x="1985575" y="961542"/>
                    </a:lnTo>
                    <a:cubicBezTo>
                      <a:pt x="1975969" y="954534"/>
                      <a:pt x="1975832" y="943072"/>
                      <a:pt x="1985267" y="935939"/>
                    </a:cubicBezTo>
                    <a:lnTo>
                      <a:pt x="2031404" y="901058"/>
                    </a:lnTo>
                    <a:cubicBezTo>
                      <a:pt x="2036122" y="897492"/>
                      <a:pt x="2042340" y="895683"/>
                      <a:pt x="2048579" y="895641"/>
                    </a:cubicBezTo>
                    <a:close/>
                    <a:moveTo>
                      <a:pt x="1284351" y="895641"/>
                    </a:moveTo>
                    <a:cubicBezTo>
                      <a:pt x="1290589" y="895600"/>
                      <a:pt x="1296849" y="897327"/>
                      <a:pt x="1301652" y="900829"/>
                    </a:cubicBezTo>
                    <a:lnTo>
                      <a:pt x="1351460" y="937163"/>
                    </a:lnTo>
                    <a:cubicBezTo>
                      <a:pt x="1361065" y="944171"/>
                      <a:pt x="1361203" y="955632"/>
                      <a:pt x="1351768" y="962767"/>
                    </a:cubicBezTo>
                    <a:lnTo>
                      <a:pt x="1305631" y="997647"/>
                    </a:lnTo>
                    <a:cubicBezTo>
                      <a:pt x="1296195" y="1004780"/>
                      <a:pt x="1280761" y="1004883"/>
                      <a:pt x="1271154" y="997875"/>
                    </a:cubicBezTo>
                    <a:lnTo>
                      <a:pt x="1221347" y="961542"/>
                    </a:lnTo>
                    <a:cubicBezTo>
                      <a:pt x="1211742" y="954534"/>
                      <a:pt x="1211603" y="943072"/>
                      <a:pt x="1221040" y="935939"/>
                    </a:cubicBezTo>
                    <a:lnTo>
                      <a:pt x="1267177" y="901058"/>
                    </a:lnTo>
                    <a:cubicBezTo>
                      <a:pt x="1271894" y="897492"/>
                      <a:pt x="1278111" y="895683"/>
                      <a:pt x="1284351" y="895641"/>
                    </a:cubicBezTo>
                    <a:close/>
                    <a:moveTo>
                      <a:pt x="521570" y="895641"/>
                    </a:moveTo>
                    <a:cubicBezTo>
                      <a:pt x="527808" y="895600"/>
                      <a:pt x="534068" y="897327"/>
                      <a:pt x="538871" y="900829"/>
                    </a:cubicBezTo>
                    <a:lnTo>
                      <a:pt x="588679" y="937163"/>
                    </a:lnTo>
                    <a:cubicBezTo>
                      <a:pt x="598284" y="944171"/>
                      <a:pt x="598423" y="955632"/>
                      <a:pt x="588987" y="962767"/>
                    </a:cubicBezTo>
                    <a:lnTo>
                      <a:pt x="542849" y="997647"/>
                    </a:lnTo>
                    <a:cubicBezTo>
                      <a:pt x="533414" y="1004780"/>
                      <a:pt x="517979" y="1004883"/>
                      <a:pt x="508373" y="997875"/>
                    </a:cubicBezTo>
                    <a:lnTo>
                      <a:pt x="458566" y="961542"/>
                    </a:lnTo>
                    <a:cubicBezTo>
                      <a:pt x="448961" y="954534"/>
                      <a:pt x="448823" y="943072"/>
                      <a:pt x="458258" y="935939"/>
                    </a:cubicBezTo>
                    <a:lnTo>
                      <a:pt x="504396" y="901058"/>
                    </a:lnTo>
                    <a:cubicBezTo>
                      <a:pt x="509113" y="897492"/>
                      <a:pt x="515331" y="895683"/>
                      <a:pt x="521570" y="895641"/>
                    </a:cubicBezTo>
                    <a:close/>
                    <a:moveTo>
                      <a:pt x="4761330" y="893572"/>
                    </a:moveTo>
                    <a:cubicBezTo>
                      <a:pt x="4764120" y="893572"/>
                      <a:pt x="4766912" y="894362"/>
                      <a:pt x="4769042" y="895943"/>
                    </a:cubicBezTo>
                    <a:lnTo>
                      <a:pt x="4799945" y="918893"/>
                    </a:lnTo>
                    <a:cubicBezTo>
                      <a:pt x="4804204" y="922055"/>
                      <a:pt x="4804204" y="927184"/>
                      <a:pt x="4799945" y="930347"/>
                    </a:cubicBezTo>
                    <a:lnTo>
                      <a:pt x="4763780" y="957204"/>
                    </a:lnTo>
                    <a:cubicBezTo>
                      <a:pt x="4759521" y="960367"/>
                      <a:pt x="4752616" y="960367"/>
                      <a:pt x="4748357" y="957204"/>
                    </a:cubicBezTo>
                    <a:lnTo>
                      <a:pt x="4717454" y="934254"/>
                    </a:lnTo>
                    <a:cubicBezTo>
                      <a:pt x="4713195" y="931091"/>
                      <a:pt x="4713195" y="925963"/>
                      <a:pt x="4717454" y="922800"/>
                    </a:cubicBezTo>
                    <a:lnTo>
                      <a:pt x="4753618" y="895943"/>
                    </a:lnTo>
                    <a:cubicBezTo>
                      <a:pt x="4755747" y="894362"/>
                      <a:pt x="4758538" y="893572"/>
                      <a:pt x="4761330" y="893572"/>
                    </a:cubicBezTo>
                    <a:close/>
                    <a:moveTo>
                      <a:pt x="3997102" y="893572"/>
                    </a:moveTo>
                    <a:cubicBezTo>
                      <a:pt x="3999893" y="893572"/>
                      <a:pt x="4002684" y="894362"/>
                      <a:pt x="4004814" y="895943"/>
                    </a:cubicBezTo>
                    <a:lnTo>
                      <a:pt x="4035717" y="918893"/>
                    </a:lnTo>
                    <a:cubicBezTo>
                      <a:pt x="4039976" y="922055"/>
                      <a:pt x="4039976" y="927184"/>
                      <a:pt x="4035717" y="930347"/>
                    </a:cubicBezTo>
                    <a:lnTo>
                      <a:pt x="3999552" y="957204"/>
                    </a:lnTo>
                    <a:cubicBezTo>
                      <a:pt x="3995294" y="960367"/>
                      <a:pt x="3988388" y="960367"/>
                      <a:pt x="3984129" y="957204"/>
                    </a:cubicBezTo>
                    <a:lnTo>
                      <a:pt x="3953226" y="934254"/>
                    </a:lnTo>
                    <a:cubicBezTo>
                      <a:pt x="3948966" y="931091"/>
                      <a:pt x="3948966" y="925963"/>
                      <a:pt x="3953226" y="922800"/>
                    </a:cubicBezTo>
                    <a:lnTo>
                      <a:pt x="3989390" y="895943"/>
                    </a:lnTo>
                    <a:cubicBezTo>
                      <a:pt x="3991520" y="894362"/>
                      <a:pt x="3994311" y="893572"/>
                      <a:pt x="3997102" y="893572"/>
                    </a:cubicBezTo>
                    <a:close/>
                    <a:moveTo>
                      <a:pt x="3234320" y="893572"/>
                    </a:moveTo>
                    <a:cubicBezTo>
                      <a:pt x="3237111" y="893572"/>
                      <a:pt x="3239904" y="894362"/>
                      <a:pt x="3242033" y="895943"/>
                    </a:cubicBezTo>
                    <a:lnTo>
                      <a:pt x="3272936" y="918893"/>
                    </a:lnTo>
                    <a:cubicBezTo>
                      <a:pt x="3277195" y="922055"/>
                      <a:pt x="3277195" y="927184"/>
                      <a:pt x="3272936" y="930347"/>
                    </a:cubicBezTo>
                    <a:lnTo>
                      <a:pt x="3236771" y="957204"/>
                    </a:lnTo>
                    <a:cubicBezTo>
                      <a:pt x="3232512" y="960367"/>
                      <a:pt x="3225606" y="960367"/>
                      <a:pt x="3221348" y="957204"/>
                    </a:cubicBezTo>
                    <a:lnTo>
                      <a:pt x="3190446" y="934254"/>
                    </a:lnTo>
                    <a:cubicBezTo>
                      <a:pt x="3186186" y="931091"/>
                      <a:pt x="3186186" y="925963"/>
                      <a:pt x="3190446" y="922800"/>
                    </a:cubicBezTo>
                    <a:lnTo>
                      <a:pt x="3226609" y="895943"/>
                    </a:lnTo>
                    <a:cubicBezTo>
                      <a:pt x="3228738" y="894362"/>
                      <a:pt x="3231530" y="893572"/>
                      <a:pt x="3234320" y="893572"/>
                    </a:cubicBezTo>
                    <a:close/>
                    <a:moveTo>
                      <a:pt x="2470093" y="893572"/>
                    </a:moveTo>
                    <a:cubicBezTo>
                      <a:pt x="2472884" y="893572"/>
                      <a:pt x="2475675" y="894362"/>
                      <a:pt x="2477805" y="895943"/>
                    </a:cubicBezTo>
                    <a:lnTo>
                      <a:pt x="2508708" y="918893"/>
                    </a:lnTo>
                    <a:cubicBezTo>
                      <a:pt x="2512966" y="922055"/>
                      <a:pt x="2512966" y="927184"/>
                      <a:pt x="2508708" y="930347"/>
                    </a:cubicBezTo>
                    <a:lnTo>
                      <a:pt x="2472543" y="957204"/>
                    </a:lnTo>
                    <a:cubicBezTo>
                      <a:pt x="2468284" y="960367"/>
                      <a:pt x="2461378" y="960367"/>
                      <a:pt x="2457120" y="957204"/>
                    </a:cubicBezTo>
                    <a:lnTo>
                      <a:pt x="2426217" y="934254"/>
                    </a:lnTo>
                    <a:cubicBezTo>
                      <a:pt x="2421958" y="931091"/>
                      <a:pt x="2421958" y="925963"/>
                      <a:pt x="2426217" y="922800"/>
                    </a:cubicBezTo>
                    <a:lnTo>
                      <a:pt x="2462381" y="895943"/>
                    </a:lnTo>
                    <a:cubicBezTo>
                      <a:pt x="2464510" y="894362"/>
                      <a:pt x="2467302" y="893572"/>
                      <a:pt x="2470093" y="893572"/>
                    </a:cubicBezTo>
                    <a:close/>
                    <a:moveTo>
                      <a:pt x="1705710" y="893572"/>
                    </a:moveTo>
                    <a:cubicBezTo>
                      <a:pt x="1708502" y="893572"/>
                      <a:pt x="1711293" y="894362"/>
                      <a:pt x="1713423" y="895943"/>
                    </a:cubicBezTo>
                    <a:lnTo>
                      <a:pt x="1744326" y="918893"/>
                    </a:lnTo>
                    <a:cubicBezTo>
                      <a:pt x="1748584" y="922055"/>
                      <a:pt x="1748584" y="927184"/>
                      <a:pt x="1744326" y="930347"/>
                    </a:cubicBezTo>
                    <a:lnTo>
                      <a:pt x="1708161" y="957204"/>
                    </a:lnTo>
                    <a:cubicBezTo>
                      <a:pt x="1703902" y="960367"/>
                      <a:pt x="1696997" y="960367"/>
                      <a:pt x="1692738" y="957204"/>
                    </a:cubicBezTo>
                    <a:lnTo>
                      <a:pt x="1661835" y="934254"/>
                    </a:lnTo>
                    <a:cubicBezTo>
                      <a:pt x="1657576" y="931091"/>
                      <a:pt x="1657576" y="925963"/>
                      <a:pt x="1661835" y="922800"/>
                    </a:cubicBezTo>
                    <a:lnTo>
                      <a:pt x="1697999" y="895943"/>
                    </a:lnTo>
                    <a:cubicBezTo>
                      <a:pt x="1700128" y="894362"/>
                      <a:pt x="1702920" y="893572"/>
                      <a:pt x="1705710" y="893572"/>
                    </a:cubicBezTo>
                    <a:close/>
                    <a:moveTo>
                      <a:pt x="941483" y="893572"/>
                    </a:moveTo>
                    <a:cubicBezTo>
                      <a:pt x="944274" y="893572"/>
                      <a:pt x="947066" y="894362"/>
                      <a:pt x="949195" y="895943"/>
                    </a:cubicBezTo>
                    <a:lnTo>
                      <a:pt x="980098" y="918893"/>
                    </a:lnTo>
                    <a:cubicBezTo>
                      <a:pt x="984357" y="922055"/>
                      <a:pt x="984357" y="927184"/>
                      <a:pt x="980098" y="930347"/>
                    </a:cubicBezTo>
                    <a:lnTo>
                      <a:pt x="943933" y="957204"/>
                    </a:lnTo>
                    <a:cubicBezTo>
                      <a:pt x="939675" y="960367"/>
                      <a:pt x="932769" y="960367"/>
                      <a:pt x="928510" y="957204"/>
                    </a:cubicBezTo>
                    <a:lnTo>
                      <a:pt x="897607" y="934254"/>
                    </a:lnTo>
                    <a:cubicBezTo>
                      <a:pt x="893348" y="931091"/>
                      <a:pt x="893348" y="925963"/>
                      <a:pt x="897607" y="922800"/>
                    </a:cubicBezTo>
                    <a:lnTo>
                      <a:pt x="933771" y="895943"/>
                    </a:lnTo>
                    <a:cubicBezTo>
                      <a:pt x="935900" y="894362"/>
                      <a:pt x="938692" y="893572"/>
                      <a:pt x="941483" y="893572"/>
                    </a:cubicBezTo>
                    <a:close/>
                    <a:moveTo>
                      <a:pt x="420535" y="889390"/>
                    </a:moveTo>
                    <a:lnTo>
                      <a:pt x="425001" y="890810"/>
                    </a:lnTo>
                    <a:lnTo>
                      <a:pt x="436752" y="899745"/>
                    </a:lnTo>
                    <a:cubicBezTo>
                      <a:pt x="442227" y="903908"/>
                      <a:pt x="442121" y="910580"/>
                      <a:pt x="436515" y="914646"/>
                    </a:cubicBezTo>
                    <a:lnTo>
                      <a:pt x="414813" y="930387"/>
                    </a:lnTo>
                    <a:close/>
                    <a:moveTo>
                      <a:pt x="4233417" y="887636"/>
                    </a:moveTo>
                    <a:cubicBezTo>
                      <a:pt x="4237048" y="887668"/>
                      <a:pt x="4240663" y="888728"/>
                      <a:pt x="4243401" y="890810"/>
                    </a:cubicBezTo>
                    <a:lnTo>
                      <a:pt x="4255152" y="899745"/>
                    </a:lnTo>
                    <a:cubicBezTo>
                      <a:pt x="4260627" y="903908"/>
                      <a:pt x="4260521" y="910580"/>
                      <a:pt x="4254914" y="914646"/>
                    </a:cubicBezTo>
                    <a:lnTo>
                      <a:pt x="4224290" y="936859"/>
                    </a:lnTo>
                    <a:cubicBezTo>
                      <a:pt x="4218683" y="940925"/>
                      <a:pt x="4209700" y="940847"/>
                      <a:pt x="4204224" y="936683"/>
                    </a:cubicBezTo>
                    <a:lnTo>
                      <a:pt x="4192473" y="927749"/>
                    </a:lnTo>
                    <a:cubicBezTo>
                      <a:pt x="4186998" y="923586"/>
                      <a:pt x="4187104" y="916914"/>
                      <a:pt x="4192710" y="912848"/>
                    </a:cubicBezTo>
                    <a:lnTo>
                      <a:pt x="4223334" y="890635"/>
                    </a:lnTo>
                    <a:cubicBezTo>
                      <a:pt x="4226138" y="888601"/>
                      <a:pt x="4229786" y="887604"/>
                      <a:pt x="4233417" y="887636"/>
                    </a:cubicBezTo>
                    <a:close/>
                    <a:moveTo>
                      <a:pt x="3470636" y="887636"/>
                    </a:moveTo>
                    <a:cubicBezTo>
                      <a:pt x="3474268" y="887668"/>
                      <a:pt x="3477882" y="888728"/>
                      <a:pt x="3480620" y="890810"/>
                    </a:cubicBezTo>
                    <a:lnTo>
                      <a:pt x="3492370" y="899745"/>
                    </a:lnTo>
                    <a:cubicBezTo>
                      <a:pt x="3497846" y="903908"/>
                      <a:pt x="3497740" y="910580"/>
                      <a:pt x="3492134" y="914646"/>
                    </a:cubicBezTo>
                    <a:lnTo>
                      <a:pt x="3461508" y="936859"/>
                    </a:lnTo>
                    <a:cubicBezTo>
                      <a:pt x="3455902" y="940925"/>
                      <a:pt x="3446918" y="940847"/>
                      <a:pt x="3441442" y="936683"/>
                    </a:cubicBezTo>
                    <a:lnTo>
                      <a:pt x="3429692" y="927749"/>
                    </a:lnTo>
                    <a:cubicBezTo>
                      <a:pt x="3424218" y="923586"/>
                      <a:pt x="3424323" y="916914"/>
                      <a:pt x="3429930" y="912848"/>
                    </a:cubicBezTo>
                    <a:lnTo>
                      <a:pt x="3460554" y="890635"/>
                    </a:lnTo>
                    <a:cubicBezTo>
                      <a:pt x="3463358" y="888601"/>
                      <a:pt x="3467005" y="887604"/>
                      <a:pt x="3470636" y="887636"/>
                    </a:cubicBezTo>
                    <a:close/>
                    <a:moveTo>
                      <a:pt x="2706408" y="887636"/>
                    </a:moveTo>
                    <a:cubicBezTo>
                      <a:pt x="2710040" y="887668"/>
                      <a:pt x="2713654" y="888728"/>
                      <a:pt x="2716392" y="890810"/>
                    </a:cubicBezTo>
                    <a:lnTo>
                      <a:pt x="2728143" y="899745"/>
                    </a:lnTo>
                    <a:cubicBezTo>
                      <a:pt x="2733618" y="903908"/>
                      <a:pt x="2733512" y="910580"/>
                      <a:pt x="2727906" y="914646"/>
                    </a:cubicBezTo>
                    <a:lnTo>
                      <a:pt x="2697280" y="936859"/>
                    </a:lnTo>
                    <a:cubicBezTo>
                      <a:pt x="2691674" y="940925"/>
                      <a:pt x="2682691" y="940847"/>
                      <a:pt x="2677215" y="936683"/>
                    </a:cubicBezTo>
                    <a:lnTo>
                      <a:pt x="2665464" y="927749"/>
                    </a:lnTo>
                    <a:cubicBezTo>
                      <a:pt x="2659989" y="923586"/>
                      <a:pt x="2660095" y="916914"/>
                      <a:pt x="2665701" y="912848"/>
                    </a:cubicBezTo>
                    <a:lnTo>
                      <a:pt x="2696326" y="890635"/>
                    </a:lnTo>
                    <a:cubicBezTo>
                      <a:pt x="2699129" y="888601"/>
                      <a:pt x="2702777" y="887604"/>
                      <a:pt x="2706408" y="887636"/>
                    </a:cubicBezTo>
                    <a:close/>
                    <a:moveTo>
                      <a:pt x="1942026" y="887636"/>
                    </a:moveTo>
                    <a:cubicBezTo>
                      <a:pt x="1945658" y="887668"/>
                      <a:pt x="1949272" y="888728"/>
                      <a:pt x="1952010" y="890810"/>
                    </a:cubicBezTo>
                    <a:lnTo>
                      <a:pt x="1963761" y="899745"/>
                    </a:lnTo>
                    <a:cubicBezTo>
                      <a:pt x="1969236" y="903908"/>
                      <a:pt x="1969130" y="910580"/>
                      <a:pt x="1963524" y="914646"/>
                    </a:cubicBezTo>
                    <a:lnTo>
                      <a:pt x="1932899" y="936859"/>
                    </a:lnTo>
                    <a:cubicBezTo>
                      <a:pt x="1927292" y="940925"/>
                      <a:pt x="1918309" y="940847"/>
                      <a:pt x="1912833" y="936683"/>
                    </a:cubicBezTo>
                    <a:lnTo>
                      <a:pt x="1901082" y="927749"/>
                    </a:lnTo>
                    <a:cubicBezTo>
                      <a:pt x="1895607" y="923586"/>
                      <a:pt x="1895713" y="916914"/>
                      <a:pt x="1901319" y="912848"/>
                    </a:cubicBezTo>
                    <a:lnTo>
                      <a:pt x="1931944" y="890635"/>
                    </a:lnTo>
                    <a:cubicBezTo>
                      <a:pt x="1934747" y="888601"/>
                      <a:pt x="1938394" y="887604"/>
                      <a:pt x="1942026" y="887636"/>
                    </a:cubicBezTo>
                    <a:close/>
                    <a:moveTo>
                      <a:pt x="1177798" y="887636"/>
                    </a:moveTo>
                    <a:cubicBezTo>
                      <a:pt x="1181430" y="887668"/>
                      <a:pt x="1185044" y="888728"/>
                      <a:pt x="1187782" y="890810"/>
                    </a:cubicBezTo>
                    <a:lnTo>
                      <a:pt x="1199533" y="899745"/>
                    </a:lnTo>
                    <a:cubicBezTo>
                      <a:pt x="1205008" y="903908"/>
                      <a:pt x="1204902" y="910580"/>
                      <a:pt x="1199296" y="914646"/>
                    </a:cubicBezTo>
                    <a:lnTo>
                      <a:pt x="1168671" y="936859"/>
                    </a:lnTo>
                    <a:cubicBezTo>
                      <a:pt x="1163065" y="940925"/>
                      <a:pt x="1154081" y="940847"/>
                      <a:pt x="1148605" y="936683"/>
                    </a:cubicBezTo>
                    <a:lnTo>
                      <a:pt x="1136854" y="927749"/>
                    </a:lnTo>
                    <a:cubicBezTo>
                      <a:pt x="1131379" y="923586"/>
                      <a:pt x="1131485" y="916914"/>
                      <a:pt x="1137092" y="912848"/>
                    </a:cubicBezTo>
                    <a:lnTo>
                      <a:pt x="1167716" y="890635"/>
                    </a:lnTo>
                    <a:cubicBezTo>
                      <a:pt x="1170519" y="888601"/>
                      <a:pt x="1174167" y="887604"/>
                      <a:pt x="1177798" y="887636"/>
                    </a:cubicBezTo>
                    <a:close/>
                    <a:moveTo>
                      <a:pt x="4502965" y="881124"/>
                    </a:moveTo>
                    <a:cubicBezTo>
                      <a:pt x="4505196" y="881198"/>
                      <a:pt x="4507389" y="881903"/>
                      <a:pt x="4509016" y="883223"/>
                    </a:cubicBezTo>
                    <a:lnTo>
                      <a:pt x="4515998" y="888890"/>
                    </a:lnTo>
                    <a:cubicBezTo>
                      <a:pt x="4519251" y="891530"/>
                      <a:pt x="4519006" y="895629"/>
                      <a:pt x="4515452" y="898046"/>
                    </a:cubicBezTo>
                    <a:lnTo>
                      <a:pt x="4507821" y="903231"/>
                    </a:lnTo>
                    <a:cubicBezTo>
                      <a:pt x="4504264" y="905647"/>
                      <a:pt x="4498746" y="905465"/>
                      <a:pt x="4495492" y="902824"/>
                    </a:cubicBezTo>
                    <a:lnTo>
                      <a:pt x="4488510" y="897158"/>
                    </a:lnTo>
                    <a:cubicBezTo>
                      <a:pt x="4485256" y="894517"/>
                      <a:pt x="4485501" y="890418"/>
                      <a:pt x="4489058" y="888002"/>
                    </a:cubicBezTo>
                    <a:lnTo>
                      <a:pt x="4496688" y="882817"/>
                    </a:lnTo>
                    <a:cubicBezTo>
                      <a:pt x="4498466" y="881609"/>
                      <a:pt x="4500734" y="881050"/>
                      <a:pt x="4502965" y="881124"/>
                    </a:cubicBezTo>
                    <a:close/>
                    <a:moveTo>
                      <a:pt x="3740184" y="881124"/>
                    </a:moveTo>
                    <a:cubicBezTo>
                      <a:pt x="3742416" y="881198"/>
                      <a:pt x="3744609" y="881903"/>
                      <a:pt x="3746236" y="883223"/>
                    </a:cubicBezTo>
                    <a:lnTo>
                      <a:pt x="3753218" y="888890"/>
                    </a:lnTo>
                    <a:cubicBezTo>
                      <a:pt x="3756471" y="891530"/>
                      <a:pt x="3756226" y="895629"/>
                      <a:pt x="3752670" y="898046"/>
                    </a:cubicBezTo>
                    <a:lnTo>
                      <a:pt x="3745040" y="903231"/>
                    </a:lnTo>
                    <a:cubicBezTo>
                      <a:pt x="3741484" y="905647"/>
                      <a:pt x="3735964" y="905465"/>
                      <a:pt x="3732711" y="902824"/>
                    </a:cubicBezTo>
                    <a:lnTo>
                      <a:pt x="3725729" y="897158"/>
                    </a:lnTo>
                    <a:cubicBezTo>
                      <a:pt x="3722476" y="894517"/>
                      <a:pt x="3722720" y="890418"/>
                      <a:pt x="3726276" y="888002"/>
                    </a:cubicBezTo>
                    <a:lnTo>
                      <a:pt x="3733908" y="882817"/>
                    </a:lnTo>
                    <a:cubicBezTo>
                      <a:pt x="3735684" y="881609"/>
                      <a:pt x="3737954" y="881050"/>
                      <a:pt x="3740184" y="881124"/>
                    </a:cubicBezTo>
                    <a:close/>
                    <a:moveTo>
                      <a:pt x="2975956" y="881124"/>
                    </a:moveTo>
                    <a:cubicBezTo>
                      <a:pt x="2978188" y="881198"/>
                      <a:pt x="2980380" y="881903"/>
                      <a:pt x="2982007" y="883223"/>
                    </a:cubicBezTo>
                    <a:lnTo>
                      <a:pt x="2988989" y="888890"/>
                    </a:lnTo>
                    <a:cubicBezTo>
                      <a:pt x="2992242" y="891530"/>
                      <a:pt x="2991997" y="895629"/>
                      <a:pt x="2988442" y="898046"/>
                    </a:cubicBezTo>
                    <a:lnTo>
                      <a:pt x="2980812" y="903231"/>
                    </a:lnTo>
                    <a:cubicBezTo>
                      <a:pt x="2977256" y="905647"/>
                      <a:pt x="2971737" y="905465"/>
                      <a:pt x="2968483" y="902824"/>
                    </a:cubicBezTo>
                    <a:lnTo>
                      <a:pt x="2961502" y="897158"/>
                    </a:lnTo>
                    <a:cubicBezTo>
                      <a:pt x="2958248" y="894517"/>
                      <a:pt x="2958492" y="890418"/>
                      <a:pt x="2962048" y="888002"/>
                    </a:cubicBezTo>
                    <a:lnTo>
                      <a:pt x="2969680" y="882817"/>
                    </a:lnTo>
                    <a:cubicBezTo>
                      <a:pt x="2971457" y="881609"/>
                      <a:pt x="2973725" y="881050"/>
                      <a:pt x="2975956" y="881124"/>
                    </a:cubicBezTo>
                    <a:close/>
                    <a:moveTo>
                      <a:pt x="2211574" y="881124"/>
                    </a:moveTo>
                    <a:cubicBezTo>
                      <a:pt x="2213806" y="881198"/>
                      <a:pt x="2215998" y="881903"/>
                      <a:pt x="2217626" y="883223"/>
                    </a:cubicBezTo>
                    <a:lnTo>
                      <a:pt x="2224608" y="888890"/>
                    </a:lnTo>
                    <a:cubicBezTo>
                      <a:pt x="2227860" y="891530"/>
                      <a:pt x="2227616" y="895629"/>
                      <a:pt x="2224061" y="898046"/>
                    </a:cubicBezTo>
                    <a:lnTo>
                      <a:pt x="2216430" y="903231"/>
                    </a:lnTo>
                    <a:cubicBezTo>
                      <a:pt x="2212874" y="905647"/>
                      <a:pt x="2207354" y="905465"/>
                      <a:pt x="2204101" y="902824"/>
                    </a:cubicBezTo>
                    <a:lnTo>
                      <a:pt x="2197119" y="897158"/>
                    </a:lnTo>
                    <a:cubicBezTo>
                      <a:pt x="2193866" y="894517"/>
                      <a:pt x="2194110" y="890418"/>
                      <a:pt x="2197666" y="888002"/>
                    </a:cubicBezTo>
                    <a:lnTo>
                      <a:pt x="2205297" y="882817"/>
                    </a:lnTo>
                    <a:cubicBezTo>
                      <a:pt x="2207074" y="881609"/>
                      <a:pt x="2209343" y="881050"/>
                      <a:pt x="2211574" y="881124"/>
                    </a:cubicBezTo>
                    <a:close/>
                    <a:moveTo>
                      <a:pt x="1447346" y="881124"/>
                    </a:moveTo>
                    <a:cubicBezTo>
                      <a:pt x="1449578" y="881198"/>
                      <a:pt x="1451770" y="881903"/>
                      <a:pt x="1453398" y="883223"/>
                    </a:cubicBezTo>
                    <a:lnTo>
                      <a:pt x="1460379" y="888890"/>
                    </a:lnTo>
                    <a:cubicBezTo>
                      <a:pt x="1463632" y="891530"/>
                      <a:pt x="1463387" y="895629"/>
                      <a:pt x="1459833" y="898046"/>
                    </a:cubicBezTo>
                    <a:lnTo>
                      <a:pt x="1452202" y="903231"/>
                    </a:lnTo>
                    <a:cubicBezTo>
                      <a:pt x="1448645" y="905647"/>
                      <a:pt x="1443127" y="905465"/>
                      <a:pt x="1439873" y="902824"/>
                    </a:cubicBezTo>
                    <a:lnTo>
                      <a:pt x="1432891" y="897158"/>
                    </a:lnTo>
                    <a:cubicBezTo>
                      <a:pt x="1429638" y="894517"/>
                      <a:pt x="1429882" y="890418"/>
                      <a:pt x="1433438" y="888002"/>
                    </a:cubicBezTo>
                    <a:lnTo>
                      <a:pt x="1441069" y="882817"/>
                    </a:lnTo>
                    <a:cubicBezTo>
                      <a:pt x="1442846" y="881609"/>
                      <a:pt x="1445115" y="881050"/>
                      <a:pt x="1447346" y="881124"/>
                    </a:cubicBezTo>
                    <a:close/>
                    <a:moveTo>
                      <a:pt x="684565" y="881124"/>
                    </a:moveTo>
                    <a:cubicBezTo>
                      <a:pt x="686797" y="881198"/>
                      <a:pt x="688990" y="881903"/>
                      <a:pt x="690617" y="883223"/>
                    </a:cubicBezTo>
                    <a:lnTo>
                      <a:pt x="697598" y="888890"/>
                    </a:lnTo>
                    <a:cubicBezTo>
                      <a:pt x="700852" y="891530"/>
                      <a:pt x="700607" y="895629"/>
                      <a:pt x="697052" y="898046"/>
                    </a:cubicBezTo>
                    <a:lnTo>
                      <a:pt x="689421" y="903231"/>
                    </a:lnTo>
                    <a:cubicBezTo>
                      <a:pt x="685865" y="905647"/>
                      <a:pt x="680346" y="905465"/>
                      <a:pt x="677092" y="902824"/>
                    </a:cubicBezTo>
                    <a:lnTo>
                      <a:pt x="670110" y="897158"/>
                    </a:lnTo>
                    <a:cubicBezTo>
                      <a:pt x="666857" y="894517"/>
                      <a:pt x="667102" y="890418"/>
                      <a:pt x="670657" y="888002"/>
                    </a:cubicBezTo>
                    <a:lnTo>
                      <a:pt x="678289" y="882817"/>
                    </a:lnTo>
                    <a:cubicBezTo>
                      <a:pt x="680066" y="881609"/>
                      <a:pt x="682335" y="881050"/>
                      <a:pt x="684565" y="881124"/>
                    </a:cubicBezTo>
                    <a:close/>
                    <a:moveTo>
                      <a:pt x="4598466" y="875335"/>
                    </a:moveTo>
                    <a:cubicBezTo>
                      <a:pt x="4601736" y="875335"/>
                      <a:pt x="4605008" y="876262"/>
                      <a:pt x="4607504" y="878115"/>
                    </a:cubicBezTo>
                    <a:lnTo>
                      <a:pt x="4643716" y="905007"/>
                    </a:lnTo>
                    <a:cubicBezTo>
                      <a:pt x="4648706" y="908714"/>
                      <a:pt x="4648706" y="914724"/>
                      <a:pt x="4643716" y="918431"/>
                    </a:cubicBezTo>
                    <a:lnTo>
                      <a:pt x="4595324" y="954367"/>
                    </a:lnTo>
                    <a:cubicBezTo>
                      <a:pt x="4590332" y="958074"/>
                      <a:pt x="4582240" y="958074"/>
                      <a:pt x="4577250" y="954367"/>
                    </a:cubicBezTo>
                    <a:lnTo>
                      <a:pt x="4541037" y="927475"/>
                    </a:lnTo>
                    <a:cubicBezTo>
                      <a:pt x="4536046" y="923768"/>
                      <a:pt x="4536046" y="917759"/>
                      <a:pt x="4541037" y="914052"/>
                    </a:cubicBezTo>
                    <a:lnTo>
                      <a:pt x="4589428" y="878115"/>
                    </a:lnTo>
                    <a:cubicBezTo>
                      <a:pt x="4591924" y="876262"/>
                      <a:pt x="4595194" y="875335"/>
                      <a:pt x="4598466" y="875335"/>
                    </a:cubicBezTo>
                    <a:close/>
                    <a:moveTo>
                      <a:pt x="3834238" y="875335"/>
                    </a:moveTo>
                    <a:cubicBezTo>
                      <a:pt x="3837508" y="875335"/>
                      <a:pt x="3840779" y="876262"/>
                      <a:pt x="3843274" y="878115"/>
                    </a:cubicBezTo>
                    <a:lnTo>
                      <a:pt x="3879487" y="905007"/>
                    </a:lnTo>
                    <a:cubicBezTo>
                      <a:pt x="3884478" y="908714"/>
                      <a:pt x="3884478" y="914724"/>
                      <a:pt x="3879487" y="918431"/>
                    </a:cubicBezTo>
                    <a:lnTo>
                      <a:pt x="3831096" y="954367"/>
                    </a:lnTo>
                    <a:cubicBezTo>
                      <a:pt x="3826104" y="958074"/>
                      <a:pt x="3818012" y="958074"/>
                      <a:pt x="3813020" y="954367"/>
                    </a:cubicBezTo>
                    <a:lnTo>
                      <a:pt x="3776809" y="927475"/>
                    </a:lnTo>
                    <a:cubicBezTo>
                      <a:pt x="3771818" y="923768"/>
                      <a:pt x="3771818" y="917759"/>
                      <a:pt x="3776809" y="914052"/>
                    </a:cubicBezTo>
                    <a:lnTo>
                      <a:pt x="3825200" y="878115"/>
                    </a:lnTo>
                    <a:cubicBezTo>
                      <a:pt x="3827696" y="876262"/>
                      <a:pt x="3830967" y="875335"/>
                      <a:pt x="3834238" y="875335"/>
                    </a:cubicBezTo>
                    <a:close/>
                    <a:moveTo>
                      <a:pt x="3071457" y="875335"/>
                    </a:moveTo>
                    <a:cubicBezTo>
                      <a:pt x="3074728" y="875335"/>
                      <a:pt x="3077999" y="876262"/>
                      <a:pt x="3080494" y="878115"/>
                    </a:cubicBezTo>
                    <a:lnTo>
                      <a:pt x="3116706" y="905007"/>
                    </a:lnTo>
                    <a:cubicBezTo>
                      <a:pt x="3121697" y="908714"/>
                      <a:pt x="3121697" y="914724"/>
                      <a:pt x="3116706" y="918431"/>
                    </a:cubicBezTo>
                    <a:lnTo>
                      <a:pt x="3068315" y="954367"/>
                    </a:lnTo>
                    <a:cubicBezTo>
                      <a:pt x="3063323" y="958074"/>
                      <a:pt x="3055232" y="958074"/>
                      <a:pt x="3050240" y="954367"/>
                    </a:cubicBezTo>
                    <a:lnTo>
                      <a:pt x="3014028" y="927475"/>
                    </a:lnTo>
                    <a:cubicBezTo>
                      <a:pt x="3009037" y="923768"/>
                      <a:pt x="3009037" y="917759"/>
                      <a:pt x="3014028" y="914052"/>
                    </a:cubicBezTo>
                    <a:lnTo>
                      <a:pt x="3062420" y="878115"/>
                    </a:lnTo>
                    <a:cubicBezTo>
                      <a:pt x="3064915" y="876262"/>
                      <a:pt x="3068186" y="875335"/>
                      <a:pt x="3071457" y="875335"/>
                    </a:cubicBezTo>
                    <a:close/>
                    <a:moveTo>
                      <a:pt x="2307228" y="875335"/>
                    </a:moveTo>
                    <a:cubicBezTo>
                      <a:pt x="2310499" y="875335"/>
                      <a:pt x="2313770" y="876262"/>
                      <a:pt x="2316266" y="878115"/>
                    </a:cubicBezTo>
                    <a:lnTo>
                      <a:pt x="2352478" y="905007"/>
                    </a:lnTo>
                    <a:cubicBezTo>
                      <a:pt x="2357469" y="908714"/>
                      <a:pt x="2357469" y="914724"/>
                      <a:pt x="2352478" y="918431"/>
                    </a:cubicBezTo>
                    <a:lnTo>
                      <a:pt x="2304087" y="954367"/>
                    </a:lnTo>
                    <a:cubicBezTo>
                      <a:pt x="2299096" y="958074"/>
                      <a:pt x="2291003" y="958074"/>
                      <a:pt x="2286012" y="954367"/>
                    </a:cubicBezTo>
                    <a:lnTo>
                      <a:pt x="2249800" y="927475"/>
                    </a:lnTo>
                    <a:cubicBezTo>
                      <a:pt x="2244809" y="923768"/>
                      <a:pt x="2244809" y="917759"/>
                      <a:pt x="2249800" y="914052"/>
                    </a:cubicBezTo>
                    <a:lnTo>
                      <a:pt x="2298191" y="878115"/>
                    </a:lnTo>
                    <a:cubicBezTo>
                      <a:pt x="2300687" y="876262"/>
                      <a:pt x="2303958" y="875335"/>
                      <a:pt x="2307228" y="875335"/>
                    </a:cubicBezTo>
                    <a:close/>
                    <a:moveTo>
                      <a:pt x="1542846" y="875335"/>
                    </a:moveTo>
                    <a:cubicBezTo>
                      <a:pt x="1546117" y="875335"/>
                      <a:pt x="1549388" y="876262"/>
                      <a:pt x="1551884" y="878115"/>
                    </a:cubicBezTo>
                    <a:lnTo>
                      <a:pt x="1588096" y="905007"/>
                    </a:lnTo>
                    <a:cubicBezTo>
                      <a:pt x="1593088" y="908714"/>
                      <a:pt x="1593088" y="914724"/>
                      <a:pt x="1588096" y="918431"/>
                    </a:cubicBezTo>
                    <a:lnTo>
                      <a:pt x="1539705" y="954367"/>
                    </a:lnTo>
                    <a:cubicBezTo>
                      <a:pt x="1534714" y="958074"/>
                      <a:pt x="1526622" y="958074"/>
                      <a:pt x="1521630" y="954367"/>
                    </a:cubicBezTo>
                    <a:lnTo>
                      <a:pt x="1485418" y="927475"/>
                    </a:lnTo>
                    <a:cubicBezTo>
                      <a:pt x="1480427" y="923768"/>
                      <a:pt x="1480427" y="917759"/>
                      <a:pt x="1485418" y="914052"/>
                    </a:cubicBezTo>
                    <a:lnTo>
                      <a:pt x="1533810" y="878115"/>
                    </a:lnTo>
                    <a:cubicBezTo>
                      <a:pt x="1536305" y="876262"/>
                      <a:pt x="1539576" y="875335"/>
                      <a:pt x="1542846" y="875335"/>
                    </a:cubicBezTo>
                    <a:close/>
                    <a:moveTo>
                      <a:pt x="778619" y="875335"/>
                    </a:moveTo>
                    <a:cubicBezTo>
                      <a:pt x="781889" y="875335"/>
                      <a:pt x="785160" y="876262"/>
                      <a:pt x="787656" y="878115"/>
                    </a:cubicBezTo>
                    <a:lnTo>
                      <a:pt x="823868" y="905007"/>
                    </a:lnTo>
                    <a:cubicBezTo>
                      <a:pt x="828859" y="908714"/>
                      <a:pt x="828859" y="914724"/>
                      <a:pt x="823868" y="918431"/>
                    </a:cubicBezTo>
                    <a:lnTo>
                      <a:pt x="775477" y="954367"/>
                    </a:lnTo>
                    <a:cubicBezTo>
                      <a:pt x="770485" y="958074"/>
                      <a:pt x="762394" y="958074"/>
                      <a:pt x="757402" y="954367"/>
                    </a:cubicBezTo>
                    <a:lnTo>
                      <a:pt x="721190" y="927475"/>
                    </a:lnTo>
                    <a:cubicBezTo>
                      <a:pt x="716199" y="923768"/>
                      <a:pt x="716199" y="917759"/>
                      <a:pt x="721190" y="914052"/>
                    </a:cubicBezTo>
                    <a:lnTo>
                      <a:pt x="769582" y="878115"/>
                    </a:lnTo>
                    <a:cubicBezTo>
                      <a:pt x="772077" y="876262"/>
                      <a:pt x="775348" y="875335"/>
                      <a:pt x="778619" y="875335"/>
                    </a:cubicBezTo>
                    <a:close/>
                    <a:moveTo>
                      <a:pt x="4375570" y="874674"/>
                    </a:moveTo>
                    <a:cubicBezTo>
                      <a:pt x="4377800" y="874747"/>
                      <a:pt x="4379994" y="875452"/>
                      <a:pt x="4381620" y="876773"/>
                    </a:cubicBezTo>
                    <a:lnTo>
                      <a:pt x="4388602" y="882439"/>
                    </a:lnTo>
                    <a:cubicBezTo>
                      <a:pt x="4391856" y="885081"/>
                      <a:pt x="4391611" y="889179"/>
                      <a:pt x="4388056" y="891595"/>
                    </a:cubicBezTo>
                    <a:lnTo>
                      <a:pt x="4380425" y="896780"/>
                    </a:lnTo>
                    <a:cubicBezTo>
                      <a:pt x="4376870" y="899197"/>
                      <a:pt x="4371350" y="899014"/>
                      <a:pt x="4368097" y="896374"/>
                    </a:cubicBezTo>
                    <a:lnTo>
                      <a:pt x="4361114" y="890707"/>
                    </a:lnTo>
                    <a:cubicBezTo>
                      <a:pt x="4357861" y="888066"/>
                      <a:pt x="4358106" y="883968"/>
                      <a:pt x="4361661" y="881552"/>
                    </a:cubicBezTo>
                    <a:lnTo>
                      <a:pt x="4369292" y="876366"/>
                    </a:lnTo>
                    <a:cubicBezTo>
                      <a:pt x="4371070" y="875158"/>
                      <a:pt x="4373338" y="874600"/>
                      <a:pt x="4375570" y="874674"/>
                    </a:cubicBezTo>
                    <a:close/>
                    <a:moveTo>
                      <a:pt x="3612788" y="874674"/>
                    </a:moveTo>
                    <a:cubicBezTo>
                      <a:pt x="3615020" y="874747"/>
                      <a:pt x="3617213" y="875452"/>
                      <a:pt x="3618839" y="876773"/>
                    </a:cubicBezTo>
                    <a:lnTo>
                      <a:pt x="3625822" y="882439"/>
                    </a:lnTo>
                    <a:cubicBezTo>
                      <a:pt x="3629074" y="885081"/>
                      <a:pt x="3628830" y="889179"/>
                      <a:pt x="3625275" y="891595"/>
                    </a:cubicBezTo>
                    <a:lnTo>
                      <a:pt x="3617644" y="896780"/>
                    </a:lnTo>
                    <a:cubicBezTo>
                      <a:pt x="3614088" y="899197"/>
                      <a:pt x="3608568" y="899014"/>
                      <a:pt x="3605316" y="896374"/>
                    </a:cubicBezTo>
                    <a:lnTo>
                      <a:pt x="3598334" y="890707"/>
                    </a:lnTo>
                    <a:cubicBezTo>
                      <a:pt x="3595080" y="888066"/>
                      <a:pt x="3595325" y="883968"/>
                      <a:pt x="3598880" y="881552"/>
                    </a:cubicBezTo>
                    <a:lnTo>
                      <a:pt x="3606511" y="876366"/>
                    </a:lnTo>
                    <a:cubicBezTo>
                      <a:pt x="3608289" y="875158"/>
                      <a:pt x="3610558" y="874600"/>
                      <a:pt x="3612788" y="874674"/>
                    </a:cubicBezTo>
                    <a:close/>
                    <a:moveTo>
                      <a:pt x="2848560" y="874674"/>
                    </a:moveTo>
                    <a:cubicBezTo>
                      <a:pt x="2850792" y="874747"/>
                      <a:pt x="2852985" y="875452"/>
                      <a:pt x="2854611" y="876773"/>
                    </a:cubicBezTo>
                    <a:lnTo>
                      <a:pt x="2861594" y="882439"/>
                    </a:lnTo>
                    <a:cubicBezTo>
                      <a:pt x="2864847" y="885081"/>
                      <a:pt x="2864602" y="889179"/>
                      <a:pt x="2861047" y="891595"/>
                    </a:cubicBezTo>
                    <a:lnTo>
                      <a:pt x="2853416" y="896780"/>
                    </a:lnTo>
                    <a:cubicBezTo>
                      <a:pt x="2849861" y="899197"/>
                      <a:pt x="2844341" y="899014"/>
                      <a:pt x="2841088" y="896374"/>
                    </a:cubicBezTo>
                    <a:lnTo>
                      <a:pt x="2834105" y="890707"/>
                    </a:lnTo>
                    <a:cubicBezTo>
                      <a:pt x="2830852" y="888066"/>
                      <a:pt x="2831097" y="883968"/>
                      <a:pt x="2834652" y="881552"/>
                    </a:cubicBezTo>
                    <a:lnTo>
                      <a:pt x="2842282" y="876366"/>
                    </a:lnTo>
                    <a:cubicBezTo>
                      <a:pt x="2844061" y="875158"/>
                      <a:pt x="2846329" y="874600"/>
                      <a:pt x="2848560" y="874674"/>
                    </a:cubicBezTo>
                    <a:close/>
                    <a:moveTo>
                      <a:pt x="2084178" y="874674"/>
                    </a:moveTo>
                    <a:cubicBezTo>
                      <a:pt x="2086410" y="874747"/>
                      <a:pt x="2088603" y="875452"/>
                      <a:pt x="2090229" y="876773"/>
                    </a:cubicBezTo>
                    <a:lnTo>
                      <a:pt x="2097212" y="882439"/>
                    </a:lnTo>
                    <a:cubicBezTo>
                      <a:pt x="2100464" y="885081"/>
                      <a:pt x="2100220" y="889179"/>
                      <a:pt x="2096665" y="891595"/>
                    </a:cubicBezTo>
                    <a:lnTo>
                      <a:pt x="2089034" y="896780"/>
                    </a:lnTo>
                    <a:cubicBezTo>
                      <a:pt x="2085478" y="899197"/>
                      <a:pt x="2079959" y="899014"/>
                      <a:pt x="2076706" y="896374"/>
                    </a:cubicBezTo>
                    <a:lnTo>
                      <a:pt x="2069724" y="890707"/>
                    </a:lnTo>
                    <a:cubicBezTo>
                      <a:pt x="2066470" y="888066"/>
                      <a:pt x="2066716" y="883968"/>
                      <a:pt x="2070270" y="881552"/>
                    </a:cubicBezTo>
                    <a:lnTo>
                      <a:pt x="2077901" y="876366"/>
                    </a:lnTo>
                    <a:cubicBezTo>
                      <a:pt x="2079679" y="875158"/>
                      <a:pt x="2081948" y="874600"/>
                      <a:pt x="2084178" y="874674"/>
                    </a:cubicBezTo>
                    <a:close/>
                    <a:moveTo>
                      <a:pt x="1319950" y="874674"/>
                    </a:moveTo>
                    <a:cubicBezTo>
                      <a:pt x="1322181" y="874747"/>
                      <a:pt x="1324375" y="875452"/>
                      <a:pt x="1326001" y="876773"/>
                    </a:cubicBezTo>
                    <a:lnTo>
                      <a:pt x="1332984" y="882439"/>
                    </a:lnTo>
                    <a:cubicBezTo>
                      <a:pt x="1336237" y="885081"/>
                      <a:pt x="1335992" y="889179"/>
                      <a:pt x="1332437" y="891595"/>
                    </a:cubicBezTo>
                    <a:lnTo>
                      <a:pt x="1324806" y="896780"/>
                    </a:lnTo>
                    <a:cubicBezTo>
                      <a:pt x="1321251" y="899197"/>
                      <a:pt x="1315731" y="899014"/>
                      <a:pt x="1312478" y="896374"/>
                    </a:cubicBezTo>
                    <a:lnTo>
                      <a:pt x="1305495" y="890707"/>
                    </a:lnTo>
                    <a:cubicBezTo>
                      <a:pt x="1302243" y="888066"/>
                      <a:pt x="1302487" y="883968"/>
                      <a:pt x="1306042" y="881552"/>
                    </a:cubicBezTo>
                    <a:lnTo>
                      <a:pt x="1313673" y="876366"/>
                    </a:lnTo>
                    <a:cubicBezTo>
                      <a:pt x="1315451" y="875158"/>
                      <a:pt x="1317720" y="874600"/>
                      <a:pt x="1319950" y="874674"/>
                    </a:cubicBezTo>
                    <a:close/>
                    <a:moveTo>
                      <a:pt x="557169" y="874674"/>
                    </a:moveTo>
                    <a:cubicBezTo>
                      <a:pt x="559400" y="874747"/>
                      <a:pt x="561594" y="875452"/>
                      <a:pt x="563220" y="876773"/>
                    </a:cubicBezTo>
                    <a:lnTo>
                      <a:pt x="570203" y="882439"/>
                    </a:lnTo>
                    <a:cubicBezTo>
                      <a:pt x="573456" y="885081"/>
                      <a:pt x="573211" y="889179"/>
                      <a:pt x="569656" y="891595"/>
                    </a:cubicBezTo>
                    <a:lnTo>
                      <a:pt x="562025" y="896780"/>
                    </a:lnTo>
                    <a:cubicBezTo>
                      <a:pt x="558470" y="899197"/>
                      <a:pt x="552950" y="899014"/>
                      <a:pt x="549697" y="896374"/>
                    </a:cubicBezTo>
                    <a:lnTo>
                      <a:pt x="542715" y="890707"/>
                    </a:lnTo>
                    <a:cubicBezTo>
                      <a:pt x="539462" y="888066"/>
                      <a:pt x="539706" y="883968"/>
                      <a:pt x="543261" y="881552"/>
                    </a:cubicBezTo>
                    <a:lnTo>
                      <a:pt x="550892" y="876366"/>
                    </a:lnTo>
                    <a:cubicBezTo>
                      <a:pt x="552670" y="875158"/>
                      <a:pt x="554939" y="874600"/>
                      <a:pt x="557169" y="874674"/>
                    </a:cubicBezTo>
                    <a:close/>
                    <a:moveTo>
                      <a:pt x="4433052" y="873547"/>
                    </a:moveTo>
                    <a:cubicBezTo>
                      <a:pt x="4435336" y="873547"/>
                      <a:pt x="4437622" y="874195"/>
                      <a:pt x="4439364" y="875489"/>
                    </a:cubicBezTo>
                    <a:lnTo>
                      <a:pt x="4464262" y="893979"/>
                    </a:lnTo>
                    <a:cubicBezTo>
                      <a:pt x="4467748" y="896568"/>
                      <a:pt x="4467748" y="900766"/>
                      <a:pt x="4464262" y="903355"/>
                    </a:cubicBezTo>
                    <a:lnTo>
                      <a:pt x="4428137" y="930182"/>
                    </a:lnTo>
                    <a:cubicBezTo>
                      <a:pt x="4424651" y="932771"/>
                      <a:pt x="4418998" y="932771"/>
                      <a:pt x="4415511" y="930182"/>
                    </a:cubicBezTo>
                    <a:lnTo>
                      <a:pt x="4390614" y="911693"/>
                    </a:lnTo>
                    <a:cubicBezTo>
                      <a:pt x="4387128" y="909104"/>
                      <a:pt x="4387128" y="904905"/>
                      <a:pt x="4390614" y="902316"/>
                    </a:cubicBezTo>
                    <a:lnTo>
                      <a:pt x="4426738" y="875489"/>
                    </a:lnTo>
                    <a:cubicBezTo>
                      <a:pt x="4428482" y="874195"/>
                      <a:pt x="4430766" y="873547"/>
                      <a:pt x="4433052" y="873547"/>
                    </a:cubicBezTo>
                    <a:close/>
                    <a:moveTo>
                      <a:pt x="3670270" y="873547"/>
                    </a:moveTo>
                    <a:cubicBezTo>
                      <a:pt x="3672554" y="873547"/>
                      <a:pt x="3674840" y="874195"/>
                      <a:pt x="3676583" y="875489"/>
                    </a:cubicBezTo>
                    <a:lnTo>
                      <a:pt x="3701480" y="893979"/>
                    </a:lnTo>
                    <a:cubicBezTo>
                      <a:pt x="3704967" y="896568"/>
                      <a:pt x="3704967" y="900766"/>
                      <a:pt x="3701480" y="903355"/>
                    </a:cubicBezTo>
                    <a:lnTo>
                      <a:pt x="3665356" y="930182"/>
                    </a:lnTo>
                    <a:cubicBezTo>
                      <a:pt x="3661869" y="932771"/>
                      <a:pt x="3656217" y="932771"/>
                      <a:pt x="3652730" y="930182"/>
                    </a:cubicBezTo>
                    <a:lnTo>
                      <a:pt x="3627833" y="911693"/>
                    </a:lnTo>
                    <a:cubicBezTo>
                      <a:pt x="3624346" y="909104"/>
                      <a:pt x="3624346" y="904905"/>
                      <a:pt x="3627832" y="902316"/>
                    </a:cubicBezTo>
                    <a:lnTo>
                      <a:pt x="3663958" y="875489"/>
                    </a:lnTo>
                    <a:cubicBezTo>
                      <a:pt x="3665700" y="874195"/>
                      <a:pt x="3667986" y="873547"/>
                      <a:pt x="3670270" y="873547"/>
                    </a:cubicBezTo>
                    <a:close/>
                    <a:moveTo>
                      <a:pt x="2906043" y="873547"/>
                    </a:moveTo>
                    <a:cubicBezTo>
                      <a:pt x="2908327" y="873547"/>
                      <a:pt x="2910612" y="874195"/>
                      <a:pt x="2912355" y="875489"/>
                    </a:cubicBezTo>
                    <a:lnTo>
                      <a:pt x="2937252" y="893979"/>
                    </a:lnTo>
                    <a:cubicBezTo>
                      <a:pt x="2940739" y="896568"/>
                      <a:pt x="2940739" y="900766"/>
                      <a:pt x="2937252" y="903355"/>
                    </a:cubicBezTo>
                    <a:lnTo>
                      <a:pt x="2901128" y="930182"/>
                    </a:lnTo>
                    <a:cubicBezTo>
                      <a:pt x="2897641" y="932771"/>
                      <a:pt x="2891989" y="932771"/>
                      <a:pt x="2888502" y="930182"/>
                    </a:cubicBezTo>
                    <a:lnTo>
                      <a:pt x="2863606" y="911693"/>
                    </a:lnTo>
                    <a:cubicBezTo>
                      <a:pt x="2860119" y="909104"/>
                      <a:pt x="2860119" y="904905"/>
                      <a:pt x="2863604" y="902316"/>
                    </a:cubicBezTo>
                    <a:lnTo>
                      <a:pt x="2899730" y="875489"/>
                    </a:lnTo>
                    <a:cubicBezTo>
                      <a:pt x="2901472" y="874195"/>
                      <a:pt x="2903757" y="873547"/>
                      <a:pt x="2906043" y="873547"/>
                    </a:cubicBezTo>
                    <a:close/>
                    <a:moveTo>
                      <a:pt x="2141661" y="873547"/>
                    </a:moveTo>
                    <a:cubicBezTo>
                      <a:pt x="2143945" y="873547"/>
                      <a:pt x="2146230" y="874195"/>
                      <a:pt x="2147973" y="875489"/>
                    </a:cubicBezTo>
                    <a:lnTo>
                      <a:pt x="2172870" y="893979"/>
                    </a:lnTo>
                    <a:cubicBezTo>
                      <a:pt x="2176356" y="896568"/>
                      <a:pt x="2176356" y="900766"/>
                      <a:pt x="2172870" y="903355"/>
                    </a:cubicBezTo>
                    <a:lnTo>
                      <a:pt x="2136746" y="930182"/>
                    </a:lnTo>
                    <a:cubicBezTo>
                      <a:pt x="2133260" y="932771"/>
                      <a:pt x="2127607" y="932771"/>
                      <a:pt x="2124120" y="930182"/>
                    </a:cubicBezTo>
                    <a:lnTo>
                      <a:pt x="2099223" y="911693"/>
                    </a:lnTo>
                    <a:cubicBezTo>
                      <a:pt x="2095736" y="909104"/>
                      <a:pt x="2095736" y="904905"/>
                      <a:pt x="2099223" y="902316"/>
                    </a:cubicBezTo>
                    <a:lnTo>
                      <a:pt x="2135347" y="875489"/>
                    </a:lnTo>
                    <a:cubicBezTo>
                      <a:pt x="2137090" y="874195"/>
                      <a:pt x="2139376" y="873547"/>
                      <a:pt x="2141661" y="873547"/>
                    </a:cubicBezTo>
                    <a:close/>
                    <a:moveTo>
                      <a:pt x="1377433" y="873547"/>
                    </a:moveTo>
                    <a:cubicBezTo>
                      <a:pt x="1379717" y="873547"/>
                      <a:pt x="1382002" y="874195"/>
                      <a:pt x="1383746" y="875489"/>
                    </a:cubicBezTo>
                    <a:lnTo>
                      <a:pt x="1408642" y="893979"/>
                    </a:lnTo>
                    <a:cubicBezTo>
                      <a:pt x="1412129" y="896568"/>
                      <a:pt x="1412129" y="900766"/>
                      <a:pt x="1408642" y="903355"/>
                    </a:cubicBezTo>
                    <a:lnTo>
                      <a:pt x="1372518" y="930182"/>
                    </a:lnTo>
                    <a:cubicBezTo>
                      <a:pt x="1369032" y="932771"/>
                      <a:pt x="1363379" y="932771"/>
                      <a:pt x="1359893" y="930182"/>
                    </a:cubicBezTo>
                    <a:lnTo>
                      <a:pt x="1334995" y="911693"/>
                    </a:lnTo>
                    <a:cubicBezTo>
                      <a:pt x="1331509" y="909104"/>
                      <a:pt x="1331509" y="904905"/>
                      <a:pt x="1334995" y="902316"/>
                    </a:cubicBezTo>
                    <a:lnTo>
                      <a:pt x="1371119" y="875489"/>
                    </a:lnTo>
                    <a:cubicBezTo>
                      <a:pt x="1372862" y="874195"/>
                      <a:pt x="1375147" y="873547"/>
                      <a:pt x="1377433" y="873547"/>
                    </a:cubicBezTo>
                    <a:close/>
                    <a:moveTo>
                      <a:pt x="614652" y="873547"/>
                    </a:moveTo>
                    <a:cubicBezTo>
                      <a:pt x="616936" y="873547"/>
                      <a:pt x="619222" y="874195"/>
                      <a:pt x="620964" y="875489"/>
                    </a:cubicBezTo>
                    <a:lnTo>
                      <a:pt x="645861" y="893979"/>
                    </a:lnTo>
                    <a:cubicBezTo>
                      <a:pt x="649348" y="896568"/>
                      <a:pt x="649348" y="900766"/>
                      <a:pt x="645861" y="903355"/>
                    </a:cubicBezTo>
                    <a:lnTo>
                      <a:pt x="609738" y="930182"/>
                    </a:lnTo>
                    <a:cubicBezTo>
                      <a:pt x="606250" y="932771"/>
                      <a:pt x="600598" y="932771"/>
                      <a:pt x="597112" y="930182"/>
                    </a:cubicBezTo>
                    <a:lnTo>
                      <a:pt x="572214" y="911693"/>
                    </a:lnTo>
                    <a:cubicBezTo>
                      <a:pt x="568728" y="909104"/>
                      <a:pt x="568728" y="904905"/>
                      <a:pt x="572214" y="902316"/>
                    </a:cubicBezTo>
                    <a:lnTo>
                      <a:pt x="608339" y="875489"/>
                    </a:lnTo>
                    <a:cubicBezTo>
                      <a:pt x="610081" y="874195"/>
                      <a:pt x="612367" y="873547"/>
                      <a:pt x="614652" y="873547"/>
                    </a:cubicBezTo>
                    <a:close/>
                    <a:moveTo>
                      <a:pt x="4550586" y="867148"/>
                    </a:moveTo>
                    <a:cubicBezTo>
                      <a:pt x="4552818" y="867221"/>
                      <a:pt x="4555010" y="867927"/>
                      <a:pt x="4556638" y="869247"/>
                    </a:cubicBezTo>
                    <a:lnTo>
                      <a:pt x="4563620" y="874914"/>
                    </a:lnTo>
                    <a:cubicBezTo>
                      <a:pt x="4566872" y="877554"/>
                      <a:pt x="4566628" y="881653"/>
                      <a:pt x="4563072" y="884069"/>
                    </a:cubicBezTo>
                    <a:lnTo>
                      <a:pt x="4555441" y="889254"/>
                    </a:lnTo>
                    <a:cubicBezTo>
                      <a:pt x="4551887" y="891670"/>
                      <a:pt x="4546366" y="891488"/>
                      <a:pt x="4543114" y="888848"/>
                    </a:cubicBezTo>
                    <a:lnTo>
                      <a:pt x="4536132" y="883181"/>
                    </a:lnTo>
                    <a:cubicBezTo>
                      <a:pt x="4532878" y="880541"/>
                      <a:pt x="4533124" y="876442"/>
                      <a:pt x="4536678" y="874026"/>
                    </a:cubicBezTo>
                    <a:lnTo>
                      <a:pt x="4544309" y="868841"/>
                    </a:lnTo>
                    <a:cubicBezTo>
                      <a:pt x="4546087" y="867633"/>
                      <a:pt x="4548356" y="867074"/>
                      <a:pt x="4550586" y="867148"/>
                    </a:cubicBezTo>
                    <a:close/>
                    <a:moveTo>
                      <a:pt x="3786358" y="867148"/>
                    </a:moveTo>
                    <a:cubicBezTo>
                      <a:pt x="3788590" y="867221"/>
                      <a:pt x="3790783" y="867927"/>
                      <a:pt x="3792410" y="869247"/>
                    </a:cubicBezTo>
                    <a:lnTo>
                      <a:pt x="3799392" y="874914"/>
                    </a:lnTo>
                    <a:cubicBezTo>
                      <a:pt x="3802645" y="877554"/>
                      <a:pt x="3802400" y="881653"/>
                      <a:pt x="3798844" y="884069"/>
                    </a:cubicBezTo>
                    <a:lnTo>
                      <a:pt x="3791214" y="889254"/>
                    </a:lnTo>
                    <a:cubicBezTo>
                      <a:pt x="3787658" y="891670"/>
                      <a:pt x="3782138" y="891488"/>
                      <a:pt x="3778885" y="888848"/>
                    </a:cubicBezTo>
                    <a:lnTo>
                      <a:pt x="3771903" y="883181"/>
                    </a:lnTo>
                    <a:cubicBezTo>
                      <a:pt x="3768650" y="880541"/>
                      <a:pt x="3768895" y="876442"/>
                      <a:pt x="3772450" y="874026"/>
                    </a:cubicBezTo>
                    <a:lnTo>
                      <a:pt x="3780080" y="868841"/>
                    </a:lnTo>
                    <a:cubicBezTo>
                      <a:pt x="3781860" y="867633"/>
                      <a:pt x="3784128" y="867074"/>
                      <a:pt x="3786358" y="867148"/>
                    </a:cubicBezTo>
                    <a:close/>
                    <a:moveTo>
                      <a:pt x="3023577" y="867148"/>
                    </a:moveTo>
                    <a:cubicBezTo>
                      <a:pt x="3025809" y="867221"/>
                      <a:pt x="3028002" y="867927"/>
                      <a:pt x="3029629" y="869247"/>
                    </a:cubicBezTo>
                    <a:lnTo>
                      <a:pt x="3036610" y="874914"/>
                    </a:lnTo>
                    <a:cubicBezTo>
                      <a:pt x="3039864" y="877554"/>
                      <a:pt x="3039619" y="881653"/>
                      <a:pt x="3036064" y="884069"/>
                    </a:cubicBezTo>
                    <a:lnTo>
                      <a:pt x="3028432" y="889254"/>
                    </a:lnTo>
                    <a:cubicBezTo>
                      <a:pt x="3024878" y="891670"/>
                      <a:pt x="3019358" y="891488"/>
                      <a:pt x="3016104" y="888848"/>
                    </a:cubicBezTo>
                    <a:lnTo>
                      <a:pt x="3009122" y="883181"/>
                    </a:lnTo>
                    <a:cubicBezTo>
                      <a:pt x="3005870" y="880541"/>
                      <a:pt x="3006114" y="876442"/>
                      <a:pt x="3009669" y="874026"/>
                    </a:cubicBezTo>
                    <a:lnTo>
                      <a:pt x="3017300" y="868841"/>
                    </a:lnTo>
                    <a:cubicBezTo>
                      <a:pt x="3019078" y="867633"/>
                      <a:pt x="3021346" y="867074"/>
                      <a:pt x="3023577" y="867148"/>
                    </a:cubicBezTo>
                    <a:close/>
                    <a:moveTo>
                      <a:pt x="2259349" y="867148"/>
                    </a:moveTo>
                    <a:cubicBezTo>
                      <a:pt x="2261581" y="867221"/>
                      <a:pt x="2263774" y="867927"/>
                      <a:pt x="2265400" y="869247"/>
                    </a:cubicBezTo>
                    <a:lnTo>
                      <a:pt x="2272382" y="874914"/>
                    </a:lnTo>
                    <a:cubicBezTo>
                      <a:pt x="2275636" y="877554"/>
                      <a:pt x="2275392" y="881653"/>
                      <a:pt x="2271836" y="884069"/>
                    </a:cubicBezTo>
                    <a:lnTo>
                      <a:pt x="2264204" y="889254"/>
                    </a:lnTo>
                    <a:cubicBezTo>
                      <a:pt x="2260650" y="891670"/>
                      <a:pt x="2255129" y="891488"/>
                      <a:pt x="2251876" y="888848"/>
                    </a:cubicBezTo>
                    <a:lnTo>
                      <a:pt x="2244894" y="883181"/>
                    </a:lnTo>
                    <a:cubicBezTo>
                      <a:pt x="2241641" y="880541"/>
                      <a:pt x="2241886" y="876442"/>
                      <a:pt x="2245441" y="874026"/>
                    </a:cubicBezTo>
                    <a:lnTo>
                      <a:pt x="2253072" y="868841"/>
                    </a:lnTo>
                    <a:cubicBezTo>
                      <a:pt x="2254850" y="867633"/>
                      <a:pt x="2257118" y="867074"/>
                      <a:pt x="2259349" y="867148"/>
                    </a:cubicBezTo>
                    <a:close/>
                    <a:moveTo>
                      <a:pt x="1494968" y="867148"/>
                    </a:moveTo>
                    <a:cubicBezTo>
                      <a:pt x="1497199" y="867221"/>
                      <a:pt x="1499392" y="867927"/>
                      <a:pt x="1501019" y="869247"/>
                    </a:cubicBezTo>
                    <a:lnTo>
                      <a:pt x="1508001" y="874914"/>
                    </a:lnTo>
                    <a:cubicBezTo>
                      <a:pt x="1511254" y="877554"/>
                      <a:pt x="1511009" y="881653"/>
                      <a:pt x="1507453" y="884069"/>
                    </a:cubicBezTo>
                    <a:lnTo>
                      <a:pt x="1499822" y="889254"/>
                    </a:lnTo>
                    <a:cubicBezTo>
                      <a:pt x="1496268" y="891670"/>
                      <a:pt x="1490747" y="891488"/>
                      <a:pt x="1487494" y="888848"/>
                    </a:cubicBezTo>
                    <a:lnTo>
                      <a:pt x="1480512" y="883181"/>
                    </a:lnTo>
                    <a:cubicBezTo>
                      <a:pt x="1477259" y="880541"/>
                      <a:pt x="1477504" y="876442"/>
                      <a:pt x="1481059" y="874026"/>
                    </a:cubicBezTo>
                    <a:lnTo>
                      <a:pt x="1488690" y="868841"/>
                    </a:lnTo>
                    <a:cubicBezTo>
                      <a:pt x="1490468" y="867633"/>
                      <a:pt x="1492737" y="867074"/>
                      <a:pt x="1494968" y="867148"/>
                    </a:cubicBezTo>
                    <a:close/>
                    <a:moveTo>
                      <a:pt x="730739" y="867148"/>
                    </a:moveTo>
                    <a:cubicBezTo>
                      <a:pt x="732971" y="867221"/>
                      <a:pt x="735164" y="867927"/>
                      <a:pt x="736791" y="869247"/>
                    </a:cubicBezTo>
                    <a:lnTo>
                      <a:pt x="743773" y="874914"/>
                    </a:lnTo>
                    <a:cubicBezTo>
                      <a:pt x="747025" y="877554"/>
                      <a:pt x="746781" y="881653"/>
                      <a:pt x="743226" y="884069"/>
                    </a:cubicBezTo>
                    <a:lnTo>
                      <a:pt x="735595" y="889254"/>
                    </a:lnTo>
                    <a:cubicBezTo>
                      <a:pt x="732040" y="891670"/>
                      <a:pt x="726520" y="891488"/>
                      <a:pt x="723266" y="888848"/>
                    </a:cubicBezTo>
                    <a:lnTo>
                      <a:pt x="716284" y="883181"/>
                    </a:lnTo>
                    <a:cubicBezTo>
                      <a:pt x="713031" y="880541"/>
                      <a:pt x="713276" y="876442"/>
                      <a:pt x="716831" y="874026"/>
                    </a:cubicBezTo>
                    <a:lnTo>
                      <a:pt x="724462" y="868841"/>
                    </a:lnTo>
                    <a:cubicBezTo>
                      <a:pt x="726241" y="867633"/>
                      <a:pt x="728509" y="867074"/>
                      <a:pt x="730739" y="867148"/>
                    </a:cubicBezTo>
                    <a:close/>
                    <a:moveTo>
                      <a:pt x="4317406" y="862582"/>
                    </a:moveTo>
                    <a:cubicBezTo>
                      <a:pt x="4319870" y="862604"/>
                      <a:pt x="4322325" y="863324"/>
                      <a:pt x="4324184" y="864737"/>
                    </a:cubicBezTo>
                    <a:lnTo>
                      <a:pt x="4332161" y="870802"/>
                    </a:lnTo>
                    <a:cubicBezTo>
                      <a:pt x="4335878" y="873629"/>
                      <a:pt x="4335806" y="878158"/>
                      <a:pt x="4332000" y="880918"/>
                    </a:cubicBezTo>
                    <a:lnTo>
                      <a:pt x="4296428" y="906720"/>
                    </a:lnTo>
                    <a:cubicBezTo>
                      <a:pt x="4292621" y="909481"/>
                      <a:pt x="4286522" y="909427"/>
                      <a:pt x="4282805" y="906601"/>
                    </a:cubicBezTo>
                    <a:lnTo>
                      <a:pt x="4274828" y="900536"/>
                    </a:lnTo>
                    <a:cubicBezTo>
                      <a:pt x="4271111" y="897709"/>
                      <a:pt x="4271183" y="893179"/>
                      <a:pt x="4274988" y="890419"/>
                    </a:cubicBezTo>
                    <a:lnTo>
                      <a:pt x="4310562" y="864617"/>
                    </a:lnTo>
                    <a:cubicBezTo>
                      <a:pt x="4312464" y="863237"/>
                      <a:pt x="4314941" y="862560"/>
                      <a:pt x="4317406" y="862582"/>
                    </a:cubicBezTo>
                    <a:close/>
                    <a:moveTo>
                      <a:pt x="3554625" y="862582"/>
                    </a:moveTo>
                    <a:cubicBezTo>
                      <a:pt x="3557089" y="862604"/>
                      <a:pt x="3559544" y="863324"/>
                      <a:pt x="3561402" y="864737"/>
                    </a:cubicBezTo>
                    <a:lnTo>
                      <a:pt x="3569380" y="870802"/>
                    </a:lnTo>
                    <a:cubicBezTo>
                      <a:pt x="3573097" y="873629"/>
                      <a:pt x="3573026" y="878158"/>
                      <a:pt x="3569218" y="880918"/>
                    </a:cubicBezTo>
                    <a:lnTo>
                      <a:pt x="3533646" y="906720"/>
                    </a:lnTo>
                    <a:cubicBezTo>
                      <a:pt x="3529840" y="909481"/>
                      <a:pt x="3523742" y="909427"/>
                      <a:pt x="3520024" y="906601"/>
                    </a:cubicBezTo>
                    <a:lnTo>
                      <a:pt x="3512047" y="900536"/>
                    </a:lnTo>
                    <a:cubicBezTo>
                      <a:pt x="3508330" y="897709"/>
                      <a:pt x="3508402" y="893179"/>
                      <a:pt x="3512208" y="890419"/>
                    </a:cubicBezTo>
                    <a:lnTo>
                      <a:pt x="3547781" y="864617"/>
                    </a:lnTo>
                    <a:cubicBezTo>
                      <a:pt x="3549684" y="863237"/>
                      <a:pt x="3552160" y="862560"/>
                      <a:pt x="3554625" y="862582"/>
                    </a:cubicBezTo>
                    <a:close/>
                    <a:moveTo>
                      <a:pt x="2790397" y="862582"/>
                    </a:moveTo>
                    <a:cubicBezTo>
                      <a:pt x="2792861" y="862604"/>
                      <a:pt x="2795316" y="863324"/>
                      <a:pt x="2797174" y="864737"/>
                    </a:cubicBezTo>
                    <a:lnTo>
                      <a:pt x="2805152" y="870802"/>
                    </a:lnTo>
                    <a:cubicBezTo>
                      <a:pt x="2808868" y="873629"/>
                      <a:pt x="2808798" y="878158"/>
                      <a:pt x="2804991" y="880918"/>
                    </a:cubicBezTo>
                    <a:lnTo>
                      <a:pt x="2769418" y="906720"/>
                    </a:lnTo>
                    <a:cubicBezTo>
                      <a:pt x="2765612" y="909481"/>
                      <a:pt x="2759514" y="909427"/>
                      <a:pt x="2755796" y="906601"/>
                    </a:cubicBezTo>
                    <a:lnTo>
                      <a:pt x="2747819" y="900536"/>
                    </a:lnTo>
                    <a:cubicBezTo>
                      <a:pt x="2744102" y="897709"/>
                      <a:pt x="2744174" y="893179"/>
                      <a:pt x="2747980" y="890419"/>
                    </a:cubicBezTo>
                    <a:lnTo>
                      <a:pt x="2783553" y="864617"/>
                    </a:lnTo>
                    <a:cubicBezTo>
                      <a:pt x="2785456" y="863237"/>
                      <a:pt x="2787932" y="862560"/>
                      <a:pt x="2790397" y="862582"/>
                    </a:cubicBezTo>
                    <a:close/>
                    <a:moveTo>
                      <a:pt x="2026015" y="862582"/>
                    </a:moveTo>
                    <a:cubicBezTo>
                      <a:pt x="2028479" y="862604"/>
                      <a:pt x="2030934" y="863324"/>
                      <a:pt x="2032793" y="864737"/>
                    </a:cubicBezTo>
                    <a:lnTo>
                      <a:pt x="2040770" y="870802"/>
                    </a:lnTo>
                    <a:cubicBezTo>
                      <a:pt x="2044486" y="873629"/>
                      <a:pt x="2044415" y="878158"/>
                      <a:pt x="2040608" y="880918"/>
                    </a:cubicBezTo>
                    <a:lnTo>
                      <a:pt x="2005036" y="906720"/>
                    </a:lnTo>
                    <a:cubicBezTo>
                      <a:pt x="2001230" y="909481"/>
                      <a:pt x="1995132" y="909427"/>
                      <a:pt x="1991414" y="906601"/>
                    </a:cubicBezTo>
                    <a:lnTo>
                      <a:pt x="1983436" y="900536"/>
                    </a:lnTo>
                    <a:cubicBezTo>
                      <a:pt x="1979720" y="897709"/>
                      <a:pt x="1979792" y="893179"/>
                      <a:pt x="1983598" y="890419"/>
                    </a:cubicBezTo>
                    <a:lnTo>
                      <a:pt x="2019170" y="864617"/>
                    </a:lnTo>
                    <a:cubicBezTo>
                      <a:pt x="2021074" y="863237"/>
                      <a:pt x="2023550" y="862560"/>
                      <a:pt x="2026015" y="862582"/>
                    </a:cubicBezTo>
                    <a:close/>
                    <a:moveTo>
                      <a:pt x="1261787" y="862582"/>
                    </a:moveTo>
                    <a:cubicBezTo>
                      <a:pt x="1264251" y="862604"/>
                      <a:pt x="1266706" y="863324"/>
                      <a:pt x="1268565" y="864737"/>
                    </a:cubicBezTo>
                    <a:lnTo>
                      <a:pt x="1276542" y="870802"/>
                    </a:lnTo>
                    <a:cubicBezTo>
                      <a:pt x="1280259" y="873629"/>
                      <a:pt x="1280188" y="878158"/>
                      <a:pt x="1276381" y="880918"/>
                    </a:cubicBezTo>
                    <a:lnTo>
                      <a:pt x="1240809" y="906720"/>
                    </a:lnTo>
                    <a:cubicBezTo>
                      <a:pt x="1237002" y="909481"/>
                      <a:pt x="1230904" y="909427"/>
                      <a:pt x="1227186" y="906601"/>
                    </a:cubicBezTo>
                    <a:lnTo>
                      <a:pt x="1219209" y="900536"/>
                    </a:lnTo>
                    <a:cubicBezTo>
                      <a:pt x="1215492" y="897709"/>
                      <a:pt x="1215564" y="893179"/>
                      <a:pt x="1219369" y="890419"/>
                    </a:cubicBezTo>
                    <a:lnTo>
                      <a:pt x="1254943" y="864617"/>
                    </a:lnTo>
                    <a:cubicBezTo>
                      <a:pt x="1256846" y="863237"/>
                      <a:pt x="1259322" y="862560"/>
                      <a:pt x="1261787" y="862582"/>
                    </a:cubicBezTo>
                    <a:close/>
                    <a:moveTo>
                      <a:pt x="499006" y="862582"/>
                    </a:moveTo>
                    <a:cubicBezTo>
                      <a:pt x="501470" y="862604"/>
                      <a:pt x="503925" y="863324"/>
                      <a:pt x="505784" y="864737"/>
                    </a:cubicBezTo>
                    <a:lnTo>
                      <a:pt x="513761" y="870802"/>
                    </a:lnTo>
                    <a:cubicBezTo>
                      <a:pt x="517478" y="873629"/>
                      <a:pt x="517407" y="878158"/>
                      <a:pt x="513600" y="880918"/>
                    </a:cubicBezTo>
                    <a:lnTo>
                      <a:pt x="478028" y="906720"/>
                    </a:lnTo>
                    <a:cubicBezTo>
                      <a:pt x="474221" y="909481"/>
                      <a:pt x="468123" y="909427"/>
                      <a:pt x="464405" y="906601"/>
                    </a:cubicBezTo>
                    <a:lnTo>
                      <a:pt x="456428" y="900536"/>
                    </a:lnTo>
                    <a:cubicBezTo>
                      <a:pt x="452711" y="897709"/>
                      <a:pt x="452783" y="893179"/>
                      <a:pt x="456588" y="890419"/>
                    </a:cubicBezTo>
                    <a:lnTo>
                      <a:pt x="492162" y="864617"/>
                    </a:lnTo>
                    <a:cubicBezTo>
                      <a:pt x="494065" y="863237"/>
                      <a:pt x="496541" y="862560"/>
                      <a:pt x="499006" y="862582"/>
                    </a:cubicBezTo>
                    <a:close/>
                    <a:moveTo>
                      <a:pt x="4892550" y="832966"/>
                    </a:moveTo>
                    <a:cubicBezTo>
                      <a:pt x="4895910" y="832967"/>
                      <a:pt x="4899270" y="833918"/>
                      <a:pt x="4901833" y="835822"/>
                    </a:cubicBezTo>
                    <a:lnTo>
                      <a:pt x="4906469" y="839264"/>
                    </a:lnTo>
                    <a:lnTo>
                      <a:pt x="4919133" y="929993"/>
                    </a:lnTo>
                    <a:lnTo>
                      <a:pt x="4886164" y="954477"/>
                    </a:lnTo>
                    <a:cubicBezTo>
                      <a:pt x="4881038" y="958284"/>
                      <a:pt x="4872724" y="958284"/>
                      <a:pt x="4867598" y="954477"/>
                    </a:cubicBezTo>
                    <a:lnTo>
                      <a:pt x="4804826" y="907862"/>
                    </a:lnTo>
                    <a:cubicBezTo>
                      <a:pt x="4799700" y="904054"/>
                      <a:pt x="4799700" y="897881"/>
                      <a:pt x="4804826" y="894074"/>
                    </a:cubicBezTo>
                    <a:lnTo>
                      <a:pt x="4883267" y="835822"/>
                    </a:lnTo>
                    <a:cubicBezTo>
                      <a:pt x="4885830" y="833918"/>
                      <a:pt x="4889190" y="832966"/>
                      <a:pt x="4892550" y="832966"/>
                    </a:cubicBezTo>
                    <a:close/>
                    <a:moveTo>
                      <a:pt x="4128322" y="832966"/>
                    </a:moveTo>
                    <a:cubicBezTo>
                      <a:pt x="4131682" y="832967"/>
                      <a:pt x="4135042" y="833918"/>
                      <a:pt x="4137605" y="835822"/>
                    </a:cubicBezTo>
                    <a:lnTo>
                      <a:pt x="4200376" y="882438"/>
                    </a:lnTo>
                    <a:cubicBezTo>
                      <a:pt x="4205502" y="886245"/>
                      <a:pt x="4205503" y="892417"/>
                      <a:pt x="4200376" y="896225"/>
                    </a:cubicBezTo>
                    <a:lnTo>
                      <a:pt x="4121936" y="954477"/>
                    </a:lnTo>
                    <a:cubicBezTo>
                      <a:pt x="4116808" y="958284"/>
                      <a:pt x="4108496" y="958284"/>
                      <a:pt x="4103370" y="954477"/>
                    </a:cubicBezTo>
                    <a:lnTo>
                      <a:pt x="4040599" y="907862"/>
                    </a:lnTo>
                    <a:cubicBezTo>
                      <a:pt x="4035472" y="904054"/>
                      <a:pt x="4035472" y="897881"/>
                      <a:pt x="4040599" y="894074"/>
                    </a:cubicBezTo>
                    <a:lnTo>
                      <a:pt x="4119039" y="835822"/>
                    </a:lnTo>
                    <a:cubicBezTo>
                      <a:pt x="4121603" y="833918"/>
                      <a:pt x="4124962" y="832966"/>
                      <a:pt x="4128322" y="832966"/>
                    </a:cubicBezTo>
                    <a:close/>
                    <a:moveTo>
                      <a:pt x="3365541" y="832966"/>
                    </a:moveTo>
                    <a:cubicBezTo>
                      <a:pt x="3368901" y="832967"/>
                      <a:pt x="3372261" y="833918"/>
                      <a:pt x="3374824" y="835822"/>
                    </a:cubicBezTo>
                    <a:lnTo>
                      <a:pt x="3437594" y="882438"/>
                    </a:lnTo>
                    <a:cubicBezTo>
                      <a:pt x="3442722" y="886245"/>
                      <a:pt x="3442722" y="892417"/>
                      <a:pt x="3437594" y="896225"/>
                    </a:cubicBezTo>
                    <a:lnTo>
                      <a:pt x="3359155" y="954477"/>
                    </a:lnTo>
                    <a:cubicBezTo>
                      <a:pt x="3354028" y="958284"/>
                      <a:pt x="3345716" y="958284"/>
                      <a:pt x="3340589" y="954477"/>
                    </a:cubicBezTo>
                    <a:lnTo>
                      <a:pt x="3277818" y="907862"/>
                    </a:lnTo>
                    <a:cubicBezTo>
                      <a:pt x="3272692" y="904054"/>
                      <a:pt x="3272692" y="897881"/>
                      <a:pt x="3277818" y="894074"/>
                    </a:cubicBezTo>
                    <a:lnTo>
                      <a:pt x="3356258" y="835822"/>
                    </a:lnTo>
                    <a:cubicBezTo>
                      <a:pt x="3358822" y="833918"/>
                      <a:pt x="3362181" y="832966"/>
                      <a:pt x="3365541" y="832966"/>
                    </a:cubicBezTo>
                    <a:close/>
                    <a:moveTo>
                      <a:pt x="2601314" y="832966"/>
                    </a:moveTo>
                    <a:cubicBezTo>
                      <a:pt x="2604673" y="832967"/>
                      <a:pt x="2608033" y="833918"/>
                      <a:pt x="2610596" y="835822"/>
                    </a:cubicBezTo>
                    <a:lnTo>
                      <a:pt x="2673366" y="882438"/>
                    </a:lnTo>
                    <a:cubicBezTo>
                      <a:pt x="2678493" y="886245"/>
                      <a:pt x="2678494" y="892417"/>
                      <a:pt x="2673366" y="896225"/>
                    </a:cubicBezTo>
                    <a:lnTo>
                      <a:pt x="2594926" y="954477"/>
                    </a:lnTo>
                    <a:cubicBezTo>
                      <a:pt x="2589800" y="958284"/>
                      <a:pt x="2581488" y="958284"/>
                      <a:pt x="2576360" y="954477"/>
                    </a:cubicBezTo>
                    <a:lnTo>
                      <a:pt x="2513590" y="907862"/>
                    </a:lnTo>
                    <a:cubicBezTo>
                      <a:pt x="2508463" y="904054"/>
                      <a:pt x="2508463" y="897881"/>
                      <a:pt x="2513590" y="894074"/>
                    </a:cubicBezTo>
                    <a:lnTo>
                      <a:pt x="2592030" y="835822"/>
                    </a:lnTo>
                    <a:cubicBezTo>
                      <a:pt x="2594594" y="833918"/>
                      <a:pt x="2597954" y="832966"/>
                      <a:pt x="2601314" y="832966"/>
                    </a:cubicBezTo>
                    <a:close/>
                    <a:moveTo>
                      <a:pt x="1836932" y="832966"/>
                    </a:moveTo>
                    <a:cubicBezTo>
                      <a:pt x="1840291" y="832967"/>
                      <a:pt x="1843650" y="833918"/>
                      <a:pt x="1846214" y="835822"/>
                    </a:cubicBezTo>
                    <a:lnTo>
                      <a:pt x="1908984" y="882438"/>
                    </a:lnTo>
                    <a:cubicBezTo>
                      <a:pt x="1914112" y="886245"/>
                      <a:pt x="1914112" y="892417"/>
                      <a:pt x="1908984" y="896225"/>
                    </a:cubicBezTo>
                    <a:lnTo>
                      <a:pt x="1830544" y="954477"/>
                    </a:lnTo>
                    <a:cubicBezTo>
                      <a:pt x="1825418" y="958284"/>
                      <a:pt x="1817106" y="958284"/>
                      <a:pt x="1811978" y="954477"/>
                    </a:cubicBezTo>
                    <a:lnTo>
                      <a:pt x="1749208" y="907862"/>
                    </a:lnTo>
                    <a:cubicBezTo>
                      <a:pt x="1744081" y="904054"/>
                      <a:pt x="1744081" y="897881"/>
                      <a:pt x="1749208" y="894074"/>
                    </a:cubicBezTo>
                    <a:lnTo>
                      <a:pt x="1827648" y="835822"/>
                    </a:lnTo>
                    <a:cubicBezTo>
                      <a:pt x="1830212" y="833918"/>
                      <a:pt x="1833571" y="832966"/>
                      <a:pt x="1836932" y="832966"/>
                    </a:cubicBezTo>
                    <a:close/>
                    <a:moveTo>
                      <a:pt x="1072704" y="832966"/>
                    </a:moveTo>
                    <a:cubicBezTo>
                      <a:pt x="1076063" y="832967"/>
                      <a:pt x="1079423" y="833918"/>
                      <a:pt x="1081986" y="835822"/>
                    </a:cubicBezTo>
                    <a:lnTo>
                      <a:pt x="1144756" y="882438"/>
                    </a:lnTo>
                    <a:cubicBezTo>
                      <a:pt x="1149884" y="886245"/>
                      <a:pt x="1149884" y="892417"/>
                      <a:pt x="1144756" y="896225"/>
                    </a:cubicBezTo>
                    <a:lnTo>
                      <a:pt x="1066317" y="954477"/>
                    </a:lnTo>
                    <a:cubicBezTo>
                      <a:pt x="1061190" y="958284"/>
                      <a:pt x="1052878" y="958284"/>
                      <a:pt x="1047751" y="954477"/>
                    </a:cubicBezTo>
                    <a:lnTo>
                      <a:pt x="984980" y="907862"/>
                    </a:lnTo>
                    <a:cubicBezTo>
                      <a:pt x="979853" y="904054"/>
                      <a:pt x="979853" y="897881"/>
                      <a:pt x="984980" y="894074"/>
                    </a:cubicBezTo>
                    <a:lnTo>
                      <a:pt x="1063421" y="835822"/>
                    </a:lnTo>
                    <a:cubicBezTo>
                      <a:pt x="1065984" y="833918"/>
                      <a:pt x="1069344" y="832966"/>
                      <a:pt x="1072704" y="832966"/>
                    </a:cubicBezTo>
                    <a:close/>
                    <a:moveTo>
                      <a:pt x="4678812" y="830823"/>
                    </a:moveTo>
                    <a:cubicBezTo>
                      <a:pt x="4682170" y="830823"/>
                      <a:pt x="4685528" y="831775"/>
                      <a:pt x="4688090" y="833677"/>
                    </a:cubicBezTo>
                    <a:lnTo>
                      <a:pt x="4742641" y="874188"/>
                    </a:lnTo>
                    <a:cubicBezTo>
                      <a:pt x="4747766" y="877994"/>
                      <a:pt x="4747766" y="884164"/>
                      <a:pt x="4742641" y="887969"/>
                    </a:cubicBezTo>
                    <a:lnTo>
                      <a:pt x="4705462" y="915580"/>
                    </a:lnTo>
                    <a:cubicBezTo>
                      <a:pt x="4700338" y="919385"/>
                      <a:pt x="4692029" y="919385"/>
                      <a:pt x="4686905" y="915580"/>
                    </a:cubicBezTo>
                    <a:lnTo>
                      <a:pt x="4632354" y="875069"/>
                    </a:lnTo>
                    <a:cubicBezTo>
                      <a:pt x="4627230" y="871264"/>
                      <a:pt x="4627230" y="865094"/>
                      <a:pt x="4632354" y="861288"/>
                    </a:cubicBezTo>
                    <a:lnTo>
                      <a:pt x="4669534" y="833677"/>
                    </a:lnTo>
                    <a:cubicBezTo>
                      <a:pt x="4672096" y="831775"/>
                      <a:pt x="4675454" y="830823"/>
                      <a:pt x="4678812" y="830823"/>
                    </a:cubicBezTo>
                    <a:close/>
                    <a:moveTo>
                      <a:pt x="3914584" y="830823"/>
                    </a:moveTo>
                    <a:cubicBezTo>
                      <a:pt x="3917942" y="830823"/>
                      <a:pt x="3921300" y="831775"/>
                      <a:pt x="3923862" y="833677"/>
                    </a:cubicBezTo>
                    <a:lnTo>
                      <a:pt x="3978413" y="874188"/>
                    </a:lnTo>
                    <a:cubicBezTo>
                      <a:pt x="3983538" y="877994"/>
                      <a:pt x="3983538" y="884164"/>
                      <a:pt x="3978413" y="887969"/>
                    </a:cubicBezTo>
                    <a:lnTo>
                      <a:pt x="3941234" y="915580"/>
                    </a:lnTo>
                    <a:cubicBezTo>
                      <a:pt x="3936109" y="919385"/>
                      <a:pt x="3927800" y="919385"/>
                      <a:pt x="3922677" y="915580"/>
                    </a:cubicBezTo>
                    <a:lnTo>
                      <a:pt x="3868126" y="875069"/>
                    </a:lnTo>
                    <a:cubicBezTo>
                      <a:pt x="3863002" y="871264"/>
                      <a:pt x="3863002" y="865094"/>
                      <a:pt x="3868126" y="861288"/>
                    </a:cubicBezTo>
                    <a:lnTo>
                      <a:pt x="3905306" y="833677"/>
                    </a:lnTo>
                    <a:cubicBezTo>
                      <a:pt x="3907868" y="831775"/>
                      <a:pt x="3911226" y="830823"/>
                      <a:pt x="3914584" y="830823"/>
                    </a:cubicBezTo>
                    <a:close/>
                    <a:moveTo>
                      <a:pt x="3151803" y="830823"/>
                    </a:moveTo>
                    <a:cubicBezTo>
                      <a:pt x="3155162" y="830823"/>
                      <a:pt x="3158519" y="831775"/>
                      <a:pt x="3161082" y="833677"/>
                    </a:cubicBezTo>
                    <a:lnTo>
                      <a:pt x="3215632" y="874188"/>
                    </a:lnTo>
                    <a:cubicBezTo>
                      <a:pt x="3220756" y="877994"/>
                      <a:pt x="3220756" y="884164"/>
                      <a:pt x="3215632" y="887969"/>
                    </a:cubicBezTo>
                    <a:lnTo>
                      <a:pt x="3178453" y="915580"/>
                    </a:lnTo>
                    <a:cubicBezTo>
                      <a:pt x="3173328" y="919385"/>
                      <a:pt x="3165020" y="919385"/>
                      <a:pt x="3159896" y="915580"/>
                    </a:cubicBezTo>
                    <a:lnTo>
                      <a:pt x="3105345" y="875069"/>
                    </a:lnTo>
                    <a:cubicBezTo>
                      <a:pt x="3100221" y="871264"/>
                      <a:pt x="3100221" y="865094"/>
                      <a:pt x="3105345" y="861288"/>
                    </a:cubicBezTo>
                    <a:lnTo>
                      <a:pt x="3142525" y="833677"/>
                    </a:lnTo>
                    <a:cubicBezTo>
                      <a:pt x="3145087" y="831775"/>
                      <a:pt x="3148446" y="830823"/>
                      <a:pt x="3151803" y="830823"/>
                    </a:cubicBezTo>
                    <a:close/>
                    <a:moveTo>
                      <a:pt x="2387575" y="830823"/>
                    </a:moveTo>
                    <a:cubicBezTo>
                      <a:pt x="2390934" y="830823"/>
                      <a:pt x="2394291" y="831775"/>
                      <a:pt x="2396854" y="833677"/>
                    </a:cubicBezTo>
                    <a:lnTo>
                      <a:pt x="2451404" y="874188"/>
                    </a:lnTo>
                    <a:cubicBezTo>
                      <a:pt x="2456528" y="877994"/>
                      <a:pt x="2456528" y="884164"/>
                      <a:pt x="2451404" y="887969"/>
                    </a:cubicBezTo>
                    <a:lnTo>
                      <a:pt x="2414224" y="915580"/>
                    </a:lnTo>
                    <a:cubicBezTo>
                      <a:pt x="2409100" y="919385"/>
                      <a:pt x="2400791" y="919385"/>
                      <a:pt x="2395668" y="915580"/>
                    </a:cubicBezTo>
                    <a:lnTo>
                      <a:pt x="2341116" y="875069"/>
                    </a:lnTo>
                    <a:cubicBezTo>
                      <a:pt x="2335993" y="871264"/>
                      <a:pt x="2335993" y="865094"/>
                      <a:pt x="2341116" y="861288"/>
                    </a:cubicBezTo>
                    <a:lnTo>
                      <a:pt x="2378296" y="833677"/>
                    </a:lnTo>
                    <a:cubicBezTo>
                      <a:pt x="2380858" y="831775"/>
                      <a:pt x="2384216" y="830823"/>
                      <a:pt x="2387575" y="830823"/>
                    </a:cubicBezTo>
                    <a:close/>
                    <a:moveTo>
                      <a:pt x="1623192" y="830823"/>
                    </a:moveTo>
                    <a:cubicBezTo>
                      <a:pt x="1626551" y="830823"/>
                      <a:pt x="1629909" y="831775"/>
                      <a:pt x="1632471" y="833677"/>
                    </a:cubicBezTo>
                    <a:lnTo>
                      <a:pt x="1687022" y="874188"/>
                    </a:lnTo>
                    <a:cubicBezTo>
                      <a:pt x="1692147" y="877994"/>
                      <a:pt x="1692147" y="884164"/>
                      <a:pt x="1687022" y="887969"/>
                    </a:cubicBezTo>
                    <a:lnTo>
                      <a:pt x="1649842" y="915580"/>
                    </a:lnTo>
                    <a:cubicBezTo>
                      <a:pt x="1644718" y="919385"/>
                      <a:pt x="1636410" y="919385"/>
                      <a:pt x="1631286" y="915580"/>
                    </a:cubicBezTo>
                    <a:lnTo>
                      <a:pt x="1576735" y="875069"/>
                    </a:lnTo>
                    <a:cubicBezTo>
                      <a:pt x="1571611" y="871264"/>
                      <a:pt x="1571611" y="865094"/>
                      <a:pt x="1576735" y="861288"/>
                    </a:cubicBezTo>
                    <a:lnTo>
                      <a:pt x="1613914" y="833677"/>
                    </a:lnTo>
                    <a:cubicBezTo>
                      <a:pt x="1616477" y="831775"/>
                      <a:pt x="1619835" y="830823"/>
                      <a:pt x="1623192" y="830823"/>
                    </a:cubicBezTo>
                    <a:close/>
                    <a:moveTo>
                      <a:pt x="858965" y="830823"/>
                    </a:moveTo>
                    <a:cubicBezTo>
                      <a:pt x="862323" y="830823"/>
                      <a:pt x="865681" y="831775"/>
                      <a:pt x="868243" y="833677"/>
                    </a:cubicBezTo>
                    <a:lnTo>
                      <a:pt x="922794" y="874188"/>
                    </a:lnTo>
                    <a:cubicBezTo>
                      <a:pt x="927919" y="877994"/>
                      <a:pt x="927919" y="884164"/>
                      <a:pt x="922794" y="887969"/>
                    </a:cubicBezTo>
                    <a:lnTo>
                      <a:pt x="885615" y="915580"/>
                    </a:lnTo>
                    <a:cubicBezTo>
                      <a:pt x="880490" y="919385"/>
                      <a:pt x="872182" y="919385"/>
                      <a:pt x="867058" y="915580"/>
                    </a:cubicBezTo>
                    <a:lnTo>
                      <a:pt x="812507" y="875069"/>
                    </a:lnTo>
                    <a:cubicBezTo>
                      <a:pt x="807383" y="871264"/>
                      <a:pt x="807383" y="865094"/>
                      <a:pt x="812507" y="861288"/>
                    </a:cubicBezTo>
                    <a:lnTo>
                      <a:pt x="849687" y="833677"/>
                    </a:lnTo>
                    <a:cubicBezTo>
                      <a:pt x="852249" y="831775"/>
                      <a:pt x="855607" y="830823"/>
                      <a:pt x="858965" y="830823"/>
                    </a:cubicBezTo>
                    <a:close/>
                    <a:moveTo>
                      <a:pt x="4594010" y="829274"/>
                    </a:moveTo>
                    <a:cubicBezTo>
                      <a:pt x="4596796" y="829241"/>
                      <a:pt x="4599600" y="829998"/>
                      <a:pt x="4601760" y="831553"/>
                    </a:cubicBezTo>
                    <a:lnTo>
                      <a:pt x="4611028" y="838224"/>
                    </a:lnTo>
                    <a:cubicBezTo>
                      <a:pt x="4615346" y="841332"/>
                      <a:pt x="4615454" y="846452"/>
                      <a:pt x="4611268" y="849660"/>
                    </a:cubicBezTo>
                    <a:lnTo>
                      <a:pt x="4586024" y="869003"/>
                    </a:lnTo>
                    <a:cubicBezTo>
                      <a:pt x="4581838" y="872210"/>
                      <a:pt x="4574943" y="872290"/>
                      <a:pt x="4570624" y="869181"/>
                    </a:cubicBezTo>
                    <a:lnTo>
                      <a:pt x="4561356" y="862510"/>
                    </a:lnTo>
                    <a:cubicBezTo>
                      <a:pt x="4557038" y="859402"/>
                      <a:pt x="4556930" y="854281"/>
                      <a:pt x="4561116" y="851074"/>
                    </a:cubicBezTo>
                    <a:lnTo>
                      <a:pt x="4586359" y="831732"/>
                    </a:lnTo>
                    <a:cubicBezTo>
                      <a:pt x="4588452" y="830128"/>
                      <a:pt x="4591223" y="829307"/>
                      <a:pt x="4594010" y="829274"/>
                    </a:cubicBezTo>
                    <a:close/>
                    <a:moveTo>
                      <a:pt x="3829782" y="829274"/>
                    </a:moveTo>
                    <a:cubicBezTo>
                      <a:pt x="3832568" y="829241"/>
                      <a:pt x="3835372" y="829998"/>
                      <a:pt x="3837531" y="831553"/>
                    </a:cubicBezTo>
                    <a:lnTo>
                      <a:pt x="3846800" y="838224"/>
                    </a:lnTo>
                    <a:cubicBezTo>
                      <a:pt x="3851118" y="841332"/>
                      <a:pt x="3851226" y="846452"/>
                      <a:pt x="3847040" y="849660"/>
                    </a:cubicBezTo>
                    <a:lnTo>
                      <a:pt x="3821796" y="869003"/>
                    </a:lnTo>
                    <a:cubicBezTo>
                      <a:pt x="3817610" y="872210"/>
                      <a:pt x="3810715" y="872290"/>
                      <a:pt x="3806396" y="869181"/>
                    </a:cubicBezTo>
                    <a:lnTo>
                      <a:pt x="3797129" y="862510"/>
                    </a:lnTo>
                    <a:cubicBezTo>
                      <a:pt x="3792810" y="859402"/>
                      <a:pt x="3792702" y="854281"/>
                      <a:pt x="3796888" y="851074"/>
                    </a:cubicBezTo>
                    <a:lnTo>
                      <a:pt x="3822132" y="831732"/>
                    </a:lnTo>
                    <a:cubicBezTo>
                      <a:pt x="3824224" y="830128"/>
                      <a:pt x="3826995" y="829307"/>
                      <a:pt x="3829782" y="829274"/>
                    </a:cubicBezTo>
                    <a:close/>
                    <a:moveTo>
                      <a:pt x="3067000" y="829274"/>
                    </a:moveTo>
                    <a:cubicBezTo>
                      <a:pt x="3069787" y="829241"/>
                      <a:pt x="3072590" y="829998"/>
                      <a:pt x="3074750" y="831553"/>
                    </a:cubicBezTo>
                    <a:lnTo>
                      <a:pt x="3084019" y="838224"/>
                    </a:lnTo>
                    <a:cubicBezTo>
                      <a:pt x="3088337" y="841332"/>
                      <a:pt x="3088445" y="846452"/>
                      <a:pt x="3084259" y="849660"/>
                    </a:cubicBezTo>
                    <a:lnTo>
                      <a:pt x="3059015" y="869003"/>
                    </a:lnTo>
                    <a:cubicBezTo>
                      <a:pt x="3054829" y="872210"/>
                      <a:pt x="3047934" y="872290"/>
                      <a:pt x="3043616" y="869181"/>
                    </a:cubicBezTo>
                    <a:lnTo>
                      <a:pt x="3034347" y="862510"/>
                    </a:lnTo>
                    <a:cubicBezTo>
                      <a:pt x="3030028" y="859402"/>
                      <a:pt x="3029920" y="854281"/>
                      <a:pt x="3034107" y="851074"/>
                    </a:cubicBezTo>
                    <a:lnTo>
                      <a:pt x="3059351" y="831732"/>
                    </a:lnTo>
                    <a:cubicBezTo>
                      <a:pt x="3061444" y="830128"/>
                      <a:pt x="3064214" y="829307"/>
                      <a:pt x="3067000" y="829274"/>
                    </a:cubicBezTo>
                    <a:close/>
                    <a:moveTo>
                      <a:pt x="2302772" y="829274"/>
                    </a:moveTo>
                    <a:cubicBezTo>
                      <a:pt x="2305559" y="829241"/>
                      <a:pt x="2308363" y="829998"/>
                      <a:pt x="2310522" y="831553"/>
                    </a:cubicBezTo>
                    <a:lnTo>
                      <a:pt x="2319791" y="838224"/>
                    </a:lnTo>
                    <a:cubicBezTo>
                      <a:pt x="2324109" y="841332"/>
                      <a:pt x="2324217" y="846452"/>
                      <a:pt x="2320031" y="849660"/>
                    </a:cubicBezTo>
                    <a:lnTo>
                      <a:pt x="2294787" y="869003"/>
                    </a:lnTo>
                    <a:cubicBezTo>
                      <a:pt x="2290601" y="872210"/>
                      <a:pt x="2283706" y="872290"/>
                      <a:pt x="2279387" y="869181"/>
                    </a:cubicBezTo>
                    <a:lnTo>
                      <a:pt x="2270120" y="862510"/>
                    </a:lnTo>
                    <a:cubicBezTo>
                      <a:pt x="2265800" y="859402"/>
                      <a:pt x="2265693" y="854281"/>
                      <a:pt x="2269879" y="851074"/>
                    </a:cubicBezTo>
                    <a:lnTo>
                      <a:pt x="2295122" y="831732"/>
                    </a:lnTo>
                    <a:cubicBezTo>
                      <a:pt x="2297216" y="830128"/>
                      <a:pt x="2299986" y="829307"/>
                      <a:pt x="2302772" y="829274"/>
                    </a:cubicBezTo>
                    <a:close/>
                    <a:moveTo>
                      <a:pt x="1538390" y="829274"/>
                    </a:moveTo>
                    <a:cubicBezTo>
                      <a:pt x="1541177" y="829241"/>
                      <a:pt x="1543980" y="829998"/>
                      <a:pt x="1546140" y="831553"/>
                    </a:cubicBezTo>
                    <a:lnTo>
                      <a:pt x="1555409" y="838224"/>
                    </a:lnTo>
                    <a:cubicBezTo>
                      <a:pt x="1559727" y="841332"/>
                      <a:pt x="1559836" y="846452"/>
                      <a:pt x="1555649" y="849660"/>
                    </a:cubicBezTo>
                    <a:lnTo>
                      <a:pt x="1530404" y="869003"/>
                    </a:lnTo>
                    <a:cubicBezTo>
                      <a:pt x="1526219" y="872210"/>
                      <a:pt x="1519324" y="872290"/>
                      <a:pt x="1515005" y="869181"/>
                    </a:cubicBezTo>
                    <a:lnTo>
                      <a:pt x="1505738" y="862510"/>
                    </a:lnTo>
                    <a:cubicBezTo>
                      <a:pt x="1501419" y="859402"/>
                      <a:pt x="1501310" y="854281"/>
                      <a:pt x="1505497" y="851074"/>
                    </a:cubicBezTo>
                    <a:lnTo>
                      <a:pt x="1530740" y="831732"/>
                    </a:lnTo>
                    <a:cubicBezTo>
                      <a:pt x="1532833" y="830128"/>
                      <a:pt x="1535604" y="829307"/>
                      <a:pt x="1538390" y="829274"/>
                    </a:cubicBezTo>
                    <a:close/>
                    <a:moveTo>
                      <a:pt x="774162" y="829274"/>
                    </a:moveTo>
                    <a:cubicBezTo>
                      <a:pt x="776949" y="829241"/>
                      <a:pt x="779753" y="829998"/>
                      <a:pt x="781912" y="831553"/>
                    </a:cubicBezTo>
                    <a:lnTo>
                      <a:pt x="791181" y="838224"/>
                    </a:lnTo>
                    <a:cubicBezTo>
                      <a:pt x="795499" y="841332"/>
                      <a:pt x="795607" y="846452"/>
                      <a:pt x="791421" y="849660"/>
                    </a:cubicBezTo>
                    <a:lnTo>
                      <a:pt x="766177" y="869003"/>
                    </a:lnTo>
                    <a:cubicBezTo>
                      <a:pt x="761991" y="872210"/>
                      <a:pt x="755096" y="872290"/>
                      <a:pt x="750778" y="869181"/>
                    </a:cubicBezTo>
                    <a:lnTo>
                      <a:pt x="741510" y="862510"/>
                    </a:lnTo>
                    <a:cubicBezTo>
                      <a:pt x="737191" y="859402"/>
                      <a:pt x="737082" y="854281"/>
                      <a:pt x="741269" y="851074"/>
                    </a:cubicBezTo>
                    <a:lnTo>
                      <a:pt x="766513" y="831732"/>
                    </a:lnTo>
                    <a:cubicBezTo>
                      <a:pt x="768606" y="830128"/>
                      <a:pt x="771376" y="829307"/>
                      <a:pt x="774162" y="829274"/>
                    </a:cubicBezTo>
                    <a:close/>
                    <a:moveTo>
                      <a:pt x="4465142" y="829031"/>
                    </a:moveTo>
                    <a:lnTo>
                      <a:pt x="4499532" y="829031"/>
                    </a:lnTo>
                    <a:cubicBezTo>
                      <a:pt x="4510162" y="829031"/>
                      <a:pt x="4518778" y="835430"/>
                      <a:pt x="4518778" y="843324"/>
                    </a:cubicBezTo>
                    <a:lnTo>
                      <a:pt x="4518778" y="860264"/>
                    </a:lnTo>
                    <a:cubicBezTo>
                      <a:pt x="4518779" y="868157"/>
                      <a:pt x="4510162" y="874556"/>
                      <a:pt x="4499533" y="874555"/>
                    </a:cubicBezTo>
                    <a:lnTo>
                      <a:pt x="4465142" y="874555"/>
                    </a:lnTo>
                    <a:cubicBezTo>
                      <a:pt x="4454514" y="874556"/>
                      <a:pt x="4445898" y="868157"/>
                      <a:pt x="4445898" y="860264"/>
                    </a:cubicBezTo>
                    <a:lnTo>
                      <a:pt x="4445898" y="843324"/>
                    </a:lnTo>
                    <a:cubicBezTo>
                      <a:pt x="4445898" y="835430"/>
                      <a:pt x="4454514" y="829031"/>
                      <a:pt x="4465142" y="829031"/>
                    </a:cubicBezTo>
                    <a:close/>
                    <a:moveTo>
                      <a:pt x="3702362" y="829031"/>
                    </a:moveTo>
                    <a:lnTo>
                      <a:pt x="3736752" y="829031"/>
                    </a:lnTo>
                    <a:cubicBezTo>
                      <a:pt x="3747381" y="829031"/>
                      <a:pt x="3755998" y="835430"/>
                      <a:pt x="3755998" y="843324"/>
                    </a:cubicBezTo>
                    <a:lnTo>
                      <a:pt x="3755998" y="860264"/>
                    </a:lnTo>
                    <a:cubicBezTo>
                      <a:pt x="3755998" y="868157"/>
                      <a:pt x="3747381" y="874556"/>
                      <a:pt x="3736752" y="874555"/>
                    </a:cubicBezTo>
                    <a:lnTo>
                      <a:pt x="3702362" y="874555"/>
                    </a:lnTo>
                    <a:cubicBezTo>
                      <a:pt x="3691733" y="874556"/>
                      <a:pt x="3683116" y="868157"/>
                      <a:pt x="3683116" y="860264"/>
                    </a:cubicBezTo>
                    <a:lnTo>
                      <a:pt x="3683116" y="843324"/>
                    </a:lnTo>
                    <a:cubicBezTo>
                      <a:pt x="3683116" y="835430"/>
                      <a:pt x="3691733" y="829031"/>
                      <a:pt x="3702362" y="829031"/>
                    </a:cubicBezTo>
                    <a:close/>
                    <a:moveTo>
                      <a:pt x="2938134" y="829031"/>
                    </a:moveTo>
                    <a:lnTo>
                      <a:pt x="2972523" y="829031"/>
                    </a:lnTo>
                    <a:cubicBezTo>
                      <a:pt x="2983153" y="829031"/>
                      <a:pt x="2991769" y="835430"/>
                      <a:pt x="2991769" y="843324"/>
                    </a:cubicBezTo>
                    <a:lnTo>
                      <a:pt x="2991769" y="860264"/>
                    </a:lnTo>
                    <a:cubicBezTo>
                      <a:pt x="2991770" y="868157"/>
                      <a:pt x="2983153" y="874556"/>
                      <a:pt x="2972524" y="874555"/>
                    </a:cubicBezTo>
                    <a:lnTo>
                      <a:pt x="2938134" y="874555"/>
                    </a:lnTo>
                    <a:cubicBezTo>
                      <a:pt x="2927505" y="874556"/>
                      <a:pt x="2918888" y="868157"/>
                      <a:pt x="2918888" y="860264"/>
                    </a:cubicBezTo>
                    <a:lnTo>
                      <a:pt x="2918888" y="843324"/>
                    </a:lnTo>
                    <a:cubicBezTo>
                      <a:pt x="2918888" y="835430"/>
                      <a:pt x="2927505" y="829031"/>
                      <a:pt x="2938134" y="829031"/>
                    </a:cubicBezTo>
                    <a:close/>
                    <a:moveTo>
                      <a:pt x="2173751" y="829031"/>
                    </a:moveTo>
                    <a:lnTo>
                      <a:pt x="2208142" y="829031"/>
                    </a:lnTo>
                    <a:cubicBezTo>
                      <a:pt x="2218771" y="829031"/>
                      <a:pt x="2227387" y="835430"/>
                      <a:pt x="2227387" y="843324"/>
                    </a:cubicBezTo>
                    <a:lnTo>
                      <a:pt x="2227387" y="860264"/>
                    </a:lnTo>
                    <a:cubicBezTo>
                      <a:pt x="2227388" y="868157"/>
                      <a:pt x="2218771" y="874556"/>
                      <a:pt x="2208142" y="874555"/>
                    </a:cubicBezTo>
                    <a:lnTo>
                      <a:pt x="2173751" y="874555"/>
                    </a:lnTo>
                    <a:cubicBezTo>
                      <a:pt x="2163123" y="874556"/>
                      <a:pt x="2154506" y="868157"/>
                      <a:pt x="2154506" y="860264"/>
                    </a:cubicBezTo>
                    <a:lnTo>
                      <a:pt x="2154506" y="843324"/>
                    </a:lnTo>
                    <a:cubicBezTo>
                      <a:pt x="2154506" y="835430"/>
                      <a:pt x="2163123" y="829031"/>
                      <a:pt x="2173751" y="829031"/>
                    </a:cubicBezTo>
                    <a:close/>
                    <a:moveTo>
                      <a:pt x="1409524" y="829031"/>
                    </a:moveTo>
                    <a:lnTo>
                      <a:pt x="1443913" y="829031"/>
                    </a:lnTo>
                    <a:cubicBezTo>
                      <a:pt x="1454543" y="829031"/>
                      <a:pt x="1463159" y="835430"/>
                      <a:pt x="1463159" y="843324"/>
                    </a:cubicBezTo>
                    <a:lnTo>
                      <a:pt x="1463159" y="860264"/>
                    </a:lnTo>
                    <a:cubicBezTo>
                      <a:pt x="1463160" y="868157"/>
                      <a:pt x="1454543" y="874556"/>
                      <a:pt x="1443914" y="874555"/>
                    </a:cubicBezTo>
                    <a:lnTo>
                      <a:pt x="1409524" y="874555"/>
                    </a:lnTo>
                    <a:cubicBezTo>
                      <a:pt x="1398895" y="874556"/>
                      <a:pt x="1390278" y="868157"/>
                      <a:pt x="1390278" y="860264"/>
                    </a:cubicBezTo>
                    <a:lnTo>
                      <a:pt x="1390278" y="843324"/>
                    </a:lnTo>
                    <a:cubicBezTo>
                      <a:pt x="1390278" y="835430"/>
                      <a:pt x="1398895" y="829031"/>
                      <a:pt x="1409524" y="829031"/>
                    </a:cubicBezTo>
                    <a:close/>
                    <a:moveTo>
                      <a:pt x="646743" y="829031"/>
                    </a:moveTo>
                    <a:lnTo>
                      <a:pt x="681133" y="829031"/>
                    </a:lnTo>
                    <a:cubicBezTo>
                      <a:pt x="691762" y="829031"/>
                      <a:pt x="700379" y="835430"/>
                      <a:pt x="700379" y="843324"/>
                    </a:cubicBezTo>
                    <a:lnTo>
                      <a:pt x="700379" y="860264"/>
                    </a:lnTo>
                    <a:cubicBezTo>
                      <a:pt x="700379" y="868157"/>
                      <a:pt x="691762" y="874556"/>
                      <a:pt x="681133" y="874555"/>
                    </a:cubicBezTo>
                    <a:lnTo>
                      <a:pt x="646743" y="874555"/>
                    </a:lnTo>
                    <a:cubicBezTo>
                      <a:pt x="636114" y="874556"/>
                      <a:pt x="627498" y="868157"/>
                      <a:pt x="627498" y="860264"/>
                    </a:cubicBezTo>
                    <a:lnTo>
                      <a:pt x="627498" y="843324"/>
                    </a:lnTo>
                    <a:cubicBezTo>
                      <a:pt x="627498" y="835430"/>
                      <a:pt x="636114" y="829031"/>
                      <a:pt x="646743" y="829031"/>
                    </a:cubicBezTo>
                    <a:close/>
                    <a:moveTo>
                      <a:pt x="4708881" y="825617"/>
                    </a:moveTo>
                    <a:lnTo>
                      <a:pt x="4863553" y="825617"/>
                    </a:lnTo>
                    <a:lnTo>
                      <a:pt x="4863432" y="825834"/>
                    </a:lnTo>
                    <a:lnTo>
                      <a:pt x="4864102" y="827032"/>
                    </a:lnTo>
                    <a:lnTo>
                      <a:pt x="4862764" y="827032"/>
                    </a:lnTo>
                    <a:lnTo>
                      <a:pt x="4853087" y="844382"/>
                    </a:lnTo>
                    <a:lnTo>
                      <a:pt x="4812809" y="874293"/>
                    </a:lnTo>
                    <a:cubicBezTo>
                      <a:pt x="4798123" y="885200"/>
                      <a:pt x="4774312" y="885200"/>
                      <a:pt x="4759626" y="874293"/>
                    </a:cubicBezTo>
                    <a:lnTo>
                      <a:pt x="4719348" y="844382"/>
                    </a:lnTo>
                    <a:lnTo>
                      <a:pt x="4709671" y="827032"/>
                    </a:lnTo>
                    <a:lnTo>
                      <a:pt x="4708334" y="827032"/>
                    </a:lnTo>
                    <a:lnTo>
                      <a:pt x="4709002" y="825834"/>
                    </a:lnTo>
                    <a:close/>
                    <a:moveTo>
                      <a:pt x="526770" y="825617"/>
                    </a:moveTo>
                    <a:lnTo>
                      <a:pt x="604885" y="825617"/>
                    </a:lnTo>
                    <a:lnTo>
                      <a:pt x="604885" y="827032"/>
                    </a:lnTo>
                    <a:lnTo>
                      <a:pt x="604885" y="854790"/>
                    </a:lnTo>
                    <a:cubicBezTo>
                      <a:pt x="604885" y="863906"/>
                      <a:pt x="594934" y="871296"/>
                      <a:pt x="582659" y="871296"/>
                    </a:cubicBezTo>
                    <a:lnTo>
                      <a:pt x="548996" y="871296"/>
                    </a:lnTo>
                    <a:cubicBezTo>
                      <a:pt x="536721" y="871296"/>
                      <a:pt x="526770" y="863906"/>
                      <a:pt x="526770" y="854790"/>
                    </a:cubicBezTo>
                    <a:lnTo>
                      <a:pt x="526770" y="827032"/>
                    </a:lnTo>
                    <a:close/>
                    <a:moveTo>
                      <a:pt x="429436" y="825617"/>
                    </a:moveTo>
                    <a:lnTo>
                      <a:pt x="511285" y="825617"/>
                    </a:lnTo>
                    <a:lnTo>
                      <a:pt x="511656" y="827032"/>
                    </a:lnTo>
                    <a:lnTo>
                      <a:pt x="510318" y="827032"/>
                    </a:lnTo>
                    <a:lnTo>
                      <a:pt x="500642" y="844382"/>
                    </a:lnTo>
                    <a:lnTo>
                      <a:pt x="460363" y="874294"/>
                    </a:lnTo>
                    <a:cubicBezTo>
                      <a:pt x="453020" y="879747"/>
                      <a:pt x="443396" y="882474"/>
                      <a:pt x="433772" y="882474"/>
                    </a:cubicBezTo>
                    <a:lnTo>
                      <a:pt x="422006" y="878854"/>
                    </a:lnTo>
                    <a:close/>
                    <a:moveTo>
                      <a:pt x="4109283" y="785517"/>
                    </a:moveTo>
                    <a:cubicBezTo>
                      <a:pt x="4111306" y="785544"/>
                      <a:pt x="4113316" y="786144"/>
                      <a:pt x="4114833" y="787310"/>
                    </a:cubicBezTo>
                    <a:lnTo>
                      <a:pt x="4139944" y="806632"/>
                    </a:lnTo>
                    <a:cubicBezTo>
                      <a:pt x="4142977" y="808966"/>
                      <a:pt x="4142888" y="812683"/>
                      <a:pt x="4139746" y="814935"/>
                    </a:cubicBezTo>
                    <a:lnTo>
                      <a:pt x="4131126" y="821113"/>
                    </a:lnTo>
                    <a:cubicBezTo>
                      <a:pt x="4127984" y="823366"/>
                      <a:pt x="4122978" y="823300"/>
                      <a:pt x="4119944" y="820966"/>
                    </a:cubicBezTo>
                    <a:lnTo>
                      <a:pt x="4094834" y="801645"/>
                    </a:lnTo>
                    <a:cubicBezTo>
                      <a:pt x="4091801" y="799312"/>
                      <a:pt x="4091889" y="795593"/>
                      <a:pt x="4095032" y="793341"/>
                    </a:cubicBezTo>
                    <a:lnTo>
                      <a:pt x="4103650" y="787163"/>
                    </a:lnTo>
                    <a:cubicBezTo>
                      <a:pt x="4105222" y="786037"/>
                      <a:pt x="4107259" y="785491"/>
                      <a:pt x="4109283" y="785517"/>
                    </a:cubicBezTo>
                    <a:close/>
                    <a:moveTo>
                      <a:pt x="3346501" y="785517"/>
                    </a:moveTo>
                    <a:lnTo>
                      <a:pt x="3352052" y="787310"/>
                    </a:lnTo>
                    <a:lnTo>
                      <a:pt x="3377163" y="806632"/>
                    </a:lnTo>
                    <a:cubicBezTo>
                      <a:pt x="3380196" y="808966"/>
                      <a:pt x="3380108" y="812683"/>
                      <a:pt x="3376965" y="814935"/>
                    </a:cubicBezTo>
                    <a:lnTo>
                      <a:pt x="3368346" y="821113"/>
                    </a:lnTo>
                    <a:cubicBezTo>
                      <a:pt x="3365203" y="823366"/>
                      <a:pt x="3360197" y="823300"/>
                      <a:pt x="3357164" y="820966"/>
                    </a:cubicBezTo>
                    <a:lnTo>
                      <a:pt x="3332052" y="801645"/>
                    </a:lnTo>
                    <a:cubicBezTo>
                      <a:pt x="3329020" y="799312"/>
                      <a:pt x="3329108" y="795593"/>
                      <a:pt x="3332250" y="793341"/>
                    </a:cubicBezTo>
                    <a:lnTo>
                      <a:pt x="3340870" y="787163"/>
                    </a:lnTo>
                    <a:cubicBezTo>
                      <a:pt x="3342441" y="786037"/>
                      <a:pt x="3344478" y="785491"/>
                      <a:pt x="3346501" y="785517"/>
                    </a:cubicBezTo>
                    <a:close/>
                    <a:moveTo>
                      <a:pt x="2582274" y="785517"/>
                    </a:moveTo>
                    <a:cubicBezTo>
                      <a:pt x="2584297" y="785544"/>
                      <a:pt x="2586307" y="786144"/>
                      <a:pt x="2587824" y="787310"/>
                    </a:cubicBezTo>
                    <a:lnTo>
                      <a:pt x="2612935" y="806632"/>
                    </a:lnTo>
                    <a:cubicBezTo>
                      <a:pt x="2615968" y="808966"/>
                      <a:pt x="2615879" y="812683"/>
                      <a:pt x="2612737" y="814935"/>
                    </a:cubicBezTo>
                    <a:lnTo>
                      <a:pt x="2604118" y="821113"/>
                    </a:lnTo>
                    <a:cubicBezTo>
                      <a:pt x="2600976" y="823366"/>
                      <a:pt x="2595969" y="823300"/>
                      <a:pt x="2592936" y="820966"/>
                    </a:cubicBezTo>
                    <a:lnTo>
                      <a:pt x="2567824" y="801645"/>
                    </a:lnTo>
                    <a:cubicBezTo>
                      <a:pt x="2564792" y="799312"/>
                      <a:pt x="2564880" y="795593"/>
                      <a:pt x="2568023" y="793341"/>
                    </a:cubicBezTo>
                    <a:lnTo>
                      <a:pt x="2576642" y="787163"/>
                    </a:lnTo>
                    <a:cubicBezTo>
                      <a:pt x="2578213" y="786037"/>
                      <a:pt x="2580250" y="785491"/>
                      <a:pt x="2582274" y="785517"/>
                    </a:cubicBezTo>
                    <a:close/>
                    <a:moveTo>
                      <a:pt x="1817892" y="785517"/>
                    </a:moveTo>
                    <a:lnTo>
                      <a:pt x="1823442" y="787310"/>
                    </a:lnTo>
                    <a:lnTo>
                      <a:pt x="1848553" y="806632"/>
                    </a:lnTo>
                    <a:cubicBezTo>
                      <a:pt x="1851586" y="808966"/>
                      <a:pt x="1851498" y="812683"/>
                      <a:pt x="1848355" y="814935"/>
                    </a:cubicBezTo>
                    <a:lnTo>
                      <a:pt x="1839736" y="821113"/>
                    </a:lnTo>
                    <a:cubicBezTo>
                      <a:pt x="1836594" y="823366"/>
                      <a:pt x="1831587" y="823300"/>
                      <a:pt x="1828554" y="820966"/>
                    </a:cubicBezTo>
                    <a:lnTo>
                      <a:pt x="1803442" y="801645"/>
                    </a:lnTo>
                    <a:cubicBezTo>
                      <a:pt x="1800410" y="799312"/>
                      <a:pt x="1800498" y="795593"/>
                      <a:pt x="1803640" y="793341"/>
                    </a:cubicBezTo>
                    <a:lnTo>
                      <a:pt x="1812260" y="787163"/>
                    </a:lnTo>
                    <a:cubicBezTo>
                      <a:pt x="1813831" y="786037"/>
                      <a:pt x="1815868" y="785491"/>
                      <a:pt x="1817892" y="785517"/>
                    </a:cubicBezTo>
                    <a:close/>
                    <a:moveTo>
                      <a:pt x="1053664" y="785517"/>
                    </a:moveTo>
                    <a:cubicBezTo>
                      <a:pt x="1055687" y="785544"/>
                      <a:pt x="1057697" y="786144"/>
                      <a:pt x="1059214" y="787310"/>
                    </a:cubicBezTo>
                    <a:lnTo>
                      <a:pt x="1084325" y="806632"/>
                    </a:lnTo>
                    <a:cubicBezTo>
                      <a:pt x="1087359" y="808966"/>
                      <a:pt x="1087270" y="812683"/>
                      <a:pt x="1084127" y="814935"/>
                    </a:cubicBezTo>
                    <a:lnTo>
                      <a:pt x="1075508" y="821113"/>
                    </a:lnTo>
                    <a:cubicBezTo>
                      <a:pt x="1072366" y="823366"/>
                      <a:pt x="1067359" y="823300"/>
                      <a:pt x="1064326" y="820966"/>
                    </a:cubicBezTo>
                    <a:lnTo>
                      <a:pt x="1039215" y="801645"/>
                    </a:lnTo>
                    <a:cubicBezTo>
                      <a:pt x="1036182" y="799312"/>
                      <a:pt x="1036270" y="795593"/>
                      <a:pt x="1039413" y="793341"/>
                    </a:cubicBezTo>
                    <a:lnTo>
                      <a:pt x="1048032" y="787163"/>
                    </a:lnTo>
                    <a:cubicBezTo>
                      <a:pt x="1049603" y="786037"/>
                      <a:pt x="1051640" y="785491"/>
                      <a:pt x="1053664" y="785517"/>
                    </a:cubicBezTo>
                    <a:close/>
                    <a:moveTo>
                      <a:pt x="3895442" y="769906"/>
                    </a:moveTo>
                    <a:cubicBezTo>
                      <a:pt x="3897633" y="769814"/>
                      <a:pt x="3899884" y="770039"/>
                      <a:pt x="3902082" y="770622"/>
                    </a:cubicBezTo>
                    <a:lnTo>
                      <a:pt x="3928949" y="777758"/>
                    </a:lnTo>
                    <a:cubicBezTo>
                      <a:pt x="3937736" y="780092"/>
                      <a:pt x="3942312" y="787273"/>
                      <a:pt x="3939170" y="793799"/>
                    </a:cubicBezTo>
                    <a:lnTo>
                      <a:pt x="3930550" y="811696"/>
                    </a:lnTo>
                    <a:cubicBezTo>
                      <a:pt x="3927408" y="818221"/>
                      <a:pt x="3917737" y="821619"/>
                      <a:pt x="3908950" y="819286"/>
                    </a:cubicBezTo>
                    <a:lnTo>
                      <a:pt x="3882082" y="812150"/>
                    </a:lnTo>
                    <a:cubicBezTo>
                      <a:pt x="3873296" y="809816"/>
                      <a:pt x="3868720" y="802634"/>
                      <a:pt x="3871863" y="796109"/>
                    </a:cubicBezTo>
                    <a:lnTo>
                      <a:pt x="3880482" y="778212"/>
                    </a:lnTo>
                    <a:cubicBezTo>
                      <a:pt x="3882839" y="773318"/>
                      <a:pt x="3888868" y="770183"/>
                      <a:pt x="3895442" y="769906"/>
                    </a:cubicBezTo>
                    <a:close/>
                    <a:moveTo>
                      <a:pt x="3132661" y="769906"/>
                    </a:moveTo>
                    <a:cubicBezTo>
                      <a:pt x="3134852" y="769814"/>
                      <a:pt x="3137104" y="770039"/>
                      <a:pt x="3139301" y="770622"/>
                    </a:cubicBezTo>
                    <a:lnTo>
                      <a:pt x="3166168" y="777758"/>
                    </a:lnTo>
                    <a:cubicBezTo>
                      <a:pt x="3174956" y="780092"/>
                      <a:pt x="3179531" y="787273"/>
                      <a:pt x="3176388" y="793799"/>
                    </a:cubicBezTo>
                    <a:lnTo>
                      <a:pt x="3167770" y="811696"/>
                    </a:lnTo>
                    <a:cubicBezTo>
                      <a:pt x="3164627" y="818221"/>
                      <a:pt x="3154956" y="821619"/>
                      <a:pt x="3146170" y="819286"/>
                    </a:cubicBezTo>
                    <a:lnTo>
                      <a:pt x="3119302" y="812150"/>
                    </a:lnTo>
                    <a:cubicBezTo>
                      <a:pt x="3110515" y="809816"/>
                      <a:pt x="3105939" y="802634"/>
                      <a:pt x="3109082" y="796109"/>
                    </a:cubicBezTo>
                    <a:lnTo>
                      <a:pt x="3117701" y="778212"/>
                    </a:lnTo>
                    <a:cubicBezTo>
                      <a:pt x="3120057" y="773318"/>
                      <a:pt x="3126087" y="770183"/>
                      <a:pt x="3132661" y="769906"/>
                    </a:cubicBezTo>
                    <a:close/>
                    <a:moveTo>
                      <a:pt x="2368433" y="769906"/>
                    </a:moveTo>
                    <a:cubicBezTo>
                      <a:pt x="2370624" y="769814"/>
                      <a:pt x="2372876" y="770039"/>
                      <a:pt x="2375073" y="770622"/>
                    </a:cubicBezTo>
                    <a:lnTo>
                      <a:pt x="2401940" y="777758"/>
                    </a:lnTo>
                    <a:cubicBezTo>
                      <a:pt x="2410728" y="780092"/>
                      <a:pt x="2415303" y="787273"/>
                      <a:pt x="2412160" y="793799"/>
                    </a:cubicBezTo>
                    <a:lnTo>
                      <a:pt x="2403541" y="811696"/>
                    </a:lnTo>
                    <a:cubicBezTo>
                      <a:pt x="2400399" y="818221"/>
                      <a:pt x="2390728" y="821619"/>
                      <a:pt x="2381941" y="819286"/>
                    </a:cubicBezTo>
                    <a:lnTo>
                      <a:pt x="2355073" y="812150"/>
                    </a:lnTo>
                    <a:cubicBezTo>
                      <a:pt x="2346286" y="809816"/>
                      <a:pt x="2341711" y="802634"/>
                      <a:pt x="2344854" y="796109"/>
                    </a:cubicBezTo>
                    <a:lnTo>
                      <a:pt x="2353473" y="778212"/>
                    </a:lnTo>
                    <a:cubicBezTo>
                      <a:pt x="2355830" y="773318"/>
                      <a:pt x="2361858" y="770183"/>
                      <a:pt x="2368433" y="769906"/>
                    </a:cubicBezTo>
                    <a:close/>
                    <a:moveTo>
                      <a:pt x="1604051" y="769906"/>
                    </a:moveTo>
                    <a:cubicBezTo>
                      <a:pt x="1606242" y="769814"/>
                      <a:pt x="1608494" y="770039"/>
                      <a:pt x="1610690" y="770622"/>
                    </a:cubicBezTo>
                    <a:lnTo>
                      <a:pt x="1637558" y="777758"/>
                    </a:lnTo>
                    <a:cubicBezTo>
                      <a:pt x="1646346" y="780092"/>
                      <a:pt x="1650921" y="787273"/>
                      <a:pt x="1647778" y="793799"/>
                    </a:cubicBezTo>
                    <a:lnTo>
                      <a:pt x="1639160" y="811696"/>
                    </a:lnTo>
                    <a:cubicBezTo>
                      <a:pt x="1636017" y="818221"/>
                      <a:pt x="1626346" y="821619"/>
                      <a:pt x="1617560" y="819286"/>
                    </a:cubicBezTo>
                    <a:lnTo>
                      <a:pt x="1590692" y="812150"/>
                    </a:lnTo>
                    <a:cubicBezTo>
                      <a:pt x="1581905" y="809816"/>
                      <a:pt x="1577329" y="802634"/>
                      <a:pt x="1580472" y="796109"/>
                    </a:cubicBezTo>
                    <a:lnTo>
                      <a:pt x="1589090" y="778212"/>
                    </a:lnTo>
                    <a:cubicBezTo>
                      <a:pt x="1591448" y="773318"/>
                      <a:pt x="1597477" y="770183"/>
                      <a:pt x="1604051" y="769906"/>
                    </a:cubicBezTo>
                    <a:close/>
                    <a:moveTo>
                      <a:pt x="839823" y="769906"/>
                    </a:moveTo>
                    <a:cubicBezTo>
                      <a:pt x="842014" y="769814"/>
                      <a:pt x="844266" y="770039"/>
                      <a:pt x="846463" y="770622"/>
                    </a:cubicBezTo>
                    <a:lnTo>
                      <a:pt x="873330" y="777758"/>
                    </a:lnTo>
                    <a:cubicBezTo>
                      <a:pt x="882118" y="780092"/>
                      <a:pt x="886693" y="787273"/>
                      <a:pt x="883551" y="793799"/>
                    </a:cubicBezTo>
                    <a:lnTo>
                      <a:pt x="874932" y="811696"/>
                    </a:lnTo>
                    <a:cubicBezTo>
                      <a:pt x="871789" y="818221"/>
                      <a:pt x="862118" y="821619"/>
                      <a:pt x="853332" y="819286"/>
                    </a:cubicBezTo>
                    <a:lnTo>
                      <a:pt x="826464" y="812150"/>
                    </a:lnTo>
                    <a:cubicBezTo>
                      <a:pt x="817677" y="809816"/>
                      <a:pt x="813101" y="802634"/>
                      <a:pt x="816244" y="796109"/>
                    </a:cubicBezTo>
                    <a:lnTo>
                      <a:pt x="824862" y="778212"/>
                    </a:lnTo>
                    <a:cubicBezTo>
                      <a:pt x="827220" y="773318"/>
                      <a:pt x="833249" y="770183"/>
                      <a:pt x="839823" y="769906"/>
                    </a:cubicBezTo>
                    <a:close/>
                    <a:moveTo>
                      <a:pt x="4252173" y="769194"/>
                    </a:moveTo>
                    <a:cubicBezTo>
                      <a:pt x="4261796" y="769194"/>
                      <a:pt x="4271420" y="771921"/>
                      <a:pt x="4278764" y="777373"/>
                    </a:cubicBezTo>
                    <a:lnTo>
                      <a:pt x="4319042" y="807285"/>
                    </a:lnTo>
                    <a:cubicBezTo>
                      <a:pt x="4322712" y="810012"/>
                      <a:pt x="4325466" y="813162"/>
                      <a:pt x="4327302" y="816524"/>
                    </a:cubicBezTo>
                    <a:lnTo>
                      <a:pt x="4329314" y="824204"/>
                    </a:lnTo>
                    <a:lnTo>
                      <a:pt x="4329944" y="824204"/>
                    </a:lnTo>
                    <a:cubicBezTo>
                      <a:pt x="4329981" y="824348"/>
                      <a:pt x="4330018" y="824491"/>
                      <a:pt x="4330056" y="824635"/>
                    </a:cubicBezTo>
                    <a:lnTo>
                      <a:pt x="4329628" y="825401"/>
                    </a:lnTo>
                    <a:lnTo>
                      <a:pt x="4330056" y="827032"/>
                    </a:lnTo>
                    <a:lnTo>
                      <a:pt x="4328718" y="827032"/>
                    </a:lnTo>
                    <a:lnTo>
                      <a:pt x="4319042" y="844382"/>
                    </a:lnTo>
                    <a:lnTo>
                      <a:pt x="4278764" y="874294"/>
                    </a:lnTo>
                    <a:cubicBezTo>
                      <a:pt x="4264078" y="885200"/>
                      <a:pt x="4240267" y="885200"/>
                      <a:pt x="4225581" y="874294"/>
                    </a:cubicBezTo>
                    <a:lnTo>
                      <a:pt x="4185303" y="844382"/>
                    </a:lnTo>
                    <a:lnTo>
                      <a:pt x="4175626" y="827032"/>
                    </a:lnTo>
                    <a:lnTo>
                      <a:pt x="4174288" y="827032"/>
                    </a:lnTo>
                    <a:lnTo>
                      <a:pt x="4174716" y="825401"/>
                    </a:lnTo>
                    <a:lnTo>
                      <a:pt x="4174288" y="824635"/>
                    </a:lnTo>
                    <a:cubicBezTo>
                      <a:pt x="4174326" y="824491"/>
                      <a:pt x="4174364" y="824348"/>
                      <a:pt x="4174402" y="824204"/>
                    </a:cubicBezTo>
                    <a:lnTo>
                      <a:pt x="4175030" y="824204"/>
                    </a:lnTo>
                    <a:lnTo>
                      <a:pt x="4177042" y="816524"/>
                    </a:lnTo>
                    <a:cubicBezTo>
                      <a:pt x="4178878" y="813162"/>
                      <a:pt x="4181632" y="810012"/>
                      <a:pt x="4185303" y="807285"/>
                    </a:cubicBezTo>
                    <a:lnTo>
                      <a:pt x="4225581" y="777374"/>
                    </a:lnTo>
                    <a:cubicBezTo>
                      <a:pt x="4232924" y="771921"/>
                      <a:pt x="4242548" y="769194"/>
                      <a:pt x="4252173" y="769194"/>
                    </a:cubicBezTo>
                    <a:close/>
                    <a:moveTo>
                      <a:pt x="4021990" y="769194"/>
                    </a:moveTo>
                    <a:cubicBezTo>
                      <a:pt x="4031613" y="769194"/>
                      <a:pt x="4041238" y="771921"/>
                      <a:pt x="4048580" y="777373"/>
                    </a:cubicBezTo>
                    <a:lnTo>
                      <a:pt x="4088859" y="807285"/>
                    </a:lnTo>
                    <a:lnTo>
                      <a:pt x="4098296" y="824204"/>
                    </a:lnTo>
                    <a:lnTo>
                      <a:pt x="4099761" y="824204"/>
                    </a:lnTo>
                    <a:cubicBezTo>
                      <a:pt x="4099798" y="824348"/>
                      <a:pt x="4099836" y="824491"/>
                      <a:pt x="4099874" y="824635"/>
                    </a:cubicBezTo>
                    <a:lnTo>
                      <a:pt x="4099205" y="825834"/>
                    </a:lnTo>
                    <a:lnTo>
                      <a:pt x="4099874" y="827032"/>
                    </a:lnTo>
                    <a:lnTo>
                      <a:pt x="4098536" y="827032"/>
                    </a:lnTo>
                    <a:lnTo>
                      <a:pt x="4088859" y="844382"/>
                    </a:lnTo>
                    <a:lnTo>
                      <a:pt x="4048580" y="874293"/>
                    </a:lnTo>
                    <a:cubicBezTo>
                      <a:pt x="4033895" y="885200"/>
                      <a:pt x="4010084" y="885200"/>
                      <a:pt x="3995399" y="874293"/>
                    </a:cubicBezTo>
                    <a:lnTo>
                      <a:pt x="3955120" y="844382"/>
                    </a:lnTo>
                    <a:lnTo>
                      <a:pt x="3945443" y="827032"/>
                    </a:lnTo>
                    <a:lnTo>
                      <a:pt x="3944106" y="827032"/>
                    </a:lnTo>
                    <a:lnTo>
                      <a:pt x="3944774" y="825834"/>
                    </a:lnTo>
                    <a:lnTo>
                      <a:pt x="3944106" y="824635"/>
                    </a:lnTo>
                    <a:cubicBezTo>
                      <a:pt x="3944144" y="824491"/>
                      <a:pt x="3944181" y="824348"/>
                      <a:pt x="3944218" y="824204"/>
                    </a:cubicBezTo>
                    <a:lnTo>
                      <a:pt x="3945683" y="824204"/>
                    </a:lnTo>
                    <a:lnTo>
                      <a:pt x="3955120" y="807285"/>
                    </a:lnTo>
                    <a:lnTo>
                      <a:pt x="3995399" y="777373"/>
                    </a:lnTo>
                    <a:cubicBezTo>
                      <a:pt x="4002741" y="771921"/>
                      <a:pt x="4012366" y="769194"/>
                      <a:pt x="4021990" y="769194"/>
                    </a:cubicBezTo>
                    <a:close/>
                    <a:moveTo>
                      <a:pt x="3489392" y="769194"/>
                    </a:moveTo>
                    <a:cubicBezTo>
                      <a:pt x="3499016" y="769194"/>
                      <a:pt x="3508640" y="771921"/>
                      <a:pt x="3515982" y="777373"/>
                    </a:cubicBezTo>
                    <a:lnTo>
                      <a:pt x="3556260" y="807285"/>
                    </a:lnTo>
                    <a:cubicBezTo>
                      <a:pt x="3559932" y="810012"/>
                      <a:pt x="3562686" y="813162"/>
                      <a:pt x="3564522" y="816524"/>
                    </a:cubicBezTo>
                    <a:lnTo>
                      <a:pt x="3566534" y="824204"/>
                    </a:lnTo>
                    <a:lnTo>
                      <a:pt x="3567162" y="824204"/>
                    </a:lnTo>
                    <a:cubicBezTo>
                      <a:pt x="3567200" y="824348"/>
                      <a:pt x="3567237" y="824491"/>
                      <a:pt x="3567274" y="824635"/>
                    </a:cubicBezTo>
                    <a:lnTo>
                      <a:pt x="3566848" y="825401"/>
                    </a:lnTo>
                    <a:lnTo>
                      <a:pt x="3567274" y="827032"/>
                    </a:lnTo>
                    <a:lnTo>
                      <a:pt x="3565938" y="827032"/>
                    </a:lnTo>
                    <a:lnTo>
                      <a:pt x="3556260" y="844382"/>
                    </a:lnTo>
                    <a:lnTo>
                      <a:pt x="3515982" y="874294"/>
                    </a:lnTo>
                    <a:cubicBezTo>
                      <a:pt x="3501296" y="885200"/>
                      <a:pt x="3477486" y="885200"/>
                      <a:pt x="3462800" y="874294"/>
                    </a:cubicBezTo>
                    <a:lnTo>
                      <a:pt x="3422522" y="844382"/>
                    </a:lnTo>
                    <a:lnTo>
                      <a:pt x="3412845" y="827032"/>
                    </a:lnTo>
                    <a:lnTo>
                      <a:pt x="3411508" y="827032"/>
                    </a:lnTo>
                    <a:lnTo>
                      <a:pt x="3411935" y="825401"/>
                    </a:lnTo>
                    <a:lnTo>
                      <a:pt x="3411508" y="824635"/>
                    </a:lnTo>
                    <a:cubicBezTo>
                      <a:pt x="3411545" y="824491"/>
                      <a:pt x="3411584" y="824348"/>
                      <a:pt x="3411621" y="824204"/>
                    </a:cubicBezTo>
                    <a:lnTo>
                      <a:pt x="3412249" y="824204"/>
                    </a:lnTo>
                    <a:lnTo>
                      <a:pt x="3414261" y="816524"/>
                    </a:lnTo>
                    <a:cubicBezTo>
                      <a:pt x="3416097" y="813162"/>
                      <a:pt x="3418850" y="810012"/>
                      <a:pt x="3422522" y="807285"/>
                    </a:cubicBezTo>
                    <a:lnTo>
                      <a:pt x="3462800" y="777374"/>
                    </a:lnTo>
                    <a:cubicBezTo>
                      <a:pt x="3470142" y="771921"/>
                      <a:pt x="3479766" y="769194"/>
                      <a:pt x="3489392" y="769194"/>
                    </a:cubicBezTo>
                    <a:close/>
                    <a:moveTo>
                      <a:pt x="3259208" y="769194"/>
                    </a:moveTo>
                    <a:cubicBezTo>
                      <a:pt x="3268833" y="769194"/>
                      <a:pt x="3278457" y="771921"/>
                      <a:pt x="3285800" y="777373"/>
                    </a:cubicBezTo>
                    <a:lnTo>
                      <a:pt x="3326078" y="807285"/>
                    </a:lnTo>
                    <a:lnTo>
                      <a:pt x="3335515" y="824204"/>
                    </a:lnTo>
                    <a:lnTo>
                      <a:pt x="3336980" y="824204"/>
                    </a:lnTo>
                    <a:cubicBezTo>
                      <a:pt x="3337018" y="824348"/>
                      <a:pt x="3337055" y="824491"/>
                      <a:pt x="3337092" y="824635"/>
                    </a:cubicBezTo>
                    <a:lnTo>
                      <a:pt x="3336424" y="825834"/>
                    </a:lnTo>
                    <a:lnTo>
                      <a:pt x="3337092" y="827032"/>
                    </a:lnTo>
                    <a:lnTo>
                      <a:pt x="3335755" y="827032"/>
                    </a:lnTo>
                    <a:lnTo>
                      <a:pt x="3326078" y="844382"/>
                    </a:lnTo>
                    <a:lnTo>
                      <a:pt x="3285800" y="874293"/>
                    </a:lnTo>
                    <a:cubicBezTo>
                      <a:pt x="3271114" y="885200"/>
                      <a:pt x="3247303" y="885200"/>
                      <a:pt x="3232618" y="874293"/>
                    </a:cubicBezTo>
                    <a:lnTo>
                      <a:pt x="3192340" y="844382"/>
                    </a:lnTo>
                    <a:lnTo>
                      <a:pt x="3182662" y="827032"/>
                    </a:lnTo>
                    <a:lnTo>
                      <a:pt x="3181325" y="827032"/>
                    </a:lnTo>
                    <a:lnTo>
                      <a:pt x="3181994" y="825834"/>
                    </a:lnTo>
                    <a:lnTo>
                      <a:pt x="3181325" y="824635"/>
                    </a:lnTo>
                    <a:cubicBezTo>
                      <a:pt x="3181362" y="824491"/>
                      <a:pt x="3181400" y="824348"/>
                      <a:pt x="3181438" y="824204"/>
                    </a:cubicBezTo>
                    <a:lnTo>
                      <a:pt x="3182903" y="824204"/>
                    </a:lnTo>
                    <a:lnTo>
                      <a:pt x="3192340" y="807285"/>
                    </a:lnTo>
                    <a:lnTo>
                      <a:pt x="3232618" y="777373"/>
                    </a:lnTo>
                    <a:cubicBezTo>
                      <a:pt x="3239960" y="771921"/>
                      <a:pt x="3249584" y="769194"/>
                      <a:pt x="3259208" y="769194"/>
                    </a:cubicBezTo>
                    <a:close/>
                    <a:moveTo>
                      <a:pt x="2725163" y="769194"/>
                    </a:moveTo>
                    <a:cubicBezTo>
                      <a:pt x="2734787" y="769194"/>
                      <a:pt x="2744412" y="771921"/>
                      <a:pt x="2751754" y="777373"/>
                    </a:cubicBezTo>
                    <a:lnTo>
                      <a:pt x="2792033" y="807285"/>
                    </a:lnTo>
                    <a:cubicBezTo>
                      <a:pt x="2795704" y="810012"/>
                      <a:pt x="2798458" y="813162"/>
                      <a:pt x="2800293" y="816524"/>
                    </a:cubicBezTo>
                    <a:lnTo>
                      <a:pt x="2802306" y="824204"/>
                    </a:lnTo>
                    <a:lnTo>
                      <a:pt x="2802935" y="824204"/>
                    </a:lnTo>
                    <a:cubicBezTo>
                      <a:pt x="2802972" y="824348"/>
                      <a:pt x="2803010" y="824491"/>
                      <a:pt x="2803047" y="824635"/>
                    </a:cubicBezTo>
                    <a:lnTo>
                      <a:pt x="2802620" y="825401"/>
                    </a:lnTo>
                    <a:lnTo>
                      <a:pt x="2803047" y="827032"/>
                    </a:lnTo>
                    <a:lnTo>
                      <a:pt x="2801710" y="827032"/>
                    </a:lnTo>
                    <a:lnTo>
                      <a:pt x="2792033" y="844382"/>
                    </a:lnTo>
                    <a:lnTo>
                      <a:pt x="2751754" y="874294"/>
                    </a:lnTo>
                    <a:cubicBezTo>
                      <a:pt x="2737068" y="885200"/>
                      <a:pt x="2713258" y="885200"/>
                      <a:pt x="2698572" y="874294"/>
                    </a:cubicBezTo>
                    <a:lnTo>
                      <a:pt x="2658294" y="844382"/>
                    </a:lnTo>
                    <a:lnTo>
                      <a:pt x="2648617" y="827032"/>
                    </a:lnTo>
                    <a:lnTo>
                      <a:pt x="2647280" y="827032"/>
                    </a:lnTo>
                    <a:lnTo>
                      <a:pt x="2647708" y="825401"/>
                    </a:lnTo>
                    <a:lnTo>
                      <a:pt x="2647280" y="824635"/>
                    </a:lnTo>
                    <a:lnTo>
                      <a:pt x="2647393" y="824204"/>
                    </a:lnTo>
                    <a:lnTo>
                      <a:pt x="2648021" y="824204"/>
                    </a:lnTo>
                    <a:lnTo>
                      <a:pt x="2650033" y="816524"/>
                    </a:lnTo>
                    <a:cubicBezTo>
                      <a:pt x="2651869" y="813162"/>
                      <a:pt x="2654623" y="810012"/>
                      <a:pt x="2658294" y="807285"/>
                    </a:cubicBezTo>
                    <a:lnTo>
                      <a:pt x="2698572" y="777374"/>
                    </a:lnTo>
                    <a:cubicBezTo>
                      <a:pt x="2705915" y="771921"/>
                      <a:pt x="2715539" y="769194"/>
                      <a:pt x="2725163" y="769194"/>
                    </a:cubicBezTo>
                    <a:close/>
                    <a:moveTo>
                      <a:pt x="2494980" y="769194"/>
                    </a:moveTo>
                    <a:cubicBezTo>
                      <a:pt x="2504604" y="769194"/>
                      <a:pt x="2514228" y="771921"/>
                      <a:pt x="2521572" y="777373"/>
                    </a:cubicBezTo>
                    <a:lnTo>
                      <a:pt x="2561850" y="807285"/>
                    </a:lnTo>
                    <a:lnTo>
                      <a:pt x="2571287" y="824204"/>
                    </a:lnTo>
                    <a:lnTo>
                      <a:pt x="2572752" y="824204"/>
                    </a:lnTo>
                    <a:cubicBezTo>
                      <a:pt x="2572790" y="824348"/>
                      <a:pt x="2572827" y="824491"/>
                      <a:pt x="2572864" y="824635"/>
                    </a:cubicBezTo>
                    <a:lnTo>
                      <a:pt x="2572196" y="825834"/>
                    </a:lnTo>
                    <a:lnTo>
                      <a:pt x="2572864" y="827032"/>
                    </a:lnTo>
                    <a:lnTo>
                      <a:pt x="2571527" y="827032"/>
                    </a:lnTo>
                    <a:lnTo>
                      <a:pt x="2561850" y="844382"/>
                    </a:lnTo>
                    <a:lnTo>
                      <a:pt x="2521572" y="874293"/>
                    </a:lnTo>
                    <a:cubicBezTo>
                      <a:pt x="2506886" y="885200"/>
                      <a:pt x="2483075" y="885200"/>
                      <a:pt x="2468390" y="874293"/>
                    </a:cubicBezTo>
                    <a:lnTo>
                      <a:pt x="2428111" y="844382"/>
                    </a:lnTo>
                    <a:lnTo>
                      <a:pt x="2418434" y="827032"/>
                    </a:lnTo>
                    <a:lnTo>
                      <a:pt x="2417097" y="827032"/>
                    </a:lnTo>
                    <a:lnTo>
                      <a:pt x="2417766" y="825834"/>
                    </a:lnTo>
                    <a:lnTo>
                      <a:pt x="2417097" y="824635"/>
                    </a:lnTo>
                    <a:cubicBezTo>
                      <a:pt x="2417135" y="824491"/>
                      <a:pt x="2417172" y="824348"/>
                      <a:pt x="2417209" y="824204"/>
                    </a:cubicBezTo>
                    <a:lnTo>
                      <a:pt x="2418674" y="824204"/>
                    </a:lnTo>
                    <a:lnTo>
                      <a:pt x="2428111" y="807285"/>
                    </a:lnTo>
                    <a:lnTo>
                      <a:pt x="2468390" y="777373"/>
                    </a:lnTo>
                    <a:cubicBezTo>
                      <a:pt x="2475732" y="771921"/>
                      <a:pt x="2485356" y="769194"/>
                      <a:pt x="2494980" y="769194"/>
                    </a:cubicBezTo>
                    <a:close/>
                    <a:moveTo>
                      <a:pt x="1960782" y="769194"/>
                    </a:moveTo>
                    <a:cubicBezTo>
                      <a:pt x="1970406" y="769194"/>
                      <a:pt x="1980029" y="771921"/>
                      <a:pt x="1987372" y="777373"/>
                    </a:cubicBezTo>
                    <a:lnTo>
                      <a:pt x="2027650" y="807285"/>
                    </a:lnTo>
                    <a:cubicBezTo>
                      <a:pt x="2031322" y="810012"/>
                      <a:pt x="2034076" y="813162"/>
                      <a:pt x="2035912" y="816524"/>
                    </a:cubicBezTo>
                    <a:lnTo>
                      <a:pt x="2037924" y="824204"/>
                    </a:lnTo>
                    <a:lnTo>
                      <a:pt x="2038552" y="824204"/>
                    </a:lnTo>
                    <a:cubicBezTo>
                      <a:pt x="2038590" y="824348"/>
                      <a:pt x="2038627" y="824491"/>
                      <a:pt x="2038664" y="824635"/>
                    </a:cubicBezTo>
                    <a:lnTo>
                      <a:pt x="2038237" y="825401"/>
                    </a:lnTo>
                    <a:lnTo>
                      <a:pt x="2038664" y="827032"/>
                    </a:lnTo>
                    <a:lnTo>
                      <a:pt x="2037328" y="827032"/>
                    </a:lnTo>
                    <a:lnTo>
                      <a:pt x="2027650" y="844382"/>
                    </a:lnTo>
                    <a:lnTo>
                      <a:pt x="1987372" y="874294"/>
                    </a:lnTo>
                    <a:cubicBezTo>
                      <a:pt x="1972686" y="885200"/>
                      <a:pt x="1948876" y="885200"/>
                      <a:pt x="1934190" y="874294"/>
                    </a:cubicBezTo>
                    <a:lnTo>
                      <a:pt x="1893912" y="844382"/>
                    </a:lnTo>
                    <a:lnTo>
                      <a:pt x="1884235" y="827032"/>
                    </a:lnTo>
                    <a:lnTo>
                      <a:pt x="1882898" y="827032"/>
                    </a:lnTo>
                    <a:lnTo>
                      <a:pt x="1883326" y="825401"/>
                    </a:lnTo>
                    <a:lnTo>
                      <a:pt x="1882898" y="824635"/>
                    </a:lnTo>
                    <a:cubicBezTo>
                      <a:pt x="1882935" y="824491"/>
                      <a:pt x="1882973" y="824348"/>
                      <a:pt x="1883010" y="824204"/>
                    </a:cubicBezTo>
                    <a:lnTo>
                      <a:pt x="1883639" y="824204"/>
                    </a:lnTo>
                    <a:lnTo>
                      <a:pt x="1885651" y="816524"/>
                    </a:lnTo>
                    <a:cubicBezTo>
                      <a:pt x="1887487" y="813162"/>
                      <a:pt x="1890241" y="810012"/>
                      <a:pt x="1893912" y="807285"/>
                    </a:cubicBezTo>
                    <a:lnTo>
                      <a:pt x="1934190" y="777374"/>
                    </a:lnTo>
                    <a:cubicBezTo>
                      <a:pt x="1941532" y="771921"/>
                      <a:pt x="1951157" y="769194"/>
                      <a:pt x="1960782" y="769194"/>
                    </a:cubicBezTo>
                    <a:close/>
                    <a:moveTo>
                      <a:pt x="1730598" y="769194"/>
                    </a:moveTo>
                    <a:cubicBezTo>
                      <a:pt x="1740222" y="769194"/>
                      <a:pt x="1749847" y="771921"/>
                      <a:pt x="1757190" y="777373"/>
                    </a:cubicBezTo>
                    <a:lnTo>
                      <a:pt x="1797468" y="807285"/>
                    </a:lnTo>
                    <a:lnTo>
                      <a:pt x="1806905" y="824204"/>
                    </a:lnTo>
                    <a:lnTo>
                      <a:pt x="1808370" y="824204"/>
                    </a:lnTo>
                    <a:cubicBezTo>
                      <a:pt x="1808407" y="824348"/>
                      <a:pt x="1808444" y="824491"/>
                      <a:pt x="1808482" y="824635"/>
                    </a:cubicBezTo>
                    <a:lnTo>
                      <a:pt x="1807814" y="825834"/>
                    </a:lnTo>
                    <a:lnTo>
                      <a:pt x="1808482" y="827032"/>
                    </a:lnTo>
                    <a:lnTo>
                      <a:pt x="1807145" y="827032"/>
                    </a:lnTo>
                    <a:lnTo>
                      <a:pt x="1797468" y="844382"/>
                    </a:lnTo>
                    <a:lnTo>
                      <a:pt x="1757190" y="874293"/>
                    </a:lnTo>
                    <a:cubicBezTo>
                      <a:pt x="1742504" y="885200"/>
                      <a:pt x="1718693" y="885200"/>
                      <a:pt x="1704008" y="874293"/>
                    </a:cubicBezTo>
                    <a:lnTo>
                      <a:pt x="1663730" y="844382"/>
                    </a:lnTo>
                    <a:lnTo>
                      <a:pt x="1654052" y="827032"/>
                    </a:lnTo>
                    <a:lnTo>
                      <a:pt x="1652715" y="827032"/>
                    </a:lnTo>
                    <a:lnTo>
                      <a:pt x="1653384" y="825834"/>
                    </a:lnTo>
                    <a:lnTo>
                      <a:pt x="1652715" y="824635"/>
                    </a:lnTo>
                    <a:cubicBezTo>
                      <a:pt x="1652752" y="824491"/>
                      <a:pt x="1652790" y="824348"/>
                      <a:pt x="1652828" y="824204"/>
                    </a:cubicBezTo>
                    <a:lnTo>
                      <a:pt x="1654292" y="824204"/>
                    </a:lnTo>
                    <a:lnTo>
                      <a:pt x="1663730" y="807285"/>
                    </a:lnTo>
                    <a:lnTo>
                      <a:pt x="1704008" y="777373"/>
                    </a:lnTo>
                    <a:cubicBezTo>
                      <a:pt x="1711350" y="771921"/>
                      <a:pt x="1720974" y="769194"/>
                      <a:pt x="1730598" y="769194"/>
                    </a:cubicBezTo>
                    <a:close/>
                    <a:moveTo>
                      <a:pt x="1196554" y="769194"/>
                    </a:moveTo>
                    <a:cubicBezTo>
                      <a:pt x="1206178" y="769194"/>
                      <a:pt x="1215801" y="771921"/>
                      <a:pt x="1223145" y="777373"/>
                    </a:cubicBezTo>
                    <a:lnTo>
                      <a:pt x="1263423" y="807285"/>
                    </a:lnTo>
                    <a:cubicBezTo>
                      <a:pt x="1267094" y="810012"/>
                      <a:pt x="1269848" y="813162"/>
                      <a:pt x="1271683" y="816524"/>
                    </a:cubicBezTo>
                    <a:lnTo>
                      <a:pt x="1273696" y="824204"/>
                    </a:lnTo>
                    <a:lnTo>
                      <a:pt x="1274325" y="824204"/>
                    </a:lnTo>
                    <a:cubicBezTo>
                      <a:pt x="1274362" y="824348"/>
                      <a:pt x="1274400" y="824491"/>
                      <a:pt x="1274437" y="824635"/>
                    </a:cubicBezTo>
                    <a:lnTo>
                      <a:pt x="1274010" y="825401"/>
                    </a:lnTo>
                    <a:lnTo>
                      <a:pt x="1274437" y="827032"/>
                    </a:lnTo>
                    <a:lnTo>
                      <a:pt x="1273099" y="827032"/>
                    </a:lnTo>
                    <a:lnTo>
                      <a:pt x="1263423" y="844382"/>
                    </a:lnTo>
                    <a:lnTo>
                      <a:pt x="1223145" y="874294"/>
                    </a:lnTo>
                    <a:cubicBezTo>
                      <a:pt x="1208459" y="885200"/>
                      <a:pt x="1184648" y="885200"/>
                      <a:pt x="1169962" y="874294"/>
                    </a:cubicBezTo>
                    <a:lnTo>
                      <a:pt x="1129684" y="844382"/>
                    </a:lnTo>
                    <a:lnTo>
                      <a:pt x="1120008" y="827032"/>
                    </a:lnTo>
                    <a:lnTo>
                      <a:pt x="1118670" y="827032"/>
                    </a:lnTo>
                    <a:lnTo>
                      <a:pt x="1119098" y="825401"/>
                    </a:lnTo>
                    <a:lnTo>
                      <a:pt x="1118670" y="824635"/>
                    </a:lnTo>
                    <a:lnTo>
                      <a:pt x="1118783" y="824204"/>
                    </a:lnTo>
                    <a:lnTo>
                      <a:pt x="1119412" y="824204"/>
                    </a:lnTo>
                    <a:lnTo>
                      <a:pt x="1121423" y="816524"/>
                    </a:lnTo>
                    <a:cubicBezTo>
                      <a:pt x="1123260" y="813162"/>
                      <a:pt x="1126013" y="810012"/>
                      <a:pt x="1129684" y="807285"/>
                    </a:cubicBezTo>
                    <a:lnTo>
                      <a:pt x="1169962" y="777374"/>
                    </a:lnTo>
                    <a:cubicBezTo>
                      <a:pt x="1177305" y="771921"/>
                      <a:pt x="1186929" y="769194"/>
                      <a:pt x="1196554" y="769194"/>
                    </a:cubicBezTo>
                    <a:close/>
                    <a:moveTo>
                      <a:pt x="966371" y="769194"/>
                    </a:moveTo>
                    <a:cubicBezTo>
                      <a:pt x="975994" y="769194"/>
                      <a:pt x="985619" y="771921"/>
                      <a:pt x="992962" y="777373"/>
                    </a:cubicBezTo>
                    <a:lnTo>
                      <a:pt x="1033240" y="807285"/>
                    </a:lnTo>
                    <a:lnTo>
                      <a:pt x="1042677" y="824204"/>
                    </a:lnTo>
                    <a:lnTo>
                      <a:pt x="1044142" y="824204"/>
                    </a:lnTo>
                    <a:cubicBezTo>
                      <a:pt x="1044179" y="824348"/>
                      <a:pt x="1044217" y="824491"/>
                      <a:pt x="1044254" y="824635"/>
                    </a:cubicBezTo>
                    <a:lnTo>
                      <a:pt x="1043586" y="825834"/>
                    </a:lnTo>
                    <a:lnTo>
                      <a:pt x="1044254" y="827032"/>
                    </a:lnTo>
                    <a:lnTo>
                      <a:pt x="1042917" y="827032"/>
                    </a:lnTo>
                    <a:lnTo>
                      <a:pt x="1033240" y="844382"/>
                    </a:lnTo>
                    <a:lnTo>
                      <a:pt x="992962" y="874293"/>
                    </a:lnTo>
                    <a:cubicBezTo>
                      <a:pt x="978276" y="885200"/>
                      <a:pt x="954465" y="885200"/>
                      <a:pt x="939780" y="874293"/>
                    </a:cubicBezTo>
                    <a:lnTo>
                      <a:pt x="899502" y="844382"/>
                    </a:lnTo>
                    <a:lnTo>
                      <a:pt x="889824" y="827032"/>
                    </a:lnTo>
                    <a:lnTo>
                      <a:pt x="888487" y="827032"/>
                    </a:lnTo>
                    <a:lnTo>
                      <a:pt x="889156" y="825834"/>
                    </a:lnTo>
                    <a:lnTo>
                      <a:pt x="888487" y="824635"/>
                    </a:lnTo>
                    <a:cubicBezTo>
                      <a:pt x="888525" y="824491"/>
                      <a:pt x="888562" y="824348"/>
                      <a:pt x="888600" y="824204"/>
                    </a:cubicBezTo>
                    <a:lnTo>
                      <a:pt x="890064" y="824204"/>
                    </a:lnTo>
                    <a:lnTo>
                      <a:pt x="899502" y="807285"/>
                    </a:lnTo>
                    <a:lnTo>
                      <a:pt x="939780" y="777373"/>
                    </a:lnTo>
                    <a:cubicBezTo>
                      <a:pt x="947122" y="771921"/>
                      <a:pt x="956747" y="769194"/>
                      <a:pt x="966371" y="769194"/>
                    </a:cubicBezTo>
                    <a:close/>
                    <a:moveTo>
                      <a:pt x="4322705" y="760864"/>
                    </a:moveTo>
                    <a:cubicBezTo>
                      <a:pt x="4325056" y="761344"/>
                      <a:pt x="4327160" y="762491"/>
                      <a:pt x="4328462" y="764189"/>
                    </a:cubicBezTo>
                    <a:lnTo>
                      <a:pt x="4335743" y="773702"/>
                    </a:lnTo>
                    <a:cubicBezTo>
                      <a:pt x="4338344" y="777099"/>
                      <a:pt x="4336744" y="781418"/>
                      <a:pt x="4332168" y="783350"/>
                    </a:cubicBezTo>
                    <a:lnTo>
                      <a:pt x="4319623" y="788647"/>
                    </a:lnTo>
                    <a:cubicBezTo>
                      <a:pt x="4315048" y="790578"/>
                      <a:pt x="4309232" y="789389"/>
                      <a:pt x="4306631" y="785993"/>
                    </a:cubicBezTo>
                    <a:lnTo>
                      <a:pt x="4299350" y="776480"/>
                    </a:lnTo>
                    <a:cubicBezTo>
                      <a:pt x="4296748" y="773083"/>
                      <a:pt x="4298348" y="768763"/>
                      <a:pt x="4302922" y="766832"/>
                    </a:cubicBezTo>
                    <a:lnTo>
                      <a:pt x="4315469" y="761535"/>
                    </a:lnTo>
                    <a:cubicBezTo>
                      <a:pt x="4317756" y="760569"/>
                      <a:pt x="4320354" y="760383"/>
                      <a:pt x="4322705" y="760864"/>
                    </a:cubicBezTo>
                    <a:close/>
                    <a:moveTo>
                      <a:pt x="3559924" y="760864"/>
                    </a:moveTo>
                    <a:cubicBezTo>
                      <a:pt x="3562276" y="761344"/>
                      <a:pt x="3564380" y="762491"/>
                      <a:pt x="3565680" y="764189"/>
                    </a:cubicBezTo>
                    <a:lnTo>
                      <a:pt x="3572962" y="773702"/>
                    </a:lnTo>
                    <a:cubicBezTo>
                      <a:pt x="3575562" y="777099"/>
                      <a:pt x="3573962" y="781418"/>
                      <a:pt x="3569388" y="783350"/>
                    </a:cubicBezTo>
                    <a:lnTo>
                      <a:pt x="3556842" y="788647"/>
                    </a:lnTo>
                    <a:cubicBezTo>
                      <a:pt x="3552268" y="790578"/>
                      <a:pt x="3546450" y="789389"/>
                      <a:pt x="3543850" y="785993"/>
                    </a:cubicBezTo>
                    <a:lnTo>
                      <a:pt x="3536568" y="776480"/>
                    </a:lnTo>
                    <a:cubicBezTo>
                      <a:pt x="3533967" y="773083"/>
                      <a:pt x="3535568" y="768763"/>
                      <a:pt x="3540142" y="766832"/>
                    </a:cubicBezTo>
                    <a:lnTo>
                      <a:pt x="3552688" y="761535"/>
                    </a:lnTo>
                    <a:cubicBezTo>
                      <a:pt x="3554975" y="760569"/>
                      <a:pt x="3557574" y="760383"/>
                      <a:pt x="3559924" y="760864"/>
                    </a:cubicBezTo>
                    <a:close/>
                    <a:moveTo>
                      <a:pt x="2795696" y="760864"/>
                    </a:moveTo>
                    <a:cubicBezTo>
                      <a:pt x="2798047" y="761344"/>
                      <a:pt x="2800152" y="762491"/>
                      <a:pt x="2801452" y="764189"/>
                    </a:cubicBezTo>
                    <a:lnTo>
                      <a:pt x="2808734" y="773702"/>
                    </a:lnTo>
                    <a:cubicBezTo>
                      <a:pt x="2811334" y="777099"/>
                      <a:pt x="2809734" y="781418"/>
                      <a:pt x="2805159" y="783350"/>
                    </a:cubicBezTo>
                    <a:lnTo>
                      <a:pt x="2792614" y="788647"/>
                    </a:lnTo>
                    <a:cubicBezTo>
                      <a:pt x="2788039" y="790578"/>
                      <a:pt x="2782222" y="789389"/>
                      <a:pt x="2779622" y="785993"/>
                    </a:cubicBezTo>
                    <a:lnTo>
                      <a:pt x="2772340" y="776480"/>
                    </a:lnTo>
                    <a:cubicBezTo>
                      <a:pt x="2769740" y="773083"/>
                      <a:pt x="2771340" y="768763"/>
                      <a:pt x="2775914" y="766832"/>
                    </a:cubicBezTo>
                    <a:lnTo>
                      <a:pt x="2788460" y="761535"/>
                    </a:lnTo>
                    <a:cubicBezTo>
                      <a:pt x="2790747" y="760569"/>
                      <a:pt x="2793345" y="760383"/>
                      <a:pt x="2795696" y="760864"/>
                    </a:cubicBezTo>
                    <a:close/>
                    <a:moveTo>
                      <a:pt x="2031314" y="760864"/>
                    </a:moveTo>
                    <a:cubicBezTo>
                      <a:pt x="2033665" y="761344"/>
                      <a:pt x="2035770" y="762491"/>
                      <a:pt x="2037070" y="764189"/>
                    </a:cubicBezTo>
                    <a:lnTo>
                      <a:pt x="2044352" y="773702"/>
                    </a:lnTo>
                    <a:cubicBezTo>
                      <a:pt x="2046953" y="777099"/>
                      <a:pt x="2045352" y="781418"/>
                      <a:pt x="2040778" y="783350"/>
                    </a:cubicBezTo>
                    <a:lnTo>
                      <a:pt x="2028232" y="788647"/>
                    </a:lnTo>
                    <a:cubicBezTo>
                      <a:pt x="2023658" y="790578"/>
                      <a:pt x="2017840" y="789389"/>
                      <a:pt x="2015240" y="785993"/>
                    </a:cubicBezTo>
                    <a:lnTo>
                      <a:pt x="2007958" y="776480"/>
                    </a:lnTo>
                    <a:cubicBezTo>
                      <a:pt x="2005357" y="773083"/>
                      <a:pt x="2006958" y="768763"/>
                      <a:pt x="2011532" y="766832"/>
                    </a:cubicBezTo>
                    <a:lnTo>
                      <a:pt x="2024078" y="761535"/>
                    </a:lnTo>
                    <a:cubicBezTo>
                      <a:pt x="2026366" y="760569"/>
                      <a:pt x="2028963" y="760383"/>
                      <a:pt x="2031314" y="760864"/>
                    </a:cubicBezTo>
                    <a:close/>
                    <a:moveTo>
                      <a:pt x="1267086" y="760864"/>
                    </a:moveTo>
                    <a:cubicBezTo>
                      <a:pt x="1269437" y="761344"/>
                      <a:pt x="1271542" y="762491"/>
                      <a:pt x="1272842" y="764189"/>
                    </a:cubicBezTo>
                    <a:lnTo>
                      <a:pt x="1280124" y="773702"/>
                    </a:lnTo>
                    <a:cubicBezTo>
                      <a:pt x="1282725" y="777099"/>
                      <a:pt x="1281125" y="781418"/>
                      <a:pt x="1276550" y="783350"/>
                    </a:cubicBezTo>
                    <a:lnTo>
                      <a:pt x="1264004" y="788647"/>
                    </a:lnTo>
                    <a:cubicBezTo>
                      <a:pt x="1259430" y="790578"/>
                      <a:pt x="1253613" y="789389"/>
                      <a:pt x="1251012" y="785993"/>
                    </a:cubicBezTo>
                    <a:lnTo>
                      <a:pt x="1243730" y="776480"/>
                    </a:lnTo>
                    <a:cubicBezTo>
                      <a:pt x="1241130" y="773083"/>
                      <a:pt x="1242730" y="768763"/>
                      <a:pt x="1247304" y="766832"/>
                    </a:cubicBezTo>
                    <a:lnTo>
                      <a:pt x="1259850" y="761535"/>
                    </a:lnTo>
                    <a:cubicBezTo>
                      <a:pt x="1262137" y="760569"/>
                      <a:pt x="1264736" y="760383"/>
                      <a:pt x="1267086" y="760864"/>
                    </a:cubicBezTo>
                    <a:close/>
                    <a:moveTo>
                      <a:pt x="4367396" y="758003"/>
                    </a:moveTo>
                    <a:lnTo>
                      <a:pt x="4401060" y="758003"/>
                    </a:lnTo>
                    <a:cubicBezTo>
                      <a:pt x="4413334" y="758003"/>
                      <a:pt x="4423285" y="765392"/>
                      <a:pt x="4423285" y="774508"/>
                    </a:cubicBezTo>
                    <a:lnTo>
                      <a:pt x="4423285" y="824204"/>
                    </a:lnTo>
                    <a:lnTo>
                      <a:pt x="4423285" y="827032"/>
                    </a:lnTo>
                    <a:lnTo>
                      <a:pt x="4423285" y="854790"/>
                    </a:lnTo>
                    <a:cubicBezTo>
                      <a:pt x="4423285" y="863906"/>
                      <a:pt x="4413334" y="871296"/>
                      <a:pt x="4401060" y="871296"/>
                    </a:cubicBezTo>
                    <a:lnTo>
                      <a:pt x="4367396" y="871296"/>
                    </a:lnTo>
                    <a:cubicBezTo>
                      <a:pt x="4355121" y="871296"/>
                      <a:pt x="4345170" y="863906"/>
                      <a:pt x="4345170" y="854790"/>
                    </a:cubicBezTo>
                    <a:lnTo>
                      <a:pt x="4345170" y="827032"/>
                    </a:lnTo>
                    <a:lnTo>
                      <a:pt x="4345170" y="824204"/>
                    </a:lnTo>
                    <a:lnTo>
                      <a:pt x="4345170" y="774508"/>
                    </a:lnTo>
                    <a:cubicBezTo>
                      <a:pt x="4345170" y="765392"/>
                      <a:pt x="4355121" y="758003"/>
                      <a:pt x="4367396" y="758003"/>
                    </a:cubicBezTo>
                    <a:close/>
                    <a:moveTo>
                      <a:pt x="3604614" y="758003"/>
                    </a:moveTo>
                    <a:lnTo>
                      <a:pt x="3638278" y="758003"/>
                    </a:lnTo>
                    <a:cubicBezTo>
                      <a:pt x="3650553" y="758003"/>
                      <a:pt x="3660504" y="765392"/>
                      <a:pt x="3660504" y="774508"/>
                    </a:cubicBezTo>
                    <a:lnTo>
                      <a:pt x="3660504" y="824204"/>
                    </a:lnTo>
                    <a:lnTo>
                      <a:pt x="3660504" y="827032"/>
                    </a:lnTo>
                    <a:lnTo>
                      <a:pt x="3660504" y="854790"/>
                    </a:lnTo>
                    <a:cubicBezTo>
                      <a:pt x="3660504" y="863906"/>
                      <a:pt x="3650553" y="871296"/>
                      <a:pt x="3638278" y="871296"/>
                    </a:cubicBezTo>
                    <a:lnTo>
                      <a:pt x="3604615" y="871296"/>
                    </a:lnTo>
                    <a:cubicBezTo>
                      <a:pt x="3592340" y="871296"/>
                      <a:pt x="3582389" y="863906"/>
                      <a:pt x="3582389" y="854790"/>
                    </a:cubicBezTo>
                    <a:lnTo>
                      <a:pt x="3582389" y="827032"/>
                    </a:lnTo>
                    <a:lnTo>
                      <a:pt x="3582389" y="824204"/>
                    </a:lnTo>
                    <a:lnTo>
                      <a:pt x="3582389" y="774508"/>
                    </a:lnTo>
                    <a:cubicBezTo>
                      <a:pt x="3582389" y="765392"/>
                      <a:pt x="3592340" y="758003"/>
                      <a:pt x="3604614" y="758003"/>
                    </a:cubicBezTo>
                    <a:close/>
                    <a:moveTo>
                      <a:pt x="2840386" y="758003"/>
                    </a:moveTo>
                    <a:lnTo>
                      <a:pt x="2874050" y="758003"/>
                    </a:lnTo>
                    <a:cubicBezTo>
                      <a:pt x="2886325" y="758003"/>
                      <a:pt x="2896276" y="765392"/>
                      <a:pt x="2896276" y="774508"/>
                    </a:cubicBezTo>
                    <a:lnTo>
                      <a:pt x="2896276" y="824204"/>
                    </a:lnTo>
                    <a:lnTo>
                      <a:pt x="2896276" y="827032"/>
                    </a:lnTo>
                    <a:lnTo>
                      <a:pt x="2896276" y="854790"/>
                    </a:lnTo>
                    <a:cubicBezTo>
                      <a:pt x="2896276" y="863906"/>
                      <a:pt x="2886325" y="871296"/>
                      <a:pt x="2874050" y="871296"/>
                    </a:cubicBezTo>
                    <a:lnTo>
                      <a:pt x="2840387" y="871296"/>
                    </a:lnTo>
                    <a:cubicBezTo>
                      <a:pt x="2828112" y="871296"/>
                      <a:pt x="2818160" y="863906"/>
                      <a:pt x="2818160" y="854790"/>
                    </a:cubicBezTo>
                    <a:lnTo>
                      <a:pt x="2818160" y="827032"/>
                    </a:lnTo>
                    <a:lnTo>
                      <a:pt x="2818160" y="824204"/>
                    </a:lnTo>
                    <a:lnTo>
                      <a:pt x="2818160" y="774508"/>
                    </a:lnTo>
                    <a:cubicBezTo>
                      <a:pt x="2818160" y="765392"/>
                      <a:pt x="2828112" y="758003"/>
                      <a:pt x="2840386" y="758003"/>
                    </a:cubicBezTo>
                    <a:close/>
                    <a:moveTo>
                      <a:pt x="2076004" y="758003"/>
                    </a:moveTo>
                    <a:lnTo>
                      <a:pt x="2109669" y="758003"/>
                    </a:lnTo>
                    <a:cubicBezTo>
                      <a:pt x="2121943" y="758003"/>
                      <a:pt x="2131894" y="765392"/>
                      <a:pt x="2131894" y="774508"/>
                    </a:cubicBezTo>
                    <a:lnTo>
                      <a:pt x="2131894" y="824204"/>
                    </a:lnTo>
                    <a:lnTo>
                      <a:pt x="2131894" y="827032"/>
                    </a:lnTo>
                    <a:lnTo>
                      <a:pt x="2131894" y="854790"/>
                    </a:lnTo>
                    <a:cubicBezTo>
                      <a:pt x="2131894" y="863906"/>
                      <a:pt x="2121943" y="871296"/>
                      <a:pt x="2109669" y="871296"/>
                    </a:cubicBezTo>
                    <a:lnTo>
                      <a:pt x="2076005" y="871296"/>
                    </a:lnTo>
                    <a:cubicBezTo>
                      <a:pt x="2063730" y="871296"/>
                      <a:pt x="2053778" y="863906"/>
                      <a:pt x="2053778" y="854790"/>
                    </a:cubicBezTo>
                    <a:lnTo>
                      <a:pt x="2053778" y="827032"/>
                    </a:lnTo>
                    <a:lnTo>
                      <a:pt x="2053778" y="824204"/>
                    </a:lnTo>
                    <a:lnTo>
                      <a:pt x="2053778" y="774508"/>
                    </a:lnTo>
                    <a:cubicBezTo>
                      <a:pt x="2053778" y="765392"/>
                      <a:pt x="2063730" y="758003"/>
                      <a:pt x="2076004" y="758003"/>
                    </a:cubicBezTo>
                    <a:close/>
                    <a:moveTo>
                      <a:pt x="1311777" y="758003"/>
                    </a:moveTo>
                    <a:lnTo>
                      <a:pt x="1345441" y="758003"/>
                    </a:lnTo>
                    <a:cubicBezTo>
                      <a:pt x="1357716" y="758003"/>
                      <a:pt x="1367666" y="765392"/>
                      <a:pt x="1367666" y="774508"/>
                    </a:cubicBezTo>
                    <a:lnTo>
                      <a:pt x="1367666" y="824204"/>
                    </a:lnTo>
                    <a:lnTo>
                      <a:pt x="1367666" y="827032"/>
                    </a:lnTo>
                    <a:lnTo>
                      <a:pt x="1367666" y="854790"/>
                    </a:lnTo>
                    <a:cubicBezTo>
                      <a:pt x="1367666" y="863906"/>
                      <a:pt x="1357716" y="871296"/>
                      <a:pt x="1345441" y="871296"/>
                    </a:cubicBezTo>
                    <a:lnTo>
                      <a:pt x="1311777" y="871296"/>
                    </a:lnTo>
                    <a:cubicBezTo>
                      <a:pt x="1299502" y="871296"/>
                      <a:pt x="1289551" y="863906"/>
                      <a:pt x="1289551" y="854790"/>
                    </a:cubicBezTo>
                    <a:lnTo>
                      <a:pt x="1289551" y="827032"/>
                    </a:lnTo>
                    <a:lnTo>
                      <a:pt x="1289551" y="824204"/>
                    </a:lnTo>
                    <a:lnTo>
                      <a:pt x="1289551" y="774508"/>
                    </a:lnTo>
                    <a:cubicBezTo>
                      <a:pt x="1289551" y="765392"/>
                      <a:pt x="1299502" y="758003"/>
                      <a:pt x="1311777" y="758003"/>
                    </a:cubicBezTo>
                    <a:close/>
                    <a:moveTo>
                      <a:pt x="4155676" y="755024"/>
                    </a:moveTo>
                    <a:cubicBezTo>
                      <a:pt x="4159330" y="755024"/>
                      <a:pt x="4162982" y="756058"/>
                      <a:pt x="4165768" y="758128"/>
                    </a:cubicBezTo>
                    <a:lnTo>
                      <a:pt x="4189687" y="775891"/>
                    </a:lnTo>
                    <a:cubicBezTo>
                      <a:pt x="4195260" y="780030"/>
                      <a:pt x="4195260" y="786740"/>
                      <a:pt x="4189686" y="790879"/>
                    </a:cubicBezTo>
                    <a:lnTo>
                      <a:pt x="4174401" y="802230"/>
                    </a:lnTo>
                    <a:cubicBezTo>
                      <a:pt x="4168828" y="806369"/>
                      <a:pt x="4159792" y="806369"/>
                      <a:pt x="4154218" y="802230"/>
                    </a:cubicBezTo>
                    <a:lnTo>
                      <a:pt x="4130300" y="784468"/>
                    </a:lnTo>
                    <a:cubicBezTo>
                      <a:pt x="4124726" y="780329"/>
                      <a:pt x="4124726" y="773618"/>
                      <a:pt x="4130300" y="769479"/>
                    </a:cubicBezTo>
                    <a:lnTo>
                      <a:pt x="4145585" y="758128"/>
                    </a:lnTo>
                    <a:cubicBezTo>
                      <a:pt x="4148372" y="756058"/>
                      <a:pt x="4152024" y="755024"/>
                      <a:pt x="4155676" y="755024"/>
                    </a:cubicBezTo>
                    <a:close/>
                    <a:moveTo>
                      <a:pt x="3392896" y="755024"/>
                    </a:moveTo>
                    <a:cubicBezTo>
                      <a:pt x="3396548" y="755024"/>
                      <a:pt x="3400200" y="756058"/>
                      <a:pt x="3402987" y="758128"/>
                    </a:cubicBezTo>
                    <a:lnTo>
                      <a:pt x="3426906" y="775891"/>
                    </a:lnTo>
                    <a:cubicBezTo>
                      <a:pt x="3432480" y="780030"/>
                      <a:pt x="3432480" y="786740"/>
                      <a:pt x="3426906" y="790879"/>
                    </a:cubicBezTo>
                    <a:lnTo>
                      <a:pt x="3411620" y="802230"/>
                    </a:lnTo>
                    <a:cubicBezTo>
                      <a:pt x="3406047" y="806369"/>
                      <a:pt x="3397012" y="806369"/>
                      <a:pt x="3391438" y="802230"/>
                    </a:cubicBezTo>
                    <a:lnTo>
                      <a:pt x="3367518" y="784468"/>
                    </a:lnTo>
                    <a:cubicBezTo>
                      <a:pt x="3361945" y="780329"/>
                      <a:pt x="3361945" y="773618"/>
                      <a:pt x="3367518" y="769479"/>
                    </a:cubicBezTo>
                    <a:lnTo>
                      <a:pt x="3382804" y="758128"/>
                    </a:lnTo>
                    <a:cubicBezTo>
                      <a:pt x="3385591" y="756058"/>
                      <a:pt x="3389243" y="755024"/>
                      <a:pt x="3392896" y="755024"/>
                    </a:cubicBezTo>
                    <a:close/>
                    <a:moveTo>
                      <a:pt x="2628668" y="755024"/>
                    </a:moveTo>
                    <a:cubicBezTo>
                      <a:pt x="2632320" y="755024"/>
                      <a:pt x="2635972" y="756058"/>
                      <a:pt x="2638759" y="758128"/>
                    </a:cubicBezTo>
                    <a:lnTo>
                      <a:pt x="2662678" y="775891"/>
                    </a:lnTo>
                    <a:cubicBezTo>
                      <a:pt x="2668252" y="780030"/>
                      <a:pt x="2668252" y="786740"/>
                      <a:pt x="2662678" y="790879"/>
                    </a:cubicBezTo>
                    <a:lnTo>
                      <a:pt x="2647392" y="802230"/>
                    </a:lnTo>
                    <a:cubicBezTo>
                      <a:pt x="2641819" y="806369"/>
                      <a:pt x="2632783" y="806369"/>
                      <a:pt x="2627209" y="802230"/>
                    </a:cubicBezTo>
                    <a:lnTo>
                      <a:pt x="2603290" y="784468"/>
                    </a:lnTo>
                    <a:cubicBezTo>
                      <a:pt x="2597717" y="780329"/>
                      <a:pt x="2597717" y="773618"/>
                      <a:pt x="2603290" y="769479"/>
                    </a:cubicBezTo>
                    <a:lnTo>
                      <a:pt x="2618576" y="758128"/>
                    </a:lnTo>
                    <a:cubicBezTo>
                      <a:pt x="2621363" y="756058"/>
                      <a:pt x="2625016" y="755024"/>
                      <a:pt x="2628668" y="755024"/>
                    </a:cubicBezTo>
                    <a:close/>
                    <a:moveTo>
                      <a:pt x="1864286" y="755024"/>
                    </a:moveTo>
                    <a:cubicBezTo>
                      <a:pt x="1867939" y="755024"/>
                      <a:pt x="1871590" y="756058"/>
                      <a:pt x="1874377" y="758128"/>
                    </a:cubicBezTo>
                    <a:lnTo>
                      <a:pt x="1898296" y="775891"/>
                    </a:lnTo>
                    <a:cubicBezTo>
                      <a:pt x="1903869" y="780030"/>
                      <a:pt x="1903869" y="786740"/>
                      <a:pt x="1898296" y="790879"/>
                    </a:cubicBezTo>
                    <a:lnTo>
                      <a:pt x="1883010" y="802230"/>
                    </a:lnTo>
                    <a:cubicBezTo>
                      <a:pt x="1877437" y="806369"/>
                      <a:pt x="1868401" y="806369"/>
                      <a:pt x="1862827" y="802230"/>
                    </a:cubicBezTo>
                    <a:lnTo>
                      <a:pt x="1838908" y="784468"/>
                    </a:lnTo>
                    <a:cubicBezTo>
                      <a:pt x="1833336" y="780329"/>
                      <a:pt x="1833336" y="773618"/>
                      <a:pt x="1838908" y="769479"/>
                    </a:cubicBezTo>
                    <a:lnTo>
                      <a:pt x="1854194" y="758128"/>
                    </a:lnTo>
                    <a:cubicBezTo>
                      <a:pt x="1856980" y="756058"/>
                      <a:pt x="1860633" y="755024"/>
                      <a:pt x="1864286" y="755024"/>
                    </a:cubicBezTo>
                    <a:close/>
                    <a:moveTo>
                      <a:pt x="1100058" y="755024"/>
                    </a:moveTo>
                    <a:cubicBezTo>
                      <a:pt x="1103711" y="755024"/>
                      <a:pt x="1107363" y="756058"/>
                      <a:pt x="1110149" y="758128"/>
                    </a:cubicBezTo>
                    <a:lnTo>
                      <a:pt x="1134068" y="775891"/>
                    </a:lnTo>
                    <a:cubicBezTo>
                      <a:pt x="1139642" y="780030"/>
                      <a:pt x="1139642" y="786740"/>
                      <a:pt x="1134068" y="790879"/>
                    </a:cubicBezTo>
                    <a:lnTo>
                      <a:pt x="1118783" y="802230"/>
                    </a:lnTo>
                    <a:cubicBezTo>
                      <a:pt x="1113209" y="806369"/>
                      <a:pt x="1104173" y="806369"/>
                      <a:pt x="1098600" y="802230"/>
                    </a:cubicBezTo>
                    <a:lnTo>
                      <a:pt x="1074681" y="784468"/>
                    </a:lnTo>
                    <a:cubicBezTo>
                      <a:pt x="1069108" y="780329"/>
                      <a:pt x="1069108" y="773618"/>
                      <a:pt x="1074681" y="769479"/>
                    </a:cubicBezTo>
                    <a:lnTo>
                      <a:pt x="1089966" y="758128"/>
                    </a:lnTo>
                    <a:cubicBezTo>
                      <a:pt x="1092753" y="756058"/>
                      <a:pt x="1096405" y="755024"/>
                      <a:pt x="1100058" y="755024"/>
                    </a:cubicBezTo>
                    <a:close/>
                    <a:moveTo>
                      <a:pt x="4274320" y="741438"/>
                    </a:moveTo>
                    <a:cubicBezTo>
                      <a:pt x="4276344" y="741464"/>
                      <a:pt x="4278354" y="742064"/>
                      <a:pt x="4279870" y="743231"/>
                    </a:cubicBezTo>
                    <a:lnTo>
                      <a:pt x="4288190" y="749632"/>
                    </a:lnTo>
                    <a:cubicBezTo>
                      <a:pt x="4291223" y="751966"/>
                      <a:pt x="4291134" y="755684"/>
                      <a:pt x="4287992" y="757936"/>
                    </a:cubicBezTo>
                    <a:lnTo>
                      <a:pt x="4279372" y="764115"/>
                    </a:lnTo>
                    <a:cubicBezTo>
                      <a:pt x="4276229" y="766367"/>
                      <a:pt x="4271222" y="766301"/>
                      <a:pt x="4268190" y="763968"/>
                    </a:cubicBezTo>
                    <a:lnTo>
                      <a:pt x="4259870" y="757566"/>
                    </a:lnTo>
                    <a:cubicBezTo>
                      <a:pt x="4256838" y="755232"/>
                      <a:pt x="4256927" y="751514"/>
                      <a:pt x="4260068" y="749261"/>
                    </a:cubicBezTo>
                    <a:lnTo>
                      <a:pt x="4268688" y="743085"/>
                    </a:lnTo>
                    <a:cubicBezTo>
                      <a:pt x="4270259" y="741958"/>
                      <a:pt x="4272297" y="741411"/>
                      <a:pt x="4274320" y="741438"/>
                    </a:cubicBezTo>
                    <a:close/>
                    <a:moveTo>
                      <a:pt x="3511540" y="741438"/>
                    </a:moveTo>
                    <a:cubicBezTo>
                      <a:pt x="3513562" y="741464"/>
                      <a:pt x="3515573" y="742064"/>
                      <a:pt x="3517090" y="743231"/>
                    </a:cubicBezTo>
                    <a:lnTo>
                      <a:pt x="3525408" y="749632"/>
                    </a:lnTo>
                    <a:cubicBezTo>
                      <a:pt x="3528442" y="751966"/>
                      <a:pt x="3528352" y="755684"/>
                      <a:pt x="3525210" y="757936"/>
                    </a:cubicBezTo>
                    <a:lnTo>
                      <a:pt x="3516592" y="764115"/>
                    </a:lnTo>
                    <a:cubicBezTo>
                      <a:pt x="3513448" y="766367"/>
                      <a:pt x="3508442" y="766301"/>
                      <a:pt x="3505409" y="763968"/>
                    </a:cubicBezTo>
                    <a:lnTo>
                      <a:pt x="3497090" y="757566"/>
                    </a:lnTo>
                    <a:cubicBezTo>
                      <a:pt x="3494058" y="755232"/>
                      <a:pt x="3494146" y="751514"/>
                      <a:pt x="3497288" y="749261"/>
                    </a:cubicBezTo>
                    <a:lnTo>
                      <a:pt x="3505906" y="743085"/>
                    </a:lnTo>
                    <a:cubicBezTo>
                      <a:pt x="3507478" y="741958"/>
                      <a:pt x="3509516" y="741411"/>
                      <a:pt x="3511540" y="741438"/>
                    </a:cubicBezTo>
                    <a:close/>
                    <a:moveTo>
                      <a:pt x="2747311" y="741438"/>
                    </a:moveTo>
                    <a:cubicBezTo>
                      <a:pt x="2749334" y="741464"/>
                      <a:pt x="2751345" y="742064"/>
                      <a:pt x="2752862" y="743231"/>
                    </a:cubicBezTo>
                    <a:lnTo>
                      <a:pt x="2761181" y="749632"/>
                    </a:lnTo>
                    <a:cubicBezTo>
                      <a:pt x="2764214" y="751966"/>
                      <a:pt x="2764125" y="755684"/>
                      <a:pt x="2760983" y="757936"/>
                    </a:cubicBezTo>
                    <a:lnTo>
                      <a:pt x="2752364" y="764115"/>
                    </a:lnTo>
                    <a:cubicBezTo>
                      <a:pt x="2749220" y="766367"/>
                      <a:pt x="2744214" y="766301"/>
                      <a:pt x="2741181" y="763968"/>
                    </a:cubicBezTo>
                    <a:lnTo>
                      <a:pt x="2732862" y="757566"/>
                    </a:lnTo>
                    <a:cubicBezTo>
                      <a:pt x="2729829" y="755232"/>
                      <a:pt x="2729918" y="751514"/>
                      <a:pt x="2733060" y="749261"/>
                    </a:cubicBezTo>
                    <a:lnTo>
                      <a:pt x="2741678" y="743085"/>
                    </a:lnTo>
                    <a:cubicBezTo>
                      <a:pt x="2743250" y="741958"/>
                      <a:pt x="2745288" y="741411"/>
                      <a:pt x="2747311" y="741438"/>
                    </a:cubicBezTo>
                    <a:close/>
                    <a:moveTo>
                      <a:pt x="1982929" y="741438"/>
                    </a:moveTo>
                    <a:cubicBezTo>
                      <a:pt x="1984952" y="741464"/>
                      <a:pt x="1986963" y="742064"/>
                      <a:pt x="1988479" y="743231"/>
                    </a:cubicBezTo>
                    <a:lnTo>
                      <a:pt x="1996798" y="749632"/>
                    </a:lnTo>
                    <a:cubicBezTo>
                      <a:pt x="1999832" y="751966"/>
                      <a:pt x="1999743" y="755684"/>
                      <a:pt x="1996600" y="757936"/>
                    </a:cubicBezTo>
                    <a:lnTo>
                      <a:pt x="1987982" y="764115"/>
                    </a:lnTo>
                    <a:cubicBezTo>
                      <a:pt x="1984838" y="766367"/>
                      <a:pt x="1979832" y="766301"/>
                      <a:pt x="1976798" y="763968"/>
                    </a:cubicBezTo>
                    <a:lnTo>
                      <a:pt x="1968479" y="757566"/>
                    </a:lnTo>
                    <a:cubicBezTo>
                      <a:pt x="1965447" y="755232"/>
                      <a:pt x="1965536" y="751514"/>
                      <a:pt x="1968678" y="749261"/>
                    </a:cubicBezTo>
                    <a:lnTo>
                      <a:pt x="1977297" y="743085"/>
                    </a:lnTo>
                    <a:cubicBezTo>
                      <a:pt x="1978868" y="741958"/>
                      <a:pt x="1980906" y="741411"/>
                      <a:pt x="1982929" y="741438"/>
                    </a:cubicBezTo>
                    <a:close/>
                    <a:moveTo>
                      <a:pt x="1218702" y="741438"/>
                    </a:moveTo>
                    <a:cubicBezTo>
                      <a:pt x="1220725" y="741464"/>
                      <a:pt x="1222735" y="742064"/>
                      <a:pt x="1224252" y="743231"/>
                    </a:cubicBezTo>
                    <a:lnTo>
                      <a:pt x="1232571" y="749632"/>
                    </a:lnTo>
                    <a:cubicBezTo>
                      <a:pt x="1235604" y="751966"/>
                      <a:pt x="1235515" y="755684"/>
                      <a:pt x="1232373" y="757936"/>
                    </a:cubicBezTo>
                    <a:lnTo>
                      <a:pt x="1223754" y="764115"/>
                    </a:lnTo>
                    <a:cubicBezTo>
                      <a:pt x="1220611" y="766367"/>
                      <a:pt x="1215604" y="766301"/>
                      <a:pt x="1212571" y="763968"/>
                    </a:cubicBezTo>
                    <a:lnTo>
                      <a:pt x="1204252" y="757566"/>
                    </a:lnTo>
                    <a:cubicBezTo>
                      <a:pt x="1201219" y="755232"/>
                      <a:pt x="1201308" y="751514"/>
                      <a:pt x="1204450" y="749261"/>
                    </a:cubicBezTo>
                    <a:lnTo>
                      <a:pt x="1213069" y="743085"/>
                    </a:lnTo>
                    <a:cubicBezTo>
                      <a:pt x="1214640" y="741958"/>
                      <a:pt x="1216678" y="741411"/>
                      <a:pt x="1218702" y="741438"/>
                    </a:cubicBezTo>
                    <a:close/>
                    <a:moveTo>
                      <a:pt x="3883352" y="740964"/>
                    </a:moveTo>
                    <a:cubicBezTo>
                      <a:pt x="3885583" y="741038"/>
                      <a:pt x="3887777" y="741743"/>
                      <a:pt x="3889404" y="743064"/>
                    </a:cubicBezTo>
                    <a:lnTo>
                      <a:pt x="3896386" y="748730"/>
                    </a:lnTo>
                    <a:cubicBezTo>
                      <a:pt x="3899638" y="751371"/>
                      <a:pt x="3899394" y="755470"/>
                      <a:pt x="3895839" y="757886"/>
                    </a:cubicBezTo>
                    <a:lnTo>
                      <a:pt x="3888208" y="763071"/>
                    </a:lnTo>
                    <a:cubicBezTo>
                      <a:pt x="3884652" y="765487"/>
                      <a:pt x="3879133" y="765305"/>
                      <a:pt x="3875880" y="762665"/>
                    </a:cubicBezTo>
                    <a:lnTo>
                      <a:pt x="3868897" y="756998"/>
                    </a:lnTo>
                    <a:cubicBezTo>
                      <a:pt x="3865644" y="754357"/>
                      <a:pt x="3865889" y="750258"/>
                      <a:pt x="3869444" y="747843"/>
                    </a:cubicBezTo>
                    <a:lnTo>
                      <a:pt x="3877075" y="742657"/>
                    </a:lnTo>
                    <a:cubicBezTo>
                      <a:pt x="3878852" y="741449"/>
                      <a:pt x="3881122" y="740891"/>
                      <a:pt x="3883352" y="740964"/>
                    </a:cubicBezTo>
                    <a:close/>
                    <a:moveTo>
                      <a:pt x="3120570" y="740964"/>
                    </a:moveTo>
                    <a:cubicBezTo>
                      <a:pt x="3122802" y="741038"/>
                      <a:pt x="3124996" y="741743"/>
                      <a:pt x="3126622" y="743064"/>
                    </a:cubicBezTo>
                    <a:lnTo>
                      <a:pt x="3133604" y="748730"/>
                    </a:lnTo>
                    <a:cubicBezTo>
                      <a:pt x="3136857" y="751371"/>
                      <a:pt x="3136613" y="755470"/>
                      <a:pt x="3133058" y="757886"/>
                    </a:cubicBezTo>
                    <a:lnTo>
                      <a:pt x="3125426" y="763071"/>
                    </a:lnTo>
                    <a:cubicBezTo>
                      <a:pt x="3121872" y="765487"/>
                      <a:pt x="3116352" y="765305"/>
                      <a:pt x="3113098" y="762665"/>
                    </a:cubicBezTo>
                    <a:lnTo>
                      <a:pt x="3106116" y="756998"/>
                    </a:lnTo>
                    <a:cubicBezTo>
                      <a:pt x="3102863" y="754357"/>
                      <a:pt x="3103108" y="750258"/>
                      <a:pt x="3106662" y="747843"/>
                    </a:cubicBezTo>
                    <a:lnTo>
                      <a:pt x="3114294" y="742657"/>
                    </a:lnTo>
                    <a:cubicBezTo>
                      <a:pt x="3116071" y="741449"/>
                      <a:pt x="3118340" y="740891"/>
                      <a:pt x="3120570" y="740964"/>
                    </a:cubicBezTo>
                    <a:close/>
                    <a:moveTo>
                      <a:pt x="2356343" y="740964"/>
                    </a:moveTo>
                    <a:cubicBezTo>
                      <a:pt x="2358574" y="741038"/>
                      <a:pt x="2360768" y="741743"/>
                      <a:pt x="2362394" y="743064"/>
                    </a:cubicBezTo>
                    <a:lnTo>
                      <a:pt x="2369376" y="748730"/>
                    </a:lnTo>
                    <a:cubicBezTo>
                      <a:pt x="2372630" y="751371"/>
                      <a:pt x="2372385" y="755470"/>
                      <a:pt x="2368829" y="757886"/>
                    </a:cubicBezTo>
                    <a:lnTo>
                      <a:pt x="2361199" y="763071"/>
                    </a:lnTo>
                    <a:cubicBezTo>
                      <a:pt x="2357643" y="765487"/>
                      <a:pt x="2352124" y="765305"/>
                      <a:pt x="2348870" y="762665"/>
                    </a:cubicBezTo>
                    <a:lnTo>
                      <a:pt x="2341888" y="756998"/>
                    </a:lnTo>
                    <a:cubicBezTo>
                      <a:pt x="2338635" y="754357"/>
                      <a:pt x="2338880" y="750258"/>
                      <a:pt x="2342435" y="747843"/>
                    </a:cubicBezTo>
                    <a:lnTo>
                      <a:pt x="2350066" y="742657"/>
                    </a:lnTo>
                    <a:cubicBezTo>
                      <a:pt x="2351843" y="741449"/>
                      <a:pt x="2354112" y="740891"/>
                      <a:pt x="2356343" y="740964"/>
                    </a:cubicBezTo>
                    <a:close/>
                    <a:moveTo>
                      <a:pt x="1591961" y="740964"/>
                    </a:moveTo>
                    <a:cubicBezTo>
                      <a:pt x="1594192" y="741038"/>
                      <a:pt x="1596386" y="741743"/>
                      <a:pt x="1598013" y="743064"/>
                    </a:cubicBezTo>
                    <a:lnTo>
                      <a:pt x="1604994" y="748730"/>
                    </a:lnTo>
                    <a:cubicBezTo>
                      <a:pt x="1608247" y="751371"/>
                      <a:pt x="1608002" y="755470"/>
                      <a:pt x="1604448" y="757886"/>
                    </a:cubicBezTo>
                    <a:lnTo>
                      <a:pt x="1596816" y="763071"/>
                    </a:lnTo>
                    <a:cubicBezTo>
                      <a:pt x="1593261" y="765487"/>
                      <a:pt x="1587742" y="765305"/>
                      <a:pt x="1584488" y="762665"/>
                    </a:cubicBezTo>
                    <a:lnTo>
                      <a:pt x="1577506" y="756998"/>
                    </a:lnTo>
                    <a:cubicBezTo>
                      <a:pt x="1574253" y="754357"/>
                      <a:pt x="1574498" y="750258"/>
                      <a:pt x="1578052" y="747843"/>
                    </a:cubicBezTo>
                    <a:lnTo>
                      <a:pt x="1585684" y="742657"/>
                    </a:lnTo>
                    <a:cubicBezTo>
                      <a:pt x="1587462" y="741449"/>
                      <a:pt x="1589730" y="740891"/>
                      <a:pt x="1591961" y="740964"/>
                    </a:cubicBezTo>
                    <a:close/>
                    <a:moveTo>
                      <a:pt x="827733" y="740964"/>
                    </a:moveTo>
                    <a:cubicBezTo>
                      <a:pt x="829964" y="741038"/>
                      <a:pt x="832158" y="741743"/>
                      <a:pt x="833785" y="743064"/>
                    </a:cubicBezTo>
                    <a:lnTo>
                      <a:pt x="840767" y="748730"/>
                    </a:lnTo>
                    <a:cubicBezTo>
                      <a:pt x="844020" y="751371"/>
                      <a:pt x="843775" y="755470"/>
                      <a:pt x="840220" y="757886"/>
                    </a:cubicBezTo>
                    <a:lnTo>
                      <a:pt x="832588" y="763071"/>
                    </a:lnTo>
                    <a:cubicBezTo>
                      <a:pt x="829034" y="765487"/>
                      <a:pt x="823514" y="765305"/>
                      <a:pt x="820261" y="762665"/>
                    </a:cubicBezTo>
                    <a:lnTo>
                      <a:pt x="813278" y="756998"/>
                    </a:lnTo>
                    <a:cubicBezTo>
                      <a:pt x="810025" y="754357"/>
                      <a:pt x="810270" y="750258"/>
                      <a:pt x="813825" y="747843"/>
                    </a:cubicBezTo>
                    <a:lnTo>
                      <a:pt x="821456" y="742657"/>
                    </a:lnTo>
                    <a:cubicBezTo>
                      <a:pt x="823233" y="741449"/>
                      <a:pt x="825502" y="740891"/>
                      <a:pt x="827733" y="740964"/>
                    </a:cubicBezTo>
                    <a:close/>
                    <a:moveTo>
                      <a:pt x="791521" y="730235"/>
                    </a:moveTo>
                    <a:lnTo>
                      <a:pt x="800223" y="745838"/>
                    </a:lnTo>
                    <a:lnTo>
                      <a:pt x="800223" y="789395"/>
                    </a:lnTo>
                    <a:cubicBezTo>
                      <a:pt x="800223" y="797335"/>
                      <a:pt x="795889" y="804524"/>
                      <a:pt x="788882" y="809728"/>
                    </a:cubicBezTo>
                    <a:lnTo>
                      <a:pt x="777994" y="813078"/>
                    </a:lnTo>
                    <a:close/>
                    <a:moveTo>
                      <a:pt x="4349600" y="729612"/>
                    </a:moveTo>
                    <a:cubicBezTo>
                      <a:pt x="4351624" y="729638"/>
                      <a:pt x="4353634" y="730238"/>
                      <a:pt x="4355150" y="731405"/>
                    </a:cubicBezTo>
                    <a:lnTo>
                      <a:pt x="4363470" y="737806"/>
                    </a:lnTo>
                    <a:cubicBezTo>
                      <a:pt x="4366502" y="740140"/>
                      <a:pt x="4366414" y="743858"/>
                      <a:pt x="4363272" y="746111"/>
                    </a:cubicBezTo>
                    <a:lnTo>
                      <a:pt x="4354652" y="752288"/>
                    </a:lnTo>
                    <a:cubicBezTo>
                      <a:pt x="4351510" y="754541"/>
                      <a:pt x="4346504" y="754475"/>
                      <a:pt x="4343470" y="752141"/>
                    </a:cubicBezTo>
                    <a:lnTo>
                      <a:pt x="4335151" y="745740"/>
                    </a:lnTo>
                    <a:cubicBezTo>
                      <a:pt x="4332118" y="743407"/>
                      <a:pt x="4332206" y="739688"/>
                      <a:pt x="4335349" y="737436"/>
                    </a:cubicBezTo>
                    <a:lnTo>
                      <a:pt x="4343967" y="731257"/>
                    </a:lnTo>
                    <a:cubicBezTo>
                      <a:pt x="4345540" y="730131"/>
                      <a:pt x="4347576" y="729585"/>
                      <a:pt x="4349600" y="729612"/>
                    </a:cubicBezTo>
                    <a:close/>
                    <a:moveTo>
                      <a:pt x="3586819" y="729612"/>
                    </a:moveTo>
                    <a:cubicBezTo>
                      <a:pt x="3588843" y="729638"/>
                      <a:pt x="3590852" y="730238"/>
                      <a:pt x="3592370" y="731405"/>
                    </a:cubicBezTo>
                    <a:lnTo>
                      <a:pt x="3600688" y="737806"/>
                    </a:lnTo>
                    <a:cubicBezTo>
                      <a:pt x="3603721" y="740140"/>
                      <a:pt x="3603632" y="743858"/>
                      <a:pt x="3600490" y="746111"/>
                    </a:cubicBezTo>
                    <a:lnTo>
                      <a:pt x="3591872" y="752288"/>
                    </a:lnTo>
                    <a:cubicBezTo>
                      <a:pt x="3588729" y="754541"/>
                      <a:pt x="3583722" y="754475"/>
                      <a:pt x="3580688" y="752141"/>
                    </a:cubicBezTo>
                    <a:lnTo>
                      <a:pt x="3572370" y="745740"/>
                    </a:lnTo>
                    <a:cubicBezTo>
                      <a:pt x="3569336" y="743407"/>
                      <a:pt x="3569426" y="739688"/>
                      <a:pt x="3572568" y="737436"/>
                    </a:cubicBezTo>
                    <a:lnTo>
                      <a:pt x="3581187" y="731257"/>
                    </a:lnTo>
                    <a:cubicBezTo>
                      <a:pt x="3582758" y="730131"/>
                      <a:pt x="3584796" y="729585"/>
                      <a:pt x="3586819" y="729612"/>
                    </a:cubicBezTo>
                    <a:close/>
                    <a:moveTo>
                      <a:pt x="2822591" y="729612"/>
                    </a:moveTo>
                    <a:cubicBezTo>
                      <a:pt x="2824615" y="729638"/>
                      <a:pt x="2826624" y="730238"/>
                      <a:pt x="2828141" y="731405"/>
                    </a:cubicBezTo>
                    <a:lnTo>
                      <a:pt x="2836460" y="737806"/>
                    </a:lnTo>
                    <a:cubicBezTo>
                      <a:pt x="2839493" y="740140"/>
                      <a:pt x="2839404" y="743858"/>
                      <a:pt x="2836262" y="746111"/>
                    </a:cubicBezTo>
                    <a:lnTo>
                      <a:pt x="2827644" y="752288"/>
                    </a:lnTo>
                    <a:cubicBezTo>
                      <a:pt x="2824501" y="754541"/>
                      <a:pt x="2819494" y="754475"/>
                      <a:pt x="2816460" y="752141"/>
                    </a:cubicBezTo>
                    <a:lnTo>
                      <a:pt x="2808142" y="745740"/>
                    </a:lnTo>
                    <a:cubicBezTo>
                      <a:pt x="2805108" y="743407"/>
                      <a:pt x="2805198" y="739688"/>
                      <a:pt x="2808340" y="737436"/>
                    </a:cubicBezTo>
                    <a:lnTo>
                      <a:pt x="2816959" y="731257"/>
                    </a:lnTo>
                    <a:cubicBezTo>
                      <a:pt x="2818530" y="730131"/>
                      <a:pt x="2820567" y="729585"/>
                      <a:pt x="2822591" y="729612"/>
                    </a:cubicBezTo>
                    <a:close/>
                    <a:moveTo>
                      <a:pt x="2058210" y="729612"/>
                    </a:moveTo>
                    <a:cubicBezTo>
                      <a:pt x="2060232" y="729638"/>
                      <a:pt x="2062243" y="730238"/>
                      <a:pt x="2063759" y="731405"/>
                    </a:cubicBezTo>
                    <a:lnTo>
                      <a:pt x="2072079" y="737806"/>
                    </a:lnTo>
                    <a:cubicBezTo>
                      <a:pt x="2075111" y="740140"/>
                      <a:pt x="2075022" y="743858"/>
                      <a:pt x="2071880" y="746111"/>
                    </a:cubicBezTo>
                    <a:lnTo>
                      <a:pt x="2063261" y="752288"/>
                    </a:lnTo>
                    <a:cubicBezTo>
                      <a:pt x="2060119" y="754541"/>
                      <a:pt x="2055112" y="754475"/>
                      <a:pt x="2052079" y="752141"/>
                    </a:cubicBezTo>
                    <a:lnTo>
                      <a:pt x="2043760" y="745740"/>
                    </a:lnTo>
                    <a:cubicBezTo>
                      <a:pt x="2040726" y="743407"/>
                      <a:pt x="2040815" y="739688"/>
                      <a:pt x="2043958" y="737436"/>
                    </a:cubicBezTo>
                    <a:lnTo>
                      <a:pt x="2052576" y="731257"/>
                    </a:lnTo>
                    <a:cubicBezTo>
                      <a:pt x="2054148" y="730131"/>
                      <a:pt x="2056186" y="729585"/>
                      <a:pt x="2058210" y="729612"/>
                    </a:cubicBezTo>
                    <a:close/>
                    <a:moveTo>
                      <a:pt x="1293981" y="729612"/>
                    </a:moveTo>
                    <a:cubicBezTo>
                      <a:pt x="1296005" y="729638"/>
                      <a:pt x="1298015" y="730238"/>
                      <a:pt x="1299532" y="731405"/>
                    </a:cubicBezTo>
                    <a:lnTo>
                      <a:pt x="1307851" y="737806"/>
                    </a:lnTo>
                    <a:cubicBezTo>
                      <a:pt x="1310884" y="740140"/>
                      <a:pt x="1310794" y="743858"/>
                      <a:pt x="1307653" y="746111"/>
                    </a:cubicBezTo>
                    <a:lnTo>
                      <a:pt x="1299033" y="752288"/>
                    </a:lnTo>
                    <a:cubicBezTo>
                      <a:pt x="1295891" y="754541"/>
                      <a:pt x="1290884" y="754475"/>
                      <a:pt x="1287851" y="752141"/>
                    </a:cubicBezTo>
                    <a:lnTo>
                      <a:pt x="1279532" y="745740"/>
                    </a:lnTo>
                    <a:cubicBezTo>
                      <a:pt x="1276499" y="743407"/>
                      <a:pt x="1276587" y="739688"/>
                      <a:pt x="1279730" y="737436"/>
                    </a:cubicBezTo>
                    <a:lnTo>
                      <a:pt x="1288348" y="731257"/>
                    </a:lnTo>
                    <a:cubicBezTo>
                      <a:pt x="1289921" y="730131"/>
                      <a:pt x="1291958" y="729585"/>
                      <a:pt x="1293981" y="729612"/>
                    </a:cubicBezTo>
                    <a:close/>
                    <a:moveTo>
                      <a:pt x="4457319" y="721701"/>
                    </a:moveTo>
                    <a:lnTo>
                      <a:pt x="4467969" y="816807"/>
                    </a:lnTo>
                    <a:lnTo>
                      <a:pt x="4444957" y="809728"/>
                    </a:lnTo>
                    <a:cubicBezTo>
                      <a:pt x="4437949" y="804524"/>
                      <a:pt x="4433615" y="797335"/>
                      <a:pt x="4433615" y="789395"/>
                    </a:cubicBezTo>
                    <a:cubicBezTo>
                      <a:pt x="4433616" y="774875"/>
                      <a:pt x="4433616" y="760356"/>
                      <a:pt x="4433616" y="745837"/>
                    </a:cubicBezTo>
                    <a:cubicBezTo>
                      <a:pt x="4433616" y="737897"/>
                      <a:pt x="4437950" y="730708"/>
                      <a:pt x="4444957" y="725504"/>
                    </a:cubicBezTo>
                    <a:close/>
                    <a:moveTo>
                      <a:pt x="4080936" y="719049"/>
                    </a:moveTo>
                    <a:cubicBezTo>
                      <a:pt x="4086125" y="719049"/>
                      <a:pt x="4091313" y="720518"/>
                      <a:pt x="4095271" y="723458"/>
                    </a:cubicBezTo>
                    <a:lnTo>
                      <a:pt x="4116983" y="739582"/>
                    </a:lnTo>
                    <a:cubicBezTo>
                      <a:pt x="4124900" y="745461"/>
                      <a:pt x="4124900" y="754993"/>
                      <a:pt x="4116983" y="760872"/>
                    </a:cubicBezTo>
                    <a:lnTo>
                      <a:pt x="4094162" y="777819"/>
                    </a:lnTo>
                    <a:cubicBezTo>
                      <a:pt x="4086247" y="783698"/>
                      <a:pt x="4073410" y="783698"/>
                      <a:pt x="4065494" y="777819"/>
                    </a:cubicBezTo>
                    <a:lnTo>
                      <a:pt x="4043783" y="761695"/>
                    </a:lnTo>
                    <a:cubicBezTo>
                      <a:pt x="4035866" y="755816"/>
                      <a:pt x="4035865" y="746284"/>
                      <a:pt x="4043783" y="740405"/>
                    </a:cubicBezTo>
                    <a:lnTo>
                      <a:pt x="4066603" y="723458"/>
                    </a:lnTo>
                    <a:cubicBezTo>
                      <a:pt x="4070560" y="720518"/>
                      <a:pt x="4075748" y="719049"/>
                      <a:pt x="4080936" y="719049"/>
                    </a:cubicBezTo>
                    <a:close/>
                    <a:moveTo>
                      <a:pt x="3318156" y="719049"/>
                    </a:moveTo>
                    <a:cubicBezTo>
                      <a:pt x="3323344" y="719049"/>
                      <a:pt x="3328532" y="720518"/>
                      <a:pt x="3332490" y="723458"/>
                    </a:cubicBezTo>
                    <a:lnTo>
                      <a:pt x="3354202" y="739582"/>
                    </a:lnTo>
                    <a:cubicBezTo>
                      <a:pt x="3362119" y="745461"/>
                      <a:pt x="3362119" y="754993"/>
                      <a:pt x="3354202" y="760872"/>
                    </a:cubicBezTo>
                    <a:lnTo>
                      <a:pt x="3331382" y="777819"/>
                    </a:lnTo>
                    <a:cubicBezTo>
                      <a:pt x="3323466" y="783698"/>
                      <a:pt x="3310630" y="783698"/>
                      <a:pt x="3302714" y="777819"/>
                    </a:cubicBezTo>
                    <a:lnTo>
                      <a:pt x="3281002" y="761695"/>
                    </a:lnTo>
                    <a:cubicBezTo>
                      <a:pt x="3273085" y="755816"/>
                      <a:pt x="3273084" y="746284"/>
                      <a:pt x="3281002" y="740405"/>
                    </a:cubicBezTo>
                    <a:lnTo>
                      <a:pt x="3303822" y="723458"/>
                    </a:lnTo>
                    <a:cubicBezTo>
                      <a:pt x="3307780" y="720518"/>
                      <a:pt x="3312968" y="719049"/>
                      <a:pt x="3318156" y="719049"/>
                    </a:cubicBezTo>
                    <a:close/>
                    <a:moveTo>
                      <a:pt x="2553927" y="719049"/>
                    </a:moveTo>
                    <a:cubicBezTo>
                      <a:pt x="2559116" y="719049"/>
                      <a:pt x="2564304" y="720518"/>
                      <a:pt x="2568262" y="723458"/>
                    </a:cubicBezTo>
                    <a:lnTo>
                      <a:pt x="2589974" y="739582"/>
                    </a:lnTo>
                    <a:cubicBezTo>
                      <a:pt x="2597891" y="745461"/>
                      <a:pt x="2597891" y="754993"/>
                      <a:pt x="2589974" y="760872"/>
                    </a:cubicBezTo>
                    <a:lnTo>
                      <a:pt x="2567154" y="777819"/>
                    </a:lnTo>
                    <a:cubicBezTo>
                      <a:pt x="2559238" y="783698"/>
                      <a:pt x="2546401" y="783698"/>
                      <a:pt x="2538486" y="777819"/>
                    </a:cubicBezTo>
                    <a:lnTo>
                      <a:pt x="2516774" y="761695"/>
                    </a:lnTo>
                    <a:cubicBezTo>
                      <a:pt x="2508857" y="755816"/>
                      <a:pt x="2508856" y="746284"/>
                      <a:pt x="2516774" y="740405"/>
                    </a:cubicBezTo>
                    <a:lnTo>
                      <a:pt x="2539594" y="723458"/>
                    </a:lnTo>
                    <a:cubicBezTo>
                      <a:pt x="2543552" y="720518"/>
                      <a:pt x="2548739" y="719049"/>
                      <a:pt x="2553927" y="719049"/>
                    </a:cubicBezTo>
                    <a:close/>
                    <a:moveTo>
                      <a:pt x="1789546" y="719049"/>
                    </a:moveTo>
                    <a:cubicBezTo>
                      <a:pt x="1794734" y="719049"/>
                      <a:pt x="1799922" y="720518"/>
                      <a:pt x="1803880" y="723458"/>
                    </a:cubicBezTo>
                    <a:lnTo>
                      <a:pt x="1825592" y="739582"/>
                    </a:lnTo>
                    <a:cubicBezTo>
                      <a:pt x="1833508" y="745461"/>
                      <a:pt x="1833508" y="754993"/>
                      <a:pt x="1825592" y="760872"/>
                    </a:cubicBezTo>
                    <a:lnTo>
                      <a:pt x="1802772" y="777819"/>
                    </a:lnTo>
                    <a:cubicBezTo>
                      <a:pt x="1794856" y="783698"/>
                      <a:pt x="1782020" y="783698"/>
                      <a:pt x="1774103" y="777819"/>
                    </a:cubicBezTo>
                    <a:lnTo>
                      <a:pt x="1752392" y="761695"/>
                    </a:lnTo>
                    <a:cubicBezTo>
                      <a:pt x="1744475" y="755816"/>
                      <a:pt x="1744474" y="746284"/>
                      <a:pt x="1752392" y="740405"/>
                    </a:cubicBezTo>
                    <a:lnTo>
                      <a:pt x="1775212" y="723458"/>
                    </a:lnTo>
                    <a:cubicBezTo>
                      <a:pt x="1779170" y="720518"/>
                      <a:pt x="1784358" y="719049"/>
                      <a:pt x="1789546" y="719049"/>
                    </a:cubicBezTo>
                    <a:close/>
                    <a:moveTo>
                      <a:pt x="1025318" y="719049"/>
                    </a:moveTo>
                    <a:cubicBezTo>
                      <a:pt x="1030506" y="719049"/>
                      <a:pt x="1035694" y="720518"/>
                      <a:pt x="1039652" y="723458"/>
                    </a:cubicBezTo>
                    <a:lnTo>
                      <a:pt x="1061364" y="739582"/>
                    </a:lnTo>
                    <a:cubicBezTo>
                      <a:pt x="1069281" y="745461"/>
                      <a:pt x="1069281" y="754993"/>
                      <a:pt x="1061364" y="760872"/>
                    </a:cubicBezTo>
                    <a:lnTo>
                      <a:pt x="1038544" y="777819"/>
                    </a:lnTo>
                    <a:cubicBezTo>
                      <a:pt x="1030628" y="783698"/>
                      <a:pt x="1017792" y="783698"/>
                      <a:pt x="1009876" y="777819"/>
                    </a:cubicBezTo>
                    <a:lnTo>
                      <a:pt x="988164" y="761695"/>
                    </a:lnTo>
                    <a:cubicBezTo>
                      <a:pt x="980247" y="755816"/>
                      <a:pt x="980246" y="746284"/>
                      <a:pt x="988164" y="740405"/>
                    </a:cubicBezTo>
                    <a:lnTo>
                      <a:pt x="1010984" y="723458"/>
                    </a:lnTo>
                    <a:cubicBezTo>
                      <a:pt x="1014942" y="720518"/>
                      <a:pt x="1020130" y="719049"/>
                      <a:pt x="1025318" y="719049"/>
                    </a:cubicBezTo>
                    <a:close/>
                    <a:moveTo>
                      <a:pt x="3709557" y="717081"/>
                    </a:moveTo>
                    <a:lnTo>
                      <a:pt x="3764138" y="717081"/>
                    </a:lnTo>
                    <a:lnTo>
                      <a:pt x="3764138" y="717082"/>
                    </a:lnTo>
                    <a:lnTo>
                      <a:pt x="3817120" y="717082"/>
                    </a:lnTo>
                    <a:cubicBezTo>
                      <a:pt x="3838506" y="717081"/>
                      <a:pt x="3855842" y="729956"/>
                      <a:pt x="3855842" y="745838"/>
                    </a:cubicBezTo>
                    <a:lnTo>
                      <a:pt x="3855842" y="789395"/>
                    </a:lnTo>
                    <a:cubicBezTo>
                      <a:pt x="3855842" y="805276"/>
                      <a:pt x="3838505" y="818151"/>
                      <a:pt x="3817120" y="818151"/>
                    </a:cubicBezTo>
                    <a:lnTo>
                      <a:pt x="3764138" y="818151"/>
                    </a:lnTo>
                    <a:lnTo>
                      <a:pt x="3762537" y="818151"/>
                    </a:lnTo>
                    <a:lnTo>
                      <a:pt x="3709556" y="818151"/>
                    </a:lnTo>
                    <a:cubicBezTo>
                      <a:pt x="3688170" y="818151"/>
                      <a:pt x="3670834" y="805276"/>
                      <a:pt x="3670834" y="789395"/>
                    </a:cubicBezTo>
                    <a:cubicBezTo>
                      <a:pt x="3670834" y="774875"/>
                      <a:pt x="3670835" y="760356"/>
                      <a:pt x="3670836" y="745837"/>
                    </a:cubicBezTo>
                    <a:cubicBezTo>
                      <a:pt x="3670836" y="729956"/>
                      <a:pt x="3688170" y="717082"/>
                      <a:pt x="3709557" y="717081"/>
                    </a:cubicBezTo>
                    <a:close/>
                    <a:moveTo>
                      <a:pt x="2945329" y="717081"/>
                    </a:moveTo>
                    <a:lnTo>
                      <a:pt x="2999910" y="717081"/>
                    </a:lnTo>
                    <a:lnTo>
                      <a:pt x="2999910" y="717082"/>
                    </a:lnTo>
                    <a:lnTo>
                      <a:pt x="3054340" y="717082"/>
                    </a:lnTo>
                    <a:cubicBezTo>
                      <a:pt x="3075724" y="717081"/>
                      <a:pt x="3093061" y="729956"/>
                      <a:pt x="3093061" y="745838"/>
                    </a:cubicBezTo>
                    <a:lnTo>
                      <a:pt x="3093061" y="789395"/>
                    </a:lnTo>
                    <a:cubicBezTo>
                      <a:pt x="3093061" y="805276"/>
                      <a:pt x="3075724" y="818151"/>
                      <a:pt x="3054340" y="818151"/>
                    </a:cubicBezTo>
                    <a:lnTo>
                      <a:pt x="2999910" y="818151"/>
                    </a:lnTo>
                    <a:lnTo>
                      <a:pt x="2999756" y="818151"/>
                    </a:lnTo>
                    <a:lnTo>
                      <a:pt x="2945328" y="818151"/>
                    </a:lnTo>
                    <a:cubicBezTo>
                      <a:pt x="2923943" y="818151"/>
                      <a:pt x="2906606" y="805276"/>
                      <a:pt x="2906606" y="789395"/>
                    </a:cubicBezTo>
                    <a:cubicBezTo>
                      <a:pt x="2906606" y="774875"/>
                      <a:pt x="2906607" y="760356"/>
                      <a:pt x="2906607" y="745837"/>
                    </a:cubicBezTo>
                    <a:cubicBezTo>
                      <a:pt x="2906607" y="729956"/>
                      <a:pt x="2923943" y="717082"/>
                      <a:pt x="2945329" y="717081"/>
                    </a:cubicBezTo>
                    <a:close/>
                    <a:moveTo>
                      <a:pt x="2180947" y="717081"/>
                    </a:moveTo>
                    <a:lnTo>
                      <a:pt x="2235528" y="717081"/>
                    </a:lnTo>
                    <a:lnTo>
                      <a:pt x="2235528" y="717082"/>
                    </a:lnTo>
                    <a:lnTo>
                      <a:pt x="2290112" y="717082"/>
                    </a:lnTo>
                    <a:cubicBezTo>
                      <a:pt x="2311497" y="717081"/>
                      <a:pt x="2328833" y="729956"/>
                      <a:pt x="2328833" y="745838"/>
                    </a:cubicBezTo>
                    <a:lnTo>
                      <a:pt x="2328833" y="789395"/>
                    </a:lnTo>
                    <a:cubicBezTo>
                      <a:pt x="2328833" y="805276"/>
                      <a:pt x="2311496" y="818151"/>
                      <a:pt x="2290112" y="818151"/>
                    </a:cubicBezTo>
                    <a:lnTo>
                      <a:pt x="2235528" y="818151"/>
                    </a:lnTo>
                    <a:lnTo>
                      <a:pt x="2180946" y="818151"/>
                    </a:lnTo>
                    <a:cubicBezTo>
                      <a:pt x="2159561" y="818151"/>
                      <a:pt x="2142224" y="805276"/>
                      <a:pt x="2142224" y="789395"/>
                    </a:cubicBezTo>
                    <a:cubicBezTo>
                      <a:pt x="2142224" y="774875"/>
                      <a:pt x="2142225" y="760356"/>
                      <a:pt x="2142225" y="745837"/>
                    </a:cubicBezTo>
                    <a:cubicBezTo>
                      <a:pt x="2142225" y="729956"/>
                      <a:pt x="2159561" y="717082"/>
                      <a:pt x="2180947" y="717081"/>
                    </a:cubicBezTo>
                    <a:close/>
                    <a:moveTo>
                      <a:pt x="1416719" y="717081"/>
                    </a:moveTo>
                    <a:lnTo>
                      <a:pt x="1471300" y="717081"/>
                    </a:lnTo>
                    <a:lnTo>
                      <a:pt x="1471300" y="717082"/>
                    </a:lnTo>
                    <a:lnTo>
                      <a:pt x="1525730" y="717082"/>
                    </a:lnTo>
                    <a:cubicBezTo>
                      <a:pt x="1547115" y="717081"/>
                      <a:pt x="1564451" y="729956"/>
                      <a:pt x="1564451" y="745838"/>
                    </a:cubicBezTo>
                    <a:lnTo>
                      <a:pt x="1564451" y="789395"/>
                    </a:lnTo>
                    <a:cubicBezTo>
                      <a:pt x="1564451" y="805276"/>
                      <a:pt x="1547114" y="818151"/>
                      <a:pt x="1525730" y="818151"/>
                    </a:cubicBezTo>
                    <a:lnTo>
                      <a:pt x="1471300" y="818151"/>
                    </a:lnTo>
                    <a:lnTo>
                      <a:pt x="1471146" y="818151"/>
                    </a:lnTo>
                    <a:lnTo>
                      <a:pt x="1416719" y="818151"/>
                    </a:lnTo>
                    <a:cubicBezTo>
                      <a:pt x="1395333" y="818151"/>
                      <a:pt x="1377996" y="805276"/>
                      <a:pt x="1377996" y="789395"/>
                    </a:cubicBezTo>
                    <a:cubicBezTo>
                      <a:pt x="1377997" y="774875"/>
                      <a:pt x="1377997" y="760356"/>
                      <a:pt x="1377997" y="745837"/>
                    </a:cubicBezTo>
                    <a:cubicBezTo>
                      <a:pt x="1377997" y="729956"/>
                      <a:pt x="1395333" y="717082"/>
                      <a:pt x="1416719" y="717081"/>
                    </a:cubicBezTo>
                    <a:close/>
                    <a:moveTo>
                      <a:pt x="4213585" y="713088"/>
                    </a:moveTo>
                    <a:cubicBezTo>
                      <a:pt x="4218126" y="713088"/>
                      <a:pt x="4222668" y="714375"/>
                      <a:pt x="4226132" y="716947"/>
                    </a:cubicBezTo>
                    <a:lnTo>
                      <a:pt x="4245138" y="731061"/>
                    </a:lnTo>
                    <a:cubicBezTo>
                      <a:pt x="4252068" y="736208"/>
                      <a:pt x="4252068" y="744552"/>
                      <a:pt x="4245138" y="749699"/>
                    </a:cubicBezTo>
                    <a:lnTo>
                      <a:pt x="4221013" y="767615"/>
                    </a:lnTo>
                    <a:cubicBezTo>
                      <a:pt x="4214082" y="772762"/>
                      <a:pt x="4202848" y="772762"/>
                      <a:pt x="4195918" y="767615"/>
                    </a:cubicBezTo>
                    <a:lnTo>
                      <a:pt x="4176911" y="753501"/>
                    </a:lnTo>
                    <a:cubicBezTo>
                      <a:pt x="4169982" y="748354"/>
                      <a:pt x="4169982" y="740010"/>
                      <a:pt x="4176911" y="734863"/>
                    </a:cubicBezTo>
                    <a:lnTo>
                      <a:pt x="4201036" y="716947"/>
                    </a:lnTo>
                    <a:cubicBezTo>
                      <a:pt x="4204502" y="714374"/>
                      <a:pt x="4209044" y="713087"/>
                      <a:pt x="4213585" y="713088"/>
                    </a:cubicBezTo>
                    <a:close/>
                    <a:moveTo>
                      <a:pt x="3450804" y="713088"/>
                    </a:moveTo>
                    <a:cubicBezTo>
                      <a:pt x="3455345" y="713088"/>
                      <a:pt x="3459886" y="714375"/>
                      <a:pt x="3463352" y="716947"/>
                    </a:cubicBezTo>
                    <a:lnTo>
                      <a:pt x="3482358" y="731061"/>
                    </a:lnTo>
                    <a:cubicBezTo>
                      <a:pt x="3489288" y="736208"/>
                      <a:pt x="3489288" y="744552"/>
                      <a:pt x="3482357" y="749699"/>
                    </a:cubicBezTo>
                    <a:lnTo>
                      <a:pt x="3458232" y="767615"/>
                    </a:lnTo>
                    <a:cubicBezTo>
                      <a:pt x="3451302" y="772762"/>
                      <a:pt x="3440066" y="772762"/>
                      <a:pt x="3433136" y="767615"/>
                    </a:cubicBezTo>
                    <a:lnTo>
                      <a:pt x="3414130" y="753501"/>
                    </a:lnTo>
                    <a:cubicBezTo>
                      <a:pt x="3407200" y="748354"/>
                      <a:pt x="3407200" y="740010"/>
                      <a:pt x="3414130" y="734863"/>
                    </a:cubicBezTo>
                    <a:lnTo>
                      <a:pt x="3438255" y="716947"/>
                    </a:lnTo>
                    <a:cubicBezTo>
                      <a:pt x="3441721" y="714374"/>
                      <a:pt x="3446262" y="713087"/>
                      <a:pt x="3450804" y="713088"/>
                    </a:cubicBezTo>
                    <a:close/>
                    <a:moveTo>
                      <a:pt x="2686576" y="713088"/>
                    </a:moveTo>
                    <a:cubicBezTo>
                      <a:pt x="2691117" y="713088"/>
                      <a:pt x="2695658" y="714375"/>
                      <a:pt x="2699123" y="716947"/>
                    </a:cubicBezTo>
                    <a:lnTo>
                      <a:pt x="2718129" y="731061"/>
                    </a:lnTo>
                    <a:cubicBezTo>
                      <a:pt x="2725060" y="736208"/>
                      <a:pt x="2725060" y="744552"/>
                      <a:pt x="2718129" y="749699"/>
                    </a:cubicBezTo>
                    <a:lnTo>
                      <a:pt x="2694004" y="767615"/>
                    </a:lnTo>
                    <a:cubicBezTo>
                      <a:pt x="2687074" y="772762"/>
                      <a:pt x="2675839" y="772762"/>
                      <a:pt x="2668908" y="767615"/>
                    </a:cubicBezTo>
                    <a:lnTo>
                      <a:pt x="2649902" y="753501"/>
                    </a:lnTo>
                    <a:cubicBezTo>
                      <a:pt x="2642972" y="748354"/>
                      <a:pt x="2642972" y="740010"/>
                      <a:pt x="2649902" y="734863"/>
                    </a:cubicBezTo>
                    <a:lnTo>
                      <a:pt x="2674028" y="716947"/>
                    </a:lnTo>
                    <a:cubicBezTo>
                      <a:pt x="2677492" y="714374"/>
                      <a:pt x="2682034" y="713087"/>
                      <a:pt x="2686576" y="713088"/>
                    </a:cubicBezTo>
                    <a:close/>
                    <a:moveTo>
                      <a:pt x="1922194" y="713088"/>
                    </a:moveTo>
                    <a:cubicBezTo>
                      <a:pt x="1926734" y="713088"/>
                      <a:pt x="1931276" y="714375"/>
                      <a:pt x="1934742" y="716947"/>
                    </a:cubicBezTo>
                    <a:lnTo>
                      <a:pt x="1953747" y="731061"/>
                    </a:lnTo>
                    <a:cubicBezTo>
                      <a:pt x="1960678" y="736208"/>
                      <a:pt x="1960678" y="744552"/>
                      <a:pt x="1953746" y="749699"/>
                    </a:cubicBezTo>
                    <a:lnTo>
                      <a:pt x="1929622" y="767615"/>
                    </a:lnTo>
                    <a:cubicBezTo>
                      <a:pt x="1922692" y="772762"/>
                      <a:pt x="1911456" y="772762"/>
                      <a:pt x="1904526" y="767615"/>
                    </a:cubicBezTo>
                    <a:lnTo>
                      <a:pt x="1885520" y="753501"/>
                    </a:lnTo>
                    <a:cubicBezTo>
                      <a:pt x="1878590" y="748354"/>
                      <a:pt x="1878590" y="740010"/>
                      <a:pt x="1885520" y="734863"/>
                    </a:cubicBezTo>
                    <a:lnTo>
                      <a:pt x="1909645" y="716947"/>
                    </a:lnTo>
                    <a:cubicBezTo>
                      <a:pt x="1913110" y="714374"/>
                      <a:pt x="1917652" y="713087"/>
                      <a:pt x="1922194" y="713088"/>
                    </a:cubicBezTo>
                    <a:close/>
                    <a:moveTo>
                      <a:pt x="1157966" y="713088"/>
                    </a:moveTo>
                    <a:cubicBezTo>
                      <a:pt x="1162507" y="713088"/>
                      <a:pt x="1167049" y="714375"/>
                      <a:pt x="1170514" y="716947"/>
                    </a:cubicBezTo>
                    <a:lnTo>
                      <a:pt x="1189520" y="731061"/>
                    </a:lnTo>
                    <a:cubicBezTo>
                      <a:pt x="1196450" y="736208"/>
                      <a:pt x="1196450" y="744552"/>
                      <a:pt x="1189519" y="749699"/>
                    </a:cubicBezTo>
                    <a:lnTo>
                      <a:pt x="1165394" y="767615"/>
                    </a:lnTo>
                    <a:cubicBezTo>
                      <a:pt x="1158464" y="772762"/>
                      <a:pt x="1147229" y="772762"/>
                      <a:pt x="1140299" y="767615"/>
                    </a:cubicBezTo>
                    <a:lnTo>
                      <a:pt x="1121293" y="753501"/>
                    </a:lnTo>
                    <a:cubicBezTo>
                      <a:pt x="1114363" y="748354"/>
                      <a:pt x="1114363" y="740010"/>
                      <a:pt x="1121293" y="734863"/>
                    </a:cubicBezTo>
                    <a:lnTo>
                      <a:pt x="1145417" y="716947"/>
                    </a:lnTo>
                    <a:cubicBezTo>
                      <a:pt x="1148883" y="714374"/>
                      <a:pt x="1153425" y="713087"/>
                      <a:pt x="1157966" y="713088"/>
                    </a:cubicBezTo>
                    <a:close/>
                    <a:moveTo>
                      <a:pt x="4399147" y="694547"/>
                    </a:moveTo>
                    <a:cubicBezTo>
                      <a:pt x="4402814" y="694141"/>
                      <a:pt x="4406690" y="694774"/>
                      <a:pt x="4409906" y="696542"/>
                    </a:cubicBezTo>
                    <a:lnTo>
                      <a:pt x="4427545" y="706239"/>
                    </a:lnTo>
                    <a:cubicBezTo>
                      <a:pt x="4433976" y="709775"/>
                      <a:pt x="4435330" y="716513"/>
                      <a:pt x="4430568" y="721289"/>
                    </a:cubicBezTo>
                    <a:lnTo>
                      <a:pt x="4410873" y="741046"/>
                    </a:lnTo>
                    <a:cubicBezTo>
                      <a:pt x="4406112" y="745822"/>
                      <a:pt x="4397038" y="746828"/>
                      <a:pt x="4390606" y="743292"/>
                    </a:cubicBezTo>
                    <a:lnTo>
                      <a:pt x="4372968" y="733594"/>
                    </a:lnTo>
                    <a:cubicBezTo>
                      <a:pt x="4366536" y="730058"/>
                      <a:pt x="4365182" y="723320"/>
                      <a:pt x="4369944" y="718544"/>
                    </a:cubicBezTo>
                    <a:lnTo>
                      <a:pt x="4389640" y="698787"/>
                    </a:lnTo>
                    <a:cubicBezTo>
                      <a:pt x="4392020" y="696399"/>
                      <a:pt x="4395480" y="694953"/>
                      <a:pt x="4399147" y="694547"/>
                    </a:cubicBezTo>
                    <a:close/>
                    <a:moveTo>
                      <a:pt x="3636366" y="694547"/>
                    </a:moveTo>
                    <a:cubicBezTo>
                      <a:pt x="3640034" y="694141"/>
                      <a:pt x="3643909" y="694774"/>
                      <a:pt x="3647125" y="696542"/>
                    </a:cubicBezTo>
                    <a:lnTo>
                      <a:pt x="3664764" y="706239"/>
                    </a:lnTo>
                    <a:cubicBezTo>
                      <a:pt x="3671195" y="709775"/>
                      <a:pt x="3672549" y="716513"/>
                      <a:pt x="3667788" y="721289"/>
                    </a:cubicBezTo>
                    <a:lnTo>
                      <a:pt x="3648092" y="741046"/>
                    </a:lnTo>
                    <a:cubicBezTo>
                      <a:pt x="3643330" y="745822"/>
                      <a:pt x="3634257" y="746828"/>
                      <a:pt x="3627826" y="743292"/>
                    </a:cubicBezTo>
                    <a:lnTo>
                      <a:pt x="3610187" y="733594"/>
                    </a:lnTo>
                    <a:cubicBezTo>
                      <a:pt x="3603756" y="730058"/>
                      <a:pt x="3602402" y="723320"/>
                      <a:pt x="3607164" y="718544"/>
                    </a:cubicBezTo>
                    <a:lnTo>
                      <a:pt x="3626859" y="698787"/>
                    </a:lnTo>
                    <a:cubicBezTo>
                      <a:pt x="3629240" y="696399"/>
                      <a:pt x="3632699" y="694953"/>
                      <a:pt x="3636366" y="694547"/>
                    </a:cubicBezTo>
                    <a:close/>
                    <a:moveTo>
                      <a:pt x="2872138" y="694547"/>
                    </a:moveTo>
                    <a:cubicBezTo>
                      <a:pt x="2875806" y="694141"/>
                      <a:pt x="2879682" y="694774"/>
                      <a:pt x="2882897" y="696542"/>
                    </a:cubicBezTo>
                    <a:lnTo>
                      <a:pt x="2900536" y="706239"/>
                    </a:lnTo>
                    <a:cubicBezTo>
                      <a:pt x="2906967" y="709775"/>
                      <a:pt x="2908321" y="716513"/>
                      <a:pt x="2903560" y="721289"/>
                    </a:cubicBezTo>
                    <a:lnTo>
                      <a:pt x="2883864" y="741046"/>
                    </a:lnTo>
                    <a:cubicBezTo>
                      <a:pt x="2879103" y="745822"/>
                      <a:pt x="2870029" y="746828"/>
                      <a:pt x="2863598" y="743292"/>
                    </a:cubicBezTo>
                    <a:lnTo>
                      <a:pt x="2845959" y="733594"/>
                    </a:lnTo>
                    <a:cubicBezTo>
                      <a:pt x="2839528" y="730058"/>
                      <a:pt x="2838173" y="723320"/>
                      <a:pt x="2842935" y="718544"/>
                    </a:cubicBezTo>
                    <a:lnTo>
                      <a:pt x="2862631" y="698787"/>
                    </a:lnTo>
                    <a:cubicBezTo>
                      <a:pt x="2865012" y="696399"/>
                      <a:pt x="2868470" y="694953"/>
                      <a:pt x="2872138" y="694547"/>
                    </a:cubicBezTo>
                    <a:close/>
                    <a:moveTo>
                      <a:pt x="2107756" y="694547"/>
                    </a:moveTo>
                    <a:cubicBezTo>
                      <a:pt x="2111424" y="694141"/>
                      <a:pt x="2115299" y="694774"/>
                      <a:pt x="2118514" y="696542"/>
                    </a:cubicBezTo>
                    <a:lnTo>
                      <a:pt x="2136154" y="706239"/>
                    </a:lnTo>
                    <a:cubicBezTo>
                      <a:pt x="2142585" y="709775"/>
                      <a:pt x="2143939" y="716513"/>
                      <a:pt x="2139177" y="721289"/>
                    </a:cubicBezTo>
                    <a:lnTo>
                      <a:pt x="2119482" y="741046"/>
                    </a:lnTo>
                    <a:cubicBezTo>
                      <a:pt x="2114720" y="745822"/>
                      <a:pt x="2105647" y="746828"/>
                      <a:pt x="2099215" y="743292"/>
                    </a:cubicBezTo>
                    <a:lnTo>
                      <a:pt x="2081577" y="733594"/>
                    </a:lnTo>
                    <a:cubicBezTo>
                      <a:pt x="2075146" y="730058"/>
                      <a:pt x="2073791" y="723320"/>
                      <a:pt x="2078553" y="718544"/>
                    </a:cubicBezTo>
                    <a:lnTo>
                      <a:pt x="2098250" y="698787"/>
                    </a:lnTo>
                    <a:cubicBezTo>
                      <a:pt x="2100630" y="696399"/>
                      <a:pt x="2104088" y="694953"/>
                      <a:pt x="2107756" y="694547"/>
                    </a:cubicBezTo>
                    <a:close/>
                    <a:moveTo>
                      <a:pt x="1343528" y="694547"/>
                    </a:moveTo>
                    <a:cubicBezTo>
                      <a:pt x="1347196" y="694141"/>
                      <a:pt x="1351072" y="694774"/>
                      <a:pt x="1354287" y="696542"/>
                    </a:cubicBezTo>
                    <a:lnTo>
                      <a:pt x="1371926" y="706239"/>
                    </a:lnTo>
                    <a:cubicBezTo>
                      <a:pt x="1378357" y="709775"/>
                      <a:pt x="1379711" y="716513"/>
                      <a:pt x="1374950" y="721289"/>
                    </a:cubicBezTo>
                    <a:lnTo>
                      <a:pt x="1355254" y="741046"/>
                    </a:lnTo>
                    <a:cubicBezTo>
                      <a:pt x="1350492" y="745822"/>
                      <a:pt x="1341419" y="746828"/>
                      <a:pt x="1334988" y="743292"/>
                    </a:cubicBezTo>
                    <a:lnTo>
                      <a:pt x="1317349" y="733594"/>
                    </a:lnTo>
                    <a:cubicBezTo>
                      <a:pt x="1310918" y="730058"/>
                      <a:pt x="1309564" y="723320"/>
                      <a:pt x="1314326" y="718544"/>
                    </a:cubicBezTo>
                    <a:lnTo>
                      <a:pt x="1334021" y="698787"/>
                    </a:lnTo>
                    <a:cubicBezTo>
                      <a:pt x="1336401" y="696399"/>
                      <a:pt x="1339861" y="694953"/>
                      <a:pt x="1343528" y="694547"/>
                    </a:cubicBezTo>
                    <a:close/>
                    <a:moveTo>
                      <a:pt x="3721364" y="688285"/>
                    </a:moveTo>
                    <a:cubicBezTo>
                      <a:pt x="3723596" y="688358"/>
                      <a:pt x="3725790" y="689064"/>
                      <a:pt x="3727416" y="690384"/>
                    </a:cubicBezTo>
                    <a:lnTo>
                      <a:pt x="3734398" y="696050"/>
                    </a:lnTo>
                    <a:cubicBezTo>
                      <a:pt x="3737652" y="698691"/>
                      <a:pt x="3737406" y="702790"/>
                      <a:pt x="3733851" y="705206"/>
                    </a:cubicBezTo>
                    <a:lnTo>
                      <a:pt x="3726220" y="710391"/>
                    </a:lnTo>
                    <a:cubicBezTo>
                      <a:pt x="3722665" y="712807"/>
                      <a:pt x="3717144" y="712626"/>
                      <a:pt x="3713891" y="709985"/>
                    </a:cubicBezTo>
                    <a:lnTo>
                      <a:pt x="3706910" y="704318"/>
                    </a:lnTo>
                    <a:cubicBezTo>
                      <a:pt x="3703656" y="701678"/>
                      <a:pt x="3703901" y="697578"/>
                      <a:pt x="3707456" y="695162"/>
                    </a:cubicBezTo>
                    <a:lnTo>
                      <a:pt x="3715087" y="689977"/>
                    </a:lnTo>
                    <a:cubicBezTo>
                      <a:pt x="3716864" y="688770"/>
                      <a:pt x="3719134" y="688211"/>
                      <a:pt x="3721364" y="688285"/>
                    </a:cubicBezTo>
                    <a:close/>
                    <a:moveTo>
                      <a:pt x="2957136" y="688285"/>
                    </a:moveTo>
                    <a:cubicBezTo>
                      <a:pt x="2959368" y="688358"/>
                      <a:pt x="2961561" y="689064"/>
                      <a:pt x="2963188" y="690384"/>
                    </a:cubicBezTo>
                    <a:lnTo>
                      <a:pt x="2970170" y="696050"/>
                    </a:lnTo>
                    <a:cubicBezTo>
                      <a:pt x="2973423" y="698691"/>
                      <a:pt x="2973178" y="702790"/>
                      <a:pt x="2969623" y="705206"/>
                    </a:cubicBezTo>
                    <a:lnTo>
                      <a:pt x="2961992" y="710391"/>
                    </a:lnTo>
                    <a:cubicBezTo>
                      <a:pt x="2958437" y="712807"/>
                      <a:pt x="2952916" y="712626"/>
                      <a:pt x="2949663" y="709985"/>
                    </a:cubicBezTo>
                    <a:lnTo>
                      <a:pt x="2942682" y="704318"/>
                    </a:lnTo>
                    <a:cubicBezTo>
                      <a:pt x="2939428" y="701678"/>
                      <a:pt x="2939674" y="697578"/>
                      <a:pt x="2943229" y="695162"/>
                    </a:cubicBezTo>
                    <a:lnTo>
                      <a:pt x="2950859" y="689977"/>
                    </a:lnTo>
                    <a:cubicBezTo>
                      <a:pt x="2952636" y="688770"/>
                      <a:pt x="2954906" y="688211"/>
                      <a:pt x="2957136" y="688285"/>
                    </a:cubicBezTo>
                    <a:close/>
                    <a:moveTo>
                      <a:pt x="2192755" y="688285"/>
                    </a:moveTo>
                    <a:cubicBezTo>
                      <a:pt x="2194986" y="688358"/>
                      <a:pt x="2197180" y="689064"/>
                      <a:pt x="2198806" y="690384"/>
                    </a:cubicBezTo>
                    <a:lnTo>
                      <a:pt x="2205788" y="696050"/>
                    </a:lnTo>
                    <a:cubicBezTo>
                      <a:pt x="2209041" y="698691"/>
                      <a:pt x="2208796" y="702790"/>
                      <a:pt x="2205241" y="705206"/>
                    </a:cubicBezTo>
                    <a:lnTo>
                      <a:pt x="2197610" y="710391"/>
                    </a:lnTo>
                    <a:cubicBezTo>
                      <a:pt x="2194055" y="712807"/>
                      <a:pt x="2188534" y="712626"/>
                      <a:pt x="2185281" y="709985"/>
                    </a:cubicBezTo>
                    <a:lnTo>
                      <a:pt x="2178299" y="704318"/>
                    </a:lnTo>
                    <a:cubicBezTo>
                      <a:pt x="2175046" y="701678"/>
                      <a:pt x="2175291" y="697578"/>
                      <a:pt x="2178846" y="695162"/>
                    </a:cubicBezTo>
                    <a:lnTo>
                      <a:pt x="2186477" y="689977"/>
                    </a:lnTo>
                    <a:cubicBezTo>
                      <a:pt x="2188254" y="688770"/>
                      <a:pt x="2190524" y="688211"/>
                      <a:pt x="2192755" y="688285"/>
                    </a:cubicBezTo>
                    <a:close/>
                    <a:moveTo>
                      <a:pt x="1428527" y="688285"/>
                    </a:moveTo>
                    <a:cubicBezTo>
                      <a:pt x="1430758" y="688358"/>
                      <a:pt x="1432951" y="689064"/>
                      <a:pt x="1434578" y="690384"/>
                    </a:cubicBezTo>
                    <a:lnTo>
                      <a:pt x="1441559" y="696050"/>
                    </a:lnTo>
                    <a:cubicBezTo>
                      <a:pt x="1444813" y="698691"/>
                      <a:pt x="1444568" y="702790"/>
                      <a:pt x="1441013" y="705206"/>
                    </a:cubicBezTo>
                    <a:lnTo>
                      <a:pt x="1433383" y="710391"/>
                    </a:lnTo>
                    <a:cubicBezTo>
                      <a:pt x="1429828" y="712807"/>
                      <a:pt x="1424306" y="712626"/>
                      <a:pt x="1421053" y="709985"/>
                    </a:cubicBezTo>
                    <a:lnTo>
                      <a:pt x="1414071" y="704318"/>
                    </a:lnTo>
                    <a:cubicBezTo>
                      <a:pt x="1410818" y="701678"/>
                      <a:pt x="1411064" y="697578"/>
                      <a:pt x="1414619" y="695162"/>
                    </a:cubicBezTo>
                    <a:lnTo>
                      <a:pt x="1422249" y="689977"/>
                    </a:lnTo>
                    <a:cubicBezTo>
                      <a:pt x="1424026" y="688770"/>
                      <a:pt x="1426295" y="688211"/>
                      <a:pt x="1428527" y="688285"/>
                    </a:cubicBezTo>
                    <a:close/>
                    <a:moveTo>
                      <a:pt x="3813862" y="688284"/>
                    </a:moveTo>
                    <a:cubicBezTo>
                      <a:pt x="3816094" y="688357"/>
                      <a:pt x="3818287" y="689063"/>
                      <a:pt x="3819914" y="690382"/>
                    </a:cubicBezTo>
                    <a:lnTo>
                      <a:pt x="3826896" y="696050"/>
                    </a:lnTo>
                    <a:cubicBezTo>
                      <a:pt x="3830150" y="698690"/>
                      <a:pt x="3829904" y="702789"/>
                      <a:pt x="3826348" y="705205"/>
                    </a:cubicBezTo>
                    <a:lnTo>
                      <a:pt x="3818718" y="710390"/>
                    </a:lnTo>
                    <a:cubicBezTo>
                      <a:pt x="3815162" y="712806"/>
                      <a:pt x="3809643" y="712624"/>
                      <a:pt x="3806390" y="709984"/>
                    </a:cubicBezTo>
                    <a:lnTo>
                      <a:pt x="3799407" y="704318"/>
                    </a:lnTo>
                    <a:cubicBezTo>
                      <a:pt x="3796154" y="701676"/>
                      <a:pt x="3796399" y="697578"/>
                      <a:pt x="3799954" y="695162"/>
                    </a:cubicBezTo>
                    <a:lnTo>
                      <a:pt x="3807584" y="689976"/>
                    </a:lnTo>
                    <a:cubicBezTo>
                      <a:pt x="3809362" y="688769"/>
                      <a:pt x="3811632" y="688210"/>
                      <a:pt x="3813862" y="688284"/>
                    </a:cubicBezTo>
                    <a:close/>
                    <a:moveTo>
                      <a:pt x="3051081" y="688284"/>
                    </a:moveTo>
                    <a:cubicBezTo>
                      <a:pt x="3053312" y="688357"/>
                      <a:pt x="3055506" y="689063"/>
                      <a:pt x="3057132" y="690382"/>
                    </a:cubicBezTo>
                    <a:lnTo>
                      <a:pt x="3064114" y="696050"/>
                    </a:lnTo>
                    <a:cubicBezTo>
                      <a:pt x="3067368" y="698690"/>
                      <a:pt x="3067123" y="702789"/>
                      <a:pt x="3063567" y="705205"/>
                    </a:cubicBezTo>
                    <a:lnTo>
                      <a:pt x="3055937" y="710390"/>
                    </a:lnTo>
                    <a:cubicBezTo>
                      <a:pt x="3052381" y="712806"/>
                      <a:pt x="3046862" y="712624"/>
                      <a:pt x="3043608" y="709984"/>
                    </a:cubicBezTo>
                    <a:lnTo>
                      <a:pt x="3036627" y="704318"/>
                    </a:lnTo>
                    <a:cubicBezTo>
                      <a:pt x="3033373" y="701676"/>
                      <a:pt x="3033618" y="697578"/>
                      <a:pt x="3037174" y="695162"/>
                    </a:cubicBezTo>
                    <a:lnTo>
                      <a:pt x="3044804" y="689976"/>
                    </a:lnTo>
                    <a:cubicBezTo>
                      <a:pt x="3046581" y="688769"/>
                      <a:pt x="3048850" y="688210"/>
                      <a:pt x="3051081" y="688284"/>
                    </a:cubicBezTo>
                    <a:close/>
                    <a:moveTo>
                      <a:pt x="2286853" y="688284"/>
                    </a:moveTo>
                    <a:cubicBezTo>
                      <a:pt x="2289084" y="688357"/>
                      <a:pt x="2291278" y="689063"/>
                      <a:pt x="2292905" y="690382"/>
                    </a:cubicBezTo>
                    <a:lnTo>
                      <a:pt x="2299887" y="696050"/>
                    </a:lnTo>
                    <a:cubicBezTo>
                      <a:pt x="2303140" y="698690"/>
                      <a:pt x="2302895" y="702789"/>
                      <a:pt x="2299339" y="705205"/>
                    </a:cubicBezTo>
                    <a:lnTo>
                      <a:pt x="2291709" y="710390"/>
                    </a:lnTo>
                    <a:cubicBezTo>
                      <a:pt x="2288153" y="712806"/>
                      <a:pt x="2282634" y="712624"/>
                      <a:pt x="2279380" y="709984"/>
                    </a:cubicBezTo>
                    <a:lnTo>
                      <a:pt x="2272398" y="704318"/>
                    </a:lnTo>
                    <a:cubicBezTo>
                      <a:pt x="2269145" y="701676"/>
                      <a:pt x="2269390" y="697578"/>
                      <a:pt x="2272945" y="695162"/>
                    </a:cubicBezTo>
                    <a:lnTo>
                      <a:pt x="2280576" y="689976"/>
                    </a:lnTo>
                    <a:cubicBezTo>
                      <a:pt x="2282354" y="688769"/>
                      <a:pt x="2284623" y="688210"/>
                      <a:pt x="2286853" y="688284"/>
                    </a:cubicBezTo>
                    <a:close/>
                    <a:moveTo>
                      <a:pt x="1522471" y="688284"/>
                    </a:moveTo>
                    <a:cubicBezTo>
                      <a:pt x="1524702" y="688357"/>
                      <a:pt x="1526896" y="689063"/>
                      <a:pt x="1528523" y="690382"/>
                    </a:cubicBezTo>
                    <a:lnTo>
                      <a:pt x="1535504" y="696050"/>
                    </a:lnTo>
                    <a:cubicBezTo>
                      <a:pt x="1538758" y="698690"/>
                      <a:pt x="1538512" y="702789"/>
                      <a:pt x="1534957" y="705205"/>
                    </a:cubicBezTo>
                    <a:lnTo>
                      <a:pt x="1527326" y="710390"/>
                    </a:lnTo>
                    <a:cubicBezTo>
                      <a:pt x="1523770" y="712806"/>
                      <a:pt x="1518252" y="712624"/>
                      <a:pt x="1514999" y="709984"/>
                    </a:cubicBezTo>
                    <a:lnTo>
                      <a:pt x="1508016" y="704318"/>
                    </a:lnTo>
                    <a:cubicBezTo>
                      <a:pt x="1504764" y="701676"/>
                      <a:pt x="1505008" y="697578"/>
                      <a:pt x="1508564" y="695162"/>
                    </a:cubicBezTo>
                    <a:lnTo>
                      <a:pt x="1516194" y="689976"/>
                    </a:lnTo>
                    <a:cubicBezTo>
                      <a:pt x="1517972" y="688769"/>
                      <a:pt x="1520240" y="688210"/>
                      <a:pt x="1522471" y="688284"/>
                    </a:cubicBezTo>
                    <a:close/>
                    <a:moveTo>
                      <a:pt x="4135284" y="685766"/>
                    </a:moveTo>
                    <a:cubicBezTo>
                      <a:pt x="4139292" y="685819"/>
                      <a:pt x="4143272" y="687007"/>
                      <a:pt x="4146276" y="689318"/>
                    </a:cubicBezTo>
                    <a:lnTo>
                      <a:pt x="4172394" y="709414"/>
                    </a:lnTo>
                    <a:cubicBezTo>
                      <a:pt x="4178400" y="714036"/>
                      <a:pt x="4178226" y="721399"/>
                      <a:pt x="4172002" y="725859"/>
                    </a:cubicBezTo>
                    <a:lnTo>
                      <a:pt x="4154932" y="738094"/>
                    </a:lnTo>
                    <a:cubicBezTo>
                      <a:pt x="4148710" y="742555"/>
                      <a:pt x="4138794" y="742425"/>
                      <a:pt x="4132788" y="737803"/>
                    </a:cubicBezTo>
                    <a:lnTo>
                      <a:pt x="4106669" y="717707"/>
                    </a:lnTo>
                    <a:cubicBezTo>
                      <a:pt x="4100662" y="713085"/>
                      <a:pt x="4100838" y="705722"/>
                      <a:pt x="4107061" y="701261"/>
                    </a:cubicBezTo>
                    <a:lnTo>
                      <a:pt x="4124130" y="689026"/>
                    </a:lnTo>
                    <a:cubicBezTo>
                      <a:pt x="4127242" y="686796"/>
                      <a:pt x="4131277" y="685713"/>
                      <a:pt x="4135284" y="685766"/>
                    </a:cubicBezTo>
                    <a:close/>
                    <a:moveTo>
                      <a:pt x="3372504" y="685766"/>
                    </a:moveTo>
                    <a:cubicBezTo>
                      <a:pt x="3376512" y="685819"/>
                      <a:pt x="3380492" y="687007"/>
                      <a:pt x="3383495" y="689318"/>
                    </a:cubicBezTo>
                    <a:lnTo>
                      <a:pt x="3409613" y="709414"/>
                    </a:lnTo>
                    <a:cubicBezTo>
                      <a:pt x="3415620" y="714036"/>
                      <a:pt x="3415444" y="721399"/>
                      <a:pt x="3409221" y="725859"/>
                    </a:cubicBezTo>
                    <a:lnTo>
                      <a:pt x="3392152" y="738094"/>
                    </a:lnTo>
                    <a:cubicBezTo>
                      <a:pt x="3385928" y="742555"/>
                      <a:pt x="3376013" y="742425"/>
                      <a:pt x="3370006" y="737803"/>
                    </a:cubicBezTo>
                    <a:lnTo>
                      <a:pt x="3343888" y="717707"/>
                    </a:lnTo>
                    <a:cubicBezTo>
                      <a:pt x="3337881" y="713085"/>
                      <a:pt x="3338056" y="705722"/>
                      <a:pt x="3344280" y="701261"/>
                    </a:cubicBezTo>
                    <a:lnTo>
                      <a:pt x="3361350" y="689026"/>
                    </a:lnTo>
                    <a:cubicBezTo>
                      <a:pt x="3364461" y="686796"/>
                      <a:pt x="3368496" y="685713"/>
                      <a:pt x="3372504" y="685766"/>
                    </a:cubicBezTo>
                    <a:close/>
                    <a:moveTo>
                      <a:pt x="2608275" y="685766"/>
                    </a:moveTo>
                    <a:cubicBezTo>
                      <a:pt x="2612283" y="685819"/>
                      <a:pt x="2616264" y="687007"/>
                      <a:pt x="2619267" y="689318"/>
                    </a:cubicBezTo>
                    <a:lnTo>
                      <a:pt x="2645385" y="709414"/>
                    </a:lnTo>
                    <a:cubicBezTo>
                      <a:pt x="2651392" y="714036"/>
                      <a:pt x="2651216" y="721399"/>
                      <a:pt x="2644993" y="725859"/>
                    </a:cubicBezTo>
                    <a:lnTo>
                      <a:pt x="2627924" y="738094"/>
                    </a:lnTo>
                    <a:cubicBezTo>
                      <a:pt x="2621700" y="742555"/>
                      <a:pt x="2611786" y="742425"/>
                      <a:pt x="2605778" y="737803"/>
                    </a:cubicBezTo>
                    <a:lnTo>
                      <a:pt x="2579660" y="717707"/>
                    </a:lnTo>
                    <a:cubicBezTo>
                      <a:pt x="2573654" y="713085"/>
                      <a:pt x="2573828" y="705722"/>
                      <a:pt x="2580052" y="701261"/>
                    </a:cubicBezTo>
                    <a:lnTo>
                      <a:pt x="2597122" y="689026"/>
                    </a:lnTo>
                    <a:cubicBezTo>
                      <a:pt x="2600233" y="686796"/>
                      <a:pt x="2604268" y="685713"/>
                      <a:pt x="2608275" y="685766"/>
                    </a:cubicBezTo>
                    <a:close/>
                    <a:moveTo>
                      <a:pt x="1843893" y="685766"/>
                    </a:moveTo>
                    <a:cubicBezTo>
                      <a:pt x="1847901" y="685819"/>
                      <a:pt x="1851882" y="687007"/>
                      <a:pt x="1854884" y="689318"/>
                    </a:cubicBezTo>
                    <a:lnTo>
                      <a:pt x="1881003" y="709414"/>
                    </a:lnTo>
                    <a:cubicBezTo>
                      <a:pt x="1887010" y="714036"/>
                      <a:pt x="1886834" y="721399"/>
                      <a:pt x="1880611" y="725859"/>
                    </a:cubicBezTo>
                    <a:lnTo>
                      <a:pt x="1863541" y="738094"/>
                    </a:lnTo>
                    <a:cubicBezTo>
                      <a:pt x="1857318" y="742555"/>
                      <a:pt x="1847403" y="742425"/>
                      <a:pt x="1841396" y="737803"/>
                    </a:cubicBezTo>
                    <a:lnTo>
                      <a:pt x="1815278" y="717707"/>
                    </a:lnTo>
                    <a:cubicBezTo>
                      <a:pt x="1809271" y="713085"/>
                      <a:pt x="1809446" y="705722"/>
                      <a:pt x="1815670" y="701261"/>
                    </a:cubicBezTo>
                    <a:lnTo>
                      <a:pt x="1832740" y="689026"/>
                    </a:lnTo>
                    <a:cubicBezTo>
                      <a:pt x="1835851" y="686796"/>
                      <a:pt x="1839886" y="685713"/>
                      <a:pt x="1843893" y="685766"/>
                    </a:cubicBezTo>
                    <a:close/>
                    <a:moveTo>
                      <a:pt x="1079666" y="685766"/>
                    </a:moveTo>
                    <a:cubicBezTo>
                      <a:pt x="1083674" y="685819"/>
                      <a:pt x="1087654" y="687007"/>
                      <a:pt x="1090657" y="689318"/>
                    </a:cubicBezTo>
                    <a:lnTo>
                      <a:pt x="1116776" y="709414"/>
                    </a:lnTo>
                    <a:cubicBezTo>
                      <a:pt x="1122782" y="714036"/>
                      <a:pt x="1122606" y="721399"/>
                      <a:pt x="1116383" y="725859"/>
                    </a:cubicBezTo>
                    <a:lnTo>
                      <a:pt x="1099314" y="738094"/>
                    </a:lnTo>
                    <a:cubicBezTo>
                      <a:pt x="1093091" y="742555"/>
                      <a:pt x="1083176" y="742425"/>
                      <a:pt x="1077169" y="737803"/>
                    </a:cubicBezTo>
                    <a:lnTo>
                      <a:pt x="1051050" y="717707"/>
                    </a:lnTo>
                    <a:cubicBezTo>
                      <a:pt x="1045043" y="713085"/>
                      <a:pt x="1045219" y="705722"/>
                      <a:pt x="1051442" y="701261"/>
                    </a:cubicBezTo>
                    <a:lnTo>
                      <a:pt x="1068511" y="689026"/>
                    </a:lnTo>
                    <a:cubicBezTo>
                      <a:pt x="1071623" y="686796"/>
                      <a:pt x="1075658" y="685713"/>
                      <a:pt x="1079666" y="685766"/>
                    </a:cubicBezTo>
                    <a:close/>
                    <a:moveTo>
                      <a:pt x="3759890" y="674657"/>
                    </a:moveTo>
                    <a:lnTo>
                      <a:pt x="3762537" y="674657"/>
                    </a:lnTo>
                    <a:lnTo>
                      <a:pt x="3771097" y="674657"/>
                    </a:lnTo>
                    <a:cubicBezTo>
                      <a:pt x="3778437" y="674657"/>
                      <a:pt x="3784386" y="679075"/>
                      <a:pt x="3784386" y="684526"/>
                    </a:cubicBezTo>
                    <a:cubicBezTo>
                      <a:pt x="3784388" y="688634"/>
                      <a:pt x="3784388" y="692741"/>
                      <a:pt x="3784388" y="696848"/>
                    </a:cubicBezTo>
                    <a:cubicBezTo>
                      <a:pt x="3784386" y="702299"/>
                      <a:pt x="3778437" y="706718"/>
                      <a:pt x="3771098" y="706719"/>
                    </a:cubicBezTo>
                    <a:lnTo>
                      <a:pt x="3762537" y="706719"/>
                    </a:lnTo>
                    <a:lnTo>
                      <a:pt x="3762537" y="706718"/>
                    </a:lnTo>
                    <a:lnTo>
                      <a:pt x="3759890" y="706719"/>
                    </a:lnTo>
                    <a:cubicBezTo>
                      <a:pt x="3752550" y="706719"/>
                      <a:pt x="3746600" y="702300"/>
                      <a:pt x="3746600" y="696848"/>
                    </a:cubicBezTo>
                    <a:lnTo>
                      <a:pt x="3746600" y="684526"/>
                    </a:lnTo>
                    <a:cubicBezTo>
                      <a:pt x="3746600" y="679075"/>
                      <a:pt x="3752550" y="674657"/>
                      <a:pt x="3759890" y="674657"/>
                    </a:cubicBezTo>
                    <a:close/>
                    <a:moveTo>
                      <a:pt x="2995662" y="674657"/>
                    </a:moveTo>
                    <a:lnTo>
                      <a:pt x="2999756" y="674657"/>
                    </a:lnTo>
                    <a:lnTo>
                      <a:pt x="3008316" y="674657"/>
                    </a:lnTo>
                    <a:cubicBezTo>
                      <a:pt x="3015656" y="674657"/>
                      <a:pt x="3021606" y="679075"/>
                      <a:pt x="3021606" y="684526"/>
                    </a:cubicBezTo>
                    <a:cubicBezTo>
                      <a:pt x="3021606" y="688634"/>
                      <a:pt x="3021606" y="692741"/>
                      <a:pt x="3021607" y="696848"/>
                    </a:cubicBezTo>
                    <a:cubicBezTo>
                      <a:pt x="3021606" y="702299"/>
                      <a:pt x="3015656" y="706718"/>
                      <a:pt x="3008317" y="706719"/>
                    </a:cubicBezTo>
                    <a:lnTo>
                      <a:pt x="2999756" y="706719"/>
                    </a:lnTo>
                    <a:lnTo>
                      <a:pt x="2999756" y="706718"/>
                    </a:lnTo>
                    <a:lnTo>
                      <a:pt x="2995662" y="706719"/>
                    </a:lnTo>
                    <a:cubicBezTo>
                      <a:pt x="2988322" y="706719"/>
                      <a:pt x="2982372" y="702300"/>
                      <a:pt x="2982372" y="696848"/>
                    </a:cubicBezTo>
                    <a:lnTo>
                      <a:pt x="2982372" y="684526"/>
                    </a:lnTo>
                    <a:cubicBezTo>
                      <a:pt x="2982372" y="679075"/>
                      <a:pt x="2988322" y="674657"/>
                      <a:pt x="2995662" y="674657"/>
                    </a:cubicBezTo>
                    <a:close/>
                    <a:moveTo>
                      <a:pt x="2231279" y="674657"/>
                    </a:moveTo>
                    <a:lnTo>
                      <a:pt x="2235528" y="674657"/>
                    </a:lnTo>
                    <a:lnTo>
                      <a:pt x="2244088" y="674657"/>
                    </a:lnTo>
                    <a:cubicBezTo>
                      <a:pt x="2251428" y="674657"/>
                      <a:pt x="2257378" y="679075"/>
                      <a:pt x="2257378" y="684526"/>
                    </a:cubicBezTo>
                    <a:cubicBezTo>
                      <a:pt x="2257378" y="688634"/>
                      <a:pt x="2257378" y="692741"/>
                      <a:pt x="2257379" y="696848"/>
                    </a:cubicBezTo>
                    <a:cubicBezTo>
                      <a:pt x="2257378" y="702299"/>
                      <a:pt x="2251428" y="706718"/>
                      <a:pt x="2244088" y="706719"/>
                    </a:cubicBezTo>
                    <a:lnTo>
                      <a:pt x="2235528" y="706719"/>
                    </a:lnTo>
                    <a:lnTo>
                      <a:pt x="2235528" y="706718"/>
                    </a:lnTo>
                    <a:lnTo>
                      <a:pt x="2231280" y="706719"/>
                    </a:lnTo>
                    <a:cubicBezTo>
                      <a:pt x="2223940" y="706719"/>
                      <a:pt x="2217990" y="702300"/>
                      <a:pt x="2217990" y="696848"/>
                    </a:cubicBezTo>
                    <a:lnTo>
                      <a:pt x="2217990" y="684526"/>
                    </a:lnTo>
                    <a:cubicBezTo>
                      <a:pt x="2217990" y="679075"/>
                      <a:pt x="2223940" y="674657"/>
                      <a:pt x="2231279" y="674657"/>
                    </a:cubicBezTo>
                    <a:close/>
                    <a:moveTo>
                      <a:pt x="1467051" y="674657"/>
                    </a:moveTo>
                    <a:lnTo>
                      <a:pt x="1471146" y="674657"/>
                    </a:lnTo>
                    <a:lnTo>
                      <a:pt x="1479706" y="674657"/>
                    </a:lnTo>
                    <a:cubicBezTo>
                      <a:pt x="1487046" y="674657"/>
                      <a:pt x="1492996" y="679075"/>
                      <a:pt x="1492996" y="684526"/>
                    </a:cubicBezTo>
                    <a:cubicBezTo>
                      <a:pt x="1492996" y="688634"/>
                      <a:pt x="1492996" y="692741"/>
                      <a:pt x="1492996" y="696848"/>
                    </a:cubicBezTo>
                    <a:cubicBezTo>
                      <a:pt x="1492996" y="702299"/>
                      <a:pt x="1487046" y="706718"/>
                      <a:pt x="1479707" y="706719"/>
                    </a:cubicBezTo>
                    <a:lnTo>
                      <a:pt x="1471146" y="706719"/>
                    </a:lnTo>
                    <a:lnTo>
                      <a:pt x="1471146" y="706718"/>
                    </a:lnTo>
                    <a:lnTo>
                      <a:pt x="1467052" y="706719"/>
                    </a:lnTo>
                    <a:cubicBezTo>
                      <a:pt x="1459712" y="706719"/>
                      <a:pt x="1453762" y="702300"/>
                      <a:pt x="1453762" y="696848"/>
                    </a:cubicBezTo>
                    <a:lnTo>
                      <a:pt x="1453762" y="684526"/>
                    </a:lnTo>
                    <a:cubicBezTo>
                      <a:pt x="1453762" y="679075"/>
                      <a:pt x="1459712" y="674657"/>
                      <a:pt x="1467051" y="674657"/>
                    </a:cubicBezTo>
                    <a:close/>
                    <a:moveTo>
                      <a:pt x="4164206" y="662482"/>
                    </a:moveTo>
                    <a:cubicBezTo>
                      <a:pt x="4166436" y="662556"/>
                      <a:pt x="4168630" y="663261"/>
                      <a:pt x="4170256" y="664581"/>
                    </a:cubicBezTo>
                    <a:lnTo>
                      <a:pt x="4177238" y="670247"/>
                    </a:lnTo>
                    <a:cubicBezTo>
                      <a:pt x="4180492" y="672889"/>
                      <a:pt x="4180246" y="676987"/>
                      <a:pt x="4176691" y="679403"/>
                    </a:cubicBezTo>
                    <a:lnTo>
                      <a:pt x="4169060" y="684589"/>
                    </a:lnTo>
                    <a:cubicBezTo>
                      <a:pt x="4165505" y="687004"/>
                      <a:pt x="4159986" y="686822"/>
                      <a:pt x="4156733" y="684182"/>
                    </a:cubicBezTo>
                    <a:lnTo>
                      <a:pt x="4149750" y="678516"/>
                    </a:lnTo>
                    <a:cubicBezTo>
                      <a:pt x="4146497" y="675875"/>
                      <a:pt x="4146742" y="671776"/>
                      <a:pt x="4150298" y="669360"/>
                    </a:cubicBezTo>
                    <a:lnTo>
                      <a:pt x="4157928" y="664175"/>
                    </a:lnTo>
                    <a:cubicBezTo>
                      <a:pt x="4159706" y="662967"/>
                      <a:pt x="4161974" y="662408"/>
                      <a:pt x="4164206" y="662482"/>
                    </a:cubicBezTo>
                    <a:close/>
                    <a:moveTo>
                      <a:pt x="3401424" y="662482"/>
                    </a:moveTo>
                    <a:cubicBezTo>
                      <a:pt x="3403656" y="662556"/>
                      <a:pt x="3405848" y="663261"/>
                      <a:pt x="3407476" y="664581"/>
                    </a:cubicBezTo>
                    <a:lnTo>
                      <a:pt x="3414458" y="670247"/>
                    </a:lnTo>
                    <a:cubicBezTo>
                      <a:pt x="3417710" y="672889"/>
                      <a:pt x="3417466" y="676987"/>
                      <a:pt x="3413910" y="679403"/>
                    </a:cubicBezTo>
                    <a:lnTo>
                      <a:pt x="3406280" y="684589"/>
                    </a:lnTo>
                    <a:cubicBezTo>
                      <a:pt x="3402724" y="687004"/>
                      <a:pt x="3397206" y="686822"/>
                      <a:pt x="3393952" y="684182"/>
                    </a:cubicBezTo>
                    <a:lnTo>
                      <a:pt x="3386970" y="678516"/>
                    </a:lnTo>
                    <a:cubicBezTo>
                      <a:pt x="3383716" y="675875"/>
                      <a:pt x="3383962" y="671776"/>
                      <a:pt x="3387516" y="669360"/>
                    </a:cubicBezTo>
                    <a:lnTo>
                      <a:pt x="3395147" y="664175"/>
                    </a:lnTo>
                    <a:cubicBezTo>
                      <a:pt x="3396925" y="662967"/>
                      <a:pt x="3399194" y="662408"/>
                      <a:pt x="3401424" y="662482"/>
                    </a:cubicBezTo>
                    <a:close/>
                    <a:moveTo>
                      <a:pt x="2637197" y="662482"/>
                    </a:moveTo>
                    <a:cubicBezTo>
                      <a:pt x="2639427" y="662556"/>
                      <a:pt x="2641621" y="663261"/>
                      <a:pt x="2643247" y="664581"/>
                    </a:cubicBezTo>
                    <a:lnTo>
                      <a:pt x="2650230" y="670247"/>
                    </a:lnTo>
                    <a:cubicBezTo>
                      <a:pt x="2653483" y="672889"/>
                      <a:pt x="2653238" y="676987"/>
                      <a:pt x="2649682" y="679403"/>
                    </a:cubicBezTo>
                    <a:lnTo>
                      <a:pt x="2642052" y="684589"/>
                    </a:lnTo>
                    <a:cubicBezTo>
                      <a:pt x="2638496" y="687004"/>
                      <a:pt x="2632977" y="686822"/>
                      <a:pt x="2629724" y="684182"/>
                    </a:cubicBezTo>
                    <a:lnTo>
                      <a:pt x="2622742" y="678516"/>
                    </a:lnTo>
                    <a:cubicBezTo>
                      <a:pt x="2619488" y="675875"/>
                      <a:pt x="2619734" y="671776"/>
                      <a:pt x="2623289" y="669360"/>
                    </a:cubicBezTo>
                    <a:lnTo>
                      <a:pt x="2630919" y="664175"/>
                    </a:lnTo>
                    <a:cubicBezTo>
                      <a:pt x="2632697" y="662967"/>
                      <a:pt x="2634966" y="662408"/>
                      <a:pt x="2637197" y="662482"/>
                    </a:cubicBezTo>
                    <a:close/>
                    <a:moveTo>
                      <a:pt x="1872815" y="662482"/>
                    </a:moveTo>
                    <a:cubicBezTo>
                      <a:pt x="1875046" y="662556"/>
                      <a:pt x="1877239" y="663261"/>
                      <a:pt x="1878865" y="664581"/>
                    </a:cubicBezTo>
                    <a:lnTo>
                      <a:pt x="1885847" y="670247"/>
                    </a:lnTo>
                    <a:cubicBezTo>
                      <a:pt x="1889101" y="672889"/>
                      <a:pt x="1888855" y="676987"/>
                      <a:pt x="1885300" y="679403"/>
                    </a:cubicBezTo>
                    <a:lnTo>
                      <a:pt x="1877670" y="684589"/>
                    </a:lnTo>
                    <a:cubicBezTo>
                      <a:pt x="1874114" y="687004"/>
                      <a:pt x="1868595" y="686822"/>
                      <a:pt x="1865342" y="684182"/>
                    </a:cubicBezTo>
                    <a:lnTo>
                      <a:pt x="1858360" y="678516"/>
                    </a:lnTo>
                    <a:cubicBezTo>
                      <a:pt x="1855106" y="675875"/>
                      <a:pt x="1855351" y="671776"/>
                      <a:pt x="1858906" y="669360"/>
                    </a:cubicBezTo>
                    <a:lnTo>
                      <a:pt x="1866537" y="664175"/>
                    </a:lnTo>
                    <a:cubicBezTo>
                      <a:pt x="1868315" y="662967"/>
                      <a:pt x="1870583" y="662408"/>
                      <a:pt x="1872815" y="662482"/>
                    </a:cubicBezTo>
                    <a:close/>
                    <a:moveTo>
                      <a:pt x="1108587" y="662482"/>
                    </a:moveTo>
                    <a:cubicBezTo>
                      <a:pt x="1110817" y="662556"/>
                      <a:pt x="1113011" y="663261"/>
                      <a:pt x="1114637" y="664581"/>
                    </a:cubicBezTo>
                    <a:lnTo>
                      <a:pt x="1121620" y="670247"/>
                    </a:lnTo>
                    <a:cubicBezTo>
                      <a:pt x="1124873" y="672889"/>
                      <a:pt x="1124628" y="676987"/>
                      <a:pt x="1121072" y="679403"/>
                    </a:cubicBezTo>
                    <a:lnTo>
                      <a:pt x="1113442" y="684589"/>
                    </a:lnTo>
                    <a:cubicBezTo>
                      <a:pt x="1109886" y="687004"/>
                      <a:pt x="1104367" y="686822"/>
                      <a:pt x="1101114" y="684182"/>
                    </a:cubicBezTo>
                    <a:lnTo>
                      <a:pt x="1094132" y="678516"/>
                    </a:lnTo>
                    <a:cubicBezTo>
                      <a:pt x="1090878" y="675875"/>
                      <a:pt x="1091124" y="671776"/>
                      <a:pt x="1094679" y="669360"/>
                    </a:cubicBezTo>
                    <a:lnTo>
                      <a:pt x="1102310" y="664175"/>
                    </a:lnTo>
                    <a:cubicBezTo>
                      <a:pt x="1104087" y="662967"/>
                      <a:pt x="1106356" y="662408"/>
                      <a:pt x="1108587" y="662482"/>
                    </a:cubicBezTo>
                    <a:close/>
                    <a:moveTo>
                      <a:pt x="3956758" y="631823"/>
                    </a:moveTo>
                    <a:cubicBezTo>
                      <a:pt x="3963082" y="631823"/>
                      <a:pt x="3969406" y="633614"/>
                      <a:pt x="3974230" y="637197"/>
                    </a:cubicBezTo>
                    <a:lnTo>
                      <a:pt x="4051108" y="694289"/>
                    </a:lnTo>
                    <a:cubicBezTo>
                      <a:pt x="4060758" y="701455"/>
                      <a:pt x="4060758" y="713074"/>
                      <a:pt x="4051108" y="720240"/>
                    </a:cubicBezTo>
                    <a:lnTo>
                      <a:pt x="3981096" y="772234"/>
                    </a:lnTo>
                    <a:cubicBezTo>
                      <a:pt x="3971446" y="779399"/>
                      <a:pt x="3955800" y="779399"/>
                      <a:pt x="3946150" y="772234"/>
                    </a:cubicBezTo>
                    <a:lnTo>
                      <a:pt x="3869273" y="715142"/>
                    </a:lnTo>
                    <a:cubicBezTo>
                      <a:pt x="3859624" y="707976"/>
                      <a:pt x="3859624" y="696357"/>
                      <a:pt x="3869272" y="689191"/>
                    </a:cubicBezTo>
                    <a:lnTo>
                      <a:pt x="3939285" y="637197"/>
                    </a:lnTo>
                    <a:cubicBezTo>
                      <a:pt x="3944110" y="633614"/>
                      <a:pt x="3950434" y="631822"/>
                      <a:pt x="3956758" y="631823"/>
                    </a:cubicBezTo>
                    <a:close/>
                    <a:moveTo>
                      <a:pt x="3193978" y="631823"/>
                    </a:moveTo>
                    <a:cubicBezTo>
                      <a:pt x="3200301" y="631823"/>
                      <a:pt x="3206625" y="633614"/>
                      <a:pt x="3211450" y="637197"/>
                    </a:cubicBezTo>
                    <a:lnTo>
                      <a:pt x="3288327" y="694289"/>
                    </a:lnTo>
                    <a:cubicBezTo>
                      <a:pt x="3297977" y="701455"/>
                      <a:pt x="3297977" y="713074"/>
                      <a:pt x="3288327" y="720240"/>
                    </a:cubicBezTo>
                    <a:lnTo>
                      <a:pt x="3218314" y="772234"/>
                    </a:lnTo>
                    <a:cubicBezTo>
                      <a:pt x="3208665" y="779399"/>
                      <a:pt x="3193020" y="779399"/>
                      <a:pt x="3183370" y="772234"/>
                    </a:cubicBezTo>
                    <a:lnTo>
                      <a:pt x="3106493" y="715142"/>
                    </a:lnTo>
                    <a:cubicBezTo>
                      <a:pt x="3096843" y="707976"/>
                      <a:pt x="3096843" y="696357"/>
                      <a:pt x="3106492" y="689191"/>
                    </a:cubicBezTo>
                    <a:lnTo>
                      <a:pt x="3176505" y="637197"/>
                    </a:lnTo>
                    <a:cubicBezTo>
                      <a:pt x="3181329" y="633614"/>
                      <a:pt x="3187654" y="631822"/>
                      <a:pt x="3193978" y="631823"/>
                    </a:cubicBezTo>
                    <a:close/>
                    <a:moveTo>
                      <a:pt x="2429750" y="631823"/>
                    </a:moveTo>
                    <a:cubicBezTo>
                      <a:pt x="2436073" y="631823"/>
                      <a:pt x="2442397" y="633614"/>
                      <a:pt x="2447222" y="637197"/>
                    </a:cubicBezTo>
                    <a:lnTo>
                      <a:pt x="2524099" y="694289"/>
                    </a:lnTo>
                    <a:cubicBezTo>
                      <a:pt x="2533749" y="701455"/>
                      <a:pt x="2533749" y="713074"/>
                      <a:pt x="2524099" y="720240"/>
                    </a:cubicBezTo>
                    <a:lnTo>
                      <a:pt x="2454086" y="772234"/>
                    </a:lnTo>
                    <a:cubicBezTo>
                      <a:pt x="2444436" y="779399"/>
                      <a:pt x="2428792" y="779399"/>
                      <a:pt x="2419142" y="772234"/>
                    </a:cubicBezTo>
                    <a:lnTo>
                      <a:pt x="2342264" y="715142"/>
                    </a:lnTo>
                    <a:cubicBezTo>
                      <a:pt x="2332614" y="707976"/>
                      <a:pt x="2332614" y="696357"/>
                      <a:pt x="2342264" y="689191"/>
                    </a:cubicBezTo>
                    <a:lnTo>
                      <a:pt x="2412276" y="637197"/>
                    </a:lnTo>
                    <a:cubicBezTo>
                      <a:pt x="2417101" y="633614"/>
                      <a:pt x="2423426" y="631822"/>
                      <a:pt x="2429750" y="631823"/>
                    </a:cubicBezTo>
                    <a:close/>
                    <a:moveTo>
                      <a:pt x="1665368" y="631823"/>
                    </a:moveTo>
                    <a:cubicBezTo>
                      <a:pt x="1671691" y="631823"/>
                      <a:pt x="1678015" y="633614"/>
                      <a:pt x="1682840" y="637197"/>
                    </a:cubicBezTo>
                    <a:lnTo>
                      <a:pt x="1759717" y="694289"/>
                    </a:lnTo>
                    <a:cubicBezTo>
                      <a:pt x="1769367" y="701455"/>
                      <a:pt x="1769367" y="713074"/>
                      <a:pt x="1759717" y="720240"/>
                    </a:cubicBezTo>
                    <a:lnTo>
                      <a:pt x="1689704" y="772234"/>
                    </a:lnTo>
                    <a:cubicBezTo>
                      <a:pt x="1680054" y="779399"/>
                      <a:pt x="1664410" y="779399"/>
                      <a:pt x="1654760" y="772234"/>
                    </a:cubicBezTo>
                    <a:lnTo>
                      <a:pt x="1577882" y="715142"/>
                    </a:lnTo>
                    <a:cubicBezTo>
                      <a:pt x="1568233" y="707976"/>
                      <a:pt x="1568233" y="696357"/>
                      <a:pt x="1577882" y="689191"/>
                    </a:cubicBezTo>
                    <a:lnTo>
                      <a:pt x="1647894" y="637197"/>
                    </a:lnTo>
                    <a:cubicBezTo>
                      <a:pt x="1652719" y="633614"/>
                      <a:pt x="1659044" y="631822"/>
                      <a:pt x="1665368" y="631823"/>
                    </a:cubicBezTo>
                    <a:close/>
                    <a:moveTo>
                      <a:pt x="901140" y="631823"/>
                    </a:moveTo>
                    <a:cubicBezTo>
                      <a:pt x="907463" y="631823"/>
                      <a:pt x="913787" y="633614"/>
                      <a:pt x="918612" y="637197"/>
                    </a:cubicBezTo>
                    <a:lnTo>
                      <a:pt x="995489" y="694289"/>
                    </a:lnTo>
                    <a:cubicBezTo>
                      <a:pt x="1005139" y="701455"/>
                      <a:pt x="1005139" y="713074"/>
                      <a:pt x="995489" y="720240"/>
                    </a:cubicBezTo>
                    <a:lnTo>
                      <a:pt x="925477" y="772234"/>
                    </a:lnTo>
                    <a:cubicBezTo>
                      <a:pt x="915827" y="779399"/>
                      <a:pt x="900182" y="779399"/>
                      <a:pt x="890531" y="772234"/>
                    </a:cubicBezTo>
                    <a:lnTo>
                      <a:pt x="813654" y="715142"/>
                    </a:lnTo>
                    <a:cubicBezTo>
                      <a:pt x="804005" y="707976"/>
                      <a:pt x="804005" y="696357"/>
                      <a:pt x="813654" y="689191"/>
                    </a:cubicBezTo>
                    <a:lnTo>
                      <a:pt x="883666" y="637197"/>
                    </a:lnTo>
                    <a:cubicBezTo>
                      <a:pt x="888491" y="633614"/>
                      <a:pt x="894816" y="631822"/>
                      <a:pt x="901140" y="631823"/>
                    </a:cubicBezTo>
                    <a:close/>
                    <a:moveTo>
                      <a:pt x="4249264" y="619143"/>
                    </a:moveTo>
                    <a:cubicBezTo>
                      <a:pt x="4252481" y="618805"/>
                      <a:pt x="4255770" y="618809"/>
                      <a:pt x="4259028" y="619173"/>
                    </a:cubicBezTo>
                    <a:cubicBezTo>
                      <a:pt x="4263372" y="619657"/>
                      <a:pt x="4267659" y="620783"/>
                      <a:pt x="4271640" y="622593"/>
                    </a:cubicBezTo>
                    <a:lnTo>
                      <a:pt x="4348460" y="657523"/>
                    </a:lnTo>
                    <a:cubicBezTo>
                      <a:pt x="4364388" y="664766"/>
                      <a:pt x="4369394" y="680225"/>
                      <a:pt x="4359642" y="692054"/>
                    </a:cubicBezTo>
                    <a:lnTo>
                      <a:pt x="4332895" y="724494"/>
                    </a:lnTo>
                    <a:cubicBezTo>
                      <a:pt x="4323142" y="736322"/>
                      <a:pt x="4302325" y="740040"/>
                      <a:pt x="4286398" y="732798"/>
                    </a:cubicBezTo>
                    <a:lnTo>
                      <a:pt x="4209579" y="697867"/>
                    </a:lnTo>
                    <a:cubicBezTo>
                      <a:pt x="4193652" y="690625"/>
                      <a:pt x="4188644" y="675165"/>
                      <a:pt x="4198397" y="663337"/>
                    </a:cubicBezTo>
                    <a:lnTo>
                      <a:pt x="4225144" y="630897"/>
                    </a:lnTo>
                    <a:cubicBezTo>
                      <a:pt x="4230630" y="624244"/>
                      <a:pt x="4239616" y="620157"/>
                      <a:pt x="4249264" y="619143"/>
                    </a:cubicBezTo>
                    <a:close/>
                    <a:moveTo>
                      <a:pt x="3486484" y="619143"/>
                    </a:moveTo>
                    <a:cubicBezTo>
                      <a:pt x="3489700" y="618805"/>
                      <a:pt x="3492989" y="618809"/>
                      <a:pt x="3496247" y="619173"/>
                    </a:cubicBezTo>
                    <a:cubicBezTo>
                      <a:pt x="3500590" y="619657"/>
                      <a:pt x="3504878" y="620783"/>
                      <a:pt x="3508860" y="622593"/>
                    </a:cubicBezTo>
                    <a:lnTo>
                      <a:pt x="3585679" y="657523"/>
                    </a:lnTo>
                    <a:cubicBezTo>
                      <a:pt x="3601606" y="664766"/>
                      <a:pt x="3606612" y="680225"/>
                      <a:pt x="3596860" y="692054"/>
                    </a:cubicBezTo>
                    <a:lnTo>
                      <a:pt x="3570114" y="724494"/>
                    </a:lnTo>
                    <a:cubicBezTo>
                      <a:pt x="3560362" y="736322"/>
                      <a:pt x="3539544" y="740040"/>
                      <a:pt x="3523616" y="732798"/>
                    </a:cubicBezTo>
                    <a:lnTo>
                      <a:pt x="3446798" y="697867"/>
                    </a:lnTo>
                    <a:cubicBezTo>
                      <a:pt x="3430870" y="690625"/>
                      <a:pt x="3425864" y="675165"/>
                      <a:pt x="3435616" y="663337"/>
                    </a:cubicBezTo>
                    <a:lnTo>
                      <a:pt x="3462362" y="630897"/>
                    </a:lnTo>
                    <a:cubicBezTo>
                      <a:pt x="3467848" y="624244"/>
                      <a:pt x="3476835" y="620157"/>
                      <a:pt x="3486484" y="619143"/>
                    </a:cubicBezTo>
                    <a:close/>
                    <a:moveTo>
                      <a:pt x="2722255" y="619143"/>
                    </a:moveTo>
                    <a:cubicBezTo>
                      <a:pt x="2725472" y="618805"/>
                      <a:pt x="2728761" y="618809"/>
                      <a:pt x="2732020" y="619173"/>
                    </a:cubicBezTo>
                    <a:cubicBezTo>
                      <a:pt x="2736362" y="619657"/>
                      <a:pt x="2740650" y="620783"/>
                      <a:pt x="2744631" y="622593"/>
                    </a:cubicBezTo>
                    <a:lnTo>
                      <a:pt x="2821452" y="657523"/>
                    </a:lnTo>
                    <a:cubicBezTo>
                      <a:pt x="2837379" y="664766"/>
                      <a:pt x="2842384" y="680225"/>
                      <a:pt x="2832632" y="692054"/>
                    </a:cubicBezTo>
                    <a:lnTo>
                      <a:pt x="2805886" y="724494"/>
                    </a:lnTo>
                    <a:cubicBezTo>
                      <a:pt x="2796134" y="736322"/>
                      <a:pt x="2775316" y="740040"/>
                      <a:pt x="2759388" y="732798"/>
                    </a:cubicBezTo>
                    <a:lnTo>
                      <a:pt x="2682570" y="697867"/>
                    </a:lnTo>
                    <a:cubicBezTo>
                      <a:pt x="2666643" y="690625"/>
                      <a:pt x="2661636" y="675165"/>
                      <a:pt x="2671388" y="663337"/>
                    </a:cubicBezTo>
                    <a:lnTo>
                      <a:pt x="2698134" y="630897"/>
                    </a:lnTo>
                    <a:cubicBezTo>
                      <a:pt x="2703620" y="624244"/>
                      <a:pt x="2712607" y="620157"/>
                      <a:pt x="2722255" y="619143"/>
                    </a:cubicBezTo>
                    <a:close/>
                    <a:moveTo>
                      <a:pt x="1957873" y="619143"/>
                    </a:moveTo>
                    <a:cubicBezTo>
                      <a:pt x="1961090" y="618805"/>
                      <a:pt x="1964379" y="618809"/>
                      <a:pt x="1967637" y="619173"/>
                    </a:cubicBezTo>
                    <a:cubicBezTo>
                      <a:pt x="1971981" y="619657"/>
                      <a:pt x="1976268" y="620783"/>
                      <a:pt x="1980249" y="622593"/>
                    </a:cubicBezTo>
                    <a:lnTo>
                      <a:pt x="2057070" y="657523"/>
                    </a:lnTo>
                    <a:cubicBezTo>
                      <a:pt x="2072997" y="664766"/>
                      <a:pt x="2078003" y="680225"/>
                      <a:pt x="2068250" y="692054"/>
                    </a:cubicBezTo>
                    <a:lnTo>
                      <a:pt x="2041504" y="724494"/>
                    </a:lnTo>
                    <a:cubicBezTo>
                      <a:pt x="2031751" y="736322"/>
                      <a:pt x="2010934" y="740040"/>
                      <a:pt x="1995006" y="732798"/>
                    </a:cubicBezTo>
                    <a:lnTo>
                      <a:pt x="1918188" y="697867"/>
                    </a:lnTo>
                    <a:cubicBezTo>
                      <a:pt x="1902260" y="690625"/>
                      <a:pt x="1897254" y="675165"/>
                      <a:pt x="1907006" y="663337"/>
                    </a:cubicBezTo>
                    <a:lnTo>
                      <a:pt x="1933753" y="630897"/>
                    </a:lnTo>
                    <a:cubicBezTo>
                      <a:pt x="1939238" y="624244"/>
                      <a:pt x="1948225" y="620157"/>
                      <a:pt x="1957873" y="619143"/>
                    </a:cubicBezTo>
                    <a:close/>
                    <a:moveTo>
                      <a:pt x="1193646" y="619143"/>
                    </a:moveTo>
                    <a:cubicBezTo>
                      <a:pt x="1196862" y="618805"/>
                      <a:pt x="1200151" y="618809"/>
                      <a:pt x="1203409" y="619173"/>
                    </a:cubicBezTo>
                    <a:cubicBezTo>
                      <a:pt x="1207753" y="619657"/>
                      <a:pt x="1212040" y="620783"/>
                      <a:pt x="1216022" y="622593"/>
                    </a:cubicBezTo>
                    <a:lnTo>
                      <a:pt x="1292842" y="657523"/>
                    </a:lnTo>
                    <a:cubicBezTo>
                      <a:pt x="1308769" y="664766"/>
                      <a:pt x="1313775" y="680225"/>
                      <a:pt x="1304023" y="692054"/>
                    </a:cubicBezTo>
                    <a:lnTo>
                      <a:pt x="1277276" y="724494"/>
                    </a:lnTo>
                    <a:cubicBezTo>
                      <a:pt x="1267523" y="736322"/>
                      <a:pt x="1246706" y="740040"/>
                      <a:pt x="1230778" y="732798"/>
                    </a:cubicBezTo>
                    <a:lnTo>
                      <a:pt x="1153960" y="697867"/>
                    </a:lnTo>
                    <a:cubicBezTo>
                      <a:pt x="1138033" y="690625"/>
                      <a:pt x="1133026" y="675165"/>
                      <a:pt x="1142778" y="663337"/>
                    </a:cubicBezTo>
                    <a:lnTo>
                      <a:pt x="1169525" y="630897"/>
                    </a:lnTo>
                    <a:cubicBezTo>
                      <a:pt x="1175011" y="624244"/>
                      <a:pt x="1183997" y="620157"/>
                      <a:pt x="1193646" y="619143"/>
                    </a:cubicBezTo>
                    <a:close/>
                    <a:moveTo>
                      <a:pt x="4187794" y="611707"/>
                    </a:moveTo>
                    <a:cubicBezTo>
                      <a:pt x="4191171" y="612014"/>
                      <a:pt x="4194390" y="613277"/>
                      <a:pt x="4196650" y="615423"/>
                    </a:cubicBezTo>
                    <a:lnTo>
                      <a:pt x="4206356" y="624636"/>
                    </a:lnTo>
                    <a:cubicBezTo>
                      <a:pt x="4210878" y="628930"/>
                      <a:pt x="4209857" y="635132"/>
                      <a:pt x="4204076" y="638491"/>
                    </a:cubicBezTo>
                    <a:lnTo>
                      <a:pt x="4191006" y="646084"/>
                    </a:lnTo>
                    <a:cubicBezTo>
                      <a:pt x="4185225" y="649442"/>
                      <a:pt x="4176872" y="648684"/>
                      <a:pt x="4172350" y="644390"/>
                    </a:cubicBezTo>
                    <a:lnTo>
                      <a:pt x="4162646" y="635177"/>
                    </a:lnTo>
                    <a:cubicBezTo>
                      <a:pt x="4158124" y="630884"/>
                      <a:pt x="4159143" y="624681"/>
                      <a:pt x="4164926" y="621323"/>
                    </a:cubicBezTo>
                    <a:lnTo>
                      <a:pt x="4177994" y="613730"/>
                    </a:lnTo>
                    <a:cubicBezTo>
                      <a:pt x="4180885" y="612051"/>
                      <a:pt x="4184418" y="611401"/>
                      <a:pt x="4187794" y="611707"/>
                    </a:cubicBezTo>
                    <a:close/>
                    <a:moveTo>
                      <a:pt x="3425014" y="611707"/>
                    </a:moveTo>
                    <a:cubicBezTo>
                      <a:pt x="3428390" y="612014"/>
                      <a:pt x="3431608" y="613277"/>
                      <a:pt x="3433869" y="615423"/>
                    </a:cubicBezTo>
                    <a:lnTo>
                      <a:pt x="3443574" y="624636"/>
                    </a:lnTo>
                    <a:cubicBezTo>
                      <a:pt x="3448097" y="628930"/>
                      <a:pt x="3447076" y="635132"/>
                      <a:pt x="3441294" y="638491"/>
                    </a:cubicBezTo>
                    <a:lnTo>
                      <a:pt x="3428224" y="646084"/>
                    </a:lnTo>
                    <a:cubicBezTo>
                      <a:pt x="3422444" y="649442"/>
                      <a:pt x="3414092" y="648684"/>
                      <a:pt x="3409569" y="644390"/>
                    </a:cubicBezTo>
                    <a:lnTo>
                      <a:pt x="3399864" y="635177"/>
                    </a:lnTo>
                    <a:cubicBezTo>
                      <a:pt x="3395342" y="630884"/>
                      <a:pt x="3396362" y="624681"/>
                      <a:pt x="3402144" y="621323"/>
                    </a:cubicBezTo>
                    <a:lnTo>
                      <a:pt x="3415214" y="613730"/>
                    </a:lnTo>
                    <a:cubicBezTo>
                      <a:pt x="3418104" y="612051"/>
                      <a:pt x="3421638" y="611401"/>
                      <a:pt x="3425014" y="611707"/>
                    </a:cubicBezTo>
                    <a:close/>
                    <a:moveTo>
                      <a:pt x="2660785" y="611707"/>
                    </a:moveTo>
                    <a:cubicBezTo>
                      <a:pt x="2664162" y="612014"/>
                      <a:pt x="2667380" y="613277"/>
                      <a:pt x="2669642" y="615423"/>
                    </a:cubicBezTo>
                    <a:lnTo>
                      <a:pt x="2679346" y="624636"/>
                    </a:lnTo>
                    <a:cubicBezTo>
                      <a:pt x="2683868" y="628930"/>
                      <a:pt x="2682848" y="635132"/>
                      <a:pt x="2677066" y="638491"/>
                    </a:cubicBezTo>
                    <a:lnTo>
                      <a:pt x="2663997" y="646084"/>
                    </a:lnTo>
                    <a:cubicBezTo>
                      <a:pt x="2658216" y="649442"/>
                      <a:pt x="2649863" y="648684"/>
                      <a:pt x="2645341" y="644390"/>
                    </a:cubicBezTo>
                    <a:lnTo>
                      <a:pt x="2635636" y="635177"/>
                    </a:lnTo>
                    <a:cubicBezTo>
                      <a:pt x="2631114" y="630884"/>
                      <a:pt x="2632134" y="624681"/>
                      <a:pt x="2637916" y="621323"/>
                    </a:cubicBezTo>
                    <a:lnTo>
                      <a:pt x="2650985" y="613730"/>
                    </a:lnTo>
                    <a:cubicBezTo>
                      <a:pt x="2653876" y="612051"/>
                      <a:pt x="2657410" y="611401"/>
                      <a:pt x="2660785" y="611707"/>
                    </a:cubicBezTo>
                    <a:close/>
                    <a:moveTo>
                      <a:pt x="1896403" y="611707"/>
                    </a:moveTo>
                    <a:cubicBezTo>
                      <a:pt x="1899780" y="612014"/>
                      <a:pt x="1902998" y="613277"/>
                      <a:pt x="1905260" y="615423"/>
                    </a:cubicBezTo>
                    <a:lnTo>
                      <a:pt x="1914964" y="624636"/>
                    </a:lnTo>
                    <a:cubicBezTo>
                      <a:pt x="1919486" y="628930"/>
                      <a:pt x="1918466" y="635132"/>
                      <a:pt x="1912684" y="638491"/>
                    </a:cubicBezTo>
                    <a:lnTo>
                      <a:pt x="1899614" y="646084"/>
                    </a:lnTo>
                    <a:cubicBezTo>
                      <a:pt x="1893834" y="649442"/>
                      <a:pt x="1885482" y="648684"/>
                      <a:pt x="1880959" y="644390"/>
                    </a:cubicBezTo>
                    <a:lnTo>
                      <a:pt x="1871254" y="635177"/>
                    </a:lnTo>
                    <a:cubicBezTo>
                      <a:pt x="1866732" y="630884"/>
                      <a:pt x="1867752" y="624681"/>
                      <a:pt x="1873534" y="621323"/>
                    </a:cubicBezTo>
                    <a:lnTo>
                      <a:pt x="1886603" y="613730"/>
                    </a:lnTo>
                    <a:cubicBezTo>
                      <a:pt x="1889494" y="612051"/>
                      <a:pt x="1893027" y="611401"/>
                      <a:pt x="1896403" y="611707"/>
                    </a:cubicBezTo>
                    <a:close/>
                    <a:moveTo>
                      <a:pt x="1132176" y="611707"/>
                    </a:moveTo>
                    <a:cubicBezTo>
                      <a:pt x="1135552" y="612014"/>
                      <a:pt x="1138770" y="613277"/>
                      <a:pt x="1141031" y="615423"/>
                    </a:cubicBezTo>
                    <a:lnTo>
                      <a:pt x="1150736" y="624636"/>
                    </a:lnTo>
                    <a:cubicBezTo>
                      <a:pt x="1155260" y="628930"/>
                      <a:pt x="1154238" y="635132"/>
                      <a:pt x="1148456" y="638491"/>
                    </a:cubicBezTo>
                    <a:lnTo>
                      <a:pt x="1135387" y="646084"/>
                    </a:lnTo>
                    <a:cubicBezTo>
                      <a:pt x="1129606" y="649442"/>
                      <a:pt x="1121254" y="648684"/>
                      <a:pt x="1116731" y="644390"/>
                    </a:cubicBezTo>
                    <a:lnTo>
                      <a:pt x="1107026" y="635177"/>
                    </a:lnTo>
                    <a:cubicBezTo>
                      <a:pt x="1102505" y="630884"/>
                      <a:pt x="1103525" y="624681"/>
                      <a:pt x="1109307" y="621323"/>
                    </a:cubicBezTo>
                    <a:lnTo>
                      <a:pt x="1122376" y="613730"/>
                    </a:lnTo>
                    <a:cubicBezTo>
                      <a:pt x="1125266" y="612051"/>
                      <a:pt x="1128800" y="611401"/>
                      <a:pt x="1132176" y="611707"/>
                    </a:cubicBezTo>
                    <a:close/>
                    <a:moveTo>
                      <a:pt x="4105582" y="611666"/>
                    </a:moveTo>
                    <a:cubicBezTo>
                      <a:pt x="4112276" y="612273"/>
                      <a:pt x="4118658" y="614777"/>
                      <a:pt x="4123142" y="619033"/>
                    </a:cubicBezTo>
                    <a:lnTo>
                      <a:pt x="4142383" y="637301"/>
                    </a:lnTo>
                    <a:cubicBezTo>
                      <a:pt x="4151350" y="645814"/>
                      <a:pt x="4149327" y="658112"/>
                      <a:pt x="4137864" y="664771"/>
                    </a:cubicBezTo>
                    <a:lnTo>
                      <a:pt x="4096574" y="688758"/>
                    </a:lnTo>
                    <a:cubicBezTo>
                      <a:pt x="4085111" y="695417"/>
                      <a:pt x="4068550" y="693914"/>
                      <a:pt x="4059584" y="685402"/>
                    </a:cubicBezTo>
                    <a:lnTo>
                      <a:pt x="4040340" y="667134"/>
                    </a:lnTo>
                    <a:cubicBezTo>
                      <a:pt x="4031374" y="658621"/>
                      <a:pt x="4033398" y="646323"/>
                      <a:pt x="4044860" y="639664"/>
                    </a:cubicBezTo>
                    <a:lnTo>
                      <a:pt x="4086151" y="615677"/>
                    </a:lnTo>
                    <a:cubicBezTo>
                      <a:pt x="4091882" y="612348"/>
                      <a:pt x="4098888" y="611058"/>
                      <a:pt x="4105582" y="611666"/>
                    </a:cubicBezTo>
                    <a:close/>
                    <a:moveTo>
                      <a:pt x="3342801" y="611666"/>
                    </a:moveTo>
                    <a:cubicBezTo>
                      <a:pt x="3349495" y="612273"/>
                      <a:pt x="3355876" y="614777"/>
                      <a:pt x="3360360" y="619033"/>
                    </a:cubicBezTo>
                    <a:lnTo>
                      <a:pt x="3379602" y="637301"/>
                    </a:lnTo>
                    <a:cubicBezTo>
                      <a:pt x="3388569" y="645814"/>
                      <a:pt x="3386546" y="658112"/>
                      <a:pt x="3375084" y="664771"/>
                    </a:cubicBezTo>
                    <a:lnTo>
                      <a:pt x="3333793" y="688758"/>
                    </a:lnTo>
                    <a:cubicBezTo>
                      <a:pt x="3322330" y="695417"/>
                      <a:pt x="3305768" y="693914"/>
                      <a:pt x="3296802" y="685402"/>
                    </a:cubicBezTo>
                    <a:lnTo>
                      <a:pt x="3277559" y="667134"/>
                    </a:lnTo>
                    <a:cubicBezTo>
                      <a:pt x="3268593" y="658621"/>
                      <a:pt x="3270617" y="646323"/>
                      <a:pt x="3282079" y="639664"/>
                    </a:cubicBezTo>
                    <a:lnTo>
                      <a:pt x="3323370" y="615677"/>
                    </a:lnTo>
                    <a:cubicBezTo>
                      <a:pt x="3329101" y="612348"/>
                      <a:pt x="3336108" y="611058"/>
                      <a:pt x="3342801" y="611666"/>
                    </a:cubicBezTo>
                    <a:close/>
                    <a:moveTo>
                      <a:pt x="2578573" y="611666"/>
                    </a:moveTo>
                    <a:cubicBezTo>
                      <a:pt x="2585266" y="612273"/>
                      <a:pt x="2591648" y="614777"/>
                      <a:pt x="2596132" y="619033"/>
                    </a:cubicBezTo>
                    <a:lnTo>
                      <a:pt x="2615374" y="637301"/>
                    </a:lnTo>
                    <a:cubicBezTo>
                      <a:pt x="2624341" y="645814"/>
                      <a:pt x="2622318" y="658112"/>
                      <a:pt x="2610856" y="664771"/>
                    </a:cubicBezTo>
                    <a:lnTo>
                      <a:pt x="2569564" y="688758"/>
                    </a:lnTo>
                    <a:cubicBezTo>
                      <a:pt x="2558102" y="695417"/>
                      <a:pt x="2541540" y="693914"/>
                      <a:pt x="2532574" y="685402"/>
                    </a:cubicBezTo>
                    <a:lnTo>
                      <a:pt x="2513331" y="667134"/>
                    </a:lnTo>
                    <a:cubicBezTo>
                      <a:pt x="2504366" y="658621"/>
                      <a:pt x="2506388" y="646323"/>
                      <a:pt x="2517850" y="639664"/>
                    </a:cubicBezTo>
                    <a:lnTo>
                      <a:pt x="2559142" y="615677"/>
                    </a:lnTo>
                    <a:cubicBezTo>
                      <a:pt x="2564873" y="612348"/>
                      <a:pt x="2571879" y="611058"/>
                      <a:pt x="2578573" y="611666"/>
                    </a:cubicBezTo>
                    <a:close/>
                    <a:moveTo>
                      <a:pt x="1814191" y="611666"/>
                    </a:moveTo>
                    <a:cubicBezTo>
                      <a:pt x="1820884" y="612273"/>
                      <a:pt x="1827267" y="614777"/>
                      <a:pt x="1831750" y="619033"/>
                    </a:cubicBezTo>
                    <a:lnTo>
                      <a:pt x="1850992" y="637301"/>
                    </a:lnTo>
                    <a:cubicBezTo>
                      <a:pt x="1859958" y="645814"/>
                      <a:pt x="1857936" y="658112"/>
                      <a:pt x="1846474" y="664771"/>
                    </a:cubicBezTo>
                    <a:lnTo>
                      <a:pt x="1805183" y="688758"/>
                    </a:lnTo>
                    <a:cubicBezTo>
                      <a:pt x="1793720" y="695417"/>
                      <a:pt x="1777158" y="693914"/>
                      <a:pt x="1768192" y="685402"/>
                    </a:cubicBezTo>
                    <a:lnTo>
                      <a:pt x="1748950" y="667134"/>
                    </a:lnTo>
                    <a:cubicBezTo>
                      <a:pt x="1739983" y="658621"/>
                      <a:pt x="1742006" y="646323"/>
                      <a:pt x="1753469" y="639664"/>
                    </a:cubicBezTo>
                    <a:lnTo>
                      <a:pt x="1794760" y="615677"/>
                    </a:lnTo>
                    <a:cubicBezTo>
                      <a:pt x="1800492" y="612348"/>
                      <a:pt x="1807497" y="611058"/>
                      <a:pt x="1814191" y="611666"/>
                    </a:cubicBezTo>
                    <a:close/>
                    <a:moveTo>
                      <a:pt x="1049963" y="611666"/>
                    </a:moveTo>
                    <a:cubicBezTo>
                      <a:pt x="1056657" y="612273"/>
                      <a:pt x="1063039" y="614777"/>
                      <a:pt x="1067523" y="619033"/>
                    </a:cubicBezTo>
                    <a:lnTo>
                      <a:pt x="1086764" y="637301"/>
                    </a:lnTo>
                    <a:cubicBezTo>
                      <a:pt x="1095731" y="645814"/>
                      <a:pt x="1093708" y="658112"/>
                      <a:pt x="1082245" y="664771"/>
                    </a:cubicBezTo>
                    <a:lnTo>
                      <a:pt x="1040955" y="688758"/>
                    </a:lnTo>
                    <a:cubicBezTo>
                      <a:pt x="1029492" y="695417"/>
                      <a:pt x="1012931" y="693914"/>
                      <a:pt x="1003965" y="685402"/>
                    </a:cubicBezTo>
                    <a:lnTo>
                      <a:pt x="984721" y="667134"/>
                    </a:lnTo>
                    <a:cubicBezTo>
                      <a:pt x="975756" y="658621"/>
                      <a:pt x="977779" y="646323"/>
                      <a:pt x="989241" y="639664"/>
                    </a:cubicBezTo>
                    <a:lnTo>
                      <a:pt x="1030532" y="615677"/>
                    </a:lnTo>
                    <a:cubicBezTo>
                      <a:pt x="1036263" y="612348"/>
                      <a:pt x="1043270" y="611058"/>
                      <a:pt x="1049963" y="611666"/>
                    </a:cubicBezTo>
                    <a:close/>
                    <a:moveTo>
                      <a:pt x="811808" y="605996"/>
                    </a:moveTo>
                    <a:lnTo>
                      <a:pt x="847630" y="632598"/>
                    </a:lnTo>
                    <a:cubicBezTo>
                      <a:pt x="852806" y="636442"/>
                      <a:pt x="852805" y="642674"/>
                      <a:pt x="847630" y="646518"/>
                    </a:cubicBezTo>
                    <a:lnTo>
                      <a:pt x="799335" y="682383"/>
                    </a:lnTo>
                    <a:close/>
                    <a:moveTo>
                      <a:pt x="3856323" y="601827"/>
                    </a:moveTo>
                    <a:cubicBezTo>
                      <a:pt x="3859716" y="601827"/>
                      <a:pt x="3863108" y="602787"/>
                      <a:pt x="3865695" y="604710"/>
                    </a:cubicBezTo>
                    <a:lnTo>
                      <a:pt x="3903248" y="632598"/>
                    </a:lnTo>
                    <a:cubicBezTo>
                      <a:pt x="3908424" y="636442"/>
                      <a:pt x="3908424" y="642674"/>
                      <a:pt x="3903248" y="646518"/>
                    </a:cubicBezTo>
                    <a:lnTo>
                      <a:pt x="3850876" y="685411"/>
                    </a:lnTo>
                    <a:cubicBezTo>
                      <a:pt x="3845700" y="689254"/>
                      <a:pt x="3837309" y="689255"/>
                      <a:pt x="3832133" y="685411"/>
                    </a:cubicBezTo>
                    <a:lnTo>
                      <a:pt x="3794580" y="657522"/>
                    </a:lnTo>
                    <a:cubicBezTo>
                      <a:pt x="3789404" y="653679"/>
                      <a:pt x="3789404" y="647446"/>
                      <a:pt x="3794580" y="643603"/>
                    </a:cubicBezTo>
                    <a:lnTo>
                      <a:pt x="3846951" y="604710"/>
                    </a:lnTo>
                    <a:cubicBezTo>
                      <a:pt x="3849540" y="602787"/>
                      <a:pt x="3852931" y="601827"/>
                      <a:pt x="3856323" y="601827"/>
                    </a:cubicBezTo>
                    <a:close/>
                    <a:moveTo>
                      <a:pt x="3093542" y="601827"/>
                    </a:moveTo>
                    <a:cubicBezTo>
                      <a:pt x="3096935" y="601827"/>
                      <a:pt x="3100326" y="602787"/>
                      <a:pt x="3102914" y="604710"/>
                    </a:cubicBezTo>
                    <a:lnTo>
                      <a:pt x="3140468" y="632598"/>
                    </a:lnTo>
                    <a:cubicBezTo>
                      <a:pt x="3145644" y="636442"/>
                      <a:pt x="3145643" y="642674"/>
                      <a:pt x="3140468" y="646518"/>
                    </a:cubicBezTo>
                    <a:lnTo>
                      <a:pt x="3088096" y="685411"/>
                    </a:lnTo>
                    <a:cubicBezTo>
                      <a:pt x="3082920" y="689254"/>
                      <a:pt x="3074528" y="689255"/>
                      <a:pt x="3069352" y="685411"/>
                    </a:cubicBezTo>
                    <a:lnTo>
                      <a:pt x="3031799" y="657522"/>
                    </a:lnTo>
                    <a:cubicBezTo>
                      <a:pt x="3026623" y="653679"/>
                      <a:pt x="3026623" y="647446"/>
                      <a:pt x="3031799" y="643603"/>
                    </a:cubicBezTo>
                    <a:lnTo>
                      <a:pt x="3084170" y="604710"/>
                    </a:lnTo>
                    <a:cubicBezTo>
                      <a:pt x="3086758" y="602787"/>
                      <a:pt x="3090150" y="601827"/>
                      <a:pt x="3093542" y="601827"/>
                    </a:cubicBezTo>
                    <a:close/>
                    <a:moveTo>
                      <a:pt x="2329314" y="601827"/>
                    </a:moveTo>
                    <a:cubicBezTo>
                      <a:pt x="2332707" y="601827"/>
                      <a:pt x="2336099" y="602787"/>
                      <a:pt x="2338686" y="604710"/>
                    </a:cubicBezTo>
                    <a:lnTo>
                      <a:pt x="2376240" y="632598"/>
                    </a:lnTo>
                    <a:cubicBezTo>
                      <a:pt x="2381416" y="636442"/>
                      <a:pt x="2381415" y="642674"/>
                      <a:pt x="2376240" y="646518"/>
                    </a:cubicBezTo>
                    <a:lnTo>
                      <a:pt x="2323868" y="685411"/>
                    </a:lnTo>
                    <a:cubicBezTo>
                      <a:pt x="2318692" y="689254"/>
                      <a:pt x="2310300" y="689255"/>
                      <a:pt x="2305124" y="685411"/>
                    </a:cubicBezTo>
                    <a:lnTo>
                      <a:pt x="2267570" y="657522"/>
                    </a:lnTo>
                    <a:cubicBezTo>
                      <a:pt x="2262395" y="653679"/>
                      <a:pt x="2262395" y="647446"/>
                      <a:pt x="2267570" y="643603"/>
                    </a:cubicBezTo>
                    <a:lnTo>
                      <a:pt x="2319942" y="604710"/>
                    </a:lnTo>
                    <a:cubicBezTo>
                      <a:pt x="2322530" y="602787"/>
                      <a:pt x="2325922" y="601827"/>
                      <a:pt x="2329314" y="601827"/>
                    </a:cubicBezTo>
                    <a:close/>
                    <a:moveTo>
                      <a:pt x="1564932" y="601827"/>
                    </a:moveTo>
                    <a:cubicBezTo>
                      <a:pt x="1568325" y="601827"/>
                      <a:pt x="1571716" y="602787"/>
                      <a:pt x="1574304" y="604710"/>
                    </a:cubicBezTo>
                    <a:lnTo>
                      <a:pt x="1611858" y="632598"/>
                    </a:lnTo>
                    <a:cubicBezTo>
                      <a:pt x="1617034" y="636442"/>
                      <a:pt x="1617033" y="642674"/>
                      <a:pt x="1611858" y="646518"/>
                    </a:cubicBezTo>
                    <a:lnTo>
                      <a:pt x="1559486" y="685411"/>
                    </a:lnTo>
                    <a:cubicBezTo>
                      <a:pt x="1554310" y="689254"/>
                      <a:pt x="1545918" y="689255"/>
                      <a:pt x="1540742" y="685411"/>
                    </a:cubicBezTo>
                    <a:lnTo>
                      <a:pt x="1503188" y="657522"/>
                    </a:lnTo>
                    <a:cubicBezTo>
                      <a:pt x="1498013" y="653679"/>
                      <a:pt x="1498013" y="647446"/>
                      <a:pt x="1503188" y="643603"/>
                    </a:cubicBezTo>
                    <a:lnTo>
                      <a:pt x="1555560" y="604710"/>
                    </a:lnTo>
                    <a:cubicBezTo>
                      <a:pt x="1558148" y="602787"/>
                      <a:pt x="1561540" y="601827"/>
                      <a:pt x="1564932" y="601827"/>
                    </a:cubicBezTo>
                    <a:close/>
                    <a:moveTo>
                      <a:pt x="4329857" y="601760"/>
                    </a:moveTo>
                    <a:cubicBezTo>
                      <a:pt x="4332208" y="602240"/>
                      <a:pt x="4334312" y="603387"/>
                      <a:pt x="4335614" y="605085"/>
                    </a:cubicBezTo>
                    <a:lnTo>
                      <a:pt x="4342895" y="614599"/>
                    </a:lnTo>
                    <a:cubicBezTo>
                      <a:pt x="4345496" y="617995"/>
                      <a:pt x="4343895" y="622315"/>
                      <a:pt x="4339321" y="624246"/>
                    </a:cubicBezTo>
                    <a:lnTo>
                      <a:pt x="4326775" y="629543"/>
                    </a:lnTo>
                    <a:cubicBezTo>
                      <a:pt x="4322200" y="631474"/>
                      <a:pt x="4316384" y="630286"/>
                      <a:pt x="4313783" y="626889"/>
                    </a:cubicBezTo>
                    <a:lnTo>
                      <a:pt x="4306502" y="617376"/>
                    </a:lnTo>
                    <a:cubicBezTo>
                      <a:pt x="4303900" y="613980"/>
                      <a:pt x="4305500" y="609659"/>
                      <a:pt x="4310074" y="607728"/>
                    </a:cubicBezTo>
                    <a:lnTo>
                      <a:pt x="4322621" y="602432"/>
                    </a:lnTo>
                    <a:cubicBezTo>
                      <a:pt x="4324908" y="601466"/>
                      <a:pt x="4327506" y="601280"/>
                      <a:pt x="4329857" y="601760"/>
                    </a:cubicBezTo>
                    <a:close/>
                    <a:moveTo>
                      <a:pt x="3567076" y="601760"/>
                    </a:moveTo>
                    <a:cubicBezTo>
                      <a:pt x="3569428" y="602240"/>
                      <a:pt x="3571532" y="603387"/>
                      <a:pt x="3572832" y="605085"/>
                    </a:cubicBezTo>
                    <a:lnTo>
                      <a:pt x="3580114" y="614599"/>
                    </a:lnTo>
                    <a:cubicBezTo>
                      <a:pt x="3582714" y="617995"/>
                      <a:pt x="3581114" y="622315"/>
                      <a:pt x="3576540" y="624246"/>
                    </a:cubicBezTo>
                    <a:lnTo>
                      <a:pt x="3563994" y="629543"/>
                    </a:lnTo>
                    <a:cubicBezTo>
                      <a:pt x="3559420" y="631474"/>
                      <a:pt x="3553602" y="630286"/>
                      <a:pt x="3551002" y="626889"/>
                    </a:cubicBezTo>
                    <a:lnTo>
                      <a:pt x="3543720" y="617376"/>
                    </a:lnTo>
                    <a:cubicBezTo>
                      <a:pt x="3541119" y="613980"/>
                      <a:pt x="3542720" y="609659"/>
                      <a:pt x="3547294" y="607728"/>
                    </a:cubicBezTo>
                    <a:lnTo>
                      <a:pt x="3559840" y="602432"/>
                    </a:lnTo>
                    <a:cubicBezTo>
                      <a:pt x="3562127" y="601466"/>
                      <a:pt x="3564724" y="601280"/>
                      <a:pt x="3567076" y="601760"/>
                    </a:cubicBezTo>
                    <a:close/>
                    <a:moveTo>
                      <a:pt x="2802848" y="601760"/>
                    </a:moveTo>
                    <a:cubicBezTo>
                      <a:pt x="2805199" y="602240"/>
                      <a:pt x="2807304" y="603387"/>
                      <a:pt x="2808604" y="605085"/>
                    </a:cubicBezTo>
                    <a:lnTo>
                      <a:pt x="2815886" y="614599"/>
                    </a:lnTo>
                    <a:cubicBezTo>
                      <a:pt x="2818486" y="617995"/>
                      <a:pt x="2816886" y="622315"/>
                      <a:pt x="2812312" y="624246"/>
                    </a:cubicBezTo>
                    <a:lnTo>
                      <a:pt x="2799766" y="629543"/>
                    </a:lnTo>
                    <a:cubicBezTo>
                      <a:pt x="2795191" y="631474"/>
                      <a:pt x="2789374" y="630286"/>
                      <a:pt x="2786774" y="626889"/>
                    </a:cubicBezTo>
                    <a:lnTo>
                      <a:pt x="2779492" y="617376"/>
                    </a:lnTo>
                    <a:cubicBezTo>
                      <a:pt x="2776892" y="613980"/>
                      <a:pt x="2778492" y="609659"/>
                      <a:pt x="2783066" y="607728"/>
                    </a:cubicBezTo>
                    <a:lnTo>
                      <a:pt x="2795612" y="602432"/>
                    </a:lnTo>
                    <a:cubicBezTo>
                      <a:pt x="2797899" y="601466"/>
                      <a:pt x="2800496" y="601280"/>
                      <a:pt x="2802848" y="601760"/>
                    </a:cubicBezTo>
                    <a:close/>
                    <a:moveTo>
                      <a:pt x="2038466" y="601760"/>
                    </a:moveTo>
                    <a:cubicBezTo>
                      <a:pt x="2040817" y="602240"/>
                      <a:pt x="2042922" y="603387"/>
                      <a:pt x="2044222" y="605085"/>
                    </a:cubicBezTo>
                    <a:lnTo>
                      <a:pt x="2051504" y="614599"/>
                    </a:lnTo>
                    <a:cubicBezTo>
                      <a:pt x="2054104" y="617995"/>
                      <a:pt x="2052504" y="622315"/>
                      <a:pt x="2047930" y="624246"/>
                    </a:cubicBezTo>
                    <a:lnTo>
                      <a:pt x="2035384" y="629543"/>
                    </a:lnTo>
                    <a:cubicBezTo>
                      <a:pt x="2030810" y="631474"/>
                      <a:pt x="2024992" y="630286"/>
                      <a:pt x="2022392" y="626889"/>
                    </a:cubicBezTo>
                    <a:lnTo>
                      <a:pt x="2015110" y="617376"/>
                    </a:lnTo>
                    <a:cubicBezTo>
                      <a:pt x="2012509" y="613980"/>
                      <a:pt x="2014109" y="609659"/>
                      <a:pt x="2018684" y="607728"/>
                    </a:cubicBezTo>
                    <a:lnTo>
                      <a:pt x="2031230" y="602432"/>
                    </a:lnTo>
                    <a:cubicBezTo>
                      <a:pt x="2033518" y="601466"/>
                      <a:pt x="2036114" y="601280"/>
                      <a:pt x="2038466" y="601760"/>
                    </a:cubicBezTo>
                    <a:close/>
                    <a:moveTo>
                      <a:pt x="1274238" y="601760"/>
                    </a:moveTo>
                    <a:cubicBezTo>
                      <a:pt x="1276589" y="602240"/>
                      <a:pt x="1278694" y="603387"/>
                      <a:pt x="1279994" y="605085"/>
                    </a:cubicBezTo>
                    <a:lnTo>
                      <a:pt x="1287275" y="614599"/>
                    </a:lnTo>
                    <a:cubicBezTo>
                      <a:pt x="1289877" y="617995"/>
                      <a:pt x="1288277" y="622315"/>
                      <a:pt x="1283702" y="624246"/>
                    </a:cubicBezTo>
                    <a:lnTo>
                      <a:pt x="1271156" y="629543"/>
                    </a:lnTo>
                    <a:cubicBezTo>
                      <a:pt x="1266582" y="631474"/>
                      <a:pt x="1260765" y="630286"/>
                      <a:pt x="1258164" y="626889"/>
                    </a:cubicBezTo>
                    <a:lnTo>
                      <a:pt x="1250882" y="617376"/>
                    </a:lnTo>
                    <a:cubicBezTo>
                      <a:pt x="1248282" y="613980"/>
                      <a:pt x="1249882" y="609659"/>
                      <a:pt x="1254456" y="607728"/>
                    </a:cubicBezTo>
                    <a:lnTo>
                      <a:pt x="1267002" y="602432"/>
                    </a:lnTo>
                    <a:cubicBezTo>
                      <a:pt x="1269289" y="601466"/>
                      <a:pt x="1271886" y="601280"/>
                      <a:pt x="1274238" y="601760"/>
                    </a:cubicBezTo>
                    <a:close/>
                    <a:moveTo>
                      <a:pt x="3920384" y="597249"/>
                    </a:moveTo>
                    <a:lnTo>
                      <a:pt x="3936134" y="597249"/>
                    </a:lnTo>
                    <a:cubicBezTo>
                      <a:pt x="3943475" y="597249"/>
                      <a:pt x="3949425" y="601668"/>
                      <a:pt x="3949425" y="607119"/>
                    </a:cubicBezTo>
                    <a:cubicBezTo>
                      <a:pt x="3949425" y="611227"/>
                      <a:pt x="3949424" y="615334"/>
                      <a:pt x="3949424" y="619441"/>
                    </a:cubicBezTo>
                    <a:cubicBezTo>
                      <a:pt x="3949425" y="624892"/>
                      <a:pt x="3943475" y="629311"/>
                      <a:pt x="3936134" y="629311"/>
                    </a:cubicBezTo>
                    <a:lnTo>
                      <a:pt x="3920384" y="629311"/>
                    </a:lnTo>
                    <a:cubicBezTo>
                      <a:pt x="3913044" y="629311"/>
                      <a:pt x="3907094" y="624893"/>
                      <a:pt x="3907094" y="619441"/>
                    </a:cubicBezTo>
                    <a:lnTo>
                      <a:pt x="3907094" y="607119"/>
                    </a:lnTo>
                    <a:cubicBezTo>
                      <a:pt x="3907094" y="601668"/>
                      <a:pt x="3913044" y="597249"/>
                      <a:pt x="3920384" y="597249"/>
                    </a:cubicBezTo>
                    <a:close/>
                    <a:moveTo>
                      <a:pt x="3157602" y="597249"/>
                    </a:moveTo>
                    <a:lnTo>
                      <a:pt x="3173353" y="597249"/>
                    </a:lnTo>
                    <a:cubicBezTo>
                      <a:pt x="3180694" y="597249"/>
                      <a:pt x="3186644" y="601668"/>
                      <a:pt x="3186644" y="607119"/>
                    </a:cubicBezTo>
                    <a:cubicBezTo>
                      <a:pt x="3186644" y="611227"/>
                      <a:pt x="3186644" y="615334"/>
                      <a:pt x="3186644" y="619441"/>
                    </a:cubicBezTo>
                    <a:cubicBezTo>
                      <a:pt x="3186644" y="624892"/>
                      <a:pt x="3180694" y="629311"/>
                      <a:pt x="3173353" y="629311"/>
                    </a:cubicBezTo>
                    <a:lnTo>
                      <a:pt x="3157603" y="629311"/>
                    </a:lnTo>
                    <a:cubicBezTo>
                      <a:pt x="3150264" y="629311"/>
                      <a:pt x="3144312" y="624893"/>
                      <a:pt x="3144312" y="619441"/>
                    </a:cubicBezTo>
                    <a:lnTo>
                      <a:pt x="3144312" y="607119"/>
                    </a:lnTo>
                    <a:cubicBezTo>
                      <a:pt x="3144312" y="601668"/>
                      <a:pt x="3150264" y="597249"/>
                      <a:pt x="3157602" y="597249"/>
                    </a:cubicBezTo>
                    <a:close/>
                    <a:moveTo>
                      <a:pt x="2393374" y="597249"/>
                    </a:moveTo>
                    <a:lnTo>
                      <a:pt x="2409126" y="597249"/>
                    </a:lnTo>
                    <a:cubicBezTo>
                      <a:pt x="2416466" y="597249"/>
                      <a:pt x="2422416" y="601668"/>
                      <a:pt x="2422416" y="607119"/>
                    </a:cubicBezTo>
                    <a:cubicBezTo>
                      <a:pt x="2422416" y="611227"/>
                      <a:pt x="2422416" y="615334"/>
                      <a:pt x="2422415" y="619441"/>
                    </a:cubicBezTo>
                    <a:cubicBezTo>
                      <a:pt x="2422416" y="624892"/>
                      <a:pt x="2416466" y="629311"/>
                      <a:pt x="2409126" y="629311"/>
                    </a:cubicBezTo>
                    <a:lnTo>
                      <a:pt x="2393375" y="629311"/>
                    </a:lnTo>
                    <a:cubicBezTo>
                      <a:pt x="2386036" y="629311"/>
                      <a:pt x="2380085" y="624893"/>
                      <a:pt x="2380085" y="619441"/>
                    </a:cubicBezTo>
                    <a:lnTo>
                      <a:pt x="2380085" y="607119"/>
                    </a:lnTo>
                    <a:cubicBezTo>
                      <a:pt x="2380085" y="601668"/>
                      <a:pt x="2386036" y="597249"/>
                      <a:pt x="2393374" y="597249"/>
                    </a:cubicBezTo>
                    <a:close/>
                    <a:moveTo>
                      <a:pt x="1628993" y="597249"/>
                    </a:moveTo>
                    <a:lnTo>
                      <a:pt x="1644744" y="597249"/>
                    </a:lnTo>
                    <a:cubicBezTo>
                      <a:pt x="1652084" y="597249"/>
                      <a:pt x="1658034" y="601668"/>
                      <a:pt x="1658034" y="607119"/>
                    </a:cubicBezTo>
                    <a:cubicBezTo>
                      <a:pt x="1658034" y="611227"/>
                      <a:pt x="1658034" y="615334"/>
                      <a:pt x="1658033" y="619441"/>
                    </a:cubicBezTo>
                    <a:cubicBezTo>
                      <a:pt x="1658034" y="624892"/>
                      <a:pt x="1652084" y="629311"/>
                      <a:pt x="1644744" y="629311"/>
                    </a:cubicBezTo>
                    <a:lnTo>
                      <a:pt x="1628993" y="629311"/>
                    </a:lnTo>
                    <a:cubicBezTo>
                      <a:pt x="1621653" y="629311"/>
                      <a:pt x="1615702" y="624893"/>
                      <a:pt x="1615702" y="619441"/>
                    </a:cubicBezTo>
                    <a:lnTo>
                      <a:pt x="1615702" y="607119"/>
                    </a:lnTo>
                    <a:cubicBezTo>
                      <a:pt x="1615702" y="601668"/>
                      <a:pt x="1621653" y="597249"/>
                      <a:pt x="1628993" y="597249"/>
                    </a:cubicBezTo>
                    <a:close/>
                    <a:moveTo>
                      <a:pt x="864765" y="597249"/>
                    </a:moveTo>
                    <a:lnTo>
                      <a:pt x="880515" y="597249"/>
                    </a:lnTo>
                    <a:cubicBezTo>
                      <a:pt x="887856" y="597249"/>
                      <a:pt x="893806" y="601668"/>
                      <a:pt x="893806" y="607119"/>
                    </a:cubicBezTo>
                    <a:cubicBezTo>
                      <a:pt x="893806" y="611227"/>
                      <a:pt x="893806" y="615334"/>
                      <a:pt x="893806" y="619441"/>
                    </a:cubicBezTo>
                    <a:cubicBezTo>
                      <a:pt x="893806" y="624892"/>
                      <a:pt x="887856" y="629311"/>
                      <a:pt x="880515" y="629311"/>
                    </a:cubicBezTo>
                    <a:lnTo>
                      <a:pt x="864766" y="629311"/>
                    </a:lnTo>
                    <a:cubicBezTo>
                      <a:pt x="857425" y="629311"/>
                      <a:pt x="851475" y="624893"/>
                      <a:pt x="851475" y="619441"/>
                    </a:cubicBezTo>
                    <a:lnTo>
                      <a:pt x="851475" y="607119"/>
                    </a:lnTo>
                    <a:cubicBezTo>
                      <a:pt x="851475" y="601668"/>
                      <a:pt x="857425" y="597249"/>
                      <a:pt x="864765" y="597249"/>
                    </a:cubicBezTo>
                    <a:close/>
                    <a:moveTo>
                      <a:pt x="4411140" y="587451"/>
                    </a:moveTo>
                    <a:cubicBezTo>
                      <a:pt x="4418662" y="587235"/>
                      <a:pt x="4426293" y="589151"/>
                      <a:pt x="4432253" y="593248"/>
                    </a:cubicBezTo>
                    <a:lnTo>
                      <a:pt x="4443826" y="601205"/>
                    </a:lnTo>
                    <a:lnTo>
                      <a:pt x="4454131" y="693225"/>
                    </a:lnTo>
                    <a:lnTo>
                      <a:pt x="4443485" y="696862"/>
                    </a:lnTo>
                    <a:cubicBezTo>
                      <a:pt x="4435964" y="697077"/>
                      <a:pt x="4428332" y="695162"/>
                      <a:pt x="4422372" y="691064"/>
                    </a:cubicBezTo>
                    <a:lnTo>
                      <a:pt x="4362029" y="649576"/>
                    </a:lnTo>
                    <a:cubicBezTo>
                      <a:pt x="4350110" y="641382"/>
                      <a:pt x="4349394" y="627563"/>
                      <a:pt x="4360429" y="618712"/>
                    </a:cubicBezTo>
                    <a:lnTo>
                      <a:pt x="4390692" y="594437"/>
                    </a:lnTo>
                    <a:cubicBezTo>
                      <a:pt x="4396209" y="590011"/>
                      <a:pt x="4403620" y="587665"/>
                      <a:pt x="4411140" y="587451"/>
                    </a:cubicBezTo>
                    <a:close/>
                    <a:moveTo>
                      <a:pt x="3648359" y="587451"/>
                    </a:moveTo>
                    <a:cubicBezTo>
                      <a:pt x="3655881" y="587235"/>
                      <a:pt x="3663512" y="589151"/>
                      <a:pt x="3669472" y="593248"/>
                    </a:cubicBezTo>
                    <a:lnTo>
                      <a:pt x="3729814" y="634736"/>
                    </a:lnTo>
                    <a:cubicBezTo>
                      <a:pt x="3741733" y="642930"/>
                      <a:pt x="3742450" y="656749"/>
                      <a:pt x="3731416" y="665601"/>
                    </a:cubicBezTo>
                    <a:lnTo>
                      <a:pt x="3701152" y="689876"/>
                    </a:lnTo>
                    <a:cubicBezTo>
                      <a:pt x="3690118" y="698727"/>
                      <a:pt x="3671511" y="699259"/>
                      <a:pt x="3659591" y="691064"/>
                    </a:cubicBezTo>
                    <a:lnTo>
                      <a:pt x="3599248" y="649576"/>
                    </a:lnTo>
                    <a:cubicBezTo>
                      <a:pt x="3587330" y="641382"/>
                      <a:pt x="3586612" y="627563"/>
                      <a:pt x="3597648" y="618712"/>
                    </a:cubicBezTo>
                    <a:lnTo>
                      <a:pt x="3627910" y="594437"/>
                    </a:lnTo>
                    <a:cubicBezTo>
                      <a:pt x="3633428" y="590011"/>
                      <a:pt x="3640838" y="587665"/>
                      <a:pt x="3648359" y="587451"/>
                    </a:cubicBezTo>
                    <a:close/>
                    <a:moveTo>
                      <a:pt x="2884132" y="587451"/>
                    </a:moveTo>
                    <a:cubicBezTo>
                      <a:pt x="2891653" y="587235"/>
                      <a:pt x="2899284" y="589151"/>
                      <a:pt x="2905244" y="593248"/>
                    </a:cubicBezTo>
                    <a:lnTo>
                      <a:pt x="2965586" y="634736"/>
                    </a:lnTo>
                    <a:cubicBezTo>
                      <a:pt x="2977505" y="642930"/>
                      <a:pt x="2978222" y="656749"/>
                      <a:pt x="2967187" y="665601"/>
                    </a:cubicBezTo>
                    <a:lnTo>
                      <a:pt x="2936924" y="689876"/>
                    </a:lnTo>
                    <a:cubicBezTo>
                      <a:pt x="2925890" y="698727"/>
                      <a:pt x="2907282" y="699259"/>
                      <a:pt x="2895363" y="691064"/>
                    </a:cubicBezTo>
                    <a:lnTo>
                      <a:pt x="2835021" y="649576"/>
                    </a:lnTo>
                    <a:cubicBezTo>
                      <a:pt x="2823102" y="641382"/>
                      <a:pt x="2822384" y="627563"/>
                      <a:pt x="2833420" y="618712"/>
                    </a:cubicBezTo>
                    <a:lnTo>
                      <a:pt x="2863682" y="594437"/>
                    </a:lnTo>
                    <a:cubicBezTo>
                      <a:pt x="2869200" y="590011"/>
                      <a:pt x="2876610" y="587665"/>
                      <a:pt x="2884132" y="587451"/>
                    </a:cubicBezTo>
                    <a:close/>
                    <a:moveTo>
                      <a:pt x="2119750" y="587451"/>
                    </a:moveTo>
                    <a:cubicBezTo>
                      <a:pt x="2127271" y="587235"/>
                      <a:pt x="2134902" y="589151"/>
                      <a:pt x="2140862" y="593248"/>
                    </a:cubicBezTo>
                    <a:lnTo>
                      <a:pt x="2201204" y="634736"/>
                    </a:lnTo>
                    <a:cubicBezTo>
                      <a:pt x="2213123" y="642930"/>
                      <a:pt x="2213839" y="656749"/>
                      <a:pt x="2202806" y="665601"/>
                    </a:cubicBezTo>
                    <a:lnTo>
                      <a:pt x="2172542" y="689876"/>
                    </a:lnTo>
                    <a:cubicBezTo>
                      <a:pt x="2161508" y="698727"/>
                      <a:pt x="2142900" y="699259"/>
                      <a:pt x="2130981" y="691064"/>
                    </a:cubicBezTo>
                    <a:lnTo>
                      <a:pt x="2070638" y="649576"/>
                    </a:lnTo>
                    <a:cubicBezTo>
                      <a:pt x="2058719" y="641382"/>
                      <a:pt x="2058003" y="627563"/>
                      <a:pt x="2069037" y="618712"/>
                    </a:cubicBezTo>
                    <a:lnTo>
                      <a:pt x="2099300" y="594437"/>
                    </a:lnTo>
                    <a:cubicBezTo>
                      <a:pt x="2104818" y="590011"/>
                      <a:pt x="2112228" y="587665"/>
                      <a:pt x="2119750" y="587451"/>
                    </a:cubicBezTo>
                    <a:close/>
                    <a:moveTo>
                      <a:pt x="1355522" y="587451"/>
                    </a:moveTo>
                    <a:cubicBezTo>
                      <a:pt x="1363044" y="587235"/>
                      <a:pt x="1370674" y="589151"/>
                      <a:pt x="1376634" y="593248"/>
                    </a:cubicBezTo>
                    <a:lnTo>
                      <a:pt x="1436976" y="634736"/>
                    </a:lnTo>
                    <a:cubicBezTo>
                      <a:pt x="1448895" y="642930"/>
                      <a:pt x="1449612" y="656749"/>
                      <a:pt x="1438577" y="665601"/>
                    </a:cubicBezTo>
                    <a:lnTo>
                      <a:pt x="1408314" y="689876"/>
                    </a:lnTo>
                    <a:cubicBezTo>
                      <a:pt x="1397279" y="698727"/>
                      <a:pt x="1378673" y="699259"/>
                      <a:pt x="1366753" y="691064"/>
                    </a:cubicBezTo>
                    <a:lnTo>
                      <a:pt x="1306410" y="649576"/>
                    </a:lnTo>
                    <a:cubicBezTo>
                      <a:pt x="1294492" y="641382"/>
                      <a:pt x="1293775" y="627563"/>
                      <a:pt x="1304810" y="618712"/>
                    </a:cubicBezTo>
                    <a:lnTo>
                      <a:pt x="1335073" y="594437"/>
                    </a:lnTo>
                    <a:cubicBezTo>
                      <a:pt x="1340590" y="590011"/>
                      <a:pt x="1348001" y="587665"/>
                      <a:pt x="1355522" y="587451"/>
                    </a:cubicBezTo>
                    <a:close/>
                    <a:moveTo>
                      <a:pt x="4116430" y="581849"/>
                    </a:moveTo>
                    <a:cubicBezTo>
                      <a:pt x="4118662" y="581923"/>
                      <a:pt x="4120856" y="582628"/>
                      <a:pt x="4122482" y="583948"/>
                    </a:cubicBezTo>
                    <a:lnTo>
                      <a:pt x="4129464" y="589615"/>
                    </a:lnTo>
                    <a:cubicBezTo>
                      <a:pt x="4132718" y="592256"/>
                      <a:pt x="4132472" y="596355"/>
                      <a:pt x="4128917" y="598770"/>
                    </a:cubicBezTo>
                    <a:lnTo>
                      <a:pt x="4121286" y="603956"/>
                    </a:lnTo>
                    <a:cubicBezTo>
                      <a:pt x="4117731" y="606372"/>
                      <a:pt x="4112212" y="606190"/>
                      <a:pt x="4108958" y="603549"/>
                    </a:cubicBezTo>
                    <a:lnTo>
                      <a:pt x="4101976" y="597883"/>
                    </a:lnTo>
                    <a:cubicBezTo>
                      <a:pt x="4098723" y="595242"/>
                      <a:pt x="4098968" y="591144"/>
                      <a:pt x="4102523" y="588727"/>
                    </a:cubicBezTo>
                    <a:lnTo>
                      <a:pt x="4110153" y="583542"/>
                    </a:lnTo>
                    <a:cubicBezTo>
                      <a:pt x="4111932" y="582334"/>
                      <a:pt x="4114200" y="581776"/>
                      <a:pt x="4116430" y="581849"/>
                    </a:cubicBezTo>
                    <a:close/>
                    <a:moveTo>
                      <a:pt x="3353650" y="581849"/>
                    </a:moveTo>
                    <a:cubicBezTo>
                      <a:pt x="3355881" y="581923"/>
                      <a:pt x="3358075" y="582628"/>
                      <a:pt x="3359701" y="583948"/>
                    </a:cubicBezTo>
                    <a:lnTo>
                      <a:pt x="3366683" y="589615"/>
                    </a:lnTo>
                    <a:cubicBezTo>
                      <a:pt x="3369936" y="592256"/>
                      <a:pt x="3369692" y="596355"/>
                      <a:pt x="3366136" y="598770"/>
                    </a:cubicBezTo>
                    <a:lnTo>
                      <a:pt x="3358506" y="603956"/>
                    </a:lnTo>
                    <a:cubicBezTo>
                      <a:pt x="3354951" y="606372"/>
                      <a:pt x="3349430" y="606190"/>
                      <a:pt x="3346178" y="603549"/>
                    </a:cubicBezTo>
                    <a:lnTo>
                      <a:pt x="3339195" y="597883"/>
                    </a:lnTo>
                    <a:cubicBezTo>
                      <a:pt x="3335942" y="595242"/>
                      <a:pt x="3336187" y="591144"/>
                      <a:pt x="3339742" y="588727"/>
                    </a:cubicBezTo>
                    <a:lnTo>
                      <a:pt x="3347372" y="583542"/>
                    </a:lnTo>
                    <a:cubicBezTo>
                      <a:pt x="3349151" y="582334"/>
                      <a:pt x="3351419" y="581776"/>
                      <a:pt x="3353650" y="581849"/>
                    </a:cubicBezTo>
                    <a:close/>
                    <a:moveTo>
                      <a:pt x="2589422" y="581849"/>
                    </a:moveTo>
                    <a:cubicBezTo>
                      <a:pt x="2591653" y="581923"/>
                      <a:pt x="2593847" y="582628"/>
                      <a:pt x="2595473" y="583948"/>
                    </a:cubicBezTo>
                    <a:lnTo>
                      <a:pt x="2602455" y="589615"/>
                    </a:lnTo>
                    <a:cubicBezTo>
                      <a:pt x="2605709" y="592256"/>
                      <a:pt x="2605464" y="596355"/>
                      <a:pt x="2601908" y="598770"/>
                    </a:cubicBezTo>
                    <a:lnTo>
                      <a:pt x="2594277" y="603956"/>
                    </a:lnTo>
                    <a:cubicBezTo>
                      <a:pt x="2590722" y="606372"/>
                      <a:pt x="2585202" y="606190"/>
                      <a:pt x="2581950" y="603549"/>
                    </a:cubicBezTo>
                    <a:lnTo>
                      <a:pt x="2574967" y="597883"/>
                    </a:lnTo>
                    <a:cubicBezTo>
                      <a:pt x="2571714" y="595242"/>
                      <a:pt x="2571959" y="591144"/>
                      <a:pt x="2575513" y="588727"/>
                    </a:cubicBezTo>
                    <a:lnTo>
                      <a:pt x="2583144" y="583542"/>
                    </a:lnTo>
                    <a:cubicBezTo>
                      <a:pt x="2584923" y="582334"/>
                      <a:pt x="2587191" y="581776"/>
                      <a:pt x="2589422" y="581849"/>
                    </a:cubicBezTo>
                    <a:close/>
                    <a:moveTo>
                      <a:pt x="1825040" y="581849"/>
                    </a:moveTo>
                    <a:cubicBezTo>
                      <a:pt x="1827271" y="581923"/>
                      <a:pt x="1829464" y="582628"/>
                      <a:pt x="1831091" y="583948"/>
                    </a:cubicBezTo>
                    <a:lnTo>
                      <a:pt x="1838073" y="589615"/>
                    </a:lnTo>
                    <a:cubicBezTo>
                      <a:pt x="1841326" y="592256"/>
                      <a:pt x="1841082" y="596355"/>
                      <a:pt x="1837526" y="598770"/>
                    </a:cubicBezTo>
                    <a:lnTo>
                      <a:pt x="1829896" y="603956"/>
                    </a:lnTo>
                    <a:cubicBezTo>
                      <a:pt x="1826340" y="606372"/>
                      <a:pt x="1820821" y="606190"/>
                      <a:pt x="1817567" y="603549"/>
                    </a:cubicBezTo>
                    <a:lnTo>
                      <a:pt x="1810585" y="597883"/>
                    </a:lnTo>
                    <a:cubicBezTo>
                      <a:pt x="1807332" y="595242"/>
                      <a:pt x="1807577" y="591144"/>
                      <a:pt x="1811132" y="588727"/>
                    </a:cubicBezTo>
                    <a:lnTo>
                      <a:pt x="1818762" y="583542"/>
                    </a:lnTo>
                    <a:cubicBezTo>
                      <a:pt x="1820541" y="582334"/>
                      <a:pt x="1822809" y="581776"/>
                      <a:pt x="1825040" y="581849"/>
                    </a:cubicBezTo>
                    <a:close/>
                    <a:moveTo>
                      <a:pt x="1060812" y="581849"/>
                    </a:moveTo>
                    <a:cubicBezTo>
                      <a:pt x="1063043" y="581923"/>
                      <a:pt x="1065237" y="582628"/>
                      <a:pt x="1066863" y="583948"/>
                    </a:cubicBezTo>
                    <a:lnTo>
                      <a:pt x="1073845" y="589615"/>
                    </a:lnTo>
                    <a:cubicBezTo>
                      <a:pt x="1077098" y="592256"/>
                      <a:pt x="1076854" y="596355"/>
                      <a:pt x="1073298" y="598770"/>
                    </a:cubicBezTo>
                    <a:lnTo>
                      <a:pt x="1065668" y="603956"/>
                    </a:lnTo>
                    <a:cubicBezTo>
                      <a:pt x="1062112" y="606372"/>
                      <a:pt x="1056593" y="606190"/>
                      <a:pt x="1053340" y="603549"/>
                    </a:cubicBezTo>
                    <a:lnTo>
                      <a:pt x="1046357" y="597883"/>
                    </a:lnTo>
                    <a:cubicBezTo>
                      <a:pt x="1043104" y="595242"/>
                      <a:pt x="1043349" y="591144"/>
                      <a:pt x="1046904" y="588727"/>
                    </a:cubicBezTo>
                    <a:lnTo>
                      <a:pt x="1054534" y="583542"/>
                    </a:lnTo>
                    <a:cubicBezTo>
                      <a:pt x="1056313" y="582334"/>
                      <a:pt x="1058582" y="581776"/>
                      <a:pt x="1060812" y="581849"/>
                    </a:cubicBezTo>
                    <a:close/>
                    <a:moveTo>
                      <a:pt x="3890591" y="577549"/>
                    </a:moveTo>
                    <a:cubicBezTo>
                      <a:pt x="3892822" y="577622"/>
                      <a:pt x="3895015" y="578328"/>
                      <a:pt x="3896641" y="579648"/>
                    </a:cubicBezTo>
                    <a:lnTo>
                      <a:pt x="3903624" y="585315"/>
                    </a:lnTo>
                    <a:cubicBezTo>
                      <a:pt x="3906877" y="587955"/>
                      <a:pt x="3906632" y="592054"/>
                      <a:pt x="3903078" y="594470"/>
                    </a:cubicBezTo>
                    <a:lnTo>
                      <a:pt x="3895446" y="599655"/>
                    </a:lnTo>
                    <a:cubicBezTo>
                      <a:pt x="3891890" y="602071"/>
                      <a:pt x="3886371" y="601889"/>
                      <a:pt x="3883118" y="599249"/>
                    </a:cubicBezTo>
                    <a:lnTo>
                      <a:pt x="3876134" y="593583"/>
                    </a:lnTo>
                    <a:cubicBezTo>
                      <a:pt x="3872882" y="590942"/>
                      <a:pt x="3873126" y="586843"/>
                      <a:pt x="3876682" y="584427"/>
                    </a:cubicBezTo>
                    <a:lnTo>
                      <a:pt x="3884314" y="579242"/>
                    </a:lnTo>
                    <a:cubicBezTo>
                      <a:pt x="3886091" y="578034"/>
                      <a:pt x="3888360" y="577476"/>
                      <a:pt x="3890591" y="577549"/>
                    </a:cubicBezTo>
                    <a:close/>
                    <a:moveTo>
                      <a:pt x="3127810" y="577549"/>
                    </a:moveTo>
                    <a:cubicBezTo>
                      <a:pt x="3130042" y="577622"/>
                      <a:pt x="3132234" y="578328"/>
                      <a:pt x="3133860" y="579648"/>
                    </a:cubicBezTo>
                    <a:lnTo>
                      <a:pt x="3140842" y="585315"/>
                    </a:lnTo>
                    <a:cubicBezTo>
                      <a:pt x="3144096" y="587955"/>
                      <a:pt x="3143850" y="592054"/>
                      <a:pt x="3140296" y="594470"/>
                    </a:cubicBezTo>
                    <a:lnTo>
                      <a:pt x="3132665" y="599655"/>
                    </a:lnTo>
                    <a:cubicBezTo>
                      <a:pt x="3129109" y="602071"/>
                      <a:pt x="3123590" y="601889"/>
                      <a:pt x="3120337" y="599249"/>
                    </a:cubicBezTo>
                    <a:lnTo>
                      <a:pt x="3113354" y="593583"/>
                    </a:lnTo>
                    <a:cubicBezTo>
                      <a:pt x="3110102" y="590942"/>
                      <a:pt x="3110346" y="586843"/>
                      <a:pt x="3113901" y="584427"/>
                    </a:cubicBezTo>
                    <a:lnTo>
                      <a:pt x="3121532" y="579242"/>
                    </a:lnTo>
                    <a:cubicBezTo>
                      <a:pt x="3123310" y="578034"/>
                      <a:pt x="3125578" y="577476"/>
                      <a:pt x="3127810" y="577549"/>
                    </a:cubicBezTo>
                    <a:close/>
                    <a:moveTo>
                      <a:pt x="2363582" y="577549"/>
                    </a:moveTo>
                    <a:cubicBezTo>
                      <a:pt x="2365813" y="577622"/>
                      <a:pt x="2368006" y="578328"/>
                      <a:pt x="2369632" y="579648"/>
                    </a:cubicBezTo>
                    <a:lnTo>
                      <a:pt x="2376614" y="585315"/>
                    </a:lnTo>
                    <a:cubicBezTo>
                      <a:pt x="2379868" y="587955"/>
                      <a:pt x="2379622" y="592054"/>
                      <a:pt x="2376068" y="594470"/>
                    </a:cubicBezTo>
                    <a:lnTo>
                      <a:pt x="2368437" y="599655"/>
                    </a:lnTo>
                    <a:cubicBezTo>
                      <a:pt x="2364881" y="602071"/>
                      <a:pt x="2359362" y="601889"/>
                      <a:pt x="2356109" y="599249"/>
                    </a:cubicBezTo>
                    <a:lnTo>
                      <a:pt x="2349126" y="593583"/>
                    </a:lnTo>
                    <a:cubicBezTo>
                      <a:pt x="2345873" y="590942"/>
                      <a:pt x="2346118" y="586843"/>
                      <a:pt x="2349673" y="584427"/>
                    </a:cubicBezTo>
                    <a:lnTo>
                      <a:pt x="2357304" y="579242"/>
                    </a:lnTo>
                    <a:cubicBezTo>
                      <a:pt x="2359082" y="578034"/>
                      <a:pt x="2361350" y="577476"/>
                      <a:pt x="2363582" y="577549"/>
                    </a:cubicBezTo>
                    <a:close/>
                    <a:moveTo>
                      <a:pt x="1599200" y="577549"/>
                    </a:moveTo>
                    <a:cubicBezTo>
                      <a:pt x="1601431" y="577622"/>
                      <a:pt x="1603624" y="578328"/>
                      <a:pt x="1605250" y="579648"/>
                    </a:cubicBezTo>
                    <a:lnTo>
                      <a:pt x="1612233" y="585315"/>
                    </a:lnTo>
                    <a:cubicBezTo>
                      <a:pt x="1615486" y="587955"/>
                      <a:pt x="1615241" y="592054"/>
                      <a:pt x="1611686" y="594470"/>
                    </a:cubicBezTo>
                    <a:lnTo>
                      <a:pt x="1604055" y="599655"/>
                    </a:lnTo>
                    <a:cubicBezTo>
                      <a:pt x="1600499" y="602071"/>
                      <a:pt x="1594980" y="601889"/>
                      <a:pt x="1591726" y="599249"/>
                    </a:cubicBezTo>
                    <a:lnTo>
                      <a:pt x="1584744" y="593583"/>
                    </a:lnTo>
                    <a:cubicBezTo>
                      <a:pt x="1581491" y="590942"/>
                      <a:pt x="1581735" y="586843"/>
                      <a:pt x="1585291" y="584427"/>
                    </a:cubicBezTo>
                    <a:lnTo>
                      <a:pt x="1592922" y="579242"/>
                    </a:lnTo>
                    <a:cubicBezTo>
                      <a:pt x="1594700" y="578034"/>
                      <a:pt x="1596969" y="577476"/>
                      <a:pt x="1599200" y="577549"/>
                    </a:cubicBezTo>
                    <a:close/>
                    <a:moveTo>
                      <a:pt x="834972" y="577549"/>
                    </a:moveTo>
                    <a:cubicBezTo>
                      <a:pt x="837203" y="577622"/>
                      <a:pt x="839396" y="578328"/>
                      <a:pt x="841022" y="579648"/>
                    </a:cubicBezTo>
                    <a:lnTo>
                      <a:pt x="848005" y="585315"/>
                    </a:lnTo>
                    <a:cubicBezTo>
                      <a:pt x="851258" y="587955"/>
                      <a:pt x="851013" y="592054"/>
                      <a:pt x="847458" y="594470"/>
                    </a:cubicBezTo>
                    <a:lnTo>
                      <a:pt x="839827" y="599655"/>
                    </a:lnTo>
                    <a:cubicBezTo>
                      <a:pt x="836271" y="602071"/>
                      <a:pt x="830752" y="601889"/>
                      <a:pt x="827499" y="599249"/>
                    </a:cubicBezTo>
                    <a:lnTo>
                      <a:pt x="820516" y="593583"/>
                    </a:lnTo>
                    <a:cubicBezTo>
                      <a:pt x="817263" y="590942"/>
                      <a:pt x="817508" y="586843"/>
                      <a:pt x="821063" y="584427"/>
                    </a:cubicBezTo>
                    <a:lnTo>
                      <a:pt x="828695" y="579242"/>
                    </a:lnTo>
                    <a:cubicBezTo>
                      <a:pt x="830472" y="578034"/>
                      <a:pt x="832741" y="577476"/>
                      <a:pt x="834972" y="577549"/>
                    </a:cubicBezTo>
                    <a:close/>
                    <a:moveTo>
                      <a:pt x="4286164" y="567222"/>
                    </a:moveTo>
                    <a:cubicBezTo>
                      <a:pt x="4289470" y="567385"/>
                      <a:pt x="4292692" y="568485"/>
                      <a:pt x="4295048" y="570483"/>
                    </a:cubicBezTo>
                    <a:lnTo>
                      <a:pt x="4307964" y="581442"/>
                    </a:lnTo>
                    <a:cubicBezTo>
                      <a:pt x="4312674" y="585437"/>
                      <a:pt x="4312130" y="591512"/>
                      <a:pt x="4306750" y="595009"/>
                    </a:cubicBezTo>
                    <a:lnTo>
                      <a:pt x="4288154" y="607097"/>
                    </a:lnTo>
                    <a:cubicBezTo>
                      <a:pt x="4282774" y="610594"/>
                      <a:pt x="4274594" y="610191"/>
                      <a:pt x="4269884" y="606195"/>
                    </a:cubicBezTo>
                    <a:lnTo>
                      <a:pt x="4256968" y="595236"/>
                    </a:lnTo>
                    <a:cubicBezTo>
                      <a:pt x="4252258" y="591241"/>
                      <a:pt x="4252802" y="585166"/>
                      <a:pt x="4258182" y="581669"/>
                    </a:cubicBezTo>
                    <a:lnTo>
                      <a:pt x="4276778" y="569581"/>
                    </a:lnTo>
                    <a:cubicBezTo>
                      <a:pt x="4279468" y="567832"/>
                      <a:pt x="4282858" y="567059"/>
                      <a:pt x="4286164" y="567222"/>
                    </a:cubicBezTo>
                    <a:close/>
                    <a:moveTo>
                      <a:pt x="3523383" y="567222"/>
                    </a:moveTo>
                    <a:cubicBezTo>
                      <a:pt x="3526690" y="567385"/>
                      <a:pt x="3529912" y="568485"/>
                      <a:pt x="3532267" y="570483"/>
                    </a:cubicBezTo>
                    <a:lnTo>
                      <a:pt x="3545184" y="581442"/>
                    </a:lnTo>
                    <a:cubicBezTo>
                      <a:pt x="3549893" y="585437"/>
                      <a:pt x="3549348" y="591512"/>
                      <a:pt x="3543969" y="595009"/>
                    </a:cubicBezTo>
                    <a:lnTo>
                      <a:pt x="3525374" y="607097"/>
                    </a:lnTo>
                    <a:cubicBezTo>
                      <a:pt x="3519993" y="610594"/>
                      <a:pt x="3511813" y="610191"/>
                      <a:pt x="3507104" y="606195"/>
                    </a:cubicBezTo>
                    <a:lnTo>
                      <a:pt x="3494186" y="595236"/>
                    </a:lnTo>
                    <a:cubicBezTo>
                      <a:pt x="3489478" y="591241"/>
                      <a:pt x="3490022" y="585166"/>
                      <a:pt x="3495401" y="581669"/>
                    </a:cubicBezTo>
                    <a:lnTo>
                      <a:pt x="3513996" y="569581"/>
                    </a:lnTo>
                    <a:cubicBezTo>
                      <a:pt x="3516687" y="567832"/>
                      <a:pt x="3520078" y="567059"/>
                      <a:pt x="3523383" y="567222"/>
                    </a:cubicBezTo>
                    <a:close/>
                    <a:moveTo>
                      <a:pt x="2759155" y="567222"/>
                    </a:moveTo>
                    <a:cubicBezTo>
                      <a:pt x="2762461" y="567385"/>
                      <a:pt x="2765684" y="568485"/>
                      <a:pt x="2768039" y="570483"/>
                    </a:cubicBezTo>
                    <a:lnTo>
                      <a:pt x="2780956" y="581442"/>
                    </a:lnTo>
                    <a:cubicBezTo>
                      <a:pt x="2785665" y="585437"/>
                      <a:pt x="2785121" y="591512"/>
                      <a:pt x="2779741" y="595009"/>
                    </a:cubicBezTo>
                    <a:lnTo>
                      <a:pt x="2761145" y="607097"/>
                    </a:lnTo>
                    <a:cubicBezTo>
                      <a:pt x="2755765" y="610594"/>
                      <a:pt x="2747585" y="610191"/>
                      <a:pt x="2742875" y="606195"/>
                    </a:cubicBezTo>
                    <a:lnTo>
                      <a:pt x="2729959" y="595236"/>
                    </a:lnTo>
                    <a:cubicBezTo>
                      <a:pt x="2725250" y="591241"/>
                      <a:pt x="2725793" y="585166"/>
                      <a:pt x="2731174" y="581669"/>
                    </a:cubicBezTo>
                    <a:lnTo>
                      <a:pt x="2749769" y="569581"/>
                    </a:lnTo>
                    <a:cubicBezTo>
                      <a:pt x="2752459" y="567832"/>
                      <a:pt x="2755849" y="567059"/>
                      <a:pt x="2759155" y="567222"/>
                    </a:cubicBezTo>
                    <a:close/>
                    <a:moveTo>
                      <a:pt x="1994773" y="567222"/>
                    </a:moveTo>
                    <a:cubicBezTo>
                      <a:pt x="1998080" y="567385"/>
                      <a:pt x="2001302" y="568485"/>
                      <a:pt x="2003656" y="570483"/>
                    </a:cubicBezTo>
                    <a:lnTo>
                      <a:pt x="2016574" y="581442"/>
                    </a:lnTo>
                    <a:cubicBezTo>
                      <a:pt x="2021283" y="585437"/>
                      <a:pt x="2020738" y="591512"/>
                      <a:pt x="2015359" y="595009"/>
                    </a:cubicBezTo>
                    <a:lnTo>
                      <a:pt x="1996763" y="607097"/>
                    </a:lnTo>
                    <a:cubicBezTo>
                      <a:pt x="1991383" y="610594"/>
                      <a:pt x="1983203" y="610191"/>
                      <a:pt x="1978493" y="606195"/>
                    </a:cubicBezTo>
                    <a:lnTo>
                      <a:pt x="1965576" y="595236"/>
                    </a:lnTo>
                    <a:cubicBezTo>
                      <a:pt x="1960867" y="591241"/>
                      <a:pt x="1961411" y="585166"/>
                      <a:pt x="1966791" y="581669"/>
                    </a:cubicBezTo>
                    <a:lnTo>
                      <a:pt x="1985386" y="569581"/>
                    </a:lnTo>
                    <a:cubicBezTo>
                      <a:pt x="1988077" y="567832"/>
                      <a:pt x="1991468" y="567059"/>
                      <a:pt x="1994773" y="567222"/>
                    </a:cubicBezTo>
                    <a:close/>
                    <a:moveTo>
                      <a:pt x="1230545" y="567222"/>
                    </a:moveTo>
                    <a:cubicBezTo>
                      <a:pt x="1233852" y="567385"/>
                      <a:pt x="1237074" y="568485"/>
                      <a:pt x="1239429" y="570483"/>
                    </a:cubicBezTo>
                    <a:lnTo>
                      <a:pt x="1252346" y="581442"/>
                    </a:lnTo>
                    <a:cubicBezTo>
                      <a:pt x="1257055" y="585437"/>
                      <a:pt x="1256511" y="591512"/>
                      <a:pt x="1251131" y="595009"/>
                    </a:cubicBezTo>
                    <a:lnTo>
                      <a:pt x="1232536" y="607097"/>
                    </a:lnTo>
                    <a:cubicBezTo>
                      <a:pt x="1227156" y="610594"/>
                      <a:pt x="1218975" y="610191"/>
                      <a:pt x="1214265" y="606195"/>
                    </a:cubicBezTo>
                    <a:lnTo>
                      <a:pt x="1201349" y="595236"/>
                    </a:lnTo>
                    <a:cubicBezTo>
                      <a:pt x="1196639" y="591241"/>
                      <a:pt x="1197184" y="585166"/>
                      <a:pt x="1202563" y="581669"/>
                    </a:cubicBezTo>
                    <a:lnTo>
                      <a:pt x="1221159" y="569581"/>
                    </a:lnTo>
                    <a:cubicBezTo>
                      <a:pt x="1223849" y="567832"/>
                      <a:pt x="1227240" y="567059"/>
                      <a:pt x="1230545" y="567222"/>
                    </a:cubicBezTo>
                    <a:close/>
                    <a:moveTo>
                      <a:pt x="3915526" y="541744"/>
                    </a:moveTo>
                    <a:cubicBezTo>
                      <a:pt x="3918995" y="541744"/>
                      <a:pt x="3922464" y="542727"/>
                      <a:pt x="3925111" y="544693"/>
                    </a:cubicBezTo>
                    <a:lnTo>
                      <a:pt x="3950810" y="563778"/>
                    </a:lnTo>
                    <a:cubicBezTo>
                      <a:pt x="3956104" y="567709"/>
                      <a:pt x="3956104" y="574083"/>
                      <a:pt x="3950810" y="578014"/>
                    </a:cubicBezTo>
                    <a:lnTo>
                      <a:pt x="3939452" y="586449"/>
                    </a:lnTo>
                    <a:cubicBezTo>
                      <a:pt x="3934158" y="590381"/>
                      <a:pt x="3925576" y="590381"/>
                      <a:pt x="3920283" y="586449"/>
                    </a:cubicBezTo>
                    <a:lnTo>
                      <a:pt x="3894584" y="567364"/>
                    </a:lnTo>
                    <a:cubicBezTo>
                      <a:pt x="3889290" y="563433"/>
                      <a:pt x="3889290" y="557059"/>
                      <a:pt x="3894584" y="553129"/>
                    </a:cubicBezTo>
                    <a:lnTo>
                      <a:pt x="3905942" y="544693"/>
                    </a:lnTo>
                    <a:cubicBezTo>
                      <a:pt x="3908588" y="542727"/>
                      <a:pt x="3912058" y="541744"/>
                      <a:pt x="3915526" y="541744"/>
                    </a:cubicBezTo>
                    <a:close/>
                    <a:moveTo>
                      <a:pt x="3152746" y="541744"/>
                    </a:moveTo>
                    <a:cubicBezTo>
                      <a:pt x="3156214" y="541744"/>
                      <a:pt x="3159683" y="542727"/>
                      <a:pt x="3162330" y="544693"/>
                    </a:cubicBezTo>
                    <a:lnTo>
                      <a:pt x="3188029" y="563778"/>
                    </a:lnTo>
                    <a:cubicBezTo>
                      <a:pt x="3193324" y="567709"/>
                      <a:pt x="3193324" y="574083"/>
                      <a:pt x="3188029" y="578014"/>
                    </a:cubicBezTo>
                    <a:lnTo>
                      <a:pt x="3176670" y="586449"/>
                    </a:lnTo>
                    <a:cubicBezTo>
                      <a:pt x="3171378" y="590381"/>
                      <a:pt x="3162795" y="590381"/>
                      <a:pt x="3157502" y="586449"/>
                    </a:cubicBezTo>
                    <a:lnTo>
                      <a:pt x="3131802" y="567364"/>
                    </a:lnTo>
                    <a:cubicBezTo>
                      <a:pt x="3126508" y="563433"/>
                      <a:pt x="3126508" y="557059"/>
                      <a:pt x="3131802" y="553129"/>
                    </a:cubicBezTo>
                    <a:lnTo>
                      <a:pt x="3143161" y="544693"/>
                    </a:lnTo>
                    <a:cubicBezTo>
                      <a:pt x="3145808" y="542727"/>
                      <a:pt x="3149277" y="541744"/>
                      <a:pt x="3152746" y="541744"/>
                    </a:cubicBezTo>
                    <a:close/>
                    <a:moveTo>
                      <a:pt x="2388518" y="541744"/>
                    </a:moveTo>
                    <a:cubicBezTo>
                      <a:pt x="2391986" y="541744"/>
                      <a:pt x="2395455" y="542727"/>
                      <a:pt x="2398102" y="544693"/>
                    </a:cubicBezTo>
                    <a:lnTo>
                      <a:pt x="2423801" y="563778"/>
                    </a:lnTo>
                    <a:cubicBezTo>
                      <a:pt x="2429096" y="567709"/>
                      <a:pt x="2429096" y="574083"/>
                      <a:pt x="2423801" y="578014"/>
                    </a:cubicBezTo>
                    <a:lnTo>
                      <a:pt x="2412443" y="586449"/>
                    </a:lnTo>
                    <a:cubicBezTo>
                      <a:pt x="2407150" y="590381"/>
                      <a:pt x="2398567" y="590381"/>
                      <a:pt x="2393274" y="586449"/>
                    </a:cubicBezTo>
                    <a:lnTo>
                      <a:pt x="2367574" y="567364"/>
                    </a:lnTo>
                    <a:cubicBezTo>
                      <a:pt x="2362280" y="563433"/>
                      <a:pt x="2362280" y="557059"/>
                      <a:pt x="2367574" y="553129"/>
                    </a:cubicBezTo>
                    <a:lnTo>
                      <a:pt x="2378933" y="544693"/>
                    </a:lnTo>
                    <a:cubicBezTo>
                      <a:pt x="2381580" y="542727"/>
                      <a:pt x="2385049" y="541744"/>
                      <a:pt x="2388518" y="541744"/>
                    </a:cubicBezTo>
                    <a:close/>
                    <a:moveTo>
                      <a:pt x="1624136" y="541744"/>
                    </a:moveTo>
                    <a:cubicBezTo>
                      <a:pt x="1627604" y="541744"/>
                      <a:pt x="1631073" y="542727"/>
                      <a:pt x="1633720" y="544693"/>
                    </a:cubicBezTo>
                    <a:lnTo>
                      <a:pt x="1659420" y="563778"/>
                    </a:lnTo>
                    <a:cubicBezTo>
                      <a:pt x="1664714" y="567709"/>
                      <a:pt x="1664714" y="574083"/>
                      <a:pt x="1659420" y="578014"/>
                    </a:cubicBezTo>
                    <a:lnTo>
                      <a:pt x="1648060" y="586449"/>
                    </a:lnTo>
                    <a:cubicBezTo>
                      <a:pt x="1642768" y="590381"/>
                      <a:pt x="1634185" y="590381"/>
                      <a:pt x="1628892" y="586449"/>
                    </a:cubicBezTo>
                    <a:lnTo>
                      <a:pt x="1603192" y="567364"/>
                    </a:lnTo>
                    <a:cubicBezTo>
                      <a:pt x="1597899" y="563433"/>
                      <a:pt x="1597899" y="557059"/>
                      <a:pt x="1603192" y="553129"/>
                    </a:cubicBezTo>
                    <a:lnTo>
                      <a:pt x="1614551" y="544693"/>
                    </a:lnTo>
                    <a:cubicBezTo>
                      <a:pt x="1617198" y="542727"/>
                      <a:pt x="1620666" y="541744"/>
                      <a:pt x="1624136" y="541744"/>
                    </a:cubicBezTo>
                    <a:close/>
                    <a:moveTo>
                      <a:pt x="859908" y="541744"/>
                    </a:moveTo>
                    <a:cubicBezTo>
                      <a:pt x="863376" y="541744"/>
                      <a:pt x="866846" y="542727"/>
                      <a:pt x="869492" y="544693"/>
                    </a:cubicBezTo>
                    <a:lnTo>
                      <a:pt x="895191" y="563778"/>
                    </a:lnTo>
                    <a:cubicBezTo>
                      <a:pt x="900486" y="567709"/>
                      <a:pt x="900486" y="574083"/>
                      <a:pt x="895191" y="578014"/>
                    </a:cubicBezTo>
                    <a:lnTo>
                      <a:pt x="883833" y="586449"/>
                    </a:lnTo>
                    <a:cubicBezTo>
                      <a:pt x="878540" y="590381"/>
                      <a:pt x="869957" y="590381"/>
                      <a:pt x="864664" y="586449"/>
                    </a:cubicBezTo>
                    <a:lnTo>
                      <a:pt x="838964" y="567364"/>
                    </a:lnTo>
                    <a:cubicBezTo>
                      <a:pt x="833671" y="563433"/>
                      <a:pt x="833671" y="557059"/>
                      <a:pt x="838964" y="553129"/>
                    </a:cubicBezTo>
                    <a:lnTo>
                      <a:pt x="850324" y="544693"/>
                    </a:lnTo>
                    <a:cubicBezTo>
                      <a:pt x="852970" y="542727"/>
                      <a:pt x="856439" y="541744"/>
                      <a:pt x="859908" y="541744"/>
                    </a:cubicBezTo>
                    <a:close/>
                    <a:moveTo>
                      <a:pt x="822546" y="540233"/>
                    </a:moveTo>
                    <a:lnTo>
                      <a:pt x="825403" y="545356"/>
                    </a:lnTo>
                    <a:lnTo>
                      <a:pt x="820181" y="554719"/>
                    </a:lnTo>
                    <a:close/>
                    <a:moveTo>
                      <a:pt x="4034604" y="531120"/>
                    </a:moveTo>
                    <a:cubicBezTo>
                      <a:pt x="4038745" y="531120"/>
                      <a:pt x="4042886" y="532293"/>
                      <a:pt x="4046045" y="534639"/>
                    </a:cubicBezTo>
                    <a:lnTo>
                      <a:pt x="4091886" y="568682"/>
                    </a:lnTo>
                    <a:cubicBezTo>
                      <a:pt x="4098204" y="573374"/>
                      <a:pt x="4098204" y="580982"/>
                      <a:pt x="4091886" y="585674"/>
                    </a:cubicBezTo>
                    <a:lnTo>
                      <a:pt x="4025009" y="635340"/>
                    </a:lnTo>
                    <a:cubicBezTo>
                      <a:pt x="4018690" y="640032"/>
                      <a:pt x="4008447" y="640031"/>
                      <a:pt x="4002129" y="635339"/>
                    </a:cubicBezTo>
                    <a:lnTo>
                      <a:pt x="3956287" y="601296"/>
                    </a:lnTo>
                    <a:cubicBezTo>
                      <a:pt x="3949968" y="596604"/>
                      <a:pt x="3949968" y="588997"/>
                      <a:pt x="3956286" y="584305"/>
                    </a:cubicBezTo>
                    <a:lnTo>
                      <a:pt x="4023164" y="534639"/>
                    </a:lnTo>
                    <a:cubicBezTo>
                      <a:pt x="4026324" y="532293"/>
                      <a:pt x="4030463" y="531120"/>
                      <a:pt x="4034604" y="531120"/>
                    </a:cubicBezTo>
                    <a:close/>
                    <a:moveTo>
                      <a:pt x="3271823" y="531120"/>
                    </a:moveTo>
                    <a:cubicBezTo>
                      <a:pt x="3275964" y="531120"/>
                      <a:pt x="3280105" y="532293"/>
                      <a:pt x="3283264" y="534639"/>
                    </a:cubicBezTo>
                    <a:lnTo>
                      <a:pt x="3329106" y="568682"/>
                    </a:lnTo>
                    <a:cubicBezTo>
                      <a:pt x="3335424" y="573374"/>
                      <a:pt x="3335424" y="580982"/>
                      <a:pt x="3329106" y="585674"/>
                    </a:cubicBezTo>
                    <a:lnTo>
                      <a:pt x="3262228" y="635340"/>
                    </a:lnTo>
                    <a:cubicBezTo>
                      <a:pt x="3255910" y="640032"/>
                      <a:pt x="3245666" y="640031"/>
                      <a:pt x="3239348" y="635339"/>
                    </a:cubicBezTo>
                    <a:lnTo>
                      <a:pt x="3193506" y="601296"/>
                    </a:lnTo>
                    <a:cubicBezTo>
                      <a:pt x="3187188" y="596604"/>
                      <a:pt x="3187188" y="588997"/>
                      <a:pt x="3193506" y="584305"/>
                    </a:cubicBezTo>
                    <a:lnTo>
                      <a:pt x="3260383" y="534639"/>
                    </a:lnTo>
                    <a:cubicBezTo>
                      <a:pt x="3263542" y="532293"/>
                      <a:pt x="3267683" y="531120"/>
                      <a:pt x="3271823" y="531120"/>
                    </a:cubicBezTo>
                    <a:close/>
                    <a:moveTo>
                      <a:pt x="2507596" y="531120"/>
                    </a:moveTo>
                    <a:cubicBezTo>
                      <a:pt x="2511736" y="531120"/>
                      <a:pt x="2515877" y="532293"/>
                      <a:pt x="2519036" y="534639"/>
                    </a:cubicBezTo>
                    <a:lnTo>
                      <a:pt x="2564878" y="568682"/>
                    </a:lnTo>
                    <a:cubicBezTo>
                      <a:pt x="2571195" y="573374"/>
                      <a:pt x="2571195" y="580982"/>
                      <a:pt x="2564878" y="585674"/>
                    </a:cubicBezTo>
                    <a:lnTo>
                      <a:pt x="2498000" y="635340"/>
                    </a:lnTo>
                    <a:cubicBezTo>
                      <a:pt x="2491682" y="640032"/>
                      <a:pt x="2481438" y="640031"/>
                      <a:pt x="2475119" y="635339"/>
                    </a:cubicBezTo>
                    <a:lnTo>
                      <a:pt x="2429278" y="601296"/>
                    </a:lnTo>
                    <a:cubicBezTo>
                      <a:pt x="2422960" y="596604"/>
                      <a:pt x="2422960" y="588997"/>
                      <a:pt x="2429277" y="584305"/>
                    </a:cubicBezTo>
                    <a:lnTo>
                      <a:pt x="2496155" y="534639"/>
                    </a:lnTo>
                    <a:cubicBezTo>
                      <a:pt x="2499314" y="532293"/>
                      <a:pt x="2503454" y="531120"/>
                      <a:pt x="2507596" y="531120"/>
                    </a:cubicBezTo>
                    <a:close/>
                    <a:moveTo>
                      <a:pt x="1743214" y="531120"/>
                    </a:moveTo>
                    <a:cubicBezTo>
                      <a:pt x="1747354" y="531120"/>
                      <a:pt x="1751494" y="532293"/>
                      <a:pt x="1754654" y="534639"/>
                    </a:cubicBezTo>
                    <a:lnTo>
                      <a:pt x="1800496" y="568682"/>
                    </a:lnTo>
                    <a:cubicBezTo>
                      <a:pt x="1806813" y="573374"/>
                      <a:pt x="1806813" y="580982"/>
                      <a:pt x="1800496" y="585674"/>
                    </a:cubicBezTo>
                    <a:lnTo>
                      <a:pt x="1733618" y="635340"/>
                    </a:lnTo>
                    <a:cubicBezTo>
                      <a:pt x="1727300" y="640032"/>
                      <a:pt x="1717056" y="640031"/>
                      <a:pt x="1710738" y="635339"/>
                    </a:cubicBezTo>
                    <a:lnTo>
                      <a:pt x="1664896" y="601296"/>
                    </a:lnTo>
                    <a:cubicBezTo>
                      <a:pt x="1658577" y="596604"/>
                      <a:pt x="1658577" y="588997"/>
                      <a:pt x="1664896" y="584305"/>
                    </a:cubicBezTo>
                    <a:lnTo>
                      <a:pt x="1731774" y="534639"/>
                    </a:lnTo>
                    <a:cubicBezTo>
                      <a:pt x="1734932" y="532293"/>
                      <a:pt x="1739072" y="531120"/>
                      <a:pt x="1743214" y="531120"/>
                    </a:cubicBezTo>
                    <a:close/>
                    <a:moveTo>
                      <a:pt x="978985" y="531120"/>
                    </a:moveTo>
                    <a:cubicBezTo>
                      <a:pt x="983127" y="531120"/>
                      <a:pt x="987267" y="532293"/>
                      <a:pt x="990426" y="534639"/>
                    </a:cubicBezTo>
                    <a:lnTo>
                      <a:pt x="1036267" y="568682"/>
                    </a:lnTo>
                    <a:cubicBezTo>
                      <a:pt x="1042586" y="573374"/>
                      <a:pt x="1042586" y="580982"/>
                      <a:pt x="1036267" y="585674"/>
                    </a:cubicBezTo>
                    <a:lnTo>
                      <a:pt x="969390" y="635340"/>
                    </a:lnTo>
                    <a:cubicBezTo>
                      <a:pt x="963072" y="640032"/>
                      <a:pt x="952828" y="640031"/>
                      <a:pt x="946510" y="635339"/>
                    </a:cubicBezTo>
                    <a:lnTo>
                      <a:pt x="900668" y="601296"/>
                    </a:lnTo>
                    <a:cubicBezTo>
                      <a:pt x="894350" y="596604"/>
                      <a:pt x="894350" y="588997"/>
                      <a:pt x="900668" y="584305"/>
                    </a:cubicBezTo>
                    <a:lnTo>
                      <a:pt x="967546" y="534639"/>
                    </a:lnTo>
                    <a:cubicBezTo>
                      <a:pt x="970704" y="532293"/>
                      <a:pt x="974844" y="531120"/>
                      <a:pt x="978985" y="531120"/>
                    </a:cubicBezTo>
                    <a:close/>
                    <a:moveTo>
                      <a:pt x="4286426" y="530803"/>
                    </a:moveTo>
                    <a:cubicBezTo>
                      <a:pt x="4288778" y="531284"/>
                      <a:pt x="4290882" y="532430"/>
                      <a:pt x="4292182" y="534129"/>
                    </a:cubicBezTo>
                    <a:lnTo>
                      <a:pt x="4299464" y="543642"/>
                    </a:lnTo>
                    <a:cubicBezTo>
                      <a:pt x="4302064" y="547039"/>
                      <a:pt x="4300464" y="551358"/>
                      <a:pt x="4295890" y="553290"/>
                    </a:cubicBezTo>
                    <a:lnTo>
                      <a:pt x="4283344" y="558586"/>
                    </a:lnTo>
                    <a:cubicBezTo>
                      <a:pt x="4278770" y="560518"/>
                      <a:pt x="4272952" y="559329"/>
                      <a:pt x="4270352" y="555932"/>
                    </a:cubicBezTo>
                    <a:lnTo>
                      <a:pt x="4263070" y="546419"/>
                    </a:lnTo>
                    <a:cubicBezTo>
                      <a:pt x="4260469" y="543022"/>
                      <a:pt x="4262070" y="538702"/>
                      <a:pt x="4266644" y="536771"/>
                    </a:cubicBezTo>
                    <a:lnTo>
                      <a:pt x="4279190" y="531474"/>
                    </a:lnTo>
                    <a:cubicBezTo>
                      <a:pt x="4281477" y="530509"/>
                      <a:pt x="4284075" y="530324"/>
                      <a:pt x="4286426" y="530803"/>
                    </a:cubicBezTo>
                    <a:close/>
                    <a:moveTo>
                      <a:pt x="3523645" y="530803"/>
                    </a:moveTo>
                    <a:cubicBezTo>
                      <a:pt x="3525996" y="531284"/>
                      <a:pt x="3528100" y="532430"/>
                      <a:pt x="3529400" y="534129"/>
                    </a:cubicBezTo>
                    <a:lnTo>
                      <a:pt x="3536684" y="543642"/>
                    </a:lnTo>
                    <a:cubicBezTo>
                      <a:pt x="3539284" y="547039"/>
                      <a:pt x="3537683" y="551358"/>
                      <a:pt x="3533108" y="553290"/>
                    </a:cubicBezTo>
                    <a:lnTo>
                      <a:pt x="3520564" y="558586"/>
                    </a:lnTo>
                    <a:cubicBezTo>
                      <a:pt x="3515988" y="560518"/>
                      <a:pt x="3510172" y="559329"/>
                      <a:pt x="3507572" y="555932"/>
                    </a:cubicBezTo>
                    <a:lnTo>
                      <a:pt x="3500288" y="546419"/>
                    </a:lnTo>
                    <a:cubicBezTo>
                      <a:pt x="3497688" y="543022"/>
                      <a:pt x="3499288" y="538702"/>
                      <a:pt x="3503863" y="536771"/>
                    </a:cubicBezTo>
                    <a:lnTo>
                      <a:pt x="3516408" y="531474"/>
                    </a:lnTo>
                    <a:cubicBezTo>
                      <a:pt x="3518696" y="530509"/>
                      <a:pt x="3521294" y="530324"/>
                      <a:pt x="3523645" y="530803"/>
                    </a:cubicBezTo>
                    <a:close/>
                    <a:moveTo>
                      <a:pt x="2759418" y="530803"/>
                    </a:moveTo>
                    <a:cubicBezTo>
                      <a:pt x="2761768" y="531284"/>
                      <a:pt x="2763873" y="532430"/>
                      <a:pt x="2765172" y="534129"/>
                    </a:cubicBezTo>
                    <a:lnTo>
                      <a:pt x="2772455" y="543642"/>
                    </a:lnTo>
                    <a:cubicBezTo>
                      <a:pt x="2775055" y="547039"/>
                      <a:pt x="2773455" y="551358"/>
                      <a:pt x="2768880" y="553290"/>
                    </a:cubicBezTo>
                    <a:lnTo>
                      <a:pt x="2756335" y="558586"/>
                    </a:lnTo>
                    <a:cubicBezTo>
                      <a:pt x="2751760" y="560518"/>
                      <a:pt x="2745943" y="559329"/>
                      <a:pt x="2743344" y="555932"/>
                    </a:cubicBezTo>
                    <a:lnTo>
                      <a:pt x="2736060" y="546419"/>
                    </a:lnTo>
                    <a:cubicBezTo>
                      <a:pt x="2733460" y="543022"/>
                      <a:pt x="2735060" y="538702"/>
                      <a:pt x="2739635" y="536771"/>
                    </a:cubicBezTo>
                    <a:lnTo>
                      <a:pt x="2752180" y="531474"/>
                    </a:lnTo>
                    <a:cubicBezTo>
                      <a:pt x="2754468" y="530509"/>
                      <a:pt x="2757066" y="530324"/>
                      <a:pt x="2759418" y="530803"/>
                    </a:cubicBezTo>
                    <a:close/>
                    <a:moveTo>
                      <a:pt x="1995035" y="530803"/>
                    </a:moveTo>
                    <a:cubicBezTo>
                      <a:pt x="1997386" y="531284"/>
                      <a:pt x="1999490" y="532430"/>
                      <a:pt x="2000790" y="534129"/>
                    </a:cubicBezTo>
                    <a:lnTo>
                      <a:pt x="2008073" y="543642"/>
                    </a:lnTo>
                    <a:cubicBezTo>
                      <a:pt x="2010674" y="547039"/>
                      <a:pt x="2009073" y="551358"/>
                      <a:pt x="2004498" y="553290"/>
                    </a:cubicBezTo>
                    <a:lnTo>
                      <a:pt x="1991953" y="558586"/>
                    </a:lnTo>
                    <a:cubicBezTo>
                      <a:pt x="1987379" y="560518"/>
                      <a:pt x="1981562" y="559329"/>
                      <a:pt x="1978961" y="555932"/>
                    </a:cubicBezTo>
                    <a:lnTo>
                      <a:pt x="1971678" y="546419"/>
                    </a:lnTo>
                    <a:cubicBezTo>
                      <a:pt x="1969078" y="543022"/>
                      <a:pt x="1970678" y="538702"/>
                      <a:pt x="1975254" y="536771"/>
                    </a:cubicBezTo>
                    <a:lnTo>
                      <a:pt x="1987798" y="531474"/>
                    </a:lnTo>
                    <a:cubicBezTo>
                      <a:pt x="1990086" y="530509"/>
                      <a:pt x="1992684" y="530324"/>
                      <a:pt x="1995035" y="530803"/>
                    </a:cubicBezTo>
                    <a:close/>
                    <a:moveTo>
                      <a:pt x="1230807" y="530803"/>
                    </a:moveTo>
                    <a:cubicBezTo>
                      <a:pt x="1233159" y="531284"/>
                      <a:pt x="1235263" y="532430"/>
                      <a:pt x="1236563" y="534129"/>
                    </a:cubicBezTo>
                    <a:lnTo>
                      <a:pt x="1243845" y="543642"/>
                    </a:lnTo>
                    <a:cubicBezTo>
                      <a:pt x="1246446" y="547039"/>
                      <a:pt x="1244846" y="551358"/>
                      <a:pt x="1240270" y="553290"/>
                    </a:cubicBezTo>
                    <a:lnTo>
                      <a:pt x="1227726" y="558586"/>
                    </a:lnTo>
                    <a:cubicBezTo>
                      <a:pt x="1223151" y="560518"/>
                      <a:pt x="1217334" y="559329"/>
                      <a:pt x="1214734" y="555932"/>
                    </a:cubicBezTo>
                    <a:lnTo>
                      <a:pt x="1207451" y="546419"/>
                    </a:lnTo>
                    <a:cubicBezTo>
                      <a:pt x="1204850" y="543022"/>
                      <a:pt x="1206451" y="538702"/>
                      <a:pt x="1211026" y="536771"/>
                    </a:cubicBezTo>
                    <a:lnTo>
                      <a:pt x="1223571" y="531474"/>
                    </a:lnTo>
                    <a:cubicBezTo>
                      <a:pt x="1225858" y="530509"/>
                      <a:pt x="1228457" y="530324"/>
                      <a:pt x="1230807" y="530803"/>
                    </a:cubicBezTo>
                    <a:close/>
                    <a:moveTo>
                      <a:pt x="4354420" y="524158"/>
                    </a:moveTo>
                    <a:cubicBezTo>
                      <a:pt x="4357287" y="523908"/>
                      <a:pt x="4360174" y="524080"/>
                      <a:pt x="4362915" y="524640"/>
                    </a:cubicBezTo>
                    <a:cubicBezTo>
                      <a:pt x="4368400" y="525761"/>
                      <a:pt x="4373308" y="528435"/>
                      <a:pt x="4376342" y="532397"/>
                    </a:cubicBezTo>
                    <a:lnTo>
                      <a:pt x="4393328" y="554587"/>
                    </a:lnTo>
                    <a:cubicBezTo>
                      <a:pt x="4399394" y="562512"/>
                      <a:pt x="4395662" y="572588"/>
                      <a:pt x="4384990" y="577093"/>
                    </a:cubicBezTo>
                    <a:lnTo>
                      <a:pt x="4355726" y="589448"/>
                    </a:lnTo>
                    <a:cubicBezTo>
                      <a:pt x="4345054" y="593954"/>
                      <a:pt x="4331486" y="591181"/>
                      <a:pt x="4325420" y="583257"/>
                    </a:cubicBezTo>
                    <a:lnTo>
                      <a:pt x="4308433" y="561067"/>
                    </a:lnTo>
                    <a:cubicBezTo>
                      <a:pt x="4302366" y="553143"/>
                      <a:pt x="4306098" y="543066"/>
                      <a:pt x="4316770" y="538561"/>
                    </a:cubicBezTo>
                    <a:lnTo>
                      <a:pt x="4346036" y="526205"/>
                    </a:lnTo>
                    <a:cubicBezTo>
                      <a:pt x="4348704" y="525079"/>
                      <a:pt x="4351552" y="524408"/>
                      <a:pt x="4354420" y="524158"/>
                    </a:cubicBezTo>
                    <a:close/>
                    <a:moveTo>
                      <a:pt x="3591639" y="524158"/>
                    </a:moveTo>
                    <a:cubicBezTo>
                      <a:pt x="3594506" y="523908"/>
                      <a:pt x="3597392" y="524080"/>
                      <a:pt x="3600134" y="524640"/>
                    </a:cubicBezTo>
                    <a:cubicBezTo>
                      <a:pt x="3605618" y="525761"/>
                      <a:pt x="3610527" y="528435"/>
                      <a:pt x="3613560" y="532397"/>
                    </a:cubicBezTo>
                    <a:lnTo>
                      <a:pt x="3630547" y="554587"/>
                    </a:lnTo>
                    <a:cubicBezTo>
                      <a:pt x="3636614" y="562512"/>
                      <a:pt x="3632880" y="572588"/>
                      <a:pt x="3622210" y="577093"/>
                    </a:cubicBezTo>
                    <a:lnTo>
                      <a:pt x="3592944" y="589448"/>
                    </a:lnTo>
                    <a:cubicBezTo>
                      <a:pt x="3582273" y="593954"/>
                      <a:pt x="3568704" y="591181"/>
                      <a:pt x="3562639" y="583257"/>
                    </a:cubicBezTo>
                    <a:lnTo>
                      <a:pt x="3545652" y="561067"/>
                    </a:lnTo>
                    <a:cubicBezTo>
                      <a:pt x="3539585" y="553143"/>
                      <a:pt x="3543318" y="543066"/>
                      <a:pt x="3553988" y="538561"/>
                    </a:cubicBezTo>
                    <a:lnTo>
                      <a:pt x="3583255" y="526205"/>
                    </a:lnTo>
                    <a:cubicBezTo>
                      <a:pt x="3585923" y="525079"/>
                      <a:pt x="3588772" y="524408"/>
                      <a:pt x="3591639" y="524158"/>
                    </a:cubicBezTo>
                    <a:close/>
                    <a:moveTo>
                      <a:pt x="2827411" y="524158"/>
                    </a:moveTo>
                    <a:cubicBezTo>
                      <a:pt x="2830278" y="523908"/>
                      <a:pt x="2833164" y="524080"/>
                      <a:pt x="2835906" y="524640"/>
                    </a:cubicBezTo>
                    <a:cubicBezTo>
                      <a:pt x="2841391" y="525761"/>
                      <a:pt x="2846299" y="528435"/>
                      <a:pt x="2849332" y="532397"/>
                    </a:cubicBezTo>
                    <a:lnTo>
                      <a:pt x="2866319" y="554587"/>
                    </a:lnTo>
                    <a:cubicBezTo>
                      <a:pt x="2872386" y="562512"/>
                      <a:pt x="2868652" y="572588"/>
                      <a:pt x="2857982" y="577093"/>
                    </a:cubicBezTo>
                    <a:lnTo>
                      <a:pt x="2828716" y="589448"/>
                    </a:lnTo>
                    <a:cubicBezTo>
                      <a:pt x="2818045" y="593954"/>
                      <a:pt x="2804476" y="591181"/>
                      <a:pt x="2798410" y="583257"/>
                    </a:cubicBezTo>
                    <a:lnTo>
                      <a:pt x="2781424" y="561067"/>
                    </a:lnTo>
                    <a:cubicBezTo>
                      <a:pt x="2775357" y="553143"/>
                      <a:pt x="2779090" y="543066"/>
                      <a:pt x="2789761" y="538561"/>
                    </a:cubicBezTo>
                    <a:lnTo>
                      <a:pt x="2819027" y="526205"/>
                    </a:lnTo>
                    <a:cubicBezTo>
                      <a:pt x="2821694" y="525079"/>
                      <a:pt x="2824544" y="524408"/>
                      <a:pt x="2827411" y="524158"/>
                    </a:cubicBezTo>
                    <a:close/>
                    <a:moveTo>
                      <a:pt x="2063029" y="524158"/>
                    </a:moveTo>
                    <a:cubicBezTo>
                      <a:pt x="2065896" y="523908"/>
                      <a:pt x="2068782" y="524080"/>
                      <a:pt x="2071524" y="524640"/>
                    </a:cubicBezTo>
                    <a:cubicBezTo>
                      <a:pt x="2077009" y="525761"/>
                      <a:pt x="2081917" y="528435"/>
                      <a:pt x="2084950" y="532397"/>
                    </a:cubicBezTo>
                    <a:lnTo>
                      <a:pt x="2101937" y="554587"/>
                    </a:lnTo>
                    <a:cubicBezTo>
                      <a:pt x="2108004" y="562512"/>
                      <a:pt x="2104271" y="572588"/>
                      <a:pt x="2093599" y="577093"/>
                    </a:cubicBezTo>
                    <a:lnTo>
                      <a:pt x="2064335" y="589448"/>
                    </a:lnTo>
                    <a:cubicBezTo>
                      <a:pt x="2053663" y="593954"/>
                      <a:pt x="2040095" y="591181"/>
                      <a:pt x="2034028" y="583257"/>
                    </a:cubicBezTo>
                    <a:lnTo>
                      <a:pt x="2017042" y="561067"/>
                    </a:lnTo>
                    <a:cubicBezTo>
                      <a:pt x="2010974" y="553143"/>
                      <a:pt x="2014708" y="543066"/>
                      <a:pt x="2025379" y="538561"/>
                    </a:cubicBezTo>
                    <a:lnTo>
                      <a:pt x="2054645" y="526205"/>
                    </a:lnTo>
                    <a:cubicBezTo>
                      <a:pt x="2057313" y="525079"/>
                      <a:pt x="2060161" y="524408"/>
                      <a:pt x="2063029" y="524158"/>
                    </a:cubicBezTo>
                    <a:close/>
                    <a:moveTo>
                      <a:pt x="1298801" y="524158"/>
                    </a:moveTo>
                    <a:cubicBezTo>
                      <a:pt x="1301668" y="523908"/>
                      <a:pt x="1304555" y="524080"/>
                      <a:pt x="1307296" y="524640"/>
                    </a:cubicBezTo>
                    <a:cubicBezTo>
                      <a:pt x="1312781" y="525761"/>
                      <a:pt x="1317690" y="528435"/>
                      <a:pt x="1320722" y="532397"/>
                    </a:cubicBezTo>
                    <a:lnTo>
                      <a:pt x="1337709" y="554587"/>
                    </a:lnTo>
                    <a:cubicBezTo>
                      <a:pt x="1343776" y="562512"/>
                      <a:pt x="1340043" y="572588"/>
                      <a:pt x="1329372" y="577093"/>
                    </a:cubicBezTo>
                    <a:lnTo>
                      <a:pt x="1300107" y="589448"/>
                    </a:lnTo>
                    <a:cubicBezTo>
                      <a:pt x="1289435" y="593954"/>
                      <a:pt x="1275867" y="591181"/>
                      <a:pt x="1269801" y="583257"/>
                    </a:cubicBezTo>
                    <a:lnTo>
                      <a:pt x="1252814" y="561067"/>
                    </a:lnTo>
                    <a:cubicBezTo>
                      <a:pt x="1246747" y="553143"/>
                      <a:pt x="1250480" y="543066"/>
                      <a:pt x="1261151" y="538561"/>
                    </a:cubicBezTo>
                    <a:lnTo>
                      <a:pt x="1290417" y="526205"/>
                    </a:lnTo>
                    <a:cubicBezTo>
                      <a:pt x="1293085" y="525079"/>
                      <a:pt x="1295934" y="524408"/>
                      <a:pt x="1298801" y="524158"/>
                    </a:cubicBezTo>
                    <a:close/>
                    <a:moveTo>
                      <a:pt x="4433495" y="508948"/>
                    </a:moveTo>
                    <a:lnTo>
                      <a:pt x="4442389" y="588369"/>
                    </a:lnTo>
                    <a:lnTo>
                      <a:pt x="4424922" y="575398"/>
                    </a:lnTo>
                    <a:cubicBezTo>
                      <a:pt x="4402580" y="558806"/>
                      <a:pt x="4402581" y="531906"/>
                      <a:pt x="4424922" y="515315"/>
                    </a:cubicBezTo>
                    <a:close/>
                    <a:moveTo>
                      <a:pt x="4366882" y="491540"/>
                    </a:moveTo>
                    <a:cubicBezTo>
                      <a:pt x="4369114" y="491614"/>
                      <a:pt x="4371307" y="492320"/>
                      <a:pt x="4372934" y="493640"/>
                    </a:cubicBezTo>
                    <a:lnTo>
                      <a:pt x="4379916" y="499307"/>
                    </a:lnTo>
                    <a:cubicBezTo>
                      <a:pt x="4383170" y="501948"/>
                      <a:pt x="4382924" y="506046"/>
                      <a:pt x="4379368" y="508463"/>
                    </a:cubicBezTo>
                    <a:lnTo>
                      <a:pt x="4371738" y="513648"/>
                    </a:lnTo>
                    <a:cubicBezTo>
                      <a:pt x="4368182" y="516063"/>
                      <a:pt x="4362663" y="515881"/>
                      <a:pt x="4359410" y="513241"/>
                    </a:cubicBezTo>
                    <a:lnTo>
                      <a:pt x="4352427" y="507574"/>
                    </a:lnTo>
                    <a:cubicBezTo>
                      <a:pt x="4349174" y="504934"/>
                      <a:pt x="4349419" y="500835"/>
                      <a:pt x="4352974" y="498419"/>
                    </a:cubicBezTo>
                    <a:lnTo>
                      <a:pt x="4360605" y="493234"/>
                    </a:lnTo>
                    <a:cubicBezTo>
                      <a:pt x="4362383" y="492025"/>
                      <a:pt x="4364650" y="491467"/>
                      <a:pt x="4366882" y="491540"/>
                    </a:cubicBezTo>
                    <a:close/>
                    <a:moveTo>
                      <a:pt x="3604101" y="491540"/>
                    </a:moveTo>
                    <a:cubicBezTo>
                      <a:pt x="3606333" y="491614"/>
                      <a:pt x="3608526" y="492320"/>
                      <a:pt x="3610152" y="493640"/>
                    </a:cubicBezTo>
                    <a:lnTo>
                      <a:pt x="3617134" y="499307"/>
                    </a:lnTo>
                    <a:cubicBezTo>
                      <a:pt x="3620388" y="501948"/>
                      <a:pt x="3620143" y="506046"/>
                      <a:pt x="3616588" y="508463"/>
                    </a:cubicBezTo>
                    <a:lnTo>
                      <a:pt x="3608957" y="513648"/>
                    </a:lnTo>
                    <a:cubicBezTo>
                      <a:pt x="3605402" y="516063"/>
                      <a:pt x="3599882" y="515881"/>
                      <a:pt x="3596628" y="513241"/>
                    </a:cubicBezTo>
                    <a:lnTo>
                      <a:pt x="3589646" y="507574"/>
                    </a:lnTo>
                    <a:cubicBezTo>
                      <a:pt x="3586393" y="504934"/>
                      <a:pt x="3586638" y="500835"/>
                      <a:pt x="3590193" y="498419"/>
                    </a:cubicBezTo>
                    <a:lnTo>
                      <a:pt x="3597824" y="493234"/>
                    </a:lnTo>
                    <a:cubicBezTo>
                      <a:pt x="3599602" y="492025"/>
                      <a:pt x="3601870" y="491467"/>
                      <a:pt x="3604101" y="491540"/>
                    </a:cubicBezTo>
                    <a:close/>
                    <a:moveTo>
                      <a:pt x="2839874" y="491540"/>
                    </a:moveTo>
                    <a:cubicBezTo>
                      <a:pt x="2842105" y="491614"/>
                      <a:pt x="2844298" y="492320"/>
                      <a:pt x="2845924" y="493640"/>
                    </a:cubicBezTo>
                    <a:lnTo>
                      <a:pt x="2852906" y="499307"/>
                    </a:lnTo>
                    <a:cubicBezTo>
                      <a:pt x="2856160" y="501948"/>
                      <a:pt x="2855915" y="506046"/>
                      <a:pt x="2852359" y="508463"/>
                    </a:cubicBezTo>
                    <a:lnTo>
                      <a:pt x="2844729" y="513648"/>
                    </a:lnTo>
                    <a:cubicBezTo>
                      <a:pt x="2841173" y="516063"/>
                      <a:pt x="2835654" y="515881"/>
                      <a:pt x="2832400" y="513241"/>
                    </a:cubicBezTo>
                    <a:lnTo>
                      <a:pt x="2825418" y="507574"/>
                    </a:lnTo>
                    <a:cubicBezTo>
                      <a:pt x="2822164" y="504934"/>
                      <a:pt x="2822410" y="500835"/>
                      <a:pt x="2825965" y="498419"/>
                    </a:cubicBezTo>
                    <a:lnTo>
                      <a:pt x="2833596" y="493234"/>
                    </a:lnTo>
                    <a:cubicBezTo>
                      <a:pt x="2835374" y="492025"/>
                      <a:pt x="2837642" y="491467"/>
                      <a:pt x="2839874" y="491540"/>
                    </a:cubicBezTo>
                    <a:close/>
                    <a:moveTo>
                      <a:pt x="2075491" y="491540"/>
                    </a:moveTo>
                    <a:cubicBezTo>
                      <a:pt x="2077723" y="491614"/>
                      <a:pt x="2079916" y="492320"/>
                      <a:pt x="2081542" y="493640"/>
                    </a:cubicBezTo>
                    <a:lnTo>
                      <a:pt x="2088524" y="499307"/>
                    </a:lnTo>
                    <a:cubicBezTo>
                      <a:pt x="2091778" y="501948"/>
                      <a:pt x="2091533" y="506046"/>
                      <a:pt x="2087977" y="508463"/>
                    </a:cubicBezTo>
                    <a:lnTo>
                      <a:pt x="2080346" y="513648"/>
                    </a:lnTo>
                    <a:cubicBezTo>
                      <a:pt x="2076792" y="516063"/>
                      <a:pt x="2071272" y="515881"/>
                      <a:pt x="2068018" y="513241"/>
                    </a:cubicBezTo>
                    <a:lnTo>
                      <a:pt x="2061036" y="507574"/>
                    </a:lnTo>
                    <a:cubicBezTo>
                      <a:pt x="2057782" y="504934"/>
                      <a:pt x="2058028" y="500835"/>
                      <a:pt x="2061582" y="498419"/>
                    </a:cubicBezTo>
                    <a:lnTo>
                      <a:pt x="2069214" y="493234"/>
                    </a:lnTo>
                    <a:cubicBezTo>
                      <a:pt x="2070992" y="492025"/>
                      <a:pt x="2073260" y="491467"/>
                      <a:pt x="2075491" y="491540"/>
                    </a:cubicBezTo>
                    <a:close/>
                    <a:moveTo>
                      <a:pt x="1311263" y="491540"/>
                    </a:moveTo>
                    <a:cubicBezTo>
                      <a:pt x="1313495" y="491614"/>
                      <a:pt x="1315688" y="492320"/>
                      <a:pt x="1317315" y="493640"/>
                    </a:cubicBezTo>
                    <a:lnTo>
                      <a:pt x="1324296" y="499307"/>
                    </a:lnTo>
                    <a:cubicBezTo>
                      <a:pt x="1327550" y="501948"/>
                      <a:pt x="1327306" y="506046"/>
                      <a:pt x="1323750" y="508463"/>
                    </a:cubicBezTo>
                    <a:lnTo>
                      <a:pt x="1316118" y="513648"/>
                    </a:lnTo>
                    <a:cubicBezTo>
                      <a:pt x="1312564" y="516063"/>
                      <a:pt x="1307044" y="515881"/>
                      <a:pt x="1303791" y="513241"/>
                    </a:cubicBezTo>
                    <a:lnTo>
                      <a:pt x="1296808" y="507574"/>
                    </a:lnTo>
                    <a:cubicBezTo>
                      <a:pt x="1293555" y="504934"/>
                      <a:pt x="1293800" y="500835"/>
                      <a:pt x="1297355" y="498419"/>
                    </a:cubicBezTo>
                    <a:lnTo>
                      <a:pt x="1304986" y="493234"/>
                    </a:lnTo>
                    <a:cubicBezTo>
                      <a:pt x="1306765" y="492025"/>
                      <a:pt x="1309032" y="491467"/>
                      <a:pt x="1311263" y="491540"/>
                    </a:cubicBezTo>
                    <a:close/>
                    <a:moveTo>
                      <a:pt x="4316566" y="490890"/>
                    </a:moveTo>
                    <a:cubicBezTo>
                      <a:pt x="4319872" y="491053"/>
                      <a:pt x="4323094" y="492153"/>
                      <a:pt x="4325449" y="494151"/>
                    </a:cubicBezTo>
                    <a:lnTo>
                      <a:pt x="4338366" y="505110"/>
                    </a:lnTo>
                    <a:cubicBezTo>
                      <a:pt x="4343076" y="509105"/>
                      <a:pt x="4342532" y="515180"/>
                      <a:pt x="4337152" y="518677"/>
                    </a:cubicBezTo>
                    <a:lnTo>
                      <a:pt x="4318556" y="530765"/>
                    </a:lnTo>
                    <a:cubicBezTo>
                      <a:pt x="4313176" y="534263"/>
                      <a:pt x="4304996" y="533858"/>
                      <a:pt x="4300286" y="529863"/>
                    </a:cubicBezTo>
                    <a:lnTo>
                      <a:pt x="4287370" y="518904"/>
                    </a:lnTo>
                    <a:cubicBezTo>
                      <a:pt x="4282660" y="514909"/>
                      <a:pt x="4283204" y="508834"/>
                      <a:pt x="4288584" y="505336"/>
                    </a:cubicBezTo>
                    <a:lnTo>
                      <a:pt x="4307180" y="493249"/>
                    </a:lnTo>
                    <a:cubicBezTo>
                      <a:pt x="4309870" y="491500"/>
                      <a:pt x="4313260" y="490727"/>
                      <a:pt x="4316566" y="490890"/>
                    </a:cubicBezTo>
                    <a:close/>
                    <a:moveTo>
                      <a:pt x="3553786" y="490890"/>
                    </a:moveTo>
                    <a:cubicBezTo>
                      <a:pt x="3557092" y="491053"/>
                      <a:pt x="3560314" y="492153"/>
                      <a:pt x="3562668" y="494151"/>
                    </a:cubicBezTo>
                    <a:lnTo>
                      <a:pt x="3575586" y="505110"/>
                    </a:lnTo>
                    <a:cubicBezTo>
                      <a:pt x="3580295" y="509105"/>
                      <a:pt x="3579750" y="515180"/>
                      <a:pt x="3574370" y="518677"/>
                    </a:cubicBezTo>
                    <a:lnTo>
                      <a:pt x="3555776" y="530765"/>
                    </a:lnTo>
                    <a:cubicBezTo>
                      <a:pt x="3550395" y="534263"/>
                      <a:pt x="3542215" y="533858"/>
                      <a:pt x="3537506" y="529863"/>
                    </a:cubicBezTo>
                    <a:lnTo>
                      <a:pt x="3524588" y="518904"/>
                    </a:lnTo>
                    <a:cubicBezTo>
                      <a:pt x="3519880" y="514909"/>
                      <a:pt x="3520423" y="508834"/>
                      <a:pt x="3525803" y="505336"/>
                    </a:cubicBezTo>
                    <a:lnTo>
                      <a:pt x="3544399" y="493249"/>
                    </a:lnTo>
                    <a:cubicBezTo>
                      <a:pt x="3547089" y="491500"/>
                      <a:pt x="3550479" y="490727"/>
                      <a:pt x="3553786" y="490890"/>
                    </a:cubicBezTo>
                    <a:close/>
                    <a:moveTo>
                      <a:pt x="2789558" y="490890"/>
                    </a:moveTo>
                    <a:cubicBezTo>
                      <a:pt x="2792864" y="491053"/>
                      <a:pt x="2796086" y="492153"/>
                      <a:pt x="2798440" y="494151"/>
                    </a:cubicBezTo>
                    <a:lnTo>
                      <a:pt x="2811358" y="505110"/>
                    </a:lnTo>
                    <a:cubicBezTo>
                      <a:pt x="2816067" y="509105"/>
                      <a:pt x="2815523" y="515180"/>
                      <a:pt x="2810142" y="518677"/>
                    </a:cubicBezTo>
                    <a:lnTo>
                      <a:pt x="2791547" y="530765"/>
                    </a:lnTo>
                    <a:cubicBezTo>
                      <a:pt x="2786167" y="534263"/>
                      <a:pt x="2777987" y="533858"/>
                      <a:pt x="2773278" y="529863"/>
                    </a:cubicBezTo>
                    <a:lnTo>
                      <a:pt x="2760361" y="518904"/>
                    </a:lnTo>
                    <a:cubicBezTo>
                      <a:pt x="2755651" y="514909"/>
                      <a:pt x="2756195" y="508834"/>
                      <a:pt x="2761575" y="505336"/>
                    </a:cubicBezTo>
                    <a:lnTo>
                      <a:pt x="2780172" y="493249"/>
                    </a:lnTo>
                    <a:cubicBezTo>
                      <a:pt x="2782861" y="491500"/>
                      <a:pt x="2786251" y="490727"/>
                      <a:pt x="2789558" y="490890"/>
                    </a:cubicBezTo>
                    <a:close/>
                    <a:moveTo>
                      <a:pt x="2025176" y="490890"/>
                    </a:moveTo>
                    <a:cubicBezTo>
                      <a:pt x="2028482" y="491053"/>
                      <a:pt x="2031704" y="492153"/>
                      <a:pt x="2034058" y="494151"/>
                    </a:cubicBezTo>
                    <a:lnTo>
                      <a:pt x="2046975" y="505110"/>
                    </a:lnTo>
                    <a:cubicBezTo>
                      <a:pt x="2051685" y="509105"/>
                      <a:pt x="2051140" y="515180"/>
                      <a:pt x="2045760" y="518677"/>
                    </a:cubicBezTo>
                    <a:lnTo>
                      <a:pt x="2027165" y="530765"/>
                    </a:lnTo>
                    <a:cubicBezTo>
                      <a:pt x="2021785" y="534263"/>
                      <a:pt x="2013605" y="533858"/>
                      <a:pt x="2008896" y="529863"/>
                    </a:cubicBezTo>
                    <a:lnTo>
                      <a:pt x="1995978" y="518904"/>
                    </a:lnTo>
                    <a:cubicBezTo>
                      <a:pt x="1991269" y="514909"/>
                      <a:pt x="1991812" y="508834"/>
                      <a:pt x="1997193" y="505336"/>
                    </a:cubicBezTo>
                    <a:lnTo>
                      <a:pt x="2015789" y="493249"/>
                    </a:lnTo>
                    <a:cubicBezTo>
                      <a:pt x="2018479" y="491500"/>
                      <a:pt x="2021868" y="490727"/>
                      <a:pt x="2025176" y="490890"/>
                    </a:cubicBezTo>
                    <a:close/>
                    <a:moveTo>
                      <a:pt x="1260948" y="490890"/>
                    </a:moveTo>
                    <a:cubicBezTo>
                      <a:pt x="1264254" y="491053"/>
                      <a:pt x="1267476" y="492153"/>
                      <a:pt x="1269830" y="494151"/>
                    </a:cubicBezTo>
                    <a:lnTo>
                      <a:pt x="1282748" y="505110"/>
                    </a:lnTo>
                    <a:cubicBezTo>
                      <a:pt x="1287457" y="509105"/>
                      <a:pt x="1286913" y="515180"/>
                      <a:pt x="1281533" y="518677"/>
                    </a:cubicBezTo>
                    <a:lnTo>
                      <a:pt x="1262938" y="530765"/>
                    </a:lnTo>
                    <a:cubicBezTo>
                      <a:pt x="1257558" y="534263"/>
                      <a:pt x="1249377" y="533858"/>
                      <a:pt x="1244668" y="529863"/>
                    </a:cubicBezTo>
                    <a:lnTo>
                      <a:pt x="1231750" y="518904"/>
                    </a:lnTo>
                    <a:cubicBezTo>
                      <a:pt x="1227041" y="514909"/>
                      <a:pt x="1227585" y="508834"/>
                      <a:pt x="1232965" y="505336"/>
                    </a:cubicBezTo>
                    <a:lnTo>
                      <a:pt x="1251562" y="493249"/>
                    </a:lnTo>
                    <a:cubicBezTo>
                      <a:pt x="1254251" y="491500"/>
                      <a:pt x="1257641" y="490727"/>
                      <a:pt x="1260948" y="490890"/>
                    </a:cubicBezTo>
                    <a:close/>
                    <a:moveTo>
                      <a:pt x="4136538" y="466465"/>
                    </a:moveTo>
                    <a:cubicBezTo>
                      <a:pt x="4145394" y="466464"/>
                      <a:pt x="4154252" y="468974"/>
                      <a:pt x="4161010" y="473992"/>
                    </a:cubicBezTo>
                    <a:lnTo>
                      <a:pt x="4244487" y="535985"/>
                    </a:lnTo>
                    <a:cubicBezTo>
                      <a:pt x="4258002" y="546022"/>
                      <a:pt x="4258002" y="562296"/>
                      <a:pt x="4244487" y="572332"/>
                    </a:cubicBezTo>
                    <a:lnTo>
                      <a:pt x="4207420" y="599858"/>
                    </a:lnTo>
                    <a:cubicBezTo>
                      <a:pt x="4193906" y="609896"/>
                      <a:pt x="4171992" y="609896"/>
                      <a:pt x="4158477" y="599858"/>
                    </a:cubicBezTo>
                    <a:lnTo>
                      <a:pt x="4075000" y="537866"/>
                    </a:lnTo>
                    <a:cubicBezTo>
                      <a:pt x="4061484" y="527829"/>
                      <a:pt x="4061484" y="511556"/>
                      <a:pt x="4075000" y="501519"/>
                    </a:cubicBezTo>
                    <a:lnTo>
                      <a:pt x="4112066" y="473992"/>
                    </a:lnTo>
                    <a:cubicBezTo>
                      <a:pt x="4118824" y="468974"/>
                      <a:pt x="4127681" y="466465"/>
                      <a:pt x="4136538" y="466465"/>
                    </a:cubicBezTo>
                    <a:close/>
                    <a:moveTo>
                      <a:pt x="3373758" y="466465"/>
                    </a:moveTo>
                    <a:cubicBezTo>
                      <a:pt x="3382614" y="466464"/>
                      <a:pt x="3391472" y="468974"/>
                      <a:pt x="3398228" y="473992"/>
                    </a:cubicBezTo>
                    <a:lnTo>
                      <a:pt x="3481706" y="535985"/>
                    </a:lnTo>
                    <a:cubicBezTo>
                      <a:pt x="3495221" y="546022"/>
                      <a:pt x="3495221" y="562296"/>
                      <a:pt x="3481706" y="572332"/>
                    </a:cubicBezTo>
                    <a:lnTo>
                      <a:pt x="3444640" y="599858"/>
                    </a:lnTo>
                    <a:cubicBezTo>
                      <a:pt x="3431124" y="609896"/>
                      <a:pt x="3409210" y="609896"/>
                      <a:pt x="3395696" y="599858"/>
                    </a:cubicBezTo>
                    <a:lnTo>
                      <a:pt x="3312219" y="537866"/>
                    </a:lnTo>
                    <a:cubicBezTo>
                      <a:pt x="3298703" y="527829"/>
                      <a:pt x="3298704" y="511556"/>
                      <a:pt x="3312219" y="501519"/>
                    </a:cubicBezTo>
                    <a:lnTo>
                      <a:pt x="3349285" y="473992"/>
                    </a:lnTo>
                    <a:cubicBezTo>
                      <a:pt x="3356043" y="468974"/>
                      <a:pt x="3364900" y="466465"/>
                      <a:pt x="3373758" y="466465"/>
                    </a:cubicBezTo>
                    <a:close/>
                    <a:moveTo>
                      <a:pt x="2609529" y="466465"/>
                    </a:moveTo>
                    <a:cubicBezTo>
                      <a:pt x="2618386" y="466464"/>
                      <a:pt x="2627244" y="468974"/>
                      <a:pt x="2634001" y="473992"/>
                    </a:cubicBezTo>
                    <a:lnTo>
                      <a:pt x="2717478" y="535985"/>
                    </a:lnTo>
                    <a:cubicBezTo>
                      <a:pt x="2730994" y="546022"/>
                      <a:pt x="2730994" y="562296"/>
                      <a:pt x="2717478" y="572332"/>
                    </a:cubicBezTo>
                    <a:lnTo>
                      <a:pt x="2680412" y="599858"/>
                    </a:lnTo>
                    <a:cubicBezTo>
                      <a:pt x="2666896" y="609896"/>
                      <a:pt x="2644982" y="609896"/>
                      <a:pt x="2631468" y="599858"/>
                    </a:cubicBezTo>
                    <a:lnTo>
                      <a:pt x="2547991" y="537866"/>
                    </a:lnTo>
                    <a:cubicBezTo>
                      <a:pt x="2534475" y="527829"/>
                      <a:pt x="2534476" y="511556"/>
                      <a:pt x="2547991" y="501519"/>
                    </a:cubicBezTo>
                    <a:lnTo>
                      <a:pt x="2585056" y="473992"/>
                    </a:lnTo>
                    <a:cubicBezTo>
                      <a:pt x="2591815" y="468974"/>
                      <a:pt x="2600672" y="466465"/>
                      <a:pt x="2609529" y="466465"/>
                    </a:cubicBezTo>
                    <a:close/>
                    <a:moveTo>
                      <a:pt x="1845147" y="466465"/>
                    </a:moveTo>
                    <a:cubicBezTo>
                      <a:pt x="1854004" y="466464"/>
                      <a:pt x="1862861" y="468974"/>
                      <a:pt x="1869618" y="473992"/>
                    </a:cubicBezTo>
                    <a:lnTo>
                      <a:pt x="1953096" y="535985"/>
                    </a:lnTo>
                    <a:cubicBezTo>
                      <a:pt x="1966611" y="546022"/>
                      <a:pt x="1966611" y="562296"/>
                      <a:pt x="1953096" y="572332"/>
                    </a:cubicBezTo>
                    <a:lnTo>
                      <a:pt x="1916029" y="599858"/>
                    </a:lnTo>
                    <a:cubicBezTo>
                      <a:pt x="1902515" y="609896"/>
                      <a:pt x="1880600" y="609896"/>
                      <a:pt x="1867086" y="599858"/>
                    </a:cubicBezTo>
                    <a:lnTo>
                      <a:pt x="1783609" y="537866"/>
                    </a:lnTo>
                    <a:cubicBezTo>
                      <a:pt x="1770093" y="527829"/>
                      <a:pt x="1770094" y="511556"/>
                      <a:pt x="1783609" y="501519"/>
                    </a:cubicBezTo>
                    <a:lnTo>
                      <a:pt x="1820675" y="473992"/>
                    </a:lnTo>
                    <a:cubicBezTo>
                      <a:pt x="1827432" y="468974"/>
                      <a:pt x="1836290" y="466465"/>
                      <a:pt x="1845147" y="466465"/>
                    </a:cubicBezTo>
                    <a:close/>
                    <a:moveTo>
                      <a:pt x="1080920" y="466465"/>
                    </a:moveTo>
                    <a:cubicBezTo>
                      <a:pt x="1089776" y="466464"/>
                      <a:pt x="1098634" y="468974"/>
                      <a:pt x="1105391" y="473992"/>
                    </a:cubicBezTo>
                    <a:lnTo>
                      <a:pt x="1188868" y="535985"/>
                    </a:lnTo>
                    <a:cubicBezTo>
                      <a:pt x="1202383" y="546022"/>
                      <a:pt x="1202383" y="562296"/>
                      <a:pt x="1188868" y="572332"/>
                    </a:cubicBezTo>
                    <a:lnTo>
                      <a:pt x="1151801" y="599858"/>
                    </a:lnTo>
                    <a:cubicBezTo>
                      <a:pt x="1138287" y="609896"/>
                      <a:pt x="1116373" y="609896"/>
                      <a:pt x="1102858" y="599858"/>
                    </a:cubicBezTo>
                    <a:lnTo>
                      <a:pt x="1019381" y="537866"/>
                    </a:lnTo>
                    <a:cubicBezTo>
                      <a:pt x="1005865" y="527829"/>
                      <a:pt x="1005866" y="511556"/>
                      <a:pt x="1019381" y="501519"/>
                    </a:cubicBezTo>
                    <a:lnTo>
                      <a:pt x="1056447" y="473992"/>
                    </a:lnTo>
                    <a:cubicBezTo>
                      <a:pt x="1063205" y="468974"/>
                      <a:pt x="1072062" y="466465"/>
                      <a:pt x="1080920" y="466465"/>
                    </a:cubicBezTo>
                    <a:close/>
                    <a:moveTo>
                      <a:pt x="3762537" y="457366"/>
                    </a:moveTo>
                    <a:lnTo>
                      <a:pt x="3762538" y="457366"/>
                    </a:lnTo>
                    <a:lnTo>
                      <a:pt x="3763204" y="457462"/>
                    </a:lnTo>
                    <a:lnTo>
                      <a:pt x="3763868" y="457366"/>
                    </a:lnTo>
                    <a:lnTo>
                      <a:pt x="3764138" y="457406"/>
                    </a:lnTo>
                    <a:lnTo>
                      <a:pt x="3764138" y="457597"/>
                    </a:lnTo>
                    <a:lnTo>
                      <a:pt x="3784066" y="460477"/>
                    </a:lnTo>
                    <a:cubicBezTo>
                      <a:pt x="3790954" y="462551"/>
                      <a:pt x="3797406" y="465662"/>
                      <a:pt x="3802992" y="469810"/>
                    </a:cubicBezTo>
                    <a:lnTo>
                      <a:pt x="3864266" y="515314"/>
                    </a:lnTo>
                    <a:cubicBezTo>
                      <a:pt x="3886607" y="531905"/>
                      <a:pt x="3886607" y="558806"/>
                      <a:pt x="3864266" y="575398"/>
                    </a:cubicBezTo>
                    <a:lnTo>
                      <a:pt x="3802992" y="620902"/>
                    </a:lnTo>
                    <a:cubicBezTo>
                      <a:pt x="3797406" y="625049"/>
                      <a:pt x="3790953" y="628160"/>
                      <a:pt x="3784066" y="630234"/>
                    </a:cubicBezTo>
                    <a:lnTo>
                      <a:pt x="3764138" y="633114"/>
                    </a:lnTo>
                    <a:lnTo>
                      <a:pt x="3764138" y="633307"/>
                    </a:lnTo>
                    <a:lnTo>
                      <a:pt x="3763868" y="633346"/>
                    </a:lnTo>
                    <a:lnTo>
                      <a:pt x="3763202" y="633249"/>
                    </a:lnTo>
                    <a:lnTo>
                      <a:pt x="3762538" y="633345"/>
                    </a:lnTo>
                    <a:lnTo>
                      <a:pt x="3762537" y="633345"/>
                    </a:lnTo>
                    <a:lnTo>
                      <a:pt x="3762537" y="633153"/>
                    </a:lnTo>
                    <a:lnTo>
                      <a:pt x="3742340" y="630235"/>
                    </a:lnTo>
                    <a:cubicBezTo>
                      <a:pt x="3735454" y="628161"/>
                      <a:pt x="3729000" y="625050"/>
                      <a:pt x="3723415" y="620902"/>
                    </a:cubicBezTo>
                    <a:lnTo>
                      <a:pt x="3662140" y="575398"/>
                    </a:lnTo>
                    <a:cubicBezTo>
                      <a:pt x="3639798" y="558806"/>
                      <a:pt x="3639800" y="531906"/>
                      <a:pt x="3662140" y="515315"/>
                    </a:cubicBezTo>
                    <a:lnTo>
                      <a:pt x="3723415" y="469811"/>
                    </a:lnTo>
                    <a:cubicBezTo>
                      <a:pt x="3729000" y="465662"/>
                      <a:pt x="3735454" y="462551"/>
                      <a:pt x="3742340" y="460477"/>
                    </a:cubicBezTo>
                    <a:lnTo>
                      <a:pt x="3762537" y="457559"/>
                    </a:lnTo>
                    <a:close/>
                    <a:moveTo>
                      <a:pt x="2999640" y="457366"/>
                    </a:moveTo>
                    <a:lnTo>
                      <a:pt x="2999756" y="457383"/>
                    </a:lnTo>
                    <a:lnTo>
                      <a:pt x="2999756" y="457366"/>
                    </a:lnTo>
                    <a:lnTo>
                      <a:pt x="2999758" y="457366"/>
                    </a:lnTo>
                    <a:cubicBezTo>
                      <a:pt x="3014398" y="457366"/>
                      <a:pt x="3029041" y="461514"/>
                      <a:pt x="3040210" y="469810"/>
                    </a:cubicBezTo>
                    <a:lnTo>
                      <a:pt x="3101485" y="515314"/>
                    </a:lnTo>
                    <a:cubicBezTo>
                      <a:pt x="3123826" y="531905"/>
                      <a:pt x="3123826" y="558806"/>
                      <a:pt x="3101485" y="575398"/>
                    </a:cubicBezTo>
                    <a:lnTo>
                      <a:pt x="3040210" y="620902"/>
                    </a:lnTo>
                    <a:cubicBezTo>
                      <a:pt x="3029040" y="629197"/>
                      <a:pt x="3014398" y="633345"/>
                      <a:pt x="2999758" y="633345"/>
                    </a:cubicBezTo>
                    <a:lnTo>
                      <a:pt x="2999756" y="633345"/>
                    </a:lnTo>
                    <a:lnTo>
                      <a:pt x="2999756" y="633329"/>
                    </a:lnTo>
                    <a:lnTo>
                      <a:pt x="2999640" y="633346"/>
                    </a:lnTo>
                    <a:cubicBezTo>
                      <a:pt x="2984999" y="633346"/>
                      <a:pt x="2970358" y="629198"/>
                      <a:pt x="2959187" y="620902"/>
                    </a:cubicBezTo>
                    <a:lnTo>
                      <a:pt x="2897913" y="575398"/>
                    </a:lnTo>
                    <a:cubicBezTo>
                      <a:pt x="2875571" y="558806"/>
                      <a:pt x="2875572" y="531906"/>
                      <a:pt x="2897913" y="515315"/>
                    </a:cubicBezTo>
                    <a:lnTo>
                      <a:pt x="2959187" y="469811"/>
                    </a:lnTo>
                    <a:cubicBezTo>
                      <a:pt x="2970358" y="461514"/>
                      <a:pt x="2984999" y="457366"/>
                      <a:pt x="2999640" y="457366"/>
                    </a:cubicBezTo>
                    <a:close/>
                    <a:moveTo>
                      <a:pt x="2235258" y="457366"/>
                    </a:moveTo>
                    <a:lnTo>
                      <a:pt x="2235528" y="457406"/>
                    </a:lnTo>
                    <a:lnTo>
                      <a:pt x="2235528" y="457366"/>
                    </a:lnTo>
                    <a:lnTo>
                      <a:pt x="2235530" y="457366"/>
                    </a:lnTo>
                    <a:cubicBezTo>
                      <a:pt x="2250170" y="457366"/>
                      <a:pt x="2264812" y="461514"/>
                      <a:pt x="2275983" y="469810"/>
                    </a:cubicBezTo>
                    <a:lnTo>
                      <a:pt x="2337257" y="515314"/>
                    </a:lnTo>
                    <a:cubicBezTo>
                      <a:pt x="2359598" y="531905"/>
                      <a:pt x="2359598" y="558806"/>
                      <a:pt x="2337257" y="575398"/>
                    </a:cubicBezTo>
                    <a:lnTo>
                      <a:pt x="2275982" y="620902"/>
                    </a:lnTo>
                    <a:cubicBezTo>
                      <a:pt x="2264811" y="629197"/>
                      <a:pt x="2250170" y="633345"/>
                      <a:pt x="2235530" y="633345"/>
                    </a:cubicBezTo>
                    <a:lnTo>
                      <a:pt x="2235528" y="633345"/>
                    </a:lnTo>
                    <a:lnTo>
                      <a:pt x="2235528" y="633307"/>
                    </a:lnTo>
                    <a:lnTo>
                      <a:pt x="2235258" y="633346"/>
                    </a:lnTo>
                    <a:cubicBezTo>
                      <a:pt x="2220617" y="633346"/>
                      <a:pt x="2205976" y="629198"/>
                      <a:pt x="2194805" y="620902"/>
                    </a:cubicBezTo>
                    <a:lnTo>
                      <a:pt x="2133531" y="575398"/>
                    </a:lnTo>
                    <a:cubicBezTo>
                      <a:pt x="2111189" y="558806"/>
                      <a:pt x="2111190" y="531906"/>
                      <a:pt x="2133531" y="515315"/>
                    </a:cubicBezTo>
                    <a:lnTo>
                      <a:pt x="2194805" y="469811"/>
                    </a:lnTo>
                    <a:cubicBezTo>
                      <a:pt x="2205976" y="461514"/>
                      <a:pt x="2220617" y="457366"/>
                      <a:pt x="2235258" y="457366"/>
                    </a:cubicBezTo>
                    <a:close/>
                    <a:moveTo>
                      <a:pt x="1471030" y="457366"/>
                    </a:moveTo>
                    <a:lnTo>
                      <a:pt x="1471146" y="457383"/>
                    </a:lnTo>
                    <a:lnTo>
                      <a:pt x="1471146" y="457366"/>
                    </a:lnTo>
                    <a:lnTo>
                      <a:pt x="1471148" y="457366"/>
                    </a:lnTo>
                    <a:cubicBezTo>
                      <a:pt x="1485788" y="457366"/>
                      <a:pt x="1500430" y="461514"/>
                      <a:pt x="1511601" y="469810"/>
                    </a:cubicBezTo>
                    <a:lnTo>
                      <a:pt x="1572874" y="515314"/>
                    </a:lnTo>
                    <a:cubicBezTo>
                      <a:pt x="1595216" y="531905"/>
                      <a:pt x="1595216" y="558806"/>
                      <a:pt x="1572874" y="575398"/>
                    </a:cubicBezTo>
                    <a:lnTo>
                      <a:pt x="1511600" y="620902"/>
                    </a:lnTo>
                    <a:cubicBezTo>
                      <a:pt x="1500430" y="629197"/>
                      <a:pt x="1485788" y="633345"/>
                      <a:pt x="1471148" y="633345"/>
                    </a:cubicBezTo>
                    <a:lnTo>
                      <a:pt x="1471146" y="633345"/>
                    </a:lnTo>
                    <a:lnTo>
                      <a:pt x="1471146" y="633329"/>
                    </a:lnTo>
                    <a:lnTo>
                      <a:pt x="1471030" y="633346"/>
                    </a:lnTo>
                    <a:cubicBezTo>
                      <a:pt x="1456389" y="633346"/>
                      <a:pt x="1441748" y="629198"/>
                      <a:pt x="1430577" y="620902"/>
                    </a:cubicBezTo>
                    <a:lnTo>
                      <a:pt x="1369303" y="575398"/>
                    </a:lnTo>
                    <a:cubicBezTo>
                      <a:pt x="1346961" y="558806"/>
                      <a:pt x="1346962" y="531906"/>
                      <a:pt x="1369303" y="515315"/>
                    </a:cubicBezTo>
                    <a:lnTo>
                      <a:pt x="1430577" y="469811"/>
                    </a:lnTo>
                    <a:cubicBezTo>
                      <a:pt x="1441748" y="461514"/>
                      <a:pt x="1456389" y="457366"/>
                      <a:pt x="1471030" y="457366"/>
                    </a:cubicBezTo>
                    <a:close/>
                    <a:moveTo>
                      <a:pt x="878948" y="450930"/>
                    </a:moveTo>
                    <a:lnTo>
                      <a:pt x="926927" y="450930"/>
                    </a:lnTo>
                    <a:lnTo>
                      <a:pt x="970859" y="483555"/>
                    </a:lnTo>
                    <a:cubicBezTo>
                      <a:pt x="982760" y="492393"/>
                      <a:pt x="982760" y="506723"/>
                      <a:pt x="970859" y="515560"/>
                    </a:cubicBezTo>
                    <a:lnTo>
                      <a:pt x="928497" y="547019"/>
                    </a:lnTo>
                    <a:cubicBezTo>
                      <a:pt x="916597" y="555857"/>
                      <a:pt x="897302" y="555857"/>
                      <a:pt x="885401" y="547019"/>
                    </a:cubicBezTo>
                    <a:lnTo>
                      <a:pt x="839028" y="512581"/>
                    </a:lnTo>
                    <a:cubicBezTo>
                      <a:pt x="827127" y="503743"/>
                      <a:pt x="827127" y="489414"/>
                      <a:pt x="839028" y="480576"/>
                    </a:cubicBezTo>
                    <a:close/>
                    <a:moveTo>
                      <a:pt x="3958556" y="442489"/>
                    </a:moveTo>
                    <a:cubicBezTo>
                      <a:pt x="3966356" y="442489"/>
                      <a:pt x="3974154" y="444698"/>
                      <a:pt x="3980104" y="449117"/>
                    </a:cubicBezTo>
                    <a:lnTo>
                      <a:pt x="4026478" y="483555"/>
                    </a:lnTo>
                    <a:cubicBezTo>
                      <a:pt x="4038378" y="492393"/>
                      <a:pt x="4038378" y="506723"/>
                      <a:pt x="4026478" y="515560"/>
                    </a:cubicBezTo>
                    <a:lnTo>
                      <a:pt x="3984116" y="547019"/>
                    </a:lnTo>
                    <a:cubicBezTo>
                      <a:pt x="3972216" y="555857"/>
                      <a:pt x="3952921" y="555857"/>
                      <a:pt x="3941020" y="547019"/>
                    </a:cubicBezTo>
                    <a:lnTo>
                      <a:pt x="3894646" y="512581"/>
                    </a:lnTo>
                    <a:cubicBezTo>
                      <a:pt x="3882746" y="503743"/>
                      <a:pt x="3882746" y="489414"/>
                      <a:pt x="3894646" y="480576"/>
                    </a:cubicBezTo>
                    <a:lnTo>
                      <a:pt x="3937008" y="449117"/>
                    </a:lnTo>
                    <a:cubicBezTo>
                      <a:pt x="3942958" y="444699"/>
                      <a:pt x="3950758" y="442489"/>
                      <a:pt x="3958556" y="442489"/>
                    </a:cubicBezTo>
                    <a:close/>
                    <a:moveTo>
                      <a:pt x="3195775" y="442489"/>
                    </a:moveTo>
                    <a:cubicBezTo>
                      <a:pt x="3203574" y="442489"/>
                      <a:pt x="3211373" y="444698"/>
                      <a:pt x="3217324" y="449117"/>
                    </a:cubicBezTo>
                    <a:lnTo>
                      <a:pt x="3263697" y="483555"/>
                    </a:lnTo>
                    <a:cubicBezTo>
                      <a:pt x="3275598" y="492393"/>
                      <a:pt x="3275598" y="506723"/>
                      <a:pt x="3263697" y="515560"/>
                    </a:cubicBezTo>
                    <a:lnTo>
                      <a:pt x="3221335" y="547019"/>
                    </a:lnTo>
                    <a:cubicBezTo>
                      <a:pt x="3209435" y="555857"/>
                      <a:pt x="3190140" y="555857"/>
                      <a:pt x="3178239" y="547019"/>
                    </a:cubicBezTo>
                    <a:lnTo>
                      <a:pt x="3131866" y="512581"/>
                    </a:lnTo>
                    <a:cubicBezTo>
                      <a:pt x="3119965" y="503743"/>
                      <a:pt x="3119965" y="489414"/>
                      <a:pt x="3131866" y="480576"/>
                    </a:cubicBezTo>
                    <a:lnTo>
                      <a:pt x="3174227" y="449117"/>
                    </a:lnTo>
                    <a:cubicBezTo>
                      <a:pt x="3180177" y="444699"/>
                      <a:pt x="3187977" y="442489"/>
                      <a:pt x="3195775" y="442489"/>
                    </a:cubicBezTo>
                    <a:close/>
                    <a:moveTo>
                      <a:pt x="2431547" y="442489"/>
                    </a:moveTo>
                    <a:cubicBezTo>
                      <a:pt x="2439346" y="442489"/>
                      <a:pt x="2447145" y="444698"/>
                      <a:pt x="2453096" y="449117"/>
                    </a:cubicBezTo>
                    <a:lnTo>
                      <a:pt x="2499469" y="483555"/>
                    </a:lnTo>
                    <a:cubicBezTo>
                      <a:pt x="2511369" y="492393"/>
                      <a:pt x="2511369" y="506723"/>
                      <a:pt x="2499469" y="515560"/>
                    </a:cubicBezTo>
                    <a:lnTo>
                      <a:pt x="2457107" y="547019"/>
                    </a:lnTo>
                    <a:cubicBezTo>
                      <a:pt x="2445207" y="555857"/>
                      <a:pt x="2425912" y="555857"/>
                      <a:pt x="2414011" y="547019"/>
                    </a:cubicBezTo>
                    <a:lnTo>
                      <a:pt x="2367637" y="512581"/>
                    </a:lnTo>
                    <a:cubicBezTo>
                      <a:pt x="2355737" y="503743"/>
                      <a:pt x="2355737" y="489414"/>
                      <a:pt x="2367637" y="480576"/>
                    </a:cubicBezTo>
                    <a:lnTo>
                      <a:pt x="2410000" y="449117"/>
                    </a:lnTo>
                    <a:cubicBezTo>
                      <a:pt x="2415949" y="444699"/>
                      <a:pt x="2423748" y="442489"/>
                      <a:pt x="2431547" y="442489"/>
                    </a:cubicBezTo>
                    <a:close/>
                    <a:moveTo>
                      <a:pt x="1667165" y="442489"/>
                    </a:moveTo>
                    <a:cubicBezTo>
                      <a:pt x="1674964" y="442489"/>
                      <a:pt x="1682763" y="444698"/>
                      <a:pt x="1688714" y="449117"/>
                    </a:cubicBezTo>
                    <a:lnTo>
                      <a:pt x="1735086" y="483555"/>
                    </a:lnTo>
                    <a:cubicBezTo>
                      <a:pt x="1746987" y="492393"/>
                      <a:pt x="1746987" y="506723"/>
                      <a:pt x="1735086" y="515560"/>
                    </a:cubicBezTo>
                    <a:lnTo>
                      <a:pt x="1692725" y="547019"/>
                    </a:lnTo>
                    <a:cubicBezTo>
                      <a:pt x="1680825" y="555857"/>
                      <a:pt x="1661530" y="555857"/>
                      <a:pt x="1649629" y="547019"/>
                    </a:cubicBezTo>
                    <a:lnTo>
                      <a:pt x="1603256" y="512581"/>
                    </a:lnTo>
                    <a:cubicBezTo>
                      <a:pt x="1591355" y="503743"/>
                      <a:pt x="1591355" y="489414"/>
                      <a:pt x="1603256" y="480576"/>
                    </a:cubicBezTo>
                    <a:lnTo>
                      <a:pt x="1645617" y="449117"/>
                    </a:lnTo>
                    <a:cubicBezTo>
                      <a:pt x="1651567" y="444699"/>
                      <a:pt x="1659366" y="442489"/>
                      <a:pt x="1667165" y="442489"/>
                    </a:cubicBezTo>
                    <a:close/>
                    <a:moveTo>
                      <a:pt x="3847812" y="441843"/>
                    </a:moveTo>
                    <a:cubicBezTo>
                      <a:pt x="3851726" y="441729"/>
                      <a:pt x="3855698" y="442724"/>
                      <a:pt x="3858802" y="444854"/>
                    </a:cubicBezTo>
                    <a:lnTo>
                      <a:pt x="3879355" y="458963"/>
                    </a:lnTo>
                    <a:cubicBezTo>
                      <a:pt x="3885562" y="463224"/>
                      <a:pt x="3885943" y="470415"/>
                      <a:pt x="3880205" y="475026"/>
                    </a:cubicBezTo>
                    <a:lnTo>
                      <a:pt x="3867890" y="484919"/>
                    </a:lnTo>
                    <a:cubicBezTo>
                      <a:pt x="3862154" y="489529"/>
                      <a:pt x="3852470" y="489811"/>
                      <a:pt x="3846262" y="485550"/>
                    </a:cubicBezTo>
                    <a:lnTo>
                      <a:pt x="3825708" y="471442"/>
                    </a:lnTo>
                    <a:cubicBezTo>
                      <a:pt x="3819502" y="467180"/>
                      <a:pt x="3819120" y="459989"/>
                      <a:pt x="3824858" y="455379"/>
                    </a:cubicBezTo>
                    <a:lnTo>
                      <a:pt x="3837173" y="445486"/>
                    </a:lnTo>
                    <a:cubicBezTo>
                      <a:pt x="3840042" y="443181"/>
                      <a:pt x="3843898" y="441958"/>
                      <a:pt x="3847812" y="441843"/>
                    </a:cubicBezTo>
                    <a:close/>
                    <a:moveTo>
                      <a:pt x="3085030" y="441843"/>
                    </a:moveTo>
                    <a:cubicBezTo>
                      <a:pt x="3088944" y="441729"/>
                      <a:pt x="3092918" y="442724"/>
                      <a:pt x="3096021" y="444854"/>
                    </a:cubicBezTo>
                    <a:lnTo>
                      <a:pt x="3116575" y="458963"/>
                    </a:lnTo>
                    <a:cubicBezTo>
                      <a:pt x="3122782" y="463224"/>
                      <a:pt x="3123162" y="470415"/>
                      <a:pt x="3117424" y="475026"/>
                    </a:cubicBezTo>
                    <a:lnTo>
                      <a:pt x="3105110" y="484919"/>
                    </a:lnTo>
                    <a:cubicBezTo>
                      <a:pt x="3099373" y="489529"/>
                      <a:pt x="3089689" y="489811"/>
                      <a:pt x="3083481" y="485550"/>
                    </a:cubicBezTo>
                    <a:lnTo>
                      <a:pt x="3062928" y="471442"/>
                    </a:lnTo>
                    <a:cubicBezTo>
                      <a:pt x="3056720" y="467180"/>
                      <a:pt x="3056339" y="459989"/>
                      <a:pt x="3062078" y="455379"/>
                    </a:cubicBezTo>
                    <a:lnTo>
                      <a:pt x="3074392" y="445486"/>
                    </a:lnTo>
                    <a:cubicBezTo>
                      <a:pt x="3077261" y="443181"/>
                      <a:pt x="3081116" y="441958"/>
                      <a:pt x="3085030" y="441843"/>
                    </a:cubicBezTo>
                    <a:close/>
                    <a:moveTo>
                      <a:pt x="2320802" y="441843"/>
                    </a:moveTo>
                    <a:cubicBezTo>
                      <a:pt x="2324716" y="441729"/>
                      <a:pt x="2328689" y="442724"/>
                      <a:pt x="2331793" y="444854"/>
                    </a:cubicBezTo>
                    <a:lnTo>
                      <a:pt x="2352346" y="458963"/>
                    </a:lnTo>
                    <a:cubicBezTo>
                      <a:pt x="2358554" y="463224"/>
                      <a:pt x="2358934" y="470415"/>
                      <a:pt x="2353196" y="475026"/>
                    </a:cubicBezTo>
                    <a:lnTo>
                      <a:pt x="2340882" y="484919"/>
                    </a:lnTo>
                    <a:cubicBezTo>
                      <a:pt x="2335144" y="489529"/>
                      <a:pt x="2325461" y="489811"/>
                      <a:pt x="2319253" y="485550"/>
                    </a:cubicBezTo>
                    <a:lnTo>
                      <a:pt x="2298700" y="471442"/>
                    </a:lnTo>
                    <a:cubicBezTo>
                      <a:pt x="2292492" y="467180"/>
                      <a:pt x="2292112" y="459989"/>
                      <a:pt x="2297850" y="455379"/>
                    </a:cubicBezTo>
                    <a:lnTo>
                      <a:pt x="2310164" y="445486"/>
                    </a:lnTo>
                    <a:cubicBezTo>
                      <a:pt x="2313033" y="443181"/>
                      <a:pt x="2316888" y="441958"/>
                      <a:pt x="2320802" y="441843"/>
                    </a:cubicBezTo>
                    <a:close/>
                    <a:moveTo>
                      <a:pt x="1556420" y="441843"/>
                    </a:moveTo>
                    <a:cubicBezTo>
                      <a:pt x="1560335" y="441729"/>
                      <a:pt x="1564308" y="442724"/>
                      <a:pt x="1567411" y="444854"/>
                    </a:cubicBezTo>
                    <a:lnTo>
                      <a:pt x="1587964" y="458963"/>
                    </a:lnTo>
                    <a:cubicBezTo>
                      <a:pt x="1594171" y="463224"/>
                      <a:pt x="1594552" y="470415"/>
                      <a:pt x="1588814" y="475026"/>
                    </a:cubicBezTo>
                    <a:lnTo>
                      <a:pt x="1576500" y="484919"/>
                    </a:lnTo>
                    <a:cubicBezTo>
                      <a:pt x="1570763" y="489529"/>
                      <a:pt x="1561078" y="489811"/>
                      <a:pt x="1554871" y="485550"/>
                    </a:cubicBezTo>
                    <a:lnTo>
                      <a:pt x="1534318" y="471442"/>
                    </a:lnTo>
                    <a:cubicBezTo>
                      <a:pt x="1528111" y="467180"/>
                      <a:pt x="1527729" y="459989"/>
                      <a:pt x="1533468" y="455379"/>
                    </a:cubicBezTo>
                    <a:lnTo>
                      <a:pt x="1545782" y="445486"/>
                    </a:lnTo>
                    <a:cubicBezTo>
                      <a:pt x="1548651" y="443181"/>
                      <a:pt x="1552506" y="441958"/>
                      <a:pt x="1556420" y="441843"/>
                    </a:cubicBezTo>
                    <a:close/>
                    <a:moveTo>
                      <a:pt x="4148282" y="438860"/>
                    </a:moveTo>
                    <a:cubicBezTo>
                      <a:pt x="4150512" y="438934"/>
                      <a:pt x="4152706" y="439640"/>
                      <a:pt x="4154332" y="440959"/>
                    </a:cubicBezTo>
                    <a:lnTo>
                      <a:pt x="4161314" y="446627"/>
                    </a:lnTo>
                    <a:cubicBezTo>
                      <a:pt x="4164568" y="449267"/>
                      <a:pt x="4164323" y="453365"/>
                      <a:pt x="4160767" y="455782"/>
                    </a:cubicBezTo>
                    <a:lnTo>
                      <a:pt x="4153137" y="460967"/>
                    </a:lnTo>
                    <a:cubicBezTo>
                      <a:pt x="4149581" y="463383"/>
                      <a:pt x="4144062" y="463201"/>
                      <a:pt x="4140808" y="460561"/>
                    </a:cubicBezTo>
                    <a:lnTo>
                      <a:pt x="4133826" y="454894"/>
                    </a:lnTo>
                    <a:cubicBezTo>
                      <a:pt x="4130572" y="452253"/>
                      <a:pt x="4130818" y="448155"/>
                      <a:pt x="4134373" y="445738"/>
                    </a:cubicBezTo>
                    <a:lnTo>
                      <a:pt x="4142004" y="440553"/>
                    </a:lnTo>
                    <a:cubicBezTo>
                      <a:pt x="4143781" y="439345"/>
                      <a:pt x="4146050" y="438787"/>
                      <a:pt x="4148282" y="438860"/>
                    </a:cubicBezTo>
                    <a:close/>
                    <a:moveTo>
                      <a:pt x="3385501" y="438860"/>
                    </a:moveTo>
                    <a:cubicBezTo>
                      <a:pt x="3387732" y="438934"/>
                      <a:pt x="3389925" y="439640"/>
                      <a:pt x="3391551" y="440959"/>
                    </a:cubicBezTo>
                    <a:lnTo>
                      <a:pt x="3398534" y="446627"/>
                    </a:lnTo>
                    <a:cubicBezTo>
                      <a:pt x="3401787" y="449267"/>
                      <a:pt x="3401542" y="453365"/>
                      <a:pt x="3397986" y="455782"/>
                    </a:cubicBezTo>
                    <a:lnTo>
                      <a:pt x="3390356" y="460967"/>
                    </a:lnTo>
                    <a:cubicBezTo>
                      <a:pt x="3386800" y="463383"/>
                      <a:pt x="3381281" y="463201"/>
                      <a:pt x="3378028" y="460561"/>
                    </a:cubicBezTo>
                    <a:lnTo>
                      <a:pt x="3371045" y="454894"/>
                    </a:lnTo>
                    <a:cubicBezTo>
                      <a:pt x="3367792" y="452253"/>
                      <a:pt x="3368036" y="448155"/>
                      <a:pt x="3371592" y="445738"/>
                    </a:cubicBezTo>
                    <a:lnTo>
                      <a:pt x="3379223" y="440553"/>
                    </a:lnTo>
                    <a:cubicBezTo>
                      <a:pt x="3381001" y="439345"/>
                      <a:pt x="3383270" y="438787"/>
                      <a:pt x="3385501" y="438860"/>
                    </a:cubicBezTo>
                    <a:close/>
                    <a:moveTo>
                      <a:pt x="2621272" y="438860"/>
                    </a:moveTo>
                    <a:cubicBezTo>
                      <a:pt x="2623503" y="438934"/>
                      <a:pt x="2625696" y="439640"/>
                      <a:pt x="2627323" y="440959"/>
                    </a:cubicBezTo>
                    <a:lnTo>
                      <a:pt x="2634305" y="446627"/>
                    </a:lnTo>
                    <a:cubicBezTo>
                      <a:pt x="2637559" y="449267"/>
                      <a:pt x="2637314" y="453365"/>
                      <a:pt x="2633758" y="455782"/>
                    </a:cubicBezTo>
                    <a:lnTo>
                      <a:pt x="2626128" y="460967"/>
                    </a:lnTo>
                    <a:cubicBezTo>
                      <a:pt x="2622572" y="463383"/>
                      <a:pt x="2617053" y="463201"/>
                      <a:pt x="2613799" y="460561"/>
                    </a:cubicBezTo>
                    <a:lnTo>
                      <a:pt x="2606817" y="454894"/>
                    </a:lnTo>
                    <a:cubicBezTo>
                      <a:pt x="2603564" y="452253"/>
                      <a:pt x="2603809" y="448155"/>
                      <a:pt x="2607364" y="445738"/>
                    </a:cubicBezTo>
                    <a:lnTo>
                      <a:pt x="2614995" y="440553"/>
                    </a:lnTo>
                    <a:cubicBezTo>
                      <a:pt x="2616773" y="439345"/>
                      <a:pt x="2619041" y="438787"/>
                      <a:pt x="2621272" y="438860"/>
                    </a:cubicBezTo>
                    <a:close/>
                    <a:moveTo>
                      <a:pt x="1856890" y="438860"/>
                    </a:moveTo>
                    <a:cubicBezTo>
                      <a:pt x="1859121" y="438934"/>
                      <a:pt x="1861314" y="439640"/>
                      <a:pt x="1862940" y="440959"/>
                    </a:cubicBezTo>
                    <a:lnTo>
                      <a:pt x="1869924" y="446627"/>
                    </a:lnTo>
                    <a:cubicBezTo>
                      <a:pt x="1873177" y="449267"/>
                      <a:pt x="1872932" y="453365"/>
                      <a:pt x="1869376" y="455782"/>
                    </a:cubicBezTo>
                    <a:lnTo>
                      <a:pt x="1861746" y="460967"/>
                    </a:lnTo>
                    <a:cubicBezTo>
                      <a:pt x="1858190" y="463383"/>
                      <a:pt x="1852671" y="463201"/>
                      <a:pt x="1849417" y="460561"/>
                    </a:cubicBezTo>
                    <a:lnTo>
                      <a:pt x="1842435" y="454894"/>
                    </a:lnTo>
                    <a:cubicBezTo>
                      <a:pt x="1839181" y="452253"/>
                      <a:pt x="1839426" y="448155"/>
                      <a:pt x="1842982" y="445738"/>
                    </a:cubicBezTo>
                    <a:lnTo>
                      <a:pt x="1850613" y="440553"/>
                    </a:lnTo>
                    <a:cubicBezTo>
                      <a:pt x="1852390" y="439345"/>
                      <a:pt x="1854660" y="438787"/>
                      <a:pt x="1856890" y="438860"/>
                    </a:cubicBezTo>
                    <a:close/>
                    <a:moveTo>
                      <a:pt x="1092663" y="438860"/>
                    </a:moveTo>
                    <a:cubicBezTo>
                      <a:pt x="1094893" y="438934"/>
                      <a:pt x="1097087" y="439640"/>
                      <a:pt x="1098713" y="440959"/>
                    </a:cubicBezTo>
                    <a:lnTo>
                      <a:pt x="1105696" y="446627"/>
                    </a:lnTo>
                    <a:cubicBezTo>
                      <a:pt x="1108949" y="449267"/>
                      <a:pt x="1108704" y="453365"/>
                      <a:pt x="1105149" y="455782"/>
                    </a:cubicBezTo>
                    <a:lnTo>
                      <a:pt x="1097518" y="460967"/>
                    </a:lnTo>
                    <a:cubicBezTo>
                      <a:pt x="1093962" y="463383"/>
                      <a:pt x="1088443" y="463201"/>
                      <a:pt x="1085190" y="460561"/>
                    </a:cubicBezTo>
                    <a:lnTo>
                      <a:pt x="1078207" y="454894"/>
                    </a:lnTo>
                    <a:cubicBezTo>
                      <a:pt x="1074954" y="452253"/>
                      <a:pt x="1075199" y="448155"/>
                      <a:pt x="1078754" y="445738"/>
                    </a:cubicBezTo>
                    <a:lnTo>
                      <a:pt x="1086385" y="440553"/>
                    </a:lnTo>
                    <a:cubicBezTo>
                      <a:pt x="1088163" y="439345"/>
                      <a:pt x="1090431" y="438787"/>
                      <a:pt x="1092663" y="438860"/>
                    </a:cubicBezTo>
                    <a:close/>
                    <a:moveTo>
                      <a:pt x="3811680" y="420535"/>
                    </a:moveTo>
                    <a:cubicBezTo>
                      <a:pt x="3814212" y="420462"/>
                      <a:pt x="3816782" y="421105"/>
                      <a:pt x="3818789" y="422483"/>
                    </a:cubicBezTo>
                    <a:lnTo>
                      <a:pt x="3827404" y="428396"/>
                    </a:lnTo>
                    <a:cubicBezTo>
                      <a:pt x="3831420" y="431153"/>
                      <a:pt x="3831666" y="435804"/>
                      <a:pt x="3827954" y="438786"/>
                    </a:cubicBezTo>
                    <a:lnTo>
                      <a:pt x="3817612" y="447095"/>
                    </a:lnTo>
                    <a:cubicBezTo>
                      <a:pt x="3813900" y="450077"/>
                      <a:pt x="3807637" y="450260"/>
                      <a:pt x="3803622" y="447504"/>
                    </a:cubicBezTo>
                    <a:lnTo>
                      <a:pt x="3795008" y="441589"/>
                    </a:lnTo>
                    <a:cubicBezTo>
                      <a:pt x="3790992" y="438833"/>
                      <a:pt x="3790746" y="434182"/>
                      <a:pt x="3794457" y="431201"/>
                    </a:cubicBezTo>
                    <a:lnTo>
                      <a:pt x="3804800" y="422892"/>
                    </a:lnTo>
                    <a:cubicBezTo>
                      <a:pt x="3806655" y="421401"/>
                      <a:pt x="3809148" y="420610"/>
                      <a:pt x="3811680" y="420535"/>
                    </a:cubicBezTo>
                    <a:close/>
                    <a:moveTo>
                      <a:pt x="3048900" y="420535"/>
                    </a:moveTo>
                    <a:cubicBezTo>
                      <a:pt x="3051431" y="420462"/>
                      <a:pt x="3054001" y="421105"/>
                      <a:pt x="3056009" y="422483"/>
                    </a:cubicBezTo>
                    <a:lnTo>
                      <a:pt x="3064623" y="428396"/>
                    </a:lnTo>
                    <a:cubicBezTo>
                      <a:pt x="3068638" y="431153"/>
                      <a:pt x="3068884" y="435804"/>
                      <a:pt x="3065174" y="438786"/>
                    </a:cubicBezTo>
                    <a:lnTo>
                      <a:pt x="3054830" y="447095"/>
                    </a:lnTo>
                    <a:cubicBezTo>
                      <a:pt x="3051120" y="450077"/>
                      <a:pt x="3044856" y="450260"/>
                      <a:pt x="3040841" y="447504"/>
                    </a:cubicBezTo>
                    <a:lnTo>
                      <a:pt x="3032226" y="441589"/>
                    </a:lnTo>
                    <a:cubicBezTo>
                      <a:pt x="3028211" y="438833"/>
                      <a:pt x="3027965" y="434182"/>
                      <a:pt x="3031677" y="431201"/>
                    </a:cubicBezTo>
                    <a:lnTo>
                      <a:pt x="3042019" y="422892"/>
                    </a:lnTo>
                    <a:cubicBezTo>
                      <a:pt x="3043875" y="421401"/>
                      <a:pt x="3046368" y="420610"/>
                      <a:pt x="3048900" y="420535"/>
                    </a:cubicBezTo>
                    <a:close/>
                    <a:moveTo>
                      <a:pt x="2284672" y="420535"/>
                    </a:moveTo>
                    <a:cubicBezTo>
                      <a:pt x="2287203" y="420462"/>
                      <a:pt x="2289772" y="421105"/>
                      <a:pt x="2291780" y="422483"/>
                    </a:cubicBezTo>
                    <a:lnTo>
                      <a:pt x="2300396" y="428396"/>
                    </a:lnTo>
                    <a:cubicBezTo>
                      <a:pt x="2304410" y="431153"/>
                      <a:pt x="2304656" y="435804"/>
                      <a:pt x="2300945" y="438786"/>
                    </a:cubicBezTo>
                    <a:lnTo>
                      <a:pt x="2290602" y="447095"/>
                    </a:lnTo>
                    <a:cubicBezTo>
                      <a:pt x="2286891" y="450077"/>
                      <a:pt x="2280628" y="450260"/>
                      <a:pt x="2276613" y="447504"/>
                    </a:cubicBezTo>
                    <a:lnTo>
                      <a:pt x="2267998" y="441589"/>
                    </a:lnTo>
                    <a:cubicBezTo>
                      <a:pt x="2263983" y="438833"/>
                      <a:pt x="2263737" y="434182"/>
                      <a:pt x="2267448" y="431201"/>
                    </a:cubicBezTo>
                    <a:lnTo>
                      <a:pt x="2277791" y="422892"/>
                    </a:lnTo>
                    <a:cubicBezTo>
                      <a:pt x="2279646" y="421401"/>
                      <a:pt x="2282140" y="420610"/>
                      <a:pt x="2284672" y="420535"/>
                    </a:cubicBezTo>
                    <a:close/>
                    <a:moveTo>
                      <a:pt x="1520290" y="420535"/>
                    </a:moveTo>
                    <a:cubicBezTo>
                      <a:pt x="1522822" y="420462"/>
                      <a:pt x="1525390" y="421105"/>
                      <a:pt x="1527398" y="422483"/>
                    </a:cubicBezTo>
                    <a:lnTo>
                      <a:pt x="1536013" y="428396"/>
                    </a:lnTo>
                    <a:cubicBezTo>
                      <a:pt x="1540028" y="431153"/>
                      <a:pt x="1540275" y="435804"/>
                      <a:pt x="1536563" y="438786"/>
                    </a:cubicBezTo>
                    <a:lnTo>
                      <a:pt x="1526221" y="447095"/>
                    </a:lnTo>
                    <a:cubicBezTo>
                      <a:pt x="1522510" y="450077"/>
                      <a:pt x="1516246" y="450260"/>
                      <a:pt x="1512231" y="447504"/>
                    </a:cubicBezTo>
                    <a:lnTo>
                      <a:pt x="1503616" y="441589"/>
                    </a:lnTo>
                    <a:cubicBezTo>
                      <a:pt x="1499601" y="438833"/>
                      <a:pt x="1499354" y="434182"/>
                      <a:pt x="1503066" y="431201"/>
                    </a:cubicBezTo>
                    <a:lnTo>
                      <a:pt x="1513408" y="422892"/>
                    </a:lnTo>
                    <a:cubicBezTo>
                      <a:pt x="1515264" y="421401"/>
                      <a:pt x="1517758" y="420610"/>
                      <a:pt x="1520290" y="420535"/>
                    </a:cubicBezTo>
                    <a:close/>
                    <a:moveTo>
                      <a:pt x="4160220" y="411459"/>
                    </a:moveTo>
                    <a:cubicBezTo>
                      <a:pt x="4164935" y="410279"/>
                      <a:pt x="4170044" y="412161"/>
                      <a:pt x="4171633" y="415663"/>
                    </a:cubicBezTo>
                    <a:lnTo>
                      <a:pt x="4175042" y="423175"/>
                    </a:lnTo>
                    <a:cubicBezTo>
                      <a:pt x="4176630" y="426677"/>
                      <a:pt x="4174095" y="430472"/>
                      <a:pt x="4169380" y="431651"/>
                    </a:cubicBezTo>
                    <a:lnTo>
                      <a:pt x="4156673" y="434831"/>
                    </a:lnTo>
                    <a:cubicBezTo>
                      <a:pt x="4151958" y="436011"/>
                      <a:pt x="4146850" y="434129"/>
                      <a:pt x="4145260" y="430627"/>
                    </a:cubicBezTo>
                    <a:lnTo>
                      <a:pt x="4141852" y="423114"/>
                    </a:lnTo>
                    <a:cubicBezTo>
                      <a:pt x="4140264" y="419613"/>
                      <a:pt x="4142798" y="415818"/>
                      <a:pt x="4147513" y="414638"/>
                    </a:cubicBezTo>
                    <a:close/>
                    <a:moveTo>
                      <a:pt x="3397440" y="411459"/>
                    </a:moveTo>
                    <a:cubicBezTo>
                      <a:pt x="3402154" y="410279"/>
                      <a:pt x="3407263" y="412161"/>
                      <a:pt x="3408852" y="415663"/>
                    </a:cubicBezTo>
                    <a:lnTo>
                      <a:pt x="3412261" y="423175"/>
                    </a:lnTo>
                    <a:cubicBezTo>
                      <a:pt x="3413849" y="426677"/>
                      <a:pt x="3411314" y="430472"/>
                      <a:pt x="3406600" y="431651"/>
                    </a:cubicBezTo>
                    <a:lnTo>
                      <a:pt x="3393892" y="434831"/>
                    </a:lnTo>
                    <a:cubicBezTo>
                      <a:pt x="3389178" y="436011"/>
                      <a:pt x="3384068" y="434129"/>
                      <a:pt x="3382480" y="430627"/>
                    </a:cubicBezTo>
                    <a:lnTo>
                      <a:pt x="3379071" y="423114"/>
                    </a:lnTo>
                    <a:cubicBezTo>
                      <a:pt x="3377483" y="419613"/>
                      <a:pt x="3380018" y="415818"/>
                      <a:pt x="3384732" y="414638"/>
                    </a:cubicBezTo>
                    <a:close/>
                    <a:moveTo>
                      <a:pt x="2633212" y="411459"/>
                    </a:moveTo>
                    <a:cubicBezTo>
                      <a:pt x="2637926" y="410279"/>
                      <a:pt x="2643035" y="412161"/>
                      <a:pt x="2644624" y="415663"/>
                    </a:cubicBezTo>
                    <a:lnTo>
                      <a:pt x="2648033" y="423175"/>
                    </a:lnTo>
                    <a:cubicBezTo>
                      <a:pt x="2649621" y="426677"/>
                      <a:pt x="2647086" y="430472"/>
                      <a:pt x="2642372" y="431651"/>
                    </a:cubicBezTo>
                    <a:lnTo>
                      <a:pt x="2629664" y="434831"/>
                    </a:lnTo>
                    <a:cubicBezTo>
                      <a:pt x="2624950" y="436011"/>
                      <a:pt x="2619840" y="434129"/>
                      <a:pt x="2618252" y="430627"/>
                    </a:cubicBezTo>
                    <a:lnTo>
                      <a:pt x="2614843" y="423114"/>
                    </a:lnTo>
                    <a:cubicBezTo>
                      <a:pt x="2613255" y="419613"/>
                      <a:pt x="2615790" y="415818"/>
                      <a:pt x="2620504" y="414638"/>
                    </a:cubicBezTo>
                    <a:close/>
                    <a:moveTo>
                      <a:pt x="1868829" y="411459"/>
                    </a:moveTo>
                    <a:cubicBezTo>
                      <a:pt x="1873544" y="410279"/>
                      <a:pt x="1878653" y="412161"/>
                      <a:pt x="1880242" y="415663"/>
                    </a:cubicBezTo>
                    <a:lnTo>
                      <a:pt x="1883651" y="423175"/>
                    </a:lnTo>
                    <a:cubicBezTo>
                      <a:pt x="1885238" y="426677"/>
                      <a:pt x="1882704" y="430472"/>
                      <a:pt x="1877990" y="431651"/>
                    </a:cubicBezTo>
                    <a:lnTo>
                      <a:pt x="1865282" y="434831"/>
                    </a:lnTo>
                    <a:cubicBezTo>
                      <a:pt x="1860567" y="436011"/>
                      <a:pt x="1855458" y="434129"/>
                      <a:pt x="1853870" y="430627"/>
                    </a:cubicBezTo>
                    <a:lnTo>
                      <a:pt x="1850460" y="423114"/>
                    </a:lnTo>
                    <a:cubicBezTo>
                      <a:pt x="1848873" y="419613"/>
                      <a:pt x="1851407" y="415818"/>
                      <a:pt x="1856122" y="414638"/>
                    </a:cubicBezTo>
                    <a:close/>
                    <a:moveTo>
                      <a:pt x="1104602" y="411459"/>
                    </a:moveTo>
                    <a:cubicBezTo>
                      <a:pt x="1109316" y="410279"/>
                      <a:pt x="1114425" y="412161"/>
                      <a:pt x="1116014" y="415663"/>
                    </a:cubicBezTo>
                    <a:lnTo>
                      <a:pt x="1119423" y="423175"/>
                    </a:lnTo>
                    <a:cubicBezTo>
                      <a:pt x="1121011" y="426677"/>
                      <a:pt x="1118476" y="430472"/>
                      <a:pt x="1113762" y="431651"/>
                    </a:cubicBezTo>
                    <a:lnTo>
                      <a:pt x="1101054" y="434831"/>
                    </a:lnTo>
                    <a:cubicBezTo>
                      <a:pt x="1096340" y="436011"/>
                      <a:pt x="1091230" y="434129"/>
                      <a:pt x="1089642" y="430627"/>
                    </a:cubicBezTo>
                    <a:lnTo>
                      <a:pt x="1086233" y="423114"/>
                    </a:lnTo>
                    <a:cubicBezTo>
                      <a:pt x="1084645" y="419613"/>
                      <a:pt x="1087180" y="415818"/>
                      <a:pt x="1091894" y="414638"/>
                    </a:cubicBezTo>
                    <a:close/>
                    <a:moveTo>
                      <a:pt x="4422438" y="410211"/>
                    </a:moveTo>
                    <a:lnTo>
                      <a:pt x="4430994" y="486610"/>
                    </a:lnTo>
                    <a:lnTo>
                      <a:pt x="4425642" y="490585"/>
                    </a:lnTo>
                    <a:cubicBezTo>
                      <a:pt x="4416374" y="497469"/>
                      <a:pt x="4401344" y="497469"/>
                      <a:pt x="4392074" y="490585"/>
                    </a:cubicBezTo>
                    <a:lnTo>
                      <a:pt x="4366653" y="471706"/>
                    </a:lnTo>
                    <a:cubicBezTo>
                      <a:pt x="4357383" y="464821"/>
                      <a:pt x="4357383" y="453660"/>
                      <a:pt x="4366652" y="446777"/>
                    </a:cubicBezTo>
                    <a:lnTo>
                      <a:pt x="4411260" y="413650"/>
                    </a:lnTo>
                    <a:close/>
                    <a:moveTo>
                      <a:pt x="3665262" y="408487"/>
                    </a:moveTo>
                    <a:cubicBezTo>
                      <a:pt x="3671337" y="408487"/>
                      <a:pt x="3677412" y="410208"/>
                      <a:pt x="3682047" y="413650"/>
                    </a:cubicBezTo>
                    <a:lnTo>
                      <a:pt x="3707468" y="432529"/>
                    </a:lnTo>
                    <a:cubicBezTo>
                      <a:pt x="3716738" y="439413"/>
                      <a:pt x="3716740" y="450575"/>
                      <a:pt x="3707470" y="457458"/>
                    </a:cubicBezTo>
                    <a:lnTo>
                      <a:pt x="3662862" y="490585"/>
                    </a:lnTo>
                    <a:cubicBezTo>
                      <a:pt x="3653593" y="497469"/>
                      <a:pt x="3638563" y="497469"/>
                      <a:pt x="3629294" y="490585"/>
                    </a:cubicBezTo>
                    <a:lnTo>
                      <a:pt x="3603872" y="471706"/>
                    </a:lnTo>
                    <a:cubicBezTo>
                      <a:pt x="3594602" y="464821"/>
                      <a:pt x="3594602" y="453660"/>
                      <a:pt x="3603872" y="446777"/>
                    </a:cubicBezTo>
                    <a:lnTo>
                      <a:pt x="3648480" y="413650"/>
                    </a:lnTo>
                    <a:cubicBezTo>
                      <a:pt x="3653114" y="410208"/>
                      <a:pt x="3659188" y="408487"/>
                      <a:pt x="3665262" y="408487"/>
                    </a:cubicBezTo>
                    <a:close/>
                    <a:moveTo>
                      <a:pt x="2901034" y="408487"/>
                    </a:moveTo>
                    <a:cubicBezTo>
                      <a:pt x="2907109" y="408487"/>
                      <a:pt x="2913184" y="410208"/>
                      <a:pt x="2917819" y="413650"/>
                    </a:cubicBezTo>
                    <a:lnTo>
                      <a:pt x="2943240" y="432529"/>
                    </a:lnTo>
                    <a:cubicBezTo>
                      <a:pt x="2952510" y="439413"/>
                      <a:pt x="2952512" y="450575"/>
                      <a:pt x="2943241" y="457458"/>
                    </a:cubicBezTo>
                    <a:lnTo>
                      <a:pt x="2898634" y="490585"/>
                    </a:lnTo>
                    <a:cubicBezTo>
                      <a:pt x="2889364" y="497469"/>
                      <a:pt x="2874335" y="497469"/>
                      <a:pt x="2865066" y="490585"/>
                    </a:cubicBezTo>
                    <a:lnTo>
                      <a:pt x="2839644" y="471706"/>
                    </a:lnTo>
                    <a:cubicBezTo>
                      <a:pt x="2830374" y="464821"/>
                      <a:pt x="2830374" y="453660"/>
                      <a:pt x="2839643" y="446777"/>
                    </a:cubicBezTo>
                    <a:lnTo>
                      <a:pt x="2884251" y="413650"/>
                    </a:lnTo>
                    <a:cubicBezTo>
                      <a:pt x="2888886" y="410208"/>
                      <a:pt x="2894960" y="408487"/>
                      <a:pt x="2901034" y="408487"/>
                    </a:cubicBezTo>
                    <a:close/>
                    <a:moveTo>
                      <a:pt x="2136652" y="408487"/>
                    </a:moveTo>
                    <a:cubicBezTo>
                      <a:pt x="2142727" y="408487"/>
                      <a:pt x="2148802" y="410208"/>
                      <a:pt x="2153437" y="413650"/>
                    </a:cubicBezTo>
                    <a:lnTo>
                      <a:pt x="2178859" y="432529"/>
                    </a:lnTo>
                    <a:cubicBezTo>
                      <a:pt x="2188129" y="439413"/>
                      <a:pt x="2188130" y="450575"/>
                      <a:pt x="2178859" y="457458"/>
                    </a:cubicBezTo>
                    <a:lnTo>
                      <a:pt x="2134252" y="490585"/>
                    </a:lnTo>
                    <a:cubicBezTo>
                      <a:pt x="2124983" y="497469"/>
                      <a:pt x="2109953" y="497469"/>
                      <a:pt x="2100683" y="490585"/>
                    </a:cubicBezTo>
                    <a:lnTo>
                      <a:pt x="2075262" y="471706"/>
                    </a:lnTo>
                    <a:cubicBezTo>
                      <a:pt x="2065992" y="464821"/>
                      <a:pt x="2065992" y="453660"/>
                      <a:pt x="2075262" y="446777"/>
                    </a:cubicBezTo>
                    <a:lnTo>
                      <a:pt x="2119869" y="413650"/>
                    </a:lnTo>
                    <a:cubicBezTo>
                      <a:pt x="2124504" y="410208"/>
                      <a:pt x="2130578" y="408487"/>
                      <a:pt x="2136652" y="408487"/>
                    </a:cubicBezTo>
                    <a:close/>
                    <a:moveTo>
                      <a:pt x="1372425" y="408487"/>
                    </a:moveTo>
                    <a:cubicBezTo>
                      <a:pt x="1378499" y="408487"/>
                      <a:pt x="1384574" y="410208"/>
                      <a:pt x="1389209" y="413650"/>
                    </a:cubicBezTo>
                    <a:lnTo>
                      <a:pt x="1414631" y="432529"/>
                    </a:lnTo>
                    <a:cubicBezTo>
                      <a:pt x="1423901" y="439413"/>
                      <a:pt x="1423901" y="450575"/>
                      <a:pt x="1414631" y="457458"/>
                    </a:cubicBezTo>
                    <a:lnTo>
                      <a:pt x="1370024" y="490585"/>
                    </a:lnTo>
                    <a:cubicBezTo>
                      <a:pt x="1360755" y="497469"/>
                      <a:pt x="1345725" y="497469"/>
                      <a:pt x="1336456" y="490585"/>
                    </a:cubicBezTo>
                    <a:lnTo>
                      <a:pt x="1311034" y="471706"/>
                    </a:lnTo>
                    <a:cubicBezTo>
                      <a:pt x="1301764" y="464821"/>
                      <a:pt x="1301764" y="453660"/>
                      <a:pt x="1311033" y="446777"/>
                    </a:cubicBezTo>
                    <a:lnTo>
                      <a:pt x="1355642" y="413650"/>
                    </a:lnTo>
                    <a:cubicBezTo>
                      <a:pt x="1360276" y="410208"/>
                      <a:pt x="1366351" y="408487"/>
                      <a:pt x="1372425" y="408487"/>
                    </a:cubicBezTo>
                    <a:close/>
                    <a:moveTo>
                      <a:pt x="4242432" y="396609"/>
                    </a:moveTo>
                    <a:cubicBezTo>
                      <a:pt x="4245802" y="396609"/>
                      <a:pt x="4249173" y="397564"/>
                      <a:pt x="4251744" y="399473"/>
                    </a:cubicBezTo>
                    <a:lnTo>
                      <a:pt x="4324749" y="453689"/>
                    </a:lnTo>
                    <a:cubicBezTo>
                      <a:pt x="4329890" y="457508"/>
                      <a:pt x="4329890" y="463700"/>
                      <a:pt x="4324749" y="467519"/>
                    </a:cubicBezTo>
                    <a:lnTo>
                      <a:pt x="4262309" y="513889"/>
                    </a:lnTo>
                    <a:cubicBezTo>
                      <a:pt x="4257167" y="517707"/>
                      <a:pt x="4248828" y="517707"/>
                      <a:pt x="4243686" y="513889"/>
                    </a:cubicBezTo>
                    <a:lnTo>
                      <a:pt x="4170681" y="459673"/>
                    </a:lnTo>
                    <a:cubicBezTo>
                      <a:pt x="4165540" y="455854"/>
                      <a:pt x="4165540" y="449661"/>
                      <a:pt x="4170681" y="445843"/>
                    </a:cubicBezTo>
                    <a:lnTo>
                      <a:pt x="4233122" y="399473"/>
                    </a:lnTo>
                    <a:cubicBezTo>
                      <a:pt x="4235692" y="397564"/>
                      <a:pt x="4239062" y="396609"/>
                      <a:pt x="4242432" y="396609"/>
                    </a:cubicBezTo>
                    <a:close/>
                    <a:moveTo>
                      <a:pt x="3479652" y="396609"/>
                    </a:moveTo>
                    <a:cubicBezTo>
                      <a:pt x="3483021" y="396609"/>
                      <a:pt x="3486392" y="397564"/>
                      <a:pt x="3488963" y="399473"/>
                    </a:cubicBezTo>
                    <a:lnTo>
                      <a:pt x="3561968" y="453689"/>
                    </a:lnTo>
                    <a:cubicBezTo>
                      <a:pt x="3567110" y="457508"/>
                      <a:pt x="3567110" y="463700"/>
                      <a:pt x="3561968" y="467519"/>
                    </a:cubicBezTo>
                    <a:lnTo>
                      <a:pt x="3499528" y="513889"/>
                    </a:lnTo>
                    <a:cubicBezTo>
                      <a:pt x="3494386" y="517707"/>
                      <a:pt x="3486048" y="517707"/>
                      <a:pt x="3480905" y="513889"/>
                    </a:cubicBezTo>
                    <a:lnTo>
                      <a:pt x="3407900" y="459673"/>
                    </a:lnTo>
                    <a:cubicBezTo>
                      <a:pt x="3402758" y="455854"/>
                      <a:pt x="3402758" y="449661"/>
                      <a:pt x="3407900" y="445843"/>
                    </a:cubicBezTo>
                    <a:lnTo>
                      <a:pt x="3470340" y="399473"/>
                    </a:lnTo>
                    <a:cubicBezTo>
                      <a:pt x="3472911" y="397564"/>
                      <a:pt x="3476281" y="396609"/>
                      <a:pt x="3479652" y="396609"/>
                    </a:cubicBezTo>
                    <a:close/>
                    <a:moveTo>
                      <a:pt x="2715424" y="396609"/>
                    </a:moveTo>
                    <a:cubicBezTo>
                      <a:pt x="2718794" y="396609"/>
                      <a:pt x="2722164" y="397564"/>
                      <a:pt x="2724735" y="399473"/>
                    </a:cubicBezTo>
                    <a:lnTo>
                      <a:pt x="2797740" y="453689"/>
                    </a:lnTo>
                    <a:cubicBezTo>
                      <a:pt x="2802882" y="457508"/>
                      <a:pt x="2802882" y="463700"/>
                      <a:pt x="2797740" y="467519"/>
                    </a:cubicBezTo>
                    <a:lnTo>
                      <a:pt x="2735300" y="513889"/>
                    </a:lnTo>
                    <a:cubicBezTo>
                      <a:pt x="2730158" y="517707"/>
                      <a:pt x="2721820" y="517707"/>
                      <a:pt x="2716677" y="513889"/>
                    </a:cubicBezTo>
                    <a:lnTo>
                      <a:pt x="2643672" y="459673"/>
                    </a:lnTo>
                    <a:cubicBezTo>
                      <a:pt x="2638530" y="455854"/>
                      <a:pt x="2638530" y="449661"/>
                      <a:pt x="2643672" y="445843"/>
                    </a:cubicBezTo>
                    <a:lnTo>
                      <a:pt x="2706112" y="399473"/>
                    </a:lnTo>
                    <a:cubicBezTo>
                      <a:pt x="2708683" y="397564"/>
                      <a:pt x="2712053" y="396609"/>
                      <a:pt x="2715424" y="396609"/>
                    </a:cubicBezTo>
                    <a:close/>
                    <a:moveTo>
                      <a:pt x="1951041" y="396609"/>
                    </a:moveTo>
                    <a:cubicBezTo>
                      <a:pt x="1954411" y="396609"/>
                      <a:pt x="1957782" y="397564"/>
                      <a:pt x="1960353" y="399473"/>
                    </a:cubicBezTo>
                    <a:lnTo>
                      <a:pt x="2033358" y="453689"/>
                    </a:lnTo>
                    <a:cubicBezTo>
                      <a:pt x="2038499" y="457508"/>
                      <a:pt x="2038499" y="463700"/>
                      <a:pt x="2033358" y="467519"/>
                    </a:cubicBezTo>
                    <a:lnTo>
                      <a:pt x="1970918" y="513889"/>
                    </a:lnTo>
                    <a:cubicBezTo>
                      <a:pt x="1965776" y="517707"/>
                      <a:pt x="1957438" y="517707"/>
                      <a:pt x="1952295" y="513889"/>
                    </a:cubicBezTo>
                    <a:lnTo>
                      <a:pt x="1879290" y="459673"/>
                    </a:lnTo>
                    <a:cubicBezTo>
                      <a:pt x="1874148" y="455854"/>
                      <a:pt x="1874148" y="449661"/>
                      <a:pt x="1879290" y="445843"/>
                    </a:cubicBezTo>
                    <a:lnTo>
                      <a:pt x="1941730" y="399473"/>
                    </a:lnTo>
                    <a:cubicBezTo>
                      <a:pt x="1944300" y="397564"/>
                      <a:pt x="1947671" y="396609"/>
                      <a:pt x="1951041" y="396609"/>
                    </a:cubicBezTo>
                    <a:close/>
                    <a:moveTo>
                      <a:pt x="1186814" y="396609"/>
                    </a:moveTo>
                    <a:cubicBezTo>
                      <a:pt x="1190184" y="396609"/>
                      <a:pt x="1193554" y="397564"/>
                      <a:pt x="1196125" y="399473"/>
                    </a:cubicBezTo>
                    <a:lnTo>
                      <a:pt x="1269130" y="453689"/>
                    </a:lnTo>
                    <a:cubicBezTo>
                      <a:pt x="1274272" y="457508"/>
                      <a:pt x="1274272" y="463700"/>
                      <a:pt x="1269130" y="467519"/>
                    </a:cubicBezTo>
                    <a:lnTo>
                      <a:pt x="1206690" y="513889"/>
                    </a:lnTo>
                    <a:cubicBezTo>
                      <a:pt x="1201548" y="517707"/>
                      <a:pt x="1193210" y="517707"/>
                      <a:pt x="1188068" y="513889"/>
                    </a:cubicBezTo>
                    <a:lnTo>
                      <a:pt x="1115062" y="459673"/>
                    </a:lnTo>
                    <a:cubicBezTo>
                      <a:pt x="1109921" y="455854"/>
                      <a:pt x="1109921" y="449661"/>
                      <a:pt x="1115062" y="445843"/>
                    </a:cubicBezTo>
                    <a:lnTo>
                      <a:pt x="1177502" y="399473"/>
                    </a:lnTo>
                    <a:cubicBezTo>
                      <a:pt x="1180072" y="397564"/>
                      <a:pt x="1183443" y="396609"/>
                      <a:pt x="1186814" y="396609"/>
                    </a:cubicBezTo>
                    <a:close/>
                    <a:moveTo>
                      <a:pt x="1019044" y="386028"/>
                    </a:moveTo>
                    <a:lnTo>
                      <a:pt x="1063419" y="418983"/>
                    </a:lnTo>
                    <a:cubicBezTo>
                      <a:pt x="1073700" y="426618"/>
                      <a:pt x="1073700" y="438998"/>
                      <a:pt x="1063419" y="446634"/>
                    </a:cubicBezTo>
                    <a:lnTo>
                      <a:pt x="1026820" y="473813"/>
                    </a:lnTo>
                    <a:cubicBezTo>
                      <a:pt x="1016538" y="481448"/>
                      <a:pt x="999868" y="481448"/>
                      <a:pt x="989586" y="473813"/>
                    </a:cubicBezTo>
                    <a:lnTo>
                      <a:pt x="958773" y="450930"/>
                    </a:lnTo>
                    <a:lnTo>
                      <a:pt x="1011776" y="450930"/>
                    </a:lnTo>
                    <a:close/>
                    <a:moveTo>
                      <a:pt x="4141042" y="384030"/>
                    </a:moveTo>
                    <a:cubicBezTo>
                      <a:pt x="4143272" y="384104"/>
                      <a:pt x="4145466" y="384809"/>
                      <a:pt x="4147092" y="386129"/>
                    </a:cubicBezTo>
                    <a:lnTo>
                      <a:pt x="4154075" y="391796"/>
                    </a:lnTo>
                    <a:cubicBezTo>
                      <a:pt x="4157328" y="394437"/>
                      <a:pt x="4157083" y="398536"/>
                      <a:pt x="4153528" y="400951"/>
                    </a:cubicBezTo>
                    <a:lnTo>
                      <a:pt x="4145897" y="406137"/>
                    </a:lnTo>
                    <a:cubicBezTo>
                      <a:pt x="4142342" y="408553"/>
                      <a:pt x="4136822" y="408371"/>
                      <a:pt x="4133569" y="405731"/>
                    </a:cubicBezTo>
                    <a:lnTo>
                      <a:pt x="4126586" y="400064"/>
                    </a:lnTo>
                    <a:cubicBezTo>
                      <a:pt x="4123334" y="397423"/>
                      <a:pt x="4123578" y="393324"/>
                      <a:pt x="4127134" y="390908"/>
                    </a:cubicBezTo>
                    <a:lnTo>
                      <a:pt x="4134764" y="385723"/>
                    </a:lnTo>
                    <a:cubicBezTo>
                      <a:pt x="4136542" y="384515"/>
                      <a:pt x="4138811" y="383956"/>
                      <a:pt x="4141042" y="384030"/>
                    </a:cubicBezTo>
                    <a:close/>
                    <a:moveTo>
                      <a:pt x="3378261" y="384030"/>
                    </a:moveTo>
                    <a:cubicBezTo>
                      <a:pt x="3380492" y="384104"/>
                      <a:pt x="3382685" y="384809"/>
                      <a:pt x="3384312" y="386129"/>
                    </a:cubicBezTo>
                    <a:lnTo>
                      <a:pt x="3391294" y="391796"/>
                    </a:lnTo>
                    <a:cubicBezTo>
                      <a:pt x="3394547" y="394437"/>
                      <a:pt x="3394302" y="398536"/>
                      <a:pt x="3390746" y="400951"/>
                    </a:cubicBezTo>
                    <a:lnTo>
                      <a:pt x="3383116" y="406137"/>
                    </a:lnTo>
                    <a:cubicBezTo>
                      <a:pt x="3379560" y="408553"/>
                      <a:pt x="3374042" y="408371"/>
                      <a:pt x="3370788" y="405731"/>
                    </a:cubicBezTo>
                    <a:lnTo>
                      <a:pt x="3363806" y="400064"/>
                    </a:lnTo>
                    <a:cubicBezTo>
                      <a:pt x="3360552" y="397423"/>
                      <a:pt x="3360798" y="393324"/>
                      <a:pt x="3364352" y="390908"/>
                    </a:cubicBezTo>
                    <a:lnTo>
                      <a:pt x="3371983" y="385723"/>
                    </a:lnTo>
                    <a:cubicBezTo>
                      <a:pt x="3373762" y="384515"/>
                      <a:pt x="3376030" y="383956"/>
                      <a:pt x="3378261" y="384030"/>
                    </a:cubicBezTo>
                    <a:close/>
                    <a:moveTo>
                      <a:pt x="2614033" y="384030"/>
                    </a:moveTo>
                    <a:cubicBezTo>
                      <a:pt x="2616264" y="384104"/>
                      <a:pt x="2618457" y="384809"/>
                      <a:pt x="2620083" y="386129"/>
                    </a:cubicBezTo>
                    <a:lnTo>
                      <a:pt x="2627066" y="391796"/>
                    </a:lnTo>
                    <a:cubicBezTo>
                      <a:pt x="2630319" y="394437"/>
                      <a:pt x="2630074" y="398536"/>
                      <a:pt x="2626519" y="400951"/>
                    </a:cubicBezTo>
                    <a:lnTo>
                      <a:pt x="2618888" y="406137"/>
                    </a:lnTo>
                    <a:cubicBezTo>
                      <a:pt x="2615332" y="408553"/>
                      <a:pt x="2609813" y="408371"/>
                      <a:pt x="2606560" y="405731"/>
                    </a:cubicBezTo>
                    <a:lnTo>
                      <a:pt x="2599578" y="400064"/>
                    </a:lnTo>
                    <a:cubicBezTo>
                      <a:pt x="2596324" y="397423"/>
                      <a:pt x="2596570" y="393324"/>
                      <a:pt x="2600124" y="390908"/>
                    </a:cubicBezTo>
                    <a:lnTo>
                      <a:pt x="2607756" y="385723"/>
                    </a:lnTo>
                    <a:cubicBezTo>
                      <a:pt x="2609533" y="384515"/>
                      <a:pt x="2611802" y="383956"/>
                      <a:pt x="2614033" y="384030"/>
                    </a:cubicBezTo>
                    <a:close/>
                    <a:moveTo>
                      <a:pt x="1849651" y="384030"/>
                    </a:moveTo>
                    <a:cubicBezTo>
                      <a:pt x="1851882" y="384104"/>
                      <a:pt x="1854075" y="384809"/>
                      <a:pt x="1855701" y="386129"/>
                    </a:cubicBezTo>
                    <a:lnTo>
                      <a:pt x="1862684" y="391796"/>
                    </a:lnTo>
                    <a:cubicBezTo>
                      <a:pt x="1865937" y="394437"/>
                      <a:pt x="1865692" y="398536"/>
                      <a:pt x="1862137" y="400951"/>
                    </a:cubicBezTo>
                    <a:lnTo>
                      <a:pt x="1854506" y="406137"/>
                    </a:lnTo>
                    <a:cubicBezTo>
                      <a:pt x="1850950" y="408553"/>
                      <a:pt x="1845431" y="408371"/>
                      <a:pt x="1842178" y="405731"/>
                    </a:cubicBezTo>
                    <a:lnTo>
                      <a:pt x="1835195" y="400064"/>
                    </a:lnTo>
                    <a:cubicBezTo>
                      <a:pt x="1831942" y="397423"/>
                      <a:pt x="1832187" y="393324"/>
                      <a:pt x="1835742" y="390908"/>
                    </a:cubicBezTo>
                    <a:lnTo>
                      <a:pt x="1843373" y="385723"/>
                    </a:lnTo>
                    <a:cubicBezTo>
                      <a:pt x="1845151" y="384515"/>
                      <a:pt x="1847420" y="383956"/>
                      <a:pt x="1849651" y="384030"/>
                    </a:cubicBezTo>
                    <a:close/>
                    <a:moveTo>
                      <a:pt x="1085423" y="384030"/>
                    </a:moveTo>
                    <a:cubicBezTo>
                      <a:pt x="1087654" y="384104"/>
                      <a:pt x="1089847" y="384809"/>
                      <a:pt x="1091474" y="386129"/>
                    </a:cubicBezTo>
                    <a:lnTo>
                      <a:pt x="1098456" y="391796"/>
                    </a:lnTo>
                    <a:cubicBezTo>
                      <a:pt x="1101710" y="394437"/>
                      <a:pt x="1101464" y="398536"/>
                      <a:pt x="1097909" y="400951"/>
                    </a:cubicBezTo>
                    <a:lnTo>
                      <a:pt x="1090279" y="406137"/>
                    </a:lnTo>
                    <a:cubicBezTo>
                      <a:pt x="1086723" y="408553"/>
                      <a:pt x="1081203" y="408371"/>
                      <a:pt x="1077950" y="405731"/>
                    </a:cubicBezTo>
                    <a:lnTo>
                      <a:pt x="1070968" y="400064"/>
                    </a:lnTo>
                    <a:cubicBezTo>
                      <a:pt x="1067714" y="397423"/>
                      <a:pt x="1067960" y="393324"/>
                      <a:pt x="1071515" y="390908"/>
                    </a:cubicBezTo>
                    <a:lnTo>
                      <a:pt x="1079146" y="385723"/>
                    </a:lnTo>
                    <a:cubicBezTo>
                      <a:pt x="1080923" y="384515"/>
                      <a:pt x="1083192" y="383956"/>
                      <a:pt x="1085423" y="384030"/>
                    </a:cubicBezTo>
                    <a:close/>
                    <a:moveTo>
                      <a:pt x="3690964" y="378655"/>
                    </a:moveTo>
                    <a:cubicBezTo>
                      <a:pt x="3693195" y="378728"/>
                      <a:pt x="3695388" y="379434"/>
                      <a:pt x="3697014" y="380755"/>
                    </a:cubicBezTo>
                    <a:lnTo>
                      <a:pt x="3703996" y="386421"/>
                    </a:lnTo>
                    <a:cubicBezTo>
                      <a:pt x="3707250" y="389062"/>
                      <a:pt x="3707006" y="393161"/>
                      <a:pt x="3703450" y="395576"/>
                    </a:cubicBezTo>
                    <a:lnTo>
                      <a:pt x="3695820" y="400762"/>
                    </a:lnTo>
                    <a:cubicBezTo>
                      <a:pt x="3692263" y="403177"/>
                      <a:pt x="3686744" y="402996"/>
                      <a:pt x="3683490" y="400355"/>
                    </a:cubicBezTo>
                    <a:lnTo>
                      <a:pt x="3676508" y="394689"/>
                    </a:lnTo>
                    <a:cubicBezTo>
                      <a:pt x="3673255" y="392048"/>
                      <a:pt x="3673500" y="387950"/>
                      <a:pt x="3677055" y="385533"/>
                    </a:cubicBezTo>
                    <a:lnTo>
                      <a:pt x="3684686" y="380348"/>
                    </a:lnTo>
                    <a:cubicBezTo>
                      <a:pt x="3686464" y="379140"/>
                      <a:pt x="3688732" y="378581"/>
                      <a:pt x="3690964" y="378655"/>
                    </a:cubicBezTo>
                    <a:close/>
                    <a:moveTo>
                      <a:pt x="2926735" y="378655"/>
                    </a:moveTo>
                    <a:cubicBezTo>
                      <a:pt x="2928966" y="378728"/>
                      <a:pt x="2931160" y="379434"/>
                      <a:pt x="2932786" y="380755"/>
                    </a:cubicBezTo>
                    <a:lnTo>
                      <a:pt x="2939768" y="386421"/>
                    </a:lnTo>
                    <a:cubicBezTo>
                      <a:pt x="2943022" y="389062"/>
                      <a:pt x="2942778" y="393161"/>
                      <a:pt x="2939222" y="395576"/>
                    </a:cubicBezTo>
                    <a:lnTo>
                      <a:pt x="2931592" y="400762"/>
                    </a:lnTo>
                    <a:cubicBezTo>
                      <a:pt x="2928035" y="403177"/>
                      <a:pt x="2922517" y="402996"/>
                      <a:pt x="2919262" y="400355"/>
                    </a:cubicBezTo>
                    <a:lnTo>
                      <a:pt x="2912281" y="394689"/>
                    </a:lnTo>
                    <a:cubicBezTo>
                      <a:pt x="2909027" y="392048"/>
                      <a:pt x="2909272" y="387950"/>
                      <a:pt x="2912827" y="385533"/>
                    </a:cubicBezTo>
                    <a:lnTo>
                      <a:pt x="2920458" y="380348"/>
                    </a:lnTo>
                    <a:cubicBezTo>
                      <a:pt x="2922236" y="379140"/>
                      <a:pt x="2924504" y="378581"/>
                      <a:pt x="2926735" y="378655"/>
                    </a:cubicBezTo>
                    <a:close/>
                    <a:moveTo>
                      <a:pt x="2162353" y="378655"/>
                    </a:moveTo>
                    <a:cubicBezTo>
                      <a:pt x="2164584" y="378728"/>
                      <a:pt x="2166778" y="379434"/>
                      <a:pt x="2168404" y="380755"/>
                    </a:cubicBezTo>
                    <a:lnTo>
                      <a:pt x="2175387" y="386421"/>
                    </a:lnTo>
                    <a:cubicBezTo>
                      <a:pt x="2178641" y="389062"/>
                      <a:pt x="2178395" y="393161"/>
                      <a:pt x="2174840" y="395576"/>
                    </a:cubicBezTo>
                    <a:lnTo>
                      <a:pt x="2167210" y="400762"/>
                    </a:lnTo>
                    <a:cubicBezTo>
                      <a:pt x="2163653" y="403177"/>
                      <a:pt x="2158134" y="402996"/>
                      <a:pt x="2154880" y="400355"/>
                    </a:cubicBezTo>
                    <a:lnTo>
                      <a:pt x="2147898" y="394689"/>
                    </a:lnTo>
                    <a:cubicBezTo>
                      <a:pt x="2144644" y="392048"/>
                      <a:pt x="2144889" y="387950"/>
                      <a:pt x="2148445" y="385533"/>
                    </a:cubicBezTo>
                    <a:lnTo>
                      <a:pt x="2156076" y="380348"/>
                    </a:lnTo>
                    <a:cubicBezTo>
                      <a:pt x="2157855" y="379140"/>
                      <a:pt x="2160123" y="378581"/>
                      <a:pt x="2162353" y="378655"/>
                    </a:cubicBezTo>
                    <a:close/>
                    <a:moveTo>
                      <a:pt x="1398125" y="378655"/>
                    </a:moveTo>
                    <a:cubicBezTo>
                      <a:pt x="1400356" y="378728"/>
                      <a:pt x="1402550" y="379434"/>
                      <a:pt x="1404176" y="380755"/>
                    </a:cubicBezTo>
                    <a:lnTo>
                      <a:pt x="1411159" y="386421"/>
                    </a:lnTo>
                    <a:cubicBezTo>
                      <a:pt x="1414413" y="389062"/>
                      <a:pt x="1414167" y="393161"/>
                      <a:pt x="1410612" y="395576"/>
                    </a:cubicBezTo>
                    <a:lnTo>
                      <a:pt x="1402982" y="400762"/>
                    </a:lnTo>
                    <a:cubicBezTo>
                      <a:pt x="1399425" y="403177"/>
                      <a:pt x="1393907" y="402996"/>
                      <a:pt x="1390652" y="400355"/>
                    </a:cubicBezTo>
                    <a:lnTo>
                      <a:pt x="1383671" y="394689"/>
                    </a:lnTo>
                    <a:cubicBezTo>
                      <a:pt x="1380417" y="392048"/>
                      <a:pt x="1380662" y="387950"/>
                      <a:pt x="1384217" y="385533"/>
                    </a:cubicBezTo>
                    <a:lnTo>
                      <a:pt x="1391848" y="380348"/>
                    </a:lnTo>
                    <a:cubicBezTo>
                      <a:pt x="1393627" y="379140"/>
                      <a:pt x="1395895" y="378581"/>
                      <a:pt x="1398125" y="378655"/>
                    </a:cubicBezTo>
                    <a:close/>
                    <a:moveTo>
                      <a:pt x="3762537" y="376117"/>
                    </a:moveTo>
                    <a:lnTo>
                      <a:pt x="3800612" y="401271"/>
                    </a:lnTo>
                    <a:cubicBezTo>
                      <a:pt x="3804969" y="404507"/>
                      <a:pt x="3804969" y="409753"/>
                      <a:pt x="3800611" y="412989"/>
                    </a:cubicBezTo>
                    <a:lnTo>
                      <a:pt x="3762537" y="438142"/>
                    </a:lnTo>
                    <a:lnTo>
                      <a:pt x="3728666" y="412989"/>
                    </a:lnTo>
                    <a:cubicBezTo>
                      <a:pt x="3724309" y="409753"/>
                      <a:pt x="3724309" y="404507"/>
                      <a:pt x="3728666" y="401271"/>
                    </a:cubicBezTo>
                    <a:close/>
                    <a:moveTo>
                      <a:pt x="2999756" y="375042"/>
                    </a:moveTo>
                    <a:lnTo>
                      <a:pt x="3037831" y="401271"/>
                    </a:lnTo>
                    <a:cubicBezTo>
                      <a:pt x="3042188" y="404507"/>
                      <a:pt x="3042188" y="409753"/>
                      <a:pt x="3037830" y="412989"/>
                    </a:cubicBezTo>
                    <a:lnTo>
                      <a:pt x="2999756" y="441263"/>
                    </a:lnTo>
                    <a:lnTo>
                      <a:pt x="2964439" y="412989"/>
                    </a:lnTo>
                    <a:cubicBezTo>
                      <a:pt x="2960081" y="409753"/>
                      <a:pt x="2960081" y="404507"/>
                      <a:pt x="2964438" y="401271"/>
                    </a:cubicBezTo>
                    <a:close/>
                    <a:moveTo>
                      <a:pt x="1471146" y="375042"/>
                    </a:moveTo>
                    <a:lnTo>
                      <a:pt x="1509220" y="401271"/>
                    </a:lnTo>
                    <a:cubicBezTo>
                      <a:pt x="1513578" y="404507"/>
                      <a:pt x="1513578" y="409753"/>
                      <a:pt x="1509220" y="412989"/>
                    </a:cubicBezTo>
                    <a:lnTo>
                      <a:pt x="1471146" y="441263"/>
                    </a:lnTo>
                    <a:lnTo>
                      <a:pt x="1435829" y="412989"/>
                    </a:lnTo>
                    <a:cubicBezTo>
                      <a:pt x="1431471" y="409753"/>
                      <a:pt x="1431471" y="404507"/>
                      <a:pt x="1435829" y="401271"/>
                    </a:cubicBezTo>
                    <a:close/>
                    <a:moveTo>
                      <a:pt x="4048312" y="374559"/>
                    </a:moveTo>
                    <a:cubicBezTo>
                      <a:pt x="4055050" y="374559"/>
                      <a:pt x="4061788" y="376468"/>
                      <a:pt x="4066928" y="380285"/>
                    </a:cubicBezTo>
                    <a:lnTo>
                      <a:pt x="4119038" y="418983"/>
                    </a:lnTo>
                    <a:cubicBezTo>
                      <a:pt x="4129318" y="426618"/>
                      <a:pt x="4129318" y="438998"/>
                      <a:pt x="4119038" y="446634"/>
                    </a:cubicBezTo>
                    <a:lnTo>
                      <a:pt x="4082439" y="473813"/>
                    </a:lnTo>
                    <a:cubicBezTo>
                      <a:pt x="4072157" y="481448"/>
                      <a:pt x="4055487" y="481448"/>
                      <a:pt x="4045206" y="473813"/>
                    </a:cubicBezTo>
                    <a:lnTo>
                      <a:pt x="3993096" y="435115"/>
                    </a:lnTo>
                    <a:cubicBezTo>
                      <a:pt x="3982814" y="427480"/>
                      <a:pt x="3982814" y="415100"/>
                      <a:pt x="3993096" y="407465"/>
                    </a:cubicBezTo>
                    <a:lnTo>
                      <a:pt x="4029696" y="380285"/>
                    </a:lnTo>
                    <a:cubicBezTo>
                      <a:pt x="4034836" y="376467"/>
                      <a:pt x="4041574" y="374559"/>
                      <a:pt x="4048312" y="374559"/>
                    </a:cubicBezTo>
                    <a:close/>
                    <a:moveTo>
                      <a:pt x="3285531" y="374559"/>
                    </a:moveTo>
                    <a:cubicBezTo>
                      <a:pt x="3292269" y="374559"/>
                      <a:pt x="3299007" y="376468"/>
                      <a:pt x="3304148" y="380285"/>
                    </a:cubicBezTo>
                    <a:lnTo>
                      <a:pt x="3356257" y="418983"/>
                    </a:lnTo>
                    <a:cubicBezTo>
                      <a:pt x="3366538" y="426618"/>
                      <a:pt x="3366538" y="438998"/>
                      <a:pt x="3356257" y="446634"/>
                    </a:cubicBezTo>
                    <a:lnTo>
                      <a:pt x="3319658" y="473813"/>
                    </a:lnTo>
                    <a:cubicBezTo>
                      <a:pt x="3309376" y="481448"/>
                      <a:pt x="3292706" y="481448"/>
                      <a:pt x="3282424" y="473813"/>
                    </a:cubicBezTo>
                    <a:lnTo>
                      <a:pt x="3230315" y="435115"/>
                    </a:lnTo>
                    <a:cubicBezTo>
                      <a:pt x="3220034" y="427480"/>
                      <a:pt x="3220034" y="415100"/>
                      <a:pt x="3230315" y="407465"/>
                    </a:cubicBezTo>
                    <a:lnTo>
                      <a:pt x="3266914" y="380285"/>
                    </a:lnTo>
                    <a:cubicBezTo>
                      <a:pt x="3272056" y="376467"/>
                      <a:pt x="3278793" y="374559"/>
                      <a:pt x="3285531" y="374559"/>
                    </a:cubicBezTo>
                    <a:close/>
                    <a:moveTo>
                      <a:pt x="2521303" y="374559"/>
                    </a:moveTo>
                    <a:cubicBezTo>
                      <a:pt x="2528041" y="374559"/>
                      <a:pt x="2534779" y="376468"/>
                      <a:pt x="2539920" y="380285"/>
                    </a:cubicBezTo>
                    <a:lnTo>
                      <a:pt x="2592028" y="418983"/>
                    </a:lnTo>
                    <a:cubicBezTo>
                      <a:pt x="2602310" y="426618"/>
                      <a:pt x="2602310" y="438998"/>
                      <a:pt x="2592028" y="446634"/>
                    </a:cubicBezTo>
                    <a:lnTo>
                      <a:pt x="2555430" y="473813"/>
                    </a:lnTo>
                    <a:cubicBezTo>
                      <a:pt x="2545148" y="481448"/>
                      <a:pt x="2528478" y="481448"/>
                      <a:pt x="2518196" y="473813"/>
                    </a:cubicBezTo>
                    <a:lnTo>
                      <a:pt x="2466088" y="435115"/>
                    </a:lnTo>
                    <a:cubicBezTo>
                      <a:pt x="2455806" y="427480"/>
                      <a:pt x="2455806" y="415100"/>
                      <a:pt x="2466088" y="407465"/>
                    </a:cubicBezTo>
                    <a:lnTo>
                      <a:pt x="2502686" y="380285"/>
                    </a:lnTo>
                    <a:cubicBezTo>
                      <a:pt x="2507827" y="376467"/>
                      <a:pt x="2514565" y="374559"/>
                      <a:pt x="2521303" y="374559"/>
                    </a:cubicBezTo>
                    <a:close/>
                    <a:moveTo>
                      <a:pt x="1756921" y="374559"/>
                    </a:moveTo>
                    <a:cubicBezTo>
                      <a:pt x="1763658" y="374559"/>
                      <a:pt x="1770397" y="376468"/>
                      <a:pt x="1775538" y="380285"/>
                    </a:cubicBezTo>
                    <a:lnTo>
                      <a:pt x="1827646" y="418983"/>
                    </a:lnTo>
                    <a:cubicBezTo>
                      <a:pt x="1837928" y="426618"/>
                      <a:pt x="1837928" y="438998"/>
                      <a:pt x="1827646" y="446634"/>
                    </a:cubicBezTo>
                    <a:lnTo>
                      <a:pt x="1791048" y="473813"/>
                    </a:lnTo>
                    <a:cubicBezTo>
                      <a:pt x="1780766" y="481448"/>
                      <a:pt x="1764096" y="481448"/>
                      <a:pt x="1753814" y="473813"/>
                    </a:cubicBezTo>
                    <a:lnTo>
                      <a:pt x="1701705" y="435115"/>
                    </a:lnTo>
                    <a:cubicBezTo>
                      <a:pt x="1691424" y="427480"/>
                      <a:pt x="1691424" y="415100"/>
                      <a:pt x="1701705" y="407465"/>
                    </a:cubicBezTo>
                    <a:lnTo>
                      <a:pt x="1738304" y="380285"/>
                    </a:lnTo>
                    <a:cubicBezTo>
                      <a:pt x="1743445" y="376467"/>
                      <a:pt x="1750183" y="374559"/>
                      <a:pt x="1756921" y="374559"/>
                    </a:cubicBezTo>
                    <a:close/>
                    <a:moveTo>
                      <a:pt x="2235528" y="372996"/>
                    </a:moveTo>
                    <a:lnTo>
                      <a:pt x="2273602" y="401271"/>
                    </a:lnTo>
                    <a:cubicBezTo>
                      <a:pt x="2277960" y="404507"/>
                      <a:pt x="2277960" y="409753"/>
                      <a:pt x="2273602" y="412989"/>
                    </a:cubicBezTo>
                    <a:lnTo>
                      <a:pt x="2235528" y="441263"/>
                    </a:lnTo>
                    <a:lnTo>
                      <a:pt x="2200057" y="412989"/>
                    </a:lnTo>
                    <a:cubicBezTo>
                      <a:pt x="2195699" y="409753"/>
                      <a:pt x="2195699" y="404507"/>
                      <a:pt x="2200056" y="401271"/>
                    </a:cubicBezTo>
                    <a:lnTo>
                      <a:pt x="2235528" y="374928"/>
                    </a:lnTo>
                    <a:close/>
                    <a:moveTo>
                      <a:pt x="4175282" y="371165"/>
                    </a:moveTo>
                    <a:cubicBezTo>
                      <a:pt x="4177790" y="371248"/>
                      <a:pt x="4180255" y="372041"/>
                      <a:pt x="4182084" y="373526"/>
                    </a:cubicBezTo>
                    <a:lnTo>
                      <a:pt x="4205405" y="392453"/>
                    </a:lnTo>
                    <a:cubicBezTo>
                      <a:pt x="4209063" y="395421"/>
                      <a:pt x="4208788" y="400029"/>
                      <a:pt x="4204790" y="402745"/>
                    </a:cubicBezTo>
                    <a:lnTo>
                      <a:pt x="4196212" y="408574"/>
                    </a:lnTo>
                    <a:cubicBezTo>
                      <a:pt x="4192216" y="411290"/>
                      <a:pt x="4186010" y="411087"/>
                      <a:pt x="4182353" y="408117"/>
                    </a:cubicBezTo>
                    <a:lnTo>
                      <a:pt x="4159032" y="389190"/>
                    </a:lnTo>
                    <a:cubicBezTo>
                      <a:pt x="4155374" y="386222"/>
                      <a:pt x="4155650" y="381614"/>
                      <a:pt x="4159646" y="378898"/>
                    </a:cubicBezTo>
                    <a:lnTo>
                      <a:pt x="4168224" y="373069"/>
                    </a:lnTo>
                    <a:cubicBezTo>
                      <a:pt x="4170223" y="371711"/>
                      <a:pt x="4172774" y="371083"/>
                      <a:pt x="4175282" y="371165"/>
                    </a:cubicBezTo>
                    <a:close/>
                    <a:moveTo>
                      <a:pt x="3412501" y="371165"/>
                    </a:moveTo>
                    <a:cubicBezTo>
                      <a:pt x="3415009" y="371248"/>
                      <a:pt x="3417474" y="372041"/>
                      <a:pt x="3419303" y="373526"/>
                    </a:cubicBezTo>
                    <a:lnTo>
                      <a:pt x="3442624" y="392453"/>
                    </a:lnTo>
                    <a:cubicBezTo>
                      <a:pt x="3446282" y="395421"/>
                      <a:pt x="3446006" y="400029"/>
                      <a:pt x="3442010" y="402745"/>
                    </a:cubicBezTo>
                    <a:lnTo>
                      <a:pt x="3433432" y="408574"/>
                    </a:lnTo>
                    <a:cubicBezTo>
                      <a:pt x="3429434" y="411290"/>
                      <a:pt x="3423229" y="411087"/>
                      <a:pt x="3419572" y="408117"/>
                    </a:cubicBezTo>
                    <a:lnTo>
                      <a:pt x="3396251" y="389190"/>
                    </a:lnTo>
                    <a:cubicBezTo>
                      <a:pt x="3392593" y="386222"/>
                      <a:pt x="3392869" y="381614"/>
                      <a:pt x="3396866" y="378898"/>
                    </a:cubicBezTo>
                    <a:lnTo>
                      <a:pt x="3405444" y="373069"/>
                    </a:lnTo>
                    <a:cubicBezTo>
                      <a:pt x="3407442" y="371711"/>
                      <a:pt x="3409992" y="371083"/>
                      <a:pt x="3412501" y="371165"/>
                    </a:cubicBezTo>
                    <a:close/>
                    <a:moveTo>
                      <a:pt x="2648273" y="371165"/>
                    </a:moveTo>
                    <a:cubicBezTo>
                      <a:pt x="2650781" y="371248"/>
                      <a:pt x="2653246" y="372041"/>
                      <a:pt x="2655075" y="373526"/>
                    </a:cubicBezTo>
                    <a:lnTo>
                      <a:pt x="2678396" y="392453"/>
                    </a:lnTo>
                    <a:cubicBezTo>
                      <a:pt x="2682054" y="395421"/>
                      <a:pt x="2681779" y="400029"/>
                      <a:pt x="2677781" y="402745"/>
                    </a:cubicBezTo>
                    <a:lnTo>
                      <a:pt x="2669204" y="408574"/>
                    </a:lnTo>
                    <a:cubicBezTo>
                      <a:pt x="2665206" y="411290"/>
                      <a:pt x="2659001" y="411087"/>
                      <a:pt x="2655344" y="408117"/>
                    </a:cubicBezTo>
                    <a:lnTo>
                      <a:pt x="2632023" y="389190"/>
                    </a:lnTo>
                    <a:cubicBezTo>
                      <a:pt x="2628366" y="386222"/>
                      <a:pt x="2628642" y="381614"/>
                      <a:pt x="2632637" y="378898"/>
                    </a:cubicBezTo>
                    <a:lnTo>
                      <a:pt x="2641215" y="373069"/>
                    </a:lnTo>
                    <a:cubicBezTo>
                      <a:pt x="2643214" y="371711"/>
                      <a:pt x="2645764" y="371083"/>
                      <a:pt x="2648273" y="371165"/>
                    </a:cubicBezTo>
                    <a:close/>
                    <a:moveTo>
                      <a:pt x="1883891" y="371165"/>
                    </a:moveTo>
                    <a:cubicBezTo>
                      <a:pt x="1886399" y="371248"/>
                      <a:pt x="1888864" y="372041"/>
                      <a:pt x="1890693" y="373526"/>
                    </a:cubicBezTo>
                    <a:lnTo>
                      <a:pt x="1914014" y="392453"/>
                    </a:lnTo>
                    <a:cubicBezTo>
                      <a:pt x="1917672" y="395421"/>
                      <a:pt x="1917397" y="400029"/>
                      <a:pt x="1913399" y="402745"/>
                    </a:cubicBezTo>
                    <a:lnTo>
                      <a:pt x="1904821" y="408574"/>
                    </a:lnTo>
                    <a:cubicBezTo>
                      <a:pt x="1900824" y="411290"/>
                      <a:pt x="1894619" y="411087"/>
                      <a:pt x="1890962" y="408117"/>
                    </a:cubicBezTo>
                    <a:lnTo>
                      <a:pt x="1867641" y="389190"/>
                    </a:lnTo>
                    <a:cubicBezTo>
                      <a:pt x="1863983" y="386222"/>
                      <a:pt x="1864259" y="381614"/>
                      <a:pt x="1868256" y="378898"/>
                    </a:cubicBezTo>
                    <a:lnTo>
                      <a:pt x="1876834" y="373069"/>
                    </a:lnTo>
                    <a:cubicBezTo>
                      <a:pt x="1878832" y="371711"/>
                      <a:pt x="1881383" y="371083"/>
                      <a:pt x="1883891" y="371165"/>
                    </a:cubicBezTo>
                    <a:close/>
                    <a:moveTo>
                      <a:pt x="1119663" y="371165"/>
                    </a:moveTo>
                    <a:cubicBezTo>
                      <a:pt x="1122171" y="371248"/>
                      <a:pt x="1124636" y="372041"/>
                      <a:pt x="1126465" y="373526"/>
                    </a:cubicBezTo>
                    <a:lnTo>
                      <a:pt x="1149786" y="392453"/>
                    </a:lnTo>
                    <a:cubicBezTo>
                      <a:pt x="1153444" y="395421"/>
                      <a:pt x="1153169" y="400029"/>
                      <a:pt x="1149172" y="402745"/>
                    </a:cubicBezTo>
                    <a:lnTo>
                      <a:pt x="1140594" y="408574"/>
                    </a:lnTo>
                    <a:cubicBezTo>
                      <a:pt x="1136597" y="411290"/>
                      <a:pt x="1130391" y="411087"/>
                      <a:pt x="1126734" y="408117"/>
                    </a:cubicBezTo>
                    <a:lnTo>
                      <a:pt x="1103413" y="389190"/>
                    </a:lnTo>
                    <a:cubicBezTo>
                      <a:pt x="1099755" y="386222"/>
                      <a:pt x="1100031" y="381614"/>
                      <a:pt x="1104028" y="378898"/>
                    </a:cubicBezTo>
                    <a:lnTo>
                      <a:pt x="1112606" y="373069"/>
                    </a:lnTo>
                    <a:cubicBezTo>
                      <a:pt x="1114604" y="371711"/>
                      <a:pt x="1117155" y="371083"/>
                      <a:pt x="1119663" y="371165"/>
                    </a:cubicBezTo>
                    <a:close/>
                    <a:moveTo>
                      <a:pt x="4245278" y="367903"/>
                    </a:moveTo>
                    <a:cubicBezTo>
                      <a:pt x="4247510" y="367977"/>
                      <a:pt x="4249702" y="368682"/>
                      <a:pt x="4251328" y="370003"/>
                    </a:cubicBezTo>
                    <a:lnTo>
                      <a:pt x="4258310" y="375669"/>
                    </a:lnTo>
                    <a:cubicBezTo>
                      <a:pt x="4261564" y="378310"/>
                      <a:pt x="4261320" y="382409"/>
                      <a:pt x="4257763" y="384825"/>
                    </a:cubicBezTo>
                    <a:lnTo>
                      <a:pt x="4250132" y="390010"/>
                    </a:lnTo>
                    <a:cubicBezTo>
                      <a:pt x="4246578" y="392426"/>
                      <a:pt x="4241058" y="392244"/>
                      <a:pt x="4237804" y="389604"/>
                    </a:cubicBezTo>
                    <a:lnTo>
                      <a:pt x="4230822" y="383937"/>
                    </a:lnTo>
                    <a:cubicBezTo>
                      <a:pt x="4227570" y="381297"/>
                      <a:pt x="4227814" y="377198"/>
                      <a:pt x="4231369" y="374781"/>
                    </a:cubicBezTo>
                    <a:lnTo>
                      <a:pt x="4239000" y="369596"/>
                    </a:lnTo>
                    <a:cubicBezTo>
                      <a:pt x="4240778" y="368389"/>
                      <a:pt x="4243046" y="367830"/>
                      <a:pt x="4245278" y="367903"/>
                    </a:cubicBezTo>
                    <a:close/>
                    <a:moveTo>
                      <a:pt x="3482496" y="367903"/>
                    </a:moveTo>
                    <a:cubicBezTo>
                      <a:pt x="3484728" y="367977"/>
                      <a:pt x="3486921" y="368682"/>
                      <a:pt x="3488548" y="370003"/>
                    </a:cubicBezTo>
                    <a:lnTo>
                      <a:pt x="3495530" y="375669"/>
                    </a:lnTo>
                    <a:cubicBezTo>
                      <a:pt x="3498782" y="378310"/>
                      <a:pt x="3498538" y="382409"/>
                      <a:pt x="3494982" y="384825"/>
                    </a:cubicBezTo>
                    <a:lnTo>
                      <a:pt x="3487352" y="390010"/>
                    </a:lnTo>
                    <a:cubicBezTo>
                      <a:pt x="3483796" y="392426"/>
                      <a:pt x="3478276" y="392244"/>
                      <a:pt x="3475023" y="389604"/>
                    </a:cubicBezTo>
                    <a:lnTo>
                      <a:pt x="3468042" y="383937"/>
                    </a:lnTo>
                    <a:cubicBezTo>
                      <a:pt x="3464788" y="381297"/>
                      <a:pt x="3465034" y="377198"/>
                      <a:pt x="3468588" y="374781"/>
                    </a:cubicBezTo>
                    <a:lnTo>
                      <a:pt x="3476220" y="369596"/>
                    </a:lnTo>
                    <a:cubicBezTo>
                      <a:pt x="3477996" y="368389"/>
                      <a:pt x="3480266" y="367830"/>
                      <a:pt x="3482496" y="367903"/>
                    </a:cubicBezTo>
                    <a:close/>
                    <a:moveTo>
                      <a:pt x="2718268" y="367903"/>
                    </a:moveTo>
                    <a:cubicBezTo>
                      <a:pt x="2720500" y="367977"/>
                      <a:pt x="2722693" y="368682"/>
                      <a:pt x="2724320" y="370003"/>
                    </a:cubicBezTo>
                    <a:lnTo>
                      <a:pt x="2731302" y="375669"/>
                    </a:lnTo>
                    <a:cubicBezTo>
                      <a:pt x="2734555" y="378310"/>
                      <a:pt x="2734310" y="382409"/>
                      <a:pt x="2730754" y="384825"/>
                    </a:cubicBezTo>
                    <a:lnTo>
                      <a:pt x="2723123" y="390010"/>
                    </a:lnTo>
                    <a:cubicBezTo>
                      <a:pt x="2719568" y="392426"/>
                      <a:pt x="2714048" y="392244"/>
                      <a:pt x="2710795" y="389604"/>
                    </a:cubicBezTo>
                    <a:lnTo>
                      <a:pt x="2703814" y="383937"/>
                    </a:lnTo>
                    <a:cubicBezTo>
                      <a:pt x="2700560" y="381297"/>
                      <a:pt x="2700805" y="377198"/>
                      <a:pt x="2704360" y="374781"/>
                    </a:cubicBezTo>
                    <a:lnTo>
                      <a:pt x="2711991" y="369596"/>
                    </a:lnTo>
                    <a:cubicBezTo>
                      <a:pt x="2713768" y="368389"/>
                      <a:pt x="2716038" y="367830"/>
                      <a:pt x="2718268" y="367903"/>
                    </a:cubicBezTo>
                    <a:close/>
                    <a:moveTo>
                      <a:pt x="1953886" y="367903"/>
                    </a:moveTo>
                    <a:cubicBezTo>
                      <a:pt x="1956118" y="367977"/>
                      <a:pt x="1958310" y="368682"/>
                      <a:pt x="1959938" y="370003"/>
                    </a:cubicBezTo>
                    <a:lnTo>
                      <a:pt x="1966920" y="375669"/>
                    </a:lnTo>
                    <a:cubicBezTo>
                      <a:pt x="1970172" y="378310"/>
                      <a:pt x="1969928" y="382409"/>
                      <a:pt x="1966372" y="384825"/>
                    </a:cubicBezTo>
                    <a:lnTo>
                      <a:pt x="1958741" y="390010"/>
                    </a:lnTo>
                    <a:cubicBezTo>
                      <a:pt x="1955187" y="392426"/>
                      <a:pt x="1949666" y="392244"/>
                      <a:pt x="1946413" y="389604"/>
                    </a:cubicBezTo>
                    <a:lnTo>
                      <a:pt x="1939431" y="383937"/>
                    </a:lnTo>
                    <a:cubicBezTo>
                      <a:pt x="1936178" y="381297"/>
                      <a:pt x="1936423" y="377198"/>
                      <a:pt x="1939978" y="374781"/>
                    </a:cubicBezTo>
                    <a:lnTo>
                      <a:pt x="1947609" y="369596"/>
                    </a:lnTo>
                    <a:cubicBezTo>
                      <a:pt x="1949386" y="368389"/>
                      <a:pt x="1951655" y="367830"/>
                      <a:pt x="1953886" y="367903"/>
                    </a:cubicBezTo>
                    <a:close/>
                    <a:moveTo>
                      <a:pt x="1189658" y="367903"/>
                    </a:moveTo>
                    <a:cubicBezTo>
                      <a:pt x="1191890" y="367977"/>
                      <a:pt x="1194083" y="368682"/>
                      <a:pt x="1195710" y="370003"/>
                    </a:cubicBezTo>
                    <a:lnTo>
                      <a:pt x="1202692" y="375669"/>
                    </a:lnTo>
                    <a:cubicBezTo>
                      <a:pt x="1205945" y="378310"/>
                      <a:pt x="1205701" y="382409"/>
                      <a:pt x="1202144" y="384825"/>
                    </a:cubicBezTo>
                    <a:lnTo>
                      <a:pt x="1194514" y="390010"/>
                    </a:lnTo>
                    <a:cubicBezTo>
                      <a:pt x="1190959" y="392426"/>
                      <a:pt x="1185439" y="392244"/>
                      <a:pt x="1182185" y="389604"/>
                    </a:cubicBezTo>
                    <a:lnTo>
                      <a:pt x="1175203" y="383937"/>
                    </a:lnTo>
                    <a:cubicBezTo>
                      <a:pt x="1171951" y="381297"/>
                      <a:pt x="1172195" y="377198"/>
                      <a:pt x="1175750" y="374781"/>
                    </a:cubicBezTo>
                    <a:lnTo>
                      <a:pt x="1183381" y="369596"/>
                    </a:lnTo>
                    <a:cubicBezTo>
                      <a:pt x="1185159" y="368389"/>
                      <a:pt x="1187428" y="367830"/>
                      <a:pt x="1189658" y="367903"/>
                    </a:cubicBezTo>
                    <a:close/>
                    <a:moveTo>
                      <a:pt x="3901554" y="355339"/>
                    </a:moveTo>
                    <a:cubicBezTo>
                      <a:pt x="3905896" y="355339"/>
                      <a:pt x="3910239" y="356569"/>
                      <a:pt x="3913552" y="359029"/>
                    </a:cubicBezTo>
                    <a:lnTo>
                      <a:pt x="3961630" y="394734"/>
                    </a:lnTo>
                    <a:cubicBezTo>
                      <a:pt x="3968257" y="399655"/>
                      <a:pt x="3968257" y="407633"/>
                      <a:pt x="3961630" y="412554"/>
                    </a:cubicBezTo>
                    <a:lnTo>
                      <a:pt x="3911198" y="450007"/>
                    </a:lnTo>
                    <a:cubicBezTo>
                      <a:pt x="3904572" y="454928"/>
                      <a:pt x="3893828" y="454928"/>
                      <a:pt x="3887202" y="450007"/>
                    </a:cubicBezTo>
                    <a:lnTo>
                      <a:pt x="3839123" y="414302"/>
                    </a:lnTo>
                    <a:cubicBezTo>
                      <a:pt x="3832497" y="409382"/>
                      <a:pt x="3832497" y="401403"/>
                      <a:pt x="3839123" y="396481"/>
                    </a:cubicBezTo>
                    <a:lnTo>
                      <a:pt x="3889556" y="359029"/>
                    </a:lnTo>
                    <a:cubicBezTo>
                      <a:pt x="3892868" y="356569"/>
                      <a:pt x="3897211" y="355339"/>
                      <a:pt x="3901554" y="355339"/>
                    </a:cubicBezTo>
                    <a:close/>
                    <a:moveTo>
                      <a:pt x="3138773" y="355339"/>
                    </a:moveTo>
                    <a:cubicBezTo>
                      <a:pt x="3143116" y="355339"/>
                      <a:pt x="3147458" y="356569"/>
                      <a:pt x="3150771" y="359029"/>
                    </a:cubicBezTo>
                    <a:lnTo>
                      <a:pt x="3198849" y="394734"/>
                    </a:lnTo>
                    <a:cubicBezTo>
                      <a:pt x="3205476" y="399655"/>
                      <a:pt x="3205476" y="407633"/>
                      <a:pt x="3198849" y="412554"/>
                    </a:cubicBezTo>
                    <a:lnTo>
                      <a:pt x="3148417" y="450007"/>
                    </a:lnTo>
                    <a:cubicBezTo>
                      <a:pt x="3141791" y="454928"/>
                      <a:pt x="3131047" y="454928"/>
                      <a:pt x="3124421" y="450007"/>
                    </a:cubicBezTo>
                    <a:lnTo>
                      <a:pt x="3076342" y="414302"/>
                    </a:lnTo>
                    <a:cubicBezTo>
                      <a:pt x="3069716" y="409382"/>
                      <a:pt x="3069716" y="401403"/>
                      <a:pt x="3076342" y="396481"/>
                    </a:cubicBezTo>
                    <a:lnTo>
                      <a:pt x="3126775" y="359029"/>
                    </a:lnTo>
                    <a:cubicBezTo>
                      <a:pt x="3130088" y="356569"/>
                      <a:pt x="3134430" y="355339"/>
                      <a:pt x="3138773" y="355339"/>
                    </a:cubicBezTo>
                    <a:close/>
                    <a:moveTo>
                      <a:pt x="2374545" y="355339"/>
                    </a:moveTo>
                    <a:cubicBezTo>
                      <a:pt x="2378888" y="355339"/>
                      <a:pt x="2383230" y="356569"/>
                      <a:pt x="2386543" y="359029"/>
                    </a:cubicBezTo>
                    <a:lnTo>
                      <a:pt x="2434622" y="394734"/>
                    </a:lnTo>
                    <a:cubicBezTo>
                      <a:pt x="2441248" y="399655"/>
                      <a:pt x="2441248" y="407633"/>
                      <a:pt x="2434622" y="412554"/>
                    </a:cubicBezTo>
                    <a:lnTo>
                      <a:pt x="2384189" y="450007"/>
                    </a:lnTo>
                    <a:cubicBezTo>
                      <a:pt x="2377563" y="454928"/>
                      <a:pt x="2366820" y="454928"/>
                      <a:pt x="2360193" y="450007"/>
                    </a:cubicBezTo>
                    <a:lnTo>
                      <a:pt x="2312114" y="414302"/>
                    </a:lnTo>
                    <a:cubicBezTo>
                      <a:pt x="2305488" y="409382"/>
                      <a:pt x="2305488" y="401403"/>
                      <a:pt x="2312114" y="396481"/>
                    </a:cubicBezTo>
                    <a:lnTo>
                      <a:pt x="2362547" y="359029"/>
                    </a:lnTo>
                    <a:cubicBezTo>
                      <a:pt x="2365860" y="356569"/>
                      <a:pt x="2370202" y="355339"/>
                      <a:pt x="2374545" y="355339"/>
                    </a:cubicBezTo>
                    <a:close/>
                    <a:moveTo>
                      <a:pt x="1610163" y="355339"/>
                    </a:moveTo>
                    <a:cubicBezTo>
                      <a:pt x="1614505" y="355339"/>
                      <a:pt x="1618848" y="356569"/>
                      <a:pt x="1622161" y="359029"/>
                    </a:cubicBezTo>
                    <a:lnTo>
                      <a:pt x="1670239" y="394734"/>
                    </a:lnTo>
                    <a:cubicBezTo>
                      <a:pt x="1676866" y="399655"/>
                      <a:pt x="1676866" y="407633"/>
                      <a:pt x="1670239" y="412554"/>
                    </a:cubicBezTo>
                    <a:lnTo>
                      <a:pt x="1619807" y="450007"/>
                    </a:lnTo>
                    <a:cubicBezTo>
                      <a:pt x="1613181" y="454928"/>
                      <a:pt x="1602437" y="454928"/>
                      <a:pt x="1595811" y="450007"/>
                    </a:cubicBezTo>
                    <a:lnTo>
                      <a:pt x="1547732" y="414302"/>
                    </a:lnTo>
                    <a:cubicBezTo>
                      <a:pt x="1541106" y="409382"/>
                      <a:pt x="1541106" y="401403"/>
                      <a:pt x="1547732" y="396481"/>
                    </a:cubicBezTo>
                    <a:lnTo>
                      <a:pt x="1598165" y="359029"/>
                    </a:lnTo>
                    <a:cubicBezTo>
                      <a:pt x="1601478" y="356569"/>
                      <a:pt x="1605820" y="355339"/>
                      <a:pt x="1610163" y="355339"/>
                    </a:cubicBezTo>
                    <a:close/>
                    <a:moveTo>
                      <a:pt x="3722938" y="343181"/>
                    </a:moveTo>
                    <a:cubicBezTo>
                      <a:pt x="3724697" y="343181"/>
                      <a:pt x="3726456" y="343679"/>
                      <a:pt x="3727798" y="344676"/>
                    </a:cubicBezTo>
                    <a:lnTo>
                      <a:pt x="3749342" y="360675"/>
                    </a:lnTo>
                    <a:cubicBezTo>
                      <a:pt x="3752026" y="362668"/>
                      <a:pt x="3752026" y="365899"/>
                      <a:pt x="3749342" y="367892"/>
                    </a:cubicBezTo>
                    <a:lnTo>
                      <a:pt x="3730178" y="382124"/>
                    </a:lnTo>
                    <a:cubicBezTo>
                      <a:pt x="3727494" y="384117"/>
                      <a:pt x="3723143" y="384117"/>
                      <a:pt x="3720460" y="382124"/>
                    </a:cubicBezTo>
                    <a:lnTo>
                      <a:pt x="3698915" y="366125"/>
                    </a:lnTo>
                    <a:cubicBezTo>
                      <a:pt x="3696232" y="364132"/>
                      <a:pt x="3696232" y="360900"/>
                      <a:pt x="3698915" y="358907"/>
                    </a:cubicBezTo>
                    <a:lnTo>
                      <a:pt x="3718079" y="344676"/>
                    </a:lnTo>
                    <a:cubicBezTo>
                      <a:pt x="3719422" y="343679"/>
                      <a:pt x="3721180" y="343181"/>
                      <a:pt x="3722938" y="343181"/>
                    </a:cubicBezTo>
                    <a:close/>
                    <a:moveTo>
                      <a:pt x="2958710" y="343181"/>
                    </a:moveTo>
                    <a:cubicBezTo>
                      <a:pt x="2960469" y="343181"/>
                      <a:pt x="2962228" y="343679"/>
                      <a:pt x="2963570" y="344676"/>
                    </a:cubicBezTo>
                    <a:lnTo>
                      <a:pt x="2985114" y="360675"/>
                    </a:lnTo>
                    <a:cubicBezTo>
                      <a:pt x="2987797" y="362668"/>
                      <a:pt x="2987797" y="365899"/>
                      <a:pt x="2985114" y="367892"/>
                    </a:cubicBezTo>
                    <a:lnTo>
                      <a:pt x="2965949" y="382124"/>
                    </a:lnTo>
                    <a:cubicBezTo>
                      <a:pt x="2963266" y="384117"/>
                      <a:pt x="2958915" y="384117"/>
                      <a:pt x="2956232" y="382124"/>
                    </a:cubicBezTo>
                    <a:lnTo>
                      <a:pt x="2934688" y="366125"/>
                    </a:lnTo>
                    <a:cubicBezTo>
                      <a:pt x="2932004" y="364132"/>
                      <a:pt x="2932004" y="360900"/>
                      <a:pt x="2934688" y="358907"/>
                    </a:cubicBezTo>
                    <a:lnTo>
                      <a:pt x="2953851" y="344676"/>
                    </a:lnTo>
                    <a:cubicBezTo>
                      <a:pt x="2955193" y="343679"/>
                      <a:pt x="2956952" y="343181"/>
                      <a:pt x="2958710" y="343181"/>
                    </a:cubicBezTo>
                    <a:close/>
                    <a:moveTo>
                      <a:pt x="2194329" y="343181"/>
                    </a:moveTo>
                    <a:cubicBezTo>
                      <a:pt x="2196087" y="343181"/>
                      <a:pt x="2197846" y="343679"/>
                      <a:pt x="2199187" y="344676"/>
                    </a:cubicBezTo>
                    <a:lnTo>
                      <a:pt x="2220732" y="360675"/>
                    </a:lnTo>
                    <a:cubicBezTo>
                      <a:pt x="2223415" y="362668"/>
                      <a:pt x="2223415" y="365899"/>
                      <a:pt x="2220732" y="367892"/>
                    </a:cubicBezTo>
                    <a:lnTo>
                      <a:pt x="2201568" y="382124"/>
                    </a:lnTo>
                    <a:cubicBezTo>
                      <a:pt x="2198884" y="384117"/>
                      <a:pt x="2194532" y="384117"/>
                      <a:pt x="2191850" y="382124"/>
                    </a:cubicBezTo>
                    <a:lnTo>
                      <a:pt x="2170305" y="366125"/>
                    </a:lnTo>
                    <a:cubicBezTo>
                      <a:pt x="2167622" y="364132"/>
                      <a:pt x="2167622" y="360900"/>
                      <a:pt x="2170305" y="358907"/>
                    </a:cubicBezTo>
                    <a:lnTo>
                      <a:pt x="2189469" y="344676"/>
                    </a:lnTo>
                    <a:cubicBezTo>
                      <a:pt x="2190811" y="343679"/>
                      <a:pt x="2192570" y="343181"/>
                      <a:pt x="2194329" y="343181"/>
                    </a:cubicBezTo>
                    <a:close/>
                    <a:moveTo>
                      <a:pt x="1430101" y="343181"/>
                    </a:moveTo>
                    <a:cubicBezTo>
                      <a:pt x="1431859" y="343181"/>
                      <a:pt x="1433618" y="343679"/>
                      <a:pt x="1434959" y="344676"/>
                    </a:cubicBezTo>
                    <a:lnTo>
                      <a:pt x="1456504" y="360675"/>
                    </a:lnTo>
                    <a:cubicBezTo>
                      <a:pt x="1459187" y="362668"/>
                      <a:pt x="1459187" y="365899"/>
                      <a:pt x="1456504" y="367892"/>
                    </a:cubicBezTo>
                    <a:lnTo>
                      <a:pt x="1437340" y="382124"/>
                    </a:lnTo>
                    <a:cubicBezTo>
                      <a:pt x="1434657" y="384117"/>
                      <a:pt x="1430305" y="384117"/>
                      <a:pt x="1427622" y="382124"/>
                    </a:cubicBezTo>
                    <a:lnTo>
                      <a:pt x="1406078" y="366125"/>
                    </a:lnTo>
                    <a:cubicBezTo>
                      <a:pt x="1403394" y="364132"/>
                      <a:pt x="1403394" y="360900"/>
                      <a:pt x="1406078" y="358907"/>
                    </a:cubicBezTo>
                    <a:lnTo>
                      <a:pt x="1425242" y="344676"/>
                    </a:lnTo>
                    <a:cubicBezTo>
                      <a:pt x="1426583" y="343679"/>
                      <a:pt x="1428342" y="343181"/>
                      <a:pt x="1430101" y="343181"/>
                    </a:cubicBezTo>
                    <a:close/>
                    <a:moveTo>
                      <a:pt x="4393861" y="335079"/>
                    </a:moveTo>
                    <a:lnTo>
                      <a:pt x="4414025" y="335079"/>
                    </a:lnTo>
                    <a:lnTo>
                      <a:pt x="4417416" y="365357"/>
                    </a:lnTo>
                    <a:lnTo>
                      <a:pt x="4415511" y="365357"/>
                    </a:lnTo>
                    <a:lnTo>
                      <a:pt x="4390614" y="346867"/>
                    </a:lnTo>
                    <a:cubicBezTo>
                      <a:pt x="4387128" y="344278"/>
                      <a:pt x="4387128" y="340080"/>
                      <a:pt x="4390614" y="337491"/>
                    </a:cubicBezTo>
                    <a:close/>
                    <a:moveTo>
                      <a:pt x="4326452" y="335079"/>
                    </a:moveTo>
                    <a:lnTo>
                      <a:pt x="4354187" y="335079"/>
                    </a:lnTo>
                    <a:lnTo>
                      <a:pt x="4357270" y="336004"/>
                    </a:lnTo>
                    <a:lnTo>
                      <a:pt x="4407079" y="372338"/>
                    </a:lnTo>
                    <a:cubicBezTo>
                      <a:pt x="4416684" y="379345"/>
                      <a:pt x="4416822" y="390807"/>
                      <a:pt x="4407386" y="397941"/>
                    </a:cubicBezTo>
                    <a:lnTo>
                      <a:pt x="4361250" y="432821"/>
                    </a:lnTo>
                    <a:cubicBezTo>
                      <a:pt x="4351814" y="439955"/>
                      <a:pt x="4336380" y="440057"/>
                      <a:pt x="4326772" y="433050"/>
                    </a:cubicBezTo>
                    <a:lnTo>
                      <a:pt x="4276966" y="396717"/>
                    </a:lnTo>
                    <a:cubicBezTo>
                      <a:pt x="4267360" y="389709"/>
                      <a:pt x="4267222" y="378247"/>
                      <a:pt x="4276658" y="371113"/>
                    </a:cubicBezTo>
                    <a:lnTo>
                      <a:pt x="4322795" y="336232"/>
                    </a:lnTo>
                    <a:close/>
                    <a:moveTo>
                      <a:pt x="4274838" y="335079"/>
                    </a:moveTo>
                    <a:lnTo>
                      <a:pt x="4305825" y="335079"/>
                    </a:lnTo>
                    <a:lnTo>
                      <a:pt x="4296428" y="341895"/>
                    </a:lnTo>
                    <a:cubicBezTo>
                      <a:pt x="4292621" y="344656"/>
                      <a:pt x="4286522" y="344602"/>
                      <a:pt x="4282805" y="341776"/>
                    </a:cubicBezTo>
                    <a:lnTo>
                      <a:pt x="4274828" y="335710"/>
                    </a:lnTo>
                    <a:close/>
                    <a:moveTo>
                      <a:pt x="4210554" y="335079"/>
                    </a:moveTo>
                    <a:lnTo>
                      <a:pt x="4255149" y="335079"/>
                    </a:lnTo>
                    <a:lnTo>
                      <a:pt x="4254914" y="349820"/>
                    </a:lnTo>
                    <a:lnTo>
                      <a:pt x="4224290" y="372034"/>
                    </a:lnTo>
                    <a:cubicBezTo>
                      <a:pt x="4218683" y="376100"/>
                      <a:pt x="4209700" y="376022"/>
                      <a:pt x="4204224" y="371858"/>
                    </a:cubicBezTo>
                    <a:lnTo>
                      <a:pt x="4192473" y="362923"/>
                    </a:lnTo>
                    <a:cubicBezTo>
                      <a:pt x="4186998" y="358760"/>
                      <a:pt x="4187104" y="352089"/>
                      <a:pt x="4192710" y="348022"/>
                    </a:cubicBezTo>
                    <a:close/>
                    <a:moveTo>
                      <a:pt x="1270833" y="335079"/>
                    </a:moveTo>
                    <a:lnTo>
                      <a:pt x="1298569" y="335079"/>
                    </a:lnTo>
                    <a:lnTo>
                      <a:pt x="1301652" y="336004"/>
                    </a:lnTo>
                    <a:lnTo>
                      <a:pt x="1351460" y="372338"/>
                    </a:lnTo>
                    <a:cubicBezTo>
                      <a:pt x="1361065" y="379345"/>
                      <a:pt x="1361203" y="390807"/>
                      <a:pt x="1351768" y="397941"/>
                    </a:cubicBezTo>
                    <a:lnTo>
                      <a:pt x="1305631" y="432821"/>
                    </a:lnTo>
                    <a:cubicBezTo>
                      <a:pt x="1296195" y="439955"/>
                      <a:pt x="1280761" y="440057"/>
                      <a:pt x="1271154" y="433050"/>
                    </a:cubicBezTo>
                    <a:lnTo>
                      <a:pt x="1221347" y="396717"/>
                    </a:lnTo>
                    <a:cubicBezTo>
                      <a:pt x="1211742" y="389709"/>
                      <a:pt x="1211603" y="378247"/>
                      <a:pt x="1221040" y="371113"/>
                    </a:cubicBezTo>
                    <a:lnTo>
                      <a:pt x="1267177" y="336232"/>
                    </a:lnTo>
                    <a:close/>
                    <a:moveTo>
                      <a:pt x="1219219" y="335079"/>
                    </a:moveTo>
                    <a:lnTo>
                      <a:pt x="1250205" y="335079"/>
                    </a:lnTo>
                    <a:lnTo>
                      <a:pt x="1240809" y="341895"/>
                    </a:lnTo>
                    <a:cubicBezTo>
                      <a:pt x="1237002" y="344656"/>
                      <a:pt x="1230904" y="344602"/>
                      <a:pt x="1227186" y="341776"/>
                    </a:cubicBezTo>
                    <a:lnTo>
                      <a:pt x="1219209" y="335710"/>
                    </a:lnTo>
                    <a:close/>
                    <a:moveTo>
                      <a:pt x="1154936" y="335079"/>
                    </a:moveTo>
                    <a:lnTo>
                      <a:pt x="1199530" y="335079"/>
                    </a:lnTo>
                    <a:lnTo>
                      <a:pt x="1199296" y="349820"/>
                    </a:lnTo>
                    <a:lnTo>
                      <a:pt x="1168671" y="372034"/>
                    </a:lnTo>
                    <a:cubicBezTo>
                      <a:pt x="1163065" y="376100"/>
                      <a:pt x="1154081" y="376022"/>
                      <a:pt x="1148605" y="371858"/>
                    </a:cubicBezTo>
                    <a:lnTo>
                      <a:pt x="1136854" y="362923"/>
                    </a:lnTo>
                    <a:cubicBezTo>
                      <a:pt x="1131379" y="358760"/>
                      <a:pt x="1131485" y="352089"/>
                      <a:pt x="1137092" y="348022"/>
                    </a:cubicBezTo>
                    <a:close/>
                    <a:moveTo>
                      <a:pt x="1024749" y="335079"/>
                    </a:moveTo>
                    <a:lnTo>
                      <a:pt x="1139802" y="335079"/>
                    </a:lnTo>
                    <a:lnTo>
                      <a:pt x="1066317" y="389651"/>
                    </a:lnTo>
                    <a:cubicBezTo>
                      <a:pt x="1061190" y="393459"/>
                      <a:pt x="1052878" y="393459"/>
                      <a:pt x="1047751" y="389651"/>
                    </a:cubicBezTo>
                    <a:lnTo>
                      <a:pt x="1020873" y="369691"/>
                    </a:lnTo>
                    <a:close/>
                    <a:moveTo>
                      <a:pt x="3577188" y="330815"/>
                    </a:moveTo>
                    <a:cubicBezTo>
                      <a:pt x="3583427" y="330774"/>
                      <a:pt x="3589687" y="332501"/>
                      <a:pt x="3594490" y="336004"/>
                    </a:cubicBezTo>
                    <a:lnTo>
                      <a:pt x="3644298" y="372338"/>
                    </a:lnTo>
                    <a:cubicBezTo>
                      <a:pt x="3653902" y="379345"/>
                      <a:pt x="3654042" y="390807"/>
                      <a:pt x="3644606" y="397941"/>
                    </a:cubicBezTo>
                    <a:lnTo>
                      <a:pt x="3598468" y="432821"/>
                    </a:lnTo>
                    <a:cubicBezTo>
                      <a:pt x="3589032" y="439955"/>
                      <a:pt x="3573598" y="440057"/>
                      <a:pt x="3563992" y="433050"/>
                    </a:cubicBezTo>
                    <a:lnTo>
                      <a:pt x="3514186" y="396717"/>
                    </a:lnTo>
                    <a:cubicBezTo>
                      <a:pt x="3504580" y="389709"/>
                      <a:pt x="3504442" y="378247"/>
                      <a:pt x="3513877" y="371113"/>
                    </a:cubicBezTo>
                    <a:lnTo>
                      <a:pt x="3560014" y="336232"/>
                    </a:lnTo>
                    <a:cubicBezTo>
                      <a:pt x="3564732" y="332666"/>
                      <a:pt x="3570950" y="330857"/>
                      <a:pt x="3577188" y="330815"/>
                    </a:cubicBezTo>
                    <a:close/>
                    <a:moveTo>
                      <a:pt x="2812960" y="330815"/>
                    </a:moveTo>
                    <a:cubicBezTo>
                      <a:pt x="2819199" y="330774"/>
                      <a:pt x="2825459" y="332501"/>
                      <a:pt x="2830262" y="336004"/>
                    </a:cubicBezTo>
                    <a:lnTo>
                      <a:pt x="2880070" y="372338"/>
                    </a:lnTo>
                    <a:cubicBezTo>
                      <a:pt x="2889674" y="379345"/>
                      <a:pt x="2889813" y="390807"/>
                      <a:pt x="2880378" y="397941"/>
                    </a:cubicBezTo>
                    <a:lnTo>
                      <a:pt x="2834240" y="432821"/>
                    </a:lnTo>
                    <a:cubicBezTo>
                      <a:pt x="2824804" y="439955"/>
                      <a:pt x="2809370" y="440057"/>
                      <a:pt x="2799764" y="433050"/>
                    </a:cubicBezTo>
                    <a:lnTo>
                      <a:pt x="2749957" y="396717"/>
                    </a:lnTo>
                    <a:cubicBezTo>
                      <a:pt x="2740352" y="389709"/>
                      <a:pt x="2740214" y="378247"/>
                      <a:pt x="2749649" y="371113"/>
                    </a:cubicBezTo>
                    <a:lnTo>
                      <a:pt x="2795786" y="336232"/>
                    </a:lnTo>
                    <a:cubicBezTo>
                      <a:pt x="2800504" y="332666"/>
                      <a:pt x="2806721" y="330857"/>
                      <a:pt x="2812960" y="330815"/>
                    </a:cubicBezTo>
                    <a:close/>
                    <a:moveTo>
                      <a:pt x="2048579" y="330815"/>
                    </a:moveTo>
                    <a:cubicBezTo>
                      <a:pt x="2054816" y="330774"/>
                      <a:pt x="2061077" y="332501"/>
                      <a:pt x="2065880" y="336004"/>
                    </a:cubicBezTo>
                    <a:lnTo>
                      <a:pt x="2115688" y="372338"/>
                    </a:lnTo>
                    <a:cubicBezTo>
                      <a:pt x="2125292" y="379345"/>
                      <a:pt x="2125431" y="390807"/>
                      <a:pt x="2115996" y="397941"/>
                    </a:cubicBezTo>
                    <a:lnTo>
                      <a:pt x="2069858" y="432821"/>
                    </a:lnTo>
                    <a:cubicBezTo>
                      <a:pt x="2060423" y="439955"/>
                      <a:pt x="2044988" y="440057"/>
                      <a:pt x="2035382" y="433050"/>
                    </a:cubicBezTo>
                    <a:lnTo>
                      <a:pt x="1985575" y="396717"/>
                    </a:lnTo>
                    <a:cubicBezTo>
                      <a:pt x="1975969" y="389709"/>
                      <a:pt x="1975832" y="378247"/>
                      <a:pt x="1985267" y="371113"/>
                    </a:cubicBezTo>
                    <a:lnTo>
                      <a:pt x="2031404" y="336232"/>
                    </a:lnTo>
                    <a:cubicBezTo>
                      <a:pt x="2036122" y="332666"/>
                      <a:pt x="2042340" y="330857"/>
                      <a:pt x="2048579" y="330815"/>
                    </a:cubicBezTo>
                    <a:close/>
                    <a:moveTo>
                      <a:pt x="3997102" y="328746"/>
                    </a:moveTo>
                    <a:cubicBezTo>
                      <a:pt x="3999893" y="328746"/>
                      <a:pt x="4002684" y="329536"/>
                      <a:pt x="4004814" y="331118"/>
                    </a:cubicBezTo>
                    <a:lnTo>
                      <a:pt x="4035717" y="354068"/>
                    </a:lnTo>
                    <a:cubicBezTo>
                      <a:pt x="4039976" y="357230"/>
                      <a:pt x="4039976" y="362359"/>
                      <a:pt x="4035717" y="365522"/>
                    </a:cubicBezTo>
                    <a:lnTo>
                      <a:pt x="3999552" y="392379"/>
                    </a:lnTo>
                    <a:cubicBezTo>
                      <a:pt x="3995294" y="395541"/>
                      <a:pt x="3988388" y="395541"/>
                      <a:pt x="3984129" y="392379"/>
                    </a:cubicBezTo>
                    <a:lnTo>
                      <a:pt x="3953226" y="369429"/>
                    </a:lnTo>
                    <a:cubicBezTo>
                      <a:pt x="3948966" y="366266"/>
                      <a:pt x="3948966" y="361137"/>
                      <a:pt x="3953226" y="357975"/>
                    </a:cubicBezTo>
                    <a:lnTo>
                      <a:pt x="3989390" y="331118"/>
                    </a:lnTo>
                    <a:cubicBezTo>
                      <a:pt x="3991520" y="329537"/>
                      <a:pt x="3994311" y="328746"/>
                      <a:pt x="3997102" y="328746"/>
                    </a:cubicBezTo>
                    <a:close/>
                    <a:moveTo>
                      <a:pt x="3234320" y="328746"/>
                    </a:moveTo>
                    <a:cubicBezTo>
                      <a:pt x="3237111" y="328746"/>
                      <a:pt x="3239904" y="329536"/>
                      <a:pt x="3242033" y="331118"/>
                    </a:cubicBezTo>
                    <a:lnTo>
                      <a:pt x="3272936" y="354068"/>
                    </a:lnTo>
                    <a:cubicBezTo>
                      <a:pt x="3277195" y="357230"/>
                      <a:pt x="3277195" y="362359"/>
                      <a:pt x="3272936" y="365522"/>
                    </a:cubicBezTo>
                    <a:lnTo>
                      <a:pt x="3236771" y="392379"/>
                    </a:lnTo>
                    <a:cubicBezTo>
                      <a:pt x="3232512" y="395541"/>
                      <a:pt x="3225606" y="395541"/>
                      <a:pt x="3221348" y="392379"/>
                    </a:cubicBezTo>
                    <a:lnTo>
                      <a:pt x="3190446" y="369429"/>
                    </a:lnTo>
                    <a:cubicBezTo>
                      <a:pt x="3186186" y="366266"/>
                      <a:pt x="3186186" y="361137"/>
                      <a:pt x="3190446" y="357975"/>
                    </a:cubicBezTo>
                    <a:lnTo>
                      <a:pt x="3226609" y="331118"/>
                    </a:lnTo>
                    <a:cubicBezTo>
                      <a:pt x="3228738" y="329537"/>
                      <a:pt x="3231530" y="328746"/>
                      <a:pt x="3234320" y="328746"/>
                    </a:cubicBezTo>
                    <a:close/>
                    <a:moveTo>
                      <a:pt x="2470093" y="328746"/>
                    </a:moveTo>
                    <a:cubicBezTo>
                      <a:pt x="2472884" y="328746"/>
                      <a:pt x="2475675" y="329536"/>
                      <a:pt x="2477805" y="331118"/>
                    </a:cubicBezTo>
                    <a:lnTo>
                      <a:pt x="2508708" y="354068"/>
                    </a:lnTo>
                    <a:cubicBezTo>
                      <a:pt x="2512966" y="357230"/>
                      <a:pt x="2512966" y="362359"/>
                      <a:pt x="2508708" y="365522"/>
                    </a:cubicBezTo>
                    <a:lnTo>
                      <a:pt x="2472543" y="392379"/>
                    </a:lnTo>
                    <a:cubicBezTo>
                      <a:pt x="2468284" y="395541"/>
                      <a:pt x="2461378" y="395541"/>
                      <a:pt x="2457120" y="392379"/>
                    </a:cubicBezTo>
                    <a:lnTo>
                      <a:pt x="2426217" y="369429"/>
                    </a:lnTo>
                    <a:cubicBezTo>
                      <a:pt x="2421958" y="366266"/>
                      <a:pt x="2421958" y="361137"/>
                      <a:pt x="2426217" y="357975"/>
                    </a:cubicBezTo>
                    <a:lnTo>
                      <a:pt x="2462381" y="331118"/>
                    </a:lnTo>
                    <a:cubicBezTo>
                      <a:pt x="2464510" y="329537"/>
                      <a:pt x="2467302" y="328746"/>
                      <a:pt x="2470093" y="328746"/>
                    </a:cubicBezTo>
                    <a:close/>
                    <a:moveTo>
                      <a:pt x="1705710" y="328746"/>
                    </a:moveTo>
                    <a:cubicBezTo>
                      <a:pt x="1708502" y="328746"/>
                      <a:pt x="1711293" y="329536"/>
                      <a:pt x="1713423" y="331118"/>
                    </a:cubicBezTo>
                    <a:lnTo>
                      <a:pt x="1744326" y="354068"/>
                    </a:lnTo>
                    <a:cubicBezTo>
                      <a:pt x="1748584" y="357230"/>
                      <a:pt x="1748584" y="362359"/>
                      <a:pt x="1744326" y="365522"/>
                    </a:cubicBezTo>
                    <a:lnTo>
                      <a:pt x="1708161" y="392379"/>
                    </a:lnTo>
                    <a:cubicBezTo>
                      <a:pt x="1703902" y="395541"/>
                      <a:pt x="1696997" y="395541"/>
                      <a:pt x="1692738" y="392379"/>
                    </a:cubicBezTo>
                    <a:lnTo>
                      <a:pt x="1661835" y="369429"/>
                    </a:lnTo>
                    <a:cubicBezTo>
                      <a:pt x="1657576" y="366266"/>
                      <a:pt x="1657576" y="361137"/>
                      <a:pt x="1661835" y="357975"/>
                    </a:cubicBezTo>
                    <a:lnTo>
                      <a:pt x="1697999" y="331118"/>
                    </a:lnTo>
                    <a:cubicBezTo>
                      <a:pt x="1700128" y="329537"/>
                      <a:pt x="1702920" y="328746"/>
                      <a:pt x="1705710" y="328746"/>
                    </a:cubicBezTo>
                    <a:close/>
                    <a:moveTo>
                      <a:pt x="3470636" y="322811"/>
                    </a:moveTo>
                    <a:cubicBezTo>
                      <a:pt x="3474268" y="322843"/>
                      <a:pt x="3477882" y="323903"/>
                      <a:pt x="3480620" y="325985"/>
                    </a:cubicBezTo>
                    <a:lnTo>
                      <a:pt x="3492370" y="334920"/>
                    </a:lnTo>
                    <a:cubicBezTo>
                      <a:pt x="3497846" y="339083"/>
                      <a:pt x="3497740" y="345754"/>
                      <a:pt x="3492134" y="349820"/>
                    </a:cubicBezTo>
                    <a:lnTo>
                      <a:pt x="3461508" y="372034"/>
                    </a:lnTo>
                    <a:cubicBezTo>
                      <a:pt x="3455902" y="376100"/>
                      <a:pt x="3446918" y="376022"/>
                      <a:pt x="3441442" y="371858"/>
                    </a:cubicBezTo>
                    <a:lnTo>
                      <a:pt x="3429692" y="362923"/>
                    </a:lnTo>
                    <a:cubicBezTo>
                      <a:pt x="3424218" y="358760"/>
                      <a:pt x="3424323" y="352089"/>
                      <a:pt x="3429930" y="348022"/>
                    </a:cubicBezTo>
                    <a:lnTo>
                      <a:pt x="3460554" y="325809"/>
                    </a:lnTo>
                    <a:cubicBezTo>
                      <a:pt x="3463358" y="323776"/>
                      <a:pt x="3467005" y="322779"/>
                      <a:pt x="3470636" y="322811"/>
                    </a:cubicBezTo>
                    <a:close/>
                    <a:moveTo>
                      <a:pt x="2706408" y="322811"/>
                    </a:moveTo>
                    <a:cubicBezTo>
                      <a:pt x="2710040" y="322843"/>
                      <a:pt x="2713654" y="323903"/>
                      <a:pt x="2716392" y="325985"/>
                    </a:cubicBezTo>
                    <a:lnTo>
                      <a:pt x="2728143" y="334920"/>
                    </a:lnTo>
                    <a:cubicBezTo>
                      <a:pt x="2733618" y="339083"/>
                      <a:pt x="2733512" y="345754"/>
                      <a:pt x="2727906" y="349820"/>
                    </a:cubicBezTo>
                    <a:lnTo>
                      <a:pt x="2697280" y="372034"/>
                    </a:lnTo>
                    <a:cubicBezTo>
                      <a:pt x="2691674" y="376100"/>
                      <a:pt x="2682691" y="376022"/>
                      <a:pt x="2677215" y="371858"/>
                    </a:cubicBezTo>
                    <a:lnTo>
                      <a:pt x="2665464" y="362923"/>
                    </a:lnTo>
                    <a:cubicBezTo>
                      <a:pt x="2659989" y="358760"/>
                      <a:pt x="2660095" y="352089"/>
                      <a:pt x="2665701" y="348022"/>
                    </a:cubicBezTo>
                    <a:lnTo>
                      <a:pt x="2696326" y="325809"/>
                    </a:lnTo>
                    <a:cubicBezTo>
                      <a:pt x="2699129" y="323776"/>
                      <a:pt x="2702777" y="322779"/>
                      <a:pt x="2706408" y="322811"/>
                    </a:cubicBezTo>
                    <a:close/>
                    <a:moveTo>
                      <a:pt x="1942026" y="322811"/>
                    </a:moveTo>
                    <a:cubicBezTo>
                      <a:pt x="1945658" y="322843"/>
                      <a:pt x="1949272" y="323903"/>
                      <a:pt x="1952010" y="325985"/>
                    </a:cubicBezTo>
                    <a:lnTo>
                      <a:pt x="1963761" y="334920"/>
                    </a:lnTo>
                    <a:cubicBezTo>
                      <a:pt x="1969236" y="339083"/>
                      <a:pt x="1969130" y="345754"/>
                      <a:pt x="1963524" y="349820"/>
                    </a:cubicBezTo>
                    <a:lnTo>
                      <a:pt x="1932899" y="372034"/>
                    </a:lnTo>
                    <a:cubicBezTo>
                      <a:pt x="1927292" y="376100"/>
                      <a:pt x="1918309" y="376022"/>
                      <a:pt x="1912833" y="371858"/>
                    </a:cubicBezTo>
                    <a:lnTo>
                      <a:pt x="1901082" y="362923"/>
                    </a:lnTo>
                    <a:cubicBezTo>
                      <a:pt x="1895607" y="358760"/>
                      <a:pt x="1895713" y="352089"/>
                      <a:pt x="1901319" y="348022"/>
                    </a:cubicBezTo>
                    <a:lnTo>
                      <a:pt x="1931944" y="325809"/>
                    </a:lnTo>
                    <a:cubicBezTo>
                      <a:pt x="1934747" y="323776"/>
                      <a:pt x="1938394" y="322779"/>
                      <a:pt x="1942026" y="322811"/>
                    </a:cubicBezTo>
                    <a:close/>
                    <a:moveTo>
                      <a:pt x="3740184" y="316298"/>
                    </a:moveTo>
                    <a:cubicBezTo>
                      <a:pt x="3742416" y="316372"/>
                      <a:pt x="3744609" y="317077"/>
                      <a:pt x="3746236" y="318398"/>
                    </a:cubicBezTo>
                    <a:lnTo>
                      <a:pt x="3753218" y="324064"/>
                    </a:lnTo>
                    <a:cubicBezTo>
                      <a:pt x="3756471" y="326705"/>
                      <a:pt x="3756226" y="330804"/>
                      <a:pt x="3752670" y="333220"/>
                    </a:cubicBezTo>
                    <a:lnTo>
                      <a:pt x="3745040" y="338405"/>
                    </a:lnTo>
                    <a:cubicBezTo>
                      <a:pt x="3741484" y="340821"/>
                      <a:pt x="3735964" y="340639"/>
                      <a:pt x="3732711" y="337999"/>
                    </a:cubicBezTo>
                    <a:lnTo>
                      <a:pt x="3725729" y="332332"/>
                    </a:lnTo>
                    <a:cubicBezTo>
                      <a:pt x="3722476" y="329692"/>
                      <a:pt x="3722720" y="325593"/>
                      <a:pt x="3726276" y="323177"/>
                    </a:cubicBezTo>
                    <a:lnTo>
                      <a:pt x="3733908" y="317992"/>
                    </a:lnTo>
                    <a:cubicBezTo>
                      <a:pt x="3735684" y="316784"/>
                      <a:pt x="3737954" y="316225"/>
                      <a:pt x="3740184" y="316298"/>
                    </a:cubicBezTo>
                    <a:close/>
                    <a:moveTo>
                      <a:pt x="2975956" y="316298"/>
                    </a:moveTo>
                    <a:cubicBezTo>
                      <a:pt x="2978188" y="316372"/>
                      <a:pt x="2980380" y="317077"/>
                      <a:pt x="2982007" y="318398"/>
                    </a:cubicBezTo>
                    <a:lnTo>
                      <a:pt x="2988989" y="324064"/>
                    </a:lnTo>
                    <a:cubicBezTo>
                      <a:pt x="2992242" y="326705"/>
                      <a:pt x="2991997" y="330804"/>
                      <a:pt x="2988442" y="333220"/>
                    </a:cubicBezTo>
                    <a:lnTo>
                      <a:pt x="2980812" y="338405"/>
                    </a:lnTo>
                    <a:cubicBezTo>
                      <a:pt x="2977256" y="340821"/>
                      <a:pt x="2971737" y="340639"/>
                      <a:pt x="2968483" y="337999"/>
                    </a:cubicBezTo>
                    <a:lnTo>
                      <a:pt x="2961502" y="332332"/>
                    </a:lnTo>
                    <a:cubicBezTo>
                      <a:pt x="2958248" y="329692"/>
                      <a:pt x="2958492" y="325593"/>
                      <a:pt x="2962048" y="323177"/>
                    </a:cubicBezTo>
                    <a:lnTo>
                      <a:pt x="2969680" y="317992"/>
                    </a:lnTo>
                    <a:cubicBezTo>
                      <a:pt x="2971457" y="316784"/>
                      <a:pt x="2973725" y="316225"/>
                      <a:pt x="2975956" y="316298"/>
                    </a:cubicBezTo>
                    <a:close/>
                    <a:moveTo>
                      <a:pt x="2211574" y="316298"/>
                    </a:moveTo>
                    <a:cubicBezTo>
                      <a:pt x="2213806" y="316372"/>
                      <a:pt x="2215998" y="317077"/>
                      <a:pt x="2217626" y="318398"/>
                    </a:cubicBezTo>
                    <a:lnTo>
                      <a:pt x="2224608" y="324064"/>
                    </a:lnTo>
                    <a:cubicBezTo>
                      <a:pt x="2227860" y="326705"/>
                      <a:pt x="2227616" y="330804"/>
                      <a:pt x="2224061" y="333220"/>
                    </a:cubicBezTo>
                    <a:lnTo>
                      <a:pt x="2216430" y="338405"/>
                    </a:lnTo>
                    <a:cubicBezTo>
                      <a:pt x="2212874" y="340821"/>
                      <a:pt x="2207354" y="340639"/>
                      <a:pt x="2204101" y="337999"/>
                    </a:cubicBezTo>
                    <a:lnTo>
                      <a:pt x="2197119" y="332332"/>
                    </a:lnTo>
                    <a:cubicBezTo>
                      <a:pt x="2193866" y="329692"/>
                      <a:pt x="2194110" y="325593"/>
                      <a:pt x="2197666" y="323177"/>
                    </a:cubicBezTo>
                    <a:lnTo>
                      <a:pt x="2205297" y="317992"/>
                    </a:lnTo>
                    <a:cubicBezTo>
                      <a:pt x="2207074" y="316784"/>
                      <a:pt x="2209343" y="316225"/>
                      <a:pt x="2211574" y="316298"/>
                    </a:cubicBezTo>
                    <a:close/>
                    <a:moveTo>
                      <a:pt x="1447346" y="316298"/>
                    </a:moveTo>
                    <a:cubicBezTo>
                      <a:pt x="1449578" y="316372"/>
                      <a:pt x="1451770" y="317077"/>
                      <a:pt x="1453398" y="318398"/>
                    </a:cubicBezTo>
                    <a:lnTo>
                      <a:pt x="1460379" y="324064"/>
                    </a:lnTo>
                    <a:cubicBezTo>
                      <a:pt x="1463632" y="326705"/>
                      <a:pt x="1463387" y="330804"/>
                      <a:pt x="1459833" y="333220"/>
                    </a:cubicBezTo>
                    <a:lnTo>
                      <a:pt x="1452202" y="338405"/>
                    </a:lnTo>
                    <a:cubicBezTo>
                      <a:pt x="1448645" y="340821"/>
                      <a:pt x="1443127" y="340639"/>
                      <a:pt x="1439873" y="337999"/>
                    </a:cubicBezTo>
                    <a:lnTo>
                      <a:pt x="1432891" y="332332"/>
                    </a:lnTo>
                    <a:cubicBezTo>
                      <a:pt x="1429638" y="329692"/>
                      <a:pt x="1429882" y="325593"/>
                      <a:pt x="1433438" y="323177"/>
                    </a:cubicBezTo>
                    <a:lnTo>
                      <a:pt x="1441069" y="317992"/>
                    </a:lnTo>
                    <a:cubicBezTo>
                      <a:pt x="1442846" y="316784"/>
                      <a:pt x="1445115" y="316225"/>
                      <a:pt x="1447346" y="316298"/>
                    </a:cubicBezTo>
                    <a:close/>
                    <a:moveTo>
                      <a:pt x="1326200" y="312108"/>
                    </a:moveTo>
                    <a:lnTo>
                      <a:pt x="1332984" y="317614"/>
                    </a:lnTo>
                    <a:cubicBezTo>
                      <a:pt x="1336237" y="320255"/>
                      <a:pt x="1335992" y="324354"/>
                      <a:pt x="1332437" y="326770"/>
                    </a:cubicBezTo>
                    <a:lnTo>
                      <a:pt x="1324806" y="331955"/>
                    </a:lnTo>
                    <a:lnTo>
                      <a:pt x="1323980" y="331927"/>
                    </a:lnTo>
                    <a:close/>
                    <a:moveTo>
                      <a:pt x="3834238" y="310510"/>
                    </a:moveTo>
                    <a:cubicBezTo>
                      <a:pt x="3837508" y="310510"/>
                      <a:pt x="3840779" y="311437"/>
                      <a:pt x="3843274" y="313290"/>
                    </a:cubicBezTo>
                    <a:lnTo>
                      <a:pt x="3879487" y="340182"/>
                    </a:lnTo>
                    <a:cubicBezTo>
                      <a:pt x="3884478" y="343889"/>
                      <a:pt x="3884478" y="349898"/>
                      <a:pt x="3879487" y="353605"/>
                    </a:cubicBezTo>
                    <a:lnTo>
                      <a:pt x="3831096" y="389542"/>
                    </a:lnTo>
                    <a:cubicBezTo>
                      <a:pt x="3826104" y="393248"/>
                      <a:pt x="3818012" y="393248"/>
                      <a:pt x="3813020" y="389542"/>
                    </a:cubicBezTo>
                    <a:lnTo>
                      <a:pt x="3776809" y="362649"/>
                    </a:lnTo>
                    <a:cubicBezTo>
                      <a:pt x="3771818" y="358943"/>
                      <a:pt x="3771818" y="352933"/>
                      <a:pt x="3776809" y="349227"/>
                    </a:cubicBezTo>
                    <a:lnTo>
                      <a:pt x="3825200" y="313290"/>
                    </a:lnTo>
                    <a:cubicBezTo>
                      <a:pt x="3827696" y="311437"/>
                      <a:pt x="3830967" y="310510"/>
                      <a:pt x="3834238" y="310510"/>
                    </a:cubicBezTo>
                    <a:close/>
                    <a:moveTo>
                      <a:pt x="3071457" y="310510"/>
                    </a:moveTo>
                    <a:cubicBezTo>
                      <a:pt x="3074728" y="310510"/>
                      <a:pt x="3077999" y="311437"/>
                      <a:pt x="3080494" y="313290"/>
                    </a:cubicBezTo>
                    <a:lnTo>
                      <a:pt x="3116706" y="340182"/>
                    </a:lnTo>
                    <a:cubicBezTo>
                      <a:pt x="3121697" y="343889"/>
                      <a:pt x="3121697" y="349898"/>
                      <a:pt x="3116706" y="353605"/>
                    </a:cubicBezTo>
                    <a:lnTo>
                      <a:pt x="3068315" y="389542"/>
                    </a:lnTo>
                    <a:cubicBezTo>
                      <a:pt x="3063323" y="393248"/>
                      <a:pt x="3055232" y="393248"/>
                      <a:pt x="3050240" y="389542"/>
                    </a:cubicBezTo>
                    <a:lnTo>
                      <a:pt x="3014028" y="362649"/>
                    </a:lnTo>
                    <a:cubicBezTo>
                      <a:pt x="3009037" y="358943"/>
                      <a:pt x="3009037" y="352933"/>
                      <a:pt x="3014028" y="349227"/>
                    </a:cubicBezTo>
                    <a:lnTo>
                      <a:pt x="3062420" y="313290"/>
                    </a:lnTo>
                    <a:cubicBezTo>
                      <a:pt x="3064915" y="311437"/>
                      <a:pt x="3068186" y="310510"/>
                      <a:pt x="3071457" y="310510"/>
                    </a:cubicBezTo>
                    <a:close/>
                    <a:moveTo>
                      <a:pt x="2307228" y="310510"/>
                    </a:moveTo>
                    <a:cubicBezTo>
                      <a:pt x="2310499" y="310510"/>
                      <a:pt x="2313770" y="311437"/>
                      <a:pt x="2316266" y="313290"/>
                    </a:cubicBezTo>
                    <a:lnTo>
                      <a:pt x="2352478" y="340182"/>
                    </a:lnTo>
                    <a:cubicBezTo>
                      <a:pt x="2357469" y="343889"/>
                      <a:pt x="2357469" y="349898"/>
                      <a:pt x="2352478" y="353605"/>
                    </a:cubicBezTo>
                    <a:lnTo>
                      <a:pt x="2304087" y="389542"/>
                    </a:lnTo>
                    <a:cubicBezTo>
                      <a:pt x="2299096" y="393248"/>
                      <a:pt x="2291003" y="393248"/>
                      <a:pt x="2286012" y="389542"/>
                    </a:cubicBezTo>
                    <a:lnTo>
                      <a:pt x="2249800" y="362649"/>
                    </a:lnTo>
                    <a:cubicBezTo>
                      <a:pt x="2244809" y="358943"/>
                      <a:pt x="2244809" y="352933"/>
                      <a:pt x="2249800" y="349227"/>
                    </a:cubicBezTo>
                    <a:lnTo>
                      <a:pt x="2298191" y="313290"/>
                    </a:lnTo>
                    <a:cubicBezTo>
                      <a:pt x="2300687" y="311437"/>
                      <a:pt x="2303958" y="310510"/>
                      <a:pt x="2307228" y="310510"/>
                    </a:cubicBezTo>
                    <a:close/>
                    <a:moveTo>
                      <a:pt x="1542846" y="310510"/>
                    </a:moveTo>
                    <a:cubicBezTo>
                      <a:pt x="1546117" y="310510"/>
                      <a:pt x="1549388" y="311437"/>
                      <a:pt x="1551884" y="313290"/>
                    </a:cubicBezTo>
                    <a:lnTo>
                      <a:pt x="1588096" y="340182"/>
                    </a:lnTo>
                    <a:cubicBezTo>
                      <a:pt x="1593088" y="343889"/>
                      <a:pt x="1593088" y="349898"/>
                      <a:pt x="1588096" y="353605"/>
                    </a:cubicBezTo>
                    <a:lnTo>
                      <a:pt x="1539705" y="389542"/>
                    </a:lnTo>
                    <a:cubicBezTo>
                      <a:pt x="1534714" y="393248"/>
                      <a:pt x="1526622" y="393248"/>
                      <a:pt x="1521630" y="389542"/>
                    </a:cubicBezTo>
                    <a:lnTo>
                      <a:pt x="1485418" y="362649"/>
                    </a:lnTo>
                    <a:cubicBezTo>
                      <a:pt x="1480427" y="358943"/>
                      <a:pt x="1480427" y="352933"/>
                      <a:pt x="1485418" y="349227"/>
                    </a:cubicBezTo>
                    <a:lnTo>
                      <a:pt x="1533810" y="313290"/>
                    </a:lnTo>
                    <a:cubicBezTo>
                      <a:pt x="1536305" y="311437"/>
                      <a:pt x="1539576" y="310510"/>
                      <a:pt x="1542846" y="310510"/>
                    </a:cubicBezTo>
                    <a:close/>
                    <a:moveTo>
                      <a:pt x="3612788" y="309848"/>
                    </a:moveTo>
                    <a:cubicBezTo>
                      <a:pt x="3615020" y="309922"/>
                      <a:pt x="3617213" y="310627"/>
                      <a:pt x="3618839" y="311947"/>
                    </a:cubicBezTo>
                    <a:lnTo>
                      <a:pt x="3625822" y="317614"/>
                    </a:lnTo>
                    <a:cubicBezTo>
                      <a:pt x="3629074" y="320255"/>
                      <a:pt x="3628830" y="324354"/>
                      <a:pt x="3625275" y="326770"/>
                    </a:cubicBezTo>
                    <a:lnTo>
                      <a:pt x="3617644" y="331955"/>
                    </a:lnTo>
                    <a:cubicBezTo>
                      <a:pt x="3614088" y="334371"/>
                      <a:pt x="3608568" y="334189"/>
                      <a:pt x="3605316" y="331549"/>
                    </a:cubicBezTo>
                    <a:lnTo>
                      <a:pt x="3598334" y="325882"/>
                    </a:lnTo>
                    <a:cubicBezTo>
                      <a:pt x="3595080" y="323241"/>
                      <a:pt x="3595325" y="319142"/>
                      <a:pt x="3598880" y="316727"/>
                    </a:cubicBezTo>
                    <a:lnTo>
                      <a:pt x="3606511" y="311541"/>
                    </a:lnTo>
                    <a:cubicBezTo>
                      <a:pt x="3608289" y="310333"/>
                      <a:pt x="3610558" y="309774"/>
                      <a:pt x="3612788" y="309848"/>
                    </a:cubicBezTo>
                    <a:close/>
                    <a:moveTo>
                      <a:pt x="2848560" y="309848"/>
                    </a:moveTo>
                    <a:cubicBezTo>
                      <a:pt x="2850792" y="309922"/>
                      <a:pt x="2852985" y="310627"/>
                      <a:pt x="2854611" y="311947"/>
                    </a:cubicBezTo>
                    <a:lnTo>
                      <a:pt x="2861594" y="317614"/>
                    </a:lnTo>
                    <a:cubicBezTo>
                      <a:pt x="2864847" y="320255"/>
                      <a:pt x="2864602" y="324354"/>
                      <a:pt x="2861047" y="326770"/>
                    </a:cubicBezTo>
                    <a:lnTo>
                      <a:pt x="2853416" y="331955"/>
                    </a:lnTo>
                    <a:cubicBezTo>
                      <a:pt x="2849861" y="334371"/>
                      <a:pt x="2844341" y="334189"/>
                      <a:pt x="2841088" y="331549"/>
                    </a:cubicBezTo>
                    <a:lnTo>
                      <a:pt x="2834105" y="325882"/>
                    </a:lnTo>
                    <a:cubicBezTo>
                      <a:pt x="2830852" y="323241"/>
                      <a:pt x="2831097" y="319142"/>
                      <a:pt x="2834652" y="316727"/>
                    </a:cubicBezTo>
                    <a:lnTo>
                      <a:pt x="2842282" y="311541"/>
                    </a:lnTo>
                    <a:cubicBezTo>
                      <a:pt x="2844061" y="310333"/>
                      <a:pt x="2846329" y="309774"/>
                      <a:pt x="2848560" y="309848"/>
                    </a:cubicBezTo>
                    <a:close/>
                    <a:moveTo>
                      <a:pt x="2084178" y="309848"/>
                    </a:moveTo>
                    <a:cubicBezTo>
                      <a:pt x="2086410" y="309922"/>
                      <a:pt x="2088603" y="310627"/>
                      <a:pt x="2090229" y="311947"/>
                    </a:cubicBezTo>
                    <a:lnTo>
                      <a:pt x="2097212" y="317614"/>
                    </a:lnTo>
                    <a:cubicBezTo>
                      <a:pt x="2100464" y="320255"/>
                      <a:pt x="2100220" y="324354"/>
                      <a:pt x="2096665" y="326770"/>
                    </a:cubicBezTo>
                    <a:lnTo>
                      <a:pt x="2089034" y="331955"/>
                    </a:lnTo>
                    <a:cubicBezTo>
                      <a:pt x="2085478" y="334371"/>
                      <a:pt x="2079959" y="334189"/>
                      <a:pt x="2076706" y="331549"/>
                    </a:cubicBezTo>
                    <a:lnTo>
                      <a:pt x="2069724" y="325882"/>
                    </a:lnTo>
                    <a:cubicBezTo>
                      <a:pt x="2066470" y="323241"/>
                      <a:pt x="2066716" y="319142"/>
                      <a:pt x="2070270" y="316727"/>
                    </a:cubicBezTo>
                    <a:lnTo>
                      <a:pt x="2077901" y="311541"/>
                    </a:lnTo>
                    <a:cubicBezTo>
                      <a:pt x="2079679" y="310333"/>
                      <a:pt x="2081948" y="309774"/>
                      <a:pt x="2084178" y="309848"/>
                    </a:cubicBezTo>
                    <a:close/>
                    <a:moveTo>
                      <a:pt x="3670270" y="308721"/>
                    </a:moveTo>
                    <a:cubicBezTo>
                      <a:pt x="3672554" y="308721"/>
                      <a:pt x="3674840" y="309369"/>
                      <a:pt x="3676583" y="310664"/>
                    </a:cubicBezTo>
                    <a:lnTo>
                      <a:pt x="3701480" y="329153"/>
                    </a:lnTo>
                    <a:cubicBezTo>
                      <a:pt x="3704967" y="331742"/>
                      <a:pt x="3704967" y="335941"/>
                      <a:pt x="3701480" y="338530"/>
                    </a:cubicBezTo>
                    <a:lnTo>
                      <a:pt x="3665356" y="365357"/>
                    </a:lnTo>
                    <a:cubicBezTo>
                      <a:pt x="3661869" y="367946"/>
                      <a:pt x="3656217" y="367946"/>
                      <a:pt x="3652730" y="365357"/>
                    </a:cubicBezTo>
                    <a:lnTo>
                      <a:pt x="3627833" y="346867"/>
                    </a:lnTo>
                    <a:cubicBezTo>
                      <a:pt x="3624346" y="344278"/>
                      <a:pt x="3624346" y="340080"/>
                      <a:pt x="3627832" y="337491"/>
                    </a:cubicBezTo>
                    <a:lnTo>
                      <a:pt x="3663958" y="310663"/>
                    </a:lnTo>
                    <a:cubicBezTo>
                      <a:pt x="3665700" y="309369"/>
                      <a:pt x="3667986" y="308721"/>
                      <a:pt x="3670270" y="308721"/>
                    </a:cubicBezTo>
                    <a:close/>
                    <a:moveTo>
                      <a:pt x="2906043" y="308721"/>
                    </a:moveTo>
                    <a:cubicBezTo>
                      <a:pt x="2908327" y="308721"/>
                      <a:pt x="2910612" y="309369"/>
                      <a:pt x="2912355" y="310664"/>
                    </a:cubicBezTo>
                    <a:lnTo>
                      <a:pt x="2937252" y="329153"/>
                    </a:lnTo>
                    <a:cubicBezTo>
                      <a:pt x="2940739" y="331742"/>
                      <a:pt x="2940739" y="335941"/>
                      <a:pt x="2937252" y="338530"/>
                    </a:cubicBezTo>
                    <a:lnTo>
                      <a:pt x="2901128" y="365357"/>
                    </a:lnTo>
                    <a:cubicBezTo>
                      <a:pt x="2897641" y="367946"/>
                      <a:pt x="2891989" y="367946"/>
                      <a:pt x="2888502" y="365357"/>
                    </a:cubicBezTo>
                    <a:lnTo>
                      <a:pt x="2863606" y="346867"/>
                    </a:lnTo>
                    <a:cubicBezTo>
                      <a:pt x="2860119" y="344278"/>
                      <a:pt x="2860119" y="340080"/>
                      <a:pt x="2863604" y="337491"/>
                    </a:cubicBezTo>
                    <a:lnTo>
                      <a:pt x="2899730" y="310663"/>
                    </a:lnTo>
                    <a:cubicBezTo>
                      <a:pt x="2901472" y="309369"/>
                      <a:pt x="2903757" y="308721"/>
                      <a:pt x="2906043" y="308721"/>
                    </a:cubicBezTo>
                    <a:close/>
                    <a:moveTo>
                      <a:pt x="2141661" y="308721"/>
                    </a:moveTo>
                    <a:cubicBezTo>
                      <a:pt x="2143945" y="308721"/>
                      <a:pt x="2146230" y="309369"/>
                      <a:pt x="2147973" y="310664"/>
                    </a:cubicBezTo>
                    <a:lnTo>
                      <a:pt x="2172870" y="329153"/>
                    </a:lnTo>
                    <a:cubicBezTo>
                      <a:pt x="2176356" y="331742"/>
                      <a:pt x="2176356" y="335941"/>
                      <a:pt x="2172870" y="338530"/>
                    </a:cubicBezTo>
                    <a:lnTo>
                      <a:pt x="2136746" y="365357"/>
                    </a:lnTo>
                    <a:cubicBezTo>
                      <a:pt x="2133260" y="367946"/>
                      <a:pt x="2127607" y="367946"/>
                      <a:pt x="2124120" y="365357"/>
                    </a:cubicBezTo>
                    <a:lnTo>
                      <a:pt x="2099223" y="346867"/>
                    </a:lnTo>
                    <a:cubicBezTo>
                      <a:pt x="2095736" y="344278"/>
                      <a:pt x="2095736" y="340080"/>
                      <a:pt x="2099223" y="337491"/>
                    </a:cubicBezTo>
                    <a:lnTo>
                      <a:pt x="2135347" y="310663"/>
                    </a:lnTo>
                    <a:cubicBezTo>
                      <a:pt x="2137090" y="309369"/>
                      <a:pt x="2139376" y="308721"/>
                      <a:pt x="2141661" y="308721"/>
                    </a:cubicBezTo>
                    <a:close/>
                    <a:moveTo>
                      <a:pt x="1377433" y="308721"/>
                    </a:moveTo>
                    <a:cubicBezTo>
                      <a:pt x="1379717" y="308721"/>
                      <a:pt x="1382002" y="309369"/>
                      <a:pt x="1383746" y="310664"/>
                    </a:cubicBezTo>
                    <a:lnTo>
                      <a:pt x="1408642" y="329153"/>
                    </a:lnTo>
                    <a:cubicBezTo>
                      <a:pt x="1412129" y="331742"/>
                      <a:pt x="1412129" y="335941"/>
                      <a:pt x="1408642" y="338530"/>
                    </a:cubicBezTo>
                    <a:lnTo>
                      <a:pt x="1372518" y="365357"/>
                    </a:lnTo>
                    <a:cubicBezTo>
                      <a:pt x="1369032" y="367946"/>
                      <a:pt x="1363379" y="367946"/>
                      <a:pt x="1359893" y="365357"/>
                    </a:cubicBezTo>
                    <a:lnTo>
                      <a:pt x="1334995" y="346867"/>
                    </a:lnTo>
                    <a:cubicBezTo>
                      <a:pt x="1331509" y="344278"/>
                      <a:pt x="1331509" y="340080"/>
                      <a:pt x="1334995" y="337491"/>
                    </a:cubicBezTo>
                    <a:lnTo>
                      <a:pt x="1371119" y="310663"/>
                    </a:lnTo>
                    <a:cubicBezTo>
                      <a:pt x="1372862" y="309369"/>
                      <a:pt x="1375147" y="308721"/>
                      <a:pt x="1377433" y="308721"/>
                    </a:cubicBezTo>
                    <a:close/>
                    <a:moveTo>
                      <a:pt x="3786358" y="302322"/>
                    </a:moveTo>
                    <a:cubicBezTo>
                      <a:pt x="3788590" y="302396"/>
                      <a:pt x="3790783" y="303101"/>
                      <a:pt x="3792410" y="304422"/>
                    </a:cubicBezTo>
                    <a:lnTo>
                      <a:pt x="3799392" y="310088"/>
                    </a:lnTo>
                    <a:cubicBezTo>
                      <a:pt x="3802645" y="312728"/>
                      <a:pt x="3802400" y="316828"/>
                      <a:pt x="3798844" y="319244"/>
                    </a:cubicBezTo>
                    <a:lnTo>
                      <a:pt x="3791214" y="324429"/>
                    </a:lnTo>
                    <a:cubicBezTo>
                      <a:pt x="3787658" y="326845"/>
                      <a:pt x="3782138" y="326663"/>
                      <a:pt x="3778885" y="324023"/>
                    </a:cubicBezTo>
                    <a:lnTo>
                      <a:pt x="3771903" y="318356"/>
                    </a:lnTo>
                    <a:cubicBezTo>
                      <a:pt x="3768650" y="315716"/>
                      <a:pt x="3768895" y="311617"/>
                      <a:pt x="3772450" y="309200"/>
                    </a:cubicBezTo>
                    <a:lnTo>
                      <a:pt x="3780080" y="304015"/>
                    </a:lnTo>
                    <a:cubicBezTo>
                      <a:pt x="3781860" y="302808"/>
                      <a:pt x="3784128" y="302249"/>
                      <a:pt x="3786358" y="302322"/>
                    </a:cubicBezTo>
                    <a:close/>
                    <a:moveTo>
                      <a:pt x="3023577" y="302322"/>
                    </a:moveTo>
                    <a:cubicBezTo>
                      <a:pt x="3025809" y="302396"/>
                      <a:pt x="3028002" y="303101"/>
                      <a:pt x="3029629" y="304422"/>
                    </a:cubicBezTo>
                    <a:lnTo>
                      <a:pt x="3036610" y="310088"/>
                    </a:lnTo>
                    <a:cubicBezTo>
                      <a:pt x="3039864" y="312728"/>
                      <a:pt x="3039619" y="316828"/>
                      <a:pt x="3036064" y="319244"/>
                    </a:cubicBezTo>
                    <a:lnTo>
                      <a:pt x="3028432" y="324429"/>
                    </a:lnTo>
                    <a:cubicBezTo>
                      <a:pt x="3024878" y="326845"/>
                      <a:pt x="3019358" y="326663"/>
                      <a:pt x="3016104" y="324023"/>
                    </a:cubicBezTo>
                    <a:lnTo>
                      <a:pt x="3009122" y="318356"/>
                    </a:lnTo>
                    <a:cubicBezTo>
                      <a:pt x="3005870" y="315716"/>
                      <a:pt x="3006114" y="311617"/>
                      <a:pt x="3009669" y="309200"/>
                    </a:cubicBezTo>
                    <a:lnTo>
                      <a:pt x="3017300" y="304015"/>
                    </a:lnTo>
                    <a:cubicBezTo>
                      <a:pt x="3019078" y="302808"/>
                      <a:pt x="3021346" y="302249"/>
                      <a:pt x="3023577" y="302322"/>
                    </a:cubicBezTo>
                    <a:close/>
                    <a:moveTo>
                      <a:pt x="2259349" y="302322"/>
                    </a:moveTo>
                    <a:cubicBezTo>
                      <a:pt x="2261581" y="302396"/>
                      <a:pt x="2263774" y="303101"/>
                      <a:pt x="2265400" y="304422"/>
                    </a:cubicBezTo>
                    <a:lnTo>
                      <a:pt x="2272382" y="310088"/>
                    </a:lnTo>
                    <a:cubicBezTo>
                      <a:pt x="2275636" y="312728"/>
                      <a:pt x="2275392" y="316828"/>
                      <a:pt x="2271836" y="319244"/>
                    </a:cubicBezTo>
                    <a:lnTo>
                      <a:pt x="2264204" y="324429"/>
                    </a:lnTo>
                    <a:cubicBezTo>
                      <a:pt x="2260650" y="326845"/>
                      <a:pt x="2255129" y="326663"/>
                      <a:pt x="2251876" y="324023"/>
                    </a:cubicBezTo>
                    <a:lnTo>
                      <a:pt x="2244894" y="318356"/>
                    </a:lnTo>
                    <a:cubicBezTo>
                      <a:pt x="2241641" y="315716"/>
                      <a:pt x="2241886" y="311617"/>
                      <a:pt x="2245441" y="309200"/>
                    </a:cubicBezTo>
                    <a:lnTo>
                      <a:pt x="2253072" y="304015"/>
                    </a:lnTo>
                    <a:cubicBezTo>
                      <a:pt x="2254850" y="302808"/>
                      <a:pt x="2257118" y="302249"/>
                      <a:pt x="2259349" y="302322"/>
                    </a:cubicBezTo>
                    <a:close/>
                    <a:moveTo>
                      <a:pt x="1494968" y="302322"/>
                    </a:moveTo>
                    <a:cubicBezTo>
                      <a:pt x="1497199" y="302396"/>
                      <a:pt x="1499392" y="303101"/>
                      <a:pt x="1501019" y="304422"/>
                    </a:cubicBezTo>
                    <a:lnTo>
                      <a:pt x="1508001" y="310088"/>
                    </a:lnTo>
                    <a:cubicBezTo>
                      <a:pt x="1511254" y="312728"/>
                      <a:pt x="1511009" y="316828"/>
                      <a:pt x="1507453" y="319244"/>
                    </a:cubicBezTo>
                    <a:lnTo>
                      <a:pt x="1499822" y="324429"/>
                    </a:lnTo>
                    <a:cubicBezTo>
                      <a:pt x="1496268" y="326845"/>
                      <a:pt x="1490747" y="326663"/>
                      <a:pt x="1487494" y="324023"/>
                    </a:cubicBezTo>
                    <a:lnTo>
                      <a:pt x="1480512" y="318356"/>
                    </a:lnTo>
                    <a:cubicBezTo>
                      <a:pt x="1477259" y="315716"/>
                      <a:pt x="1477504" y="311617"/>
                      <a:pt x="1481059" y="309200"/>
                    </a:cubicBezTo>
                    <a:lnTo>
                      <a:pt x="1488690" y="304015"/>
                    </a:lnTo>
                    <a:cubicBezTo>
                      <a:pt x="1490468" y="302808"/>
                      <a:pt x="1492737" y="302249"/>
                      <a:pt x="1494968" y="302322"/>
                    </a:cubicBezTo>
                    <a:close/>
                    <a:moveTo>
                      <a:pt x="3554625" y="297756"/>
                    </a:moveTo>
                    <a:cubicBezTo>
                      <a:pt x="3557089" y="297778"/>
                      <a:pt x="3559544" y="298499"/>
                      <a:pt x="3561402" y="299911"/>
                    </a:cubicBezTo>
                    <a:lnTo>
                      <a:pt x="3569380" y="305977"/>
                    </a:lnTo>
                    <a:cubicBezTo>
                      <a:pt x="3573097" y="308804"/>
                      <a:pt x="3573026" y="313332"/>
                      <a:pt x="3569218" y="316093"/>
                    </a:cubicBezTo>
                    <a:lnTo>
                      <a:pt x="3533646" y="341895"/>
                    </a:lnTo>
                    <a:cubicBezTo>
                      <a:pt x="3529840" y="344656"/>
                      <a:pt x="3523742" y="344602"/>
                      <a:pt x="3520024" y="341776"/>
                    </a:cubicBezTo>
                    <a:lnTo>
                      <a:pt x="3512047" y="335710"/>
                    </a:lnTo>
                    <a:cubicBezTo>
                      <a:pt x="3508330" y="332883"/>
                      <a:pt x="3508402" y="328354"/>
                      <a:pt x="3512208" y="325594"/>
                    </a:cubicBezTo>
                    <a:lnTo>
                      <a:pt x="3547781" y="299792"/>
                    </a:lnTo>
                    <a:cubicBezTo>
                      <a:pt x="3549684" y="298412"/>
                      <a:pt x="3552160" y="297735"/>
                      <a:pt x="3554625" y="297756"/>
                    </a:cubicBezTo>
                    <a:close/>
                    <a:moveTo>
                      <a:pt x="2790397" y="297756"/>
                    </a:moveTo>
                    <a:cubicBezTo>
                      <a:pt x="2792861" y="297778"/>
                      <a:pt x="2795316" y="298499"/>
                      <a:pt x="2797174" y="299911"/>
                    </a:cubicBezTo>
                    <a:lnTo>
                      <a:pt x="2805152" y="305977"/>
                    </a:lnTo>
                    <a:cubicBezTo>
                      <a:pt x="2808868" y="308804"/>
                      <a:pt x="2808798" y="313332"/>
                      <a:pt x="2804991" y="316093"/>
                    </a:cubicBezTo>
                    <a:lnTo>
                      <a:pt x="2769418" y="341895"/>
                    </a:lnTo>
                    <a:cubicBezTo>
                      <a:pt x="2765612" y="344656"/>
                      <a:pt x="2759514" y="344602"/>
                      <a:pt x="2755796" y="341776"/>
                    </a:cubicBezTo>
                    <a:lnTo>
                      <a:pt x="2747819" y="335710"/>
                    </a:lnTo>
                    <a:cubicBezTo>
                      <a:pt x="2744102" y="332883"/>
                      <a:pt x="2744174" y="328354"/>
                      <a:pt x="2747980" y="325594"/>
                    </a:cubicBezTo>
                    <a:lnTo>
                      <a:pt x="2783553" y="299792"/>
                    </a:lnTo>
                    <a:cubicBezTo>
                      <a:pt x="2785456" y="298412"/>
                      <a:pt x="2787932" y="297735"/>
                      <a:pt x="2790397" y="297756"/>
                    </a:cubicBezTo>
                    <a:close/>
                    <a:moveTo>
                      <a:pt x="2026015" y="297756"/>
                    </a:moveTo>
                    <a:cubicBezTo>
                      <a:pt x="2028479" y="297778"/>
                      <a:pt x="2030934" y="298499"/>
                      <a:pt x="2032793" y="299911"/>
                    </a:cubicBezTo>
                    <a:lnTo>
                      <a:pt x="2040770" y="305977"/>
                    </a:lnTo>
                    <a:cubicBezTo>
                      <a:pt x="2044486" y="308804"/>
                      <a:pt x="2044415" y="313332"/>
                      <a:pt x="2040608" y="316093"/>
                    </a:cubicBezTo>
                    <a:lnTo>
                      <a:pt x="2005036" y="341895"/>
                    </a:lnTo>
                    <a:cubicBezTo>
                      <a:pt x="2001230" y="344656"/>
                      <a:pt x="1995132" y="344602"/>
                      <a:pt x="1991414" y="341776"/>
                    </a:cubicBezTo>
                    <a:lnTo>
                      <a:pt x="1983436" y="335710"/>
                    </a:lnTo>
                    <a:cubicBezTo>
                      <a:pt x="1979720" y="332883"/>
                      <a:pt x="1979792" y="328354"/>
                      <a:pt x="1983598" y="325594"/>
                    </a:cubicBezTo>
                    <a:lnTo>
                      <a:pt x="2019170" y="299792"/>
                    </a:lnTo>
                    <a:cubicBezTo>
                      <a:pt x="2021074" y="298412"/>
                      <a:pt x="2023550" y="297735"/>
                      <a:pt x="2026015" y="297756"/>
                    </a:cubicBezTo>
                    <a:close/>
                    <a:moveTo>
                      <a:pt x="4122151" y="270039"/>
                    </a:moveTo>
                    <a:lnTo>
                      <a:pt x="4129434" y="335079"/>
                    </a:lnTo>
                    <a:lnTo>
                      <a:pt x="4195422" y="335079"/>
                    </a:lnTo>
                    <a:lnTo>
                      <a:pt x="4121936" y="389651"/>
                    </a:lnTo>
                    <a:cubicBezTo>
                      <a:pt x="4116808" y="393459"/>
                      <a:pt x="4108496" y="393459"/>
                      <a:pt x="4103370" y="389651"/>
                    </a:cubicBezTo>
                    <a:lnTo>
                      <a:pt x="4040599" y="343036"/>
                    </a:lnTo>
                    <a:cubicBezTo>
                      <a:pt x="4035472" y="339229"/>
                      <a:pt x="4035472" y="333056"/>
                      <a:pt x="4040599" y="329249"/>
                    </a:cubicBezTo>
                    <a:lnTo>
                      <a:pt x="4119039" y="270997"/>
                    </a:lnTo>
                    <a:close/>
                    <a:moveTo>
                      <a:pt x="3365541" y="268141"/>
                    </a:moveTo>
                    <a:cubicBezTo>
                      <a:pt x="3368901" y="268141"/>
                      <a:pt x="3372261" y="269093"/>
                      <a:pt x="3374824" y="270997"/>
                    </a:cubicBezTo>
                    <a:lnTo>
                      <a:pt x="3437594" y="317612"/>
                    </a:lnTo>
                    <a:cubicBezTo>
                      <a:pt x="3442722" y="321419"/>
                      <a:pt x="3442722" y="327592"/>
                      <a:pt x="3437594" y="331400"/>
                    </a:cubicBezTo>
                    <a:lnTo>
                      <a:pt x="3359155" y="389651"/>
                    </a:lnTo>
                    <a:cubicBezTo>
                      <a:pt x="3354028" y="393459"/>
                      <a:pt x="3345716" y="393459"/>
                      <a:pt x="3340589" y="389651"/>
                    </a:cubicBezTo>
                    <a:lnTo>
                      <a:pt x="3277818" y="343036"/>
                    </a:lnTo>
                    <a:cubicBezTo>
                      <a:pt x="3272692" y="339229"/>
                      <a:pt x="3272692" y="333056"/>
                      <a:pt x="3277818" y="329249"/>
                    </a:cubicBezTo>
                    <a:lnTo>
                      <a:pt x="3356258" y="270997"/>
                    </a:lnTo>
                    <a:cubicBezTo>
                      <a:pt x="3358822" y="269092"/>
                      <a:pt x="3362181" y="268141"/>
                      <a:pt x="3365541" y="268141"/>
                    </a:cubicBezTo>
                    <a:close/>
                    <a:moveTo>
                      <a:pt x="2601314" y="268141"/>
                    </a:moveTo>
                    <a:cubicBezTo>
                      <a:pt x="2604673" y="268141"/>
                      <a:pt x="2608033" y="269093"/>
                      <a:pt x="2610596" y="270997"/>
                    </a:cubicBezTo>
                    <a:lnTo>
                      <a:pt x="2673366" y="317612"/>
                    </a:lnTo>
                    <a:cubicBezTo>
                      <a:pt x="2678493" y="321419"/>
                      <a:pt x="2678494" y="327592"/>
                      <a:pt x="2673366" y="331400"/>
                    </a:cubicBezTo>
                    <a:lnTo>
                      <a:pt x="2594926" y="389651"/>
                    </a:lnTo>
                    <a:cubicBezTo>
                      <a:pt x="2589800" y="393459"/>
                      <a:pt x="2581488" y="393459"/>
                      <a:pt x="2576360" y="389651"/>
                    </a:cubicBezTo>
                    <a:lnTo>
                      <a:pt x="2513590" y="343036"/>
                    </a:lnTo>
                    <a:cubicBezTo>
                      <a:pt x="2508463" y="339229"/>
                      <a:pt x="2508463" y="333056"/>
                      <a:pt x="2513590" y="329249"/>
                    </a:cubicBezTo>
                    <a:lnTo>
                      <a:pt x="2592030" y="270997"/>
                    </a:lnTo>
                    <a:cubicBezTo>
                      <a:pt x="2594594" y="269092"/>
                      <a:pt x="2597954" y="268141"/>
                      <a:pt x="2601314" y="268141"/>
                    </a:cubicBezTo>
                    <a:close/>
                    <a:moveTo>
                      <a:pt x="1836932" y="268141"/>
                    </a:moveTo>
                    <a:cubicBezTo>
                      <a:pt x="1840291" y="268141"/>
                      <a:pt x="1843650" y="269093"/>
                      <a:pt x="1846214" y="270997"/>
                    </a:cubicBezTo>
                    <a:lnTo>
                      <a:pt x="1908984" y="317612"/>
                    </a:lnTo>
                    <a:cubicBezTo>
                      <a:pt x="1914112" y="321419"/>
                      <a:pt x="1914112" y="327592"/>
                      <a:pt x="1908984" y="331400"/>
                    </a:cubicBezTo>
                    <a:lnTo>
                      <a:pt x="1830544" y="389651"/>
                    </a:lnTo>
                    <a:cubicBezTo>
                      <a:pt x="1825418" y="393459"/>
                      <a:pt x="1817106" y="393459"/>
                      <a:pt x="1811978" y="389651"/>
                    </a:cubicBezTo>
                    <a:lnTo>
                      <a:pt x="1749208" y="343036"/>
                    </a:lnTo>
                    <a:cubicBezTo>
                      <a:pt x="1744081" y="339229"/>
                      <a:pt x="1744081" y="333056"/>
                      <a:pt x="1749208" y="329249"/>
                    </a:cubicBezTo>
                    <a:lnTo>
                      <a:pt x="1827648" y="270997"/>
                    </a:lnTo>
                    <a:cubicBezTo>
                      <a:pt x="1830212" y="269092"/>
                      <a:pt x="1833571" y="268141"/>
                      <a:pt x="1836932" y="268141"/>
                    </a:cubicBezTo>
                    <a:close/>
                    <a:moveTo>
                      <a:pt x="3914584" y="265998"/>
                    </a:moveTo>
                    <a:cubicBezTo>
                      <a:pt x="3917942" y="265998"/>
                      <a:pt x="3921300" y="266949"/>
                      <a:pt x="3923862" y="268852"/>
                    </a:cubicBezTo>
                    <a:lnTo>
                      <a:pt x="3978413" y="309363"/>
                    </a:lnTo>
                    <a:cubicBezTo>
                      <a:pt x="3983538" y="313169"/>
                      <a:pt x="3983538" y="319338"/>
                      <a:pt x="3978413" y="323143"/>
                    </a:cubicBezTo>
                    <a:lnTo>
                      <a:pt x="3941234" y="350755"/>
                    </a:lnTo>
                    <a:cubicBezTo>
                      <a:pt x="3936109" y="354560"/>
                      <a:pt x="3927800" y="354560"/>
                      <a:pt x="3922677" y="350755"/>
                    </a:cubicBezTo>
                    <a:lnTo>
                      <a:pt x="3868126" y="310243"/>
                    </a:lnTo>
                    <a:cubicBezTo>
                      <a:pt x="3863002" y="306438"/>
                      <a:pt x="3863002" y="300268"/>
                      <a:pt x="3868126" y="296463"/>
                    </a:cubicBezTo>
                    <a:lnTo>
                      <a:pt x="3905306" y="268852"/>
                    </a:lnTo>
                    <a:cubicBezTo>
                      <a:pt x="3907868" y="266949"/>
                      <a:pt x="3911226" y="265998"/>
                      <a:pt x="3914584" y="265998"/>
                    </a:cubicBezTo>
                    <a:close/>
                    <a:moveTo>
                      <a:pt x="3151803" y="265998"/>
                    </a:moveTo>
                    <a:cubicBezTo>
                      <a:pt x="3155162" y="265998"/>
                      <a:pt x="3158519" y="266949"/>
                      <a:pt x="3161082" y="268852"/>
                    </a:cubicBezTo>
                    <a:lnTo>
                      <a:pt x="3215632" y="309363"/>
                    </a:lnTo>
                    <a:cubicBezTo>
                      <a:pt x="3220756" y="313169"/>
                      <a:pt x="3220756" y="319338"/>
                      <a:pt x="3215632" y="323143"/>
                    </a:cubicBezTo>
                    <a:lnTo>
                      <a:pt x="3178453" y="350755"/>
                    </a:lnTo>
                    <a:cubicBezTo>
                      <a:pt x="3173328" y="354560"/>
                      <a:pt x="3165020" y="354560"/>
                      <a:pt x="3159896" y="350755"/>
                    </a:cubicBezTo>
                    <a:lnTo>
                      <a:pt x="3105345" y="310243"/>
                    </a:lnTo>
                    <a:cubicBezTo>
                      <a:pt x="3100221" y="306438"/>
                      <a:pt x="3100221" y="300268"/>
                      <a:pt x="3105345" y="296463"/>
                    </a:cubicBezTo>
                    <a:lnTo>
                      <a:pt x="3142525" y="268852"/>
                    </a:lnTo>
                    <a:cubicBezTo>
                      <a:pt x="3145087" y="266949"/>
                      <a:pt x="3148446" y="265998"/>
                      <a:pt x="3151803" y="265998"/>
                    </a:cubicBezTo>
                    <a:close/>
                    <a:moveTo>
                      <a:pt x="2387575" y="265998"/>
                    </a:moveTo>
                    <a:cubicBezTo>
                      <a:pt x="2390934" y="265998"/>
                      <a:pt x="2394291" y="266949"/>
                      <a:pt x="2396854" y="268852"/>
                    </a:cubicBezTo>
                    <a:lnTo>
                      <a:pt x="2451404" y="309363"/>
                    </a:lnTo>
                    <a:cubicBezTo>
                      <a:pt x="2456528" y="313169"/>
                      <a:pt x="2456528" y="319338"/>
                      <a:pt x="2451404" y="323143"/>
                    </a:cubicBezTo>
                    <a:lnTo>
                      <a:pt x="2414224" y="350755"/>
                    </a:lnTo>
                    <a:cubicBezTo>
                      <a:pt x="2409100" y="354560"/>
                      <a:pt x="2400791" y="354560"/>
                      <a:pt x="2395668" y="350755"/>
                    </a:cubicBezTo>
                    <a:lnTo>
                      <a:pt x="2341116" y="310243"/>
                    </a:lnTo>
                    <a:cubicBezTo>
                      <a:pt x="2335993" y="306438"/>
                      <a:pt x="2335993" y="300268"/>
                      <a:pt x="2341116" y="296463"/>
                    </a:cubicBezTo>
                    <a:lnTo>
                      <a:pt x="2378296" y="268852"/>
                    </a:lnTo>
                    <a:cubicBezTo>
                      <a:pt x="2380858" y="266949"/>
                      <a:pt x="2384216" y="265998"/>
                      <a:pt x="2387575" y="265998"/>
                    </a:cubicBezTo>
                    <a:close/>
                    <a:moveTo>
                      <a:pt x="1623192" y="265998"/>
                    </a:moveTo>
                    <a:cubicBezTo>
                      <a:pt x="1626551" y="265998"/>
                      <a:pt x="1629909" y="266949"/>
                      <a:pt x="1632471" y="268852"/>
                    </a:cubicBezTo>
                    <a:lnTo>
                      <a:pt x="1687022" y="309363"/>
                    </a:lnTo>
                    <a:cubicBezTo>
                      <a:pt x="1692147" y="313169"/>
                      <a:pt x="1692147" y="319338"/>
                      <a:pt x="1687022" y="323143"/>
                    </a:cubicBezTo>
                    <a:lnTo>
                      <a:pt x="1649842" y="350755"/>
                    </a:lnTo>
                    <a:cubicBezTo>
                      <a:pt x="1644718" y="354560"/>
                      <a:pt x="1636410" y="354560"/>
                      <a:pt x="1631286" y="350755"/>
                    </a:cubicBezTo>
                    <a:lnTo>
                      <a:pt x="1576735" y="310243"/>
                    </a:lnTo>
                    <a:cubicBezTo>
                      <a:pt x="1571611" y="306438"/>
                      <a:pt x="1571611" y="300268"/>
                      <a:pt x="1576735" y="296463"/>
                    </a:cubicBezTo>
                    <a:lnTo>
                      <a:pt x="1613914" y="268852"/>
                    </a:lnTo>
                    <a:cubicBezTo>
                      <a:pt x="1616477" y="266949"/>
                      <a:pt x="1619835" y="265998"/>
                      <a:pt x="1623192" y="265998"/>
                    </a:cubicBezTo>
                    <a:close/>
                    <a:moveTo>
                      <a:pt x="3829782" y="264448"/>
                    </a:moveTo>
                    <a:cubicBezTo>
                      <a:pt x="3832568" y="264416"/>
                      <a:pt x="3835372" y="265173"/>
                      <a:pt x="3837531" y="266727"/>
                    </a:cubicBezTo>
                    <a:lnTo>
                      <a:pt x="3846800" y="273399"/>
                    </a:lnTo>
                    <a:cubicBezTo>
                      <a:pt x="3851118" y="276507"/>
                      <a:pt x="3851226" y="281627"/>
                      <a:pt x="3847040" y="284835"/>
                    </a:cubicBezTo>
                    <a:lnTo>
                      <a:pt x="3821796" y="304177"/>
                    </a:lnTo>
                    <a:cubicBezTo>
                      <a:pt x="3817610" y="307384"/>
                      <a:pt x="3810715" y="307464"/>
                      <a:pt x="3806396" y="304356"/>
                    </a:cubicBezTo>
                    <a:lnTo>
                      <a:pt x="3797129" y="297685"/>
                    </a:lnTo>
                    <a:cubicBezTo>
                      <a:pt x="3792810" y="294576"/>
                      <a:pt x="3792702" y="289456"/>
                      <a:pt x="3796888" y="286249"/>
                    </a:cubicBezTo>
                    <a:lnTo>
                      <a:pt x="3822132" y="266906"/>
                    </a:lnTo>
                    <a:cubicBezTo>
                      <a:pt x="3824224" y="265303"/>
                      <a:pt x="3826995" y="264481"/>
                      <a:pt x="3829782" y="264448"/>
                    </a:cubicBezTo>
                    <a:close/>
                    <a:moveTo>
                      <a:pt x="3067000" y="264448"/>
                    </a:moveTo>
                    <a:cubicBezTo>
                      <a:pt x="3069787" y="264416"/>
                      <a:pt x="3072590" y="265173"/>
                      <a:pt x="3074750" y="266727"/>
                    </a:cubicBezTo>
                    <a:lnTo>
                      <a:pt x="3084019" y="273399"/>
                    </a:lnTo>
                    <a:cubicBezTo>
                      <a:pt x="3088337" y="276507"/>
                      <a:pt x="3088445" y="281627"/>
                      <a:pt x="3084259" y="284835"/>
                    </a:cubicBezTo>
                    <a:lnTo>
                      <a:pt x="3059015" y="304177"/>
                    </a:lnTo>
                    <a:cubicBezTo>
                      <a:pt x="3054829" y="307384"/>
                      <a:pt x="3047934" y="307464"/>
                      <a:pt x="3043616" y="304356"/>
                    </a:cubicBezTo>
                    <a:lnTo>
                      <a:pt x="3034347" y="297685"/>
                    </a:lnTo>
                    <a:cubicBezTo>
                      <a:pt x="3030028" y="294576"/>
                      <a:pt x="3029920" y="289456"/>
                      <a:pt x="3034107" y="286249"/>
                    </a:cubicBezTo>
                    <a:lnTo>
                      <a:pt x="3059351" y="266906"/>
                    </a:lnTo>
                    <a:cubicBezTo>
                      <a:pt x="3061444" y="265303"/>
                      <a:pt x="3064214" y="264481"/>
                      <a:pt x="3067000" y="264448"/>
                    </a:cubicBezTo>
                    <a:close/>
                    <a:moveTo>
                      <a:pt x="2302772" y="264448"/>
                    </a:moveTo>
                    <a:cubicBezTo>
                      <a:pt x="2305559" y="264416"/>
                      <a:pt x="2308363" y="265173"/>
                      <a:pt x="2310522" y="266727"/>
                    </a:cubicBezTo>
                    <a:lnTo>
                      <a:pt x="2319791" y="273399"/>
                    </a:lnTo>
                    <a:cubicBezTo>
                      <a:pt x="2324109" y="276507"/>
                      <a:pt x="2324217" y="281627"/>
                      <a:pt x="2320031" y="284835"/>
                    </a:cubicBezTo>
                    <a:lnTo>
                      <a:pt x="2294787" y="304177"/>
                    </a:lnTo>
                    <a:cubicBezTo>
                      <a:pt x="2290601" y="307384"/>
                      <a:pt x="2283706" y="307464"/>
                      <a:pt x="2279387" y="304356"/>
                    </a:cubicBezTo>
                    <a:lnTo>
                      <a:pt x="2270120" y="297685"/>
                    </a:lnTo>
                    <a:cubicBezTo>
                      <a:pt x="2265800" y="294576"/>
                      <a:pt x="2265693" y="289456"/>
                      <a:pt x="2269879" y="286249"/>
                    </a:cubicBezTo>
                    <a:lnTo>
                      <a:pt x="2295122" y="266906"/>
                    </a:lnTo>
                    <a:cubicBezTo>
                      <a:pt x="2297216" y="265303"/>
                      <a:pt x="2299986" y="264481"/>
                      <a:pt x="2302772" y="264448"/>
                    </a:cubicBezTo>
                    <a:close/>
                    <a:moveTo>
                      <a:pt x="1538390" y="264448"/>
                    </a:moveTo>
                    <a:cubicBezTo>
                      <a:pt x="1541177" y="264416"/>
                      <a:pt x="1543980" y="265173"/>
                      <a:pt x="1546140" y="266727"/>
                    </a:cubicBezTo>
                    <a:lnTo>
                      <a:pt x="1555409" y="273399"/>
                    </a:lnTo>
                    <a:cubicBezTo>
                      <a:pt x="1559727" y="276507"/>
                      <a:pt x="1559836" y="281627"/>
                      <a:pt x="1555649" y="284835"/>
                    </a:cubicBezTo>
                    <a:lnTo>
                      <a:pt x="1530404" y="304177"/>
                    </a:lnTo>
                    <a:cubicBezTo>
                      <a:pt x="1526219" y="307384"/>
                      <a:pt x="1519324" y="307464"/>
                      <a:pt x="1515005" y="304356"/>
                    </a:cubicBezTo>
                    <a:lnTo>
                      <a:pt x="1505738" y="297685"/>
                    </a:lnTo>
                    <a:cubicBezTo>
                      <a:pt x="1501419" y="294576"/>
                      <a:pt x="1501310" y="289456"/>
                      <a:pt x="1505497" y="286249"/>
                    </a:cubicBezTo>
                    <a:lnTo>
                      <a:pt x="1530740" y="266906"/>
                    </a:lnTo>
                    <a:cubicBezTo>
                      <a:pt x="1532833" y="265303"/>
                      <a:pt x="1535604" y="264481"/>
                      <a:pt x="1538390" y="264448"/>
                    </a:cubicBezTo>
                    <a:close/>
                    <a:moveTo>
                      <a:pt x="3702362" y="264206"/>
                    </a:moveTo>
                    <a:lnTo>
                      <a:pt x="3736752" y="264206"/>
                    </a:lnTo>
                    <a:cubicBezTo>
                      <a:pt x="3747381" y="264206"/>
                      <a:pt x="3755998" y="270605"/>
                      <a:pt x="3755998" y="278499"/>
                    </a:cubicBezTo>
                    <a:lnTo>
                      <a:pt x="3755998" y="295438"/>
                    </a:lnTo>
                    <a:cubicBezTo>
                      <a:pt x="3755998" y="303332"/>
                      <a:pt x="3747381" y="309731"/>
                      <a:pt x="3736752" y="309730"/>
                    </a:cubicBezTo>
                    <a:lnTo>
                      <a:pt x="3702362" y="309730"/>
                    </a:lnTo>
                    <a:cubicBezTo>
                      <a:pt x="3691733" y="309731"/>
                      <a:pt x="3683116" y="303332"/>
                      <a:pt x="3683116" y="295438"/>
                    </a:cubicBezTo>
                    <a:lnTo>
                      <a:pt x="3683116" y="278498"/>
                    </a:lnTo>
                    <a:cubicBezTo>
                      <a:pt x="3683116" y="270605"/>
                      <a:pt x="3691733" y="264206"/>
                      <a:pt x="3702362" y="264206"/>
                    </a:cubicBezTo>
                    <a:close/>
                    <a:moveTo>
                      <a:pt x="2938134" y="264206"/>
                    </a:moveTo>
                    <a:lnTo>
                      <a:pt x="2972523" y="264206"/>
                    </a:lnTo>
                    <a:cubicBezTo>
                      <a:pt x="2983153" y="264206"/>
                      <a:pt x="2991769" y="270605"/>
                      <a:pt x="2991769" y="278499"/>
                    </a:cubicBezTo>
                    <a:lnTo>
                      <a:pt x="2991769" y="295438"/>
                    </a:lnTo>
                    <a:cubicBezTo>
                      <a:pt x="2991770" y="303332"/>
                      <a:pt x="2983153" y="309731"/>
                      <a:pt x="2972524" y="309730"/>
                    </a:cubicBezTo>
                    <a:lnTo>
                      <a:pt x="2938134" y="309730"/>
                    </a:lnTo>
                    <a:cubicBezTo>
                      <a:pt x="2927505" y="309731"/>
                      <a:pt x="2918888" y="303332"/>
                      <a:pt x="2918888" y="295438"/>
                    </a:cubicBezTo>
                    <a:lnTo>
                      <a:pt x="2918888" y="278498"/>
                    </a:lnTo>
                    <a:cubicBezTo>
                      <a:pt x="2918888" y="270605"/>
                      <a:pt x="2927505" y="264206"/>
                      <a:pt x="2938134" y="264206"/>
                    </a:cubicBezTo>
                    <a:close/>
                    <a:moveTo>
                      <a:pt x="2173751" y="264206"/>
                    </a:moveTo>
                    <a:lnTo>
                      <a:pt x="2208142" y="264206"/>
                    </a:lnTo>
                    <a:cubicBezTo>
                      <a:pt x="2218771" y="264206"/>
                      <a:pt x="2227387" y="270605"/>
                      <a:pt x="2227387" y="278499"/>
                    </a:cubicBezTo>
                    <a:lnTo>
                      <a:pt x="2227387" y="295438"/>
                    </a:lnTo>
                    <a:cubicBezTo>
                      <a:pt x="2227388" y="303332"/>
                      <a:pt x="2218771" y="309731"/>
                      <a:pt x="2208142" y="309730"/>
                    </a:cubicBezTo>
                    <a:lnTo>
                      <a:pt x="2173751" y="309730"/>
                    </a:lnTo>
                    <a:cubicBezTo>
                      <a:pt x="2163123" y="309731"/>
                      <a:pt x="2154506" y="303332"/>
                      <a:pt x="2154506" y="295438"/>
                    </a:cubicBezTo>
                    <a:lnTo>
                      <a:pt x="2154506" y="278498"/>
                    </a:lnTo>
                    <a:cubicBezTo>
                      <a:pt x="2154506" y="270605"/>
                      <a:pt x="2163123" y="264206"/>
                      <a:pt x="2173751" y="264206"/>
                    </a:cubicBezTo>
                    <a:close/>
                    <a:moveTo>
                      <a:pt x="1409524" y="264206"/>
                    </a:moveTo>
                    <a:lnTo>
                      <a:pt x="1443913" y="264206"/>
                    </a:lnTo>
                    <a:cubicBezTo>
                      <a:pt x="1454543" y="264206"/>
                      <a:pt x="1463159" y="270605"/>
                      <a:pt x="1463159" y="278499"/>
                    </a:cubicBezTo>
                    <a:lnTo>
                      <a:pt x="1463159" y="295438"/>
                    </a:lnTo>
                    <a:cubicBezTo>
                      <a:pt x="1463160" y="303332"/>
                      <a:pt x="1454543" y="309731"/>
                      <a:pt x="1443914" y="309730"/>
                    </a:cubicBezTo>
                    <a:lnTo>
                      <a:pt x="1409524" y="309730"/>
                    </a:lnTo>
                    <a:cubicBezTo>
                      <a:pt x="1398895" y="309731"/>
                      <a:pt x="1390278" y="303332"/>
                      <a:pt x="1390278" y="295438"/>
                    </a:cubicBezTo>
                    <a:lnTo>
                      <a:pt x="1390278" y="278498"/>
                    </a:lnTo>
                    <a:cubicBezTo>
                      <a:pt x="1390278" y="270605"/>
                      <a:pt x="1398895" y="264206"/>
                      <a:pt x="1409524" y="264206"/>
                    </a:cubicBezTo>
                    <a:close/>
                    <a:moveTo>
                      <a:pt x="4109283" y="219759"/>
                    </a:moveTo>
                    <a:cubicBezTo>
                      <a:pt x="4111306" y="219786"/>
                      <a:pt x="4113316" y="220386"/>
                      <a:pt x="4114833" y="221552"/>
                    </a:cubicBezTo>
                    <a:lnTo>
                      <a:pt x="4116899" y="223142"/>
                    </a:lnTo>
                    <a:lnTo>
                      <a:pt x="4120491" y="255216"/>
                    </a:lnTo>
                    <a:lnTo>
                      <a:pt x="4119944" y="255209"/>
                    </a:lnTo>
                    <a:lnTo>
                      <a:pt x="4094834" y="235888"/>
                    </a:lnTo>
                    <a:cubicBezTo>
                      <a:pt x="4091801" y="233554"/>
                      <a:pt x="4091889" y="229836"/>
                      <a:pt x="4095032" y="227584"/>
                    </a:cubicBezTo>
                    <a:lnTo>
                      <a:pt x="4103650" y="221406"/>
                    </a:lnTo>
                    <a:cubicBezTo>
                      <a:pt x="4105222" y="220280"/>
                      <a:pt x="4107259" y="219733"/>
                      <a:pt x="4109283" y="219759"/>
                    </a:cubicBezTo>
                    <a:close/>
                    <a:moveTo>
                      <a:pt x="3346501" y="219759"/>
                    </a:moveTo>
                    <a:lnTo>
                      <a:pt x="3352052" y="221552"/>
                    </a:lnTo>
                    <a:lnTo>
                      <a:pt x="3377163" y="240874"/>
                    </a:lnTo>
                    <a:cubicBezTo>
                      <a:pt x="3380196" y="243208"/>
                      <a:pt x="3380108" y="246926"/>
                      <a:pt x="3376965" y="249178"/>
                    </a:cubicBezTo>
                    <a:lnTo>
                      <a:pt x="3368346" y="255356"/>
                    </a:lnTo>
                    <a:cubicBezTo>
                      <a:pt x="3365203" y="257609"/>
                      <a:pt x="3360197" y="257542"/>
                      <a:pt x="3357164" y="255209"/>
                    </a:cubicBezTo>
                    <a:lnTo>
                      <a:pt x="3332052" y="235888"/>
                    </a:lnTo>
                    <a:cubicBezTo>
                      <a:pt x="3329020" y="233554"/>
                      <a:pt x="3329108" y="229836"/>
                      <a:pt x="3332250" y="227584"/>
                    </a:cubicBezTo>
                    <a:lnTo>
                      <a:pt x="3340870" y="221406"/>
                    </a:lnTo>
                    <a:cubicBezTo>
                      <a:pt x="3342441" y="220280"/>
                      <a:pt x="3344478" y="219733"/>
                      <a:pt x="3346501" y="219759"/>
                    </a:cubicBezTo>
                    <a:close/>
                    <a:moveTo>
                      <a:pt x="2582274" y="219759"/>
                    </a:moveTo>
                    <a:cubicBezTo>
                      <a:pt x="2584297" y="219786"/>
                      <a:pt x="2586307" y="220386"/>
                      <a:pt x="2587824" y="221552"/>
                    </a:cubicBezTo>
                    <a:lnTo>
                      <a:pt x="2612935" y="240874"/>
                    </a:lnTo>
                    <a:cubicBezTo>
                      <a:pt x="2615968" y="243208"/>
                      <a:pt x="2615879" y="246926"/>
                      <a:pt x="2612737" y="249178"/>
                    </a:cubicBezTo>
                    <a:lnTo>
                      <a:pt x="2604118" y="255356"/>
                    </a:lnTo>
                    <a:cubicBezTo>
                      <a:pt x="2600976" y="257609"/>
                      <a:pt x="2595969" y="257542"/>
                      <a:pt x="2592936" y="255209"/>
                    </a:cubicBezTo>
                    <a:lnTo>
                      <a:pt x="2567824" y="235888"/>
                    </a:lnTo>
                    <a:cubicBezTo>
                      <a:pt x="2564792" y="233554"/>
                      <a:pt x="2564880" y="229836"/>
                      <a:pt x="2568023" y="227584"/>
                    </a:cubicBezTo>
                    <a:lnTo>
                      <a:pt x="2576642" y="221406"/>
                    </a:lnTo>
                    <a:cubicBezTo>
                      <a:pt x="2578213" y="220280"/>
                      <a:pt x="2580250" y="219733"/>
                      <a:pt x="2582274" y="219759"/>
                    </a:cubicBezTo>
                    <a:close/>
                    <a:moveTo>
                      <a:pt x="1817892" y="219759"/>
                    </a:moveTo>
                    <a:lnTo>
                      <a:pt x="1823442" y="221552"/>
                    </a:lnTo>
                    <a:lnTo>
                      <a:pt x="1848553" y="240874"/>
                    </a:lnTo>
                    <a:cubicBezTo>
                      <a:pt x="1851586" y="243208"/>
                      <a:pt x="1851498" y="246926"/>
                      <a:pt x="1848355" y="249178"/>
                    </a:cubicBezTo>
                    <a:lnTo>
                      <a:pt x="1839736" y="255356"/>
                    </a:lnTo>
                    <a:cubicBezTo>
                      <a:pt x="1836594" y="257609"/>
                      <a:pt x="1831587" y="257542"/>
                      <a:pt x="1828554" y="255209"/>
                    </a:cubicBezTo>
                    <a:lnTo>
                      <a:pt x="1803442" y="235888"/>
                    </a:lnTo>
                    <a:cubicBezTo>
                      <a:pt x="1800410" y="233554"/>
                      <a:pt x="1800498" y="229836"/>
                      <a:pt x="1803640" y="227584"/>
                    </a:cubicBezTo>
                    <a:lnTo>
                      <a:pt x="1812260" y="221406"/>
                    </a:lnTo>
                    <a:cubicBezTo>
                      <a:pt x="1813831" y="220280"/>
                      <a:pt x="1815868" y="219733"/>
                      <a:pt x="1817892" y="219759"/>
                    </a:cubicBezTo>
                    <a:close/>
                    <a:moveTo>
                      <a:pt x="3895442" y="204149"/>
                    </a:moveTo>
                    <a:cubicBezTo>
                      <a:pt x="3897633" y="204056"/>
                      <a:pt x="3899884" y="204282"/>
                      <a:pt x="3902082" y="204865"/>
                    </a:cubicBezTo>
                    <a:lnTo>
                      <a:pt x="3928949" y="212001"/>
                    </a:lnTo>
                    <a:cubicBezTo>
                      <a:pt x="3937736" y="214334"/>
                      <a:pt x="3942312" y="221516"/>
                      <a:pt x="3939170" y="228041"/>
                    </a:cubicBezTo>
                    <a:lnTo>
                      <a:pt x="3930550" y="245938"/>
                    </a:lnTo>
                    <a:cubicBezTo>
                      <a:pt x="3927408" y="252464"/>
                      <a:pt x="3917737" y="255862"/>
                      <a:pt x="3908950" y="253528"/>
                    </a:cubicBezTo>
                    <a:lnTo>
                      <a:pt x="3882082" y="246392"/>
                    </a:lnTo>
                    <a:cubicBezTo>
                      <a:pt x="3873296" y="244058"/>
                      <a:pt x="3868720" y="236876"/>
                      <a:pt x="3871863" y="230351"/>
                    </a:cubicBezTo>
                    <a:lnTo>
                      <a:pt x="3880482" y="212454"/>
                    </a:lnTo>
                    <a:cubicBezTo>
                      <a:pt x="3882839" y="207561"/>
                      <a:pt x="3888868" y="204425"/>
                      <a:pt x="3895442" y="204149"/>
                    </a:cubicBezTo>
                    <a:close/>
                    <a:moveTo>
                      <a:pt x="3132661" y="204149"/>
                    </a:moveTo>
                    <a:cubicBezTo>
                      <a:pt x="3134852" y="204056"/>
                      <a:pt x="3137104" y="204282"/>
                      <a:pt x="3139301" y="204865"/>
                    </a:cubicBezTo>
                    <a:lnTo>
                      <a:pt x="3166168" y="212001"/>
                    </a:lnTo>
                    <a:cubicBezTo>
                      <a:pt x="3174956" y="214334"/>
                      <a:pt x="3179531" y="221516"/>
                      <a:pt x="3176388" y="228041"/>
                    </a:cubicBezTo>
                    <a:lnTo>
                      <a:pt x="3167770" y="245938"/>
                    </a:lnTo>
                    <a:cubicBezTo>
                      <a:pt x="3164627" y="252464"/>
                      <a:pt x="3154956" y="255862"/>
                      <a:pt x="3146170" y="253528"/>
                    </a:cubicBezTo>
                    <a:lnTo>
                      <a:pt x="3119302" y="246392"/>
                    </a:lnTo>
                    <a:cubicBezTo>
                      <a:pt x="3110515" y="244058"/>
                      <a:pt x="3105939" y="236876"/>
                      <a:pt x="3109082" y="230351"/>
                    </a:cubicBezTo>
                    <a:lnTo>
                      <a:pt x="3117701" y="212454"/>
                    </a:lnTo>
                    <a:cubicBezTo>
                      <a:pt x="3120057" y="207561"/>
                      <a:pt x="3126087" y="204425"/>
                      <a:pt x="3132661" y="204149"/>
                    </a:cubicBezTo>
                    <a:close/>
                    <a:moveTo>
                      <a:pt x="2368433" y="204149"/>
                    </a:moveTo>
                    <a:cubicBezTo>
                      <a:pt x="2370624" y="204056"/>
                      <a:pt x="2372876" y="204282"/>
                      <a:pt x="2375073" y="204865"/>
                    </a:cubicBezTo>
                    <a:lnTo>
                      <a:pt x="2401940" y="212001"/>
                    </a:lnTo>
                    <a:cubicBezTo>
                      <a:pt x="2410728" y="214334"/>
                      <a:pt x="2415303" y="221516"/>
                      <a:pt x="2412160" y="228041"/>
                    </a:cubicBezTo>
                    <a:lnTo>
                      <a:pt x="2403541" y="245938"/>
                    </a:lnTo>
                    <a:cubicBezTo>
                      <a:pt x="2400399" y="252464"/>
                      <a:pt x="2390728" y="255862"/>
                      <a:pt x="2381941" y="253528"/>
                    </a:cubicBezTo>
                    <a:lnTo>
                      <a:pt x="2355073" y="246392"/>
                    </a:lnTo>
                    <a:cubicBezTo>
                      <a:pt x="2346286" y="244058"/>
                      <a:pt x="2341711" y="236876"/>
                      <a:pt x="2344854" y="230351"/>
                    </a:cubicBezTo>
                    <a:lnTo>
                      <a:pt x="2353473" y="212454"/>
                    </a:lnTo>
                    <a:cubicBezTo>
                      <a:pt x="2355830" y="207561"/>
                      <a:pt x="2361858" y="204425"/>
                      <a:pt x="2368433" y="204149"/>
                    </a:cubicBezTo>
                    <a:close/>
                    <a:moveTo>
                      <a:pt x="1604051" y="204149"/>
                    </a:moveTo>
                    <a:cubicBezTo>
                      <a:pt x="1606242" y="204056"/>
                      <a:pt x="1608494" y="204282"/>
                      <a:pt x="1610690" y="204865"/>
                    </a:cubicBezTo>
                    <a:lnTo>
                      <a:pt x="1637558" y="212001"/>
                    </a:lnTo>
                    <a:cubicBezTo>
                      <a:pt x="1646346" y="214334"/>
                      <a:pt x="1650921" y="221516"/>
                      <a:pt x="1647778" y="228041"/>
                    </a:cubicBezTo>
                    <a:lnTo>
                      <a:pt x="1639160" y="245938"/>
                    </a:lnTo>
                    <a:cubicBezTo>
                      <a:pt x="1636017" y="252464"/>
                      <a:pt x="1626346" y="255862"/>
                      <a:pt x="1617560" y="253528"/>
                    </a:cubicBezTo>
                    <a:lnTo>
                      <a:pt x="1590692" y="246392"/>
                    </a:lnTo>
                    <a:cubicBezTo>
                      <a:pt x="1581905" y="244058"/>
                      <a:pt x="1577329" y="236876"/>
                      <a:pt x="1580472" y="230351"/>
                    </a:cubicBezTo>
                    <a:lnTo>
                      <a:pt x="1589090" y="212454"/>
                    </a:lnTo>
                    <a:cubicBezTo>
                      <a:pt x="1591448" y="207561"/>
                      <a:pt x="1597477" y="204425"/>
                      <a:pt x="1604051" y="204149"/>
                    </a:cubicBezTo>
                    <a:close/>
                    <a:moveTo>
                      <a:pt x="4021990" y="203437"/>
                    </a:moveTo>
                    <a:cubicBezTo>
                      <a:pt x="4031613" y="203436"/>
                      <a:pt x="4041238" y="206163"/>
                      <a:pt x="4048580" y="211616"/>
                    </a:cubicBezTo>
                    <a:lnTo>
                      <a:pt x="4088859" y="241527"/>
                    </a:lnTo>
                    <a:cubicBezTo>
                      <a:pt x="4092530" y="244254"/>
                      <a:pt x="4095284" y="247404"/>
                      <a:pt x="4097120" y="250766"/>
                    </a:cubicBezTo>
                    <a:lnTo>
                      <a:pt x="4099376" y="259379"/>
                    </a:lnTo>
                    <a:lnTo>
                      <a:pt x="4099761" y="259379"/>
                    </a:lnTo>
                    <a:cubicBezTo>
                      <a:pt x="4099798" y="259522"/>
                      <a:pt x="4099836" y="259666"/>
                      <a:pt x="4099874" y="259809"/>
                    </a:cubicBezTo>
                    <a:cubicBezTo>
                      <a:pt x="4099809" y="260053"/>
                      <a:pt x="4099746" y="260298"/>
                      <a:pt x="4099681" y="260542"/>
                    </a:cubicBezTo>
                    <a:cubicBezTo>
                      <a:pt x="4099746" y="260786"/>
                      <a:pt x="4099809" y="261031"/>
                      <a:pt x="4099874" y="261275"/>
                    </a:cubicBezTo>
                    <a:lnTo>
                      <a:pt x="4099489" y="261275"/>
                    </a:lnTo>
                    <a:lnTo>
                      <a:pt x="4097120" y="270318"/>
                    </a:lnTo>
                    <a:cubicBezTo>
                      <a:pt x="4095284" y="273680"/>
                      <a:pt x="4092530" y="276830"/>
                      <a:pt x="4088859" y="279556"/>
                    </a:cubicBezTo>
                    <a:lnTo>
                      <a:pt x="4048580" y="309468"/>
                    </a:lnTo>
                    <a:cubicBezTo>
                      <a:pt x="4033895" y="320374"/>
                      <a:pt x="4010084" y="320374"/>
                      <a:pt x="3995399" y="309468"/>
                    </a:cubicBezTo>
                    <a:lnTo>
                      <a:pt x="3955120" y="279556"/>
                    </a:lnTo>
                    <a:cubicBezTo>
                      <a:pt x="3951448" y="276830"/>
                      <a:pt x="3948695" y="273680"/>
                      <a:pt x="3946860" y="270318"/>
                    </a:cubicBezTo>
                    <a:lnTo>
                      <a:pt x="3944490" y="261275"/>
                    </a:lnTo>
                    <a:lnTo>
                      <a:pt x="3944106" y="261275"/>
                    </a:lnTo>
                    <a:lnTo>
                      <a:pt x="3944298" y="260542"/>
                    </a:lnTo>
                    <a:lnTo>
                      <a:pt x="3944106" y="259809"/>
                    </a:lnTo>
                    <a:lnTo>
                      <a:pt x="3944218" y="259379"/>
                    </a:lnTo>
                    <a:lnTo>
                      <a:pt x="3944602" y="259379"/>
                    </a:lnTo>
                    <a:lnTo>
                      <a:pt x="3946860" y="250766"/>
                    </a:lnTo>
                    <a:cubicBezTo>
                      <a:pt x="3948695" y="247404"/>
                      <a:pt x="3951448" y="244254"/>
                      <a:pt x="3955120" y="241527"/>
                    </a:cubicBezTo>
                    <a:lnTo>
                      <a:pt x="3995399" y="211616"/>
                    </a:lnTo>
                    <a:cubicBezTo>
                      <a:pt x="4002741" y="206163"/>
                      <a:pt x="4012366" y="203436"/>
                      <a:pt x="4021990" y="203437"/>
                    </a:cubicBezTo>
                    <a:close/>
                    <a:moveTo>
                      <a:pt x="3489392" y="203437"/>
                    </a:moveTo>
                    <a:cubicBezTo>
                      <a:pt x="3499016" y="203437"/>
                      <a:pt x="3508640" y="206163"/>
                      <a:pt x="3515982" y="211616"/>
                    </a:cubicBezTo>
                    <a:lnTo>
                      <a:pt x="3556260" y="241528"/>
                    </a:lnTo>
                    <a:cubicBezTo>
                      <a:pt x="3559932" y="244254"/>
                      <a:pt x="3562686" y="247405"/>
                      <a:pt x="3564522" y="250766"/>
                    </a:cubicBezTo>
                    <a:lnTo>
                      <a:pt x="3566778" y="259379"/>
                    </a:lnTo>
                    <a:lnTo>
                      <a:pt x="3567162" y="259379"/>
                    </a:lnTo>
                    <a:cubicBezTo>
                      <a:pt x="3567200" y="259522"/>
                      <a:pt x="3567237" y="259666"/>
                      <a:pt x="3567274" y="259809"/>
                    </a:cubicBezTo>
                    <a:cubicBezTo>
                      <a:pt x="3567210" y="260053"/>
                      <a:pt x="3567147" y="260298"/>
                      <a:pt x="3567082" y="260542"/>
                    </a:cubicBezTo>
                    <a:cubicBezTo>
                      <a:pt x="3567147" y="260786"/>
                      <a:pt x="3567210" y="261031"/>
                      <a:pt x="3567274" y="261275"/>
                    </a:cubicBezTo>
                    <a:lnTo>
                      <a:pt x="3566891" y="261275"/>
                    </a:lnTo>
                    <a:lnTo>
                      <a:pt x="3564522" y="270318"/>
                    </a:lnTo>
                    <a:cubicBezTo>
                      <a:pt x="3562686" y="273680"/>
                      <a:pt x="3559932" y="276830"/>
                      <a:pt x="3556260" y="279556"/>
                    </a:cubicBezTo>
                    <a:lnTo>
                      <a:pt x="3515982" y="309468"/>
                    </a:lnTo>
                    <a:cubicBezTo>
                      <a:pt x="3501296" y="320375"/>
                      <a:pt x="3477486" y="320375"/>
                      <a:pt x="3462800" y="309468"/>
                    </a:cubicBezTo>
                    <a:lnTo>
                      <a:pt x="3422522" y="279557"/>
                    </a:lnTo>
                    <a:cubicBezTo>
                      <a:pt x="3418850" y="276830"/>
                      <a:pt x="3416097" y="273680"/>
                      <a:pt x="3414261" y="270318"/>
                    </a:cubicBezTo>
                    <a:lnTo>
                      <a:pt x="3411892" y="261275"/>
                    </a:lnTo>
                    <a:lnTo>
                      <a:pt x="3411508" y="261275"/>
                    </a:lnTo>
                    <a:cubicBezTo>
                      <a:pt x="3411572" y="261031"/>
                      <a:pt x="3411636" y="260786"/>
                      <a:pt x="3411700" y="260542"/>
                    </a:cubicBezTo>
                    <a:cubicBezTo>
                      <a:pt x="3411636" y="260298"/>
                      <a:pt x="3411572" y="260053"/>
                      <a:pt x="3411508" y="259809"/>
                    </a:cubicBezTo>
                    <a:cubicBezTo>
                      <a:pt x="3411545" y="259666"/>
                      <a:pt x="3411584" y="259522"/>
                      <a:pt x="3411621" y="259379"/>
                    </a:cubicBezTo>
                    <a:lnTo>
                      <a:pt x="3412004" y="259379"/>
                    </a:lnTo>
                    <a:lnTo>
                      <a:pt x="3414261" y="250766"/>
                    </a:lnTo>
                    <a:cubicBezTo>
                      <a:pt x="3416097" y="247404"/>
                      <a:pt x="3418850" y="244254"/>
                      <a:pt x="3422522" y="241528"/>
                    </a:cubicBezTo>
                    <a:lnTo>
                      <a:pt x="3462800" y="211617"/>
                    </a:lnTo>
                    <a:cubicBezTo>
                      <a:pt x="3470142" y="206163"/>
                      <a:pt x="3479766" y="203437"/>
                      <a:pt x="3489392" y="203437"/>
                    </a:cubicBezTo>
                    <a:close/>
                    <a:moveTo>
                      <a:pt x="3259208" y="203437"/>
                    </a:moveTo>
                    <a:cubicBezTo>
                      <a:pt x="3268833" y="203436"/>
                      <a:pt x="3278457" y="206163"/>
                      <a:pt x="3285800" y="211616"/>
                    </a:cubicBezTo>
                    <a:lnTo>
                      <a:pt x="3326078" y="241527"/>
                    </a:lnTo>
                    <a:cubicBezTo>
                      <a:pt x="3329750" y="244254"/>
                      <a:pt x="3332504" y="247404"/>
                      <a:pt x="3334339" y="250766"/>
                    </a:cubicBezTo>
                    <a:lnTo>
                      <a:pt x="3336596" y="259379"/>
                    </a:lnTo>
                    <a:lnTo>
                      <a:pt x="3336980" y="259379"/>
                    </a:lnTo>
                    <a:cubicBezTo>
                      <a:pt x="3337018" y="259522"/>
                      <a:pt x="3337055" y="259666"/>
                      <a:pt x="3337092" y="259809"/>
                    </a:cubicBezTo>
                    <a:cubicBezTo>
                      <a:pt x="3337029" y="260053"/>
                      <a:pt x="3336964" y="260298"/>
                      <a:pt x="3336901" y="260542"/>
                    </a:cubicBezTo>
                    <a:cubicBezTo>
                      <a:pt x="3336964" y="260786"/>
                      <a:pt x="3337029" y="261031"/>
                      <a:pt x="3337092" y="261275"/>
                    </a:cubicBezTo>
                    <a:lnTo>
                      <a:pt x="3336708" y="261275"/>
                    </a:lnTo>
                    <a:lnTo>
                      <a:pt x="3334339" y="270318"/>
                    </a:lnTo>
                    <a:cubicBezTo>
                      <a:pt x="3332504" y="273680"/>
                      <a:pt x="3329750" y="276830"/>
                      <a:pt x="3326078" y="279556"/>
                    </a:cubicBezTo>
                    <a:lnTo>
                      <a:pt x="3285800" y="309468"/>
                    </a:lnTo>
                    <a:cubicBezTo>
                      <a:pt x="3271114" y="320374"/>
                      <a:pt x="3247303" y="320374"/>
                      <a:pt x="3232618" y="309468"/>
                    </a:cubicBezTo>
                    <a:lnTo>
                      <a:pt x="3192340" y="279556"/>
                    </a:lnTo>
                    <a:cubicBezTo>
                      <a:pt x="3188668" y="276830"/>
                      <a:pt x="3185914" y="273680"/>
                      <a:pt x="3184079" y="270318"/>
                    </a:cubicBezTo>
                    <a:lnTo>
                      <a:pt x="3181709" y="261275"/>
                    </a:lnTo>
                    <a:lnTo>
                      <a:pt x="3181325" y="261275"/>
                    </a:lnTo>
                    <a:cubicBezTo>
                      <a:pt x="3181390" y="261031"/>
                      <a:pt x="3181453" y="260786"/>
                      <a:pt x="3181518" y="260542"/>
                    </a:cubicBezTo>
                    <a:cubicBezTo>
                      <a:pt x="3181453" y="260298"/>
                      <a:pt x="3181390" y="260053"/>
                      <a:pt x="3181325" y="259809"/>
                    </a:cubicBezTo>
                    <a:cubicBezTo>
                      <a:pt x="3181362" y="259666"/>
                      <a:pt x="3181400" y="259522"/>
                      <a:pt x="3181438" y="259379"/>
                    </a:cubicBezTo>
                    <a:lnTo>
                      <a:pt x="3181822" y="259379"/>
                    </a:lnTo>
                    <a:lnTo>
                      <a:pt x="3184079" y="250766"/>
                    </a:lnTo>
                    <a:cubicBezTo>
                      <a:pt x="3185914" y="247404"/>
                      <a:pt x="3188668" y="244254"/>
                      <a:pt x="3192340" y="241527"/>
                    </a:cubicBezTo>
                    <a:lnTo>
                      <a:pt x="3232618" y="211616"/>
                    </a:lnTo>
                    <a:cubicBezTo>
                      <a:pt x="3239960" y="206163"/>
                      <a:pt x="3249584" y="203436"/>
                      <a:pt x="3259208" y="203437"/>
                    </a:cubicBezTo>
                    <a:close/>
                    <a:moveTo>
                      <a:pt x="2725163" y="203437"/>
                    </a:moveTo>
                    <a:cubicBezTo>
                      <a:pt x="2734787" y="203437"/>
                      <a:pt x="2744412" y="206163"/>
                      <a:pt x="2751754" y="211616"/>
                    </a:cubicBezTo>
                    <a:lnTo>
                      <a:pt x="2792033" y="241528"/>
                    </a:lnTo>
                    <a:cubicBezTo>
                      <a:pt x="2795704" y="244254"/>
                      <a:pt x="2798458" y="247405"/>
                      <a:pt x="2800293" y="250766"/>
                    </a:cubicBezTo>
                    <a:lnTo>
                      <a:pt x="2802550" y="259379"/>
                    </a:lnTo>
                    <a:lnTo>
                      <a:pt x="2802935" y="259379"/>
                    </a:lnTo>
                    <a:cubicBezTo>
                      <a:pt x="2802972" y="259522"/>
                      <a:pt x="2803010" y="259666"/>
                      <a:pt x="2803047" y="259809"/>
                    </a:cubicBezTo>
                    <a:cubicBezTo>
                      <a:pt x="2802983" y="260053"/>
                      <a:pt x="2802919" y="260298"/>
                      <a:pt x="2802855" y="260542"/>
                    </a:cubicBezTo>
                    <a:cubicBezTo>
                      <a:pt x="2802919" y="260786"/>
                      <a:pt x="2802983" y="261031"/>
                      <a:pt x="2803047" y="261275"/>
                    </a:cubicBezTo>
                    <a:lnTo>
                      <a:pt x="2802663" y="261275"/>
                    </a:lnTo>
                    <a:lnTo>
                      <a:pt x="2800293" y="270318"/>
                    </a:lnTo>
                    <a:cubicBezTo>
                      <a:pt x="2798458" y="273680"/>
                      <a:pt x="2795704" y="276830"/>
                      <a:pt x="2792033" y="279556"/>
                    </a:cubicBezTo>
                    <a:lnTo>
                      <a:pt x="2751754" y="309468"/>
                    </a:lnTo>
                    <a:cubicBezTo>
                      <a:pt x="2737068" y="320375"/>
                      <a:pt x="2713258" y="320375"/>
                      <a:pt x="2698572" y="309468"/>
                    </a:cubicBezTo>
                    <a:lnTo>
                      <a:pt x="2658294" y="279557"/>
                    </a:lnTo>
                    <a:cubicBezTo>
                      <a:pt x="2654623" y="276830"/>
                      <a:pt x="2651869" y="273680"/>
                      <a:pt x="2650033" y="270318"/>
                    </a:cubicBezTo>
                    <a:lnTo>
                      <a:pt x="2647664" y="261275"/>
                    </a:lnTo>
                    <a:lnTo>
                      <a:pt x="2647280" y="261275"/>
                    </a:lnTo>
                    <a:cubicBezTo>
                      <a:pt x="2647344" y="261031"/>
                      <a:pt x="2647408" y="260786"/>
                      <a:pt x="2647472" y="260542"/>
                    </a:cubicBezTo>
                    <a:cubicBezTo>
                      <a:pt x="2647408" y="260298"/>
                      <a:pt x="2647344" y="260053"/>
                      <a:pt x="2647280" y="259809"/>
                    </a:cubicBezTo>
                    <a:lnTo>
                      <a:pt x="2647393" y="259379"/>
                    </a:lnTo>
                    <a:lnTo>
                      <a:pt x="2647776" y="259379"/>
                    </a:lnTo>
                    <a:lnTo>
                      <a:pt x="2650033" y="250766"/>
                    </a:lnTo>
                    <a:cubicBezTo>
                      <a:pt x="2651869" y="247404"/>
                      <a:pt x="2654623" y="244254"/>
                      <a:pt x="2658294" y="241528"/>
                    </a:cubicBezTo>
                    <a:lnTo>
                      <a:pt x="2698572" y="211617"/>
                    </a:lnTo>
                    <a:cubicBezTo>
                      <a:pt x="2705915" y="206163"/>
                      <a:pt x="2715539" y="203437"/>
                      <a:pt x="2725163" y="203437"/>
                    </a:cubicBezTo>
                    <a:close/>
                    <a:moveTo>
                      <a:pt x="2494980" y="203437"/>
                    </a:moveTo>
                    <a:cubicBezTo>
                      <a:pt x="2504604" y="203436"/>
                      <a:pt x="2514228" y="206163"/>
                      <a:pt x="2521572" y="211616"/>
                    </a:cubicBezTo>
                    <a:lnTo>
                      <a:pt x="2561850" y="241527"/>
                    </a:lnTo>
                    <a:cubicBezTo>
                      <a:pt x="2565522" y="244254"/>
                      <a:pt x="2568275" y="247404"/>
                      <a:pt x="2570111" y="250766"/>
                    </a:cubicBezTo>
                    <a:lnTo>
                      <a:pt x="2572368" y="259379"/>
                    </a:lnTo>
                    <a:lnTo>
                      <a:pt x="2572752" y="259379"/>
                    </a:lnTo>
                    <a:cubicBezTo>
                      <a:pt x="2572790" y="259522"/>
                      <a:pt x="2572827" y="259666"/>
                      <a:pt x="2572864" y="259809"/>
                    </a:cubicBezTo>
                    <a:cubicBezTo>
                      <a:pt x="2572800" y="260053"/>
                      <a:pt x="2572736" y="260298"/>
                      <a:pt x="2572672" y="260542"/>
                    </a:cubicBezTo>
                    <a:cubicBezTo>
                      <a:pt x="2572736" y="260786"/>
                      <a:pt x="2572800" y="261031"/>
                      <a:pt x="2572864" y="261275"/>
                    </a:cubicBezTo>
                    <a:lnTo>
                      <a:pt x="2572480" y="261275"/>
                    </a:lnTo>
                    <a:lnTo>
                      <a:pt x="2570111" y="270318"/>
                    </a:lnTo>
                    <a:cubicBezTo>
                      <a:pt x="2568275" y="273680"/>
                      <a:pt x="2565522" y="276830"/>
                      <a:pt x="2561850" y="279556"/>
                    </a:cubicBezTo>
                    <a:lnTo>
                      <a:pt x="2521572" y="309468"/>
                    </a:lnTo>
                    <a:cubicBezTo>
                      <a:pt x="2506886" y="320374"/>
                      <a:pt x="2483075" y="320374"/>
                      <a:pt x="2468390" y="309468"/>
                    </a:cubicBezTo>
                    <a:lnTo>
                      <a:pt x="2428111" y="279556"/>
                    </a:lnTo>
                    <a:cubicBezTo>
                      <a:pt x="2424440" y="276830"/>
                      <a:pt x="2421686" y="273680"/>
                      <a:pt x="2419850" y="270318"/>
                    </a:cubicBezTo>
                    <a:lnTo>
                      <a:pt x="2417481" y="261275"/>
                    </a:lnTo>
                    <a:lnTo>
                      <a:pt x="2417097" y="261275"/>
                    </a:lnTo>
                    <a:cubicBezTo>
                      <a:pt x="2417161" y="261031"/>
                      <a:pt x="2417225" y="260786"/>
                      <a:pt x="2417289" y="260542"/>
                    </a:cubicBezTo>
                    <a:cubicBezTo>
                      <a:pt x="2417225" y="260298"/>
                      <a:pt x="2417161" y="260053"/>
                      <a:pt x="2417097" y="259809"/>
                    </a:cubicBezTo>
                    <a:cubicBezTo>
                      <a:pt x="2417135" y="259666"/>
                      <a:pt x="2417172" y="259522"/>
                      <a:pt x="2417209" y="259379"/>
                    </a:cubicBezTo>
                    <a:lnTo>
                      <a:pt x="2417594" y="259379"/>
                    </a:lnTo>
                    <a:lnTo>
                      <a:pt x="2419850" y="250766"/>
                    </a:lnTo>
                    <a:cubicBezTo>
                      <a:pt x="2421686" y="247404"/>
                      <a:pt x="2424440" y="244254"/>
                      <a:pt x="2428111" y="241527"/>
                    </a:cubicBezTo>
                    <a:lnTo>
                      <a:pt x="2468390" y="211616"/>
                    </a:lnTo>
                    <a:cubicBezTo>
                      <a:pt x="2475732" y="206163"/>
                      <a:pt x="2485356" y="203436"/>
                      <a:pt x="2494980" y="203437"/>
                    </a:cubicBezTo>
                    <a:close/>
                    <a:moveTo>
                      <a:pt x="1960782" y="203437"/>
                    </a:moveTo>
                    <a:cubicBezTo>
                      <a:pt x="1970406" y="203437"/>
                      <a:pt x="1980029" y="206163"/>
                      <a:pt x="1987372" y="211616"/>
                    </a:cubicBezTo>
                    <a:lnTo>
                      <a:pt x="2027650" y="241528"/>
                    </a:lnTo>
                    <a:cubicBezTo>
                      <a:pt x="2031322" y="244254"/>
                      <a:pt x="2034076" y="247405"/>
                      <a:pt x="2035912" y="250766"/>
                    </a:cubicBezTo>
                    <a:lnTo>
                      <a:pt x="2038168" y="259379"/>
                    </a:lnTo>
                    <a:lnTo>
                      <a:pt x="2038552" y="259379"/>
                    </a:lnTo>
                    <a:cubicBezTo>
                      <a:pt x="2038590" y="259522"/>
                      <a:pt x="2038627" y="259666"/>
                      <a:pt x="2038664" y="259809"/>
                    </a:cubicBezTo>
                    <a:cubicBezTo>
                      <a:pt x="2038600" y="260053"/>
                      <a:pt x="2038536" y="260298"/>
                      <a:pt x="2038473" y="260542"/>
                    </a:cubicBezTo>
                    <a:cubicBezTo>
                      <a:pt x="2038536" y="260786"/>
                      <a:pt x="2038600" y="261031"/>
                      <a:pt x="2038664" y="261275"/>
                    </a:cubicBezTo>
                    <a:lnTo>
                      <a:pt x="2038280" y="261275"/>
                    </a:lnTo>
                    <a:lnTo>
                      <a:pt x="2035911" y="270318"/>
                    </a:lnTo>
                    <a:cubicBezTo>
                      <a:pt x="2034075" y="273680"/>
                      <a:pt x="2031322" y="276830"/>
                      <a:pt x="2027650" y="279556"/>
                    </a:cubicBezTo>
                    <a:lnTo>
                      <a:pt x="1987372" y="309468"/>
                    </a:lnTo>
                    <a:cubicBezTo>
                      <a:pt x="1972686" y="320375"/>
                      <a:pt x="1948876" y="320375"/>
                      <a:pt x="1934190" y="309468"/>
                    </a:cubicBezTo>
                    <a:lnTo>
                      <a:pt x="1893912" y="279557"/>
                    </a:lnTo>
                    <a:cubicBezTo>
                      <a:pt x="1890241" y="276830"/>
                      <a:pt x="1887487" y="273680"/>
                      <a:pt x="1885651" y="270318"/>
                    </a:cubicBezTo>
                    <a:lnTo>
                      <a:pt x="1883282" y="261275"/>
                    </a:lnTo>
                    <a:lnTo>
                      <a:pt x="1882898" y="261275"/>
                    </a:lnTo>
                    <a:cubicBezTo>
                      <a:pt x="1882962" y="261031"/>
                      <a:pt x="1883026" y="260786"/>
                      <a:pt x="1883090" y="260542"/>
                    </a:cubicBezTo>
                    <a:cubicBezTo>
                      <a:pt x="1883026" y="260298"/>
                      <a:pt x="1882962" y="260053"/>
                      <a:pt x="1882898" y="259809"/>
                    </a:cubicBezTo>
                    <a:lnTo>
                      <a:pt x="1883010" y="259379"/>
                    </a:lnTo>
                    <a:lnTo>
                      <a:pt x="1883394" y="259379"/>
                    </a:lnTo>
                    <a:lnTo>
                      <a:pt x="1885651" y="250766"/>
                    </a:lnTo>
                    <a:cubicBezTo>
                      <a:pt x="1887487" y="247404"/>
                      <a:pt x="1890241" y="244254"/>
                      <a:pt x="1893912" y="241528"/>
                    </a:cubicBezTo>
                    <a:lnTo>
                      <a:pt x="1934190" y="211617"/>
                    </a:lnTo>
                    <a:cubicBezTo>
                      <a:pt x="1941532" y="206163"/>
                      <a:pt x="1951157" y="203437"/>
                      <a:pt x="1960782" y="203437"/>
                    </a:cubicBezTo>
                    <a:close/>
                    <a:moveTo>
                      <a:pt x="1730598" y="203437"/>
                    </a:moveTo>
                    <a:cubicBezTo>
                      <a:pt x="1740222" y="203436"/>
                      <a:pt x="1749847" y="206163"/>
                      <a:pt x="1757190" y="211616"/>
                    </a:cubicBezTo>
                    <a:lnTo>
                      <a:pt x="1797468" y="241527"/>
                    </a:lnTo>
                    <a:cubicBezTo>
                      <a:pt x="1801139" y="244254"/>
                      <a:pt x="1803892" y="247404"/>
                      <a:pt x="1805728" y="250766"/>
                    </a:cubicBezTo>
                    <a:lnTo>
                      <a:pt x="1807986" y="259379"/>
                    </a:lnTo>
                    <a:lnTo>
                      <a:pt x="1808370" y="259379"/>
                    </a:lnTo>
                    <a:cubicBezTo>
                      <a:pt x="1808407" y="259522"/>
                      <a:pt x="1808444" y="259666"/>
                      <a:pt x="1808482" y="259809"/>
                    </a:cubicBezTo>
                    <a:cubicBezTo>
                      <a:pt x="1808418" y="260053"/>
                      <a:pt x="1808354" y="260298"/>
                      <a:pt x="1808290" y="260542"/>
                    </a:cubicBezTo>
                    <a:cubicBezTo>
                      <a:pt x="1808354" y="260786"/>
                      <a:pt x="1808418" y="261031"/>
                      <a:pt x="1808482" y="261275"/>
                    </a:cubicBezTo>
                    <a:lnTo>
                      <a:pt x="1808098" y="261275"/>
                    </a:lnTo>
                    <a:lnTo>
                      <a:pt x="1805728" y="270318"/>
                    </a:lnTo>
                    <a:cubicBezTo>
                      <a:pt x="1803892" y="273680"/>
                      <a:pt x="1801139" y="276830"/>
                      <a:pt x="1797468" y="279556"/>
                    </a:cubicBezTo>
                    <a:lnTo>
                      <a:pt x="1757190" y="309468"/>
                    </a:lnTo>
                    <a:cubicBezTo>
                      <a:pt x="1742504" y="320374"/>
                      <a:pt x="1718693" y="320374"/>
                      <a:pt x="1704008" y="309468"/>
                    </a:cubicBezTo>
                    <a:lnTo>
                      <a:pt x="1663730" y="279556"/>
                    </a:lnTo>
                    <a:cubicBezTo>
                      <a:pt x="1660058" y="276830"/>
                      <a:pt x="1657304" y="273680"/>
                      <a:pt x="1655468" y="270318"/>
                    </a:cubicBezTo>
                    <a:lnTo>
                      <a:pt x="1653099" y="261275"/>
                    </a:lnTo>
                    <a:lnTo>
                      <a:pt x="1652715" y="261275"/>
                    </a:lnTo>
                    <a:cubicBezTo>
                      <a:pt x="1652779" y="261031"/>
                      <a:pt x="1652843" y="260786"/>
                      <a:pt x="1652907" y="260542"/>
                    </a:cubicBezTo>
                    <a:cubicBezTo>
                      <a:pt x="1652843" y="260298"/>
                      <a:pt x="1652779" y="260053"/>
                      <a:pt x="1652715" y="259809"/>
                    </a:cubicBezTo>
                    <a:lnTo>
                      <a:pt x="1652828" y="259379"/>
                    </a:lnTo>
                    <a:lnTo>
                      <a:pt x="1653212" y="259379"/>
                    </a:lnTo>
                    <a:lnTo>
                      <a:pt x="1655468" y="250766"/>
                    </a:lnTo>
                    <a:cubicBezTo>
                      <a:pt x="1657304" y="247404"/>
                      <a:pt x="1660058" y="244254"/>
                      <a:pt x="1663730" y="241527"/>
                    </a:cubicBezTo>
                    <a:lnTo>
                      <a:pt x="1704008" y="211616"/>
                    </a:lnTo>
                    <a:cubicBezTo>
                      <a:pt x="1711350" y="206163"/>
                      <a:pt x="1720974" y="203436"/>
                      <a:pt x="1730598" y="203437"/>
                    </a:cubicBezTo>
                    <a:close/>
                    <a:moveTo>
                      <a:pt x="3559924" y="195107"/>
                    </a:moveTo>
                    <a:cubicBezTo>
                      <a:pt x="3562276" y="195587"/>
                      <a:pt x="3564380" y="196734"/>
                      <a:pt x="3565680" y="198431"/>
                    </a:cubicBezTo>
                    <a:lnTo>
                      <a:pt x="3572962" y="207945"/>
                    </a:lnTo>
                    <a:cubicBezTo>
                      <a:pt x="3575562" y="211341"/>
                      <a:pt x="3573962" y="215661"/>
                      <a:pt x="3569388" y="217592"/>
                    </a:cubicBezTo>
                    <a:lnTo>
                      <a:pt x="3556842" y="222890"/>
                    </a:lnTo>
                    <a:cubicBezTo>
                      <a:pt x="3552268" y="224821"/>
                      <a:pt x="3546450" y="223632"/>
                      <a:pt x="3543850" y="220235"/>
                    </a:cubicBezTo>
                    <a:lnTo>
                      <a:pt x="3536568" y="210722"/>
                    </a:lnTo>
                    <a:cubicBezTo>
                      <a:pt x="3533967" y="207325"/>
                      <a:pt x="3535568" y="203005"/>
                      <a:pt x="3540142" y="201074"/>
                    </a:cubicBezTo>
                    <a:lnTo>
                      <a:pt x="3552688" y="195777"/>
                    </a:lnTo>
                    <a:cubicBezTo>
                      <a:pt x="3554975" y="194812"/>
                      <a:pt x="3557574" y="194626"/>
                      <a:pt x="3559924" y="195107"/>
                    </a:cubicBezTo>
                    <a:close/>
                    <a:moveTo>
                      <a:pt x="2795696" y="195107"/>
                    </a:moveTo>
                    <a:cubicBezTo>
                      <a:pt x="2798047" y="195587"/>
                      <a:pt x="2800152" y="196734"/>
                      <a:pt x="2801452" y="198431"/>
                    </a:cubicBezTo>
                    <a:lnTo>
                      <a:pt x="2808734" y="207945"/>
                    </a:lnTo>
                    <a:cubicBezTo>
                      <a:pt x="2811334" y="211341"/>
                      <a:pt x="2809734" y="215661"/>
                      <a:pt x="2805159" y="217592"/>
                    </a:cubicBezTo>
                    <a:lnTo>
                      <a:pt x="2792614" y="222890"/>
                    </a:lnTo>
                    <a:cubicBezTo>
                      <a:pt x="2788039" y="224821"/>
                      <a:pt x="2782222" y="223632"/>
                      <a:pt x="2779622" y="220235"/>
                    </a:cubicBezTo>
                    <a:lnTo>
                      <a:pt x="2772340" y="210722"/>
                    </a:lnTo>
                    <a:cubicBezTo>
                      <a:pt x="2769740" y="207325"/>
                      <a:pt x="2771340" y="203005"/>
                      <a:pt x="2775914" y="201074"/>
                    </a:cubicBezTo>
                    <a:lnTo>
                      <a:pt x="2788460" y="195777"/>
                    </a:lnTo>
                    <a:cubicBezTo>
                      <a:pt x="2790747" y="194812"/>
                      <a:pt x="2793345" y="194626"/>
                      <a:pt x="2795696" y="195107"/>
                    </a:cubicBezTo>
                    <a:close/>
                    <a:moveTo>
                      <a:pt x="2031314" y="195107"/>
                    </a:moveTo>
                    <a:cubicBezTo>
                      <a:pt x="2033665" y="195587"/>
                      <a:pt x="2035770" y="196734"/>
                      <a:pt x="2037070" y="198431"/>
                    </a:cubicBezTo>
                    <a:lnTo>
                      <a:pt x="2044352" y="207945"/>
                    </a:lnTo>
                    <a:cubicBezTo>
                      <a:pt x="2046953" y="211341"/>
                      <a:pt x="2045352" y="215661"/>
                      <a:pt x="2040778" y="217592"/>
                    </a:cubicBezTo>
                    <a:lnTo>
                      <a:pt x="2028232" y="222890"/>
                    </a:lnTo>
                    <a:cubicBezTo>
                      <a:pt x="2023658" y="224821"/>
                      <a:pt x="2017840" y="223632"/>
                      <a:pt x="2015240" y="220235"/>
                    </a:cubicBezTo>
                    <a:lnTo>
                      <a:pt x="2007958" y="210722"/>
                    </a:lnTo>
                    <a:cubicBezTo>
                      <a:pt x="2005357" y="207325"/>
                      <a:pt x="2006958" y="203005"/>
                      <a:pt x="2011532" y="201074"/>
                    </a:cubicBezTo>
                    <a:lnTo>
                      <a:pt x="2024078" y="195777"/>
                    </a:lnTo>
                    <a:cubicBezTo>
                      <a:pt x="2026366" y="194812"/>
                      <a:pt x="2028963" y="194626"/>
                      <a:pt x="2031314" y="195107"/>
                    </a:cubicBezTo>
                    <a:close/>
                    <a:moveTo>
                      <a:pt x="3604614" y="192245"/>
                    </a:moveTo>
                    <a:lnTo>
                      <a:pt x="3638278" y="192245"/>
                    </a:lnTo>
                    <a:cubicBezTo>
                      <a:pt x="3650553" y="192245"/>
                      <a:pt x="3660504" y="199635"/>
                      <a:pt x="3660504" y="208750"/>
                    </a:cubicBezTo>
                    <a:lnTo>
                      <a:pt x="3660504" y="259379"/>
                    </a:lnTo>
                    <a:lnTo>
                      <a:pt x="3660504" y="261275"/>
                    </a:lnTo>
                    <a:lnTo>
                      <a:pt x="3660504" y="289965"/>
                    </a:lnTo>
                    <a:cubicBezTo>
                      <a:pt x="3660504" y="299080"/>
                      <a:pt x="3650553" y="306471"/>
                      <a:pt x="3638278" y="306471"/>
                    </a:cubicBezTo>
                    <a:lnTo>
                      <a:pt x="3604615" y="306471"/>
                    </a:lnTo>
                    <a:cubicBezTo>
                      <a:pt x="3592340" y="306471"/>
                      <a:pt x="3582389" y="299080"/>
                      <a:pt x="3582389" y="289965"/>
                    </a:cubicBezTo>
                    <a:lnTo>
                      <a:pt x="3582389" y="261275"/>
                    </a:lnTo>
                    <a:lnTo>
                      <a:pt x="3582389" y="259379"/>
                    </a:lnTo>
                    <a:lnTo>
                      <a:pt x="3582389" y="208750"/>
                    </a:lnTo>
                    <a:cubicBezTo>
                      <a:pt x="3582389" y="199635"/>
                      <a:pt x="3592340" y="192245"/>
                      <a:pt x="3604614" y="192245"/>
                    </a:cubicBezTo>
                    <a:close/>
                    <a:moveTo>
                      <a:pt x="2840386" y="192245"/>
                    </a:moveTo>
                    <a:lnTo>
                      <a:pt x="2874050" y="192245"/>
                    </a:lnTo>
                    <a:cubicBezTo>
                      <a:pt x="2886325" y="192245"/>
                      <a:pt x="2896276" y="199635"/>
                      <a:pt x="2896276" y="208750"/>
                    </a:cubicBezTo>
                    <a:lnTo>
                      <a:pt x="2896276" y="259379"/>
                    </a:lnTo>
                    <a:lnTo>
                      <a:pt x="2896276" y="261275"/>
                    </a:lnTo>
                    <a:lnTo>
                      <a:pt x="2896276" y="289965"/>
                    </a:lnTo>
                    <a:cubicBezTo>
                      <a:pt x="2896276" y="299080"/>
                      <a:pt x="2886325" y="306471"/>
                      <a:pt x="2874050" y="306471"/>
                    </a:cubicBezTo>
                    <a:lnTo>
                      <a:pt x="2840387" y="306471"/>
                    </a:lnTo>
                    <a:cubicBezTo>
                      <a:pt x="2828112" y="306471"/>
                      <a:pt x="2818160" y="299080"/>
                      <a:pt x="2818160" y="289965"/>
                    </a:cubicBezTo>
                    <a:lnTo>
                      <a:pt x="2818160" y="261275"/>
                    </a:lnTo>
                    <a:lnTo>
                      <a:pt x="2818160" y="259379"/>
                    </a:lnTo>
                    <a:lnTo>
                      <a:pt x="2818160" y="208750"/>
                    </a:lnTo>
                    <a:cubicBezTo>
                      <a:pt x="2818160" y="199635"/>
                      <a:pt x="2828112" y="192245"/>
                      <a:pt x="2840386" y="192245"/>
                    </a:cubicBezTo>
                    <a:close/>
                    <a:moveTo>
                      <a:pt x="2076004" y="192245"/>
                    </a:moveTo>
                    <a:lnTo>
                      <a:pt x="2109669" y="192245"/>
                    </a:lnTo>
                    <a:cubicBezTo>
                      <a:pt x="2121943" y="192245"/>
                      <a:pt x="2131894" y="199635"/>
                      <a:pt x="2131894" y="208750"/>
                    </a:cubicBezTo>
                    <a:lnTo>
                      <a:pt x="2131894" y="259379"/>
                    </a:lnTo>
                    <a:lnTo>
                      <a:pt x="2131894" y="261275"/>
                    </a:lnTo>
                    <a:lnTo>
                      <a:pt x="2131894" y="289965"/>
                    </a:lnTo>
                    <a:cubicBezTo>
                      <a:pt x="2131894" y="299080"/>
                      <a:pt x="2121943" y="306471"/>
                      <a:pt x="2109669" y="306471"/>
                    </a:cubicBezTo>
                    <a:lnTo>
                      <a:pt x="2076005" y="306471"/>
                    </a:lnTo>
                    <a:cubicBezTo>
                      <a:pt x="2063730" y="306471"/>
                      <a:pt x="2053778" y="299080"/>
                      <a:pt x="2053778" y="289965"/>
                    </a:cubicBezTo>
                    <a:lnTo>
                      <a:pt x="2053778" y="261275"/>
                    </a:lnTo>
                    <a:lnTo>
                      <a:pt x="2053778" y="259379"/>
                    </a:lnTo>
                    <a:lnTo>
                      <a:pt x="2053778" y="208750"/>
                    </a:lnTo>
                    <a:cubicBezTo>
                      <a:pt x="2053778" y="199635"/>
                      <a:pt x="2063730" y="192245"/>
                      <a:pt x="2076004" y="192245"/>
                    </a:cubicBezTo>
                    <a:close/>
                    <a:moveTo>
                      <a:pt x="1339622" y="192245"/>
                    </a:moveTo>
                    <a:lnTo>
                      <a:pt x="1345441" y="192245"/>
                    </a:lnTo>
                    <a:cubicBezTo>
                      <a:pt x="1357716" y="192245"/>
                      <a:pt x="1367666" y="199635"/>
                      <a:pt x="1367666" y="208750"/>
                    </a:cubicBezTo>
                    <a:lnTo>
                      <a:pt x="1367666" y="259379"/>
                    </a:lnTo>
                    <a:lnTo>
                      <a:pt x="1367666" y="261275"/>
                    </a:lnTo>
                    <a:lnTo>
                      <a:pt x="1367666" y="289965"/>
                    </a:lnTo>
                    <a:cubicBezTo>
                      <a:pt x="1367666" y="299080"/>
                      <a:pt x="1357716" y="306471"/>
                      <a:pt x="1345441" y="306471"/>
                    </a:cubicBezTo>
                    <a:lnTo>
                      <a:pt x="1326831" y="306471"/>
                    </a:lnTo>
                    <a:close/>
                    <a:moveTo>
                      <a:pt x="3392896" y="189266"/>
                    </a:moveTo>
                    <a:cubicBezTo>
                      <a:pt x="3396548" y="189266"/>
                      <a:pt x="3400200" y="190300"/>
                      <a:pt x="3402987" y="192371"/>
                    </a:cubicBezTo>
                    <a:lnTo>
                      <a:pt x="3426906" y="210133"/>
                    </a:lnTo>
                    <a:cubicBezTo>
                      <a:pt x="3432480" y="214272"/>
                      <a:pt x="3432480" y="220983"/>
                      <a:pt x="3426906" y="225121"/>
                    </a:cubicBezTo>
                    <a:lnTo>
                      <a:pt x="3411620" y="236473"/>
                    </a:lnTo>
                    <a:cubicBezTo>
                      <a:pt x="3406047" y="240612"/>
                      <a:pt x="3397012" y="240612"/>
                      <a:pt x="3391438" y="236473"/>
                    </a:cubicBezTo>
                    <a:lnTo>
                      <a:pt x="3367518" y="218711"/>
                    </a:lnTo>
                    <a:cubicBezTo>
                      <a:pt x="3361945" y="214571"/>
                      <a:pt x="3361945" y="207861"/>
                      <a:pt x="3367518" y="203722"/>
                    </a:cubicBezTo>
                    <a:lnTo>
                      <a:pt x="3382804" y="192371"/>
                    </a:lnTo>
                    <a:cubicBezTo>
                      <a:pt x="3385591" y="190301"/>
                      <a:pt x="3389243" y="189266"/>
                      <a:pt x="3392896" y="189266"/>
                    </a:cubicBezTo>
                    <a:close/>
                    <a:moveTo>
                      <a:pt x="2628668" y="189266"/>
                    </a:moveTo>
                    <a:cubicBezTo>
                      <a:pt x="2632320" y="189266"/>
                      <a:pt x="2635972" y="190300"/>
                      <a:pt x="2638759" y="192371"/>
                    </a:cubicBezTo>
                    <a:lnTo>
                      <a:pt x="2662678" y="210133"/>
                    </a:lnTo>
                    <a:cubicBezTo>
                      <a:pt x="2668252" y="214272"/>
                      <a:pt x="2668252" y="220983"/>
                      <a:pt x="2662678" y="225121"/>
                    </a:cubicBezTo>
                    <a:lnTo>
                      <a:pt x="2647392" y="236473"/>
                    </a:lnTo>
                    <a:cubicBezTo>
                      <a:pt x="2641819" y="240612"/>
                      <a:pt x="2632783" y="240612"/>
                      <a:pt x="2627209" y="236473"/>
                    </a:cubicBezTo>
                    <a:lnTo>
                      <a:pt x="2603290" y="218711"/>
                    </a:lnTo>
                    <a:cubicBezTo>
                      <a:pt x="2597717" y="214571"/>
                      <a:pt x="2597717" y="207861"/>
                      <a:pt x="2603290" y="203722"/>
                    </a:cubicBezTo>
                    <a:lnTo>
                      <a:pt x="2618576" y="192371"/>
                    </a:lnTo>
                    <a:cubicBezTo>
                      <a:pt x="2621363" y="190301"/>
                      <a:pt x="2625016" y="189266"/>
                      <a:pt x="2628668" y="189266"/>
                    </a:cubicBezTo>
                    <a:close/>
                    <a:moveTo>
                      <a:pt x="1864286" y="189266"/>
                    </a:moveTo>
                    <a:cubicBezTo>
                      <a:pt x="1867939" y="189266"/>
                      <a:pt x="1871590" y="190300"/>
                      <a:pt x="1874377" y="192371"/>
                    </a:cubicBezTo>
                    <a:lnTo>
                      <a:pt x="1898296" y="210133"/>
                    </a:lnTo>
                    <a:cubicBezTo>
                      <a:pt x="1903869" y="214272"/>
                      <a:pt x="1903869" y="220983"/>
                      <a:pt x="1898296" y="225121"/>
                    </a:cubicBezTo>
                    <a:lnTo>
                      <a:pt x="1883010" y="236473"/>
                    </a:lnTo>
                    <a:cubicBezTo>
                      <a:pt x="1877437" y="240612"/>
                      <a:pt x="1868401" y="240612"/>
                      <a:pt x="1862827" y="236473"/>
                    </a:cubicBezTo>
                    <a:lnTo>
                      <a:pt x="1838908" y="218711"/>
                    </a:lnTo>
                    <a:cubicBezTo>
                      <a:pt x="1833336" y="214571"/>
                      <a:pt x="1833336" y="207861"/>
                      <a:pt x="1838908" y="203722"/>
                    </a:cubicBezTo>
                    <a:lnTo>
                      <a:pt x="1854194" y="192371"/>
                    </a:lnTo>
                    <a:cubicBezTo>
                      <a:pt x="1856980" y="190301"/>
                      <a:pt x="1860633" y="189266"/>
                      <a:pt x="1864286" y="189266"/>
                    </a:cubicBezTo>
                    <a:close/>
                    <a:moveTo>
                      <a:pt x="3511540" y="175680"/>
                    </a:moveTo>
                    <a:cubicBezTo>
                      <a:pt x="3513562" y="175707"/>
                      <a:pt x="3515573" y="176307"/>
                      <a:pt x="3517090" y="177474"/>
                    </a:cubicBezTo>
                    <a:lnTo>
                      <a:pt x="3525408" y="183875"/>
                    </a:lnTo>
                    <a:cubicBezTo>
                      <a:pt x="3528442" y="186209"/>
                      <a:pt x="3528352" y="189927"/>
                      <a:pt x="3525210" y="192179"/>
                    </a:cubicBezTo>
                    <a:lnTo>
                      <a:pt x="3516592" y="198357"/>
                    </a:lnTo>
                    <a:cubicBezTo>
                      <a:pt x="3513448" y="200609"/>
                      <a:pt x="3508442" y="200544"/>
                      <a:pt x="3505409" y="198210"/>
                    </a:cubicBezTo>
                    <a:lnTo>
                      <a:pt x="3497090" y="191809"/>
                    </a:lnTo>
                    <a:cubicBezTo>
                      <a:pt x="3494058" y="189475"/>
                      <a:pt x="3494146" y="185757"/>
                      <a:pt x="3497288" y="183504"/>
                    </a:cubicBezTo>
                    <a:lnTo>
                      <a:pt x="3505906" y="177327"/>
                    </a:lnTo>
                    <a:cubicBezTo>
                      <a:pt x="3507478" y="176200"/>
                      <a:pt x="3509516" y="175654"/>
                      <a:pt x="3511540" y="175680"/>
                    </a:cubicBezTo>
                    <a:close/>
                    <a:moveTo>
                      <a:pt x="2747311" y="175680"/>
                    </a:moveTo>
                    <a:cubicBezTo>
                      <a:pt x="2749334" y="175707"/>
                      <a:pt x="2751345" y="176307"/>
                      <a:pt x="2752862" y="177474"/>
                    </a:cubicBezTo>
                    <a:lnTo>
                      <a:pt x="2761181" y="183875"/>
                    </a:lnTo>
                    <a:cubicBezTo>
                      <a:pt x="2764214" y="186209"/>
                      <a:pt x="2764125" y="189927"/>
                      <a:pt x="2760983" y="192179"/>
                    </a:cubicBezTo>
                    <a:lnTo>
                      <a:pt x="2752364" y="198357"/>
                    </a:lnTo>
                    <a:cubicBezTo>
                      <a:pt x="2749220" y="200609"/>
                      <a:pt x="2744214" y="200544"/>
                      <a:pt x="2741181" y="198210"/>
                    </a:cubicBezTo>
                    <a:lnTo>
                      <a:pt x="2732862" y="191809"/>
                    </a:lnTo>
                    <a:cubicBezTo>
                      <a:pt x="2729829" y="189475"/>
                      <a:pt x="2729918" y="185757"/>
                      <a:pt x="2733060" y="183504"/>
                    </a:cubicBezTo>
                    <a:lnTo>
                      <a:pt x="2741678" y="177327"/>
                    </a:lnTo>
                    <a:cubicBezTo>
                      <a:pt x="2743250" y="176200"/>
                      <a:pt x="2745288" y="175654"/>
                      <a:pt x="2747311" y="175680"/>
                    </a:cubicBezTo>
                    <a:close/>
                    <a:moveTo>
                      <a:pt x="1982929" y="175680"/>
                    </a:moveTo>
                    <a:cubicBezTo>
                      <a:pt x="1984952" y="175707"/>
                      <a:pt x="1986963" y="176307"/>
                      <a:pt x="1988479" y="177474"/>
                    </a:cubicBezTo>
                    <a:lnTo>
                      <a:pt x="1996798" y="183875"/>
                    </a:lnTo>
                    <a:cubicBezTo>
                      <a:pt x="1999832" y="186209"/>
                      <a:pt x="1999743" y="189927"/>
                      <a:pt x="1996600" y="192179"/>
                    </a:cubicBezTo>
                    <a:lnTo>
                      <a:pt x="1987982" y="198357"/>
                    </a:lnTo>
                    <a:cubicBezTo>
                      <a:pt x="1984838" y="200609"/>
                      <a:pt x="1979832" y="200544"/>
                      <a:pt x="1976798" y="198210"/>
                    </a:cubicBezTo>
                    <a:lnTo>
                      <a:pt x="1968479" y="191809"/>
                    </a:lnTo>
                    <a:cubicBezTo>
                      <a:pt x="1965447" y="189475"/>
                      <a:pt x="1965536" y="185757"/>
                      <a:pt x="1968678" y="183504"/>
                    </a:cubicBezTo>
                    <a:lnTo>
                      <a:pt x="1977297" y="177327"/>
                    </a:lnTo>
                    <a:cubicBezTo>
                      <a:pt x="1978868" y="176200"/>
                      <a:pt x="1980906" y="175654"/>
                      <a:pt x="1982929" y="175680"/>
                    </a:cubicBezTo>
                    <a:close/>
                    <a:moveTo>
                      <a:pt x="3883352" y="175207"/>
                    </a:moveTo>
                    <a:cubicBezTo>
                      <a:pt x="3885583" y="175280"/>
                      <a:pt x="3887777" y="175985"/>
                      <a:pt x="3889404" y="177306"/>
                    </a:cubicBezTo>
                    <a:lnTo>
                      <a:pt x="3896386" y="182973"/>
                    </a:lnTo>
                    <a:cubicBezTo>
                      <a:pt x="3899638" y="185614"/>
                      <a:pt x="3899394" y="189712"/>
                      <a:pt x="3895839" y="192128"/>
                    </a:cubicBezTo>
                    <a:lnTo>
                      <a:pt x="3888208" y="197313"/>
                    </a:lnTo>
                    <a:cubicBezTo>
                      <a:pt x="3884652" y="199730"/>
                      <a:pt x="3879133" y="199547"/>
                      <a:pt x="3875880" y="196907"/>
                    </a:cubicBezTo>
                    <a:lnTo>
                      <a:pt x="3868897" y="191240"/>
                    </a:lnTo>
                    <a:cubicBezTo>
                      <a:pt x="3865644" y="188599"/>
                      <a:pt x="3865889" y="184501"/>
                      <a:pt x="3869444" y="182085"/>
                    </a:cubicBezTo>
                    <a:lnTo>
                      <a:pt x="3877075" y="176899"/>
                    </a:lnTo>
                    <a:cubicBezTo>
                      <a:pt x="3878852" y="175692"/>
                      <a:pt x="3881122" y="175133"/>
                      <a:pt x="3883352" y="175207"/>
                    </a:cubicBezTo>
                    <a:close/>
                    <a:moveTo>
                      <a:pt x="3120570" y="175207"/>
                    </a:moveTo>
                    <a:cubicBezTo>
                      <a:pt x="3122802" y="175280"/>
                      <a:pt x="3124996" y="175985"/>
                      <a:pt x="3126622" y="177306"/>
                    </a:cubicBezTo>
                    <a:lnTo>
                      <a:pt x="3133604" y="182973"/>
                    </a:lnTo>
                    <a:cubicBezTo>
                      <a:pt x="3136857" y="185614"/>
                      <a:pt x="3136613" y="189712"/>
                      <a:pt x="3133058" y="192128"/>
                    </a:cubicBezTo>
                    <a:lnTo>
                      <a:pt x="3125426" y="197313"/>
                    </a:lnTo>
                    <a:cubicBezTo>
                      <a:pt x="3121872" y="199730"/>
                      <a:pt x="3116352" y="199547"/>
                      <a:pt x="3113098" y="196907"/>
                    </a:cubicBezTo>
                    <a:lnTo>
                      <a:pt x="3106116" y="191240"/>
                    </a:lnTo>
                    <a:cubicBezTo>
                      <a:pt x="3102863" y="188599"/>
                      <a:pt x="3103108" y="184501"/>
                      <a:pt x="3106662" y="182085"/>
                    </a:cubicBezTo>
                    <a:lnTo>
                      <a:pt x="3114294" y="176899"/>
                    </a:lnTo>
                    <a:cubicBezTo>
                      <a:pt x="3116071" y="175692"/>
                      <a:pt x="3118340" y="175133"/>
                      <a:pt x="3120570" y="175207"/>
                    </a:cubicBezTo>
                    <a:close/>
                    <a:moveTo>
                      <a:pt x="2356343" y="175207"/>
                    </a:moveTo>
                    <a:cubicBezTo>
                      <a:pt x="2358574" y="175280"/>
                      <a:pt x="2360768" y="175985"/>
                      <a:pt x="2362394" y="177306"/>
                    </a:cubicBezTo>
                    <a:lnTo>
                      <a:pt x="2369376" y="182973"/>
                    </a:lnTo>
                    <a:cubicBezTo>
                      <a:pt x="2372630" y="185614"/>
                      <a:pt x="2372385" y="189712"/>
                      <a:pt x="2368829" y="192128"/>
                    </a:cubicBezTo>
                    <a:lnTo>
                      <a:pt x="2361199" y="197313"/>
                    </a:lnTo>
                    <a:cubicBezTo>
                      <a:pt x="2357643" y="199730"/>
                      <a:pt x="2352124" y="199547"/>
                      <a:pt x="2348870" y="196907"/>
                    </a:cubicBezTo>
                    <a:lnTo>
                      <a:pt x="2341888" y="191240"/>
                    </a:lnTo>
                    <a:cubicBezTo>
                      <a:pt x="2338635" y="188599"/>
                      <a:pt x="2338880" y="184501"/>
                      <a:pt x="2342435" y="182085"/>
                    </a:cubicBezTo>
                    <a:lnTo>
                      <a:pt x="2350066" y="176899"/>
                    </a:lnTo>
                    <a:cubicBezTo>
                      <a:pt x="2351843" y="175692"/>
                      <a:pt x="2354112" y="175133"/>
                      <a:pt x="2356343" y="175207"/>
                    </a:cubicBezTo>
                    <a:close/>
                    <a:moveTo>
                      <a:pt x="1591961" y="175207"/>
                    </a:moveTo>
                    <a:cubicBezTo>
                      <a:pt x="1594192" y="175280"/>
                      <a:pt x="1596386" y="175985"/>
                      <a:pt x="1598013" y="177306"/>
                    </a:cubicBezTo>
                    <a:lnTo>
                      <a:pt x="1604994" y="182973"/>
                    </a:lnTo>
                    <a:cubicBezTo>
                      <a:pt x="1608247" y="185614"/>
                      <a:pt x="1608002" y="189712"/>
                      <a:pt x="1604448" y="192128"/>
                    </a:cubicBezTo>
                    <a:lnTo>
                      <a:pt x="1596816" y="197313"/>
                    </a:lnTo>
                    <a:cubicBezTo>
                      <a:pt x="1593261" y="199730"/>
                      <a:pt x="1587742" y="199547"/>
                      <a:pt x="1584488" y="196907"/>
                    </a:cubicBezTo>
                    <a:lnTo>
                      <a:pt x="1577506" y="191240"/>
                    </a:lnTo>
                    <a:cubicBezTo>
                      <a:pt x="1574253" y="188599"/>
                      <a:pt x="1574498" y="184501"/>
                      <a:pt x="1578052" y="182085"/>
                    </a:cubicBezTo>
                    <a:lnTo>
                      <a:pt x="1585684" y="176899"/>
                    </a:lnTo>
                    <a:cubicBezTo>
                      <a:pt x="1587462" y="175692"/>
                      <a:pt x="1589730" y="175133"/>
                      <a:pt x="1591961" y="175207"/>
                    </a:cubicBezTo>
                    <a:close/>
                    <a:moveTo>
                      <a:pt x="3586819" y="163854"/>
                    </a:moveTo>
                    <a:cubicBezTo>
                      <a:pt x="3588843" y="163881"/>
                      <a:pt x="3590852" y="164481"/>
                      <a:pt x="3592370" y="165648"/>
                    </a:cubicBezTo>
                    <a:lnTo>
                      <a:pt x="3600688" y="172048"/>
                    </a:lnTo>
                    <a:cubicBezTo>
                      <a:pt x="3603721" y="174382"/>
                      <a:pt x="3603632" y="178100"/>
                      <a:pt x="3600490" y="180353"/>
                    </a:cubicBezTo>
                    <a:lnTo>
                      <a:pt x="3591872" y="186531"/>
                    </a:lnTo>
                    <a:cubicBezTo>
                      <a:pt x="3588729" y="188783"/>
                      <a:pt x="3583722" y="188718"/>
                      <a:pt x="3580688" y="186384"/>
                    </a:cubicBezTo>
                    <a:lnTo>
                      <a:pt x="3572370" y="179983"/>
                    </a:lnTo>
                    <a:cubicBezTo>
                      <a:pt x="3569336" y="177649"/>
                      <a:pt x="3569426" y="173931"/>
                      <a:pt x="3572568" y="171678"/>
                    </a:cubicBezTo>
                    <a:lnTo>
                      <a:pt x="3581187" y="165500"/>
                    </a:lnTo>
                    <a:cubicBezTo>
                      <a:pt x="3582758" y="164374"/>
                      <a:pt x="3584796" y="163827"/>
                      <a:pt x="3586819" y="163854"/>
                    </a:cubicBezTo>
                    <a:close/>
                    <a:moveTo>
                      <a:pt x="2822591" y="163854"/>
                    </a:moveTo>
                    <a:cubicBezTo>
                      <a:pt x="2824615" y="163881"/>
                      <a:pt x="2826624" y="164481"/>
                      <a:pt x="2828141" y="165648"/>
                    </a:cubicBezTo>
                    <a:lnTo>
                      <a:pt x="2836460" y="172048"/>
                    </a:lnTo>
                    <a:cubicBezTo>
                      <a:pt x="2839493" y="174382"/>
                      <a:pt x="2839404" y="178100"/>
                      <a:pt x="2836262" y="180353"/>
                    </a:cubicBezTo>
                    <a:lnTo>
                      <a:pt x="2827644" y="186531"/>
                    </a:lnTo>
                    <a:cubicBezTo>
                      <a:pt x="2824501" y="188783"/>
                      <a:pt x="2819494" y="188718"/>
                      <a:pt x="2816460" y="186384"/>
                    </a:cubicBezTo>
                    <a:lnTo>
                      <a:pt x="2808142" y="179983"/>
                    </a:lnTo>
                    <a:cubicBezTo>
                      <a:pt x="2805108" y="177649"/>
                      <a:pt x="2805198" y="173931"/>
                      <a:pt x="2808340" y="171678"/>
                    </a:cubicBezTo>
                    <a:lnTo>
                      <a:pt x="2816959" y="165500"/>
                    </a:lnTo>
                    <a:cubicBezTo>
                      <a:pt x="2818530" y="164374"/>
                      <a:pt x="2820567" y="163827"/>
                      <a:pt x="2822591" y="163854"/>
                    </a:cubicBezTo>
                    <a:close/>
                    <a:moveTo>
                      <a:pt x="2058210" y="163854"/>
                    </a:moveTo>
                    <a:cubicBezTo>
                      <a:pt x="2060232" y="163881"/>
                      <a:pt x="2062243" y="164481"/>
                      <a:pt x="2063759" y="165648"/>
                    </a:cubicBezTo>
                    <a:lnTo>
                      <a:pt x="2072079" y="172048"/>
                    </a:lnTo>
                    <a:cubicBezTo>
                      <a:pt x="2075111" y="174382"/>
                      <a:pt x="2075022" y="178100"/>
                      <a:pt x="2071880" y="180353"/>
                    </a:cubicBezTo>
                    <a:lnTo>
                      <a:pt x="2063261" y="186531"/>
                    </a:lnTo>
                    <a:cubicBezTo>
                      <a:pt x="2060119" y="188783"/>
                      <a:pt x="2055112" y="188718"/>
                      <a:pt x="2052079" y="186384"/>
                    </a:cubicBezTo>
                    <a:lnTo>
                      <a:pt x="2043760" y="179983"/>
                    </a:lnTo>
                    <a:cubicBezTo>
                      <a:pt x="2040726" y="177649"/>
                      <a:pt x="2040815" y="173931"/>
                      <a:pt x="2043958" y="171678"/>
                    </a:cubicBezTo>
                    <a:lnTo>
                      <a:pt x="2052576" y="165500"/>
                    </a:lnTo>
                    <a:cubicBezTo>
                      <a:pt x="2054148" y="164374"/>
                      <a:pt x="2056186" y="163827"/>
                      <a:pt x="2058210" y="163854"/>
                    </a:cubicBezTo>
                    <a:close/>
                    <a:moveTo>
                      <a:pt x="4080936" y="153291"/>
                    </a:moveTo>
                    <a:cubicBezTo>
                      <a:pt x="4086125" y="153291"/>
                      <a:pt x="4091313" y="154761"/>
                      <a:pt x="4095271" y="157700"/>
                    </a:cubicBezTo>
                    <a:lnTo>
                      <a:pt x="4110868" y="169283"/>
                    </a:lnTo>
                    <a:lnTo>
                      <a:pt x="4114008" y="197324"/>
                    </a:lnTo>
                    <a:lnTo>
                      <a:pt x="4094162" y="212062"/>
                    </a:lnTo>
                    <a:cubicBezTo>
                      <a:pt x="4086247" y="217941"/>
                      <a:pt x="4073410" y="217940"/>
                      <a:pt x="4065494" y="212062"/>
                    </a:cubicBezTo>
                    <a:lnTo>
                      <a:pt x="4043783" y="195937"/>
                    </a:lnTo>
                    <a:cubicBezTo>
                      <a:pt x="4035866" y="190058"/>
                      <a:pt x="4035865" y="180526"/>
                      <a:pt x="4043783" y="174647"/>
                    </a:cubicBezTo>
                    <a:lnTo>
                      <a:pt x="4066603" y="157700"/>
                    </a:lnTo>
                    <a:cubicBezTo>
                      <a:pt x="4070560" y="154760"/>
                      <a:pt x="4075748" y="153291"/>
                      <a:pt x="4080936" y="153291"/>
                    </a:cubicBezTo>
                    <a:close/>
                    <a:moveTo>
                      <a:pt x="3318156" y="153291"/>
                    </a:moveTo>
                    <a:cubicBezTo>
                      <a:pt x="3323344" y="153291"/>
                      <a:pt x="3328532" y="154761"/>
                      <a:pt x="3332490" y="157700"/>
                    </a:cubicBezTo>
                    <a:lnTo>
                      <a:pt x="3354202" y="173824"/>
                    </a:lnTo>
                    <a:cubicBezTo>
                      <a:pt x="3362119" y="179704"/>
                      <a:pt x="3362119" y="189236"/>
                      <a:pt x="3354202" y="195114"/>
                    </a:cubicBezTo>
                    <a:lnTo>
                      <a:pt x="3331382" y="212062"/>
                    </a:lnTo>
                    <a:cubicBezTo>
                      <a:pt x="3323466" y="217941"/>
                      <a:pt x="3310630" y="217940"/>
                      <a:pt x="3302714" y="212062"/>
                    </a:cubicBezTo>
                    <a:lnTo>
                      <a:pt x="3281002" y="195937"/>
                    </a:lnTo>
                    <a:cubicBezTo>
                      <a:pt x="3273085" y="190058"/>
                      <a:pt x="3273084" y="180526"/>
                      <a:pt x="3281002" y="174647"/>
                    </a:cubicBezTo>
                    <a:lnTo>
                      <a:pt x="3303822" y="157700"/>
                    </a:lnTo>
                    <a:cubicBezTo>
                      <a:pt x="3307780" y="154760"/>
                      <a:pt x="3312968" y="153291"/>
                      <a:pt x="3318156" y="153291"/>
                    </a:cubicBezTo>
                    <a:close/>
                    <a:moveTo>
                      <a:pt x="2553927" y="153291"/>
                    </a:moveTo>
                    <a:cubicBezTo>
                      <a:pt x="2559116" y="153291"/>
                      <a:pt x="2564304" y="154761"/>
                      <a:pt x="2568262" y="157700"/>
                    </a:cubicBezTo>
                    <a:lnTo>
                      <a:pt x="2589974" y="173824"/>
                    </a:lnTo>
                    <a:cubicBezTo>
                      <a:pt x="2597891" y="179704"/>
                      <a:pt x="2597891" y="189236"/>
                      <a:pt x="2589974" y="195114"/>
                    </a:cubicBezTo>
                    <a:lnTo>
                      <a:pt x="2567154" y="212062"/>
                    </a:lnTo>
                    <a:cubicBezTo>
                      <a:pt x="2559238" y="217941"/>
                      <a:pt x="2546401" y="217940"/>
                      <a:pt x="2538486" y="212062"/>
                    </a:cubicBezTo>
                    <a:lnTo>
                      <a:pt x="2516774" y="195937"/>
                    </a:lnTo>
                    <a:cubicBezTo>
                      <a:pt x="2508857" y="190058"/>
                      <a:pt x="2508856" y="180526"/>
                      <a:pt x="2516774" y="174647"/>
                    </a:cubicBezTo>
                    <a:lnTo>
                      <a:pt x="2539594" y="157700"/>
                    </a:lnTo>
                    <a:cubicBezTo>
                      <a:pt x="2543552" y="154760"/>
                      <a:pt x="2548739" y="153291"/>
                      <a:pt x="2553927" y="153291"/>
                    </a:cubicBezTo>
                    <a:close/>
                    <a:moveTo>
                      <a:pt x="1789546" y="153291"/>
                    </a:moveTo>
                    <a:cubicBezTo>
                      <a:pt x="1794734" y="153291"/>
                      <a:pt x="1799922" y="154761"/>
                      <a:pt x="1803880" y="157700"/>
                    </a:cubicBezTo>
                    <a:lnTo>
                      <a:pt x="1825592" y="173824"/>
                    </a:lnTo>
                    <a:cubicBezTo>
                      <a:pt x="1833508" y="179704"/>
                      <a:pt x="1833508" y="189236"/>
                      <a:pt x="1825592" y="195114"/>
                    </a:cubicBezTo>
                    <a:lnTo>
                      <a:pt x="1802772" y="212062"/>
                    </a:lnTo>
                    <a:cubicBezTo>
                      <a:pt x="1794856" y="217941"/>
                      <a:pt x="1782020" y="217940"/>
                      <a:pt x="1774103" y="212062"/>
                    </a:cubicBezTo>
                    <a:lnTo>
                      <a:pt x="1752392" y="195937"/>
                    </a:lnTo>
                    <a:cubicBezTo>
                      <a:pt x="1744475" y="190058"/>
                      <a:pt x="1744474" y="180526"/>
                      <a:pt x="1752392" y="174647"/>
                    </a:cubicBezTo>
                    <a:lnTo>
                      <a:pt x="1775212" y="157700"/>
                    </a:lnTo>
                    <a:cubicBezTo>
                      <a:pt x="1779170" y="154760"/>
                      <a:pt x="1784358" y="153291"/>
                      <a:pt x="1789546" y="153291"/>
                    </a:cubicBezTo>
                    <a:close/>
                    <a:moveTo>
                      <a:pt x="3709557" y="151324"/>
                    </a:moveTo>
                    <a:lnTo>
                      <a:pt x="3764138" y="151324"/>
                    </a:lnTo>
                    <a:lnTo>
                      <a:pt x="3764138" y="151324"/>
                    </a:lnTo>
                    <a:lnTo>
                      <a:pt x="3817120" y="151324"/>
                    </a:lnTo>
                    <a:cubicBezTo>
                      <a:pt x="3838506" y="151324"/>
                      <a:pt x="3855842" y="164198"/>
                      <a:pt x="3855842" y="180080"/>
                    </a:cubicBezTo>
                    <a:lnTo>
                      <a:pt x="3855842" y="223637"/>
                    </a:lnTo>
                    <a:cubicBezTo>
                      <a:pt x="3855842" y="239519"/>
                      <a:pt x="3838505" y="252393"/>
                      <a:pt x="3817120" y="252393"/>
                    </a:cubicBezTo>
                    <a:lnTo>
                      <a:pt x="3764138" y="252393"/>
                    </a:lnTo>
                    <a:lnTo>
                      <a:pt x="3762537" y="252393"/>
                    </a:lnTo>
                    <a:lnTo>
                      <a:pt x="3709556" y="252393"/>
                    </a:lnTo>
                    <a:cubicBezTo>
                      <a:pt x="3688170" y="252393"/>
                      <a:pt x="3670834" y="239519"/>
                      <a:pt x="3670834" y="223637"/>
                    </a:cubicBezTo>
                    <a:cubicBezTo>
                      <a:pt x="3670834" y="209118"/>
                      <a:pt x="3670835" y="194599"/>
                      <a:pt x="3670836" y="180080"/>
                    </a:cubicBezTo>
                    <a:cubicBezTo>
                      <a:pt x="3670836" y="164199"/>
                      <a:pt x="3688170" y="151324"/>
                      <a:pt x="3709557" y="151324"/>
                    </a:cubicBezTo>
                    <a:close/>
                    <a:moveTo>
                      <a:pt x="2945329" y="151324"/>
                    </a:moveTo>
                    <a:lnTo>
                      <a:pt x="2999910" y="151324"/>
                    </a:lnTo>
                    <a:lnTo>
                      <a:pt x="2999910" y="151324"/>
                    </a:lnTo>
                    <a:lnTo>
                      <a:pt x="3054340" y="151324"/>
                    </a:lnTo>
                    <a:cubicBezTo>
                      <a:pt x="3075724" y="151324"/>
                      <a:pt x="3093061" y="164198"/>
                      <a:pt x="3093061" y="180080"/>
                    </a:cubicBezTo>
                    <a:lnTo>
                      <a:pt x="3093061" y="223637"/>
                    </a:lnTo>
                    <a:cubicBezTo>
                      <a:pt x="3093061" y="239519"/>
                      <a:pt x="3075724" y="252393"/>
                      <a:pt x="3054340" y="252393"/>
                    </a:cubicBezTo>
                    <a:lnTo>
                      <a:pt x="2999910" y="252393"/>
                    </a:lnTo>
                    <a:lnTo>
                      <a:pt x="2999756" y="252393"/>
                    </a:lnTo>
                    <a:lnTo>
                      <a:pt x="2945328" y="252393"/>
                    </a:lnTo>
                    <a:cubicBezTo>
                      <a:pt x="2923943" y="252393"/>
                      <a:pt x="2906606" y="239519"/>
                      <a:pt x="2906606" y="223637"/>
                    </a:cubicBezTo>
                    <a:cubicBezTo>
                      <a:pt x="2906606" y="209118"/>
                      <a:pt x="2906607" y="194599"/>
                      <a:pt x="2906607" y="180080"/>
                    </a:cubicBezTo>
                    <a:cubicBezTo>
                      <a:pt x="2906607" y="164199"/>
                      <a:pt x="2923943" y="151324"/>
                      <a:pt x="2945329" y="151324"/>
                    </a:cubicBezTo>
                    <a:close/>
                    <a:moveTo>
                      <a:pt x="2180947" y="151324"/>
                    </a:moveTo>
                    <a:lnTo>
                      <a:pt x="2235528" y="151324"/>
                    </a:lnTo>
                    <a:lnTo>
                      <a:pt x="2235528" y="151324"/>
                    </a:lnTo>
                    <a:lnTo>
                      <a:pt x="2290112" y="151324"/>
                    </a:lnTo>
                    <a:cubicBezTo>
                      <a:pt x="2311497" y="151324"/>
                      <a:pt x="2328833" y="164198"/>
                      <a:pt x="2328833" y="180080"/>
                    </a:cubicBezTo>
                    <a:lnTo>
                      <a:pt x="2328833" y="223637"/>
                    </a:lnTo>
                    <a:cubicBezTo>
                      <a:pt x="2328833" y="239519"/>
                      <a:pt x="2311496" y="252393"/>
                      <a:pt x="2290112" y="252393"/>
                    </a:cubicBezTo>
                    <a:lnTo>
                      <a:pt x="2235528" y="252393"/>
                    </a:lnTo>
                    <a:lnTo>
                      <a:pt x="2180946" y="252393"/>
                    </a:lnTo>
                    <a:cubicBezTo>
                      <a:pt x="2159561" y="252393"/>
                      <a:pt x="2142224" y="239519"/>
                      <a:pt x="2142224" y="223637"/>
                    </a:cubicBezTo>
                    <a:cubicBezTo>
                      <a:pt x="2142224" y="209118"/>
                      <a:pt x="2142225" y="194599"/>
                      <a:pt x="2142225" y="180080"/>
                    </a:cubicBezTo>
                    <a:cubicBezTo>
                      <a:pt x="2142225" y="164199"/>
                      <a:pt x="2159561" y="151324"/>
                      <a:pt x="2180947" y="151324"/>
                    </a:cubicBezTo>
                    <a:close/>
                    <a:moveTo>
                      <a:pt x="1416719" y="151324"/>
                    </a:moveTo>
                    <a:lnTo>
                      <a:pt x="1471300" y="151324"/>
                    </a:lnTo>
                    <a:lnTo>
                      <a:pt x="1471300" y="151324"/>
                    </a:lnTo>
                    <a:lnTo>
                      <a:pt x="1525730" y="151324"/>
                    </a:lnTo>
                    <a:cubicBezTo>
                      <a:pt x="1547115" y="151324"/>
                      <a:pt x="1564451" y="164198"/>
                      <a:pt x="1564451" y="180080"/>
                    </a:cubicBezTo>
                    <a:lnTo>
                      <a:pt x="1564451" y="223637"/>
                    </a:lnTo>
                    <a:cubicBezTo>
                      <a:pt x="1564451" y="239519"/>
                      <a:pt x="1547114" y="252393"/>
                      <a:pt x="1525730" y="252393"/>
                    </a:cubicBezTo>
                    <a:lnTo>
                      <a:pt x="1471300" y="252393"/>
                    </a:lnTo>
                    <a:lnTo>
                      <a:pt x="1471146" y="252393"/>
                    </a:lnTo>
                    <a:lnTo>
                      <a:pt x="1416719" y="252393"/>
                    </a:lnTo>
                    <a:cubicBezTo>
                      <a:pt x="1395333" y="252393"/>
                      <a:pt x="1377996" y="239519"/>
                      <a:pt x="1377996" y="223637"/>
                    </a:cubicBezTo>
                    <a:cubicBezTo>
                      <a:pt x="1377997" y="209118"/>
                      <a:pt x="1377997" y="194599"/>
                      <a:pt x="1377997" y="180080"/>
                    </a:cubicBezTo>
                    <a:cubicBezTo>
                      <a:pt x="1377997" y="164199"/>
                      <a:pt x="1395333" y="151324"/>
                      <a:pt x="1416719" y="151324"/>
                    </a:cubicBezTo>
                    <a:close/>
                    <a:moveTo>
                      <a:pt x="3450804" y="147330"/>
                    </a:moveTo>
                    <a:cubicBezTo>
                      <a:pt x="3455345" y="147330"/>
                      <a:pt x="3459886" y="148617"/>
                      <a:pt x="3463352" y="151190"/>
                    </a:cubicBezTo>
                    <a:lnTo>
                      <a:pt x="3482358" y="165304"/>
                    </a:lnTo>
                    <a:cubicBezTo>
                      <a:pt x="3489288" y="170451"/>
                      <a:pt x="3489288" y="178795"/>
                      <a:pt x="3482357" y="183941"/>
                    </a:cubicBezTo>
                    <a:lnTo>
                      <a:pt x="3458232" y="201857"/>
                    </a:lnTo>
                    <a:cubicBezTo>
                      <a:pt x="3451302" y="207004"/>
                      <a:pt x="3440066" y="207004"/>
                      <a:pt x="3433136" y="201857"/>
                    </a:cubicBezTo>
                    <a:lnTo>
                      <a:pt x="3414130" y="187743"/>
                    </a:lnTo>
                    <a:cubicBezTo>
                      <a:pt x="3407200" y="182596"/>
                      <a:pt x="3407200" y="174252"/>
                      <a:pt x="3414130" y="169105"/>
                    </a:cubicBezTo>
                    <a:lnTo>
                      <a:pt x="3438255" y="151190"/>
                    </a:lnTo>
                    <a:cubicBezTo>
                      <a:pt x="3441721" y="148616"/>
                      <a:pt x="3446262" y="147330"/>
                      <a:pt x="3450804" y="147330"/>
                    </a:cubicBezTo>
                    <a:close/>
                    <a:moveTo>
                      <a:pt x="2686576" y="147330"/>
                    </a:moveTo>
                    <a:cubicBezTo>
                      <a:pt x="2691117" y="147330"/>
                      <a:pt x="2695658" y="148617"/>
                      <a:pt x="2699123" y="151190"/>
                    </a:cubicBezTo>
                    <a:lnTo>
                      <a:pt x="2718129" y="165304"/>
                    </a:lnTo>
                    <a:cubicBezTo>
                      <a:pt x="2725060" y="170451"/>
                      <a:pt x="2725060" y="178795"/>
                      <a:pt x="2718129" y="183941"/>
                    </a:cubicBezTo>
                    <a:lnTo>
                      <a:pt x="2694004" y="201857"/>
                    </a:lnTo>
                    <a:cubicBezTo>
                      <a:pt x="2687074" y="207004"/>
                      <a:pt x="2675839" y="207004"/>
                      <a:pt x="2668908" y="201857"/>
                    </a:cubicBezTo>
                    <a:lnTo>
                      <a:pt x="2649902" y="187743"/>
                    </a:lnTo>
                    <a:cubicBezTo>
                      <a:pt x="2642972" y="182596"/>
                      <a:pt x="2642972" y="174252"/>
                      <a:pt x="2649902" y="169105"/>
                    </a:cubicBezTo>
                    <a:lnTo>
                      <a:pt x="2674028" y="151190"/>
                    </a:lnTo>
                    <a:cubicBezTo>
                      <a:pt x="2677492" y="148616"/>
                      <a:pt x="2682034" y="147330"/>
                      <a:pt x="2686576" y="147330"/>
                    </a:cubicBezTo>
                    <a:close/>
                    <a:moveTo>
                      <a:pt x="1922194" y="147330"/>
                    </a:moveTo>
                    <a:cubicBezTo>
                      <a:pt x="1926734" y="147330"/>
                      <a:pt x="1931276" y="148617"/>
                      <a:pt x="1934742" y="151190"/>
                    </a:cubicBezTo>
                    <a:lnTo>
                      <a:pt x="1953747" y="165304"/>
                    </a:lnTo>
                    <a:cubicBezTo>
                      <a:pt x="1960678" y="170451"/>
                      <a:pt x="1960678" y="178795"/>
                      <a:pt x="1953746" y="183941"/>
                    </a:cubicBezTo>
                    <a:lnTo>
                      <a:pt x="1929622" y="201857"/>
                    </a:lnTo>
                    <a:cubicBezTo>
                      <a:pt x="1922692" y="207004"/>
                      <a:pt x="1911456" y="207004"/>
                      <a:pt x="1904526" y="201857"/>
                    </a:cubicBezTo>
                    <a:lnTo>
                      <a:pt x="1885520" y="187743"/>
                    </a:lnTo>
                    <a:cubicBezTo>
                      <a:pt x="1878590" y="182596"/>
                      <a:pt x="1878590" y="174252"/>
                      <a:pt x="1885520" y="169105"/>
                    </a:cubicBezTo>
                    <a:lnTo>
                      <a:pt x="1909645" y="151190"/>
                    </a:lnTo>
                    <a:cubicBezTo>
                      <a:pt x="1913110" y="148616"/>
                      <a:pt x="1917652" y="147330"/>
                      <a:pt x="1922194" y="147330"/>
                    </a:cubicBezTo>
                    <a:close/>
                    <a:moveTo>
                      <a:pt x="4107084" y="135487"/>
                    </a:moveTo>
                    <a:lnTo>
                      <a:pt x="4109140" y="153851"/>
                    </a:lnTo>
                    <a:lnTo>
                      <a:pt x="4106669" y="151949"/>
                    </a:lnTo>
                    <a:cubicBezTo>
                      <a:pt x="4100662" y="147327"/>
                      <a:pt x="4100838" y="139964"/>
                      <a:pt x="4107061" y="135503"/>
                    </a:cubicBezTo>
                    <a:close/>
                    <a:moveTo>
                      <a:pt x="1346663" y="129370"/>
                    </a:moveTo>
                    <a:lnTo>
                      <a:pt x="1354287" y="130784"/>
                    </a:lnTo>
                    <a:lnTo>
                      <a:pt x="1371926" y="140481"/>
                    </a:lnTo>
                    <a:cubicBezTo>
                      <a:pt x="1378357" y="144017"/>
                      <a:pt x="1379711" y="150756"/>
                      <a:pt x="1374950" y="155532"/>
                    </a:cubicBezTo>
                    <a:lnTo>
                      <a:pt x="1355254" y="175288"/>
                    </a:lnTo>
                    <a:lnTo>
                      <a:pt x="1341348" y="176829"/>
                    </a:lnTo>
                    <a:close/>
                    <a:moveTo>
                      <a:pt x="3636366" y="128789"/>
                    </a:moveTo>
                    <a:cubicBezTo>
                      <a:pt x="3640034" y="128383"/>
                      <a:pt x="3643909" y="129016"/>
                      <a:pt x="3647125" y="130784"/>
                    </a:cubicBezTo>
                    <a:lnTo>
                      <a:pt x="3664764" y="140481"/>
                    </a:lnTo>
                    <a:cubicBezTo>
                      <a:pt x="3671195" y="144017"/>
                      <a:pt x="3672549" y="150756"/>
                      <a:pt x="3667788" y="155532"/>
                    </a:cubicBezTo>
                    <a:lnTo>
                      <a:pt x="3648092" y="175288"/>
                    </a:lnTo>
                    <a:cubicBezTo>
                      <a:pt x="3643330" y="180065"/>
                      <a:pt x="3634257" y="181070"/>
                      <a:pt x="3627826" y="177534"/>
                    </a:cubicBezTo>
                    <a:lnTo>
                      <a:pt x="3610187" y="167836"/>
                    </a:lnTo>
                    <a:cubicBezTo>
                      <a:pt x="3603756" y="164300"/>
                      <a:pt x="3602402" y="157562"/>
                      <a:pt x="3607164" y="152786"/>
                    </a:cubicBezTo>
                    <a:lnTo>
                      <a:pt x="3626859" y="133029"/>
                    </a:lnTo>
                    <a:cubicBezTo>
                      <a:pt x="3629240" y="130641"/>
                      <a:pt x="3632699" y="129196"/>
                      <a:pt x="3636366" y="128789"/>
                    </a:cubicBezTo>
                    <a:close/>
                    <a:moveTo>
                      <a:pt x="2872138" y="128789"/>
                    </a:moveTo>
                    <a:cubicBezTo>
                      <a:pt x="2875806" y="128383"/>
                      <a:pt x="2879682" y="129016"/>
                      <a:pt x="2882897" y="130784"/>
                    </a:cubicBezTo>
                    <a:lnTo>
                      <a:pt x="2900536" y="140481"/>
                    </a:lnTo>
                    <a:cubicBezTo>
                      <a:pt x="2906967" y="144017"/>
                      <a:pt x="2908321" y="150756"/>
                      <a:pt x="2903560" y="155532"/>
                    </a:cubicBezTo>
                    <a:lnTo>
                      <a:pt x="2883864" y="175288"/>
                    </a:lnTo>
                    <a:cubicBezTo>
                      <a:pt x="2879103" y="180065"/>
                      <a:pt x="2870029" y="181070"/>
                      <a:pt x="2863598" y="177534"/>
                    </a:cubicBezTo>
                    <a:lnTo>
                      <a:pt x="2845959" y="167836"/>
                    </a:lnTo>
                    <a:cubicBezTo>
                      <a:pt x="2839528" y="164300"/>
                      <a:pt x="2838173" y="157562"/>
                      <a:pt x="2842935" y="152786"/>
                    </a:cubicBezTo>
                    <a:lnTo>
                      <a:pt x="2862631" y="133029"/>
                    </a:lnTo>
                    <a:cubicBezTo>
                      <a:pt x="2865012" y="130641"/>
                      <a:pt x="2868470" y="129196"/>
                      <a:pt x="2872138" y="128789"/>
                    </a:cubicBezTo>
                    <a:close/>
                    <a:moveTo>
                      <a:pt x="2107756" y="128789"/>
                    </a:moveTo>
                    <a:cubicBezTo>
                      <a:pt x="2111424" y="128383"/>
                      <a:pt x="2115299" y="129016"/>
                      <a:pt x="2118514" y="130784"/>
                    </a:cubicBezTo>
                    <a:lnTo>
                      <a:pt x="2136154" y="140481"/>
                    </a:lnTo>
                    <a:cubicBezTo>
                      <a:pt x="2142585" y="144017"/>
                      <a:pt x="2143939" y="150756"/>
                      <a:pt x="2139177" y="155532"/>
                    </a:cubicBezTo>
                    <a:lnTo>
                      <a:pt x="2119482" y="175288"/>
                    </a:lnTo>
                    <a:cubicBezTo>
                      <a:pt x="2114720" y="180065"/>
                      <a:pt x="2105647" y="181070"/>
                      <a:pt x="2099215" y="177534"/>
                    </a:cubicBezTo>
                    <a:lnTo>
                      <a:pt x="2081577" y="167836"/>
                    </a:lnTo>
                    <a:cubicBezTo>
                      <a:pt x="2075146" y="164300"/>
                      <a:pt x="2073791" y="157562"/>
                      <a:pt x="2078553" y="152786"/>
                    </a:cubicBezTo>
                    <a:lnTo>
                      <a:pt x="2098250" y="133029"/>
                    </a:lnTo>
                    <a:cubicBezTo>
                      <a:pt x="2100630" y="130641"/>
                      <a:pt x="2104088" y="129196"/>
                      <a:pt x="2107756" y="128789"/>
                    </a:cubicBezTo>
                    <a:close/>
                    <a:moveTo>
                      <a:pt x="3721364" y="122527"/>
                    </a:moveTo>
                    <a:cubicBezTo>
                      <a:pt x="3723596" y="122600"/>
                      <a:pt x="3725790" y="123306"/>
                      <a:pt x="3727416" y="124626"/>
                    </a:cubicBezTo>
                    <a:lnTo>
                      <a:pt x="3734398" y="130292"/>
                    </a:lnTo>
                    <a:cubicBezTo>
                      <a:pt x="3737652" y="132933"/>
                      <a:pt x="3737406" y="137033"/>
                      <a:pt x="3733851" y="139449"/>
                    </a:cubicBezTo>
                    <a:lnTo>
                      <a:pt x="3726220" y="144634"/>
                    </a:lnTo>
                    <a:cubicBezTo>
                      <a:pt x="3722665" y="147050"/>
                      <a:pt x="3717144" y="146868"/>
                      <a:pt x="3713891" y="144228"/>
                    </a:cubicBezTo>
                    <a:lnTo>
                      <a:pt x="3706910" y="138561"/>
                    </a:lnTo>
                    <a:cubicBezTo>
                      <a:pt x="3703656" y="135921"/>
                      <a:pt x="3703901" y="131821"/>
                      <a:pt x="3707456" y="129405"/>
                    </a:cubicBezTo>
                    <a:lnTo>
                      <a:pt x="3715087" y="124220"/>
                    </a:lnTo>
                    <a:cubicBezTo>
                      <a:pt x="3716864" y="123012"/>
                      <a:pt x="3719134" y="122454"/>
                      <a:pt x="3721364" y="122527"/>
                    </a:cubicBezTo>
                    <a:close/>
                    <a:moveTo>
                      <a:pt x="2957136" y="122527"/>
                    </a:moveTo>
                    <a:cubicBezTo>
                      <a:pt x="2959368" y="122600"/>
                      <a:pt x="2961561" y="123306"/>
                      <a:pt x="2963188" y="124626"/>
                    </a:cubicBezTo>
                    <a:lnTo>
                      <a:pt x="2970170" y="130292"/>
                    </a:lnTo>
                    <a:cubicBezTo>
                      <a:pt x="2973423" y="132933"/>
                      <a:pt x="2973178" y="137033"/>
                      <a:pt x="2969623" y="139449"/>
                    </a:cubicBezTo>
                    <a:lnTo>
                      <a:pt x="2961992" y="144634"/>
                    </a:lnTo>
                    <a:cubicBezTo>
                      <a:pt x="2958437" y="147050"/>
                      <a:pt x="2952916" y="146868"/>
                      <a:pt x="2949663" y="144228"/>
                    </a:cubicBezTo>
                    <a:lnTo>
                      <a:pt x="2942682" y="138561"/>
                    </a:lnTo>
                    <a:cubicBezTo>
                      <a:pt x="2939428" y="135921"/>
                      <a:pt x="2939674" y="131821"/>
                      <a:pt x="2943229" y="129405"/>
                    </a:cubicBezTo>
                    <a:lnTo>
                      <a:pt x="2950859" y="124220"/>
                    </a:lnTo>
                    <a:cubicBezTo>
                      <a:pt x="2952636" y="123012"/>
                      <a:pt x="2954906" y="122454"/>
                      <a:pt x="2957136" y="122527"/>
                    </a:cubicBezTo>
                    <a:close/>
                    <a:moveTo>
                      <a:pt x="2192755" y="122527"/>
                    </a:moveTo>
                    <a:cubicBezTo>
                      <a:pt x="2194986" y="122600"/>
                      <a:pt x="2197180" y="123306"/>
                      <a:pt x="2198806" y="124626"/>
                    </a:cubicBezTo>
                    <a:lnTo>
                      <a:pt x="2205788" y="130292"/>
                    </a:lnTo>
                    <a:cubicBezTo>
                      <a:pt x="2209041" y="132933"/>
                      <a:pt x="2208796" y="137033"/>
                      <a:pt x="2205241" y="139449"/>
                    </a:cubicBezTo>
                    <a:lnTo>
                      <a:pt x="2197610" y="144634"/>
                    </a:lnTo>
                    <a:cubicBezTo>
                      <a:pt x="2194055" y="147050"/>
                      <a:pt x="2188534" y="146868"/>
                      <a:pt x="2185281" y="144228"/>
                    </a:cubicBezTo>
                    <a:lnTo>
                      <a:pt x="2178299" y="138561"/>
                    </a:lnTo>
                    <a:cubicBezTo>
                      <a:pt x="2175046" y="135921"/>
                      <a:pt x="2175291" y="131821"/>
                      <a:pt x="2178846" y="129405"/>
                    </a:cubicBezTo>
                    <a:lnTo>
                      <a:pt x="2186477" y="124220"/>
                    </a:lnTo>
                    <a:cubicBezTo>
                      <a:pt x="2188254" y="123012"/>
                      <a:pt x="2190524" y="122454"/>
                      <a:pt x="2192755" y="122527"/>
                    </a:cubicBezTo>
                    <a:close/>
                    <a:moveTo>
                      <a:pt x="1428527" y="122527"/>
                    </a:moveTo>
                    <a:cubicBezTo>
                      <a:pt x="1430758" y="122600"/>
                      <a:pt x="1432951" y="123306"/>
                      <a:pt x="1434578" y="124626"/>
                    </a:cubicBezTo>
                    <a:lnTo>
                      <a:pt x="1441559" y="130292"/>
                    </a:lnTo>
                    <a:cubicBezTo>
                      <a:pt x="1444813" y="132933"/>
                      <a:pt x="1444568" y="137033"/>
                      <a:pt x="1441013" y="139449"/>
                    </a:cubicBezTo>
                    <a:lnTo>
                      <a:pt x="1433383" y="144634"/>
                    </a:lnTo>
                    <a:cubicBezTo>
                      <a:pt x="1429828" y="147050"/>
                      <a:pt x="1424306" y="146868"/>
                      <a:pt x="1421053" y="144228"/>
                    </a:cubicBezTo>
                    <a:lnTo>
                      <a:pt x="1414071" y="138561"/>
                    </a:lnTo>
                    <a:cubicBezTo>
                      <a:pt x="1410818" y="135921"/>
                      <a:pt x="1411064" y="131821"/>
                      <a:pt x="1414619" y="129405"/>
                    </a:cubicBezTo>
                    <a:lnTo>
                      <a:pt x="1422249" y="124220"/>
                    </a:lnTo>
                    <a:cubicBezTo>
                      <a:pt x="1424026" y="123012"/>
                      <a:pt x="1426295" y="122454"/>
                      <a:pt x="1428527" y="122527"/>
                    </a:cubicBezTo>
                    <a:close/>
                    <a:moveTo>
                      <a:pt x="3813862" y="122526"/>
                    </a:moveTo>
                    <a:cubicBezTo>
                      <a:pt x="3816094" y="122600"/>
                      <a:pt x="3818287" y="123305"/>
                      <a:pt x="3819914" y="124625"/>
                    </a:cubicBezTo>
                    <a:lnTo>
                      <a:pt x="3826896" y="130292"/>
                    </a:lnTo>
                    <a:cubicBezTo>
                      <a:pt x="3830150" y="132932"/>
                      <a:pt x="3829904" y="137031"/>
                      <a:pt x="3826348" y="139447"/>
                    </a:cubicBezTo>
                    <a:lnTo>
                      <a:pt x="3818718" y="144632"/>
                    </a:lnTo>
                    <a:cubicBezTo>
                      <a:pt x="3815162" y="147048"/>
                      <a:pt x="3809643" y="146866"/>
                      <a:pt x="3806390" y="144227"/>
                    </a:cubicBezTo>
                    <a:lnTo>
                      <a:pt x="3799407" y="138560"/>
                    </a:lnTo>
                    <a:cubicBezTo>
                      <a:pt x="3796154" y="135919"/>
                      <a:pt x="3796399" y="131820"/>
                      <a:pt x="3799954" y="129404"/>
                    </a:cubicBezTo>
                    <a:lnTo>
                      <a:pt x="3807584" y="124219"/>
                    </a:lnTo>
                    <a:cubicBezTo>
                      <a:pt x="3809362" y="123011"/>
                      <a:pt x="3811632" y="122453"/>
                      <a:pt x="3813862" y="122526"/>
                    </a:cubicBezTo>
                    <a:close/>
                    <a:moveTo>
                      <a:pt x="3051081" y="122526"/>
                    </a:moveTo>
                    <a:cubicBezTo>
                      <a:pt x="3053312" y="122600"/>
                      <a:pt x="3055506" y="123305"/>
                      <a:pt x="3057132" y="124625"/>
                    </a:cubicBezTo>
                    <a:lnTo>
                      <a:pt x="3064114" y="130292"/>
                    </a:lnTo>
                    <a:cubicBezTo>
                      <a:pt x="3067368" y="132932"/>
                      <a:pt x="3067123" y="137031"/>
                      <a:pt x="3063567" y="139447"/>
                    </a:cubicBezTo>
                    <a:lnTo>
                      <a:pt x="3055937" y="144632"/>
                    </a:lnTo>
                    <a:cubicBezTo>
                      <a:pt x="3052381" y="147048"/>
                      <a:pt x="3046862" y="146866"/>
                      <a:pt x="3043608" y="144227"/>
                    </a:cubicBezTo>
                    <a:lnTo>
                      <a:pt x="3036627" y="138560"/>
                    </a:lnTo>
                    <a:cubicBezTo>
                      <a:pt x="3033373" y="135919"/>
                      <a:pt x="3033618" y="131820"/>
                      <a:pt x="3037174" y="129404"/>
                    </a:cubicBezTo>
                    <a:lnTo>
                      <a:pt x="3044804" y="124219"/>
                    </a:lnTo>
                    <a:cubicBezTo>
                      <a:pt x="3046581" y="123011"/>
                      <a:pt x="3048850" y="122453"/>
                      <a:pt x="3051081" y="122526"/>
                    </a:cubicBezTo>
                    <a:close/>
                    <a:moveTo>
                      <a:pt x="2286853" y="122526"/>
                    </a:moveTo>
                    <a:cubicBezTo>
                      <a:pt x="2289084" y="122600"/>
                      <a:pt x="2291278" y="123305"/>
                      <a:pt x="2292905" y="124625"/>
                    </a:cubicBezTo>
                    <a:lnTo>
                      <a:pt x="2299887" y="130292"/>
                    </a:lnTo>
                    <a:cubicBezTo>
                      <a:pt x="2303140" y="132932"/>
                      <a:pt x="2302895" y="137031"/>
                      <a:pt x="2299339" y="139447"/>
                    </a:cubicBezTo>
                    <a:lnTo>
                      <a:pt x="2291709" y="144632"/>
                    </a:lnTo>
                    <a:cubicBezTo>
                      <a:pt x="2288153" y="147048"/>
                      <a:pt x="2282634" y="146866"/>
                      <a:pt x="2279380" y="144227"/>
                    </a:cubicBezTo>
                    <a:lnTo>
                      <a:pt x="2272398" y="138560"/>
                    </a:lnTo>
                    <a:cubicBezTo>
                      <a:pt x="2269145" y="135919"/>
                      <a:pt x="2269390" y="131820"/>
                      <a:pt x="2272945" y="129404"/>
                    </a:cubicBezTo>
                    <a:lnTo>
                      <a:pt x="2280576" y="124219"/>
                    </a:lnTo>
                    <a:cubicBezTo>
                      <a:pt x="2282354" y="123011"/>
                      <a:pt x="2284623" y="122453"/>
                      <a:pt x="2286853" y="122526"/>
                    </a:cubicBezTo>
                    <a:close/>
                    <a:moveTo>
                      <a:pt x="1522471" y="122526"/>
                    </a:moveTo>
                    <a:cubicBezTo>
                      <a:pt x="1524702" y="122600"/>
                      <a:pt x="1526896" y="123305"/>
                      <a:pt x="1528523" y="124625"/>
                    </a:cubicBezTo>
                    <a:lnTo>
                      <a:pt x="1535504" y="130292"/>
                    </a:lnTo>
                    <a:cubicBezTo>
                      <a:pt x="1538758" y="132932"/>
                      <a:pt x="1538512" y="137031"/>
                      <a:pt x="1534957" y="139447"/>
                    </a:cubicBezTo>
                    <a:lnTo>
                      <a:pt x="1527326" y="144632"/>
                    </a:lnTo>
                    <a:cubicBezTo>
                      <a:pt x="1523770" y="147048"/>
                      <a:pt x="1518252" y="146866"/>
                      <a:pt x="1514999" y="144227"/>
                    </a:cubicBezTo>
                    <a:lnTo>
                      <a:pt x="1508016" y="138560"/>
                    </a:lnTo>
                    <a:cubicBezTo>
                      <a:pt x="1504764" y="135919"/>
                      <a:pt x="1505008" y="131820"/>
                      <a:pt x="1508564" y="129404"/>
                    </a:cubicBezTo>
                    <a:lnTo>
                      <a:pt x="1516194" y="124219"/>
                    </a:lnTo>
                    <a:cubicBezTo>
                      <a:pt x="1517972" y="123011"/>
                      <a:pt x="1520240" y="122453"/>
                      <a:pt x="1522471" y="122526"/>
                    </a:cubicBezTo>
                    <a:close/>
                    <a:moveTo>
                      <a:pt x="3372504" y="120009"/>
                    </a:moveTo>
                    <a:cubicBezTo>
                      <a:pt x="3376512" y="120061"/>
                      <a:pt x="3380492" y="121249"/>
                      <a:pt x="3383495" y="123560"/>
                    </a:cubicBezTo>
                    <a:lnTo>
                      <a:pt x="3409613" y="143656"/>
                    </a:lnTo>
                    <a:cubicBezTo>
                      <a:pt x="3415620" y="148278"/>
                      <a:pt x="3415444" y="155641"/>
                      <a:pt x="3409221" y="160102"/>
                    </a:cubicBezTo>
                    <a:lnTo>
                      <a:pt x="3392152" y="172337"/>
                    </a:lnTo>
                    <a:cubicBezTo>
                      <a:pt x="3385928" y="176798"/>
                      <a:pt x="3376013" y="176667"/>
                      <a:pt x="3370006" y="172045"/>
                    </a:cubicBezTo>
                    <a:lnTo>
                      <a:pt x="3343888" y="151949"/>
                    </a:lnTo>
                    <a:cubicBezTo>
                      <a:pt x="3337881" y="147327"/>
                      <a:pt x="3338056" y="139964"/>
                      <a:pt x="3344280" y="135503"/>
                    </a:cubicBezTo>
                    <a:lnTo>
                      <a:pt x="3361350" y="123269"/>
                    </a:lnTo>
                    <a:cubicBezTo>
                      <a:pt x="3364461" y="121038"/>
                      <a:pt x="3368496" y="119956"/>
                      <a:pt x="3372504" y="120009"/>
                    </a:cubicBezTo>
                    <a:close/>
                    <a:moveTo>
                      <a:pt x="2608275" y="120009"/>
                    </a:moveTo>
                    <a:cubicBezTo>
                      <a:pt x="2612283" y="120061"/>
                      <a:pt x="2616264" y="121249"/>
                      <a:pt x="2619267" y="123560"/>
                    </a:cubicBezTo>
                    <a:lnTo>
                      <a:pt x="2645385" y="143656"/>
                    </a:lnTo>
                    <a:cubicBezTo>
                      <a:pt x="2651392" y="148278"/>
                      <a:pt x="2651216" y="155641"/>
                      <a:pt x="2644993" y="160102"/>
                    </a:cubicBezTo>
                    <a:lnTo>
                      <a:pt x="2627924" y="172337"/>
                    </a:lnTo>
                    <a:cubicBezTo>
                      <a:pt x="2621700" y="176798"/>
                      <a:pt x="2611786" y="176667"/>
                      <a:pt x="2605778" y="172045"/>
                    </a:cubicBezTo>
                    <a:lnTo>
                      <a:pt x="2579660" y="151949"/>
                    </a:lnTo>
                    <a:cubicBezTo>
                      <a:pt x="2573654" y="147327"/>
                      <a:pt x="2573828" y="139964"/>
                      <a:pt x="2580052" y="135503"/>
                    </a:cubicBezTo>
                    <a:lnTo>
                      <a:pt x="2597122" y="123269"/>
                    </a:lnTo>
                    <a:cubicBezTo>
                      <a:pt x="2600233" y="121038"/>
                      <a:pt x="2604268" y="119956"/>
                      <a:pt x="2608275" y="120009"/>
                    </a:cubicBezTo>
                    <a:close/>
                    <a:moveTo>
                      <a:pt x="1843893" y="120009"/>
                    </a:moveTo>
                    <a:cubicBezTo>
                      <a:pt x="1847901" y="120061"/>
                      <a:pt x="1851882" y="121249"/>
                      <a:pt x="1854884" y="123560"/>
                    </a:cubicBezTo>
                    <a:lnTo>
                      <a:pt x="1881003" y="143656"/>
                    </a:lnTo>
                    <a:cubicBezTo>
                      <a:pt x="1887010" y="148278"/>
                      <a:pt x="1886834" y="155641"/>
                      <a:pt x="1880611" y="160102"/>
                    </a:cubicBezTo>
                    <a:lnTo>
                      <a:pt x="1863541" y="172337"/>
                    </a:lnTo>
                    <a:cubicBezTo>
                      <a:pt x="1857318" y="176798"/>
                      <a:pt x="1847403" y="176667"/>
                      <a:pt x="1841396" y="172045"/>
                    </a:cubicBezTo>
                    <a:lnTo>
                      <a:pt x="1815278" y="151949"/>
                    </a:lnTo>
                    <a:cubicBezTo>
                      <a:pt x="1809271" y="147327"/>
                      <a:pt x="1809446" y="139964"/>
                      <a:pt x="1815670" y="135503"/>
                    </a:cubicBezTo>
                    <a:lnTo>
                      <a:pt x="1832740" y="123269"/>
                    </a:lnTo>
                    <a:cubicBezTo>
                      <a:pt x="1835851" y="121038"/>
                      <a:pt x="1839886" y="119956"/>
                      <a:pt x="1843893" y="120009"/>
                    </a:cubicBezTo>
                    <a:close/>
                    <a:moveTo>
                      <a:pt x="3759890" y="108899"/>
                    </a:moveTo>
                    <a:lnTo>
                      <a:pt x="3762537" y="108899"/>
                    </a:lnTo>
                    <a:lnTo>
                      <a:pt x="3771097" y="108899"/>
                    </a:lnTo>
                    <a:cubicBezTo>
                      <a:pt x="3778437" y="108899"/>
                      <a:pt x="3784386" y="113318"/>
                      <a:pt x="3784386" y="118769"/>
                    </a:cubicBezTo>
                    <a:cubicBezTo>
                      <a:pt x="3784388" y="122876"/>
                      <a:pt x="3784388" y="126984"/>
                      <a:pt x="3784388" y="131091"/>
                    </a:cubicBezTo>
                    <a:cubicBezTo>
                      <a:pt x="3784386" y="136542"/>
                      <a:pt x="3778437" y="140961"/>
                      <a:pt x="3771098" y="140961"/>
                    </a:cubicBezTo>
                    <a:lnTo>
                      <a:pt x="3762537" y="140961"/>
                    </a:lnTo>
                    <a:lnTo>
                      <a:pt x="3762537" y="140961"/>
                    </a:lnTo>
                    <a:lnTo>
                      <a:pt x="3759890" y="140961"/>
                    </a:lnTo>
                    <a:cubicBezTo>
                      <a:pt x="3752550" y="140961"/>
                      <a:pt x="3746600" y="136542"/>
                      <a:pt x="3746600" y="131091"/>
                    </a:cubicBezTo>
                    <a:lnTo>
                      <a:pt x="3746600" y="118768"/>
                    </a:lnTo>
                    <a:cubicBezTo>
                      <a:pt x="3746600" y="113317"/>
                      <a:pt x="3752550" y="108899"/>
                      <a:pt x="3759890" y="108899"/>
                    </a:cubicBezTo>
                    <a:close/>
                    <a:moveTo>
                      <a:pt x="2995662" y="108899"/>
                    </a:moveTo>
                    <a:lnTo>
                      <a:pt x="2999756" y="108899"/>
                    </a:lnTo>
                    <a:lnTo>
                      <a:pt x="3008316" y="108899"/>
                    </a:lnTo>
                    <a:cubicBezTo>
                      <a:pt x="3015656" y="108899"/>
                      <a:pt x="3021606" y="113318"/>
                      <a:pt x="3021606" y="118769"/>
                    </a:cubicBezTo>
                    <a:cubicBezTo>
                      <a:pt x="3021606" y="122876"/>
                      <a:pt x="3021606" y="126984"/>
                      <a:pt x="3021607" y="131091"/>
                    </a:cubicBezTo>
                    <a:cubicBezTo>
                      <a:pt x="3021606" y="136542"/>
                      <a:pt x="3015656" y="140961"/>
                      <a:pt x="3008317" y="140961"/>
                    </a:cubicBezTo>
                    <a:lnTo>
                      <a:pt x="2999756" y="140961"/>
                    </a:lnTo>
                    <a:lnTo>
                      <a:pt x="2999756" y="140961"/>
                    </a:lnTo>
                    <a:lnTo>
                      <a:pt x="2995662" y="140961"/>
                    </a:lnTo>
                    <a:cubicBezTo>
                      <a:pt x="2988322" y="140961"/>
                      <a:pt x="2982372" y="136542"/>
                      <a:pt x="2982372" y="131091"/>
                    </a:cubicBezTo>
                    <a:lnTo>
                      <a:pt x="2982372" y="118768"/>
                    </a:lnTo>
                    <a:cubicBezTo>
                      <a:pt x="2982372" y="113317"/>
                      <a:pt x="2988322" y="108899"/>
                      <a:pt x="2995662" y="108899"/>
                    </a:cubicBezTo>
                    <a:close/>
                    <a:moveTo>
                      <a:pt x="2231279" y="108899"/>
                    </a:moveTo>
                    <a:lnTo>
                      <a:pt x="2235528" y="108899"/>
                    </a:lnTo>
                    <a:lnTo>
                      <a:pt x="2244088" y="108899"/>
                    </a:lnTo>
                    <a:cubicBezTo>
                      <a:pt x="2251428" y="108899"/>
                      <a:pt x="2257378" y="113318"/>
                      <a:pt x="2257378" y="118769"/>
                    </a:cubicBezTo>
                    <a:cubicBezTo>
                      <a:pt x="2257378" y="122876"/>
                      <a:pt x="2257378" y="126984"/>
                      <a:pt x="2257379" y="131091"/>
                    </a:cubicBezTo>
                    <a:cubicBezTo>
                      <a:pt x="2257378" y="136542"/>
                      <a:pt x="2251428" y="140961"/>
                      <a:pt x="2244088" y="140961"/>
                    </a:cubicBezTo>
                    <a:lnTo>
                      <a:pt x="2235528" y="140961"/>
                    </a:lnTo>
                    <a:lnTo>
                      <a:pt x="2235528" y="140961"/>
                    </a:lnTo>
                    <a:lnTo>
                      <a:pt x="2231280" y="140961"/>
                    </a:lnTo>
                    <a:cubicBezTo>
                      <a:pt x="2223940" y="140961"/>
                      <a:pt x="2217990" y="136542"/>
                      <a:pt x="2217990" y="131091"/>
                    </a:cubicBezTo>
                    <a:lnTo>
                      <a:pt x="2217990" y="118768"/>
                    </a:lnTo>
                    <a:cubicBezTo>
                      <a:pt x="2217990" y="113317"/>
                      <a:pt x="2223940" y="108899"/>
                      <a:pt x="2231279" y="108899"/>
                    </a:cubicBezTo>
                    <a:close/>
                    <a:moveTo>
                      <a:pt x="1467051" y="108899"/>
                    </a:moveTo>
                    <a:lnTo>
                      <a:pt x="1471146" y="108899"/>
                    </a:lnTo>
                    <a:lnTo>
                      <a:pt x="1479706" y="108899"/>
                    </a:lnTo>
                    <a:cubicBezTo>
                      <a:pt x="1487046" y="108899"/>
                      <a:pt x="1492996" y="113318"/>
                      <a:pt x="1492996" y="118769"/>
                    </a:cubicBezTo>
                    <a:cubicBezTo>
                      <a:pt x="1492996" y="122876"/>
                      <a:pt x="1492996" y="126984"/>
                      <a:pt x="1492996" y="131091"/>
                    </a:cubicBezTo>
                    <a:cubicBezTo>
                      <a:pt x="1492996" y="136542"/>
                      <a:pt x="1487046" y="140961"/>
                      <a:pt x="1479707" y="140961"/>
                    </a:cubicBezTo>
                    <a:lnTo>
                      <a:pt x="1471146" y="140961"/>
                    </a:lnTo>
                    <a:lnTo>
                      <a:pt x="1471146" y="140961"/>
                    </a:lnTo>
                    <a:lnTo>
                      <a:pt x="1467052" y="140961"/>
                    </a:lnTo>
                    <a:cubicBezTo>
                      <a:pt x="1459712" y="140961"/>
                      <a:pt x="1453762" y="136542"/>
                      <a:pt x="1453762" y="131091"/>
                    </a:cubicBezTo>
                    <a:lnTo>
                      <a:pt x="1453762" y="118768"/>
                    </a:lnTo>
                    <a:cubicBezTo>
                      <a:pt x="1453762" y="113317"/>
                      <a:pt x="1459712" y="108899"/>
                      <a:pt x="1467051" y="108899"/>
                    </a:cubicBezTo>
                    <a:close/>
                    <a:moveTo>
                      <a:pt x="3401424" y="96724"/>
                    </a:moveTo>
                    <a:cubicBezTo>
                      <a:pt x="3403656" y="96798"/>
                      <a:pt x="3405848" y="97503"/>
                      <a:pt x="3407476" y="98824"/>
                    </a:cubicBezTo>
                    <a:lnTo>
                      <a:pt x="3414458" y="104490"/>
                    </a:lnTo>
                    <a:cubicBezTo>
                      <a:pt x="3417710" y="107131"/>
                      <a:pt x="3417466" y="111230"/>
                      <a:pt x="3413910" y="113646"/>
                    </a:cubicBezTo>
                    <a:lnTo>
                      <a:pt x="3406280" y="118831"/>
                    </a:lnTo>
                    <a:cubicBezTo>
                      <a:pt x="3402724" y="121247"/>
                      <a:pt x="3397206" y="121065"/>
                      <a:pt x="3393952" y="118424"/>
                    </a:cubicBezTo>
                    <a:lnTo>
                      <a:pt x="3386970" y="112758"/>
                    </a:lnTo>
                    <a:cubicBezTo>
                      <a:pt x="3383716" y="110117"/>
                      <a:pt x="3383962" y="106019"/>
                      <a:pt x="3387516" y="103603"/>
                    </a:cubicBezTo>
                    <a:lnTo>
                      <a:pt x="3395147" y="98417"/>
                    </a:lnTo>
                    <a:cubicBezTo>
                      <a:pt x="3396925" y="97209"/>
                      <a:pt x="3399194" y="96651"/>
                      <a:pt x="3401424" y="96724"/>
                    </a:cubicBezTo>
                    <a:close/>
                    <a:moveTo>
                      <a:pt x="2637197" y="96724"/>
                    </a:moveTo>
                    <a:cubicBezTo>
                      <a:pt x="2639427" y="96798"/>
                      <a:pt x="2641621" y="97503"/>
                      <a:pt x="2643247" y="98824"/>
                    </a:cubicBezTo>
                    <a:lnTo>
                      <a:pt x="2650230" y="104490"/>
                    </a:lnTo>
                    <a:cubicBezTo>
                      <a:pt x="2653483" y="107131"/>
                      <a:pt x="2653238" y="111230"/>
                      <a:pt x="2649682" y="113646"/>
                    </a:cubicBezTo>
                    <a:lnTo>
                      <a:pt x="2642052" y="118831"/>
                    </a:lnTo>
                    <a:cubicBezTo>
                      <a:pt x="2638496" y="121247"/>
                      <a:pt x="2632977" y="121065"/>
                      <a:pt x="2629724" y="118424"/>
                    </a:cubicBezTo>
                    <a:lnTo>
                      <a:pt x="2622742" y="112758"/>
                    </a:lnTo>
                    <a:cubicBezTo>
                      <a:pt x="2619488" y="110117"/>
                      <a:pt x="2619734" y="106019"/>
                      <a:pt x="2623289" y="103603"/>
                    </a:cubicBezTo>
                    <a:lnTo>
                      <a:pt x="2630919" y="98417"/>
                    </a:lnTo>
                    <a:cubicBezTo>
                      <a:pt x="2632697" y="97209"/>
                      <a:pt x="2634966" y="96651"/>
                      <a:pt x="2637197" y="96724"/>
                    </a:cubicBezTo>
                    <a:close/>
                    <a:moveTo>
                      <a:pt x="1872815" y="96724"/>
                    </a:moveTo>
                    <a:cubicBezTo>
                      <a:pt x="1875046" y="96798"/>
                      <a:pt x="1877239" y="97503"/>
                      <a:pt x="1878865" y="98824"/>
                    </a:cubicBezTo>
                    <a:lnTo>
                      <a:pt x="1885847" y="104490"/>
                    </a:lnTo>
                    <a:cubicBezTo>
                      <a:pt x="1889101" y="107131"/>
                      <a:pt x="1888855" y="111230"/>
                      <a:pt x="1885300" y="113646"/>
                    </a:cubicBezTo>
                    <a:lnTo>
                      <a:pt x="1877670" y="118831"/>
                    </a:lnTo>
                    <a:cubicBezTo>
                      <a:pt x="1874114" y="121247"/>
                      <a:pt x="1868595" y="121065"/>
                      <a:pt x="1865342" y="118424"/>
                    </a:cubicBezTo>
                    <a:lnTo>
                      <a:pt x="1858360" y="112758"/>
                    </a:lnTo>
                    <a:cubicBezTo>
                      <a:pt x="1855106" y="110117"/>
                      <a:pt x="1855351" y="106019"/>
                      <a:pt x="1858906" y="103603"/>
                    </a:cubicBezTo>
                    <a:lnTo>
                      <a:pt x="1866537" y="98417"/>
                    </a:lnTo>
                    <a:cubicBezTo>
                      <a:pt x="1868315" y="97209"/>
                      <a:pt x="1870583" y="96651"/>
                      <a:pt x="1872815" y="96724"/>
                    </a:cubicBezTo>
                    <a:close/>
                    <a:moveTo>
                      <a:pt x="3956758" y="66065"/>
                    </a:moveTo>
                    <a:cubicBezTo>
                      <a:pt x="3963082" y="66065"/>
                      <a:pt x="3969406" y="67857"/>
                      <a:pt x="3974230" y="71440"/>
                    </a:cubicBezTo>
                    <a:lnTo>
                      <a:pt x="4051108" y="128532"/>
                    </a:lnTo>
                    <a:cubicBezTo>
                      <a:pt x="4060758" y="135697"/>
                      <a:pt x="4060758" y="147317"/>
                      <a:pt x="4051108" y="154482"/>
                    </a:cubicBezTo>
                    <a:lnTo>
                      <a:pt x="3981096" y="206477"/>
                    </a:lnTo>
                    <a:cubicBezTo>
                      <a:pt x="3971446" y="213642"/>
                      <a:pt x="3955800" y="213642"/>
                      <a:pt x="3946150" y="206476"/>
                    </a:cubicBezTo>
                    <a:lnTo>
                      <a:pt x="3869273" y="149384"/>
                    </a:lnTo>
                    <a:cubicBezTo>
                      <a:pt x="3859624" y="142218"/>
                      <a:pt x="3859624" y="130600"/>
                      <a:pt x="3869272" y="123434"/>
                    </a:cubicBezTo>
                    <a:lnTo>
                      <a:pt x="3939285" y="71440"/>
                    </a:lnTo>
                    <a:cubicBezTo>
                      <a:pt x="3944110" y="67857"/>
                      <a:pt x="3950434" y="66065"/>
                      <a:pt x="3956758" y="66065"/>
                    </a:cubicBezTo>
                    <a:close/>
                    <a:moveTo>
                      <a:pt x="3193978" y="66065"/>
                    </a:moveTo>
                    <a:cubicBezTo>
                      <a:pt x="3200301" y="66065"/>
                      <a:pt x="3206625" y="67857"/>
                      <a:pt x="3211450" y="71440"/>
                    </a:cubicBezTo>
                    <a:lnTo>
                      <a:pt x="3288327" y="128532"/>
                    </a:lnTo>
                    <a:cubicBezTo>
                      <a:pt x="3297977" y="135697"/>
                      <a:pt x="3297977" y="147317"/>
                      <a:pt x="3288327" y="154482"/>
                    </a:cubicBezTo>
                    <a:lnTo>
                      <a:pt x="3218314" y="206477"/>
                    </a:lnTo>
                    <a:cubicBezTo>
                      <a:pt x="3208665" y="213642"/>
                      <a:pt x="3193020" y="213642"/>
                      <a:pt x="3183370" y="206476"/>
                    </a:cubicBezTo>
                    <a:lnTo>
                      <a:pt x="3106493" y="149384"/>
                    </a:lnTo>
                    <a:cubicBezTo>
                      <a:pt x="3096843" y="142218"/>
                      <a:pt x="3096843" y="130600"/>
                      <a:pt x="3106492" y="123434"/>
                    </a:cubicBezTo>
                    <a:lnTo>
                      <a:pt x="3176505" y="71440"/>
                    </a:lnTo>
                    <a:cubicBezTo>
                      <a:pt x="3181329" y="67857"/>
                      <a:pt x="3187654" y="66065"/>
                      <a:pt x="3193978" y="66065"/>
                    </a:cubicBezTo>
                    <a:close/>
                    <a:moveTo>
                      <a:pt x="2429750" y="66065"/>
                    </a:moveTo>
                    <a:cubicBezTo>
                      <a:pt x="2436073" y="66065"/>
                      <a:pt x="2442397" y="67857"/>
                      <a:pt x="2447222" y="71440"/>
                    </a:cubicBezTo>
                    <a:lnTo>
                      <a:pt x="2524099" y="128532"/>
                    </a:lnTo>
                    <a:cubicBezTo>
                      <a:pt x="2533749" y="135697"/>
                      <a:pt x="2533749" y="147317"/>
                      <a:pt x="2524099" y="154482"/>
                    </a:cubicBezTo>
                    <a:lnTo>
                      <a:pt x="2454086" y="206477"/>
                    </a:lnTo>
                    <a:cubicBezTo>
                      <a:pt x="2444436" y="213642"/>
                      <a:pt x="2428792" y="213642"/>
                      <a:pt x="2419142" y="206476"/>
                    </a:cubicBezTo>
                    <a:lnTo>
                      <a:pt x="2342264" y="149384"/>
                    </a:lnTo>
                    <a:cubicBezTo>
                      <a:pt x="2332614" y="142218"/>
                      <a:pt x="2332614" y="130600"/>
                      <a:pt x="2342264" y="123434"/>
                    </a:cubicBezTo>
                    <a:lnTo>
                      <a:pt x="2412276" y="71440"/>
                    </a:lnTo>
                    <a:cubicBezTo>
                      <a:pt x="2417101" y="67857"/>
                      <a:pt x="2423426" y="66065"/>
                      <a:pt x="2429750" y="66065"/>
                    </a:cubicBezTo>
                    <a:close/>
                    <a:moveTo>
                      <a:pt x="1665368" y="66065"/>
                    </a:moveTo>
                    <a:cubicBezTo>
                      <a:pt x="1671691" y="66065"/>
                      <a:pt x="1678015" y="67857"/>
                      <a:pt x="1682840" y="71440"/>
                    </a:cubicBezTo>
                    <a:lnTo>
                      <a:pt x="1759717" y="128532"/>
                    </a:lnTo>
                    <a:cubicBezTo>
                      <a:pt x="1769367" y="135697"/>
                      <a:pt x="1769367" y="147317"/>
                      <a:pt x="1759717" y="154482"/>
                    </a:cubicBezTo>
                    <a:lnTo>
                      <a:pt x="1689704" y="206477"/>
                    </a:lnTo>
                    <a:cubicBezTo>
                      <a:pt x="1680054" y="213642"/>
                      <a:pt x="1664410" y="213642"/>
                      <a:pt x="1654760" y="206476"/>
                    </a:cubicBezTo>
                    <a:lnTo>
                      <a:pt x="1577882" y="149384"/>
                    </a:lnTo>
                    <a:cubicBezTo>
                      <a:pt x="1568233" y="142218"/>
                      <a:pt x="1568233" y="130600"/>
                      <a:pt x="1577882" y="123434"/>
                    </a:cubicBezTo>
                    <a:lnTo>
                      <a:pt x="1647894" y="71440"/>
                    </a:lnTo>
                    <a:cubicBezTo>
                      <a:pt x="1652719" y="67857"/>
                      <a:pt x="1659044" y="66065"/>
                      <a:pt x="1665368" y="66065"/>
                    </a:cubicBezTo>
                    <a:close/>
                    <a:moveTo>
                      <a:pt x="3486484" y="53385"/>
                    </a:moveTo>
                    <a:cubicBezTo>
                      <a:pt x="3489700" y="53048"/>
                      <a:pt x="3492989" y="53051"/>
                      <a:pt x="3496247" y="53415"/>
                    </a:cubicBezTo>
                    <a:cubicBezTo>
                      <a:pt x="3500590" y="53899"/>
                      <a:pt x="3504878" y="55026"/>
                      <a:pt x="3508860" y="56836"/>
                    </a:cubicBezTo>
                    <a:lnTo>
                      <a:pt x="3585679" y="91766"/>
                    </a:lnTo>
                    <a:cubicBezTo>
                      <a:pt x="3601606" y="99008"/>
                      <a:pt x="3606612" y="114468"/>
                      <a:pt x="3596860" y="126296"/>
                    </a:cubicBezTo>
                    <a:lnTo>
                      <a:pt x="3570114" y="158736"/>
                    </a:lnTo>
                    <a:cubicBezTo>
                      <a:pt x="3560362" y="170565"/>
                      <a:pt x="3539544" y="174282"/>
                      <a:pt x="3523616" y="167040"/>
                    </a:cubicBezTo>
                    <a:lnTo>
                      <a:pt x="3446798" y="132110"/>
                    </a:lnTo>
                    <a:cubicBezTo>
                      <a:pt x="3430870" y="124867"/>
                      <a:pt x="3425864" y="109408"/>
                      <a:pt x="3435616" y="97579"/>
                    </a:cubicBezTo>
                    <a:lnTo>
                      <a:pt x="3462362" y="65140"/>
                    </a:lnTo>
                    <a:cubicBezTo>
                      <a:pt x="3467848" y="58486"/>
                      <a:pt x="3476835" y="54399"/>
                      <a:pt x="3486484" y="53385"/>
                    </a:cubicBezTo>
                    <a:close/>
                    <a:moveTo>
                      <a:pt x="2722255" y="53385"/>
                    </a:moveTo>
                    <a:cubicBezTo>
                      <a:pt x="2725472" y="53048"/>
                      <a:pt x="2728761" y="53051"/>
                      <a:pt x="2732020" y="53415"/>
                    </a:cubicBezTo>
                    <a:cubicBezTo>
                      <a:pt x="2736362" y="53899"/>
                      <a:pt x="2740650" y="55026"/>
                      <a:pt x="2744631" y="56836"/>
                    </a:cubicBezTo>
                    <a:lnTo>
                      <a:pt x="2821452" y="91766"/>
                    </a:lnTo>
                    <a:cubicBezTo>
                      <a:pt x="2837379" y="99008"/>
                      <a:pt x="2842384" y="114468"/>
                      <a:pt x="2832632" y="126296"/>
                    </a:cubicBezTo>
                    <a:lnTo>
                      <a:pt x="2805886" y="158736"/>
                    </a:lnTo>
                    <a:cubicBezTo>
                      <a:pt x="2796134" y="170565"/>
                      <a:pt x="2775316" y="174282"/>
                      <a:pt x="2759388" y="167040"/>
                    </a:cubicBezTo>
                    <a:lnTo>
                      <a:pt x="2682570" y="132110"/>
                    </a:lnTo>
                    <a:cubicBezTo>
                      <a:pt x="2666643" y="124867"/>
                      <a:pt x="2661636" y="109408"/>
                      <a:pt x="2671388" y="97579"/>
                    </a:cubicBezTo>
                    <a:lnTo>
                      <a:pt x="2698134" y="65140"/>
                    </a:lnTo>
                    <a:cubicBezTo>
                      <a:pt x="2703620" y="58486"/>
                      <a:pt x="2712607" y="54399"/>
                      <a:pt x="2722255" y="53385"/>
                    </a:cubicBezTo>
                    <a:close/>
                    <a:moveTo>
                      <a:pt x="1957873" y="53385"/>
                    </a:moveTo>
                    <a:cubicBezTo>
                      <a:pt x="1961090" y="53048"/>
                      <a:pt x="1964379" y="53051"/>
                      <a:pt x="1967637" y="53415"/>
                    </a:cubicBezTo>
                    <a:cubicBezTo>
                      <a:pt x="1971981" y="53899"/>
                      <a:pt x="1976268" y="55026"/>
                      <a:pt x="1980249" y="56836"/>
                    </a:cubicBezTo>
                    <a:lnTo>
                      <a:pt x="2057070" y="91766"/>
                    </a:lnTo>
                    <a:cubicBezTo>
                      <a:pt x="2072997" y="99008"/>
                      <a:pt x="2078003" y="114468"/>
                      <a:pt x="2068250" y="126296"/>
                    </a:cubicBezTo>
                    <a:lnTo>
                      <a:pt x="2041504" y="158736"/>
                    </a:lnTo>
                    <a:cubicBezTo>
                      <a:pt x="2031751" y="170565"/>
                      <a:pt x="2010934" y="174282"/>
                      <a:pt x="1995006" y="167040"/>
                    </a:cubicBezTo>
                    <a:lnTo>
                      <a:pt x="1918188" y="132110"/>
                    </a:lnTo>
                    <a:cubicBezTo>
                      <a:pt x="1902260" y="124867"/>
                      <a:pt x="1897254" y="109408"/>
                      <a:pt x="1907006" y="97579"/>
                    </a:cubicBezTo>
                    <a:lnTo>
                      <a:pt x="1933753" y="65140"/>
                    </a:lnTo>
                    <a:cubicBezTo>
                      <a:pt x="1939238" y="58486"/>
                      <a:pt x="1948225" y="54399"/>
                      <a:pt x="1957873" y="53385"/>
                    </a:cubicBezTo>
                    <a:close/>
                    <a:moveTo>
                      <a:pt x="4097245" y="47630"/>
                    </a:moveTo>
                    <a:lnTo>
                      <a:pt x="4105129" y="118031"/>
                    </a:lnTo>
                    <a:lnTo>
                      <a:pt x="4096574" y="123000"/>
                    </a:lnTo>
                    <a:cubicBezTo>
                      <a:pt x="4085111" y="129659"/>
                      <a:pt x="4068550" y="128157"/>
                      <a:pt x="4059584" y="119644"/>
                    </a:cubicBezTo>
                    <a:lnTo>
                      <a:pt x="4040340" y="101377"/>
                    </a:lnTo>
                    <a:cubicBezTo>
                      <a:pt x="4031374" y="92864"/>
                      <a:pt x="4033398" y="80565"/>
                      <a:pt x="4044860" y="73907"/>
                    </a:cubicBezTo>
                    <a:lnTo>
                      <a:pt x="4086151" y="49920"/>
                    </a:lnTo>
                    <a:close/>
                    <a:moveTo>
                      <a:pt x="3425014" y="45950"/>
                    </a:moveTo>
                    <a:cubicBezTo>
                      <a:pt x="3428390" y="46256"/>
                      <a:pt x="3431608" y="47519"/>
                      <a:pt x="3433869" y="49666"/>
                    </a:cubicBezTo>
                    <a:lnTo>
                      <a:pt x="3443574" y="58879"/>
                    </a:lnTo>
                    <a:cubicBezTo>
                      <a:pt x="3448097" y="63172"/>
                      <a:pt x="3447076" y="69374"/>
                      <a:pt x="3441294" y="72733"/>
                    </a:cubicBezTo>
                    <a:lnTo>
                      <a:pt x="3428224" y="80326"/>
                    </a:lnTo>
                    <a:cubicBezTo>
                      <a:pt x="3422444" y="83684"/>
                      <a:pt x="3414092" y="82927"/>
                      <a:pt x="3409569" y="78633"/>
                    </a:cubicBezTo>
                    <a:lnTo>
                      <a:pt x="3399864" y="69420"/>
                    </a:lnTo>
                    <a:cubicBezTo>
                      <a:pt x="3395342" y="65127"/>
                      <a:pt x="3396362" y="58924"/>
                      <a:pt x="3402144" y="55565"/>
                    </a:cubicBezTo>
                    <a:lnTo>
                      <a:pt x="3415214" y="47973"/>
                    </a:lnTo>
                    <a:cubicBezTo>
                      <a:pt x="3418104" y="46294"/>
                      <a:pt x="3421638" y="45644"/>
                      <a:pt x="3425014" y="45950"/>
                    </a:cubicBezTo>
                    <a:close/>
                    <a:moveTo>
                      <a:pt x="2660785" y="45950"/>
                    </a:moveTo>
                    <a:cubicBezTo>
                      <a:pt x="2664162" y="46256"/>
                      <a:pt x="2667380" y="47519"/>
                      <a:pt x="2669642" y="49666"/>
                    </a:cubicBezTo>
                    <a:lnTo>
                      <a:pt x="2679346" y="58879"/>
                    </a:lnTo>
                    <a:cubicBezTo>
                      <a:pt x="2683868" y="63172"/>
                      <a:pt x="2682848" y="69374"/>
                      <a:pt x="2677066" y="72733"/>
                    </a:cubicBezTo>
                    <a:lnTo>
                      <a:pt x="2663997" y="80326"/>
                    </a:lnTo>
                    <a:cubicBezTo>
                      <a:pt x="2658216" y="83684"/>
                      <a:pt x="2649863" y="82927"/>
                      <a:pt x="2645341" y="78633"/>
                    </a:cubicBezTo>
                    <a:lnTo>
                      <a:pt x="2635636" y="69420"/>
                    </a:lnTo>
                    <a:cubicBezTo>
                      <a:pt x="2631114" y="65127"/>
                      <a:pt x="2632134" y="58924"/>
                      <a:pt x="2637916" y="55565"/>
                    </a:cubicBezTo>
                    <a:lnTo>
                      <a:pt x="2650985" y="47973"/>
                    </a:lnTo>
                    <a:cubicBezTo>
                      <a:pt x="2653876" y="46294"/>
                      <a:pt x="2657410" y="45644"/>
                      <a:pt x="2660785" y="45950"/>
                    </a:cubicBezTo>
                    <a:close/>
                    <a:moveTo>
                      <a:pt x="1896403" y="45950"/>
                    </a:moveTo>
                    <a:cubicBezTo>
                      <a:pt x="1899780" y="46256"/>
                      <a:pt x="1902998" y="47519"/>
                      <a:pt x="1905260" y="49666"/>
                    </a:cubicBezTo>
                    <a:lnTo>
                      <a:pt x="1914964" y="58879"/>
                    </a:lnTo>
                    <a:cubicBezTo>
                      <a:pt x="1919486" y="63172"/>
                      <a:pt x="1918466" y="69374"/>
                      <a:pt x="1912684" y="72733"/>
                    </a:cubicBezTo>
                    <a:lnTo>
                      <a:pt x="1899614" y="80326"/>
                    </a:lnTo>
                    <a:cubicBezTo>
                      <a:pt x="1893834" y="83684"/>
                      <a:pt x="1885482" y="82927"/>
                      <a:pt x="1880959" y="78633"/>
                    </a:cubicBezTo>
                    <a:lnTo>
                      <a:pt x="1871254" y="69420"/>
                    </a:lnTo>
                    <a:cubicBezTo>
                      <a:pt x="1866732" y="65127"/>
                      <a:pt x="1867752" y="58924"/>
                      <a:pt x="1873534" y="55565"/>
                    </a:cubicBezTo>
                    <a:lnTo>
                      <a:pt x="1886603" y="47973"/>
                    </a:lnTo>
                    <a:cubicBezTo>
                      <a:pt x="1889494" y="46294"/>
                      <a:pt x="1893027" y="45644"/>
                      <a:pt x="1896403" y="45950"/>
                    </a:cubicBezTo>
                    <a:close/>
                    <a:moveTo>
                      <a:pt x="3342801" y="45909"/>
                    </a:moveTo>
                    <a:cubicBezTo>
                      <a:pt x="3349495" y="46516"/>
                      <a:pt x="3355876" y="49020"/>
                      <a:pt x="3360360" y="53276"/>
                    </a:cubicBezTo>
                    <a:lnTo>
                      <a:pt x="3379602" y="71544"/>
                    </a:lnTo>
                    <a:cubicBezTo>
                      <a:pt x="3388569" y="80056"/>
                      <a:pt x="3386546" y="92355"/>
                      <a:pt x="3375084" y="99014"/>
                    </a:cubicBezTo>
                    <a:lnTo>
                      <a:pt x="3333793" y="123000"/>
                    </a:lnTo>
                    <a:cubicBezTo>
                      <a:pt x="3322330" y="129659"/>
                      <a:pt x="3305768" y="128157"/>
                      <a:pt x="3296802" y="119644"/>
                    </a:cubicBezTo>
                    <a:lnTo>
                      <a:pt x="3277559" y="101377"/>
                    </a:lnTo>
                    <a:cubicBezTo>
                      <a:pt x="3268593" y="92864"/>
                      <a:pt x="3270617" y="80565"/>
                      <a:pt x="3282079" y="73907"/>
                    </a:cubicBezTo>
                    <a:lnTo>
                      <a:pt x="3323370" y="49920"/>
                    </a:lnTo>
                    <a:cubicBezTo>
                      <a:pt x="3329101" y="46590"/>
                      <a:pt x="3336108" y="45301"/>
                      <a:pt x="3342801" y="45909"/>
                    </a:cubicBezTo>
                    <a:close/>
                    <a:moveTo>
                      <a:pt x="2578573" y="45909"/>
                    </a:moveTo>
                    <a:cubicBezTo>
                      <a:pt x="2585266" y="46516"/>
                      <a:pt x="2591648" y="49020"/>
                      <a:pt x="2596132" y="53276"/>
                    </a:cubicBezTo>
                    <a:lnTo>
                      <a:pt x="2615374" y="71544"/>
                    </a:lnTo>
                    <a:cubicBezTo>
                      <a:pt x="2624341" y="80056"/>
                      <a:pt x="2622318" y="92355"/>
                      <a:pt x="2610856" y="99014"/>
                    </a:cubicBezTo>
                    <a:lnTo>
                      <a:pt x="2569564" y="123000"/>
                    </a:lnTo>
                    <a:cubicBezTo>
                      <a:pt x="2558102" y="129659"/>
                      <a:pt x="2541540" y="128157"/>
                      <a:pt x="2532574" y="119644"/>
                    </a:cubicBezTo>
                    <a:lnTo>
                      <a:pt x="2513331" y="101377"/>
                    </a:lnTo>
                    <a:cubicBezTo>
                      <a:pt x="2504366" y="92864"/>
                      <a:pt x="2506388" y="80565"/>
                      <a:pt x="2517850" y="73907"/>
                    </a:cubicBezTo>
                    <a:lnTo>
                      <a:pt x="2559142" y="49920"/>
                    </a:lnTo>
                    <a:cubicBezTo>
                      <a:pt x="2564873" y="46590"/>
                      <a:pt x="2571879" y="45301"/>
                      <a:pt x="2578573" y="45909"/>
                    </a:cubicBezTo>
                    <a:close/>
                    <a:moveTo>
                      <a:pt x="1814191" y="45909"/>
                    </a:moveTo>
                    <a:cubicBezTo>
                      <a:pt x="1820884" y="46516"/>
                      <a:pt x="1827267" y="49020"/>
                      <a:pt x="1831750" y="53276"/>
                    </a:cubicBezTo>
                    <a:lnTo>
                      <a:pt x="1850992" y="71544"/>
                    </a:lnTo>
                    <a:cubicBezTo>
                      <a:pt x="1859958" y="80056"/>
                      <a:pt x="1857936" y="92355"/>
                      <a:pt x="1846474" y="99014"/>
                    </a:cubicBezTo>
                    <a:lnTo>
                      <a:pt x="1805183" y="123000"/>
                    </a:lnTo>
                    <a:cubicBezTo>
                      <a:pt x="1793720" y="129659"/>
                      <a:pt x="1777158" y="128157"/>
                      <a:pt x="1768192" y="119644"/>
                    </a:cubicBezTo>
                    <a:lnTo>
                      <a:pt x="1748950" y="101377"/>
                    </a:lnTo>
                    <a:cubicBezTo>
                      <a:pt x="1739983" y="92864"/>
                      <a:pt x="1742006" y="80565"/>
                      <a:pt x="1753469" y="73907"/>
                    </a:cubicBezTo>
                    <a:lnTo>
                      <a:pt x="1794760" y="49920"/>
                    </a:lnTo>
                    <a:cubicBezTo>
                      <a:pt x="1800492" y="46590"/>
                      <a:pt x="1807497" y="45301"/>
                      <a:pt x="1814191" y="45909"/>
                    </a:cubicBezTo>
                    <a:close/>
                    <a:moveTo>
                      <a:pt x="3856323" y="36069"/>
                    </a:moveTo>
                    <a:cubicBezTo>
                      <a:pt x="3859716" y="36069"/>
                      <a:pt x="3863108" y="37030"/>
                      <a:pt x="3865695" y="38952"/>
                    </a:cubicBezTo>
                    <a:lnTo>
                      <a:pt x="3903248" y="66841"/>
                    </a:lnTo>
                    <a:cubicBezTo>
                      <a:pt x="3908424" y="70684"/>
                      <a:pt x="3908424" y="76916"/>
                      <a:pt x="3903248" y="80760"/>
                    </a:cubicBezTo>
                    <a:lnTo>
                      <a:pt x="3850876" y="119653"/>
                    </a:lnTo>
                    <a:cubicBezTo>
                      <a:pt x="3845700" y="123496"/>
                      <a:pt x="3837309" y="123497"/>
                      <a:pt x="3832133" y="119653"/>
                    </a:cubicBezTo>
                    <a:lnTo>
                      <a:pt x="3794580" y="91765"/>
                    </a:lnTo>
                    <a:cubicBezTo>
                      <a:pt x="3789404" y="87921"/>
                      <a:pt x="3789404" y="81689"/>
                      <a:pt x="3794580" y="77845"/>
                    </a:cubicBezTo>
                    <a:lnTo>
                      <a:pt x="3846951" y="38952"/>
                    </a:lnTo>
                    <a:cubicBezTo>
                      <a:pt x="3849540" y="37030"/>
                      <a:pt x="3852931" y="36069"/>
                      <a:pt x="3856323" y="36069"/>
                    </a:cubicBezTo>
                    <a:close/>
                    <a:moveTo>
                      <a:pt x="3093542" y="36069"/>
                    </a:moveTo>
                    <a:cubicBezTo>
                      <a:pt x="3096935" y="36069"/>
                      <a:pt x="3100326" y="37030"/>
                      <a:pt x="3102914" y="38952"/>
                    </a:cubicBezTo>
                    <a:lnTo>
                      <a:pt x="3140468" y="66841"/>
                    </a:lnTo>
                    <a:cubicBezTo>
                      <a:pt x="3145644" y="70684"/>
                      <a:pt x="3145643" y="76916"/>
                      <a:pt x="3140468" y="80760"/>
                    </a:cubicBezTo>
                    <a:lnTo>
                      <a:pt x="3088096" y="119653"/>
                    </a:lnTo>
                    <a:cubicBezTo>
                      <a:pt x="3082920" y="123496"/>
                      <a:pt x="3074528" y="123497"/>
                      <a:pt x="3069352" y="119653"/>
                    </a:cubicBezTo>
                    <a:lnTo>
                      <a:pt x="3031799" y="91765"/>
                    </a:lnTo>
                    <a:cubicBezTo>
                      <a:pt x="3026623" y="87921"/>
                      <a:pt x="3026623" y="81689"/>
                      <a:pt x="3031799" y="77845"/>
                    </a:cubicBezTo>
                    <a:lnTo>
                      <a:pt x="3084170" y="38952"/>
                    </a:lnTo>
                    <a:cubicBezTo>
                      <a:pt x="3086758" y="37030"/>
                      <a:pt x="3090150" y="36069"/>
                      <a:pt x="3093542" y="36069"/>
                    </a:cubicBezTo>
                    <a:close/>
                    <a:moveTo>
                      <a:pt x="2329314" y="36069"/>
                    </a:moveTo>
                    <a:cubicBezTo>
                      <a:pt x="2332707" y="36069"/>
                      <a:pt x="2336099" y="37030"/>
                      <a:pt x="2338686" y="38952"/>
                    </a:cubicBezTo>
                    <a:lnTo>
                      <a:pt x="2376240" y="66841"/>
                    </a:lnTo>
                    <a:cubicBezTo>
                      <a:pt x="2381416" y="70684"/>
                      <a:pt x="2381415" y="76916"/>
                      <a:pt x="2376240" y="80760"/>
                    </a:cubicBezTo>
                    <a:lnTo>
                      <a:pt x="2323868" y="119653"/>
                    </a:lnTo>
                    <a:cubicBezTo>
                      <a:pt x="2318692" y="123496"/>
                      <a:pt x="2310300" y="123497"/>
                      <a:pt x="2305124" y="119653"/>
                    </a:cubicBezTo>
                    <a:lnTo>
                      <a:pt x="2267570" y="91765"/>
                    </a:lnTo>
                    <a:cubicBezTo>
                      <a:pt x="2262395" y="87921"/>
                      <a:pt x="2262395" y="81689"/>
                      <a:pt x="2267570" y="77845"/>
                    </a:cubicBezTo>
                    <a:lnTo>
                      <a:pt x="2319942" y="38952"/>
                    </a:lnTo>
                    <a:cubicBezTo>
                      <a:pt x="2322530" y="37030"/>
                      <a:pt x="2325922" y="36069"/>
                      <a:pt x="2329314" y="36069"/>
                    </a:cubicBezTo>
                    <a:close/>
                    <a:moveTo>
                      <a:pt x="1564932" y="36069"/>
                    </a:moveTo>
                    <a:cubicBezTo>
                      <a:pt x="1568325" y="36069"/>
                      <a:pt x="1571716" y="37030"/>
                      <a:pt x="1574304" y="38952"/>
                    </a:cubicBezTo>
                    <a:lnTo>
                      <a:pt x="1611858" y="66841"/>
                    </a:lnTo>
                    <a:cubicBezTo>
                      <a:pt x="1617034" y="70684"/>
                      <a:pt x="1617033" y="76916"/>
                      <a:pt x="1611858" y="80760"/>
                    </a:cubicBezTo>
                    <a:lnTo>
                      <a:pt x="1559486" y="119653"/>
                    </a:lnTo>
                    <a:cubicBezTo>
                      <a:pt x="1554310" y="123496"/>
                      <a:pt x="1545918" y="123497"/>
                      <a:pt x="1540742" y="119653"/>
                    </a:cubicBezTo>
                    <a:lnTo>
                      <a:pt x="1503188" y="91765"/>
                    </a:lnTo>
                    <a:cubicBezTo>
                      <a:pt x="1498013" y="87921"/>
                      <a:pt x="1498013" y="81689"/>
                      <a:pt x="1503188" y="77845"/>
                    </a:cubicBezTo>
                    <a:lnTo>
                      <a:pt x="1555560" y="38952"/>
                    </a:lnTo>
                    <a:cubicBezTo>
                      <a:pt x="1558148" y="37030"/>
                      <a:pt x="1561540" y="36069"/>
                      <a:pt x="1564932" y="36069"/>
                    </a:cubicBezTo>
                    <a:close/>
                    <a:moveTo>
                      <a:pt x="3567076" y="36002"/>
                    </a:moveTo>
                    <a:cubicBezTo>
                      <a:pt x="3569428" y="36483"/>
                      <a:pt x="3571532" y="37629"/>
                      <a:pt x="3572832" y="39328"/>
                    </a:cubicBezTo>
                    <a:lnTo>
                      <a:pt x="3580114" y="48841"/>
                    </a:lnTo>
                    <a:cubicBezTo>
                      <a:pt x="3582714" y="52238"/>
                      <a:pt x="3581114" y="56557"/>
                      <a:pt x="3576540" y="58488"/>
                    </a:cubicBezTo>
                    <a:lnTo>
                      <a:pt x="3563994" y="63785"/>
                    </a:lnTo>
                    <a:cubicBezTo>
                      <a:pt x="3559420" y="65717"/>
                      <a:pt x="3553602" y="64528"/>
                      <a:pt x="3551002" y="61132"/>
                    </a:cubicBezTo>
                    <a:lnTo>
                      <a:pt x="3543720" y="51618"/>
                    </a:lnTo>
                    <a:cubicBezTo>
                      <a:pt x="3541119" y="48222"/>
                      <a:pt x="3542720" y="43901"/>
                      <a:pt x="3547294" y="41970"/>
                    </a:cubicBezTo>
                    <a:lnTo>
                      <a:pt x="3559840" y="36674"/>
                    </a:lnTo>
                    <a:cubicBezTo>
                      <a:pt x="3562127" y="35708"/>
                      <a:pt x="3564724" y="35522"/>
                      <a:pt x="3567076" y="36002"/>
                    </a:cubicBezTo>
                    <a:close/>
                    <a:moveTo>
                      <a:pt x="2802848" y="36002"/>
                    </a:moveTo>
                    <a:cubicBezTo>
                      <a:pt x="2805199" y="36483"/>
                      <a:pt x="2807304" y="37629"/>
                      <a:pt x="2808604" y="39328"/>
                    </a:cubicBezTo>
                    <a:lnTo>
                      <a:pt x="2815886" y="48841"/>
                    </a:lnTo>
                    <a:cubicBezTo>
                      <a:pt x="2818486" y="52238"/>
                      <a:pt x="2816886" y="56557"/>
                      <a:pt x="2812312" y="58488"/>
                    </a:cubicBezTo>
                    <a:lnTo>
                      <a:pt x="2799766" y="63785"/>
                    </a:lnTo>
                    <a:cubicBezTo>
                      <a:pt x="2795191" y="65717"/>
                      <a:pt x="2789374" y="64528"/>
                      <a:pt x="2786774" y="61132"/>
                    </a:cubicBezTo>
                    <a:lnTo>
                      <a:pt x="2779492" y="51618"/>
                    </a:lnTo>
                    <a:cubicBezTo>
                      <a:pt x="2776892" y="48222"/>
                      <a:pt x="2778492" y="43901"/>
                      <a:pt x="2783066" y="41970"/>
                    </a:cubicBezTo>
                    <a:lnTo>
                      <a:pt x="2795612" y="36674"/>
                    </a:lnTo>
                    <a:cubicBezTo>
                      <a:pt x="2797899" y="35708"/>
                      <a:pt x="2800496" y="35522"/>
                      <a:pt x="2802848" y="36002"/>
                    </a:cubicBezTo>
                    <a:close/>
                    <a:moveTo>
                      <a:pt x="2038466" y="36002"/>
                    </a:moveTo>
                    <a:cubicBezTo>
                      <a:pt x="2040817" y="36483"/>
                      <a:pt x="2042922" y="37629"/>
                      <a:pt x="2044222" y="39328"/>
                    </a:cubicBezTo>
                    <a:lnTo>
                      <a:pt x="2051504" y="48841"/>
                    </a:lnTo>
                    <a:cubicBezTo>
                      <a:pt x="2054104" y="52238"/>
                      <a:pt x="2052504" y="56557"/>
                      <a:pt x="2047930" y="58488"/>
                    </a:cubicBezTo>
                    <a:lnTo>
                      <a:pt x="2035384" y="63785"/>
                    </a:lnTo>
                    <a:cubicBezTo>
                      <a:pt x="2030810" y="65717"/>
                      <a:pt x="2024992" y="64528"/>
                      <a:pt x="2022392" y="61132"/>
                    </a:cubicBezTo>
                    <a:lnTo>
                      <a:pt x="2015110" y="51618"/>
                    </a:lnTo>
                    <a:cubicBezTo>
                      <a:pt x="2012509" y="48222"/>
                      <a:pt x="2014109" y="43901"/>
                      <a:pt x="2018684" y="41970"/>
                    </a:cubicBezTo>
                    <a:lnTo>
                      <a:pt x="2031230" y="36674"/>
                    </a:lnTo>
                    <a:cubicBezTo>
                      <a:pt x="2033518" y="35708"/>
                      <a:pt x="2036114" y="35522"/>
                      <a:pt x="2038466" y="36002"/>
                    </a:cubicBezTo>
                    <a:close/>
                    <a:moveTo>
                      <a:pt x="3920384" y="31492"/>
                    </a:moveTo>
                    <a:lnTo>
                      <a:pt x="3936134" y="31492"/>
                    </a:lnTo>
                    <a:cubicBezTo>
                      <a:pt x="3943475" y="31492"/>
                      <a:pt x="3949425" y="35910"/>
                      <a:pt x="3949425" y="41361"/>
                    </a:cubicBezTo>
                    <a:cubicBezTo>
                      <a:pt x="3949425" y="45469"/>
                      <a:pt x="3949424" y="49576"/>
                      <a:pt x="3949424" y="53684"/>
                    </a:cubicBezTo>
                    <a:cubicBezTo>
                      <a:pt x="3949425" y="59135"/>
                      <a:pt x="3943475" y="63553"/>
                      <a:pt x="3936134" y="63553"/>
                    </a:cubicBezTo>
                    <a:lnTo>
                      <a:pt x="3920384" y="63554"/>
                    </a:lnTo>
                    <a:cubicBezTo>
                      <a:pt x="3913044" y="63554"/>
                      <a:pt x="3907094" y="59135"/>
                      <a:pt x="3907094" y="53684"/>
                    </a:cubicBezTo>
                    <a:lnTo>
                      <a:pt x="3907094" y="41361"/>
                    </a:lnTo>
                    <a:cubicBezTo>
                      <a:pt x="3907094" y="35910"/>
                      <a:pt x="3913044" y="31491"/>
                      <a:pt x="3920384" y="31492"/>
                    </a:cubicBezTo>
                    <a:close/>
                    <a:moveTo>
                      <a:pt x="3157602" y="31492"/>
                    </a:moveTo>
                    <a:lnTo>
                      <a:pt x="3173353" y="31492"/>
                    </a:lnTo>
                    <a:cubicBezTo>
                      <a:pt x="3180694" y="31492"/>
                      <a:pt x="3186644" y="35910"/>
                      <a:pt x="3186644" y="41361"/>
                    </a:cubicBezTo>
                    <a:cubicBezTo>
                      <a:pt x="3186644" y="45469"/>
                      <a:pt x="3186644" y="49576"/>
                      <a:pt x="3186644" y="53684"/>
                    </a:cubicBezTo>
                    <a:cubicBezTo>
                      <a:pt x="3186644" y="59135"/>
                      <a:pt x="3180694" y="63553"/>
                      <a:pt x="3173353" y="63553"/>
                    </a:cubicBezTo>
                    <a:lnTo>
                      <a:pt x="3157603" y="63554"/>
                    </a:lnTo>
                    <a:cubicBezTo>
                      <a:pt x="3150264" y="63554"/>
                      <a:pt x="3144312" y="59135"/>
                      <a:pt x="3144312" y="53684"/>
                    </a:cubicBezTo>
                    <a:lnTo>
                      <a:pt x="3144312" y="41361"/>
                    </a:lnTo>
                    <a:cubicBezTo>
                      <a:pt x="3144312" y="35910"/>
                      <a:pt x="3150264" y="31491"/>
                      <a:pt x="3157602" y="31492"/>
                    </a:cubicBezTo>
                    <a:close/>
                    <a:moveTo>
                      <a:pt x="2393374" y="31492"/>
                    </a:moveTo>
                    <a:lnTo>
                      <a:pt x="2409126" y="31492"/>
                    </a:lnTo>
                    <a:cubicBezTo>
                      <a:pt x="2416466" y="31492"/>
                      <a:pt x="2422416" y="35910"/>
                      <a:pt x="2422416" y="41361"/>
                    </a:cubicBezTo>
                    <a:cubicBezTo>
                      <a:pt x="2422416" y="45469"/>
                      <a:pt x="2422416" y="49576"/>
                      <a:pt x="2422415" y="53684"/>
                    </a:cubicBezTo>
                    <a:cubicBezTo>
                      <a:pt x="2422416" y="59135"/>
                      <a:pt x="2416466" y="63553"/>
                      <a:pt x="2409126" y="63553"/>
                    </a:cubicBezTo>
                    <a:lnTo>
                      <a:pt x="2393375" y="63554"/>
                    </a:lnTo>
                    <a:cubicBezTo>
                      <a:pt x="2386036" y="63554"/>
                      <a:pt x="2380085" y="59135"/>
                      <a:pt x="2380085" y="53684"/>
                    </a:cubicBezTo>
                    <a:lnTo>
                      <a:pt x="2380085" y="41361"/>
                    </a:lnTo>
                    <a:cubicBezTo>
                      <a:pt x="2380085" y="35910"/>
                      <a:pt x="2386036" y="31491"/>
                      <a:pt x="2393374" y="31492"/>
                    </a:cubicBezTo>
                    <a:close/>
                    <a:moveTo>
                      <a:pt x="1628993" y="31492"/>
                    </a:moveTo>
                    <a:lnTo>
                      <a:pt x="1644744" y="31492"/>
                    </a:lnTo>
                    <a:cubicBezTo>
                      <a:pt x="1652084" y="31492"/>
                      <a:pt x="1658034" y="35910"/>
                      <a:pt x="1658034" y="41361"/>
                    </a:cubicBezTo>
                    <a:cubicBezTo>
                      <a:pt x="1658034" y="45469"/>
                      <a:pt x="1658034" y="49576"/>
                      <a:pt x="1658033" y="53684"/>
                    </a:cubicBezTo>
                    <a:cubicBezTo>
                      <a:pt x="1658034" y="59135"/>
                      <a:pt x="1652084" y="63553"/>
                      <a:pt x="1644744" y="63553"/>
                    </a:cubicBezTo>
                    <a:lnTo>
                      <a:pt x="1628993" y="63554"/>
                    </a:lnTo>
                    <a:cubicBezTo>
                      <a:pt x="1621653" y="63554"/>
                      <a:pt x="1615702" y="59135"/>
                      <a:pt x="1615702" y="53684"/>
                    </a:cubicBezTo>
                    <a:lnTo>
                      <a:pt x="1615702" y="41361"/>
                    </a:lnTo>
                    <a:cubicBezTo>
                      <a:pt x="1615702" y="35910"/>
                      <a:pt x="1621653" y="31491"/>
                      <a:pt x="1628993" y="31492"/>
                    </a:cubicBezTo>
                    <a:close/>
                    <a:moveTo>
                      <a:pt x="1358625" y="22545"/>
                    </a:moveTo>
                    <a:lnTo>
                      <a:pt x="1376634" y="27490"/>
                    </a:lnTo>
                    <a:lnTo>
                      <a:pt x="1436976" y="68978"/>
                    </a:lnTo>
                    <a:cubicBezTo>
                      <a:pt x="1448895" y="77173"/>
                      <a:pt x="1449612" y="90992"/>
                      <a:pt x="1438577" y="99843"/>
                    </a:cubicBezTo>
                    <a:lnTo>
                      <a:pt x="1408314" y="124118"/>
                    </a:lnTo>
                    <a:cubicBezTo>
                      <a:pt x="1397279" y="132969"/>
                      <a:pt x="1378673" y="133501"/>
                      <a:pt x="1366753" y="125307"/>
                    </a:cubicBezTo>
                    <a:lnTo>
                      <a:pt x="1348521" y="112771"/>
                    </a:lnTo>
                    <a:close/>
                    <a:moveTo>
                      <a:pt x="3648359" y="21693"/>
                    </a:moveTo>
                    <a:cubicBezTo>
                      <a:pt x="3655881" y="21478"/>
                      <a:pt x="3663512" y="23393"/>
                      <a:pt x="3669472" y="27490"/>
                    </a:cubicBezTo>
                    <a:lnTo>
                      <a:pt x="3729814" y="68978"/>
                    </a:lnTo>
                    <a:cubicBezTo>
                      <a:pt x="3741733" y="77173"/>
                      <a:pt x="3742450" y="90992"/>
                      <a:pt x="3731416" y="99843"/>
                    </a:cubicBezTo>
                    <a:lnTo>
                      <a:pt x="3701152" y="124118"/>
                    </a:lnTo>
                    <a:cubicBezTo>
                      <a:pt x="3690118" y="132969"/>
                      <a:pt x="3671511" y="133501"/>
                      <a:pt x="3659591" y="125307"/>
                    </a:cubicBezTo>
                    <a:lnTo>
                      <a:pt x="3599248" y="83819"/>
                    </a:lnTo>
                    <a:cubicBezTo>
                      <a:pt x="3587330" y="75624"/>
                      <a:pt x="3586612" y="61806"/>
                      <a:pt x="3597648" y="52955"/>
                    </a:cubicBezTo>
                    <a:lnTo>
                      <a:pt x="3627910" y="28679"/>
                    </a:lnTo>
                    <a:cubicBezTo>
                      <a:pt x="3633428" y="24253"/>
                      <a:pt x="3640838" y="21907"/>
                      <a:pt x="3648359" y="21693"/>
                    </a:cubicBezTo>
                    <a:close/>
                    <a:moveTo>
                      <a:pt x="2884132" y="21693"/>
                    </a:moveTo>
                    <a:cubicBezTo>
                      <a:pt x="2891653" y="21478"/>
                      <a:pt x="2899284" y="23393"/>
                      <a:pt x="2905244" y="27490"/>
                    </a:cubicBezTo>
                    <a:lnTo>
                      <a:pt x="2965586" y="68978"/>
                    </a:lnTo>
                    <a:cubicBezTo>
                      <a:pt x="2977505" y="77173"/>
                      <a:pt x="2978222" y="90992"/>
                      <a:pt x="2967187" y="99843"/>
                    </a:cubicBezTo>
                    <a:lnTo>
                      <a:pt x="2936924" y="124118"/>
                    </a:lnTo>
                    <a:cubicBezTo>
                      <a:pt x="2925890" y="132969"/>
                      <a:pt x="2907282" y="133501"/>
                      <a:pt x="2895363" y="125307"/>
                    </a:cubicBezTo>
                    <a:lnTo>
                      <a:pt x="2835021" y="83819"/>
                    </a:lnTo>
                    <a:cubicBezTo>
                      <a:pt x="2823102" y="75624"/>
                      <a:pt x="2822384" y="61806"/>
                      <a:pt x="2833420" y="52955"/>
                    </a:cubicBezTo>
                    <a:lnTo>
                      <a:pt x="2863682" y="28679"/>
                    </a:lnTo>
                    <a:cubicBezTo>
                      <a:pt x="2869200" y="24253"/>
                      <a:pt x="2876610" y="21907"/>
                      <a:pt x="2884132" y="21693"/>
                    </a:cubicBezTo>
                    <a:close/>
                    <a:moveTo>
                      <a:pt x="2119750" y="21693"/>
                    </a:moveTo>
                    <a:cubicBezTo>
                      <a:pt x="2127271" y="21478"/>
                      <a:pt x="2134902" y="23393"/>
                      <a:pt x="2140862" y="27490"/>
                    </a:cubicBezTo>
                    <a:lnTo>
                      <a:pt x="2201204" y="68978"/>
                    </a:lnTo>
                    <a:cubicBezTo>
                      <a:pt x="2213123" y="77173"/>
                      <a:pt x="2213839" y="90992"/>
                      <a:pt x="2202806" y="99843"/>
                    </a:cubicBezTo>
                    <a:lnTo>
                      <a:pt x="2172542" y="124118"/>
                    </a:lnTo>
                    <a:cubicBezTo>
                      <a:pt x="2161508" y="132969"/>
                      <a:pt x="2142900" y="133501"/>
                      <a:pt x="2130981" y="125307"/>
                    </a:cubicBezTo>
                    <a:lnTo>
                      <a:pt x="2070638" y="83819"/>
                    </a:lnTo>
                    <a:cubicBezTo>
                      <a:pt x="2058719" y="75624"/>
                      <a:pt x="2058003" y="61806"/>
                      <a:pt x="2069037" y="52955"/>
                    </a:cubicBezTo>
                    <a:lnTo>
                      <a:pt x="2099300" y="28679"/>
                    </a:lnTo>
                    <a:cubicBezTo>
                      <a:pt x="2104818" y="24253"/>
                      <a:pt x="2112228" y="21907"/>
                      <a:pt x="2119750" y="21693"/>
                    </a:cubicBezTo>
                    <a:close/>
                    <a:moveTo>
                      <a:pt x="3353650" y="16092"/>
                    </a:moveTo>
                    <a:cubicBezTo>
                      <a:pt x="3355881" y="16166"/>
                      <a:pt x="3358075" y="16871"/>
                      <a:pt x="3359701" y="18191"/>
                    </a:cubicBezTo>
                    <a:lnTo>
                      <a:pt x="3366683" y="23858"/>
                    </a:lnTo>
                    <a:cubicBezTo>
                      <a:pt x="3369936" y="26498"/>
                      <a:pt x="3369692" y="30597"/>
                      <a:pt x="3366136" y="33013"/>
                    </a:cubicBezTo>
                    <a:lnTo>
                      <a:pt x="3358506" y="38198"/>
                    </a:lnTo>
                    <a:cubicBezTo>
                      <a:pt x="3354951" y="40615"/>
                      <a:pt x="3349430" y="40432"/>
                      <a:pt x="3346178" y="37792"/>
                    </a:cubicBezTo>
                    <a:lnTo>
                      <a:pt x="3339195" y="32125"/>
                    </a:lnTo>
                    <a:cubicBezTo>
                      <a:pt x="3335942" y="29484"/>
                      <a:pt x="3336187" y="25386"/>
                      <a:pt x="3339742" y="22970"/>
                    </a:cubicBezTo>
                    <a:lnTo>
                      <a:pt x="3347372" y="17785"/>
                    </a:lnTo>
                    <a:cubicBezTo>
                      <a:pt x="3349151" y="16576"/>
                      <a:pt x="3351419" y="16018"/>
                      <a:pt x="3353650" y="16092"/>
                    </a:cubicBezTo>
                    <a:close/>
                    <a:moveTo>
                      <a:pt x="2589422" y="16092"/>
                    </a:moveTo>
                    <a:cubicBezTo>
                      <a:pt x="2591653" y="16166"/>
                      <a:pt x="2593847" y="16871"/>
                      <a:pt x="2595473" y="18191"/>
                    </a:cubicBezTo>
                    <a:lnTo>
                      <a:pt x="2602455" y="23858"/>
                    </a:lnTo>
                    <a:cubicBezTo>
                      <a:pt x="2605709" y="26498"/>
                      <a:pt x="2605464" y="30597"/>
                      <a:pt x="2601908" y="33013"/>
                    </a:cubicBezTo>
                    <a:lnTo>
                      <a:pt x="2594277" y="38198"/>
                    </a:lnTo>
                    <a:cubicBezTo>
                      <a:pt x="2590722" y="40615"/>
                      <a:pt x="2585202" y="40432"/>
                      <a:pt x="2581950" y="37792"/>
                    </a:cubicBezTo>
                    <a:lnTo>
                      <a:pt x="2574967" y="32125"/>
                    </a:lnTo>
                    <a:cubicBezTo>
                      <a:pt x="2571714" y="29484"/>
                      <a:pt x="2571959" y="25386"/>
                      <a:pt x="2575513" y="22970"/>
                    </a:cubicBezTo>
                    <a:lnTo>
                      <a:pt x="2583144" y="17785"/>
                    </a:lnTo>
                    <a:cubicBezTo>
                      <a:pt x="2584923" y="16576"/>
                      <a:pt x="2587191" y="16018"/>
                      <a:pt x="2589422" y="16092"/>
                    </a:cubicBezTo>
                    <a:close/>
                    <a:moveTo>
                      <a:pt x="1825040" y="16092"/>
                    </a:moveTo>
                    <a:cubicBezTo>
                      <a:pt x="1827271" y="16166"/>
                      <a:pt x="1829464" y="16871"/>
                      <a:pt x="1831091" y="18191"/>
                    </a:cubicBezTo>
                    <a:lnTo>
                      <a:pt x="1838073" y="23858"/>
                    </a:lnTo>
                    <a:cubicBezTo>
                      <a:pt x="1841326" y="26498"/>
                      <a:pt x="1841082" y="30597"/>
                      <a:pt x="1837526" y="33013"/>
                    </a:cubicBezTo>
                    <a:lnTo>
                      <a:pt x="1829896" y="38198"/>
                    </a:lnTo>
                    <a:cubicBezTo>
                      <a:pt x="1826340" y="40615"/>
                      <a:pt x="1820821" y="40432"/>
                      <a:pt x="1817567" y="37792"/>
                    </a:cubicBezTo>
                    <a:lnTo>
                      <a:pt x="1810585" y="32125"/>
                    </a:lnTo>
                    <a:cubicBezTo>
                      <a:pt x="1807332" y="29484"/>
                      <a:pt x="1807577" y="25386"/>
                      <a:pt x="1811132" y="22970"/>
                    </a:cubicBezTo>
                    <a:lnTo>
                      <a:pt x="1818762" y="17785"/>
                    </a:lnTo>
                    <a:cubicBezTo>
                      <a:pt x="1820541" y="16576"/>
                      <a:pt x="1822809" y="16018"/>
                      <a:pt x="1825040" y="16092"/>
                    </a:cubicBezTo>
                    <a:close/>
                    <a:moveTo>
                      <a:pt x="3890591" y="11791"/>
                    </a:moveTo>
                    <a:cubicBezTo>
                      <a:pt x="3892822" y="11865"/>
                      <a:pt x="3895015" y="12570"/>
                      <a:pt x="3896641" y="13891"/>
                    </a:cubicBezTo>
                    <a:lnTo>
                      <a:pt x="3903624" y="19557"/>
                    </a:lnTo>
                    <a:cubicBezTo>
                      <a:pt x="3906877" y="22198"/>
                      <a:pt x="3906632" y="26296"/>
                      <a:pt x="3903078" y="28713"/>
                    </a:cubicBezTo>
                    <a:lnTo>
                      <a:pt x="3895446" y="33898"/>
                    </a:lnTo>
                    <a:cubicBezTo>
                      <a:pt x="3891890" y="36314"/>
                      <a:pt x="3886371" y="36132"/>
                      <a:pt x="3883118" y="33492"/>
                    </a:cubicBezTo>
                    <a:lnTo>
                      <a:pt x="3876134" y="27825"/>
                    </a:lnTo>
                    <a:cubicBezTo>
                      <a:pt x="3872882" y="25184"/>
                      <a:pt x="3873126" y="21086"/>
                      <a:pt x="3876682" y="18669"/>
                    </a:cubicBezTo>
                    <a:lnTo>
                      <a:pt x="3884314" y="13484"/>
                    </a:lnTo>
                    <a:cubicBezTo>
                      <a:pt x="3886091" y="12276"/>
                      <a:pt x="3888360" y="11718"/>
                      <a:pt x="3890591" y="11791"/>
                    </a:cubicBezTo>
                    <a:close/>
                    <a:moveTo>
                      <a:pt x="3127810" y="11791"/>
                    </a:moveTo>
                    <a:cubicBezTo>
                      <a:pt x="3130042" y="11865"/>
                      <a:pt x="3132234" y="12570"/>
                      <a:pt x="3133860" y="13891"/>
                    </a:cubicBezTo>
                    <a:lnTo>
                      <a:pt x="3140842" y="19557"/>
                    </a:lnTo>
                    <a:cubicBezTo>
                      <a:pt x="3144096" y="22198"/>
                      <a:pt x="3143850" y="26296"/>
                      <a:pt x="3140296" y="28713"/>
                    </a:cubicBezTo>
                    <a:lnTo>
                      <a:pt x="3132665" y="33898"/>
                    </a:lnTo>
                    <a:cubicBezTo>
                      <a:pt x="3129109" y="36314"/>
                      <a:pt x="3123590" y="36132"/>
                      <a:pt x="3120337" y="33492"/>
                    </a:cubicBezTo>
                    <a:lnTo>
                      <a:pt x="3113354" y="27825"/>
                    </a:lnTo>
                    <a:cubicBezTo>
                      <a:pt x="3110102" y="25184"/>
                      <a:pt x="3110346" y="21086"/>
                      <a:pt x="3113901" y="18669"/>
                    </a:cubicBezTo>
                    <a:lnTo>
                      <a:pt x="3121532" y="13484"/>
                    </a:lnTo>
                    <a:cubicBezTo>
                      <a:pt x="3123310" y="12276"/>
                      <a:pt x="3125578" y="11718"/>
                      <a:pt x="3127810" y="11791"/>
                    </a:cubicBezTo>
                    <a:close/>
                    <a:moveTo>
                      <a:pt x="2363582" y="11791"/>
                    </a:moveTo>
                    <a:cubicBezTo>
                      <a:pt x="2365813" y="11865"/>
                      <a:pt x="2368006" y="12570"/>
                      <a:pt x="2369632" y="13891"/>
                    </a:cubicBezTo>
                    <a:lnTo>
                      <a:pt x="2376614" y="19557"/>
                    </a:lnTo>
                    <a:cubicBezTo>
                      <a:pt x="2379868" y="22198"/>
                      <a:pt x="2379622" y="26296"/>
                      <a:pt x="2376068" y="28713"/>
                    </a:cubicBezTo>
                    <a:lnTo>
                      <a:pt x="2368437" y="33898"/>
                    </a:lnTo>
                    <a:cubicBezTo>
                      <a:pt x="2364881" y="36314"/>
                      <a:pt x="2359362" y="36132"/>
                      <a:pt x="2356109" y="33492"/>
                    </a:cubicBezTo>
                    <a:lnTo>
                      <a:pt x="2349126" y="27825"/>
                    </a:lnTo>
                    <a:cubicBezTo>
                      <a:pt x="2345873" y="25184"/>
                      <a:pt x="2346118" y="21086"/>
                      <a:pt x="2349673" y="18669"/>
                    </a:cubicBezTo>
                    <a:lnTo>
                      <a:pt x="2357304" y="13484"/>
                    </a:lnTo>
                    <a:cubicBezTo>
                      <a:pt x="2359082" y="12276"/>
                      <a:pt x="2361350" y="11718"/>
                      <a:pt x="2363582" y="11791"/>
                    </a:cubicBezTo>
                    <a:close/>
                    <a:moveTo>
                      <a:pt x="1599200" y="11791"/>
                    </a:moveTo>
                    <a:cubicBezTo>
                      <a:pt x="1601431" y="11865"/>
                      <a:pt x="1603624" y="12570"/>
                      <a:pt x="1605250" y="13891"/>
                    </a:cubicBezTo>
                    <a:lnTo>
                      <a:pt x="1612233" y="19557"/>
                    </a:lnTo>
                    <a:cubicBezTo>
                      <a:pt x="1615486" y="22198"/>
                      <a:pt x="1615241" y="26296"/>
                      <a:pt x="1611686" y="28713"/>
                    </a:cubicBezTo>
                    <a:lnTo>
                      <a:pt x="1604055" y="33898"/>
                    </a:lnTo>
                    <a:cubicBezTo>
                      <a:pt x="1600499" y="36314"/>
                      <a:pt x="1594980" y="36132"/>
                      <a:pt x="1591726" y="33492"/>
                    </a:cubicBezTo>
                    <a:lnTo>
                      <a:pt x="1584744" y="27825"/>
                    </a:lnTo>
                    <a:cubicBezTo>
                      <a:pt x="1581491" y="25184"/>
                      <a:pt x="1581735" y="21086"/>
                      <a:pt x="1585291" y="18669"/>
                    </a:cubicBezTo>
                    <a:lnTo>
                      <a:pt x="1592922" y="13484"/>
                    </a:lnTo>
                    <a:cubicBezTo>
                      <a:pt x="1594700" y="12276"/>
                      <a:pt x="1596969" y="11718"/>
                      <a:pt x="1599200" y="11791"/>
                    </a:cubicBezTo>
                    <a:close/>
                    <a:moveTo>
                      <a:pt x="3523383" y="1465"/>
                    </a:moveTo>
                    <a:cubicBezTo>
                      <a:pt x="3526690" y="1628"/>
                      <a:pt x="3529912" y="2728"/>
                      <a:pt x="3532267" y="4726"/>
                    </a:cubicBezTo>
                    <a:lnTo>
                      <a:pt x="3545184" y="15684"/>
                    </a:lnTo>
                    <a:cubicBezTo>
                      <a:pt x="3549893" y="19680"/>
                      <a:pt x="3549348" y="25755"/>
                      <a:pt x="3543969" y="29252"/>
                    </a:cubicBezTo>
                    <a:lnTo>
                      <a:pt x="3525374" y="41340"/>
                    </a:lnTo>
                    <a:cubicBezTo>
                      <a:pt x="3519993" y="44837"/>
                      <a:pt x="3511813" y="44433"/>
                      <a:pt x="3507104" y="40437"/>
                    </a:cubicBezTo>
                    <a:lnTo>
                      <a:pt x="3494186" y="29479"/>
                    </a:lnTo>
                    <a:cubicBezTo>
                      <a:pt x="3489478" y="25483"/>
                      <a:pt x="3490022" y="19408"/>
                      <a:pt x="3495401" y="15912"/>
                    </a:cubicBezTo>
                    <a:lnTo>
                      <a:pt x="3513996" y="3823"/>
                    </a:lnTo>
                    <a:cubicBezTo>
                      <a:pt x="3516687" y="2075"/>
                      <a:pt x="3520078" y="1302"/>
                      <a:pt x="3523383" y="1465"/>
                    </a:cubicBezTo>
                    <a:close/>
                    <a:moveTo>
                      <a:pt x="2759155" y="1465"/>
                    </a:moveTo>
                    <a:cubicBezTo>
                      <a:pt x="2762461" y="1628"/>
                      <a:pt x="2765684" y="2728"/>
                      <a:pt x="2768039" y="4726"/>
                    </a:cubicBezTo>
                    <a:lnTo>
                      <a:pt x="2780956" y="15684"/>
                    </a:lnTo>
                    <a:cubicBezTo>
                      <a:pt x="2785665" y="19680"/>
                      <a:pt x="2785121" y="25755"/>
                      <a:pt x="2779741" y="29252"/>
                    </a:cubicBezTo>
                    <a:lnTo>
                      <a:pt x="2761145" y="41340"/>
                    </a:lnTo>
                    <a:cubicBezTo>
                      <a:pt x="2755765" y="44837"/>
                      <a:pt x="2747585" y="44433"/>
                      <a:pt x="2742875" y="40437"/>
                    </a:cubicBezTo>
                    <a:lnTo>
                      <a:pt x="2729959" y="29479"/>
                    </a:lnTo>
                    <a:cubicBezTo>
                      <a:pt x="2725250" y="25483"/>
                      <a:pt x="2725793" y="19408"/>
                      <a:pt x="2731174" y="15912"/>
                    </a:cubicBezTo>
                    <a:lnTo>
                      <a:pt x="2749769" y="3823"/>
                    </a:lnTo>
                    <a:cubicBezTo>
                      <a:pt x="2752459" y="2075"/>
                      <a:pt x="2755849" y="1302"/>
                      <a:pt x="2759155" y="1465"/>
                    </a:cubicBezTo>
                    <a:close/>
                    <a:moveTo>
                      <a:pt x="1994773" y="1465"/>
                    </a:moveTo>
                    <a:cubicBezTo>
                      <a:pt x="1998080" y="1628"/>
                      <a:pt x="2001302" y="2728"/>
                      <a:pt x="2003656" y="4726"/>
                    </a:cubicBezTo>
                    <a:lnTo>
                      <a:pt x="2016574" y="15684"/>
                    </a:lnTo>
                    <a:cubicBezTo>
                      <a:pt x="2021283" y="19680"/>
                      <a:pt x="2020738" y="25755"/>
                      <a:pt x="2015359" y="29252"/>
                    </a:cubicBezTo>
                    <a:lnTo>
                      <a:pt x="1996763" y="41340"/>
                    </a:lnTo>
                    <a:cubicBezTo>
                      <a:pt x="1991383" y="44837"/>
                      <a:pt x="1983203" y="44433"/>
                      <a:pt x="1978493" y="40437"/>
                    </a:cubicBezTo>
                    <a:lnTo>
                      <a:pt x="1965576" y="29479"/>
                    </a:lnTo>
                    <a:cubicBezTo>
                      <a:pt x="1960867" y="25483"/>
                      <a:pt x="1961411" y="19408"/>
                      <a:pt x="1966791" y="15912"/>
                    </a:cubicBezTo>
                    <a:lnTo>
                      <a:pt x="1985386" y="3823"/>
                    </a:lnTo>
                    <a:cubicBezTo>
                      <a:pt x="1988077" y="2075"/>
                      <a:pt x="1991468" y="1302"/>
                      <a:pt x="1994773" y="1465"/>
                    </a:cubicBezTo>
                    <a:close/>
                    <a:moveTo>
                      <a:pt x="3981261" y="0"/>
                    </a:moveTo>
                    <a:lnTo>
                      <a:pt x="4087948" y="0"/>
                    </a:lnTo>
                    <a:lnTo>
                      <a:pt x="4091886" y="2925"/>
                    </a:lnTo>
                    <a:cubicBezTo>
                      <a:pt x="4098204" y="7617"/>
                      <a:pt x="4098204" y="15225"/>
                      <a:pt x="4091886" y="19916"/>
                    </a:cubicBezTo>
                    <a:lnTo>
                      <a:pt x="4025009" y="69582"/>
                    </a:lnTo>
                    <a:cubicBezTo>
                      <a:pt x="4018690" y="74274"/>
                      <a:pt x="4008447" y="74274"/>
                      <a:pt x="4002129" y="69582"/>
                    </a:cubicBezTo>
                    <a:lnTo>
                      <a:pt x="3956287" y="35539"/>
                    </a:lnTo>
                    <a:cubicBezTo>
                      <a:pt x="3949968" y="30846"/>
                      <a:pt x="3949968" y="23239"/>
                      <a:pt x="3956286" y="18547"/>
                    </a:cubicBezTo>
                    <a:close/>
                    <a:moveTo>
                      <a:pt x="3894584" y="0"/>
                    </a:moveTo>
                    <a:lnTo>
                      <a:pt x="3950810" y="0"/>
                    </a:lnTo>
                    <a:lnTo>
                      <a:pt x="3950810" y="12256"/>
                    </a:lnTo>
                    <a:lnTo>
                      <a:pt x="3939452" y="20692"/>
                    </a:lnTo>
                    <a:cubicBezTo>
                      <a:pt x="3934158" y="24623"/>
                      <a:pt x="3925576" y="24623"/>
                      <a:pt x="3920283" y="20692"/>
                    </a:cubicBezTo>
                    <a:lnTo>
                      <a:pt x="3894584" y="1607"/>
                    </a:lnTo>
                    <a:close/>
                    <a:moveTo>
                      <a:pt x="3656763" y="0"/>
                    </a:moveTo>
                    <a:lnTo>
                      <a:pt x="3869643" y="0"/>
                    </a:lnTo>
                    <a:lnTo>
                      <a:pt x="3864266" y="9640"/>
                    </a:lnTo>
                    <a:lnTo>
                      <a:pt x="3802992" y="55144"/>
                    </a:lnTo>
                    <a:cubicBezTo>
                      <a:pt x="3797406" y="59292"/>
                      <a:pt x="3790953" y="62403"/>
                      <a:pt x="3784066" y="64477"/>
                    </a:cubicBezTo>
                    <a:lnTo>
                      <a:pt x="3764138" y="67357"/>
                    </a:lnTo>
                    <a:lnTo>
                      <a:pt x="3764138" y="67549"/>
                    </a:lnTo>
                    <a:lnTo>
                      <a:pt x="3763868" y="67588"/>
                    </a:lnTo>
                    <a:lnTo>
                      <a:pt x="3763202" y="67492"/>
                    </a:lnTo>
                    <a:lnTo>
                      <a:pt x="3762538" y="67588"/>
                    </a:lnTo>
                    <a:lnTo>
                      <a:pt x="3762537" y="67588"/>
                    </a:lnTo>
                    <a:lnTo>
                      <a:pt x="3762537" y="67396"/>
                    </a:lnTo>
                    <a:lnTo>
                      <a:pt x="3742340" y="64477"/>
                    </a:lnTo>
                    <a:cubicBezTo>
                      <a:pt x="3735454" y="62403"/>
                      <a:pt x="3729000" y="59292"/>
                      <a:pt x="3723415" y="55144"/>
                    </a:cubicBezTo>
                    <a:lnTo>
                      <a:pt x="3662140" y="9640"/>
                    </a:lnTo>
                    <a:close/>
                    <a:moveTo>
                      <a:pt x="3549243" y="0"/>
                    </a:moveTo>
                    <a:lnTo>
                      <a:pt x="3632425" y="0"/>
                    </a:lnTo>
                    <a:lnTo>
                      <a:pt x="3632655" y="1365"/>
                    </a:lnTo>
                    <a:cubicBezTo>
                      <a:pt x="3631146" y="5438"/>
                      <a:pt x="3627545" y="9083"/>
                      <a:pt x="3622210" y="11335"/>
                    </a:cubicBezTo>
                    <a:lnTo>
                      <a:pt x="3592944" y="23691"/>
                    </a:lnTo>
                    <a:cubicBezTo>
                      <a:pt x="3582273" y="28196"/>
                      <a:pt x="3568704" y="25424"/>
                      <a:pt x="3562639" y="17499"/>
                    </a:cubicBezTo>
                    <a:close/>
                    <a:moveTo>
                      <a:pt x="3349777" y="0"/>
                    </a:moveTo>
                    <a:lnTo>
                      <a:pt x="3485373" y="0"/>
                    </a:lnTo>
                    <a:lnTo>
                      <a:pt x="3481706" y="6575"/>
                    </a:lnTo>
                    <a:lnTo>
                      <a:pt x="3444640" y="34101"/>
                    </a:lnTo>
                    <a:cubicBezTo>
                      <a:pt x="3431124" y="44138"/>
                      <a:pt x="3409210" y="44138"/>
                      <a:pt x="3395696" y="34101"/>
                    </a:cubicBezTo>
                    <a:close/>
                    <a:moveTo>
                      <a:pt x="3218480" y="0"/>
                    </a:moveTo>
                    <a:lnTo>
                      <a:pt x="3325168" y="0"/>
                    </a:lnTo>
                    <a:lnTo>
                      <a:pt x="3329106" y="2925"/>
                    </a:lnTo>
                    <a:cubicBezTo>
                      <a:pt x="3335424" y="7617"/>
                      <a:pt x="3335424" y="15225"/>
                      <a:pt x="3329106" y="19916"/>
                    </a:cubicBezTo>
                    <a:lnTo>
                      <a:pt x="3262228" y="69582"/>
                    </a:lnTo>
                    <a:cubicBezTo>
                      <a:pt x="3255910" y="74274"/>
                      <a:pt x="3245666" y="74274"/>
                      <a:pt x="3239348" y="69582"/>
                    </a:cubicBezTo>
                    <a:lnTo>
                      <a:pt x="3193506" y="35539"/>
                    </a:lnTo>
                    <a:cubicBezTo>
                      <a:pt x="3187188" y="30846"/>
                      <a:pt x="3187188" y="23239"/>
                      <a:pt x="3193506" y="18547"/>
                    </a:cubicBezTo>
                    <a:close/>
                    <a:moveTo>
                      <a:pt x="3131802" y="0"/>
                    </a:moveTo>
                    <a:lnTo>
                      <a:pt x="3188029" y="0"/>
                    </a:lnTo>
                    <a:lnTo>
                      <a:pt x="3188029" y="12256"/>
                    </a:lnTo>
                    <a:lnTo>
                      <a:pt x="3176670" y="20692"/>
                    </a:lnTo>
                    <a:cubicBezTo>
                      <a:pt x="3171378" y="24623"/>
                      <a:pt x="3162795" y="24623"/>
                      <a:pt x="3157502" y="20692"/>
                    </a:cubicBezTo>
                    <a:lnTo>
                      <a:pt x="3131802" y="1607"/>
                    </a:lnTo>
                    <a:close/>
                    <a:moveTo>
                      <a:pt x="2892536" y="0"/>
                    </a:moveTo>
                    <a:lnTo>
                      <a:pt x="3106862" y="0"/>
                    </a:lnTo>
                    <a:lnTo>
                      <a:pt x="3101485" y="9640"/>
                    </a:lnTo>
                    <a:lnTo>
                      <a:pt x="3040210" y="55144"/>
                    </a:lnTo>
                    <a:cubicBezTo>
                      <a:pt x="3029040" y="63440"/>
                      <a:pt x="3014398" y="67588"/>
                      <a:pt x="2999758" y="67588"/>
                    </a:cubicBezTo>
                    <a:lnTo>
                      <a:pt x="2999756" y="67588"/>
                    </a:lnTo>
                    <a:lnTo>
                      <a:pt x="2999756" y="67571"/>
                    </a:lnTo>
                    <a:lnTo>
                      <a:pt x="2999640" y="67588"/>
                    </a:lnTo>
                    <a:cubicBezTo>
                      <a:pt x="2984999" y="67588"/>
                      <a:pt x="2970358" y="63440"/>
                      <a:pt x="2959187" y="55144"/>
                    </a:cubicBezTo>
                    <a:lnTo>
                      <a:pt x="2897913" y="9640"/>
                    </a:lnTo>
                    <a:close/>
                    <a:moveTo>
                      <a:pt x="2785015" y="0"/>
                    </a:moveTo>
                    <a:lnTo>
                      <a:pt x="2868197" y="0"/>
                    </a:lnTo>
                    <a:lnTo>
                      <a:pt x="2868427" y="1365"/>
                    </a:lnTo>
                    <a:cubicBezTo>
                      <a:pt x="2866918" y="5438"/>
                      <a:pt x="2863317" y="9083"/>
                      <a:pt x="2857982" y="11335"/>
                    </a:cubicBezTo>
                    <a:lnTo>
                      <a:pt x="2828716" y="23691"/>
                    </a:lnTo>
                    <a:cubicBezTo>
                      <a:pt x="2818045" y="28196"/>
                      <a:pt x="2804476" y="25424"/>
                      <a:pt x="2798410" y="17499"/>
                    </a:cubicBezTo>
                    <a:close/>
                    <a:moveTo>
                      <a:pt x="2585549" y="0"/>
                    </a:moveTo>
                    <a:lnTo>
                      <a:pt x="2721145" y="0"/>
                    </a:lnTo>
                    <a:lnTo>
                      <a:pt x="2717478" y="6575"/>
                    </a:lnTo>
                    <a:lnTo>
                      <a:pt x="2680412" y="34101"/>
                    </a:lnTo>
                    <a:cubicBezTo>
                      <a:pt x="2666896" y="44138"/>
                      <a:pt x="2644982" y="44138"/>
                      <a:pt x="2631468" y="34101"/>
                    </a:cubicBezTo>
                    <a:close/>
                    <a:moveTo>
                      <a:pt x="2454252" y="0"/>
                    </a:moveTo>
                    <a:lnTo>
                      <a:pt x="2560940" y="0"/>
                    </a:lnTo>
                    <a:lnTo>
                      <a:pt x="2564878" y="2925"/>
                    </a:lnTo>
                    <a:cubicBezTo>
                      <a:pt x="2571195" y="7617"/>
                      <a:pt x="2571195" y="15225"/>
                      <a:pt x="2564878" y="19916"/>
                    </a:cubicBezTo>
                    <a:lnTo>
                      <a:pt x="2498000" y="69582"/>
                    </a:lnTo>
                    <a:cubicBezTo>
                      <a:pt x="2491682" y="74274"/>
                      <a:pt x="2481438" y="74274"/>
                      <a:pt x="2475119" y="69582"/>
                    </a:cubicBezTo>
                    <a:lnTo>
                      <a:pt x="2429278" y="35539"/>
                    </a:lnTo>
                    <a:cubicBezTo>
                      <a:pt x="2422960" y="30846"/>
                      <a:pt x="2422960" y="23239"/>
                      <a:pt x="2429277" y="18547"/>
                    </a:cubicBezTo>
                    <a:close/>
                    <a:moveTo>
                      <a:pt x="2367574" y="0"/>
                    </a:moveTo>
                    <a:lnTo>
                      <a:pt x="2423801" y="0"/>
                    </a:lnTo>
                    <a:lnTo>
                      <a:pt x="2423801" y="12256"/>
                    </a:lnTo>
                    <a:lnTo>
                      <a:pt x="2412443" y="20692"/>
                    </a:lnTo>
                    <a:cubicBezTo>
                      <a:pt x="2407150" y="24623"/>
                      <a:pt x="2398567" y="24623"/>
                      <a:pt x="2393274" y="20692"/>
                    </a:cubicBezTo>
                    <a:lnTo>
                      <a:pt x="2367574" y="1607"/>
                    </a:lnTo>
                    <a:close/>
                    <a:moveTo>
                      <a:pt x="2128154" y="0"/>
                    </a:moveTo>
                    <a:lnTo>
                      <a:pt x="2342634" y="0"/>
                    </a:lnTo>
                    <a:lnTo>
                      <a:pt x="2337257" y="9640"/>
                    </a:lnTo>
                    <a:lnTo>
                      <a:pt x="2275982" y="55144"/>
                    </a:lnTo>
                    <a:cubicBezTo>
                      <a:pt x="2264811" y="63440"/>
                      <a:pt x="2250170" y="67588"/>
                      <a:pt x="2235530" y="67588"/>
                    </a:cubicBezTo>
                    <a:lnTo>
                      <a:pt x="2235528" y="67588"/>
                    </a:lnTo>
                    <a:lnTo>
                      <a:pt x="2235528" y="67549"/>
                    </a:lnTo>
                    <a:lnTo>
                      <a:pt x="2235258" y="67588"/>
                    </a:lnTo>
                    <a:cubicBezTo>
                      <a:pt x="2220617" y="67588"/>
                      <a:pt x="2205976" y="63440"/>
                      <a:pt x="2194805" y="55144"/>
                    </a:cubicBezTo>
                    <a:lnTo>
                      <a:pt x="2133531" y="9640"/>
                    </a:lnTo>
                    <a:close/>
                    <a:moveTo>
                      <a:pt x="2020633" y="0"/>
                    </a:moveTo>
                    <a:lnTo>
                      <a:pt x="2103816" y="0"/>
                    </a:lnTo>
                    <a:lnTo>
                      <a:pt x="2104045" y="1365"/>
                    </a:lnTo>
                    <a:cubicBezTo>
                      <a:pt x="2102536" y="5438"/>
                      <a:pt x="2098935" y="9083"/>
                      <a:pt x="2093599" y="11335"/>
                    </a:cubicBezTo>
                    <a:lnTo>
                      <a:pt x="2064335" y="23691"/>
                    </a:lnTo>
                    <a:cubicBezTo>
                      <a:pt x="2053663" y="28196"/>
                      <a:pt x="2040095" y="25424"/>
                      <a:pt x="2034028" y="17499"/>
                    </a:cubicBezTo>
                    <a:close/>
                    <a:moveTo>
                      <a:pt x="1821168" y="0"/>
                    </a:moveTo>
                    <a:lnTo>
                      <a:pt x="1956763" y="0"/>
                    </a:lnTo>
                    <a:lnTo>
                      <a:pt x="1953096" y="6575"/>
                    </a:lnTo>
                    <a:lnTo>
                      <a:pt x="1916029" y="34101"/>
                    </a:lnTo>
                    <a:cubicBezTo>
                      <a:pt x="1902515" y="44138"/>
                      <a:pt x="1880600" y="44138"/>
                      <a:pt x="1867086" y="34101"/>
                    </a:cubicBezTo>
                    <a:close/>
                    <a:moveTo>
                      <a:pt x="1689871" y="0"/>
                    </a:moveTo>
                    <a:lnTo>
                      <a:pt x="1796558" y="0"/>
                    </a:lnTo>
                    <a:lnTo>
                      <a:pt x="1800496" y="2925"/>
                    </a:lnTo>
                    <a:cubicBezTo>
                      <a:pt x="1806813" y="7617"/>
                      <a:pt x="1806813" y="15225"/>
                      <a:pt x="1800496" y="19916"/>
                    </a:cubicBezTo>
                    <a:lnTo>
                      <a:pt x="1733618" y="69582"/>
                    </a:lnTo>
                    <a:cubicBezTo>
                      <a:pt x="1727300" y="74274"/>
                      <a:pt x="1717056" y="74274"/>
                      <a:pt x="1710738" y="69582"/>
                    </a:cubicBezTo>
                    <a:lnTo>
                      <a:pt x="1664896" y="35539"/>
                    </a:lnTo>
                    <a:cubicBezTo>
                      <a:pt x="1658577" y="30846"/>
                      <a:pt x="1658577" y="23239"/>
                      <a:pt x="1664896" y="18547"/>
                    </a:cubicBezTo>
                    <a:close/>
                    <a:moveTo>
                      <a:pt x="1603192" y="0"/>
                    </a:moveTo>
                    <a:lnTo>
                      <a:pt x="1659420" y="0"/>
                    </a:lnTo>
                    <a:lnTo>
                      <a:pt x="1659420" y="12256"/>
                    </a:lnTo>
                    <a:lnTo>
                      <a:pt x="1648060" y="20692"/>
                    </a:lnTo>
                    <a:cubicBezTo>
                      <a:pt x="1642768" y="24623"/>
                      <a:pt x="1634185" y="24623"/>
                      <a:pt x="1628892" y="20692"/>
                    </a:cubicBezTo>
                    <a:lnTo>
                      <a:pt x="1603192" y="1607"/>
                    </a:lnTo>
                    <a:close/>
                    <a:moveTo>
                      <a:pt x="1363926" y="0"/>
                    </a:moveTo>
                    <a:lnTo>
                      <a:pt x="1578251" y="0"/>
                    </a:lnTo>
                    <a:lnTo>
                      <a:pt x="1572874" y="9640"/>
                    </a:lnTo>
                    <a:lnTo>
                      <a:pt x="1511600" y="55144"/>
                    </a:lnTo>
                    <a:cubicBezTo>
                      <a:pt x="1500430" y="63440"/>
                      <a:pt x="1485788" y="67588"/>
                      <a:pt x="1471148" y="67588"/>
                    </a:cubicBezTo>
                    <a:lnTo>
                      <a:pt x="1471146" y="67588"/>
                    </a:lnTo>
                    <a:lnTo>
                      <a:pt x="1471146" y="67571"/>
                    </a:lnTo>
                    <a:lnTo>
                      <a:pt x="1471030" y="67588"/>
                    </a:lnTo>
                    <a:cubicBezTo>
                      <a:pt x="1456389" y="67588"/>
                      <a:pt x="1441748" y="63440"/>
                      <a:pt x="1430577" y="55144"/>
                    </a:cubicBezTo>
                    <a:lnTo>
                      <a:pt x="1369303" y="9640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52" name="台形 851">
              <a:extLst>
                <a:ext uri="{FF2B5EF4-FFF2-40B4-BE49-F238E27FC236}">
                  <a16:creationId xmlns:a16="http://schemas.microsoft.com/office/drawing/2014/main" id="{8F396A60-6D40-4903-AEE5-ECFE8A54D8E1}"/>
                </a:ext>
              </a:extLst>
            </p:cNvPr>
            <p:cNvSpPr/>
            <p:nvPr/>
          </p:nvSpPr>
          <p:spPr>
            <a:xfrm>
              <a:off x="2690811" y="1618879"/>
              <a:ext cx="2076451" cy="328252"/>
            </a:xfrm>
            <a:prstGeom prst="trapezoid">
              <a:avLst>
                <a:gd name="adj" fmla="val 13958"/>
              </a:avLst>
            </a:pr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3" name="台形 852">
              <a:extLst>
                <a:ext uri="{FF2B5EF4-FFF2-40B4-BE49-F238E27FC236}">
                  <a16:creationId xmlns:a16="http://schemas.microsoft.com/office/drawing/2014/main" id="{11D20B36-271A-4390-81B1-8CAD3891CD24}"/>
                </a:ext>
              </a:extLst>
            </p:cNvPr>
            <p:cNvSpPr/>
            <p:nvPr/>
          </p:nvSpPr>
          <p:spPr>
            <a:xfrm>
              <a:off x="1519238" y="1883870"/>
              <a:ext cx="3347408" cy="560717"/>
            </a:xfrm>
            <a:prstGeom prst="trapezoid">
              <a:avLst>
                <a:gd name="adj" fmla="val 13958"/>
              </a:avLst>
            </a:pr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4" name="四角形: 上の 2 つの角を丸める 853">
              <a:extLst>
                <a:ext uri="{FF2B5EF4-FFF2-40B4-BE49-F238E27FC236}">
                  <a16:creationId xmlns:a16="http://schemas.microsoft.com/office/drawing/2014/main" id="{4A61ABAC-E9D8-4F46-9F25-ECFA13DBAA43}"/>
                </a:ext>
              </a:extLst>
            </p:cNvPr>
            <p:cNvSpPr/>
            <p:nvPr/>
          </p:nvSpPr>
          <p:spPr>
            <a:xfrm>
              <a:off x="1592958" y="1807580"/>
              <a:ext cx="3199969" cy="152580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55" name="グループ化 854">
              <a:extLst>
                <a:ext uri="{FF2B5EF4-FFF2-40B4-BE49-F238E27FC236}">
                  <a16:creationId xmlns:a16="http://schemas.microsoft.com/office/drawing/2014/main" id="{FBA8E51A-5275-4C43-9B18-FAD328C31623}"/>
                </a:ext>
              </a:extLst>
            </p:cNvPr>
            <p:cNvGrpSpPr/>
            <p:nvPr/>
          </p:nvGrpSpPr>
          <p:grpSpPr>
            <a:xfrm>
              <a:off x="3381376" y="994733"/>
              <a:ext cx="2384109" cy="347314"/>
              <a:chOff x="3381376" y="3597069"/>
              <a:chExt cx="2384109" cy="347314"/>
            </a:xfrm>
          </p:grpSpPr>
          <p:sp>
            <p:nvSpPr>
              <p:cNvPr id="870" name="四角形: 上の 2 つの角を丸める 869">
                <a:extLst>
                  <a:ext uri="{FF2B5EF4-FFF2-40B4-BE49-F238E27FC236}">
                    <a16:creationId xmlns:a16="http://schemas.microsoft.com/office/drawing/2014/main" id="{9672E370-FADC-4B09-AEEC-99956751D09C}"/>
                  </a:ext>
                </a:extLst>
              </p:cNvPr>
              <p:cNvSpPr/>
              <p:nvPr/>
            </p:nvSpPr>
            <p:spPr>
              <a:xfrm>
                <a:off x="338137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1" name="フリーフォーム: 図形 870">
                <a:extLst>
                  <a:ext uri="{FF2B5EF4-FFF2-40B4-BE49-F238E27FC236}">
                    <a16:creationId xmlns:a16="http://schemas.microsoft.com/office/drawing/2014/main" id="{8BF0649B-AB83-4BE1-B113-6E1E1E05710A}"/>
                  </a:ext>
                </a:extLst>
              </p:cNvPr>
              <p:cNvSpPr/>
              <p:nvPr/>
            </p:nvSpPr>
            <p:spPr>
              <a:xfrm>
                <a:off x="338137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2" name="四角形: 上の 2 つの角を丸める 871">
                <a:extLst>
                  <a:ext uri="{FF2B5EF4-FFF2-40B4-BE49-F238E27FC236}">
                    <a16:creationId xmlns:a16="http://schemas.microsoft.com/office/drawing/2014/main" id="{E9C667E1-5F83-49A7-8BBA-F9F1EF808D4A}"/>
                  </a:ext>
                </a:extLst>
              </p:cNvPr>
              <p:cNvSpPr/>
              <p:nvPr/>
            </p:nvSpPr>
            <p:spPr>
              <a:xfrm>
                <a:off x="392239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3" name="フリーフォーム: 図形 872">
                <a:extLst>
                  <a:ext uri="{FF2B5EF4-FFF2-40B4-BE49-F238E27FC236}">
                    <a16:creationId xmlns:a16="http://schemas.microsoft.com/office/drawing/2014/main" id="{EF511D9C-B20A-4603-A90A-C424C9B63932}"/>
                  </a:ext>
                </a:extLst>
              </p:cNvPr>
              <p:cNvSpPr/>
              <p:nvPr/>
            </p:nvSpPr>
            <p:spPr>
              <a:xfrm>
                <a:off x="392239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4" name="四角形: 上の 2 つの角を丸める 873">
                <a:extLst>
                  <a:ext uri="{FF2B5EF4-FFF2-40B4-BE49-F238E27FC236}">
                    <a16:creationId xmlns:a16="http://schemas.microsoft.com/office/drawing/2014/main" id="{39934939-04B6-41A9-B87F-402E330C9D76}"/>
                  </a:ext>
                </a:extLst>
              </p:cNvPr>
              <p:cNvSpPr/>
              <p:nvPr/>
            </p:nvSpPr>
            <p:spPr>
              <a:xfrm>
                <a:off x="442531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5" name="フリーフォーム: 図形 874">
                <a:extLst>
                  <a:ext uri="{FF2B5EF4-FFF2-40B4-BE49-F238E27FC236}">
                    <a16:creationId xmlns:a16="http://schemas.microsoft.com/office/drawing/2014/main" id="{676FF986-7F82-44AE-8E3D-E3825F4BC824}"/>
                  </a:ext>
                </a:extLst>
              </p:cNvPr>
              <p:cNvSpPr/>
              <p:nvPr/>
            </p:nvSpPr>
            <p:spPr>
              <a:xfrm>
                <a:off x="442531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6" name="四角形: 上の 2 つの角を丸める 875">
                <a:extLst>
                  <a:ext uri="{FF2B5EF4-FFF2-40B4-BE49-F238E27FC236}">
                    <a16:creationId xmlns:a16="http://schemas.microsoft.com/office/drawing/2014/main" id="{8EAC72A6-CD5F-4038-90E2-65FE23CD4499}"/>
                  </a:ext>
                </a:extLst>
              </p:cNvPr>
              <p:cNvSpPr/>
              <p:nvPr/>
            </p:nvSpPr>
            <p:spPr>
              <a:xfrm>
                <a:off x="496633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7" name="フリーフォーム: 図形 876">
                <a:extLst>
                  <a:ext uri="{FF2B5EF4-FFF2-40B4-BE49-F238E27FC236}">
                    <a16:creationId xmlns:a16="http://schemas.microsoft.com/office/drawing/2014/main" id="{2A29647B-8A99-4A44-B98D-2DD36BA5548C}"/>
                  </a:ext>
                </a:extLst>
              </p:cNvPr>
              <p:cNvSpPr/>
              <p:nvPr/>
            </p:nvSpPr>
            <p:spPr>
              <a:xfrm>
                <a:off x="496633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8" name="四角形: 上の 2 つの角を丸める 877">
                <a:extLst>
                  <a:ext uri="{FF2B5EF4-FFF2-40B4-BE49-F238E27FC236}">
                    <a16:creationId xmlns:a16="http://schemas.microsoft.com/office/drawing/2014/main" id="{AC1BE5B9-43D1-42AD-97F6-53AEDD48BDE2}"/>
                  </a:ext>
                </a:extLst>
              </p:cNvPr>
              <p:cNvSpPr/>
              <p:nvPr/>
            </p:nvSpPr>
            <p:spPr>
              <a:xfrm>
                <a:off x="548449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79" name="フリーフォーム: 図形 878">
                <a:extLst>
                  <a:ext uri="{FF2B5EF4-FFF2-40B4-BE49-F238E27FC236}">
                    <a16:creationId xmlns:a16="http://schemas.microsoft.com/office/drawing/2014/main" id="{D3070DC1-F7D7-4475-800B-D156DB8CB23F}"/>
                  </a:ext>
                </a:extLst>
              </p:cNvPr>
              <p:cNvSpPr/>
              <p:nvPr/>
            </p:nvSpPr>
            <p:spPr>
              <a:xfrm>
                <a:off x="548449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56" name="グループ化 855">
              <a:extLst>
                <a:ext uri="{FF2B5EF4-FFF2-40B4-BE49-F238E27FC236}">
                  <a16:creationId xmlns:a16="http://schemas.microsoft.com/office/drawing/2014/main" id="{ED51AE42-69F4-4971-A5D6-6BAA9F5EDB4B}"/>
                </a:ext>
              </a:extLst>
            </p:cNvPr>
            <p:cNvGrpSpPr/>
            <p:nvPr/>
          </p:nvGrpSpPr>
          <p:grpSpPr>
            <a:xfrm>
              <a:off x="2848893" y="535312"/>
              <a:ext cx="2793752" cy="324621"/>
              <a:chOff x="2848893" y="5702436"/>
              <a:chExt cx="2793752" cy="324621"/>
            </a:xfrm>
          </p:grpSpPr>
          <p:sp>
            <p:nvSpPr>
              <p:cNvPr id="868" name="フリーフォーム: 図形 867">
                <a:extLst>
                  <a:ext uri="{FF2B5EF4-FFF2-40B4-BE49-F238E27FC236}">
                    <a16:creationId xmlns:a16="http://schemas.microsoft.com/office/drawing/2014/main" id="{ECE72B8E-0260-4872-B254-023E6D954CCF}"/>
                  </a:ext>
                </a:extLst>
              </p:cNvPr>
              <p:cNvSpPr/>
              <p:nvPr/>
            </p:nvSpPr>
            <p:spPr>
              <a:xfrm>
                <a:off x="2848893" y="5745805"/>
                <a:ext cx="2793752" cy="281252"/>
              </a:xfrm>
              <a:custGeom>
                <a:avLst/>
                <a:gdLst>
                  <a:gd name="connsiteX0" fmla="*/ 31494 w 2793752"/>
                  <a:gd name="connsiteY0" fmla="*/ 0 h 281252"/>
                  <a:gd name="connsiteX1" fmla="*/ 2762257 w 2793752"/>
                  <a:gd name="connsiteY1" fmla="*/ 0 h 281252"/>
                  <a:gd name="connsiteX2" fmla="*/ 2793752 w 2793752"/>
                  <a:gd name="connsiteY2" fmla="*/ 281252 h 281252"/>
                  <a:gd name="connsiteX3" fmla="*/ 0 w 2793752"/>
                  <a:gd name="connsiteY3" fmla="*/ 281252 h 28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752" h="281252">
                    <a:moveTo>
                      <a:pt x="31494" y="0"/>
                    </a:moveTo>
                    <a:lnTo>
                      <a:pt x="2762257" y="0"/>
                    </a:lnTo>
                    <a:lnTo>
                      <a:pt x="2793752" y="281252"/>
                    </a:lnTo>
                    <a:lnTo>
                      <a:pt x="0" y="281252"/>
                    </a:ln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lumMod val="50000"/>
                      <a:lumOff val="50000"/>
                      <a:alpha val="50000"/>
                    </a:sysClr>
                  </a:gs>
                </a:gsLst>
                <a:lin ang="108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9" name="四角形: 上の 2 つの角を丸める 868">
                <a:extLst>
                  <a:ext uri="{FF2B5EF4-FFF2-40B4-BE49-F238E27FC236}">
                    <a16:creationId xmlns:a16="http://schemas.microsoft.com/office/drawing/2014/main" id="{89F75DC9-CC3F-4319-BCE0-A6C38B0173FF}"/>
                  </a:ext>
                </a:extLst>
              </p:cNvPr>
              <p:cNvSpPr/>
              <p:nvPr/>
            </p:nvSpPr>
            <p:spPr>
              <a:xfrm>
                <a:off x="2874448" y="5702436"/>
                <a:ext cx="2742642" cy="5968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57" name="グループ化 856">
              <a:extLst>
                <a:ext uri="{FF2B5EF4-FFF2-40B4-BE49-F238E27FC236}">
                  <a16:creationId xmlns:a16="http://schemas.microsoft.com/office/drawing/2014/main" id="{B7E31888-D2F3-4486-9858-C7BDB1BC2E13}"/>
                </a:ext>
              </a:extLst>
            </p:cNvPr>
            <p:cNvGrpSpPr/>
            <p:nvPr/>
          </p:nvGrpSpPr>
          <p:grpSpPr>
            <a:xfrm>
              <a:off x="2536615" y="865791"/>
              <a:ext cx="3445552" cy="490538"/>
              <a:chOff x="2536615" y="5701741"/>
              <a:chExt cx="3445552" cy="490538"/>
            </a:xfrm>
          </p:grpSpPr>
          <p:sp>
            <p:nvSpPr>
              <p:cNvPr id="866" name="フリーフォーム: 図形 865">
                <a:extLst>
                  <a:ext uri="{FF2B5EF4-FFF2-40B4-BE49-F238E27FC236}">
                    <a16:creationId xmlns:a16="http://schemas.microsoft.com/office/drawing/2014/main" id="{9CA47B20-8D55-4B4F-BC82-A5A83AB4465C}"/>
                  </a:ext>
                </a:extLst>
              </p:cNvPr>
              <p:cNvSpPr/>
              <p:nvPr/>
            </p:nvSpPr>
            <p:spPr>
              <a:xfrm>
                <a:off x="2537094" y="5755568"/>
                <a:ext cx="3445073" cy="436711"/>
              </a:xfrm>
              <a:custGeom>
                <a:avLst/>
                <a:gdLst>
                  <a:gd name="connsiteX0" fmla="*/ 6894 w 3445073"/>
                  <a:gd name="connsiteY0" fmla="*/ 0 h 436711"/>
                  <a:gd name="connsiteX1" fmla="*/ 3396170 w 3445073"/>
                  <a:gd name="connsiteY1" fmla="*/ 0 h 436711"/>
                  <a:gd name="connsiteX2" fmla="*/ 3445073 w 3445073"/>
                  <a:gd name="connsiteY2" fmla="*/ 436711 h 436711"/>
                  <a:gd name="connsiteX3" fmla="*/ 483410 w 3445073"/>
                  <a:gd name="connsiteY3" fmla="*/ 436711 h 436711"/>
                  <a:gd name="connsiteX4" fmla="*/ 434707 w 3445073"/>
                  <a:gd name="connsiteY4" fmla="*/ 138449 h 436711"/>
                  <a:gd name="connsiteX5" fmla="*/ 434707 w 3445073"/>
                  <a:gd name="connsiteY5" fmla="*/ 102819 h 436711"/>
                  <a:gd name="connsiteX6" fmla="*/ 393454 w 3445073"/>
                  <a:gd name="connsiteY6" fmla="*/ 61566 h 436711"/>
                  <a:gd name="connsiteX7" fmla="*/ 0 w 3445073"/>
                  <a:gd name="connsiteY7" fmla="*/ 61566 h 436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5073" h="436711">
                    <a:moveTo>
                      <a:pt x="6894" y="0"/>
                    </a:moveTo>
                    <a:lnTo>
                      <a:pt x="3396170" y="0"/>
                    </a:lnTo>
                    <a:lnTo>
                      <a:pt x="3445073" y="436711"/>
                    </a:lnTo>
                    <a:lnTo>
                      <a:pt x="483410" y="436711"/>
                    </a:lnTo>
                    <a:lnTo>
                      <a:pt x="434707" y="138449"/>
                    </a:lnTo>
                    <a:lnTo>
                      <a:pt x="434707" y="102819"/>
                    </a:lnTo>
                    <a:cubicBezTo>
                      <a:pt x="434707" y="80036"/>
                      <a:pt x="416237" y="61566"/>
                      <a:pt x="393454" y="61566"/>
                    </a:cubicBezTo>
                    <a:lnTo>
                      <a:pt x="0" y="61566"/>
                    </a:ln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lumMod val="50000"/>
                      <a:lumOff val="50000"/>
                      <a:alpha val="50000"/>
                    </a:sysClr>
                  </a:gs>
                </a:gsLst>
                <a:lin ang="108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867" name="四角形: 上の 2 つの角を丸める 866">
                <a:extLst>
                  <a:ext uri="{FF2B5EF4-FFF2-40B4-BE49-F238E27FC236}">
                    <a16:creationId xmlns:a16="http://schemas.microsoft.com/office/drawing/2014/main" id="{9DE0708D-B693-4D73-9EFD-F03B91EBF3D8}"/>
                  </a:ext>
                </a:extLst>
              </p:cNvPr>
              <p:cNvSpPr/>
              <p:nvPr/>
            </p:nvSpPr>
            <p:spPr>
              <a:xfrm>
                <a:off x="2536615" y="5701741"/>
                <a:ext cx="3404020" cy="7407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78A4B246-7B25-4169-A876-732514503F23}"/>
                </a:ext>
              </a:extLst>
            </p:cNvPr>
            <p:cNvSpPr/>
            <p:nvPr/>
          </p:nvSpPr>
          <p:spPr>
            <a:xfrm>
              <a:off x="2303973" y="1035469"/>
              <a:ext cx="716530" cy="320860"/>
            </a:xfrm>
            <a:custGeom>
              <a:avLst/>
              <a:gdLst>
                <a:gd name="connsiteX0" fmla="*/ 52393 w 716530"/>
                <a:gd name="connsiteY0" fmla="*/ 0 h 320860"/>
                <a:gd name="connsiteX1" fmla="*/ 664137 w 716530"/>
                <a:gd name="connsiteY1" fmla="*/ 0 h 320860"/>
                <a:gd name="connsiteX2" fmla="*/ 716530 w 716530"/>
                <a:gd name="connsiteY2" fmla="*/ 320860 h 320860"/>
                <a:gd name="connsiteX3" fmla="*/ 0 w 716530"/>
                <a:gd name="connsiteY3" fmla="*/ 320860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530" h="320860">
                  <a:moveTo>
                    <a:pt x="52393" y="0"/>
                  </a:moveTo>
                  <a:lnTo>
                    <a:pt x="664137" y="0"/>
                  </a:lnTo>
                  <a:lnTo>
                    <a:pt x="716530" y="320860"/>
                  </a:lnTo>
                  <a:lnTo>
                    <a:pt x="0" y="320860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59" name="四角形: 上の 2 つの角を丸める 858">
              <a:extLst>
                <a:ext uri="{FF2B5EF4-FFF2-40B4-BE49-F238E27FC236}">
                  <a16:creationId xmlns:a16="http://schemas.microsoft.com/office/drawing/2014/main" id="{8011F5EE-41FF-49B3-9608-0CA6D9F642FF}"/>
                </a:ext>
              </a:extLst>
            </p:cNvPr>
            <p:cNvSpPr/>
            <p:nvPr/>
          </p:nvSpPr>
          <p:spPr>
            <a:xfrm>
              <a:off x="2352676" y="981184"/>
              <a:ext cx="619124" cy="82506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72EBB863-1EA8-48CA-B448-EA8D2CEB720F}"/>
                </a:ext>
              </a:extLst>
            </p:cNvPr>
            <p:cNvSpPr/>
            <p:nvPr/>
          </p:nvSpPr>
          <p:spPr>
            <a:xfrm>
              <a:off x="1890887" y="1410156"/>
              <a:ext cx="4590702" cy="414004"/>
            </a:xfrm>
            <a:custGeom>
              <a:avLst/>
              <a:gdLst>
                <a:gd name="connsiteX0" fmla="*/ 57787 w 4590702"/>
                <a:gd name="connsiteY0" fmla="*/ 0 h 414004"/>
                <a:gd name="connsiteX1" fmla="*/ 4532915 w 4590702"/>
                <a:gd name="connsiteY1" fmla="*/ 0 h 414004"/>
                <a:gd name="connsiteX2" fmla="*/ 4590702 w 4590702"/>
                <a:gd name="connsiteY2" fmla="*/ 414004 h 414004"/>
                <a:gd name="connsiteX3" fmla="*/ 2856897 w 4590702"/>
                <a:gd name="connsiteY3" fmla="*/ 414004 h 414004"/>
                <a:gd name="connsiteX4" fmla="*/ 2830646 w 4590702"/>
                <a:gd name="connsiteY4" fmla="*/ 225933 h 414004"/>
                <a:gd name="connsiteX5" fmla="*/ 2830646 w 4590702"/>
                <a:gd name="connsiteY5" fmla="*/ 225304 h 414004"/>
                <a:gd name="connsiteX6" fmla="*/ 2785984 w 4590702"/>
                <a:gd name="connsiteY6" fmla="*/ 180642 h 414004"/>
                <a:gd name="connsiteX7" fmla="*/ 890315 w 4590702"/>
                <a:gd name="connsiteY7" fmla="*/ 180642 h 414004"/>
                <a:gd name="connsiteX8" fmla="*/ 845653 w 4590702"/>
                <a:gd name="connsiteY8" fmla="*/ 225304 h 414004"/>
                <a:gd name="connsiteX9" fmla="*/ 845653 w 4590702"/>
                <a:gd name="connsiteY9" fmla="*/ 225933 h 414004"/>
                <a:gd name="connsiteX10" fmla="*/ 819403 w 4590702"/>
                <a:gd name="connsiteY10" fmla="*/ 414004 h 414004"/>
                <a:gd name="connsiteX11" fmla="*/ 0 w 4590702"/>
                <a:gd name="connsiteY11" fmla="*/ 414004 h 41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702" h="414004">
                  <a:moveTo>
                    <a:pt x="57787" y="0"/>
                  </a:moveTo>
                  <a:lnTo>
                    <a:pt x="4532915" y="0"/>
                  </a:lnTo>
                  <a:lnTo>
                    <a:pt x="4590702" y="414004"/>
                  </a:lnTo>
                  <a:lnTo>
                    <a:pt x="2856897" y="414004"/>
                  </a:lnTo>
                  <a:lnTo>
                    <a:pt x="2830646" y="225933"/>
                  </a:lnTo>
                  <a:lnTo>
                    <a:pt x="2830646" y="225304"/>
                  </a:lnTo>
                  <a:cubicBezTo>
                    <a:pt x="2830646" y="200638"/>
                    <a:pt x="2810650" y="180642"/>
                    <a:pt x="2785984" y="180642"/>
                  </a:cubicBezTo>
                  <a:lnTo>
                    <a:pt x="890315" y="180642"/>
                  </a:lnTo>
                  <a:cubicBezTo>
                    <a:pt x="865649" y="180642"/>
                    <a:pt x="845653" y="200638"/>
                    <a:pt x="845653" y="225304"/>
                  </a:cubicBezTo>
                  <a:lnTo>
                    <a:pt x="845653" y="225933"/>
                  </a:lnTo>
                  <a:lnTo>
                    <a:pt x="819403" y="414004"/>
                  </a:lnTo>
                  <a:lnTo>
                    <a:pt x="0" y="414004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1" name="四角形: 上の 2 つの角を丸める 860">
              <a:extLst>
                <a:ext uri="{FF2B5EF4-FFF2-40B4-BE49-F238E27FC236}">
                  <a16:creationId xmlns:a16="http://schemas.microsoft.com/office/drawing/2014/main" id="{D9700F1D-B4C3-4974-8436-873DBD80913C}"/>
                </a:ext>
              </a:extLst>
            </p:cNvPr>
            <p:cNvSpPr/>
            <p:nvPr/>
          </p:nvSpPr>
          <p:spPr>
            <a:xfrm>
              <a:off x="1943100" y="1356329"/>
              <a:ext cx="4486276" cy="74072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5D86F4B8-B5CE-4AA9-9424-55BFADA9D8BE}"/>
                </a:ext>
              </a:extLst>
            </p:cNvPr>
            <p:cNvSpPr/>
            <p:nvPr/>
          </p:nvSpPr>
          <p:spPr>
            <a:xfrm>
              <a:off x="2710290" y="1635624"/>
              <a:ext cx="2037494" cy="188701"/>
            </a:xfrm>
            <a:custGeom>
              <a:avLst/>
              <a:gdLst>
                <a:gd name="connsiteX0" fmla="*/ 26338 w 2037494"/>
                <a:gd name="connsiteY0" fmla="*/ 0 h 188701"/>
                <a:gd name="connsiteX1" fmla="*/ 2011155 w 2037494"/>
                <a:gd name="connsiteY1" fmla="*/ 0 h 188701"/>
                <a:gd name="connsiteX2" fmla="*/ 2037494 w 2037494"/>
                <a:gd name="connsiteY2" fmla="*/ 188701 h 188701"/>
                <a:gd name="connsiteX3" fmla="*/ 2006347 w 2037494"/>
                <a:gd name="connsiteY3" fmla="*/ 188701 h 188701"/>
                <a:gd name="connsiteX4" fmla="*/ 1923525 w 2037494"/>
                <a:gd name="connsiteY4" fmla="*/ 188701 h 188701"/>
                <a:gd name="connsiteX5" fmla="*/ 0 w 2037494"/>
                <a:gd name="connsiteY5" fmla="*/ 188701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7494" h="188701">
                  <a:moveTo>
                    <a:pt x="26338" y="0"/>
                  </a:moveTo>
                  <a:lnTo>
                    <a:pt x="2011155" y="0"/>
                  </a:lnTo>
                  <a:lnTo>
                    <a:pt x="2037494" y="188701"/>
                  </a:lnTo>
                  <a:lnTo>
                    <a:pt x="2006347" y="188701"/>
                  </a:lnTo>
                  <a:lnTo>
                    <a:pt x="1923525" y="188701"/>
                  </a:lnTo>
                  <a:lnTo>
                    <a:pt x="0" y="188701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3" name="四角形: 上の 2 つの角を丸める 862">
              <a:extLst>
                <a:ext uri="{FF2B5EF4-FFF2-40B4-BE49-F238E27FC236}">
                  <a16:creationId xmlns:a16="http://schemas.microsoft.com/office/drawing/2014/main" id="{8696A65F-3D84-4062-832F-8B065173815C}"/>
                </a:ext>
              </a:extLst>
            </p:cNvPr>
            <p:cNvSpPr/>
            <p:nvPr/>
          </p:nvSpPr>
          <p:spPr>
            <a:xfrm>
              <a:off x="2736540" y="1590962"/>
              <a:ext cx="1984992" cy="89323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4" name="フリーフォーム: 図形 863">
              <a:extLst>
                <a:ext uri="{FF2B5EF4-FFF2-40B4-BE49-F238E27FC236}">
                  <a16:creationId xmlns:a16="http://schemas.microsoft.com/office/drawing/2014/main" id="{2D470CBE-0E2A-4360-8E8D-A0264B693508}"/>
                </a:ext>
              </a:extLst>
            </p:cNvPr>
            <p:cNvSpPr/>
            <p:nvPr/>
          </p:nvSpPr>
          <p:spPr>
            <a:xfrm>
              <a:off x="4785627" y="1861600"/>
              <a:ext cx="1824580" cy="328252"/>
            </a:xfrm>
            <a:custGeom>
              <a:avLst/>
              <a:gdLst>
                <a:gd name="connsiteX0" fmla="*/ 0 w 1824580"/>
                <a:gd name="connsiteY0" fmla="*/ 0 h 328252"/>
                <a:gd name="connsiteX1" fmla="*/ 1778763 w 1824580"/>
                <a:gd name="connsiteY1" fmla="*/ 0 h 328252"/>
                <a:gd name="connsiteX2" fmla="*/ 1824580 w 1824580"/>
                <a:gd name="connsiteY2" fmla="*/ 328252 h 328252"/>
                <a:gd name="connsiteX3" fmla="*/ 44156 w 1824580"/>
                <a:gd name="connsiteY3" fmla="*/ 328252 h 328252"/>
                <a:gd name="connsiteX4" fmla="*/ 7299 w 1824580"/>
                <a:gd name="connsiteY4" fmla="*/ 64198 h 328252"/>
                <a:gd name="connsiteX5" fmla="*/ 7299 w 1824580"/>
                <a:gd name="connsiteY5" fmla="*/ 31629 h 328252"/>
                <a:gd name="connsiteX6" fmla="*/ 1304 w 1824580"/>
                <a:gd name="connsiteY6" fmla="*/ 1934 h 32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580" h="328252">
                  <a:moveTo>
                    <a:pt x="0" y="0"/>
                  </a:moveTo>
                  <a:lnTo>
                    <a:pt x="1778763" y="0"/>
                  </a:lnTo>
                  <a:lnTo>
                    <a:pt x="1824580" y="328252"/>
                  </a:lnTo>
                  <a:lnTo>
                    <a:pt x="44156" y="328252"/>
                  </a:lnTo>
                  <a:lnTo>
                    <a:pt x="7299" y="64198"/>
                  </a:lnTo>
                  <a:lnTo>
                    <a:pt x="7299" y="31629"/>
                  </a:lnTo>
                  <a:cubicBezTo>
                    <a:pt x="7299" y="21096"/>
                    <a:pt x="5165" y="11061"/>
                    <a:pt x="1304" y="1934"/>
                  </a:cubicBez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65" name="フリーフォーム: 図形 864">
              <a:extLst>
                <a:ext uri="{FF2B5EF4-FFF2-40B4-BE49-F238E27FC236}">
                  <a16:creationId xmlns:a16="http://schemas.microsoft.com/office/drawing/2014/main" id="{D4D590DA-EF8B-447B-9F23-F6843E9B1CD7}"/>
                </a:ext>
              </a:extLst>
            </p:cNvPr>
            <p:cNvSpPr/>
            <p:nvPr/>
          </p:nvSpPr>
          <p:spPr>
            <a:xfrm>
              <a:off x="4716636" y="1816939"/>
              <a:ext cx="1857510" cy="89323"/>
            </a:xfrm>
            <a:custGeom>
              <a:avLst/>
              <a:gdLst>
                <a:gd name="connsiteX0" fmla="*/ 0 w 1857510"/>
                <a:gd name="connsiteY0" fmla="*/ 0 h 89323"/>
                <a:gd name="connsiteX1" fmla="*/ 1812848 w 1857510"/>
                <a:gd name="connsiteY1" fmla="*/ 0 h 89323"/>
                <a:gd name="connsiteX2" fmla="*/ 1857510 w 1857510"/>
                <a:gd name="connsiteY2" fmla="*/ 44662 h 89323"/>
                <a:gd name="connsiteX3" fmla="*/ 1857509 w 1857510"/>
                <a:gd name="connsiteY3" fmla="*/ 89323 h 89323"/>
                <a:gd name="connsiteX4" fmla="*/ 76290 w 1857510"/>
                <a:gd name="connsiteY4" fmla="*/ 89323 h 89323"/>
                <a:gd name="connsiteX5" fmla="*/ 76290 w 1857510"/>
                <a:gd name="connsiteY5" fmla="*/ 76290 h 89323"/>
                <a:gd name="connsiteX6" fmla="*/ 0 w 1857510"/>
                <a:gd name="connsiteY6" fmla="*/ 0 h 8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7510" h="89323">
                  <a:moveTo>
                    <a:pt x="0" y="0"/>
                  </a:moveTo>
                  <a:lnTo>
                    <a:pt x="1812848" y="0"/>
                  </a:lnTo>
                  <a:cubicBezTo>
                    <a:pt x="1837514" y="0"/>
                    <a:pt x="1857510" y="19996"/>
                    <a:pt x="1857510" y="44662"/>
                  </a:cubicBezTo>
                  <a:cubicBezTo>
                    <a:pt x="1857510" y="59549"/>
                    <a:pt x="1857509" y="74436"/>
                    <a:pt x="1857509" y="89323"/>
                  </a:cubicBezTo>
                  <a:lnTo>
                    <a:pt x="76290" y="89323"/>
                  </a:lnTo>
                  <a:lnTo>
                    <a:pt x="76290" y="76290"/>
                  </a:lnTo>
                  <a:cubicBezTo>
                    <a:pt x="76290" y="34156"/>
                    <a:pt x="42134" y="0"/>
                    <a:pt x="0" y="0"/>
                  </a:cubicBezTo>
                  <a:close/>
                </a:path>
              </a:pathLst>
            </a:cu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883" name="グループ化 882">
            <a:extLst>
              <a:ext uri="{FF2B5EF4-FFF2-40B4-BE49-F238E27FC236}">
                <a16:creationId xmlns:a16="http://schemas.microsoft.com/office/drawing/2014/main" id="{D6619E6F-1566-4F1B-98E7-729ABB3BB077}"/>
              </a:ext>
            </a:extLst>
          </p:cNvPr>
          <p:cNvGrpSpPr/>
          <p:nvPr/>
        </p:nvGrpSpPr>
        <p:grpSpPr>
          <a:xfrm>
            <a:off x="6300242" y="1024104"/>
            <a:ext cx="949309" cy="1021506"/>
            <a:chOff x="1655765" y="471376"/>
            <a:chExt cx="3121024" cy="3358386"/>
          </a:xfrm>
        </p:grpSpPr>
        <p:grpSp>
          <p:nvGrpSpPr>
            <p:cNvPr id="884" name="グループ化 883">
              <a:extLst>
                <a:ext uri="{FF2B5EF4-FFF2-40B4-BE49-F238E27FC236}">
                  <a16:creationId xmlns:a16="http://schemas.microsoft.com/office/drawing/2014/main" id="{3486A7D4-6BB8-470A-A45C-2DB63AC616A8}"/>
                </a:ext>
              </a:extLst>
            </p:cNvPr>
            <p:cNvGrpSpPr/>
            <p:nvPr/>
          </p:nvGrpSpPr>
          <p:grpSpPr>
            <a:xfrm>
              <a:off x="2531114" y="613848"/>
              <a:ext cx="1370326" cy="547505"/>
              <a:chOff x="2247904" y="1190922"/>
              <a:chExt cx="1936746" cy="458132"/>
            </a:xfrm>
          </p:grpSpPr>
          <p:sp>
            <p:nvSpPr>
              <p:cNvPr id="936" name="正方形/長方形 935">
                <a:extLst>
                  <a:ext uri="{FF2B5EF4-FFF2-40B4-BE49-F238E27FC236}">
                    <a16:creationId xmlns:a16="http://schemas.microsoft.com/office/drawing/2014/main" id="{788070A8-5AD8-4CA8-A203-642428721B9D}"/>
                  </a:ext>
                </a:extLst>
              </p:cNvPr>
              <p:cNvSpPr/>
              <p:nvPr/>
            </p:nvSpPr>
            <p:spPr>
              <a:xfrm>
                <a:off x="2476502" y="1344835"/>
                <a:ext cx="1479548" cy="29659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37" name="正方形/長方形 936">
                <a:extLst>
                  <a:ext uri="{FF2B5EF4-FFF2-40B4-BE49-F238E27FC236}">
                    <a16:creationId xmlns:a16="http://schemas.microsoft.com/office/drawing/2014/main" id="{E8B3651A-067E-4B65-B6C8-EC18EF99FD0C}"/>
                  </a:ext>
                </a:extLst>
              </p:cNvPr>
              <p:cNvSpPr/>
              <p:nvPr/>
            </p:nvSpPr>
            <p:spPr>
              <a:xfrm>
                <a:off x="2476502" y="1501161"/>
                <a:ext cx="1479548" cy="147893"/>
              </a:xfrm>
              <a:prstGeom prst="rect">
                <a:avLst/>
              </a:prstGeom>
              <a:pattFill prst="smGrid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938" name="グループ化 937">
                <a:extLst>
                  <a:ext uri="{FF2B5EF4-FFF2-40B4-BE49-F238E27FC236}">
                    <a16:creationId xmlns:a16="http://schemas.microsoft.com/office/drawing/2014/main" id="{EF853DF7-C57E-4B7C-9C93-39A7FBD75C7E}"/>
                  </a:ext>
                </a:extLst>
              </p:cNvPr>
              <p:cNvGrpSpPr/>
              <p:nvPr/>
            </p:nvGrpSpPr>
            <p:grpSpPr>
              <a:xfrm>
                <a:off x="2247904" y="1190922"/>
                <a:ext cx="1936746" cy="214896"/>
                <a:chOff x="1655765" y="1754186"/>
                <a:chExt cx="3121024" cy="346301"/>
              </a:xfrm>
            </p:grpSpPr>
            <p:sp>
              <p:nvSpPr>
                <p:cNvPr id="939" name="フリーフォーム: 図形 938">
                  <a:extLst>
                    <a:ext uri="{FF2B5EF4-FFF2-40B4-BE49-F238E27FC236}">
                      <a16:creationId xmlns:a16="http://schemas.microsoft.com/office/drawing/2014/main" id="{E8879056-C7EC-44EA-8FB7-5365CE3D4E9C}"/>
                    </a:ext>
                  </a:extLst>
                </p:cNvPr>
                <p:cNvSpPr/>
                <p:nvPr/>
              </p:nvSpPr>
              <p:spPr>
                <a:xfrm>
                  <a:off x="1655765" y="1754186"/>
                  <a:ext cx="3121024" cy="316614"/>
                </a:xfrm>
                <a:custGeom>
                  <a:avLst/>
                  <a:gdLst>
                    <a:gd name="connsiteX0" fmla="*/ 492275 w 3121024"/>
                    <a:gd name="connsiteY0" fmla="*/ 0 h 531171"/>
                    <a:gd name="connsiteX1" fmla="*/ 2628747 w 3121024"/>
                    <a:gd name="connsiteY1" fmla="*/ 0 h 531171"/>
                    <a:gd name="connsiteX2" fmla="*/ 2722930 w 3121024"/>
                    <a:gd name="connsiteY2" fmla="*/ 376732 h 531171"/>
                    <a:gd name="connsiteX3" fmla="*/ 2726288 w 3121024"/>
                    <a:gd name="connsiteY3" fmla="*/ 376732 h 531171"/>
                    <a:gd name="connsiteX4" fmla="*/ 2861755 w 3121024"/>
                    <a:gd name="connsiteY4" fmla="*/ 469179 h 531171"/>
                    <a:gd name="connsiteX5" fmla="*/ 3121024 w 3121024"/>
                    <a:gd name="connsiteY5" fmla="*/ 531171 h 531171"/>
                    <a:gd name="connsiteX6" fmla="*/ 0 w 3121024"/>
                    <a:gd name="connsiteY6" fmla="*/ 531171 h 531171"/>
                    <a:gd name="connsiteX7" fmla="*/ 259269 w 3121024"/>
                    <a:gd name="connsiteY7" fmla="*/ 469179 h 531171"/>
                    <a:gd name="connsiteX8" fmla="*/ 394736 w 3121024"/>
                    <a:gd name="connsiteY8" fmla="*/ 376732 h 531171"/>
                    <a:gd name="connsiteX9" fmla="*/ 398092 w 3121024"/>
                    <a:gd name="connsiteY9" fmla="*/ 376732 h 5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024" h="531171">
                      <a:moveTo>
                        <a:pt x="492275" y="0"/>
                      </a:moveTo>
                      <a:lnTo>
                        <a:pt x="2628747" y="0"/>
                      </a:lnTo>
                      <a:lnTo>
                        <a:pt x="2722930" y="376732"/>
                      </a:lnTo>
                      <a:lnTo>
                        <a:pt x="2726288" y="376732"/>
                      </a:lnTo>
                      <a:lnTo>
                        <a:pt x="2861755" y="469179"/>
                      </a:lnTo>
                      <a:lnTo>
                        <a:pt x="3121024" y="531171"/>
                      </a:lnTo>
                      <a:lnTo>
                        <a:pt x="0" y="531171"/>
                      </a:lnTo>
                      <a:lnTo>
                        <a:pt x="259269" y="469179"/>
                      </a:lnTo>
                      <a:lnTo>
                        <a:pt x="394736" y="376732"/>
                      </a:lnTo>
                      <a:lnTo>
                        <a:pt x="398092" y="376732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40" name="正方形/長方形 939">
                  <a:extLst>
                    <a:ext uri="{FF2B5EF4-FFF2-40B4-BE49-F238E27FC236}">
                      <a16:creationId xmlns:a16="http://schemas.microsoft.com/office/drawing/2014/main" id="{6DD8F4CD-697A-4957-9A26-D2470160130A}"/>
                    </a:ext>
                  </a:extLst>
                </p:cNvPr>
                <p:cNvSpPr/>
                <p:nvPr/>
              </p:nvSpPr>
              <p:spPr>
                <a:xfrm>
                  <a:off x="1749130" y="2060598"/>
                  <a:ext cx="2934294" cy="3988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885" name="正方形/長方形 884">
              <a:extLst>
                <a:ext uri="{FF2B5EF4-FFF2-40B4-BE49-F238E27FC236}">
                  <a16:creationId xmlns:a16="http://schemas.microsoft.com/office/drawing/2014/main" id="{686F3BF8-7D6E-441B-AB49-FA6AF245CA03}"/>
                </a:ext>
              </a:extLst>
            </p:cNvPr>
            <p:cNvSpPr/>
            <p:nvPr/>
          </p:nvSpPr>
          <p:spPr>
            <a:xfrm>
              <a:off x="1949453" y="2096219"/>
              <a:ext cx="2533648" cy="914393"/>
            </a:xfrm>
            <a:prstGeom prst="rect">
              <a:avLst/>
            </a:prstGeom>
            <a:pattFill prst="smGrid">
              <a:fgClr>
                <a:sysClr val="windowText" lastClr="000000">
                  <a:lumMod val="85000"/>
                  <a:lumOff val="15000"/>
                </a:sys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886" name="グループ化 885">
              <a:extLst>
                <a:ext uri="{FF2B5EF4-FFF2-40B4-BE49-F238E27FC236}">
                  <a16:creationId xmlns:a16="http://schemas.microsoft.com/office/drawing/2014/main" id="{F793F46D-76F3-47B8-81C5-AEDD9510BC28}"/>
                </a:ext>
              </a:extLst>
            </p:cNvPr>
            <p:cNvGrpSpPr/>
            <p:nvPr/>
          </p:nvGrpSpPr>
          <p:grpSpPr>
            <a:xfrm>
              <a:off x="1655765" y="2125905"/>
              <a:ext cx="3121024" cy="184125"/>
              <a:chOff x="1996149" y="2147008"/>
              <a:chExt cx="2440255" cy="184125"/>
            </a:xfrm>
          </p:grpSpPr>
          <p:sp>
            <p:nvSpPr>
              <p:cNvPr id="934" name="正方形/長方形 933">
                <a:extLst>
                  <a:ext uri="{FF2B5EF4-FFF2-40B4-BE49-F238E27FC236}">
                    <a16:creationId xmlns:a16="http://schemas.microsoft.com/office/drawing/2014/main" id="{525B3AFC-9F0B-4DFA-940D-20670CCD35FA}"/>
                  </a:ext>
                </a:extLst>
              </p:cNvPr>
              <p:cNvSpPr/>
              <p:nvPr/>
            </p:nvSpPr>
            <p:spPr>
              <a:xfrm>
                <a:off x="2069149" y="2291244"/>
                <a:ext cx="2294255" cy="39889"/>
              </a:xfrm>
              <a:prstGeom prst="rect">
                <a:avLst/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35" name="フリーフォーム: 図形 934">
                <a:extLst>
                  <a:ext uri="{FF2B5EF4-FFF2-40B4-BE49-F238E27FC236}">
                    <a16:creationId xmlns:a16="http://schemas.microsoft.com/office/drawing/2014/main" id="{52E9A3A9-EA53-4B63-BCFB-CE70D593EF76}"/>
                  </a:ext>
                </a:extLst>
              </p:cNvPr>
              <p:cNvSpPr/>
              <p:nvPr/>
            </p:nvSpPr>
            <p:spPr>
              <a:xfrm>
                <a:off x="1996149" y="2147008"/>
                <a:ext cx="2440255" cy="154439"/>
              </a:xfrm>
              <a:custGeom>
                <a:avLst/>
                <a:gdLst>
                  <a:gd name="connsiteX0" fmla="*/ 261764 w 2069666"/>
                  <a:gd name="connsiteY0" fmla="*/ 0 h 177016"/>
                  <a:gd name="connsiteX1" fmla="*/ 1807902 w 2069666"/>
                  <a:gd name="connsiteY1" fmla="*/ 0 h 177016"/>
                  <a:gd name="connsiteX2" fmla="*/ 1897735 w 2069666"/>
                  <a:gd name="connsiteY2" fmla="*/ 105961 h 177016"/>
                  <a:gd name="connsiteX3" fmla="*/ 2069666 w 2069666"/>
                  <a:gd name="connsiteY3" fmla="*/ 177016 h 177016"/>
                  <a:gd name="connsiteX4" fmla="*/ 0 w 2069666"/>
                  <a:gd name="connsiteY4" fmla="*/ 177016 h 177016"/>
                  <a:gd name="connsiteX5" fmla="*/ 171931 w 2069666"/>
                  <a:gd name="connsiteY5" fmla="*/ 105961 h 17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9666" h="177016">
                    <a:moveTo>
                      <a:pt x="261764" y="0"/>
                    </a:moveTo>
                    <a:lnTo>
                      <a:pt x="1807902" y="0"/>
                    </a:lnTo>
                    <a:lnTo>
                      <a:pt x="1897735" y="105961"/>
                    </a:lnTo>
                    <a:lnTo>
                      <a:pt x="2069666" y="177016"/>
                    </a:lnTo>
                    <a:lnTo>
                      <a:pt x="0" y="177016"/>
                    </a:lnTo>
                    <a:lnTo>
                      <a:pt x="171931" y="105961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rPr>
                  <a:t>　</a:t>
                </a:r>
              </a:p>
            </p:txBody>
          </p:sp>
        </p:grpSp>
        <p:grpSp>
          <p:nvGrpSpPr>
            <p:cNvPr id="887" name="グループ化 886">
              <a:extLst>
                <a:ext uri="{FF2B5EF4-FFF2-40B4-BE49-F238E27FC236}">
                  <a16:creationId xmlns:a16="http://schemas.microsoft.com/office/drawing/2014/main" id="{88593464-245C-463F-ABDD-6C528D503FD0}"/>
                </a:ext>
              </a:extLst>
            </p:cNvPr>
            <p:cNvGrpSpPr/>
            <p:nvPr/>
          </p:nvGrpSpPr>
          <p:grpSpPr>
            <a:xfrm>
              <a:off x="1655765" y="1515309"/>
              <a:ext cx="3121024" cy="560857"/>
              <a:chOff x="1655765" y="1539630"/>
              <a:chExt cx="3121024" cy="560857"/>
            </a:xfrm>
          </p:grpSpPr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6B363066-5E7E-459C-8ECE-2654E43B1464}"/>
                  </a:ext>
                </a:extLst>
              </p:cNvPr>
              <p:cNvSpPr/>
              <p:nvPr/>
            </p:nvSpPr>
            <p:spPr>
              <a:xfrm>
                <a:off x="1655765" y="1539630"/>
                <a:ext cx="3121024" cy="531171"/>
              </a:xfrm>
              <a:custGeom>
                <a:avLst/>
                <a:gdLst>
                  <a:gd name="connsiteX0" fmla="*/ 492275 w 3121024"/>
                  <a:gd name="connsiteY0" fmla="*/ 0 h 531171"/>
                  <a:gd name="connsiteX1" fmla="*/ 2628747 w 3121024"/>
                  <a:gd name="connsiteY1" fmla="*/ 0 h 531171"/>
                  <a:gd name="connsiteX2" fmla="*/ 2722930 w 3121024"/>
                  <a:gd name="connsiteY2" fmla="*/ 376732 h 531171"/>
                  <a:gd name="connsiteX3" fmla="*/ 2726288 w 3121024"/>
                  <a:gd name="connsiteY3" fmla="*/ 376732 h 531171"/>
                  <a:gd name="connsiteX4" fmla="*/ 2861755 w 3121024"/>
                  <a:gd name="connsiteY4" fmla="*/ 469179 h 531171"/>
                  <a:gd name="connsiteX5" fmla="*/ 3121024 w 3121024"/>
                  <a:gd name="connsiteY5" fmla="*/ 531171 h 531171"/>
                  <a:gd name="connsiteX6" fmla="*/ 0 w 3121024"/>
                  <a:gd name="connsiteY6" fmla="*/ 531171 h 531171"/>
                  <a:gd name="connsiteX7" fmla="*/ 259269 w 3121024"/>
                  <a:gd name="connsiteY7" fmla="*/ 469179 h 531171"/>
                  <a:gd name="connsiteX8" fmla="*/ 394736 w 3121024"/>
                  <a:gd name="connsiteY8" fmla="*/ 376732 h 531171"/>
                  <a:gd name="connsiteX9" fmla="*/ 398092 w 3121024"/>
                  <a:gd name="connsiteY9" fmla="*/ 376732 h 53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1024" h="531171">
                    <a:moveTo>
                      <a:pt x="492275" y="0"/>
                    </a:moveTo>
                    <a:lnTo>
                      <a:pt x="2628747" y="0"/>
                    </a:lnTo>
                    <a:lnTo>
                      <a:pt x="2722930" y="376732"/>
                    </a:lnTo>
                    <a:lnTo>
                      <a:pt x="2726288" y="376732"/>
                    </a:lnTo>
                    <a:lnTo>
                      <a:pt x="2861755" y="469179"/>
                    </a:lnTo>
                    <a:lnTo>
                      <a:pt x="3121024" y="531171"/>
                    </a:lnTo>
                    <a:lnTo>
                      <a:pt x="0" y="531171"/>
                    </a:lnTo>
                    <a:lnTo>
                      <a:pt x="259269" y="469179"/>
                    </a:lnTo>
                    <a:lnTo>
                      <a:pt x="394736" y="376732"/>
                    </a:lnTo>
                    <a:lnTo>
                      <a:pt x="398092" y="376732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933" name="正方形/長方形 932">
                <a:extLst>
                  <a:ext uri="{FF2B5EF4-FFF2-40B4-BE49-F238E27FC236}">
                    <a16:creationId xmlns:a16="http://schemas.microsoft.com/office/drawing/2014/main" id="{E7587400-724F-49E2-9933-73C65BE0B8B6}"/>
                  </a:ext>
                </a:extLst>
              </p:cNvPr>
              <p:cNvSpPr/>
              <p:nvPr/>
            </p:nvSpPr>
            <p:spPr>
              <a:xfrm>
                <a:off x="1749130" y="2060598"/>
                <a:ext cx="2934294" cy="39889"/>
              </a:xfrm>
              <a:prstGeom prst="rect">
                <a:avLst/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888" name="グループ化 887">
              <a:extLst>
                <a:ext uri="{FF2B5EF4-FFF2-40B4-BE49-F238E27FC236}">
                  <a16:creationId xmlns:a16="http://schemas.microsoft.com/office/drawing/2014/main" id="{94F2C9C6-2DE8-474D-A480-A9B3DBA67A6D}"/>
                </a:ext>
              </a:extLst>
            </p:cNvPr>
            <p:cNvGrpSpPr/>
            <p:nvPr/>
          </p:nvGrpSpPr>
          <p:grpSpPr>
            <a:xfrm>
              <a:off x="2279654" y="1137561"/>
              <a:ext cx="1873246" cy="458132"/>
              <a:chOff x="2247904" y="1190922"/>
              <a:chExt cx="1936746" cy="458132"/>
            </a:xfrm>
          </p:grpSpPr>
          <p:sp>
            <p:nvSpPr>
              <p:cNvPr id="927" name="正方形/長方形 926">
                <a:extLst>
                  <a:ext uri="{FF2B5EF4-FFF2-40B4-BE49-F238E27FC236}">
                    <a16:creationId xmlns:a16="http://schemas.microsoft.com/office/drawing/2014/main" id="{24767B55-0B91-4D0A-892E-6FDDBB92B7F9}"/>
                  </a:ext>
                </a:extLst>
              </p:cNvPr>
              <p:cNvSpPr/>
              <p:nvPr/>
            </p:nvSpPr>
            <p:spPr>
              <a:xfrm>
                <a:off x="2476502" y="1344835"/>
                <a:ext cx="1479548" cy="29659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8" name="正方形/長方形 927">
                <a:extLst>
                  <a:ext uri="{FF2B5EF4-FFF2-40B4-BE49-F238E27FC236}">
                    <a16:creationId xmlns:a16="http://schemas.microsoft.com/office/drawing/2014/main" id="{A8343943-5585-4B86-BBCD-0325F2BFEEB9}"/>
                  </a:ext>
                </a:extLst>
              </p:cNvPr>
              <p:cNvSpPr/>
              <p:nvPr/>
            </p:nvSpPr>
            <p:spPr>
              <a:xfrm>
                <a:off x="2476502" y="1508800"/>
                <a:ext cx="1479548" cy="140254"/>
              </a:xfrm>
              <a:prstGeom prst="rect">
                <a:avLst/>
              </a:prstGeom>
              <a:pattFill prst="smGrid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929" name="グループ化 928">
                <a:extLst>
                  <a:ext uri="{FF2B5EF4-FFF2-40B4-BE49-F238E27FC236}">
                    <a16:creationId xmlns:a16="http://schemas.microsoft.com/office/drawing/2014/main" id="{60C25564-C496-4C08-BD7A-4CD7BAF6488D}"/>
                  </a:ext>
                </a:extLst>
              </p:cNvPr>
              <p:cNvGrpSpPr/>
              <p:nvPr/>
            </p:nvGrpSpPr>
            <p:grpSpPr>
              <a:xfrm>
                <a:off x="2247904" y="1190922"/>
                <a:ext cx="1936746" cy="214896"/>
                <a:chOff x="1655765" y="1754186"/>
                <a:chExt cx="3121024" cy="346301"/>
              </a:xfrm>
            </p:grpSpPr>
            <p:sp>
              <p:nvSpPr>
                <p:cNvPr id="930" name="フリーフォーム: 図形 929">
                  <a:extLst>
                    <a:ext uri="{FF2B5EF4-FFF2-40B4-BE49-F238E27FC236}">
                      <a16:creationId xmlns:a16="http://schemas.microsoft.com/office/drawing/2014/main" id="{F909230F-7392-4B83-A89B-B858E55B11A8}"/>
                    </a:ext>
                  </a:extLst>
                </p:cNvPr>
                <p:cNvSpPr/>
                <p:nvPr/>
              </p:nvSpPr>
              <p:spPr>
                <a:xfrm>
                  <a:off x="1655765" y="1754186"/>
                  <a:ext cx="3121024" cy="316614"/>
                </a:xfrm>
                <a:custGeom>
                  <a:avLst/>
                  <a:gdLst>
                    <a:gd name="connsiteX0" fmla="*/ 492275 w 3121024"/>
                    <a:gd name="connsiteY0" fmla="*/ 0 h 531171"/>
                    <a:gd name="connsiteX1" fmla="*/ 2628747 w 3121024"/>
                    <a:gd name="connsiteY1" fmla="*/ 0 h 531171"/>
                    <a:gd name="connsiteX2" fmla="*/ 2722930 w 3121024"/>
                    <a:gd name="connsiteY2" fmla="*/ 376732 h 531171"/>
                    <a:gd name="connsiteX3" fmla="*/ 2726288 w 3121024"/>
                    <a:gd name="connsiteY3" fmla="*/ 376732 h 531171"/>
                    <a:gd name="connsiteX4" fmla="*/ 2861755 w 3121024"/>
                    <a:gd name="connsiteY4" fmla="*/ 469179 h 531171"/>
                    <a:gd name="connsiteX5" fmla="*/ 3121024 w 3121024"/>
                    <a:gd name="connsiteY5" fmla="*/ 531171 h 531171"/>
                    <a:gd name="connsiteX6" fmla="*/ 0 w 3121024"/>
                    <a:gd name="connsiteY6" fmla="*/ 531171 h 531171"/>
                    <a:gd name="connsiteX7" fmla="*/ 259269 w 3121024"/>
                    <a:gd name="connsiteY7" fmla="*/ 469179 h 531171"/>
                    <a:gd name="connsiteX8" fmla="*/ 394736 w 3121024"/>
                    <a:gd name="connsiteY8" fmla="*/ 376732 h 531171"/>
                    <a:gd name="connsiteX9" fmla="*/ 398092 w 3121024"/>
                    <a:gd name="connsiteY9" fmla="*/ 376732 h 5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024" h="531171">
                      <a:moveTo>
                        <a:pt x="492275" y="0"/>
                      </a:moveTo>
                      <a:lnTo>
                        <a:pt x="2628747" y="0"/>
                      </a:lnTo>
                      <a:lnTo>
                        <a:pt x="2722930" y="376732"/>
                      </a:lnTo>
                      <a:lnTo>
                        <a:pt x="2726288" y="376732"/>
                      </a:lnTo>
                      <a:lnTo>
                        <a:pt x="2861755" y="469179"/>
                      </a:lnTo>
                      <a:lnTo>
                        <a:pt x="3121024" y="531171"/>
                      </a:lnTo>
                      <a:lnTo>
                        <a:pt x="0" y="531171"/>
                      </a:lnTo>
                      <a:lnTo>
                        <a:pt x="259269" y="469179"/>
                      </a:lnTo>
                      <a:lnTo>
                        <a:pt x="394736" y="376732"/>
                      </a:lnTo>
                      <a:lnTo>
                        <a:pt x="398092" y="376732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931" name="正方形/長方形 930">
                  <a:extLst>
                    <a:ext uri="{FF2B5EF4-FFF2-40B4-BE49-F238E27FC236}">
                      <a16:creationId xmlns:a16="http://schemas.microsoft.com/office/drawing/2014/main" id="{35EA7FD8-F9A2-4B75-989E-C3D8F4BAEC6D}"/>
                    </a:ext>
                  </a:extLst>
                </p:cNvPr>
                <p:cNvSpPr/>
                <p:nvPr/>
              </p:nvSpPr>
              <p:spPr>
                <a:xfrm>
                  <a:off x="1749130" y="2060598"/>
                  <a:ext cx="2934294" cy="3988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889" name="グループ化 888">
              <a:extLst>
                <a:ext uri="{FF2B5EF4-FFF2-40B4-BE49-F238E27FC236}">
                  <a16:creationId xmlns:a16="http://schemas.microsoft.com/office/drawing/2014/main" id="{D3A32A4B-0066-40E6-8172-2E3F78703B59}"/>
                </a:ext>
              </a:extLst>
            </p:cNvPr>
            <p:cNvGrpSpPr/>
            <p:nvPr/>
          </p:nvGrpSpPr>
          <p:grpSpPr>
            <a:xfrm>
              <a:off x="2386334" y="1165860"/>
              <a:ext cx="1659886" cy="812364"/>
              <a:chOff x="2330454" y="1203418"/>
              <a:chExt cx="1771646" cy="759115"/>
            </a:xfrm>
          </p:grpSpPr>
          <p:sp>
            <p:nvSpPr>
              <p:cNvPr id="914" name="正方形/長方形 913">
                <a:extLst>
                  <a:ext uri="{FF2B5EF4-FFF2-40B4-BE49-F238E27FC236}">
                    <a16:creationId xmlns:a16="http://schemas.microsoft.com/office/drawing/2014/main" id="{F0126943-BE4E-4AAF-9DB0-BF1B9DE192CB}"/>
                  </a:ext>
                </a:extLst>
              </p:cNvPr>
              <p:cNvSpPr/>
              <p:nvPr/>
            </p:nvSpPr>
            <p:spPr>
              <a:xfrm>
                <a:off x="2520952" y="1635462"/>
                <a:ext cx="1390648" cy="32707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915" name="グループ化 914">
                <a:extLst>
                  <a:ext uri="{FF2B5EF4-FFF2-40B4-BE49-F238E27FC236}">
                    <a16:creationId xmlns:a16="http://schemas.microsoft.com/office/drawing/2014/main" id="{25A8F43A-C5C7-46D8-8B21-C00ADFBED4FE}"/>
                  </a:ext>
                </a:extLst>
              </p:cNvPr>
              <p:cNvGrpSpPr/>
              <p:nvPr/>
            </p:nvGrpSpPr>
            <p:grpSpPr>
              <a:xfrm>
                <a:off x="2330454" y="1518148"/>
                <a:ext cx="1771646" cy="184125"/>
                <a:chOff x="2259507" y="2160448"/>
                <a:chExt cx="2032329" cy="240532"/>
              </a:xfrm>
            </p:grpSpPr>
            <p:sp>
              <p:nvSpPr>
                <p:cNvPr id="925" name="正方形/長方形 924">
                  <a:extLst>
                    <a:ext uri="{FF2B5EF4-FFF2-40B4-BE49-F238E27FC236}">
                      <a16:creationId xmlns:a16="http://schemas.microsoft.com/office/drawing/2014/main" id="{A1825AEF-51F1-4E89-B639-39F79F7AABBC}"/>
                    </a:ext>
                  </a:extLst>
                </p:cNvPr>
                <p:cNvSpPr/>
                <p:nvPr/>
              </p:nvSpPr>
              <p:spPr>
                <a:xfrm>
                  <a:off x="2320303" y="2348871"/>
                  <a:ext cx="1910737" cy="5210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26" name="フリーフォーム: 図形 925">
                  <a:extLst>
                    <a:ext uri="{FF2B5EF4-FFF2-40B4-BE49-F238E27FC236}">
                      <a16:creationId xmlns:a16="http://schemas.microsoft.com/office/drawing/2014/main" id="{BD814E19-737C-45EC-9A3C-28FBDABEEA02}"/>
                    </a:ext>
                  </a:extLst>
                </p:cNvPr>
                <p:cNvSpPr/>
                <p:nvPr/>
              </p:nvSpPr>
              <p:spPr>
                <a:xfrm>
                  <a:off x="2259507" y="2160448"/>
                  <a:ext cx="2032329" cy="201752"/>
                </a:xfrm>
                <a:custGeom>
                  <a:avLst/>
                  <a:gdLst>
                    <a:gd name="connsiteX0" fmla="*/ 261764 w 2069666"/>
                    <a:gd name="connsiteY0" fmla="*/ 0 h 177016"/>
                    <a:gd name="connsiteX1" fmla="*/ 1807902 w 2069666"/>
                    <a:gd name="connsiteY1" fmla="*/ 0 h 177016"/>
                    <a:gd name="connsiteX2" fmla="*/ 1897735 w 2069666"/>
                    <a:gd name="connsiteY2" fmla="*/ 105961 h 177016"/>
                    <a:gd name="connsiteX3" fmla="*/ 2069666 w 2069666"/>
                    <a:gd name="connsiteY3" fmla="*/ 177016 h 177016"/>
                    <a:gd name="connsiteX4" fmla="*/ 0 w 2069666"/>
                    <a:gd name="connsiteY4" fmla="*/ 177016 h 177016"/>
                    <a:gd name="connsiteX5" fmla="*/ 171931 w 2069666"/>
                    <a:gd name="connsiteY5" fmla="*/ 105961 h 17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666" h="177016">
                      <a:moveTo>
                        <a:pt x="261764" y="0"/>
                      </a:moveTo>
                      <a:lnTo>
                        <a:pt x="1807902" y="0"/>
                      </a:lnTo>
                      <a:lnTo>
                        <a:pt x="1897735" y="105961"/>
                      </a:lnTo>
                      <a:lnTo>
                        <a:pt x="2069666" y="177016"/>
                      </a:lnTo>
                      <a:lnTo>
                        <a:pt x="0" y="177016"/>
                      </a:lnTo>
                      <a:lnTo>
                        <a:pt x="171931" y="105961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rPr>
                    <a:t>　</a:t>
                  </a:r>
                </a:p>
              </p:txBody>
            </p:sp>
          </p:grpSp>
          <p:grpSp>
            <p:nvGrpSpPr>
              <p:cNvPr id="916" name="グループ化 915">
                <a:extLst>
                  <a:ext uri="{FF2B5EF4-FFF2-40B4-BE49-F238E27FC236}">
                    <a16:creationId xmlns:a16="http://schemas.microsoft.com/office/drawing/2014/main" id="{BCC22747-13C9-4C88-9648-DB676009DE31}"/>
                  </a:ext>
                </a:extLst>
              </p:cNvPr>
              <p:cNvGrpSpPr/>
              <p:nvPr/>
            </p:nvGrpSpPr>
            <p:grpSpPr>
              <a:xfrm>
                <a:off x="2565402" y="1203418"/>
                <a:ext cx="1301748" cy="429978"/>
                <a:chOff x="2484729" y="1766818"/>
                <a:chExt cx="1463093" cy="607795"/>
              </a:xfrm>
            </p:grpSpPr>
            <p:grpSp>
              <p:nvGrpSpPr>
                <p:cNvPr id="921" name="グループ化 920">
                  <a:extLst>
                    <a:ext uri="{FF2B5EF4-FFF2-40B4-BE49-F238E27FC236}">
                      <a16:creationId xmlns:a16="http://schemas.microsoft.com/office/drawing/2014/main" id="{A6FEE74D-E927-4D98-AD3C-E9E5525856E8}"/>
                    </a:ext>
                  </a:extLst>
                </p:cNvPr>
                <p:cNvGrpSpPr/>
                <p:nvPr/>
              </p:nvGrpSpPr>
              <p:grpSpPr>
                <a:xfrm>
                  <a:off x="2484729" y="1766818"/>
                  <a:ext cx="1463093" cy="607795"/>
                  <a:chOff x="3087990" y="3366406"/>
                  <a:chExt cx="654624" cy="190398"/>
                </a:xfrm>
              </p:grpSpPr>
              <p:sp>
                <p:nvSpPr>
                  <p:cNvPr id="923" name="台形 922">
                    <a:extLst>
                      <a:ext uri="{FF2B5EF4-FFF2-40B4-BE49-F238E27FC236}">
                        <a16:creationId xmlns:a16="http://schemas.microsoft.com/office/drawing/2014/main" id="{DA82CBFD-BFD6-47B5-8DFC-82544D8971E3}"/>
                      </a:ext>
                    </a:extLst>
                  </p:cNvPr>
                  <p:cNvSpPr/>
                  <p:nvPr/>
                </p:nvSpPr>
                <p:spPr>
                  <a:xfrm>
                    <a:off x="3087990" y="3366406"/>
                    <a:ext cx="654624" cy="190398"/>
                  </a:xfrm>
                  <a:prstGeom prst="trapezoid">
                    <a:avLst>
                      <a:gd name="adj" fmla="val 163615"/>
                    </a:avLst>
                  </a:pr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24" name="台形 923">
                    <a:extLst>
                      <a:ext uri="{FF2B5EF4-FFF2-40B4-BE49-F238E27FC236}">
                        <a16:creationId xmlns:a16="http://schemas.microsoft.com/office/drawing/2014/main" id="{AD88279B-A6CD-4387-A2D7-9F4227108CBF}"/>
                      </a:ext>
                    </a:extLst>
                  </p:cNvPr>
                  <p:cNvSpPr/>
                  <p:nvPr/>
                </p:nvSpPr>
                <p:spPr>
                  <a:xfrm>
                    <a:off x="3128079" y="3390257"/>
                    <a:ext cx="572619" cy="166546"/>
                  </a:xfrm>
                  <a:prstGeom prst="trapezoid">
                    <a:avLst>
                      <a:gd name="adj" fmla="val 163615"/>
                    </a:avLst>
                  </a:prstGeom>
                  <a:solidFill>
                    <a:sysClr val="window" lastClr="FFFFFF">
                      <a:lumMod val="9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922" name="フリーフォーム: 図形 921">
                  <a:extLst>
                    <a:ext uri="{FF2B5EF4-FFF2-40B4-BE49-F238E27FC236}">
                      <a16:creationId xmlns:a16="http://schemas.microsoft.com/office/drawing/2014/main" id="{8BA495FF-0E78-4B49-B391-28C890B19048}"/>
                    </a:ext>
                  </a:extLst>
                </p:cNvPr>
                <p:cNvSpPr/>
                <p:nvPr/>
              </p:nvSpPr>
              <p:spPr>
                <a:xfrm flipV="1">
                  <a:off x="3153998" y="1842949"/>
                  <a:ext cx="120472" cy="89311"/>
                </a:xfrm>
                <a:custGeom>
                  <a:avLst/>
                  <a:gdLst>
                    <a:gd name="connsiteX0" fmla="*/ 60236 w 120472"/>
                    <a:gd name="connsiteY0" fmla="*/ 89311 h 89311"/>
                    <a:gd name="connsiteX1" fmla="*/ 120472 w 120472"/>
                    <a:gd name="connsiteY1" fmla="*/ 39265 h 89311"/>
                    <a:gd name="connsiteX2" fmla="*/ 88811 w 120472"/>
                    <a:gd name="connsiteY2" fmla="*/ 0 h 89311"/>
                    <a:gd name="connsiteX3" fmla="*/ 31661 w 120472"/>
                    <a:gd name="connsiteY3" fmla="*/ 0 h 89311"/>
                    <a:gd name="connsiteX4" fmla="*/ 0 w 120472"/>
                    <a:gd name="connsiteY4" fmla="*/ 39265 h 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472" h="89311">
                      <a:moveTo>
                        <a:pt x="60236" y="89311"/>
                      </a:moveTo>
                      <a:lnTo>
                        <a:pt x="120472" y="39265"/>
                      </a:lnTo>
                      <a:lnTo>
                        <a:pt x="88811" y="0"/>
                      </a:lnTo>
                      <a:lnTo>
                        <a:pt x="31661" y="0"/>
                      </a:lnTo>
                      <a:lnTo>
                        <a:pt x="0" y="39265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917" name="四角形: 上の 2 つの角を丸める 916">
                <a:extLst>
                  <a:ext uri="{FF2B5EF4-FFF2-40B4-BE49-F238E27FC236}">
                    <a16:creationId xmlns:a16="http://schemas.microsoft.com/office/drawing/2014/main" id="{9439E3DD-E18C-4442-A8A7-4E679C37F781}"/>
                  </a:ext>
                </a:extLst>
              </p:cNvPr>
              <p:cNvSpPr/>
              <p:nvPr/>
            </p:nvSpPr>
            <p:spPr>
              <a:xfrm>
                <a:off x="3116445" y="1753912"/>
                <a:ext cx="193673" cy="20372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8" name="四角形: 上の 2 つの角を丸める 917">
                <a:extLst>
                  <a:ext uri="{FF2B5EF4-FFF2-40B4-BE49-F238E27FC236}">
                    <a16:creationId xmlns:a16="http://schemas.microsoft.com/office/drawing/2014/main" id="{692F1AC6-6FDB-443B-80BE-555748C5C823}"/>
                  </a:ext>
                </a:extLst>
              </p:cNvPr>
              <p:cNvSpPr/>
              <p:nvPr/>
            </p:nvSpPr>
            <p:spPr>
              <a:xfrm>
                <a:off x="2666888" y="1790700"/>
                <a:ext cx="109719" cy="166940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19" name="四角形: 上の 2 つの角を丸める 918">
                <a:extLst>
                  <a:ext uri="{FF2B5EF4-FFF2-40B4-BE49-F238E27FC236}">
                    <a16:creationId xmlns:a16="http://schemas.microsoft.com/office/drawing/2014/main" id="{18673D31-5540-428C-8D62-B1ED00F09EEF}"/>
                  </a:ext>
                </a:extLst>
              </p:cNvPr>
              <p:cNvSpPr/>
              <p:nvPr/>
            </p:nvSpPr>
            <p:spPr>
              <a:xfrm>
                <a:off x="3657488" y="1790700"/>
                <a:ext cx="109719" cy="166940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20" name="四角形: 上の 2 つの角を丸める 919">
                <a:extLst>
                  <a:ext uri="{FF2B5EF4-FFF2-40B4-BE49-F238E27FC236}">
                    <a16:creationId xmlns:a16="http://schemas.microsoft.com/office/drawing/2014/main" id="{3EF649CC-1742-40F3-A0FC-D2F0A866E398}"/>
                  </a:ext>
                </a:extLst>
              </p:cNvPr>
              <p:cNvSpPr/>
              <p:nvPr/>
            </p:nvSpPr>
            <p:spPr>
              <a:xfrm>
                <a:off x="3075620" y="1453226"/>
                <a:ext cx="275321" cy="127271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890" name="フリーフォーム: 図形 889">
              <a:extLst>
                <a:ext uri="{FF2B5EF4-FFF2-40B4-BE49-F238E27FC236}">
                  <a16:creationId xmlns:a16="http://schemas.microsoft.com/office/drawing/2014/main" id="{AB6EA665-F5AC-4800-8CC8-48F71CAC42C1}"/>
                </a:ext>
              </a:extLst>
            </p:cNvPr>
            <p:cNvSpPr/>
            <p:nvPr/>
          </p:nvSpPr>
          <p:spPr>
            <a:xfrm>
              <a:off x="2752347" y="471376"/>
              <a:ext cx="88108" cy="140423"/>
            </a:xfrm>
            <a:custGeom>
              <a:avLst/>
              <a:gdLst>
                <a:gd name="connsiteX0" fmla="*/ 1182480 w 2347525"/>
                <a:gd name="connsiteY0" fmla="*/ 769955 h 4063256"/>
                <a:gd name="connsiteX1" fmla="*/ 86925 w 2347525"/>
                <a:gd name="connsiteY1" fmla="*/ 2089797 h 4063256"/>
                <a:gd name="connsiteX2" fmla="*/ 104178 w 2347525"/>
                <a:gd name="connsiteY2" fmla="*/ 3504529 h 4063256"/>
                <a:gd name="connsiteX3" fmla="*/ 388850 w 2347525"/>
                <a:gd name="connsiteY3" fmla="*/ 3996234 h 4063256"/>
                <a:gd name="connsiteX4" fmla="*/ 2019242 w 2347525"/>
                <a:gd name="connsiteY4" fmla="*/ 4004861 h 4063256"/>
                <a:gd name="connsiteX5" fmla="*/ 1191107 w 2347525"/>
                <a:gd name="connsiteY5" fmla="*/ 3495902 h 4063256"/>
                <a:gd name="connsiteX6" fmla="*/ 777039 w 2347525"/>
                <a:gd name="connsiteY6" fmla="*/ 2107049 h 4063256"/>
                <a:gd name="connsiteX7" fmla="*/ 1467152 w 2347525"/>
                <a:gd name="connsiteY7" fmla="*/ 933857 h 4063256"/>
                <a:gd name="connsiteX8" fmla="*/ 1889846 w 2347525"/>
                <a:gd name="connsiteY8" fmla="*/ 882098 h 4063256"/>
                <a:gd name="connsiteX9" fmla="*/ 2338420 w 2347525"/>
                <a:gd name="connsiteY9" fmla="*/ 968363 h 4063256"/>
                <a:gd name="connsiteX10" fmla="*/ 2148639 w 2347525"/>
                <a:gd name="connsiteY10" fmla="*/ 597427 h 4063256"/>
                <a:gd name="connsiteX11" fmla="*/ 1648307 w 2347525"/>
                <a:gd name="connsiteY11" fmla="*/ 614680 h 4063256"/>
                <a:gd name="connsiteX12" fmla="*/ 1639680 w 2347525"/>
                <a:gd name="connsiteY12" fmla="*/ 286876 h 4063256"/>
                <a:gd name="connsiteX13" fmla="*/ 1303250 w 2347525"/>
                <a:gd name="connsiteY13" fmla="*/ 2204 h 4063256"/>
                <a:gd name="connsiteX14" fmla="*/ 1355008 w 2347525"/>
                <a:gd name="connsiteY14" fmla="*/ 442151 h 4063256"/>
                <a:gd name="connsiteX15" fmla="*/ 1182480 w 2347525"/>
                <a:gd name="connsiteY15" fmla="*/ 769955 h 4063256"/>
                <a:gd name="connsiteX0" fmla="*/ 1182480 w 2347525"/>
                <a:gd name="connsiteY0" fmla="*/ 769955 h 4004861"/>
                <a:gd name="connsiteX1" fmla="*/ 86925 w 2347525"/>
                <a:gd name="connsiteY1" fmla="*/ 2089797 h 4004861"/>
                <a:gd name="connsiteX2" fmla="*/ 104178 w 2347525"/>
                <a:gd name="connsiteY2" fmla="*/ 3504529 h 4004861"/>
                <a:gd name="connsiteX3" fmla="*/ 388850 w 2347525"/>
                <a:gd name="connsiteY3" fmla="*/ 3996234 h 4004861"/>
                <a:gd name="connsiteX4" fmla="*/ 2019242 w 2347525"/>
                <a:gd name="connsiteY4" fmla="*/ 4004861 h 4004861"/>
                <a:gd name="connsiteX5" fmla="*/ 1191107 w 2347525"/>
                <a:gd name="connsiteY5" fmla="*/ 3495902 h 4004861"/>
                <a:gd name="connsiteX6" fmla="*/ 777039 w 2347525"/>
                <a:gd name="connsiteY6" fmla="*/ 2107049 h 4004861"/>
                <a:gd name="connsiteX7" fmla="*/ 1467152 w 2347525"/>
                <a:gd name="connsiteY7" fmla="*/ 933857 h 4004861"/>
                <a:gd name="connsiteX8" fmla="*/ 1889846 w 2347525"/>
                <a:gd name="connsiteY8" fmla="*/ 882098 h 4004861"/>
                <a:gd name="connsiteX9" fmla="*/ 2338420 w 2347525"/>
                <a:gd name="connsiteY9" fmla="*/ 968363 h 4004861"/>
                <a:gd name="connsiteX10" fmla="*/ 2148639 w 2347525"/>
                <a:gd name="connsiteY10" fmla="*/ 597427 h 4004861"/>
                <a:gd name="connsiteX11" fmla="*/ 1648307 w 2347525"/>
                <a:gd name="connsiteY11" fmla="*/ 614680 h 4004861"/>
                <a:gd name="connsiteX12" fmla="*/ 1639680 w 2347525"/>
                <a:gd name="connsiteY12" fmla="*/ 286876 h 4004861"/>
                <a:gd name="connsiteX13" fmla="*/ 1303250 w 2347525"/>
                <a:gd name="connsiteY13" fmla="*/ 2204 h 4004861"/>
                <a:gd name="connsiteX14" fmla="*/ 1355008 w 2347525"/>
                <a:gd name="connsiteY14" fmla="*/ 442151 h 4004861"/>
                <a:gd name="connsiteX15" fmla="*/ 1182480 w 2347525"/>
                <a:gd name="connsiteY15" fmla="*/ 769955 h 4004861"/>
                <a:gd name="connsiteX0" fmla="*/ 1266239 w 2431284"/>
                <a:gd name="connsiteY0" fmla="*/ 769955 h 4043263"/>
                <a:gd name="connsiteX1" fmla="*/ 170684 w 2431284"/>
                <a:gd name="connsiteY1" fmla="*/ 2089797 h 4043263"/>
                <a:gd name="connsiteX2" fmla="*/ 32662 w 2431284"/>
                <a:gd name="connsiteY2" fmla="*/ 3392385 h 4043263"/>
                <a:gd name="connsiteX3" fmla="*/ 472609 w 2431284"/>
                <a:gd name="connsiteY3" fmla="*/ 3996234 h 4043263"/>
                <a:gd name="connsiteX4" fmla="*/ 2103001 w 2431284"/>
                <a:gd name="connsiteY4" fmla="*/ 4004861 h 4043263"/>
                <a:gd name="connsiteX5" fmla="*/ 1274866 w 2431284"/>
                <a:gd name="connsiteY5" fmla="*/ 3495902 h 4043263"/>
                <a:gd name="connsiteX6" fmla="*/ 860798 w 2431284"/>
                <a:gd name="connsiteY6" fmla="*/ 2107049 h 4043263"/>
                <a:gd name="connsiteX7" fmla="*/ 1550911 w 2431284"/>
                <a:gd name="connsiteY7" fmla="*/ 933857 h 4043263"/>
                <a:gd name="connsiteX8" fmla="*/ 1973605 w 2431284"/>
                <a:gd name="connsiteY8" fmla="*/ 882098 h 4043263"/>
                <a:gd name="connsiteX9" fmla="*/ 2422179 w 2431284"/>
                <a:gd name="connsiteY9" fmla="*/ 968363 h 4043263"/>
                <a:gd name="connsiteX10" fmla="*/ 2232398 w 2431284"/>
                <a:gd name="connsiteY10" fmla="*/ 597427 h 4043263"/>
                <a:gd name="connsiteX11" fmla="*/ 1732066 w 2431284"/>
                <a:gd name="connsiteY11" fmla="*/ 614680 h 4043263"/>
                <a:gd name="connsiteX12" fmla="*/ 1723439 w 2431284"/>
                <a:gd name="connsiteY12" fmla="*/ 286876 h 4043263"/>
                <a:gd name="connsiteX13" fmla="*/ 1387009 w 2431284"/>
                <a:gd name="connsiteY13" fmla="*/ 2204 h 4043263"/>
                <a:gd name="connsiteX14" fmla="*/ 1438767 w 2431284"/>
                <a:gd name="connsiteY14" fmla="*/ 442151 h 4043263"/>
                <a:gd name="connsiteX15" fmla="*/ 1266239 w 2431284"/>
                <a:gd name="connsiteY15" fmla="*/ 769955 h 4043263"/>
                <a:gd name="connsiteX0" fmla="*/ 1273851 w 2438896"/>
                <a:gd name="connsiteY0" fmla="*/ 769955 h 4043263"/>
                <a:gd name="connsiteX1" fmla="*/ 178296 w 2438896"/>
                <a:gd name="connsiteY1" fmla="*/ 2089797 h 4043263"/>
                <a:gd name="connsiteX2" fmla="*/ 40274 w 2438896"/>
                <a:gd name="connsiteY2" fmla="*/ 3392385 h 4043263"/>
                <a:gd name="connsiteX3" fmla="*/ 480221 w 2438896"/>
                <a:gd name="connsiteY3" fmla="*/ 3996234 h 4043263"/>
                <a:gd name="connsiteX4" fmla="*/ 2110613 w 2438896"/>
                <a:gd name="connsiteY4" fmla="*/ 4004861 h 4043263"/>
                <a:gd name="connsiteX5" fmla="*/ 1282478 w 2438896"/>
                <a:gd name="connsiteY5" fmla="*/ 3495902 h 4043263"/>
                <a:gd name="connsiteX6" fmla="*/ 868410 w 2438896"/>
                <a:gd name="connsiteY6" fmla="*/ 2107049 h 4043263"/>
                <a:gd name="connsiteX7" fmla="*/ 1558523 w 2438896"/>
                <a:gd name="connsiteY7" fmla="*/ 933857 h 4043263"/>
                <a:gd name="connsiteX8" fmla="*/ 1981217 w 2438896"/>
                <a:gd name="connsiteY8" fmla="*/ 882098 h 4043263"/>
                <a:gd name="connsiteX9" fmla="*/ 2429791 w 2438896"/>
                <a:gd name="connsiteY9" fmla="*/ 968363 h 4043263"/>
                <a:gd name="connsiteX10" fmla="*/ 2240010 w 2438896"/>
                <a:gd name="connsiteY10" fmla="*/ 597427 h 4043263"/>
                <a:gd name="connsiteX11" fmla="*/ 1739678 w 2438896"/>
                <a:gd name="connsiteY11" fmla="*/ 614680 h 4043263"/>
                <a:gd name="connsiteX12" fmla="*/ 1731051 w 2438896"/>
                <a:gd name="connsiteY12" fmla="*/ 286876 h 4043263"/>
                <a:gd name="connsiteX13" fmla="*/ 1394621 w 2438896"/>
                <a:gd name="connsiteY13" fmla="*/ 2204 h 4043263"/>
                <a:gd name="connsiteX14" fmla="*/ 1446379 w 2438896"/>
                <a:gd name="connsiteY14" fmla="*/ 442151 h 4043263"/>
                <a:gd name="connsiteX15" fmla="*/ 1273851 w 2438896"/>
                <a:gd name="connsiteY15" fmla="*/ 769955 h 4043263"/>
                <a:gd name="connsiteX0" fmla="*/ 1321980 w 2487025"/>
                <a:gd name="connsiteY0" fmla="*/ 769955 h 4047092"/>
                <a:gd name="connsiteX1" fmla="*/ 226425 w 2487025"/>
                <a:gd name="connsiteY1" fmla="*/ 2089797 h 4047092"/>
                <a:gd name="connsiteX2" fmla="*/ 28018 w 2487025"/>
                <a:gd name="connsiteY2" fmla="*/ 3340627 h 4047092"/>
                <a:gd name="connsiteX3" fmla="*/ 528350 w 2487025"/>
                <a:gd name="connsiteY3" fmla="*/ 3996234 h 4047092"/>
                <a:gd name="connsiteX4" fmla="*/ 2158742 w 2487025"/>
                <a:gd name="connsiteY4" fmla="*/ 4004861 h 4047092"/>
                <a:gd name="connsiteX5" fmla="*/ 1330607 w 2487025"/>
                <a:gd name="connsiteY5" fmla="*/ 3495902 h 4047092"/>
                <a:gd name="connsiteX6" fmla="*/ 916539 w 2487025"/>
                <a:gd name="connsiteY6" fmla="*/ 2107049 h 4047092"/>
                <a:gd name="connsiteX7" fmla="*/ 1606652 w 2487025"/>
                <a:gd name="connsiteY7" fmla="*/ 933857 h 4047092"/>
                <a:gd name="connsiteX8" fmla="*/ 2029346 w 2487025"/>
                <a:gd name="connsiteY8" fmla="*/ 882098 h 4047092"/>
                <a:gd name="connsiteX9" fmla="*/ 2477920 w 2487025"/>
                <a:gd name="connsiteY9" fmla="*/ 968363 h 4047092"/>
                <a:gd name="connsiteX10" fmla="*/ 2288139 w 2487025"/>
                <a:gd name="connsiteY10" fmla="*/ 597427 h 4047092"/>
                <a:gd name="connsiteX11" fmla="*/ 1787807 w 2487025"/>
                <a:gd name="connsiteY11" fmla="*/ 614680 h 4047092"/>
                <a:gd name="connsiteX12" fmla="*/ 1779180 w 2487025"/>
                <a:gd name="connsiteY12" fmla="*/ 286876 h 4047092"/>
                <a:gd name="connsiteX13" fmla="*/ 1442750 w 2487025"/>
                <a:gd name="connsiteY13" fmla="*/ 2204 h 4047092"/>
                <a:gd name="connsiteX14" fmla="*/ 1494508 w 2487025"/>
                <a:gd name="connsiteY14" fmla="*/ 442151 h 4047092"/>
                <a:gd name="connsiteX15" fmla="*/ 1321980 w 2487025"/>
                <a:gd name="connsiteY15" fmla="*/ 769955 h 4047092"/>
                <a:gd name="connsiteX0" fmla="*/ 1314558 w 2479603"/>
                <a:gd name="connsiteY0" fmla="*/ 769955 h 4047092"/>
                <a:gd name="connsiteX1" fmla="*/ 219003 w 2479603"/>
                <a:gd name="connsiteY1" fmla="*/ 2089797 h 4047092"/>
                <a:gd name="connsiteX2" fmla="*/ 20596 w 2479603"/>
                <a:gd name="connsiteY2" fmla="*/ 3340627 h 4047092"/>
                <a:gd name="connsiteX3" fmla="*/ 520928 w 2479603"/>
                <a:gd name="connsiteY3" fmla="*/ 3996234 h 4047092"/>
                <a:gd name="connsiteX4" fmla="*/ 2151320 w 2479603"/>
                <a:gd name="connsiteY4" fmla="*/ 4004861 h 4047092"/>
                <a:gd name="connsiteX5" fmla="*/ 1323185 w 2479603"/>
                <a:gd name="connsiteY5" fmla="*/ 3495902 h 4047092"/>
                <a:gd name="connsiteX6" fmla="*/ 909117 w 2479603"/>
                <a:gd name="connsiteY6" fmla="*/ 2107049 h 4047092"/>
                <a:gd name="connsiteX7" fmla="*/ 1599230 w 2479603"/>
                <a:gd name="connsiteY7" fmla="*/ 933857 h 4047092"/>
                <a:gd name="connsiteX8" fmla="*/ 2021924 w 2479603"/>
                <a:gd name="connsiteY8" fmla="*/ 882098 h 4047092"/>
                <a:gd name="connsiteX9" fmla="*/ 2470498 w 2479603"/>
                <a:gd name="connsiteY9" fmla="*/ 968363 h 4047092"/>
                <a:gd name="connsiteX10" fmla="*/ 2280717 w 2479603"/>
                <a:gd name="connsiteY10" fmla="*/ 597427 h 4047092"/>
                <a:gd name="connsiteX11" fmla="*/ 1780385 w 2479603"/>
                <a:gd name="connsiteY11" fmla="*/ 614680 h 4047092"/>
                <a:gd name="connsiteX12" fmla="*/ 1771758 w 2479603"/>
                <a:gd name="connsiteY12" fmla="*/ 286876 h 4047092"/>
                <a:gd name="connsiteX13" fmla="*/ 1435328 w 2479603"/>
                <a:gd name="connsiteY13" fmla="*/ 2204 h 4047092"/>
                <a:gd name="connsiteX14" fmla="*/ 1487086 w 2479603"/>
                <a:gd name="connsiteY14" fmla="*/ 442151 h 4047092"/>
                <a:gd name="connsiteX15" fmla="*/ 1314558 w 2479603"/>
                <a:gd name="connsiteY15" fmla="*/ 769955 h 4047092"/>
                <a:gd name="connsiteX0" fmla="*/ 1314558 w 2479603"/>
                <a:gd name="connsiteY0" fmla="*/ 769955 h 4094560"/>
                <a:gd name="connsiteX1" fmla="*/ 219003 w 2479603"/>
                <a:gd name="connsiteY1" fmla="*/ 2089797 h 4094560"/>
                <a:gd name="connsiteX2" fmla="*/ 20596 w 2479603"/>
                <a:gd name="connsiteY2" fmla="*/ 3340627 h 4094560"/>
                <a:gd name="connsiteX3" fmla="*/ 520928 w 2479603"/>
                <a:gd name="connsiteY3" fmla="*/ 3996234 h 4094560"/>
                <a:gd name="connsiteX4" fmla="*/ 2151320 w 2479603"/>
                <a:gd name="connsiteY4" fmla="*/ 4004861 h 4094560"/>
                <a:gd name="connsiteX5" fmla="*/ 1142030 w 2479603"/>
                <a:gd name="connsiteY5" fmla="*/ 3168098 h 4094560"/>
                <a:gd name="connsiteX6" fmla="*/ 909117 w 2479603"/>
                <a:gd name="connsiteY6" fmla="*/ 2107049 h 4094560"/>
                <a:gd name="connsiteX7" fmla="*/ 1599230 w 2479603"/>
                <a:gd name="connsiteY7" fmla="*/ 933857 h 4094560"/>
                <a:gd name="connsiteX8" fmla="*/ 2021924 w 2479603"/>
                <a:gd name="connsiteY8" fmla="*/ 882098 h 4094560"/>
                <a:gd name="connsiteX9" fmla="*/ 2470498 w 2479603"/>
                <a:gd name="connsiteY9" fmla="*/ 968363 h 4094560"/>
                <a:gd name="connsiteX10" fmla="*/ 2280717 w 2479603"/>
                <a:gd name="connsiteY10" fmla="*/ 597427 h 4094560"/>
                <a:gd name="connsiteX11" fmla="*/ 1780385 w 2479603"/>
                <a:gd name="connsiteY11" fmla="*/ 614680 h 4094560"/>
                <a:gd name="connsiteX12" fmla="*/ 1771758 w 2479603"/>
                <a:gd name="connsiteY12" fmla="*/ 286876 h 4094560"/>
                <a:gd name="connsiteX13" fmla="*/ 1435328 w 2479603"/>
                <a:gd name="connsiteY13" fmla="*/ 2204 h 4094560"/>
                <a:gd name="connsiteX14" fmla="*/ 1487086 w 2479603"/>
                <a:gd name="connsiteY14" fmla="*/ 442151 h 4094560"/>
                <a:gd name="connsiteX15" fmla="*/ 1314558 w 2479603"/>
                <a:gd name="connsiteY15" fmla="*/ 769955 h 4094560"/>
                <a:gd name="connsiteX0" fmla="*/ 1314558 w 2479603"/>
                <a:gd name="connsiteY0" fmla="*/ 769955 h 4047073"/>
                <a:gd name="connsiteX1" fmla="*/ 219003 w 2479603"/>
                <a:gd name="connsiteY1" fmla="*/ 2089797 h 4047073"/>
                <a:gd name="connsiteX2" fmla="*/ 20596 w 2479603"/>
                <a:gd name="connsiteY2" fmla="*/ 3340627 h 4047073"/>
                <a:gd name="connsiteX3" fmla="*/ 520928 w 2479603"/>
                <a:gd name="connsiteY3" fmla="*/ 3996234 h 4047073"/>
                <a:gd name="connsiteX4" fmla="*/ 2185825 w 2479603"/>
                <a:gd name="connsiteY4" fmla="*/ 3909971 h 4047073"/>
                <a:gd name="connsiteX5" fmla="*/ 1142030 w 2479603"/>
                <a:gd name="connsiteY5" fmla="*/ 3168098 h 4047073"/>
                <a:gd name="connsiteX6" fmla="*/ 909117 w 2479603"/>
                <a:gd name="connsiteY6" fmla="*/ 2107049 h 4047073"/>
                <a:gd name="connsiteX7" fmla="*/ 1599230 w 2479603"/>
                <a:gd name="connsiteY7" fmla="*/ 933857 h 4047073"/>
                <a:gd name="connsiteX8" fmla="*/ 2021924 w 2479603"/>
                <a:gd name="connsiteY8" fmla="*/ 882098 h 4047073"/>
                <a:gd name="connsiteX9" fmla="*/ 2470498 w 2479603"/>
                <a:gd name="connsiteY9" fmla="*/ 968363 h 4047073"/>
                <a:gd name="connsiteX10" fmla="*/ 2280717 w 2479603"/>
                <a:gd name="connsiteY10" fmla="*/ 597427 h 4047073"/>
                <a:gd name="connsiteX11" fmla="*/ 1780385 w 2479603"/>
                <a:gd name="connsiteY11" fmla="*/ 614680 h 4047073"/>
                <a:gd name="connsiteX12" fmla="*/ 1771758 w 2479603"/>
                <a:gd name="connsiteY12" fmla="*/ 286876 h 4047073"/>
                <a:gd name="connsiteX13" fmla="*/ 1435328 w 2479603"/>
                <a:gd name="connsiteY13" fmla="*/ 2204 h 4047073"/>
                <a:gd name="connsiteX14" fmla="*/ 1487086 w 2479603"/>
                <a:gd name="connsiteY14" fmla="*/ 442151 h 4047073"/>
                <a:gd name="connsiteX15" fmla="*/ 1314558 w 2479603"/>
                <a:gd name="connsiteY15" fmla="*/ 769955 h 4047073"/>
                <a:gd name="connsiteX0" fmla="*/ 1314558 w 2479603"/>
                <a:gd name="connsiteY0" fmla="*/ 769955 h 4092222"/>
                <a:gd name="connsiteX1" fmla="*/ 219003 w 2479603"/>
                <a:gd name="connsiteY1" fmla="*/ 2089797 h 4092222"/>
                <a:gd name="connsiteX2" fmla="*/ 20596 w 2479603"/>
                <a:gd name="connsiteY2" fmla="*/ 3340627 h 4092222"/>
                <a:gd name="connsiteX3" fmla="*/ 520928 w 2479603"/>
                <a:gd name="connsiteY3" fmla="*/ 3996234 h 4092222"/>
                <a:gd name="connsiteX4" fmla="*/ 2185825 w 2479603"/>
                <a:gd name="connsiteY4" fmla="*/ 3909971 h 4092222"/>
                <a:gd name="connsiteX5" fmla="*/ 1142030 w 2479603"/>
                <a:gd name="connsiteY5" fmla="*/ 3168098 h 4092222"/>
                <a:gd name="connsiteX6" fmla="*/ 909117 w 2479603"/>
                <a:gd name="connsiteY6" fmla="*/ 2107049 h 4092222"/>
                <a:gd name="connsiteX7" fmla="*/ 1599230 w 2479603"/>
                <a:gd name="connsiteY7" fmla="*/ 933857 h 4092222"/>
                <a:gd name="connsiteX8" fmla="*/ 2021924 w 2479603"/>
                <a:gd name="connsiteY8" fmla="*/ 882098 h 4092222"/>
                <a:gd name="connsiteX9" fmla="*/ 2470498 w 2479603"/>
                <a:gd name="connsiteY9" fmla="*/ 968363 h 4092222"/>
                <a:gd name="connsiteX10" fmla="*/ 2280717 w 2479603"/>
                <a:gd name="connsiteY10" fmla="*/ 597427 h 4092222"/>
                <a:gd name="connsiteX11" fmla="*/ 1780385 w 2479603"/>
                <a:gd name="connsiteY11" fmla="*/ 614680 h 4092222"/>
                <a:gd name="connsiteX12" fmla="*/ 1771758 w 2479603"/>
                <a:gd name="connsiteY12" fmla="*/ 286876 h 4092222"/>
                <a:gd name="connsiteX13" fmla="*/ 1435328 w 2479603"/>
                <a:gd name="connsiteY13" fmla="*/ 2204 h 4092222"/>
                <a:gd name="connsiteX14" fmla="*/ 1487086 w 2479603"/>
                <a:gd name="connsiteY14" fmla="*/ 442151 h 4092222"/>
                <a:gd name="connsiteX15" fmla="*/ 1314558 w 2479603"/>
                <a:gd name="connsiteY15" fmla="*/ 769955 h 4092222"/>
                <a:gd name="connsiteX0" fmla="*/ 1314558 w 2479603"/>
                <a:gd name="connsiteY0" fmla="*/ 769955 h 4049871"/>
                <a:gd name="connsiteX1" fmla="*/ 219003 w 2479603"/>
                <a:gd name="connsiteY1" fmla="*/ 2089797 h 4049871"/>
                <a:gd name="connsiteX2" fmla="*/ 20596 w 2479603"/>
                <a:gd name="connsiteY2" fmla="*/ 3340627 h 4049871"/>
                <a:gd name="connsiteX3" fmla="*/ 520928 w 2479603"/>
                <a:gd name="connsiteY3" fmla="*/ 3996234 h 4049871"/>
                <a:gd name="connsiteX4" fmla="*/ 2220330 w 2479603"/>
                <a:gd name="connsiteY4" fmla="*/ 3823707 h 4049871"/>
                <a:gd name="connsiteX5" fmla="*/ 1142030 w 2479603"/>
                <a:gd name="connsiteY5" fmla="*/ 3168098 h 4049871"/>
                <a:gd name="connsiteX6" fmla="*/ 909117 w 2479603"/>
                <a:gd name="connsiteY6" fmla="*/ 2107049 h 4049871"/>
                <a:gd name="connsiteX7" fmla="*/ 1599230 w 2479603"/>
                <a:gd name="connsiteY7" fmla="*/ 933857 h 4049871"/>
                <a:gd name="connsiteX8" fmla="*/ 2021924 w 2479603"/>
                <a:gd name="connsiteY8" fmla="*/ 882098 h 4049871"/>
                <a:gd name="connsiteX9" fmla="*/ 2470498 w 2479603"/>
                <a:gd name="connsiteY9" fmla="*/ 968363 h 4049871"/>
                <a:gd name="connsiteX10" fmla="*/ 2280717 w 2479603"/>
                <a:gd name="connsiteY10" fmla="*/ 597427 h 4049871"/>
                <a:gd name="connsiteX11" fmla="*/ 1780385 w 2479603"/>
                <a:gd name="connsiteY11" fmla="*/ 614680 h 4049871"/>
                <a:gd name="connsiteX12" fmla="*/ 1771758 w 2479603"/>
                <a:gd name="connsiteY12" fmla="*/ 286876 h 4049871"/>
                <a:gd name="connsiteX13" fmla="*/ 1435328 w 2479603"/>
                <a:gd name="connsiteY13" fmla="*/ 2204 h 4049871"/>
                <a:gd name="connsiteX14" fmla="*/ 1487086 w 2479603"/>
                <a:gd name="connsiteY14" fmla="*/ 442151 h 4049871"/>
                <a:gd name="connsiteX15" fmla="*/ 1314558 w 2479603"/>
                <a:gd name="connsiteY15" fmla="*/ 769955 h 404987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220330 w 2479603"/>
                <a:gd name="connsiteY5" fmla="*/ 3823707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134066 w 2479603"/>
                <a:gd name="connsiteY5" fmla="*/ 3685684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84196"/>
                <a:gd name="connsiteY0" fmla="*/ 769955 h 4048541"/>
                <a:gd name="connsiteX1" fmla="*/ 219003 w 2484196"/>
                <a:gd name="connsiteY1" fmla="*/ 2089797 h 4048541"/>
                <a:gd name="connsiteX2" fmla="*/ 20596 w 2484196"/>
                <a:gd name="connsiteY2" fmla="*/ 3340627 h 4048541"/>
                <a:gd name="connsiteX3" fmla="*/ 520928 w 2484196"/>
                <a:gd name="connsiteY3" fmla="*/ 3996234 h 4048541"/>
                <a:gd name="connsiteX4" fmla="*/ 2056431 w 2484196"/>
                <a:gd name="connsiteY4" fmla="*/ 3987609 h 4048541"/>
                <a:gd name="connsiteX5" fmla="*/ 2134066 w 2484196"/>
                <a:gd name="connsiteY5" fmla="*/ 3685684 h 4048541"/>
                <a:gd name="connsiteX6" fmla="*/ 1142030 w 2484196"/>
                <a:gd name="connsiteY6" fmla="*/ 3168098 h 4048541"/>
                <a:gd name="connsiteX7" fmla="*/ 909117 w 2484196"/>
                <a:gd name="connsiteY7" fmla="*/ 2107049 h 4048541"/>
                <a:gd name="connsiteX8" fmla="*/ 1599230 w 2484196"/>
                <a:gd name="connsiteY8" fmla="*/ 933857 h 4048541"/>
                <a:gd name="connsiteX9" fmla="*/ 2021924 w 2484196"/>
                <a:gd name="connsiteY9" fmla="*/ 882098 h 4048541"/>
                <a:gd name="connsiteX10" fmla="*/ 2470498 w 2484196"/>
                <a:gd name="connsiteY10" fmla="*/ 968363 h 4048541"/>
                <a:gd name="connsiteX11" fmla="*/ 2280717 w 2484196"/>
                <a:gd name="connsiteY11" fmla="*/ 597427 h 4048541"/>
                <a:gd name="connsiteX12" fmla="*/ 1780385 w 2484196"/>
                <a:gd name="connsiteY12" fmla="*/ 614680 h 4048541"/>
                <a:gd name="connsiteX13" fmla="*/ 1771758 w 2484196"/>
                <a:gd name="connsiteY13" fmla="*/ 286876 h 4048541"/>
                <a:gd name="connsiteX14" fmla="*/ 1435328 w 2484196"/>
                <a:gd name="connsiteY14" fmla="*/ 2204 h 4048541"/>
                <a:gd name="connsiteX15" fmla="*/ 1487086 w 2484196"/>
                <a:gd name="connsiteY15" fmla="*/ 442151 h 4048541"/>
                <a:gd name="connsiteX16" fmla="*/ 1314558 w 2484196"/>
                <a:gd name="connsiteY16" fmla="*/ 769955 h 4048541"/>
                <a:gd name="connsiteX0" fmla="*/ 1314558 w 2475085"/>
                <a:gd name="connsiteY0" fmla="*/ 769955 h 4048541"/>
                <a:gd name="connsiteX1" fmla="*/ 219003 w 2475085"/>
                <a:gd name="connsiteY1" fmla="*/ 2089797 h 4048541"/>
                <a:gd name="connsiteX2" fmla="*/ 20596 w 2475085"/>
                <a:gd name="connsiteY2" fmla="*/ 3340627 h 4048541"/>
                <a:gd name="connsiteX3" fmla="*/ 520928 w 2475085"/>
                <a:gd name="connsiteY3" fmla="*/ 3996234 h 4048541"/>
                <a:gd name="connsiteX4" fmla="*/ 2056431 w 2475085"/>
                <a:gd name="connsiteY4" fmla="*/ 3987609 h 4048541"/>
                <a:gd name="connsiteX5" fmla="*/ 2134066 w 2475085"/>
                <a:gd name="connsiteY5" fmla="*/ 3685684 h 4048541"/>
                <a:gd name="connsiteX6" fmla="*/ 1142030 w 2475085"/>
                <a:gd name="connsiteY6" fmla="*/ 3168098 h 4048541"/>
                <a:gd name="connsiteX7" fmla="*/ 909117 w 2475085"/>
                <a:gd name="connsiteY7" fmla="*/ 2107049 h 4048541"/>
                <a:gd name="connsiteX8" fmla="*/ 1599230 w 2475085"/>
                <a:gd name="connsiteY8" fmla="*/ 933857 h 4048541"/>
                <a:gd name="connsiteX9" fmla="*/ 2021924 w 2475085"/>
                <a:gd name="connsiteY9" fmla="*/ 882098 h 4048541"/>
                <a:gd name="connsiteX10" fmla="*/ 2470498 w 2475085"/>
                <a:gd name="connsiteY10" fmla="*/ 968363 h 4048541"/>
                <a:gd name="connsiteX11" fmla="*/ 2203080 w 2475085"/>
                <a:gd name="connsiteY11" fmla="*/ 597427 h 4048541"/>
                <a:gd name="connsiteX12" fmla="*/ 1780385 w 2475085"/>
                <a:gd name="connsiteY12" fmla="*/ 614680 h 4048541"/>
                <a:gd name="connsiteX13" fmla="*/ 1771758 w 2475085"/>
                <a:gd name="connsiteY13" fmla="*/ 286876 h 4048541"/>
                <a:gd name="connsiteX14" fmla="*/ 1435328 w 2475085"/>
                <a:gd name="connsiteY14" fmla="*/ 2204 h 4048541"/>
                <a:gd name="connsiteX15" fmla="*/ 1487086 w 2475085"/>
                <a:gd name="connsiteY15" fmla="*/ 442151 h 4048541"/>
                <a:gd name="connsiteX16" fmla="*/ 1314558 w 2475085"/>
                <a:gd name="connsiteY16" fmla="*/ 769955 h 4048541"/>
                <a:gd name="connsiteX0" fmla="*/ 1314558 w 2475085"/>
                <a:gd name="connsiteY0" fmla="*/ 771019 h 4049605"/>
                <a:gd name="connsiteX1" fmla="*/ 219003 w 2475085"/>
                <a:gd name="connsiteY1" fmla="*/ 2090861 h 4049605"/>
                <a:gd name="connsiteX2" fmla="*/ 20596 w 2475085"/>
                <a:gd name="connsiteY2" fmla="*/ 3341691 h 4049605"/>
                <a:gd name="connsiteX3" fmla="*/ 520928 w 2475085"/>
                <a:gd name="connsiteY3" fmla="*/ 3997298 h 4049605"/>
                <a:gd name="connsiteX4" fmla="*/ 2056431 w 2475085"/>
                <a:gd name="connsiteY4" fmla="*/ 3988673 h 4049605"/>
                <a:gd name="connsiteX5" fmla="*/ 2134066 w 2475085"/>
                <a:gd name="connsiteY5" fmla="*/ 3686748 h 4049605"/>
                <a:gd name="connsiteX6" fmla="*/ 1142030 w 2475085"/>
                <a:gd name="connsiteY6" fmla="*/ 3169162 h 4049605"/>
                <a:gd name="connsiteX7" fmla="*/ 909117 w 2475085"/>
                <a:gd name="connsiteY7" fmla="*/ 2108113 h 4049605"/>
                <a:gd name="connsiteX8" fmla="*/ 1599230 w 2475085"/>
                <a:gd name="connsiteY8" fmla="*/ 934921 h 4049605"/>
                <a:gd name="connsiteX9" fmla="*/ 2021924 w 2475085"/>
                <a:gd name="connsiteY9" fmla="*/ 883162 h 4049605"/>
                <a:gd name="connsiteX10" fmla="*/ 2470498 w 2475085"/>
                <a:gd name="connsiteY10" fmla="*/ 969427 h 4049605"/>
                <a:gd name="connsiteX11" fmla="*/ 2203080 w 2475085"/>
                <a:gd name="connsiteY11" fmla="*/ 598491 h 4049605"/>
                <a:gd name="connsiteX12" fmla="*/ 1780385 w 2475085"/>
                <a:gd name="connsiteY12" fmla="*/ 615744 h 4049605"/>
                <a:gd name="connsiteX13" fmla="*/ 1771758 w 2475085"/>
                <a:gd name="connsiteY13" fmla="*/ 287940 h 4049605"/>
                <a:gd name="connsiteX14" fmla="*/ 1435328 w 2475085"/>
                <a:gd name="connsiteY14" fmla="*/ 3268 h 4049605"/>
                <a:gd name="connsiteX15" fmla="*/ 1487086 w 2475085"/>
                <a:gd name="connsiteY15" fmla="*/ 443215 h 4049605"/>
                <a:gd name="connsiteX16" fmla="*/ 1314558 w 2475085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02192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4269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28431 w 2484371"/>
                <a:gd name="connsiteY0" fmla="*/ 771019 h 4049605"/>
                <a:gd name="connsiteX1" fmla="*/ 232876 w 2484371"/>
                <a:gd name="connsiteY1" fmla="*/ 2090861 h 4049605"/>
                <a:gd name="connsiteX2" fmla="*/ 34469 w 2484371"/>
                <a:gd name="connsiteY2" fmla="*/ 3341691 h 4049605"/>
                <a:gd name="connsiteX3" fmla="*/ 534801 w 2484371"/>
                <a:gd name="connsiteY3" fmla="*/ 3997298 h 4049605"/>
                <a:gd name="connsiteX4" fmla="*/ 2070304 w 2484371"/>
                <a:gd name="connsiteY4" fmla="*/ 3988673 h 4049605"/>
                <a:gd name="connsiteX5" fmla="*/ 2147939 w 2484371"/>
                <a:gd name="connsiteY5" fmla="*/ 3686748 h 4049605"/>
                <a:gd name="connsiteX6" fmla="*/ 1155903 w 2484371"/>
                <a:gd name="connsiteY6" fmla="*/ 3169162 h 4049605"/>
                <a:gd name="connsiteX7" fmla="*/ 922990 w 2484371"/>
                <a:gd name="connsiteY7" fmla="*/ 2108113 h 4049605"/>
                <a:gd name="connsiteX8" fmla="*/ 1613103 w 2484371"/>
                <a:gd name="connsiteY8" fmla="*/ 934921 h 4049605"/>
                <a:gd name="connsiteX9" fmla="*/ 2156567 w 2484371"/>
                <a:gd name="connsiteY9" fmla="*/ 883162 h 4049605"/>
                <a:gd name="connsiteX10" fmla="*/ 2484371 w 2484371"/>
                <a:gd name="connsiteY10" fmla="*/ 969427 h 4049605"/>
                <a:gd name="connsiteX11" fmla="*/ 2216953 w 2484371"/>
                <a:gd name="connsiteY11" fmla="*/ 598491 h 4049605"/>
                <a:gd name="connsiteX12" fmla="*/ 1794258 w 2484371"/>
                <a:gd name="connsiteY12" fmla="*/ 615744 h 4049605"/>
                <a:gd name="connsiteX13" fmla="*/ 1785631 w 2484371"/>
                <a:gd name="connsiteY13" fmla="*/ 287940 h 4049605"/>
                <a:gd name="connsiteX14" fmla="*/ 1449201 w 2484371"/>
                <a:gd name="connsiteY14" fmla="*/ 3268 h 4049605"/>
                <a:gd name="connsiteX15" fmla="*/ 1500959 w 2484371"/>
                <a:gd name="connsiteY15" fmla="*/ 443215 h 4049605"/>
                <a:gd name="connsiteX16" fmla="*/ 1328431 w 2484371"/>
                <a:gd name="connsiteY16" fmla="*/ 771019 h 4049605"/>
                <a:gd name="connsiteX0" fmla="*/ 1328431 w 2484371"/>
                <a:gd name="connsiteY0" fmla="*/ 744306 h 4022892"/>
                <a:gd name="connsiteX1" fmla="*/ 232876 w 2484371"/>
                <a:gd name="connsiteY1" fmla="*/ 2064148 h 4022892"/>
                <a:gd name="connsiteX2" fmla="*/ 34469 w 2484371"/>
                <a:gd name="connsiteY2" fmla="*/ 3314978 h 4022892"/>
                <a:gd name="connsiteX3" fmla="*/ 534801 w 2484371"/>
                <a:gd name="connsiteY3" fmla="*/ 3970585 h 4022892"/>
                <a:gd name="connsiteX4" fmla="*/ 2070304 w 2484371"/>
                <a:gd name="connsiteY4" fmla="*/ 3961960 h 4022892"/>
                <a:gd name="connsiteX5" fmla="*/ 2147939 w 2484371"/>
                <a:gd name="connsiteY5" fmla="*/ 3660035 h 4022892"/>
                <a:gd name="connsiteX6" fmla="*/ 1155903 w 2484371"/>
                <a:gd name="connsiteY6" fmla="*/ 3142449 h 4022892"/>
                <a:gd name="connsiteX7" fmla="*/ 922990 w 2484371"/>
                <a:gd name="connsiteY7" fmla="*/ 2081400 h 4022892"/>
                <a:gd name="connsiteX8" fmla="*/ 1613103 w 2484371"/>
                <a:gd name="connsiteY8" fmla="*/ 908208 h 4022892"/>
                <a:gd name="connsiteX9" fmla="*/ 2156567 w 2484371"/>
                <a:gd name="connsiteY9" fmla="*/ 856449 h 4022892"/>
                <a:gd name="connsiteX10" fmla="*/ 2484371 w 2484371"/>
                <a:gd name="connsiteY10" fmla="*/ 942714 h 4022892"/>
                <a:gd name="connsiteX11" fmla="*/ 2216953 w 2484371"/>
                <a:gd name="connsiteY11" fmla="*/ 571778 h 4022892"/>
                <a:gd name="connsiteX12" fmla="*/ 1794258 w 2484371"/>
                <a:gd name="connsiteY12" fmla="*/ 589031 h 4022892"/>
                <a:gd name="connsiteX13" fmla="*/ 1785631 w 2484371"/>
                <a:gd name="connsiteY13" fmla="*/ 261227 h 4022892"/>
                <a:gd name="connsiteX14" fmla="*/ 1397442 w 2484371"/>
                <a:gd name="connsiteY14" fmla="*/ 2434 h 4022892"/>
                <a:gd name="connsiteX15" fmla="*/ 1500959 w 2484371"/>
                <a:gd name="connsiteY15" fmla="*/ 416502 h 4022892"/>
                <a:gd name="connsiteX16" fmla="*/ 1328431 w 2484371"/>
                <a:gd name="connsiteY16" fmla="*/ 744306 h 4022892"/>
                <a:gd name="connsiteX0" fmla="*/ 1328431 w 2484371"/>
                <a:gd name="connsiteY0" fmla="*/ 735767 h 4014353"/>
                <a:gd name="connsiteX1" fmla="*/ 232876 w 2484371"/>
                <a:gd name="connsiteY1" fmla="*/ 2055609 h 4014353"/>
                <a:gd name="connsiteX2" fmla="*/ 34469 w 2484371"/>
                <a:gd name="connsiteY2" fmla="*/ 3306439 h 4014353"/>
                <a:gd name="connsiteX3" fmla="*/ 534801 w 2484371"/>
                <a:gd name="connsiteY3" fmla="*/ 3962046 h 4014353"/>
                <a:gd name="connsiteX4" fmla="*/ 2070304 w 2484371"/>
                <a:gd name="connsiteY4" fmla="*/ 3953421 h 4014353"/>
                <a:gd name="connsiteX5" fmla="*/ 2147939 w 2484371"/>
                <a:gd name="connsiteY5" fmla="*/ 3651496 h 4014353"/>
                <a:gd name="connsiteX6" fmla="*/ 1155903 w 2484371"/>
                <a:gd name="connsiteY6" fmla="*/ 3133910 h 4014353"/>
                <a:gd name="connsiteX7" fmla="*/ 922990 w 2484371"/>
                <a:gd name="connsiteY7" fmla="*/ 2072861 h 4014353"/>
                <a:gd name="connsiteX8" fmla="*/ 1613103 w 2484371"/>
                <a:gd name="connsiteY8" fmla="*/ 899669 h 4014353"/>
                <a:gd name="connsiteX9" fmla="*/ 2156567 w 2484371"/>
                <a:gd name="connsiteY9" fmla="*/ 847910 h 4014353"/>
                <a:gd name="connsiteX10" fmla="*/ 2484371 w 2484371"/>
                <a:gd name="connsiteY10" fmla="*/ 934175 h 4014353"/>
                <a:gd name="connsiteX11" fmla="*/ 2216953 w 2484371"/>
                <a:gd name="connsiteY11" fmla="*/ 563239 h 4014353"/>
                <a:gd name="connsiteX12" fmla="*/ 1794258 w 2484371"/>
                <a:gd name="connsiteY12" fmla="*/ 580492 h 4014353"/>
                <a:gd name="connsiteX13" fmla="*/ 1785631 w 2484371"/>
                <a:gd name="connsiteY13" fmla="*/ 252688 h 4014353"/>
                <a:gd name="connsiteX14" fmla="*/ 1380189 w 2484371"/>
                <a:gd name="connsiteY14" fmla="*/ 2521 h 4014353"/>
                <a:gd name="connsiteX15" fmla="*/ 1500959 w 2484371"/>
                <a:gd name="connsiteY15" fmla="*/ 407963 h 4014353"/>
                <a:gd name="connsiteX16" fmla="*/ 1328431 w 2484371"/>
                <a:gd name="connsiteY16" fmla="*/ 735767 h 4014353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3959525"/>
                <a:gd name="connsiteX1" fmla="*/ 232876 w 2484371"/>
                <a:gd name="connsiteY1" fmla="*/ 2053088 h 3959525"/>
                <a:gd name="connsiteX2" fmla="*/ 34469 w 2484371"/>
                <a:gd name="connsiteY2" fmla="*/ 3303918 h 3959525"/>
                <a:gd name="connsiteX3" fmla="*/ 534801 w 2484371"/>
                <a:gd name="connsiteY3" fmla="*/ 3959525 h 3959525"/>
                <a:gd name="connsiteX4" fmla="*/ 2070304 w 2484371"/>
                <a:gd name="connsiteY4" fmla="*/ 3950900 h 3959525"/>
                <a:gd name="connsiteX5" fmla="*/ 2147939 w 2484371"/>
                <a:gd name="connsiteY5" fmla="*/ 3648975 h 3959525"/>
                <a:gd name="connsiteX6" fmla="*/ 1155903 w 2484371"/>
                <a:gd name="connsiteY6" fmla="*/ 3131389 h 3959525"/>
                <a:gd name="connsiteX7" fmla="*/ 922990 w 2484371"/>
                <a:gd name="connsiteY7" fmla="*/ 2070340 h 3959525"/>
                <a:gd name="connsiteX8" fmla="*/ 1569971 w 2484371"/>
                <a:gd name="connsiteY8" fmla="*/ 992039 h 3959525"/>
                <a:gd name="connsiteX9" fmla="*/ 2182446 w 2484371"/>
                <a:gd name="connsiteY9" fmla="*/ 819510 h 3959525"/>
                <a:gd name="connsiteX10" fmla="*/ 2484371 w 2484371"/>
                <a:gd name="connsiteY10" fmla="*/ 931654 h 3959525"/>
                <a:gd name="connsiteX11" fmla="*/ 2216953 w 2484371"/>
                <a:gd name="connsiteY11" fmla="*/ 560718 h 3959525"/>
                <a:gd name="connsiteX12" fmla="*/ 1828764 w 2484371"/>
                <a:gd name="connsiteY12" fmla="*/ 560718 h 3959525"/>
                <a:gd name="connsiteX13" fmla="*/ 1785631 w 2484371"/>
                <a:gd name="connsiteY13" fmla="*/ 250167 h 3959525"/>
                <a:gd name="connsiteX14" fmla="*/ 1380189 w 2484371"/>
                <a:gd name="connsiteY14" fmla="*/ 0 h 3959525"/>
                <a:gd name="connsiteX15" fmla="*/ 1492333 w 2484371"/>
                <a:gd name="connsiteY15" fmla="*/ 396816 h 3959525"/>
                <a:gd name="connsiteX16" fmla="*/ 1328431 w 2484371"/>
                <a:gd name="connsiteY16" fmla="*/ 733246 h 395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84371" h="3959525">
                  <a:moveTo>
                    <a:pt x="1328431" y="733246"/>
                  </a:moveTo>
                  <a:cubicBezTo>
                    <a:pt x="1118522" y="1009291"/>
                    <a:pt x="517548" y="1486620"/>
                    <a:pt x="232876" y="2053088"/>
                  </a:cubicBezTo>
                  <a:cubicBezTo>
                    <a:pt x="-51796" y="2619556"/>
                    <a:pt x="-15852" y="2968926"/>
                    <a:pt x="34469" y="3303918"/>
                  </a:cubicBezTo>
                  <a:cubicBezTo>
                    <a:pt x="84790" y="3638910"/>
                    <a:pt x="195495" y="3851695"/>
                    <a:pt x="534801" y="3959525"/>
                  </a:cubicBezTo>
                  <a:lnTo>
                    <a:pt x="2070304" y="3950900"/>
                  </a:lnTo>
                  <a:cubicBezTo>
                    <a:pt x="2353538" y="3922145"/>
                    <a:pt x="2300339" y="3785560"/>
                    <a:pt x="2147939" y="3648975"/>
                  </a:cubicBezTo>
                  <a:cubicBezTo>
                    <a:pt x="1995539" y="3512390"/>
                    <a:pt x="1360061" y="3394495"/>
                    <a:pt x="1155903" y="3131389"/>
                  </a:cubicBezTo>
                  <a:cubicBezTo>
                    <a:pt x="951745" y="2868283"/>
                    <a:pt x="853979" y="2426898"/>
                    <a:pt x="922990" y="2070340"/>
                  </a:cubicBezTo>
                  <a:cubicBezTo>
                    <a:pt x="992001" y="1713782"/>
                    <a:pt x="1360062" y="1200511"/>
                    <a:pt x="1569971" y="992039"/>
                  </a:cubicBezTo>
                  <a:cubicBezTo>
                    <a:pt x="1779880" y="783567"/>
                    <a:pt x="2030046" y="829574"/>
                    <a:pt x="2182446" y="819510"/>
                  </a:cubicBezTo>
                  <a:cubicBezTo>
                    <a:pt x="2334846" y="809446"/>
                    <a:pt x="2454178" y="979099"/>
                    <a:pt x="2484371" y="931654"/>
                  </a:cubicBezTo>
                  <a:cubicBezTo>
                    <a:pt x="2419673" y="780692"/>
                    <a:pt x="2395232" y="613914"/>
                    <a:pt x="2216953" y="560718"/>
                  </a:cubicBezTo>
                  <a:cubicBezTo>
                    <a:pt x="2038674" y="507522"/>
                    <a:pt x="1935157" y="577970"/>
                    <a:pt x="1828764" y="560718"/>
                  </a:cubicBezTo>
                  <a:cubicBezTo>
                    <a:pt x="1817262" y="465828"/>
                    <a:pt x="1860394" y="343620"/>
                    <a:pt x="1785631" y="250167"/>
                  </a:cubicBezTo>
                  <a:cubicBezTo>
                    <a:pt x="1710869" y="156714"/>
                    <a:pt x="1548404" y="17253"/>
                    <a:pt x="1380189" y="0"/>
                  </a:cubicBezTo>
                  <a:cubicBezTo>
                    <a:pt x="1453514" y="112143"/>
                    <a:pt x="1509585" y="240102"/>
                    <a:pt x="1492333" y="396816"/>
                  </a:cubicBezTo>
                  <a:cubicBezTo>
                    <a:pt x="1475081" y="553530"/>
                    <a:pt x="1538340" y="457201"/>
                    <a:pt x="1328431" y="733246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1" name="フリーフォーム: 図形 890">
              <a:extLst>
                <a:ext uri="{FF2B5EF4-FFF2-40B4-BE49-F238E27FC236}">
                  <a16:creationId xmlns:a16="http://schemas.microsoft.com/office/drawing/2014/main" id="{0BCAB794-B37F-4873-8C0F-B865717FD8B6}"/>
                </a:ext>
              </a:extLst>
            </p:cNvPr>
            <p:cNvSpPr/>
            <p:nvPr/>
          </p:nvSpPr>
          <p:spPr>
            <a:xfrm flipH="1">
              <a:off x="3602555" y="471376"/>
              <a:ext cx="88108" cy="140423"/>
            </a:xfrm>
            <a:custGeom>
              <a:avLst/>
              <a:gdLst>
                <a:gd name="connsiteX0" fmla="*/ 1182480 w 2347525"/>
                <a:gd name="connsiteY0" fmla="*/ 769955 h 4063256"/>
                <a:gd name="connsiteX1" fmla="*/ 86925 w 2347525"/>
                <a:gd name="connsiteY1" fmla="*/ 2089797 h 4063256"/>
                <a:gd name="connsiteX2" fmla="*/ 104178 w 2347525"/>
                <a:gd name="connsiteY2" fmla="*/ 3504529 h 4063256"/>
                <a:gd name="connsiteX3" fmla="*/ 388850 w 2347525"/>
                <a:gd name="connsiteY3" fmla="*/ 3996234 h 4063256"/>
                <a:gd name="connsiteX4" fmla="*/ 2019242 w 2347525"/>
                <a:gd name="connsiteY4" fmla="*/ 4004861 h 4063256"/>
                <a:gd name="connsiteX5" fmla="*/ 1191107 w 2347525"/>
                <a:gd name="connsiteY5" fmla="*/ 3495902 h 4063256"/>
                <a:gd name="connsiteX6" fmla="*/ 777039 w 2347525"/>
                <a:gd name="connsiteY6" fmla="*/ 2107049 h 4063256"/>
                <a:gd name="connsiteX7" fmla="*/ 1467152 w 2347525"/>
                <a:gd name="connsiteY7" fmla="*/ 933857 h 4063256"/>
                <a:gd name="connsiteX8" fmla="*/ 1889846 w 2347525"/>
                <a:gd name="connsiteY8" fmla="*/ 882098 h 4063256"/>
                <a:gd name="connsiteX9" fmla="*/ 2338420 w 2347525"/>
                <a:gd name="connsiteY9" fmla="*/ 968363 h 4063256"/>
                <a:gd name="connsiteX10" fmla="*/ 2148639 w 2347525"/>
                <a:gd name="connsiteY10" fmla="*/ 597427 h 4063256"/>
                <a:gd name="connsiteX11" fmla="*/ 1648307 w 2347525"/>
                <a:gd name="connsiteY11" fmla="*/ 614680 h 4063256"/>
                <a:gd name="connsiteX12" fmla="*/ 1639680 w 2347525"/>
                <a:gd name="connsiteY12" fmla="*/ 286876 h 4063256"/>
                <a:gd name="connsiteX13" fmla="*/ 1303250 w 2347525"/>
                <a:gd name="connsiteY13" fmla="*/ 2204 h 4063256"/>
                <a:gd name="connsiteX14" fmla="*/ 1355008 w 2347525"/>
                <a:gd name="connsiteY14" fmla="*/ 442151 h 4063256"/>
                <a:gd name="connsiteX15" fmla="*/ 1182480 w 2347525"/>
                <a:gd name="connsiteY15" fmla="*/ 769955 h 4063256"/>
                <a:gd name="connsiteX0" fmla="*/ 1182480 w 2347525"/>
                <a:gd name="connsiteY0" fmla="*/ 769955 h 4004861"/>
                <a:gd name="connsiteX1" fmla="*/ 86925 w 2347525"/>
                <a:gd name="connsiteY1" fmla="*/ 2089797 h 4004861"/>
                <a:gd name="connsiteX2" fmla="*/ 104178 w 2347525"/>
                <a:gd name="connsiteY2" fmla="*/ 3504529 h 4004861"/>
                <a:gd name="connsiteX3" fmla="*/ 388850 w 2347525"/>
                <a:gd name="connsiteY3" fmla="*/ 3996234 h 4004861"/>
                <a:gd name="connsiteX4" fmla="*/ 2019242 w 2347525"/>
                <a:gd name="connsiteY4" fmla="*/ 4004861 h 4004861"/>
                <a:gd name="connsiteX5" fmla="*/ 1191107 w 2347525"/>
                <a:gd name="connsiteY5" fmla="*/ 3495902 h 4004861"/>
                <a:gd name="connsiteX6" fmla="*/ 777039 w 2347525"/>
                <a:gd name="connsiteY6" fmla="*/ 2107049 h 4004861"/>
                <a:gd name="connsiteX7" fmla="*/ 1467152 w 2347525"/>
                <a:gd name="connsiteY7" fmla="*/ 933857 h 4004861"/>
                <a:gd name="connsiteX8" fmla="*/ 1889846 w 2347525"/>
                <a:gd name="connsiteY8" fmla="*/ 882098 h 4004861"/>
                <a:gd name="connsiteX9" fmla="*/ 2338420 w 2347525"/>
                <a:gd name="connsiteY9" fmla="*/ 968363 h 4004861"/>
                <a:gd name="connsiteX10" fmla="*/ 2148639 w 2347525"/>
                <a:gd name="connsiteY10" fmla="*/ 597427 h 4004861"/>
                <a:gd name="connsiteX11" fmla="*/ 1648307 w 2347525"/>
                <a:gd name="connsiteY11" fmla="*/ 614680 h 4004861"/>
                <a:gd name="connsiteX12" fmla="*/ 1639680 w 2347525"/>
                <a:gd name="connsiteY12" fmla="*/ 286876 h 4004861"/>
                <a:gd name="connsiteX13" fmla="*/ 1303250 w 2347525"/>
                <a:gd name="connsiteY13" fmla="*/ 2204 h 4004861"/>
                <a:gd name="connsiteX14" fmla="*/ 1355008 w 2347525"/>
                <a:gd name="connsiteY14" fmla="*/ 442151 h 4004861"/>
                <a:gd name="connsiteX15" fmla="*/ 1182480 w 2347525"/>
                <a:gd name="connsiteY15" fmla="*/ 769955 h 4004861"/>
                <a:gd name="connsiteX0" fmla="*/ 1266239 w 2431284"/>
                <a:gd name="connsiteY0" fmla="*/ 769955 h 4043263"/>
                <a:gd name="connsiteX1" fmla="*/ 170684 w 2431284"/>
                <a:gd name="connsiteY1" fmla="*/ 2089797 h 4043263"/>
                <a:gd name="connsiteX2" fmla="*/ 32662 w 2431284"/>
                <a:gd name="connsiteY2" fmla="*/ 3392385 h 4043263"/>
                <a:gd name="connsiteX3" fmla="*/ 472609 w 2431284"/>
                <a:gd name="connsiteY3" fmla="*/ 3996234 h 4043263"/>
                <a:gd name="connsiteX4" fmla="*/ 2103001 w 2431284"/>
                <a:gd name="connsiteY4" fmla="*/ 4004861 h 4043263"/>
                <a:gd name="connsiteX5" fmla="*/ 1274866 w 2431284"/>
                <a:gd name="connsiteY5" fmla="*/ 3495902 h 4043263"/>
                <a:gd name="connsiteX6" fmla="*/ 860798 w 2431284"/>
                <a:gd name="connsiteY6" fmla="*/ 2107049 h 4043263"/>
                <a:gd name="connsiteX7" fmla="*/ 1550911 w 2431284"/>
                <a:gd name="connsiteY7" fmla="*/ 933857 h 4043263"/>
                <a:gd name="connsiteX8" fmla="*/ 1973605 w 2431284"/>
                <a:gd name="connsiteY8" fmla="*/ 882098 h 4043263"/>
                <a:gd name="connsiteX9" fmla="*/ 2422179 w 2431284"/>
                <a:gd name="connsiteY9" fmla="*/ 968363 h 4043263"/>
                <a:gd name="connsiteX10" fmla="*/ 2232398 w 2431284"/>
                <a:gd name="connsiteY10" fmla="*/ 597427 h 4043263"/>
                <a:gd name="connsiteX11" fmla="*/ 1732066 w 2431284"/>
                <a:gd name="connsiteY11" fmla="*/ 614680 h 4043263"/>
                <a:gd name="connsiteX12" fmla="*/ 1723439 w 2431284"/>
                <a:gd name="connsiteY12" fmla="*/ 286876 h 4043263"/>
                <a:gd name="connsiteX13" fmla="*/ 1387009 w 2431284"/>
                <a:gd name="connsiteY13" fmla="*/ 2204 h 4043263"/>
                <a:gd name="connsiteX14" fmla="*/ 1438767 w 2431284"/>
                <a:gd name="connsiteY14" fmla="*/ 442151 h 4043263"/>
                <a:gd name="connsiteX15" fmla="*/ 1266239 w 2431284"/>
                <a:gd name="connsiteY15" fmla="*/ 769955 h 4043263"/>
                <a:gd name="connsiteX0" fmla="*/ 1273851 w 2438896"/>
                <a:gd name="connsiteY0" fmla="*/ 769955 h 4043263"/>
                <a:gd name="connsiteX1" fmla="*/ 178296 w 2438896"/>
                <a:gd name="connsiteY1" fmla="*/ 2089797 h 4043263"/>
                <a:gd name="connsiteX2" fmla="*/ 40274 w 2438896"/>
                <a:gd name="connsiteY2" fmla="*/ 3392385 h 4043263"/>
                <a:gd name="connsiteX3" fmla="*/ 480221 w 2438896"/>
                <a:gd name="connsiteY3" fmla="*/ 3996234 h 4043263"/>
                <a:gd name="connsiteX4" fmla="*/ 2110613 w 2438896"/>
                <a:gd name="connsiteY4" fmla="*/ 4004861 h 4043263"/>
                <a:gd name="connsiteX5" fmla="*/ 1282478 w 2438896"/>
                <a:gd name="connsiteY5" fmla="*/ 3495902 h 4043263"/>
                <a:gd name="connsiteX6" fmla="*/ 868410 w 2438896"/>
                <a:gd name="connsiteY6" fmla="*/ 2107049 h 4043263"/>
                <a:gd name="connsiteX7" fmla="*/ 1558523 w 2438896"/>
                <a:gd name="connsiteY7" fmla="*/ 933857 h 4043263"/>
                <a:gd name="connsiteX8" fmla="*/ 1981217 w 2438896"/>
                <a:gd name="connsiteY8" fmla="*/ 882098 h 4043263"/>
                <a:gd name="connsiteX9" fmla="*/ 2429791 w 2438896"/>
                <a:gd name="connsiteY9" fmla="*/ 968363 h 4043263"/>
                <a:gd name="connsiteX10" fmla="*/ 2240010 w 2438896"/>
                <a:gd name="connsiteY10" fmla="*/ 597427 h 4043263"/>
                <a:gd name="connsiteX11" fmla="*/ 1739678 w 2438896"/>
                <a:gd name="connsiteY11" fmla="*/ 614680 h 4043263"/>
                <a:gd name="connsiteX12" fmla="*/ 1731051 w 2438896"/>
                <a:gd name="connsiteY12" fmla="*/ 286876 h 4043263"/>
                <a:gd name="connsiteX13" fmla="*/ 1394621 w 2438896"/>
                <a:gd name="connsiteY13" fmla="*/ 2204 h 4043263"/>
                <a:gd name="connsiteX14" fmla="*/ 1446379 w 2438896"/>
                <a:gd name="connsiteY14" fmla="*/ 442151 h 4043263"/>
                <a:gd name="connsiteX15" fmla="*/ 1273851 w 2438896"/>
                <a:gd name="connsiteY15" fmla="*/ 769955 h 4043263"/>
                <a:gd name="connsiteX0" fmla="*/ 1321980 w 2487025"/>
                <a:gd name="connsiteY0" fmla="*/ 769955 h 4047092"/>
                <a:gd name="connsiteX1" fmla="*/ 226425 w 2487025"/>
                <a:gd name="connsiteY1" fmla="*/ 2089797 h 4047092"/>
                <a:gd name="connsiteX2" fmla="*/ 28018 w 2487025"/>
                <a:gd name="connsiteY2" fmla="*/ 3340627 h 4047092"/>
                <a:gd name="connsiteX3" fmla="*/ 528350 w 2487025"/>
                <a:gd name="connsiteY3" fmla="*/ 3996234 h 4047092"/>
                <a:gd name="connsiteX4" fmla="*/ 2158742 w 2487025"/>
                <a:gd name="connsiteY4" fmla="*/ 4004861 h 4047092"/>
                <a:gd name="connsiteX5" fmla="*/ 1330607 w 2487025"/>
                <a:gd name="connsiteY5" fmla="*/ 3495902 h 4047092"/>
                <a:gd name="connsiteX6" fmla="*/ 916539 w 2487025"/>
                <a:gd name="connsiteY6" fmla="*/ 2107049 h 4047092"/>
                <a:gd name="connsiteX7" fmla="*/ 1606652 w 2487025"/>
                <a:gd name="connsiteY7" fmla="*/ 933857 h 4047092"/>
                <a:gd name="connsiteX8" fmla="*/ 2029346 w 2487025"/>
                <a:gd name="connsiteY8" fmla="*/ 882098 h 4047092"/>
                <a:gd name="connsiteX9" fmla="*/ 2477920 w 2487025"/>
                <a:gd name="connsiteY9" fmla="*/ 968363 h 4047092"/>
                <a:gd name="connsiteX10" fmla="*/ 2288139 w 2487025"/>
                <a:gd name="connsiteY10" fmla="*/ 597427 h 4047092"/>
                <a:gd name="connsiteX11" fmla="*/ 1787807 w 2487025"/>
                <a:gd name="connsiteY11" fmla="*/ 614680 h 4047092"/>
                <a:gd name="connsiteX12" fmla="*/ 1779180 w 2487025"/>
                <a:gd name="connsiteY12" fmla="*/ 286876 h 4047092"/>
                <a:gd name="connsiteX13" fmla="*/ 1442750 w 2487025"/>
                <a:gd name="connsiteY13" fmla="*/ 2204 h 4047092"/>
                <a:gd name="connsiteX14" fmla="*/ 1494508 w 2487025"/>
                <a:gd name="connsiteY14" fmla="*/ 442151 h 4047092"/>
                <a:gd name="connsiteX15" fmla="*/ 1321980 w 2487025"/>
                <a:gd name="connsiteY15" fmla="*/ 769955 h 4047092"/>
                <a:gd name="connsiteX0" fmla="*/ 1314558 w 2479603"/>
                <a:gd name="connsiteY0" fmla="*/ 769955 h 4047092"/>
                <a:gd name="connsiteX1" fmla="*/ 219003 w 2479603"/>
                <a:gd name="connsiteY1" fmla="*/ 2089797 h 4047092"/>
                <a:gd name="connsiteX2" fmla="*/ 20596 w 2479603"/>
                <a:gd name="connsiteY2" fmla="*/ 3340627 h 4047092"/>
                <a:gd name="connsiteX3" fmla="*/ 520928 w 2479603"/>
                <a:gd name="connsiteY3" fmla="*/ 3996234 h 4047092"/>
                <a:gd name="connsiteX4" fmla="*/ 2151320 w 2479603"/>
                <a:gd name="connsiteY4" fmla="*/ 4004861 h 4047092"/>
                <a:gd name="connsiteX5" fmla="*/ 1323185 w 2479603"/>
                <a:gd name="connsiteY5" fmla="*/ 3495902 h 4047092"/>
                <a:gd name="connsiteX6" fmla="*/ 909117 w 2479603"/>
                <a:gd name="connsiteY6" fmla="*/ 2107049 h 4047092"/>
                <a:gd name="connsiteX7" fmla="*/ 1599230 w 2479603"/>
                <a:gd name="connsiteY7" fmla="*/ 933857 h 4047092"/>
                <a:gd name="connsiteX8" fmla="*/ 2021924 w 2479603"/>
                <a:gd name="connsiteY8" fmla="*/ 882098 h 4047092"/>
                <a:gd name="connsiteX9" fmla="*/ 2470498 w 2479603"/>
                <a:gd name="connsiteY9" fmla="*/ 968363 h 4047092"/>
                <a:gd name="connsiteX10" fmla="*/ 2280717 w 2479603"/>
                <a:gd name="connsiteY10" fmla="*/ 597427 h 4047092"/>
                <a:gd name="connsiteX11" fmla="*/ 1780385 w 2479603"/>
                <a:gd name="connsiteY11" fmla="*/ 614680 h 4047092"/>
                <a:gd name="connsiteX12" fmla="*/ 1771758 w 2479603"/>
                <a:gd name="connsiteY12" fmla="*/ 286876 h 4047092"/>
                <a:gd name="connsiteX13" fmla="*/ 1435328 w 2479603"/>
                <a:gd name="connsiteY13" fmla="*/ 2204 h 4047092"/>
                <a:gd name="connsiteX14" fmla="*/ 1487086 w 2479603"/>
                <a:gd name="connsiteY14" fmla="*/ 442151 h 4047092"/>
                <a:gd name="connsiteX15" fmla="*/ 1314558 w 2479603"/>
                <a:gd name="connsiteY15" fmla="*/ 769955 h 4047092"/>
                <a:gd name="connsiteX0" fmla="*/ 1314558 w 2479603"/>
                <a:gd name="connsiteY0" fmla="*/ 769955 h 4094560"/>
                <a:gd name="connsiteX1" fmla="*/ 219003 w 2479603"/>
                <a:gd name="connsiteY1" fmla="*/ 2089797 h 4094560"/>
                <a:gd name="connsiteX2" fmla="*/ 20596 w 2479603"/>
                <a:gd name="connsiteY2" fmla="*/ 3340627 h 4094560"/>
                <a:gd name="connsiteX3" fmla="*/ 520928 w 2479603"/>
                <a:gd name="connsiteY3" fmla="*/ 3996234 h 4094560"/>
                <a:gd name="connsiteX4" fmla="*/ 2151320 w 2479603"/>
                <a:gd name="connsiteY4" fmla="*/ 4004861 h 4094560"/>
                <a:gd name="connsiteX5" fmla="*/ 1142030 w 2479603"/>
                <a:gd name="connsiteY5" fmla="*/ 3168098 h 4094560"/>
                <a:gd name="connsiteX6" fmla="*/ 909117 w 2479603"/>
                <a:gd name="connsiteY6" fmla="*/ 2107049 h 4094560"/>
                <a:gd name="connsiteX7" fmla="*/ 1599230 w 2479603"/>
                <a:gd name="connsiteY7" fmla="*/ 933857 h 4094560"/>
                <a:gd name="connsiteX8" fmla="*/ 2021924 w 2479603"/>
                <a:gd name="connsiteY8" fmla="*/ 882098 h 4094560"/>
                <a:gd name="connsiteX9" fmla="*/ 2470498 w 2479603"/>
                <a:gd name="connsiteY9" fmla="*/ 968363 h 4094560"/>
                <a:gd name="connsiteX10" fmla="*/ 2280717 w 2479603"/>
                <a:gd name="connsiteY10" fmla="*/ 597427 h 4094560"/>
                <a:gd name="connsiteX11" fmla="*/ 1780385 w 2479603"/>
                <a:gd name="connsiteY11" fmla="*/ 614680 h 4094560"/>
                <a:gd name="connsiteX12" fmla="*/ 1771758 w 2479603"/>
                <a:gd name="connsiteY12" fmla="*/ 286876 h 4094560"/>
                <a:gd name="connsiteX13" fmla="*/ 1435328 w 2479603"/>
                <a:gd name="connsiteY13" fmla="*/ 2204 h 4094560"/>
                <a:gd name="connsiteX14" fmla="*/ 1487086 w 2479603"/>
                <a:gd name="connsiteY14" fmla="*/ 442151 h 4094560"/>
                <a:gd name="connsiteX15" fmla="*/ 1314558 w 2479603"/>
                <a:gd name="connsiteY15" fmla="*/ 769955 h 4094560"/>
                <a:gd name="connsiteX0" fmla="*/ 1314558 w 2479603"/>
                <a:gd name="connsiteY0" fmla="*/ 769955 h 4047073"/>
                <a:gd name="connsiteX1" fmla="*/ 219003 w 2479603"/>
                <a:gd name="connsiteY1" fmla="*/ 2089797 h 4047073"/>
                <a:gd name="connsiteX2" fmla="*/ 20596 w 2479603"/>
                <a:gd name="connsiteY2" fmla="*/ 3340627 h 4047073"/>
                <a:gd name="connsiteX3" fmla="*/ 520928 w 2479603"/>
                <a:gd name="connsiteY3" fmla="*/ 3996234 h 4047073"/>
                <a:gd name="connsiteX4" fmla="*/ 2185825 w 2479603"/>
                <a:gd name="connsiteY4" fmla="*/ 3909971 h 4047073"/>
                <a:gd name="connsiteX5" fmla="*/ 1142030 w 2479603"/>
                <a:gd name="connsiteY5" fmla="*/ 3168098 h 4047073"/>
                <a:gd name="connsiteX6" fmla="*/ 909117 w 2479603"/>
                <a:gd name="connsiteY6" fmla="*/ 2107049 h 4047073"/>
                <a:gd name="connsiteX7" fmla="*/ 1599230 w 2479603"/>
                <a:gd name="connsiteY7" fmla="*/ 933857 h 4047073"/>
                <a:gd name="connsiteX8" fmla="*/ 2021924 w 2479603"/>
                <a:gd name="connsiteY8" fmla="*/ 882098 h 4047073"/>
                <a:gd name="connsiteX9" fmla="*/ 2470498 w 2479603"/>
                <a:gd name="connsiteY9" fmla="*/ 968363 h 4047073"/>
                <a:gd name="connsiteX10" fmla="*/ 2280717 w 2479603"/>
                <a:gd name="connsiteY10" fmla="*/ 597427 h 4047073"/>
                <a:gd name="connsiteX11" fmla="*/ 1780385 w 2479603"/>
                <a:gd name="connsiteY11" fmla="*/ 614680 h 4047073"/>
                <a:gd name="connsiteX12" fmla="*/ 1771758 w 2479603"/>
                <a:gd name="connsiteY12" fmla="*/ 286876 h 4047073"/>
                <a:gd name="connsiteX13" fmla="*/ 1435328 w 2479603"/>
                <a:gd name="connsiteY13" fmla="*/ 2204 h 4047073"/>
                <a:gd name="connsiteX14" fmla="*/ 1487086 w 2479603"/>
                <a:gd name="connsiteY14" fmla="*/ 442151 h 4047073"/>
                <a:gd name="connsiteX15" fmla="*/ 1314558 w 2479603"/>
                <a:gd name="connsiteY15" fmla="*/ 769955 h 4047073"/>
                <a:gd name="connsiteX0" fmla="*/ 1314558 w 2479603"/>
                <a:gd name="connsiteY0" fmla="*/ 769955 h 4092222"/>
                <a:gd name="connsiteX1" fmla="*/ 219003 w 2479603"/>
                <a:gd name="connsiteY1" fmla="*/ 2089797 h 4092222"/>
                <a:gd name="connsiteX2" fmla="*/ 20596 w 2479603"/>
                <a:gd name="connsiteY2" fmla="*/ 3340627 h 4092222"/>
                <a:gd name="connsiteX3" fmla="*/ 520928 w 2479603"/>
                <a:gd name="connsiteY3" fmla="*/ 3996234 h 4092222"/>
                <a:gd name="connsiteX4" fmla="*/ 2185825 w 2479603"/>
                <a:gd name="connsiteY4" fmla="*/ 3909971 h 4092222"/>
                <a:gd name="connsiteX5" fmla="*/ 1142030 w 2479603"/>
                <a:gd name="connsiteY5" fmla="*/ 3168098 h 4092222"/>
                <a:gd name="connsiteX6" fmla="*/ 909117 w 2479603"/>
                <a:gd name="connsiteY6" fmla="*/ 2107049 h 4092222"/>
                <a:gd name="connsiteX7" fmla="*/ 1599230 w 2479603"/>
                <a:gd name="connsiteY7" fmla="*/ 933857 h 4092222"/>
                <a:gd name="connsiteX8" fmla="*/ 2021924 w 2479603"/>
                <a:gd name="connsiteY8" fmla="*/ 882098 h 4092222"/>
                <a:gd name="connsiteX9" fmla="*/ 2470498 w 2479603"/>
                <a:gd name="connsiteY9" fmla="*/ 968363 h 4092222"/>
                <a:gd name="connsiteX10" fmla="*/ 2280717 w 2479603"/>
                <a:gd name="connsiteY10" fmla="*/ 597427 h 4092222"/>
                <a:gd name="connsiteX11" fmla="*/ 1780385 w 2479603"/>
                <a:gd name="connsiteY11" fmla="*/ 614680 h 4092222"/>
                <a:gd name="connsiteX12" fmla="*/ 1771758 w 2479603"/>
                <a:gd name="connsiteY12" fmla="*/ 286876 h 4092222"/>
                <a:gd name="connsiteX13" fmla="*/ 1435328 w 2479603"/>
                <a:gd name="connsiteY13" fmla="*/ 2204 h 4092222"/>
                <a:gd name="connsiteX14" fmla="*/ 1487086 w 2479603"/>
                <a:gd name="connsiteY14" fmla="*/ 442151 h 4092222"/>
                <a:gd name="connsiteX15" fmla="*/ 1314558 w 2479603"/>
                <a:gd name="connsiteY15" fmla="*/ 769955 h 4092222"/>
                <a:gd name="connsiteX0" fmla="*/ 1314558 w 2479603"/>
                <a:gd name="connsiteY0" fmla="*/ 769955 h 4049871"/>
                <a:gd name="connsiteX1" fmla="*/ 219003 w 2479603"/>
                <a:gd name="connsiteY1" fmla="*/ 2089797 h 4049871"/>
                <a:gd name="connsiteX2" fmla="*/ 20596 w 2479603"/>
                <a:gd name="connsiteY2" fmla="*/ 3340627 h 4049871"/>
                <a:gd name="connsiteX3" fmla="*/ 520928 w 2479603"/>
                <a:gd name="connsiteY3" fmla="*/ 3996234 h 4049871"/>
                <a:gd name="connsiteX4" fmla="*/ 2220330 w 2479603"/>
                <a:gd name="connsiteY4" fmla="*/ 3823707 h 4049871"/>
                <a:gd name="connsiteX5" fmla="*/ 1142030 w 2479603"/>
                <a:gd name="connsiteY5" fmla="*/ 3168098 h 4049871"/>
                <a:gd name="connsiteX6" fmla="*/ 909117 w 2479603"/>
                <a:gd name="connsiteY6" fmla="*/ 2107049 h 4049871"/>
                <a:gd name="connsiteX7" fmla="*/ 1599230 w 2479603"/>
                <a:gd name="connsiteY7" fmla="*/ 933857 h 4049871"/>
                <a:gd name="connsiteX8" fmla="*/ 2021924 w 2479603"/>
                <a:gd name="connsiteY8" fmla="*/ 882098 h 4049871"/>
                <a:gd name="connsiteX9" fmla="*/ 2470498 w 2479603"/>
                <a:gd name="connsiteY9" fmla="*/ 968363 h 4049871"/>
                <a:gd name="connsiteX10" fmla="*/ 2280717 w 2479603"/>
                <a:gd name="connsiteY10" fmla="*/ 597427 h 4049871"/>
                <a:gd name="connsiteX11" fmla="*/ 1780385 w 2479603"/>
                <a:gd name="connsiteY11" fmla="*/ 614680 h 4049871"/>
                <a:gd name="connsiteX12" fmla="*/ 1771758 w 2479603"/>
                <a:gd name="connsiteY12" fmla="*/ 286876 h 4049871"/>
                <a:gd name="connsiteX13" fmla="*/ 1435328 w 2479603"/>
                <a:gd name="connsiteY13" fmla="*/ 2204 h 4049871"/>
                <a:gd name="connsiteX14" fmla="*/ 1487086 w 2479603"/>
                <a:gd name="connsiteY14" fmla="*/ 442151 h 4049871"/>
                <a:gd name="connsiteX15" fmla="*/ 1314558 w 2479603"/>
                <a:gd name="connsiteY15" fmla="*/ 769955 h 404987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220330 w 2479603"/>
                <a:gd name="connsiteY5" fmla="*/ 3823707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134066 w 2479603"/>
                <a:gd name="connsiteY5" fmla="*/ 3685684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84196"/>
                <a:gd name="connsiteY0" fmla="*/ 769955 h 4048541"/>
                <a:gd name="connsiteX1" fmla="*/ 219003 w 2484196"/>
                <a:gd name="connsiteY1" fmla="*/ 2089797 h 4048541"/>
                <a:gd name="connsiteX2" fmla="*/ 20596 w 2484196"/>
                <a:gd name="connsiteY2" fmla="*/ 3340627 h 4048541"/>
                <a:gd name="connsiteX3" fmla="*/ 520928 w 2484196"/>
                <a:gd name="connsiteY3" fmla="*/ 3996234 h 4048541"/>
                <a:gd name="connsiteX4" fmla="*/ 2056431 w 2484196"/>
                <a:gd name="connsiteY4" fmla="*/ 3987609 h 4048541"/>
                <a:gd name="connsiteX5" fmla="*/ 2134066 w 2484196"/>
                <a:gd name="connsiteY5" fmla="*/ 3685684 h 4048541"/>
                <a:gd name="connsiteX6" fmla="*/ 1142030 w 2484196"/>
                <a:gd name="connsiteY6" fmla="*/ 3168098 h 4048541"/>
                <a:gd name="connsiteX7" fmla="*/ 909117 w 2484196"/>
                <a:gd name="connsiteY7" fmla="*/ 2107049 h 4048541"/>
                <a:gd name="connsiteX8" fmla="*/ 1599230 w 2484196"/>
                <a:gd name="connsiteY8" fmla="*/ 933857 h 4048541"/>
                <a:gd name="connsiteX9" fmla="*/ 2021924 w 2484196"/>
                <a:gd name="connsiteY9" fmla="*/ 882098 h 4048541"/>
                <a:gd name="connsiteX10" fmla="*/ 2470498 w 2484196"/>
                <a:gd name="connsiteY10" fmla="*/ 968363 h 4048541"/>
                <a:gd name="connsiteX11" fmla="*/ 2280717 w 2484196"/>
                <a:gd name="connsiteY11" fmla="*/ 597427 h 4048541"/>
                <a:gd name="connsiteX12" fmla="*/ 1780385 w 2484196"/>
                <a:gd name="connsiteY12" fmla="*/ 614680 h 4048541"/>
                <a:gd name="connsiteX13" fmla="*/ 1771758 w 2484196"/>
                <a:gd name="connsiteY13" fmla="*/ 286876 h 4048541"/>
                <a:gd name="connsiteX14" fmla="*/ 1435328 w 2484196"/>
                <a:gd name="connsiteY14" fmla="*/ 2204 h 4048541"/>
                <a:gd name="connsiteX15" fmla="*/ 1487086 w 2484196"/>
                <a:gd name="connsiteY15" fmla="*/ 442151 h 4048541"/>
                <a:gd name="connsiteX16" fmla="*/ 1314558 w 2484196"/>
                <a:gd name="connsiteY16" fmla="*/ 769955 h 4048541"/>
                <a:gd name="connsiteX0" fmla="*/ 1314558 w 2475085"/>
                <a:gd name="connsiteY0" fmla="*/ 769955 h 4048541"/>
                <a:gd name="connsiteX1" fmla="*/ 219003 w 2475085"/>
                <a:gd name="connsiteY1" fmla="*/ 2089797 h 4048541"/>
                <a:gd name="connsiteX2" fmla="*/ 20596 w 2475085"/>
                <a:gd name="connsiteY2" fmla="*/ 3340627 h 4048541"/>
                <a:gd name="connsiteX3" fmla="*/ 520928 w 2475085"/>
                <a:gd name="connsiteY3" fmla="*/ 3996234 h 4048541"/>
                <a:gd name="connsiteX4" fmla="*/ 2056431 w 2475085"/>
                <a:gd name="connsiteY4" fmla="*/ 3987609 h 4048541"/>
                <a:gd name="connsiteX5" fmla="*/ 2134066 w 2475085"/>
                <a:gd name="connsiteY5" fmla="*/ 3685684 h 4048541"/>
                <a:gd name="connsiteX6" fmla="*/ 1142030 w 2475085"/>
                <a:gd name="connsiteY6" fmla="*/ 3168098 h 4048541"/>
                <a:gd name="connsiteX7" fmla="*/ 909117 w 2475085"/>
                <a:gd name="connsiteY7" fmla="*/ 2107049 h 4048541"/>
                <a:gd name="connsiteX8" fmla="*/ 1599230 w 2475085"/>
                <a:gd name="connsiteY8" fmla="*/ 933857 h 4048541"/>
                <a:gd name="connsiteX9" fmla="*/ 2021924 w 2475085"/>
                <a:gd name="connsiteY9" fmla="*/ 882098 h 4048541"/>
                <a:gd name="connsiteX10" fmla="*/ 2470498 w 2475085"/>
                <a:gd name="connsiteY10" fmla="*/ 968363 h 4048541"/>
                <a:gd name="connsiteX11" fmla="*/ 2203080 w 2475085"/>
                <a:gd name="connsiteY11" fmla="*/ 597427 h 4048541"/>
                <a:gd name="connsiteX12" fmla="*/ 1780385 w 2475085"/>
                <a:gd name="connsiteY12" fmla="*/ 614680 h 4048541"/>
                <a:gd name="connsiteX13" fmla="*/ 1771758 w 2475085"/>
                <a:gd name="connsiteY13" fmla="*/ 286876 h 4048541"/>
                <a:gd name="connsiteX14" fmla="*/ 1435328 w 2475085"/>
                <a:gd name="connsiteY14" fmla="*/ 2204 h 4048541"/>
                <a:gd name="connsiteX15" fmla="*/ 1487086 w 2475085"/>
                <a:gd name="connsiteY15" fmla="*/ 442151 h 4048541"/>
                <a:gd name="connsiteX16" fmla="*/ 1314558 w 2475085"/>
                <a:gd name="connsiteY16" fmla="*/ 769955 h 4048541"/>
                <a:gd name="connsiteX0" fmla="*/ 1314558 w 2475085"/>
                <a:gd name="connsiteY0" fmla="*/ 771019 h 4049605"/>
                <a:gd name="connsiteX1" fmla="*/ 219003 w 2475085"/>
                <a:gd name="connsiteY1" fmla="*/ 2090861 h 4049605"/>
                <a:gd name="connsiteX2" fmla="*/ 20596 w 2475085"/>
                <a:gd name="connsiteY2" fmla="*/ 3341691 h 4049605"/>
                <a:gd name="connsiteX3" fmla="*/ 520928 w 2475085"/>
                <a:gd name="connsiteY3" fmla="*/ 3997298 h 4049605"/>
                <a:gd name="connsiteX4" fmla="*/ 2056431 w 2475085"/>
                <a:gd name="connsiteY4" fmla="*/ 3988673 h 4049605"/>
                <a:gd name="connsiteX5" fmla="*/ 2134066 w 2475085"/>
                <a:gd name="connsiteY5" fmla="*/ 3686748 h 4049605"/>
                <a:gd name="connsiteX6" fmla="*/ 1142030 w 2475085"/>
                <a:gd name="connsiteY6" fmla="*/ 3169162 h 4049605"/>
                <a:gd name="connsiteX7" fmla="*/ 909117 w 2475085"/>
                <a:gd name="connsiteY7" fmla="*/ 2108113 h 4049605"/>
                <a:gd name="connsiteX8" fmla="*/ 1599230 w 2475085"/>
                <a:gd name="connsiteY8" fmla="*/ 934921 h 4049605"/>
                <a:gd name="connsiteX9" fmla="*/ 2021924 w 2475085"/>
                <a:gd name="connsiteY9" fmla="*/ 883162 h 4049605"/>
                <a:gd name="connsiteX10" fmla="*/ 2470498 w 2475085"/>
                <a:gd name="connsiteY10" fmla="*/ 969427 h 4049605"/>
                <a:gd name="connsiteX11" fmla="*/ 2203080 w 2475085"/>
                <a:gd name="connsiteY11" fmla="*/ 598491 h 4049605"/>
                <a:gd name="connsiteX12" fmla="*/ 1780385 w 2475085"/>
                <a:gd name="connsiteY12" fmla="*/ 615744 h 4049605"/>
                <a:gd name="connsiteX13" fmla="*/ 1771758 w 2475085"/>
                <a:gd name="connsiteY13" fmla="*/ 287940 h 4049605"/>
                <a:gd name="connsiteX14" fmla="*/ 1435328 w 2475085"/>
                <a:gd name="connsiteY14" fmla="*/ 3268 h 4049605"/>
                <a:gd name="connsiteX15" fmla="*/ 1487086 w 2475085"/>
                <a:gd name="connsiteY15" fmla="*/ 443215 h 4049605"/>
                <a:gd name="connsiteX16" fmla="*/ 1314558 w 2475085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02192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4269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28431 w 2484371"/>
                <a:gd name="connsiteY0" fmla="*/ 771019 h 4049605"/>
                <a:gd name="connsiteX1" fmla="*/ 232876 w 2484371"/>
                <a:gd name="connsiteY1" fmla="*/ 2090861 h 4049605"/>
                <a:gd name="connsiteX2" fmla="*/ 34469 w 2484371"/>
                <a:gd name="connsiteY2" fmla="*/ 3341691 h 4049605"/>
                <a:gd name="connsiteX3" fmla="*/ 534801 w 2484371"/>
                <a:gd name="connsiteY3" fmla="*/ 3997298 h 4049605"/>
                <a:gd name="connsiteX4" fmla="*/ 2070304 w 2484371"/>
                <a:gd name="connsiteY4" fmla="*/ 3988673 h 4049605"/>
                <a:gd name="connsiteX5" fmla="*/ 2147939 w 2484371"/>
                <a:gd name="connsiteY5" fmla="*/ 3686748 h 4049605"/>
                <a:gd name="connsiteX6" fmla="*/ 1155903 w 2484371"/>
                <a:gd name="connsiteY6" fmla="*/ 3169162 h 4049605"/>
                <a:gd name="connsiteX7" fmla="*/ 922990 w 2484371"/>
                <a:gd name="connsiteY7" fmla="*/ 2108113 h 4049605"/>
                <a:gd name="connsiteX8" fmla="*/ 1613103 w 2484371"/>
                <a:gd name="connsiteY8" fmla="*/ 934921 h 4049605"/>
                <a:gd name="connsiteX9" fmla="*/ 2156567 w 2484371"/>
                <a:gd name="connsiteY9" fmla="*/ 883162 h 4049605"/>
                <a:gd name="connsiteX10" fmla="*/ 2484371 w 2484371"/>
                <a:gd name="connsiteY10" fmla="*/ 969427 h 4049605"/>
                <a:gd name="connsiteX11" fmla="*/ 2216953 w 2484371"/>
                <a:gd name="connsiteY11" fmla="*/ 598491 h 4049605"/>
                <a:gd name="connsiteX12" fmla="*/ 1794258 w 2484371"/>
                <a:gd name="connsiteY12" fmla="*/ 615744 h 4049605"/>
                <a:gd name="connsiteX13" fmla="*/ 1785631 w 2484371"/>
                <a:gd name="connsiteY13" fmla="*/ 287940 h 4049605"/>
                <a:gd name="connsiteX14" fmla="*/ 1449201 w 2484371"/>
                <a:gd name="connsiteY14" fmla="*/ 3268 h 4049605"/>
                <a:gd name="connsiteX15" fmla="*/ 1500959 w 2484371"/>
                <a:gd name="connsiteY15" fmla="*/ 443215 h 4049605"/>
                <a:gd name="connsiteX16" fmla="*/ 1328431 w 2484371"/>
                <a:gd name="connsiteY16" fmla="*/ 771019 h 4049605"/>
                <a:gd name="connsiteX0" fmla="*/ 1328431 w 2484371"/>
                <a:gd name="connsiteY0" fmla="*/ 744306 h 4022892"/>
                <a:gd name="connsiteX1" fmla="*/ 232876 w 2484371"/>
                <a:gd name="connsiteY1" fmla="*/ 2064148 h 4022892"/>
                <a:gd name="connsiteX2" fmla="*/ 34469 w 2484371"/>
                <a:gd name="connsiteY2" fmla="*/ 3314978 h 4022892"/>
                <a:gd name="connsiteX3" fmla="*/ 534801 w 2484371"/>
                <a:gd name="connsiteY3" fmla="*/ 3970585 h 4022892"/>
                <a:gd name="connsiteX4" fmla="*/ 2070304 w 2484371"/>
                <a:gd name="connsiteY4" fmla="*/ 3961960 h 4022892"/>
                <a:gd name="connsiteX5" fmla="*/ 2147939 w 2484371"/>
                <a:gd name="connsiteY5" fmla="*/ 3660035 h 4022892"/>
                <a:gd name="connsiteX6" fmla="*/ 1155903 w 2484371"/>
                <a:gd name="connsiteY6" fmla="*/ 3142449 h 4022892"/>
                <a:gd name="connsiteX7" fmla="*/ 922990 w 2484371"/>
                <a:gd name="connsiteY7" fmla="*/ 2081400 h 4022892"/>
                <a:gd name="connsiteX8" fmla="*/ 1613103 w 2484371"/>
                <a:gd name="connsiteY8" fmla="*/ 908208 h 4022892"/>
                <a:gd name="connsiteX9" fmla="*/ 2156567 w 2484371"/>
                <a:gd name="connsiteY9" fmla="*/ 856449 h 4022892"/>
                <a:gd name="connsiteX10" fmla="*/ 2484371 w 2484371"/>
                <a:gd name="connsiteY10" fmla="*/ 942714 h 4022892"/>
                <a:gd name="connsiteX11" fmla="*/ 2216953 w 2484371"/>
                <a:gd name="connsiteY11" fmla="*/ 571778 h 4022892"/>
                <a:gd name="connsiteX12" fmla="*/ 1794258 w 2484371"/>
                <a:gd name="connsiteY12" fmla="*/ 589031 h 4022892"/>
                <a:gd name="connsiteX13" fmla="*/ 1785631 w 2484371"/>
                <a:gd name="connsiteY13" fmla="*/ 261227 h 4022892"/>
                <a:gd name="connsiteX14" fmla="*/ 1397442 w 2484371"/>
                <a:gd name="connsiteY14" fmla="*/ 2434 h 4022892"/>
                <a:gd name="connsiteX15" fmla="*/ 1500959 w 2484371"/>
                <a:gd name="connsiteY15" fmla="*/ 416502 h 4022892"/>
                <a:gd name="connsiteX16" fmla="*/ 1328431 w 2484371"/>
                <a:gd name="connsiteY16" fmla="*/ 744306 h 4022892"/>
                <a:gd name="connsiteX0" fmla="*/ 1328431 w 2484371"/>
                <a:gd name="connsiteY0" fmla="*/ 735767 h 4014353"/>
                <a:gd name="connsiteX1" fmla="*/ 232876 w 2484371"/>
                <a:gd name="connsiteY1" fmla="*/ 2055609 h 4014353"/>
                <a:gd name="connsiteX2" fmla="*/ 34469 w 2484371"/>
                <a:gd name="connsiteY2" fmla="*/ 3306439 h 4014353"/>
                <a:gd name="connsiteX3" fmla="*/ 534801 w 2484371"/>
                <a:gd name="connsiteY3" fmla="*/ 3962046 h 4014353"/>
                <a:gd name="connsiteX4" fmla="*/ 2070304 w 2484371"/>
                <a:gd name="connsiteY4" fmla="*/ 3953421 h 4014353"/>
                <a:gd name="connsiteX5" fmla="*/ 2147939 w 2484371"/>
                <a:gd name="connsiteY5" fmla="*/ 3651496 h 4014353"/>
                <a:gd name="connsiteX6" fmla="*/ 1155903 w 2484371"/>
                <a:gd name="connsiteY6" fmla="*/ 3133910 h 4014353"/>
                <a:gd name="connsiteX7" fmla="*/ 922990 w 2484371"/>
                <a:gd name="connsiteY7" fmla="*/ 2072861 h 4014353"/>
                <a:gd name="connsiteX8" fmla="*/ 1613103 w 2484371"/>
                <a:gd name="connsiteY8" fmla="*/ 899669 h 4014353"/>
                <a:gd name="connsiteX9" fmla="*/ 2156567 w 2484371"/>
                <a:gd name="connsiteY9" fmla="*/ 847910 h 4014353"/>
                <a:gd name="connsiteX10" fmla="*/ 2484371 w 2484371"/>
                <a:gd name="connsiteY10" fmla="*/ 934175 h 4014353"/>
                <a:gd name="connsiteX11" fmla="*/ 2216953 w 2484371"/>
                <a:gd name="connsiteY11" fmla="*/ 563239 h 4014353"/>
                <a:gd name="connsiteX12" fmla="*/ 1794258 w 2484371"/>
                <a:gd name="connsiteY12" fmla="*/ 580492 h 4014353"/>
                <a:gd name="connsiteX13" fmla="*/ 1785631 w 2484371"/>
                <a:gd name="connsiteY13" fmla="*/ 252688 h 4014353"/>
                <a:gd name="connsiteX14" fmla="*/ 1380189 w 2484371"/>
                <a:gd name="connsiteY14" fmla="*/ 2521 h 4014353"/>
                <a:gd name="connsiteX15" fmla="*/ 1500959 w 2484371"/>
                <a:gd name="connsiteY15" fmla="*/ 407963 h 4014353"/>
                <a:gd name="connsiteX16" fmla="*/ 1328431 w 2484371"/>
                <a:gd name="connsiteY16" fmla="*/ 735767 h 4014353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3959525"/>
                <a:gd name="connsiteX1" fmla="*/ 232876 w 2484371"/>
                <a:gd name="connsiteY1" fmla="*/ 2053088 h 3959525"/>
                <a:gd name="connsiteX2" fmla="*/ 34469 w 2484371"/>
                <a:gd name="connsiteY2" fmla="*/ 3303918 h 3959525"/>
                <a:gd name="connsiteX3" fmla="*/ 534801 w 2484371"/>
                <a:gd name="connsiteY3" fmla="*/ 3959525 h 3959525"/>
                <a:gd name="connsiteX4" fmla="*/ 2070304 w 2484371"/>
                <a:gd name="connsiteY4" fmla="*/ 3950900 h 3959525"/>
                <a:gd name="connsiteX5" fmla="*/ 2147939 w 2484371"/>
                <a:gd name="connsiteY5" fmla="*/ 3648975 h 3959525"/>
                <a:gd name="connsiteX6" fmla="*/ 1155903 w 2484371"/>
                <a:gd name="connsiteY6" fmla="*/ 3131389 h 3959525"/>
                <a:gd name="connsiteX7" fmla="*/ 922990 w 2484371"/>
                <a:gd name="connsiteY7" fmla="*/ 2070340 h 3959525"/>
                <a:gd name="connsiteX8" fmla="*/ 1569971 w 2484371"/>
                <a:gd name="connsiteY8" fmla="*/ 992039 h 3959525"/>
                <a:gd name="connsiteX9" fmla="*/ 2182446 w 2484371"/>
                <a:gd name="connsiteY9" fmla="*/ 819510 h 3959525"/>
                <a:gd name="connsiteX10" fmla="*/ 2484371 w 2484371"/>
                <a:gd name="connsiteY10" fmla="*/ 931654 h 3959525"/>
                <a:gd name="connsiteX11" fmla="*/ 2216953 w 2484371"/>
                <a:gd name="connsiteY11" fmla="*/ 560718 h 3959525"/>
                <a:gd name="connsiteX12" fmla="*/ 1828764 w 2484371"/>
                <a:gd name="connsiteY12" fmla="*/ 560718 h 3959525"/>
                <a:gd name="connsiteX13" fmla="*/ 1785631 w 2484371"/>
                <a:gd name="connsiteY13" fmla="*/ 250167 h 3959525"/>
                <a:gd name="connsiteX14" fmla="*/ 1380189 w 2484371"/>
                <a:gd name="connsiteY14" fmla="*/ 0 h 3959525"/>
                <a:gd name="connsiteX15" fmla="*/ 1492333 w 2484371"/>
                <a:gd name="connsiteY15" fmla="*/ 396816 h 3959525"/>
                <a:gd name="connsiteX16" fmla="*/ 1328431 w 2484371"/>
                <a:gd name="connsiteY16" fmla="*/ 733246 h 395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84371" h="3959525">
                  <a:moveTo>
                    <a:pt x="1328431" y="733246"/>
                  </a:moveTo>
                  <a:cubicBezTo>
                    <a:pt x="1118522" y="1009291"/>
                    <a:pt x="517548" y="1486620"/>
                    <a:pt x="232876" y="2053088"/>
                  </a:cubicBezTo>
                  <a:cubicBezTo>
                    <a:pt x="-51796" y="2619556"/>
                    <a:pt x="-15852" y="2968926"/>
                    <a:pt x="34469" y="3303918"/>
                  </a:cubicBezTo>
                  <a:cubicBezTo>
                    <a:pt x="84790" y="3638910"/>
                    <a:pt x="195495" y="3851695"/>
                    <a:pt x="534801" y="3959525"/>
                  </a:cubicBezTo>
                  <a:lnTo>
                    <a:pt x="2070304" y="3950900"/>
                  </a:lnTo>
                  <a:cubicBezTo>
                    <a:pt x="2353538" y="3922145"/>
                    <a:pt x="2300339" y="3785560"/>
                    <a:pt x="2147939" y="3648975"/>
                  </a:cubicBezTo>
                  <a:cubicBezTo>
                    <a:pt x="1995539" y="3512390"/>
                    <a:pt x="1360061" y="3394495"/>
                    <a:pt x="1155903" y="3131389"/>
                  </a:cubicBezTo>
                  <a:cubicBezTo>
                    <a:pt x="951745" y="2868283"/>
                    <a:pt x="853979" y="2426898"/>
                    <a:pt x="922990" y="2070340"/>
                  </a:cubicBezTo>
                  <a:cubicBezTo>
                    <a:pt x="992001" y="1713782"/>
                    <a:pt x="1360062" y="1200511"/>
                    <a:pt x="1569971" y="992039"/>
                  </a:cubicBezTo>
                  <a:cubicBezTo>
                    <a:pt x="1779880" y="783567"/>
                    <a:pt x="2030046" y="829574"/>
                    <a:pt x="2182446" y="819510"/>
                  </a:cubicBezTo>
                  <a:cubicBezTo>
                    <a:pt x="2334846" y="809446"/>
                    <a:pt x="2454178" y="979099"/>
                    <a:pt x="2484371" y="931654"/>
                  </a:cubicBezTo>
                  <a:cubicBezTo>
                    <a:pt x="2419673" y="780692"/>
                    <a:pt x="2395232" y="613914"/>
                    <a:pt x="2216953" y="560718"/>
                  </a:cubicBezTo>
                  <a:cubicBezTo>
                    <a:pt x="2038674" y="507522"/>
                    <a:pt x="1935157" y="577970"/>
                    <a:pt x="1828764" y="560718"/>
                  </a:cubicBezTo>
                  <a:cubicBezTo>
                    <a:pt x="1817262" y="465828"/>
                    <a:pt x="1860394" y="343620"/>
                    <a:pt x="1785631" y="250167"/>
                  </a:cubicBezTo>
                  <a:cubicBezTo>
                    <a:pt x="1710869" y="156714"/>
                    <a:pt x="1548404" y="17253"/>
                    <a:pt x="1380189" y="0"/>
                  </a:cubicBezTo>
                  <a:cubicBezTo>
                    <a:pt x="1453514" y="112143"/>
                    <a:pt x="1509585" y="240102"/>
                    <a:pt x="1492333" y="396816"/>
                  </a:cubicBezTo>
                  <a:cubicBezTo>
                    <a:pt x="1475081" y="553530"/>
                    <a:pt x="1538340" y="457201"/>
                    <a:pt x="1328431" y="733246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2" name="台形 891">
              <a:extLst>
                <a:ext uri="{FF2B5EF4-FFF2-40B4-BE49-F238E27FC236}">
                  <a16:creationId xmlns:a16="http://schemas.microsoft.com/office/drawing/2014/main" id="{3683A9A4-34EE-411A-AD84-BB279867B0B3}"/>
                </a:ext>
              </a:extLst>
            </p:cNvPr>
            <p:cNvSpPr/>
            <p:nvPr/>
          </p:nvSpPr>
          <p:spPr>
            <a:xfrm>
              <a:off x="1724025" y="3020285"/>
              <a:ext cx="2984500" cy="736476"/>
            </a:xfrm>
            <a:prstGeom prst="trapezoid">
              <a:avLst>
                <a:gd name="adj" fmla="val 29311"/>
              </a:avLst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3" name="フリーフォーム: 図形 892">
              <a:extLst>
                <a:ext uri="{FF2B5EF4-FFF2-40B4-BE49-F238E27FC236}">
                  <a16:creationId xmlns:a16="http://schemas.microsoft.com/office/drawing/2014/main" id="{04D192F4-D10D-44DE-8817-C19D71E5C7D4}"/>
                </a:ext>
              </a:extLst>
            </p:cNvPr>
            <p:cNvSpPr/>
            <p:nvPr/>
          </p:nvSpPr>
          <p:spPr>
            <a:xfrm>
              <a:off x="1722884" y="3020285"/>
              <a:ext cx="2980434" cy="736476"/>
            </a:xfrm>
            <a:custGeom>
              <a:avLst/>
              <a:gdLst>
                <a:gd name="connsiteX0" fmla="*/ 2949738 w 2980434"/>
                <a:gd name="connsiteY0" fmla="*/ 726021 h 736476"/>
                <a:gd name="connsiteX1" fmla="*/ 2954318 w 2980434"/>
                <a:gd name="connsiteY1" fmla="*/ 727371 h 736476"/>
                <a:gd name="connsiteX2" fmla="*/ 2967108 w 2980434"/>
                <a:gd name="connsiteY2" fmla="*/ 736476 h 736476"/>
                <a:gd name="connsiteX3" fmla="*/ 2932368 w 2980434"/>
                <a:gd name="connsiteY3" fmla="*/ 736476 h 736476"/>
                <a:gd name="connsiteX4" fmla="*/ 2945157 w 2980434"/>
                <a:gd name="connsiteY4" fmla="*/ 727371 h 736476"/>
                <a:gd name="connsiteX5" fmla="*/ 2949738 w 2980434"/>
                <a:gd name="connsiteY5" fmla="*/ 726021 h 736476"/>
                <a:gd name="connsiteX6" fmla="*/ 2229261 w 2980434"/>
                <a:gd name="connsiteY6" fmla="*/ 726021 h 736476"/>
                <a:gd name="connsiteX7" fmla="*/ 2233840 w 2980434"/>
                <a:gd name="connsiteY7" fmla="*/ 727371 h 736476"/>
                <a:gd name="connsiteX8" fmla="*/ 2246630 w 2980434"/>
                <a:gd name="connsiteY8" fmla="*/ 736476 h 736476"/>
                <a:gd name="connsiteX9" fmla="*/ 2211890 w 2980434"/>
                <a:gd name="connsiteY9" fmla="*/ 736476 h 736476"/>
                <a:gd name="connsiteX10" fmla="*/ 2224681 w 2980434"/>
                <a:gd name="connsiteY10" fmla="*/ 727371 h 736476"/>
                <a:gd name="connsiteX11" fmla="*/ 2229261 w 2980434"/>
                <a:gd name="connsiteY11" fmla="*/ 726021 h 736476"/>
                <a:gd name="connsiteX12" fmla="*/ 1508928 w 2980434"/>
                <a:gd name="connsiteY12" fmla="*/ 726021 h 736476"/>
                <a:gd name="connsiteX13" fmla="*/ 1513508 w 2980434"/>
                <a:gd name="connsiteY13" fmla="*/ 727371 h 736476"/>
                <a:gd name="connsiteX14" fmla="*/ 1526299 w 2980434"/>
                <a:gd name="connsiteY14" fmla="*/ 736476 h 736476"/>
                <a:gd name="connsiteX15" fmla="*/ 1491559 w 2980434"/>
                <a:gd name="connsiteY15" fmla="*/ 736476 h 736476"/>
                <a:gd name="connsiteX16" fmla="*/ 1504349 w 2980434"/>
                <a:gd name="connsiteY16" fmla="*/ 727371 h 736476"/>
                <a:gd name="connsiteX17" fmla="*/ 1508928 w 2980434"/>
                <a:gd name="connsiteY17" fmla="*/ 726021 h 736476"/>
                <a:gd name="connsiteX18" fmla="*/ 789960 w 2980434"/>
                <a:gd name="connsiteY18" fmla="*/ 726021 h 736476"/>
                <a:gd name="connsiteX19" fmla="*/ 794540 w 2980434"/>
                <a:gd name="connsiteY19" fmla="*/ 727371 h 736476"/>
                <a:gd name="connsiteX20" fmla="*/ 807330 w 2980434"/>
                <a:gd name="connsiteY20" fmla="*/ 736476 h 736476"/>
                <a:gd name="connsiteX21" fmla="*/ 772590 w 2980434"/>
                <a:gd name="connsiteY21" fmla="*/ 736476 h 736476"/>
                <a:gd name="connsiteX22" fmla="*/ 785379 w 2980434"/>
                <a:gd name="connsiteY22" fmla="*/ 727371 h 736476"/>
                <a:gd name="connsiteX23" fmla="*/ 789960 w 2980434"/>
                <a:gd name="connsiteY23" fmla="*/ 726021 h 736476"/>
                <a:gd name="connsiteX24" fmla="*/ 69628 w 2980434"/>
                <a:gd name="connsiteY24" fmla="*/ 726021 h 736476"/>
                <a:gd name="connsiteX25" fmla="*/ 74208 w 2980434"/>
                <a:gd name="connsiteY25" fmla="*/ 727371 h 736476"/>
                <a:gd name="connsiteX26" fmla="*/ 86999 w 2980434"/>
                <a:gd name="connsiteY26" fmla="*/ 736476 h 736476"/>
                <a:gd name="connsiteX27" fmla="*/ 52258 w 2980434"/>
                <a:gd name="connsiteY27" fmla="*/ 736476 h 736476"/>
                <a:gd name="connsiteX28" fmla="*/ 65048 w 2980434"/>
                <a:gd name="connsiteY28" fmla="*/ 727371 h 736476"/>
                <a:gd name="connsiteX29" fmla="*/ 69628 w 2980434"/>
                <a:gd name="connsiteY29" fmla="*/ 726021 h 736476"/>
                <a:gd name="connsiteX30" fmla="*/ 2812360 w 2980434"/>
                <a:gd name="connsiteY30" fmla="*/ 714849 h 736476"/>
                <a:gd name="connsiteX31" fmla="*/ 2828668 w 2980434"/>
                <a:gd name="connsiteY31" fmla="*/ 719536 h 736476"/>
                <a:gd name="connsiteX32" fmla="*/ 2852893 w 2980434"/>
                <a:gd name="connsiteY32" fmla="*/ 736476 h 736476"/>
                <a:gd name="connsiteX33" fmla="*/ 2773082 w 2980434"/>
                <a:gd name="connsiteY33" fmla="*/ 736476 h 736476"/>
                <a:gd name="connsiteX34" fmla="*/ 2796171 w 2980434"/>
                <a:gd name="connsiteY34" fmla="*/ 719743 h 736476"/>
                <a:gd name="connsiteX35" fmla="*/ 2812360 w 2980434"/>
                <a:gd name="connsiteY35" fmla="*/ 714849 h 736476"/>
                <a:gd name="connsiteX36" fmla="*/ 2091882 w 2980434"/>
                <a:gd name="connsiteY36" fmla="*/ 714849 h 736476"/>
                <a:gd name="connsiteX37" fmla="*/ 2108190 w 2980434"/>
                <a:gd name="connsiteY37" fmla="*/ 719536 h 736476"/>
                <a:gd name="connsiteX38" fmla="*/ 2132415 w 2980434"/>
                <a:gd name="connsiteY38" fmla="*/ 736476 h 736476"/>
                <a:gd name="connsiteX39" fmla="*/ 2052605 w 2980434"/>
                <a:gd name="connsiteY39" fmla="*/ 736476 h 736476"/>
                <a:gd name="connsiteX40" fmla="*/ 2075694 w 2980434"/>
                <a:gd name="connsiteY40" fmla="*/ 719743 h 736476"/>
                <a:gd name="connsiteX41" fmla="*/ 2091882 w 2980434"/>
                <a:gd name="connsiteY41" fmla="*/ 714849 h 736476"/>
                <a:gd name="connsiteX42" fmla="*/ 1371551 w 2980434"/>
                <a:gd name="connsiteY42" fmla="*/ 714849 h 736476"/>
                <a:gd name="connsiteX43" fmla="*/ 1387857 w 2980434"/>
                <a:gd name="connsiteY43" fmla="*/ 719536 h 736476"/>
                <a:gd name="connsiteX44" fmla="*/ 1412083 w 2980434"/>
                <a:gd name="connsiteY44" fmla="*/ 736476 h 736476"/>
                <a:gd name="connsiteX45" fmla="*/ 1332274 w 2980434"/>
                <a:gd name="connsiteY45" fmla="*/ 736476 h 736476"/>
                <a:gd name="connsiteX46" fmla="*/ 1355363 w 2980434"/>
                <a:gd name="connsiteY46" fmla="*/ 719743 h 736476"/>
                <a:gd name="connsiteX47" fmla="*/ 1371551 w 2980434"/>
                <a:gd name="connsiteY47" fmla="*/ 714849 h 736476"/>
                <a:gd name="connsiteX48" fmla="*/ 652582 w 2980434"/>
                <a:gd name="connsiteY48" fmla="*/ 714849 h 736476"/>
                <a:gd name="connsiteX49" fmla="*/ 668890 w 2980434"/>
                <a:gd name="connsiteY49" fmla="*/ 719536 h 736476"/>
                <a:gd name="connsiteX50" fmla="*/ 693115 w 2980434"/>
                <a:gd name="connsiteY50" fmla="*/ 736476 h 736476"/>
                <a:gd name="connsiteX51" fmla="*/ 613305 w 2980434"/>
                <a:gd name="connsiteY51" fmla="*/ 736476 h 736476"/>
                <a:gd name="connsiteX52" fmla="*/ 636394 w 2980434"/>
                <a:gd name="connsiteY52" fmla="*/ 719743 h 736476"/>
                <a:gd name="connsiteX53" fmla="*/ 652582 w 2980434"/>
                <a:gd name="connsiteY53" fmla="*/ 714849 h 736476"/>
                <a:gd name="connsiteX54" fmla="*/ 2489186 w 2980434"/>
                <a:gd name="connsiteY54" fmla="*/ 712980 h 736476"/>
                <a:gd name="connsiteX55" fmla="*/ 2496454 w 2980434"/>
                <a:gd name="connsiteY55" fmla="*/ 715122 h 736476"/>
                <a:gd name="connsiteX56" fmla="*/ 2525583 w 2980434"/>
                <a:gd name="connsiteY56" fmla="*/ 735858 h 736476"/>
                <a:gd name="connsiteX57" fmla="*/ 2525583 w 2980434"/>
                <a:gd name="connsiteY57" fmla="*/ 736476 h 736476"/>
                <a:gd name="connsiteX58" fmla="*/ 2451920 w 2980434"/>
                <a:gd name="connsiteY58" fmla="*/ 736476 h 736476"/>
                <a:gd name="connsiteX59" fmla="*/ 2481916 w 2980434"/>
                <a:gd name="connsiteY59" fmla="*/ 715122 h 736476"/>
                <a:gd name="connsiteX60" fmla="*/ 2489186 w 2980434"/>
                <a:gd name="connsiteY60" fmla="*/ 712980 h 736476"/>
                <a:gd name="connsiteX61" fmla="*/ 1768708 w 2980434"/>
                <a:gd name="connsiteY61" fmla="*/ 712980 h 736476"/>
                <a:gd name="connsiteX62" fmla="*/ 1775977 w 2980434"/>
                <a:gd name="connsiteY62" fmla="*/ 715122 h 736476"/>
                <a:gd name="connsiteX63" fmla="*/ 1805105 w 2980434"/>
                <a:gd name="connsiteY63" fmla="*/ 735858 h 736476"/>
                <a:gd name="connsiteX64" fmla="*/ 1805105 w 2980434"/>
                <a:gd name="connsiteY64" fmla="*/ 736476 h 736476"/>
                <a:gd name="connsiteX65" fmla="*/ 1731443 w 2980434"/>
                <a:gd name="connsiteY65" fmla="*/ 736476 h 736476"/>
                <a:gd name="connsiteX66" fmla="*/ 1761439 w 2980434"/>
                <a:gd name="connsiteY66" fmla="*/ 715122 h 736476"/>
                <a:gd name="connsiteX67" fmla="*/ 1768708 w 2980434"/>
                <a:gd name="connsiteY67" fmla="*/ 712980 h 736476"/>
                <a:gd name="connsiteX68" fmla="*/ 1048376 w 2980434"/>
                <a:gd name="connsiteY68" fmla="*/ 712980 h 736476"/>
                <a:gd name="connsiteX69" fmla="*/ 1055646 w 2980434"/>
                <a:gd name="connsiteY69" fmla="*/ 715122 h 736476"/>
                <a:gd name="connsiteX70" fmla="*/ 1084773 w 2980434"/>
                <a:gd name="connsiteY70" fmla="*/ 735858 h 736476"/>
                <a:gd name="connsiteX71" fmla="*/ 1084773 w 2980434"/>
                <a:gd name="connsiteY71" fmla="*/ 736476 h 736476"/>
                <a:gd name="connsiteX72" fmla="*/ 1011110 w 2980434"/>
                <a:gd name="connsiteY72" fmla="*/ 736476 h 736476"/>
                <a:gd name="connsiteX73" fmla="*/ 1041108 w 2980434"/>
                <a:gd name="connsiteY73" fmla="*/ 715122 h 736476"/>
                <a:gd name="connsiteX74" fmla="*/ 1048376 w 2980434"/>
                <a:gd name="connsiteY74" fmla="*/ 712980 h 736476"/>
                <a:gd name="connsiteX75" fmla="*/ 329408 w 2980434"/>
                <a:gd name="connsiteY75" fmla="*/ 712980 h 736476"/>
                <a:gd name="connsiteX76" fmla="*/ 336677 w 2980434"/>
                <a:gd name="connsiteY76" fmla="*/ 715122 h 736476"/>
                <a:gd name="connsiteX77" fmla="*/ 365806 w 2980434"/>
                <a:gd name="connsiteY77" fmla="*/ 735858 h 736476"/>
                <a:gd name="connsiteX78" fmla="*/ 365806 w 2980434"/>
                <a:gd name="connsiteY78" fmla="*/ 736476 h 736476"/>
                <a:gd name="connsiteX79" fmla="*/ 292143 w 2980434"/>
                <a:gd name="connsiteY79" fmla="*/ 736476 h 736476"/>
                <a:gd name="connsiteX80" fmla="*/ 322139 w 2980434"/>
                <a:gd name="connsiteY80" fmla="*/ 715122 h 736476"/>
                <a:gd name="connsiteX81" fmla="*/ 329408 w 2980434"/>
                <a:gd name="connsiteY81" fmla="*/ 712980 h 736476"/>
                <a:gd name="connsiteX82" fmla="*/ 2711928 w 2980434"/>
                <a:gd name="connsiteY82" fmla="*/ 707617 h 736476"/>
                <a:gd name="connsiteX83" fmla="*/ 2721338 w 2980434"/>
                <a:gd name="connsiteY83" fmla="*/ 710484 h 736476"/>
                <a:gd name="connsiteX84" fmla="*/ 2732413 w 2980434"/>
                <a:gd name="connsiteY84" fmla="*/ 718557 h 736476"/>
                <a:gd name="connsiteX85" fmla="*/ 2732190 w 2980434"/>
                <a:gd name="connsiteY85" fmla="*/ 732020 h 736476"/>
                <a:gd name="connsiteX86" fmla="*/ 2725781 w 2980434"/>
                <a:gd name="connsiteY86" fmla="*/ 736476 h 736476"/>
                <a:gd name="connsiteX87" fmla="*/ 2673458 w 2980434"/>
                <a:gd name="connsiteY87" fmla="*/ 736476 h 736476"/>
                <a:gd name="connsiteX88" fmla="*/ 2673559 w 2980434"/>
                <a:gd name="connsiteY88" fmla="*/ 730395 h 736476"/>
                <a:gd name="connsiteX89" fmla="*/ 2702425 w 2980434"/>
                <a:gd name="connsiteY89" fmla="*/ 710326 h 736476"/>
                <a:gd name="connsiteX90" fmla="*/ 2711928 w 2980434"/>
                <a:gd name="connsiteY90" fmla="*/ 707617 h 736476"/>
                <a:gd name="connsiteX91" fmla="*/ 1991450 w 2980434"/>
                <a:gd name="connsiteY91" fmla="*/ 707617 h 736476"/>
                <a:gd name="connsiteX92" fmla="*/ 2000860 w 2980434"/>
                <a:gd name="connsiteY92" fmla="*/ 710484 h 736476"/>
                <a:gd name="connsiteX93" fmla="*/ 2011937 w 2980434"/>
                <a:gd name="connsiteY93" fmla="*/ 718557 h 736476"/>
                <a:gd name="connsiteX94" fmla="*/ 2011713 w 2980434"/>
                <a:gd name="connsiteY94" fmla="*/ 732020 h 736476"/>
                <a:gd name="connsiteX95" fmla="*/ 2005304 w 2980434"/>
                <a:gd name="connsiteY95" fmla="*/ 736476 h 736476"/>
                <a:gd name="connsiteX96" fmla="*/ 1952980 w 2980434"/>
                <a:gd name="connsiteY96" fmla="*/ 736476 h 736476"/>
                <a:gd name="connsiteX97" fmla="*/ 1953081 w 2980434"/>
                <a:gd name="connsiteY97" fmla="*/ 730395 h 736476"/>
                <a:gd name="connsiteX98" fmla="*/ 1981947 w 2980434"/>
                <a:gd name="connsiteY98" fmla="*/ 710326 h 736476"/>
                <a:gd name="connsiteX99" fmla="*/ 1991450 w 2980434"/>
                <a:gd name="connsiteY99" fmla="*/ 707617 h 736476"/>
                <a:gd name="connsiteX100" fmla="*/ 1271118 w 2980434"/>
                <a:gd name="connsiteY100" fmla="*/ 707617 h 736476"/>
                <a:gd name="connsiteX101" fmla="*/ 1280529 w 2980434"/>
                <a:gd name="connsiteY101" fmla="*/ 710484 h 736476"/>
                <a:gd name="connsiteX102" fmla="*/ 1291604 w 2980434"/>
                <a:gd name="connsiteY102" fmla="*/ 718557 h 736476"/>
                <a:gd name="connsiteX103" fmla="*/ 1291381 w 2980434"/>
                <a:gd name="connsiteY103" fmla="*/ 732020 h 736476"/>
                <a:gd name="connsiteX104" fmla="*/ 1284972 w 2980434"/>
                <a:gd name="connsiteY104" fmla="*/ 736476 h 736476"/>
                <a:gd name="connsiteX105" fmla="*/ 1232648 w 2980434"/>
                <a:gd name="connsiteY105" fmla="*/ 736476 h 736476"/>
                <a:gd name="connsiteX106" fmla="*/ 1232749 w 2980434"/>
                <a:gd name="connsiteY106" fmla="*/ 730395 h 736476"/>
                <a:gd name="connsiteX107" fmla="*/ 1261615 w 2980434"/>
                <a:gd name="connsiteY107" fmla="*/ 710326 h 736476"/>
                <a:gd name="connsiteX108" fmla="*/ 1271118 w 2980434"/>
                <a:gd name="connsiteY108" fmla="*/ 707617 h 736476"/>
                <a:gd name="connsiteX109" fmla="*/ 552150 w 2980434"/>
                <a:gd name="connsiteY109" fmla="*/ 707617 h 736476"/>
                <a:gd name="connsiteX110" fmla="*/ 561560 w 2980434"/>
                <a:gd name="connsiteY110" fmla="*/ 710484 h 736476"/>
                <a:gd name="connsiteX111" fmla="*/ 572635 w 2980434"/>
                <a:gd name="connsiteY111" fmla="*/ 718557 h 736476"/>
                <a:gd name="connsiteX112" fmla="*/ 572412 w 2980434"/>
                <a:gd name="connsiteY112" fmla="*/ 732020 h 736476"/>
                <a:gd name="connsiteX113" fmla="*/ 566003 w 2980434"/>
                <a:gd name="connsiteY113" fmla="*/ 736476 h 736476"/>
                <a:gd name="connsiteX114" fmla="*/ 513680 w 2980434"/>
                <a:gd name="connsiteY114" fmla="*/ 736476 h 736476"/>
                <a:gd name="connsiteX115" fmla="*/ 513781 w 2980434"/>
                <a:gd name="connsiteY115" fmla="*/ 730395 h 736476"/>
                <a:gd name="connsiteX116" fmla="*/ 542647 w 2980434"/>
                <a:gd name="connsiteY116" fmla="*/ 710326 h 736476"/>
                <a:gd name="connsiteX117" fmla="*/ 552150 w 2980434"/>
                <a:gd name="connsiteY117" fmla="*/ 707617 h 736476"/>
                <a:gd name="connsiteX118" fmla="*/ 2965993 w 2980434"/>
                <a:gd name="connsiteY118" fmla="*/ 701732 h 736476"/>
                <a:gd name="connsiteX119" fmla="*/ 2971697 w 2980434"/>
                <a:gd name="connsiteY119" fmla="*/ 703630 h 736476"/>
                <a:gd name="connsiteX120" fmla="*/ 2978278 w 2980434"/>
                <a:gd name="connsiteY120" fmla="*/ 708749 h 736476"/>
                <a:gd name="connsiteX121" fmla="*/ 2977762 w 2980434"/>
                <a:gd name="connsiteY121" fmla="*/ 717022 h 736476"/>
                <a:gd name="connsiteX122" fmla="*/ 2970569 w 2980434"/>
                <a:gd name="connsiteY122" fmla="*/ 721706 h 736476"/>
                <a:gd name="connsiteX123" fmla="*/ 2958949 w 2980434"/>
                <a:gd name="connsiteY123" fmla="*/ 721339 h 736476"/>
                <a:gd name="connsiteX124" fmla="*/ 2952369 w 2980434"/>
                <a:gd name="connsiteY124" fmla="*/ 716220 h 736476"/>
                <a:gd name="connsiteX125" fmla="*/ 2952884 w 2980434"/>
                <a:gd name="connsiteY125" fmla="*/ 707947 h 736476"/>
                <a:gd name="connsiteX126" fmla="*/ 2960077 w 2980434"/>
                <a:gd name="connsiteY126" fmla="*/ 703263 h 736476"/>
                <a:gd name="connsiteX127" fmla="*/ 2965993 w 2980434"/>
                <a:gd name="connsiteY127" fmla="*/ 701732 h 736476"/>
                <a:gd name="connsiteX128" fmla="*/ 2245515 w 2980434"/>
                <a:gd name="connsiteY128" fmla="*/ 701732 h 736476"/>
                <a:gd name="connsiteX129" fmla="*/ 2251219 w 2980434"/>
                <a:gd name="connsiteY129" fmla="*/ 703630 h 736476"/>
                <a:gd name="connsiteX130" fmla="*/ 2257801 w 2980434"/>
                <a:gd name="connsiteY130" fmla="*/ 708749 h 736476"/>
                <a:gd name="connsiteX131" fmla="*/ 2257285 w 2980434"/>
                <a:gd name="connsiteY131" fmla="*/ 717022 h 736476"/>
                <a:gd name="connsiteX132" fmla="*/ 2250093 w 2980434"/>
                <a:gd name="connsiteY132" fmla="*/ 721706 h 736476"/>
                <a:gd name="connsiteX133" fmla="*/ 2238471 w 2980434"/>
                <a:gd name="connsiteY133" fmla="*/ 721339 h 736476"/>
                <a:gd name="connsiteX134" fmla="*/ 2231891 w 2980434"/>
                <a:gd name="connsiteY134" fmla="*/ 716220 h 736476"/>
                <a:gd name="connsiteX135" fmla="*/ 2232406 w 2980434"/>
                <a:gd name="connsiteY135" fmla="*/ 707947 h 736476"/>
                <a:gd name="connsiteX136" fmla="*/ 2239599 w 2980434"/>
                <a:gd name="connsiteY136" fmla="*/ 703263 h 736476"/>
                <a:gd name="connsiteX137" fmla="*/ 2245515 w 2980434"/>
                <a:gd name="connsiteY137" fmla="*/ 701732 h 736476"/>
                <a:gd name="connsiteX138" fmla="*/ 1525183 w 2980434"/>
                <a:gd name="connsiteY138" fmla="*/ 701732 h 736476"/>
                <a:gd name="connsiteX139" fmla="*/ 1530888 w 2980434"/>
                <a:gd name="connsiteY139" fmla="*/ 703630 h 736476"/>
                <a:gd name="connsiteX140" fmla="*/ 1537468 w 2980434"/>
                <a:gd name="connsiteY140" fmla="*/ 708749 h 736476"/>
                <a:gd name="connsiteX141" fmla="*/ 1536953 w 2980434"/>
                <a:gd name="connsiteY141" fmla="*/ 717022 h 736476"/>
                <a:gd name="connsiteX142" fmla="*/ 1529760 w 2980434"/>
                <a:gd name="connsiteY142" fmla="*/ 721706 h 736476"/>
                <a:gd name="connsiteX143" fmla="*/ 1518140 w 2980434"/>
                <a:gd name="connsiteY143" fmla="*/ 721339 h 736476"/>
                <a:gd name="connsiteX144" fmla="*/ 1511559 w 2980434"/>
                <a:gd name="connsiteY144" fmla="*/ 716220 h 736476"/>
                <a:gd name="connsiteX145" fmla="*/ 1512075 w 2980434"/>
                <a:gd name="connsiteY145" fmla="*/ 707947 h 736476"/>
                <a:gd name="connsiteX146" fmla="*/ 1519268 w 2980434"/>
                <a:gd name="connsiteY146" fmla="*/ 703263 h 736476"/>
                <a:gd name="connsiteX147" fmla="*/ 1525183 w 2980434"/>
                <a:gd name="connsiteY147" fmla="*/ 701732 h 736476"/>
                <a:gd name="connsiteX148" fmla="*/ 806215 w 2980434"/>
                <a:gd name="connsiteY148" fmla="*/ 701732 h 736476"/>
                <a:gd name="connsiteX149" fmla="*/ 811919 w 2980434"/>
                <a:gd name="connsiteY149" fmla="*/ 703630 h 736476"/>
                <a:gd name="connsiteX150" fmla="*/ 818500 w 2980434"/>
                <a:gd name="connsiteY150" fmla="*/ 708749 h 736476"/>
                <a:gd name="connsiteX151" fmla="*/ 817984 w 2980434"/>
                <a:gd name="connsiteY151" fmla="*/ 717022 h 736476"/>
                <a:gd name="connsiteX152" fmla="*/ 810791 w 2980434"/>
                <a:gd name="connsiteY152" fmla="*/ 721706 h 736476"/>
                <a:gd name="connsiteX153" fmla="*/ 799171 w 2980434"/>
                <a:gd name="connsiteY153" fmla="*/ 721339 h 736476"/>
                <a:gd name="connsiteX154" fmla="*/ 792591 w 2980434"/>
                <a:gd name="connsiteY154" fmla="*/ 716220 h 736476"/>
                <a:gd name="connsiteX155" fmla="*/ 793106 w 2980434"/>
                <a:gd name="connsiteY155" fmla="*/ 707947 h 736476"/>
                <a:gd name="connsiteX156" fmla="*/ 800300 w 2980434"/>
                <a:gd name="connsiteY156" fmla="*/ 703263 h 736476"/>
                <a:gd name="connsiteX157" fmla="*/ 806215 w 2980434"/>
                <a:gd name="connsiteY157" fmla="*/ 701732 h 736476"/>
                <a:gd name="connsiteX158" fmla="*/ 85883 w 2980434"/>
                <a:gd name="connsiteY158" fmla="*/ 701732 h 736476"/>
                <a:gd name="connsiteX159" fmla="*/ 91587 w 2980434"/>
                <a:gd name="connsiteY159" fmla="*/ 703630 h 736476"/>
                <a:gd name="connsiteX160" fmla="*/ 98168 w 2980434"/>
                <a:gd name="connsiteY160" fmla="*/ 708749 h 736476"/>
                <a:gd name="connsiteX161" fmla="*/ 97653 w 2980434"/>
                <a:gd name="connsiteY161" fmla="*/ 717022 h 736476"/>
                <a:gd name="connsiteX162" fmla="*/ 90460 w 2980434"/>
                <a:gd name="connsiteY162" fmla="*/ 721706 h 736476"/>
                <a:gd name="connsiteX163" fmla="*/ 78840 w 2980434"/>
                <a:gd name="connsiteY163" fmla="*/ 721339 h 736476"/>
                <a:gd name="connsiteX164" fmla="*/ 72259 w 2980434"/>
                <a:gd name="connsiteY164" fmla="*/ 716220 h 736476"/>
                <a:gd name="connsiteX165" fmla="*/ 72774 w 2980434"/>
                <a:gd name="connsiteY165" fmla="*/ 707947 h 736476"/>
                <a:gd name="connsiteX166" fmla="*/ 79967 w 2980434"/>
                <a:gd name="connsiteY166" fmla="*/ 703263 h 736476"/>
                <a:gd name="connsiteX167" fmla="*/ 85883 w 2980434"/>
                <a:gd name="connsiteY167" fmla="*/ 701732 h 736476"/>
                <a:gd name="connsiteX168" fmla="*/ 2335676 w 2980434"/>
                <a:gd name="connsiteY168" fmla="*/ 696503 h 736476"/>
                <a:gd name="connsiteX169" fmla="*/ 2344195 w 2980434"/>
                <a:gd name="connsiteY169" fmla="*/ 699014 h 736476"/>
                <a:gd name="connsiteX170" fmla="*/ 2378326 w 2980434"/>
                <a:gd name="connsiteY170" fmla="*/ 723312 h 736476"/>
                <a:gd name="connsiteX171" fmla="*/ 2378326 w 2980434"/>
                <a:gd name="connsiteY171" fmla="*/ 735439 h 736476"/>
                <a:gd name="connsiteX172" fmla="*/ 2376870 w 2980434"/>
                <a:gd name="connsiteY172" fmla="*/ 736476 h 736476"/>
                <a:gd name="connsiteX173" fmla="*/ 2281546 w 2980434"/>
                <a:gd name="connsiteY173" fmla="*/ 736476 h 736476"/>
                <a:gd name="connsiteX174" fmla="*/ 2281546 w 2980434"/>
                <a:gd name="connsiteY174" fmla="*/ 731483 h 736476"/>
                <a:gd name="connsiteX175" fmla="*/ 2327158 w 2980434"/>
                <a:gd name="connsiteY175" fmla="*/ 699014 h 736476"/>
                <a:gd name="connsiteX176" fmla="*/ 2335676 w 2980434"/>
                <a:gd name="connsiteY176" fmla="*/ 696503 h 736476"/>
                <a:gd name="connsiteX177" fmla="*/ 1615199 w 2980434"/>
                <a:gd name="connsiteY177" fmla="*/ 696503 h 736476"/>
                <a:gd name="connsiteX178" fmla="*/ 1623717 w 2980434"/>
                <a:gd name="connsiteY178" fmla="*/ 699014 h 736476"/>
                <a:gd name="connsiteX179" fmla="*/ 1657849 w 2980434"/>
                <a:gd name="connsiteY179" fmla="*/ 723312 h 736476"/>
                <a:gd name="connsiteX180" fmla="*/ 1657849 w 2980434"/>
                <a:gd name="connsiteY180" fmla="*/ 735439 h 736476"/>
                <a:gd name="connsiteX181" fmla="*/ 1656393 w 2980434"/>
                <a:gd name="connsiteY181" fmla="*/ 736476 h 736476"/>
                <a:gd name="connsiteX182" fmla="*/ 1561068 w 2980434"/>
                <a:gd name="connsiteY182" fmla="*/ 736476 h 736476"/>
                <a:gd name="connsiteX183" fmla="*/ 1561068 w 2980434"/>
                <a:gd name="connsiteY183" fmla="*/ 731483 h 736476"/>
                <a:gd name="connsiteX184" fmla="*/ 1606680 w 2980434"/>
                <a:gd name="connsiteY184" fmla="*/ 699014 h 736476"/>
                <a:gd name="connsiteX185" fmla="*/ 1615199 w 2980434"/>
                <a:gd name="connsiteY185" fmla="*/ 696503 h 736476"/>
                <a:gd name="connsiteX186" fmla="*/ 894867 w 2980434"/>
                <a:gd name="connsiteY186" fmla="*/ 696503 h 736476"/>
                <a:gd name="connsiteX187" fmla="*/ 903385 w 2980434"/>
                <a:gd name="connsiteY187" fmla="*/ 699014 h 736476"/>
                <a:gd name="connsiteX188" fmla="*/ 937517 w 2980434"/>
                <a:gd name="connsiteY188" fmla="*/ 723312 h 736476"/>
                <a:gd name="connsiteX189" fmla="*/ 937517 w 2980434"/>
                <a:gd name="connsiteY189" fmla="*/ 735439 h 736476"/>
                <a:gd name="connsiteX190" fmla="*/ 936060 w 2980434"/>
                <a:gd name="connsiteY190" fmla="*/ 736476 h 736476"/>
                <a:gd name="connsiteX191" fmla="*/ 840737 w 2980434"/>
                <a:gd name="connsiteY191" fmla="*/ 736476 h 736476"/>
                <a:gd name="connsiteX192" fmla="*/ 840737 w 2980434"/>
                <a:gd name="connsiteY192" fmla="*/ 731483 h 736476"/>
                <a:gd name="connsiteX193" fmla="*/ 886349 w 2980434"/>
                <a:gd name="connsiteY193" fmla="*/ 699014 h 736476"/>
                <a:gd name="connsiteX194" fmla="*/ 894867 w 2980434"/>
                <a:gd name="connsiteY194" fmla="*/ 696503 h 736476"/>
                <a:gd name="connsiteX195" fmla="*/ 175898 w 2980434"/>
                <a:gd name="connsiteY195" fmla="*/ 696503 h 736476"/>
                <a:gd name="connsiteX196" fmla="*/ 184417 w 2980434"/>
                <a:gd name="connsiteY196" fmla="*/ 699014 h 736476"/>
                <a:gd name="connsiteX197" fmla="*/ 218549 w 2980434"/>
                <a:gd name="connsiteY197" fmla="*/ 723312 h 736476"/>
                <a:gd name="connsiteX198" fmla="*/ 218549 w 2980434"/>
                <a:gd name="connsiteY198" fmla="*/ 735439 h 736476"/>
                <a:gd name="connsiteX199" fmla="*/ 217093 w 2980434"/>
                <a:gd name="connsiteY199" fmla="*/ 736476 h 736476"/>
                <a:gd name="connsiteX200" fmla="*/ 121769 w 2980434"/>
                <a:gd name="connsiteY200" fmla="*/ 736476 h 736476"/>
                <a:gd name="connsiteX201" fmla="*/ 121769 w 2980434"/>
                <a:gd name="connsiteY201" fmla="*/ 731483 h 736476"/>
                <a:gd name="connsiteX202" fmla="*/ 167380 w 2980434"/>
                <a:gd name="connsiteY202" fmla="*/ 699014 h 736476"/>
                <a:gd name="connsiteX203" fmla="*/ 175898 w 2980434"/>
                <a:gd name="connsiteY203" fmla="*/ 696503 h 736476"/>
                <a:gd name="connsiteX204" fmla="*/ 2845914 w 2980434"/>
                <a:gd name="connsiteY204" fmla="*/ 695904 h 736476"/>
                <a:gd name="connsiteX205" fmla="*/ 2851618 w 2980434"/>
                <a:gd name="connsiteY205" fmla="*/ 697801 h 736476"/>
                <a:gd name="connsiteX206" fmla="*/ 2858199 w 2980434"/>
                <a:gd name="connsiteY206" fmla="*/ 702921 h 736476"/>
                <a:gd name="connsiteX207" fmla="*/ 2857684 w 2980434"/>
                <a:gd name="connsiteY207" fmla="*/ 711194 h 736476"/>
                <a:gd name="connsiteX208" fmla="*/ 2850491 w 2980434"/>
                <a:gd name="connsiteY208" fmla="*/ 715878 h 736476"/>
                <a:gd name="connsiteX209" fmla="*/ 2838871 w 2980434"/>
                <a:gd name="connsiteY209" fmla="*/ 715511 h 736476"/>
                <a:gd name="connsiteX210" fmla="*/ 2832289 w 2980434"/>
                <a:gd name="connsiteY210" fmla="*/ 710391 h 736476"/>
                <a:gd name="connsiteX211" fmla="*/ 2832805 w 2980434"/>
                <a:gd name="connsiteY211" fmla="*/ 702119 h 736476"/>
                <a:gd name="connsiteX212" fmla="*/ 2839998 w 2980434"/>
                <a:gd name="connsiteY212" fmla="*/ 697434 h 736476"/>
                <a:gd name="connsiteX213" fmla="*/ 2845914 w 2980434"/>
                <a:gd name="connsiteY213" fmla="*/ 695904 h 736476"/>
                <a:gd name="connsiteX214" fmla="*/ 2125437 w 2980434"/>
                <a:gd name="connsiteY214" fmla="*/ 695904 h 736476"/>
                <a:gd name="connsiteX215" fmla="*/ 2131140 w 2980434"/>
                <a:gd name="connsiteY215" fmla="*/ 697801 h 736476"/>
                <a:gd name="connsiteX216" fmla="*/ 2137722 w 2980434"/>
                <a:gd name="connsiteY216" fmla="*/ 702921 h 736476"/>
                <a:gd name="connsiteX217" fmla="*/ 2137206 w 2980434"/>
                <a:gd name="connsiteY217" fmla="*/ 711194 h 736476"/>
                <a:gd name="connsiteX218" fmla="*/ 2130013 w 2980434"/>
                <a:gd name="connsiteY218" fmla="*/ 715878 h 736476"/>
                <a:gd name="connsiteX219" fmla="*/ 2118393 w 2980434"/>
                <a:gd name="connsiteY219" fmla="*/ 715511 h 736476"/>
                <a:gd name="connsiteX220" fmla="*/ 2111813 w 2980434"/>
                <a:gd name="connsiteY220" fmla="*/ 710391 h 736476"/>
                <a:gd name="connsiteX221" fmla="*/ 2112328 w 2980434"/>
                <a:gd name="connsiteY221" fmla="*/ 702119 h 736476"/>
                <a:gd name="connsiteX222" fmla="*/ 2119521 w 2980434"/>
                <a:gd name="connsiteY222" fmla="*/ 697434 h 736476"/>
                <a:gd name="connsiteX223" fmla="*/ 2125437 w 2980434"/>
                <a:gd name="connsiteY223" fmla="*/ 695904 h 736476"/>
                <a:gd name="connsiteX224" fmla="*/ 1405105 w 2980434"/>
                <a:gd name="connsiteY224" fmla="*/ 695904 h 736476"/>
                <a:gd name="connsiteX225" fmla="*/ 1410808 w 2980434"/>
                <a:gd name="connsiteY225" fmla="*/ 697801 h 736476"/>
                <a:gd name="connsiteX226" fmla="*/ 1417390 w 2980434"/>
                <a:gd name="connsiteY226" fmla="*/ 702921 h 736476"/>
                <a:gd name="connsiteX227" fmla="*/ 1416875 w 2980434"/>
                <a:gd name="connsiteY227" fmla="*/ 711194 h 736476"/>
                <a:gd name="connsiteX228" fmla="*/ 1409682 w 2980434"/>
                <a:gd name="connsiteY228" fmla="*/ 715878 h 736476"/>
                <a:gd name="connsiteX229" fmla="*/ 1398062 w 2980434"/>
                <a:gd name="connsiteY229" fmla="*/ 715511 h 736476"/>
                <a:gd name="connsiteX230" fmla="*/ 1391481 w 2980434"/>
                <a:gd name="connsiteY230" fmla="*/ 710391 h 736476"/>
                <a:gd name="connsiteX231" fmla="*/ 1391996 w 2980434"/>
                <a:gd name="connsiteY231" fmla="*/ 702119 h 736476"/>
                <a:gd name="connsiteX232" fmla="*/ 1399189 w 2980434"/>
                <a:gd name="connsiteY232" fmla="*/ 697434 h 736476"/>
                <a:gd name="connsiteX233" fmla="*/ 1405105 w 2980434"/>
                <a:gd name="connsiteY233" fmla="*/ 695904 h 736476"/>
                <a:gd name="connsiteX234" fmla="*/ 686136 w 2980434"/>
                <a:gd name="connsiteY234" fmla="*/ 695904 h 736476"/>
                <a:gd name="connsiteX235" fmla="*/ 691841 w 2980434"/>
                <a:gd name="connsiteY235" fmla="*/ 697801 h 736476"/>
                <a:gd name="connsiteX236" fmla="*/ 698421 w 2980434"/>
                <a:gd name="connsiteY236" fmla="*/ 702921 h 736476"/>
                <a:gd name="connsiteX237" fmla="*/ 697906 w 2980434"/>
                <a:gd name="connsiteY237" fmla="*/ 711194 h 736476"/>
                <a:gd name="connsiteX238" fmla="*/ 690714 w 2980434"/>
                <a:gd name="connsiteY238" fmla="*/ 715878 h 736476"/>
                <a:gd name="connsiteX239" fmla="*/ 679094 w 2980434"/>
                <a:gd name="connsiteY239" fmla="*/ 715511 h 736476"/>
                <a:gd name="connsiteX240" fmla="*/ 672512 w 2980434"/>
                <a:gd name="connsiteY240" fmla="*/ 710391 h 736476"/>
                <a:gd name="connsiteX241" fmla="*/ 673028 w 2980434"/>
                <a:gd name="connsiteY241" fmla="*/ 702119 h 736476"/>
                <a:gd name="connsiteX242" fmla="*/ 680221 w 2980434"/>
                <a:gd name="connsiteY242" fmla="*/ 697434 h 736476"/>
                <a:gd name="connsiteX243" fmla="*/ 686136 w 2980434"/>
                <a:gd name="connsiteY243" fmla="*/ 695904 h 736476"/>
                <a:gd name="connsiteX244" fmla="*/ 2900095 w 2980434"/>
                <a:gd name="connsiteY244" fmla="*/ 694886 h 736476"/>
                <a:gd name="connsiteX245" fmla="*/ 2906045 w 2980434"/>
                <a:gd name="connsiteY245" fmla="*/ 696642 h 736476"/>
                <a:gd name="connsiteX246" fmla="*/ 2929512 w 2980434"/>
                <a:gd name="connsiteY246" fmla="*/ 713346 h 736476"/>
                <a:gd name="connsiteX247" fmla="*/ 2929512 w 2980434"/>
                <a:gd name="connsiteY247" fmla="*/ 721819 h 736476"/>
                <a:gd name="connsiteX248" fmla="*/ 2908922 w 2980434"/>
                <a:gd name="connsiteY248" fmla="*/ 736476 h 736476"/>
                <a:gd name="connsiteX249" fmla="*/ 2870104 w 2980434"/>
                <a:gd name="connsiteY249" fmla="*/ 736476 h 736476"/>
                <a:gd name="connsiteX250" fmla="*/ 2860096 w 2980434"/>
                <a:gd name="connsiteY250" fmla="*/ 729352 h 736476"/>
                <a:gd name="connsiteX251" fmla="*/ 2860095 w 2980434"/>
                <a:gd name="connsiteY251" fmla="*/ 720880 h 736476"/>
                <a:gd name="connsiteX252" fmla="*/ 2894145 w 2980434"/>
                <a:gd name="connsiteY252" fmla="*/ 696641 h 736476"/>
                <a:gd name="connsiteX253" fmla="*/ 2900095 w 2980434"/>
                <a:gd name="connsiteY253" fmla="*/ 694886 h 736476"/>
                <a:gd name="connsiteX254" fmla="*/ 2179618 w 2980434"/>
                <a:gd name="connsiteY254" fmla="*/ 694886 h 736476"/>
                <a:gd name="connsiteX255" fmla="*/ 2185568 w 2980434"/>
                <a:gd name="connsiteY255" fmla="*/ 696642 h 736476"/>
                <a:gd name="connsiteX256" fmla="*/ 2209035 w 2980434"/>
                <a:gd name="connsiteY256" fmla="*/ 713346 h 736476"/>
                <a:gd name="connsiteX257" fmla="*/ 2209035 w 2980434"/>
                <a:gd name="connsiteY257" fmla="*/ 721819 h 736476"/>
                <a:gd name="connsiteX258" fmla="*/ 2188445 w 2980434"/>
                <a:gd name="connsiteY258" fmla="*/ 736476 h 736476"/>
                <a:gd name="connsiteX259" fmla="*/ 2149626 w 2980434"/>
                <a:gd name="connsiteY259" fmla="*/ 736476 h 736476"/>
                <a:gd name="connsiteX260" fmla="*/ 2139618 w 2980434"/>
                <a:gd name="connsiteY260" fmla="*/ 729352 h 736476"/>
                <a:gd name="connsiteX261" fmla="*/ 2139618 w 2980434"/>
                <a:gd name="connsiteY261" fmla="*/ 720880 h 736476"/>
                <a:gd name="connsiteX262" fmla="*/ 2173667 w 2980434"/>
                <a:gd name="connsiteY262" fmla="*/ 696641 h 736476"/>
                <a:gd name="connsiteX263" fmla="*/ 2179618 w 2980434"/>
                <a:gd name="connsiteY263" fmla="*/ 694886 h 736476"/>
                <a:gd name="connsiteX264" fmla="*/ 1459287 w 2980434"/>
                <a:gd name="connsiteY264" fmla="*/ 694886 h 736476"/>
                <a:gd name="connsiteX265" fmla="*/ 1465237 w 2980434"/>
                <a:gd name="connsiteY265" fmla="*/ 696642 h 736476"/>
                <a:gd name="connsiteX266" fmla="*/ 1488703 w 2980434"/>
                <a:gd name="connsiteY266" fmla="*/ 713346 h 736476"/>
                <a:gd name="connsiteX267" fmla="*/ 1488703 w 2980434"/>
                <a:gd name="connsiteY267" fmla="*/ 721819 h 736476"/>
                <a:gd name="connsiteX268" fmla="*/ 1468112 w 2980434"/>
                <a:gd name="connsiteY268" fmla="*/ 736476 h 736476"/>
                <a:gd name="connsiteX269" fmla="*/ 1429293 w 2980434"/>
                <a:gd name="connsiteY269" fmla="*/ 736476 h 736476"/>
                <a:gd name="connsiteX270" fmla="*/ 1419285 w 2980434"/>
                <a:gd name="connsiteY270" fmla="*/ 729352 h 736476"/>
                <a:gd name="connsiteX271" fmla="*/ 1419285 w 2980434"/>
                <a:gd name="connsiteY271" fmla="*/ 720880 h 736476"/>
                <a:gd name="connsiteX272" fmla="*/ 1453334 w 2980434"/>
                <a:gd name="connsiteY272" fmla="*/ 696641 h 736476"/>
                <a:gd name="connsiteX273" fmla="*/ 1459287 w 2980434"/>
                <a:gd name="connsiteY273" fmla="*/ 694886 h 736476"/>
                <a:gd name="connsiteX274" fmla="*/ 740318 w 2980434"/>
                <a:gd name="connsiteY274" fmla="*/ 694886 h 736476"/>
                <a:gd name="connsiteX275" fmla="*/ 746267 w 2980434"/>
                <a:gd name="connsiteY275" fmla="*/ 696642 h 736476"/>
                <a:gd name="connsiteX276" fmla="*/ 769734 w 2980434"/>
                <a:gd name="connsiteY276" fmla="*/ 713346 h 736476"/>
                <a:gd name="connsiteX277" fmla="*/ 769734 w 2980434"/>
                <a:gd name="connsiteY277" fmla="*/ 721819 h 736476"/>
                <a:gd name="connsiteX278" fmla="*/ 749144 w 2980434"/>
                <a:gd name="connsiteY278" fmla="*/ 736476 h 736476"/>
                <a:gd name="connsiteX279" fmla="*/ 710326 w 2980434"/>
                <a:gd name="connsiteY279" fmla="*/ 736476 h 736476"/>
                <a:gd name="connsiteX280" fmla="*/ 700318 w 2980434"/>
                <a:gd name="connsiteY280" fmla="*/ 729352 h 736476"/>
                <a:gd name="connsiteX281" fmla="*/ 700317 w 2980434"/>
                <a:gd name="connsiteY281" fmla="*/ 720880 h 736476"/>
                <a:gd name="connsiteX282" fmla="*/ 734367 w 2980434"/>
                <a:gd name="connsiteY282" fmla="*/ 696641 h 736476"/>
                <a:gd name="connsiteX283" fmla="*/ 740318 w 2980434"/>
                <a:gd name="connsiteY283" fmla="*/ 694886 h 736476"/>
                <a:gd name="connsiteX284" fmla="*/ 19986 w 2980434"/>
                <a:gd name="connsiteY284" fmla="*/ 694886 h 736476"/>
                <a:gd name="connsiteX285" fmla="*/ 25935 w 2980434"/>
                <a:gd name="connsiteY285" fmla="*/ 696642 h 736476"/>
                <a:gd name="connsiteX286" fmla="*/ 49403 w 2980434"/>
                <a:gd name="connsiteY286" fmla="*/ 713346 h 736476"/>
                <a:gd name="connsiteX287" fmla="*/ 49403 w 2980434"/>
                <a:gd name="connsiteY287" fmla="*/ 721819 h 736476"/>
                <a:gd name="connsiteX288" fmla="*/ 28813 w 2980434"/>
                <a:gd name="connsiteY288" fmla="*/ 736476 h 736476"/>
                <a:gd name="connsiteX289" fmla="*/ 0 w 2980434"/>
                <a:gd name="connsiteY289" fmla="*/ 736476 h 736476"/>
                <a:gd name="connsiteX290" fmla="*/ 11054 w 2980434"/>
                <a:gd name="connsiteY290" fmla="*/ 698763 h 736476"/>
                <a:gd name="connsiteX291" fmla="*/ 14035 w 2980434"/>
                <a:gd name="connsiteY291" fmla="*/ 696641 h 736476"/>
                <a:gd name="connsiteX292" fmla="*/ 19986 w 2980434"/>
                <a:gd name="connsiteY292" fmla="*/ 694886 h 736476"/>
                <a:gd name="connsiteX293" fmla="*/ 2290546 w 2980434"/>
                <a:gd name="connsiteY293" fmla="*/ 689105 h 736476"/>
                <a:gd name="connsiteX294" fmla="*/ 2296250 w 2980434"/>
                <a:gd name="connsiteY294" fmla="*/ 691002 h 736476"/>
                <a:gd name="connsiteX295" fmla="*/ 2302831 w 2980434"/>
                <a:gd name="connsiteY295" fmla="*/ 696121 h 736476"/>
                <a:gd name="connsiteX296" fmla="*/ 2302315 w 2980434"/>
                <a:gd name="connsiteY296" fmla="*/ 704394 h 736476"/>
                <a:gd name="connsiteX297" fmla="*/ 2295123 w 2980434"/>
                <a:gd name="connsiteY297" fmla="*/ 709078 h 736476"/>
                <a:gd name="connsiteX298" fmla="*/ 2283502 w 2980434"/>
                <a:gd name="connsiteY298" fmla="*/ 708711 h 736476"/>
                <a:gd name="connsiteX299" fmla="*/ 2276921 w 2980434"/>
                <a:gd name="connsiteY299" fmla="*/ 703592 h 736476"/>
                <a:gd name="connsiteX300" fmla="*/ 2277437 w 2980434"/>
                <a:gd name="connsiteY300" fmla="*/ 695319 h 736476"/>
                <a:gd name="connsiteX301" fmla="*/ 2284630 w 2980434"/>
                <a:gd name="connsiteY301" fmla="*/ 690634 h 736476"/>
                <a:gd name="connsiteX302" fmla="*/ 2290546 w 2980434"/>
                <a:gd name="connsiteY302" fmla="*/ 689105 h 736476"/>
                <a:gd name="connsiteX303" fmla="*/ 1570070 w 2980434"/>
                <a:gd name="connsiteY303" fmla="*/ 689105 h 736476"/>
                <a:gd name="connsiteX304" fmla="*/ 1575773 w 2980434"/>
                <a:gd name="connsiteY304" fmla="*/ 691002 h 736476"/>
                <a:gd name="connsiteX305" fmla="*/ 1582355 w 2980434"/>
                <a:gd name="connsiteY305" fmla="*/ 696121 h 736476"/>
                <a:gd name="connsiteX306" fmla="*/ 1581838 w 2980434"/>
                <a:gd name="connsiteY306" fmla="*/ 704394 h 736476"/>
                <a:gd name="connsiteX307" fmla="*/ 1574645 w 2980434"/>
                <a:gd name="connsiteY307" fmla="*/ 709078 h 736476"/>
                <a:gd name="connsiteX308" fmla="*/ 1563025 w 2980434"/>
                <a:gd name="connsiteY308" fmla="*/ 708711 h 736476"/>
                <a:gd name="connsiteX309" fmla="*/ 1556445 w 2980434"/>
                <a:gd name="connsiteY309" fmla="*/ 703592 h 736476"/>
                <a:gd name="connsiteX310" fmla="*/ 1556960 w 2980434"/>
                <a:gd name="connsiteY310" fmla="*/ 695319 h 736476"/>
                <a:gd name="connsiteX311" fmla="*/ 1564153 w 2980434"/>
                <a:gd name="connsiteY311" fmla="*/ 690634 h 736476"/>
                <a:gd name="connsiteX312" fmla="*/ 1570070 w 2980434"/>
                <a:gd name="connsiteY312" fmla="*/ 689105 h 736476"/>
                <a:gd name="connsiteX313" fmla="*/ 849737 w 2980434"/>
                <a:gd name="connsiteY313" fmla="*/ 689105 h 736476"/>
                <a:gd name="connsiteX314" fmla="*/ 855441 w 2980434"/>
                <a:gd name="connsiteY314" fmla="*/ 691002 h 736476"/>
                <a:gd name="connsiteX315" fmla="*/ 862022 w 2980434"/>
                <a:gd name="connsiteY315" fmla="*/ 696121 h 736476"/>
                <a:gd name="connsiteX316" fmla="*/ 861507 w 2980434"/>
                <a:gd name="connsiteY316" fmla="*/ 704394 h 736476"/>
                <a:gd name="connsiteX317" fmla="*/ 854314 w 2980434"/>
                <a:gd name="connsiteY317" fmla="*/ 709078 h 736476"/>
                <a:gd name="connsiteX318" fmla="*/ 842694 w 2980434"/>
                <a:gd name="connsiteY318" fmla="*/ 708711 h 736476"/>
                <a:gd name="connsiteX319" fmla="*/ 836113 w 2980434"/>
                <a:gd name="connsiteY319" fmla="*/ 703592 h 736476"/>
                <a:gd name="connsiteX320" fmla="*/ 836628 w 2980434"/>
                <a:gd name="connsiteY320" fmla="*/ 695319 h 736476"/>
                <a:gd name="connsiteX321" fmla="*/ 843820 w 2980434"/>
                <a:gd name="connsiteY321" fmla="*/ 690634 h 736476"/>
                <a:gd name="connsiteX322" fmla="*/ 849737 w 2980434"/>
                <a:gd name="connsiteY322" fmla="*/ 689105 h 736476"/>
                <a:gd name="connsiteX323" fmla="*/ 130770 w 2980434"/>
                <a:gd name="connsiteY323" fmla="*/ 689105 h 736476"/>
                <a:gd name="connsiteX324" fmla="*/ 136474 w 2980434"/>
                <a:gd name="connsiteY324" fmla="*/ 691002 h 736476"/>
                <a:gd name="connsiteX325" fmla="*/ 143053 w 2980434"/>
                <a:gd name="connsiteY325" fmla="*/ 696121 h 736476"/>
                <a:gd name="connsiteX326" fmla="*/ 142538 w 2980434"/>
                <a:gd name="connsiteY326" fmla="*/ 704394 h 736476"/>
                <a:gd name="connsiteX327" fmla="*/ 135345 w 2980434"/>
                <a:gd name="connsiteY327" fmla="*/ 709078 h 736476"/>
                <a:gd name="connsiteX328" fmla="*/ 123725 w 2980434"/>
                <a:gd name="connsiteY328" fmla="*/ 708711 h 736476"/>
                <a:gd name="connsiteX329" fmla="*/ 117145 w 2980434"/>
                <a:gd name="connsiteY329" fmla="*/ 703592 h 736476"/>
                <a:gd name="connsiteX330" fmla="*/ 117660 w 2980434"/>
                <a:gd name="connsiteY330" fmla="*/ 695319 h 736476"/>
                <a:gd name="connsiteX331" fmla="*/ 124853 w 2980434"/>
                <a:gd name="connsiteY331" fmla="*/ 690634 h 736476"/>
                <a:gd name="connsiteX332" fmla="*/ 130770 w 2980434"/>
                <a:gd name="connsiteY332" fmla="*/ 689105 h 736476"/>
                <a:gd name="connsiteX333" fmla="*/ 2791092 w 2980434"/>
                <a:gd name="connsiteY333" fmla="*/ 684980 h 736476"/>
                <a:gd name="connsiteX334" fmla="*/ 2797480 w 2980434"/>
                <a:gd name="connsiteY334" fmla="*/ 686927 h 736476"/>
                <a:gd name="connsiteX335" fmla="*/ 2804999 w 2980434"/>
                <a:gd name="connsiteY335" fmla="*/ 692407 h 736476"/>
                <a:gd name="connsiteX336" fmla="*/ 2804847 w 2980434"/>
                <a:gd name="connsiteY336" fmla="*/ 701547 h 736476"/>
                <a:gd name="connsiteX337" fmla="*/ 2771318 w 2980434"/>
                <a:gd name="connsiteY337" fmla="*/ 724859 h 736476"/>
                <a:gd name="connsiteX338" fmla="*/ 2758479 w 2980434"/>
                <a:gd name="connsiteY338" fmla="*/ 724752 h 736476"/>
                <a:gd name="connsiteX339" fmla="*/ 2750959 w 2980434"/>
                <a:gd name="connsiteY339" fmla="*/ 719271 h 736476"/>
                <a:gd name="connsiteX340" fmla="*/ 2751111 w 2980434"/>
                <a:gd name="connsiteY340" fmla="*/ 710131 h 736476"/>
                <a:gd name="connsiteX341" fmla="*/ 2784641 w 2980434"/>
                <a:gd name="connsiteY341" fmla="*/ 686818 h 736476"/>
                <a:gd name="connsiteX342" fmla="*/ 2791092 w 2980434"/>
                <a:gd name="connsiteY342" fmla="*/ 684980 h 736476"/>
                <a:gd name="connsiteX343" fmla="*/ 2070614 w 2980434"/>
                <a:gd name="connsiteY343" fmla="*/ 684980 h 736476"/>
                <a:gd name="connsiteX344" fmla="*/ 2077004 w 2980434"/>
                <a:gd name="connsiteY344" fmla="*/ 686927 h 736476"/>
                <a:gd name="connsiteX345" fmla="*/ 2084521 w 2980434"/>
                <a:gd name="connsiteY345" fmla="*/ 692407 h 736476"/>
                <a:gd name="connsiteX346" fmla="*/ 2084369 w 2980434"/>
                <a:gd name="connsiteY346" fmla="*/ 701547 h 736476"/>
                <a:gd name="connsiteX347" fmla="*/ 2050841 w 2980434"/>
                <a:gd name="connsiteY347" fmla="*/ 724859 h 736476"/>
                <a:gd name="connsiteX348" fmla="*/ 2038001 w 2980434"/>
                <a:gd name="connsiteY348" fmla="*/ 724752 h 736476"/>
                <a:gd name="connsiteX349" fmla="*/ 2030482 w 2980434"/>
                <a:gd name="connsiteY349" fmla="*/ 719271 h 736476"/>
                <a:gd name="connsiteX350" fmla="*/ 2030633 w 2980434"/>
                <a:gd name="connsiteY350" fmla="*/ 710131 h 736476"/>
                <a:gd name="connsiteX351" fmla="*/ 2064164 w 2980434"/>
                <a:gd name="connsiteY351" fmla="*/ 686818 h 736476"/>
                <a:gd name="connsiteX352" fmla="*/ 2070614 w 2980434"/>
                <a:gd name="connsiteY352" fmla="*/ 684980 h 736476"/>
                <a:gd name="connsiteX353" fmla="*/ 1350282 w 2980434"/>
                <a:gd name="connsiteY353" fmla="*/ 684980 h 736476"/>
                <a:gd name="connsiteX354" fmla="*/ 1356671 w 2980434"/>
                <a:gd name="connsiteY354" fmla="*/ 686927 h 736476"/>
                <a:gd name="connsiteX355" fmla="*/ 1364190 w 2980434"/>
                <a:gd name="connsiteY355" fmla="*/ 692407 h 736476"/>
                <a:gd name="connsiteX356" fmla="*/ 1364038 w 2980434"/>
                <a:gd name="connsiteY356" fmla="*/ 701547 h 736476"/>
                <a:gd name="connsiteX357" fmla="*/ 1330510 w 2980434"/>
                <a:gd name="connsiteY357" fmla="*/ 724859 h 736476"/>
                <a:gd name="connsiteX358" fmla="*/ 1317668 w 2980434"/>
                <a:gd name="connsiteY358" fmla="*/ 724752 h 736476"/>
                <a:gd name="connsiteX359" fmla="*/ 1310151 w 2980434"/>
                <a:gd name="connsiteY359" fmla="*/ 719271 h 736476"/>
                <a:gd name="connsiteX360" fmla="*/ 1310302 w 2980434"/>
                <a:gd name="connsiteY360" fmla="*/ 710131 h 736476"/>
                <a:gd name="connsiteX361" fmla="*/ 1343831 w 2980434"/>
                <a:gd name="connsiteY361" fmla="*/ 686818 h 736476"/>
                <a:gd name="connsiteX362" fmla="*/ 1350282 w 2980434"/>
                <a:gd name="connsiteY362" fmla="*/ 684980 h 736476"/>
                <a:gd name="connsiteX363" fmla="*/ 631315 w 2980434"/>
                <a:gd name="connsiteY363" fmla="*/ 684980 h 736476"/>
                <a:gd name="connsiteX364" fmla="*/ 637702 w 2980434"/>
                <a:gd name="connsiteY364" fmla="*/ 686927 h 736476"/>
                <a:gd name="connsiteX365" fmla="*/ 645222 w 2980434"/>
                <a:gd name="connsiteY365" fmla="*/ 692407 h 736476"/>
                <a:gd name="connsiteX366" fmla="*/ 645070 w 2980434"/>
                <a:gd name="connsiteY366" fmla="*/ 701547 h 736476"/>
                <a:gd name="connsiteX367" fmla="*/ 611541 w 2980434"/>
                <a:gd name="connsiteY367" fmla="*/ 724859 h 736476"/>
                <a:gd name="connsiteX368" fmla="*/ 598701 w 2980434"/>
                <a:gd name="connsiteY368" fmla="*/ 724752 h 736476"/>
                <a:gd name="connsiteX369" fmla="*/ 591182 w 2980434"/>
                <a:gd name="connsiteY369" fmla="*/ 719271 h 736476"/>
                <a:gd name="connsiteX370" fmla="*/ 591333 w 2980434"/>
                <a:gd name="connsiteY370" fmla="*/ 710131 h 736476"/>
                <a:gd name="connsiteX371" fmla="*/ 624863 w 2980434"/>
                <a:gd name="connsiteY371" fmla="*/ 686818 h 736476"/>
                <a:gd name="connsiteX372" fmla="*/ 631315 w 2980434"/>
                <a:gd name="connsiteY372" fmla="*/ 684980 h 736476"/>
                <a:gd name="connsiteX373" fmla="*/ 2612870 w 2980434"/>
                <a:gd name="connsiteY373" fmla="*/ 658222 h 736476"/>
                <a:gd name="connsiteX374" fmla="*/ 2621619 w 2980434"/>
                <a:gd name="connsiteY374" fmla="*/ 660802 h 736476"/>
                <a:gd name="connsiteX375" fmla="*/ 2680784 w 2980434"/>
                <a:gd name="connsiteY375" fmla="*/ 702919 h 736476"/>
                <a:gd name="connsiteX376" fmla="*/ 2680784 w 2980434"/>
                <a:gd name="connsiteY376" fmla="*/ 715376 h 736476"/>
                <a:gd name="connsiteX377" fmla="*/ 2651144 w 2980434"/>
                <a:gd name="connsiteY377" fmla="*/ 736476 h 736476"/>
                <a:gd name="connsiteX378" fmla="*/ 2545055 w 2980434"/>
                <a:gd name="connsiteY378" fmla="*/ 736476 h 736476"/>
                <a:gd name="connsiteX379" fmla="*/ 2530184 w 2980434"/>
                <a:gd name="connsiteY379" fmla="*/ 725891 h 736476"/>
                <a:gd name="connsiteX380" fmla="*/ 2530184 w 2980434"/>
                <a:gd name="connsiteY380" fmla="*/ 713433 h 736476"/>
                <a:gd name="connsiteX381" fmla="*/ 2604118 w 2980434"/>
                <a:gd name="connsiteY381" fmla="*/ 660802 h 736476"/>
                <a:gd name="connsiteX382" fmla="*/ 2612870 w 2980434"/>
                <a:gd name="connsiteY382" fmla="*/ 658222 h 736476"/>
                <a:gd name="connsiteX383" fmla="*/ 1892392 w 2980434"/>
                <a:gd name="connsiteY383" fmla="*/ 658222 h 736476"/>
                <a:gd name="connsiteX384" fmla="*/ 1901141 w 2980434"/>
                <a:gd name="connsiteY384" fmla="*/ 660802 h 736476"/>
                <a:gd name="connsiteX385" fmla="*/ 1960306 w 2980434"/>
                <a:gd name="connsiteY385" fmla="*/ 702919 h 736476"/>
                <a:gd name="connsiteX386" fmla="*/ 1960306 w 2980434"/>
                <a:gd name="connsiteY386" fmla="*/ 715376 h 736476"/>
                <a:gd name="connsiteX387" fmla="*/ 1930666 w 2980434"/>
                <a:gd name="connsiteY387" fmla="*/ 736476 h 736476"/>
                <a:gd name="connsiteX388" fmla="*/ 1824577 w 2980434"/>
                <a:gd name="connsiteY388" fmla="*/ 736476 h 736476"/>
                <a:gd name="connsiteX389" fmla="*/ 1809707 w 2980434"/>
                <a:gd name="connsiteY389" fmla="*/ 725891 h 736476"/>
                <a:gd name="connsiteX390" fmla="*/ 1809707 w 2980434"/>
                <a:gd name="connsiteY390" fmla="*/ 713433 h 736476"/>
                <a:gd name="connsiteX391" fmla="*/ 1883642 w 2980434"/>
                <a:gd name="connsiteY391" fmla="*/ 660802 h 736476"/>
                <a:gd name="connsiteX392" fmla="*/ 1892392 w 2980434"/>
                <a:gd name="connsiteY392" fmla="*/ 658222 h 736476"/>
                <a:gd name="connsiteX393" fmla="*/ 1172060 w 2980434"/>
                <a:gd name="connsiteY393" fmla="*/ 658222 h 736476"/>
                <a:gd name="connsiteX394" fmla="*/ 1180809 w 2980434"/>
                <a:gd name="connsiteY394" fmla="*/ 660802 h 736476"/>
                <a:gd name="connsiteX395" fmla="*/ 1239974 w 2980434"/>
                <a:gd name="connsiteY395" fmla="*/ 702919 h 736476"/>
                <a:gd name="connsiteX396" fmla="*/ 1239974 w 2980434"/>
                <a:gd name="connsiteY396" fmla="*/ 715376 h 736476"/>
                <a:gd name="connsiteX397" fmla="*/ 1210334 w 2980434"/>
                <a:gd name="connsiteY397" fmla="*/ 736476 h 736476"/>
                <a:gd name="connsiteX398" fmla="*/ 1104246 w 2980434"/>
                <a:gd name="connsiteY398" fmla="*/ 736476 h 736476"/>
                <a:gd name="connsiteX399" fmla="*/ 1089375 w 2980434"/>
                <a:gd name="connsiteY399" fmla="*/ 725891 h 736476"/>
                <a:gd name="connsiteX400" fmla="*/ 1089375 w 2980434"/>
                <a:gd name="connsiteY400" fmla="*/ 713433 h 736476"/>
                <a:gd name="connsiteX401" fmla="*/ 1163310 w 2980434"/>
                <a:gd name="connsiteY401" fmla="*/ 660802 h 736476"/>
                <a:gd name="connsiteX402" fmla="*/ 1172060 w 2980434"/>
                <a:gd name="connsiteY402" fmla="*/ 658222 h 736476"/>
                <a:gd name="connsiteX403" fmla="*/ 453092 w 2980434"/>
                <a:gd name="connsiteY403" fmla="*/ 658222 h 736476"/>
                <a:gd name="connsiteX404" fmla="*/ 461841 w 2980434"/>
                <a:gd name="connsiteY404" fmla="*/ 660802 h 736476"/>
                <a:gd name="connsiteX405" fmla="*/ 521006 w 2980434"/>
                <a:gd name="connsiteY405" fmla="*/ 702919 h 736476"/>
                <a:gd name="connsiteX406" fmla="*/ 521006 w 2980434"/>
                <a:gd name="connsiteY406" fmla="*/ 715376 h 736476"/>
                <a:gd name="connsiteX407" fmla="*/ 491366 w 2980434"/>
                <a:gd name="connsiteY407" fmla="*/ 736476 h 736476"/>
                <a:gd name="connsiteX408" fmla="*/ 385277 w 2980434"/>
                <a:gd name="connsiteY408" fmla="*/ 736476 h 736476"/>
                <a:gd name="connsiteX409" fmla="*/ 370406 w 2980434"/>
                <a:gd name="connsiteY409" fmla="*/ 725891 h 736476"/>
                <a:gd name="connsiteX410" fmla="*/ 370406 w 2980434"/>
                <a:gd name="connsiteY410" fmla="*/ 713433 h 736476"/>
                <a:gd name="connsiteX411" fmla="*/ 444341 w 2980434"/>
                <a:gd name="connsiteY411" fmla="*/ 660802 h 736476"/>
                <a:gd name="connsiteX412" fmla="*/ 453092 w 2980434"/>
                <a:gd name="connsiteY412" fmla="*/ 658222 h 736476"/>
                <a:gd name="connsiteX413" fmla="*/ 2411407 w 2980434"/>
                <a:gd name="connsiteY413" fmla="*/ 656286 h 736476"/>
                <a:gd name="connsiteX414" fmla="*/ 2420153 w 2980434"/>
                <a:gd name="connsiteY414" fmla="*/ 658864 h 736476"/>
                <a:gd name="connsiteX415" fmla="*/ 2471570 w 2980434"/>
                <a:gd name="connsiteY415" fmla="*/ 695465 h 736476"/>
                <a:gd name="connsiteX416" fmla="*/ 2471570 w 2980434"/>
                <a:gd name="connsiteY416" fmla="*/ 707917 h 736476"/>
                <a:gd name="connsiteX417" fmla="*/ 2436526 w 2980434"/>
                <a:gd name="connsiteY417" fmla="*/ 732864 h 736476"/>
                <a:gd name="connsiteX418" fmla="*/ 2419036 w 2980434"/>
                <a:gd name="connsiteY418" fmla="*/ 732864 h 736476"/>
                <a:gd name="connsiteX419" fmla="*/ 2367618 w 2980434"/>
                <a:gd name="connsiteY419" fmla="*/ 696262 h 736476"/>
                <a:gd name="connsiteX420" fmla="*/ 2367618 w 2980434"/>
                <a:gd name="connsiteY420" fmla="*/ 683811 h 736476"/>
                <a:gd name="connsiteX421" fmla="*/ 2402662 w 2980434"/>
                <a:gd name="connsiteY421" fmla="*/ 658864 h 736476"/>
                <a:gd name="connsiteX422" fmla="*/ 2411407 w 2980434"/>
                <a:gd name="connsiteY422" fmla="*/ 656286 h 736476"/>
                <a:gd name="connsiteX423" fmla="*/ 1690930 w 2980434"/>
                <a:gd name="connsiteY423" fmla="*/ 656286 h 736476"/>
                <a:gd name="connsiteX424" fmla="*/ 1699675 w 2980434"/>
                <a:gd name="connsiteY424" fmla="*/ 658864 h 736476"/>
                <a:gd name="connsiteX425" fmla="*/ 1751093 w 2980434"/>
                <a:gd name="connsiteY425" fmla="*/ 695465 h 736476"/>
                <a:gd name="connsiteX426" fmla="*/ 1751093 w 2980434"/>
                <a:gd name="connsiteY426" fmla="*/ 707917 h 736476"/>
                <a:gd name="connsiteX427" fmla="*/ 1716049 w 2980434"/>
                <a:gd name="connsiteY427" fmla="*/ 732864 h 736476"/>
                <a:gd name="connsiteX428" fmla="*/ 1698558 w 2980434"/>
                <a:gd name="connsiteY428" fmla="*/ 732864 h 736476"/>
                <a:gd name="connsiteX429" fmla="*/ 1647141 w 2980434"/>
                <a:gd name="connsiteY429" fmla="*/ 696262 h 736476"/>
                <a:gd name="connsiteX430" fmla="*/ 1647141 w 2980434"/>
                <a:gd name="connsiteY430" fmla="*/ 683811 h 736476"/>
                <a:gd name="connsiteX431" fmla="*/ 1682185 w 2980434"/>
                <a:gd name="connsiteY431" fmla="*/ 658864 h 736476"/>
                <a:gd name="connsiteX432" fmla="*/ 1690930 w 2980434"/>
                <a:gd name="connsiteY432" fmla="*/ 656286 h 736476"/>
                <a:gd name="connsiteX433" fmla="*/ 970598 w 2980434"/>
                <a:gd name="connsiteY433" fmla="*/ 656286 h 736476"/>
                <a:gd name="connsiteX434" fmla="*/ 979344 w 2980434"/>
                <a:gd name="connsiteY434" fmla="*/ 658864 h 736476"/>
                <a:gd name="connsiteX435" fmla="*/ 1030761 w 2980434"/>
                <a:gd name="connsiteY435" fmla="*/ 695465 h 736476"/>
                <a:gd name="connsiteX436" fmla="*/ 1030761 w 2980434"/>
                <a:gd name="connsiteY436" fmla="*/ 707917 h 736476"/>
                <a:gd name="connsiteX437" fmla="*/ 995718 w 2980434"/>
                <a:gd name="connsiteY437" fmla="*/ 732864 h 736476"/>
                <a:gd name="connsiteX438" fmla="*/ 978226 w 2980434"/>
                <a:gd name="connsiteY438" fmla="*/ 732864 h 736476"/>
                <a:gd name="connsiteX439" fmla="*/ 926808 w 2980434"/>
                <a:gd name="connsiteY439" fmla="*/ 696262 h 736476"/>
                <a:gd name="connsiteX440" fmla="*/ 926808 w 2980434"/>
                <a:gd name="connsiteY440" fmla="*/ 683811 h 736476"/>
                <a:gd name="connsiteX441" fmla="*/ 961852 w 2980434"/>
                <a:gd name="connsiteY441" fmla="*/ 658864 h 736476"/>
                <a:gd name="connsiteX442" fmla="*/ 970598 w 2980434"/>
                <a:gd name="connsiteY442" fmla="*/ 656286 h 736476"/>
                <a:gd name="connsiteX443" fmla="*/ 251629 w 2980434"/>
                <a:gd name="connsiteY443" fmla="*/ 656286 h 736476"/>
                <a:gd name="connsiteX444" fmla="*/ 260376 w 2980434"/>
                <a:gd name="connsiteY444" fmla="*/ 658864 h 736476"/>
                <a:gd name="connsiteX445" fmla="*/ 311793 w 2980434"/>
                <a:gd name="connsiteY445" fmla="*/ 695465 h 736476"/>
                <a:gd name="connsiteX446" fmla="*/ 311793 w 2980434"/>
                <a:gd name="connsiteY446" fmla="*/ 707917 h 736476"/>
                <a:gd name="connsiteX447" fmla="*/ 276749 w 2980434"/>
                <a:gd name="connsiteY447" fmla="*/ 732864 h 736476"/>
                <a:gd name="connsiteX448" fmla="*/ 259258 w 2980434"/>
                <a:gd name="connsiteY448" fmla="*/ 732864 h 736476"/>
                <a:gd name="connsiteX449" fmla="*/ 207840 w 2980434"/>
                <a:gd name="connsiteY449" fmla="*/ 696262 h 736476"/>
                <a:gd name="connsiteX450" fmla="*/ 207840 w 2980434"/>
                <a:gd name="connsiteY450" fmla="*/ 683811 h 736476"/>
                <a:gd name="connsiteX451" fmla="*/ 242885 w 2980434"/>
                <a:gd name="connsiteY451" fmla="*/ 658864 h 736476"/>
                <a:gd name="connsiteX452" fmla="*/ 251629 w 2980434"/>
                <a:gd name="connsiteY452" fmla="*/ 656286 h 736476"/>
                <a:gd name="connsiteX453" fmla="*/ 2331476 w 2980434"/>
                <a:gd name="connsiteY453" fmla="*/ 654886 h 736476"/>
                <a:gd name="connsiteX454" fmla="*/ 2338780 w 2980434"/>
                <a:gd name="connsiteY454" fmla="*/ 656945 h 736476"/>
                <a:gd name="connsiteX455" fmla="*/ 2347517 w 2980434"/>
                <a:gd name="connsiteY455" fmla="*/ 662972 h 736476"/>
                <a:gd name="connsiteX456" fmla="*/ 2347743 w 2980434"/>
                <a:gd name="connsiteY456" fmla="*/ 673305 h 736476"/>
                <a:gd name="connsiteX457" fmla="*/ 2323949 w 2980434"/>
                <a:gd name="connsiteY457" fmla="*/ 690781 h 736476"/>
                <a:gd name="connsiteX458" fmla="*/ 2309434 w 2980434"/>
                <a:gd name="connsiteY458" fmla="*/ 690942 h 736476"/>
                <a:gd name="connsiteX459" fmla="*/ 2300698 w 2980434"/>
                <a:gd name="connsiteY459" fmla="*/ 684915 h 736476"/>
                <a:gd name="connsiteX460" fmla="*/ 2300471 w 2980434"/>
                <a:gd name="connsiteY460" fmla="*/ 674582 h 736476"/>
                <a:gd name="connsiteX461" fmla="*/ 2324265 w 2980434"/>
                <a:gd name="connsiteY461" fmla="*/ 657106 h 736476"/>
                <a:gd name="connsiteX462" fmla="*/ 2331476 w 2980434"/>
                <a:gd name="connsiteY462" fmla="*/ 654886 h 736476"/>
                <a:gd name="connsiteX463" fmla="*/ 1610998 w 2980434"/>
                <a:gd name="connsiteY463" fmla="*/ 654886 h 736476"/>
                <a:gd name="connsiteX464" fmla="*/ 1618303 w 2980434"/>
                <a:gd name="connsiteY464" fmla="*/ 656945 h 736476"/>
                <a:gd name="connsiteX465" fmla="*/ 1627039 w 2980434"/>
                <a:gd name="connsiteY465" fmla="*/ 662972 h 736476"/>
                <a:gd name="connsiteX466" fmla="*/ 1627265 w 2980434"/>
                <a:gd name="connsiteY466" fmla="*/ 673305 h 736476"/>
                <a:gd name="connsiteX467" fmla="*/ 1603471 w 2980434"/>
                <a:gd name="connsiteY467" fmla="*/ 690781 h 736476"/>
                <a:gd name="connsiteX468" fmla="*/ 1588956 w 2980434"/>
                <a:gd name="connsiteY468" fmla="*/ 690942 h 736476"/>
                <a:gd name="connsiteX469" fmla="*/ 1580221 w 2980434"/>
                <a:gd name="connsiteY469" fmla="*/ 684915 h 736476"/>
                <a:gd name="connsiteX470" fmla="*/ 1579994 w 2980434"/>
                <a:gd name="connsiteY470" fmla="*/ 674582 h 736476"/>
                <a:gd name="connsiteX471" fmla="*/ 1603788 w 2980434"/>
                <a:gd name="connsiteY471" fmla="*/ 657106 h 736476"/>
                <a:gd name="connsiteX472" fmla="*/ 1610998 w 2980434"/>
                <a:gd name="connsiteY472" fmla="*/ 654886 h 736476"/>
                <a:gd name="connsiteX473" fmla="*/ 890666 w 2980434"/>
                <a:gd name="connsiteY473" fmla="*/ 654886 h 736476"/>
                <a:gd name="connsiteX474" fmla="*/ 897971 w 2980434"/>
                <a:gd name="connsiteY474" fmla="*/ 656945 h 736476"/>
                <a:gd name="connsiteX475" fmla="*/ 906708 w 2980434"/>
                <a:gd name="connsiteY475" fmla="*/ 662972 h 736476"/>
                <a:gd name="connsiteX476" fmla="*/ 906934 w 2980434"/>
                <a:gd name="connsiteY476" fmla="*/ 673305 h 736476"/>
                <a:gd name="connsiteX477" fmla="*/ 883140 w 2980434"/>
                <a:gd name="connsiteY477" fmla="*/ 690781 h 736476"/>
                <a:gd name="connsiteX478" fmla="*/ 868624 w 2980434"/>
                <a:gd name="connsiteY478" fmla="*/ 690942 h 736476"/>
                <a:gd name="connsiteX479" fmla="*/ 859889 w 2980434"/>
                <a:gd name="connsiteY479" fmla="*/ 684915 h 736476"/>
                <a:gd name="connsiteX480" fmla="*/ 859663 w 2980434"/>
                <a:gd name="connsiteY480" fmla="*/ 674582 h 736476"/>
                <a:gd name="connsiteX481" fmla="*/ 883456 w 2980434"/>
                <a:gd name="connsiteY481" fmla="*/ 657106 h 736476"/>
                <a:gd name="connsiteX482" fmla="*/ 890666 w 2980434"/>
                <a:gd name="connsiteY482" fmla="*/ 654886 h 736476"/>
                <a:gd name="connsiteX483" fmla="*/ 171699 w 2980434"/>
                <a:gd name="connsiteY483" fmla="*/ 654886 h 736476"/>
                <a:gd name="connsiteX484" fmla="*/ 179002 w 2980434"/>
                <a:gd name="connsiteY484" fmla="*/ 656945 h 736476"/>
                <a:gd name="connsiteX485" fmla="*/ 187739 w 2980434"/>
                <a:gd name="connsiteY485" fmla="*/ 662972 h 736476"/>
                <a:gd name="connsiteX486" fmla="*/ 187965 w 2980434"/>
                <a:gd name="connsiteY486" fmla="*/ 673305 h 736476"/>
                <a:gd name="connsiteX487" fmla="*/ 164172 w 2980434"/>
                <a:gd name="connsiteY487" fmla="*/ 690781 h 736476"/>
                <a:gd name="connsiteX488" fmla="*/ 149657 w 2980434"/>
                <a:gd name="connsiteY488" fmla="*/ 690942 h 736476"/>
                <a:gd name="connsiteX489" fmla="*/ 140920 w 2980434"/>
                <a:gd name="connsiteY489" fmla="*/ 684915 h 736476"/>
                <a:gd name="connsiteX490" fmla="*/ 140694 w 2980434"/>
                <a:gd name="connsiteY490" fmla="*/ 674582 h 736476"/>
                <a:gd name="connsiteX491" fmla="*/ 164487 w 2980434"/>
                <a:gd name="connsiteY491" fmla="*/ 657106 h 736476"/>
                <a:gd name="connsiteX492" fmla="*/ 171699 w 2980434"/>
                <a:gd name="connsiteY492" fmla="*/ 654886 h 736476"/>
                <a:gd name="connsiteX493" fmla="*/ 2930343 w 2980434"/>
                <a:gd name="connsiteY493" fmla="*/ 654667 h 736476"/>
                <a:gd name="connsiteX494" fmla="*/ 2962757 w 2980434"/>
                <a:gd name="connsiteY494" fmla="*/ 654667 h 736476"/>
                <a:gd name="connsiteX495" fmla="*/ 2967258 w 2980434"/>
                <a:gd name="connsiteY495" fmla="*/ 655994 h 736476"/>
                <a:gd name="connsiteX496" fmla="*/ 2977069 w 2980434"/>
                <a:gd name="connsiteY496" fmla="*/ 689466 h 736476"/>
                <a:gd name="connsiteX497" fmla="*/ 2975585 w 2980434"/>
                <a:gd name="connsiteY497" fmla="*/ 692016 h 736476"/>
                <a:gd name="connsiteX498" fmla="*/ 2962758 w 2980434"/>
                <a:gd name="connsiteY498" fmla="*/ 695798 h 736476"/>
                <a:gd name="connsiteX499" fmla="*/ 2930343 w 2980434"/>
                <a:gd name="connsiteY499" fmla="*/ 695798 h 736476"/>
                <a:gd name="connsiteX500" fmla="*/ 2912203 w 2980434"/>
                <a:gd name="connsiteY500" fmla="*/ 682886 h 736476"/>
                <a:gd name="connsiteX501" fmla="*/ 2912203 w 2980434"/>
                <a:gd name="connsiteY501" fmla="*/ 667580 h 736476"/>
                <a:gd name="connsiteX502" fmla="*/ 2930343 w 2980434"/>
                <a:gd name="connsiteY502" fmla="*/ 654667 h 736476"/>
                <a:gd name="connsiteX503" fmla="*/ 2209865 w 2980434"/>
                <a:gd name="connsiteY503" fmla="*/ 654667 h 736476"/>
                <a:gd name="connsiteX504" fmla="*/ 2242280 w 2980434"/>
                <a:gd name="connsiteY504" fmla="*/ 654667 h 736476"/>
                <a:gd name="connsiteX505" fmla="*/ 2260421 w 2980434"/>
                <a:gd name="connsiteY505" fmla="*/ 667580 h 736476"/>
                <a:gd name="connsiteX506" fmla="*/ 2260421 w 2980434"/>
                <a:gd name="connsiteY506" fmla="*/ 682886 h 736476"/>
                <a:gd name="connsiteX507" fmla="*/ 2242280 w 2980434"/>
                <a:gd name="connsiteY507" fmla="*/ 695798 h 736476"/>
                <a:gd name="connsiteX508" fmla="*/ 2209865 w 2980434"/>
                <a:gd name="connsiteY508" fmla="*/ 695798 h 736476"/>
                <a:gd name="connsiteX509" fmla="*/ 2191726 w 2980434"/>
                <a:gd name="connsiteY509" fmla="*/ 682886 h 736476"/>
                <a:gd name="connsiteX510" fmla="*/ 2191726 w 2980434"/>
                <a:gd name="connsiteY510" fmla="*/ 667580 h 736476"/>
                <a:gd name="connsiteX511" fmla="*/ 2209865 w 2980434"/>
                <a:gd name="connsiteY511" fmla="*/ 654667 h 736476"/>
                <a:gd name="connsiteX512" fmla="*/ 1489534 w 2980434"/>
                <a:gd name="connsiteY512" fmla="*/ 654667 h 736476"/>
                <a:gd name="connsiteX513" fmla="*/ 1521948 w 2980434"/>
                <a:gd name="connsiteY513" fmla="*/ 654667 h 736476"/>
                <a:gd name="connsiteX514" fmla="*/ 1540089 w 2980434"/>
                <a:gd name="connsiteY514" fmla="*/ 667580 h 736476"/>
                <a:gd name="connsiteX515" fmla="*/ 1540089 w 2980434"/>
                <a:gd name="connsiteY515" fmla="*/ 682886 h 736476"/>
                <a:gd name="connsiteX516" fmla="*/ 1521949 w 2980434"/>
                <a:gd name="connsiteY516" fmla="*/ 695798 h 736476"/>
                <a:gd name="connsiteX517" fmla="*/ 1489534 w 2980434"/>
                <a:gd name="connsiteY517" fmla="*/ 695798 h 736476"/>
                <a:gd name="connsiteX518" fmla="*/ 1471393 w 2980434"/>
                <a:gd name="connsiteY518" fmla="*/ 682886 h 736476"/>
                <a:gd name="connsiteX519" fmla="*/ 1471393 w 2980434"/>
                <a:gd name="connsiteY519" fmla="*/ 667580 h 736476"/>
                <a:gd name="connsiteX520" fmla="*/ 1489534 w 2980434"/>
                <a:gd name="connsiteY520" fmla="*/ 654667 h 736476"/>
                <a:gd name="connsiteX521" fmla="*/ 770565 w 2980434"/>
                <a:gd name="connsiteY521" fmla="*/ 654667 h 736476"/>
                <a:gd name="connsiteX522" fmla="*/ 802980 w 2980434"/>
                <a:gd name="connsiteY522" fmla="*/ 654667 h 736476"/>
                <a:gd name="connsiteX523" fmla="*/ 821120 w 2980434"/>
                <a:gd name="connsiteY523" fmla="*/ 667580 h 736476"/>
                <a:gd name="connsiteX524" fmla="*/ 821120 w 2980434"/>
                <a:gd name="connsiteY524" fmla="*/ 682886 h 736476"/>
                <a:gd name="connsiteX525" fmla="*/ 802980 w 2980434"/>
                <a:gd name="connsiteY525" fmla="*/ 695798 h 736476"/>
                <a:gd name="connsiteX526" fmla="*/ 770565 w 2980434"/>
                <a:gd name="connsiteY526" fmla="*/ 695798 h 736476"/>
                <a:gd name="connsiteX527" fmla="*/ 752426 w 2980434"/>
                <a:gd name="connsiteY527" fmla="*/ 682886 h 736476"/>
                <a:gd name="connsiteX528" fmla="*/ 752426 w 2980434"/>
                <a:gd name="connsiteY528" fmla="*/ 667580 h 736476"/>
                <a:gd name="connsiteX529" fmla="*/ 770565 w 2980434"/>
                <a:gd name="connsiteY529" fmla="*/ 654667 h 736476"/>
                <a:gd name="connsiteX530" fmla="*/ 50233 w 2980434"/>
                <a:gd name="connsiteY530" fmla="*/ 654667 h 736476"/>
                <a:gd name="connsiteX531" fmla="*/ 82648 w 2980434"/>
                <a:gd name="connsiteY531" fmla="*/ 654667 h 736476"/>
                <a:gd name="connsiteX532" fmla="*/ 100788 w 2980434"/>
                <a:gd name="connsiteY532" fmla="*/ 667580 h 736476"/>
                <a:gd name="connsiteX533" fmla="*/ 100788 w 2980434"/>
                <a:gd name="connsiteY533" fmla="*/ 682886 h 736476"/>
                <a:gd name="connsiteX534" fmla="*/ 82649 w 2980434"/>
                <a:gd name="connsiteY534" fmla="*/ 695798 h 736476"/>
                <a:gd name="connsiteX535" fmla="*/ 50233 w 2980434"/>
                <a:gd name="connsiteY535" fmla="*/ 695798 h 736476"/>
                <a:gd name="connsiteX536" fmla="*/ 32093 w 2980434"/>
                <a:gd name="connsiteY536" fmla="*/ 682886 h 736476"/>
                <a:gd name="connsiteX537" fmla="*/ 32093 w 2980434"/>
                <a:gd name="connsiteY537" fmla="*/ 667580 h 736476"/>
                <a:gd name="connsiteX538" fmla="*/ 50233 w 2980434"/>
                <a:gd name="connsiteY538" fmla="*/ 654667 h 736476"/>
                <a:gd name="connsiteX539" fmla="*/ 2594923 w 2980434"/>
                <a:gd name="connsiteY539" fmla="*/ 614509 h 736476"/>
                <a:gd name="connsiteX540" fmla="*/ 2600154 w 2980434"/>
                <a:gd name="connsiteY540" fmla="*/ 616129 h 736476"/>
                <a:gd name="connsiteX541" fmla="*/ 2623823 w 2980434"/>
                <a:gd name="connsiteY541" fmla="*/ 633586 h 736476"/>
                <a:gd name="connsiteX542" fmla="*/ 2623636 w 2980434"/>
                <a:gd name="connsiteY542" fmla="*/ 641088 h 736476"/>
                <a:gd name="connsiteX543" fmla="*/ 2615512 w 2980434"/>
                <a:gd name="connsiteY543" fmla="*/ 646670 h 736476"/>
                <a:gd name="connsiteX544" fmla="*/ 2604973 w 2980434"/>
                <a:gd name="connsiteY544" fmla="*/ 646538 h 736476"/>
                <a:gd name="connsiteX545" fmla="*/ 2581303 w 2980434"/>
                <a:gd name="connsiteY545" fmla="*/ 629081 h 736476"/>
                <a:gd name="connsiteX546" fmla="*/ 2581491 w 2980434"/>
                <a:gd name="connsiteY546" fmla="*/ 621578 h 736476"/>
                <a:gd name="connsiteX547" fmla="*/ 2589615 w 2980434"/>
                <a:gd name="connsiteY547" fmla="*/ 615996 h 736476"/>
                <a:gd name="connsiteX548" fmla="*/ 2594923 w 2980434"/>
                <a:gd name="connsiteY548" fmla="*/ 614509 h 736476"/>
                <a:gd name="connsiteX549" fmla="*/ 1874446 w 2980434"/>
                <a:gd name="connsiteY549" fmla="*/ 614509 h 736476"/>
                <a:gd name="connsiteX550" fmla="*/ 1879677 w 2980434"/>
                <a:gd name="connsiteY550" fmla="*/ 616129 h 736476"/>
                <a:gd name="connsiteX551" fmla="*/ 1903346 w 2980434"/>
                <a:gd name="connsiteY551" fmla="*/ 633586 h 736476"/>
                <a:gd name="connsiteX552" fmla="*/ 1903158 w 2980434"/>
                <a:gd name="connsiteY552" fmla="*/ 641088 h 736476"/>
                <a:gd name="connsiteX553" fmla="*/ 1895035 w 2980434"/>
                <a:gd name="connsiteY553" fmla="*/ 646670 h 736476"/>
                <a:gd name="connsiteX554" fmla="*/ 1884495 w 2980434"/>
                <a:gd name="connsiteY554" fmla="*/ 646538 h 736476"/>
                <a:gd name="connsiteX555" fmla="*/ 1860826 w 2980434"/>
                <a:gd name="connsiteY555" fmla="*/ 629081 h 736476"/>
                <a:gd name="connsiteX556" fmla="*/ 1861013 w 2980434"/>
                <a:gd name="connsiteY556" fmla="*/ 621578 h 736476"/>
                <a:gd name="connsiteX557" fmla="*/ 1869137 w 2980434"/>
                <a:gd name="connsiteY557" fmla="*/ 615996 h 736476"/>
                <a:gd name="connsiteX558" fmla="*/ 1874446 w 2980434"/>
                <a:gd name="connsiteY558" fmla="*/ 614509 h 736476"/>
                <a:gd name="connsiteX559" fmla="*/ 1154113 w 2980434"/>
                <a:gd name="connsiteY559" fmla="*/ 614509 h 736476"/>
                <a:gd name="connsiteX560" fmla="*/ 1159345 w 2980434"/>
                <a:gd name="connsiteY560" fmla="*/ 616129 h 736476"/>
                <a:gd name="connsiteX561" fmla="*/ 1183014 w 2980434"/>
                <a:gd name="connsiteY561" fmla="*/ 633586 h 736476"/>
                <a:gd name="connsiteX562" fmla="*/ 1182827 w 2980434"/>
                <a:gd name="connsiteY562" fmla="*/ 641088 h 736476"/>
                <a:gd name="connsiteX563" fmla="*/ 1174703 w 2980434"/>
                <a:gd name="connsiteY563" fmla="*/ 646670 h 736476"/>
                <a:gd name="connsiteX564" fmla="*/ 1164163 w 2980434"/>
                <a:gd name="connsiteY564" fmla="*/ 646538 h 736476"/>
                <a:gd name="connsiteX565" fmla="*/ 1140495 w 2980434"/>
                <a:gd name="connsiteY565" fmla="*/ 629081 h 736476"/>
                <a:gd name="connsiteX566" fmla="*/ 1140681 w 2980434"/>
                <a:gd name="connsiteY566" fmla="*/ 621578 h 736476"/>
                <a:gd name="connsiteX567" fmla="*/ 1148805 w 2980434"/>
                <a:gd name="connsiteY567" fmla="*/ 615996 h 736476"/>
                <a:gd name="connsiteX568" fmla="*/ 1154113 w 2980434"/>
                <a:gd name="connsiteY568" fmla="*/ 614509 h 736476"/>
                <a:gd name="connsiteX569" fmla="*/ 435145 w 2980434"/>
                <a:gd name="connsiteY569" fmla="*/ 614509 h 736476"/>
                <a:gd name="connsiteX570" fmla="*/ 440376 w 2980434"/>
                <a:gd name="connsiteY570" fmla="*/ 616129 h 736476"/>
                <a:gd name="connsiteX571" fmla="*/ 464046 w 2980434"/>
                <a:gd name="connsiteY571" fmla="*/ 633586 h 736476"/>
                <a:gd name="connsiteX572" fmla="*/ 463859 w 2980434"/>
                <a:gd name="connsiteY572" fmla="*/ 641088 h 736476"/>
                <a:gd name="connsiteX573" fmla="*/ 455734 w 2980434"/>
                <a:gd name="connsiteY573" fmla="*/ 646670 h 736476"/>
                <a:gd name="connsiteX574" fmla="*/ 445196 w 2980434"/>
                <a:gd name="connsiteY574" fmla="*/ 646538 h 736476"/>
                <a:gd name="connsiteX575" fmla="*/ 421526 w 2980434"/>
                <a:gd name="connsiteY575" fmla="*/ 629081 h 736476"/>
                <a:gd name="connsiteX576" fmla="*/ 421713 w 2980434"/>
                <a:gd name="connsiteY576" fmla="*/ 621578 h 736476"/>
                <a:gd name="connsiteX577" fmla="*/ 429837 w 2980434"/>
                <a:gd name="connsiteY577" fmla="*/ 615996 h 736476"/>
                <a:gd name="connsiteX578" fmla="*/ 435145 w 2980434"/>
                <a:gd name="connsiteY578" fmla="*/ 614509 h 736476"/>
                <a:gd name="connsiteX579" fmla="*/ 2393364 w 2980434"/>
                <a:gd name="connsiteY579" fmla="*/ 600404 h 736476"/>
                <a:gd name="connsiteX580" fmla="*/ 2399623 w 2980434"/>
                <a:gd name="connsiteY580" fmla="*/ 601052 h 736476"/>
                <a:gd name="connsiteX581" fmla="*/ 2424947 w 2980434"/>
                <a:gd name="connsiteY581" fmla="*/ 607499 h 736476"/>
                <a:gd name="connsiteX582" fmla="*/ 2434580 w 2980434"/>
                <a:gd name="connsiteY582" fmla="*/ 621991 h 736476"/>
                <a:gd name="connsiteX583" fmla="*/ 2426456 w 2980434"/>
                <a:gd name="connsiteY583" fmla="*/ 638161 h 736476"/>
                <a:gd name="connsiteX584" fmla="*/ 2406097 w 2980434"/>
                <a:gd name="connsiteY584" fmla="*/ 645018 h 736476"/>
                <a:gd name="connsiteX585" fmla="*/ 2380772 w 2980434"/>
                <a:gd name="connsiteY585" fmla="*/ 638572 h 736476"/>
                <a:gd name="connsiteX586" fmla="*/ 2371140 w 2980434"/>
                <a:gd name="connsiteY586" fmla="*/ 624078 h 736476"/>
                <a:gd name="connsiteX587" fmla="*/ 2379264 w 2980434"/>
                <a:gd name="connsiteY587" fmla="*/ 607909 h 736476"/>
                <a:gd name="connsiteX588" fmla="*/ 2393364 w 2980434"/>
                <a:gd name="connsiteY588" fmla="*/ 600404 h 736476"/>
                <a:gd name="connsiteX589" fmla="*/ 1672888 w 2980434"/>
                <a:gd name="connsiteY589" fmla="*/ 600404 h 736476"/>
                <a:gd name="connsiteX590" fmla="*/ 1679146 w 2980434"/>
                <a:gd name="connsiteY590" fmla="*/ 601052 h 736476"/>
                <a:gd name="connsiteX591" fmla="*/ 1704470 w 2980434"/>
                <a:gd name="connsiteY591" fmla="*/ 607499 h 736476"/>
                <a:gd name="connsiteX592" fmla="*/ 1714103 w 2980434"/>
                <a:gd name="connsiteY592" fmla="*/ 621991 h 736476"/>
                <a:gd name="connsiteX593" fmla="*/ 1705979 w 2980434"/>
                <a:gd name="connsiteY593" fmla="*/ 638161 h 736476"/>
                <a:gd name="connsiteX594" fmla="*/ 1685621 w 2980434"/>
                <a:gd name="connsiteY594" fmla="*/ 645018 h 736476"/>
                <a:gd name="connsiteX595" fmla="*/ 1660295 w 2980434"/>
                <a:gd name="connsiteY595" fmla="*/ 638572 h 736476"/>
                <a:gd name="connsiteX596" fmla="*/ 1650662 w 2980434"/>
                <a:gd name="connsiteY596" fmla="*/ 624078 h 736476"/>
                <a:gd name="connsiteX597" fmla="*/ 1658786 w 2980434"/>
                <a:gd name="connsiteY597" fmla="*/ 607909 h 736476"/>
                <a:gd name="connsiteX598" fmla="*/ 1672888 w 2980434"/>
                <a:gd name="connsiteY598" fmla="*/ 600404 h 736476"/>
                <a:gd name="connsiteX599" fmla="*/ 952555 w 2980434"/>
                <a:gd name="connsiteY599" fmla="*/ 600404 h 736476"/>
                <a:gd name="connsiteX600" fmla="*/ 958815 w 2980434"/>
                <a:gd name="connsiteY600" fmla="*/ 601052 h 736476"/>
                <a:gd name="connsiteX601" fmla="*/ 984139 w 2980434"/>
                <a:gd name="connsiteY601" fmla="*/ 607499 h 736476"/>
                <a:gd name="connsiteX602" fmla="*/ 993772 w 2980434"/>
                <a:gd name="connsiteY602" fmla="*/ 621991 h 736476"/>
                <a:gd name="connsiteX603" fmla="*/ 985648 w 2980434"/>
                <a:gd name="connsiteY603" fmla="*/ 638161 h 736476"/>
                <a:gd name="connsiteX604" fmla="*/ 965288 w 2980434"/>
                <a:gd name="connsiteY604" fmla="*/ 645018 h 736476"/>
                <a:gd name="connsiteX605" fmla="*/ 939964 w 2980434"/>
                <a:gd name="connsiteY605" fmla="*/ 638572 h 736476"/>
                <a:gd name="connsiteX606" fmla="*/ 930330 w 2980434"/>
                <a:gd name="connsiteY606" fmla="*/ 624078 h 736476"/>
                <a:gd name="connsiteX607" fmla="*/ 938455 w 2980434"/>
                <a:gd name="connsiteY607" fmla="*/ 607909 h 736476"/>
                <a:gd name="connsiteX608" fmla="*/ 952555 w 2980434"/>
                <a:gd name="connsiteY608" fmla="*/ 600404 h 736476"/>
                <a:gd name="connsiteX609" fmla="*/ 233587 w 2980434"/>
                <a:gd name="connsiteY609" fmla="*/ 600404 h 736476"/>
                <a:gd name="connsiteX610" fmla="*/ 239846 w 2980434"/>
                <a:gd name="connsiteY610" fmla="*/ 601052 h 736476"/>
                <a:gd name="connsiteX611" fmla="*/ 265170 w 2980434"/>
                <a:gd name="connsiteY611" fmla="*/ 607499 h 736476"/>
                <a:gd name="connsiteX612" fmla="*/ 274803 w 2980434"/>
                <a:gd name="connsiteY612" fmla="*/ 621991 h 736476"/>
                <a:gd name="connsiteX613" fmla="*/ 266679 w 2980434"/>
                <a:gd name="connsiteY613" fmla="*/ 638161 h 736476"/>
                <a:gd name="connsiteX614" fmla="*/ 246320 w 2980434"/>
                <a:gd name="connsiteY614" fmla="*/ 645018 h 736476"/>
                <a:gd name="connsiteX615" fmla="*/ 220995 w 2980434"/>
                <a:gd name="connsiteY615" fmla="*/ 638572 h 736476"/>
                <a:gd name="connsiteX616" fmla="*/ 211363 w 2980434"/>
                <a:gd name="connsiteY616" fmla="*/ 624078 h 736476"/>
                <a:gd name="connsiteX617" fmla="*/ 219487 w 2980434"/>
                <a:gd name="connsiteY617" fmla="*/ 607909 h 736476"/>
                <a:gd name="connsiteX618" fmla="*/ 233587 w 2980434"/>
                <a:gd name="connsiteY618" fmla="*/ 600404 h 736476"/>
                <a:gd name="connsiteX619" fmla="*/ 2729605 w 2980434"/>
                <a:gd name="connsiteY619" fmla="*/ 599761 h 736476"/>
                <a:gd name="connsiteX620" fmla="*/ 2754669 w 2980434"/>
                <a:gd name="connsiteY620" fmla="*/ 607151 h 736476"/>
                <a:gd name="connsiteX621" fmla="*/ 2792634 w 2980434"/>
                <a:gd name="connsiteY621" fmla="*/ 634176 h 736476"/>
                <a:gd name="connsiteX622" fmla="*/ 2800420 w 2980434"/>
                <a:gd name="connsiteY622" fmla="*/ 642523 h 736476"/>
                <a:gd name="connsiteX623" fmla="*/ 2802547 w 2980434"/>
                <a:gd name="connsiteY623" fmla="*/ 650305 h 736476"/>
                <a:gd name="connsiteX624" fmla="*/ 2802909 w 2980434"/>
                <a:gd name="connsiteY624" fmla="*/ 650305 h 736476"/>
                <a:gd name="connsiteX625" fmla="*/ 2803016 w 2980434"/>
                <a:gd name="connsiteY625" fmla="*/ 650694 h 736476"/>
                <a:gd name="connsiteX626" fmla="*/ 2802834 w 2980434"/>
                <a:gd name="connsiteY626" fmla="*/ 651356 h 736476"/>
                <a:gd name="connsiteX627" fmla="*/ 2803016 w 2980434"/>
                <a:gd name="connsiteY627" fmla="*/ 652018 h 736476"/>
                <a:gd name="connsiteX628" fmla="*/ 2802654 w 2980434"/>
                <a:gd name="connsiteY628" fmla="*/ 652018 h 736476"/>
                <a:gd name="connsiteX629" fmla="*/ 2800420 w 2980434"/>
                <a:gd name="connsiteY629" fmla="*/ 660189 h 736476"/>
                <a:gd name="connsiteX630" fmla="*/ 2792634 w 2980434"/>
                <a:gd name="connsiteY630" fmla="*/ 668536 h 736476"/>
                <a:gd name="connsiteX631" fmla="*/ 2754669 w 2980434"/>
                <a:gd name="connsiteY631" fmla="*/ 695561 h 736476"/>
                <a:gd name="connsiteX632" fmla="*/ 2704542 w 2980434"/>
                <a:gd name="connsiteY632" fmla="*/ 695561 h 736476"/>
                <a:gd name="connsiteX633" fmla="*/ 2666577 w 2980434"/>
                <a:gd name="connsiteY633" fmla="*/ 668536 h 736476"/>
                <a:gd name="connsiteX634" fmla="*/ 2658790 w 2980434"/>
                <a:gd name="connsiteY634" fmla="*/ 660189 h 736476"/>
                <a:gd name="connsiteX635" fmla="*/ 2656558 w 2980434"/>
                <a:gd name="connsiteY635" fmla="*/ 652018 h 736476"/>
                <a:gd name="connsiteX636" fmla="*/ 2656196 w 2980434"/>
                <a:gd name="connsiteY636" fmla="*/ 652018 h 736476"/>
                <a:gd name="connsiteX637" fmla="*/ 2656376 w 2980434"/>
                <a:gd name="connsiteY637" fmla="*/ 651356 h 736476"/>
                <a:gd name="connsiteX638" fmla="*/ 2656196 w 2980434"/>
                <a:gd name="connsiteY638" fmla="*/ 650694 h 736476"/>
                <a:gd name="connsiteX639" fmla="*/ 2656302 w 2980434"/>
                <a:gd name="connsiteY639" fmla="*/ 650305 h 736476"/>
                <a:gd name="connsiteX640" fmla="*/ 2656663 w 2980434"/>
                <a:gd name="connsiteY640" fmla="*/ 650305 h 736476"/>
                <a:gd name="connsiteX641" fmla="*/ 2658790 w 2980434"/>
                <a:gd name="connsiteY641" fmla="*/ 642523 h 736476"/>
                <a:gd name="connsiteX642" fmla="*/ 2666577 w 2980434"/>
                <a:gd name="connsiteY642" fmla="*/ 634176 h 736476"/>
                <a:gd name="connsiteX643" fmla="*/ 2704542 w 2980434"/>
                <a:gd name="connsiteY643" fmla="*/ 607151 h 736476"/>
                <a:gd name="connsiteX644" fmla="*/ 2729605 w 2980434"/>
                <a:gd name="connsiteY644" fmla="*/ 599761 h 736476"/>
                <a:gd name="connsiteX645" fmla="*/ 2512643 w 2980434"/>
                <a:gd name="connsiteY645" fmla="*/ 599761 h 736476"/>
                <a:gd name="connsiteX646" fmla="*/ 2537708 w 2980434"/>
                <a:gd name="connsiteY646" fmla="*/ 607151 h 736476"/>
                <a:gd name="connsiteX647" fmla="*/ 2575672 w 2980434"/>
                <a:gd name="connsiteY647" fmla="*/ 634176 h 736476"/>
                <a:gd name="connsiteX648" fmla="*/ 2583459 w 2980434"/>
                <a:gd name="connsiteY648" fmla="*/ 642523 h 736476"/>
                <a:gd name="connsiteX649" fmla="*/ 2585586 w 2980434"/>
                <a:gd name="connsiteY649" fmla="*/ 650305 h 736476"/>
                <a:gd name="connsiteX650" fmla="*/ 2585948 w 2980434"/>
                <a:gd name="connsiteY650" fmla="*/ 650305 h 736476"/>
                <a:gd name="connsiteX651" fmla="*/ 2586054 w 2980434"/>
                <a:gd name="connsiteY651" fmla="*/ 650694 h 736476"/>
                <a:gd name="connsiteX652" fmla="*/ 2585873 w 2980434"/>
                <a:gd name="connsiteY652" fmla="*/ 651356 h 736476"/>
                <a:gd name="connsiteX653" fmla="*/ 2586054 w 2980434"/>
                <a:gd name="connsiteY653" fmla="*/ 652018 h 736476"/>
                <a:gd name="connsiteX654" fmla="*/ 2585691 w 2980434"/>
                <a:gd name="connsiteY654" fmla="*/ 652018 h 736476"/>
                <a:gd name="connsiteX655" fmla="*/ 2583459 w 2980434"/>
                <a:gd name="connsiteY655" fmla="*/ 660189 h 736476"/>
                <a:gd name="connsiteX656" fmla="*/ 2575672 w 2980434"/>
                <a:gd name="connsiteY656" fmla="*/ 668536 h 736476"/>
                <a:gd name="connsiteX657" fmla="*/ 2537708 w 2980434"/>
                <a:gd name="connsiteY657" fmla="*/ 695561 h 736476"/>
                <a:gd name="connsiteX658" fmla="*/ 2487581 w 2980434"/>
                <a:gd name="connsiteY658" fmla="*/ 695561 h 736476"/>
                <a:gd name="connsiteX659" fmla="*/ 2449615 w 2980434"/>
                <a:gd name="connsiteY659" fmla="*/ 668536 h 736476"/>
                <a:gd name="connsiteX660" fmla="*/ 2441829 w 2980434"/>
                <a:gd name="connsiteY660" fmla="*/ 660189 h 736476"/>
                <a:gd name="connsiteX661" fmla="*/ 2439596 w 2980434"/>
                <a:gd name="connsiteY661" fmla="*/ 652018 h 736476"/>
                <a:gd name="connsiteX662" fmla="*/ 2439233 w 2980434"/>
                <a:gd name="connsiteY662" fmla="*/ 652018 h 736476"/>
                <a:gd name="connsiteX663" fmla="*/ 2439415 w 2980434"/>
                <a:gd name="connsiteY663" fmla="*/ 651356 h 736476"/>
                <a:gd name="connsiteX664" fmla="*/ 2439233 w 2980434"/>
                <a:gd name="connsiteY664" fmla="*/ 650694 h 736476"/>
                <a:gd name="connsiteX665" fmla="*/ 2439340 w 2980434"/>
                <a:gd name="connsiteY665" fmla="*/ 650305 h 736476"/>
                <a:gd name="connsiteX666" fmla="*/ 2439702 w 2980434"/>
                <a:gd name="connsiteY666" fmla="*/ 650305 h 736476"/>
                <a:gd name="connsiteX667" fmla="*/ 2441829 w 2980434"/>
                <a:gd name="connsiteY667" fmla="*/ 642523 h 736476"/>
                <a:gd name="connsiteX668" fmla="*/ 2449615 w 2980434"/>
                <a:gd name="connsiteY668" fmla="*/ 634176 h 736476"/>
                <a:gd name="connsiteX669" fmla="*/ 2487581 w 2980434"/>
                <a:gd name="connsiteY669" fmla="*/ 607151 h 736476"/>
                <a:gd name="connsiteX670" fmla="*/ 2512643 w 2980434"/>
                <a:gd name="connsiteY670" fmla="*/ 599761 h 736476"/>
                <a:gd name="connsiteX671" fmla="*/ 2009128 w 2980434"/>
                <a:gd name="connsiteY671" fmla="*/ 599761 h 736476"/>
                <a:gd name="connsiteX672" fmla="*/ 2034192 w 2980434"/>
                <a:gd name="connsiteY672" fmla="*/ 607151 h 736476"/>
                <a:gd name="connsiteX673" fmla="*/ 2072156 w 2980434"/>
                <a:gd name="connsiteY673" fmla="*/ 634176 h 736476"/>
                <a:gd name="connsiteX674" fmla="*/ 2079942 w 2980434"/>
                <a:gd name="connsiteY674" fmla="*/ 642523 h 736476"/>
                <a:gd name="connsiteX675" fmla="*/ 2082069 w 2980434"/>
                <a:gd name="connsiteY675" fmla="*/ 650305 h 736476"/>
                <a:gd name="connsiteX676" fmla="*/ 2082432 w 2980434"/>
                <a:gd name="connsiteY676" fmla="*/ 650305 h 736476"/>
                <a:gd name="connsiteX677" fmla="*/ 2082538 w 2980434"/>
                <a:gd name="connsiteY677" fmla="*/ 650694 h 736476"/>
                <a:gd name="connsiteX678" fmla="*/ 2082357 w 2980434"/>
                <a:gd name="connsiteY678" fmla="*/ 651356 h 736476"/>
                <a:gd name="connsiteX679" fmla="*/ 2082538 w 2980434"/>
                <a:gd name="connsiteY679" fmla="*/ 652018 h 736476"/>
                <a:gd name="connsiteX680" fmla="*/ 2082176 w 2980434"/>
                <a:gd name="connsiteY680" fmla="*/ 652018 h 736476"/>
                <a:gd name="connsiteX681" fmla="*/ 2079942 w 2980434"/>
                <a:gd name="connsiteY681" fmla="*/ 660189 h 736476"/>
                <a:gd name="connsiteX682" fmla="*/ 2072156 w 2980434"/>
                <a:gd name="connsiteY682" fmla="*/ 668536 h 736476"/>
                <a:gd name="connsiteX683" fmla="*/ 2034192 w 2980434"/>
                <a:gd name="connsiteY683" fmla="*/ 695561 h 736476"/>
                <a:gd name="connsiteX684" fmla="*/ 1984064 w 2980434"/>
                <a:gd name="connsiteY684" fmla="*/ 695561 h 736476"/>
                <a:gd name="connsiteX685" fmla="*/ 1946099 w 2980434"/>
                <a:gd name="connsiteY685" fmla="*/ 668536 h 736476"/>
                <a:gd name="connsiteX686" fmla="*/ 1938313 w 2980434"/>
                <a:gd name="connsiteY686" fmla="*/ 660189 h 736476"/>
                <a:gd name="connsiteX687" fmla="*/ 1936080 w 2980434"/>
                <a:gd name="connsiteY687" fmla="*/ 652018 h 736476"/>
                <a:gd name="connsiteX688" fmla="*/ 1935718 w 2980434"/>
                <a:gd name="connsiteY688" fmla="*/ 652018 h 736476"/>
                <a:gd name="connsiteX689" fmla="*/ 1935899 w 2980434"/>
                <a:gd name="connsiteY689" fmla="*/ 651356 h 736476"/>
                <a:gd name="connsiteX690" fmla="*/ 1935718 w 2980434"/>
                <a:gd name="connsiteY690" fmla="*/ 650694 h 736476"/>
                <a:gd name="connsiteX691" fmla="*/ 1935824 w 2980434"/>
                <a:gd name="connsiteY691" fmla="*/ 650305 h 736476"/>
                <a:gd name="connsiteX692" fmla="*/ 1936186 w 2980434"/>
                <a:gd name="connsiteY692" fmla="*/ 650305 h 736476"/>
                <a:gd name="connsiteX693" fmla="*/ 1938313 w 2980434"/>
                <a:gd name="connsiteY693" fmla="*/ 642523 h 736476"/>
                <a:gd name="connsiteX694" fmla="*/ 1946099 w 2980434"/>
                <a:gd name="connsiteY694" fmla="*/ 634176 h 736476"/>
                <a:gd name="connsiteX695" fmla="*/ 1984064 w 2980434"/>
                <a:gd name="connsiteY695" fmla="*/ 607151 h 736476"/>
                <a:gd name="connsiteX696" fmla="*/ 2009128 w 2980434"/>
                <a:gd name="connsiteY696" fmla="*/ 599761 h 736476"/>
                <a:gd name="connsiteX697" fmla="*/ 1792166 w 2980434"/>
                <a:gd name="connsiteY697" fmla="*/ 599761 h 736476"/>
                <a:gd name="connsiteX698" fmla="*/ 1817230 w 2980434"/>
                <a:gd name="connsiteY698" fmla="*/ 607151 h 736476"/>
                <a:gd name="connsiteX699" fmla="*/ 1855195 w 2980434"/>
                <a:gd name="connsiteY699" fmla="*/ 634176 h 736476"/>
                <a:gd name="connsiteX700" fmla="*/ 1862981 w 2980434"/>
                <a:gd name="connsiteY700" fmla="*/ 642523 h 736476"/>
                <a:gd name="connsiteX701" fmla="*/ 1865108 w 2980434"/>
                <a:gd name="connsiteY701" fmla="*/ 650305 h 736476"/>
                <a:gd name="connsiteX702" fmla="*/ 1865471 w 2980434"/>
                <a:gd name="connsiteY702" fmla="*/ 650305 h 736476"/>
                <a:gd name="connsiteX703" fmla="*/ 1865577 w 2980434"/>
                <a:gd name="connsiteY703" fmla="*/ 650694 h 736476"/>
                <a:gd name="connsiteX704" fmla="*/ 1865396 w 2980434"/>
                <a:gd name="connsiteY704" fmla="*/ 651356 h 736476"/>
                <a:gd name="connsiteX705" fmla="*/ 1865577 w 2980434"/>
                <a:gd name="connsiteY705" fmla="*/ 652018 h 736476"/>
                <a:gd name="connsiteX706" fmla="*/ 1865215 w 2980434"/>
                <a:gd name="connsiteY706" fmla="*/ 652018 h 736476"/>
                <a:gd name="connsiteX707" fmla="*/ 1862981 w 2980434"/>
                <a:gd name="connsiteY707" fmla="*/ 660189 h 736476"/>
                <a:gd name="connsiteX708" fmla="*/ 1855195 w 2980434"/>
                <a:gd name="connsiteY708" fmla="*/ 668536 h 736476"/>
                <a:gd name="connsiteX709" fmla="*/ 1817230 w 2980434"/>
                <a:gd name="connsiteY709" fmla="*/ 695561 h 736476"/>
                <a:gd name="connsiteX710" fmla="*/ 1767103 w 2980434"/>
                <a:gd name="connsiteY710" fmla="*/ 695561 h 736476"/>
                <a:gd name="connsiteX711" fmla="*/ 1729138 w 2980434"/>
                <a:gd name="connsiteY711" fmla="*/ 668536 h 736476"/>
                <a:gd name="connsiteX712" fmla="*/ 1721351 w 2980434"/>
                <a:gd name="connsiteY712" fmla="*/ 660189 h 736476"/>
                <a:gd name="connsiteX713" fmla="*/ 1719119 w 2980434"/>
                <a:gd name="connsiteY713" fmla="*/ 652018 h 736476"/>
                <a:gd name="connsiteX714" fmla="*/ 1718757 w 2980434"/>
                <a:gd name="connsiteY714" fmla="*/ 652018 h 736476"/>
                <a:gd name="connsiteX715" fmla="*/ 1718937 w 2980434"/>
                <a:gd name="connsiteY715" fmla="*/ 651356 h 736476"/>
                <a:gd name="connsiteX716" fmla="*/ 1718757 w 2980434"/>
                <a:gd name="connsiteY716" fmla="*/ 650694 h 736476"/>
                <a:gd name="connsiteX717" fmla="*/ 1718863 w 2980434"/>
                <a:gd name="connsiteY717" fmla="*/ 650305 h 736476"/>
                <a:gd name="connsiteX718" fmla="*/ 1719225 w 2980434"/>
                <a:gd name="connsiteY718" fmla="*/ 650305 h 736476"/>
                <a:gd name="connsiteX719" fmla="*/ 1721351 w 2980434"/>
                <a:gd name="connsiteY719" fmla="*/ 642523 h 736476"/>
                <a:gd name="connsiteX720" fmla="*/ 1729138 w 2980434"/>
                <a:gd name="connsiteY720" fmla="*/ 634176 h 736476"/>
                <a:gd name="connsiteX721" fmla="*/ 1767103 w 2980434"/>
                <a:gd name="connsiteY721" fmla="*/ 607151 h 736476"/>
                <a:gd name="connsiteX722" fmla="*/ 1792166 w 2980434"/>
                <a:gd name="connsiteY722" fmla="*/ 599761 h 736476"/>
                <a:gd name="connsiteX723" fmla="*/ 1288797 w 2980434"/>
                <a:gd name="connsiteY723" fmla="*/ 599761 h 736476"/>
                <a:gd name="connsiteX724" fmla="*/ 1313860 w 2980434"/>
                <a:gd name="connsiteY724" fmla="*/ 607151 h 736476"/>
                <a:gd name="connsiteX725" fmla="*/ 1351825 w 2980434"/>
                <a:gd name="connsiteY725" fmla="*/ 634176 h 736476"/>
                <a:gd name="connsiteX726" fmla="*/ 1359611 w 2980434"/>
                <a:gd name="connsiteY726" fmla="*/ 642523 h 736476"/>
                <a:gd name="connsiteX727" fmla="*/ 1361738 w 2980434"/>
                <a:gd name="connsiteY727" fmla="*/ 650305 h 736476"/>
                <a:gd name="connsiteX728" fmla="*/ 1362100 w 2980434"/>
                <a:gd name="connsiteY728" fmla="*/ 650305 h 736476"/>
                <a:gd name="connsiteX729" fmla="*/ 1362205 w 2980434"/>
                <a:gd name="connsiteY729" fmla="*/ 650694 h 736476"/>
                <a:gd name="connsiteX730" fmla="*/ 1362025 w 2980434"/>
                <a:gd name="connsiteY730" fmla="*/ 651356 h 736476"/>
                <a:gd name="connsiteX731" fmla="*/ 1362205 w 2980434"/>
                <a:gd name="connsiteY731" fmla="*/ 652018 h 736476"/>
                <a:gd name="connsiteX732" fmla="*/ 1361844 w 2980434"/>
                <a:gd name="connsiteY732" fmla="*/ 652018 h 736476"/>
                <a:gd name="connsiteX733" fmla="*/ 1359611 w 2980434"/>
                <a:gd name="connsiteY733" fmla="*/ 660189 h 736476"/>
                <a:gd name="connsiteX734" fmla="*/ 1351825 w 2980434"/>
                <a:gd name="connsiteY734" fmla="*/ 668536 h 736476"/>
                <a:gd name="connsiteX735" fmla="*/ 1313860 w 2980434"/>
                <a:gd name="connsiteY735" fmla="*/ 695561 h 736476"/>
                <a:gd name="connsiteX736" fmla="*/ 1263732 w 2980434"/>
                <a:gd name="connsiteY736" fmla="*/ 695561 h 736476"/>
                <a:gd name="connsiteX737" fmla="*/ 1225768 w 2980434"/>
                <a:gd name="connsiteY737" fmla="*/ 668536 h 736476"/>
                <a:gd name="connsiteX738" fmla="*/ 1217982 w 2980434"/>
                <a:gd name="connsiteY738" fmla="*/ 660189 h 736476"/>
                <a:gd name="connsiteX739" fmla="*/ 1215748 w 2980434"/>
                <a:gd name="connsiteY739" fmla="*/ 652018 h 736476"/>
                <a:gd name="connsiteX740" fmla="*/ 1215386 w 2980434"/>
                <a:gd name="connsiteY740" fmla="*/ 652018 h 736476"/>
                <a:gd name="connsiteX741" fmla="*/ 1215567 w 2980434"/>
                <a:gd name="connsiteY741" fmla="*/ 651356 h 736476"/>
                <a:gd name="connsiteX742" fmla="*/ 1215386 w 2980434"/>
                <a:gd name="connsiteY742" fmla="*/ 650694 h 736476"/>
                <a:gd name="connsiteX743" fmla="*/ 1215492 w 2980434"/>
                <a:gd name="connsiteY743" fmla="*/ 650305 h 736476"/>
                <a:gd name="connsiteX744" fmla="*/ 1215855 w 2980434"/>
                <a:gd name="connsiteY744" fmla="*/ 650305 h 736476"/>
                <a:gd name="connsiteX745" fmla="*/ 1217981 w 2980434"/>
                <a:gd name="connsiteY745" fmla="*/ 642523 h 736476"/>
                <a:gd name="connsiteX746" fmla="*/ 1225768 w 2980434"/>
                <a:gd name="connsiteY746" fmla="*/ 634176 h 736476"/>
                <a:gd name="connsiteX747" fmla="*/ 1263732 w 2980434"/>
                <a:gd name="connsiteY747" fmla="*/ 607151 h 736476"/>
                <a:gd name="connsiteX748" fmla="*/ 1288797 w 2980434"/>
                <a:gd name="connsiteY748" fmla="*/ 599761 h 736476"/>
                <a:gd name="connsiteX749" fmla="*/ 1071835 w 2980434"/>
                <a:gd name="connsiteY749" fmla="*/ 599761 h 736476"/>
                <a:gd name="connsiteX750" fmla="*/ 1096898 w 2980434"/>
                <a:gd name="connsiteY750" fmla="*/ 607151 h 736476"/>
                <a:gd name="connsiteX751" fmla="*/ 1134864 w 2980434"/>
                <a:gd name="connsiteY751" fmla="*/ 634176 h 736476"/>
                <a:gd name="connsiteX752" fmla="*/ 1142648 w 2980434"/>
                <a:gd name="connsiteY752" fmla="*/ 642523 h 736476"/>
                <a:gd name="connsiteX753" fmla="*/ 1144776 w 2980434"/>
                <a:gd name="connsiteY753" fmla="*/ 650305 h 736476"/>
                <a:gd name="connsiteX754" fmla="*/ 1145139 w 2980434"/>
                <a:gd name="connsiteY754" fmla="*/ 650305 h 736476"/>
                <a:gd name="connsiteX755" fmla="*/ 1145244 w 2980434"/>
                <a:gd name="connsiteY755" fmla="*/ 650694 h 736476"/>
                <a:gd name="connsiteX756" fmla="*/ 1145064 w 2980434"/>
                <a:gd name="connsiteY756" fmla="*/ 651356 h 736476"/>
                <a:gd name="connsiteX757" fmla="*/ 1145244 w 2980434"/>
                <a:gd name="connsiteY757" fmla="*/ 652018 h 736476"/>
                <a:gd name="connsiteX758" fmla="*/ 1144882 w 2980434"/>
                <a:gd name="connsiteY758" fmla="*/ 652018 h 736476"/>
                <a:gd name="connsiteX759" fmla="*/ 1142648 w 2980434"/>
                <a:gd name="connsiteY759" fmla="*/ 660189 h 736476"/>
                <a:gd name="connsiteX760" fmla="*/ 1134864 w 2980434"/>
                <a:gd name="connsiteY760" fmla="*/ 668536 h 736476"/>
                <a:gd name="connsiteX761" fmla="*/ 1096898 w 2980434"/>
                <a:gd name="connsiteY761" fmla="*/ 695561 h 736476"/>
                <a:gd name="connsiteX762" fmla="*/ 1046771 w 2980434"/>
                <a:gd name="connsiteY762" fmla="*/ 695561 h 736476"/>
                <a:gd name="connsiteX763" fmla="*/ 1008806 w 2980434"/>
                <a:gd name="connsiteY763" fmla="*/ 668536 h 736476"/>
                <a:gd name="connsiteX764" fmla="*/ 1001020 w 2980434"/>
                <a:gd name="connsiteY764" fmla="*/ 660189 h 736476"/>
                <a:gd name="connsiteX765" fmla="*/ 998786 w 2980434"/>
                <a:gd name="connsiteY765" fmla="*/ 652018 h 736476"/>
                <a:gd name="connsiteX766" fmla="*/ 998424 w 2980434"/>
                <a:gd name="connsiteY766" fmla="*/ 652018 h 736476"/>
                <a:gd name="connsiteX767" fmla="*/ 998606 w 2980434"/>
                <a:gd name="connsiteY767" fmla="*/ 651356 h 736476"/>
                <a:gd name="connsiteX768" fmla="*/ 998424 w 2980434"/>
                <a:gd name="connsiteY768" fmla="*/ 650694 h 736476"/>
                <a:gd name="connsiteX769" fmla="*/ 998530 w 2980434"/>
                <a:gd name="connsiteY769" fmla="*/ 650305 h 736476"/>
                <a:gd name="connsiteX770" fmla="*/ 998892 w 2980434"/>
                <a:gd name="connsiteY770" fmla="*/ 650305 h 736476"/>
                <a:gd name="connsiteX771" fmla="*/ 1001020 w 2980434"/>
                <a:gd name="connsiteY771" fmla="*/ 642523 h 736476"/>
                <a:gd name="connsiteX772" fmla="*/ 1008806 w 2980434"/>
                <a:gd name="connsiteY772" fmla="*/ 634176 h 736476"/>
                <a:gd name="connsiteX773" fmla="*/ 1046771 w 2980434"/>
                <a:gd name="connsiteY773" fmla="*/ 607151 h 736476"/>
                <a:gd name="connsiteX774" fmla="*/ 1071835 w 2980434"/>
                <a:gd name="connsiteY774" fmla="*/ 599761 h 736476"/>
                <a:gd name="connsiteX775" fmla="*/ 569828 w 2980434"/>
                <a:gd name="connsiteY775" fmla="*/ 599761 h 736476"/>
                <a:gd name="connsiteX776" fmla="*/ 594892 w 2980434"/>
                <a:gd name="connsiteY776" fmla="*/ 607151 h 736476"/>
                <a:gd name="connsiteX777" fmla="*/ 632856 w 2980434"/>
                <a:gd name="connsiteY777" fmla="*/ 634176 h 736476"/>
                <a:gd name="connsiteX778" fmla="*/ 640642 w 2980434"/>
                <a:gd name="connsiteY778" fmla="*/ 642523 h 736476"/>
                <a:gd name="connsiteX779" fmla="*/ 642769 w 2980434"/>
                <a:gd name="connsiteY779" fmla="*/ 650305 h 736476"/>
                <a:gd name="connsiteX780" fmla="*/ 643131 w 2980434"/>
                <a:gd name="connsiteY780" fmla="*/ 650305 h 736476"/>
                <a:gd name="connsiteX781" fmla="*/ 643238 w 2980434"/>
                <a:gd name="connsiteY781" fmla="*/ 650694 h 736476"/>
                <a:gd name="connsiteX782" fmla="*/ 643056 w 2980434"/>
                <a:gd name="connsiteY782" fmla="*/ 651356 h 736476"/>
                <a:gd name="connsiteX783" fmla="*/ 643238 w 2980434"/>
                <a:gd name="connsiteY783" fmla="*/ 652018 h 736476"/>
                <a:gd name="connsiteX784" fmla="*/ 642876 w 2980434"/>
                <a:gd name="connsiteY784" fmla="*/ 652018 h 736476"/>
                <a:gd name="connsiteX785" fmla="*/ 640642 w 2980434"/>
                <a:gd name="connsiteY785" fmla="*/ 660189 h 736476"/>
                <a:gd name="connsiteX786" fmla="*/ 632856 w 2980434"/>
                <a:gd name="connsiteY786" fmla="*/ 668536 h 736476"/>
                <a:gd name="connsiteX787" fmla="*/ 594892 w 2980434"/>
                <a:gd name="connsiteY787" fmla="*/ 695561 h 736476"/>
                <a:gd name="connsiteX788" fmla="*/ 544764 w 2980434"/>
                <a:gd name="connsiteY788" fmla="*/ 695561 h 736476"/>
                <a:gd name="connsiteX789" fmla="*/ 506799 w 2980434"/>
                <a:gd name="connsiteY789" fmla="*/ 668536 h 736476"/>
                <a:gd name="connsiteX790" fmla="*/ 499013 w 2980434"/>
                <a:gd name="connsiteY790" fmla="*/ 660189 h 736476"/>
                <a:gd name="connsiteX791" fmla="*/ 496780 w 2980434"/>
                <a:gd name="connsiteY791" fmla="*/ 652018 h 736476"/>
                <a:gd name="connsiteX792" fmla="*/ 496418 w 2980434"/>
                <a:gd name="connsiteY792" fmla="*/ 652018 h 736476"/>
                <a:gd name="connsiteX793" fmla="*/ 496598 w 2980434"/>
                <a:gd name="connsiteY793" fmla="*/ 651356 h 736476"/>
                <a:gd name="connsiteX794" fmla="*/ 496418 w 2980434"/>
                <a:gd name="connsiteY794" fmla="*/ 650694 h 736476"/>
                <a:gd name="connsiteX795" fmla="*/ 496525 w 2980434"/>
                <a:gd name="connsiteY795" fmla="*/ 650305 h 736476"/>
                <a:gd name="connsiteX796" fmla="*/ 496886 w 2980434"/>
                <a:gd name="connsiteY796" fmla="*/ 650305 h 736476"/>
                <a:gd name="connsiteX797" fmla="*/ 499013 w 2980434"/>
                <a:gd name="connsiteY797" fmla="*/ 642523 h 736476"/>
                <a:gd name="connsiteX798" fmla="*/ 506799 w 2980434"/>
                <a:gd name="connsiteY798" fmla="*/ 634176 h 736476"/>
                <a:gd name="connsiteX799" fmla="*/ 544764 w 2980434"/>
                <a:gd name="connsiteY799" fmla="*/ 607151 h 736476"/>
                <a:gd name="connsiteX800" fmla="*/ 569828 w 2980434"/>
                <a:gd name="connsiteY800" fmla="*/ 599761 h 736476"/>
                <a:gd name="connsiteX801" fmla="*/ 352866 w 2980434"/>
                <a:gd name="connsiteY801" fmla="*/ 599761 h 736476"/>
                <a:gd name="connsiteX802" fmla="*/ 377931 w 2980434"/>
                <a:gd name="connsiteY802" fmla="*/ 607151 h 736476"/>
                <a:gd name="connsiteX803" fmla="*/ 415895 w 2980434"/>
                <a:gd name="connsiteY803" fmla="*/ 634176 h 736476"/>
                <a:gd name="connsiteX804" fmla="*/ 423681 w 2980434"/>
                <a:gd name="connsiteY804" fmla="*/ 642523 h 736476"/>
                <a:gd name="connsiteX805" fmla="*/ 425808 w 2980434"/>
                <a:gd name="connsiteY805" fmla="*/ 650305 h 736476"/>
                <a:gd name="connsiteX806" fmla="*/ 426170 w 2980434"/>
                <a:gd name="connsiteY806" fmla="*/ 650305 h 736476"/>
                <a:gd name="connsiteX807" fmla="*/ 426277 w 2980434"/>
                <a:gd name="connsiteY807" fmla="*/ 650694 h 736476"/>
                <a:gd name="connsiteX808" fmla="*/ 426095 w 2980434"/>
                <a:gd name="connsiteY808" fmla="*/ 651356 h 736476"/>
                <a:gd name="connsiteX809" fmla="*/ 426277 w 2980434"/>
                <a:gd name="connsiteY809" fmla="*/ 652018 h 736476"/>
                <a:gd name="connsiteX810" fmla="*/ 425915 w 2980434"/>
                <a:gd name="connsiteY810" fmla="*/ 652018 h 736476"/>
                <a:gd name="connsiteX811" fmla="*/ 423681 w 2980434"/>
                <a:gd name="connsiteY811" fmla="*/ 660189 h 736476"/>
                <a:gd name="connsiteX812" fmla="*/ 415895 w 2980434"/>
                <a:gd name="connsiteY812" fmla="*/ 668536 h 736476"/>
                <a:gd name="connsiteX813" fmla="*/ 377931 w 2980434"/>
                <a:gd name="connsiteY813" fmla="*/ 695561 h 736476"/>
                <a:gd name="connsiteX814" fmla="*/ 327803 w 2980434"/>
                <a:gd name="connsiteY814" fmla="*/ 695561 h 736476"/>
                <a:gd name="connsiteX815" fmla="*/ 289838 w 2980434"/>
                <a:gd name="connsiteY815" fmla="*/ 668536 h 736476"/>
                <a:gd name="connsiteX816" fmla="*/ 282052 w 2980434"/>
                <a:gd name="connsiteY816" fmla="*/ 660189 h 736476"/>
                <a:gd name="connsiteX817" fmla="*/ 279818 w 2980434"/>
                <a:gd name="connsiteY817" fmla="*/ 652018 h 736476"/>
                <a:gd name="connsiteX818" fmla="*/ 279457 w 2980434"/>
                <a:gd name="connsiteY818" fmla="*/ 652018 h 736476"/>
                <a:gd name="connsiteX819" fmla="*/ 279637 w 2980434"/>
                <a:gd name="connsiteY819" fmla="*/ 651356 h 736476"/>
                <a:gd name="connsiteX820" fmla="*/ 279457 w 2980434"/>
                <a:gd name="connsiteY820" fmla="*/ 650694 h 736476"/>
                <a:gd name="connsiteX821" fmla="*/ 279563 w 2980434"/>
                <a:gd name="connsiteY821" fmla="*/ 650305 h 736476"/>
                <a:gd name="connsiteX822" fmla="*/ 279925 w 2980434"/>
                <a:gd name="connsiteY822" fmla="*/ 650305 h 736476"/>
                <a:gd name="connsiteX823" fmla="*/ 282052 w 2980434"/>
                <a:gd name="connsiteY823" fmla="*/ 642523 h 736476"/>
                <a:gd name="connsiteX824" fmla="*/ 289838 w 2980434"/>
                <a:gd name="connsiteY824" fmla="*/ 634176 h 736476"/>
                <a:gd name="connsiteX825" fmla="*/ 327803 w 2980434"/>
                <a:gd name="connsiteY825" fmla="*/ 607151 h 736476"/>
                <a:gd name="connsiteX826" fmla="*/ 352866 w 2980434"/>
                <a:gd name="connsiteY826" fmla="*/ 599761 h 736476"/>
                <a:gd name="connsiteX827" fmla="*/ 2796087 w 2980434"/>
                <a:gd name="connsiteY827" fmla="*/ 592235 h 736476"/>
                <a:gd name="connsiteX828" fmla="*/ 2801512 w 2980434"/>
                <a:gd name="connsiteY828" fmla="*/ 595239 h 736476"/>
                <a:gd name="connsiteX829" fmla="*/ 2808375 w 2980434"/>
                <a:gd name="connsiteY829" fmla="*/ 603834 h 736476"/>
                <a:gd name="connsiteX830" fmla="*/ 2805006 w 2980434"/>
                <a:gd name="connsiteY830" fmla="*/ 612551 h 736476"/>
                <a:gd name="connsiteX831" fmla="*/ 2793181 w 2980434"/>
                <a:gd name="connsiteY831" fmla="*/ 617338 h 736476"/>
                <a:gd name="connsiteX832" fmla="*/ 2780935 w 2980434"/>
                <a:gd name="connsiteY832" fmla="*/ 614938 h 736476"/>
                <a:gd name="connsiteX833" fmla="*/ 2774072 w 2980434"/>
                <a:gd name="connsiteY833" fmla="*/ 606344 h 736476"/>
                <a:gd name="connsiteX834" fmla="*/ 2777440 w 2980434"/>
                <a:gd name="connsiteY834" fmla="*/ 597626 h 736476"/>
                <a:gd name="connsiteX835" fmla="*/ 2789266 w 2980434"/>
                <a:gd name="connsiteY835" fmla="*/ 592841 h 736476"/>
                <a:gd name="connsiteX836" fmla="*/ 2796087 w 2980434"/>
                <a:gd name="connsiteY836" fmla="*/ 592235 h 736476"/>
                <a:gd name="connsiteX837" fmla="*/ 2075609 w 2980434"/>
                <a:gd name="connsiteY837" fmla="*/ 592235 h 736476"/>
                <a:gd name="connsiteX838" fmla="*/ 2081036 w 2980434"/>
                <a:gd name="connsiteY838" fmla="*/ 595239 h 736476"/>
                <a:gd name="connsiteX839" fmla="*/ 2087898 w 2980434"/>
                <a:gd name="connsiteY839" fmla="*/ 603834 h 736476"/>
                <a:gd name="connsiteX840" fmla="*/ 2084529 w 2980434"/>
                <a:gd name="connsiteY840" fmla="*/ 612551 h 736476"/>
                <a:gd name="connsiteX841" fmla="*/ 2072703 w 2980434"/>
                <a:gd name="connsiteY841" fmla="*/ 617338 h 736476"/>
                <a:gd name="connsiteX842" fmla="*/ 2060458 w 2980434"/>
                <a:gd name="connsiteY842" fmla="*/ 614938 h 736476"/>
                <a:gd name="connsiteX843" fmla="*/ 2053594 w 2980434"/>
                <a:gd name="connsiteY843" fmla="*/ 606344 h 736476"/>
                <a:gd name="connsiteX844" fmla="*/ 2056964 w 2980434"/>
                <a:gd name="connsiteY844" fmla="*/ 597626 h 736476"/>
                <a:gd name="connsiteX845" fmla="*/ 2068789 w 2980434"/>
                <a:gd name="connsiteY845" fmla="*/ 592841 h 736476"/>
                <a:gd name="connsiteX846" fmla="*/ 2075609 w 2980434"/>
                <a:gd name="connsiteY846" fmla="*/ 592235 h 736476"/>
                <a:gd name="connsiteX847" fmla="*/ 1355277 w 2980434"/>
                <a:gd name="connsiteY847" fmla="*/ 592235 h 736476"/>
                <a:gd name="connsiteX848" fmla="*/ 1360703 w 2980434"/>
                <a:gd name="connsiteY848" fmla="*/ 595239 h 736476"/>
                <a:gd name="connsiteX849" fmla="*/ 1367567 w 2980434"/>
                <a:gd name="connsiteY849" fmla="*/ 603834 h 736476"/>
                <a:gd name="connsiteX850" fmla="*/ 1364198 w 2980434"/>
                <a:gd name="connsiteY850" fmla="*/ 612551 h 736476"/>
                <a:gd name="connsiteX851" fmla="*/ 1352372 w 2980434"/>
                <a:gd name="connsiteY851" fmla="*/ 617338 h 736476"/>
                <a:gd name="connsiteX852" fmla="*/ 1340127 w 2980434"/>
                <a:gd name="connsiteY852" fmla="*/ 614938 h 736476"/>
                <a:gd name="connsiteX853" fmla="*/ 1333263 w 2980434"/>
                <a:gd name="connsiteY853" fmla="*/ 606344 h 736476"/>
                <a:gd name="connsiteX854" fmla="*/ 1336631 w 2980434"/>
                <a:gd name="connsiteY854" fmla="*/ 597626 h 736476"/>
                <a:gd name="connsiteX855" fmla="*/ 1348457 w 2980434"/>
                <a:gd name="connsiteY855" fmla="*/ 592841 h 736476"/>
                <a:gd name="connsiteX856" fmla="*/ 1355277 w 2980434"/>
                <a:gd name="connsiteY856" fmla="*/ 592235 h 736476"/>
                <a:gd name="connsiteX857" fmla="*/ 636310 w 2980434"/>
                <a:gd name="connsiteY857" fmla="*/ 592235 h 736476"/>
                <a:gd name="connsiteX858" fmla="*/ 641734 w 2980434"/>
                <a:gd name="connsiteY858" fmla="*/ 595239 h 736476"/>
                <a:gd name="connsiteX859" fmla="*/ 648598 w 2980434"/>
                <a:gd name="connsiteY859" fmla="*/ 603834 h 736476"/>
                <a:gd name="connsiteX860" fmla="*/ 645229 w 2980434"/>
                <a:gd name="connsiteY860" fmla="*/ 612551 h 736476"/>
                <a:gd name="connsiteX861" fmla="*/ 633403 w 2980434"/>
                <a:gd name="connsiteY861" fmla="*/ 617338 h 736476"/>
                <a:gd name="connsiteX862" fmla="*/ 621158 w 2980434"/>
                <a:gd name="connsiteY862" fmla="*/ 614938 h 736476"/>
                <a:gd name="connsiteX863" fmla="*/ 614295 w 2980434"/>
                <a:gd name="connsiteY863" fmla="*/ 606344 h 736476"/>
                <a:gd name="connsiteX864" fmla="*/ 617663 w 2980434"/>
                <a:gd name="connsiteY864" fmla="*/ 597626 h 736476"/>
                <a:gd name="connsiteX865" fmla="*/ 629489 w 2980434"/>
                <a:gd name="connsiteY865" fmla="*/ 592841 h 736476"/>
                <a:gd name="connsiteX866" fmla="*/ 636310 w 2980434"/>
                <a:gd name="connsiteY866" fmla="*/ 592235 h 736476"/>
                <a:gd name="connsiteX867" fmla="*/ 2838210 w 2980434"/>
                <a:gd name="connsiteY867" fmla="*/ 589650 h 736476"/>
                <a:gd name="connsiteX868" fmla="*/ 2869941 w 2980434"/>
                <a:gd name="connsiteY868" fmla="*/ 589650 h 736476"/>
                <a:gd name="connsiteX869" fmla="*/ 2890889 w 2980434"/>
                <a:gd name="connsiteY869" fmla="*/ 604561 h 736476"/>
                <a:gd name="connsiteX870" fmla="*/ 2890889 w 2980434"/>
                <a:gd name="connsiteY870" fmla="*/ 650305 h 736476"/>
                <a:gd name="connsiteX871" fmla="*/ 2890889 w 2980434"/>
                <a:gd name="connsiteY871" fmla="*/ 652018 h 736476"/>
                <a:gd name="connsiteX872" fmla="*/ 2890889 w 2980434"/>
                <a:gd name="connsiteY872" fmla="*/ 677940 h 736476"/>
                <a:gd name="connsiteX873" fmla="*/ 2869941 w 2980434"/>
                <a:gd name="connsiteY873" fmla="*/ 692853 h 736476"/>
                <a:gd name="connsiteX874" fmla="*/ 2838211 w 2980434"/>
                <a:gd name="connsiteY874" fmla="*/ 692853 h 736476"/>
                <a:gd name="connsiteX875" fmla="*/ 2817261 w 2980434"/>
                <a:gd name="connsiteY875" fmla="*/ 677940 h 736476"/>
                <a:gd name="connsiteX876" fmla="*/ 2817261 w 2980434"/>
                <a:gd name="connsiteY876" fmla="*/ 652018 h 736476"/>
                <a:gd name="connsiteX877" fmla="*/ 2817261 w 2980434"/>
                <a:gd name="connsiteY877" fmla="*/ 650305 h 736476"/>
                <a:gd name="connsiteX878" fmla="*/ 2817261 w 2980434"/>
                <a:gd name="connsiteY878" fmla="*/ 604561 h 736476"/>
                <a:gd name="connsiteX879" fmla="*/ 2838210 w 2980434"/>
                <a:gd name="connsiteY879" fmla="*/ 589650 h 736476"/>
                <a:gd name="connsiteX880" fmla="*/ 2117733 w 2980434"/>
                <a:gd name="connsiteY880" fmla="*/ 589650 h 736476"/>
                <a:gd name="connsiteX881" fmla="*/ 2149464 w 2980434"/>
                <a:gd name="connsiteY881" fmla="*/ 589650 h 736476"/>
                <a:gd name="connsiteX882" fmla="*/ 2170412 w 2980434"/>
                <a:gd name="connsiteY882" fmla="*/ 604561 h 736476"/>
                <a:gd name="connsiteX883" fmla="*/ 2170412 w 2980434"/>
                <a:gd name="connsiteY883" fmla="*/ 650305 h 736476"/>
                <a:gd name="connsiteX884" fmla="*/ 2170412 w 2980434"/>
                <a:gd name="connsiteY884" fmla="*/ 652018 h 736476"/>
                <a:gd name="connsiteX885" fmla="*/ 2170412 w 2980434"/>
                <a:gd name="connsiteY885" fmla="*/ 677940 h 736476"/>
                <a:gd name="connsiteX886" fmla="*/ 2149464 w 2980434"/>
                <a:gd name="connsiteY886" fmla="*/ 692853 h 736476"/>
                <a:gd name="connsiteX887" fmla="*/ 2117734 w 2980434"/>
                <a:gd name="connsiteY887" fmla="*/ 692853 h 736476"/>
                <a:gd name="connsiteX888" fmla="*/ 2096783 w 2980434"/>
                <a:gd name="connsiteY888" fmla="*/ 677940 h 736476"/>
                <a:gd name="connsiteX889" fmla="*/ 2096783 w 2980434"/>
                <a:gd name="connsiteY889" fmla="*/ 652018 h 736476"/>
                <a:gd name="connsiteX890" fmla="*/ 2096783 w 2980434"/>
                <a:gd name="connsiteY890" fmla="*/ 650305 h 736476"/>
                <a:gd name="connsiteX891" fmla="*/ 2096783 w 2980434"/>
                <a:gd name="connsiteY891" fmla="*/ 604561 h 736476"/>
                <a:gd name="connsiteX892" fmla="*/ 2117733 w 2980434"/>
                <a:gd name="connsiteY892" fmla="*/ 589650 h 736476"/>
                <a:gd name="connsiteX893" fmla="*/ 1397401 w 2980434"/>
                <a:gd name="connsiteY893" fmla="*/ 589650 h 736476"/>
                <a:gd name="connsiteX894" fmla="*/ 1429131 w 2980434"/>
                <a:gd name="connsiteY894" fmla="*/ 589650 h 736476"/>
                <a:gd name="connsiteX895" fmla="*/ 1450081 w 2980434"/>
                <a:gd name="connsiteY895" fmla="*/ 604561 h 736476"/>
                <a:gd name="connsiteX896" fmla="*/ 1450081 w 2980434"/>
                <a:gd name="connsiteY896" fmla="*/ 650305 h 736476"/>
                <a:gd name="connsiteX897" fmla="*/ 1450081 w 2980434"/>
                <a:gd name="connsiteY897" fmla="*/ 652018 h 736476"/>
                <a:gd name="connsiteX898" fmla="*/ 1450081 w 2980434"/>
                <a:gd name="connsiteY898" fmla="*/ 677940 h 736476"/>
                <a:gd name="connsiteX899" fmla="*/ 1429131 w 2980434"/>
                <a:gd name="connsiteY899" fmla="*/ 692853 h 736476"/>
                <a:gd name="connsiteX900" fmla="*/ 1397401 w 2980434"/>
                <a:gd name="connsiteY900" fmla="*/ 692853 h 736476"/>
                <a:gd name="connsiteX901" fmla="*/ 1376452 w 2980434"/>
                <a:gd name="connsiteY901" fmla="*/ 677940 h 736476"/>
                <a:gd name="connsiteX902" fmla="*/ 1376452 w 2980434"/>
                <a:gd name="connsiteY902" fmla="*/ 652018 h 736476"/>
                <a:gd name="connsiteX903" fmla="*/ 1376452 w 2980434"/>
                <a:gd name="connsiteY903" fmla="*/ 650305 h 736476"/>
                <a:gd name="connsiteX904" fmla="*/ 1376452 w 2980434"/>
                <a:gd name="connsiteY904" fmla="*/ 604561 h 736476"/>
                <a:gd name="connsiteX905" fmla="*/ 1397401 w 2980434"/>
                <a:gd name="connsiteY905" fmla="*/ 589650 h 736476"/>
                <a:gd name="connsiteX906" fmla="*/ 678433 w 2980434"/>
                <a:gd name="connsiteY906" fmla="*/ 589650 h 736476"/>
                <a:gd name="connsiteX907" fmla="*/ 710163 w 2980434"/>
                <a:gd name="connsiteY907" fmla="*/ 589650 h 736476"/>
                <a:gd name="connsiteX908" fmla="*/ 731112 w 2980434"/>
                <a:gd name="connsiteY908" fmla="*/ 604561 h 736476"/>
                <a:gd name="connsiteX909" fmla="*/ 731112 w 2980434"/>
                <a:gd name="connsiteY909" fmla="*/ 650305 h 736476"/>
                <a:gd name="connsiteX910" fmla="*/ 731112 w 2980434"/>
                <a:gd name="connsiteY910" fmla="*/ 652018 h 736476"/>
                <a:gd name="connsiteX911" fmla="*/ 731112 w 2980434"/>
                <a:gd name="connsiteY911" fmla="*/ 677940 h 736476"/>
                <a:gd name="connsiteX912" fmla="*/ 710163 w 2980434"/>
                <a:gd name="connsiteY912" fmla="*/ 692853 h 736476"/>
                <a:gd name="connsiteX913" fmla="*/ 678433 w 2980434"/>
                <a:gd name="connsiteY913" fmla="*/ 692853 h 736476"/>
                <a:gd name="connsiteX914" fmla="*/ 657483 w 2980434"/>
                <a:gd name="connsiteY914" fmla="*/ 677940 h 736476"/>
                <a:gd name="connsiteX915" fmla="*/ 657483 w 2980434"/>
                <a:gd name="connsiteY915" fmla="*/ 652018 h 736476"/>
                <a:gd name="connsiteX916" fmla="*/ 657483 w 2980434"/>
                <a:gd name="connsiteY916" fmla="*/ 650305 h 736476"/>
                <a:gd name="connsiteX917" fmla="*/ 657483 w 2980434"/>
                <a:gd name="connsiteY917" fmla="*/ 604561 h 736476"/>
                <a:gd name="connsiteX918" fmla="*/ 678433 w 2980434"/>
                <a:gd name="connsiteY918" fmla="*/ 589650 h 736476"/>
                <a:gd name="connsiteX919" fmla="*/ 2638652 w 2980434"/>
                <a:gd name="connsiteY919" fmla="*/ 586958 h 736476"/>
                <a:gd name="connsiteX920" fmla="*/ 2648164 w 2980434"/>
                <a:gd name="connsiteY920" fmla="*/ 589763 h 736476"/>
                <a:gd name="connsiteX921" fmla="*/ 2670710 w 2980434"/>
                <a:gd name="connsiteY921" fmla="*/ 605811 h 736476"/>
                <a:gd name="connsiteX922" fmla="*/ 2670708 w 2980434"/>
                <a:gd name="connsiteY922" fmla="*/ 619353 h 736476"/>
                <a:gd name="connsiteX923" fmla="*/ 2656301 w 2980434"/>
                <a:gd name="connsiteY923" fmla="*/ 629610 h 736476"/>
                <a:gd name="connsiteX924" fmla="*/ 2637277 w 2980434"/>
                <a:gd name="connsiteY924" fmla="*/ 629610 h 736476"/>
                <a:gd name="connsiteX925" fmla="*/ 2614732 w 2980434"/>
                <a:gd name="connsiteY925" fmla="*/ 613562 h 736476"/>
                <a:gd name="connsiteX926" fmla="*/ 2614732 w 2980434"/>
                <a:gd name="connsiteY926" fmla="*/ 600019 h 736476"/>
                <a:gd name="connsiteX927" fmla="*/ 2629140 w 2980434"/>
                <a:gd name="connsiteY927" fmla="*/ 589763 h 736476"/>
                <a:gd name="connsiteX928" fmla="*/ 2638652 w 2980434"/>
                <a:gd name="connsiteY928" fmla="*/ 586958 h 736476"/>
                <a:gd name="connsiteX929" fmla="*/ 1918175 w 2980434"/>
                <a:gd name="connsiteY929" fmla="*/ 586958 h 736476"/>
                <a:gd name="connsiteX930" fmla="*/ 1927686 w 2980434"/>
                <a:gd name="connsiteY930" fmla="*/ 589763 h 736476"/>
                <a:gd name="connsiteX931" fmla="*/ 1950232 w 2980434"/>
                <a:gd name="connsiteY931" fmla="*/ 605811 h 736476"/>
                <a:gd name="connsiteX932" fmla="*/ 1950232 w 2980434"/>
                <a:gd name="connsiteY932" fmla="*/ 619353 h 736476"/>
                <a:gd name="connsiteX933" fmla="*/ 1935824 w 2980434"/>
                <a:gd name="connsiteY933" fmla="*/ 629610 h 736476"/>
                <a:gd name="connsiteX934" fmla="*/ 1916800 w 2980434"/>
                <a:gd name="connsiteY934" fmla="*/ 629610 h 736476"/>
                <a:gd name="connsiteX935" fmla="*/ 1894255 w 2980434"/>
                <a:gd name="connsiteY935" fmla="*/ 613562 h 736476"/>
                <a:gd name="connsiteX936" fmla="*/ 1894255 w 2980434"/>
                <a:gd name="connsiteY936" fmla="*/ 600019 h 736476"/>
                <a:gd name="connsiteX937" fmla="*/ 1908663 w 2980434"/>
                <a:gd name="connsiteY937" fmla="*/ 589763 h 736476"/>
                <a:gd name="connsiteX938" fmla="*/ 1918175 w 2980434"/>
                <a:gd name="connsiteY938" fmla="*/ 586958 h 736476"/>
                <a:gd name="connsiteX939" fmla="*/ 1197842 w 2980434"/>
                <a:gd name="connsiteY939" fmla="*/ 586958 h 736476"/>
                <a:gd name="connsiteX940" fmla="*/ 1207355 w 2980434"/>
                <a:gd name="connsiteY940" fmla="*/ 589763 h 736476"/>
                <a:gd name="connsiteX941" fmla="*/ 1229899 w 2980434"/>
                <a:gd name="connsiteY941" fmla="*/ 605811 h 736476"/>
                <a:gd name="connsiteX942" fmla="*/ 1229899 w 2980434"/>
                <a:gd name="connsiteY942" fmla="*/ 619353 h 736476"/>
                <a:gd name="connsiteX943" fmla="*/ 1215492 w 2980434"/>
                <a:gd name="connsiteY943" fmla="*/ 629610 h 736476"/>
                <a:gd name="connsiteX944" fmla="*/ 1196468 w 2980434"/>
                <a:gd name="connsiteY944" fmla="*/ 629610 h 736476"/>
                <a:gd name="connsiteX945" fmla="*/ 1173924 w 2980434"/>
                <a:gd name="connsiteY945" fmla="*/ 613562 h 736476"/>
                <a:gd name="connsiteX946" fmla="*/ 1173924 w 2980434"/>
                <a:gd name="connsiteY946" fmla="*/ 600019 h 736476"/>
                <a:gd name="connsiteX947" fmla="*/ 1188331 w 2980434"/>
                <a:gd name="connsiteY947" fmla="*/ 589763 h 736476"/>
                <a:gd name="connsiteX948" fmla="*/ 1197842 w 2980434"/>
                <a:gd name="connsiteY948" fmla="*/ 586958 h 736476"/>
                <a:gd name="connsiteX949" fmla="*/ 478875 w 2980434"/>
                <a:gd name="connsiteY949" fmla="*/ 586958 h 736476"/>
                <a:gd name="connsiteX950" fmla="*/ 488386 w 2980434"/>
                <a:gd name="connsiteY950" fmla="*/ 589763 h 736476"/>
                <a:gd name="connsiteX951" fmla="*/ 510932 w 2980434"/>
                <a:gd name="connsiteY951" fmla="*/ 605811 h 736476"/>
                <a:gd name="connsiteX952" fmla="*/ 510930 w 2980434"/>
                <a:gd name="connsiteY952" fmla="*/ 619353 h 736476"/>
                <a:gd name="connsiteX953" fmla="*/ 496524 w 2980434"/>
                <a:gd name="connsiteY953" fmla="*/ 629610 h 736476"/>
                <a:gd name="connsiteX954" fmla="*/ 477501 w 2980434"/>
                <a:gd name="connsiteY954" fmla="*/ 629610 h 736476"/>
                <a:gd name="connsiteX955" fmla="*/ 454955 w 2980434"/>
                <a:gd name="connsiteY955" fmla="*/ 613562 h 736476"/>
                <a:gd name="connsiteX956" fmla="*/ 454955 w 2980434"/>
                <a:gd name="connsiteY956" fmla="*/ 600019 h 736476"/>
                <a:gd name="connsiteX957" fmla="*/ 469363 w 2980434"/>
                <a:gd name="connsiteY957" fmla="*/ 589763 h 736476"/>
                <a:gd name="connsiteX958" fmla="*/ 478875 w 2980434"/>
                <a:gd name="connsiteY958" fmla="*/ 586958 h 736476"/>
                <a:gd name="connsiteX959" fmla="*/ 2750481 w 2980434"/>
                <a:gd name="connsiteY959" fmla="*/ 574683 h 736476"/>
                <a:gd name="connsiteX960" fmla="*/ 2755713 w 2980434"/>
                <a:gd name="connsiteY960" fmla="*/ 576303 h 736476"/>
                <a:gd name="connsiteX961" fmla="*/ 2763554 w 2980434"/>
                <a:gd name="connsiteY961" fmla="*/ 582087 h 736476"/>
                <a:gd name="connsiteX962" fmla="*/ 2763367 w 2980434"/>
                <a:gd name="connsiteY962" fmla="*/ 589589 h 736476"/>
                <a:gd name="connsiteX963" fmla="*/ 2755243 w 2980434"/>
                <a:gd name="connsiteY963" fmla="*/ 595171 h 736476"/>
                <a:gd name="connsiteX964" fmla="*/ 2744703 w 2980434"/>
                <a:gd name="connsiteY964" fmla="*/ 595039 h 736476"/>
                <a:gd name="connsiteX965" fmla="*/ 2736861 w 2980434"/>
                <a:gd name="connsiteY965" fmla="*/ 589256 h 736476"/>
                <a:gd name="connsiteX966" fmla="*/ 2737048 w 2980434"/>
                <a:gd name="connsiteY966" fmla="*/ 581752 h 736476"/>
                <a:gd name="connsiteX967" fmla="*/ 2745171 w 2980434"/>
                <a:gd name="connsiteY967" fmla="*/ 576171 h 736476"/>
                <a:gd name="connsiteX968" fmla="*/ 2750481 w 2980434"/>
                <a:gd name="connsiteY968" fmla="*/ 574683 h 736476"/>
                <a:gd name="connsiteX969" fmla="*/ 2030004 w 2980434"/>
                <a:gd name="connsiteY969" fmla="*/ 574683 h 736476"/>
                <a:gd name="connsiteX970" fmla="*/ 2035235 w 2980434"/>
                <a:gd name="connsiteY970" fmla="*/ 576303 h 736476"/>
                <a:gd name="connsiteX971" fmla="*/ 2043077 w 2980434"/>
                <a:gd name="connsiteY971" fmla="*/ 582087 h 736476"/>
                <a:gd name="connsiteX972" fmla="*/ 2042890 w 2980434"/>
                <a:gd name="connsiteY972" fmla="*/ 589589 h 736476"/>
                <a:gd name="connsiteX973" fmla="*/ 2034765 w 2980434"/>
                <a:gd name="connsiteY973" fmla="*/ 595171 h 736476"/>
                <a:gd name="connsiteX974" fmla="*/ 2024225 w 2980434"/>
                <a:gd name="connsiteY974" fmla="*/ 595039 h 736476"/>
                <a:gd name="connsiteX975" fmla="*/ 2016384 w 2980434"/>
                <a:gd name="connsiteY975" fmla="*/ 589256 h 736476"/>
                <a:gd name="connsiteX976" fmla="*/ 2016570 w 2980434"/>
                <a:gd name="connsiteY976" fmla="*/ 581752 h 736476"/>
                <a:gd name="connsiteX977" fmla="*/ 2024695 w 2980434"/>
                <a:gd name="connsiteY977" fmla="*/ 576171 h 736476"/>
                <a:gd name="connsiteX978" fmla="*/ 2030004 w 2980434"/>
                <a:gd name="connsiteY978" fmla="*/ 574683 h 736476"/>
                <a:gd name="connsiteX979" fmla="*/ 1309672 w 2980434"/>
                <a:gd name="connsiteY979" fmla="*/ 574683 h 736476"/>
                <a:gd name="connsiteX980" fmla="*/ 1314903 w 2980434"/>
                <a:gd name="connsiteY980" fmla="*/ 576303 h 736476"/>
                <a:gd name="connsiteX981" fmla="*/ 1322744 w 2980434"/>
                <a:gd name="connsiteY981" fmla="*/ 582087 h 736476"/>
                <a:gd name="connsiteX982" fmla="*/ 1322558 w 2980434"/>
                <a:gd name="connsiteY982" fmla="*/ 589589 h 736476"/>
                <a:gd name="connsiteX983" fmla="*/ 1314434 w 2980434"/>
                <a:gd name="connsiteY983" fmla="*/ 595171 h 736476"/>
                <a:gd name="connsiteX984" fmla="*/ 1303893 w 2980434"/>
                <a:gd name="connsiteY984" fmla="*/ 595039 h 736476"/>
                <a:gd name="connsiteX985" fmla="*/ 1296052 w 2980434"/>
                <a:gd name="connsiteY985" fmla="*/ 589256 h 736476"/>
                <a:gd name="connsiteX986" fmla="*/ 1296239 w 2980434"/>
                <a:gd name="connsiteY986" fmla="*/ 581752 h 736476"/>
                <a:gd name="connsiteX987" fmla="*/ 1304363 w 2980434"/>
                <a:gd name="connsiteY987" fmla="*/ 576171 h 736476"/>
                <a:gd name="connsiteX988" fmla="*/ 1309672 w 2980434"/>
                <a:gd name="connsiteY988" fmla="*/ 574683 h 736476"/>
                <a:gd name="connsiteX989" fmla="*/ 590703 w 2980434"/>
                <a:gd name="connsiteY989" fmla="*/ 574683 h 736476"/>
                <a:gd name="connsiteX990" fmla="*/ 595935 w 2980434"/>
                <a:gd name="connsiteY990" fmla="*/ 576303 h 736476"/>
                <a:gd name="connsiteX991" fmla="*/ 603776 w 2980434"/>
                <a:gd name="connsiteY991" fmla="*/ 582087 h 736476"/>
                <a:gd name="connsiteX992" fmla="*/ 603589 w 2980434"/>
                <a:gd name="connsiteY992" fmla="*/ 589589 h 736476"/>
                <a:gd name="connsiteX993" fmla="*/ 595465 w 2980434"/>
                <a:gd name="connsiteY993" fmla="*/ 595171 h 736476"/>
                <a:gd name="connsiteX994" fmla="*/ 584925 w 2980434"/>
                <a:gd name="connsiteY994" fmla="*/ 595039 h 736476"/>
                <a:gd name="connsiteX995" fmla="*/ 577084 w 2980434"/>
                <a:gd name="connsiteY995" fmla="*/ 589256 h 736476"/>
                <a:gd name="connsiteX996" fmla="*/ 577270 w 2980434"/>
                <a:gd name="connsiteY996" fmla="*/ 581752 h 736476"/>
                <a:gd name="connsiteX997" fmla="*/ 585394 w 2980434"/>
                <a:gd name="connsiteY997" fmla="*/ 576171 h 736476"/>
                <a:gd name="connsiteX998" fmla="*/ 590703 w 2980434"/>
                <a:gd name="connsiteY998" fmla="*/ 574683 h 736476"/>
                <a:gd name="connsiteX999" fmla="*/ 2381969 w 2980434"/>
                <a:gd name="connsiteY999" fmla="*/ 574255 h 736476"/>
                <a:gd name="connsiteX1000" fmla="*/ 2387673 w 2980434"/>
                <a:gd name="connsiteY1000" fmla="*/ 576151 h 736476"/>
                <a:gd name="connsiteX1001" fmla="*/ 2394254 w 2980434"/>
                <a:gd name="connsiteY1001" fmla="*/ 581272 h 736476"/>
                <a:gd name="connsiteX1002" fmla="*/ 2393738 w 2980434"/>
                <a:gd name="connsiteY1002" fmla="*/ 589543 h 736476"/>
                <a:gd name="connsiteX1003" fmla="*/ 2386546 w 2980434"/>
                <a:gd name="connsiteY1003" fmla="*/ 594229 h 736476"/>
                <a:gd name="connsiteX1004" fmla="*/ 2374926 w 2980434"/>
                <a:gd name="connsiteY1004" fmla="*/ 593861 h 736476"/>
                <a:gd name="connsiteX1005" fmla="*/ 2368344 w 2980434"/>
                <a:gd name="connsiteY1005" fmla="*/ 588741 h 736476"/>
                <a:gd name="connsiteX1006" fmla="*/ 2368859 w 2980434"/>
                <a:gd name="connsiteY1006" fmla="*/ 580470 h 736476"/>
                <a:gd name="connsiteX1007" fmla="*/ 2376052 w 2980434"/>
                <a:gd name="connsiteY1007" fmla="*/ 575785 h 736476"/>
                <a:gd name="connsiteX1008" fmla="*/ 2381969 w 2980434"/>
                <a:gd name="connsiteY1008" fmla="*/ 574255 h 736476"/>
                <a:gd name="connsiteX1009" fmla="*/ 1661492 w 2980434"/>
                <a:gd name="connsiteY1009" fmla="*/ 574255 h 736476"/>
                <a:gd name="connsiteX1010" fmla="*/ 1667196 w 2980434"/>
                <a:gd name="connsiteY1010" fmla="*/ 576151 h 736476"/>
                <a:gd name="connsiteX1011" fmla="*/ 1673777 w 2980434"/>
                <a:gd name="connsiteY1011" fmla="*/ 581272 h 736476"/>
                <a:gd name="connsiteX1012" fmla="*/ 1673261 w 2980434"/>
                <a:gd name="connsiteY1012" fmla="*/ 589543 h 736476"/>
                <a:gd name="connsiteX1013" fmla="*/ 1666068 w 2980434"/>
                <a:gd name="connsiteY1013" fmla="*/ 594229 h 736476"/>
                <a:gd name="connsiteX1014" fmla="*/ 1654448 w 2980434"/>
                <a:gd name="connsiteY1014" fmla="*/ 593861 h 736476"/>
                <a:gd name="connsiteX1015" fmla="*/ 1647868 w 2980434"/>
                <a:gd name="connsiteY1015" fmla="*/ 588741 h 736476"/>
                <a:gd name="connsiteX1016" fmla="*/ 1648383 w 2980434"/>
                <a:gd name="connsiteY1016" fmla="*/ 580470 h 736476"/>
                <a:gd name="connsiteX1017" fmla="*/ 1655576 w 2980434"/>
                <a:gd name="connsiteY1017" fmla="*/ 575785 h 736476"/>
                <a:gd name="connsiteX1018" fmla="*/ 1661492 w 2980434"/>
                <a:gd name="connsiteY1018" fmla="*/ 574255 h 736476"/>
                <a:gd name="connsiteX1019" fmla="*/ 941160 w 2980434"/>
                <a:gd name="connsiteY1019" fmla="*/ 574255 h 736476"/>
                <a:gd name="connsiteX1020" fmla="*/ 946864 w 2980434"/>
                <a:gd name="connsiteY1020" fmla="*/ 576151 h 736476"/>
                <a:gd name="connsiteX1021" fmla="*/ 953445 w 2980434"/>
                <a:gd name="connsiteY1021" fmla="*/ 581272 h 736476"/>
                <a:gd name="connsiteX1022" fmla="*/ 952930 w 2980434"/>
                <a:gd name="connsiteY1022" fmla="*/ 589543 h 736476"/>
                <a:gd name="connsiteX1023" fmla="*/ 945737 w 2980434"/>
                <a:gd name="connsiteY1023" fmla="*/ 594229 h 736476"/>
                <a:gd name="connsiteX1024" fmla="*/ 934117 w 2980434"/>
                <a:gd name="connsiteY1024" fmla="*/ 593861 h 736476"/>
                <a:gd name="connsiteX1025" fmla="*/ 927535 w 2980434"/>
                <a:gd name="connsiteY1025" fmla="*/ 588741 h 736476"/>
                <a:gd name="connsiteX1026" fmla="*/ 928050 w 2980434"/>
                <a:gd name="connsiteY1026" fmla="*/ 580470 h 736476"/>
                <a:gd name="connsiteX1027" fmla="*/ 935243 w 2980434"/>
                <a:gd name="connsiteY1027" fmla="*/ 575785 h 736476"/>
                <a:gd name="connsiteX1028" fmla="*/ 941160 w 2980434"/>
                <a:gd name="connsiteY1028" fmla="*/ 574255 h 736476"/>
                <a:gd name="connsiteX1029" fmla="*/ 222191 w 2980434"/>
                <a:gd name="connsiteY1029" fmla="*/ 574255 h 736476"/>
                <a:gd name="connsiteX1030" fmla="*/ 227896 w 2980434"/>
                <a:gd name="connsiteY1030" fmla="*/ 576151 h 736476"/>
                <a:gd name="connsiteX1031" fmla="*/ 234476 w 2980434"/>
                <a:gd name="connsiteY1031" fmla="*/ 581272 h 736476"/>
                <a:gd name="connsiteX1032" fmla="*/ 233961 w 2980434"/>
                <a:gd name="connsiteY1032" fmla="*/ 589543 h 736476"/>
                <a:gd name="connsiteX1033" fmla="*/ 226768 w 2980434"/>
                <a:gd name="connsiteY1033" fmla="*/ 594229 h 736476"/>
                <a:gd name="connsiteX1034" fmla="*/ 215149 w 2980434"/>
                <a:gd name="connsiteY1034" fmla="*/ 593861 h 736476"/>
                <a:gd name="connsiteX1035" fmla="*/ 208567 w 2980434"/>
                <a:gd name="connsiteY1035" fmla="*/ 588741 h 736476"/>
                <a:gd name="connsiteX1036" fmla="*/ 209083 w 2980434"/>
                <a:gd name="connsiteY1036" fmla="*/ 580470 h 736476"/>
                <a:gd name="connsiteX1037" fmla="*/ 216274 w 2980434"/>
                <a:gd name="connsiteY1037" fmla="*/ 575785 h 736476"/>
                <a:gd name="connsiteX1038" fmla="*/ 222191 w 2980434"/>
                <a:gd name="connsiteY1038" fmla="*/ 574255 h 736476"/>
                <a:gd name="connsiteX1039" fmla="*/ 2821437 w 2980434"/>
                <a:gd name="connsiteY1039" fmla="*/ 563998 h 736476"/>
                <a:gd name="connsiteX1040" fmla="*/ 2826668 w 2980434"/>
                <a:gd name="connsiteY1040" fmla="*/ 565618 h 736476"/>
                <a:gd name="connsiteX1041" fmla="*/ 2834509 w 2980434"/>
                <a:gd name="connsiteY1041" fmla="*/ 571401 h 736476"/>
                <a:gd name="connsiteX1042" fmla="*/ 2834323 w 2980434"/>
                <a:gd name="connsiteY1042" fmla="*/ 578905 h 736476"/>
                <a:gd name="connsiteX1043" fmla="*/ 2826199 w 2980434"/>
                <a:gd name="connsiteY1043" fmla="*/ 584486 h 736476"/>
                <a:gd name="connsiteX1044" fmla="*/ 2815658 w 2980434"/>
                <a:gd name="connsiteY1044" fmla="*/ 584353 h 736476"/>
                <a:gd name="connsiteX1045" fmla="*/ 2807818 w 2980434"/>
                <a:gd name="connsiteY1045" fmla="*/ 578570 h 736476"/>
                <a:gd name="connsiteX1046" fmla="*/ 2808004 w 2980434"/>
                <a:gd name="connsiteY1046" fmla="*/ 571067 h 736476"/>
                <a:gd name="connsiteX1047" fmla="*/ 2816128 w 2980434"/>
                <a:gd name="connsiteY1047" fmla="*/ 565485 h 736476"/>
                <a:gd name="connsiteX1048" fmla="*/ 2821437 w 2980434"/>
                <a:gd name="connsiteY1048" fmla="*/ 563998 h 736476"/>
                <a:gd name="connsiteX1049" fmla="*/ 2100960 w 2980434"/>
                <a:gd name="connsiteY1049" fmla="*/ 563998 h 736476"/>
                <a:gd name="connsiteX1050" fmla="*/ 2106190 w 2980434"/>
                <a:gd name="connsiteY1050" fmla="*/ 565618 h 736476"/>
                <a:gd name="connsiteX1051" fmla="*/ 2114032 w 2980434"/>
                <a:gd name="connsiteY1051" fmla="*/ 571401 h 736476"/>
                <a:gd name="connsiteX1052" fmla="*/ 2113846 w 2980434"/>
                <a:gd name="connsiteY1052" fmla="*/ 578905 h 736476"/>
                <a:gd name="connsiteX1053" fmla="*/ 2105722 w 2980434"/>
                <a:gd name="connsiteY1053" fmla="*/ 584486 h 736476"/>
                <a:gd name="connsiteX1054" fmla="*/ 2095182 w 2980434"/>
                <a:gd name="connsiteY1054" fmla="*/ 584353 h 736476"/>
                <a:gd name="connsiteX1055" fmla="*/ 2087341 w 2980434"/>
                <a:gd name="connsiteY1055" fmla="*/ 578570 h 736476"/>
                <a:gd name="connsiteX1056" fmla="*/ 2087527 w 2980434"/>
                <a:gd name="connsiteY1056" fmla="*/ 571067 h 736476"/>
                <a:gd name="connsiteX1057" fmla="*/ 2095650 w 2980434"/>
                <a:gd name="connsiteY1057" fmla="*/ 565485 h 736476"/>
                <a:gd name="connsiteX1058" fmla="*/ 2100960 w 2980434"/>
                <a:gd name="connsiteY1058" fmla="*/ 563998 h 736476"/>
                <a:gd name="connsiteX1059" fmla="*/ 1380628 w 2980434"/>
                <a:gd name="connsiteY1059" fmla="*/ 563998 h 736476"/>
                <a:gd name="connsiteX1060" fmla="*/ 1385859 w 2980434"/>
                <a:gd name="connsiteY1060" fmla="*/ 565618 h 736476"/>
                <a:gd name="connsiteX1061" fmla="*/ 1393701 w 2980434"/>
                <a:gd name="connsiteY1061" fmla="*/ 571401 h 736476"/>
                <a:gd name="connsiteX1062" fmla="*/ 1393513 w 2980434"/>
                <a:gd name="connsiteY1062" fmla="*/ 578905 h 736476"/>
                <a:gd name="connsiteX1063" fmla="*/ 1385389 w 2980434"/>
                <a:gd name="connsiteY1063" fmla="*/ 584486 h 736476"/>
                <a:gd name="connsiteX1064" fmla="*/ 1374849 w 2980434"/>
                <a:gd name="connsiteY1064" fmla="*/ 584353 h 736476"/>
                <a:gd name="connsiteX1065" fmla="*/ 1367008 w 2980434"/>
                <a:gd name="connsiteY1065" fmla="*/ 578570 h 736476"/>
                <a:gd name="connsiteX1066" fmla="*/ 1367195 w 2980434"/>
                <a:gd name="connsiteY1066" fmla="*/ 571067 h 736476"/>
                <a:gd name="connsiteX1067" fmla="*/ 1375318 w 2980434"/>
                <a:gd name="connsiteY1067" fmla="*/ 565485 h 736476"/>
                <a:gd name="connsiteX1068" fmla="*/ 1380628 w 2980434"/>
                <a:gd name="connsiteY1068" fmla="*/ 563998 h 736476"/>
                <a:gd name="connsiteX1069" fmla="*/ 661660 w 2980434"/>
                <a:gd name="connsiteY1069" fmla="*/ 563998 h 736476"/>
                <a:gd name="connsiteX1070" fmla="*/ 666891 w 2980434"/>
                <a:gd name="connsiteY1070" fmla="*/ 565618 h 736476"/>
                <a:gd name="connsiteX1071" fmla="*/ 674732 w 2980434"/>
                <a:gd name="connsiteY1071" fmla="*/ 571401 h 736476"/>
                <a:gd name="connsiteX1072" fmla="*/ 674546 w 2980434"/>
                <a:gd name="connsiteY1072" fmla="*/ 578905 h 736476"/>
                <a:gd name="connsiteX1073" fmla="*/ 666422 w 2980434"/>
                <a:gd name="connsiteY1073" fmla="*/ 584486 h 736476"/>
                <a:gd name="connsiteX1074" fmla="*/ 655881 w 2980434"/>
                <a:gd name="connsiteY1074" fmla="*/ 584353 h 736476"/>
                <a:gd name="connsiteX1075" fmla="*/ 648041 w 2980434"/>
                <a:gd name="connsiteY1075" fmla="*/ 578570 h 736476"/>
                <a:gd name="connsiteX1076" fmla="*/ 648227 w 2980434"/>
                <a:gd name="connsiteY1076" fmla="*/ 571067 h 736476"/>
                <a:gd name="connsiteX1077" fmla="*/ 656351 w 2980434"/>
                <a:gd name="connsiteY1077" fmla="*/ 565485 h 736476"/>
                <a:gd name="connsiteX1078" fmla="*/ 661660 w 2980434"/>
                <a:gd name="connsiteY1078" fmla="*/ 563998 h 736476"/>
                <a:gd name="connsiteX1079" fmla="*/ 2568205 w 2980434"/>
                <a:gd name="connsiteY1079" fmla="*/ 554454 h 736476"/>
                <a:gd name="connsiteX1080" fmla="*/ 2581716 w 2980434"/>
                <a:gd name="connsiteY1080" fmla="*/ 558437 h 736476"/>
                <a:gd name="connsiteX1081" fmla="*/ 2602181 w 2980434"/>
                <a:gd name="connsiteY1081" fmla="*/ 573006 h 736476"/>
                <a:gd name="connsiteX1082" fmla="*/ 2602181 w 2980434"/>
                <a:gd name="connsiteY1082" fmla="*/ 592242 h 736476"/>
                <a:gd name="connsiteX1083" fmla="*/ 2580671 w 2980434"/>
                <a:gd name="connsiteY1083" fmla="*/ 607553 h 736476"/>
                <a:gd name="connsiteX1084" fmla="*/ 2553650 w 2980434"/>
                <a:gd name="connsiteY1084" fmla="*/ 607553 h 736476"/>
                <a:gd name="connsiteX1085" fmla="*/ 2533185 w 2980434"/>
                <a:gd name="connsiteY1085" fmla="*/ 592986 h 736476"/>
                <a:gd name="connsiteX1086" fmla="*/ 2533185 w 2980434"/>
                <a:gd name="connsiteY1086" fmla="*/ 573750 h 736476"/>
                <a:gd name="connsiteX1087" fmla="*/ 2554695 w 2980434"/>
                <a:gd name="connsiteY1087" fmla="*/ 558437 h 736476"/>
                <a:gd name="connsiteX1088" fmla="*/ 2568205 w 2980434"/>
                <a:gd name="connsiteY1088" fmla="*/ 554454 h 736476"/>
                <a:gd name="connsiteX1089" fmla="*/ 1847728 w 2980434"/>
                <a:gd name="connsiteY1089" fmla="*/ 554454 h 736476"/>
                <a:gd name="connsiteX1090" fmla="*/ 1861239 w 2980434"/>
                <a:gd name="connsiteY1090" fmla="*/ 558437 h 736476"/>
                <a:gd name="connsiteX1091" fmla="*/ 1881704 w 2980434"/>
                <a:gd name="connsiteY1091" fmla="*/ 573006 h 736476"/>
                <a:gd name="connsiteX1092" fmla="*/ 1881704 w 2980434"/>
                <a:gd name="connsiteY1092" fmla="*/ 592242 h 736476"/>
                <a:gd name="connsiteX1093" fmla="*/ 1860194 w 2980434"/>
                <a:gd name="connsiteY1093" fmla="*/ 607553 h 736476"/>
                <a:gd name="connsiteX1094" fmla="*/ 1833172 w 2980434"/>
                <a:gd name="connsiteY1094" fmla="*/ 607553 h 736476"/>
                <a:gd name="connsiteX1095" fmla="*/ 1812708 w 2980434"/>
                <a:gd name="connsiteY1095" fmla="*/ 592986 h 736476"/>
                <a:gd name="connsiteX1096" fmla="*/ 1812708 w 2980434"/>
                <a:gd name="connsiteY1096" fmla="*/ 573750 h 736476"/>
                <a:gd name="connsiteX1097" fmla="*/ 1834217 w 2980434"/>
                <a:gd name="connsiteY1097" fmla="*/ 558437 h 736476"/>
                <a:gd name="connsiteX1098" fmla="*/ 1847728 w 2980434"/>
                <a:gd name="connsiteY1098" fmla="*/ 554454 h 736476"/>
                <a:gd name="connsiteX1099" fmla="*/ 1127395 w 2980434"/>
                <a:gd name="connsiteY1099" fmla="*/ 554454 h 736476"/>
                <a:gd name="connsiteX1100" fmla="*/ 1140906 w 2980434"/>
                <a:gd name="connsiteY1100" fmla="*/ 558437 h 736476"/>
                <a:gd name="connsiteX1101" fmla="*/ 1161371 w 2980434"/>
                <a:gd name="connsiteY1101" fmla="*/ 573006 h 736476"/>
                <a:gd name="connsiteX1102" fmla="*/ 1161371 w 2980434"/>
                <a:gd name="connsiteY1102" fmla="*/ 592242 h 736476"/>
                <a:gd name="connsiteX1103" fmla="*/ 1139862 w 2980434"/>
                <a:gd name="connsiteY1103" fmla="*/ 607553 h 736476"/>
                <a:gd name="connsiteX1104" fmla="*/ 1112840 w 2980434"/>
                <a:gd name="connsiteY1104" fmla="*/ 607553 h 736476"/>
                <a:gd name="connsiteX1105" fmla="*/ 1092376 w 2980434"/>
                <a:gd name="connsiteY1105" fmla="*/ 592986 h 736476"/>
                <a:gd name="connsiteX1106" fmla="*/ 1092376 w 2980434"/>
                <a:gd name="connsiteY1106" fmla="*/ 573750 h 736476"/>
                <a:gd name="connsiteX1107" fmla="*/ 1113886 w 2980434"/>
                <a:gd name="connsiteY1107" fmla="*/ 558437 h 736476"/>
                <a:gd name="connsiteX1108" fmla="*/ 1127395 w 2980434"/>
                <a:gd name="connsiteY1108" fmla="*/ 554454 h 736476"/>
                <a:gd name="connsiteX1109" fmla="*/ 408428 w 2980434"/>
                <a:gd name="connsiteY1109" fmla="*/ 554454 h 736476"/>
                <a:gd name="connsiteX1110" fmla="*/ 421939 w 2980434"/>
                <a:gd name="connsiteY1110" fmla="*/ 558437 h 736476"/>
                <a:gd name="connsiteX1111" fmla="*/ 442404 w 2980434"/>
                <a:gd name="connsiteY1111" fmla="*/ 573006 h 736476"/>
                <a:gd name="connsiteX1112" fmla="*/ 442404 w 2980434"/>
                <a:gd name="connsiteY1112" fmla="*/ 592242 h 736476"/>
                <a:gd name="connsiteX1113" fmla="*/ 420895 w 2980434"/>
                <a:gd name="connsiteY1113" fmla="*/ 607553 h 736476"/>
                <a:gd name="connsiteX1114" fmla="*/ 393873 w 2980434"/>
                <a:gd name="connsiteY1114" fmla="*/ 607553 h 736476"/>
                <a:gd name="connsiteX1115" fmla="*/ 373408 w 2980434"/>
                <a:gd name="connsiteY1115" fmla="*/ 592986 h 736476"/>
                <a:gd name="connsiteX1116" fmla="*/ 373408 w 2980434"/>
                <a:gd name="connsiteY1116" fmla="*/ 573750 h 736476"/>
                <a:gd name="connsiteX1117" fmla="*/ 394917 w 2980434"/>
                <a:gd name="connsiteY1117" fmla="*/ 558437 h 736476"/>
                <a:gd name="connsiteX1118" fmla="*/ 408428 w 2980434"/>
                <a:gd name="connsiteY1118" fmla="*/ 554454 h 736476"/>
                <a:gd name="connsiteX1119" fmla="*/ 2936987 w 2980434"/>
                <a:gd name="connsiteY1119" fmla="*/ 552718 h 736476"/>
                <a:gd name="connsiteX1120" fmla="*/ 2963741 w 2980434"/>
                <a:gd name="connsiteY1120" fmla="*/ 643994 h 736476"/>
                <a:gd name="connsiteX1121" fmla="*/ 2937125 w 2980434"/>
                <a:gd name="connsiteY1121" fmla="*/ 643994 h 736476"/>
                <a:gd name="connsiteX1122" fmla="*/ 2900626 w 2980434"/>
                <a:gd name="connsiteY1122" fmla="*/ 618013 h 736476"/>
                <a:gd name="connsiteX1123" fmla="*/ 2900627 w 2980434"/>
                <a:gd name="connsiteY1123" fmla="*/ 578658 h 736476"/>
                <a:gd name="connsiteX1124" fmla="*/ 2911317 w 2980434"/>
                <a:gd name="connsiteY1124" fmla="*/ 560287 h 736476"/>
                <a:gd name="connsiteX1125" fmla="*/ 2216648 w 2980434"/>
                <a:gd name="connsiteY1125" fmla="*/ 552677 h 736476"/>
                <a:gd name="connsiteX1126" fmla="*/ 2268093 w 2980434"/>
                <a:gd name="connsiteY1126" fmla="*/ 552677 h 736476"/>
                <a:gd name="connsiteX1127" fmla="*/ 2319542 w 2980434"/>
                <a:gd name="connsiteY1127" fmla="*/ 552677 h 736476"/>
                <a:gd name="connsiteX1128" fmla="*/ 2356039 w 2980434"/>
                <a:gd name="connsiteY1128" fmla="*/ 578658 h 736476"/>
                <a:gd name="connsiteX1129" fmla="*/ 2356039 w 2980434"/>
                <a:gd name="connsiteY1129" fmla="*/ 618013 h 736476"/>
                <a:gd name="connsiteX1130" fmla="*/ 2319542 w 2980434"/>
                <a:gd name="connsiteY1130" fmla="*/ 643994 h 736476"/>
                <a:gd name="connsiteX1131" fmla="*/ 2268093 w 2980434"/>
                <a:gd name="connsiteY1131" fmla="*/ 643994 h 736476"/>
                <a:gd name="connsiteX1132" fmla="*/ 2216647 w 2980434"/>
                <a:gd name="connsiteY1132" fmla="*/ 643994 h 736476"/>
                <a:gd name="connsiteX1133" fmla="*/ 2180149 w 2980434"/>
                <a:gd name="connsiteY1133" fmla="*/ 618013 h 736476"/>
                <a:gd name="connsiteX1134" fmla="*/ 2180149 w 2980434"/>
                <a:gd name="connsiteY1134" fmla="*/ 578658 h 736476"/>
                <a:gd name="connsiteX1135" fmla="*/ 2216648 w 2980434"/>
                <a:gd name="connsiteY1135" fmla="*/ 552677 h 736476"/>
                <a:gd name="connsiteX1136" fmla="*/ 1496315 w 2980434"/>
                <a:gd name="connsiteY1136" fmla="*/ 552677 h 736476"/>
                <a:gd name="connsiteX1137" fmla="*/ 1547762 w 2980434"/>
                <a:gd name="connsiteY1137" fmla="*/ 552677 h 736476"/>
                <a:gd name="connsiteX1138" fmla="*/ 1599066 w 2980434"/>
                <a:gd name="connsiteY1138" fmla="*/ 552677 h 736476"/>
                <a:gd name="connsiteX1139" fmla="*/ 1635562 w 2980434"/>
                <a:gd name="connsiteY1139" fmla="*/ 578658 h 736476"/>
                <a:gd name="connsiteX1140" fmla="*/ 1635562 w 2980434"/>
                <a:gd name="connsiteY1140" fmla="*/ 618013 h 736476"/>
                <a:gd name="connsiteX1141" fmla="*/ 1599066 w 2980434"/>
                <a:gd name="connsiteY1141" fmla="*/ 643994 h 736476"/>
                <a:gd name="connsiteX1142" fmla="*/ 1547762 w 2980434"/>
                <a:gd name="connsiteY1142" fmla="*/ 643994 h 736476"/>
                <a:gd name="connsiteX1143" fmla="*/ 1547617 w 2980434"/>
                <a:gd name="connsiteY1143" fmla="*/ 643994 h 736476"/>
                <a:gd name="connsiteX1144" fmla="*/ 1496315 w 2980434"/>
                <a:gd name="connsiteY1144" fmla="*/ 643994 h 736476"/>
                <a:gd name="connsiteX1145" fmla="*/ 1459817 w 2980434"/>
                <a:gd name="connsiteY1145" fmla="*/ 618013 h 736476"/>
                <a:gd name="connsiteX1146" fmla="*/ 1459818 w 2980434"/>
                <a:gd name="connsiteY1146" fmla="*/ 578658 h 736476"/>
                <a:gd name="connsiteX1147" fmla="*/ 1496315 w 2980434"/>
                <a:gd name="connsiteY1147" fmla="*/ 552677 h 736476"/>
                <a:gd name="connsiteX1148" fmla="*/ 777348 w 2980434"/>
                <a:gd name="connsiteY1148" fmla="*/ 552677 h 736476"/>
                <a:gd name="connsiteX1149" fmla="*/ 828793 w 2980434"/>
                <a:gd name="connsiteY1149" fmla="*/ 552677 h 736476"/>
                <a:gd name="connsiteX1150" fmla="*/ 878733 w 2980434"/>
                <a:gd name="connsiteY1150" fmla="*/ 552677 h 736476"/>
                <a:gd name="connsiteX1151" fmla="*/ 915230 w 2980434"/>
                <a:gd name="connsiteY1151" fmla="*/ 578658 h 736476"/>
                <a:gd name="connsiteX1152" fmla="*/ 915230 w 2980434"/>
                <a:gd name="connsiteY1152" fmla="*/ 618013 h 736476"/>
                <a:gd name="connsiteX1153" fmla="*/ 878733 w 2980434"/>
                <a:gd name="connsiteY1153" fmla="*/ 643994 h 736476"/>
                <a:gd name="connsiteX1154" fmla="*/ 828793 w 2980434"/>
                <a:gd name="connsiteY1154" fmla="*/ 643994 h 736476"/>
                <a:gd name="connsiteX1155" fmla="*/ 827284 w 2980434"/>
                <a:gd name="connsiteY1155" fmla="*/ 643994 h 736476"/>
                <a:gd name="connsiteX1156" fmla="*/ 777347 w 2980434"/>
                <a:gd name="connsiteY1156" fmla="*/ 643994 h 736476"/>
                <a:gd name="connsiteX1157" fmla="*/ 740849 w 2980434"/>
                <a:gd name="connsiteY1157" fmla="*/ 618013 h 736476"/>
                <a:gd name="connsiteX1158" fmla="*/ 740850 w 2980434"/>
                <a:gd name="connsiteY1158" fmla="*/ 578658 h 736476"/>
                <a:gd name="connsiteX1159" fmla="*/ 777348 w 2980434"/>
                <a:gd name="connsiteY1159" fmla="*/ 552677 h 736476"/>
                <a:gd name="connsiteX1160" fmla="*/ 57015 w 2980434"/>
                <a:gd name="connsiteY1160" fmla="*/ 552677 h 736476"/>
                <a:gd name="connsiteX1161" fmla="*/ 108461 w 2980434"/>
                <a:gd name="connsiteY1161" fmla="*/ 552677 h 736476"/>
                <a:gd name="connsiteX1162" fmla="*/ 159764 w 2980434"/>
                <a:gd name="connsiteY1162" fmla="*/ 552677 h 736476"/>
                <a:gd name="connsiteX1163" fmla="*/ 196262 w 2980434"/>
                <a:gd name="connsiteY1163" fmla="*/ 578658 h 736476"/>
                <a:gd name="connsiteX1164" fmla="*/ 196262 w 2980434"/>
                <a:gd name="connsiteY1164" fmla="*/ 618013 h 736476"/>
                <a:gd name="connsiteX1165" fmla="*/ 159764 w 2980434"/>
                <a:gd name="connsiteY1165" fmla="*/ 643994 h 736476"/>
                <a:gd name="connsiteX1166" fmla="*/ 108461 w 2980434"/>
                <a:gd name="connsiteY1166" fmla="*/ 643994 h 736476"/>
                <a:gd name="connsiteX1167" fmla="*/ 108317 w 2980434"/>
                <a:gd name="connsiteY1167" fmla="*/ 643994 h 736476"/>
                <a:gd name="connsiteX1168" fmla="*/ 57015 w 2980434"/>
                <a:gd name="connsiteY1168" fmla="*/ 643994 h 736476"/>
                <a:gd name="connsiteX1169" fmla="*/ 31207 w 2980434"/>
                <a:gd name="connsiteY1169" fmla="*/ 636384 h 736476"/>
                <a:gd name="connsiteX1170" fmla="*/ 29964 w 2980434"/>
                <a:gd name="connsiteY1170" fmla="*/ 634249 h 736476"/>
                <a:gd name="connsiteX1171" fmla="*/ 53576 w 2980434"/>
                <a:gd name="connsiteY1171" fmla="*/ 553691 h 736476"/>
                <a:gd name="connsiteX1172" fmla="*/ 2693235 w 2980434"/>
                <a:gd name="connsiteY1172" fmla="*/ 549068 h 736476"/>
                <a:gd name="connsiteX1173" fmla="*/ 2705061 w 2980434"/>
                <a:gd name="connsiteY1173" fmla="*/ 552555 h 736476"/>
                <a:gd name="connsiteX1174" fmla="*/ 2722975 w 2980434"/>
                <a:gd name="connsiteY1174" fmla="*/ 565308 h 736476"/>
                <a:gd name="connsiteX1175" fmla="*/ 2722975 w 2980434"/>
                <a:gd name="connsiteY1175" fmla="*/ 582147 h 736476"/>
                <a:gd name="connsiteX1176" fmla="*/ 2700236 w 2980434"/>
                <a:gd name="connsiteY1176" fmla="*/ 598334 h 736476"/>
                <a:gd name="connsiteX1177" fmla="*/ 2676582 w 2980434"/>
                <a:gd name="connsiteY1177" fmla="*/ 598334 h 736476"/>
                <a:gd name="connsiteX1178" fmla="*/ 2658667 w 2980434"/>
                <a:gd name="connsiteY1178" fmla="*/ 585581 h 736476"/>
                <a:gd name="connsiteX1179" fmla="*/ 2658667 w 2980434"/>
                <a:gd name="connsiteY1179" fmla="*/ 568743 h 736476"/>
                <a:gd name="connsiteX1180" fmla="*/ 2681406 w 2980434"/>
                <a:gd name="connsiteY1180" fmla="*/ 552555 h 736476"/>
                <a:gd name="connsiteX1181" fmla="*/ 2693235 w 2980434"/>
                <a:gd name="connsiteY1181" fmla="*/ 549068 h 736476"/>
                <a:gd name="connsiteX1182" fmla="*/ 1972757 w 2980434"/>
                <a:gd name="connsiteY1182" fmla="*/ 549068 h 736476"/>
                <a:gd name="connsiteX1183" fmla="*/ 1984584 w 2980434"/>
                <a:gd name="connsiteY1183" fmla="*/ 552555 h 736476"/>
                <a:gd name="connsiteX1184" fmla="*/ 2002497 w 2980434"/>
                <a:gd name="connsiteY1184" fmla="*/ 565308 h 736476"/>
                <a:gd name="connsiteX1185" fmla="*/ 2002497 w 2980434"/>
                <a:gd name="connsiteY1185" fmla="*/ 582147 h 736476"/>
                <a:gd name="connsiteX1186" fmla="*/ 1979759 w 2980434"/>
                <a:gd name="connsiteY1186" fmla="*/ 598334 h 736476"/>
                <a:gd name="connsiteX1187" fmla="*/ 1956104 w 2980434"/>
                <a:gd name="connsiteY1187" fmla="*/ 598334 h 736476"/>
                <a:gd name="connsiteX1188" fmla="*/ 1938190 w 2980434"/>
                <a:gd name="connsiteY1188" fmla="*/ 585581 h 736476"/>
                <a:gd name="connsiteX1189" fmla="*/ 1938190 w 2980434"/>
                <a:gd name="connsiteY1189" fmla="*/ 568743 h 736476"/>
                <a:gd name="connsiteX1190" fmla="*/ 1960929 w 2980434"/>
                <a:gd name="connsiteY1190" fmla="*/ 552555 h 736476"/>
                <a:gd name="connsiteX1191" fmla="*/ 1972757 w 2980434"/>
                <a:gd name="connsiteY1191" fmla="*/ 549068 h 736476"/>
                <a:gd name="connsiteX1192" fmla="*/ 1252425 w 2980434"/>
                <a:gd name="connsiteY1192" fmla="*/ 549068 h 736476"/>
                <a:gd name="connsiteX1193" fmla="*/ 1264252 w 2980434"/>
                <a:gd name="connsiteY1193" fmla="*/ 552555 h 736476"/>
                <a:gd name="connsiteX1194" fmla="*/ 1282166 w 2980434"/>
                <a:gd name="connsiteY1194" fmla="*/ 565308 h 736476"/>
                <a:gd name="connsiteX1195" fmla="*/ 1282166 w 2980434"/>
                <a:gd name="connsiteY1195" fmla="*/ 582147 h 736476"/>
                <a:gd name="connsiteX1196" fmla="*/ 1259426 w 2980434"/>
                <a:gd name="connsiteY1196" fmla="*/ 598334 h 736476"/>
                <a:gd name="connsiteX1197" fmla="*/ 1235772 w 2980434"/>
                <a:gd name="connsiteY1197" fmla="*/ 598334 h 736476"/>
                <a:gd name="connsiteX1198" fmla="*/ 1217858 w 2980434"/>
                <a:gd name="connsiteY1198" fmla="*/ 585581 h 736476"/>
                <a:gd name="connsiteX1199" fmla="*/ 1217858 w 2980434"/>
                <a:gd name="connsiteY1199" fmla="*/ 568743 h 736476"/>
                <a:gd name="connsiteX1200" fmla="*/ 1240597 w 2980434"/>
                <a:gd name="connsiteY1200" fmla="*/ 552555 h 736476"/>
                <a:gd name="connsiteX1201" fmla="*/ 1252425 w 2980434"/>
                <a:gd name="connsiteY1201" fmla="*/ 549068 h 736476"/>
                <a:gd name="connsiteX1202" fmla="*/ 533456 w 2980434"/>
                <a:gd name="connsiteY1202" fmla="*/ 549068 h 736476"/>
                <a:gd name="connsiteX1203" fmla="*/ 545283 w 2980434"/>
                <a:gd name="connsiteY1203" fmla="*/ 552555 h 736476"/>
                <a:gd name="connsiteX1204" fmla="*/ 563198 w 2980434"/>
                <a:gd name="connsiteY1204" fmla="*/ 565308 h 736476"/>
                <a:gd name="connsiteX1205" fmla="*/ 563197 w 2980434"/>
                <a:gd name="connsiteY1205" fmla="*/ 582147 h 736476"/>
                <a:gd name="connsiteX1206" fmla="*/ 540459 w 2980434"/>
                <a:gd name="connsiteY1206" fmla="*/ 598334 h 736476"/>
                <a:gd name="connsiteX1207" fmla="*/ 516804 w 2980434"/>
                <a:gd name="connsiteY1207" fmla="*/ 598334 h 736476"/>
                <a:gd name="connsiteX1208" fmla="*/ 498890 w 2980434"/>
                <a:gd name="connsiteY1208" fmla="*/ 585581 h 736476"/>
                <a:gd name="connsiteX1209" fmla="*/ 498890 w 2980434"/>
                <a:gd name="connsiteY1209" fmla="*/ 568743 h 736476"/>
                <a:gd name="connsiteX1210" fmla="*/ 521628 w 2980434"/>
                <a:gd name="connsiteY1210" fmla="*/ 552555 h 736476"/>
                <a:gd name="connsiteX1211" fmla="*/ 533456 w 2980434"/>
                <a:gd name="connsiteY1211" fmla="*/ 549068 h 736476"/>
                <a:gd name="connsiteX1212" fmla="*/ 2868138 w 2980434"/>
                <a:gd name="connsiteY1212" fmla="*/ 532316 h 736476"/>
                <a:gd name="connsiteX1213" fmla="*/ 2878279 w 2980434"/>
                <a:gd name="connsiteY1213" fmla="*/ 534119 h 736476"/>
                <a:gd name="connsiteX1214" fmla="*/ 2894905 w 2980434"/>
                <a:gd name="connsiteY1214" fmla="*/ 542880 h 736476"/>
                <a:gd name="connsiteX1215" fmla="*/ 2897755 w 2980434"/>
                <a:gd name="connsiteY1215" fmla="*/ 556478 h 736476"/>
                <a:gd name="connsiteX1216" fmla="*/ 2879190 w 2980434"/>
                <a:gd name="connsiteY1216" fmla="*/ 574329 h 736476"/>
                <a:gd name="connsiteX1217" fmla="*/ 2860088 w 2980434"/>
                <a:gd name="connsiteY1217" fmla="*/ 576358 h 736476"/>
                <a:gd name="connsiteX1218" fmla="*/ 2843463 w 2980434"/>
                <a:gd name="connsiteY1218" fmla="*/ 567595 h 736476"/>
                <a:gd name="connsiteX1219" fmla="*/ 2840612 w 2980434"/>
                <a:gd name="connsiteY1219" fmla="*/ 553998 h 736476"/>
                <a:gd name="connsiteX1220" fmla="*/ 2859177 w 2980434"/>
                <a:gd name="connsiteY1220" fmla="*/ 536148 h 736476"/>
                <a:gd name="connsiteX1221" fmla="*/ 2868138 w 2980434"/>
                <a:gd name="connsiteY1221" fmla="*/ 532316 h 736476"/>
                <a:gd name="connsiteX1222" fmla="*/ 2147660 w 2980434"/>
                <a:gd name="connsiteY1222" fmla="*/ 532316 h 736476"/>
                <a:gd name="connsiteX1223" fmla="*/ 2157802 w 2980434"/>
                <a:gd name="connsiteY1223" fmla="*/ 534119 h 736476"/>
                <a:gd name="connsiteX1224" fmla="*/ 2174427 w 2980434"/>
                <a:gd name="connsiteY1224" fmla="*/ 542880 h 736476"/>
                <a:gd name="connsiteX1225" fmla="*/ 2177277 w 2980434"/>
                <a:gd name="connsiteY1225" fmla="*/ 556478 h 736476"/>
                <a:gd name="connsiteX1226" fmla="*/ 2158712 w 2980434"/>
                <a:gd name="connsiteY1226" fmla="*/ 574329 h 736476"/>
                <a:gd name="connsiteX1227" fmla="*/ 2139610 w 2980434"/>
                <a:gd name="connsiteY1227" fmla="*/ 576358 h 736476"/>
                <a:gd name="connsiteX1228" fmla="*/ 2122985 w 2980434"/>
                <a:gd name="connsiteY1228" fmla="*/ 567595 h 736476"/>
                <a:gd name="connsiteX1229" fmla="*/ 2120135 w 2980434"/>
                <a:gd name="connsiteY1229" fmla="*/ 553998 h 736476"/>
                <a:gd name="connsiteX1230" fmla="*/ 2138701 w 2980434"/>
                <a:gd name="connsiteY1230" fmla="*/ 536148 h 736476"/>
                <a:gd name="connsiteX1231" fmla="*/ 2147660 w 2980434"/>
                <a:gd name="connsiteY1231" fmla="*/ 532316 h 736476"/>
                <a:gd name="connsiteX1232" fmla="*/ 1427328 w 2980434"/>
                <a:gd name="connsiteY1232" fmla="*/ 532316 h 736476"/>
                <a:gd name="connsiteX1233" fmla="*/ 1437470 w 2980434"/>
                <a:gd name="connsiteY1233" fmla="*/ 534119 h 736476"/>
                <a:gd name="connsiteX1234" fmla="*/ 1454095 w 2980434"/>
                <a:gd name="connsiteY1234" fmla="*/ 542880 h 736476"/>
                <a:gd name="connsiteX1235" fmla="*/ 1456946 w 2980434"/>
                <a:gd name="connsiteY1235" fmla="*/ 556478 h 736476"/>
                <a:gd name="connsiteX1236" fmla="*/ 1438381 w 2980434"/>
                <a:gd name="connsiteY1236" fmla="*/ 574329 h 736476"/>
                <a:gd name="connsiteX1237" fmla="*/ 1419278 w 2980434"/>
                <a:gd name="connsiteY1237" fmla="*/ 576358 h 736476"/>
                <a:gd name="connsiteX1238" fmla="*/ 1402653 w 2980434"/>
                <a:gd name="connsiteY1238" fmla="*/ 567595 h 736476"/>
                <a:gd name="connsiteX1239" fmla="*/ 1399804 w 2980434"/>
                <a:gd name="connsiteY1239" fmla="*/ 553998 h 736476"/>
                <a:gd name="connsiteX1240" fmla="*/ 1418368 w 2980434"/>
                <a:gd name="connsiteY1240" fmla="*/ 536148 h 736476"/>
                <a:gd name="connsiteX1241" fmla="*/ 1427328 w 2980434"/>
                <a:gd name="connsiteY1241" fmla="*/ 532316 h 736476"/>
                <a:gd name="connsiteX1242" fmla="*/ 708361 w 2980434"/>
                <a:gd name="connsiteY1242" fmla="*/ 532316 h 736476"/>
                <a:gd name="connsiteX1243" fmla="*/ 718501 w 2980434"/>
                <a:gd name="connsiteY1243" fmla="*/ 534119 h 736476"/>
                <a:gd name="connsiteX1244" fmla="*/ 735127 w 2980434"/>
                <a:gd name="connsiteY1244" fmla="*/ 542880 h 736476"/>
                <a:gd name="connsiteX1245" fmla="*/ 737977 w 2980434"/>
                <a:gd name="connsiteY1245" fmla="*/ 556478 h 736476"/>
                <a:gd name="connsiteX1246" fmla="*/ 719412 w 2980434"/>
                <a:gd name="connsiteY1246" fmla="*/ 574329 h 736476"/>
                <a:gd name="connsiteX1247" fmla="*/ 700310 w 2980434"/>
                <a:gd name="connsiteY1247" fmla="*/ 576358 h 736476"/>
                <a:gd name="connsiteX1248" fmla="*/ 683685 w 2980434"/>
                <a:gd name="connsiteY1248" fmla="*/ 567595 h 736476"/>
                <a:gd name="connsiteX1249" fmla="*/ 680835 w 2980434"/>
                <a:gd name="connsiteY1249" fmla="*/ 553998 h 736476"/>
                <a:gd name="connsiteX1250" fmla="*/ 699399 w 2980434"/>
                <a:gd name="connsiteY1250" fmla="*/ 536148 h 736476"/>
                <a:gd name="connsiteX1251" fmla="*/ 708361 w 2980434"/>
                <a:gd name="connsiteY1251" fmla="*/ 532316 h 736476"/>
                <a:gd name="connsiteX1252" fmla="*/ 2227777 w 2980434"/>
                <a:gd name="connsiteY1252" fmla="*/ 526658 h 736476"/>
                <a:gd name="connsiteX1253" fmla="*/ 2233481 w 2980434"/>
                <a:gd name="connsiteY1253" fmla="*/ 528555 h 736476"/>
                <a:gd name="connsiteX1254" fmla="*/ 2240062 w 2980434"/>
                <a:gd name="connsiteY1254" fmla="*/ 533674 h 736476"/>
                <a:gd name="connsiteX1255" fmla="*/ 2239545 w 2980434"/>
                <a:gd name="connsiteY1255" fmla="*/ 541947 h 736476"/>
                <a:gd name="connsiteX1256" fmla="*/ 2232354 w 2980434"/>
                <a:gd name="connsiteY1256" fmla="*/ 546632 h 736476"/>
                <a:gd name="connsiteX1257" fmla="*/ 2220732 w 2980434"/>
                <a:gd name="connsiteY1257" fmla="*/ 546266 h 736476"/>
                <a:gd name="connsiteX1258" fmla="*/ 2214152 w 2980434"/>
                <a:gd name="connsiteY1258" fmla="*/ 541145 h 736476"/>
                <a:gd name="connsiteX1259" fmla="*/ 2214667 w 2980434"/>
                <a:gd name="connsiteY1259" fmla="*/ 532872 h 736476"/>
                <a:gd name="connsiteX1260" fmla="*/ 2221860 w 2980434"/>
                <a:gd name="connsiteY1260" fmla="*/ 528188 h 736476"/>
                <a:gd name="connsiteX1261" fmla="*/ 2227777 w 2980434"/>
                <a:gd name="connsiteY1261" fmla="*/ 526658 h 736476"/>
                <a:gd name="connsiteX1262" fmla="*/ 1507445 w 2980434"/>
                <a:gd name="connsiteY1262" fmla="*/ 526658 h 736476"/>
                <a:gd name="connsiteX1263" fmla="*/ 1513148 w 2980434"/>
                <a:gd name="connsiteY1263" fmla="*/ 528555 h 736476"/>
                <a:gd name="connsiteX1264" fmla="*/ 1519729 w 2980434"/>
                <a:gd name="connsiteY1264" fmla="*/ 533674 h 736476"/>
                <a:gd name="connsiteX1265" fmla="*/ 1519214 w 2980434"/>
                <a:gd name="connsiteY1265" fmla="*/ 541947 h 736476"/>
                <a:gd name="connsiteX1266" fmla="*/ 1512022 w 2980434"/>
                <a:gd name="connsiteY1266" fmla="*/ 546632 h 736476"/>
                <a:gd name="connsiteX1267" fmla="*/ 1500401 w 2980434"/>
                <a:gd name="connsiteY1267" fmla="*/ 546266 h 736476"/>
                <a:gd name="connsiteX1268" fmla="*/ 1493820 w 2980434"/>
                <a:gd name="connsiteY1268" fmla="*/ 541145 h 736476"/>
                <a:gd name="connsiteX1269" fmla="*/ 1494335 w 2980434"/>
                <a:gd name="connsiteY1269" fmla="*/ 532872 h 736476"/>
                <a:gd name="connsiteX1270" fmla="*/ 1501528 w 2980434"/>
                <a:gd name="connsiteY1270" fmla="*/ 528188 h 736476"/>
                <a:gd name="connsiteX1271" fmla="*/ 1507445 w 2980434"/>
                <a:gd name="connsiteY1271" fmla="*/ 526658 h 736476"/>
                <a:gd name="connsiteX1272" fmla="*/ 788477 w 2980434"/>
                <a:gd name="connsiteY1272" fmla="*/ 526658 h 736476"/>
                <a:gd name="connsiteX1273" fmla="*/ 794181 w 2980434"/>
                <a:gd name="connsiteY1273" fmla="*/ 528555 h 736476"/>
                <a:gd name="connsiteX1274" fmla="*/ 800760 w 2980434"/>
                <a:gd name="connsiteY1274" fmla="*/ 533674 h 736476"/>
                <a:gd name="connsiteX1275" fmla="*/ 800246 w 2980434"/>
                <a:gd name="connsiteY1275" fmla="*/ 541947 h 736476"/>
                <a:gd name="connsiteX1276" fmla="*/ 793053 w 2980434"/>
                <a:gd name="connsiteY1276" fmla="*/ 546632 h 736476"/>
                <a:gd name="connsiteX1277" fmla="*/ 781432 w 2980434"/>
                <a:gd name="connsiteY1277" fmla="*/ 546266 h 736476"/>
                <a:gd name="connsiteX1278" fmla="*/ 774853 w 2980434"/>
                <a:gd name="connsiteY1278" fmla="*/ 541145 h 736476"/>
                <a:gd name="connsiteX1279" fmla="*/ 775368 w 2980434"/>
                <a:gd name="connsiteY1279" fmla="*/ 532872 h 736476"/>
                <a:gd name="connsiteX1280" fmla="*/ 782560 w 2980434"/>
                <a:gd name="connsiteY1280" fmla="*/ 528188 h 736476"/>
                <a:gd name="connsiteX1281" fmla="*/ 788477 w 2980434"/>
                <a:gd name="connsiteY1281" fmla="*/ 526658 h 736476"/>
                <a:gd name="connsiteX1282" fmla="*/ 68145 w 2980434"/>
                <a:gd name="connsiteY1282" fmla="*/ 526658 h 736476"/>
                <a:gd name="connsiteX1283" fmla="*/ 73849 w 2980434"/>
                <a:gd name="connsiteY1283" fmla="*/ 528555 h 736476"/>
                <a:gd name="connsiteX1284" fmla="*/ 80429 w 2980434"/>
                <a:gd name="connsiteY1284" fmla="*/ 533674 h 736476"/>
                <a:gd name="connsiteX1285" fmla="*/ 79914 w 2980434"/>
                <a:gd name="connsiteY1285" fmla="*/ 541947 h 736476"/>
                <a:gd name="connsiteX1286" fmla="*/ 72722 w 2980434"/>
                <a:gd name="connsiteY1286" fmla="*/ 546632 h 736476"/>
                <a:gd name="connsiteX1287" fmla="*/ 61101 w 2980434"/>
                <a:gd name="connsiteY1287" fmla="*/ 546266 h 736476"/>
                <a:gd name="connsiteX1288" fmla="*/ 56746 w 2980434"/>
                <a:gd name="connsiteY1288" fmla="*/ 542877 h 736476"/>
                <a:gd name="connsiteX1289" fmla="*/ 60774 w 2980434"/>
                <a:gd name="connsiteY1289" fmla="*/ 529136 h 736476"/>
                <a:gd name="connsiteX1290" fmla="*/ 62228 w 2980434"/>
                <a:gd name="connsiteY1290" fmla="*/ 528188 h 736476"/>
                <a:gd name="connsiteX1291" fmla="*/ 68145 w 2980434"/>
                <a:gd name="connsiteY1291" fmla="*/ 526658 h 736476"/>
                <a:gd name="connsiteX1292" fmla="*/ 2316470 w 2980434"/>
                <a:gd name="connsiteY1292" fmla="*/ 526657 h 736476"/>
                <a:gd name="connsiteX1293" fmla="*/ 2322175 w 2980434"/>
                <a:gd name="connsiteY1293" fmla="*/ 528554 h 736476"/>
                <a:gd name="connsiteX1294" fmla="*/ 2328755 w 2980434"/>
                <a:gd name="connsiteY1294" fmla="*/ 533674 h 736476"/>
                <a:gd name="connsiteX1295" fmla="*/ 2328240 w 2980434"/>
                <a:gd name="connsiteY1295" fmla="*/ 541946 h 736476"/>
                <a:gd name="connsiteX1296" fmla="*/ 2321047 w 2980434"/>
                <a:gd name="connsiteY1296" fmla="*/ 546631 h 736476"/>
                <a:gd name="connsiteX1297" fmla="*/ 2309427 w 2980434"/>
                <a:gd name="connsiteY1297" fmla="*/ 546264 h 736476"/>
                <a:gd name="connsiteX1298" fmla="*/ 2302846 w 2980434"/>
                <a:gd name="connsiteY1298" fmla="*/ 541145 h 736476"/>
                <a:gd name="connsiteX1299" fmla="*/ 2303362 w 2980434"/>
                <a:gd name="connsiteY1299" fmla="*/ 532872 h 736476"/>
                <a:gd name="connsiteX1300" fmla="*/ 2310555 w 2980434"/>
                <a:gd name="connsiteY1300" fmla="*/ 528187 h 736476"/>
                <a:gd name="connsiteX1301" fmla="*/ 2316470 w 2980434"/>
                <a:gd name="connsiteY1301" fmla="*/ 526657 h 736476"/>
                <a:gd name="connsiteX1302" fmla="*/ 1595994 w 2980434"/>
                <a:gd name="connsiteY1302" fmla="*/ 526657 h 736476"/>
                <a:gd name="connsiteX1303" fmla="*/ 1601698 w 2980434"/>
                <a:gd name="connsiteY1303" fmla="*/ 528554 h 736476"/>
                <a:gd name="connsiteX1304" fmla="*/ 1608279 w 2980434"/>
                <a:gd name="connsiteY1304" fmla="*/ 533674 h 736476"/>
                <a:gd name="connsiteX1305" fmla="*/ 1607762 w 2980434"/>
                <a:gd name="connsiteY1305" fmla="*/ 541946 h 736476"/>
                <a:gd name="connsiteX1306" fmla="*/ 1600570 w 2980434"/>
                <a:gd name="connsiteY1306" fmla="*/ 546631 h 736476"/>
                <a:gd name="connsiteX1307" fmla="*/ 1588950 w 2980434"/>
                <a:gd name="connsiteY1307" fmla="*/ 546264 h 736476"/>
                <a:gd name="connsiteX1308" fmla="*/ 1582369 w 2980434"/>
                <a:gd name="connsiteY1308" fmla="*/ 541145 h 736476"/>
                <a:gd name="connsiteX1309" fmla="*/ 1582885 w 2980434"/>
                <a:gd name="connsiteY1309" fmla="*/ 532872 h 736476"/>
                <a:gd name="connsiteX1310" fmla="*/ 1590077 w 2980434"/>
                <a:gd name="connsiteY1310" fmla="*/ 528187 h 736476"/>
                <a:gd name="connsiteX1311" fmla="*/ 1595994 w 2980434"/>
                <a:gd name="connsiteY1311" fmla="*/ 526657 h 736476"/>
                <a:gd name="connsiteX1312" fmla="*/ 875662 w 2980434"/>
                <a:gd name="connsiteY1312" fmla="*/ 526657 h 736476"/>
                <a:gd name="connsiteX1313" fmla="*/ 881365 w 2980434"/>
                <a:gd name="connsiteY1313" fmla="*/ 528554 h 736476"/>
                <a:gd name="connsiteX1314" fmla="*/ 887946 w 2980434"/>
                <a:gd name="connsiteY1314" fmla="*/ 533674 h 736476"/>
                <a:gd name="connsiteX1315" fmla="*/ 887431 w 2980434"/>
                <a:gd name="connsiteY1315" fmla="*/ 541946 h 736476"/>
                <a:gd name="connsiteX1316" fmla="*/ 880239 w 2980434"/>
                <a:gd name="connsiteY1316" fmla="*/ 546631 h 736476"/>
                <a:gd name="connsiteX1317" fmla="*/ 868618 w 2980434"/>
                <a:gd name="connsiteY1317" fmla="*/ 546264 h 736476"/>
                <a:gd name="connsiteX1318" fmla="*/ 862037 w 2980434"/>
                <a:gd name="connsiteY1318" fmla="*/ 541145 h 736476"/>
                <a:gd name="connsiteX1319" fmla="*/ 862552 w 2980434"/>
                <a:gd name="connsiteY1319" fmla="*/ 532872 h 736476"/>
                <a:gd name="connsiteX1320" fmla="*/ 869744 w 2980434"/>
                <a:gd name="connsiteY1320" fmla="*/ 528187 h 736476"/>
                <a:gd name="connsiteX1321" fmla="*/ 875662 w 2980434"/>
                <a:gd name="connsiteY1321" fmla="*/ 526657 h 736476"/>
                <a:gd name="connsiteX1322" fmla="*/ 156693 w 2980434"/>
                <a:gd name="connsiteY1322" fmla="*/ 526657 h 736476"/>
                <a:gd name="connsiteX1323" fmla="*/ 162397 w 2980434"/>
                <a:gd name="connsiteY1323" fmla="*/ 528554 h 736476"/>
                <a:gd name="connsiteX1324" fmla="*/ 168978 w 2980434"/>
                <a:gd name="connsiteY1324" fmla="*/ 533674 h 736476"/>
                <a:gd name="connsiteX1325" fmla="*/ 168462 w 2980434"/>
                <a:gd name="connsiteY1325" fmla="*/ 541946 h 736476"/>
                <a:gd name="connsiteX1326" fmla="*/ 161270 w 2980434"/>
                <a:gd name="connsiteY1326" fmla="*/ 546631 h 736476"/>
                <a:gd name="connsiteX1327" fmla="*/ 149650 w 2980434"/>
                <a:gd name="connsiteY1327" fmla="*/ 546264 h 736476"/>
                <a:gd name="connsiteX1328" fmla="*/ 143068 w 2980434"/>
                <a:gd name="connsiteY1328" fmla="*/ 541145 h 736476"/>
                <a:gd name="connsiteX1329" fmla="*/ 143585 w 2980434"/>
                <a:gd name="connsiteY1329" fmla="*/ 532872 h 736476"/>
                <a:gd name="connsiteX1330" fmla="*/ 150777 w 2980434"/>
                <a:gd name="connsiteY1330" fmla="*/ 528187 h 736476"/>
                <a:gd name="connsiteX1331" fmla="*/ 156693 w 2980434"/>
                <a:gd name="connsiteY1331" fmla="*/ 526657 h 736476"/>
                <a:gd name="connsiteX1332" fmla="*/ 2619431 w 2980434"/>
                <a:gd name="connsiteY1332" fmla="*/ 524383 h 736476"/>
                <a:gd name="connsiteX1333" fmla="*/ 2629791 w 2980434"/>
                <a:gd name="connsiteY1333" fmla="*/ 527592 h 736476"/>
                <a:gd name="connsiteX1334" fmla="*/ 2654410 w 2980434"/>
                <a:gd name="connsiteY1334" fmla="*/ 545749 h 736476"/>
                <a:gd name="connsiteX1335" fmla="*/ 2654040 w 2980434"/>
                <a:gd name="connsiteY1335" fmla="*/ 560608 h 736476"/>
                <a:gd name="connsiteX1336" fmla="*/ 2637951 w 2980434"/>
                <a:gd name="connsiteY1336" fmla="*/ 571662 h 736476"/>
                <a:gd name="connsiteX1337" fmla="*/ 2617077 w 2980434"/>
                <a:gd name="connsiteY1337" fmla="*/ 571399 h 736476"/>
                <a:gd name="connsiteX1338" fmla="*/ 2592459 w 2980434"/>
                <a:gd name="connsiteY1338" fmla="*/ 553241 h 736476"/>
                <a:gd name="connsiteX1339" fmla="*/ 2592828 w 2980434"/>
                <a:gd name="connsiteY1339" fmla="*/ 538382 h 736476"/>
                <a:gd name="connsiteX1340" fmla="*/ 2608918 w 2980434"/>
                <a:gd name="connsiteY1340" fmla="*/ 527329 h 736476"/>
                <a:gd name="connsiteX1341" fmla="*/ 2619431 w 2980434"/>
                <a:gd name="connsiteY1341" fmla="*/ 524383 h 736476"/>
                <a:gd name="connsiteX1342" fmla="*/ 1898953 w 2980434"/>
                <a:gd name="connsiteY1342" fmla="*/ 524383 h 736476"/>
                <a:gd name="connsiteX1343" fmla="*/ 1909314 w 2980434"/>
                <a:gd name="connsiteY1343" fmla="*/ 527592 h 736476"/>
                <a:gd name="connsiteX1344" fmla="*/ 1933932 w 2980434"/>
                <a:gd name="connsiteY1344" fmla="*/ 545749 h 736476"/>
                <a:gd name="connsiteX1345" fmla="*/ 1933563 w 2980434"/>
                <a:gd name="connsiteY1345" fmla="*/ 560608 h 736476"/>
                <a:gd name="connsiteX1346" fmla="*/ 1917474 w 2980434"/>
                <a:gd name="connsiteY1346" fmla="*/ 571662 h 736476"/>
                <a:gd name="connsiteX1347" fmla="*/ 1896600 w 2980434"/>
                <a:gd name="connsiteY1347" fmla="*/ 571399 h 736476"/>
                <a:gd name="connsiteX1348" fmla="*/ 1871983 w 2980434"/>
                <a:gd name="connsiteY1348" fmla="*/ 553241 h 736476"/>
                <a:gd name="connsiteX1349" fmla="*/ 1872352 w 2980434"/>
                <a:gd name="connsiteY1349" fmla="*/ 538382 h 736476"/>
                <a:gd name="connsiteX1350" fmla="*/ 1888440 w 2980434"/>
                <a:gd name="connsiteY1350" fmla="*/ 527329 h 736476"/>
                <a:gd name="connsiteX1351" fmla="*/ 1898953 w 2980434"/>
                <a:gd name="connsiteY1351" fmla="*/ 524383 h 736476"/>
                <a:gd name="connsiteX1352" fmla="*/ 1178621 w 2980434"/>
                <a:gd name="connsiteY1352" fmla="*/ 524383 h 736476"/>
                <a:gd name="connsiteX1353" fmla="*/ 1188983 w 2980434"/>
                <a:gd name="connsiteY1353" fmla="*/ 527592 h 736476"/>
                <a:gd name="connsiteX1354" fmla="*/ 1213600 w 2980434"/>
                <a:gd name="connsiteY1354" fmla="*/ 545749 h 736476"/>
                <a:gd name="connsiteX1355" fmla="*/ 1213230 w 2980434"/>
                <a:gd name="connsiteY1355" fmla="*/ 560608 h 736476"/>
                <a:gd name="connsiteX1356" fmla="*/ 1197141 w 2980434"/>
                <a:gd name="connsiteY1356" fmla="*/ 571662 h 736476"/>
                <a:gd name="connsiteX1357" fmla="*/ 1176268 w 2980434"/>
                <a:gd name="connsiteY1357" fmla="*/ 571399 h 736476"/>
                <a:gd name="connsiteX1358" fmla="*/ 1151650 w 2980434"/>
                <a:gd name="connsiteY1358" fmla="*/ 553241 h 736476"/>
                <a:gd name="connsiteX1359" fmla="*/ 1152020 w 2980434"/>
                <a:gd name="connsiteY1359" fmla="*/ 538382 h 736476"/>
                <a:gd name="connsiteX1360" fmla="*/ 1168108 w 2980434"/>
                <a:gd name="connsiteY1360" fmla="*/ 527329 h 736476"/>
                <a:gd name="connsiteX1361" fmla="*/ 1178621 w 2980434"/>
                <a:gd name="connsiteY1361" fmla="*/ 524383 h 736476"/>
                <a:gd name="connsiteX1362" fmla="*/ 459653 w 2980434"/>
                <a:gd name="connsiteY1362" fmla="*/ 524383 h 736476"/>
                <a:gd name="connsiteX1363" fmla="*/ 470014 w 2980434"/>
                <a:gd name="connsiteY1363" fmla="*/ 527592 h 736476"/>
                <a:gd name="connsiteX1364" fmla="*/ 494632 w 2980434"/>
                <a:gd name="connsiteY1364" fmla="*/ 545749 h 736476"/>
                <a:gd name="connsiteX1365" fmla="*/ 494263 w 2980434"/>
                <a:gd name="connsiteY1365" fmla="*/ 560608 h 736476"/>
                <a:gd name="connsiteX1366" fmla="*/ 478173 w 2980434"/>
                <a:gd name="connsiteY1366" fmla="*/ 571662 h 736476"/>
                <a:gd name="connsiteX1367" fmla="*/ 457300 w 2980434"/>
                <a:gd name="connsiteY1367" fmla="*/ 571399 h 736476"/>
                <a:gd name="connsiteX1368" fmla="*/ 432681 w 2980434"/>
                <a:gd name="connsiteY1368" fmla="*/ 553241 h 736476"/>
                <a:gd name="connsiteX1369" fmla="*/ 433052 w 2980434"/>
                <a:gd name="connsiteY1369" fmla="*/ 538382 h 736476"/>
                <a:gd name="connsiteX1370" fmla="*/ 449141 w 2980434"/>
                <a:gd name="connsiteY1370" fmla="*/ 527329 h 736476"/>
                <a:gd name="connsiteX1371" fmla="*/ 459653 w 2980434"/>
                <a:gd name="connsiteY1371" fmla="*/ 524383 h 736476"/>
                <a:gd name="connsiteX1372" fmla="*/ 2264089 w 2980434"/>
                <a:gd name="connsiteY1372" fmla="*/ 514346 h 736476"/>
                <a:gd name="connsiteX1373" fmla="*/ 2268093 w 2980434"/>
                <a:gd name="connsiteY1373" fmla="*/ 514346 h 736476"/>
                <a:gd name="connsiteX1374" fmla="*/ 2276162 w 2980434"/>
                <a:gd name="connsiteY1374" fmla="*/ 514346 h 736476"/>
                <a:gd name="connsiteX1375" fmla="*/ 2288689 w 2980434"/>
                <a:gd name="connsiteY1375" fmla="*/ 523263 h 736476"/>
                <a:gd name="connsiteX1376" fmla="*/ 2288689 w 2980434"/>
                <a:gd name="connsiteY1376" fmla="*/ 534396 h 736476"/>
                <a:gd name="connsiteX1377" fmla="*/ 2276163 w 2980434"/>
                <a:gd name="connsiteY1377" fmla="*/ 543313 h 736476"/>
                <a:gd name="connsiteX1378" fmla="*/ 2268093 w 2980434"/>
                <a:gd name="connsiteY1378" fmla="*/ 543313 h 736476"/>
                <a:gd name="connsiteX1379" fmla="*/ 2264089 w 2980434"/>
                <a:gd name="connsiteY1379" fmla="*/ 543313 h 736476"/>
                <a:gd name="connsiteX1380" fmla="*/ 2251563 w 2980434"/>
                <a:gd name="connsiteY1380" fmla="*/ 534396 h 736476"/>
                <a:gd name="connsiteX1381" fmla="*/ 2251563 w 2980434"/>
                <a:gd name="connsiteY1381" fmla="*/ 523263 h 736476"/>
                <a:gd name="connsiteX1382" fmla="*/ 2264089 w 2980434"/>
                <a:gd name="connsiteY1382" fmla="*/ 514346 h 736476"/>
                <a:gd name="connsiteX1383" fmla="*/ 1543756 w 2980434"/>
                <a:gd name="connsiteY1383" fmla="*/ 514346 h 736476"/>
                <a:gd name="connsiteX1384" fmla="*/ 1547617 w 2980434"/>
                <a:gd name="connsiteY1384" fmla="*/ 514346 h 736476"/>
                <a:gd name="connsiteX1385" fmla="*/ 1555685 w 2980434"/>
                <a:gd name="connsiteY1385" fmla="*/ 514346 h 736476"/>
                <a:gd name="connsiteX1386" fmla="*/ 1568211 w 2980434"/>
                <a:gd name="connsiteY1386" fmla="*/ 523263 h 736476"/>
                <a:gd name="connsiteX1387" fmla="*/ 1568212 w 2980434"/>
                <a:gd name="connsiteY1387" fmla="*/ 534396 h 736476"/>
                <a:gd name="connsiteX1388" fmla="*/ 1555686 w 2980434"/>
                <a:gd name="connsiteY1388" fmla="*/ 543313 h 736476"/>
                <a:gd name="connsiteX1389" fmla="*/ 1547617 w 2980434"/>
                <a:gd name="connsiteY1389" fmla="*/ 543313 h 736476"/>
                <a:gd name="connsiteX1390" fmla="*/ 1543758 w 2980434"/>
                <a:gd name="connsiteY1390" fmla="*/ 543313 h 736476"/>
                <a:gd name="connsiteX1391" fmla="*/ 1531232 w 2980434"/>
                <a:gd name="connsiteY1391" fmla="*/ 534396 h 736476"/>
                <a:gd name="connsiteX1392" fmla="*/ 1531232 w 2980434"/>
                <a:gd name="connsiteY1392" fmla="*/ 523263 h 736476"/>
                <a:gd name="connsiteX1393" fmla="*/ 1543756 w 2980434"/>
                <a:gd name="connsiteY1393" fmla="*/ 514346 h 736476"/>
                <a:gd name="connsiteX1394" fmla="*/ 824789 w 2980434"/>
                <a:gd name="connsiteY1394" fmla="*/ 514346 h 736476"/>
                <a:gd name="connsiteX1395" fmla="*/ 827284 w 2980434"/>
                <a:gd name="connsiteY1395" fmla="*/ 514346 h 736476"/>
                <a:gd name="connsiteX1396" fmla="*/ 835353 w 2980434"/>
                <a:gd name="connsiteY1396" fmla="*/ 514346 h 736476"/>
                <a:gd name="connsiteX1397" fmla="*/ 847879 w 2980434"/>
                <a:gd name="connsiteY1397" fmla="*/ 523263 h 736476"/>
                <a:gd name="connsiteX1398" fmla="*/ 847881 w 2980434"/>
                <a:gd name="connsiteY1398" fmla="*/ 534396 h 736476"/>
                <a:gd name="connsiteX1399" fmla="*/ 835353 w 2980434"/>
                <a:gd name="connsiteY1399" fmla="*/ 543313 h 736476"/>
                <a:gd name="connsiteX1400" fmla="*/ 827284 w 2980434"/>
                <a:gd name="connsiteY1400" fmla="*/ 543313 h 736476"/>
                <a:gd name="connsiteX1401" fmla="*/ 824790 w 2980434"/>
                <a:gd name="connsiteY1401" fmla="*/ 543313 h 736476"/>
                <a:gd name="connsiteX1402" fmla="*/ 812263 w 2980434"/>
                <a:gd name="connsiteY1402" fmla="*/ 534396 h 736476"/>
                <a:gd name="connsiteX1403" fmla="*/ 812263 w 2980434"/>
                <a:gd name="connsiteY1403" fmla="*/ 523263 h 736476"/>
                <a:gd name="connsiteX1404" fmla="*/ 824789 w 2980434"/>
                <a:gd name="connsiteY1404" fmla="*/ 514346 h 736476"/>
                <a:gd name="connsiteX1405" fmla="*/ 104457 w 2980434"/>
                <a:gd name="connsiteY1405" fmla="*/ 514346 h 736476"/>
                <a:gd name="connsiteX1406" fmla="*/ 108317 w 2980434"/>
                <a:gd name="connsiteY1406" fmla="*/ 514346 h 736476"/>
                <a:gd name="connsiteX1407" fmla="*/ 116385 w 2980434"/>
                <a:gd name="connsiteY1407" fmla="*/ 514346 h 736476"/>
                <a:gd name="connsiteX1408" fmla="*/ 128912 w 2980434"/>
                <a:gd name="connsiteY1408" fmla="*/ 523263 h 736476"/>
                <a:gd name="connsiteX1409" fmla="*/ 128912 w 2980434"/>
                <a:gd name="connsiteY1409" fmla="*/ 534396 h 736476"/>
                <a:gd name="connsiteX1410" fmla="*/ 116385 w 2980434"/>
                <a:gd name="connsiteY1410" fmla="*/ 543313 h 736476"/>
                <a:gd name="connsiteX1411" fmla="*/ 108317 w 2980434"/>
                <a:gd name="connsiteY1411" fmla="*/ 543313 h 736476"/>
                <a:gd name="connsiteX1412" fmla="*/ 104457 w 2980434"/>
                <a:gd name="connsiteY1412" fmla="*/ 543313 h 736476"/>
                <a:gd name="connsiteX1413" fmla="*/ 91930 w 2980434"/>
                <a:gd name="connsiteY1413" fmla="*/ 534396 h 736476"/>
                <a:gd name="connsiteX1414" fmla="*/ 91930 w 2980434"/>
                <a:gd name="connsiteY1414" fmla="*/ 523263 h 736476"/>
                <a:gd name="connsiteX1415" fmla="*/ 104457 w 2980434"/>
                <a:gd name="connsiteY1415" fmla="*/ 514346 h 736476"/>
                <a:gd name="connsiteX1416" fmla="*/ 2646691 w 2980434"/>
                <a:gd name="connsiteY1416" fmla="*/ 503345 h 736476"/>
                <a:gd name="connsiteX1417" fmla="*/ 2652395 w 2980434"/>
                <a:gd name="connsiteY1417" fmla="*/ 505242 h 736476"/>
                <a:gd name="connsiteX1418" fmla="*/ 2658975 w 2980434"/>
                <a:gd name="connsiteY1418" fmla="*/ 510362 h 736476"/>
                <a:gd name="connsiteX1419" fmla="*/ 2658460 w 2980434"/>
                <a:gd name="connsiteY1419" fmla="*/ 518634 h 736476"/>
                <a:gd name="connsiteX1420" fmla="*/ 2651268 w 2980434"/>
                <a:gd name="connsiteY1420" fmla="*/ 523319 h 736476"/>
                <a:gd name="connsiteX1421" fmla="*/ 2639647 w 2980434"/>
                <a:gd name="connsiteY1421" fmla="*/ 522952 h 736476"/>
                <a:gd name="connsiteX1422" fmla="*/ 2633066 w 2980434"/>
                <a:gd name="connsiteY1422" fmla="*/ 517833 h 736476"/>
                <a:gd name="connsiteX1423" fmla="*/ 2633582 w 2980434"/>
                <a:gd name="connsiteY1423" fmla="*/ 509560 h 736476"/>
                <a:gd name="connsiteX1424" fmla="*/ 2640773 w 2980434"/>
                <a:gd name="connsiteY1424" fmla="*/ 504875 h 736476"/>
                <a:gd name="connsiteX1425" fmla="*/ 2646691 w 2980434"/>
                <a:gd name="connsiteY1425" fmla="*/ 503345 h 736476"/>
                <a:gd name="connsiteX1426" fmla="*/ 1926214 w 2980434"/>
                <a:gd name="connsiteY1426" fmla="*/ 503345 h 736476"/>
                <a:gd name="connsiteX1427" fmla="*/ 1931917 w 2980434"/>
                <a:gd name="connsiteY1427" fmla="*/ 505242 h 736476"/>
                <a:gd name="connsiteX1428" fmla="*/ 1938499 w 2980434"/>
                <a:gd name="connsiteY1428" fmla="*/ 510362 h 736476"/>
                <a:gd name="connsiteX1429" fmla="*/ 1937982 w 2980434"/>
                <a:gd name="connsiteY1429" fmla="*/ 518634 h 736476"/>
                <a:gd name="connsiteX1430" fmla="*/ 1930790 w 2980434"/>
                <a:gd name="connsiteY1430" fmla="*/ 523319 h 736476"/>
                <a:gd name="connsiteX1431" fmla="*/ 1919170 w 2980434"/>
                <a:gd name="connsiteY1431" fmla="*/ 522952 h 736476"/>
                <a:gd name="connsiteX1432" fmla="*/ 1912590 w 2980434"/>
                <a:gd name="connsiteY1432" fmla="*/ 517833 h 736476"/>
                <a:gd name="connsiteX1433" fmla="*/ 1913105 w 2980434"/>
                <a:gd name="connsiteY1433" fmla="*/ 509560 h 736476"/>
                <a:gd name="connsiteX1434" fmla="*/ 1920297 w 2980434"/>
                <a:gd name="connsiteY1434" fmla="*/ 504875 h 736476"/>
                <a:gd name="connsiteX1435" fmla="*/ 1926214 w 2980434"/>
                <a:gd name="connsiteY1435" fmla="*/ 503345 h 736476"/>
                <a:gd name="connsiteX1436" fmla="*/ 1205882 w 2980434"/>
                <a:gd name="connsiteY1436" fmla="*/ 503345 h 736476"/>
                <a:gd name="connsiteX1437" fmla="*/ 1211585 w 2980434"/>
                <a:gd name="connsiteY1437" fmla="*/ 505242 h 736476"/>
                <a:gd name="connsiteX1438" fmla="*/ 1218166 w 2980434"/>
                <a:gd name="connsiteY1438" fmla="*/ 510362 h 736476"/>
                <a:gd name="connsiteX1439" fmla="*/ 1217651 w 2980434"/>
                <a:gd name="connsiteY1439" fmla="*/ 518634 h 736476"/>
                <a:gd name="connsiteX1440" fmla="*/ 1210459 w 2980434"/>
                <a:gd name="connsiteY1440" fmla="*/ 523319 h 736476"/>
                <a:gd name="connsiteX1441" fmla="*/ 1198839 w 2980434"/>
                <a:gd name="connsiteY1441" fmla="*/ 522952 h 736476"/>
                <a:gd name="connsiteX1442" fmla="*/ 1192257 w 2980434"/>
                <a:gd name="connsiteY1442" fmla="*/ 517833 h 736476"/>
                <a:gd name="connsiteX1443" fmla="*/ 1192773 w 2980434"/>
                <a:gd name="connsiteY1443" fmla="*/ 509560 h 736476"/>
                <a:gd name="connsiteX1444" fmla="*/ 1199965 w 2980434"/>
                <a:gd name="connsiteY1444" fmla="*/ 504875 h 736476"/>
                <a:gd name="connsiteX1445" fmla="*/ 1205882 w 2980434"/>
                <a:gd name="connsiteY1445" fmla="*/ 503345 h 736476"/>
                <a:gd name="connsiteX1446" fmla="*/ 486913 w 2980434"/>
                <a:gd name="connsiteY1446" fmla="*/ 503345 h 736476"/>
                <a:gd name="connsiteX1447" fmla="*/ 492617 w 2980434"/>
                <a:gd name="connsiteY1447" fmla="*/ 505242 h 736476"/>
                <a:gd name="connsiteX1448" fmla="*/ 499198 w 2980434"/>
                <a:gd name="connsiteY1448" fmla="*/ 510362 h 736476"/>
                <a:gd name="connsiteX1449" fmla="*/ 498682 w 2980434"/>
                <a:gd name="connsiteY1449" fmla="*/ 518634 h 736476"/>
                <a:gd name="connsiteX1450" fmla="*/ 491490 w 2980434"/>
                <a:gd name="connsiteY1450" fmla="*/ 523319 h 736476"/>
                <a:gd name="connsiteX1451" fmla="*/ 479870 w 2980434"/>
                <a:gd name="connsiteY1451" fmla="*/ 522952 h 736476"/>
                <a:gd name="connsiteX1452" fmla="*/ 473289 w 2980434"/>
                <a:gd name="connsiteY1452" fmla="*/ 517833 h 736476"/>
                <a:gd name="connsiteX1453" fmla="*/ 473805 w 2980434"/>
                <a:gd name="connsiteY1453" fmla="*/ 509560 h 736476"/>
                <a:gd name="connsiteX1454" fmla="*/ 480996 w 2980434"/>
                <a:gd name="connsiteY1454" fmla="*/ 504875 h 736476"/>
                <a:gd name="connsiteX1455" fmla="*/ 486913 w 2980434"/>
                <a:gd name="connsiteY1455" fmla="*/ 503345 h 736476"/>
                <a:gd name="connsiteX1456" fmla="*/ 75750 w 2980434"/>
                <a:gd name="connsiteY1456" fmla="*/ 478041 h 736476"/>
                <a:gd name="connsiteX1457" fmla="*/ 76109 w 2980434"/>
                <a:gd name="connsiteY1457" fmla="*/ 478277 h 736476"/>
                <a:gd name="connsiteX1458" fmla="*/ 77618 w 2980434"/>
                <a:gd name="connsiteY1458" fmla="*/ 506164 h 736476"/>
                <a:gd name="connsiteX1459" fmla="*/ 64565 w 2980434"/>
                <a:gd name="connsiteY1459" fmla="*/ 516200 h 736476"/>
                <a:gd name="connsiteX1460" fmla="*/ 2451160 w 2980434"/>
                <a:gd name="connsiteY1460" fmla="*/ 475645 h 736476"/>
                <a:gd name="connsiteX1461" fmla="*/ 2467628 w 2980434"/>
                <a:gd name="connsiteY1461" fmla="*/ 480500 h 736476"/>
                <a:gd name="connsiteX1462" fmla="*/ 2540090 w 2980434"/>
                <a:gd name="connsiteY1462" fmla="*/ 532084 h 736476"/>
                <a:gd name="connsiteX1463" fmla="*/ 2540090 w 2980434"/>
                <a:gd name="connsiteY1463" fmla="*/ 555531 h 736476"/>
                <a:gd name="connsiteX1464" fmla="*/ 2474098 w 2980434"/>
                <a:gd name="connsiteY1464" fmla="*/ 602508 h 736476"/>
                <a:gd name="connsiteX1465" fmla="*/ 2441161 w 2980434"/>
                <a:gd name="connsiteY1465" fmla="*/ 602507 h 736476"/>
                <a:gd name="connsiteX1466" fmla="*/ 2368700 w 2980434"/>
                <a:gd name="connsiteY1466" fmla="*/ 550925 h 736476"/>
                <a:gd name="connsiteX1467" fmla="*/ 2368698 w 2980434"/>
                <a:gd name="connsiteY1467" fmla="*/ 527478 h 736476"/>
                <a:gd name="connsiteX1468" fmla="*/ 2434690 w 2980434"/>
                <a:gd name="connsiteY1468" fmla="*/ 480500 h 736476"/>
                <a:gd name="connsiteX1469" fmla="*/ 2451160 w 2980434"/>
                <a:gd name="connsiteY1469" fmla="*/ 475645 h 736476"/>
                <a:gd name="connsiteX1470" fmla="*/ 1730683 w 2980434"/>
                <a:gd name="connsiteY1470" fmla="*/ 475645 h 736476"/>
                <a:gd name="connsiteX1471" fmla="*/ 1747151 w 2980434"/>
                <a:gd name="connsiteY1471" fmla="*/ 480500 h 736476"/>
                <a:gd name="connsiteX1472" fmla="*/ 1819613 w 2980434"/>
                <a:gd name="connsiteY1472" fmla="*/ 532084 h 736476"/>
                <a:gd name="connsiteX1473" fmla="*/ 1819613 w 2980434"/>
                <a:gd name="connsiteY1473" fmla="*/ 555531 h 736476"/>
                <a:gd name="connsiteX1474" fmla="*/ 1753620 w 2980434"/>
                <a:gd name="connsiteY1474" fmla="*/ 602508 h 736476"/>
                <a:gd name="connsiteX1475" fmla="*/ 1720683 w 2980434"/>
                <a:gd name="connsiteY1475" fmla="*/ 602507 h 736476"/>
                <a:gd name="connsiteX1476" fmla="*/ 1648222 w 2980434"/>
                <a:gd name="connsiteY1476" fmla="*/ 550925 h 736476"/>
                <a:gd name="connsiteX1477" fmla="*/ 1648222 w 2980434"/>
                <a:gd name="connsiteY1477" fmla="*/ 527478 h 736476"/>
                <a:gd name="connsiteX1478" fmla="*/ 1714213 w 2980434"/>
                <a:gd name="connsiteY1478" fmla="*/ 480500 h 736476"/>
                <a:gd name="connsiteX1479" fmla="*/ 1730683 w 2980434"/>
                <a:gd name="connsiteY1479" fmla="*/ 475645 h 736476"/>
                <a:gd name="connsiteX1480" fmla="*/ 1010350 w 2980434"/>
                <a:gd name="connsiteY1480" fmla="*/ 475645 h 736476"/>
                <a:gd name="connsiteX1481" fmla="*/ 1026819 w 2980434"/>
                <a:gd name="connsiteY1481" fmla="*/ 480500 h 736476"/>
                <a:gd name="connsiteX1482" fmla="*/ 1099280 w 2980434"/>
                <a:gd name="connsiteY1482" fmla="*/ 532084 h 736476"/>
                <a:gd name="connsiteX1483" fmla="*/ 1099280 w 2980434"/>
                <a:gd name="connsiteY1483" fmla="*/ 555531 h 736476"/>
                <a:gd name="connsiteX1484" fmla="*/ 1033289 w 2980434"/>
                <a:gd name="connsiteY1484" fmla="*/ 602508 h 736476"/>
                <a:gd name="connsiteX1485" fmla="*/ 1000351 w 2980434"/>
                <a:gd name="connsiteY1485" fmla="*/ 602507 h 736476"/>
                <a:gd name="connsiteX1486" fmla="*/ 927890 w 2980434"/>
                <a:gd name="connsiteY1486" fmla="*/ 550925 h 736476"/>
                <a:gd name="connsiteX1487" fmla="*/ 927889 w 2980434"/>
                <a:gd name="connsiteY1487" fmla="*/ 527478 h 736476"/>
                <a:gd name="connsiteX1488" fmla="*/ 993880 w 2980434"/>
                <a:gd name="connsiteY1488" fmla="*/ 480500 h 736476"/>
                <a:gd name="connsiteX1489" fmla="*/ 1010350 w 2980434"/>
                <a:gd name="connsiteY1489" fmla="*/ 475645 h 736476"/>
                <a:gd name="connsiteX1490" fmla="*/ 291382 w 2980434"/>
                <a:gd name="connsiteY1490" fmla="*/ 475645 h 736476"/>
                <a:gd name="connsiteX1491" fmla="*/ 307850 w 2980434"/>
                <a:gd name="connsiteY1491" fmla="*/ 480500 h 736476"/>
                <a:gd name="connsiteX1492" fmla="*/ 380312 w 2980434"/>
                <a:gd name="connsiteY1492" fmla="*/ 532084 h 736476"/>
                <a:gd name="connsiteX1493" fmla="*/ 380312 w 2980434"/>
                <a:gd name="connsiteY1493" fmla="*/ 555531 h 736476"/>
                <a:gd name="connsiteX1494" fmla="*/ 314321 w 2980434"/>
                <a:gd name="connsiteY1494" fmla="*/ 602508 h 736476"/>
                <a:gd name="connsiteX1495" fmla="*/ 281383 w 2980434"/>
                <a:gd name="connsiteY1495" fmla="*/ 602507 h 736476"/>
                <a:gd name="connsiteX1496" fmla="*/ 208922 w 2980434"/>
                <a:gd name="connsiteY1496" fmla="*/ 550925 h 736476"/>
                <a:gd name="connsiteX1497" fmla="*/ 208922 w 2980434"/>
                <a:gd name="connsiteY1497" fmla="*/ 527478 h 736476"/>
                <a:gd name="connsiteX1498" fmla="*/ 274912 w 2980434"/>
                <a:gd name="connsiteY1498" fmla="*/ 480500 h 736476"/>
                <a:gd name="connsiteX1499" fmla="*/ 291382 w 2980434"/>
                <a:gd name="connsiteY1499" fmla="*/ 475645 h 736476"/>
                <a:gd name="connsiteX1500" fmla="*/ 2726864 w 2980434"/>
                <a:gd name="connsiteY1500" fmla="*/ 464188 h 736476"/>
                <a:gd name="connsiteX1501" fmla="*/ 2736068 w 2980434"/>
                <a:gd name="connsiteY1501" fmla="*/ 464216 h 736476"/>
                <a:gd name="connsiteX1502" fmla="*/ 2747955 w 2980434"/>
                <a:gd name="connsiteY1502" fmla="*/ 467306 h 736476"/>
                <a:gd name="connsiteX1503" fmla="*/ 2820363 w 2980434"/>
                <a:gd name="connsiteY1503" fmla="*/ 498866 h 736476"/>
                <a:gd name="connsiteX1504" fmla="*/ 2830901 w 2980434"/>
                <a:gd name="connsiteY1504" fmla="*/ 530064 h 736476"/>
                <a:gd name="connsiteX1505" fmla="*/ 2805691 w 2980434"/>
                <a:gd name="connsiteY1505" fmla="*/ 559374 h 736476"/>
                <a:gd name="connsiteX1506" fmla="*/ 2761865 w 2980434"/>
                <a:gd name="connsiteY1506" fmla="*/ 566877 h 736476"/>
                <a:gd name="connsiteX1507" fmla="*/ 2689457 w 2980434"/>
                <a:gd name="connsiteY1507" fmla="*/ 535317 h 736476"/>
                <a:gd name="connsiteX1508" fmla="*/ 2678918 w 2980434"/>
                <a:gd name="connsiteY1508" fmla="*/ 504119 h 736476"/>
                <a:gd name="connsiteX1509" fmla="*/ 2704129 w 2980434"/>
                <a:gd name="connsiteY1509" fmla="*/ 474809 h 736476"/>
                <a:gd name="connsiteX1510" fmla="*/ 2726864 w 2980434"/>
                <a:gd name="connsiteY1510" fmla="*/ 464188 h 736476"/>
                <a:gd name="connsiteX1511" fmla="*/ 2006386 w 2980434"/>
                <a:gd name="connsiteY1511" fmla="*/ 464188 h 736476"/>
                <a:gd name="connsiteX1512" fmla="*/ 2015589 w 2980434"/>
                <a:gd name="connsiteY1512" fmla="*/ 464216 h 736476"/>
                <a:gd name="connsiteX1513" fmla="*/ 2027478 w 2980434"/>
                <a:gd name="connsiteY1513" fmla="*/ 467306 h 736476"/>
                <a:gd name="connsiteX1514" fmla="*/ 2099885 w 2980434"/>
                <a:gd name="connsiteY1514" fmla="*/ 498866 h 736476"/>
                <a:gd name="connsiteX1515" fmla="*/ 2110424 w 2980434"/>
                <a:gd name="connsiteY1515" fmla="*/ 530064 h 736476"/>
                <a:gd name="connsiteX1516" fmla="*/ 2085214 w 2980434"/>
                <a:gd name="connsiteY1516" fmla="*/ 559374 h 736476"/>
                <a:gd name="connsiteX1517" fmla="*/ 2041387 w 2980434"/>
                <a:gd name="connsiteY1517" fmla="*/ 566877 h 736476"/>
                <a:gd name="connsiteX1518" fmla="*/ 1968981 w 2980434"/>
                <a:gd name="connsiteY1518" fmla="*/ 535317 h 736476"/>
                <a:gd name="connsiteX1519" fmla="*/ 1958441 w 2980434"/>
                <a:gd name="connsiteY1519" fmla="*/ 504119 h 736476"/>
                <a:gd name="connsiteX1520" fmla="*/ 1983652 w 2980434"/>
                <a:gd name="connsiteY1520" fmla="*/ 474809 h 736476"/>
                <a:gd name="connsiteX1521" fmla="*/ 2006386 w 2980434"/>
                <a:gd name="connsiteY1521" fmla="*/ 464188 h 736476"/>
                <a:gd name="connsiteX1522" fmla="*/ 1286055 w 2980434"/>
                <a:gd name="connsiteY1522" fmla="*/ 464188 h 736476"/>
                <a:gd name="connsiteX1523" fmla="*/ 1295257 w 2980434"/>
                <a:gd name="connsiteY1523" fmla="*/ 464216 h 736476"/>
                <a:gd name="connsiteX1524" fmla="*/ 1307146 w 2980434"/>
                <a:gd name="connsiteY1524" fmla="*/ 467306 h 736476"/>
                <a:gd name="connsiteX1525" fmla="*/ 1379554 w 2980434"/>
                <a:gd name="connsiteY1525" fmla="*/ 498866 h 736476"/>
                <a:gd name="connsiteX1526" fmla="*/ 1390093 w 2980434"/>
                <a:gd name="connsiteY1526" fmla="*/ 530064 h 736476"/>
                <a:gd name="connsiteX1527" fmla="*/ 1364882 w 2980434"/>
                <a:gd name="connsiteY1527" fmla="*/ 559374 h 736476"/>
                <a:gd name="connsiteX1528" fmla="*/ 1321054 w 2980434"/>
                <a:gd name="connsiteY1528" fmla="*/ 566877 h 736476"/>
                <a:gd name="connsiteX1529" fmla="*/ 1248649 w 2980434"/>
                <a:gd name="connsiteY1529" fmla="*/ 535317 h 736476"/>
                <a:gd name="connsiteX1530" fmla="*/ 1238110 w 2980434"/>
                <a:gd name="connsiteY1530" fmla="*/ 504119 h 736476"/>
                <a:gd name="connsiteX1531" fmla="*/ 1263320 w 2980434"/>
                <a:gd name="connsiteY1531" fmla="*/ 474809 h 736476"/>
                <a:gd name="connsiteX1532" fmla="*/ 1286055 w 2980434"/>
                <a:gd name="connsiteY1532" fmla="*/ 464188 h 736476"/>
                <a:gd name="connsiteX1533" fmla="*/ 567087 w 2980434"/>
                <a:gd name="connsiteY1533" fmla="*/ 464188 h 736476"/>
                <a:gd name="connsiteX1534" fmla="*/ 576290 w 2980434"/>
                <a:gd name="connsiteY1534" fmla="*/ 464216 h 736476"/>
                <a:gd name="connsiteX1535" fmla="*/ 588177 w 2980434"/>
                <a:gd name="connsiteY1535" fmla="*/ 467306 h 736476"/>
                <a:gd name="connsiteX1536" fmla="*/ 660585 w 2980434"/>
                <a:gd name="connsiteY1536" fmla="*/ 498866 h 736476"/>
                <a:gd name="connsiteX1537" fmla="*/ 671124 w 2980434"/>
                <a:gd name="connsiteY1537" fmla="*/ 530064 h 736476"/>
                <a:gd name="connsiteX1538" fmla="*/ 645915 w 2980434"/>
                <a:gd name="connsiteY1538" fmla="*/ 559374 h 736476"/>
                <a:gd name="connsiteX1539" fmla="*/ 602087 w 2980434"/>
                <a:gd name="connsiteY1539" fmla="*/ 566877 h 736476"/>
                <a:gd name="connsiteX1540" fmla="*/ 529681 w 2980434"/>
                <a:gd name="connsiteY1540" fmla="*/ 535317 h 736476"/>
                <a:gd name="connsiteX1541" fmla="*/ 519141 w 2980434"/>
                <a:gd name="connsiteY1541" fmla="*/ 504119 h 736476"/>
                <a:gd name="connsiteX1542" fmla="*/ 544351 w 2980434"/>
                <a:gd name="connsiteY1542" fmla="*/ 474809 h 736476"/>
                <a:gd name="connsiteX1543" fmla="*/ 567087 w 2980434"/>
                <a:gd name="connsiteY1543" fmla="*/ 464188 h 736476"/>
                <a:gd name="connsiteX1544" fmla="*/ 2668925 w 2980434"/>
                <a:gd name="connsiteY1544" fmla="*/ 457470 h 736476"/>
                <a:gd name="connsiteX1545" fmla="*/ 2677273 w 2980434"/>
                <a:gd name="connsiteY1545" fmla="*/ 460828 h 736476"/>
                <a:gd name="connsiteX1546" fmla="*/ 2686420 w 2980434"/>
                <a:gd name="connsiteY1546" fmla="*/ 469152 h 736476"/>
                <a:gd name="connsiteX1547" fmla="*/ 2684271 w 2980434"/>
                <a:gd name="connsiteY1547" fmla="*/ 481669 h 736476"/>
                <a:gd name="connsiteX1548" fmla="*/ 2671953 w 2980434"/>
                <a:gd name="connsiteY1548" fmla="*/ 488530 h 736476"/>
                <a:gd name="connsiteX1549" fmla="*/ 2654368 w 2980434"/>
                <a:gd name="connsiteY1549" fmla="*/ 487000 h 736476"/>
                <a:gd name="connsiteX1550" fmla="*/ 2645220 w 2980434"/>
                <a:gd name="connsiteY1550" fmla="*/ 478676 h 736476"/>
                <a:gd name="connsiteX1551" fmla="*/ 2647369 w 2980434"/>
                <a:gd name="connsiteY1551" fmla="*/ 466158 h 736476"/>
                <a:gd name="connsiteX1552" fmla="*/ 2659688 w 2980434"/>
                <a:gd name="connsiteY1552" fmla="*/ 459298 h 736476"/>
                <a:gd name="connsiteX1553" fmla="*/ 2668925 w 2980434"/>
                <a:gd name="connsiteY1553" fmla="*/ 457470 h 736476"/>
                <a:gd name="connsiteX1554" fmla="*/ 1948447 w 2980434"/>
                <a:gd name="connsiteY1554" fmla="*/ 457470 h 736476"/>
                <a:gd name="connsiteX1555" fmla="*/ 1956795 w 2980434"/>
                <a:gd name="connsiteY1555" fmla="*/ 460828 h 736476"/>
                <a:gd name="connsiteX1556" fmla="*/ 1965942 w 2980434"/>
                <a:gd name="connsiteY1556" fmla="*/ 469152 h 736476"/>
                <a:gd name="connsiteX1557" fmla="*/ 1963794 w 2980434"/>
                <a:gd name="connsiteY1557" fmla="*/ 481669 h 736476"/>
                <a:gd name="connsiteX1558" fmla="*/ 1951475 w 2980434"/>
                <a:gd name="connsiteY1558" fmla="*/ 488530 h 736476"/>
                <a:gd name="connsiteX1559" fmla="*/ 1933891 w 2980434"/>
                <a:gd name="connsiteY1559" fmla="*/ 487000 h 736476"/>
                <a:gd name="connsiteX1560" fmla="*/ 1924743 w 2980434"/>
                <a:gd name="connsiteY1560" fmla="*/ 478676 h 736476"/>
                <a:gd name="connsiteX1561" fmla="*/ 1926892 w 2980434"/>
                <a:gd name="connsiteY1561" fmla="*/ 466158 h 736476"/>
                <a:gd name="connsiteX1562" fmla="*/ 1939210 w 2980434"/>
                <a:gd name="connsiteY1562" fmla="*/ 459298 h 736476"/>
                <a:gd name="connsiteX1563" fmla="*/ 1948447 w 2980434"/>
                <a:gd name="connsiteY1563" fmla="*/ 457470 h 736476"/>
                <a:gd name="connsiteX1564" fmla="*/ 1228116 w 2980434"/>
                <a:gd name="connsiteY1564" fmla="*/ 457470 h 736476"/>
                <a:gd name="connsiteX1565" fmla="*/ 1236462 w 2980434"/>
                <a:gd name="connsiteY1565" fmla="*/ 460828 h 736476"/>
                <a:gd name="connsiteX1566" fmla="*/ 1245610 w 2980434"/>
                <a:gd name="connsiteY1566" fmla="*/ 469152 h 736476"/>
                <a:gd name="connsiteX1567" fmla="*/ 1243461 w 2980434"/>
                <a:gd name="connsiteY1567" fmla="*/ 481669 h 736476"/>
                <a:gd name="connsiteX1568" fmla="*/ 1231142 w 2980434"/>
                <a:gd name="connsiteY1568" fmla="*/ 488530 h 736476"/>
                <a:gd name="connsiteX1569" fmla="*/ 1213558 w 2980434"/>
                <a:gd name="connsiteY1569" fmla="*/ 487000 h 736476"/>
                <a:gd name="connsiteX1570" fmla="*/ 1204412 w 2980434"/>
                <a:gd name="connsiteY1570" fmla="*/ 478676 h 736476"/>
                <a:gd name="connsiteX1571" fmla="*/ 1206561 w 2980434"/>
                <a:gd name="connsiteY1571" fmla="*/ 466158 h 736476"/>
                <a:gd name="connsiteX1572" fmla="*/ 1218879 w 2980434"/>
                <a:gd name="connsiteY1572" fmla="*/ 459298 h 736476"/>
                <a:gd name="connsiteX1573" fmla="*/ 1228116 w 2980434"/>
                <a:gd name="connsiteY1573" fmla="*/ 457470 h 736476"/>
                <a:gd name="connsiteX1574" fmla="*/ 509148 w 2980434"/>
                <a:gd name="connsiteY1574" fmla="*/ 457470 h 736476"/>
                <a:gd name="connsiteX1575" fmla="*/ 517495 w 2980434"/>
                <a:gd name="connsiteY1575" fmla="*/ 460828 h 736476"/>
                <a:gd name="connsiteX1576" fmla="*/ 526642 w 2980434"/>
                <a:gd name="connsiteY1576" fmla="*/ 469152 h 736476"/>
                <a:gd name="connsiteX1577" fmla="*/ 524494 w 2980434"/>
                <a:gd name="connsiteY1577" fmla="*/ 481669 h 736476"/>
                <a:gd name="connsiteX1578" fmla="*/ 512175 w 2980434"/>
                <a:gd name="connsiteY1578" fmla="*/ 488530 h 736476"/>
                <a:gd name="connsiteX1579" fmla="*/ 494591 w 2980434"/>
                <a:gd name="connsiteY1579" fmla="*/ 487000 h 736476"/>
                <a:gd name="connsiteX1580" fmla="*/ 485443 w 2980434"/>
                <a:gd name="connsiteY1580" fmla="*/ 478676 h 736476"/>
                <a:gd name="connsiteX1581" fmla="*/ 487592 w 2980434"/>
                <a:gd name="connsiteY1581" fmla="*/ 466158 h 736476"/>
                <a:gd name="connsiteX1582" fmla="*/ 499910 w 2980434"/>
                <a:gd name="connsiteY1582" fmla="*/ 459298 h 736476"/>
                <a:gd name="connsiteX1583" fmla="*/ 509148 w 2980434"/>
                <a:gd name="connsiteY1583" fmla="*/ 457470 h 736476"/>
                <a:gd name="connsiteX1584" fmla="*/ 2591435 w 2980434"/>
                <a:gd name="connsiteY1584" fmla="*/ 457434 h 736476"/>
                <a:gd name="connsiteX1585" fmla="*/ 2607986 w 2980434"/>
                <a:gd name="connsiteY1585" fmla="*/ 464090 h 736476"/>
                <a:gd name="connsiteX1586" fmla="*/ 2626122 w 2980434"/>
                <a:gd name="connsiteY1586" fmla="*/ 480595 h 736476"/>
                <a:gd name="connsiteX1587" fmla="*/ 2621863 w 2980434"/>
                <a:gd name="connsiteY1587" fmla="*/ 505414 h 736476"/>
                <a:gd name="connsiteX1588" fmla="*/ 2582944 w 2980434"/>
                <a:gd name="connsiteY1588" fmla="*/ 527087 h 736476"/>
                <a:gd name="connsiteX1589" fmla="*/ 2548078 w 2980434"/>
                <a:gd name="connsiteY1589" fmla="*/ 524054 h 736476"/>
                <a:gd name="connsiteX1590" fmla="*/ 2529940 w 2980434"/>
                <a:gd name="connsiteY1590" fmla="*/ 507549 h 736476"/>
                <a:gd name="connsiteX1591" fmla="*/ 2534200 w 2980434"/>
                <a:gd name="connsiteY1591" fmla="*/ 482729 h 736476"/>
                <a:gd name="connsiteX1592" fmla="*/ 2573120 w 2980434"/>
                <a:gd name="connsiteY1592" fmla="*/ 461057 h 736476"/>
                <a:gd name="connsiteX1593" fmla="*/ 2591435 w 2980434"/>
                <a:gd name="connsiteY1593" fmla="*/ 457434 h 736476"/>
                <a:gd name="connsiteX1594" fmla="*/ 1870957 w 2980434"/>
                <a:gd name="connsiteY1594" fmla="*/ 457434 h 736476"/>
                <a:gd name="connsiteX1595" fmla="*/ 1887509 w 2980434"/>
                <a:gd name="connsiteY1595" fmla="*/ 464090 h 736476"/>
                <a:gd name="connsiteX1596" fmla="*/ 1905646 w 2980434"/>
                <a:gd name="connsiteY1596" fmla="*/ 480595 h 736476"/>
                <a:gd name="connsiteX1597" fmla="*/ 1901385 w 2980434"/>
                <a:gd name="connsiteY1597" fmla="*/ 505414 h 736476"/>
                <a:gd name="connsiteX1598" fmla="*/ 1862467 w 2980434"/>
                <a:gd name="connsiteY1598" fmla="*/ 527087 h 736476"/>
                <a:gd name="connsiteX1599" fmla="*/ 1827601 w 2980434"/>
                <a:gd name="connsiteY1599" fmla="*/ 524054 h 736476"/>
                <a:gd name="connsiteX1600" fmla="*/ 1809463 w 2980434"/>
                <a:gd name="connsiteY1600" fmla="*/ 507549 h 736476"/>
                <a:gd name="connsiteX1601" fmla="*/ 1813723 w 2980434"/>
                <a:gd name="connsiteY1601" fmla="*/ 482729 h 736476"/>
                <a:gd name="connsiteX1602" fmla="*/ 1852643 w 2980434"/>
                <a:gd name="connsiteY1602" fmla="*/ 461057 h 736476"/>
                <a:gd name="connsiteX1603" fmla="*/ 1870957 w 2980434"/>
                <a:gd name="connsiteY1603" fmla="*/ 457434 h 736476"/>
                <a:gd name="connsiteX1604" fmla="*/ 1150625 w 2980434"/>
                <a:gd name="connsiteY1604" fmla="*/ 457434 h 736476"/>
                <a:gd name="connsiteX1605" fmla="*/ 1167176 w 2980434"/>
                <a:gd name="connsiteY1605" fmla="*/ 464090 h 736476"/>
                <a:gd name="connsiteX1606" fmla="*/ 1185313 w 2980434"/>
                <a:gd name="connsiteY1606" fmla="*/ 480595 h 736476"/>
                <a:gd name="connsiteX1607" fmla="*/ 1181054 w 2980434"/>
                <a:gd name="connsiteY1607" fmla="*/ 505414 h 736476"/>
                <a:gd name="connsiteX1608" fmla="*/ 1142134 w 2980434"/>
                <a:gd name="connsiteY1608" fmla="*/ 527087 h 736476"/>
                <a:gd name="connsiteX1609" fmla="*/ 1107268 w 2980434"/>
                <a:gd name="connsiteY1609" fmla="*/ 524054 h 736476"/>
                <a:gd name="connsiteX1610" fmla="*/ 1089132 w 2980434"/>
                <a:gd name="connsiteY1610" fmla="*/ 507549 h 736476"/>
                <a:gd name="connsiteX1611" fmla="*/ 1093391 w 2980434"/>
                <a:gd name="connsiteY1611" fmla="*/ 482729 h 736476"/>
                <a:gd name="connsiteX1612" fmla="*/ 1132310 w 2980434"/>
                <a:gd name="connsiteY1612" fmla="*/ 461057 h 736476"/>
                <a:gd name="connsiteX1613" fmla="*/ 1150625 w 2980434"/>
                <a:gd name="connsiteY1613" fmla="*/ 457434 h 736476"/>
                <a:gd name="connsiteX1614" fmla="*/ 431658 w 2980434"/>
                <a:gd name="connsiteY1614" fmla="*/ 457434 h 736476"/>
                <a:gd name="connsiteX1615" fmla="*/ 448208 w 2980434"/>
                <a:gd name="connsiteY1615" fmla="*/ 464090 h 736476"/>
                <a:gd name="connsiteX1616" fmla="*/ 466344 w 2980434"/>
                <a:gd name="connsiteY1616" fmla="*/ 480595 h 736476"/>
                <a:gd name="connsiteX1617" fmla="*/ 462086 w 2980434"/>
                <a:gd name="connsiteY1617" fmla="*/ 505414 h 736476"/>
                <a:gd name="connsiteX1618" fmla="*/ 423167 w 2980434"/>
                <a:gd name="connsiteY1618" fmla="*/ 527087 h 736476"/>
                <a:gd name="connsiteX1619" fmla="*/ 388301 w 2980434"/>
                <a:gd name="connsiteY1619" fmla="*/ 524054 h 736476"/>
                <a:gd name="connsiteX1620" fmla="*/ 370163 w 2980434"/>
                <a:gd name="connsiteY1620" fmla="*/ 507549 h 736476"/>
                <a:gd name="connsiteX1621" fmla="*/ 374423 w 2980434"/>
                <a:gd name="connsiteY1621" fmla="*/ 482729 h 736476"/>
                <a:gd name="connsiteX1622" fmla="*/ 413343 w 2980434"/>
                <a:gd name="connsiteY1622" fmla="*/ 461057 h 736476"/>
                <a:gd name="connsiteX1623" fmla="*/ 431658 w 2980434"/>
                <a:gd name="connsiteY1623" fmla="*/ 457434 h 736476"/>
                <a:gd name="connsiteX1624" fmla="*/ 2356493 w 2980434"/>
                <a:gd name="connsiteY1624" fmla="*/ 448543 h 736476"/>
                <a:gd name="connsiteX1625" fmla="*/ 2365327 w 2980434"/>
                <a:gd name="connsiteY1625" fmla="*/ 451148 h 736476"/>
                <a:gd name="connsiteX1626" fmla="*/ 2400723 w 2980434"/>
                <a:gd name="connsiteY1626" fmla="*/ 476345 h 736476"/>
                <a:gd name="connsiteX1627" fmla="*/ 2400723 w 2980434"/>
                <a:gd name="connsiteY1627" fmla="*/ 488921 h 736476"/>
                <a:gd name="connsiteX1628" fmla="*/ 2351359 w 2980434"/>
                <a:gd name="connsiteY1628" fmla="*/ 524062 h 736476"/>
                <a:gd name="connsiteX1629" fmla="*/ 2333692 w 2980434"/>
                <a:gd name="connsiteY1629" fmla="*/ 524062 h 736476"/>
                <a:gd name="connsiteX1630" fmla="*/ 2298296 w 2980434"/>
                <a:gd name="connsiteY1630" fmla="*/ 498864 h 736476"/>
                <a:gd name="connsiteX1631" fmla="*/ 2298296 w 2980434"/>
                <a:gd name="connsiteY1631" fmla="*/ 486288 h 736476"/>
                <a:gd name="connsiteX1632" fmla="*/ 2347660 w 2980434"/>
                <a:gd name="connsiteY1632" fmla="*/ 451148 h 736476"/>
                <a:gd name="connsiteX1633" fmla="*/ 2356493 w 2980434"/>
                <a:gd name="connsiteY1633" fmla="*/ 448543 h 736476"/>
                <a:gd name="connsiteX1634" fmla="*/ 1636016 w 2980434"/>
                <a:gd name="connsiteY1634" fmla="*/ 448543 h 736476"/>
                <a:gd name="connsiteX1635" fmla="*/ 1644849 w 2980434"/>
                <a:gd name="connsiteY1635" fmla="*/ 451148 h 736476"/>
                <a:gd name="connsiteX1636" fmla="*/ 1680246 w 2980434"/>
                <a:gd name="connsiteY1636" fmla="*/ 476345 h 736476"/>
                <a:gd name="connsiteX1637" fmla="*/ 1680246 w 2980434"/>
                <a:gd name="connsiteY1637" fmla="*/ 488921 h 736476"/>
                <a:gd name="connsiteX1638" fmla="*/ 1630882 w 2980434"/>
                <a:gd name="connsiteY1638" fmla="*/ 524062 h 736476"/>
                <a:gd name="connsiteX1639" fmla="*/ 1613215 w 2980434"/>
                <a:gd name="connsiteY1639" fmla="*/ 524062 h 736476"/>
                <a:gd name="connsiteX1640" fmla="*/ 1577818 w 2980434"/>
                <a:gd name="connsiteY1640" fmla="*/ 498864 h 736476"/>
                <a:gd name="connsiteX1641" fmla="*/ 1577818 w 2980434"/>
                <a:gd name="connsiteY1641" fmla="*/ 486288 h 736476"/>
                <a:gd name="connsiteX1642" fmla="*/ 1627182 w 2980434"/>
                <a:gd name="connsiteY1642" fmla="*/ 451148 h 736476"/>
                <a:gd name="connsiteX1643" fmla="*/ 1636016 w 2980434"/>
                <a:gd name="connsiteY1643" fmla="*/ 448543 h 736476"/>
                <a:gd name="connsiteX1644" fmla="*/ 915683 w 2980434"/>
                <a:gd name="connsiteY1644" fmla="*/ 448543 h 736476"/>
                <a:gd name="connsiteX1645" fmla="*/ 924518 w 2980434"/>
                <a:gd name="connsiteY1645" fmla="*/ 451148 h 736476"/>
                <a:gd name="connsiteX1646" fmla="*/ 959914 w 2980434"/>
                <a:gd name="connsiteY1646" fmla="*/ 476345 h 736476"/>
                <a:gd name="connsiteX1647" fmla="*/ 959914 w 2980434"/>
                <a:gd name="connsiteY1647" fmla="*/ 488921 h 736476"/>
                <a:gd name="connsiteX1648" fmla="*/ 910550 w 2980434"/>
                <a:gd name="connsiteY1648" fmla="*/ 524062 h 736476"/>
                <a:gd name="connsiteX1649" fmla="*/ 892883 w 2980434"/>
                <a:gd name="connsiteY1649" fmla="*/ 524062 h 736476"/>
                <a:gd name="connsiteX1650" fmla="*/ 857486 w 2980434"/>
                <a:gd name="connsiteY1650" fmla="*/ 498864 h 736476"/>
                <a:gd name="connsiteX1651" fmla="*/ 857486 w 2980434"/>
                <a:gd name="connsiteY1651" fmla="*/ 486288 h 736476"/>
                <a:gd name="connsiteX1652" fmla="*/ 906849 w 2980434"/>
                <a:gd name="connsiteY1652" fmla="*/ 451148 h 736476"/>
                <a:gd name="connsiteX1653" fmla="*/ 915683 w 2980434"/>
                <a:gd name="connsiteY1653" fmla="*/ 448543 h 736476"/>
                <a:gd name="connsiteX1654" fmla="*/ 196715 w 2980434"/>
                <a:gd name="connsiteY1654" fmla="*/ 448543 h 736476"/>
                <a:gd name="connsiteX1655" fmla="*/ 205549 w 2980434"/>
                <a:gd name="connsiteY1655" fmla="*/ 451148 h 736476"/>
                <a:gd name="connsiteX1656" fmla="*/ 240946 w 2980434"/>
                <a:gd name="connsiteY1656" fmla="*/ 476345 h 736476"/>
                <a:gd name="connsiteX1657" fmla="*/ 240946 w 2980434"/>
                <a:gd name="connsiteY1657" fmla="*/ 488921 h 736476"/>
                <a:gd name="connsiteX1658" fmla="*/ 191582 w 2980434"/>
                <a:gd name="connsiteY1658" fmla="*/ 524062 h 736476"/>
                <a:gd name="connsiteX1659" fmla="*/ 173915 w 2980434"/>
                <a:gd name="connsiteY1659" fmla="*/ 524062 h 736476"/>
                <a:gd name="connsiteX1660" fmla="*/ 138519 w 2980434"/>
                <a:gd name="connsiteY1660" fmla="*/ 498864 h 736476"/>
                <a:gd name="connsiteX1661" fmla="*/ 138519 w 2980434"/>
                <a:gd name="connsiteY1661" fmla="*/ 486288 h 736476"/>
                <a:gd name="connsiteX1662" fmla="*/ 187882 w 2980434"/>
                <a:gd name="connsiteY1662" fmla="*/ 451148 h 736476"/>
                <a:gd name="connsiteX1663" fmla="*/ 196715 w 2980434"/>
                <a:gd name="connsiteY1663" fmla="*/ 448543 h 736476"/>
                <a:gd name="connsiteX1664" fmla="*/ 2802828 w 2980434"/>
                <a:gd name="connsiteY1664" fmla="*/ 448483 h 736476"/>
                <a:gd name="connsiteX1665" fmla="*/ 2808253 w 2980434"/>
                <a:gd name="connsiteY1665" fmla="*/ 451487 h 736476"/>
                <a:gd name="connsiteX1666" fmla="*/ 2815117 w 2980434"/>
                <a:gd name="connsiteY1666" fmla="*/ 460083 h 736476"/>
                <a:gd name="connsiteX1667" fmla="*/ 2811749 w 2980434"/>
                <a:gd name="connsiteY1667" fmla="*/ 468799 h 736476"/>
                <a:gd name="connsiteX1668" fmla="*/ 2799923 w 2980434"/>
                <a:gd name="connsiteY1668" fmla="*/ 473585 h 736476"/>
                <a:gd name="connsiteX1669" fmla="*/ 2787677 w 2980434"/>
                <a:gd name="connsiteY1669" fmla="*/ 471187 h 736476"/>
                <a:gd name="connsiteX1670" fmla="*/ 2780813 w 2980434"/>
                <a:gd name="connsiteY1670" fmla="*/ 462592 h 736476"/>
                <a:gd name="connsiteX1671" fmla="*/ 2784182 w 2980434"/>
                <a:gd name="connsiteY1671" fmla="*/ 453875 h 736476"/>
                <a:gd name="connsiteX1672" fmla="*/ 2796008 w 2980434"/>
                <a:gd name="connsiteY1672" fmla="*/ 449090 h 736476"/>
                <a:gd name="connsiteX1673" fmla="*/ 2802828 w 2980434"/>
                <a:gd name="connsiteY1673" fmla="*/ 448483 h 736476"/>
                <a:gd name="connsiteX1674" fmla="*/ 2082351 w 2980434"/>
                <a:gd name="connsiteY1674" fmla="*/ 448483 h 736476"/>
                <a:gd name="connsiteX1675" fmla="*/ 2087776 w 2980434"/>
                <a:gd name="connsiteY1675" fmla="*/ 451487 h 736476"/>
                <a:gd name="connsiteX1676" fmla="*/ 2094639 w 2980434"/>
                <a:gd name="connsiteY1676" fmla="*/ 460083 h 736476"/>
                <a:gd name="connsiteX1677" fmla="*/ 2091271 w 2980434"/>
                <a:gd name="connsiteY1677" fmla="*/ 468799 h 736476"/>
                <a:gd name="connsiteX1678" fmla="*/ 2079445 w 2980434"/>
                <a:gd name="connsiteY1678" fmla="*/ 473585 h 736476"/>
                <a:gd name="connsiteX1679" fmla="*/ 2067199 w 2980434"/>
                <a:gd name="connsiteY1679" fmla="*/ 471187 h 736476"/>
                <a:gd name="connsiteX1680" fmla="*/ 2060336 w 2980434"/>
                <a:gd name="connsiteY1680" fmla="*/ 462592 h 736476"/>
                <a:gd name="connsiteX1681" fmla="*/ 2063704 w 2980434"/>
                <a:gd name="connsiteY1681" fmla="*/ 453875 h 736476"/>
                <a:gd name="connsiteX1682" fmla="*/ 2075531 w 2980434"/>
                <a:gd name="connsiteY1682" fmla="*/ 449090 h 736476"/>
                <a:gd name="connsiteX1683" fmla="*/ 2082351 w 2980434"/>
                <a:gd name="connsiteY1683" fmla="*/ 448483 h 736476"/>
                <a:gd name="connsiteX1684" fmla="*/ 1362019 w 2980434"/>
                <a:gd name="connsiteY1684" fmla="*/ 448483 h 736476"/>
                <a:gd name="connsiteX1685" fmla="*/ 1367445 w 2980434"/>
                <a:gd name="connsiteY1685" fmla="*/ 451487 h 736476"/>
                <a:gd name="connsiteX1686" fmla="*/ 1374307 w 2980434"/>
                <a:gd name="connsiteY1686" fmla="*/ 460083 h 736476"/>
                <a:gd name="connsiteX1687" fmla="*/ 1370939 w 2980434"/>
                <a:gd name="connsiteY1687" fmla="*/ 468799 h 736476"/>
                <a:gd name="connsiteX1688" fmla="*/ 1359114 w 2980434"/>
                <a:gd name="connsiteY1688" fmla="*/ 473585 h 736476"/>
                <a:gd name="connsiteX1689" fmla="*/ 1346867 w 2980434"/>
                <a:gd name="connsiteY1689" fmla="*/ 471187 h 736476"/>
                <a:gd name="connsiteX1690" fmla="*/ 1340005 w 2980434"/>
                <a:gd name="connsiteY1690" fmla="*/ 462592 h 736476"/>
                <a:gd name="connsiteX1691" fmla="*/ 1343373 w 2980434"/>
                <a:gd name="connsiteY1691" fmla="*/ 453875 h 736476"/>
                <a:gd name="connsiteX1692" fmla="*/ 1355198 w 2980434"/>
                <a:gd name="connsiteY1692" fmla="*/ 449090 h 736476"/>
                <a:gd name="connsiteX1693" fmla="*/ 1362019 w 2980434"/>
                <a:gd name="connsiteY1693" fmla="*/ 448483 h 736476"/>
                <a:gd name="connsiteX1694" fmla="*/ 643050 w 2980434"/>
                <a:gd name="connsiteY1694" fmla="*/ 448483 h 736476"/>
                <a:gd name="connsiteX1695" fmla="*/ 648476 w 2980434"/>
                <a:gd name="connsiteY1695" fmla="*/ 451487 h 736476"/>
                <a:gd name="connsiteX1696" fmla="*/ 655339 w 2980434"/>
                <a:gd name="connsiteY1696" fmla="*/ 460083 h 736476"/>
                <a:gd name="connsiteX1697" fmla="*/ 651971 w 2980434"/>
                <a:gd name="connsiteY1697" fmla="*/ 468799 h 736476"/>
                <a:gd name="connsiteX1698" fmla="*/ 640145 w 2980434"/>
                <a:gd name="connsiteY1698" fmla="*/ 473585 h 736476"/>
                <a:gd name="connsiteX1699" fmla="*/ 627900 w 2980434"/>
                <a:gd name="connsiteY1699" fmla="*/ 471187 h 736476"/>
                <a:gd name="connsiteX1700" fmla="*/ 621036 w 2980434"/>
                <a:gd name="connsiteY1700" fmla="*/ 462592 h 736476"/>
                <a:gd name="connsiteX1701" fmla="*/ 624404 w 2980434"/>
                <a:gd name="connsiteY1701" fmla="*/ 453875 h 736476"/>
                <a:gd name="connsiteX1702" fmla="*/ 636230 w 2980434"/>
                <a:gd name="connsiteY1702" fmla="*/ 449090 h 736476"/>
                <a:gd name="connsiteX1703" fmla="*/ 643050 w 2980434"/>
                <a:gd name="connsiteY1703" fmla="*/ 448483 h 736476"/>
                <a:gd name="connsiteX1704" fmla="*/ 2416874 w 2980434"/>
                <a:gd name="connsiteY1704" fmla="*/ 444407 h 736476"/>
                <a:gd name="connsiteX1705" fmla="*/ 2431721 w 2980434"/>
                <a:gd name="connsiteY1705" fmla="*/ 444407 h 736476"/>
                <a:gd name="connsiteX1706" fmla="*/ 2444247 w 2980434"/>
                <a:gd name="connsiteY1706" fmla="*/ 453324 h 736476"/>
                <a:gd name="connsiteX1707" fmla="*/ 2444247 w 2980434"/>
                <a:gd name="connsiteY1707" fmla="*/ 464458 h 736476"/>
                <a:gd name="connsiteX1708" fmla="*/ 2431721 w 2980434"/>
                <a:gd name="connsiteY1708" fmla="*/ 473376 h 736476"/>
                <a:gd name="connsiteX1709" fmla="*/ 2416874 w 2980434"/>
                <a:gd name="connsiteY1709" fmla="*/ 473376 h 736476"/>
                <a:gd name="connsiteX1710" fmla="*/ 2404347 w 2980434"/>
                <a:gd name="connsiteY1710" fmla="*/ 464458 h 736476"/>
                <a:gd name="connsiteX1711" fmla="*/ 2404347 w 2980434"/>
                <a:gd name="connsiteY1711" fmla="*/ 453324 h 736476"/>
                <a:gd name="connsiteX1712" fmla="*/ 2416874 w 2980434"/>
                <a:gd name="connsiteY1712" fmla="*/ 444407 h 736476"/>
                <a:gd name="connsiteX1713" fmla="*/ 1696396 w 2980434"/>
                <a:gd name="connsiteY1713" fmla="*/ 444407 h 736476"/>
                <a:gd name="connsiteX1714" fmla="*/ 1711243 w 2980434"/>
                <a:gd name="connsiteY1714" fmla="*/ 444407 h 736476"/>
                <a:gd name="connsiteX1715" fmla="*/ 1723770 w 2980434"/>
                <a:gd name="connsiteY1715" fmla="*/ 453324 h 736476"/>
                <a:gd name="connsiteX1716" fmla="*/ 1723769 w 2980434"/>
                <a:gd name="connsiteY1716" fmla="*/ 464458 h 736476"/>
                <a:gd name="connsiteX1717" fmla="*/ 1711243 w 2980434"/>
                <a:gd name="connsiteY1717" fmla="*/ 473376 h 736476"/>
                <a:gd name="connsiteX1718" fmla="*/ 1696397 w 2980434"/>
                <a:gd name="connsiteY1718" fmla="*/ 473376 h 736476"/>
                <a:gd name="connsiteX1719" fmla="*/ 1683870 w 2980434"/>
                <a:gd name="connsiteY1719" fmla="*/ 464458 h 736476"/>
                <a:gd name="connsiteX1720" fmla="*/ 1683870 w 2980434"/>
                <a:gd name="connsiteY1720" fmla="*/ 453324 h 736476"/>
                <a:gd name="connsiteX1721" fmla="*/ 1696396 w 2980434"/>
                <a:gd name="connsiteY1721" fmla="*/ 444407 h 736476"/>
                <a:gd name="connsiteX1722" fmla="*/ 976065 w 2980434"/>
                <a:gd name="connsiteY1722" fmla="*/ 444407 h 736476"/>
                <a:gd name="connsiteX1723" fmla="*/ 990910 w 2980434"/>
                <a:gd name="connsiteY1723" fmla="*/ 444407 h 736476"/>
                <a:gd name="connsiteX1724" fmla="*/ 1003438 w 2980434"/>
                <a:gd name="connsiteY1724" fmla="*/ 453324 h 736476"/>
                <a:gd name="connsiteX1725" fmla="*/ 1003437 w 2980434"/>
                <a:gd name="connsiteY1725" fmla="*/ 464458 h 736476"/>
                <a:gd name="connsiteX1726" fmla="*/ 990910 w 2980434"/>
                <a:gd name="connsiteY1726" fmla="*/ 473376 h 736476"/>
                <a:gd name="connsiteX1727" fmla="*/ 976066 w 2980434"/>
                <a:gd name="connsiteY1727" fmla="*/ 473376 h 736476"/>
                <a:gd name="connsiteX1728" fmla="*/ 963539 w 2980434"/>
                <a:gd name="connsiteY1728" fmla="*/ 464458 h 736476"/>
                <a:gd name="connsiteX1729" fmla="*/ 963539 w 2980434"/>
                <a:gd name="connsiteY1729" fmla="*/ 453324 h 736476"/>
                <a:gd name="connsiteX1730" fmla="*/ 976065 w 2980434"/>
                <a:gd name="connsiteY1730" fmla="*/ 444407 h 736476"/>
                <a:gd name="connsiteX1731" fmla="*/ 257096 w 2980434"/>
                <a:gd name="connsiteY1731" fmla="*/ 444407 h 736476"/>
                <a:gd name="connsiteX1732" fmla="*/ 271943 w 2980434"/>
                <a:gd name="connsiteY1732" fmla="*/ 444407 h 736476"/>
                <a:gd name="connsiteX1733" fmla="*/ 284470 w 2980434"/>
                <a:gd name="connsiteY1733" fmla="*/ 453324 h 736476"/>
                <a:gd name="connsiteX1734" fmla="*/ 284470 w 2980434"/>
                <a:gd name="connsiteY1734" fmla="*/ 464458 h 736476"/>
                <a:gd name="connsiteX1735" fmla="*/ 271943 w 2980434"/>
                <a:gd name="connsiteY1735" fmla="*/ 473376 h 736476"/>
                <a:gd name="connsiteX1736" fmla="*/ 257097 w 2980434"/>
                <a:gd name="connsiteY1736" fmla="*/ 473376 h 736476"/>
                <a:gd name="connsiteX1737" fmla="*/ 244570 w 2980434"/>
                <a:gd name="connsiteY1737" fmla="*/ 464458 h 736476"/>
                <a:gd name="connsiteX1738" fmla="*/ 244570 w 2980434"/>
                <a:gd name="connsiteY1738" fmla="*/ 453324 h 736476"/>
                <a:gd name="connsiteX1739" fmla="*/ 257096 w 2980434"/>
                <a:gd name="connsiteY1739" fmla="*/ 444407 h 736476"/>
                <a:gd name="connsiteX1740" fmla="*/ 2879442 w 2980434"/>
                <a:gd name="connsiteY1740" fmla="*/ 435554 h 736476"/>
                <a:gd name="connsiteX1741" fmla="*/ 2899343 w 2980434"/>
                <a:gd name="connsiteY1741" fmla="*/ 440793 h 736476"/>
                <a:gd name="connsiteX1742" fmla="*/ 2905339 w 2980434"/>
                <a:gd name="connsiteY1742" fmla="*/ 444744 h 736476"/>
                <a:gd name="connsiteX1743" fmla="*/ 2929666 w 2980434"/>
                <a:gd name="connsiteY1743" fmla="*/ 527740 h 736476"/>
                <a:gd name="connsiteX1744" fmla="*/ 2929203 w 2980434"/>
                <a:gd name="connsiteY1744" fmla="*/ 528096 h 736476"/>
                <a:gd name="connsiteX1745" fmla="*/ 2890029 w 2980434"/>
                <a:gd name="connsiteY1745" fmla="*/ 529170 h 736476"/>
                <a:gd name="connsiteX1746" fmla="*/ 2833153 w 2980434"/>
                <a:gd name="connsiteY1746" fmla="*/ 491685 h 736476"/>
                <a:gd name="connsiteX1747" fmla="*/ 2831644 w 2980434"/>
                <a:gd name="connsiteY1747" fmla="*/ 463800 h 736476"/>
                <a:gd name="connsiteX1748" fmla="*/ 2860168 w 2980434"/>
                <a:gd name="connsiteY1748" fmla="*/ 441867 h 736476"/>
                <a:gd name="connsiteX1749" fmla="*/ 2879442 w 2980434"/>
                <a:gd name="connsiteY1749" fmla="*/ 435554 h 736476"/>
                <a:gd name="connsiteX1750" fmla="*/ 2158966 w 2980434"/>
                <a:gd name="connsiteY1750" fmla="*/ 435554 h 736476"/>
                <a:gd name="connsiteX1751" fmla="*/ 2178864 w 2980434"/>
                <a:gd name="connsiteY1751" fmla="*/ 440793 h 736476"/>
                <a:gd name="connsiteX1752" fmla="*/ 2235741 w 2980434"/>
                <a:gd name="connsiteY1752" fmla="*/ 478277 h 736476"/>
                <a:gd name="connsiteX1753" fmla="*/ 2237250 w 2980434"/>
                <a:gd name="connsiteY1753" fmla="*/ 506164 h 736476"/>
                <a:gd name="connsiteX1754" fmla="*/ 2208725 w 2980434"/>
                <a:gd name="connsiteY1754" fmla="*/ 528096 h 736476"/>
                <a:gd name="connsiteX1755" fmla="*/ 2169552 w 2980434"/>
                <a:gd name="connsiteY1755" fmla="*/ 529170 h 736476"/>
                <a:gd name="connsiteX1756" fmla="*/ 2112675 w 2980434"/>
                <a:gd name="connsiteY1756" fmla="*/ 491685 h 736476"/>
                <a:gd name="connsiteX1757" fmla="*/ 2111166 w 2980434"/>
                <a:gd name="connsiteY1757" fmla="*/ 463800 h 736476"/>
                <a:gd name="connsiteX1758" fmla="*/ 2139691 w 2980434"/>
                <a:gd name="connsiteY1758" fmla="*/ 441867 h 736476"/>
                <a:gd name="connsiteX1759" fmla="*/ 2158966 w 2980434"/>
                <a:gd name="connsiteY1759" fmla="*/ 435554 h 736476"/>
                <a:gd name="connsiteX1760" fmla="*/ 1438633 w 2980434"/>
                <a:gd name="connsiteY1760" fmla="*/ 435554 h 736476"/>
                <a:gd name="connsiteX1761" fmla="*/ 1458533 w 2980434"/>
                <a:gd name="connsiteY1761" fmla="*/ 440793 h 736476"/>
                <a:gd name="connsiteX1762" fmla="*/ 1515409 w 2980434"/>
                <a:gd name="connsiteY1762" fmla="*/ 478277 h 736476"/>
                <a:gd name="connsiteX1763" fmla="*/ 1516919 w 2980434"/>
                <a:gd name="connsiteY1763" fmla="*/ 506164 h 736476"/>
                <a:gd name="connsiteX1764" fmla="*/ 1488393 w 2980434"/>
                <a:gd name="connsiteY1764" fmla="*/ 528096 h 736476"/>
                <a:gd name="connsiteX1765" fmla="*/ 1449219 w 2980434"/>
                <a:gd name="connsiteY1765" fmla="*/ 529170 h 736476"/>
                <a:gd name="connsiteX1766" fmla="*/ 1392342 w 2980434"/>
                <a:gd name="connsiteY1766" fmla="*/ 491685 h 736476"/>
                <a:gd name="connsiteX1767" fmla="*/ 1390834 w 2980434"/>
                <a:gd name="connsiteY1767" fmla="*/ 463800 h 736476"/>
                <a:gd name="connsiteX1768" fmla="*/ 1419358 w 2980434"/>
                <a:gd name="connsiteY1768" fmla="*/ 441867 h 736476"/>
                <a:gd name="connsiteX1769" fmla="*/ 1438633 w 2980434"/>
                <a:gd name="connsiteY1769" fmla="*/ 435554 h 736476"/>
                <a:gd name="connsiteX1770" fmla="*/ 719664 w 2980434"/>
                <a:gd name="connsiteY1770" fmla="*/ 435554 h 736476"/>
                <a:gd name="connsiteX1771" fmla="*/ 739565 w 2980434"/>
                <a:gd name="connsiteY1771" fmla="*/ 440793 h 736476"/>
                <a:gd name="connsiteX1772" fmla="*/ 796441 w 2980434"/>
                <a:gd name="connsiteY1772" fmla="*/ 478277 h 736476"/>
                <a:gd name="connsiteX1773" fmla="*/ 797950 w 2980434"/>
                <a:gd name="connsiteY1773" fmla="*/ 506164 h 736476"/>
                <a:gd name="connsiteX1774" fmla="*/ 769425 w 2980434"/>
                <a:gd name="connsiteY1774" fmla="*/ 528096 h 736476"/>
                <a:gd name="connsiteX1775" fmla="*/ 730252 w 2980434"/>
                <a:gd name="connsiteY1775" fmla="*/ 529170 h 736476"/>
                <a:gd name="connsiteX1776" fmla="*/ 673375 w 2980434"/>
                <a:gd name="connsiteY1776" fmla="*/ 491685 h 736476"/>
                <a:gd name="connsiteX1777" fmla="*/ 671866 w 2980434"/>
                <a:gd name="connsiteY1777" fmla="*/ 463800 h 736476"/>
                <a:gd name="connsiteX1778" fmla="*/ 700391 w 2980434"/>
                <a:gd name="connsiteY1778" fmla="*/ 441867 h 736476"/>
                <a:gd name="connsiteX1779" fmla="*/ 719664 w 2980434"/>
                <a:gd name="connsiteY1779" fmla="*/ 435554 h 736476"/>
                <a:gd name="connsiteX1780" fmla="*/ 2601660 w 2980434"/>
                <a:gd name="connsiteY1780" fmla="*/ 430493 h 736476"/>
                <a:gd name="connsiteX1781" fmla="*/ 2607364 w 2980434"/>
                <a:gd name="connsiteY1781" fmla="*/ 432390 h 736476"/>
                <a:gd name="connsiteX1782" fmla="*/ 2613945 w 2980434"/>
                <a:gd name="connsiteY1782" fmla="*/ 437510 h 736476"/>
                <a:gd name="connsiteX1783" fmla="*/ 2613429 w 2980434"/>
                <a:gd name="connsiteY1783" fmla="*/ 445782 h 736476"/>
                <a:gd name="connsiteX1784" fmla="*/ 2606238 w 2980434"/>
                <a:gd name="connsiteY1784" fmla="*/ 450467 h 736476"/>
                <a:gd name="connsiteX1785" fmla="*/ 2594618 w 2980434"/>
                <a:gd name="connsiteY1785" fmla="*/ 450100 h 736476"/>
                <a:gd name="connsiteX1786" fmla="*/ 2588036 w 2980434"/>
                <a:gd name="connsiteY1786" fmla="*/ 444980 h 736476"/>
                <a:gd name="connsiteX1787" fmla="*/ 2588551 w 2980434"/>
                <a:gd name="connsiteY1787" fmla="*/ 436708 h 736476"/>
                <a:gd name="connsiteX1788" fmla="*/ 2595743 w 2980434"/>
                <a:gd name="connsiteY1788" fmla="*/ 432023 h 736476"/>
                <a:gd name="connsiteX1789" fmla="*/ 2601660 w 2980434"/>
                <a:gd name="connsiteY1789" fmla="*/ 430493 h 736476"/>
                <a:gd name="connsiteX1790" fmla="*/ 1881183 w 2980434"/>
                <a:gd name="connsiteY1790" fmla="*/ 430493 h 736476"/>
                <a:gd name="connsiteX1791" fmla="*/ 1886886 w 2980434"/>
                <a:gd name="connsiteY1791" fmla="*/ 432390 h 736476"/>
                <a:gd name="connsiteX1792" fmla="*/ 1893468 w 2980434"/>
                <a:gd name="connsiteY1792" fmla="*/ 437510 h 736476"/>
                <a:gd name="connsiteX1793" fmla="*/ 1892952 w 2980434"/>
                <a:gd name="connsiteY1793" fmla="*/ 445782 h 736476"/>
                <a:gd name="connsiteX1794" fmla="*/ 1885760 w 2980434"/>
                <a:gd name="connsiteY1794" fmla="*/ 450467 h 736476"/>
                <a:gd name="connsiteX1795" fmla="*/ 1874140 w 2980434"/>
                <a:gd name="connsiteY1795" fmla="*/ 450100 h 736476"/>
                <a:gd name="connsiteX1796" fmla="*/ 1867559 w 2980434"/>
                <a:gd name="connsiteY1796" fmla="*/ 444980 h 736476"/>
                <a:gd name="connsiteX1797" fmla="*/ 1868074 w 2980434"/>
                <a:gd name="connsiteY1797" fmla="*/ 436708 h 736476"/>
                <a:gd name="connsiteX1798" fmla="*/ 1875266 w 2980434"/>
                <a:gd name="connsiteY1798" fmla="*/ 432023 h 736476"/>
                <a:gd name="connsiteX1799" fmla="*/ 1881183 w 2980434"/>
                <a:gd name="connsiteY1799" fmla="*/ 430493 h 736476"/>
                <a:gd name="connsiteX1800" fmla="*/ 1160851 w 2980434"/>
                <a:gd name="connsiteY1800" fmla="*/ 430493 h 736476"/>
                <a:gd name="connsiteX1801" fmla="*/ 1166555 w 2980434"/>
                <a:gd name="connsiteY1801" fmla="*/ 432390 h 736476"/>
                <a:gd name="connsiteX1802" fmla="*/ 1173135 w 2980434"/>
                <a:gd name="connsiteY1802" fmla="*/ 437510 h 736476"/>
                <a:gd name="connsiteX1803" fmla="*/ 1172620 w 2980434"/>
                <a:gd name="connsiteY1803" fmla="*/ 445782 h 736476"/>
                <a:gd name="connsiteX1804" fmla="*/ 1165428 w 2980434"/>
                <a:gd name="connsiteY1804" fmla="*/ 450467 h 736476"/>
                <a:gd name="connsiteX1805" fmla="*/ 1153808 w 2980434"/>
                <a:gd name="connsiteY1805" fmla="*/ 450100 h 736476"/>
                <a:gd name="connsiteX1806" fmla="*/ 1147226 w 2980434"/>
                <a:gd name="connsiteY1806" fmla="*/ 444980 h 736476"/>
                <a:gd name="connsiteX1807" fmla="*/ 1147743 w 2980434"/>
                <a:gd name="connsiteY1807" fmla="*/ 436708 h 736476"/>
                <a:gd name="connsiteX1808" fmla="*/ 1154935 w 2980434"/>
                <a:gd name="connsiteY1808" fmla="*/ 432023 h 736476"/>
                <a:gd name="connsiteX1809" fmla="*/ 1160851 w 2980434"/>
                <a:gd name="connsiteY1809" fmla="*/ 430493 h 736476"/>
                <a:gd name="connsiteX1810" fmla="*/ 441883 w 2980434"/>
                <a:gd name="connsiteY1810" fmla="*/ 430493 h 736476"/>
                <a:gd name="connsiteX1811" fmla="*/ 447587 w 2980434"/>
                <a:gd name="connsiteY1811" fmla="*/ 432390 h 736476"/>
                <a:gd name="connsiteX1812" fmla="*/ 454168 w 2980434"/>
                <a:gd name="connsiteY1812" fmla="*/ 437510 h 736476"/>
                <a:gd name="connsiteX1813" fmla="*/ 453653 w 2980434"/>
                <a:gd name="connsiteY1813" fmla="*/ 445782 h 736476"/>
                <a:gd name="connsiteX1814" fmla="*/ 446460 w 2980434"/>
                <a:gd name="connsiteY1814" fmla="*/ 450467 h 736476"/>
                <a:gd name="connsiteX1815" fmla="*/ 434841 w 2980434"/>
                <a:gd name="connsiteY1815" fmla="*/ 450100 h 736476"/>
                <a:gd name="connsiteX1816" fmla="*/ 428259 w 2980434"/>
                <a:gd name="connsiteY1816" fmla="*/ 444980 h 736476"/>
                <a:gd name="connsiteX1817" fmla="*/ 428774 w 2980434"/>
                <a:gd name="connsiteY1817" fmla="*/ 436708 h 736476"/>
                <a:gd name="connsiteX1818" fmla="*/ 435966 w 2980434"/>
                <a:gd name="connsiteY1818" fmla="*/ 432023 h 736476"/>
                <a:gd name="connsiteX1819" fmla="*/ 441883 w 2980434"/>
                <a:gd name="connsiteY1819" fmla="*/ 430493 h 736476"/>
                <a:gd name="connsiteX1820" fmla="*/ 2388792 w 2980434"/>
                <a:gd name="connsiteY1820" fmla="*/ 426608 h 736476"/>
                <a:gd name="connsiteX1821" fmla="*/ 2394495 w 2980434"/>
                <a:gd name="connsiteY1821" fmla="*/ 428505 h 736476"/>
                <a:gd name="connsiteX1822" fmla="*/ 2401076 w 2980434"/>
                <a:gd name="connsiteY1822" fmla="*/ 433625 h 736476"/>
                <a:gd name="connsiteX1823" fmla="*/ 2400562 w 2980434"/>
                <a:gd name="connsiteY1823" fmla="*/ 441896 h 736476"/>
                <a:gd name="connsiteX1824" fmla="*/ 2393369 w 2980434"/>
                <a:gd name="connsiteY1824" fmla="*/ 446581 h 736476"/>
                <a:gd name="connsiteX1825" fmla="*/ 2381749 w 2980434"/>
                <a:gd name="connsiteY1825" fmla="*/ 446215 h 736476"/>
                <a:gd name="connsiteX1826" fmla="*/ 2375167 w 2980434"/>
                <a:gd name="connsiteY1826" fmla="*/ 441094 h 736476"/>
                <a:gd name="connsiteX1827" fmla="*/ 2375682 w 2980434"/>
                <a:gd name="connsiteY1827" fmla="*/ 432823 h 736476"/>
                <a:gd name="connsiteX1828" fmla="*/ 2382875 w 2980434"/>
                <a:gd name="connsiteY1828" fmla="*/ 428137 h 736476"/>
                <a:gd name="connsiteX1829" fmla="*/ 2388792 w 2980434"/>
                <a:gd name="connsiteY1829" fmla="*/ 426608 h 736476"/>
                <a:gd name="connsiteX1830" fmla="*/ 1668314 w 2980434"/>
                <a:gd name="connsiteY1830" fmla="*/ 426608 h 736476"/>
                <a:gd name="connsiteX1831" fmla="*/ 1674018 w 2980434"/>
                <a:gd name="connsiteY1831" fmla="*/ 428505 h 736476"/>
                <a:gd name="connsiteX1832" fmla="*/ 1680599 w 2980434"/>
                <a:gd name="connsiteY1832" fmla="*/ 433625 h 736476"/>
                <a:gd name="connsiteX1833" fmla="*/ 1680084 w 2980434"/>
                <a:gd name="connsiteY1833" fmla="*/ 441896 h 736476"/>
                <a:gd name="connsiteX1834" fmla="*/ 1672891 w 2980434"/>
                <a:gd name="connsiteY1834" fmla="*/ 446581 h 736476"/>
                <a:gd name="connsiteX1835" fmla="*/ 1661271 w 2980434"/>
                <a:gd name="connsiteY1835" fmla="*/ 446215 h 736476"/>
                <a:gd name="connsiteX1836" fmla="*/ 1654689 w 2980434"/>
                <a:gd name="connsiteY1836" fmla="*/ 441094 h 736476"/>
                <a:gd name="connsiteX1837" fmla="*/ 1655205 w 2980434"/>
                <a:gd name="connsiteY1837" fmla="*/ 432823 h 736476"/>
                <a:gd name="connsiteX1838" fmla="*/ 1662398 w 2980434"/>
                <a:gd name="connsiteY1838" fmla="*/ 428137 h 736476"/>
                <a:gd name="connsiteX1839" fmla="*/ 1668314 w 2980434"/>
                <a:gd name="connsiteY1839" fmla="*/ 426608 h 736476"/>
                <a:gd name="connsiteX1840" fmla="*/ 947983 w 2980434"/>
                <a:gd name="connsiteY1840" fmla="*/ 426608 h 736476"/>
                <a:gd name="connsiteX1841" fmla="*/ 953686 w 2980434"/>
                <a:gd name="connsiteY1841" fmla="*/ 428505 h 736476"/>
                <a:gd name="connsiteX1842" fmla="*/ 960267 w 2980434"/>
                <a:gd name="connsiteY1842" fmla="*/ 433625 h 736476"/>
                <a:gd name="connsiteX1843" fmla="*/ 959753 w 2980434"/>
                <a:gd name="connsiteY1843" fmla="*/ 441896 h 736476"/>
                <a:gd name="connsiteX1844" fmla="*/ 952560 w 2980434"/>
                <a:gd name="connsiteY1844" fmla="*/ 446581 h 736476"/>
                <a:gd name="connsiteX1845" fmla="*/ 940939 w 2980434"/>
                <a:gd name="connsiteY1845" fmla="*/ 446215 h 736476"/>
                <a:gd name="connsiteX1846" fmla="*/ 934358 w 2980434"/>
                <a:gd name="connsiteY1846" fmla="*/ 441094 h 736476"/>
                <a:gd name="connsiteX1847" fmla="*/ 934873 w 2980434"/>
                <a:gd name="connsiteY1847" fmla="*/ 432823 h 736476"/>
                <a:gd name="connsiteX1848" fmla="*/ 942066 w 2980434"/>
                <a:gd name="connsiteY1848" fmla="*/ 428137 h 736476"/>
                <a:gd name="connsiteX1849" fmla="*/ 947983 w 2980434"/>
                <a:gd name="connsiteY1849" fmla="*/ 426608 h 736476"/>
                <a:gd name="connsiteX1850" fmla="*/ 229015 w 2980434"/>
                <a:gd name="connsiteY1850" fmla="*/ 426608 h 736476"/>
                <a:gd name="connsiteX1851" fmla="*/ 234717 w 2980434"/>
                <a:gd name="connsiteY1851" fmla="*/ 428505 h 736476"/>
                <a:gd name="connsiteX1852" fmla="*/ 241299 w 2980434"/>
                <a:gd name="connsiteY1852" fmla="*/ 433625 h 736476"/>
                <a:gd name="connsiteX1853" fmla="*/ 240784 w 2980434"/>
                <a:gd name="connsiteY1853" fmla="*/ 441896 h 736476"/>
                <a:gd name="connsiteX1854" fmla="*/ 233591 w 2980434"/>
                <a:gd name="connsiteY1854" fmla="*/ 446581 h 736476"/>
                <a:gd name="connsiteX1855" fmla="*/ 221971 w 2980434"/>
                <a:gd name="connsiteY1855" fmla="*/ 446215 h 736476"/>
                <a:gd name="connsiteX1856" fmla="*/ 215389 w 2980434"/>
                <a:gd name="connsiteY1856" fmla="*/ 441094 h 736476"/>
                <a:gd name="connsiteX1857" fmla="*/ 215904 w 2980434"/>
                <a:gd name="connsiteY1857" fmla="*/ 432823 h 736476"/>
                <a:gd name="connsiteX1858" fmla="*/ 223097 w 2980434"/>
                <a:gd name="connsiteY1858" fmla="*/ 428137 h 736476"/>
                <a:gd name="connsiteX1859" fmla="*/ 229015 w 2980434"/>
                <a:gd name="connsiteY1859" fmla="*/ 426608 h 736476"/>
                <a:gd name="connsiteX1860" fmla="*/ 2761645 w 2980434"/>
                <a:gd name="connsiteY1860" fmla="*/ 417278 h 736476"/>
                <a:gd name="connsiteX1861" fmla="*/ 2770018 w 2980434"/>
                <a:gd name="connsiteY1861" fmla="*/ 420224 h 736476"/>
                <a:gd name="connsiteX1862" fmla="*/ 2782193 w 2980434"/>
                <a:gd name="connsiteY1862" fmla="*/ 430125 h 736476"/>
                <a:gd name="connsiteX1863" fmla="*/ 2781048 w 2980434"/>
                <a:gd name="connsiteY1863" fmla="*/ 442384 h 736476"/>
                <a:gd name="connsiteX1864" fmla="*/ 2763520 w 2980434"/>
                <a:gd name="connsiteY1864" fmla="*/ 453305 h 736476"/>
                <a:gd name="connsiteX1865" fmla="*/ 2746300 w 2980434"/>
                <a:gd name="connsiteY1865" fmla="*/ 452490 h 736476"/>
                <a:gd name="connsiteX1866" fmla="*/ 2734125 w 2980434"/>
                <a:gd name="connsiteY1866" fmla="*/ 442589 h 736476"/>
                <a:gd name="connsiteX1867" fmla="*/ 2735271 w 2980434"/>
                <a:gd name="connsiteY1867" fmla="*/ 430331 h 736476"/>
                <a:gd name="connsiteX1868" fmla="*/ 2752797 w 2980434"/>
                <a:gd name="connsiteY1868" fmla="*/ 419409 h 736476"/>
                <a:gd name="connsiteX1869" fmla="*/ 2761645 w 2980434"/>
                <a:gd name="connsiteY1869" fmla="*/ 417278 h 736476"/>
                <a:gd name="connsiteX1870" fmla="*/ 2041168 w 2980434"/>
                <a:gd name="connsiteY1870" fmla="*/ 417278 h 736476"/>
                <a:gd name="connsiteX1871" fmla="*/ 2049541 w 2980434"/>
                <a:gd name="connsiteY1871" fmla="*/ 420224 h 736476"/>
                <a:gd name="connsiteX1872" fmla="*/ 2061715 w 2980434"/>
                <a:gd name="connsiteY1872" fmla="*/ 430125 h 736476"/>
                <a:gd name="connsiteX1873" fmla="*/ 2060570 w 2980434"/>
                <a:gd name="connsiteY1873" fmla="*/ 442384 h 736476"/>
                <a:gd name="connsiteX1874" fmla="*/ 2043043 w 2980434"/>
                <a:gd name="connsiteY1874" fmla="*/ 453305 h 736476"/>
                <a:gd name="connsiteX1875" fmla="*/ 2025822 w 2980434"/>
                <a:gd name="connsiteY1875" fmla="*/ 452490 h 736476"/>
                <a:gd name="connsiteX1876" fmla="*/ 2013648 w 2980434"/>
                <a:gd name="connsiteY1876" fmla="*/ 442589 h 736476"/>
                <a:gd name="connsiteX1877" fmla="*/ 2014793 w 2980434"/>
                <a:gd name="connsiteY1877" fmla="*/ 430331 h 736476"/>
                <a:gd name="connsiteX1878" fmla="*/ 2032319 w 2980434"/>
                <a:gd name="connsiteY1878" fmla="*/ 419409 h 736476"/>
                <a:gd name="connsiteX1879" fmla="*/ 2041168 w 2980434"/>
                <a:gd name="connsiteY1879" fmla="*/ 417278 h 736476"/>
                <a:gd name="connsiteX1880" fmla="*/ 1320835 w 2980434"/>
                <a:gd name="connsiteY1880" fmla="*/ 417278 h 736476"/>
                <a:gd name="connsiteX1881" fmla="*/ 1329208 w 2980434"/>
                <a:gd name="connsiteY1881" fmla="*/ 420224 h 736476"/>
                <a:gd name="connsiteX1882" fmla="*/ 1341384 w 2980434"/>
                <a:gd name="connsiteY1882" fmla="*/ 430125 h 736476"/>
                <a:gd name="connsiteX1883" fmla="*/ 1340239 w 2980434"/>
                <a:gd name="connsiteY1883" fmla="*/ 442384 h 736476"/>
                <a:gd name="connsiteX1884" fmla="*/ 1322711 w 2980434"/>
                <a:gd name="connsiteY1884" fmla="*/ 453305 h 736476"/>
                <a:gd name="connsiteX1885" fmla="*/ 1305489 w 2980434"/>
                <a:gd name="connsiteY1885" fmla="*/ 452490 h 736476"/>
                <a:gd name="connsiteX1886" fmla="*/ 1293315 w 2980434"/>
                <a:gd name="connsiteY1886" fmla="*/ 442589 h 736476"/>
                <a:gd name="connsiteX1887" fmla="*/ 1294460 w 2980434"/>
                <a:gd name="connsiteY1887" fmla="*/ 430331 h 736476"/>
                <a:gd name="connsiteX1888" fmla="*/ 1311988 w 2980434"/>
                <a:gd name="connsiteY1888" fmla="*/ 419409 h 736476"/>
                <a:gd name="connsiteX1889" fmla="*/ 1320835 w 2980434"/>
                <a:gd name="connsiteY1889" fmla="*/ 417278 h 736476"/>
                <a:gd name="connsiteX1890" fmla="*/ 601867 w 2980434"/>
                <a:gd name="connsiteY1890" fmla="*/ 417278 h 736476"/>
                <a:gd name="connsiteX1891" fmla="*/ 610241 w 2980434"/>
                <a:gd name="connsiteY1891" fmla="*/ 420224 h 736476"/>
                <a:gd name="connsiteX1892" fmla="*/ 622415 w 2980434"/>
                <a:gd name="connsiteY1892" fmla="*/ 430125 h 736476"/>
                <a:gd name="connsiteX1893" fmla="*/ 621270 w 2980434"/>
                <a:gd name="connsiteY1893" fmla="*/ 442384 h 736476"/>
                <a:gd name="connsiteX1894" fmla="*/ 603744 w 2980434"/>
                <a:gd name="connsiteY1894" fmla="*/ 453305 h 736476"/>
                <a:gd name="connsiteX1895" fmla="*/ 586522 w 2980434"/>
                <a:gd name="connsiteY1895" fmla="*/ 452490 h 736476"/>
                <a:gd name="connsiteX1896" fmla="*/ 574348 w 2980434"/>
                <a:gd name="connsiteY1896" fmla="*/ 442589 h 736476"/>
                <a:gd name="connsiteX1897" fmla="*/ 575493 w 2980434"/>
                <a:gd name="connsiteY1897" fmla="*/ 430331 h 736476"/>
                <a:gd name="connsiteX1898" fmla="*/ 593019 w 2980434"/>
                <a:gd name="connsiteY1898" fmla="*/ 419409 h 736476"/>
                <a:gd name="connsiteX1899" fmla="*/ 601867 w 2980434"/>
                <a:gd name="connsiteY1899" fmla="*/ 417278 h 736476"/>
                <a:gd name="connsiteX1900" fmla="*/ 2412295 w 2980434"/>
                <a:gd name="connsiteY1900" fmla="*/ 394259 h 736476"/>
                <a:gd name="connsiteX1901" fmla="*/ 2421330 w 2980434"/>
                <a:gd name="connsiteY1901" fmla="*/ 396923 h 736476"/>
                <a:gd name="connsiteX1902" fmla="*/ 2445552 w 2980434"/>
                <a:gd name="connsiteY1902" fmla="*/ 414166 h 736476"/>
                <a:gd name="connsiteX1903" fmla="*/ 2445552 w 2980434"/>
                <a:gd name="connsiteY1903" fmla="*/ 427028 h 736476"/>
                <a:gd name="connsiteX1904" fmla="*/ 2434846 w 2980434"/>
                <a:gd name="connsiteY1904" fmla="*/ 434650 h 736476"/>
                <a:gd name="connsiteX1905" fmla="*/ 2416778 w 2980434"/>
                <a:gd name="connsiteY1905" fmla="*/ 434650 h 736476"/>
                <a:gd name="connsiteX1906" fmla="*/ 2392555 w 2980434"/>
                <a:gd name="connsiteY1906" fmla="*/ 417406 h 736476"/>
                <a:gd name="connsiteX1907" fmla="*/ 2392555 w 2980434"/>
                <a:gd name="connsiteY1907" fmla="*/ 404544 h 736476"/>
                <a:gd name="connsiteX1908" fmla="*/ 2403262 w 2980434"/>
                <a:gd name="connsiteY1908" fmla="*/ 396923 h 736476"/>
                <a:gd name="connsiteX1909" fmla="*/ 2412295 w 2980434"/>
                <a:gd name="connsiteY1909" fmla="*/ 394259 h 736476"/>
                <a:gd name="connsiteX1910" fmla="*/ 1691818 w 2980434"/>
                <a:gd name="connsiteY1910" fmla="*/ 394259 h 736476"/>
                <a:gd name="connsiteX1911" fmla="*/ 1700853 w 2980434"/>
                <a:gd name="connsiteY1911" fmla="*/ 396923 h 736476"/>
                <a:gd name="connsiteX1912" fmla="*/ 1725076 w 2980434"/>
                <a:gd name="connsiteY1912" fmla="*/ 414166 h 736476"/>
                <a:gd name="connsiteX1913" fmla="*/ 1725076 w 2980434"/>
                <a:gd name="connsiteY1913" fmla="*/ 427028 h 736476"/>
                <a:gd name="connsiteX1914" fmla="*/ 1714368 w 2980434"/>
                <a:gd name="connsiteY1914" fmla="*/ 434650 h 736476"/>
                <a:gd name="connsiteX1915" fmla="*/ 1696301 w 2980434"/>
                <a:gd name="connsiteY1915" fmla="*/ 434650 h 736476"/>
                <a:gd name="connsiteX1916" fmla="*/ 1672078 w 2980434"/>
                <a:gd name="connsiteY1916" fmla="*/ 417406 h 736476"/>
                <a:gd name="connsiteX1917" fmla="*/ 1672078 w 2980434"/>
                <a:gd name="connsiteY1917" fmla="*/ 404544 h 736476"/>
                <a:gd name="connsiteX1918" fmla="*/ 1682785 w 2980434"/>
                <a:gd name="connsiteY1918" fmla="*/ 396923 h 736476"/>
                <a:gd name="connsiteX1919" fmla="*/ 1691818 w 2980434"/>
                <a:gd name="connsiteY1919" fmla="*/ 394259 h 736476"/>
                <a:gd name="connsiteX1920" fmla="*/ 971487 w 2980434"/>
                <a:gd name="connsiteY1920" fmla="*/ 394259 h 736476"/>
                <a:gd name="connsiteX1921" fmla="*/ 980520 w 2980434"/>
                <a:gd name="connsiteY1921" fmla="*/ 396923 h 736476"/>
                <a:gd name="connsiteX1922" fmla="*/ 1004744 w 2980434"/>
                <a:gd name="connsiteY1922" fmla="*/ 414166 h 736476"/>
                <a:gd name="connsiteX1923" fmla="*/ 1004744 w 2980434"/>
                <a:gd name="connsiteY1923" fmla="*/ 427028 h 736476"/>
                <a:gd name="connsiteX1924" fmla="*/ 994038 w 2980434"/>
                <a:gd name="connsiteY1924" fmla="*/ 434650 h 736476"/>
                <a:gd name="connsiteX1925" fmla="*/ 975970 w 2980434"/>
                <a:gd name="connsiteY1925" fmla="*/ 434650 h 736476"/>
                <a:gd name="connsiteX1926" fmla="*/ 951746 w 2980434"/>
                <a:gd name="connsiteY1926" fmla="*/ 417406 h 736476"/>
                <a:gd name="connsiteX1927" fmla="*/ 951746 w 2980434"/>
                <a:gd name="connsiteY1927" fmla="*/ 404544 h 736476"/>
                <a:gd name="connsiteX1928" fmla="*/ 962453 w 2980434"/>
                <a:gd name="connsiteY1928" fmla="*/ 396923 h 736476"/>
                <a:gd name="connsiteX1929" fmla="*/ 971487 w 2980434"/>
                <a:gd name="connsiteY1929" fmla="*/ 394259 h 736476"/>
                <a:gd name="connsiteX1930" fmla="*/ 252518 w 2980434"/>
                <a:gd name="connsiteY1930" fmla="*/ 394259 h 736476"/>
                <a:gd name="connsiteX1931" fmla="*/ 261553 w 2980434"/>
                <a:gd name="connsiteY1931" fmla="*/ 396923 h 736476"/>
                <a:gd name="connsiteX1932" fmla="*/ 285776 w 2980434"/>
                <a:gd name="connsiteY1932" fmla="*/ 414166 h 736476"/>
                <a:gd name="connsiteX1933" fmla="*/ 285776 w 2980434"/>
                <a:gd name="connsiteY1933" fmla="*/ 427028 h 736476"/>
                <a:gd name="connsiteX1934" fmla="*/ 275069 w 2980434"/>
                <a:gd name="connsiteY1934" fmla="*/ 434650 h 736476"/>
                <a:gd name="connsiteX1935" fmla="*/ 257001 w 2980434"/>
                <a:gd name="connsiteY1935" fmla="*/ 434650 h 736476"/>
                <a:gd name="connsiteX1936" fmla="*/ 232779 w 2980434"/>
                <a:gd name="connsiteY1936" fmla="*/ 417406 h 736476"/>
                <a:gd name="connsiteX1937" fmla="*/ 232779 w 2980434"/>
                <a:gd name="connsiteY1937" fmla="*/ 404544 h 736476"/>
                <a:gd name="connsiteX1938" fmla="*/ 243485 w 2980434"/>
                <a:gd name="connsiteY1938" fmla="*/ 396923 h 736476"/>
                <a:gd name="connsiteX1939" fmla="*/ 252518 w 2980434"/>
                <a:gd name="connsiteY1939" fmla="*/ 394259 h 736476"/>
                <a:gd name="connsiteX1940" fmla="*/ 2524534 w 2980434"/>
                <a:gd name="connsiteY1940" fmla="*/ 384658 h 736476"/>
                <a:gd name="connsiteX1941" fmla="*/ 2535318 w 2980434"/>
                <a:gd name="connsiteY1941" fmla="*/ 387839 h 736476"/>
                <a:gd name="connsiteX1942" fmla="*/ 2578526 w 2980434"/>
                <a:gd name="connsiteY1942" fmla="*/ 418597 h 736476"/>
                <a:gd name="connsiteX1943" fmla="*/ 2578526 w 2980434"/>
                <a:gd name="connsiteY1943" fmla="*/ 433949 h 736476"/>
                <a:gd name="connsiteX1944" fmla="*/ 2515490 w 2980434"/>
                <a:gd name="connsiteY1944" fmla="*/ 478823 h 736476"/>
                <a:gd name="connsiteX1945" fmla="*/ 2493924 w 2980434"/>
                <a:gd name="connsiteY1945" fmla="*/ 478822 h 736476"/>
                <a:gd name="connsiteX1946" fmla="*/ 2450715 w 2980434"/>
                <a:gd name="connsiteY1946" fmla="*/ 448064 h 736476"/>
                <a:gd name="connsiteX1947" fmla="*/ 2450714 w 2980434"/>
                <a:gd name="connsiteY1947" fmla="*/ 432712 h 736476"/>
                <a:gd name="connsiteX1948" fmla="*/ 2513751 w 2980434"/>
                <a:gd name="connsiteY1948" fmla="*/ 387839 h 736476"/>
                <a:gd name="connsiteX1949" fmla="*/ 2524534 w 2980434"/>
                <a:gd name="connsiteY1949" fmla="*/ 384658 h 736476"/>
                <a:gd name="connsiteX1950" fmla="*/ 1804057 w 2980434"/>
                <a:gd name="connsiteY1950" fmla="*/ 384658 h 736476"/>
                <a:gd name="connsiteX1951" fmla="*/ 1814840 w 2980434"/>
                <a:gd name="connsiteY1951" fmla="*/ 387839 h 736476"/>
                <a:gd name="connsiteX1952" fmla="*/ 1858049 w 2980434"/>
                <a:gd name="connsiteY1952" fmla="*/ 418597 h 736476"/>
                <a:gd name="connsiteX1953" fmla="*/ 1858049 w 2980434"/>
                <a:gd name="connsiteY1953" fmla="*/ 433949 h 736476"/>
                <a:gd name="connsiteX1954" fmla="*/ 1795012 w 2980434"/>
                <a:gd name="connsiteY1954" fmla="*/ 478823 h 736476"/>
                <a:gd name="connsiteX1955" fmla="*/ 1773447 w 2980434"/>
                <a:gd name="connsiteY1955" fmla="*/ 478822 h 736476"/>
                <a:gd name="connsiteX1956" fmla="*/ 1730239 w 2980434"/>
                <a:gd name="connsiteY1956" fmla="*/ 448064 h 736476"/>
                <a:gd name="connsiteX1957" fmla="*/ 1730237 w 2980434"/>
                <a:gd name="connsiteY1957" fmla="*/ 432712 h 736476"/>
                <a:gd name="connsiteX1958" fmla="*/ 1793274 w 2980434"/>
                <a:gd name="connsiteY1958" fmla="*/ 387839 h 736476"/>
                <a:gd name="connsiteX1959" fmla="*/ 1804057 w 2980434"/>
                <a:gd name="connsiteY1959" fmla="*/ 384658 h 736476"/>
                <a:gd name="connsiteX1960" fmla="*/ 1083724 w 2980434"/>
                <a:gd name="connsiteY1960" fmla="*/ 384658 h 736476"/>
                <a:gd name="connsiteX1961" fmla="*/ 1094508 w 2980434"/>
                <a:gd name="connsiteY1961" fmla="*/ 387839 h 736476"/>
                <a:gd name="connsiteX1962" fmla="*/ 1137716 w 2980434"/>
                <a:gd name="connsiteY1962" fmla="*/ 418597 h 736476"/>
                <a:gd name="connsiteX1963" fmla="*/ 1137716 w 2980434"/>
                <a:gd name="connsiteY1963" fmla="*/ 433949 h 736476"/>
                <a:gd name="connsiteX1964" fmla="*/ 1074681 w 2980434"/>
                <a:gd name="connsiteY1964" fmla="*/ 478823 h 736476"/>
                <a:gd name="connsiteX1965" fmla="*/ 1053114 w 2980434"/>
                <a:gd name="connsiteY1965" fmla="*/ 478822 h 736476"/>
                <a:gd name="connsiteX1966" fmla="*/ 1009906 w 2980434"/>
                <a:gd name="connsiteY1966" fmla="*/ 448064 h 736476"/>
                <a:gd name="connsiteX1967" fmla="*/ 1009905 w 2980434"/>
                <a:gd name="connsiteY1967" fmla="*/ 432712 h 736476"/>
                <a:gd name="connsiteX1968" fmla="*/ 1072942 w 2980434"/>
                <a:gd name="connsiteY1968" fmla="*/ 387839 h 736476"/>
                <a:gd name="connsiteX1969" fmla="*/ 1083724 w 2980434"/>
                <a:gd name="connsiteY1969" fmla="*/ 384658 h 736476"/>
                <a:gd name="connsiteX1970" fmla="*/ 364757 w 2980434"/>
                <a:gd name="connsiteY1970" fmla="*/ 384658 h 736476"/>
                <a:gd name="connsiteX1971" fmla="*/ 375540 w 2980434"/>
                <a:gd name="connsiteY1971" fmla="*/ 387839 h 736476"/>
                <a:gd name="connsiteX1972" fmla="*/ 418749 w 2980434"/>
                <a:gd name="connsiteY1972" fmla="*/ 418597 h 736476"/>
                <a:gd name="connsiteX1973" fmla="*/ 418749 w 2980434"/>
                <a:gd name="connsiteY1973" fmla="*/ 433949 h 736476"/>
                <a:gd name="connsiteX1974" fmla="*/ 355712 w 2980434"/>
                <a:gd name="connsiteY1974" fmla="*/ 478823 h 736476"/>
                <a:gd name="connsiteX1975" fmla="*/ 334146 w 2980434"/>
                <a:gd name="connsiteY1975" fmla="*/ 478822 h 736476"/>
                <a:gd name="connsiteX1976" fmla="*/ 290937 w 2980434"/>
                <a:gd name="connsiteY1976" fmla="*/ 448064 h 736476"/>
                <a:gd name="connsiteX1977" fmla="*/ 290937 w 2980434"/>
                <a:gd name="connsiteY1977" fmla="*/ 432712 h 736476"/>
                <a:gd name="connsiteX1978" fmla="*/ 353973 w 2980434"/>
                <a:gd name="connsiteY1978" fmla="*/ 387839 h 736476"/>
                <a:gd name="connsiteX1979" fmla="*/ 364757 w 2980434"/>
                <a:gd name="connsiteY1979" fmla="*/ 384658 h 736476"/>
                <a:gd name="connsiteX1980" fmla="*/ 2761891 w 2980434"/>
                <a:gd name="connsiteY1980" fmla="*/ 384373 h 736476"/>
                <a:gd name="connsiteX1981" fmla="*/ 2767316 w 2980434"/>
                <a:gd name="connsiteY1981" fmla="*/ 387377 h 736476"/>
                <a:gd name="connsiteX1982" fmla="*/ 2774181 w 2980434"/>
                <a:gd name="connsiteY1982" fmla="*/ 395972 h 736476"/>
                <a:gd name="connsiteX1983" fmla="*/ 2770811 w 2980434"/>
                <a:gd name="connsiteY1983" fmla="*/ 404689 h 736476"/>
                <a:gd name="connsiteX1984" fmla="*/ 2758987 w 2980434"/>
                <a:gd name="connsiteY1984" fmla="*/ 409475 h 736476"/>
                <a:gd name="connsiteX1985" fmla="*/ 2746741 w 2980434"/>
                <a:gd name="connsiteY1985" fmla="*/ 407077 h 736476"/>
                <a:gd name="connsiteX1986" fmla="*/ 2739876 w 2980434"/>
                <a:gd name="connsiteY1986" fmla="*/ 398481 h 736476"/>
                <a:gd name="connsiteX1987" fmla="*/ 2743245 w 2980434"/>
                <a:gd name="connsiteY1987" fmla="*/ 389765 h 736476"/>
                <a:gd name="connsiteX1988" fmla="*/ 2755071 w 2980434"/>
                <a:gd name="connsiteY1988" fmla="*/ 384979 h 736476"/>
                <a:gd name="connsiteX1989" fmla="*/ 2761891 w 2980434"/>
                <a:gd name="connsiteY1989" fmla="*/ 384373 h 736476"/>
                <a:gd name="connsiteX1990" fmla="*/ 2041413 w 2980434"/>
                <a:gd name="connsiteY1990" fmla="*/ 384373 h 736476"/>
                <a:gd name="connsiteX1991" fmla="*/ 2046839 w 2980434"/>
                <a:gd name="connsiteY1991" fmla="*/ 387377 h 736476"/>
                <a:gd name="connsiteX1992" fmla="*/ 2053703 w 2980434"/>
                <a:gd name="connsiteY1992" fmla="*/ 395972 h 736476"/>
                <a:gd name="connsiteX1993" fmla="*/ 2050334 w 2980434"/>
                <a:gd name="connsiteY1993" fmla="*/ 404689 h 736476"/>
                <a:gd name="connsiteX1994" fmla="*/ 2038509 w 2980434"/>
                <a:gd name="connsiteY1994" fmla="*/ 409475 h 736476"/>
                <a:gd name="connsiteX1995" fmla="*/ 2026263 w 2980434"/>
                <a:gd name="connsiteY1995" fmla="*/ 407077 h 736476"/>
                <a:gd name="connsiteX1996" fmla="*/ 2019399 w 2980434"/>
                <a:gd name="connsiteY1996" fmla="*/ 398481 h 736476"/>
                <a:gd name="connsiteX1997" fmla="*/ 2022768 w 2980434"/>
                <a:gd name="connsiteY1997" fmla="*/ 389765 h 736476"/>
                <a:gd name="connsiteX1998" fmla="*/ 2034593 w 2980434"/>
                <a:gd name="connsiteY1998" fmla="*/ 384979 h 736476"/>
                <a:gd name="connsiteX1999" fmla="*/ 2041413 w 2980434"/>
                <a:gd name="connsiteY1999" fmla="*/ 384373 h 736476"/>
                <a:gd name="connsiteX2000" fmla="*/ 1321082 w 2980434"/>
                <a:gd name="connsiteY2000" fmla="*/ 384373 h 736476"/>
                <a:gd name="connsiteX2001" fmla="*/ 1326508 w 2980434"/>
                <a:gd name="connsiteY2001" fmla="*/ 387377 h 736476"/>
                <a:gd name="connsiteX2002" fmla="*/ 1333371 w 2980434"/>
                <a:gd name="connsiteY2002" fmla="*/ 395972 h 736476"/>
                <a:gd name="connsiteX2003" fmla="*/ 1330002 w 2980434"/>
                <a:gd name="connsiteY2003" fmla="*/ 404689 h 736476"/>
                <a:gd name="connsiteX2004" fmla="*/ 1318178 w 2980434"/>
                <a:gd name="connsiteY2004" fmla="*/ 409475 h 736476"/>
                <a:gd name="connsiteX2005" fmla="*/ 1305932 w 2980434"/>
                <a:gd name="connsiteY2005" fmla="*/ 407077 h 736476"/>
                <a:gd name="connsiteX2006" fmla="*/ 1299068 w 2980434"/>
                <a:gd name="connsiteY2006" fmla="*/ 398481 h 736476"/>
                <a:gd name="connsiteX2007" fmla="*/ 1302437 w 2980434"/>
                <a:gd name="connsiteY2007" fmla="*/ 389765 h 736476"/>
                <a:gd name="connsiteX2008" fmla="*/ 1314261 w 2980434"/>
                <a:gd name="connsiteY2008" fmla="*/ 384979 h 736476"/>
                <a:gd name="connsiteX2009" fmla="*/ 1321082 w 2980434"/>
                <a:gd name="connsiteY2009" fmla="*/ 384373 h 736476"/>
                <a:gd name="connsiteX2010" fmla="*/ 602114 w 2980434"/>
                <a:gd name="connsiteY2010" fmla="*/ 384373 h 736476"/>
                <a:gd name="connsiteX2011" fmla="*/ 607539 w 2980434"/>
                <a:gd name="connsiteY2011" fmla="*/ 387377 h 736476"/>
                <a:gd name="connsiteX2012" fmla="*/ 614404 w 2980434"/>
                <a:gd name="connsiteY2012" fmla="*/ 395972 h 736476"/>
                <a:gd name="connsiteX2013" fmla="*/ 611034 w 2980434"/>
                <a:gd name="connsiteY2013" fmla="*/ 404689 h 736476"/>
                <a:gd name="connsiteX2014" fmla="*/ 599209 w 2980434"/>
                <a:gd name="connsiteY2014" fmla="*/ 409475 h 736476"/>
                <a:gd name="connsiteX2015" fmla="*/ 586964 w 2980434"/>
                <a:gd name="connsiteY2015" fmla="*/ 407077 h 736476"/>
                <a:gd name="connsiteX2016" fmla="*/ 580099 w 2980434"/>
                <a:gd name="connsiteY2016" fmla="*/ 398481 h 736476"/>
                <a:gd name="connsiteX2017" fmla="*/ 583468 w 2980434"/>
                <a:gd name="connsiteY2017" fmla="*/ 389765 h 736476"/>
                <a:gd name="connsiteX2018" fmla="*/ 595293 w 2980434"/>
                <a:gd name="connsiteY2018" fmla="*/ 384979 h 736476"/>
                <a:gd name="connsiteX2019" fmla="*/ 602114 w 2980434"/>
                <a:gd name="connsiteY2019" fmla="*/ 384373 h 736476"/>
                <a:gd name="connsiteX2020" fmla="*/ 2886520 w 2980434"/>
                <a:gd name="connsiteY2020" fmla="*/ 380540 h 736476"/>
                <a:gd name="connsiteX2021" fmla="*/ 2901304 w 2980434"/>
                <a:gd name="connsiteY2021" fmla="*/ 430980 h 736476"/>
                <a:gd name="connsiteX2022" fmla="*/ 2892432 w 2980434"/>
                <a:gd name="connsiteY2022" fmla="*/ 424664 h 736476"/>
                <a:gd name="connsiteX2023" fmla="*/ 2876638 w 2980434"/>
                <a:gd name="connsiteY2023" fmla="*/ 397522 h 736476"/>
                <a:gd name="connsiteX2024" fmla="*/ 2825979 w 2980434"/>
                <a:gd name="connsiteY2024" fmla="*/ 378369 h 736476"/>
                <a:gd name="connsiteX2025" fmla="*/ 2833987 w 2980434"/>
                <a:gd name="connsiteY2025" fmla="*/ 378804 h 736476"/>
                <a:gd name="connsiteX2026" fmla="*/ 2846642 w 2980434"/>
                <a:gd name="connsiteY2026" fmla="*/ 385813 h 736476"/>
                <a:gd name="connsiteX2027" fmla="*/ 2862653 w 2980434"/>
                <a:gd name="connsiteY2027" fmla="*/ 405862 h 736476"/>
                <a:gd name="connsiteX2028" fmla="*/ 2854795 w 2980434"/>
                <a:gd name="connsiteY2028" fmla="*/ 426196 h 736476"/>
                <a:gd name="connsiteX2029" fmla="*/ 2827210 w 2980434"/>
                <a:gd name="connsiteY2029" fmla="*/ 437359 h 736476"/>
                <a:gd name="connsiteX2030" fmla="*/ 2798646 w 2980434"/>
                <a:gd name="connsiteY2030" fmla="*/ 431766 h 736476"/>
                <a:gd name="connsiteX2031" fmla="*/ 2782634 w 2980434"/>
                <a:gd name="connsiteY2031" fmla="*/ 411717 h 736476"/>
                <a:gd name="connsiteX2032" fmla="*/ 2790492 w 2980434"/>
                <a:gd name="connsiteY2032" fmla="*/ 391382 h 736476"/>
                <a:gd name="connsiteX2033" fmla="*/ 2818077 w 2980434"/>
                <a:gd name="connsiteY2033" fmla="*/ 380219 h 736476"/>
                <a:gd name="connsiteX2034" fmla="*/ 2825979 w 2980434"/>
                <a:gd name="connsiteY2034" fmla="*/ 378369 h 736476"/>
                <a:gd name="connsiteX2035" fmla="*/ 2105503 w 2980434"/>
                <a:gd name="connsiteY2035" fmla="*/ 378369 h 736476"/>
                <a:gd name="connsiteX2036" fmla="*/ 2113510 w 2980434"/>
                <a:gd name="connsiteY2036" fmla="*/ 378804 h 736476"/>
                <a:gd name="connsiteX2037" fmla="*/ 2126165 w 2980434"/>
                <a:gd name="connsiteY2037" fmla="*/ 385813 h 736476"/>
                <a:gd name="connsiteX2038" fmla="*/ 2142176 w 2980434"/>
                <a:gd name="connsiteY2038" fmla="*/ 405862 h 736476"/>
                <a:gd name="connsiteX2039" fmla="*/ 2134317 w 2980434"/>
                <a:gd name="connsiteY2039" fmla="*/ 426196 h 736476"/>
                <a:gd name="connsiteX2040" fmla="*/ 2106733 w 2980434"/>
                <a:gd name="connsiteY2040" fmla="*/ 437359 h 736476"/>
                <a:gd name="connsiteX2041" fmla="*/ 2078168 w 2980434"/>
                <a:gd name="connsiteY2041" fmla="*/ 431766 h 736476"/>
                <a:gd name="connsiteX2042" fmla="*/ 2062156 w 2980434"/>
                <a:gd name="connsiteY2042" fmla="*/ 411717 h 736476"/>
                <a:gd name="connsiteX2043" fmla="*/ 2070015 w 2980434"/>
                <a:gd name="connsiteY2043" fmla="*/ 391382 h 736476"/>
                <a:gd name="connsiteX2044" fmla="*/ 2097600 w 2980434"/>
                <a:gd name="connsiteY2044" fmla="*/ 380219 h 736476"/>
                <a:gd name="connsiteX2045" fmla="*/ 2105503 w 2980434"/>
                <a:gd name="connsiteY2045" fmla="*/ 378369 h 736476"/>
                <a:gd name="connsiteX2046" fmla="*/ 1385170 w 2980434"/>
                <a:gd name="connsiteY2046" fmla="*/ 378369 h 736476"/>
                <a:gd name="connsiteX2047" fmla="*/ 1393178 w 2980434"/>
                <a:gd name="connsiteY2047" fmla="*/ 378804 h 736476"/>
                <a:gd name="connsiteX2048" fmla="*/ 1405833 w 2980434"/>
                <a:gd name="connsiteY2048" fmla="*/ 385813 h 736476"/>
                <a:gd name="connsiteX2049" fmla="*/ 1421844 w 2980434"/>
                <a:gd name="connsiteY2049" fmla="*/ 405862 h 736476"/>
                <a:gd name="connsiteX2050" fmla="*/ 1413985 w 2980434"/>
                <a:gd name="connsiteY2050" fmla="*/ 426196 h 736476"/>
                <a:gd name="connsiteX2051" fmla="*/ 1386402 w 2980434"/>
                <a:gd name="connsiteY2051" fmla="*/ 437359 h 736476"/>
                <a:gd name="connsiteX2052" fmla="*/ 1357836 w 2980434"/>
                <a:gd name="connsiteY2052" fmla="*/ 431766 h 736476"/>
                <a:gd name="connsiteX2053" fmla="*/ 1341825 w 2980434"/>
                <a:gd name="connsiteY2053" fmla="*/ 411717 h 736476"/>
                <a:gd name="connsiteX2054" fmla="*/ 1349683 w 2980434"/>
                <a:gd name="connsiteY2054" fmla="*/ 391382 h 736476"/>
                <a:gd name="connsiteX2055" fmla="*/ 1377269 w 2980434"/>
                <a:gd name="connsiteY2055" fmla="*/ 380219 h 736476"/>
                <a:gd name="connsiteX2056" fmla="*/ 1385170 w 2980434"/>
                <a:gd name="connsiteY2056" fmla="*/ 378369 h 736476"/>
                <a:gd name="connsiteX2057" fmla="*/ 666202 w 2980434"/>
                <a:gd name="connsiteY2057" fmla="*/ 378369 h 736476"/>
                <a:gd name="connsiteX2058" fmla="*/ 674210 w 2980434"/>
                <a:gd name="connsiteY2058" fmla="*/ 378804 h 736476"/>
                <a:gd name="connsiteX2059" fmla="*/ 686865 w 2980434"/>
                <a:gd name="connsiteY2059" fmla="*/ 385813 h 736476"/>
                <a:gd name="connsiteX2060" fmla="*/ 702876 w 2980434"/>
                <a:gd name="connsiteY2060" fmla="*/ 405862 h 736476"/>
                <a:gd name="connsiteX2061" fmla="*/ 695017 w 2980434"/>
                <a:gd name="connsiteY2061" fmla="*/ 426196 h 736476"/>
                <a:gd name="connsiteX2062" fmla="*/ 667433 w 2980434"/>
                <a:gd name="connsiteY2062" fmla="*/ 437359 h 736476"/>
                <a:gd name="connsiteX2063" fmla="*/ 638868 w 2980434"/>
                <a:gd name="connsiteY2063" fmla="*/ 431766 h 736476"/>
                <a:gd name="connsiteX2064" fmla="*/ 622856 w 2980434"/>
                <a:gd name="connsiteY2064" fmla="*/ 411717 h 736476"/>
                <a:gd name="connsiteX2065" fmla="*/ 630715 w 2980434"/>
                <a:gd name="connsiteY2065" fmla="*/ 391382 h 736476"/>
                <a:gd name="connsiteX2066" fmla="*/ 658300 w 2980434"/>
                <a:gd name="connsiteY2066" fmla="*/ 380219 h 736476"/>
                <a:gd name="connsiteX2067" fmla="*/ 666202 w 2980434"/>
                <a:gd name="connsiteY2067" fmla="*/ 378369 h 736476"/>
                <a:gd name="connsiteX2068" fmla="*/ 2837726 w 2980434"/>
                <a:gd name="connsiteY2068" fmla="*/ 348899 h 736476"/>
                <a:gd name="connsiteX2069" fmla="*/ 2843429 w 2980434"/>
                <a:gd name="connsiteY2069" fmla="*/ 350796 h 736476"/>
                <a:gd name="connsiteX2070" fmla="*/ 2850010 w 2980434"/>
                <a:gd name="connsiteY2070" fmla="*/ 355916 h 736476"/>
                <a:gd name="connsiteX2071" fmla="*/ 2849495 w 2980434"/>
                <a:gd name="connsiteY2071" fmla="*/ 364188 h 736476"/>
                <a:gd name="connsiteX2072" fmla="*/ 2842303 w 2980434"/>
                <a:gd name="connsiteY2072" fmla="*/ 368873 h 736476"/>
                <a:gd name="connsiteX2073" fmla="*/ 2830682 w 2980434"/>
                <a:gd name="connsiteY2073" fmla="*/ 368505 h 736476"/>
                <a:gd name="connsiteX2074" fmla="*/ 2824102 w 2980434"/>
                <a:gd name="connsiteY2074" fmla="*/ 363386 h 736476"/>
                <a:gd name="connsiteX2075" fmla="*/ 2824616 w 2980434"/>
                <a:gd name="connsiteY2075" fmla="*/ 355113 h 736476"/>
                <a:gd name="connsiteX2076" fmla="*/ 2831809 w 2980434"/>
                <a:gd name="connsiteY2076" fmla="*/ 350429 h 736476"/>
                <a:gd name="connsiteX2077" fmla="*/ 2837726 w 2980434"/>
                <a:gd name="connsiteY2077" fmla="*/ 348899 h 736476"/>
                <a:gd name="connsiteX2078" fmla="*/ 2117248 w 2980434"/>
                <a:gd name="connsiteY2078" fmla="*/ 348899 h 736476"/>
                <a:gd name="connsiteX2079" fmla="*/ 2122953 w 2980434"/>
                <a:gd name="connsiteY2079" fmla="*/ 350796 h 736476"/>
                <a:gd name="connsiteX2080" fmla="*/ 2129533 w 2980434"/>
                <a:gd name="connsiteY2080" fmla="*/ 355916 h 736476"/>
                <a:gd name="connsiteX2081" fmla="*/ 2129018 w 2980434"/>
                <a:gd name="connsiteY2081" fmla="*/ 364188 h 736476"/>
                <a:gd name="connsiteX2082" fmla="*/ 2121825 w 2980434"/>
                <a:gd name="connsiteY2082" fmla="*/ 368873 h 736476"/>
                <a:gd name="connsiteX2083" fmla="*/ 2110205 w 2980434"/>
                <a:gd name="connsiteY2083" fmla="*/ 368505 h 736476"/>
                <a:gd name="connsiteX2084" fmla="*/ 2103624 w 2980434"/>
                <a:gd name="connsiteY2084" fmla="*/ 363386 h 736476"/>
                <a:gd name="connsiteX2085" fmla="*/ 2104140 w 2980434"/>
                <a:gd name="connsiteY2085" fmla="*/ 355113 h 736476"/>
                <a:gd name="connsiteX2086" fmla="*/ 2111333 w 2980434"/>
                <a:gd name="connsiteY2086" fmla="*/ 350429 h 736476"/>
                <a:gd name="connsiteX2087" fmla="*/ 2117248 w 2980434"/>
                <a:gd name="connsiteY2087" fmla="*/ 348899 h 736476"/>
                <a:gd name="connsiteX2088" fmla="*/ 1396917 w 2980434"/>
                <a:gd name="connsiteY2088" fmla="*/ 348899 h 736476"/>
                <a:gd name="connsiteX2089" fmla="*/ 1402621 w 2980434"/>
                <a:gd name="connsiteY2089" fmla="*/ 350796 h 736476"/>
                <a:gd name="connsiteX2090" fmla="*/ 1409202 w 2980434"/>
                <a:gd name="connsiteY2090" fmla="*/ 355916 h 736476"/>
                <a:gd name="connsiteX2091" fmla="*/ 1408687 w 2980434"/>
                <a:gd name="connsiteY2091" fmla="*/ 364188 h 736476"/>
                <a:gd name="connsiteX2092" fmla="*/ 1401494 w 2980434"/>
                <a:gd name="connsiteY2092" fmla="*/ 368873 h 736476"/>
                <a:gd name="connsiteX2093" fmla="*/ 1389874 w 2980434"/>
                <a:gd name="connsiteY2093" fmla="*/ 368505 h 736476"/>
                <a:gd name="connsiteX2094" fmla="*/ 1383292 w 2980434"/>
                <a:gd name="connsiteY2094" fmla="*/ 363386 h 736476"/>
                <a:gd name="connsiteX2095" fmla="*/ 1383808 w 2980434"/>
                <a:gd name="connsiteY2095" fmla="*/ 355113 h 736476"/>
                <a:gd name="connsiteX2096" fmla="*/ 1391000 w 2980434"/>
                <a:gd name="connsiteY2096" fmla="*/ 350429 h 736476"/>
                <a:gd name="connsiteX2097" fmla="*/ 1396917 w 2980434"/>
                <a:gd name="connsiteY2097" fmla="*/ 348899 h 736476"/>
                <a:gd name="connsiteX2098" fmla="*/ 677949 w 2980434"/>
                <a:gd name="connsiteY2098" fmla="*/ 348899 h 736476"/>
                <a:gd name="connsiteX2099" fmla="*/ 683653 w 2980434"/>
                <a:gd name="connsiteY2099" fmla="*/ 350796 h 736476"/>
                <a:gd name="connsiteX2100" fmla="*/ 690233 w 2980434"/>
                <a:gd name="connsiteY2100" fmla="*/ 355916 h 736476"/>
                <a:gd name="connsiteX2101" fmla="*/ 689718 w 2980434"/>
                <a:gd name="connsiteY2101" fmla="*/ 364188 h 736476"/>
                <a:gd name="connsiteX2102" fmla="*/ 682526 w 2980434"/>
                <a:gd name="connsiteY2102" fmla="*/ 368873 h 736476"/>
                <a:gd name="connsiteX2103" fmla="*/ 670905 w 2980434"/>
                <a:gd name="connsiteY2103" fmla="*/ 368505 h 736476"/>
                <a:gd name="connsiteX2104" fmla="*/ 664324 w 2980434"/>
                <a:gd name="connsiteY2104" fmla="*/ 363386 h 736476"/>
                <a:gd name="connsiteX2105" fmla="*/ 664840 w 2980434"/>
                <a:gd name="connsiteY2105" fmla="*/ 355113 h 736476"/>
                <a:gd name="connsiteX2106" fmla="*/ 672033 w 2980434"/>
                <a:gd name="connsiteY2106" fmla="*/ 350429 h 736476"/>
                <a:gd name="connsiteX2107" fmla="*/ 677949 w 2980434"/>
                <a:gd name="connsiteY2107" fmla="*/ 348899 h 736476"/>
                <a:gd name="connsiteX2108" fmla="*/ 2790301 w 2980434"/>
                <a:gd name="connsiteY2108" fmla="*/ 348311 h 736476"/>
                <a:gd name="connsiteX2109" fmla="*/ 2798673 w 2980434"/>
                <a:gd name="connsiteY2109" fmla="*/ 351257 h 736476"/>
                <a:gd name="connsiteX2110" fmla="*/ 2810848 w 2980434"/>
                <a:gd name="connsiteY2110" fmla="*/ 361159 h 736476"/>
                <a:gd name="connsiteX2111" fmla="*/ 2809703 w 2980434"/>
                <a:gd name="connsiteY2111" fmla="*/ 373416 h 736476"/>
                <a:gd name="connsiteX2112" fmla="*/ 2792176 w 2980434"/>
                <a:gd name="connsiteY2112" fmla="*/ 384339 h 736476"/>
                <a:gd name="connsiteX2113" fmla="*/ 2774957 w 2980434"/>
                <a:gd name="connsiteY2113" fmla="*/ 383524 h 736476"/>
                <a:gd name="connsiteX2114" fmla="*/ 2762781 w 2980434"/>
                <a:gd name="connsiteY2114" fmla="*/ 373622 h 736476"/>
                <a:gd name="connsiteX2115" fmla="*/ 2763926 w 2980434"/>
                <a:gd name="connsiteY2115" fmla="*/ 361363 h 736476"/>
                <a:gd name="connsiteX2116" fmla="*/ 2781454 w 2980434"/>
                <a:gd name="connsiteY2116" fmla="*/ 350443 h 736476"/>
                <a:gd name="connsiteX2117" fmla="*/ 2790301 w 2980434"/>
                <a:gd name="connsiteY2117" fmla="*/ 348311 h 736476"/>
                <a:gd name="connsiteX2118" fmla="*/ 2069823 w 2980434"/>
                <a:gd name="connsiteY2118" fmla="*/ 348311 h 736476"/>
                <a:gd name="connsiteX2119" fmla="*/ 2078195 w 2980434"/>
                <a:gd name="connsiteY2119" fmla="*/ 351257 h 736476"/>
                <a:gd name="connsiteX2120" fmla="*/ 2090371 w 2980434"/>
                <a:gd name="connsiteY2120" fmla="*/ 361159 h 736476"/>
                <a:gd name="connsiteX2121" fmla="*/ 2089226 w 2980434"/>
                <a:gd name="connsiteY2121" fmla="*/ 373416 h 736476"/>
                <a:gd name="connsiteX2122" fmla="*/ 2071699 w 2980434"/>
                <a:gd name="connsiteY2122" fmla="*/ 384339 h 736476"/>
                <a:gd name="connsiteX2123" fmla="*/ 2054479 w 2980434"/>
                <a:gd name="connsiteY2123" fmla="*/ 383524 h 736476"/>
                <a:gd name="connsiteX2124" fmla="*/ 2042303 w 2980434"/>
                <a:gd name="connsiteY2124" fmla="*/ 373622 h 736476"/>
                <a:gd name="connsiteX2125" fmla="*/ 2043448 w 2980434"/>
                <a:gd name="connsiteY2125" fmla="*/ 361363 h 736476"/>
                <a:gd name="connsiteX2126" fmla="*/ 2060976 w 2980434"/>
                <a:gd name="connsiteY2126" fmla="*/ 350443 h 736476"/>
                <a:gd name="connsiteX2127" fmla="*/ 2069823 w 2980434"/>
                <a:gd name="connsiteY2127" fmla="*/ 348311 h 736476"/>
                <a:gd name="connsiteX2128" fmla="*/ 1349492 w 2980434"/>
                <a:gd name="connsiteY2128" fmla="*/ 348311 h 736476"/>
                <a:gd name="connsiteX2129" fmla="*/ 1357864 w 2980434"/>
                <a:gd name="connsiteY2129" fmla="*/ 351257 h 736476"/>
                <a:gd name="connsiteX2130" fmla="*/ 1370039 w 2980434"/>
                <a:gd name="connsiteY2130" fmla="*/ 361159 h 736476"/>
                <a:gd name="connsiteX2131" fmla="*/ 1368894 w 2980434"/>
                <a:gd name="connsiteY2131" fmla="*/ 373416 h 736476"/>
                <a:gd name="connsiteX2132" fmla="*/ 1351367 w 2980434"/>
                <a:gd name="connsiteY2132" fmla="*/ 384339 h 736476"/>
                <a:gd name="connsiteX2133" fmla="*/ 1334147 w 2980434"/>
                <a:gd name="connsiteY2133" fmla="*/ 383524 h 736476"/>
                <a:gd name="connsiteX2134" fmla="*/ 1321971 w 2980434"/>
                <a:gd name="connsiteY2134" fmla="*/ 373622 h 736476"/>
                <a:gd name="connsiteX2135" fmla="*/ 1323117 w 2980434"/>
                <a:gd name="connsiteY2135" fmla="*/ 361363 h 736476"/>
                <a:gd name="connsiteX2136" fmla="*/ 1340644 w 2980434"/>
                <a:gd name="connsiteY2136" fmla="*/ 350443 h 736476"/>
                <a:gd name="connsiteX2137" fmla="*/ 1349492 w 2980434"/>
                <a:gd name="connsiteY2137" fmla="*/ 348311 h 736476"/>
                <a:gd name="connsiteX2138" fmla="*/ 630524 w 2980434"/>
                <a:gd name="connsiteY2138" fmla="*/ 348311 h 736476"/>
                <a:gd name="connsiteX2139" fmla="*/ 638896 w 2980434"/>
                <a:gd name="connsiteY2139" fmla="*/ 351257 h 736476"/>
                <a:gd name="connsiteX2140" fmla="*/ 651072 w 2980434"/>
                <a:gd name="connsiteY2140" fmla="*/ 361159 h 736476"/>
                <a:gd name="connsiteX2141" fmla="*/ 649926 w 2980434"/>
                <a:gd name="connsiteY2141" fmla="*/ 373416 h 736476"/>
                <a:gd name="connsiteX2142" fmla="*/ 632398 w 2980434"/>
                <a:gd name="connsiteY2142" fmla="*/ 384339 h 736476"/>
                <a:gd name="connsiteX2143" fmla="*/ 615179 w 2980434"/>
                <a:gd name="connsiteY2143" fmla="*/ 383524 h 736476"/>
                <a:gd name="connsiteX2144" fmla="*/ 603003 w 2980434"/>
                <a:gd name="connsiteY2144" fmla="*/ 373622 h 736476"/>
                <a:gd name="connsiteX2145" fmla="*/ 604148 w 2980434"/>
                <a:gd name="connsiteY2145" fmla="*/ 361363 h 736476"/>
                <a:gd name="connsiteX2146" fmla="*/ 621676 w 2980434"/>
                <a:gd name="connsiteY2146" fmla="*/ 350443 h 736476"/>
                <a:gd name="connsiteX2147" fmla="*/ 630524 w 2980434"/>
                <a:gd name="connsiteY2147" fmla="*/ 348311 h 736476"/>
                <a:gd name="connsiteX2148" fmla="*/ 2620613 w 2980434"/>
                <a:gd name="connsiteY2148" fmla="*/ 326243 h 736476"/>
                <a:gd name="connsiteX2149" fmla="*/ 2643679 w 2980434"/>
                <a:gd name="connsiteY2149" fmla="*/ 333044 h 736476"/>
                <a:gd name="connsiteX2150" fmla="*/ 2722362 w 2980434"/>
                <a:gd name="connsiteY2150" fmla="*/ 389055 h 736476"/>
                <a:gd name="connsiteX2151" fmla="*/ 2722362 w 2980434"/>
                <a:gd name="connsiteY2151" fmla="*/ 421895 h 736476"/>
                <a:gd name="connsiteX2152" fmla="*/ 2687424 w 2980434"/>
                <a:gd name="connsiteY2152" fmla="*/ 446764 h 736476"/>
                <a:gd name="connsiteX2153" fmla="*/ 2641291 w 2980434"/>
                <a:gd name="connsiteY2153" fmla="*/ 446764 h 736476"/>
                <a:gd name="connsiteX2154" fmla="*/ 2562609 w 2980434"/>
                <a:gd name="connsiteY2154" fmla="*/ 390755 h 736476"/>
                <a:gd name="connsiteX2155" fmla="*/ 2562609 w 2980434"/>
                <a:gd name="connsiteY2155" fmla="*/ 357914 h 736476"/>
                <a:gd name="connsiteX2156" fmla="*/ 2597546 w 2980434"/>
                <a:gd name="connsiteY2156" fmla="*/ 333044 h 736476"/>
                <a:gd name="connsiteX2157" fmla="*/ 2620613 w 2980434"/>
                <a:gd name="connsiteY2157" fmla="*/ 326243 h 736476"/>
                <a:gd name="connsiteX2158" fmla="*/ 1900135 w 2980434"/>
                <a:gd name="connsiteY2158" fmla="*/ 326243 h 736476"/>
                <a:gd name="connsiteX2159" fmla="*/ 1923202 w 2980434"/>
                <a:gd name="connsiteY2159" fmla="*/ 333044 h 736476"/>
                <a:gd name="connsiteX2160" fmla="*/ 2001884 w 2980434"/>
                <a:gd name="connsiteY2160" fmla="*/ 389055 h 736476"/>
                <a:gd name="connsiteX2161" fmla="*/ 2001884 w 2980434"/>
                <a:gd name="connsiteY2161" fmla="*/ 421895 h 736476"/>
                <a:gd name="connsiteX2162" fmla="*/ 1966946 w 2980434"/>
                <a:gd name="connsiteY2162" fmla="*/ 446764 h 736476"/>
                <a:gd name="connsiteX2163" fmla="*/ 1920814 w 2980434"/>
                <a:gd name="connsiteY2163" fmla="*/ 446764 h 736476"/>
                <a:gd name="connsiteX2164" fmla="*/ 1842132 w 2980434"/>
                <a:gd name="connsiteY2164" fmla="*/ 390755 h 736476"/>
                <a:gd name="connsiteX2165" fmla="*/ 1842132 w 2980434"/>
                <a:gd name="connsiteY2165" fmla="*/ 357914 h 736476"/>
                <a:gd name="connsiteX2166" fmla="*/ 1877069 w 2980434"/>
                <a:gd name="connsiteY2166" fmla="*/ 333044 h 736476"/>
                <a:gd name="connsiteX2167" fmla="*/ 1900135 w 2980434"/>
                <a:gd name="connsiteY2167" fmla="*/ 326243 h 736476"/>
                <a:gd name="connsiteX2168" fmla="*/ 1179804 w 2980434"/>
                <a:gd name="connsiteY2168" fmla="*/ 326243 h 736476"/>
                <a:gd name="connsiteX2169" fmla="*/ 1202869 w 2980434"/>
                <a:gd name="connsiteY2169" fmla="*/ 333044 h 736476"/>
                <a:gd name="connsiteX2170" fmla="*/ 1281551 w 2980434"/>
                <a:gd name="connsiteY2170" fmla="*/ 389055 h 736476"/>
                <a:gd name="connsiteX2171" fmla="*/ 1281551 w 2980434"/>
                <a:gd name="connsiteY2171" fmla="*/ 421895 h 736476"/>
                <a:gd name="connsiteX2172" fmla="*/ 1246614 w 2980434"/>
                <a:gd name="connsiteY2172" fmla="*/ 446764 h 736476"/>
                <a:gd name="connsiteX2173" fmla="*/ 1200483 w 2980434"/>
                <a:gd name="connsiteY2173" fmla="*/ 446764 h 736476"/>
                <a:gd name="connsiteX2174" fmla="*/ 1121801 w 2980434"/>
                <a:gd name="connsiteY2174" fmla="*/ 390755 h 736476"/>
                <a:gd name="connsiteX2175" fmla="*/ 1121801 w 2980434"/>
                <a:gd name="connsiteY2175" fmla="*/ 357914 h 736476"/>
                <a:gd name="connsiteX2176" fmla="*/ 1156736 w 2980434"/>
                <a:gd name="connsiteY2176" fmla="*/ 333044 h 736476"/>
                <a:gd name="connsiteX2177" fmla="*/ 1179804 w 2980434"/>
                <a:gd name="connsiteY2177" fmla="*/ 326243 h 736476"/>
                <a:gd name="connsiteX2178" fmla="*/ 460835 w 2980434"/>
                <a:gd name="connsiteY2178" fmla="*/ 326243 h 736476"/>
                <a:gd name="connsiteX2179" fmla="*/ 483901 w 2980434"/>
                <a:gd name="connsiteY2179" fmla="*/ 333044 h 736476"/>
                <a:gd name="connsiteX2180" fmla="*/ 562584 w 2980434"/>
                <a:gd name="connsiteY2180" fmla="*/ 389055 h 736476"/>
                <a:gd name="connsiteX2181" fmla="*/ 562584 w 2980434"/>
                <a:gd name="connsiteY2181" fmla="*/ 421895 h 736476"/>
                <a:gd name="connsiteX2182" fmla="*/ 527646 w 2980434"/>
                <a:gd name="connsiteY2182" fmla="*/ 446764 h 736476"/>
                <a:gd name="connsiteX2183" fmla="*/ 481514 w 2980434"/>
                <a:gd name="connsiteY2183" fmla="*/ 446764 h 736476"/>
                <a:gd name="connsiteX2184" fmla="*/ 402832 w 2980434"/>
                <a:gd name="connsiteY2184" fmla="*/ 390755 h 736476"/>
                <a:gd name="connsiteX2185" fmla="*/ 402832 w 2980434"/>
                <a:gd name="connsiteY2185" fmla="*/ 357914 h 736476"/>
                <a:gd name="connsiteX2186" fmla="*/ 437769 w 2980434"/>
                <a:gd name="connsiteY2186" fmla="*/ 333044 h 736476"/>
                <a:gd name="connsiteX2187" fmla="*/ 460835 w 2980434"/>
                <a:gd name="connsiteY2187" fmla="*/ 326243 h 736476"/>
                <a:gd name="connsiteX2188" fmla="*/ 121513 w 2980434"/>
                <a:gd name="connsiteY2188" fmla="*/ 321912 h 736476"/>
                <a:gd name="connsiteX2189" fmla="*/ 146447 w 2980434"/>
                <a:gd name="connsiteY2189" fmla="*/ 329265 h 736476"/>
                <a:gd name="connsiteX2190" fmla="*/ 204202 w 2980434"/>
                <a:gd name="connsiteY2190" fmla="*/ 370379 h 736476"/>
                <a:gd name="connsiteX2191" fmla="*/ 204202 w 2980434"/>
                <a:gd name="connsiteY2191" fmla="*/ 424664 h 736476"/>
                <a:gd name="connsiteX2192" fmla="*/ 146447 w 2980434"/>
                <a:gd name="connsiteY2192" fmla="*/ 465777 h 736476"/>
                <a:gd name="connsiteX2193" fmla="*/ 108318 w 2980434"/>
                <a:gd name="connsiteY2193" fmla="*/ 477020 h 736476"/>
                <a:gd name="connsiteX2194" fmla="*/ 108317 w 2980434"/>
                <a:gd name="connsiteY2194" fmla="*/ 477020 h 736476"/>
                <a:gd name="connsiteX2195" fmla="*/ 108317 w 2980434"/>
                <a:gd name="connsiteY2195" fmla="*/ 477006 h 736476"/>
                <a:gd name="connsiteX2196" fmla="*/ 108207 w 2980434"/>
                <a:gd name="connsiteY2196" fmla="*/ 477021 h 736476"/>
                <a:gd name="connsiteX2197" fmla="*/ 78608 w 2980434"/>
                <a:gd name="connsiteY2197" fmla="*/ 468292 h 736476"/>
                <a:gd name="connsiteX2198" fmla="*/ 2267840 w 2980434"/>
                <a:gd name="connsiteY2198" fmla="*/ 318021 h 736476"/>
                <a:gd name="connsiteX2199" fmla="*/ 2268093 w 2980434"/>
                <a:gd name="connsiteY2199" fmla="*/ 318058 h 736476"/>
                <a:gd name="connsiteX2200" fmla="*/ 2268093 w 2980434"/>
                <a:gd name="connsiteY2200" fmla="*/ 318021 h 736476"/>
                <a:gd name="connsiteX2201" fmla="*/ 2268096 w 2980434"/>
                <a:gd name="connsiteY2201" fmla="*/ 318021 h 736476"/>
                <a:gd name="connsiteX2202" fmla="*/ 2306225 w 2980434"/>
                <a:gd name="connsiteY2202" fmla="*/ 329265 h 736476"/>
                <a:gd name="connsiteX2203" fmla="*/ 2363979 w 2980434"/>
                <a:gd name="connsiteY2203" fmla="*/ 370379 h 736476"/>
                <a:gd name="connsiteX2204" fmla="*/ 2363979 w 2980434"/>
                <a:gd name="connsiteY2204" fmla="*/ 424664 h 736476"/>
                <a:gd name="connsiteX2205" fmla="*/ 2306225 w 2980434"/>
                <a:gd name="connsiteY2205" fmla="*/ 465777 h 736476"/>
                <a:gd name="connsiteX2206" fmla="*/ 2268096 w 2980434"/>
                <a:gd name="connsiteY2206" fmla="*/ 477020 h 736476"/>
                <a:gd name="connsiteX2207" fmla="*/ 2268093 w 2980434"/>
                <a:gd name="connsiteY2207" fmla="*/ 477020 h 736476"/>
                <a:gd name="connsiteX2208" fmla="*/ 2268093 w 2980434"/>
                <a:gd name="connsiteY2208" fmla="*/ 476986 h 736476"/>
                <a:gd name="connsiteX2209" fmla="*/ 2267840 w 2980434"/>
                <a:gd name="connsiteY2209" fmla="*/ 477021 h 736476"/>
                <a:gd name="connsiteX2210" fmla="*/ 2229710 w 2980434"/>
                <a:gd name="connsiteY2210" fmla="*/ 465777 h 736476"/>
                <a:gd name="connsiteX2211" fmla="*/ 2171955 w 2980434"/>
                <a:gd name="connsiteY2211" fmla="*/ 424664 h 736476"/>
                <a:gd name="connsiteX2212" fmla="*/ 2171955 w 2980434"/>
                <a:gd name="connsiteY2212" fmla="*/ 370379 h 736476"/>
                <a:gd name="connsiteX2213" fmla="*/ 2229710 w 2980434"/>
                <a:gd name="connsiteY2213" fmla="*/ 329266 h 736476"/>
                <a:gd name="connsiteX2214" fmla="*/ 2267840 w 2980434"/>
                <a:gd name="connsiteY2214" fmla="*/ 318021 h 736476"/>
                <a:gd name="connsiteX2215" fmla="*/ 1547507 w 2980434"/>
                <a:gd name="connsiteY2215" fmla="*/ 318021 h 736476"/>
                <a:gd name="connsiteX2216" fmla="*/ 1547617 w 2980434"/>
                <a:gd name="connsiteY2216" fmla="*/ 318037 h 736476"/>
                <a:gd name="connsiteX2217" fmla="*/ 1547617 w 2980434"/>
                <a:gd name="connsiteY2217" fmla="*/ 318021 h 736476"/>
                <a:gd name="connsiteX2218" fmla="*/ 1547618 w 2980434"/>
                <a:gd name="connsiteY2218" fmla="*/ 318021 h 736476"/>
                <a:gd name="connsiteX2219" fmla="*/ 1585748 w 2980434"/>
                <a:gd name="connsiteY2219" fmla="*/ 329265 h 736476"/>
                <a:gd name="connsiteX2220" fmla="*/ 1643502 w 2980434"/>
                <a:gd name="connsiteY2220" fmla="*/ 370379 h 736476"/>
                <a:gd name="connsiteX2221" fmla="*/ 1643502 w 2980434"/>
                <a:gd name="connsiteY2221" fmla="*/ 424664 h 736476"/>
                <a:gd name="connsiteX2222" fmla="*/ 1585747 w 2980434"/>
                <a:gd name="connsiteY2222" fmla="*/ 465777 h 736476"/>
                <a:gd name="connsiteX2223" fmla="*/ 1547618 w 2980434"/>
                <a:gd name="connsiteY2223" fmla="*/ 477020 h 736476"/>
                <a:gd name="connsiteX2224" fmla="*/ 1547617 w 2980434"/>
                <a:gd name="connsiteY2224" fmla="*/ 477020 h 736476"/>
                <a:gd name="connsiteX2225" fmla="*/ 1547617 w 2980434"/>
                <a:gd name="connsiteY2225" fmla="*/ 477006 h 736476"/>
                <a:gd name="connsiteX2226" fmla="*/ 1547507 w 2980434"/>
                <a:gd name="connsiteY2226" fmla="*/ 477021 h 736476"/>
                <a:gd name="connsiteX2227" fmla="*/ 1509377 w 2980434"/>
                <a:gd name="connsiteY2227" fmla="*/ 465777 h 736476"/>
                <a:gd name="connsiteX2228" fmla="*/ 1451623 w 2980434"/>
                <a:gd name="connsiteY2228" fmla="*/ 424664 h 736476"/>
                <a:gd name="connsiteX2229" fmla="*/ 1451623 w 2980434"/>
                <a:gd name="connsiteY2229" fmla="*/ 370379 h 736476"/>
                <a:gd name="connsiteX2230" fmla="*/ 1509377 w 2980434"/>
                <a:gd name="connsiteY2230" fmla="*/ 329266 h 736476"/>
                <a:gd name="connsiteX2231" fmla="*/ 1547507 w 2980434"/>
                <a:gd name="connsiteY2231" fmla="*/ 318021 h 736476"/>
                <a:gd name="connsiteX2232" fmla="*/ 827284 w 2980434"/>
                <a:gd name="connsiteY2232" fmla="*/ 318021 h 736476"/>
                <a:gd name="connsiteX2233" fmla="*/ 827285 w 2980434"/>
                <a:gd name="connsiteY2233" fmla="*/ 318021 h 736476"/>
                <a:gd name="connsiteX2234" fmla="*/ 827912 w 2980434"/>
                <a:gd name="connsiteY2234" fmla="*/ 318109 h 736476"/>
                <a:gd name="connsiteX2235" fmla="*/ 828539 w 2980434"/>
                <a:gd name="connsiteY2235" fmla="*/ 318021 h 736476"/>
                <a:gd name="connsiteX2236" fmla="*/ 828793 w 2980434"/>
                <a:gd name="connsiteY2236" fmla="*/ 318058 h 736476"/>
                <a:gd name="connsiteX2237" fmla="*/ 828793 w 2980434"/>
                <a:gd name="connsiteY2237" fmla="*/ 318231 h 736476"/>
                <a:gd name="connsiteX2238" fmla="*/ 847578 w 2980434"/>
                <a:gd name="connsiteY2238" fmla="*/ 320833 h 736476"/>
                <a:gd name="connsiteX2239" fmla="*/ 865415 w 2980434"/>
                <a:gd name="connsiteY2239" fmla="*/ 329265 h 736476"/>
                <a:gd name="connsiteX2240" fmla="*/ 923171 w 2980434"/>
                <a:gd name="connsiteY2240" fmla="*/ 370379 h 736476"/>
                <a:gd name="connsiteX2241" fmla="*/ 923171 w 2980434"/>
                <a:gd name="connsiteY2241" fmla="*/ 424664 h 736476"/>
                <a:gd name="connsiteX2242" fmla="*/ 865415 w 2980434"/>
                <a:gd name="connsiteY2242" fmla="*/ 465777 h 736476"/>
                <a:gd name="connsiteX2243" fmla="*/ 847577 w 2980434"/>
                <a:gd name="connsiteY2243" fmla="*/ 474210 h 736476"/>
                <a:gd name="connsiteX2244" fmla="*/ 828793 w 2980434"/>
                <a:gd name="connsiteY2244" fmla="*/ 476811 h 736476"/>
                <a:gd name="connsiteX2245" fmla="*/ 828793 w 2980434"/>
                <a:gd name="connsiteY2245" fmla="*/ 476986 h 736476"/>
                <a:gd name="connsiteX2246" fmla="*/ 828539 w 2980434"/>
                <a:gd name="connsiteY2246" fmla="*/ 477021 h 736476"/>
                <a:gd name="connsiteX2247" fmla="*/ 827911 w 2980434"/>
                <a:gd name="connsiteY2247" fmla="*/ 476934 h 736476"/>
                <a:gd name="connsiteX2248" fmla="*/ 827285 w 2980434"/>
                <a:gd name="connsiteY2248" fmla="*/ 477020 h 736476"/>
                <a:gd name="connsiteX2249" fmla="*/ 827284 w 2980434"/>
                <a:gd name="connsiteY2249" fmla="*/ 477020 h 736476"/>
                <a:gd name="connsiteX2250" fmla="*/ 827284 w 2980434"/>
                <a:gd name="connsiteY2250" fmla="*/ 476847 h 736476"/>
                <a:gd name="connsiteX2251" fmla="*/ 808248 w 2980434"/>
                <a:gd name="connsiteY2251" fmla="*/ 474210 h 736476"/>
                <a:gd name="connsiteX2252" fmla="*/ 790410 w 2980434"/>
                <a:gd name="connsiteY2252" fmla="*/ 465777 h 736476"/>
                <a:gd name="connsiteX2253" fmla="*/ 732654 w 2980434"/>
                <a:gd name="connsiteY2253" fmla="*/ 424664 h 736476"/>
                <a:gd name="connsiteX2254" fmla="*/ 732654 w 2980434"/>
                <a:gd name="connsiteY2254" fmla="*/ 370379 h 736476"/>
                <a:gd name="connsiteX2255" fmla="*/ 790410 w 2980434"/>
                <a:gd name="connsiteY2255" fmla="*/ 329266 h 736476"/>
                <a:gd name="connsiteX2256" fmla="*/ 808248 w 2980434"/>
                <a:gd name="connsiteY2256" fmla="*/ 320833 h 736476"/>
                <a:gd name="connsiteX2257" fmla="*/ 827284 w 2980434"/>
                <a:gd name="connsiteY2257" fmla="*/ 318196 h 736476"/>
                <a:gd name="connsiteX2258" fmla="*/ 2452854 w 2980434"/>
                <a:gd name="connsiteY2258" fmla="*/ 304580 h 736476"/>
                <a:gd name="connsiteX2259" fmla="*/ 2473165 w 2980434"/>
                <a:gd name="connsiteY2259" fmla="*/ 310569 h 736476"/>
                <a:gd name="connsiteX2260" fmla="*/ 2516875 w 2980434"/>
                <a:gd name="connsiteY2260" fmla="*/ 341684 h 736476"/>
                <a:gd name="connsiteX2261" fmla="*/ 2516875 w 2980434"/>
                <a:gd name="connsiteY2261" fmla="*/ 370601 h 736476"/>
                <a:gd name="connsiteX2262" fmla="*/ 2476945 w 2980434"/>
                <a:gd name="connsiteY2262" fmla="*/ 399024 h 736476"/>
                <a:gd name="connsiteX2263" fmla="*/ 2436325 w 2980434"/>
                <a:gd name="connsiteY2263" fmla="*/ 399024 h 736476"/>
                <a:gd name="connsiteX2264" fmla="*/ 2392615 w 2980434"/>
                <a:gd name="connsiteY2264" fmla="*/ 367909 h 736476"/>
                <a:gd name="connsiteX2265" fmla="*/ 2392615 w 2980434"/>
                <a:gd name="connsiteY2265" fmla="*/ 338993 h 736476"/>
                <a:gd name="connsiteX2266" fmla="*/ 2432544 w 2980434"/>
                <a:gd name="connsiteY2266" fmla="*/ 310569 h 736476"/>
                <a:gd name="connsiteX2267" fmla="*/ 2452854 w 2980434"/>
                <a:gd name="connsiteY2267" fmla="*/ 304580 h 736476"/>
                <a:gd name="connsiteX2268" fmla="*/ 1732376 w 2980434"/>
                <a:gd name="connsiteY2268" fmla="*/ 304580 h 736476"/>
                <a:gd name="connsiteX2269" fmla="*/ 1752688 w 2980434"/>
                <a:gd name="connsiteY2269" fmla="*/ 310569 h 736476"/>
                <a:gd name="connsiteX2270" fmla="*/ 1796397 w 2980434"/>
                <a:gd name="connsiteY2270" fmla="*/ 341684 h 736476"/>
                <a:gd name="connsiteX2271" fmla="*/ 1796397 w 2980434"/>
                <a:gd name="connsiteY2271" fmla="*/ 370601 h 736476"/>
                <a:gd name="connsiteX2272" fmla="*/ 1756469 w 2980434"/>
                <a:gd name="connsiteY2272" fmla="*/ 399024 h 736476"/>
                <a:gd name="connsiteX2273" fmla="*/ 1715848 w 2980434"/>
                <a:gd name="connsiteY2273" fmla="*/ 399024 h 736476"/>
                <a:gd name="connsiteX2274" fmla="*/ 1672138 w 2980434"/>
                <a:gd name="connsiteY2274" fmla="*/ 367909 h 736476"/>
                <a:gd name="connsiteX2275" fmla="*/ 1672138 w 2980434"/>
                <a:gd name="connsiteY2275" fmla="*/ 338993 h 736476"/>
                <a:gd name="connsiteX2276" fmla="*/ 1712066 w 2980434"/>
                <a:gd name="connsiteY2276" fmla="*/ 310569 h 736476"/>
                <a:gd name="connsiteX2277" fmla="*/ 1732376 w 2980434"/>
                <a:gd name="connsiteY2277" fmla="*/ 304580 h 736476"/>
                <a:gd name="connsiteX2278" fmla="*/ 1012045 w 2980434"/>
                <a:gd name="connsiteY2278" fmla="*/ 304580 h 736476"/>
                <a:gd name="connsiteX2279" fmla="*/ 1032355 w 2980434"/>
                <a:gd name="connsiteY2279" fmla="*/ 310569 h 736476"/>
                <a:gd name="connsiteX2280" fmla="*/ 1076065 w 2980434"/>
                <a:gd name="connsiteY2280" fmla="*/ 341684 h 736476"/>
                <a:gd name="connsiteX2281" fmla="*/ 1076065 w 2980434"/>
                <a:gd name="connsiteY2281" fmla="*/ 370601 h 736476"/>
                <a:gd name="connsiteX2282" fmla="*/ 1036136 w 2980434"/>
                <a:gd name="connsiteY2282" fmla="*/ 399024 h 736476"/>
                <a:gd name="connsiteX2283" fmla="*/ 995515 w 2980434"/>
                <a:gd name="connsiteY2283" fmla="*/ 399024 h 736476"/>
                <a:gd name="connsiteX2284" fmla="*/ 951805 w 2980434"/>
                <a:gd name="connsiteY2284" fmla="*/ 367909 h 736476"/>
                <a:gd name="connsiteX2285" fmla="*/ 951805 w 2980434"/>
                <a:gd name="connsiteY2285" fmla="*/ 338993 h 736476"/>
                <a:gd name="connsiteX2286" fmla="*/ 991734 w 2980434"/>
                <a:gd name="connsiteY2286" fmla="*/ 310569 h 736476"/>
                <a:gd name="connsiteX2287" fmla="*/ 1012045 w 2980434"/>
                <a:gd name="connsiteY2287" fmla="*/ 304580 h 736476"/>
                <a:gd name="connsiteX2288" fmla="*/ 293076 w 2980434"/>
                <a:gd name="connsiteY2288" fmla="*/ 304580 h 736476"/>
                <a:gd name="connsiteX2289" fmla="*/ 313387 w 2980434"/>
                <a:gd name="connsiteY2289" fmla="*/ 310569 h 736476"/>
                <a:gd name="connsiteX2290" fmla="*/ 357097 w 2980434"/>
                <a:gd name="connsiteY2290" fmla="*/ 341684 h 736476"/>
                <a:gd name="connsiteX2291" fmla="*/ 357097 w 2980434"/>
                <a:gd name="connsiteY2291" fmla="*/ 370601 h 736476"/>
                <a:gd name="connsiteX2292" fmla="*/ 317168 w 2980434"/>
                <a:gd name="connsiteY2292" fmla="*/ 399024 h 736476"/>
                <a:gd name="connsiteX2293" fmla="*/ 276548 w 2980434"/>
                <a:gd name="connsiteY2293" fmla="*/ 399024 h 736476"/>
                <a:gd name="connsiteX2294" fmla="*/ 232838 w 2980434"/>
                <a:gd name="connsiteY2294" fmla="*/ 367909 h 736476"/>
                <a:gd name="connsiteX2295" fmla="*/ 232838 w 2980434"/>
                <a:gd name="connsiteY2295" fmla="*/ 338993 h 736476"/>
                <a:gd name="connsiteX2296" fmla="*/ 272766 w 2980434"/>
                <a:gd name="connsiteY2296" fmla="*/ 310569 h 736476"/>
                <a:gd name="connsiteX2297" fmla="*/ 293076 w 2980434"/>
                <a:gd name="connsiteY2297" fmla="*/ 304580 h 736476"/>
                <a:gd name="connsiteX2298" fmla="*/ 2348470 w 2980434"/>
                <a:gd name="connsiteY2298" fmla="*/ 303997 h 736476"/>
                <a:gd name="connsiteX2299" fmla="*/ 2358830 w 2980434"/>
                <a:gd name="connsiteY2299" fmla="*/ 306718 h 736476"/>
                <a:gd name="connsiteX2300" fmla="*/ 2378203 w 2980434"/>
                <a:gd name="connsiteY2300" fmla="*/ 319464 h 736476"/>
                <a:gd name="connsiteX2301" fmla="*/ 2379003 w 2980434"/>
                <a:gd name="connsiteY2301" fmla="*/ 333977 h 736476"/>
                <a:gd name="connsiteX2302" fmla="*/ 2367396 w 2980434"/>
                <a:gd name="connsiteY2302" fmla="*/ 342916 h 736476"/>
                <a:gd name="connsiteX2303" fmla="*/ 2347010 w 2980434"/>
                <a:gd name="connsiteY2303" fmla="*/ 343486 h 736476"/>
                <a:gd name="connsiteX2304" fmla="*/ 2327637 w 2980434"/>
                <a:gd name="connsiteY2304" fmla="*/ 330739 h 736476"/>
                <a:gd name="connsiteX2305" fmla="*/ 2326836 w 2980434"/>
                <a:gd name="connsiteY2305" fmla="*/ 316227 h 736476"/>
                <a:gd name="connsiteX2306" fmla="*/ 2338442 w 2980434"/>
                <a:gd name="connsiteY2306" fmla="*/ 307288 h 736476"/>
                <a:gd name="connsiteX2307" fmla="*/ 2348470 w 2980434"/>
                <a:gd name="connsiteY2307" fmla="*/ 303997 h 736476"/>
                <a:gd name="connsiteX2308" fmla="*/ 1627993 w 2980434"/>
                <a:gd name="connsiteY2308" fmla="*/ 303997 h 736476"/>
                <a:gd name="connsiteX2309" fmla="*/ 1638352 w 2980434"/>
                <a:gd name="connsiteY2309" fmla="*/ 306718 h 736476"/>
                <a:gd name="connsiteX2310" fmla="*/ 1657725 w 2980434"/>
                <a:gd name="connsiteY2310" fmla="*/ 319464 h 736476"/>
                <a:gd name="connsiteX2311" fmla="*/ 1658526 w 2980434"/>
                <a:gd name="connsiteY2311" fmla="*/ 333977 h 736476"/>
                <a:gd name="connsiteX2312" fmla="*/ 1646919 w 2980434"/>
                <a:gd name="connsiteY2312" fmla="*/ 342916 h 736476"/>
                <a:gd name="connsiteX2313" fmla="*/ 1626532 w 2980434"/>
                <a:gd name="connsiteY2313" fmla="*/ 343486 h 736476"/>
                <a:gd name="connsiteX2314" fmla="*/ 1607160 w 2980434"/>
                <a:gd name="connsiteY2314" fmla="*/ 330739 h 736476"/>
                <a:gd name="connsiteX2315" fmla="*/ 1606358 w 2980434"/>
                <a:gd name="connsiteY2315" fmla="*/ 316227 h 736476"/>
                <a:gd name="connsiteX2316" fmla="*/ 1617966 w 2980434"/>
                <a:gd name="connsiteY2316" fmla="*/ 307288 h 736476"/>
                <a:gd name="connsiteX2317" fmla="*/ 1627993 w 2980434"/>
                <a:gd name="connsiteY2317" fmla="*/ 303997 h 736476"/>
                <a:gd name="connsiteX2318" fmla="*/ 907660 w 2980434"/>
                <a:gd name="connsiteY2318" fmla="*/ 303997 h 736476"/>
                <a:gd name="connsiteX2319" fmla="*/ 918020 w 2980434"/>
                <a:gd name="connsiteY2319" fmla="*/ 306718 h 736476"/>
                <a:gd name="connsiteX2320" fmla="*/ 937393 w 2980434"/>
                <a:gd name="connsiteY2320" fmla="*/ 319464 h 736476"/>
                <a:gd name="connsiteX2321" fmla="*/ 938194 w 2980434"/>
                <a:gd name="connsiteY2321" fmla="*/ 333977 h 736476"/>
                <a:gd name="connsiteX2322" fmla="*/ 926587 w 2980434"/>
                <a:gd name="connsiteY2322" fmla="*/ 342916 h 736476"/>
                <a:gd name="connsiteX2323" fmla="*/ 906200 w 2980434"/>
                <a:gd name="connsiteY2323" fmla="*/ 343486 h 736476"/>
                <a:gd name="connsiteX2324" fmla="*/ 886827 w 2980434"/>
                <a:gd name="connsiteY2324" fmla="*/ 330739 h 736476"/>
                <a:gd name="connsiteX2325" fmla="*/ 886027 w 2980434"/>
                <a:gd name="connsiteY2325" fmla="*/ 316227 h 736476"/>
                <a:gd name="connsiteX2326" fmla="*/ 897633 w 2980434"/>
                <a:gd name="connsiteY2326" fmla="*/ 307288 h 736476"/>
                <a:gd name="connsiteX2327" fmla="*/ 907660 w 2980434"/>
                <a:gd name="connsiteY2327" fmla="*/ 303997 h 736476"/>
                <a:gd name="connsiteX2328" fmla="*/ 188693 w 2980434"/>
                <a:gd name="connsiteY2328" fmla="*/ 303997 h 736476"/>
                <a:gd name="connsiteX2329" fmla="*/ 199052 w 2980434"/>
                <a:gd name="connsiteY2329" fmla="*/ 306718 h 736476"/>
                <a:gd name="connsiteX2330" fmla="*/ 218425 w 2980434"/>
                <a:gd name="connsiteY2330" fmla="*/ 319464 h 736476"/>
                <a:gd name="connsiteX2331" fmla="*/ 219225 w 2980434"/>
                <a:gd name="connsiteY2331" fmla="*/ 333977 h 736476"/>
                <a:gd name="connsiteX2332" fmla="*/ 207619 w 2980434"/>
                <a:gd name="connsiteY2332" fmla="*/ 342916 h 736476"/>
                <a:gd name="connsiteX2333" fmla="*/ 187232 w 2980434"/>
                <a:gd name="connsiteY2333" fmla="*/ 343486 h 736476"/>
                <a:gd name="connsiteX2334" fmla="*/ 167859 w 2980434"/>
                <a:gd name="connsiteY2334" fmla="*/ 330739 h 736476"/>
                <a:gd name="connsiteX2335" fmla="*/ 167059 w 2980434"/>
                <a:gd name="connsiteY2335" fmla="*/ 316227 h 736476"/>
                <a:gd name="connsiteX2336" fmla="*/ 178665 w 2980434"/>
                <a:gd name="connsiteY2336" fmla="*/ 307288 h 736476"/>
                <a:gd name="connsiteX2337" fmla="*/ 188693 w 2980434"/>
                <a:gd name="connsiteY2337" fmla="*/ 303997 h 736476"/>
                <a:gd name="connsiteX2338" fmla="*/ 2631682 w 2980434"/>
                <a:gd name="connsiteY2338" fmla="*/ 301301 h 736476"/>
                <a:gd name="connsiteX2339" fmla="*/ 2637385 w 2980434"/>
                <a:gd name="connsiteY2339" fmla="*/ 303198 h 736476"/>
                <a:gd name="connsiteX2340" fmla="*/ 2643965 w 2980434"/>
                <a:gd name="connsiteY2340" fmla="*/ 308318 h 736476"/>
                <a:gd name="connsiteX2341" fmla="*/ 2643450 w 2980434"/>
                <a:gd name="connsiteY2341" fmla="*/ 316590 h 736476"/>
                <a:gd name="connsiteX2342" fmla="*/ 2636258 w 2980434"/>
                <a:gd name="connsiteY2342" fmla="*/ 321275 h 736476"/>
                <a:gd name="connsiteX2343" fmla="*/ 2624638 w 2980434"/>
                <a:gd name="connsiteY2343" fmla="*/ 320909 h 736476"/>
                <a:gd name="connsiteX2344" fmla="*/ 2618056 w 2980434"/>
                <a:gd name="connsiteY2344" fmla="*/ 315788 h 736476"/>
                <a:gd name="connsiteX2345" fmla="*/ 2618573 w 2980434"/>
                <a:gd name="connsiteY2345" fmla="*/ 307516 h 736476"/>
                <a:gd name="connsiteX2346" fmla="*/ 2625765 w 2980434"/>
                <a:gd name="connsiteY2346" fmla="*/ 302831 h 736476"/>
                <a:gd name="connsiteX2347" fmla="*/ 2631682 w 2980434"/>
                <a:gd name="connsiteY2347" fmla="*/ 301301 h 736476"/>
                <a:gd name="connsiteX2348" fmla="*/ 1911204 w 2980434"/>
                <a:gd name="connsiteY2348" fmla="*/ 301301 h 736476"/>
                <a:gd name="connsiteX2349" fmla="*/ 1916907 w 2980434"/>
                <a:gd name="connsiteY2349" fmla="*/ 303198 h 736476"/>
                <a:gd name="connsiteX2350" fmla="*/ 1923489 w 2980434"/>
                <a:gd name="connsiteY2350" fmla="*/ 308318 h 736476"/>
                <a:gd name="connsiteX2351" fmla="*/ 1922972 w 2980434"/>
                <a:gd name="connsiteY2351" fmla="*/ 316590 h 736476"/>
                <a:gd name="connsiteX2352" fmla="*/ 1915780 w 2980434"/>
                <a:gd name="connsiteY2352" fmla="*/ 321275 h 736476"/>
                <a:gd name="connsiteX2353" fmla="*/ 1904160 w 2980434"/>
                <a:gd name="connsiteY2353" fmla="*/ 320909 h 736476"/>
                <a:gd name="connsiteX2354" fmla="*/ 1897580 w 2980434"/>
                <a:gd name="connsiteY2354" fmla="*/ 315788 h 736476"/>
                <a:gd name="connsiteX2355" fmla="*/ 1898095 w 2980434"/>
                <a:gd name="connsiteY2355" fmla="*/ 307516 h 736476"/>
                <a:gd name="connsiteX2356" fmla="*/ 1905287 w 2980434"/>
                <a:gd name="connsiteY2356" fmla="*/ 302831 h 736476"/>
                <a:gd name="connsiteX2357" fmla="*/ 1911204 w 2980434"/>
                <a:gd name="connsiteY2357" fmla="*/ 301301 h 736476"/>
                <a:gd name="connsiteX2358" fmla="*/ 1190872 w 2980434"/>
                <a:gd name="connsiteY2358" fmla="*/ 301301 h 736476"/>
                <a:gd name="connsiteX2359" fmla="*/ 1196575 w 2980434"/>
                <a:gd name="connsiteY2359" fmla="*/ 303198 h 736476"/>
                <a:gd name="connsiteX2360" fmla="*/ 1203157 w 2980434"/>
                <a:gd name="connsiteY2360" fmla="*/ 308318 h 736476"/>
                <a:gd name="connsiteX2361" fmla="*/ 1202641 w 2980434"/>
                <a:gd name="connsiteY2361" fmla="*/ 316590 h 736476"/>
                <a:gd name="connsiteX2362" fmla="*/ 1195449 w 2980434"/>
                <a:gd name="connsiteY2362" fmla="*/ 321275 h 736476"/>
                <a:gd name="connsiteX2363" fmla="*/ 1183829 w 2980434"/>
                <a:gd name="connsiteY2363" fmla="*/ 320909 h 736476"/>
                <a:gd name="connsiteX2364" fmla="*/ 1177247 w 2980434"/>
                <a:gd name="connsiteY2364" fmla="*/ 315788 h 736476"/>
                <a:gd name="connsiteX2365" fmla="*/ 1177762 w 2980434"/>
                <a:gd name="connsiteY2365" fmla="*/ 307516 h 736476"/>
                <a:gd name="connsiteX2366" fmla="*/ 1184955 w 2980434"/>
                <a:gd name="connsiteY2366" fmla="*/ 302831 h 736476"/>
                <a:gd name="connsiteX2367" fmla="*/ 1190872 w 2980434"/>
                <a:gd name="connsiteY2367" fmla="*/ 301301 h 736476"/>
                <a:gd name="connsiteX2368" fmla="*/ 471905 w 2980434"/>
                <a:gd name="connsiteY2368" fmla="*/ 301301 h 736476"/>
                <a:gd name="connsiteX2369" fmla="*/ 477607 w 2980434"/>
                <a:gd name="connsiteY2369" fmla="*/ 303198 h 736476"/>
                <a:gd name="connsiteX2370" fmla="*/ 484189 w 2980434"/>
                <a:gd name="connsiteY2370" fmla="*/ 308318 h 736476"/>
                <a:gd name="connsiteX2371" fmla="*/ 483672 w 2980434"/>
                <a:gd name="connsiteY2371" fmla="*/ 316590 h 736476"/>
                <a:gd name="connsiteX2372" fmla="*/ 476480 w 2980434"/>
                <a:gd name="connsiteY2372" fmla="*/ 321275 h 736476"/>
                <a:gd name="connsiteX2373" fmla="*/ 464860 w 2980434"/>
                <a:gd name="connsiteY2373" fmla="*/ 320909 h 736476"/>
                <a:gd name="connsiteX2374" fmla="*/ 458280 w 2980434"/>
                <a:gd name="connsiteY2374" fmla="*/ 315788 h 736476"/>
                <a:gd name="connsiteX2375" fmla="*/ 458795 w 2980434"/>
                <a:gd name="connsiteY2375" fmla="*/ 307516 h 736476"/>
                <a:gd name="connsiteX2376" fmla="*/ 465987 w 2980434"/>
                <a:gd name="connsiteY2376" fmla="*/ 302831 h 736476"/>
                <a:gd name="connsiteX2377" fmla="*/ 471905 w 2980434"/>
                <a:gd name="connsiteY2377" fmla="*/ 301301 h 736476"/>
                <a:gd name="connsiteX2378" fmla="*/ 2860578 w 2980434"/>
                <a:gd name="connsiteY2378" fmla="*/ 292033 h 736476"/>
                <a:gd name="connsiteX2379" fmla="*/ 2878275 w 2980434"/>
                <a:gd name="connsiteY2379" fmla="*/ 352410 h 736476"/>
                <a:gd name="connsiteX2380" fmla="*/ 2877292 w 2980434"/>
                <a:gd name="connsiteY2380" fmla="*/ 352700 h 736476"/>
                <a:gd name="connsiteX2381" fmla="*/ 2861471 w 2980434"/>
                <a:gd name="connsiteY2381" fmla="*/ 348035 h 736476"/>
                <a:gd name="connsiteX2382" fmla="*/ 2837510 w 2980434"/>
                <a:gd name="connsiteY2382" fmla="*/ 330978 h 736476"/>
                <a:gd name="connsiteX2383" fmla="*/ 2837509 w 2980434"/>
                <a:gd name="connsiteY2383" fmla="*/ 308454 h 736476"/>
                <a:gd name="connsiteX2384" fmla="*/ 2314415 w 2980434"/>
                <a:gd name="connsiteY2384" fmla="*/ 284746 h 736476"/>
                <a:gd name="connsiteX2385" fmla="*/ 2321116 w 2980434"/>
                <a:gd name="connsiteY2385" fmla="*/ 286505 h 736476"/>
                <a:gd name="connsiteX2386" fmla="*/ 2329235 w 2980434"/>
                <a:gd name="connsiteY2386" fmla="*/ 291847 h 736476"/>
                <a:gd name="connsiteX2387" fmla="*/ 2329754 w 2980434"/>
                <a:gd name="connsiteY2387" fmla="*/ 301235 h 736476"/>
                <a:gd name="connsiteX2388" fmla="*/ 2320005 w 2980434"/>
                <a:gd name="connsiteY2388" fmla="*/ 308742 h 736476"/>
                <a:gd name="connsiteX2389" fmla="*/ 2306819 w 2980434"/>
                <a:gd name="connsiteY2389" fmla="*/ 309111 h 736476"/>
                <a:gd name="connsiteX2390" fmla="*/ 2298698 w 2980434"/>
                <a:gd name="connsiteY2390" fmla="*/ 303768 h 736476"/>
                <a:gd name="connsiteX2391" fmla="*/ 2298180 w 2980434"/>
                <a:gd name="connsiteY2391" fmla="*/ 294381 h 736476"/>
                <a:gd name="connsiteX2392" fmla="*/ 2307929 w 2980434"/>
                <a:gd name="connsiteY2392" fmla="*/ 286874 h 736476"/>
                <a:gd name="connsiteX2393" fmla="*/ 2314415 w 2980434"/>
                <a:gd name="connsiteY2393" fmla="*/ 284746 h 736476"/>
                <a:gd name="connsiteX2394" fmla="*/ 1593937 w 2980434"/>
                <a:gd name="connsiteY2394" fmla="*/ 284746 h 736476"/>
                <a:gd name="connsiteX2395" fmla="*/ 1600638 w 2980434"/>
                <a:gd name="connsiteY2395" fmla="*/ 286505 h 736476"/>
                <a:gd name="connsiteX2396" fmla="*/ 1608757 w 2980434"/>
                <a:gd name="connsiteY2396" fmla="*/ 291847 h 736476"/>
                <a:gd name="connsiteX2397" fmla="*/ 1609276 w 2980434"/>
                <a:gd name="connsiteY2397" fmla="*/ 301235 h 736476"/>
                <a:gd name="connsiteX2398" fmla="*/ 1599527 w 2980434"/>
                <a:gd name="connsiteY2398" fmla="*/ 308742 h 736476"/>
                <a:gd name="connsiteX2399" fmla="*/ 1586342 w 2980434"/>
                <a:gd name="connsiteY2399" fmla="*/ 309111 h 736476"/>
                <a:gd name="connsiteX2400" fmla="*/ 1578221 w 2980434"/>
                <a:gd name="connsiteY2400" fmla="*/ 303768 h 736476"/>
                <a:gd name="connsiteX2401" fmla="*/ 1577704 w 2980434"/>
                <a:gd name="connsiteY2401" fmla="*/ 294381 h 736476"/>
                <a:gd name="connsiteX2402" fmla="*/ 1587451 w 2980434"/>
                <a:gd name="connsiteY2402" fmla="*/ 286874 h 736476"/>
                <a:gd name="connsiteX2403" fmla="*/ 1593937 w 2980434"/>
                <a:gd name="connsiteY2403" fmla="*/ 284746 h 736476"/>
                <a:gd name="connsiteX2404" fmla="*/ 873606 w 2980434"/>
                <a:gd name="connsiteY2404" fmla="*/ 284746 h 736476"/>
                <a:gd name="connsiteX2405" fmla="*/ 880306 w 2980434"/>
                <a:gd name="connsiteY2405" fmla="*/ 286505 h 736476"/>
                <a:gd name="connsiteX2406" fmla="*/ 888426 w 2980434"/>
                <a:gd name="connsiteY2406" fmla="*/ 291847 h 736476"/>
                <a:gd name="connsiteX2407" fmla="*/ 888944 w 2980434"/>
                <a:gd name="connsiteY2407" fmla="*/ 301235 h 736476"/>
                <a:gd name="connsiteX2408" fmla="*/ 879196 w 2980434"/>
                <a:gd name="connsiteY2408" fmla="*/ 308742 h 736476"/>
                <a:gd name="connsiteX2409" fmla="*/ 866009 w 2980434"/>
                <a:gd name="connsiteY2409" fmla="*/ 309111 h 736476"/>
                <a:gd name="connsiteX2410" fmla="*/ 857890 w 2980434"/>
                <a:gd name="connsiteY2410" fmla="*/ 303768 h 736476"/>
                <a:gd name="connsiteX2411" fmla="*/ 857371 w 2980434"/>
                <a:gd name="connsiteY2411" fmla="*/ 294381 h 736476"/>
                <a:gd name="connsiteX2412" fmla="*/ 867120 w 2980434"/>
                <a:gd name="connsiteY2412" fmla="*/ 286874 h 736476"/>
                <a:gd name="connsiteX2413" fmla="*/ 873606 w 2980434"/>
                <a:gd name="connsiteY2413" fmla="*/ 284746 h 736476"/>
                <a:gd name="connsiteX2414" fmla="*/ 154637 w 2980434"/>
                <a:gd name="connsiteY2414" fmla="*/ 284746 h 736476"/>
                <a:gd name="connsiteX2415" fmla="*/ 161338 w 2980434"/>
                <a:gd name="connsiteY2415" fmla="*/ 286505 h 736476"/>
                <a:gd name="connsiteX2416" fmla="*/ 169457 w 2980434"/>
                <a:gd name="connsiteY2416" fmla="*/ 291847 h 736476"/>
                <a:gd name="connsiteX2417" fmla="*/ 169976 w 2980434"/>
                <a:gd name="connsiteY2417" fmla="*/ 301235 h 736476"/>
                <a:gd name="connsiteX2418" fmla="*/ 160227 w 2980434"/>
                <a:gd name="connsiteY2418" fmla="*/ 308742 h 736476"/>
                <a:gd name="connsiteX2419" fmla="*/ 147042 w 2980434"/>
                <a:gd name="connsiteY2419" fmla="*/ 309111 h 736476"/>
                <a:gd name="connsiteX2420" fmla="*/ 138921 w 2980434"/>
                <a:gd name="connsiteY2420" fmla="*/ 303768 h 736476"/>
                <a:gd name="connsiteX2421" fmla="*/ 138402 w 2980434"/>
                <a:gd name="connsiteY2421" fmla="*/ 294381 h 736476"/>
                <a:gd name="connsiteX2422" fmla="*/ 148151 w 2980434"/>
                <a:gd name="connsiteY2422" fmla="*/ 286874 h 736476"/>
                <a:gd name="connsiteX2423" fmla="*/ 154637 w 2980434"/>
                <a:gd name="connsiteY2423" fmla="*/ 284746 h 736476"/>
                <a:gd name="connsiteX2424" fmla="*/ 2642935 w 2980434"/>
                <a:gd name="connsiteY2424" fmla="*/ 276545 h 736476"/>
                <a:gd name="connsiteX2425" fmla="*/ 2653692 w 2980434"/>
                <a:gd name="connsiteY2425" fmla="*/ 280343 h 736476"/>
                <a:gd name="connsiteX2426" fmla="*/ 2656905 w 2980434"/>
                <a:gd name="connsiteY2426" fmla="*/ 287130 h 736476"/>
                <a:gd name="connsiteX2427" fmla="*/ 2651569 w 2980434"/>
                <a:gd name="connsiteY2427" fmla="*/ 294788 h 736476"/>
                <a:gd name="connsiteX2428" fmla="*/ 2639591 w 2980434"/>
                <a:gd name="connsiteY2428" fmla="*/ 297662 h 736476"/>
                <a:gd name="connsiteX2429" fmla="*/ 2628835 w 2980434"/>
                <a:gd name="connsiteY2429" fmla="*/ 293863 h 736476"/>
                <a:gd name="connsiteX2430" fmla="*/ 2625621 w 2980434"/>
                <a:gd name="connsiteY2430" fmla="*/ 287075 h 736476"/>
                <a:gd name="connsiteX2431" fmla="*/ 2630957 w 2980434"/>
                <a:gd name="connsiteY2431" fmla="*/ 279417 h 736476"/>
                <a:gd name="connsiteX2432" fmla="*/ 1922457 w 2980434"/>
                <a:gd name="connsiteY2432" fmla="*/ 276545 h 736476"/>
                <a:gd name="connsiteX2433" fmla="*/ 1933215 w 2980434"/>
                <a:gd name="connsiteY2433" fmla="*/ 280343 h 736476"/>
                <a:gd name="connsiteX2434" fmla="*/ 1936428 w 2980434"/>
                <a:gd name="connsiteY2434" fmla="*/ 287130 h 736476"/>
                <a:gd name="connsiteX2435" fmla="*/ 1931092 w 2980434"/>
                <a:gd name="connsiteY2435" fmla="*/ 294788 h 736476"/>
                <a:gd name="connsiteX2436" fmla="*/ 1919114 w 2980434"/>
                <a:gd name="connsiteY2436" fmla="*/ 297662 h 736476"/>
                <a:gd name="connsiteX2437" fmla="*/ 1908357 w 2980434"/>
                <a:gd name="connsiteY2437" fmla="*/ 293863 h 736476"/>
                <a:gd name="connsiteX2438" fmla="*/ 1905144 w 2980434"/>
                <a:gd name="connsiteY2438" fmla="*/ 287075 h 736476"/>
                <a:gd name="connsiteX2439" fmla="*/ 1910481 w 2980434"/>
                <a:gd name="connsiteY2439" fmla="*/ 279417 h 736476"/>
                <a:gd name="connsiteX2440" fmla="*/ 1202126 w 2980434"/>
                <a:gd name="connsiteY2440" fmla="*/ 276545 h 736476"/>
                <a:gd name="connsiteX2441" fmla="*/ 1212883 w 2980434"/>
                <a:gd name="connsiteY2441" fmla="*/ 280343 h 736476"/>
                <a:gd name="connsiteX2442" fmla="*/ 1216096 w 2980434"/>
                <a:gd name="connsiteY2442" fmla="*/ 287130 h 736476"/>
                <a:gd name="connsiteX2443" fmla="*/ 1210759 w 2980434"/>
                <a:gd name="connsiteY2443" fmla="*/ 294788 h 736476"/>
                <a:gd name="connsiteX2444" fmla="*/ 1198783 w 2980434"/>
                <a:gd name="connsiteY2444" fmla="*/ 297662 h 736476"/>
                <a:gd name="connsiteX2445" fmla="*/ 1188025 w 2980434"/>
                <a:gd name="connsiteY2445" fmla="*/ 293863 h 736476"/>
                <a:gd name="connsiteX2446" fmla="*/ 1184813 w 2980434"/>
                <a:gd name="connsiteY2446" fmla="*/ 287075 h 736476"/>
                <a:gd name="connsiteX2447" fmla="*/ 1190148 w 2980434"/>
                <a:gd name="connsiteY2447" fmla="*/ 279417 h 736476"/>
                <a:gd name="connsiteX2448" fmla="*/ 483158 w 2980434"/>
                <a:gd name="connsiteY2448" fmla="*/ 276545 h 736476"/>
                <a:gd name="connsiteX2449" fmla="*/ 493916 w 2980434"/>
                <a:gd name="connsiteY2449" fmla="*/ 280343 h 736476"/>
                <a:gd name="connsiteX2450" fmla="*/ 497128 w 2980434"/>
                <a:gd name="connsiteY2450" fmla="*/ 287130 h 736476"/>
                <a:gd name="connsiteX2451" fmla="*/ 491792 w 2980434"/>
                <a:gd name="connsiteY2451" fmla="*/ 294788 h 736476"/>
                <a:gd name="connsiteX2452" fmla="*/ 479814 w 2980434"/>
                <a:gd name="connsiteY2452" fmla="*/ 297662 h 736476"/>
                <a:gd name="connsiteX2453" fmla="*/ 469057 w 2980434"/>
                <a:gd name="connsiteY2453" fmla="*/ 293863 h 736476"/>
                <a:gd name="connsiteX2454" fmla="*/ 465844 w 2980434"/>
                <a:gd name="connsiteY2454" fmla="*/ 287075 h 736476"/>
                <a:gd name="connsiteX2455" fmla="*/ 471180 w 2980434"/>
                <a:gd name="connsiteY2455" fmla="*/ 279417 h 736476"/>
                <a:gd name="connsiteX2456" fmla="*/ 2174898 w 2980434"/>
                <a:gd name="connsiteY2456" fmla="*/ 273859 h 736476"/>
                <a:gd name="connsiteX2457" fmla="*/ 2190717 w 2980434"/>
                <a:gd name="connsiteY2457" fmla="*/ 278524 h 736476"/>
                <a:gd name="connsiteX2458" fmla="*/ 2214680 w 2980434"/>
                <a:gd name="connsiteY2458" fmla="*/ 295581 h 736476"/>
                <a:gd name="connsiteX2459" fmla="*/ 2214680 w 2980434"/>
                <a:gd name="connsiteY2459" fmla="*/ 318105 h 736476"/>
                <a:gd name="connsiteX2460" fmla="*/ 2172634 w 2980434"/>
                <a:gd name="connsiteY2460" fmla="*/ 348035 h 736476"/>
                <a:gd name="connsiteX2461" fmla="*/ 2140995 w 2980434"/>
                <a:gd name="connsiteY2461" fmla="*/ 348035 h 736476"/>
                <a:gd name="connsiteX2462" fmla="*/ 2117033 w 2980434"/>
                <a:gd name="connsiteY2462" fmla="*/ 330978 h 736476"/>
                <a:gd name="connsiteX2463" fmla="*/ 2117033 w 2980434"/>
                <a:gd name="connsiteY2463" fmla="*/ 308454 h 736476"/>
                <a:gd name="connsiteX2464" fmla="*/ 2159078 w 2980434"/>
                <a:gd name="connsiteY2464" fmla="*/ 278524 h 736476"/>
                <a:gd name="connsiteX2465" fmla="*/ 2174898 w 2980434"/>
                <a:gd name="connsiteY2465" fmla="*/ 273859 h 736476"/>
                <a:gd name="connsiteX2466" fmla="*/ 1454566 w 2980434"/>
                <a:gd name="connsiteY2466" fmla="*/ 273859 h 736476"/>
                <a:gd name="connsiteX2467" fmla="*/ 1470386 w 2980434"/>
                <a:gd name="connsiteY2467" fmla="*/ 278524 h 736476"/>
                <a:gd name="connsiteX2468" fmla="*/ 1494347 w 2980434"/>
                <a:gd name="connsiteY2468" fmla="*/ 295581 h 736476"/>
                <a:gd name="connsiteX2469" fmla="*/ 1494348 w 2980434"/>
                <a:gd name="connsiteY2469" fmla="*/ 318105 h 736476"/>
                <a:gd name="connsiteX2470" fmla="*/ 1452303 w 2980434"/>
                <a:gd name="connsiteY2470" fmla="*/ 348035 h 736476"/>
                <a:gd name="connsiteX2471" fmla="*/ 1420662 w 2980434"/>
                <a:gd name="connsiteY2471" fmla="*/ 348035 h 736476"/>
                <a:gd name="connsiteX2472" fmla="*/ 1396701 w 2980434"/>
                <a:gd name="connsiteY2472" fmla="*/ 330978 h 736476"/>
                <a:gd name="connsiteX2473" fmla="*/ 1396701 w 2980434"/>
                <a:gd name="connsiteY2473" fmla="*/ 308454 h 736476"/>
                <a:gd name="connsiteX2474" fmla="*/ 1438746 w 2980434"/>
                <a:gd name="connsiteY2474" fmla="*/ 278524 h 736476"/>
                <a:gd name="connsiteX2475" fmla="*/ 1454566 w 2980434"/>
                <a:gd name="connsiteY2475" fmla="*/ 273859 h 736476"/>
                <a:gd name="connsiteX2476" fmla="*/ 735597 w 2980434"/>
                <a:gd name="connsiteY2476" fmla="*/ 273859 h 736476"/>
                <a:gd name="connsiteX2477" fmla="*/ 751417 w 2980434"/>
                <a:gd name="connsiteY2477" fmla="*/ 278524 h 736476"/>
                <a:gd name="connsiteX2478" fmla="*/ 775378 w 2980434"/>
                <a:gd name="connsiteY2478" fmla="*/ 295581 h 736476"/>
                <a:gd name="connsiteX2479" fmla="*/ 775379 w 2980434"/>
                <a:gd name="connsiteY2479" fmla="*/ 318105 h 736476"/>
                <a:gd name="connsiteX2480" fmla="*/ 733334 w 2980434"/>
                <a:gd name="connsiteY2480" fmla="*/ 348035 h 736476"/>
                <a:gd name="connsiteX2481" fmla="*/ 701693 w 2980434"/>
                <a:gd name="connsiteY2481" fmla="*/ 348035 h 736476"/>
                <a:gd name="connsiteX2482" fmla="*/ 677732 w 2980434"/>
                <a:gd name="connsiteY2482" fmla="*/ 330978 h 736476"/>
                <a:gd name="connsiteX2483" fmla="*/ 677732 w 2980434"/>
                <a:gd name="connsiteY2483" fmla="*/ 308454 h 736476"/>
                <a:gd name="connsiteX2484" fmla="*/ 719779 w 2980434"/>
                <a:gd name="connsiteY2484" fmla="*/ 278524 h 736476"/>
                <a:gd name="connsiteX2485" fmla="*/ 735597 w 2980434"/>
                <a:gd name="connsiteY2485" fmla="*/ 273859 h 736476"/>
                <a:gd name="connsiteX2486" fmla="*/ 138594 w 2980434"/>
                <a:gd name="connsiteY2486" fmla="*/ 263635 h 736476"/>
                <a:gd name="connsiteX2487" fmla="*/ 144204 w 2980434"/>
                <a:gd name="connsiteY2487" fmla="*/ 267339 h 736476"/>
                <a:gd name="connsiteX2488" fmla="*/ 144204 w 2980434"/>
                <a:gd name="connsiteY2488" fmla="*/ 277926 h 736476"/>
                <a:gd name="connsiteX2489" fmla="*/ 131822 w 2980434"/>
                <a:gd name="connsiteY2489" fmla="*/ 286740 h 736476"/>
                <a:gd name="connsiteX2490" fmla="*/ 2720425 w 2980434"/>
                <a:gd name="connsiteY2490" fmla="*/ 263128 h 736476"/>
                <a:gd name="connsiteX2491" fmla="*/ 2729202 w 2980434"/>
                <a:gd name="connsiteY2491" fmla="*/ 265715 h 736476"/>
                <a:gd name="connsiteX2492" fmla="*/ 2798013 w 2980434"/>
                <a:gd name="connsiteY2492" fmla="*/ 314699 h 736476"/>
                <a:gd name="connsiteX2493" fmla="*/ 2798013 w 2980434"/>
                <a:gd name="connsiteY2493" fmla="*/ 327196 h 736476"/>
                <a:gd name="connsiteX2494" fmla="*/ 2739160 w 2980434"/>
                <a:gd name="connsiteY2494" fmla="*/ 369091 h 736476"/>
                <a:gd name="connsiteX2495" fmla="*/ 2721607 w 2980434"/>
                <a:gd name="connsiteY2495" fmla="*/ 369091 h 736476"/>
                <a:gd name="connsiteX2496" fmla="*/ 2652794 w 2980434"/>
                <a:gd name="connsiteY2496" fmla="*/ 320105 h 736476"/>
                <a:gd name="connsiteX2497" fmla="*/ 2652794 w 2980434"/>
                <a:gd name="connsiteY2497" fmla="*/ 307611 h 736476"/>
                <a:gd name="connsiteX2498" fmla="*/ 2711649 w 2980434"/>
                <a:gd name="connsiteY2498" fmla="*/ 265715 h 736476"/>
                <a:gd name="connsiteX2499" fmla="*/ 2720425 w 2980434"/>
                <a:gd name="connsiteY2499" fmla="*/ 263128 h 736476"/>
                <a:gd name="connsiteX2500" fmla="*/ 1999947 w 2980434"/>
                <a:gd name="connsiteY2500" fmla="*/ 263128 h 736476"/>
                <a:gd name="connsiteX2501" fmla="*/ 2008724 w 2980434"/>
                <a:gd name="connsiteY2501" fmla="*/ 265715 h 736476"/>
                <a:gd name="connsiteX2502" fmla="*/ 2077536 w 2980434"/>
                <a:gd name="connsiteY2502" fmla="*/ 314699 h 736476"/>
                <a:gd name="connsiteX2503" fmla="*/ 2077536 w 2980434"/>
                <a:gd name="connsiteY2503" fmla="*/ 327196 h 736476"/>
                <a:gd name="connsiteX2504" fmla="*/ 2018682 w 2980434"/>
                <a:gd name="connsiteY2504" fmla="*/ 369091 h 736476"/>
                <a:gd name="connsiteX2505" fmla="*/ 2001129 w 2980434"/>
                <a:gd name="connsiteY2505" fmla="*/ 369091 h 736476"/>
                <a:gd name="connsiteX2506" fmla="*/ 1932317 w 2980434"/>
                <a:gd name="connsiteY2506" fmla="*/ 320105 h 736476"/>
                <a:gd name="connsiteX2507" fmla="*/ 1932317 w 2980434"/>
                <a:gd name="connsiteY2507" fmla="*/ 307611 h 736476"/>
                <a:gd name="connsiteX2508" fmla="*/ 1991171 w 2980434"/>
                <a:gd name="connsiteY2508" fmla="*/ 265715 h 736476"/>
                <a:gd name="connsiteX2509" fmla="*/ 1999947 w 2980434"/>
                <a:gd name="connsiteY2509" fmla="*/ 263128 h 736476"/>
                <a:gd name="connsiteX2510" fmla="*/ 1279616 w 2980434"/>
                <a:gd name="connsiteY2510" fmla="*/ 263128 h 736476"/>
                <a:gd name="connsiteX2511" fmla="*/ 1288392 w 2980434"/>
                <a:gd name="connsiteY2511" fmla="*/ 265715 h 736476"/>
                <a:gd name="connsiteX2512" fmla="*/ 1357203 w 2980434"/>
                <a:gd name="connsiteY2512" fmla="*/ 314699 h 736476"/>
                <a:gd name="connsiteX2513" fmla="*/ 1357203 w 2980434"/>
                <a:gd name="connsiteY2513" fmla="*/ 327196 h 736476"/>
                <a:gd name="connsiteX2514" fmla="*/ 1298350 w 2980434"/>
                <a:gd name="connsiteY2514" fmla="*/ 369091 h 736476"/>
                <a:gd name="connsiteX2515" fmla="*/ 1280797 w 2980434"/>
                <a:gd name="connsiteY2515" fmla="*/ 369091 h 736476"/>
                <a:gd name="connsiteX2516" fmla="*/ 1211985 w 2980434"/>
                <a:gd name="connsiteY2516" fmla="*/ 320105 h 736476"/>
                <a:gd name="connsiteX2517" fmla="*/ 1211985 w 2980434"/>
                <a:gd name="connsiteY2517" fmla="*/ 307611 h 736476"/>
                <a:gd name="connsiteX2518" fmla="*/ 1270838 w 2980434"/>
                <a:gd name="connsiteY2518" fmla="*/ 265715 h 736476"/>
                <a:gd name="connsiteX2519" fmla="*/ 1279616 w 2980434"/>
                <a:gd name="connsiteY2519" fmla="*/ 263128 h 736476"/>
                <a:gd name="connsiteX2520" fmla="*/ 560647 w 2980434"/>
                <a:gd name="connsiteY2520" fmla="*/ 263128 h 736476"/>
                <a:gd name="connsiteX2521" fmla="*/ 569424 w 2980434"/>
                <a:gd name="connsiteY2521" fmla="*/ 265715 h 736476"/>
                <a:gd name="connsiteX2522" fmla="*/ 638236 w 2980434"/>
                <a:gd name="connsiteY2522" fmla="*/ 314699 h 736476"/>
                <a:gd name="connsiteX2523" fmla="*/ 638236 w 2980434"/>
                <a:gd name="connsiteY2523" fmla="*/ 327196 h 736476"/>
                <a:gd name="connsiteX2524" fmla="*/ 579382 w 2980434"/>
                <a:gd name="connsiteY2524" fmla="*/ 369091 h 736476"/>
                <a:gd name="connsiteX2525" fmla="*/ 561829 w 2980434"/>
                <a:gd name="connsiteY2525" fmla="*/ 369091 h 736476"/>
                <a:gd name="connsiteX2526" fmla="*/ 493018 w 2980434"/>
                <a:gd name="connsiteY2526" fmla="*/ 320105 h 736476"/>
                <a:gd name="connsiteX2527" fmla="*/ 493018 w 2980434"/>
                <a:gd name="connsiteY2527" fmla="*/ 307611 h 736476"/>
                <a:gd name="connsiteX2528" fmla="*/ 551871 w 2980434"/>
                <a:gd name="connsiteY2528" fmla="*/ 265715 h 736476"/>
                <a:gd name="connsiteX2529" fmla="*/ 560647 w 2980434"/>
                <a:gd name="connsiteY2529" fmla="*/ 263128 h 736476"/>
                <a:gd name="connsiteX2530" fmla="*/ 2624858 w 2980434"/>
                <a:gd name="connsiteY2530" fmla="*/ 251763 h 736476"/>
                <a:gd name="connsiteX2531" fmla="*/ 2630561 w 2980434"/>
                <a:gd name="connsiteY2531" fmla="*/ 253658 h 736476"/>
                <a:gd name="connsiteX2532" fmla="*/ 2637143 w 2980434"/>
                <a:gd name="connsiteY2532" fmla="*/ 258780 h 736476"/>
                <a:gd name="connsiteX2533" fmla="*/ 2636626 w 2980434"/>
                <a:gd name="connsiteY2533" fmla="*/ 267051 h 736476"/>
                <a:gd name="connsiteX2534" fmla="*/ 2629434 w 2980434"/>
                <a:gd name="connsiteY2534" fmla="*/ 271735 h 736476"/>
                <a:gd name="connsiteX2535" fmla="*/ 2617814 w 2980434"/>
                <a:gd name="connsiteY2535" fmla="*/ 271369 h 736476"/>
                <a:gd name="connsiteX2536" fmla="*/ 2611234 w 2980434"/>
                <a:gd name="connsiteY2536" fmla="*/ 266249 h 736476"/>
                <a:gd name="connsiteX2537" fmla="*/ 2611748 w 2980434"/>
                <a:gd name="connsiteY2537" fmla="*/ 257977 h 736476"/>
                <a:gd name="connsiteX2538" fmla="*/ 2618941 w 2980434"/>
                <a:gd name="connsiteY2538" fmla="*/ 253293 h 736476"/>
                <a:gd name="connsiteX2539" fmla="*/ 2624858 w 2980434"/>
                <a:gd name="connsiteY2539" fmla="*/ 251763 h 736476"/>
                <a:gd name="connsiteX2540" fmla="*/ 1904381 w 2980434"/>
                <a:gd name="connsiteY2540" fmla="*/ 251763 h 736476"/>
                <a:gd name="connsiteX2541" fmla="*/ 1910083 w 2980434"/>
                <a:gd name="connsiteY2541" fmla="*/ 253658 h 736476"/>
                <a:gd name="connsiteX2542" fmla="*/ 1916665 w 2980434"/>
                <a:gd name="connsiteY2542" fmla="*/ 258780 h 736476"/>
                <a:gd name="connsiteX2543" fmla="*/ 1916149 w 2980434"/>
                <a:gd name="connsiteY2543" fmla="*/ 267051 h 736476"/>
                <a:gd name="connsiteX2544" fmla="*/ 1908956 w 2980434"/>
                <a:gd name="connsiteY2544" fmla="*/ 271735 h 736476"/>
                <a:gd name="connsiteX2545" fmla="*/ 1897336 w 2980434"/>
                <a:gd name="connsiteY2545" fmla="*/ 271369 h 736476"/>
                <a:gd name="connsiteX2546" fmla="*/ 1890756 w 2980434"/>
                <a:gd name="connsiteY2546" fmla="*/ 266249 h 736476"/>
                <a:gd name="connsiteX2547" fmla="*/ 1891271 w 2980434"/>
                <a:gd name="connsiteY2547" fmla="*/ 257977 h 736476"/>
                <a:gd name="connsiteX2548" fmla="*/ 1898464 w 2980434"/>
                <a:gd name="connsiteY2548" fmla="*/ 253293 h 736476"/>
                <a:gd name="connsiteX2549" fmla="*/ 1904381 w 2980434"/>
                <a:gd name="connsiteY2549" fmla="*/ 251763 h 736476"/>
                <a:gd name="connsiteX2550" fmla="*/ 1184049 w 2980434"/>
                <a:gd name="connsiteY2550" fmla="*/ 251763 h 736476"/>
                <a:gd name="connsiteX2551" fmla="*/ 1189751 w 2980434"/>
                <a:gd name="connsiteY2551" fmla="*/ 253658 h 736476"/>
                <a:gd name="connsiteX2552" fmla="*/ 1196333 w 2980434"/>
                <a:gd name="connsiteY2552" fmla="*/ 258780 h 736476"/>
                <a:gd name="connsiteX2553" fmla="*/ 1195817 w 2980434"/>
                <a:gd name="connsiteY2553" fmla="*/ 267051 h 736476"/>
                <a:gd name="connsiteX2554" fmla="*/ 1188625 w 2980434"/>
                <a:gd name="connsiteY2554" fmla="*/ 271735 h 736476"/>
                <a:gd name="connsiteX2555" fmla="*/ 1177005 w 2980434"/>
                <a:gd name="connsiteY2555" fmla="*/ 271369 h 736476"/>
                <a:gd name="connsiteX2556" fmla="*/ 1170424 w 2980434"/>
                <a:gd name="connsiteY2556" fmla="*/ 266249 h 736476"/>
                <a:gd name="connsiteX2557" fmla="*/ 1170939 w 2980434"/>
                <a:gd name="connsiteY2557" fmla="*/ 257977 h 736476"/>
                <a:gd name="connsiteX2558" fmla="*/ 1178132 w 2980434"/>
                <a:gd name="connsiteY2558" fmla="*/ 253293 h 736476"/>
                <a:gd name="connsiteX2559" fmla="*/ 1184049 w 2980434"/>
                <a:gd name="connsiteY2559" fmla="*/ 251763 h 736476"/>
                <a:gd name="connsiteX2560" fmla="*/ 465081 w 2980434"/>
                <a:gd name="connsiteY2560" fmla="*/ 251763 h 736476"/>
                <a:gd name="connsiteX2561" fmla="*/ 470784 w 2980434"/>
                <a:gd name="connsiteY2561" fmla="*/ 253658 h 736476"/>
                <a:gd name="connsiteX2562" fmla="*/ 477365 w 2980434"/>
                <a:gd name="connsiteY2562" fmla="*/ 258780 h 736476"/>
                <a:gd name="connsiteX2563" fmla="*/ 476848 w 2980434"/>
                <a:gd name="connsiteY2563" fmla="*/ 267051 h 736476"/>
                <a:gd name="connsiteX2564" fmla="*/ 469657 w 2980434"/>
                <a:gd name="connsiteY2564" fmla="*/ 271735 h 736476"/>
                <a:gd name="connsiteX2565" fmla="*/ 458037 w 2980434"/>
                <a:gd name="connsiteY2565" fmla="*/ 271369 h 736476"/>
                <a:gd name="connsiteX2566" fmla="*/ 451456 w 2980434"/>
                <a:gd name="connsiteY2566" fmla="*/ 266249 h 736476"/>
                <a:gd name="connsiteX2567" fmla="*/ 451971 w 2980434"/>
                <a:gd name="connsiteY2567" fmla="*/ 257977 h 736476"/>
                <a:gd name="connsiteX2568" fmla="*/ 459164 w 2980434"/>
                <a:gd name="connsiteY2568" fmla="*/ 253293 h 736476"/>
                <a:gd name="connsiteX2569" fmla="*/ 465081 w 2980434"/>
                <a:gd name="connsiteY2569" fmla="*/ 251763 h 736476"/>
                <a:gd name="connsiteX2570" fmla="*/ 2199121 w 2980434"/>
                <a:gd name="connsiteY2570" fmla="*/ 246906 h 736476"/>
                <a:gd name="connsiteX2571" fmla="*/ 2204825 w 2980434"/>
                <a:gd name="connsiteY2571" fmla="*/ 248803 h 736476"/>
                <a:gd name="connsiteX2572" fmla="*/ 2211406 w 2980434"/>
                <a:gd name="connsiteY2572" fmla="*/ 253923 h 736476"/>
                <a:gd name="connsiteX2573" fmla="*/ 2210892 w 2980434"/>
                <a:gd name="connsiteY2573" fmla="*/ 262195 h 736476"/>
                <a:gd name="connsiteX2574" fmla="*/ 2203699 w 2980434"/>
                <a:gd name="connsiteY2574" fmla="*/ 266880 h 736476"/>
                <a:gd name="connsiteX2575" fmla="*/ 2192078 w 2980434"/>
                <a:gd name="connsiteY2575" fmla="*/ 266512 h 736476"/>
                <a:gd name="connsiteX2576" fmla="*/ 2185497 w 2980434"/>
                <a:gd name="connsiteY2576" fmla="*/ 261393 h 736476"/>
                <a:gd name="connsiteX2577" fmla="*/ 2186013 w 2980434"/>
                <a:gd name="connsiteY2577" fmla="*/ 253120 h 736476"/>
                <a:gd name="connsiteX2578" fmla="*/ 2193206 w 2980434"/>
                <a:gd name="connsiteY2578" fmla="*/ 248436 h 736476"/>
                <a:gd name="connsiteX2579" fmla="*/ 2199121 w 2980434"/>
                <a:gd name="connsiteY2579" fmla="*/ 246906 h 736476"/>
                <a:gd name="connsiteX2580" fmla="*/ 1478790 w 2980434"/>
                <a:gd name="connsiteY2580" fmla="*/ 246906 h 736476"/>
                <a:gd name="connsiteX2581" fmla="*/ 1484493 w 2980434"/>
                <a:gd name="connsiteY2581" fmla="*/ 248803 h 736476"/>
                <a:gd name="connsiteX2582" fmla="*/ 1491075 w 2980434"/>
                <a:gd name="connsiteY2582" fmla="*/ 253923 h 736476"/>
                <a:gd name="connsiteX2583" fmla="*/ 1490560 w 2980434"/>
                <a:gd name="connsiteY2583" fmla="*/ 262195 h 736476"/>
                <a:gd name="connsiteX2584" fmla="*/ 1483368 w 2980434"/>
                <a:gd name="connsiteY2584" fmla="*/ 266880 h 736476"/>
                <a:gd name="connsiteX2585" fmla="*/ 1471746 w 2980434"/>
                <a:gd name="connsiteY2585" fmla="*/ 266512 h 736476"/>
                <a:gd name="connsiteX2586" fmla="*/ 1465166 w 2980434"/>
                <a:gd name="connsiteY2586" fmla="*/ 261393 h 736476"/>
                <a:gd name="connsiteX2587" fmla="*/ 1465681 w 2980434"/>
                <a:gd name="connsiteY2587" fmla="*/ 253120 h 736476"/>
                <a:gd name="connsiteX2588" fmla="*/ 1472873 w 2980434"/>
                <a:gd name="connsiteY2588" fmla="*/ 248436 h 736476"/>
                <a:gd name="connsiteX2589" fmla="*/ 1478790 w 2980434"/>
                <a:gd name="connsiteY2589" fmla="*/ 246906 h 736476"/>
                <a:gd name="connsiteX2590" fmla="*/ 759822 w 2980434"/>
                <a:gd name="connsiteY2590" fmla="*/ 246906 h 736476"/>
                <a:gd name="connsiteX2591" fmla="*/ 765526 w 2980434"/>
                <a:gd name="connsiteY2591" fmla="*/ 248803 h 736476"/>
                <a:gd name="connsiteX2592" fmla="*/ 772106 w 2980434"/>
                <a:gd name="connsiteY2592" fmla="*/ 253923 h 736476"/>
                <a:gd name="connsiteX2593" fmla="*/ 771591 w 2980434"/>
                <a:gd name="connsiteY2593" fmla="*/ 262195 h 736476"/>
                <a:gd name="connsiteX2594" fmla="*/ 764399 w 2980434"/>
                <a:gd name="connsiteY2594" fmla="*/ 266880 h 736476"/>
                <a:gd name="connsiteX2595" fmla="*/ 752778 w 2980434"/>
                <a:gd name="connsiteY2595" fmla="*/ 266512 h 736476"/>
                <a:gd name="connsiteX2596" fmla="*/ 746197 w 2980434"/>
                <a:gd name="connsiteY2596" fmla="*/ 261393 h 736476"/>
                <a:gd name="connsiteX2597" fmla="*/ 746712 w 2980434"/>
                <a:gd name="connsiteY2597" fmla="*/ 253120 h 736476"/>
                <a:gd name="connsiteX2598" fmla="*/ 753904 w 2980434"/>
                <a:gd name="connsiteY2598" fmla="*/ 248436 h 736476"/>
                <a:gd name="connsiteX2599" fmla="*/ 759822 w 2980434"/>
                <a:gd name="connsiteY2599" fmla="*/ 246906 h 736476"/>
                <a:gd name="connsiteX2600" fmla="*/ 827284 w 2980434"/>
                <a:gd name="connsiteY2600" fmla="*/ 244613 h 736476"/>
                <a:gd name="connsiteX2601" fmla="*/ 863171 w 2980434"/>
                <a:gd name="connsiteY2601" fmla="*/ 267339 h 736476"/>
                <a:gd name="connsiteX2602" fmla="*/ 863171 w 2980434"/>
                <a:gd name="connsiteY2602" fmla="*/ 277926 h 736476"/>
                <a:gd name="connsiteX2603" fmla="*/ 827284 w 2980434"/>
                <a:gd name="connsiteY2603" fmla="*/ 300652 h 736476"/>
                <a:gd name="connsiteX2604" fmla="*/ 795359 w 2980434"/>
                <a:gd name="connsiteY2604" fmla="*/ 277926 h 736476"/>
                <a:gd name="connsiteX2605" fmla="*/ 795359 w 2980434"/>
                <a:gd name="connsiteY2605" fmla="*/ 267339 h 736476"/>
                <a:gd name="connsiteX2606" fmla="*/ 1547617 w 2980434"/>
                <a:gd name="connsiteY2606" fmla="*/ 243642 h 736476"/>
                <a:gd name="connsiteX2607" fmla="*/ 1583504 w 2980434"/>
                <a:gd name="connsiteY2607" fmla="*/ 267339 h 736476"/>
                <a:gd name="connsiteX2608" fmla="*/ 1583504 w 2980434"/>
                <a:gd name="connsiteY2608" fmla="*/ 277926 h 736476"/>
                <a:gd name="connsiteX2609" fmla="*/ 1547617 w 2980434"/>
                <a:gd name="connsiteY2609" fmla="*/ 303472 h 736476"/>
                <a:gd name="connsiteX2610" fmla="*/ 1514328 w 2980434"/>
                <a:gd name="connsiteY2610" fmla="*/ 277926 h 736476"/>
                <a:gd name="connsiteX2611" fmla="*/ 1514328 w 2980434"/>
                <a:gd name="connsiteY2611" fmla="*/ 267339 h 736476"/>
                <a:gd name="connsiteX2612" fmla="*/ 2537454 w 2980434"/>
                <a:gd name="connsiteY2612" fmla="*/ 243206 h 736476"/>
                <a:gd name="connsiteX2613" fmla="*/ 2555001 w 2980434"/>
                <a:gd name="connsiteY2613" fmla="*/ 248379 h 736476"/>
                <a:gd name="connsiteX2614" fmla="*/ 2604117 w 2980434"/>
                <a:gd name="connsiteY2614" fmla="*/ 283343 h 736476"/>
                <a:gd name="connsiteX2615" fmla="*/ 2604117 w 2980434"/>
                <a:gd name="connsiteY2615" fmla="*/ 308325 h 736476"/>
                <a:gd name="connsiteX2616" fmla="*/ 2569621 w 2980434"/>
                <a:gd name="connsiteY2616" fmla="*/ 332882 h 736476"/>
                <a:gd name="connsiteX2617" fmla="*/ 2534526 w 2980434"/>
                <a:gd name="connsiteY2617" fmla="*/ 332882 h 736476"/>
                <a:gd name="connsiteX2618" fmla="*/ 2485410 w 2980434"/>
                <a:gd name="connsiteY2618" fmla="*/ 297919 h 736476"/>
                <a:gd name="connsiteX2619" fmla="*/ 2485410 w 2980434"/>
                <a:gd name="connsiteY2619" fmla="*/ 272935 h 736476"/>
                <a:gd name="connsiteX2620" fmla="*/ 2519907 w 2980434"/>
                <a:gd name="connsiteY2620" fmla="*/ 248379 h 736476"/>
                <a:gd name="connsiteX2621" fmla="*/ 2537454 w 2980434"/>
                <a:gd name="connsiteY2621" fmla="*/ 243206 h 736476"/>
                <a:gd name="connsiteX2622" fmla="*/ 1816977 w 2980434"/>
                <a:gd name="connsiteY2622" fmla="*/ 243206 h 736476"/>
                <a:gd name="connsiteX2623" fmla="*/ 1834524 w 2980434"/>
                <a:gd name="connsiteY2623" fmla="*/ 248379 h 736476"/>
                <a:gd name="connsiteX2624" fmla="*/ 1883640 w 2980434"/>
                <a:gd name="connsiteY2624" fmla="*/ 283343 h 736476"/>
                <a:gd name="connsiteX2625" fmla="*/ 1883640 w 2980434"/>
                <a:gd name="connsiteY2625" fmla="*/ 308325 h 736476"/>
                <a:gd name="connsiteX2626" fmla="*/ 1849144 w 2980434"/>
                <a:gd name="connsiteY2626" fmla="*/ 332882 h 736476"/>
                <a:gd name="connsiteX2627" fmla="*/ 1814049 w 2980434"/>
                <a:gd name="connsiteY2627" fmla="*/ 332882 h 736476"/>
                <a:gd name="connsiteX2628" fmla="*/ 1764932 w 2980434"/>
                <a:gd name="connsiteY2628" fmla="*/ 297919 h 736476"/>
                <a:gd name="connsiteX2629" fmla="*/ 1764932 w 2980434"/>
                <a:gd name="connsiteY2629" fmla="*/ 272935 h 736476"/>
                <a:gd name="connsiteX2630" fmla="*/ 1799429 w 2980434"/>
                <a:gd name="connsiteY2630" fmla="*/ 248379 h 736476"/>
                <a:gd name="connsiteX2631" fmla="*/ 1816977 w 2980434"/>
                <a:gd name="connsiteY2631" fmla="*/ 243206 h 736476"/>
                <a:gd name="connsiteX2632" fmla="*/ 1096645 w 2980434"/>
                <a:gd name="connsiteY2632" fmla="*/ 243206 h 736476"/>
                <a:gd name="connsiteX2633" fmla="*/ 1114192 w 2980434"/>
                <a:gd name="connsiteY2633" fmla="*/ 248379 h 736476"/>
                <a:gd name="connsiteX2634" fmla="*/ 1163308 w 2980434"/>
                <a:gd name="connsiteY2634" fmla="*/ 283343 h 736476"/>
                <a:gd name="connsiteX2635" fmla="*/ 1163308 w 2980434"/>
                <a:gd name="connsiteY2635" fmla="*/ 308325 h 736476"/>
                <a:gd name="connsiteX2636" fmla="*/ 1128812 w 2980434"/>
                <a:gd name="connsiteY2636" fmla="*/ 332882 h 736476"/>
                <a:gd name="connsiteX2637" fmla="*/ 1093716 w 2980434"/>
                <a:gd name="connsiteY2637" fmla="*/ 332882 h 736476"/>
                <a:gd name="connsiteX2638" fmla="*/ 1044600 w 2980434"/>
                <a:gd name="connsiteY2638" fmla="*/ 297919 h 736476"/>
                <a:gd name="connsiteX2639" fmla="*/ 1044600 w 2980434"/>
                <a:gd name="connsiteY2639" fmla="*/ 272935 h 736476"/>
                <a:gd name="connsiteX2640" fmla="*/ 1079097 w 2980434"/>
                <a:gd name="connsiteY2640" fmla="*/ 248379 h 736476"/>
                <a:gd name="connsiteX2641" fmla="*/ 1096645 w 2980434"/>
                <a:gd name="connsiteY2641" fmla="*/ 243206 h 736476"/>
                <a:gd name="connsiteX2642" fmla="*/ 377677 w 2980434"/>
                <a:gd name="connsiteY2642" fmla="*/ 243206 h 736476"/>
                <a:gd name="connsiteX2643" fmla="*/ 395224 w 2980434"/>
                <a:gd name="connsiteY2643" fmla="*/ 248379 h 736476"/>
                <a:gd name="connsiteX2644" fmla="*/ 444339 w 2980434"/>
                <a:gd name="connsiteY2644" fmla="*/ 283343 h 736476"/>
                <a:gd name="connsiteX2645" fmla="*/ 444339 w 2980434"/>
                <a:gd name="connsiteY2645" fmla="*/ 308325 h 736476"/>
                <a:gd name="connsiteX2646" fmla="*/ 409843 w 2980434"/>
                <a:gd name="connsiteY2646" fmla="*/ 332882 h 736476"/>
                <a:gd name="connsiteX2647" fmla="*/ 374749 w 2980434"/>
                <a:gd name="connsiteY2647" fmla="*/ 332882 h 736476"/>
                <a:gd name="connsiteX2648" fmla="*/ 325633 w 2980434"/>
                <a:gd name="connsiteY2648" fmla="*/ 297919 h 736476"/>
                <a:gd name="connsiteX2649" fmla="*/ 325633 w 2980434"/>
                <a:gd name="connsiteY2649" fmla="*/ 272935 h 736476"/>
                <a:gd name="connsiteX2650" fmla="*/ 360130 w 2980434"/>
                <a:gd name="connsiteY2650" fmla="*/ 248379 h 736476"/>
                <a:gd name="connsiteX2651" fmla="*/ 377677 w 2980434"/>
                <a:gd name="connsiteY2651" fmla="*/ 243206 h 736476"/>
                <a:gd name="connsiteX2652" fmla="*/ 2268093 w 2980434"/>
                <a:gd name="connsiteY2652" fmla="*/ 241794 h 736476"/>
                <a:gd name="connsiteX2653" fmla="*/ 2303981 w 2980434"/>
                <a:gd name="connsiteY2653" fmla="*/ 267339 h 736476"/>
                <a:gd name="connsiteX2654" fmla="*/ 2303981 w 2980434"/>
                <a:gd name="connsiteY2654" fmla="*/ 277926 h 736476"/>
                <a:gd name="connsiteX2655" fmla="*/ 2268093 w 2980434"/>
                <a:gd name="connsiteY2655" fmla="*/ 303472 h 736476"/>
                <a:gd name="connsiteX2656" fmla="*/ 2268093 w 2980434"/>
                <a:gd name="connsiteY2656" fmla="*/ 301726 h 736476"/>
                <a:gd name="connsiteX2657" fmla="*/ 2234660 w 2980434"/>
                <a:gd name="connsiteY2657" fmla="*/ 277926 h 736476"/>
                <a:gd name="connsiteX2658" fmla="*/ 2234659 w 2980434"/>
                <a:gd name="connsiteY2658" fmla="*/ 267339 h 736476"/>
                <a:gd name="connsiteX2659" fmla="*/ 2268093 w 2980434"/>
                <a:gd name="connsiteY2659" fmla="*/ 243539 h 736476"/>
                <a:gd name="connsiteX2660" fmla="*/ 2657131 w 2980434"/>
                <a:gd name="connsiteY2660" fmla="*/ 240139 h 736476"/>
                <a:gd name="connsiteX2661" fmla="*/ 2663543 w 2980434"/>
                <a:gd name="connsiteY2661" fmla="*/ 242272 h 736476"/>
                <a:gd name="connsiteX2662" fmla="*/ 2685524 w 2980434"/>
                <a:gd name="connsiteY2662" fmla="*/ 259373 h 736476"/>
                <a:gd name="connsiteX2663" fmla="*/ 2684945 w 2980434"/>
                <a:gd name="connsiteY2663" fmla="*/ 268672 h 736476"/>
                <a:gd name="connsiteX2664" fmla="*/ 2676859 w 2980434"/>
                <a:gd name="connsiteY2664" fmla="*/ 273938 h 736476"/>
                <a:gd name="connsiteX2665" fmla="*/ 2663796 w 2980434"/>
                <a:gd name="connsiteY2665" fmla="*/ 273526 h 736476"/>
                <a:gd name="connsiteX2666" fmla="*/ 2641815 w 2980434"/>
                <a:gd name="connsiteY2666" fmla="*/ 256424 h 736476"/>
                <a:gd name="connsiteX2667" fmla="*/ 2642393 w 2980434"/>
                <a:gd name="connsiteY2667" fmla="*/ 247125 h 736476"/>
                <a:gd name="connsiteX2668" fmla="*/ 2650479 w 2980434"/>
                <a:gd name="connsiteY2668" fmla="*/ 241859 h 736476"/>
                <a:gd name="connsiteX2669" fmla="*/ 2657131 w 2980434"/>
                <a:gd name="connsiteY2669" fmla="*/ 240139 h 736476"/>
                <a:gd name="connsiteX2670" fmla="*/ 1936653 w 2980434"/>
                <a:gd name="connsiteY2670" fmla="*/ 240139 h 736476"/>
                <a:gd name="connsiteX2671" fmla="*/ 1943065 w 2980434"/>
                <a:gd name="connsiteY2671" fmla="*/ 242272 h 736476"/>
                <a:gd name="connsiteX2672" fmla="*/ 1965047 w 2980434"/>
                <a:gd name="connsiteY2672" fmla="*/ 259373 h 736476"/>
                <a:gd name="connsiteX2673" fmla="*/ 1964467 w 2980434"/>
                <a:gd name="connsiteY2673" fmla="*/ 268672 h 736476"/>
                <a:gd name="connsiteX2674" fmla="*/ 1956382 w 2980434"/>
                <a:gd name="connsiteY2674" fmla="*/ 273938 h 736476"/>
                <a:gd name="connsiteX2675" fmla="*/ 1943320 w 2980434"/>
                <a:gd name="connsiteY2675" fmla="*/ 273526 h 736476"/>
                <a:gd name="connsiteX2676" fmla="*/ 1921337 w 2980434"/>
                <a:gd name="connsiteY2676" fmla="*/ 256424 h 736476"/>
                <a:gd name="connsiteX2677" fmla="*/ 1921917 w 2980434"/>
                <a:gd name="connsiteY2677" fmla="*/ 247125 h 736476"/>
                <a:gd name="connsiteX2678" fmla="*/ 1930002 w 2980434"/>
                <a:gd name="connsiteY2678" fmla="*/ 241859 h 736476"/>
                <a:gd name="connsiteX2679" fmla="*/ 1936653 w 2980434"/>
                <a:gd name="connsiteY2679" fmla="*/ 240139 h 736476"/>
                <a:gd name="connsiteX2680" fmla="*/ 1216322 w 2980434"/>
                <a:gd name="connsiteY2680" fmla="*/ 240139 h 736476"/>
                <a:gd name="connsiteX2681" fmla="*/ 1222733 w 2980434"/>
                <a:gd name="connsiteY2681" fmla="*/ 242272 h 736476"/>
                <a:gd name="connsiteX2682" fmla="*/ 1244715 w 2980434"/>
                <a:gd name="connsiteY2682" fmla="*/ 259373 h 736476"/>
                <a:gd name="connsiteX2683" fmla="*/ 1244135 w 2980434"/>
                <a:gd name="connsiteY2683" fmla="*/ 268672 h 736476"/>
                <a:gd name="connsiteX2684" fmla="*/ 1236050 w 2980434"/>
                <a:gd name="connsiteY2684" fmla="*/ 273938 h 736476"/>
                <a:gd name="connsiteX2685" fmla="*/ 1222987 w 2980434"/>
                <a:gd name="connsiteY2685" fmla="*/ 273526 h 736476"/>
                <a:gd name="connsiteX2686" fmla="*/ 1201006 w 2980434"/>
                <a:gd name="connsiteY2686" fmla="*/ 256424 h 736476"/>
                <a:gd name="connsiteX2687" fmla="*/ 1201585 w 2980434"/>
                <a:gd name="connsiteY2687" fmla="*/ 247125 h 736476"/>
                <a:gd name="connsiteX2688" fmla="*/ 1209670 w 2980434"/>
                <a:gd name="connsiteY2688" fmla="*/ 241859 h 736476"/>
                <a:gd name="connsiteX2689" fmla="*/ 1216322 w 2980434"/>
                <a:gd name="connsiteY2689" fmla="*/ 240139 h 736476"/>
                <a:gd name="connsiteX2690" fmla="*/ 497354 w 2980434"/>
                <a:gd name="connsiteY2690" fmla="*/ 240139 h 736476"/>
                <a:gd name="connsiteX2691" fmla="*/ 503765 w 2980434"/>
                <a:gd name="connsiteY2691" fmla="*/ 242272 h 736476"/>
                <a:gd name="connsiteX2692" fmla="*/ 525747 w 2980434"/>
                <a:gd name="connsiteY2692" fmla="*/ 259373 h 736476"/>
                <a:gd name="connsiteX2693" fmla="*/ 525168 w 2980434"/>
                <a:gd name="connsiteY2693" fmla="*/ 268672 h 736476"/>
                <a:gd name="connsiteX2694" fmla="*/ 517083 w 2980434"/>
                <a:gd name="connsiteY2694" fmla="*/ 273938 h 736476"/>
                <a:gd name="connsiteX2695" fmla="*/ 504020 w 2980434"/>
                <a:gd name="connsiteY2695" fmla="*/ 273526 h 736476"/>
                <a:gd name="connsiteX2696" fmla="*/ 482037 w 2980434"/>
                <a:gd name="connsiteY2696" fmla="*/ 256424 h 736476"/>
                <a:gd name="connsiteX2697" fmla="*/ 482617 w 2980434"/>
                <a:gd name="connsiteY2697" fmla="*/ 247125 h 736476"/>
                <a:gd name="connsiteX2698" fmla="*/ 490702 w 2980434"/>
                <a:gd name="connsiteY2698" fmla="*/ 241859 h 736476"/>
                <a:gd name="connsiteX2699" fmla="*/ 497354 w 2980434"/>
                <a:gd name="connsiteY2699" fmla="*/ 240139 h 736476"/>
                <a:gd name="connsiteX2700" fmla="*/ 2723106 w 2980434"/>
                <a:gd name="connsiteY2700" fmla="*/ 237192 h 736476"/>
                <a:gd name="connsiteX2701" fmla="*/ 2728810 w 2980434"/>
                <a:gd name="connsiteY2701" fmla="*/ 239088 h 736476"/>
                <a:gd name="connsiteX2702" fmla="*/ 2735392 w 2980434"/>
                <a:gd name="connsiteY2702" fmla="*/ 244209 h 736476"/>
                <a:gd name="connsiteX2703" fmla="*/ 2734875 w 2980434"/>
                <a:gd name="connsiteY2703" fmla="*/ 252481 h 736476"/>
                <a:gd name="connsiteX2704" fmla="*/ 2727682 w 2980434"/>
                <a:gd name="connsiteY2704" fmla="*/ 257166 h 736476"/>
                <a:gd name="connsiteX2705" fmla="*/ 2716062 w 2980434"/>
                <a:gd name="connsiteY2705" fmla="*/ 256799 h 736476"/>
                <a:gd name="connsiteX2706" fmla="*/ 2709482 w 2980434"/>
                <a:gd name="connsiteY2706" fmla="*/ 251678 h 736476"/>
                <a:gd name="connsiteX2707" fmla="*/ 2709997 w 2980434"/>
                <a:gd name="connsiteY2707" fmla="*/ 243406 h 736476"/>
                <a:gd name="connsiteX2708" fmla="*/ 2717190 w 2980434"/>
                <a:gd name="connsiteY2708" fmla="*/ 238721 h 736476"/>
                <a:gd name="connsiteX2709" fmla="*/ 2723106 w 2980434"/>
                <a:gd name="connsiteY2709" fmla="*/ 237192 h 736476"/>
                <a:gd name="connsiteX2710" fmla="*/ 2002629 w 2980434"/>
                <a:gd name="connsiteY2710" fmla="*/ 237192 h 736476"/>
                <a:gd name="connsiteX2711" fmla="*/ 2008333 w 2980434"/>
                <a:gd name="connsiteY2711" fmla="*/ 239088 h 736476"/>
                <a:gd name="connsiteX2712" fmla="*/ 2014914 w 2980434"/>
                <a:gd name="connsiteY2712" fmla="*/ 244209 h 736476"/>
                <a:gd name="connsiteX2713" fmla="*/ 2014397 w 2980434"/>
                <a:gd name="connsiteY2713" fmla="*/ 252481 h 736476"/>
                <a:gd name="connsiteX2714" fmla="*/ 2007204 w 2980434"/>
                <a:gd name="connsiteY2714" fmla="*/ 257166 h 736476"/>
                <a:gd name="connsiteX2715" fmla="*/ 1995584 w 2980434"/>
                <a:gd name="connsiteY2715" fmla="*/ 256799 h 736476"/>
                <a:gd name="connsiteX2716" fmla="*/ 1989004 w 2980434"/>
                <a:gd name="connsiteY2716" fmla="*/ 251678 h 736476"/>
                <a:gd name="connsiteX2717" fmla="*/ 1989519 w 2980434"/>
                <a:gd name="connsiteY2717" fmla="*/ 243406 h 736476"/>
                <a:gd name="connsiteX2718" fmla="*/ 1996712 w 2980434"/>
                <a:gd name="connsiteY2718" fmla="*/ 238721 h 736476"/>
                <a:gd name="connsiteX2719" fmla="*/ 2002629 w 2980434"/>
                <a:gd name="connsiteY2719" fmla="*/ 237192 h 736476"/>
                <a:gd name="connsiteX2720" fmla="*/ 1282297 w 2980434"/>
                <a:gd name="connsiteY2720" fmla="*/ 237192 h 736476"/>
                <a:gd name="connsiteX2721" fmla="*/ 1288001 w 2980434"/>
                <a:gd name="connsiteY2721" fmla="*/ 239088 h 736476"/>
                <a:gd name="connsiteX2722" fmla="*/ 1294581 w 2980434"/>
                <a:gd name="connsiteY2722" fmla="*/ 244209 h 736476"/>
                <a:gd name="connsiteX2723" fmla="*/ 1294066 w 2980434"/>
                <a:gd name="connsiteY2723" fmla="*/ 252481 h 736476"/>
                <a:gd name="connsiteX2724" fmla="*/ 1286873 w 2980434"/>
                <a:gd name="connsiteY2724" fmla="*/ 257166 h 736476"/>
                <a:gd name="connsiteX2725" fmla="*/ 1275253 w 2980434"/>
                <a:gd name="connsiteY2725" fmla="*/ 256799 h 736476"/>
                <a:gd name="connsiteX2726" fmla="*/ 1268672 w 2980434"/>
                <a:gd name="connsiteY2726" fmla="*/ 251678 h 736476"/>
                <a:gd name="connsiteX2727" fmla="*/ 1269187 w 2980434"/>
                <a:gd name="connsiteY2727" fmla="*/ 243406 h 736476"/>
                <a:gd name="connsiteX2728" fmla="*/ 1276380 w 2980434"/>
                <a:gd name="connsiteY2728" fmla="*/ 238721 h 736476"/>
                <a:gd name="connsiteX2729" fmla="*/ 1282297 w 2980434"/>
                <a:gd name="connsiteY2729" fmla="*/ 237192 h 736476"/>
                <a:gd name="connsiteX2730" fmla="*/ 563329 w 2980434"/>
                <a:gd name="connsiteY2730" fmla="*/ 237192 h 736476"/>
                <a:gd name="connsiteX2731" fmla="*/ 569033 w 2980434"/>
                <a:gd name="connsiteY2731" fmla="*/ 239088 h 736476"/>
                <a:gd name="connsiteX2732" fmla="*/ 575614 w 2980434"/>
                <a:gd name="connsiteY2732" fmla="*/ 244209 h 736476"/>
                <a:gd name="connsiteX2733" fmla="*/ 575097 w 2980434"/>
                <a:gd name="connsiteY2733" fmla="*/ 252481 h 736476"/>
                <a:gd name="connsiteX2734" fmla="*/ 567905 w 2980434"/>
                <a:gd name="connsiteY2734" fmla="*/ 257166 h 736476"/>
                <a:gd name="connsiteX2735" fmla="*/ 556285 w 2980434"/>
                <a:gd name="connsiteY2735" fmla="*/ 256799 h 736476"/>
                <a:gd name="connsiteX2736" fmla="*/ 549704 w 2980434"/>
                <a:gd name="connsiteY2736" fmla="*/ 251678 h 736476"/>
                <a:gd name="connsiteX2737" fmla="*/ 550220 w 2980434"/>
                <a:gd name="connsiteY2737" fmla="*/ 243406 h 736476"/>
                <a:gd name="connsiteX2738" fmla="*/ 557412 w 2980434"/>
                <a:gd name="connsiteY2738" fmla="*/ 238721 h 736476"/>
                <a:gd name="connsiteX2739" fmla="*/ 563329 w 2980434"/>
                <a:gd name="connsiteY2739" fmla="*/ 237192 h 736476"/>
                <a:gd name="connsiteX2740" fmla="*/ 2399126 w 2980434"/>
                <a:gd name="connsiteY2740" fmla="*/ 225839 h 736476"/>
                <a:gd name="connsiteX2741" fmla="*/ 2410434 w 2980434"/>
                <a:gd name="connsiteY2741" fmla="*/ 229174 h 736476"/>
                <a:gd name="connsiteX2742" fmla="*/ 2455751 w 2980434"/>
                <a:gd name="connsiteY2742" fmla="*/ 261433 h 736476"/>
                <a:gd name="connsiteX2743" fmla="*/ 2455751 w 2980434"/>
                <a:gd name="connsiteY2743" fmla="*/ 277533 h 736476"/>
                <a:gd name="connsiteX2744" fmla="*/ 2408215 w 2980434"/>
                <a:gd name="connsiteY2744" fmla="*/ 311372 h 736476"/>
                <a:gd name="connsiteX2745" fmla="*/ 2385598 w 2980434"/>
                <a:gd name="connsiteY2745" fmla="*/ 311372 h 736476"/>
                <a:gd name="connsiteX2746" fmla="*/ 2340281 w 2980434"/>
                <a:gd name="connsiteY2746" fmla="*/ 279113 h 736476"/>
                <a:gd name="connsiteX2747" fmla="*/ 2340281 w 2980434"/>
                <a:gd name="connsiteY2747" fmla="*/ 263013 h 736476"/>
                <a:gd name="connsiteX2748" fmla="*/ 2387816 w 2980434"/>
                <a:gd name="connsiteY2748" fmla="*/ 229174 h 736476"/>
                <a:gd name="connsiteX2749" fmla="*/ 2399126 w 2980434"/>
                <a:gd name="connsiteY2749" fmla="*/ 225839 h 736476"/>
                <a:gd name="connsiteX2750" fmla="*/ 1678648 w 2980434"/>
                <a:gd name="connsiteY2750" fmla="*/ 225839 h 736476"/>
                <a:gd name="connsiteX2751" fmla="*/ 1689957 w 2980434"/>
                <a:gd name="connsiteY2751" fmla="*/ 229174 h 736476"/>
                <a:gd name="connsiteX2752" fmla="*/ 1735275 w 2980434"/>
                <a:gd name="connsiteY2752" fmla="*/ 261433 h 736476"/>
                <a:gd name="connsiteX2753" fmla="*/ 1735275 w 2980434"/>
                <a:gd name="connsiteY2753" fmla="*/ 277533 h 736476"/>
                <a:gd name="connsiteX2754" fmla="*/ 1687739 w 2980434"/>
                <a:gd name="connsiteY2754" fmla="*/ 311372 h 736476"/>
                <a:gd name="connsiteX2755" fmla="*/ 1665121 w 2980434"/>
                <a:gd name="connsiteY2755" fmla="*/ 311372 h 736476"/>
                <a:gd name="connsiteX2756" fmla="*/ 1619804 w 2980434"/>
                <a:gd name="connsiteY2756" fmla="*/ 279113 h 736476"/>
                <a:gd name="connsiteX2757" fmla="*/ 1619804 w 2980434"/>
                <a:gd name="connsiteY2757" fmla="*/ 263013 h 736476"/>
                <a:gd name="connsiteX2758" fmla="*/ 1667340 w 2980434"/>
                <a:gd name="connsiteY2758" fmla="*/ 229174 h 736476"/>
                <a:gd name="connsiteX2759" fmla="*/ 1678648 w 2980434"/>
                <a:gd name="connsiteY2759" fmla="*/ 225839 h 736476"/>
                <a:gd name="connsiteX2760" fmla="*/ 958316 w 2980434"/>
                <a:gd name="connsiteY2760" fmla="*/ 225839 h 736476"/>
                <a:gd name="connsiteX2761" fmla="*/ 969626 w 2980434"/>
                <a:gd name="connsiteY2761" fmla="*/ 229174 h 736476"/>
                <a:gd name="connsiteX2762" fmla="*/ 1014942 w 2980434"/>
                <a:gd name="connsiteY2762" fmla="*/ 261433 h 736476"/>
                <a:gd name="connsiteX2763" fmla="*/ 1014942 w 2980434"/>
                <a:gd name="connsiteY2763" fmla="*/ 277533 h 736476"/>
                <a:gd name="connsiteX2764" fmla="*/ 967407 w 2980434"/>
                <a:gd name="connsiteY2764" fmla="*/ 311372 h 736476"/>
                <a:gd name="connsiteX2765" fmla="*/ 944788 w 2980434"/>
                <a:gd name="connsiteY2765" fmla="*/ 311372 h 736476"/>
                <a:gd name="connsiteX2766" fmla="*/ 899471 w 2980434"/>
                <a:gd name="connsiteY2766" fmla="*/ 279113 h 736476"/>
                <a:gd name="connsiteX2767" fmla="*/ 899471 w 2980434"/>
                <a:gd name="connsiteY2767" fmla="*/ 263013 h 736476"/>
                <a:gd name="connsiteX2768" fmla="*/ 947008 w 2980434"/>
                <a:gd name="connsiteY2768" fmla="*/ 229174 h 736476"/>
                <a:gd name="connsiteX2769" fmla="*/ 958316 w 2980434"/>
                <a:gd name="connsiteY2769" fmla="*/ 225839 h 736476"/>
                <a:gd name="connsiteX2770" fmla="*/ 239349 w 2980434"/>
                <a:gd name="connsiteY2770" fmla="*/ 225839 h 736476"/>
                <a:gd name="connsiteX2771" fmla="*/ 250657 w 2980434"/>
                <a:gd name="connsiteY2771" fmla="*/ 229174 h 736476"/>
                <a:gd name="connsiteX2772" fmla="*/ 295973 w 2980434"/>
                <a:gd name="connsiteY2772" fmla="*/ 261433 h 736476"/>
                <a:gd name="connsiteX2773" fmla="*/ 295973 w 2980434"/>
                <a:gd name="connsiteY2773" fmla="*/ 277533 h 736476"/>
                <a:gd name="connsiteX2774" fmla="*/ 248438 w 2980434"/>
                <a:gd name="connsiteY2774" fmla="*/ 311372 h 736476"/>
                <a:gd name="connsiteX2775" fmla="*/ 225821 w 2980434"/>
                <a:gd name="connsiteY2775" fmla="*/ 311372 h 736476"/>
                <a:gd name="connsiteX2776" fmla="*/ 180504 w 2980434"/>
                <a:gd name="connsiteY2776" fmla="*/ 279113 h 736476"/>
                <a:gd name="connsiteX2777" fmla="*/ 180504 w 2980434"/>
                <a:gd name="connsiteY2777" fmla="*/ 263013 h 736476"/>
                <a:gd name="connsiteX2778" fmla="*/ 228040 w 2980434"/>
                <a:gd name="connsiteY2778" fmla="*/ 229174 h 736476"/>
                <a:gd name="connsiteX2779" fmla="*/ 239349 w 2980434"/>
                <a:gd name="connsiteY2779" fmla="*/ 225839 h 736476"/>
                <a:gd name="connsiteX2780" fmla="*/ 2229261 w 2980434"/>
                <a:gd name="connsiteY2780" fmla="*/ 214855 h 736476"/>
                <a:gd name="connsiteX2781" fmla="*/ 2233840 w 2980434"/>
                <a:gd name="connsiteY2781" fmla="*/ 216206 h 736476"/>
                <a:gd name="connsiteX2782" fmla="*/ 2254147 w 2980434"/>
                <a:gd name="connsiteY2782" fmla="*/ 230661 h 736476"/>
                <a:gd name="connsiteX2783" fmla="*/ 2254147 w 2980434"/>
                <a:gd name="connsiteY2783" fmla="*/ 237181 h 736476"/>
                <a:gd name="connsiteX2784" fmla="*/ 2236084 w 2980434"/>
                <a:gd name="connsiteY2784" fmla="*/ 250040 h 736476"/>
                <a:gd name="connsiteX2785" fmla="*/ 2226925 w 2980434"/>
                <a:gd name="connsiteY2785" fmla="*/ 250040 h 736476"/>
                <a:gd name="connsiteX2786" fmla="*/ 2206617 w 2980434"/>
                <a:gd name="connsiteY2786" fmla="*/ 235584 h 736476"/>
                <a:gd name="connsiteX2787" fmla="*/ 2206617 w 2980434"/>
                <a:gd name="connsiteY2787" fmla="*/ 229064 h 736476"/>
                <a:gd name="connsiteX2788" fmla="*/ 2224681 w 2980434"/>
                <a:gd name="connsiteY2788" fmla="*/ 216206 h 736476"/>
                <a:gd name="connsiteX2789" fmla="*/ 2229261 w 2980434"/>
                <a:gd name="connsiteY2789" fmla="*/ 214855 h 736476"/>
                <a:gd name="connsiteX2790" fmla="*/ 1508928 w 2980434"/>
                <a:gd name="connsiteY2790" fmla="*/ 214855 h 736476"/>
                <a:gd name="connsiteX2791" fmla="*/ 1513508 w 2980434"/>
                <a:gd name="connsiteY2791" fmla="*/ 216206 h 736476"/>
                <a:gd name="connsiteX2792" fmla="*/ 1533816 w 2980434"/>
                <a:gd name="connsiteY2792" fmla="*/ 230661 h 736476"/>
                <a:gd name="connsiteX2793" fmla="*/ 1533816 w 2980434"/>
                <a:gd name="connsiteY2793" fmla="*/ 237181 h 736476"/>
                <a:gd name="connsiteX2794" fmla="*/ 1515752 w 2980434"/>
                <a:gd name="connsiteY2794" fmla="*/ 250040 h 736476"/>
                <a:gd name="connsiteX2795" fmla="*/ 1506593 w 2980434"/>
                <a:gd name="connsiteY2795" fmla="*/ 250040 h 736476"/>
                <a:gd name="connsiteX2796" fmla="*/ 1486286 w 2980434"/>
                <a:gd name="connsiteY2796" fmla="*/ 235584 h 736476"/>
                <a:gd name="connsiteX2797" fmla="*/ 1486286 w 2980434"/>
                <a:gd name="connsiteY2797" fmla="*/ 229064 h 736476"/>
                <a:gd name="connsiteX2798" fmla="*/ 1504349 w 2980434"/>
                <a:gd name="connsiteY2798" fmla="*/ 216206 h 736476"/>
                <a:gd name="connsiteX2799" fmla="*/ 1508928 w 2980434"/>
                <a:gd name="connsiteY2799" fmla="*/ 214855 h 736476"/>
                <a:gd name="connsiteX2800" fmla="*/ 789960 w 2980434"/>
                <a:gd name="connsiteY2800" fmla="*/ 214855 h 736476"/>
                <a:gd name="connsiteX2801" fmla="*/ 794540 w 2980434"/>
                <a:gd name="connsiteY2801" fmla="*/ 216206 h 736476"/>
                <a:gd name="connsiteX2802" fmla="*/ 814847 w 2980434"/>
                <a:gd name="connsiteY2802" fmla="*/ 230661 h 736476"/>
                <a:gd name="connsiteX2803" fmla="*/ 814847 w 2980434"/>
                <a:gd name="connsiteY2803" fmla="*/ 237181 h 736476"/>
                <a:gd name="connsiteX2804" fmla="*/ 796784 w 2980434"/>
                <a:gd name="connsiteY2804" fmla="*/ 250040 h 736476"/>
                <a:gd name="connsiteX2805" fmla="*/ 787624 w 2980434"/>
                <a:gd name="connsiteY2805" fmla="*/ 250040 h 736476"/>
                <a:gd name="connsiteX2806" fmla="*/ 767317 w 2980434"/>
                <a:gd name="connsiteY2806" fmla="*/ 235584 h 736476"/>
                <a:gd name="connsiteX2807" fmla="*/ 767317 w 2980434"/>
                <a:gd name="connsiteY2807" fmla="*/ 229064 h 736476"/>
                <a:gd name="connsiteX2808" fmla="*/ 785379 w 2980434"/>
                <a:gd name="connsiteY2808" fmla="*/ 216206 h 736476"/>
                <a:gd name="connsiteX2809" fmla="*/ 789960 w 2980434"/>
                <a:gd name="connsiteY2809" fmla="*/ 214855 h 736476"/>
                <a:gd name="connsiteX2810" fmla="*/ 2812360 w 2980434"/>
                <a:gd name="connsiteY2810" fmla="*/ 203683 h 736476"/>
                <a:gd name="connsiteX2811" fmla="*/ 2828668 w 2980434"/>
                <a:gd name="connsiteY2811" fmla="*/ 208371 h 736476"/>
                <a:gd name="connsiteX2812" fmla="*/ 2837960 w 2980434"/>
                <a:gd name="connsiteY2812" fmla="*/ 214868 h 736476"/>
                <a:gd name="connsiteX2813" fmla="*/ 2856566 w 2980434"/>
                <a:gd name="connsiteY2813" fmla="*/ 278346 h 736476"/>
                <a:gd name="connsiteX2814" fmla="*/ 2832417 w 2980434"/>
                <a:gd name="connsiteY2814" fmla="*/ 295846 h 736476"/>
                <a:gd name="connsiteX2815" fmla="*/ 2799921 w 2980434"/>
                <a:gd name="connsiteY2815" fmla="*/ 296052 h 736476"/>
                <a:gd name="connsiteX2816" fmla="*/ 2752974 w 2980434"/>
                <a:gd name="connsiteY2816" fmla="*/ 263225 h 736476"/>
                <a:gd name="connsiteX2817" fmla="*/ 2752684 w 2980434"/>
                <a:gd name="connsiteY2817" fmla="*/ 240092 h 736476"/>
                <a:gd name="connsiteX2818" fmla="*/ 2796171 w 2980434"/>
                <a:gd name="connsiteY2818" fmla="*/ 208577 h 736476"/>
                <a:gd name="connsiteX2819" fmla="*/ 2812360 w 2980434"/>
                <a:gd name="connsiteY2819" fmla="*/ 203683 h 736476"/>
                <a:gd name="connsiteX2820" fmla="*/ 2091882 w 2980434"/>
                <a:gd name="connsiteY2820" fmla="*/ 203683 h 736476"/>
                <a:gd name="connsiteX2821" fmla="*/ 2108190 w 2980434"/>
                <a:gd name="connsiteY2821" fmla="*/ 208371 h 736476"/>
                <a:gd name="connsiteX2822" fmla="*/ 2155136 w 2980434"/>
                <a:gd name="connsiteY2822" fmla="*/ 241198 h 736476"/>
                <a:gd name="connsiteX2823" fmla="*/ 2155426 w 2980434"/>
                <a:gd name="connsiteY2823" fmla="*/ 264331 h 736476"/>
                <a:gd name="connsiteX2824" fmla="*/ 2111939 w 2980434"/>
                <a:gd name="connsiteY2824" fmla="*/ 295846 h 736476"/>
                <a:gd name="connsiteX2825" fmla="*/ 2079444 w 2980434"/>
                <a:gd name="connsiteY2825" fmla="*/ 296052 h 736476"/>
                <a:gd name="connsiteX2826" fmla="*/ 2032498 w 2980434"/>
                <a:gd name="connsiteY2826" fmla="*/ 263225 h 736476"/>
                <a:gd name="connsiteX2827" fmla="*/ 2032207 w 2980434"/>
                <a:gd name="connsiteY2827" fmla="*/ 240092 h 736476"/>
                <a:gd name="connsiteX2828" fmla="*/ 2075694 w 2980434"/>
                <a:gd name="connsiteY2828" fmla="*/ 208577 h 736476"/>
                <a:gd name="connsiteX2829" fmla="*/ 2091882 w 2980434"/>
                <a:gd name="connsiteY2829" fmla="*/ 203683 h 736476"/>
                <a:gd name="connsiteX2830" fmla="*/ 1371551 w 2980434"/>
                <a:gd name="connsiteY2830" fmla="*/ 203683 h 736476"/>
                <a:gd name="connsiteX2831" fmla="*/ 1387857 w 2980434"/>
                <a:gd name="connsiteY2831" fmla="*/ 208371 h 736476"/>
                <a:gd name="connsiteX2832" fmla="*/ 1434805 w 2980434"/>
                <a:gd name="connsiteY2832" fmla="*/ 241198 h 736476"/>
                <a:gd name="connsiteX2833" fmla="*/ 1435095 w 2980434"/>
                <a:gd name="connsiteY2833" fmla="*/ 264331 h 736476"/>
                <a:gd name="connsiteX2834" fmla="*/ 1391608 w 2980434"/>
                <a:gd name="connsiteY2834" fmla="*/ 295846 h 736476"/>
                <a:gd name="connsiteX2835" fmla="*/ 1359113 w 2980434"/>
                <a:gd name="connsiteY2835" fmla="*/ 296052 h 736476"/>
                <a:gd name="connsiteX2836" fmla="*/ 1312166 w 2980434"/>
                <a:gd name="connsiteY2836" fmla="*/ 263225 h 736476"/>
                <a:gd name="connsiteX2837" fmla="*/ 1311876 w 2980434"/>
                <a:gd name="connsiteY2837" fmla="*/ 240092 h 736476"/>
                <a:gd name="connsiteX2838" fmla="*/ 1355363 w 2980434"/>
                <a:gd name="connsiteY2838" fmla="*/ 208577 h 736476"/>
                <a:gd name="connsiteX2839" fmla="*/ 1371551 w 2980434"/>
                <a:gd name="connsiteY2839" fmla="*/ 203683 h 736476"/>
                <a:gd name="connsiteX2840" fmla="*/ 652582 w 2980434"/>
                <a:gd name="connsiteY2840" fmla="*/ 203683 h 736476"/>
                <a:gd name="connsiteX2841" fmla="*/ 668890 w 2980434"/>
                <a:gd name="connsiteY2841" fmla="*/ 208371 h 736476"/>
                <a:gd name="connsiteX2842" fmla="*/ 715837 w 2980434"/>
                <a:gd name="connsiteY2842" fmla="*/ 241198 h 736476"/>
                <a:gd name="connsiteX2843" fmla="*/ 716127 w 2980434"/>
                <a:gd name="connsiteY2843" fmla="*/ 264331 h 736476"/>
                <a:gd name="connsiteX2844" fmla="*/ 672639 w 2980434"/>
                <a:gd name="connsiteY2844" fmla="*/ 295846 h 736476"/>
                <a:gd name="connsiteX2845" fmla="*/ 640143 w 2980434"/>
                <a:gd name="connsiteY2845" fmla="*/ 296052 h 736476"/>
                <a:gd name="connsiteX2846" fmla="*/ 593197 w 2980434"/>
                <a:gd name="connsiteY2846" fmla="*/ 263225 h 736476"/>
                <a:gd name="connsiteX2847" fmla="*/ 592907 w 2980434"/>
                <a:gd name="connsiteY2847" fmla="*/ 240092 h 736476"/>
                <a:gd name="connsiteX2848" fmla="*/ 636394 w 2980434"/>
                <a:gd name="connsiteY2848" fmla="*/ 208577 h 736476"/>
                <a:gd name="connsiteX2849" fmla="*/ 652582 w 2980434"/>
                <a:gd name="connsiteY2849" fmla="*/ 203683 h 736476"/>
                <a:gd name="connsiteX2850" fmla="*/ 2489186 w 2980434"/>
                <a:gd name="connsiteY2850" fmla="*/ 201813 h 736476"/>
                <a:gd name="connsiteX2851" fmla="*/ 2496454 w 2980434"/>
                <a:gd name="connsiteY2851" fmla="*/ 203956 h 736476"/>
                <a:gd name="connsiteX2852" fmla="*/ 2525583 w 2980434"/>
                <a:gd name="connsiteY2852" fmla="*/ 224691 h 736476"/>
                <a:gd name="connsiteX2853" fmla="*/ 2525583 w 2980434"/>
                <a:gd name="connsiteY2853" fmla="*/ 235040 h 736476"/>
                <a:gd name="connsiteX2854" fmla="*/ 2491495 w 2980434"/>
                <a:gd name="connsiteY2854" fmla="*/ 259305 h 736476"/>
                <a:gd name="connsiteX2855" fmla="*/ 2476958 w 2980434"/>
                <a:gd name="connsiteY2855" fmla="*/ 259305 h 736476"/>
                <a:gd name="connsiteX2856" fmla="*/ 2447831 w 2980434"/>
                <a:gd name="connsiteY2856" fmla="*/ 238571 h 736476"/>
                <a:gd name="connsiteX2857" fmla="*/ 2447831 w 2980434"/>
                <a:gd name="connsiteY2857" fmla="*/ 228221 h 736476"/>
                <a:gd name="connsiteX2858" fmla="*/ 2481916 w 2980434"/>
                <a:gd name="connsiteY2858" fmla="*/ 203956 h 736476"/>
                <a:gd name="connsiteX2859" fmla="*/ 2489186 w 2980434"/>
                <a:gd name="connsiteY2859" fmla="*/ 201813 h 736476"/>
                <a:gd name="connsiteX2860" fmla="*/ 1768708 w 2980434"/>
                <a:gd name="connsiteY2860" fmla="*/ 201813 h 736476"/>
                <a:gd name="connsiteX2861" fmla="*/ 1775977 w 2980434"/>
                <a:gd name="connsiteY2861" fmla="*/ 203956 h 736476"/>
                <a:gd name="connsiteX2862" fmla="*/ 1805105 w 2980434"/>
                <a:gd name="connsiteY2862" fmla="*/ 224691 h 736476"/>
                <a:gd name="connsiteX2863" fmla="*/ 1805105 w 2980434"/>
                <a:gd name="connsiteY2863" fmla="*/ 235040 h 736476"/>
                <a:gd name="connsiteX2864" fmla="*/ 1771018 w 2980434"/>
                <a:gd name="connsiteY2864" fmla="*/ 259305 h 736476"/>
                <a:gd name="connsiteX2865" fmla="*/ 1756481 w 2980434"/>
                <a:gd name="connsiteY2865" fmla="*/ 259305 h 736476"/>
                <a:gd name="connsiteX2866" fmla="*/ 1727353 w 2980434"/>
                <a:gd name="connsiteY2866" fmla="*/ 238571 h 736476"/>
                <a:gd name="connsiteX2867" fmla="*/ 1727353 w 2980434"/>
                <a:gd name="connsiteY2867" fmla="*/ 228221 h 736476"/>
                <a:gd name="connsiteX2868" fmla="*/ 1761439 w 2980434"/>
                <a:gd name="connsiteY2868" fmla="*/ 203956 h 736476"/>
                <a:gd name="connsiteX2869" fmla="*/ 1768708 w 2980434"/>
                <a:gd name="connsiteY2869" fmla="*/ 201813 h 736476"/>
                <a:gd name="connsiteX2870" fmla="*/ 1048376 w 2980434"/>
                <a:gd name="connsiteY2870" fmla="*/ 201813 h 736476"/>
                <a:gd name="connsiteX2871" fmla="*/ 1055646 w 2980434"/>
                <a:gd name="connsiteY2871" fmla="*/ 203956 h 736476"/>
                <a:gd name="connsiteX2872" fmla="*/ 1084773 w 2980434"/>
                <a:gd name="connsiteY2872" fmla="*/ 224691 h 736476"/>
                <a:gd name="connsiteX2873" fmla="*/ 1084773 w 2980434"/>
                <a:gd name="connsiteY2873" fmla="*/ 235040 h 736476"/>
                <a:gd name="connsiteX2874" fmla="*/ 1050685 w 2980434"/>
                <a:gd name="connsiteY2874" fmla="*/ 259305 h 736476"/>
                <a:gd name="connsiteX2875" fmla="*/ 1036148 w 2980434"/>
                <a:gd name="connsiteY2875" fmla="*/ 259305 h 736476"/>
                <a:gd name="connsiteX2876" fmla="*/ 1007020 w 2980434"/>
                <a:gd name="connsiteY2876" fmla="*/ 238571 h 736476"/>
                <a:gd name="connsiteX2877" fmla="*/ 1007020 w 2980434"/>
                <a:gd name="connsiteY2877" fmla="*/ 228221 h 736476"/>
                <a:gd name="connsiteX2878" fmla="*/ 1041108 w 2980434"/>
                <a:gd name="connsiteY2878" fmla="*/ 203956 h 736476"/>
                <a:gd name="connsiteX2879" fmla="*/ 1048376 w 2980434"/>
                <a:gd name="connsiteY2879" fmla="*/ 201813 h 736476"/>
                <a:gd name="connsiteX2880" fmla="*/ 329408 w 2980434"/>
                <a:gd name="connsiteY2880" fmla="*/ 201813 h 736476"/>
                <a:gd name="connsiteX2881" fmla="*/ 336677 w 2980434"/>
                <a:gd name="connsiteY2881" fmla="*/ 203956 h 736476"/>
                <a:gd name="connsiteX2882" fmla="*/ 365806 w 2980434"/>
                <a:gd name="connsiteY2882" fmla="*/ 224691 h 736476"/>
                <a:gd name="connsiteX2883" fmla="*/ 365806 w 2980434"/>
                <a:gd name="connsiteY2883" fmla="*/ 235040 h 736476"/>
                <a:gd name="connsiteX2884" fmla="*/ 331718 w 2980434"/>
                <a:gd name="connsiteY2884" fmla="*/ 259305 h 736476"/>
                <a:gd name="connsiteX2885" fmla="*/ 317180 w 2980434"/>
                <a:gd name="connsiteY2885" fmla="*/ 259305 h 736476"/>
                <a:gd name="connsiteX2886" fmla="*/ 288053 w 2980434"/>
                <a:gd name="connsiteY2886" fmla="*/ 238571 h 736476"/>
                <a:gd name="connsiteX2887" fmla="*/ 288053 w 2980434"/>
                <a:gd name="connsiteY2887" fmla="*/ 228221 h 736476"/>
                <a:gd name="connsiteX2888" fmla="*/ 322139 w 2980434"/>
                <a:gd name="connsiteY2888" fmla="*/ 203956 h 736476"/>
                <a:gd name="connsiteX2889" fmla="*/ 329408 w 2980434"/>
                <a:gd name="connsiteY2889" fmla="*/ 201813 h 736476"/>
                <a:gd name="connsiteX2890" fmla="*/ 2711928 w 2980434"/>
                <a:gd name="connsiteY2890" fmla="*/ 196450 h 736476"/>
                <a:gd name="connsiteX2891" fmla="*/ 2721338 w 2980434"/>
                <a:gd name="connsiteY2891" fmla="*/ 199319 h 736476"/>
                <a:gd name="connsiteX2892" fmla="*/ 2732413 w 2980434"/>
                <a:gd name="connsiteY2892" fmla="*/ 207390 h 736476"/>
                <a:gd name="connsiteX2893" fmla="*/ 2732190 w 2980434"/>
                <a:gd name="connsiteY2893" fmla="*/ 220853 h 736476"/>
                <a:gd name="connsiteX2894" fmla="*/ 2703324 w 2980434"/>
                <a:gd name="connsiteY2894" fmla="*/ 240924 h 736476"/>
                <a:gd name="connsiteX2895" fmla="*/ 2684411 w 2980434"/>
                <a:gd name="connsiteY2895" fmla="*/ 240765 h 736476"/>
                <a:gd name="connsiteX2896" fmla="*/ 2673335 w 2980434"/>
                <a:gd name="connsiteY2896" fmla="*/ 232693 h 736476"/>
                <a:gd name="connsiteX2897" fmla="*/ 2673559 w 2980434"/>
                <a:gd name="connsiteY2897" fmla="*/ 219229 h 736476"/>
                <a:gd name="connsiteX2898" fmla="*/ 2702425 w 2980434"/>
                <a:gd name="connsiteY2898" fmla="*/ 199160 h 736476"/>
                <a:gd name="connsiteX2899" fmla="*/ 2711928 w 2980434"/>
                <a:gd name="connsiteY2899" fmla="*/ 196450 h 736476"/>
                <a:gd name="connsiteX2900" fmla="*/ 1991450 w 2980434"/>
                <a:gd name="connsiteY2900" fmla="*/ 196450 h 736476"/>
                <a:gd name="connsiteX2901" fmla="*/ 2000860 w 2980434"/>
                <a:gd name="connsiteY2901" fmla="*/ 199319 h 736476"/>
                <a:gd name="connsiteX2902" fmla="*/ 2011937 w 2980434"/>
                <a:gd name="connsiteY2902" fmla="*/ 207390 h 736476"/>
                <a:gd name="connsiteX2903" fmla="*/ 2011713 w 2980434"/>
                <a:gd name="connsiteY2903" fmla="*/ 220853 h 736476"/>
                <a:gd name="connsiteX2904" fmla="*/ 1982847 w 2980434"/>
                <a:gd name="connsiteY2904" fmla="*/ 240924 h 736476"/>
                <a:gd name="connsiteX2905" fmla="*/ 1963933 w 2980434"/>
                <a:gd name="connsiteY2905" fmla="*/ 240765 h 736476"/>
                <a:gd name="connsiteX2906" fmla="*/ 1952857 w 2980434"/>
                <a:gd name="connsiteY2906" fmla="*/ 232693 h 736476"/>
                <a:gd name="connsiteX2907" fmla="*/ 1953081 w 2980434"/>
                <a:gd name="connsiteY2907" fmla="*/ 219229 h 736476"/>
                <a:gd name="connsiteX2908" fmla="*/ 1981947 w 2980434"/>
                <a:gd name="connsiteY2908" fmla="*/ 199160 h 736476"/>
                <a:gd name="connsiteX2909" fmla="*/ 1991450 w 2980434"/>
                <a:gd name="connsiteY2909" fmla="*/ 196450 h 736476"/>
                <a:gd name="connsiteX2910" fmla="*/ 1271118 w 2980434"/>
                <a:gd name="connsiteY2910" fmla="*/ 196450 h 736476"/>
                <a:gd name="connsiteX2911" fmla="*/ 1280529 w 2980434"/>
                <a:gd name="connsiteY2911" fmla="*/ 199319 h 736476"/>
                <a:gd name="connsiteX2912" fmla="*/ 1291604 w 2980434"/>
                <a:gd name="connsiteY2912" fmla="*/ 207390 h 736476"/>
                <a:gd name="connsiteX2913" fmla="*/ 1291381 w 2980434"/>
                <a:gd name="connsiteY2913" fmla="*/ 220853 h 736476"/>
                <a:gd name="connsiteX2914" fmla="*/ 1262514 w 2980434"/>
                <a:gd name="connsiteY2914" fmla="*/ 240924 h 736476"/>
                <a:gd name="connsiteX2915" fmla="*/ 1243602 w 2980434"/>
                <a:gd name="connsiteY2915" fmla="*/ 240765 h 736476"/>
                <a:gd name="connsiteX2916" fmla="*/ 1232526 w 2980434"/>
                <a:gd name="connsiteY2916" fmla="*/ 232693 h 736476"/>
                <a:gd name="connsiteX2917" fmla="*/ 1232749 w 2980434"/>
                <a:gd name="connsiteY2917" fmla="*/ 219229 h 736476"/>
                <a:gd name="connsiteX2918" fmla="*/ 1261615 w 2980434"/>
                <a:gd name="connsiteY2918" fmla="*/ 199160 h 736476"/>
                <a:gd name="connsiteX2919" fmla="*/ 1271118 w 2980434"/>
                <a:gd name="connsiteY2919" fmla="*/ 196450 h 736476"/>
                <a:gd name="connsiteX2920" fmla="*/ 552150 w 2980434"/>
                <a:gd name="connsiteY2920" fmla="*/ 196450 h 736476"/>
                <a:gd name="connsiteX2921" fmla="*/ 561560 w 2980434"/>
                <a:gd name="connsiteY2921" fmla="*/ 199319 h 736476"/>
                <a:gd name="connsiteX2922" fmla="*/ 572635 w 2980434"/>
                <a:gd name="connsiteY2922" fmla="*/ 207390 h 736476"/>
                <a:gd name="connsiteX2923" fmla="*/ 572412 w 2980434"/>
                <a:gd name="connsiteY2923" fmla="*/ 220853 h 736476"/>
                <a:gd name="connsiteX2924" fmla="*/ 543547 w 2980434"/>
                <a:gd name="connsiteY2924" fmla="*/ 240924 h 736476"/>
                <a:gd name="connsiteX2925" fmla="*/ 524633 w 2980434"/>
                <a:gd name="connsiteY2925" fmla="*/ 240765 h 736476"/>
                <a:gd name="connsiteX2926" fmla="*/ 513558 w 2980434"/>
                <a:gd name="connsiteY2926" fmla="*/ 232693 h 736476"/>
                <a:gd name="connsiteX2927" fmla="*/ 513781 w 2980434"/>
                <a:gd name="connsiteY2927" fmla="*/ 219229 h 736476"/>
                <a:gd name="connsiteX2928" fmla="*/ 542647 w 2980434"/>
                <a:gd name="connsiteY2928" fmla="*/ 199160 h 736476"/>
                <a:gd name="connsiteX2929" fmla="*/ 552150 w 2980434"/>
                <a:gd name="connsiteY2929" fmla="*/ 196450 h 736476"/>
                <a:gd name="connsiteX2930" fmla="*/ 2832480 w 2980434"/>
                <a:gd name="connsiteY2930" fmla="*/ 196171 h 736476"/>
                <a:gd name="connsiteX2931" fmla="*/ 2833695 w 2980434"/>
                <a:gd name="connsiteY2931" fmla="*/ 200319 h 736476"/>
                <a:gd name="connsiteX2932" fmla="*/ 2832289 w 2980434"/>
                <a:gd name="connsiteY2932" fmla="*/ 199225 h 736476"/>
                <a:gd name="connsiteX2933" fmla="*/ 2245515 w 2980434"/>
                <a:gd name="connsiteY2933" fmla="*/ 190566 h 736476"/>
                <a:gd name="connsiteX2934" fmla="*/ 2251219 w 2980434"/>
                <a:gd name="connsiteY2934" fmla="*/ 192463 h 736476"/>
                <a:gd name="connsiteX2935" fmla="*/ 2257801 w 2980434"/>
                <a:gd name="connsiteY2935" fmla="*/ 197583 h 736476"/>
                <a:gd name="connsiteX2936" fmla="*/ 2257285 w 2980434"/>
                <a:gd name="connsiteY2936" fmla="*/ 205856 h 736476"/>
                <a:gd name="connsiteX2937" fmla="*/ 2250093 w 2980434"/>
                <a:gd name="connsiteY2937" fmla="*/ 210540 h 736476"/>
                <a:gd name="connsiteX2938" fmla="*/ 2238471 w 2980434"/>
                <a:gd name="connsiteY2938" fmla="*/ 210172 h 736476"/>
                <a:gd name="connsiteX2939" fmla="*/ 2231891 w 2980434"/>
                <a:gd name="connsiteY2939" fmla="*/ 205053 h 736476"/>
                <a:gd name="connsiteX2940" fmla="*/ 2232406 w 2980434"/>
                <a:gd name="connsiteY2940" fmla="*/ 196781 h 736476"/>
                <a:gd name="connsiteX2941" fmla="*/ 2239599 w 2980434"/>
                <a:gd name="connsiteY2941" fmla="*/ 192096 h 736476"/>
                <a:gd name="connsiteX2942" fmla="*/ 2245515 w 2980434"/>
                <a:gd name="connsiteY2942" fmla="*/ 190566 h 736476"/>
                <a:gd name="connsiteX2943" fmla="*/ 1525183 w 2980434"/>
                <a:gd name="connsiteY2943" fmla="*/ 190566 h 736476"/>
                <a:gd name="connsiteX2944" fmla="*/ 1530888 w 2980434"/>
                <a:gd name="connsiteY2944" fmla="*/ 192463 h 736476"/>
                <a:gd name="connsiteX2945" fmla="*/ 1537468 w 2980434"/>
                <a:gd name="connsiteY2945" fmla="*/ 197583 h 736476"/>
                <a:gd name="connsiteX2946" fmla="*/ 1536953 w 2980434"/>
                <a:gd name="connsiteY2946" fmla="*/ 205856 h 736476"/>
                <a:gd name="connsiteX2947" fmla="*/ 1529760 w 2980434"/>
                <a:gd name="connsiteY2947" fmla="*/ 210540 h 736476"/>
                <a:gd name="connsiteX2948" fmla="*/ 1518140 w 2980434"/>
                <a:gd name="connsiteY2948" fmla="*/ 210172 h 736476"/>
                <a:gd name="connsiteX2949" fmla="*/ 1511559 w 2980434"/>
                <a:gd name="connsiteY2949" fmla="*/ 205053 h 736476"/>
                <a:gd name="connsiteX2950" fmla="*/ 1512075 w 2980434"/>
                <a:gd name="connsiteY2950" fmla="*/ 196781 h 736476"/>
                <a:gd name="connsiteX2951" fmla="*/ 1519268 w 2980434"/>
                <a:gd name="connsiteY2951" fmla="*/ 192096 h 736476"/>
                <a:gd name="connsiteX2952" fmla="*/ 1525183 w 2980434"/>
                <a:gd name="connsiteY2952" fmla="*/ 190566 h 736476"/>
                <a:gd name="connsiteX2953" fmla="*/ 806215 w 2980434"/>
                <a:gd name="connsiteY2953" fmla="*/ 190566 h 736476"/>
                <a:gd name="connsiteX2954" fmla="*/ 811919 w 2980434"/>
                <a:gd name="connsiteY2954" fmla="*/ 192463 h 736476"/>
                <a:gd name="connsiteX2955" fmla="*/ 818500 w 2980434"/>
                <a:gd name="connsiteY2955" fmla="*/ 197583 h 736476"/>
                <a:gd name="connsiteX2956" fmla="*/ 817984 w 2980434"/>
                <a:gd name="connsiteY2956" fmla="*/ 205856 h 736476"/>
                <a:gd name="connsiteX2957" fmla="*/ 810791 w 2980434"/>
                <a:gd name="connsiteY2957" fmla="*/ 210540 h 736476"/>
                <a:gd name="connsiteX2958" fmla="*/ 799171 w 2980434"/>
                <a:gd name="connsiteY2958" fmla="*/ 210172 h 736476"/>
                <a:gd name="connsiteX2959" fmla="*/ 792591 w 2980434"/>
                <a:gd name="connsiteY2959" fmla="*/ 205053 h 736476"/>
                <a:gd name="connsiteX2960" fmla="*/ 793106 w 2980434"/>
                <a:gd name="connsiteY2960" fmla="*/ 196781 h 736476"/>
                <a:gd name="connsiteX2961" fmla="*/ 800300 w 2980434"/>
                <a:gd name="connsiteY2961" fmla="*/ 192096 h 736476"/>
                <a:gd name="connsiteX2962" fmla="*/ 806215 w 2980434"/>
                <a:gd name="connsiteY2962" fmla="*/ 190566 h 736476"/>
                <a:gd name="connsiteX2963" fmla="*/ 2335676 w 2980434"/>
                <a:gd name="connsiteY2963" fmla="*/ 185336 h 736476"/>
                <a:gd name="connsiteX2964" fmla="*/ 2344195 w 2980434"/>
                <a:gd name="connsiteY2964" fmla="*/ 187848 h 736476"/>
                <a:gd name="connsiteX2965" fmla="*/ 2378326 w 2980434"/>
                <a:gd name="connsiteY2965" fmla="*/ 212145 h 736476"/>
                <a:gd name="connsiteX2966" fmla="*/ 2378326 w 2980434"/>
                <a:gd name="connsiteY2966" fmla="*/ 224274 h 736476"/>
                <a:gd name="connsiteX2967" fmla="*/ 2332715 w 2980434"/>
                <a:gd name="connsiteY2967" fmla="*/ 256743 h 736476"/>
                <a:gd name="connsiteX2968" fmla="*/ 2315679 w 2980434"/>
                <a:gd name="connsiteY2968" fmla="*/ 256743 h 736476"/>
                <a:gd name="connsiteX2969" fmla="*/ 2281546 w 2980434"/>
                <a:gd name="connsiteY2969" fmla="*/ 232445 h 736476"/>
                <a:gd name="connsiteX2970" fmla="*/ 2281546 w 2980434"/>
                <a:gd name="connsiteY2970" fmla="*/ 220317 h 736476"/>
                <a:gd name="connsiteX2971" fmla="*/ 2327158 w 2980434"/>
                <a:gd name="connsiteY2971" fmla="*/ 187848 h 736476"/>
                <a:gd name="connsiteX2972" fmla="*/ 2335676 w 2980434"/>
                <a:gd name="connsiteY2972" fmla="*/ 185336 h 736476"/>
                <a:gd name="connsiteX2973" fmla="*/ 1615199 w 2980434"/>
                <a:gd name="connsiteY2973" fmla="*/ 185336 h 736476"/>
                <a:gd name="connsiteX2974" fmla="*/ 1623717 w 2980434"/>
                <a:gd name="connsiteY2974" fmla="*/ 187848 h 736476"/>
                <a:gd name="connsiteX2975" fmla="*/ 1657849 w 2980434"/>
                <a:gd name="connsiteY2975" fmla="*/ 212145 h 736476"/>
                <a:gd name="connsiteX2976" fmla="*/ 1657849 w 2980434"/>
                <a:gd name="connsiteY2976" fmla="*/ 224274 h 736476"/>
                <a:gd name="connsiteX2977" fmla="*/ 1612237 w 2980434"/>
                <a:gd name="connsiteY2977" fmla="*/ 256743 h 736476"/>
                <a:gd name="connsiteX2978" fmla="*/ 1595201 w 2980434"/>
                <a:gd name="connsiteY2978" fmla="*/ 256743 h 736476"/>
                <a:gd name="connsiteX2979" fmla="*/ 1561068 w 2980434"/>
                <a:gd name="connsiteY2979" fmla="*/ 232445 h 736476"/>
                <a:gd name="connsiteX2980" fmla="*/ 1561068 w 2980434"/>
                <a:gd name="connsiteY2980" fmla="*/ 220317 h 736476"/>
                <a:gd name="connsiteX2981" fmla="*/ 1606680 w 2980434"/>
                <a:gd name="connsiteY2981" fmla="*/ 187848 h 736476"/>
                <a:gd name="connsiteX2982" fmla="*/ 1615199 w 2980434"/>
                <a:gd name="connsiteY2982" fmla="*/ 185336 h 736476"/>
                <a:gd name="connsiteX2983" fmla="*/ 894867 w 2980434"/>
                <a:gd name="connsiteY2983" fmla="*/ 185336 h 736476"/>
                <a:gd name="connsiteX2984" fmla="*/ 903385 w 2980434"/>
                <a:gd name="connsiteY2984" fmla="*/ 187848 h 736476"/>
                <a:gd name="connsiteX2985" fmla="*/ 937517 w 2980434"/>
                <a:gd name="connsiteY2985" fmla="*/ 212145 h 736476"/>
                <a:gd name="connsiteX2986" fmla="*/ 937517 w 2980434"/>
                <a:gd name="connsiteY2986" fmla="*/ 224274 h 736476"/>
                <a:gd name="connsiteX2987" fmla="*/ 891905 w 2980434"/>
                <a:gd name="connsiteY2987" fmla="*/ 256743 h 736476"/>
                <a:gd name="connsiteX2988" fmla="*/ 874868 w 2980434"/>
                <a:gd name="connsiteY2988" fmla="*/ 256743 h 736476"/>
                <a:gd name="connsiteX2989" fmla="*/ 840737 w 2980434"/>
                <a:gd name="connsiteY2989" fmla="*/ 232445 h 736476"/>
                <a:gd name="connsiteX2990" fmla="*/ 840737 w 2980434"/>
                <a:gd name="connsiteY2990" fmla="*/ 220317 h 736476"/>
                <a:gd name="connsiteX2991" fmla="*/ 886349 w 2980434"/>
                <a:gd name="connsiteY2991" fmla="*/ 187848 h 736476"/>
                <a:gd name="connsiteX2992" fmla="*/ 894867 w 2980434"/>
                <a:gd name="connsiteY2992" fmla="*/ 185336 h 736476"/>
                <a:gd name="connsiteX2993" fmla="*/ 175898 w 2980434"/>
                <a:gd name="connsiteY2993" fmla="*/ 185336 h 736476"/>
                <a:gd name="connsiteX2994" fmla="*/ 184417 w 2980434"/>
                <a:gd name="connsiteY2994" fmla="*/ 187848 h 736476"/>
                <a:gd name="connsiteX2995" fmla="*/ 218549 w 2980434"/>
                <a:gd name="connsiteY2995" fmla="*/ 212145 h 736476"/>
                <a:gd name="connsiteX2996" fmla="*/ 218549 w 2980434"/>
                <a:gd name="connsiteY2996" fmla="*/ 224274 h 736476"/>
                <a:gd name="connsiteX2997" fmla="*/ 172937 w 2980434"/>
                <a:gd name="connsiteY2997" fmla="*/ 256743 h 736476"/>
                <a:gd name="connsiteX2998" fmla="*/ 155901 w 2980434"/>
                <a:gd name="connsiteY2998" fmla="*/ 256743 h 736476"/>
                <a:gd name="connsiteX2999" fmla="*/ 143254 w 2980434"/>
                <a:gd name="connsiteY2999" fmla="*/ 247739 h 736476"/>
                <a:gd name="connsiteX3000" fmla="*/ 159075 w 2980434"/>
                <a:gd name="connsiteY3000" fmla="*/ 193760 h 736476"/>
                <a:gd name="connsiteX3001" fmla="*/ 167380 w 2980434"/>
                <a:gd name="connsiteY3001" fmla="*/ 187848 h 736476"/>
                <a:gd name="connsiteX3002" fmla="*/ 175898 w 2980434"/>
                <a:gd name="connsiteY3002" fmla="*/ 185336 h 736476"/>
                <a:gd name="connsiteX3003" fmla="*/ 2125437 w 2980434"/>
                <a:gd name="connsiteY3003" fmla="*/ 184739 h 736476"/>
                <a:gd name="connsiteX3004" fmla="*/ 2131140 w 2980434"/>
                <a:gd name="connsiteY3004" fmla="*/ 186635 h 736476"/>
                <a:gd name="connsiteX3005" fmla="*/ 2137722 w 2980434"/>
                <a:gd name="connsiteY3005" fmla="*/ 191754 h 736476"/>
                <a:gd name="connsiteX3006" fmla="*/ 2137206 w 2980434"/>
                <a:gd name="connsiteY3006" fmla="*/ 200027 h 736476"/>
                <a:gd name="connsiteX3007" fmla="*/ 2130013 w 2980434"/>
                <a:gd name="connsiteY3007" fmla="*/ 204712 h 736476"/>
                <a:gd name="connsiteX3008" fmla="*/ 2118393 w 2980434"/>
                <a:gd name="connsiteY3008" fmla="*/ 204344 h 736476"/>
                <a:gd name="connsiteX3009" fmla="*/ 2111813 w 2980434"/>
                <a:gd name="connsiteY3009" fmla="*/ 199225 h 736476"/>
                <a:gd name="connsiteX3010" fmla="*/ 2112328 w 2980434"/>
                <a:gd name="connsiteY3010" fmla="*/ 190954 h 736476"/>
                <a:gd name="connsiteX3011" fmla="*/ 2119521 w 2980434"/>
                <a:gd name="connsiteY3011" fmla="*/ 186268 h 736476"/>
                <a:gd name="connsiteX3012" fmla="*/ 2125437 w 2980434"/>
                <a:gd name="connsiteY3012" fmla="*/ 184739 h 736476"/>
                <a:gd name="connsiteX3013" fmla="*/ 1405105 w 2980434"/>
                <a:gd name="connsiteY3013" fmla="*/ 184739 h 736476"/>
                <a:gd name="connsiteX3014" fmla="*/ 1410808 w 2980434"/>
                <a:gd name="connsiteY3014" fmla="*/ 186635 h 736476"/>
                <a:gd name="connsiteX3015" fmla="*/ 1417390 w 2980434"/>
                <a:gd name="connsiteY3015" fmla="*/ 191754 h 736476"/>
                <a:gd name="connsiteX3016" fmla="*/ 1416875 w 2980434"/>
                <a:gd name="connsiteY3016" fmla="*/ 200027 h 736476"/>
                <a:gd name="connsiteX3017" fmla="*/ 1409682 w 2980434"/>
                <a:gd name="connsiteY3017" fmla="*/ 204712 h 736476"/>
                <a:gd name="connsiteX3018" fmla="*/ 1398062 w 2980434"/>
                <a:gd name="connsiteY3018" fmla="*/ 204344 h 736476"/>
                <a:gd name="connsiteX3019" fmla="*/ 1391481 w 2980434"/>
                <a:gd name="connsiteY3019" fmla="*/ 199225 h 736476"/>
                <a:gd name="connsiteX3020" fmla="*/ 1391996 w 2980434"/>
                <a:gd name="connsiteY3020" fmla="*/ 190954 h 736476"/>
                <a:gd name="connsiteX3021" fmla="*/ 1399189 w 2980434"/>
                <a:gd name="connsiteY3021" fmla="*/ 186268 h 736476"/>
                <a:gd name="connsiteX3022" fmla="*/ 1405105 w 2980434"/>
                <a:gd name="connsiteY3022" fmla="*/ 184739 h 736476"/>
                <a:gd name="connsiteX3023" fmla="*/ 686136 w 2980434"/>
                <a:gd name="connsiteY3023" fmla="*/ 184739 h 736476"/>
                <a:gd name="connsiteX3024" fmla="*/ 691841 w 2980434"/>
                <a:gd name="connsiteY3024" fmla="*/ 186635 h 736476"/>
                <a:gd name="connsiteX3025" fmla="*/ 698421 w 2980434"/>
                <a:gd name="connsiteY3025" fmla="*/ 191754 h 736476"/>
                <a:gd name="connsiteX3026" fmla="*/ 697906 w 2980434"/>
                <a:gd name="connsiteY3026" fmla="*/ 200027 h 736476"/>
                <a:gd name="connsiteX3027" fmla="*/ 690714 w 2980434"/>
                <a:gd name="connsiteY3027" fmla="*/ 204712 h 736476"/>
                <a:gd name="connsiteX3028" fmla="*/ 679094 w 2980434"/>
                <a:gd name="connsiteY3028" fmla="*/ 204344 h 736476"/>
                <a:gd name="connsiteX3029" fmla="*/ 672512 w 2980434"/>
                <a:gd name="connsiteY3029" fmla="*/ 199225 h 736476"/>
                <a:gd name="connsiteX3030" fmla="*/ 673028 w 2980434"/>
                <a:gd name="connsiteY3030" fmla="*/ 190954 h 736476"/>
                <a:gd name="connsiteX3031" fmla="*/ 680221 w 2980434"/>
                <a:gd name="connsiteY3031" fmla="*/ 186268 h 736476"/>
                <a:gd name="connsiteX3032" fmla="*/ 686136 w 2980434"/>
                <a:gd name="connsiteY3032" fmla="*/ 184739 h 736476"/>
                <a:gd name="connsiteX3033" fmla="*/ 2179618 w 2980434"/>
                <a:gd name="connsiteY3033" fmla="*/ 183721 h 736476"/>
                <a:gd name="connsiteX3034" fmla="*/ 2185568 w 2980434"/>
                <a:gd name="connsiteY3034" fmla="*/ 185475 h 736476"/>
                <a:gd name="connsiteX3035" fmla="*/ 2209035 w 2980434"/>
                <a:gd name="connsiteY3035" fmla="*/ 202181 h 736476"/>
                <a:gd name="connsiteX3036" fmla="*/ 2209035 w 2980434"/>
                <a:gd name="connsiteY3036" fmla="*/ 210652 h 736476"/>
                <a:gd name="connsiteX3037" fmla="*/ 2174986 w 2980434"/>
                <a:gd name="connsiteY3037" fmla="*/ 234891 h 736476"/>
                <a:gd name="connsiteX3038" fmla="*/ 2163084 w 2980434"/>
                <a:gd name="connsiteY3038" fmla="*/ 234891 h 736476"/>
                <a:gd name="connsiteX3039" fmla="*/ 2139618 w 2980434"/>
                <a:gd name="connsiteY3039" fmla="*/ 218186 h 736476"/>
                <a:gd name="connsiteX3040" fmla="*/ 2139618 w 2980434"/>
                <a:gd name="connsiteY3040" fmla="*/ 209714 h 736476"/>
                <a:gd name="connsiteX3041" fmla="*/ 2173667 w 2980434"/>
                <a:gd name="connsiteY3041" fmla="*/ 185475 h 736476"/>
                <a:gd name="connsiteX3042" fmla="*/ 2179618 w 2980434"/>
                <a:gd name="connsiteY3042" fmla="*/ 183721 h 736476"/>
                <a:gd name="connsiteX3043" fmla="*/ 1459287 w 2980434"/>
                <a:gd name="connsiteY3043" fmla="*/ 183721 h 736476"/>
                <a:gd name="connsiteX3044" fmla="*/ 1465237 w 2980434"/>
                <a:gd name="connsiteY3044" fmla="*/ 185475 h 736476"/>
                <a:gd name="connsiteX3045" fmla="*/ 1488703 w 2980434"/>
                <a:gd name="connsiteY3045" fmla="*/ 202181 h 736476"/>
                <a:gd name="connsiteX3046" fmla="*/ 1488703 w 2980434"/>
                <a:gd name="connsiteY3046" fmla="*/ 210652 h 736476"/>
                <a:gd name="connsiteX3047" fmla="*/ 1454653 w 2980434"/>
                <a:gd name="connsiteY3047" fmla="*/ 234891 h 736476"/>
                <a:gd name="connsiteX3048" fmla="*/ 1442753 w 2980434"/>
                <a:gd name="connsiteY3048" fmla="*/ 234891 h 736476"/>
                <a:gd name="connsiteX3049" fmla="*/ 1419285 w 2980434"/>
                <a:gd name="connsiteY3049" fmla="*/ 218186 h 736476"/>
                <a:gd name="connsiteX3050" fmla="*/ 1419285 w 2980434"/>
                <a:gd name="connsiteY3050" fmla="*/ 209714 h 736476"/>
                <a:gd name="connsiteX3051" fmla="*/ 1453334 w 2980434"/>
                <a:gd name="connsiteY3051" fmla="*/ 185475 h 736476"/>
                <a:gd name="connsiteX3052" fmla="*/ 1459287 w 2980434"/>
                <a:gd name="connsiteY3052" fmla="*/ 183721 h 736476"/>
                <a:gd name="connsiteX3053" fmla="*/ 740318 w 2980434"/>
                <a:gd name="connsiteY3053" fmla="*/ 183721 h 736476"/>
                <a:gd name="connsiteX3054" fmla="*/ 746267 w 2980434"/>
                <a:gd name="connsiteY3054" fmla="*/ 185475 h 736476"/>
                <a:gd name="connsiteX3055" fmla="*/ 769734 w 2980434"/>
                <a:gd name="connsiteY3055" fmla="*/ 202181 h 736476"/>
                <a:gd name="connsiteX3056" fmla="*/ 769734 w 2980434"/>
                <a:gd name="connsiteY3056" fmla="*/ 210652 h 736476"/>
                <a:gd name="connsiteX3057" fmla="*/ 735685 w 2980434"/>
                <a:gd name="connsiteY3057" fmla="*/ 234891 h 736476"/>
                <a:gd name="connsiteX3058" fmla="*/ 723785 w 2980434"/>
                <a:gd name="connsiteY3058" fmla="*/ 234891 h 736476"/>
                <a:gd name="connsiteX3059" fmla="*/ 700318 w 2980434"/>
                <a:gd name="connsiteY3059" fmla="*/ 218186 h 736476"/>
                <a:gd name="connsiteX3060" fmla="*/ 700317 w 2980434"/>
                <a:gd name="connsiteY3060" fmla="*/ 209714 h 736476"/>
                <a:gd name="connsiteX3061" fmla="*/ 734367 w 2980434"/>
                <a:gd name="connsiteY3061" fmla="*/ 185475 h 736476"/>
                <a:gd name="connsiteX3062" fmla="*/ 740318 w 2980434"/>
                <a:gd name="connsiteY3062" fmla="*/ 183721 h 736476"/>
                <a:gd name="connsiteX3063" fmla="*/ 2290546 w 2980434"/>
                <a:gd name="connsiteY3063" fmla="*/ 177939 h 736476"/>
                <a:gd name="connsiteX3064" fmla="*/ 2296250 w 2980434"/>
                <a:gd name="connsiteY3064" fmla="*/ 179836 h 736476"/>
                <a:gd name="connsiteX3065" fmla="*/ 2302831 w 2980434"/>
                <a:gd name="connsiteY3065" fmla="*/ 184956 h 736476"/>
                <a:gd name="connsiteX3066" fmla="*/ 2302315 w 2980434"/>
                <a:gd name="connsiteY3066" fmla="*/ 193227 h 736476"/>
                <a:gd name="connsiteX3067" fmla="*/ 2295123 w 2980434"/>
                <a:gd name="connsiteY3067" fmla="*/ 197912 h 736476"/>
                <a:gd name="connsiteX3068" fmla="*/ 2283502 w 2980434"/>
                <a:gd name="connsiteY3068" fmla="*/ 197546 h 736476"/>
                <a:gd name="connsiteX3069" fmla="*/ 2276921 w 2980434"/>
                <a:gd name="connsiteY3069" fmla="*/ 192425 h 736476"/>
                <a:gd name="connsiteX3070" fmla="*/ 2277437 w 2980434"/>
                <a:gd name="connsiteY3070" fmla="*/ 184154 h 736476"/>
                <a:gd name="connsiteX3071" fmla="*/ 2284630 w 2980434"/>
                <a:gd name="connsiteY3071" fmla="*/ 179468 h 736476"/>
                <a:gd name="connsiteX3072" fmla="*/ 2290546 w 2980434"/>
                <a:gd name="connsiteY3072" fmla="*/ 177939 h 736476"/>
                <a:gd name="connsiteX3073" fmla="*/ 1570070 w 2980434"/>
                <a:gd name="connsiteY3073" fmla="*/ 177939 h 736476"/>
                <a:gd name="connsiteX3074" fmla="*/ 1575773 w 2980434"/>
                <a:gd name="connsiteY3074" fmla="*/ 179836 h 736476"/>
                <a:gd name="connsiteX3075" fmla="*/ 1582355 w 2980434"/>
                <a:gd name="connsiteY3075" fmla="*/ 184956 h 736476"/>
                <a:gd name="connsiteX3076" fmla="*/ 1581838 w 2980434"/>
                <a:gd name="connsiteY3076" fmla="*/ 193227 h 736476"/>
                <a:gd name="connsiteX3077" fmla="*/ 1574645 w 2980434"/>
                <a:gd name="connsiteY3077" fmla="*/ 197912 h 736476"/>
                <a:gd name="connsiteX3078" fmla="*/ 1563025 w 2980434"/>
                <a:gd name="connsiteY3078" fmla="*/ 197546 h 736476"/>
                <a:gd name="connsiteX3079" fmla="*/ 1556445 w 2980434"/>
                <a:gd name="connsiteY3079" fmla="*/ 192425 h 736476"/>
                <a:gd name="connsiteX3080" fmla="*/ 1556960 w 2980434"/>
                <a:gd name="connsiteY3080" fmla="*/ 184154 h 736476"/>
                <a:gd name="connsiteX3081" fmla="*/ 1564153 w 2980434"/>
                <a:gd name="connsiteY3081" fmla="*/ 179468 h 736476"/>
                <a:gd name="connsiteX3082" fmla="*/ 1570070 w 2980434"/>
                <a:gd name="connsiteY3082" fmla="*/ 177939 h 736476"/>
                <a:gd name="connsiteX3083" fmla="*/ 849737 w 2980434"/>
                <a:gd name="connsiteY3083" fmla="*/ 177939 h 736476"/>
                <a:gd name="connsiteX3084" fmla="*/ 855441 w 2980434"/>
                <a:gd name="connsiteY3084" fmla="*/ 179836 h 736476"/>
                <a:gd name="connsiteX3085" fmla="*/ 862022 w 2980434"/>
                <a:gd name="connsiteY3085" fmla="*/ 184956 h 736476"/>
                <a:gd name="connsiteX3086" fmla="*/ 861507 w 2980434"/>
                <a:gd name="connsiteY3086" fmla="*/ 193227 h 736476"/>
                <a:gd name="connsiteX3087" fmla="*/ 854314 w 2980434"/>
                <a:gd name="connsiteY3087" fmla="*/ 197912 h 736476"/>
                <a:gd name="connsiteX3088" fmla="*/ 842694 w 2980434"/>
                <a:gd name="connsiteY3088" fmla="*/ 197546 h 736476"/>
                <a:gd name="connsiteX3089" fmla="*/ 836113 w 2980434"/>
                <a:gd name="connsiteY3089" fmla="*/ 192425 h 736476"/>
                <a:gd name="connsiteX3090" fmla="*/ 836628 w 2980434"/>
                <a:gd name="connsiteY3090" fmla="*/ 184154 h 736476"/>
                <a:gd name="connsiteX3091" fmla="*/ 843820 w 2980434"/>
                <a:gd name="connsiteY3091" fmla="*/ 179468 h 736476"/>
                <a:gd name="connsiteX3092" fmla="*/ 849737 w 2980434"/>
                <a:gd name="connsiteY3092" fmla="*/ 177939 h 736476"/>
                <a:gd name="connsiteX3093" fmla="*/ 2791092 w 2980434"/>
                <a:gd name="connsiteY3093" fmla="*/ 173813 h 736476"/>
                <a:gd name="connsiteX3094" fmla="*/ 2797480 w 2980434"/>
                <a:gd name="connsiteY3094" fmla="*/ 175760 h 736476"/>
                <a:gd name="connsiteX3095" fmla="*/ 2804999 w 2980434"/>
                <a:gd name="connsiteY3095" fmla="*/ 181240 h 736476"/>
                <a:gd name="connsiteX3096" fmla="*/ 2804847 w 2980434"/>
                <a:gd name="connsiteY3096" fmla="*/ 190381 h 736476"/>
                <a:gd name="connsiteX3097" fmla="*/ 2771318 w 2980434"/>
                <a:gd name="connsiteY3097" fmla="*/ 213692 h 736476"/>
                <a:gd name="connsiteX3098" fmla="*/ 2758479 w 2980434"/>
                <a:gd name="connsiteY3098" fmla="*/ 213586 h 736476"/>
                <a:gd name="connsiteX3099" fmla="*/ 2750959 w 2980434"/>
                <a:gd name="connsiteY3099" fmla="*/ 208106 h 736476"/>
                <a:gd name="connsiteX3100" fmla="*/ 2751111 w 2980434"/>
                <a:gd name="connsiteY3100" fmla="*/ 198965 h 736476"/>
                <a:gd name="connsiteX3101" fmla="*/ 2784641 w 2980434"/>
                <a:gd name="connsiteY3101" fmla="*/ 175652 h 736476"/>
                <a:gd name="connsiteX3102" fmla="*/ 2791092 w 2980434"/>
                <a:gd name="connsiteY3102" fmla="*/ 173813 h 736476"/>
                <a:gd name="connsiteX3103" fmla="*/ 2070614 w 2980434"/>
                <a:gd name="connsiteY3103" fmla="*/ 173813 h 736476"/>
                <a:gd name="connsiteX3104" fmla="*/ 2077004 w 2980434"/>
                <a:gd name="connsiteY3104" fmla="*/ 175760 h 736476"/>
                <a:gd name="connsiteX3105" fmla="*/ 2084521 w 2980434"/>
                <a:gd name="connsiteY3105" fmla="*/ 181240 h 736476"/>
                <a:gd name="connsiteX3106" fmla="*/ 2084369 w 2980434"/>
                <a:gd name="connsiteY3106" fmla="*/ 190381 h 736476"/>
                <a:gd name="connsiteX3107" fmla="*/ 2050841 w 2980434"/>
                <a:gd name="connsiteY3107" fmla="*/ 213692 h 736476"/>
                <a:gd name="connsiteX3108" fmla="*/ 2038001 w 2980434"/>
                <a:gd name="connsiteY3108" fmla="*/ 213586 h 736476"/>
                <a:gd name="connsiteX3109" fmla="*/ 2030482 w 2980434"/>
                <a:gd name="connsiteY3109" fmla="*/ 208106 h 736476"/>
                <a:gd name="connsiteX3110" fmla="*/ 2030633 w 2980434"/>
                <a:gd name="connsiteY3110" fmla="*/ 198965 h 736476"/>
                <a:gd name="connsiteX3111" fmla="*/ 2064164 w 2980434"/>
                <a:gd name="connsiteY3111" fmla="*/ 175652 h 736476"/>
                <a:gd name="connsiteX3112" fmla="*/ 2070614 w 2980434"/>
                <a:gd name="connsiteY3112" fmla="*/ 173813 h 736476"/>
                <a:gd name="connsiteX3113" fmla="*/ 1350282 w 2980434"/>
                <a:gd name="connsiteY3113" fmla="*/ 173813 h 736476"/>
                <a:gd name="connsiteX3114" fmla="*/ 1356671 w 2980434"/>
                <a:gd name="connsiteY3114" fmla="*/ 175760 h 736476"/>
                <a:gd name="connsiteX3115" fmla="*/ 1364190 w 2980434"/>
                <a:gd name="connsiteY3115" fmla="*/ 181240 h 736476"/>
                <a:gd name="connsiteX3116" fmla="*/ 1364038 w 2980434"/>
                <a:gd name="connsiteY3116" fmla="*/ 190381 h 736476"/>
                <a:gd name="connsiteX3117" fmla="*/ 1330510 w 2980434"/>
                <a:gd name="connsiteY3117" fmla="*/ 213692 h 736476"/>
                <a:gd name="connsiteX3118" fmla="*/ 1317668 w 2980434"/>
                <a:gd name="connsiteY3118" fmla="*/ 213586 h 736476"/>
                <a:gd name="connsiteX3119" fmla="*/ 1310151 w 2980434"/>
                <a:gd name="connsiteY3119" fmla="*/ 208106 h 736476"/>
                <a:gd name="connsiteX3120" fmla="*/ 1310302 w 2980434"/>
                <a:gd name="connsiteY3120" fmla="*/ 198965 h 736476"/>
                <a:gd name="connsiteX3121" fmla="*/ 1343831 w 2980434"/>
                <a:gd name="connsiteY3121" fmla="*/ 175652 h 736476"/>
                <a:gd name="connsiteX3122" fmla="*/ 1350282 w 2980434"/>
                <a:gd name="connsiteY3122" fmla="*/ 173813 h 736476"/>
                <a:gd name="connsiteX3123" fmla="*/ 631315 w 2980434"/>
                <a:gd name="connsiteY3123" fmla="*/ 173813 h 736476"/>
                <a:gd name="connsiteX3124" fmla="*/ 637702 w 2980434"/>
                <a:gd name="connsiteY3124" fmla="*/ 175760 h 736476"/>
                <a:gd name="connsiteX3125" fmla="*/ 645222 w 2980434"/>
                <a:gd name="connsiteY3125" fmla="*/ 181240 h 736476"/>
                <a:gd name="connsiteX3126" fmla="*/ 645070 w 2980434"/>
                <a:gd name="connsiteY3126" fmla="*/ 190381 h 736476"/>
                <a:gd name="connsiteX3127" fmla="*/ 611541 w 2980434"/>
                <a:gd name="connsiteY3127" fmla="*/ 213692 h 736476"/>
                <a:gd name="connsiteX3128" fmla="*/ 598701 w 2980434"/>
                <a:gd name="connsiteY3128" fmla="*/ 213586 h 736476"/>
                <a:gd name="connsiteX3129" fmla="*/ 591182 w 2980434"/>
                <a:gd name="connsiteY3129" fmla="*/ 208106 h 736476"/>
                <a:gd name="connsiteX3130" fmla="*/ 591333 w 2980434"/>
                <a:gd name="connsiteY3130" fmla="*/ 198965 h 736476"/>
                <a:gd name="connsiteX3131" fmla="*/ 624863 w 2980434"/>
                <a:gd name="connsiteY3131" fmla="*/ 175652 h 736476"/>
                <a:gd name="connsiteX3132" fmla="*/ 631315 w 2980434"/>
                <a:gd name="connsiteY3132" fmla="*/ 173813 h 736476"/>
                <a:gd name="connsiteX3133" fmla="*/ 2612870 w 2980434"/>
                <a:gd name="connsiteY3133" fmla="*/ 147055 h 736476"/>
                <a:gd name="connsiteX3134" fmla="*/ 2621619 w 2980434"/>
                <a:gd name="connsiteY3134" fmla="*/ 149635 h 736476"/>
                <a:gd name="connsiteX3135" fmla="*/ 2680784 w 2980434"/>
                <a:gd name="connsiteY3135" fmla="*/ 191753 h 736476"/>
                <a:gd name="connsiteX3136" fmla="*/ 2680784 w 2980434"/>
                <a:gd name="connsiteY3136" fmla="*/ 204211 h 736476"/>
                <a:gd name="connsiteX3137" fmla="*/ 2606849 w 2980434"/>
                <a:gd name="connsiteY3137" fmla="*/ 256841 h 736476"/>
                <a:gd name="connsiteX3138" fmla="*/ 2589350 w 2980434"/>
                <a:gd name="connsiteY3138" fmla="*/ 256841 h 736476"/>
                <a:gd name="connsiteX3139" fmla="*/ 2530184 w 2980434"/>
                <a:gd name="connsiteY3139" fmla="*/ 214724 h 736476"/>
                <a:gd name="connsiteX3140" fmla="*/ 2530184 w 2980434"/>
                <a:gd name="connsiteY3140" fmla="*/ 202266 h 736476"/>
                <a:gd name="connsiteX3141" fmla="*/ 2604118 w 2980434"/>
                <a:gd name="connsiteY3141" fmla="*/ 149635 h 736476"/>
                <a:gd name="connsiteX3142" fmla="*/ 2612870 w 2980434"/>
                <a:gd name="connsiteY3142" fmla="*/ 147055 h 736476"/>
                <a:gd name="connsiteX3143" fmla="*/ 1892392 w 2980434"/>
                <a:gd name="connsiteY3143" fmla="*/ 147055 h 736476"/>
                <a:gd name="connsiteX3144" fmla="*/ 1901141 w 2980434"/>
                <a:gd name="connsiteY3144" fmla="*/ 149635 h 736476"/>
                <a:gd name="connsiteX3145" fmla="*/ 1960306 w 2980434"/>
                <a:gd name="connsiteY3145" fmla="*/ 191753 h 736476"/>
                <a:gd name="connsiteX3146" fmla="*/ 1960306 w 2980434"/>
                <a:gd name="connsiteY3146" fmla="*/ 204211 h 736476"/>
                <a:gd name="connsiteX3147" fmla="*/ 1886372 w 2980434"/>
                <a:gd name="connsiteY3147" fmla="*/ 256841 h 736476"/>
                <a:gd name="connsiteX3148" fmla="*/ 1868872 w 2980434"/>
                <a:gd name="connsiteY3148" fmla="*/ 256841 h 736476"/>
                <a:gd name="connsiteX3149" fmla="*/ 1809707 w 2980434"/>
                <a:gd name="connsiteY3149" fmla="*/ 214724 h 736476"/>
                <a:gd name="connsiteX3150" fmla="*/ 1809707 w 2980434"/>
                <a:gd name="connsiteY3150" fmla="*/ 202266 h 736476"/>
                <a:gd name="connsiteX3151" fmla="*/ 1883642 w 2980434"/>
                <a:gd name="connsiteY3151" fmla="*/ 149635 h 736476"/>
                <a:gd name="connsiteX3152" fmla="*/ 1892392 w 2980434"/>
                <a:gd name="connsiteY3152" fmla="*/ 147055 h 736476"/>
                <a:gd name="connsiteX3153" fmla="*/ 1172060 w 2980434"/>
                <a:gd name="connsiteY3153" fmla="*/ 147055 h 736476"/>
                <a:gd name="connsiteX3154" fmla="*/ 1180809 w 2980434"/>
                <a:gd name="connsiteY3154" fmla="*/ 149635 h 736476"/>
                <a:gd name="connsiteX3155" fmla="*/ 1239974 w 2980434"/>
                <a:gd name="connsiteY3155" fmla="*/ 191753 h 736476"/>
                <a:gd name="connsiteX3156" fmla="*/ 1239974 w 2980434"/>
                <a:gd name="connsiteY3156" fmla="*/ 204211 h 736476"/>
                <a:gd name="connsiteX3157" fmla="*/ 1166039 w 2980434"/>
                <a:gd name="connsiteY3157" fmla="*/ 256841 h 736476"/>
                <a:gd name="connsiteX3158" fmla="*/ 1148540 w 2980434"/>
                <a:gd name="connsiteY3158" fmla="*/ 256841 h 736476"/>
                <a:gd name="connsiteX3159" fmla="*/ 1089375 w 2980434"/>
                <a:gd name="connsiteY3159" fmla="*/ 214724 h 736476"/>
                <a:gd name="connsiteX3160" fmla="*/ 1089375 w 2980434"/>
                <a:gd name="connsiteY3160" fmla="*/ 202266 h 736476"/>
                <a:gd name="connsiteX3161" fmla="*/ 1163310 w 2980434"/>
                <a:gd name="connsiteY3161" fmla="*/ 149635 h 736476"/>
                <a:gd name="connsiteX3162" fmla="*/ 1172060 w 2980434"/>
                <a:gd name="connsiteY3162" fmla="*/ 147055 h 736476"/>
                <a:gd name="connsiteX3163" fmla="*/ 453092 w 2980434"/>
                <a:gd name="connsiteY3163" fmla="*/ 147055 h 736476"/>
                <a:gd name="connsiteX3164" fmla="*/ 461841 w 2980434"/>
                <a:gd name="connsiteY3164" fmla="*/ 149635 h 736476"/>
                <a:gd name="connsiteX3165" fmla="*/ 521006 w 2980434"/>
                <a:gd name="connsiteY3165" fmla="*/ 191753 h 736476"/>
                <a:gd name="connsiteX3166" fmla="*/ 521006 w 2980434"/>
                <a:gd name="connsiteY3166" fmla="*/ 204211 h 736476"/>
                <a:gd name="connsiteX3167" fmla="*/ 447072 w 2980434"/>
                <a:gd name="connsiteY3167" fmla="*/ 256841 h 736476"/>
                <a:gd name="connsiteX3168" fmla="*/ 429573 w 2980434"/>
                <a:gd name="connsiteY3168" fmla="*/ 256841 h 736476"/>
                <a:gd name="connsiteX3169" fmla="*/ 370406 w 2980434"/>
                <a:gd name="connsiteY3169" fmla="*/ 214724 h 736476"/>
                <a:gd name="connsiteX3170" fmla="*/ 370406 w 2980434"/>
                <a:gd name="connsiteY3170" fmla="*/ 202266 h 736476"/>
                <a:gd name="connsiteX3171" fmla="*/ 444341 w 2980434"/>
                <a:gd name="connsiteY3171" fmla="*/ 149635 h 736476"/>
                <a:gd name="connsiteX3172" fmla="*/ 453092 w 2980434"/>
                <a:gd name="connsiteY3172" fmla="*/ 147055 h 736476"/>
                <a:gd name="connsiteX3173" fmla="*/ 2411407 w 2980434"/>
                <a:gd name="connsiteY3173" fmla="*/ 145119 h 736476"/>
                <a:gd name="connsiteX3174" fmla="*/ 2420153 w 2980434"/>
                <a:gd name="connsiteY3174" fmla="*/ 147697 h 736476"/>
                <a:gd name="connsiteX3175" fmla="*/ 2471570 w 2980434"/>
                <a:gd name="connsiteY3175" fmla="*/ 184300 h 736476"/>
                <a:gd name="connsiteX3176" fmla="*/ 2471570 w 2980434"/>
                <a:gd name="connsiteY3176" fmla="*/ 196750 h 736476"/>
                <a:gd name="connsiteX3177" fmla="*/ 2436526 w 2980434"/>
                <a:gd name="connsiteY3177" fmla="*/ 221697 h 736476"/>
                <a:gd name="connsiteX3178" fmla="*/ 2419036 w 2980434"/>
                <a:gd name="connsiteY3178" fmla="*/ 221697 h 736476"/>
                <a:gd name="connsiteX3179" fmla="*/ 2367618 w 2980434"/>
                <a:gd name="connsiteY3179" fmla="*/ 185095 h 736476"/>
                <a:gd name="connsiteX3180" fmla="*/ 2367618 w 2980434"/>
                <a:gd name="connsiteY3180" fmla="*/ 172644 h 736476"/>
                <a:gd name="connsiteX3181" fmla="*/ 2402662 w 2980434"/>
                <a:gd name="connsiteY3181" fmla="*/ 147697 h 736476"/>
                <a:gd name="connsiteX3182" fmla="*/ 2411407 w 2980434"/>
                <a:gd name="connsiteY3182" fmla="*/ 145119 h 736476"/>
                <a:gd name="connsiteX3183" fmla="*/ 1690930 w 2980434"/>
                <a:gd name="connsiteY3183" fmla="*/ 145119 h 736476"/>
                <a:gd name="connsiteX3184" fmla="*/ 1699675 w 2980434"/>
                <a:gd name="connsiteY3184" fmla="*/ 147697 h 736476"/>
                <a:gd name="connsiteX3185" fmla="*/ 1751093 w 2980434"/>
                <a:gd name="connsiteY3185" fmla="*/ 184300 h 736476"/>
                <a:gd name="connsiteX3186" fmla="*/ 1751093 w 2980434"/>
                <a:gd name="connsiteY3186" fmla="*/ 196750 h 736476"/>
                <a:gd name="connsiteX3187" fmla="*/ 1716049 w 2980434"/>
                <a:gd name="connsiteY3187" fmla="*/ 221697 h 736476"/>
                <a:gd name="connsiteX3188" fmla="*/ 1698558 w 2980434"/>
                <a:gd name="connsiteY3188" fmla="*/ 221697 h 736476"/>
                <a:gd name="connsiteX3189" fmla="*/ 1647141 w 2980434"/>
                <a:gd name="connsiteY3189" fmla="*/ 185095 h 736476"/>
                <a:gd name="connsiteX3190" fmla="*/ 1647141 w 2980434"/>
                <a:gd name="connsiteY3190" fmla="*/ 172644 h 736476"/>
                <a:gd name="connsiteX3191" fmla="*/ 1682185 w 2980434"/>
                <a:gd name="connsiteY3191" fmla="*/ 147697 h 736476"/>
                <a:gd name="connsiteX3192" fmla="*/ 1690930 w 2980434"/>
                <a:gd name="connsiteY3192" fmla="*/ 145119 h 736476"/>
                <a:gd name="connsiteX3193" fmla="*/ 970598 w 2980434"/>
                <a:gd name="connsiteY3193" fmla="*/ 145119 h 736476"/>
                <a:gd name="connsiteX3194" fmla="*/ 979344 w 2980434"/>
                <a:gd name="connsiteY3194" fmla="*/ 147697 h 736476"/>
                <a:gd name="connsiteX3195" fmla="*/ 1030761 w 2980434"/>
                <a:gd name="connsiteY3195" fmla="*/ 184300 h 736476"/>
                <a:gd name="connsiteX3196" fmla="*/ 1030761 w 2980434"/>
                <a:gd name="connsiteY3196" fmla="*/ 196750 h 736476"/>
                <a:gd name="connsiteX3197" fmla="*/ 995718 w 2980434"/>
                <a:gd name="connsiteY3197" fmla="*/ 221697 h 736476"/>
                <a:gd name="connsiteX3198" fmla="*/ 978226 w 2980434"/>
                <a:gd name="connsiteY3198" fmla="*/ 221697 h 736476"/>
                <a:gd name="connsiteX3199" fmla="*/ 926808 w 2980434"/>
                <a:gd name="connsiteY3199" fmla="*/ 185095 h 736476"/>
                <a:gd name="connsiteX3200" fmla="*/ 926808 w 2980434"/>
                <a:gd name="connsiteY3200" fmla="*/ 172644 h 736476"/>
                <a:gd name="connsiteX3201" fmla="*/ 961852 w 2980434"/>
                <a:gd name="connsiteY3201" fmla="*/ 147697 h 736476"/>
                <a:gd name="connsiteX3202" fmla="*/ 970598 w 2980434"/>
                <a:gd name="connsiteY3202" fmla="*/ 145119 h 736476"/>
                <a:gd name="connsiteX3203" fmla="*/ 251629 w 2980434"/>
                <a:gd name="connsiteY3203" fmla="*/ 145119 h 736476"/>
                <a:gd name="connsiteX3204" fmla="*/ 260376 w 2980434"/>
                <a:gd name="connsiteY3204" fmla="*/ 147697 h 736476"/>
                <a:gd name="connsiteX3205" fmla="*/ 311793 w 2980434"/>
                <a:gd name="connsiteY3205" fmla="*/ 184300 h 736476"/>
                <a:gd name="connsiteX3206" fmla="*/ 311793 w 2980434"/>
                <a:gd name="connsiteY3206" fmla="*/ 196750 h 736476"/>
                <a:gd name="connsiteX3207" fmla="*/ 276749 w 2980434"/>
                <a:gd name="connsiteY3207" fmla="*/ 221697 h 736476"/>
                <a:gd name="connsiteX3208" fmla="*/ 259258 w 2980434"/>
                <a:gd name="connsiteY3208" fmla="*/ 221697 h 736476"/>
                <a:gd name="connsiteX3209" fmla="*/ 207840 w 2980434"/>
                <a:gd name="connsiteY3209" fmla="*/ 185095 h 736476"/>
                <a:gd name="connsiteX3210" fmla="*/ 207840 w 2980434"/>
                <a:gd name="connsiteY3210" fmla="*/ 172644 h 736476"/>
                <a:gd name="connsiteX3211" fmla="*/ 242885 w 2980434"/>
                <a:gd name="connsiteY3211" fmla="*/ 147697 h 736476"/>
                <a:gd name="connsiteX3212" fmla="*/ 251629 w 2980434"/>
                <a:gd name="connsiteY3212" fmla="*/ 145119 h 736476"/>
                <a:gd name="connsiteX3213" fmla="*/ 173587 w 2980434"/>
                <a:gd name="connsiteY3213" fmla="*/ 144252 h 736476"/>
                <a:gd name="connsiteX3214" fmla="*/ 179002 w 2980434"/>
                <a:gd name="connsiteY3214" fmla="*/ 145779 h 736476"/>
                <a:gd name="connsiteX3215" fmla="*/ 187739 w 2980434"/>
                <a:gd name="connsiteY3215" fmla="*/ 151807 h 736476"/>
                <a:gd name="connsiteX3216" fmla="*/ 187965 w 2980434"/>
                <a:gd name="connsiteY3216" fmla="*/ 162138 h 736476"/>
                <a:gd name="connsiteX3217" fmla="*/ 164172 w 2980434"/>
                <a:gd name="connsiteY3217" fmla="*/ 179615 h 736476"/>
                <a:gd name="connsiteX3218" fmla="*/ 163219 w 2980434"/>
                <a:gd name="connsiteY3218" fmla="*/ 179625 h 736476"/>
                <a:gd name="connsiteX3219" fmla="*/ 2817261 w 2980434"/>
                <a:gd name="connsiteY3219" fmla="*/ 144250 h 736476"/>
                <a:gd name="connsiteX3220" fmla="*/ 2827290 w 2980434"/>
                <a:gd name="connsiteY3220" fmla="*/ 178467 h 736476"/>
                <a:gd name="connsiteX3221" fmla="*/ 2823397 w 2980434"/>
                <a:gd name="connsiteY3221" fmla="*/ 177319 h 736476"/>
                <a:gd name="connsiteX3222" fmla="*/ 2817261 w 2980434"/>
                <a:gd name="connsiteY3222" fmla="*/ 166774 h 736476"/>
                <a:gd name="connsiteX3223" fmla="*/ 2331476 w 2980434"/>
                <a:gd name="connsiteY3223" fmla="*/ 143719 h 736476"/>
                <a:gd name="connsiteX3224" fmla="*/ 2338780 w 2980434"/>
                <a:gd name="connsiteY3224" fmla="*/ 145779 h 736476"/>
                <a:gd name="connsiteX3225" fmla="*/ 2347517 w 2980434"/>
                <a:gd name="connsiteY3225" fmla="*/ 151807 h 736476"/>
                <a:gd name="connsiteX3226" fmla="*/ 2347743 w 2980434"/>
                <a:gd name="connsiteY3226" fmla="*/ 162138 h 736476"/>
                <a:gd name="connsiteX3227" fmla="*/ 2323949 w 2980434"/>
                <a:gd name="connsiteY3227" fmla="*/ 179615 h 736476"/>
                <a:gd name="connsiteX3228" fmla="*/ 2309434 w 2980434"/>
                <a:gd name="connsiteY3228" fmla="*/ 179776 h 736476"/>
                <a:gd name="connsiteX3229" fmla="*/ 2300698 w 2980434"/>
                <a:gd name="connsiteY3229" fmla="*/ 173749 h 736476"/>
                <a:gd name="connsiteX3230" fmla="*/ 2300471 w 2980434"/>
                <a:gd name="connsiteY3230" fmla="*/ 163417 h 736476"/>
                <a:gd name="connsiteX3231" fmla="*/ 2324265 w 2980434"/>
                <a:gd name="connsiteY3231" fmla="*/ 145940 h 736476"/>
                <a:gd name="connsiteX3232" fmla="*/ 2331476 w 2980434"/>
                <a:gd name="connsiteY3232" fmla="*/ 143719 h 736476"/>
                <a:gd name="connsiteX3233" fmla="*/ 1610998 w 2980434"/>
                <a:gd name="connsiteY3233" fmla="*/ 143719 h 736476"/>
                <a:gd name="connsiteX3234" fmla="*/ 1618303 w 2980434"/>
                <a:gd name="connsiteY3234" fmla="*/ 145779 h 736476"/>
                <a:gd name="connsiteX3235" fmla="*/ 1627039 w 2980434"/>
                <a:gd name="connsiteY3235" fmla="*/ 151807 h 736476"/>
                <a:gd name="connsiteX3236" fmla="*/ 1627265 w 2980434"/>
                <a:gd name="connsiteY3236" fmla="*/ 162138 h 736476"/>
                <a:gd name="connsiteX3237" fmla="*/ 1603471 w 2980434"/>
                <a:gd name="connsiteY3237" fmla="*/ 179615 h 736476"/>
                <a:gd name="connsiteX3238" fmla="*/ 1588956 w 2980434"/>
                <a:gd name="connsiteY3238" fmla="*/ 179776 h 736476"/>
                <a:gd name="connsiteX3239" fmla="*/ 1580221 w 2980434"/>
                <a:gd name="connsiteY3239" fmla="*/ 173749 h 736476"/>
                <a:gd name="connsiteX3240" fmla="*/ 1579994 w 2980434"/>
                <a:gd name="connsiteY3240" fmla="*/ 163417 h 736476"/>
                <a:gd name="connsiteX3241" fmla="*/ 1603788 w 2980434"/>
                <a:gd name="connsiteY3241" fmla="*/ 145940 h 736476"/>
                <a:gd name="connsiteX3242" fmla="*/ 1610998 w 2980434"/>
                <a:gd name="connsiteY3242" fmla="*/ 143719 h 736476"/>
                <a:gd name="connsiteX3243" fmla="*/ 890666 w 2980434"/>
                <a:gd name="connsiteY3243" fmla="*/ 143719 h 736476"/>
                <a:gd name="connsiteX3244" fmla="*/ 897971 w 2980434"/>
                <a:gd name="connsiteY3244" fmla="*/ 145779 h 736476"/>
                <a:gd name="connsiteX3245" fmla="*/ 906708 w 2980434"/>
                <a:gd name="connsiteY3245" fmla="*/ 151807 h 736476"/>
                <a:gd name="connsiteX3246" fmla="*/ 906934 w 2980434"/>
                <a:gd name="connsiteY3246" fmla="*/ 162138 h 736476"/>
                <a:gd name="connsiteX3247" fmla="*/ 883140 w 2980434"/>
                <a:gd name="connsiteY3247" fmla="*/ 179615 h 736476"/>
                <a:gd name="connsiteX3248" fmla="*/ 868624 w 2980434"/>
                <a:gd name="connsiteY3248" fmla="*/ 179776 h 736476"/>
                <a:gd name="connsiteX3249" fmla="*/ 859889 w 2980434"/>
                <a:gd name="connsiteY3249" fmla="*/ 173749 h 736476"/>
                <a:gd name="connsiteX3250" fmla="*/ 859663 w 2980434"/>
                <a:gd name="connsiteY3250" fmla="*/ 163417 h 736476"/>
                <a:gd name="connsiteX3251" fmla="*/ 883456 w 2980434"/>
                <a:gd name="connsiteY3251" fmla="*/ 145940 h 736476"/>
                <a:gd name="connsiteX3252" fmla="*/ 890666 w 2980434"/>
                <a:gd name="connsiteY3252" fmla="*/ 143719 h 736476"/>
                <a:gd name="connsiteX3253" fmla="*/ 2209865 w 2980434"/>
                <a:gd name="connsiteY3253" fmla="*/ 143500 h 736476"/>
                <a:gd name="connsiteX3254" fmla="*/ 2242280 w 2980434"/>
                <a:gd name="connsiteY3254" fmla="*/ 143501 h 736476"/>
                <a:gd name="connsiteX3255" fmla="*/ 2260421 w 2980434"/>
                <a:gd name="connsiteY3255" fmla="*/ 156414 h 736476"/>
                <a:gd name="connsiteX3256" fmla="*/ 2260421 w 2980434"/>
                <a:gd name="connsiteY3256" fmla="*/ 171719 h 736476"/>
                <a:gd name="connsiteX3257" fmla="*/ 2242280 w 2980434"/>
                <a:gd name="connsiteY3257" fmla="*/ 184631 h 736476"/>
                <a:gd name="connsiteX3258" fmla="*/ 2209865 w 2980434"/>
                <a:gd name="connsiteY3258" fmla="*/ 184631 h 736476"/>
                <a:gd name="connsiteX3259" fmla="*/ 2191726 w 2980434"/>
                <a:gd name="connsiteY3259" fmla="*/ 171719 h 736476"/>
                <a:gd name="connsiteX3260" fmla="*/ 2191726 w 2980434"/>
                <a:gd name="connsiteY3260" fmla="*/ 156413 h 736476"/>
                <a:gd name="connsiteX3261" fmla="*/ 2209865 w 2980434"/>
                <a:gd name="connsiteY3261" fmla="*/ 143500 h 736476"/>
                <a:gd name="connsiteX3262" fmla="*/ 1489534 w 2980434"/>
                <a:gd name="connsiteY3262" fmla="*/ 143500 h 736476"/>
                <a:gd name="connsiteX3263" fmla="*/ 1521948 w 2980434"/>
                <a:gd name="connsiteY3263" fmla="*/ 143501 h 736476"/>
                <a:gd name="connsiteX3264" fmla="*/ 1540089 w 2980434"/>
                <a:gd name="connsiteY3264" fmla="*/ 156414 h 736476"/>
                <a:gd name="connsiteX3265" fmla="*/ 1540089 w 2980434"/>
                <a:gd name="connsiteY3265" fmla="*/ 171719 h 736476"/>
                <a:gd name="connsiteX3266" fmla="*/ 1521949 w 2980434"/>
                <a:gd name="connsiteY3266" fmla="*/ 184631 h 736476"/>
                <a:gd name="connsiteX3267" fmla="*/ 1489534 w 2980434"/>
                <a:gd name="connsiteY3267" fmla="*/ 184631 h 736476"/>
                <a:gd name="connsiteX3268" fmla="*/ 1471393 w 2980434"/>
                <a:gd name="connsiteY3268" fmla="*/ 171719 h 736476"/>
                <a:gd name="connsiteX3269" fmla="*/ 1471393 w 2980434"/>
                <a:gd name="connsiteY3269" fmla="*/ 156413 h 736476"/>
                <a:gd name="connsiteX3270" fmla="*/ 1489534 w 2980434"/>
                <a:gd name="connsiteY3270" fmla="*/ 143500 h 736476"/>
                <a:gd name="connsiteX3271" fmla="*/ 770565 w 2980434"/>
                <a:gd name="connsiteY3271" fmla="*/ 143500 h 736476"/>
                <a:gd name="connsiteX3272" fmla="*/ 802980 w 2980434"/>
                <a:gd name="connsiteY3272" fmla="*/ 143501 h 736476"/>
                <a:gd name="connsiteX3273" fmla="*/ 821120 w 2980434"/>
                <a:gd name="connsiteY3273" fmla="*/ 156414 h 736476"/>
                <a:gd name="connsiteX3274" fmla="*/ 821120 w 2980434"/>
                <a:gd name="connsiteY3274" fmla="*/ 171719 h 736476"/>
                <a:gd name="connsiteX3275" fmla="*/ 802980 w 2980434"/>
                <a:gd name="connsiteY3275" fmla="*/ 184631 h 736476"/>
                <a:gd name="connsiteX3276" fmla="*/ 770565 w 2980434"/>
                <a:gd name="connsiteY3276" fmla="*/ 184631 h 736476"/>
                <a:gd name="connsiteX3277" fmla="*/ 752426 w 2980434"/>
                <a:gd name="connsiteY3277" fmla="*/ 171719 h 736476"/>
                <a:gd name="connsiteX3278" fmla="*/ 752426 w 2980434"/>
                <a:gd name="connsiteY3278" fmla="*/ 156413 h 736476"/>
                <a:gd name="connsiteX3279" fmla="*/ 770565 w 2980434"/>
                <a:gd name="connsiteY3279" fmla="*/ 143500 h 736476"/>
                <a:gd name="connsiteX3280" fmla="*/ 2594923 w 2980434"/>
                <a:gd name="connsiteY3280" fmla="*/ 104185 h 736476"/>
                <a:gd name="connsiteX3281" fmla="*/ 2600154 w 2980434"/>
                <a:gd name="connsiteY3281" fmla="*/ 105805 h 736476"/>
                <a:gd name="connsiteX3282" fmla="*/ 2623823 w 2980434"/>
                <a:gd name="connsiteY3282" fmla="*/ 123262 h 736476"/>
                <a:gd name="connsiteX3283" fmla="*/ 2623636 w 2980434"/>
                <a:gd name="connsiteY3283" fmla="*/ 130765 h 736476"/>
                <a:gd name="connsiteX3284" fmla="*/ 2615512 w 2980434"/>
                <a:gd name="connsiteY3284" fmla="*/ 136347 h 736476"/>
                <a:gd name="connsiteX3285" fmla="*/ 2604973 w 2980434"/>
                <a:gd name="connsiteY3285" fmla="*/ 136213 h 736476"/>
                <a:gd name="connsiteX3286" fmla="*/ 2581303 w 2980434"/>
                <a:gd name="connsiteY3286" fmla="*/ 118756 h 736476"/>
                <a:gd name="connsiteX3287" fmla="*/ 2581491 w 2980434"/>
                <a:gd name="connsiteY3287" fmla="*/ 111254 h 736476"/>
                <a:gd name="connsiteX3288" fmla="*/ 2589615 w 2980434"/>
                <a:gd name="connsiteY3288" fmla="*/ 105673 h 736476"/>
                <a:gd name="connsiteX3289" fmla="*/ 2594923 w 2980434"/>
                <a:gd name="connsiteY3289" fmla="*/ 104185 h 736476"/>
                <a:gd name="connsiteX3290" fmla="*/ 1874446 w 2980434"/>
                <a:gd name="connsiteY3290" fmla="*/ 104185 h 736476"/>
                <a:gd name="connsiteX3291" fmla="*/ 1879677 w 2980434"/>
                <a:gd name="connsiteY3291" fmla="*/ 105805 h 736476"/>
                <a:gd name="connsiteX3292" fmla="*/ 1903346 w 2980434"/>
                <a:gd name="connsiteY3292" fmla="*/ 123262 h 736476"/>
                <a:gd name="connsiteX3293" fmla="*/ 1903158 w 2980434"/>
                <a:gd name="connsiteY3293" fmla="*/ 130765 h 736476"/>
                <a:gd name="connsiteX3294" fmla="*/ 1895035 w 2980434"/>
                <a:gd name="connsiteY3294" fmla="*/ 136347 h 736476"/>
                <a:gd name="connsiteX3295" fmla="*/ 1884495 w 2980434"/>
                <a:gd name="connsiteY3295" fmla="*/ 136213 h 736476"/>
                <a:gd name="connsiteX3296" fmla="*/ 1860826 w 2980434"/>
                <a:gd name="connsiteY3296" fmla="*/ 118756 h 736476"/>
                <a:gd name="connsiteX3297" fmla="*/ 1861013 w 2980434"/>
                <a:gd name="connsiteY3297" fmla="*/ 111254 h 736476"/>
                <a:gd name="connsiteX3298" fmla="*/ 1869137 w 2980434"/>
                <a:gd name="connsiteY3298" fmla="*/ 105673 h 736476"/>
                <a:gd name="connsiteX3299" fmla="*/ 1874446 w 2980434"/>
                <a:gd name="connsiteY3299" fmla="*/ 104185 h 736476"/>
                <a:gd name="connsiteX3300" fmla="*/ 1154113 w 2980434"/>
                <a:gd name="connsiteY3300" fmla="*/ 104185 h 736476"/>
                <a:gd name="connsiteX3301" fmla="*/ 1159345 w 2980434"/>
                <a:gd name="connsiteY3301" fmla="*/ 105805 h 736476"/>
                <a:gd name="connsiteX3302" fmla="*/ 1183014 w 2980434"/>
                <a:gd name="connsiteY3302" fmla="*/ 123262 h 736476"/>
                <a:gd name="connsiteX3303" fmla="*/ 1182827 w 2980434"/>
                <a:gd name="connsiteY3303" fmla="*/ 130765 h 736476"/>
                <a:gd name="connsiteX3304" fmla="*/ 1174703 w 2980434"/>
                <a:gd name="connsiteY3304" fmla="*/ 136347 h 736476"/>
                <a:gd name="connsiteX3305" fmla="*/ 1164163 w 2980434"/>
                <a:gd name="connsiteY3305" fmla="*/ 136213 h 736476"/>
                <a:gd name="connsiteX3306" fmla="*/ 1140495 w 2980434"/>
                <a:gd name="connsiteY3306" fmla="*/ 118756 h 736476"/>
                <a:gd name="connsiteX3307" fmla="*/ 1140681 w 2980434"/>
                <a:gd name="connsiteY3307" fmla="*/ 111254 h 736476"/>
                <a:gd name="connsiteX3308" fmla="*/ 1148805 w 2980434"/>
                <a:gd name="connsiteY3308" fmla="*/ 105673 h 736476"/>
                <a:gd name="connsiteX3309" fmla="*/ 1154113 w 2980434"/>
                <a:gd name="connsiteY3309" fmla="*/ 104185 h 736476"/>
                <a:gd name="connsiteX3310" fmla="*/ 435145 w 2980434"/>
                <a:gd name="connsiteY3310" fmla="*/ 104185 h 736476"/>
                <a:gd name="connsiteX3311" fmla="*/ 440376 w 2980434"/>
                <a:gd name="connsiteY3311" fmla="*/ 105805 h 736476"/>
                <a:gd name="connsiteX3312" fmla="*/ 464046 w 2980434"/>
                <a:gd name="connsiteY3312" fmla="*/ 123262 h 736476"/>
                <a:gd name="connsiteX3313" fmla="*/ 463859 w 2980434"/>
                <a:gd name="connsiteY3313" fmla="*/ 130765 h 736476"/>
                <a:gd name="connsiteX3314" fmla="*/ 455734 w 2980434"/>
                <a:gd name="connsiteY3314" fmla="*/ 136347 h 736476"/>
                <a:gd name="connsiteX3315" fmla="*/ 445196 w 2980434"/>
                <a:gd name="connsiteY3315" fmla="*/ 136213 h 736476"/>
                <a:gd name="connsiteX3316" fmla="*/ 421526 w 2980434"/>
                <a:gd name="connsiteY3316" fmla="*/ 118756 h 736476"/>
                <a:gd name="connsiteX3317" fmla="*/ 421713 w 2980434"/>
                <a:gd name="connsiteY3317" fmla="*/ 111254 h 736476"/>
                <a:gd name="connsiteX3318" fmla="*/ 429837 w 2980434"/>
                <a:gd name="connsiteY3318" fmla="*/ 105673 h 736476"/>
                <a:gd name="connsiteX3319" fmla="*/ 435145 w 2980434"/>
                <a:gd name="connsiteY3319" fmla="*/ 104185 h 736476"/>
                <a:gd name="connsiteX3320" fmla="*/ 2393364 w 2980434"/>
                <a:gd name="connsiteY3320" fmla="*/ 90080 h 736476"/>
                <a:gd name="connsiteX3321" fmla="*/ 2399623 w 2980434"/>
                <a:gd name="connsiteY3321" fmla="*/ 90727 h 736476"/>
                <a:gd name="connsiteX3322" fmla="*/ 2424947 w 2980434"/>
                <a:gd name="connsiteY3322" fmla="*/ 97175 h 736476"/>
                <a:gd name="connsiteX3323" fmla="*/ 2434580 w 2980434"/>
                <a:gd name="connsiteY3323" fmla="*/ 111667 h 736476"/>
                <a:gd name="connsiteX3324" fmla="*/ 2426456 w 2980434"/>
                <a:gd name="connsiteY3324" fmla="*/ 127838 h 736476"/>
                <a:gd name="connsiteX3325" fmla="*/ 2406097 w 2980434"/>
                <a:gd name="connsiteY3325" fmla="*/ 134695 h 736476"/>
                <a:gd name="connsiteX3326" fmla="*/ 2380772 w 2980434"/>
                <a:gd name="connsiteY3326" fmla="*/ 128248 h 736476"/>
                <a:gd name="connsiteX3327" fmla="*/ 2371140 w 2980434"/>
                <a:gd name="connsiteY3327" fmla="*/ 113755 h 736476"/>
                <a:gd name="connsiteX3328" fmla="*/ 2379264 w 2980434"/>
                <a:gd name="connsiteY3328" fmla="*/ 97584 h 736476"/>
                <a:gd name="connsiteX3329" fmla="*/ 2393364 w 2980434"/>
                <a:gd name="connsiteY3329" fmla="*/ 90080 h 736476"/>
                <a:gd name="connsiteX3330" fmla="*/ 1672888 w 2980434"/>
                <a:gd name="connsiteY3330" fmla="*/ 90080 h 736476"/>
                <a:gd name="connsiteX3331" fmla="*/ 1679146 w 2980434"/>
                <a:gd name="connsiteY3331" fmla="*/ 90727 h 736476"/>
                <a:gd name="connsiteX3332" fmla="*/ 1704470 w 2980434"/>
                <a:gd name="connsiteY3332" fmla="*/ 97175 h 736476"/>
                <a:gd name="connsiteX3333" fmla="*/ 1714103 w 2980434"/>
                <a:gd name="connsiteY3333" fmla="*/ 111667 h 736476"/>
                <a:gd name="connsiteX3334" fmla="*/ 1705979 w 2980434"/>
                <a:gd name="connsiteY3334" fmla="*/ 127838 h 736476"/>
                <a:gd name="connsiteX3335" fmla="*/ 1685621 w 2980434"/>
                <a:gd name="connsiteY3335" fmla="*/ 134695 h 736476"/>
                <a:gd name="connsiteX3336" fmla="*/ 1660295 w 2980434"/>
                <a:gd name="connsiteY3336" fmla="*/ 128248 h 736476"/>
                <a:gd name="connsiteX3337" fmla="*/ 1650662 w 2980434"/>
                <a:gd name="connsiteY3337" fmla="*/ 113755 h 736476"/>
                <a:gd name="connsiteX3338" fmla="*/ 1658786 w 2980434"/>
                <a:gd name="connsiteY3338" fmla="*/ 97584 h 736476"/>
                <a:gd name="connsiteX3339" fmla="*/ 1672888 w 2980434"/>
                <a:gd name="connsiteY3339" fmla="*/ 90080 h 736476"/>
                <a:gd name="connsiteX3340" fmla="*/ 952555 w 2980434"/>
                <a:gd name="connsiteY3340" fmla="*/ 90080 h 736476"/>
                <a:gd name="connsiteX3341" fmla="*/ 958815 w 2980434"/>
                <a:gd name="connsiteY3341" fmla="*/ 90727 h 736476"/>
                <a:gd name="connsiteX3342" fmla="*/ 984139 w 2980434"/>
                <a:gd name="connsiteY3342" fmla="*/ 97175 h 736476"/>
                <a:gd name="connsiteX3343" fmla="*/ 993772 w 2980434"/>
                <a:gd name="connsiteY3343" fmla="*/ 111667 h 736476"/>
                <a:gd name="connsiteX3344" fmla="*/ 985648 w 2980434"/>
                <a:gd name="connsiteY3344" fmla="*/ 127838 h 736476"/>
                <a:gd name="connsiteX3345" fmla="*/ 965288 w 2980434"/>
                <a:gd name="connsiteY3345" fmla="*/ 134695 h 736476"/>
                <a:gd name="connsiteX3346" fmla="*/ 939964 w 2980434"/>
                <a:gd name="connsiteY3346" fmla="*/ 128248 h 736476"/>
                <a:gd name="connsiteX3347" fmla="*/ 930330 w 2980434"/>
                <a:gd name="connsiteY3347" fmla="*/ 113755 h 736476"/>
                <a:gd name="connsiteX3348" fmla="*/ 938455 w 2980434"/>
                <a:gd name="connsiteY3348" fmla="*/ 97584 h 736476"/>
                <a:gd name="connsiteX3349" fmla="*/ 952555 w 2980434"/>
                <a:gd name="connsiteY3349" fmla="*/ 90080 h 736476"/>
                <a:gd name="connsiteX3350" fmla="*/ 233587 w 2980434"/>
                <a:gd name="connsiteY3350" fmla="*/ 90080 h 736476"/>
                <a:gd name="connsiteX3351" fmla="*/ 239846 w 2980434"/>
                <a:gd name="connsiteY3351" fmla="*/ 90727 h 736476"/>
                <a:gd name="connsiteX3352" fmla="*/ 265170 w 2980434"/>
                <a:gd name="connsiteY3352" fmla="*/ 97175 h 736476"/>
                <a:gd name="connsiteX3353" fmla="*/ 274803 w 2980434"/>
                <a:gd name="connsiteY3353" fmla="*/ 111667 h 736476"/>
                <a:gd name="connsiteX3354" fmla="*/ 266679 w 2980434"/>
                <a:gd name="connsiteY3354" fmla="*/ 127838 h 736476"/>
                <a:gd name="connsiteX3355" fmla="*/ 246320 w 2980434"/>
                <a:gd name="connsiteY3355" fmla="*/ 134695 h 736476"/>
                <a:gd name="connsiteX3356" fmla="*/ 220995 w 2980434"/>
                <a:gd name="connsiteY3356" fmla="*/ 128248 h 736476"/>
                <a:gd name="connsiteX3357" fmla="*/ 211363 w 2980434"/>
                <a:gd name="connsiteY3357" fmla="*/ 113755 h 736476"/>
                <a:gd name="connsiteX3358" fmla="*/ 219487 w 2980434"/>
                <a:gd name="connsiteY3358" fmla="*/ 97584 h 736476"/>
                <a:gd name="connsiteX3359" fmla="*/ 233587 w 2980434"/>
                <a:gd name="connsiteY3359" fmla="*/ 90080 h 736476"/>
                <a:gd name="connsiteX3360" fmla="*/ 2729605 w 2980434"/>
                <a:gd name="connsiteY3360" fmla="*/ 89437 h 736476"/>
                <a:gd name="connsiteX3361" fmla="*/ 2754669 w 2980434"/>
                <a:gd name="connsiteY3361" fmla="*/ 96827 h 736476"/>
                <a:gd name="connsiteX3362" fmla="*/ 2792634 w 2980434"/>
                <a:gd name="connsiteY3362" fmla="*/ 123853 h 736476"/>
                <a:gd name="connsiteX3363" fmla="*/ 2800420 w 2980434"/>
                <a:gd name="connsiteY3363" fmla="*/ 132200 h 736476"/>
                <a:gd name="connsiteX3364" fmla="*/ 2802317 w 2980434"/>
                <a:gd name="connsiteY3364" fmla="*/ 139139 h 736476"/>
                <a:gd name="connsiteX3365" fmla="*/ 2802909 w 2980434"/>
                <a:gd name="connsiteY3365" fmla="*/ 139139 h 736476"/>
                <a:gd name="connsiteX3366" fmla="*/ 2803016 w 2980434"/>
                <a:gd name="connsiteY3366" fmla="*/ 139528 h 736476"/>
                <a:gd name="connsiteX3367" fmla="*/ 2802612 w 2980434"/>
                <a:gd name="connsiteY3367" fmla="*/ 140221 h 736476"/>
                <a:gd name="connsiteX3368" fmla="*/ 2803016 w 2980434"/>
                <a:gd name="connsiteY3368" fmla="*/ 141695 h 736476"/>
                <a:gd name="connsiteX3369" fmla="*/ 2801754 w 2980434"/>
                <a:gd name="connsiteY3369" fmla="*/ 141695 h 736476"/>
                <a:gd name="connsiteX3370" fmla="*/ 2792634 w 2980434"/>
                <a:gd name="connsiteY3370" fmla="*/ 157369 h 736476"/>
                <a:gd name="connsiteX3371" fmla="*/ 2754669 w 2980434"/>
                <a:gd name="connsiteY3371" fmla="*/ 184396 h 736476"/>
                <a:gd name="connsiteX3372" fmla="*/ 2704542 w 2980434"/>
                <a:gd name="connsiteY3372" fmla="*/ 184396 h 736476"/>
                <a:gd name="connsiteX3373" fmla="*/ 2666577 w 2980434"/>
                <a:gd name="connsiteY3373" fmla="*/ 157369 h 736476"/>
                <a:gd name="connsiteX3374" fmla="*/ 2657456 w 2980434"/>
                <a:gd name="connsiteY3374" fmla="*/ 141695 h 736476"/>
                <a:gd name="connsiteX3375" fmla="*/ 2656196 w 2980434"/>
                <a:gd name="connsiteY3375" fmla="*/ 141695 h 736476"/>
                <a:gd name="connsiteX3376" fmla="*/ 2656599 w 2980434"/>
                <a:gd name="connsiteY3376" fmla="*/ 140220 h 736476"/>
                <a:gd name="connsiteX3377" fmla="*/ 2656196 w 2980434"/>
                <a:gd name="connsiteY3377" fmla="*/ 139528 h 736476"/>
                <a:gd name="connsiteX3378" fmla="*/ 2656302 w 2980434"/>
                <a:gd name="connsiteY3378" fmla="*/ 139139 h 736476"/>
                <a:gd name="connsiteX3379" fmla="*/ 2656894 w 2980434"/>
                <a:gd name="connsiteY3379" fmla="*/ 139139 h 736476"/>
                <a:gd name="connsiteX3380" fmla="*/ 2658790 w 2980434"/>
                <a:gd name="connsiteY3380" fmla="*/ 132200 h 736476"/>
                <a:gd name="connsiteX3381" fmla="*/ 2666577 w 2980434"/>
                <a:gd name="connsiteY3381" fmla="*/ 123853 h 736476"/>
                <a:gd name="connsiteX3382" fmla="*/ 2704542 w 2980434"/>
                <a:gd name="connsiteY3382" fmla="*/ 96828 h 736476"/>
                <a:gd name="connsiteX3383" fmla="*/ 2729605 w 2980434"/>
                <a:gd name="connsiteY3383" fmla="*/ 89437 h 736476"/>
                <a:gd name="connsiteX3384" fmla="*/ 2512643 w 2980434"/>
                <a:gd name="connsiteY3384" fmla="*/ 89437 h 736476"/>
                <a:gd name="connsiteX3385" fmla="*/ 2537708 w 2980434"/>
                <a:gd name="connsiteY3385" fmla="*/ 96827 h 736476"/>
                <a:gd name="connsiteX3386" fmla="*/ 2575672 w 2980434"/>
                <a:gd name="connsiteY3386" fmla="*/ 123852 h 736476"/>
                <a:gd name="connsiteX3387" fmla="*/ 2584567 w 2980434"/>
                <a:gd name="connsiteY3387" fmla="*/ 139139 h 736476"/>
                <a:gd name="connsiteX3388" fmla="*/ 2585948 w 2980434"/>
                <a:gd name="connsiteY3388" fmla="*/ 139139 h 736476"/>
                <a:gd name="connsiteX3389" fmla="*/ 2586054 w 2980434"/>
                <a:gd name="connsiteY3389" fmla="*/ 139528 h 736476"/>
                <a:gd name="connsiteX3390" fmla="*/ 2585424 w 2980434"/>
                <a:gd name="connsiteY3390" fmla="*/ 140612 h 736476"/>
                <a:gd name="connsiteX3391" fmla="*/ 2586054 w 2980434"/>
                <a:gd name="connsiteY3391" fmla="*/ 141695 h 736476"/>
                <a:gd name="connsiteX3392" fmla="*/ 2584793 w 2980434"/>
                <a:gd name="connsiteY3392" fmla="*/ 141695 h 736476"/>
                <a:gd name="connsiteX3393" fmla="*/ 2575672 w 2980434"/>
                <a:gd name="connsiteY3393" fmla="*/ 157369 h 736476"/>
                <a:gd name="connsiteX3394" fmla="*/ 2537708 w 2980434"/>
                <a:gd name="connsiteY3394" fmla="*/ 184395 h 736476"/>
                <a:gd name="connsiteX3395" fmla="*/ 2487581 w 2980434"/>
                <a:gd name="connsiteY3395" fmla="*/ 184395 h 736476"/>
                <a:gd name="connsiteX3396" fmla="*/ 2449615 w 2980434"/>
                <a:gd name="connsiteY3396" fmla="*/ 157369 h 736476"/>
                <a:gd name="connsiteX3397" fmla="*/ 2440495 w 2980434"/>
                <a:gd name="connsiteY3397" fmla="*/ 141695 h 736476"/>
                <a:gd name="connsiteX3398" fmla="*/ 2439233 w 2980434"/>
                <a:gd name="connsiteY3398" fmla="*/ 141695 h 736476"/>
                <a:gd name="connsiteX3399" fmla="*/ 2439864 w 2980434"/>
                <a:gd name="connsiteY3399" fmla="*/ 140612 h 736476"/>
                <a:gd name="connsiteX3400" fmla="*/ 2439233 w 2980434"/>
                <a:gd name="connsiteY3400" fmla="*/ 139528 h 736476"/>
                <a:gd name="connsiteX3401" fmla="*/ 2439340 w 2980434"/>
                <a:gd name="connsiteY3401" fmla="*/ 139139 h 736476"/>
                <a:gd name="connsiteX3402" fmla="*/ 2440721 w 2980434"/>
                <a:gd name="connsiteY3402" fmla="*/ 139139 h 736476"/>
                <a:gd name="connsiteX3403" fmla="*/ 2449615 w 2980434"/>
                <a:gd name="connsiteY3403" fmla="*/ 123852 h 736476"/>
                <a:gd name="connsiteX3404" fmla="*/ 2487581 w 2980434"/>
                <a:gd name="connsiteY3404" fmla="*/ 96827 h 736476"/>
                <a:gd name="connsiteX3405" fmla="*/ 2512643 w 2980434"/>
                <a:gd name="connsiteY3405" fmla="*/ 89437 h 736476"/>
                <a:gd name="connsiteX3406" fmla="*/ 2009128 w 2980434"/>
                <a:gd name="connsiteY3406" fmla="*/ 89437 h 736476"/>
                <a:gd name="connsiteX3407" fmla="*/ 2034192 w 2980434"/>
                <a:gd name="connsiteY3407" fmla="*/ 96827 h 736476"/>
                <a:gd name="connsiteX3408" fmla="*/ 2072156 w 2980434"/>
                <a:gd name="connsiteY3408" fmla="*/ 123853 h 736476"/>
                <a:gd name="connsiteX3409" fmla="*/ 2079942 w 2980434"/>
                <a:gd name="connsiteY3409" fmla="*/ 132200 h 736476"/>
                <a:gd name="connsiteX3410" fmla="*/ 2081839 w 2980434"/>
                <a:gd name="connsiteY3410" fmla="*/ 139139 h 736476"/>
                <a:gd name="connsiteX3411" fmla="*/ 2082432 w 2980434"/>
                <a:gd name="connsiteY3411" fmla="*/ 139139 h 736476"/>
                <a:gd name="connsiteX3412" fmla="*/ 2082538 w 2980434"/>
                <a:gd name="connsiteY3412" fmla="*/ 139528 h 736476"/>
                <a:gd name="connsiteX3413" fmla="*/ 2082135 w 2980434"/>
                <a:gd name="connsiteY3413" fmla="*/ 140220 h 736476"/>
                <a:gd name="connsiteX3414" fmla="*/ 2082538 w 2980434"/>
                <a:gd name="connsiteY3414" fmla="*/ 141695 h 736476"/>
                <a:gd name="connsiteX3415" fmla="*/ 2081278 w 2980434"/>
                <a:gd name="connsiteY3415" fmla="*/ 141695 h 736476"/>
                <a:gd name="connsiteX3416" fmla="*/ 2072156 w 2980434"/>
                <a:gd name="connsiteY3416" fmla="*/ 157369 h 736476"/>
                <a:gd name="connsiteX3417" fmla="*/ 2034192 w 2980434"/>
                <a:gd name="connsiteY3417" fmla="*/ 184396 h 736476"/>
                <a:gd name="connsiteX3418" fmla="*/ 1984064 w 2980434"/>
                <a:gd name="connsiteY3418" fmla="*/ 184396 h 736476"/>
                <a:gd name="connsiteX3419" fmla="*/ 1946099 w 2980434"/>
                <a:gd name="connsiteY3419" fmla="*/ 157369 h 736476"/>
                <a:gd name="connsiteX3420" fmla="*/ 1936978 w 2980434"/>
                <a:gd name="connsiteY3420" fmla="*/ 141695 h 736476"/>
                <a:gd name="connsiteX3421" fmla="*/ 1935718 w 2980434"/>
                <a:gd name="connsiteY3421" fmla="*/ 141695 h 736476"/>
                <a:gd name="connsiteX3422" fmla="*/ 1936121 w 2980434"/>
                <a:gd name="connsiteY3422" fmla="*/ 140220 h 736476"/>
                <a:gd name="connsiteX3423" fmla="*/ 1935718 w 2980434"/>
                <a:gd name="connsiteY3423" fmla="*/ 139528 h 736476"/>
                <a:gd name="connsiteX3424" fmla="*/ 1935824 w 2980434"/>
                <a:gd name="connsiteY3424" fmla="*/ 139139 h 736476"/>
                <a:gd name="connsiteX3425" fmla="*/ 1936417 w 2980434"/>
                <a:gd name="connsiteY3425" fmla="*/ 139139 h 736476"/>
                <a:gd name="connsiteX3426" fmla="*/ 1938313 w 2980434"/>
                <a:gd name="connsiteY3426" fmla="*/ 132200 h 736476"/>
                <a:gd name="connsiteX3427" fmla="*/ 1946099 w 2980434"/>
                <a:gd name="connsiteY3427" fmla="*/ 123853 h 736476"/>
                <a:gd name="connsiteX3428" fmla="*/ 1984064 w 2980434"/>
                <a:gd name="connsiteY3428" fmla="*/ 96828 h 736476"/>
                <a:gd name="connsiteX3429" fmla="*/ 2009128 w 2980434"/>
                <a:gd name="connsiteY3429" fmla="*/ 89437 h 736476"/>
                <a:gd name="connsiteX3430" fmla="*/ 1792166 w 2980434"/>
                <a:gd name="connsiteY3430" fmla="*/ 89437 h 736476"/>
                <a:gd name="connsiteX3431" fmla="*/ 1817230 w 2980434"/>
                <a:gd name="connsiteY3431" fmla="*/ 96827 h 736476"/>
                <a:gd name="connsiteX3432" fmla="*/ 1855195 w 2980434"/>
                <a:gd name="connsiteY3432" fmla="*/ 123852 h 736476"/>
                <a:gd name="connsiteX3433" fmla="*/ 1864090 w 2980434"/>
                <a:gd name="connsiteY3433" fmla="*/ 139139 h 736476"/>
                <a:gd name="connsiteX3434" fmla="*/ 1865471 w 2980434"/>
                <a:gd name="connsiteY3434" fmla="*/ 139139 h 736476"/>
                <a:gd name="connsiteX3435" fmla="*/ 1865577 w 2980434"/>
                <a:gd name="connsiteY3435" fmla="*/ 139528 h 736476"/>
                <a:gd name="connsiteX3436" fmla="*/ 1864946 w 2980434"/>
                <a:gd name="connsiteY3436" fmla="*/ 140612 h 736476"/>
                <a:gd name="connsiteX3437" fmla="*/ 1865577 w 2980434"/>
                <a:gd name="connsiteY3437" fmla="*/ 141695 h 736476"/>
                <a:gd name="connsiteX3438" fmla="*/ 1864317 w 2980434"/>
                <a:gd name="connsiteY3438" fmla="*/ 141695 h 736476"/>
                <a:gd name="connsiteX3439" fmla="*/ 1855195 w 2980434"/>
                <a:gd name="connsiteY3439" fmla="*/ 157369 h 736476"/>
                <a:gd name="connsiteX3440" fmla="*/ 1817230 w 2980434"/>
                <a:gd name="connsiteY3440" fmla="*/ 184395 h 736476"/>
                <a:gd name="connsiteX3441" fmla="*/ 1767103 w 2980434"/>
                <a:gd name="connsiteY3441" fmla="*/ 184395 h 736476"/>
                <a:gd name="connsiteX3442" fmla="*/ 1729138 w 2980434"/>
                <a:gd name="connsiteY3442" fmla="*/ 157369 h 736476"/>
                <a:gd name="connsiteX3443" fmla="*/ 1720017 w 2980434"/>
                <a:gd name="connsiteY3443" fmla="*/ 141695 h 736476"/>
                <a:gd name="connsiteX3444" fmla="*/ 1718757 w 2980434"/>
                <a:gd name="connsiteY3444" fmla="*/ 141695 h 736476"/>
                <a:gd name="connsiteX3445" fmla="*/ 1719387 w 2980434"/>
                <a:gd name="connsiteY3445" fmla="*/ 140612 h 736476"/>
                <a:gd name="connsiteX3446" fmla="*/ 1718757 w 2980434"/>
                <a:gd name="connsiteY3446" fmla="*/ 139528 h 736476"/>
                <a:gd name="connsiteX3447" fmla="*/ 1718863 w 2980434"/>
                <a:gd name="connsiteY3447" fmla="*/ 139139 h 736476"/>
                <a:gd name="connsiteX3448" fmla="*/ 1720243 w 2980434"/>
                <a:gd name="connsiteY3448" fmla="*/ 139139 h 736476"/>
                <a:gd name="connsiteX3449" fmla="*/ 1729138 w 2980434"/>
                <a:gd name="connsiteY3449" fmla="*/ 123852 h 736476"/>
                <a:gd name="connsiteX3450" fmla="*/ 1767103 w 2980434"/>
                <a:gd name="connsiteY3450" fmla="*/ 96827 h 736476"/>
                <a:gd name="connsiteX3451" fmla="*/ 1792166 w 2980434"/>
                <a:gd name="connsiteY3451" fmla="*/ 89437 h 736476"/>
                <a:gd name="connsiteX3452" fmla="*/ 1288797 w 2980434"/>
                <a:gd name="connsiteY3452" fmla="*/ 89437 h 736476"/>
                <a:gd name="connsiteX3453" fmla="*/ 1313860 w 2980434"/>
                <a:gd name="connsiteY3453" fmla="*/ 96827 h 736476"/>
                <a:gd name="connsiteX3454" fmla="*/ 1351825 w 2980434"/>
                <a:gd name="connsiteY3454" fmla="*/ 123853 h 736476"/>
                <a:gd name="connsiteX3455" fmla="*/ 1359611 w 2980434"/>
                <a:gd name="connsiteY3455" fmla="*/ 132200 h 736476"/>
                <a:gd name="connsiteX3456" fmla="*/ 1361507 w 2980434"/>
                <a:gd name="connsiteY3456" fmla="*/ 139139 h 736476"/>
                <a:gd name="connsiteX3457" fmla="*/ 1362100 w 2980434"/>
                <a:gd name="connsiteY3457" fmla="*/ 139139 h 736476"/>
                <a:gd name="connsiteX3458" fmla="*/ 1362205 w 2980434"/>
                <a:gd name="connsiteY3458" fmla="*/ 139528 h 736476"/>
                <a:gd name="connsiteX3459" fmla="*/ 1361803 w 2980434"/>
                <a:gd name="connsiteY3459" fmla="*/ 140220 h 736476"/>
                <a:gd name="connsiteX3460" fmla="*/ 1362205 w 2980434"/>
                <a:gd name="connsiteY3460" fmla="*/ 141695 h 736476"/>
                <a:gd name="connsiteX3461" fmla="*/ 1360945 w 2980434"/>
                <a:gd name="connsiteY3461" fmla="*/ 141695 h 736476"/>
                <a:gd name="connsiteX3462" fmla="*/ 1351825 w 2980434"/>
                <a:gd name="connsiteY3462" fmla="*/ 157369 h 736476"/>
                <a:gd name="connsiteX3463" fmla="*/ 1313860 w 2980434"/>
                <a:gd name="connsiteY3463" fmla="*/ 184396 h 736476"/>
                <a:gd name="connsiteX3464" fmla="*/ 1263732 w 2980434"/>
                <a:gd name="connsiteY3464" fmla="*/ 184396 h 736476"/>
                <a:gd name="connsiteX3465" fmla="*/ 1225768 w 2980434"/>
                <a:gd name="connsiteY3465" fmla="*/ 157369 h 736476"/>
                <a:gd name="connsiteX3466" fmla="*/ 1216646 w 2980434"/>
                <a:gd name="connsiteY3466" fmla="*/ 141695 h 736476"/>
                <a:gd name="connsiteX3467" fmla="*/ 1215386 w 2980434"/>
                <a:gd name="connsiteY3467" fmla="*/ 141695 h 736476"/>
                <a:gd name="connsiteX3468" fmla="*/ 1215789 w 2980434"/>
                <a:gd name="connsiteY3468" fmla="*/ 140220 h 736476"/>
                <a:gd name="connsiteX3469" fmla="*/ 1215386 w 2980434"/>
                <a:gd name="connsiteY3469" fmla="*/ 139528 h 736476"/>
                <a:gd name="connsiteX3470" fmla="*/ 1215492 w 2980434"/>
                <a:gd name="connsiteY3470" fmla="*/ 139139 h 736476"/>
                <a:gd name="connsiteX3471" fmla="*/ 1216085 w 2980434"/>
                <a:gd name="connsiteY3471" fmla="*/ 139139 h 736476"/>
                <a:gd name="connsiteX3472" fmla="*/ 1217981 w 2980434"/>
                <a:gd name="connsiteY3472" fmla="*/ 132200 h 736476"/>
                <a:gd name="connsiteX3473" fmla="*/ 1225768 w 2980434"/>
                <a:gd name="connsiteY3473" fmla="*/ 123853 h 736476"/>
                <a:gd name="connsiteX3474" fmla="*/ 1263732 w 2980434"/>
                <a:gd name="connsiteY3474" fmla="*/ 96828 h 736476"/>
                <a:gd name="connsiteX3475" fmla="*/ 1288797 w 2980434"/>
                <a:gd name="connsiteY3475" fmla="*/ 89437 h 736476"/>
                <a:gd name="connsiteX3476" fmla="*/ 1071835 w 2980434"/>
                <a:gd name="connsiteY3476" fmla="*/ 89437 h 736476"/>
                <a:gd name="connsiteX3477" fmla="*/ 1096898 w 2980434"/>
                <a:gd name="connsiteY3477" fmla="*/ 96827 h 736476"/>
                <a:gd name="connsiteX3478" fmla="*/ 1134864 w 2980434"/>
                <a:gd name="connsiteY3478" fmla="*/ 123852 h 736476"/>
                <a:gd name="connsiteX3479" fmla="*/ 1143758 w 2980434"/>
                <a:gd name="connsiteY3479" fmla="*/ 139139 h 736476"/>
                <a:gd name="connsiteX3480" fmla="*/ 1145139 w 2980434"/>
                <a:gd name="connsiteY3480" fmla="*/ 139139 h 736476"/>
                <a:gd name="connsiteX3481" fmla="*/ 1145244 w 2980434"/>
                <a:gd name="connsiteY3481" fmla="*/ 139528 h 736476"/>
                <a:gd name="connsiteX3482" fmla="*/ 1144615 w 2980434"/>
                <a:gd name="connsiteY3482" fmla="*/ 140612 h 736476"/>
                <a:gd name="connsiteX3483" fmla="*/ 1145244 w 2980434"/>
                <a:gd name="connsiteY3483" fmla="*/ 141695 h 736476"/>
                <a:gd name="connsiteX3484" fmla="*/ 1143984 w 2980434"/>
                <a:gd name="connsiteY3484" fmla="*/ 141695 h 736476"/>
                <a:gd name="connsiteX3485" fmla="*/ 1134864 w 2980434"/>
                <a:gd name="connsiteY3485" fmla="*/ 157369 h 736476"/>
                <a:gd name="connsiteX3486" fmla="*/ 1096898 w 2980434"/>
                <a:gd name="connsiteY3486" fmla="*/ 184395 h 736476"/>
                <a:gd name="connsiteX3487" fmla="*/ 1046771 w 2980434"/>
                <a:gd name="connsiteY3487" fmla="*/ 184395 h 736476"/>
                <a:gd name="connsiteX3488" fmla="*/ 1008806 w 2980434"/>
                <a:gd name="connsiteY3488" fmla="*/ 157369 h 736476"/>
                <a:gd name="connsiteX3489" fmla="*/ 999684 w 2980434"/>
                <a:gd name="connsiteY3489" fmla="*/ 141695 h 736476"/>
                <a:gd name="connsiteX3490" fmla="*/ 998424 w 2980434"/>
                <a:gd name="connsiteY3490" fmla="*/ 141695 h 736476"/>
                <a:gd name="connsiteX3491" fmla="*/ 999055 w 2980434"/>
                <a:gd name="connsiteY3491" fmla="*/ 140612 h 736476"/>
                <a:gd name="connsiteX3492" fmla="*/ 998424 w 2980434"/>
                <a:gd name="connsiteY3492" fmla="*/ 139528 h 736476"/>
                <a:gd name="connsiteX3493" fmla="*/ 998530 w 2980434"/>
                <a:gd name="connsiteY3493" fmla="*/ 139139 h 736476"/>
                <a:gd name="connsiteX3494" fmla="*/ 999910 w 2980434"/>
                <a:gd name="connsiteY3494" fmla="*/ 139139 h 736476"/>
                <a:gd name="connsiteX3495" fmla="*/ 1008806 w 2980434"/>
                <a:gd name="connsiteY3495" fmla="*/ 123852 h 736476"/>
                <a:gd name="connsiteX3496" fmla="*/ 1046771 w 2980434"/>
                <a:gd name="connsiteY3496" fmla="*/ 96827 h 736476"/>
                <a:gd name="connsiteX3497" fmla="*/ 1071835 w 2980434"/>
                <a:gd name="connsiteY3497" fmla="*/ 89437 h 736476"/>
                <a:gd name="connsiteX3498" fmla="*/ 569828 w 2980434"/>
                <a:gd name="connsiteY3498" fmla="*/ 89437 h 736476"/>
                <a:gd name="connsiteX3499" fmla="*/ 594892 w 2980434"/>
                <a:gd name="connsiteY3499" fmla="*/ 96827 h 736476"/>
                <a:gd name="connsiteX3500" fmla="*/ 632856 w 2980434"/>
                <a:gd name="connsiteY3500" fmla="*/ 123853 h 736476"/>
                <a:gd name="connsiteX3501" fmla="*/ 640642 w 2980434"/>
                <a:gd name="connsiteY3501" fmla="*/ 132200 h 736476"/>
                <a:gd name="connsiteX3502" fmla="*/ 642540 w 2980434"/>
                <a:gd name="connsiteY3502" fmla="*/ 139139 h 736476"/>
                <a:gd name="connsiteX3503" fmla="*/ 643131 w 2980434"/>
                <a:gd name="connsiteY3503" fmla="*/ 139139 h 736476"/>
                <a:gd name="connsiteX3504" fmla="*/ 643238 w 2980434"/>
                <a:gd name="connsiteY3504" fmla="*/ 139528 h 736476"/>
                <a:gd name="connsiteX3505" fmla="*/ 642836 w 2980434"/>
                <a:gd name="connsiteY3505" fmla="*/ 140220 h 736476"/>
                <a:gd name="connsiteX3506" fmla="*/ 643238 w 2980434"/>
                <a:gd name="connsiteY3506" fmla="*/ 141695 h 736476"/>
                <a:gd name="connsiteX3507" fmla="*/ 641978 w 2980434"/>
                <a:gd name="connsiteY3507" fmla="*/ 141695 h 736476"/>
                <a:gd name="connsiteX3508" fmla="*/ 632856 w 2980434"/>
                <a:gd name="connsiteY3508" fmla="*/ 157369 h 736476"/>
                <a:gd name="connsiteX3509" fmla="*/ 594892 w 2980434"/>
                <a:gd name="connsiteY3509" fmla="*/ 184396 h 736476"/>
                <a:gd name="connsiteX3510" fmla="*/ 544764 w 2980434"/>
                <a:gd name="connsiteY3510" fmla="*/ 184396 h 736476"/>
                <a:gd name="connsiteX3511" fmla="*/ 506799 w 2980434"/>
                <a:gd name="connsiteY3511" fmla="*/ 157369 h 736476"/>
                <a:gd name="connsiteX3512" fmla="*/ 497678 w 2980434"/>
                <a:gd name="connsiteY3512" fmla="*/ 141695 h 736476"/>
                <a:gd name="connsiteX3513" fmla="*/ 496418 w 2980434"/>
                <a:gd name="connsiteY3513" fmla="*/ 141695 h 736476"/>
                <a:gd name="connsiteX3514" fmla="*/ 496821 w 2980434"/>
                <a:gd name="connsiteY3514" fmla="*/ 140220 h 736476"/>
                <a:gd name="connsiteX3515" fmla="*/ 496418 w 2980434"/>
                <a:gd name="connsiteY3515" fmla="*/ 139528 h 736476"/>
                <a:gd name="connsiteX3516" fmla="*/ 496525 w 2980434"/>
                <a:gd name="connsiteY3516" fmla="*/ 139139 h 736476"/>
                <a:gd name="connsiteX3517" fmla="*/ 497117 w 2980434"/>
                <a:gd name="connsiteY3517" fmla="*/ 139139 h 736476"/>
                <a:gd name="connsiteX3518" fmla="*/ 499013 w 2980434"/>
                <a:gd name="connsiteY3518" fmla="*/ 132200 h 736476"/>
                <a:gd name="connsiteX3519" fmla="*/ 506799 w 2980434"/>
                <a:gd name="connsiteY3519" fmla="*/ 123853 h 736476"/>
                <a:gd name="connsiteX3520" fmla="*/ 544764 w 2980434"/>
                <a:gd name="connsiteY3520" fmla="*/ 96828 h 736476"/>
                <a:gd name="connsiteX3521" fmla="*/ 569828 w 2980434"/>
                <a:gd name="connsiteY3521" fmla="*/ 89437 h 736476"/>
                <a:gd name="connsiteX3522" fmla="*/ 352866 w 2980434"/>
                <a:gd name="connsiteY3522" fmla="*/ 89437 h 736476"/>
                <a:gd name="connsiteX3523" fmla="*/ 377931 w 2980434"/>
                <a:gd name="connsiteY3523" fmla="*/ 96827 h 736476"/>
                <a:gd name="connsiteX3524" fmla="*/ 415895 w 2980434"/>
                <a:gd name="connsiteY3524" fmla="*/ 123852 h 736476"/>
                <a:gd name="connsiteX3525" fmla="*/ 424789 w 2980434"/>
                <a:gd name="connsiteY3525" fmla="*/ 139139 h 736476"/>
                <a:gd name="connsiteX3526" fmla="*/ 426170 w 2980434"/>
                <a:gd name="connsiteY3526" fmla="*/ 139139 h 736476"/>
                <a:gd name="connsiteX3527" fmla="*/ 426277 w 2980434"/>
                <a:gd name="connsiteY3527" fmla="*/ 139528 h 736476"/>
                <a:gd name="connsiteX3528" fmla="*/ 425647 w 2980434"/>
                <a:gd name="connsiteY3528" fmla="*/ 140612 h 736476"/>
                <a:gd name="connsiteX3529" fmla="*/ 426277 w 2980434"/>
                <a:gd name="connsiteY3529" fmla="*/ 141695 h 736476"/>
                <a:gd name="connsiteX3530" fmla="*/ 425017 w 2980434"/>
                <a:gd name="connsiteY3530" fmla="*/ 141695 h 736476"/>
                <a:gd name="connsiteX3531" fmla="*/ 415895 w 2980434"/>
                <a:gd name="connsiteY3531" fmla="*/ 157369 h 736476"/>
                <a:gd name="connsiteX3532" fmla="*/ 377931 w 2980434"/>
                <a:gd name="connsiteY3532" fmla="*/ 184395 h 736476"/>
                <a:gd name="connsiteX3533" fmla="*/ 327803 w 2980434"/>
                <a:gd name="connsiteY3533" fmla="*/ 184395 h 736476"/>
                <a:gd name="connsiteX3534" fmla="*/ 289838 w 2980434"/>
                <a:gd name="connsiteY3534" fmla="*/ 157369 h 736476"/>
                <a:gd name="connsiteX3535" fmla="*/ 280717 w 2980434"/>
                <a:gd name="connsiteY3535" fmla="*/ 141695 h 736476"/>
                <a:gd name="connsiteX3536" fmla="*/ 279457 w 2980434"/>
                <a:gd name="connsiteY3536" fmla="*/ 141695 h 736476"/>
                <a:gd name="connsiteX3537" fmla="*/ 280087 w 2980434"/>
                <a:gd name="connsiteY3537" fmla="*/ 140612 h 736476"/>
                <a:gd name="connsiteX3538" fmla="*/ 279457 w 2980434"/>
                <a:gd name="connsiteY3538" fmla="*/ 139528 h 736476"/>
                <a:gd name="connsiteX3539" fmla="*/ 279563 w 2980434"/>
                <a:gd name="connsiteY3539" fmla="*/ 139139 h 736476"/>
                <a:gd name="connsiteX3540" fmla="*/ 280943 w 2980434"/>
                <a:gd name="connsiteY3540" fmla="*/ 139139 h 736476"/>
                <a:gd name="connsiteX3541" fmla="*/ 289838 w 2980434"/>
                <a:gd name="connsiteY3541" fmla="*/ 123852 h 736476"/>
                <a:gd name="connsiteX3542" fmla="*/ 327803 w 2980434"/>
                <a:gd name="connsiteY3542" fmla="*/ 96827 h 736476"/>
                <a:gd name="connsiteX3543" fmla="*/ 352866 w 2980434"/>
                <a:gd name="connsiteY3543" fmla="*/ 89437 h 736476"/>
                <a:gd name="connsiteX3544" fmla="*/ 2796087 w 2980434"/>
                <a:gd name="connsiteY3544" fmla="*/ 81912 h 736476"/>
                <a:gd name="connsiteX3545" fmla="*/ 2799551 w 2980434"/>
                <a:gd name="connsiteY3545" fmla="*/ 83830 h 736476"/>
                <a:gd name="connsiteX3546" fmla="*/ 2804951 w 2980434"/>
                <a:gd name="connsiteY3546" fmla="*/ 102250 h 736476"/>
                <a:gd name="connsiteX3547" fmla="*/ 2793181 w 2980434"/>
                <a:gd name="connsiteY3547" fmla="*/ 107013 h 736476"/>
                <a:gd name="connsiteX3548" fmla="*/ 2780935 w 2980434"/>
                <a:gd name="connsiteY3548" fmla="*/ 104615 h 736476"/>
                <a:gd name="connsiteX3549" fmla="*/ 2774072 w 2980434"/>
                <a:gd name="connsiteY3549" fmla="*/ 96020 h 736476"/>
                <a:gd name="connsiteX3550" fmla="*/ 2777440 w 2980434"/>
                <a:gd name="connsiteY3550" fmla="*/ 87303 h 736476"/>
                <a:gd name="connsiteX3551" fmla="*/ 2789266 w 2980434"/>
                <a:gd name="connsiteY3551" fmla="*/ 82517 h 736476"/>
                <a:gd name="connsiteX3552" fmla="*/ 2796087 w 2980434"/>
                <a:gd name="connsiteY3552" fmla="*/ 81912 h 736476"/>
                <a:gd name="connsiteX3553" fmla="*/ 2075609 w 2980434"/>
                <a:gd name="connsiteY3553" fmla="*/ 81912 h 736476"/>
                <a:gd name="connsiteX3554" fmla="*/ 2081036 w 2980434"/>
                <a:gd name="connsiteY3554" fmla="*/ 84915 h 736476"/>
                <a:gd name="connsiteX3555" fmla="*/ 2087898 w 2980434"/>
                <a:gd name="connsiteY3555" fmla="*/ 93510 h 736476"/>
                <a:gd name="connsiteX3556" fmla="*/ 2084529 w 2980434"/>
                <a:gd name="connsiteY3556" fmla="*/ 102227 h 736476"/>
                <a:gd name="connsiteX3557" fmla="*/ 2072703 w 2980434"/>
                <a:gd name="connsiteY3557" fmla="*/ 107013 h 736476"/>
                <a:gd name="connsiteX3558" fmla="*/ 2060458 w 2980434"/>
                <a:gd name="connsiteY3558" fmla="*/ 104615 h 736476"/>
                <a:gd name="connsiteX3559" fmla="*/ 2053594 w 2980434"/>
                <a:gd name="connsiteY3559" fmla="*/ 96020 h 736476"/>
                <a:gd name="connsiteX3560" fmla="*/ 2056964 w 2980434"/>
                <a:gd name="connsiteY3560" fmla="*/ 87303 h 736476"/>
                <a:gd name="connsiteX3561" fmla="*/ 2068789 w 2980434"/>
                <a:gd name="connsiteY3561" fmla="*/ 82517 h 736476"/>
                <a:gd name="connsiteX3562" fmla="*/ 2075609 w 2980434"/>
                <a:gd name="connsiteY3562" fmla="*/ 81912 h 736476"/>
                <a:gd name="connsiteX3563" fmla="*/ 1355277 w 2980434"/>
                <a:gd name="connsiteY3563" fmla="*/ 81912 h 736476"/>
                <a:gd name="connsiteX3564" fmla="*/ 1360703 w 2980434"/>
                <a:gd name="connsiteY3564" fmla="*/ 84915 h 736476"/>
                <a:gd name="connsiteX3565" fmla="*/ 1367567 w 2980434"/>
                <a:gd name="connsiteY3565" fmla="*/ 93510 h 736476"/>
                <a:gd name="connsiteX3566" fmla="*/ 1364198 w 2980434"/>
                <a:gd name="connsiteY3566" fmla="*/ 102227 h 736476"/>
                <a:gd name="connsiteX3567" fmla="*/ 1352372 w 2980434"/>
                <a:gd name="connsiteY3567" fmla="*/ 107013 h 736476"/>
                <a:gd name="connsiteX3568" fmla="*/ 1340127 w 2980434"/>
                <a:gd name="connsiteY3568" fmla="*/ 104615 h 736476"/>
                <a:gd name="connsiteX3569" fmla="*/ 1333263 w 2980434"/>
                <a:gd name="connsiteY3569" fmla="*/ 96020 h 736476"/>
                <a:gd name="connsiteX3570" fmla="*/ 1336631 w 2980434"/>
                <a:gd name="connsiteY3570" fmla="*/ 87303 h 736476"/>
                <a:gd name="connsiteX3571" fmla="*/ 1348457 w 2980434"/>
                <a:gd name="connsiteY3571" fmla="*/ 82517 h 736476"/>
                <a:gd name="connsiteX3572" fmla="*/ 1355277 w 2980434"/>
                <a:gd name="connsiteY3572" fmla="*/ 81912 h 736476"/>
                <a:gd name="connsiteX3573" fmla="*/ 636310 w 2980434"/>
                <a:gd name="connsiteY3573" fmla="*/ 81912 h 736476"/>
                <a:gd name="connsiteX3574" fmla="*/ 641734 w 2980434"/>
                <a:gd name="connsiteY3574" fmla="*/ 84915 h 736476"/>
                <a:gd name="connsiteX3575" fmla="*/ 648598 w 2980434"/>
                <a:gd name="connsiteY3575" fmla="*/ 93510 h 736476"/>
                <a:gd name="connsiteX3576" fmla="*/ 645229 w 2980434"/>
                <a:gd name="connsiteY3576" fmla="*/ 102227 h 736476"/>
                <a:gd name="connsiteX3577" fmla="*/ 633403 w 2980434"/>
                <a:gd name="connsiteY3577" fmla="*/ 107013 h 736476"/>
                <a:gd name="connsiteX3578" fmla="*/ 621158 w 2980434"/>
                <a:gd name="connsiteY3578" fmla="*/ 104615 h 736476"/>
                <a:gd name="connsiteX3579" fmla="*/ 614295 w 2980434"/>
                <a:gd name="connsiteY3579" fmla="*/ 96020 h 736476"/>
                <a:gd name="connsiteX3580" fmla="*/ 617663 w 2980434"/>
                <a:gd name="connsiteY3580" fmla="*/ 87303 h 736476"/>
                <a:gd name="connsiteX3581" fmla="*/ 629489 w 2980434"/>
                <a:gd name="connsiteY3581" fmla="*/ 82517 h 736476"/>
                <a:gd name="connsiteX3582" fmla="*/ 636310 w 2980434"/>
                <a:gd name="connsiteY3582" fmla="*/ 81912 h 736476"/>
                <a:gd name="connsiteX3583" fmla="*/ 2117733 w 2980434"/>
                <a:gd name="connsiteY3583" fmla="*/ 79325 h 736476"/>
                <a:gd name="connsiteX3584" fmla="*/ 2149464 w 2980434"/>
                <a:gd name="connsiteY3584" fmla="*/ 79325 h 736476"/>
                <a:gd name="connsiteX3585" fmla="*/ 2170412 w 2980434"/>
                <a:gd name="connsiteY3585" fmla="*/ 94238 h 736476"/>
                <a:gd name="connsiteX3586" fmla="*/ 2170412 w 2980434"/>
                <a:gd name="connsiteY3586" fmla="*/ 139139 h 736476"/>
                <a:gd name="connsiteX3587" fmla="*/ 2170412 w 2980434"/>
                <a:gd name="connsiteY3587" fmla="*/ 141695 h 736476"/>
                <a:gd name="connsiteX3588" fmla="*/ 2170412 w 2980434"/>
                <a:gd name="connsiteY3588" fmla="*/ 166774 h 736476"/>
                <a:gd name="connsiteX3589" fmla="*/ 2149464 w 2980434"/>
                <a:gd name="connsiteY3589" fmla="*/ 181687 h 736476"/>
                <a:gd name="connsiteX3590" fmla="*/ 2117734 w 2980434"/>
                <a:gd name="connsiteY3590" fmla="*/ 181687 h 736476"/>
                <a:gd name="connsiteX3591" fmla="*/ 2096783 w 2980434"/>
                <a:gd name="connsiteY3591" fmla="*/ 166774 h 736476"/>
                <a:gd name="connsiteX3592" fmla="*/ 2096783 w 2980434"/>
                <a:gd name="connsiteY3592" fmla="*/ 141695 h 736476"/>
                <a:gd name="connsiteX3593" fmla="*/ 2096783 w 2980434"/>
                <a:gd name="connsiteY3593" fmla="*/ 139139 h 736476"/>
                <a:gd name="connsiteX3594" fmla="*/ 2096783 w 2980434"/>
                <a:gd name="connsiteY3594" fmla="*/ 94238 h 736476"/>
                <a:gd name="connsiteX3595" fmla="*/ 2117733 w 2980434"/>
                <a:gd name="connsiteY3595" fmla="*/ 79325 h 736476"/>
                <a:gd name="connsiteX3596" fmla="*/ 1397401 w 2980434"/>
                <a:gd name="connsiteY3596" fmla="*/ 79325 h 736476"/>
                <a:gd name="connsiteX3597" fmla="*/ 1429131 w 2980434"/>
                <a:gd name="connsiteY3597" fmla="*/ 79325 h 736476"/>
                <a:gd name="connsiteX3598" fmla="*/ 1450081 w 2980434"/>
                <a:gd name="connsiteY3598" fmla="*/ 94238 h 736476"/>
                <a:gd name="connsiteX3599" fmla="*/ 1450081 w 2980434"/>
                <a:gd name="connsiteY3599" fmla="*/ 139139 h 736476"/>
                <a:gd name="connsiteX3600" fmla="*/ 1450081 w 2980434"/>
                <a:gd name="connsiteY3600" fmla="*/ 141695 h 736476"/>
                <a:gd name="connsiteX3601" fmla="*/ 1450081 w 2980434"/>
                <a:gd name="connsiteY3601" fmla="*/ 166774 h 736476"/>
                <a:gd name="connsiteX3602" fmla="*/ 1429131 w 2980434"/>
                <a:gd name="connsiteY3602" fmla="*/ 181687 h 736476"/>
                <a:gd name="connsiteX3603" fmla="*/ 1397401 w 2980434"/>
                <a:gd name="connsiteY3603" fmla="*/ 181687 h 736476"/>
                <a:gd name="connsiteX3604" fmla="*/ 1376452 w 2980434"/>
                <a:gd name="connsiteY3604" fmla="*/ 166774 h 736476"/>
                <a:gd name="connsiteX3605" fmla="*/ 1376452 w 2980434"/>
                <a:gd name="connsiteY3605" fmla="*/ 141695 h 736476"/>
                <a:gd name="connsiteX3606" fmla="*/ 1376452 w 2980434"/>
                <a:gd name="connsiteY3606" fmla="*/ 139139 h 736476"/>
                <a:gd name="connsiteX3607" fmla="*/ 1376452 w 2980434"/>
                <a:gd name="connsiteY3607" fmla="*/ 94238 h 736476"/>
                <a:gd name="connsiteX3608" fmla="*/ 1397401 w 2980434"/>
                <a:gd name="connsiteY3608" fmla="*/ 79325 h 736476"/>
                <a:gd name="connsiteX3609" fmla="*/ 678433 w 2980434"/>
                <a:gd name="connsiteY3609" fmla="*/ 79325 h 736476"/>
                <a:gd name="connsiteX3610" fmla="*/ 710163 w 2980434"/>
                <a:gd name="connsiteY3610" fmla="*/ 79325 h 736476"/>
                <a:gd name="connsiteX3611" fmla="*/ 731112 w 2980434"/>
                <a:gd name="connsiteY3611" fmla="*/ 94238 h 736476"/>
                <a:gd name="connsiteX3612" fmla="*/ 731112 w 2980434"/>
                <a:gd name="connsiteY3612" fmla="*/ 139139 h 736476"/>
                <a:gd name="connsiteX3613" fmla="*/ 731112 w 2980434"/>
                <a:gd name="connsiteY3613" fmla="*/ 141695 h 736476"/>
                <a:gd name="connsiteX3614" fmla="*/ 731112 w 2980434"/>
                <a:gd name="connsiteY3614" fmla="*/ 166774 h 736476"/>
                <a:gd name="connsiteX3615" fmla="*/ 710163 w 2980434"/>
                <a:gd name="connsiteY3615" fmla="*/ 181687 h 736476"/>
                <a:gd name="connsiteX3616" fmla="*/ 678433 w 2980434"/>
                <a:gd name="connsiteY3616" fmla="*/ 181687 h 736476"/>
                <a:gd name="connsiteX3617" fmla="*/ 657483 w 2980434"/>
                <a:gd name="connsiteY3617" fmla="*/ 166774 h 736476"/>
                <a:gd name="connsiteX3618" fmla="*/ 657483 w 2980434"/>
                <a:gd name="connsiteY3618" fmla="*/ 141695 h 736476"/>
                <a:gd name="connsiteX3619" fmla="*/ 657483 w 2980434"/>
                <a:gd name="connsiteY3619" fmla="*/ 139139 h 736476"/>
                <a:gd name="connsiteX3620" fmla="*/ 657483 w 2980434"/>
                <a:gd name="connsiteY3620" fmla="*/ 94238 h 736476"/>
                <a:gd name="connsiteX3621" fmla="*/ 678433 w 2980434"/>
                <a:gd name="connsiteY3621" fmla="*/ 79325 h 736476"/>
                <a:gd name="connsiteX3622" fmla="*/ 2638652 w 2980434"/>
                <a:gd name="connsiteY3622" fmla="*/ 76633 h 736476"/>
                <a:gd name="connsiteX3623" fmla="*/ 2648164 w 2980434"/>
                <a:gd name="connsiteY3623" fmla="*/ 79439 h 736476"/>
                <a:gd name="connsiteX3624" fmla="*/ 2670710 w 2980434"/>
                <a:gd name="connsiteY3624" fmla="*/ 95488 h 736476"/>
                <a:gd name="connsiteX3625" fmla="*/ 2670708 w 2980434"/>
                <a:gd name="connsiteY3625" fmla="*/ 109030 h 736476"/>
                <a:gd name="connsiteX3626" fmla="*/ 2656301 w 2980434"/>
                <a:gd name="connsiteY3626" fmla="*/ 119285 h 736476"/>
                <a:gd name="connsiteX3627" fmla="*/ 2637277 w 2980434"/>
                <a:gd name="connsiteY3627" fmla="*/ 119285 h 736476"/>
                <a:gd name="connsiteX3628" fmla="*/ 2614732 w 2980434"/>
                <a:gd name="connsiteY3628" fmla="*/ 103237 h 736476"/>
                <a:gd name="connsiteX3629" fmla="*/ 2614732 w 2980434"/>
                <a:gd name="connsiteY3629" fmla="*/ 89694 h 736476"/>
                <a:gd name="connsiteX3630" fmla="*/ 2629140 w 2980434"/>
                <a:gd name="connsiteY3630" fmla="*/ 79439 h 736476"/>
                <a:gd name="connsiteX3631" fmla="*/ 2638652 w 2980434"/>
                <a:gd name="connsiteY3631" fmla="*/ 76633 h 736476"/>
                <a:gd name="connsiteX3632" fmla="*/ 1918175 w 2980434"/>
                <a:gd name="connsiteY3632" fmla="*/ 76633 h 736476"/>
                <a:gd name="connsiteX3633" fmla="*/ 1927686 w 2980434"/>
                <a:gd name="connsiteY3633" fmla="*/ 79439 h 736476"/>
                <a:gd name="connsiteX3634" fmla="*/ 1950232 w 2980434"/>
                <a:gd name="connsiteY3634" fmla="*/ 95488 h 736476"/>
                <a:gd name="connsiteX3635" fmla="*/ 1950232 w 2980434"/>
                <a:gd name="connsiteY3635" fmla="*/ 109030 h 736476"/>
                <a:gd name="connsiteX3636" fmla="*/ 1935824 w 2980434"/>
                <a:gd name="connsiteY3636" fmla="*/ 119285 h 736476"/>
                <a:gd name="connsiteX3637" fmla="*/ 1916800 w 2980434"/>
                <a:gd name="connsiteY3637" fmla="*/ 119285 h 736476"/>
                <a:gd name="connsiteX3638" fmla="*/ 1894255 w 2980434"/>
                <a:gd name="connsiteY3638" fmla="*/ 103237 h 736476"/>
                <a:gd name="connsiteX3639" fmla="*/ 1894255 w 2980434"/>
                <a:gd name="connsiteY3639" fmla="*/ 89694 h 736476"/>
                <a:gd name="connsiteX3640" fmla="*/ 1908663 w 2980434"/>
                <a:gd name="connsiteY3640" fmla="*/ 79439 h 736476"/>
                <a:gd name="connsiteX3641" fmla="*/ 1918175 w 2980434"/>
                <a:gd name="connsiteY3641" fmla="*/ 76633 h 736476"/>
                <a:gd name="connsiteX3642" fmla="*/ 1197842 w 2980434"/>
                <a:gd name="connsiteY3642" fmla="*/ 76633 h 736476"/>
                <a:gd name="connsiteX3643" fmla="*/ 1207355 w 2980434"/>
                <a:gd name="connsiteY3643" fmla="*/ 79439 h 736476"/>
                <a:gd name="connsiteX3644" fmla="*/ 1229899 w 2980434"/>
                <a:gd name="connsiteY3644" fmla="*/ 95488 h 736476"/>
                <a:gd name="connsiteX3645" fmla="*/ 1229899 w 2980434"/>
                <a:gd name="connsiteY3645" fmla="*/ 109030 h 736476"/>
                <a:gd name="connsiteX3646" fmla="*/ 1215492 w 2980434"/>
                <a:gd name="connsiteY3646" fmla="*/ 119285 h 736476"/>
                <a:gd name="connsiteX3647" fmla="*/ 1196468 w 2980434"/>
                <a:gd name="connsiteY3647" fmla="*/ 119285 h 736476"/>
                <a:gd name="connsiteX3648" fmla="*/ 1173924 w 2980434"/>
                <a:gd name="connsiteY3648" fmla="*/ 103237 h 736476"/>
                <a:gd name="connsiteX3649" fmla="*/ 1173924 w 2980434"/>
                <a:gd name="connsiteY3649" fmla="*/ 89694 h 736476"/>
                <a:gd name="connsiteX3650" fmla="*/ 1188331 w 2980434"/>
                <a:gd name="connsiteY3650" fmla="*/ 79439 h 736476"/>
                <a:gd name="connsiteX3651" fmla="*/ 1197842 w 2980434"/>
                <a:gd name="connsiteY3651" fmla="*/ 76633 h 736476"/>
                <a:gd name="connsiteX3652" fmla="*/ 478875 w 2980434"/>
                <a:gd name="connsiteY3652" fmla="*/ 76633 h 736476"/>
                <a:gd name="connsiteX3653" fmla="*/ 488386 w 2980434"/>
                <a:gd name="connsiteY3653" fmla="*/ 79439 h 736476"/>
                <a:gd name="connsiteX3654" fmla="*/ 510932 w 2980434"/>
                <a:gd name="connsiteY3654" fmla="*/ 95488 h 736476"/>
                <a:gd name="connsiteX3655" fmla="*/ 510930 w 2980434"/>
                <a:gd name="connsiteY3655" fmla="*/ 109030 h 736476"/>
                <a:gd name="connsiteX3656" fmla="*/ 496524 w 2980434"/>
                <a:gd name="connsiteY3656" fmla="*/ 119285 h 736476"/>
                <a:gd name="connsiteX3657" fmla="*/ 477501 w 2980434"/>
                <a:gd name="connsiteY3657" fmla="*/ 119285 h 736476"/>
                <a:gd name="connsiteX3658" fmla="*/ 454955 w 2980434"/>
                <a:gd name="connsiteY3658" fmla="*/ 103237 h 736476"/>
                <a:gd name="connsiteX3659" fmla="*/ 454955 w 2980434"/>
                <a:gd name="connsiteY3659" fmla="*/ 89694 h 736476"/>
                <a:gd name="connsiteX3660" fmla="*/ 469363 w 2980434"/>
                <a:gd name="connsiteY3660" fmla="*/ 79439 h 736476"/>
                <a:gd name="connsiteX3661" fmla="*/ 478875 w 2980434"/>
                <a:gd name="connsiteY3661" fmla="*/ 76633 h 736476"/>
                <a:gd name="connsiteX3662" fmla="*/ 195981 w 2980434"/>
                <a:gd name="connsiteY3662" fmla="*/ 67851 h 736476"/>
                <a:gd name="connsiteX3663" fmla="*/ 196262 w 2980434"/>
                <a:gd name="connsiteY3663" fmla="*/ 68334 h 736476"/>
                <a:gd name="connsiteX3664" fmla="*/ 196262 w 2980434"/>
                <a:gd name="connsiteY3664" fmla="*/ 107688 h 736476"/>
                <a:gd name="connsiteX3665" fmla="*/ 185572 w 2980434"/>
                <a:gd name="connsiteY3665" fmla="*/ 126060 h 736476"/>
                <a:gd name="connsiteX3666" fmla="*/ 178290 w 2980434"/>
                <a:gd name="connsiteY3666" fmla="*/ 128208 h 736476"/>
                <a:gd name="connsiteX3667" fmla="*/ 2750481 w 2980434"/>
                <a:gd name="connsiteY3667" fmla="*/ 64359 h 736476"/>
                <a:gd name="connsiteX3668" fmla="*/ 2755713 w 2980434"/>
                <a:gd name="connsiteY3668" fmla="*/ 65980 h 736476"/>
                <a:gd name="connsiteX3669" fmla="*/ 2763554 w 2980434"/>
                <a:gd name="connsiteY3669" fmla="*/ 71763 h 736476"/>
                <a:gd name="connsiteX3670" fmla="*/ 2763367 w 2980434"/>
                <a:gd name="connsiteY3670" fmla="*/ 79266 h 736476"/>
                <a:gd name="connsiteX3671" fmla="*/ 2755243 w 2980434"/>
                <a:gd name="connsiteY3671" fmla="*/ 84848 h 736476"/>
                <a:gd name="connsiteX3672" fmla="*/ 2744703 w 2980434"/>
                <a:gd name="connsiteY3672" fmla="*/ 84715 h 736476"/>
                <a:gd name="connsiteX3673" fmla="*/ 2736861 w 2980434"/>
                <a:gd name="connsiteY3673" fmla="*/ 78931 h 736476"/>
                <a:gd name="connsiteX3674" fmla="*/ 2737048 w 2980434"/>
                <a:gd name="connsiteY3674" fmla="*/ 71428 h 736476"/>
                <a:gd name="connsiteX3675" fmla="*/ 2745171 w 2980434"/>
                <a:gd name="connsiteY3675" fmla="*/ 65847 h 736476"/>
                <a:gd name="connsiteX3676" fmla="*/ 2750481 w 2980434"/>
                <a:gd name="connsiteY3676" fmla="*/ 64359 h 736476"/>
                <a:gd name="connsiteX3677" fmla="*/ 2030004 w 2980434"/>
                <a:gd name="connsiteY3677" fmla="*/ 64359 h 736476"/>
                <a:gd name="connsiteX3678" fmla="*/ 2035235 w 2980434"/>
                <a:gd name="connsiteY3678" fmla="*/ 65980 h 736476"/>
                <a:gd name="connsiteX3679" fmla="*/ 2043077 w 2980434"/>
                <a:gd name="connsiteY3679" fmla="*/ 71763 h 736476"/>
                <a:gd name="connsiteX3680" fmla="*/ 2042890 w 2980434"/>
                <a:gd name="connsiteY3680" fmla="*/ 79266 h 736476"/>
                <a:gd name="connsiteX3681" fmla="*/ 2034765 w 2980434"/>
                <a:gd name="connsiteY3681" fmla="*/ 84848 h 736476"/>
                <a:gd name="connsiteX3682" fmla="*/ 2024225 w 2980434"/>
                <a:gd name="connsiteY3682" fmla="*/ 84715 h 736476"/>
                <a:gd name="connsiteX3683" fmla="*/ 2016384 w 2980434"/>
                <a:gd name="connsiteY3683" fmla="*/ 78931 h 736476"/>
                <a:gd name="connsiteX3684" fmla="*/ 2016570 w 2980434"/>
                <a:gd name="connsiteY3684" fmla="*/ 71428 h 736476"/>
                <a:gd name="connsiteX3685" fmla="*/ 2024695 w 2980434"/>
                <a:gd name="connsiteY3685" fmla="*/ 65847 h 736476"/>
                <a:gd name="connsiteX3686" fmla="*/ 2030004 w 2980434"/>
                <a:gd name="connsiteY3686" fmla="*/ 64359 h 736476"/>
                <a:gd name="connsiteX3687" fmla="*/ 1309672 w 2980434"/>
                <a:gd name="connsiteY3687" fmla="*/ 64359 h 736476"/>
                <a:gd name="connsiteX3688" fmla="*/ 1314903 w 2980434"/>
                <a:gd name="connsiteY3688" fmla="*/ 65980 h 736476"/>
                <a:gd name="connsiteX3689" fmla="*/ 1322744 w 2980434"/>
                <a:gd name="connsiteY3689" fmla="*/ 71763 h 736476"/>
                <a:gd name="connsiteX3690" fmla="*/ 1322558 w 2980434"/>
                <a:gd name="connsiteY3690" fmla="*/ 79266 h 736476"/>
                <a:gd name="connsiteX3691" fmla="*/ 1314434 w 2980434"/>
                <a:gd name="connsiteY3691" fmla="*/ 84848 h 736476"/>
                <a:gd name="connsiteX3692" fmla="*/ 1303893 w 2980434"/>
                <a:gd name="connsiteY3692" fmla="*/ 84715 h 736476"/>
                <a:gd name="connsiteX3693" fmla="*/ 1296052 w 2980434"/>
                <a:gd name="connsiteY3693" fmla="*/ 78931 h 736476"/>
                <a:gd name="connsiteX3694" fmla="*/ 1296239 w 2980434"/>
                <a:gd name="connsiteY3694" fmla="*/ 71428 h 736476"/>
                <a:gd name="connsiteX3695" fmla="*/ 1304363 w 2980434"/>
                <a:gd name="connsiteY3695" fmla="*/ 65847 h 736476"/>
                <a:gd name="connsiteX3696" fmla="*/ 1309672 w 2980434"/>
                <a:gd name="connsiteY3696" fmla="*/ 64359 h 736476"/>
                <a:gd name="connsiteX3697" fmla="*/ 590703 w 2980434"/>
                <a:gd name="connsiteY3697" fmla="*/ 64359 h 736476"/>
                <a:gd name="connsiteX3698" fmla="*/ 595935 w 2980434"/>
                <a:gd name="connsiteY3698" fmla="*/ 65980 h 736476"/>
                <a:gd name="connsiteX3699" fmla="*/ 603776 w 2980434"/>
                <a:gd name="connsiteY3699" fmla="*/ 71763 h 736476"/>
                <a:gd name="connsiteX3700" fmla="*/ 603589 w 2980434"/>
                <a:gd name="connsiteY3700" fmla="*/ 79266 h 736476"/>
                <a:gd name="connsiteX3701" fmla="*/ 595465 w 2980434"/>
                <a:gd name="connsiteY3701" fmla="*/ 84848 h 736476"/>
                <a:gd name="connsiteX3702" fmla="*/ 584925 w 2980434"/>
                <a:gd name="connsiteY3702" fmla="*/ 84715 h 736476"/>
                <a:gd name="connsiteX3703" fmla="*/ 577084 w 2980434"/>
                <a:gd name="connsiteY3703" fmla="*/ 78931 h 736476"/>
                <a:gd name="connsiteX3704" fmla="*/ 577270 w 2980434"/>
                <a:gd name="connsiteY3704" fmla="*/ 71428 h 736476"/>
                <a:gd name="connsiteX3705" fmla="*/ 585394 w 2980434"/>
                <a:gd name="connsiteY3705" fmla="*/ 65847 h 736476"/>
                <a:gd name="connsiteX3706" fmla="*/ 590703 w 2980434"/>
                <a:gd name="connsiteY3706" fmla="*/ 64359 h 736476"/>
                <a:gd name="connsiteX3707" fmla="*/ 2381969 w 2980434"/>
                <a:gd name="connsiteY3707" fmla="*/ 63931 h 736476"/>
                <a:gd name="connsiteX3708" fmla="*/ 2387673 w 2980434"/>
                <a:gd name="connsiteY3708" fmla="*/ 65828 h 736476"/>
                <a:gd name="connsiteX3709" fmla="*/ 2394254 w 2980434"/>
                <a:gd name="connsiteY3709" fmla="*/ 70947 h 736476"/>
                <a:gd name="connsiteX3710" fmla="*/ 2393738 w 2980434"/>
                <a:gd name="connsiteY3710" fmla="*/ 79220 h 736476"/>
                <a:gd name="connsiteX3711" fmla="*/ 2386546 w 2980434"/>
                <a:gd name="connsiteY3711" fmla="*/ 83904 h 736476"/>
                <a:gd name="connsiteX3712" fmla="*/ 2374926 w 2980434"/>
                <a:gd name="connsiteY3712" fmla="*/ 83537 h 736476"/>
                <a:gd name="connsiteX3713" fmla="*/ 2368344 w 2980434"/>
                <a:gd name="connsiteY3713" fmla="*/ 78418 h 736476"/>
                <a:gd name="connsiteX3714" fmla="*/ 2368859 w 2980434"/>
                <a:gd name="connsiteY3714" fmla="*/ 70146 h 736476"/>
                <a:gd name="connsiteX3715" fmla="*/ 2376052 w 2980434"/>
                <a:gd name="connsiteY3715" fmla="*/ 65461 h 736476"/>
                <a:gd name="connsiteX3716" fmla="*/ 2381969 w 2980434"/>
                <a:gd name="connsiteY3716" fmla="*/ 63931 h 736476"/>
                <a:gd name="connsiteX3717" fmla="*/ 1661492 w 2980434"/>
                <a:gd name="connsiteY3717" fmla="*/ 63931 h 736476"/>
                <a:gd name="connsiteX3718" fmla="*/ 1667196 w 2980434"/>
                <a:gd name="connsiteY3718" fmla="*/ 65828 h 736476"/>
                <a:gd name="connsiteX3719" fmla="*/ 1673777 w 2980434"/>
                <a:gd name="connsiteY3719" fmla="*/ 70947 h 736476"/>
                <a:gd name="connsiteX3720" fmla="*/ 1673261 w 2980434"/>
                <a:gd name="connsiteY3720" fmla="*/ 79220 h 736476"/>
                <a:gd name="connsiteX3721" fmla="*/ 1666068 w 2980434"/>
                <a:gd name="connsiteY3721" fmla="*/ 83904 h 736476"/>
                <a:gd name="connsiteX3722" fmla="*/ 1654448 w 2980434"/>
                <a:gd name="connsiteY3722" fmla="*/ 83537 h 736476"/>
                <a:gd name="connsiteX3723" fmla="*/ 1647868 w 2980434"/>
                <a:gd name="connsiteY3723" fmla="*/ 78418 h 736476"/>
                <a:gd name="connsiteX3724" fmla="*/ 1648383 w 2980434"/>
                <a:gd name="connsiteY3724" fmla="*/ 70146 h 736476"/>
                <a:gd name="connsiteX3725" fmla="*/ 1655576 w 2980434"/>
                <a:gd name="connsiteY3725" fmla="*/ 65461 h 736476"/>
                <a:gd name="connsiteX3726" fmla="*/ 1661492 w 2980434"/>
                <a:gd name="connsiteY3726" fmla="*/ 63931 h 736476"/>
                <a:gd name="connsiteX3727" fmla="*/ 941160 w 2980434"/>
                <a:gd name="connsiteY3727" fmla="*/ 63931 h 736476"/>
                <a:gd name="connsiteX3728" fmla="*/ 946864 w 2980434"/>
                <a:gd name="connsiteY3728" fmla="*/ 65828 h 736476"/>
                <a:gd name="connsiteX3729" fmla="*/ 953445 w 2980434"/>
                <a:gd name="connsiteY3729" fmla="*/ 70947 h 736476"/>
                <a:gd name="connsiteX3730" fmla="*/ 952930 w 2980434"/>
                <a:gd name="connsiteY3730" fmla="*/ 79220 h 736476"/>
                <a:gd name="connsiteX3731" fmla="*/ 945737 w 2980434"/>
                <a:gd name="connsiteY3731" fmla="*/ 83904 h 736476"/>
                <a:gd name="connsiteX3732" fmla="*/ 934117 w 2980434"/>
                <a:gd name="connsiteY3732" fmla="*/ 83537 h 736476"/>
                <a:gd name="connsiteX3733" fmla="*/ 927535 w 2980434"/>
                <a:gd name="connsiteY3733" fmla="*/ 78418 h 736476"/>
                <a:gd name="connsiteX3734" fmla="*/ 928050 w 2980434"/>
                <a:gd name="connsiteY3734" fmla="*/ 70146 h 736476"/>
                <a:gd name="connsiteX3735" fmla="*/ 935243 w 2980434"/>
                <a:gd name="connsiteY3735" fmla="*/ 65461 h 736476"/>
                <a:gd name="connsiteX3736" fmla="*/ 941160 w 2980434"/>
                <a:gd name="connsiteY3736" fmla="*/ 63931 h 736476"/>
                <a:gd name="connsiteX3737" fmla="*/ 222191 w 2980434"/>
                <a:gd name="connsiteY3737" fmla="*/ 63931 h 736476"/>
                <a:gd name="connsiteX3738" fmla="*/ 227896 w 2980434"/>
                <a:gd name="connsiteY3738" fmla="*/ 65828 h 736476"/>
                <a:gd name="connsiteX3739" fmla="*/ 234476 w 2980434"/>
                <a:gd name="connsiteY3739" fmla="*/ 70947 h 736476"/>
                <a:gd name="connsiteX3740" fmla="*/ 233961 w 2980434"/>
                <a:gd name="connsiteY3740" fmla="*/ 79220 h 736476"/>
                <a:gd name="connsiteX3741" fmla="*/ 226768 w 2980434"/>
                <a:gd name="connsiteY3741" fmla="*/ 83904 h 736476"/>
                <a:gd name="connsiteX3742" fmla="*/ 215149 w 2980434"/>
                <a:gd name="connsiteY3742" fmla="*/ 83537 h 736476"/>
                <a:gd name="connsiteX3743" fmla="*/ 208567 w 2980434"/>
                <a:gd name="connsiteY3743" fmla="*/ 78418 h 736476"/>
                <a:gd name="connsiteX3744" fmla="*/ 209083 w 2980434"/>
                <a:gd name="connsiteY3744" fmla="*/ 70146 h 736476"/>
                <a:gd name="connsiteX3745" fmla="*/ 216274 w 2980434"/>
                <a:gd name="connsiteY3745" fmla="*/ 65461 h 736476"/>
                <a:gd name="connsiteX3746" fmla="*/ 222191 w 2980434"/>
                <a:gd name="connsiteY3746" fmla="*/ 63931 h 736476"/>
                <a:gd name="connsiteX3747" fmla="*/ 2100960 w 2980434"/>
                <a:gd name="connsiteY3747" fmla="*/ 53674 h 736476"/>
                <a:gd name="connsiteX3748" fmla="*/ 2106190 w 2980434"/>
                <a:gd name="connsiteY3748" fmla="*/ 55294 h 736476"/>
                <a:gd name="connsiteX3749" fmla="*/ 2114032 w 2980434"/>
                <a:gd name="connsiteY3749" fmla="*/ 61077 h 736476"/>
                <a:gd name="connsiteX3750" fmla="*/ 2113846 w 2980434"/>
                <a:gd name="connsiteY3750" fmla="*/ 68581 h 736476"/>
                <a:gd name="connsiteX3751" fmla="*/ 2105722 w 2980434"/>
                <a:gd name="connsiteY3751" fmla="*/ 74162 h 736476"/>
                <a:gd name="connsiteX3752" fmla="*/ 2095182 w 2980434"/>
                <a:gd name="connsiteY3752" fmla="*/ 74030 h 736476"/>
                <a:gd name="connsiteX3753" fmla="*/ 2087341 w 2980434"/>
                <a:gd name="connsiteY3753" fmla="*/ 68246 h 736476"/>
                <a:gd name="connsiteX3754" fmla="*/ 2087527 w 2980434"/>
                <a:gd name="connsiteY3754" fmla="*/ 60744 h 736476"/>
                <a:gd name="connsiteX3755" fmla="*/ 2095650 w 2980434"/>
                <a:gd name="connsiteY3755" fmla="*/ 55161 h 736476"/>
                <a:gd name="connsiteX3756" fmla="*/ 2100960 w 2980434"/>
                <a:gd name="connsiteY3756" fmla="*/ 53674 h 736476"/>
                <a:gd name="connsiteX3757" fmla="*/ 1380628 w 2980434"/>
                <a:gd name="connsiteY3757" fmla="*/ 53674 h 736476"/>
                <a:gd name="connsiteX3758" fmla="*/ 1385859 w 2980434"/>
                <a:gd name="connsiteY3758" fmla="*/ 55294 h 736476"/>
                <a:gd name="connsiteX3759" fmla="*/ 1393701 w 2980434"/>
                <a:gd name="connsiteY3759" fmla="*/ 61077 h 736476"/>
                <a:gd name="connsiteX3760" fmla="*/ 1393513 w 2980434"/>
                <a:gd name="connsiteY3760" fmla="*/ 68581 h 736476"/>
                <a:gd name="connsiteX3761" fmla="*/ 1385389 w 2980434"/>
                <a:gd name="connsiteY3761" fmla="*/ 74162 h 736476"/>
                <a:gd name="connsiteX3762" fmla="*/ 1374849 w 2980434"/>
                <a:gd name="connsiteY3762" fmla="*/ 74030 h 736476"/>
                <a:gd name="connsiteX3763" fmla="*/ 1367008 w 2980434"/>
                <a:gd name="connsiteY3763" fmla="*/ 68246 h 736476"/>
                <a:gd name="connsiteX3764" fmla="*/ 1367195 w 2980434"/>
                <a:gd name="connsiteY3764" fmla="*/ 60744 h 736476"/>
                <a:gd name="connsiteX3765" fmla="*/ 1375318 w 2980434"/>
                <a:gd name="connsiteY3765" fmla="*/ 55161 h 736476"/>
                <a:gd name="connsiteX3766" fmla="*/ 1380628 w 2980434"/>
                <a:gd name="connsiteY3766" fmla="*/ 53674 h 736476"/>
                <a:gd name="connsiteX3767" fmla="*/ 661660 w 2980434"/>
                <a:gd name="connsiteY3767" fmla="*/ 53674 h 736476"/>
                <a:gd name="connsiteX3768" fmla="*/ 666891 w 2980434"/>
                <a:gd name="connsiteY3768" fmla="*/ 55294 h 736476"/>
                <a:gd name="connsiteX3769" fmla="*/ 674732 w 2980434"/>
                <a:gd name="connsiteY3769" fmla="*/ 61077 h 736476"/>
                <a:gd name="connsiteX3770" fmla="*/ 674546 w 2980434"/>
                <a:gd name="connsiteY3770" fmla="*/ 68581 h 736476"/>
                <a:gd name="connsiteX3771" fmla="*/ 666422 w 2980434"/>
                <a:gd name="connsiteY3771" fmla="*/ 74162 h 736476"/>
                <a:gd name="connsiteX3772" fmla="*/ 655881 w 2980434"/>
                <a:gd name="connsiteY3772" fmla="*/ 74030 h 736476"/>
                <a:gd name="connsiteX3773" fmla="*/ 648041 w 2980434"/>
                <a:gd name="connsiteY3773" fmla="*/ 68246 h 736476"/>
                <a:gd name="connsiteX3774" fmla="*/ 648227 w 2980434"/>
                <a:gd name="connsiteY3774" fmla="*/ 60744 h 736476"/>
                <a:gd name="connsiteX3775" fmla="*/ 656351 w 2980434"/>
                <a:gd name="connsiteY3775" fmla="*/ 55161 h 736476"/>
                <a:gd name="connsiteX3776" fmla="*/ 661660 w 2980434"/>
                <a:gd name="connsiteY3776" fmla="*/ 53674 h 736476"/>
                <a:gd name="connsiteX3777" fmla="*/ 2568205 w 2980434"/>
                <a:gd name="connsiteY3777" fmla="*/ 44130 h 736476"/>
                <a:gd name="connsiteX3778" fmla="*/ 2581716 w 2980434"/>
                <a:gd name="connsiteY3778" fmla="*/ 48114 h 736476"/>
                <a:gd name="connsiteX3779" fmla="*/ 2602181 w 2980434"/>
                <a:gd name="connsiteY3779" fmla="*/ 62681 h 736476"/>
                <a:gd name="connsiteX3780" fmla="*/ 2602181 w 2980434"/>
                <a:gd name="connsiteY3780" fmla="*/ 81918 h 736476"/>
                <a:gd name="connsiteX3781" fmla="*/ 2580671 w 2980434"/>
                <a:gd name="connsiteY3781" fmla="*/ 97230 h 736476"/>
                <a:gd name="connsiteX3782" fmla="*/ 2553650 w 2980434"/>
                <a:gd name="connsiteY3782" fmla="*/ 97230 h 736476"/>
                <a:gd name="connsiteX3783" fmla="*/ 2533185 w 2980434"/>
                <a:gd name="connsiteY3783" fmla="*/ 82661 h 736476"/>
                <a:gd name="connsiteX3784" fmla="*/ 2533185 w 2980434"/>
                <a:gd name="connsiteY3784" fmla="*/ 63425 h 736476"/>
                <a:gd name="connsiteX3785" fmla="*/ 2554695 w 2980434"/>
                <a:gd name="connsiteY3785" fmla="*/ 48114 h 736476"/>
                <a:gd name="connsiteX3786" fmla="*/ 2568205 w 2980434"/>
                <a:gd name="connsiteY3786" fmla="*/ 44130 h 736476"/>
                <a:gd name="connsiteX3787" fmla="*/ 1847728 w 2980434"/>
                <a:gd name="connsiteY3787" fmla="*/ 44130 h 736476"/>
                <a:gd name="connsiteX3788" fmla="*/ 1861239 w 2980434"/>
                <a:gd name="connsiteY3788" fmla="*/ 48114 h 736476"/>
                <a:gd name="connsiteX3789" fmla="*/ 1881704 w 2980434"/>
                <a:gd name="connsiteY3789" fmla="*/ 62681 h 736476"/>
                <a:gd name="connsiteX3790" fmla="*/ 1881704 w 2980434"/>
                <a:gd name="connsiteY3790" fmla="*/ 81918 h 736476"/>
                <a:gd name="connsiteX3791" fmla="*/ 1860194 w 2980434"/>
                <a:gd name="connsiteY3791" fmla="*/ 97230 h 736476"/>
                <a:gd name="connsiteX3792" fmla="*/ 1833172 w 2980434"/>
                <a:gd name="connsiteY3792" fmla="*/ 97230 h 736476"/>
                <a:gd name="connsiteX3793" fmla="*/ 1812708 w 2980434"/>
                <a:gd name="connsiteY3793" fmla="*/ 82661 h 736476"/>
                <a:gd name="connsiteX3794" fmla="*/ 1812708 w 2980434"/>
                <a:gd name="connsiteY3794" fmla="*/ 63425 h 736476"/>
                <a:gd name="connsiteX3795" fmla="*/ 1834217 w 2980434"/>
                <a:gd name="connsiteY3795" fmla="*/ 48114 h 736476"/>
                <a:gd name="connsiteX3796" fmla="*/ 1847728 w 2980434"/>
                <a:gd name="connsiteY3796" fmla="*/ 44130 h 736476"/>
                <a:gd name="connsiteX3797" fmla="*/ 1127395 w 2980434"/>
                <a:gd name="connsiteY3797" fmla="*/ 44130 h 736476"/>
                <a:gd name="connsiteX3798" fmla="*/ 1140906 w 2980434"/>
                <a:gd name="connsiteY3798" fmla="*/ 48114 h 736476"/>
                <a:gd name="connsiteX3799" fmla="*/ 1161371 w 2980434"/>
                <a:gd name="connsiteY3799" fmla="*/ 62681 h 736476"/>
                <a:gd name="connsiteX3800" fmla="*/ 1161371 w 2980434"/>
                <a:gd name="connsiteY3800" fmla="*/ 81918 h 736476"/>
                <a:gd name="connsiteX3801" fmla="*/ 1139862 w 2980434"/>
                <a:gd name="connsiteY3801" fmla="*/ 97230 h 736476"/>
                <a:gd name="connsiteX3802" fmla="*/ 1112840 w 2980434"/>
                <a:gd name="connsiteY3802" fmla="*/ 97230 h 736476"/>
                <a:gd name="connsiteX3803" fmla="*/ 1092376 w 2980434"/>
                <a:gd name="connsiteY3803" fmla="*/ 82661 h 736476"/>
                <a:gd name="connsiteX3804" fmla="*/ 1092376 w 2980434"/>
                <a:gd name="connsiteY3804" fmla="*/ 63425 h 736476"/>
                <a:gd name="connsiteX3805" fmla="*/ 1113886 w 2980434"/>
                <a:gd name="connsiteY3805" fmla="*/ 48114 h 736476"/>
                <a:gd name="connsiteX3806" fmla="*/ 1127395 w 2980434"/>
                <a:gd name="connsiteY3806" fmla="*/ 44130 h 736476"/>
                <a:gd name="connsiteX3807" fmla="*/ 408428 w 2980434"/>
                <a:gd name="connsiteY3807" fmla="*/ 44130 h 736476"/>
                <a:gd name="connsiteX3808" fmla="*/ 421939 w 2980434"/>
                <a:gd name="connsiteY3808" fmla="*/ 48114 h 736476"/>
                <a:gd name="connsiteX3809" fmla="*/ 442404 w 2980434"/>
                <a:gd name="connsiteY3809" fmla="*/ 62681 h 736476"/>
                <a:gd name="connsiteX3810" fmla="*/ 442404 w 2980434"/>
                <a:gd name="connsiteY3810" fmla="*/ 81918 h 736476"/>
                <a:gd name="connsiteX3811" fmla="*/ 420895 w 2980434"/>
                <a:gd name="connsiteY3811" fmla="*/ 97230 h 736476"/>
                <a:gd name="connsiteX3812" fmla="*/ 393873 w 2980434"/>
                <a:gd name="connsiteY3812" fmla="*/ 97230 h 736476"/>
                <a:gd name="connsiteX3813" fmla="*/ 373408 w 2980434"/>
                <a:gd name="connsiteY3813" fmla="*/ 82661 h 736476"/>
                <a:gd name="connsiteX3814" fmla="*/ 373408 w 2980434"/>
                <a:gd name="connsiteY3814" fmla="*/ 63425 h 736476"/>
                <a:gd name="connsiteX3815" fmla="*/ 394917 w 2980434"/>
                <a:gd name="connsiteY3815" fmla="*/ 48114 h 736476"/>
                <a:gd name="connsiteX3816" fmla="*/ 408428 w 2980434"/>
                <a:gd name="connsiteY3816" fmla="*/ 44130 h 736476"/>
                <a:gd name="connsiteX3817" fmla="*/ 2216648 w 2980434"/>
                <a:gd name="connsiteY3817" fmla="*/ 42352 h 736476"/>
                <a:gd name="connsiteX3818" fmla="*/ 2268093 w 2980434"/>
                <a:gd name="connsiteY3818" fmla="*/ 42352 h 736476"/>
                <a:gd name="connsiteX3819" fmla="*/ 2268093 w 2980434"/>
                <a:gd name="connsiteY3819" fmla="*/ 42353 h 736476"/>
                <a:gd name="connsiteX3820" fmla="*/ 2319542 w 2980434"/>
                <a:gd name="connsiteY3820" fmla="*/ 42353 h 736476"/>
                <a:gd name="connsiteX3821" fmla="*/ 2356039 w 2980434"/>
                <a:gd name="connsiteY3821" fmla="*/ 68334 h 736476"/>
                <a:gd name="connsiteX3822" fmla="*/ 2356039 w 2980434"/>
                <a:gd name="connsiteY3822" fmla="*/ 107688 h 736476"/>
                <a:gd name="connsiteX3823" fmla="*/ 2319542 w 2980434"/>
                <a:gd name="connsiteY3823" fmla="*/ 133670 h 736476"/>
                <a:gd name="connsiteX3824" fmla="*/ 2268093 w 2980434"/>
                <a:gd name="connsiteY3824" fmla="*/ 133670 h 736476"/>
                <a:gd name="connsiteX3825" fmla="*/ 2216647 w 2980434"/>
                <a:gd name="connsiteY3825" fmla="*/ 133670 h 736476"/>
                <a:gd name="connsiteX3826" fmla="*/ 2180149 w 2980434"/>
                <a:gd name="connsiteY3826" fmla="*/ 107688 h 736476"/>
                <a:gd name="connsiteX3827" fmla="*/ 2180149 w 2980434"/>
                <a:gd name="connsiteY3827" fmla="*/ 68334 h 736476"/>
                <a:gd name="connsiteX3828" fmla="*/ 2216648 w 2980434"/>
                <a:gd name="connsiteY3828" fmla="*/ 42352 h 736476"/>
                <a:gd name="connsiteX3829" fmla="*/ 1496315 w 2980434"/>
                <a:gd name="connsiteY3829" fmla="*/ 42352 h 736476"/>
                <a:gd name="connsiteX3830" fmla="*/ 1547762 w 2980434"/>
                <a:gd name="connsiteY3830" fmla="*/ 42352 h 736476"/>
                <a:gd name="connsiteX3831" fmla="*/ 1547762 w 2980434"/>
                <a:gd name="connsiteY3831" fmla="*/ 42353 h 736476"/>
                <a:gd name="connsiteX3832" fmla="*/ 1599066 w 2980434"/>
                <a:gd name="connsiteY3832" fmla="*/ 42353 h 736476"/>
                <a:gd name="connsiteX3833" fmla="*/ 1635562 w 2980434"/>
                <a:gd name="connsiteY3833" fmla="*/ 68334 h 736476"/>
                <a:gd name="connsiteX3834" fmla="*/ 1635562 w 2980434"/>
                <a:gd name="connsiteY3834" fmla="*/ 107688 h 736476"/>
                <a:gd name="connsiteX3835" fmla="*/ 1599066 w 2980434"/>
                <a:gd name="connsiteY3835" fmla="*/ 133670 h 736476"/>
                <a:gd name="connsiteX3836" fmla="*/ 1547762 w 2980434"/>
                <a:gd name="connsiteY3836" fmla="*/ 133670 h 736476"/>
                <a:gd name="connsiteX3837" fmla="*/ 1547617 w 2980434"/>
                <a:gd name="connsiteY3837" fmla="*/ 133670 h 736476"/>
                <a:gd name="connsiteX3838" fmla="*/ 1496315 w 2980434"/>
                <a:gd name="connsiteY3838" fmla="*/ 133670 h 736476"/>
                <a:gd name="connsiteX3839" fmla="*/ 1459817 w 2980434"/>
                <a:gd name="connsiteY3839" fmla="*/ 107688 h 736476"/>
                <a:gd name="connsiteX3840" fmla="*/ 1459818 w 2980434"/>
                <a:gd name="connsiteY3840" fmla="*/ 68334 h 736476"/>
                <a:gd name="connsiteX3841" fmla="*/ 1496315 w 2980434"/>
                <a:gd name="connsiteY3841" fmla="*/ 42352 h 736476"/>
                <a:gd name="connsiteX3842" fmla="*/ 777348 w 2980434"/>
                <a:gd name="connsiteY3842" fmla="*/ 42352 h 736476"/>
                <a:gd name="connsiteX3843" fmla="*/ 828793 w 2980434"/>
                <a:gd name="connsiteY3843" fmla="*/ 42352 h 736476"/>
                <a:gd name="connsiteX3844" fmla="*/ 828793 w 2980434"/>
                <a:gd name="connsiteY3844" fmla="*/ 42353 h 736476"/>
                <a:gd name="connsiteX3845" fmla="*/ 878733 w 2980434"/>
                <a:gd name="connsiteY3845" fmla="*/ 42353 h 736476"/>
                <a:gd name="connsiteX3846" fmla="*/ 915230 w 2980434"/>
                <a:gd name="connsiteY3846" fmla="*/ 68334 h 736476"/>
                <a:gd name="connsiteX3847" fmla="*/ 915230 w 2980434"/>
                <a:gd name="connsiteY3847" fmla="*/ 107688 h 736476"/>
                <a:gd name="connsiteX3848" fmla="*/ 878733 w 2980434"/>
                <a:gd name="connsiteY3848" fmla="*/ 133670 h 736476"/>
                <a:gd name="connsiteX3849" fmla="*/ 828793 w 2980434"/>
                <a:gd name="connsiteY3849" fmla="*/ 133670 h 736476"/>
                <a:gd name="connsiteX3850" fmla="*/ 827284 w 2980434"/>
                <a:gd name="connsiteY3850" fmla="*/ 133670 h 736476"/>
                <a:gd name="connsiteX3851" fmla="*/ 777347 w 2980434"/>
                <a:gd name="connsiteY3851" fmla="*/ 133670 h 736476"/>
                <a:gd name="connsiteX3852" fmla="*/ 740849 w 2980434"/>
                <a:gd name="connsiteY3852" fmla="*/ 107688 h 736476"/>
                <a:gd name="connsiteX3853" fmla="*/ 740850 w 2980434"/>
                <a:gd name="connsiteY3853" fmla="*/ 68334 h 736476"/>
                <a:gd name="connsiteX3854" fmla="*/ 777348 w 2980434"/>
                <a:gd name="connsiteY3854" fmla="*/ 42352 h 736476"/>
                <a:gd name="connsiteX3855" fmla="*/ 2693235 w 2980434"/>
                <a:gd name="connsiteY3855" fmla="*/ 38744 h 736476"/>
                <a:gd name="connsiteX3856" fmla="*/ 2705061 w 2980434"/>
                <a:gd name="connsiteY3856" fmla="*/ 42231 h 736476"/>
                <a:gd name="connsiteX3857" fmla="*/ 2722975 w 2980434"/>
                <a:gd name="connsiteY3857" fmla="*/ 54984 h 736476"/>
                <a:gd name="connsiteX3858" fmla="*/ 2722975 w 2980434"/>
                <a:gd name="connsiteY3858" fmla="*/ 71824 h 736476"/>
                <a:gd name="connsiteX3859" fmla="*/ 2700236 w 2980434"/>
                <a:gd name="connsiteY3859" fmla="*/ 88010 h 736476"/>
                <a:gd name="connsiteX3860" fmla="*/ 2676582 w 2980434"/>
                <a:gd name="connsiteY3860" fmla="*/ 88010 h 736476"/>
                <a:gd name="connsiteX3861" fmla="*/ 2658667 w 2980434"/>
                <a:gd name="connsiteY3861" fmla="*/ 75258 h 736476"/>
                <a:gd name="connsiteX3862" fmla="*/ 2658667 w 2980434"/>
                <a:gd name="connsiteY3862" fmla="*/ 58419 h 736476"/>
                <a:gd name="connsiteX3863" fmla="*/ 2681406 w 2980434"/>
                <a:gd name="connsiteY3863" fmla="*/ 42231 h 736476"/>
                <a:gd name="connsiteX3864" fmla="*/ 2693235 w 2980434"/>
                <a:gd name="connsiteY3864" fmla="*/ 38744 h 736476"/>
                <a:gd name="connsiteX3865" fmla="*/ 1972757 w 2980434"/>
                <a:gd name="connsiteY3865" fmla="*/ 38744 h 736476"/>
                <a:gd name="connsiteX3866" fmla="*/ 1984584 w 2980434"/>
                <a:gd name="connsiteY3866" fmla="*/ 42231 h 736476"/>
                <a:gd name="connsiteX3867" fmla="*/ 2002497 w 2980434"/>
                <a:gd name="connsiteY3867" fmla="*/ 54984 h 736476"/>
                <a:gd name="connsiteX3868" fmla="*/ 2002497 w 2980434"/>
                <a:gd name="connsiteY3868" fmla="*/ 71824 h 736476"/>
                <a:gd name="connsiteX3869" fmla="*/ 1979759 w 2980434"/>
                <a:gd name="connsiteY3869" fmla="*/ 88010 h 736476"/>
                <a:gd name="connsiteX3870" fmla="*/ 1956104 w 2980434"/>
                <a:gd name="connsiteY3870" fmla="*/ 88010 h 736476"/>
                <a:gd name="connsiteX3871" fmla="*/ 1938190 w 2980434"/>
                <a:gd name="connsiteY3871" fmla="*/ 75258 h 736476"/>
                <a:gd name="connsiteX3872" fmla="*/ 1938190 w 2980434"/>
                <a:gd name="connsiteY3872" fmla="*/ 58419 h 736476"/>
                <a:gd name="connsiteX3873" fmla="*/ 1960929 w 2980434"/>
                <a:gd name="connsiteY3873" fmla="*/ 42231 h 736476"/>
                <a:gd name="connsiteX3874" fmla="*/ 1972757 w 2980434"/>
                <a:gd name="connsiteY3874" fmla="*/ 38744 h 736476"/>
                <a:gd name="connsiteX3875" fmla="*/ 1252425 w 2980434"/>
                <a:gd name="connsiteY3875" fmla="*/ 38744 h 736476"/>
                <a:gd name="connsiteX3876" fmla="*/ 1264252 w 2980434"/>
                <a:gd name="connsiteY3876" fmla="*/ 42231 h 736476"/>
                <a:gd name="connsiteX3877" fmla="*/ 1282166 w 2980434"/>
                <a:gd name="connsiteY3877" fmla="*/ 54984 h 736476"/>
                <a:gd name="connsiteX3878" fmla="*/ 1282166 w 2980434"/>
                <a:gd name="connsiteY3878" fmla="*/ 71824 h 736476"/>
                <a:gd name="connsiteX3879" fmla="*/ 1259426 w 2980434"/>
                <a:gd name="connsiteY3879" fmla="*/ 88010 h 736476"/>
                <a:gd name="connsiteX3880" fmla="*/ 1235772 w 2980434"/>
                <a:gd name="connsiteY3880" fmla="*/ 88010 h 736476"/>
                <a:gd name="connsiteX3881" fmla="*/ 1217858 w 2980434"/>
                <a:gd name="connsiteY3881" fmla="*/ 75258 h 736476"/>
                <a:gd name="connsiteX3882" fmla="*/ 1217858 w 2980434"/>
                <a:gd name="connsiteY3882" fmla="*/ 58419 h 736476"/>
                <a:gd name="connsiteX3883" fmla="*/ 1240597 w 2980434"/>
                <a:gd name="connsiteY3883" fmla="*/ 42231 h 736476"/>
                <a:gd name="connsiteX3884" fmla="*/ 1252425 w 2980434"/>
                <a:gd name="connsiteY3884" fmla="*/ 38744 h 736476"/>
                <a:gd name="connsiteX3885" fmla="*/ 533456 w 2980434"/>
                <a:gd name="connsiteY3885" fmla="*/ 38744 h 736476"/>
                <a:gd name="connsiteX3886" fmla="*/ 545283 w 2980434"/>
                <a:gd name="connsiteY3886" fmla="*/ 42231 h 736476"/>
                <a:gd name="connsiteX3887" fmla="*/ 563198 w 2980434"/>
                <a:gd name="connsiteY3887" fmla="*/ 54984 h 736476"/>
                <a:gd name="connsiteX3888" fmla="*/ 563197 w 2980434"/>
                <a:gd name="connsiteY3888" fmla="*/ 71824 h 736476"/>
                <a:gd name="connsiteX3889" fmla="*/ 540459 w 2980434"/>
                <a:gd name="connsiteY3889" fmla="*/ 88010 h 736476"/>
                <a:gd name="connsiteX3890" fmla="*/ 516804 w 2980434"/>
                <a:gd name="connsiteY3890" fmla="*/ 88010 h 736476"/>
                <a:gd name="connsiteX3891" fmla="*/ 498890 w 2980434"/>
                <a:gd name="connsiteY3891" fmla="*/ 75258 h 736476"/>
                <a:gd name="connsiteX3892" fmla="*/ 498890 w 2980434"/>
                <a:gd name="connsiteY3892" fmla="*/ 58419 h 736476"/>
                <a:gd name="connsiteX3893" fmla="*/ 521628 w 2980434"/>
                <a:gd name="connsiteY3893" fmla="*/ 42231 h 736476"/>
                <a:gd name="connsiteX3894" fmla="*/ 533456 w 2980434"/>
                <a:gd name="connsiteY3894" fmla="*/ 38744 h 736476"/>
                <a:gd name="connsiteX3895" fmla="*/ 2147660 w 2980434"/>
                <a:gd name="connsiteY3895" fmla="*/ 21992 h 736476"/>
                <a:gd name="connsiteX3896" fmla="*/ 2157802 w 2980434"/>
                <a:gd name="connsiteY3896" fmla="*/ 23795 h 736476"/>
                <a:gd name="connsiteX3897" fmla="*/ 2174427 w 2980434"/>
                <a:gd name="connsiteY3897" fmla="*/ 32557 h 736476"/>
                <a:gd name="connsiteX3898" fmla="*/ 2177277 w 2980434"/>
                <a:gd name="connsiteY3898" fmla="*/ 46154 h 736476"/>
                <a:gd name="connsiteX3899" fmla="*/ 2158712 w 2980434"/>
                <a:gd name="connsiteY3899" fmla="*/ 64004 h 736476"/>
                <a:gd name="connsiteX3900" fmla="*/ 2139610 w 2980434"/>
                <a:gd name="connsiteY3900" fmla="*/ 66035 h 736476"/>
                <a:gd name="connsiteX3901" fmla="*/ 2122985 w 2980434"/>
                <a:gd name="connsiteY3901" fmla="*/ 57272 h 736476"/>
                <a:gd name="connsiteX3902" fmla="*/ 2120135 w 2980434"/>
                <a:gd name="connsiteY3902" fmla="*/ 43674 h 736476"/>
                <a:gd name="connsiteX3903" fmla="*/ 2138701 w 2980434"/>
                <a:gd name="connsiteY3903" fmla="*/ 25823 h 736476"/>
                <a:gd name="connsiteX3904" fmla="*/ 2147660 w 2980434"/>
                <a:gd name="connsiteY3904" fmla="*/ 21992 h 736476"/>
                <a:gd name="connsiteX3905" fmla="*/ 1427328 w 2980434"/>
                <a:gd name="connsiteY3905" fmla="*/ 21992 h 736476"/>
                <a:gd name="connsiteX3906" fmla="*/ 1437470 w 2980434"/>
                <a:gd name="connsiteY3906" fmla="*/ 23795 h 736476"/>
                <a:gd name="connsiteX3907" fmla="*/ 1454095 w 2980434"/>
                <a:gd name="connsiteY3907" fmla="*/ 32557 h 736476"/>
                <a:gd name="connsiteX3908" fmla="*/ 1456946 w 2980434"/>
                <a:gd name="connsiteY3908" fmla="*/ 46154 h 736476"/>
                <a:gd name="connsiteX3909" fmla="*/ 1438381 w 2980434"/>
                <a:gd name="connsiteY3909" fmla="*/ 64004 h 736476"/>
                <a:gd name="connsiteX3910" fmla="*/ 1419278 w 2980434"/>
                <a:gd name="connsiteY3910" fmla="*/ 66035 h 736476"/>
                <a:gd name="connsiteX3911" fmla="*/ 1402653 w 2980434"/>
                <a:gd name="connsiteY3911" fmla="*/ 57272 h 736476"/>
                <a:gd name="connsiteX3912" fmla="*/ 1399804 w 2980434"/>
                <a:gd name="connsiteY3912" fmla="*/ 43674 h 736476"/>
                <a:gd name="connsiteX3913" fmla="*/ 1418368 w 2980434"/>
                <a:gd name="connsiteY3913" fmla="*/ 25823 h 736476"/>
                <a:gd name="connsiteX3914" fmla="*/ 1427328 w 2980434"/>
                <a:gd name="connsiteY3914" fmla="*/ 21992 h 736476"/>
                <a:gd name="connsiteX3915" fmla="*/ 708361 w 2980434"/>
                <a:gd name="connsiteY3915" fmla="*/ 21992 h 736476"/>
                <a:gd name="connsiteX3916" fmla="*/ 718501 w 2980434"/>
                <a:gd name="connsiteY3916" fmla="*/ 23795 h 736476"/>
                <a:gd name="connsiteX3917" fmla="*/ 735127 w 2980434"/>
                <a:gd name="connsiteY3917" fmla="*/ 32557 h 736476"/>
                <a:gd name="connsiteX3918" fmla="*/ 737977 w 2980434"/>
                <a:gd name="connsiteY3918" fmla="*/ 46154 h 736476"/>
                <a:gd name="connsiteX3919" fmla="*/ 719412 w 2980434"/>
                <a:gd name="connsiteY3919" fmla="*/ 64004 h 736476"/>
                <a:gd name="connsiteX3920" fmla="*/ 700310 w 2980434"/>
                <a:gd name="connsiteY3920" fmla="*/ 66035 h 736476"/>
                <a:gd name="connsiteX3921" fmla="*/ 683685 w 2980434"/>
                <a:gd name="connsiteY3921" fmla="*/ 57272 h 736476"/>
                <a:gd name="connsiteX3922" fmla="*/ 680835 w 2980434"/>
                <a:gd name="connsiteY3922" fmla="*/ 43674 h 736476"/>
                <a:gd name="connsiteX3923" fmla="*/ 699399 w 2980434"/>
                <a:gd name="connsiteY3923" fmla="*/ 25823 h 736476"/>
                <a:gd name="connsiteX3924" fmla="*/ 708361 w 2980434"/>
                <a:gd name="connsiteY3924" fmla="*/ 21992 h 736476"/>
                <a:gd name="connsiteX3925" fmla="*/ 2227777 w 2980434"/>
                <a:gd name="connsiteY3925" fmla="*/ 16335 h 736476"/>
                <a:gd name="connsiteX3926" fmla="*/ 2233481 w 2980434"/>
                <a:gd name="connsiteY3926" fmla="*/ 18231 h 736476"/>
                <a:gd name="connsiteX3927" fmla="*/ 2240062 w 2980434"/>
                <a:gd name="connsiteY3927" fmla="*/ 23351 h 736476"/>
                <a:gd name="connsiteX3928" fmla="*/ 2239545 w 2980434"/>
                <a:gd name="connsiteY3928" fmla="*/ 31623 h 736476"/>
                <a:gd name="connsiteX3929" fmla="*/ 2232354 w 2980434"/>
                <a:gd name="connsiteY3929" fmla="*/ 36309 h 736476"/>
                <a:gd name="connsiteX3930" fmla="*/ 2220732 w 2980434"/>
                <a:gd name="connsiteY3930" fmla="*/ 35941 h 736476"/>
                <a:gd name="connsiteX3931" fmla="*/ 2214152 w 2980434"/>
                <a:gd name="connsiteY3931" fmla="*/ 30821 h 736476"/>
                <a:gd name="connsiteX3932" fmla="*/ 2214667 w 2980434"/>
                <a:gd name="connsiteY3932" fmla="*/ 22549 h 736476"/>
                <a:gd name="connsiteX3933" fmla="*/ 2221860 w 2980434"/>
                <a:gd name="connsiteY3933" fmla="*/ 17863 h 736476"/>
                <a:gd name="connsiteX3934" fmla="*/ 2227777 w 2980434"/>
                <a:gd name="connsiteY3934" fmla="*/ 16335 h 736476"/>
                <a:gd name="connsiteX3935" fmla="*/ 1507445 w 2980434"/>
                <a:gd name="connsiteY3935" fmla="*/ 16335 h 736476"/>
                <a:gd name="connsiteX3936" fmla="*/ 1513148 w 2980434"/>
                <a:gd name="connsiteY3936" fmla="*/ 18231 h 736476"/>
                <a:gd name="connsiteX3937" fmla="*/ 1519729 w 2980434"/>
                <a:gd name="connsiteY3937" fmla="*/ 23351 h 736476"/>
                <a:gd name="connsiteX3938" fmla="*/ 1519214 w 2980434"/>
                <a:gd name="connsiteY3938" fmla="*/ 31623 h 736476"/>
                <a:gd name="connsiteX3939" fmla="*/ 1512022 w 2980434"/>
                <a:gd name="connsiteY3939" fmla="*/ 36309 h 736476"/>
                <a:gd name="connsiteX3940" fmla="*/ 1500401 w 2980434"/>
                <a:gd name="connsiteY3940" fmla="*/ 35941 h 736476"/>
                <a:gd name="connsiteX3941" fmla="*/ 1493820 w 2980434"/>
                <a:gd name="connsiteY3941" fmla="*/ 30821 h 736476"/>
                <a:gd name="connsiteX3942" fmla="*/ 1494335 w 2980434"/>
                <a:gd name="connsiteY3942" fmla="*/ 22549 h 736476"/>
                <a:gd name="connsiteX3943" fmla="*/ 1501528 w 2980434"/>
                <a:gd name="connsiteY3943" fmla="*/ 17863 h 736476"/>
                <a:gd name="connsiteX3944" fmla="*/ 1507445 w 2980434"/>
                <a:gd name="connsiteY3944" fmla="*/ 16335 h 736476"/>
                <a:gd name="connsiteX3945" fmla="*/ 788477 w 2980434"/>
                <a:gd name="connsiteY3945" fmla="*/ 16335 h 736476"/>
                <a:gd name="connsiteX3946" fmla="*/ 794181 w 2980434"/>
                <a:gd name="connsiteY3946" fmla="*/ 18231 h 736476"/>
                <a:gd name="connsiteX3947" fmla="*/ 800760 w 2980434"/>
                <a:gd name="connsiteY3947" fmla="*/ 23351 h 736476"/>
                <a:gd name="connsiteX3948" fmla="*/ 800246 w 2980434"/>
                <a:gd name="connsiteY3948" fmla="*/ 31623 h 736476"/>
                <a:gd name="connsiteX3949" fmla="*/ 793053 w 2980434"/>
                <a:gd name="connsiteY3949" fmla="*/ 36309 h 736476"/>
                <a:gd name="connsiteX3950" fmla="*/ 781432 w 2980434"/>
                <a:gd name="connsiteY3950" fmla="*/ 35941 h 736476"/>
                <a:gd name="connsiteX3951" fmla="*/ 774853 w 2980434"/>
                <a:gd name="connsiteY3951" fmla="*/ 30821 h 736476"/>
                <a:gd name="connsiteX3952" fmla="*/ 775368 w 2980434"/>
                <a:gd name="connsiteY3952" fmla="*/ 22549 h 736476"/>
                <a:gd name="connsiteX3953" fmla="*/ 782560 w 2980434"/>
                <a:gd name="connsiteY3953" fmla="*/ 17863 h 736476"/>
                <a:gd name="connsiteX3954" fmla="*/ 788477 w 2980434"/>
                <a:gd name="connsiteY3954" fmla="*/ 16335 h 736476"/>
                <a:gd name="connsiteX3955" fmla="*/ 2316470 w 2980434"/>
                <a:gd name="connsiteY3955" fmla="*/ 16334 h 736476"/>
                <a:gd name="connsiteX3956" fmla="*/ 2322175 w 2980434"/>
                <a:gd name="connsiteY3956" fmla="*/ 18230 h 736476"/>
                <a:gd name="connsiteX3957" fmla="*/ 2328755 w 2980434"/>
                <a:gd name="connsiteY3957" fmla="*/ 23351 h 736476"/>
                <a:gd name="connsiteX3958" fmla="*/ 2328240 w 2980434"/>
                <a:gd name="connsiteY3958" fmla="*/ 31622 h 736476"/>
                <a:gd name="connsiteX3959" fmla="*/ 2321047 w 2980434"/>
                <a:gd name="connsiteY3959" fmla="*/ 36308 h 736476"/>
                <a:gd name="connsiteX3960" fmla="*/ 2309427 w 2980434"/>
                <a:gd name="connsiteY3960" fmla="*/ 35941 h 736476"/>
                <a:gd name="connsiteX3961" fmla="*/ 2302846 w 2980434"/>
                <a:gd name="connsiteY3961" fmla="*/ 30820 h 736476"/>
                <a:gd name="connsiteX3962" fmla="*/ 2303362 w 2980434"/>
                <a:gd name="connsiteY3962" fmla="*/ 22549 h 736476"/>
                <a:gd name="connsiteX3963" fmla="*/ 2310555 w 2980434"/>
                <a:gd name="connsiteY3963" fmla="*/ 17863 h 736476"/>
                <a:gd name="connsiteX3964" fmla="*/ 2316470 w 2980434"/>
                <a:gd name="connsiteY3964" fmla="*/ 16334 h 736476"/>
                <a:gd name="connsiteX3965" fmla="*/ 1595994 w 2980434"/>
                <a:gd name="connsiteY3965" fmla="*/ 16334 h 736476"/>
                <a:gd name="connsiteX3966" fmla="*/ 1601698 w 2980434"/>
                <a:gd name="connsiteY3966" fmla="*/ 18230 h 736476"/>
                <a:gd name="connsiteX3967" fmla="*/ 1608279 w 2980434"/>
                <a:gd name="connsiteY3967" fmla="*/ 23351 h 736476"/>
                <a:gd name="connsiteX3968" fmla="*/ 1607762 w 2980434"/>
                <a:gd name="connsiteY3968" fmla="*/ 31622 h 736476"/>
                <a:gd name="connsiteX3969" fmla="*/ 1600570 w 2980434"/>
                <a:gd name="connsiteY3969" fmla="*/ 36308 h 736476"/>
                <a:gd name="connsiteX3970" fmla="*/ 1588950 w 2980434"/>
                <a:gd name="connsiteY3970" fmla="*/ 35941 h 736476"/>
                <a:gd name="connsiteX3971" fmla="*/ 1582369 w 2980434"/>
                <a:gd name="connsiteY3971" fmla="*/ 30820 h 736476"/>
                <a:gd name="connsiteX3972" fmla="*/ 1582885 w 2980434"/>
                <a:gd name="connsiteY3972" fmla="*/ 22549 h 736476"/>
                <a:gd name="connsiteX3973" fmla="*/ 1590077 w 2980434"/>
                <a:gd name="connsiteY3973" fmla="*/ 17863 h 736476"/>
                <a:gd name="connsiteX3974" fmla="*/ 1595994 w 2980434"/>
                <a:gd name="connsiteY3974" fmla="*/ 16334 h 736476"/>
                <a:gd name="connsiteX3975" fmla="*/ 875662 w 2980434"/>
                <a:gd name="connsiteY3975" fmla="*/ 16334 h 736476"/>
                <a:gd name="connsiteX3976" fmla="*/ 881365 w 2980434"/>
                <a:gd name="connsiteY3976" fmla="*/ 18230 h 736476"/>
                <a:gd name="connsiteX3977" fmla="*/ 887946 w 2980434"/>
                <a:gd name="connsiteY3977" fmla="*/ 23351 h 736476"/>
                <a:gd name="connsiteX3978" fmla="*/ 887431 w 2980434"/>
                <a:gd name="connsiteY3978" fmla="*/ 31622 h 736476"/>
                <a:gd name="connsiteX3979" fmla="*/ 880239 w 2980434"/>
                <a:gd name="connsiteY3979" fmla="*/ 36308 h 736476"/>
                <a:gd name="connsiteX3980" fmla="*/ 868618 w 2980434"/>
                <a:gd name="connsiteY3980" fmla="*/ 35941 h 736476"/>
                <a:gd name="connsiteX3981" fmla="*/ 862037 w 2980434"/>
                <a:gd name="connsiteY3981" fmla="*/ 30820 h 736476"/>
                <a:gd name="connsiteX3982" fmla="*/ 862552 w 2980434"/>
                <a:gd name="connsiteY3982" fmla="*/ 22549 h 736476"/>
                <a:gd name="connsiteX3983" fmla="*/ 869744 w 2980434"/>
                <a:gd name="connsiteY3983" fmla="*/ 17863 h 736476"/>
                <a:gd name="connsiteX3984" fmla="*/ 875662 w 2980434"/>
                <a:gd name="connsiteY3984" fmla="*/ 16334 h 736476"/>
                <a:gd name="connsiteX3985" fmla="*/ 2619431 w 2980434"/>
                <a:gd name="connsiteY3985" fmla="*/ 14059 h 736476"/>
                <a:gd name="connsiteX3986" fmla="*/ 2629791 w 2980434"/>
                <a:gd name="connsiteY3986" fmla="*/ 17268 h 736476"/>
                <a:gd name="connsiteX3987" fmla="*/ 2654410 w 2980434"/>
                <a:gd name="connsiteY3987" fmla="*/ 35426 h 736476"/>
                <a:gd name="connsiteX3988" fmla="*/ 2654040 w 2980434"/>
                <a:gd name="connsiteY3988" fmla="*/ 50283 h 736476"/>
                <a:gd name="connsiteX3989" fmla="*/ 2637951 w 2980434"/>
                <a:gd name="connsiteY3989" fmla="*/ 61338 h 736476"/>
                <a:gd name="connsiteX3990" fmla="*/ 2617077 w 2980434"/>
                <a:gd name="connsiteY3990" fmla="*/ 61075 h 736476"/>
                <a:gd name="connsiteX3991" fmla="*/ 2592459 w 2980434"/>
                <a:gd name="connsiteY3991" fmla="*/ 42918 h 736476"/>
                <a:gd name="connsiteX3992" fmla="*/ 2592828 w 2980434"/>
                <a:gd name="connsiteY3992" fmla="*/ 28059 h 736476"/>
                <a:gd name="connsiteX3993" fmla="*/ 2608918 w 2980434"/>
                <a:gd name="connsiteY3993" fmla="*/ 17004 h 736476"/>
                <a:gd name="connsiteX3994" fmla="*/ 2619431 w 2980434"/>
                <a:gd name="connsiteY3994" fmla="*/ 14059 h 736476"/>
                <a:gd name="connsiteX3995" fmla="*/ 1898953 w 2980434"/>
                <a:gd name="connsiteY3995" fmla="*/ 14059 h 736476"/>
                <a:gd name="connsiteX3996" fmla="*/ 1909314 w 2980434"/>
                <a:gd name="connsiteY3996" fmla="*/ 17268 h 736476"/>
                <a:gd name="connsiteX3997" fmla="*/ 1933932 w 2980434"/>
                <a:gd name="connsiteY3997" fmla="*/ 35426 h 736476"/>
                <a:gd name="connsiteX3998" fmla="*/ 1933563 w 2980434"/>
                <a:gd name="connsiteY3998" fmla="*/ 50283 h 736476"/>
                <a:gd name="connsiteX3999" fmla="*/ 1917474 w 2980434"/>
                <a:gd name="connsiteY3999" fmla="*/ 61338 h 736476"/>
                <a:gd name="connsiteX4000" fmla="*/ 1896600 w 2980434"/>
                <a:gd name="connsiteY4000" fmla="*/ 61075 h 736476"/>
                <a:gd name="connsiteX4001" fmla="*/ 1871983 w 2980434"/>
                <a:gd name="connsiteY4001" fmla="*/ 42918 h 736476"/>
                <a:gd name="connsiteX4002" fmla="*/ 1872352 w 2980434"/>
                <a:gd name="connsiteY4002" fmla="*/ 28059 h 736476"/>
                <a:gd name="connsiteX4003" fmla="*/ 1888440 w 2980434"/>
                <a:gd name="connsiteY4003" fmla="*/ 17004 h 736476"/>
                <a:gd name="connsiteX4004" fmla="*/ 1898953 w 2980434"/>
                <a:gd name="connsiteY4004" fmla="*/ 14059 h 736476"/>
                <a:gd name="connsiteX4005" fmla="*/ 1178621 w 2980434"/>
                <a:gd name="connsiteY4005" fmla="*/ 14059 h 736476"/>
                <a:gd name="connsiteX4006" fmla="*/ 1188983 w 2980434"/>
                <a:gd name="connsiteY4006" fmla="*/ 17268 h 736476"/>
                <a:gd name="connsiteX4007" fmla="*/ 1213600 w 2980434"/>
                <a:gd name="connsiteY4007" fmla="*/ 35426 h 736476"/>
                <a:gd name="connsiteX4008" fmla="*/ 1213230 w 2980434"/>
                <a:gd name="connsiteY4008" fmla="*/ 50283 h 736476"/>
                <a:gd name="connsiteX4009" fmla="*/ 1197141 w 2980434"/>
                <a:gd name="connsiteY4009" fmla="*/ 61338 h 736476"/>
                <a:gd name="connsiteX4010" fmla="*/ 1176268 w 2980434"/>
                <a:gd name="connsiteY4010" fmla="*/ 61075 h 736476"/>
                <a:gd name="connsiteX4011" fmla="*/ 1151650 w 2980434"/>
                <a:gd name="connsiteY4011" fmla="*/ 42918 h 736476"/>
                <a:gd name="connsiteX4012" fmla="*/ 1152020 w 2980434"/>
                <a:gd name="connsiteY4012" fmla="*/ 28059 h 736476"/>
                <a:gd name="connsiteX4013" fmla="*/ 1168108 w 2980434"/>
                <a:gd name="connsiteY4013" fmla="*/ 17004 h 736476"/>
                <a:gd name="connsiteX4014" fmla="*/ 1178621 w 2980434"/>
                <a:gd name="connsiteY4014" fmla="*/ 14059 h 736476"/>
                <a:gd name="connsiteX4015" fmla="*/ 459653 w 2980434"/>
                <a:gd name="connsiteY4015" fmla="*/ 14059 h 736476"/>
                <a:gd name="connsiteX4016" fmla="*/ 470014 w 2980434"/>
                <a:gd name="connsiteY4016" fmla="*/ 17268 h 736476"/>
                <a:gd name="connsiteX4017" fmla="*/ 494632 w 2980434"/>
                <a:gd name="connsiteY4017" fmla="*/ 35426 h 736476"/>
                <a:gd name="connsiteX4018" fmla="*/ 494263 w 2980434"/>
                <a:gd name="connsiteY4018" fmla="*/ 50283 h 736476"/>
                <a:gd name="connsiteX4019" fmla="*/ 478173 w 2980434"/>
                <a:gd name="connsiteY4019" fmla="*/ 61338 h 736476"/>
                <a:gd name="connsiteX4020" fmla="*/ 457300 w 2980434"/>
                <a:gd name="connsiteY4020" fmla="*/ 61075 h 736476"/>
                <a:gd name="connsiteX4021" fmla="*/ 432681 w 2980434"/>
                <a:gd name="connsiteY4021" fmla="*/ 42918 h 736476"/>
                <a:gd name="connsiteX4022" fmla="*/ 433052 w 2980434"/>
                <a:gd name="connsiteY4022" fmla="*/ 28059 h 736476"/>
                <a:gd name="connsiteX4023" fmla="*/ 449141 w 2980434"/>
                <a:gd name="connsiteY4023" fmla="*/ 17004 h 736476"/>
                <a:gd name="connsiteX4024" fmla="*/ 459653 w 2980434"/>
                <a:gd name="connsiteY4024" fmla="*/ 14059 h 736476"/>
                <a:gd name="connsiteX4025" fmla="*/ 2264089 w 2980434"/>
                <a:gd name="connsiteY4025" fmla="*/ 4021 h 736476"/>
                <a:gd name="connsiteX4026" fmla="*/ 2268093 w 2980434"/>
                <a:gd name="connsiteY4026" fmla="*/ 4021 h 736476"/>
                <a:gd name="connsiteX4027" fmla="*/ 2276162 w 2980434"/>
                <a:gd name="connsiteY4027" fmla="*/ 4021 h 736476"/>
                <a:gd name="connsiteX4028" fmla="*/ 2288689 w 2980434"/>
                <a:gd name="connsiteY4028" fmla="*/ 12939 h 736476"/>
                <a:gd name="connsiteX4029" fmla="*/ 2288689 w 2980434"/>
                <a:gd name="connsiteY4029" fmla="*/ 24073 h 736476"/>
                <a:gd name="connsiteX4030" fmla="*/ 2276163 w 2980434"/>
                <a:gd name="connsiteY4030" fmla="*/ 32990 h 736476"/>
                <a:gd name="connsiteX4031" fmla="*/ 2268093 w 2980434"/>
                <a:gd name="connsiteY4031" fmla="*/ 32990 h 736476"/>
                <a:gd name="connsiteX4032" fmla="*/ 2264089 w 2980434"/>
                <a:gd name="connsiteY4032" fmla="*/ 32990 h 736476"/>
                <a:gd name="connsiteX4033" fmla="*/ 2251563 w 2980434"/>
                <a:gd name="connsiteY4033" fmla="*/ 24073 h 736476"/>
                <a:gd name="connsiteX4034" fmla="*/ 2251563 w 2980434"/>
                <a:gd name="connsiteY4034" fmla="*/ 12938 h 736476"/>
                <a:gd name="connsiteX4035" fmla="*/ 2264089 w 2980434"/>
                <a:gd name="connsiteY4035" fmla="*/ 4021 h 736476"/>
                <a:gd name="connsiteX4036" fmla="*/ 1543756 w 2980434"/>
                <a:gd name="connsiteY4036" fmla="*/ 4021 h 736476"/>
                <a:gd name="connsiteX4037" fmla="*/ 1547617 w 2980434"/>
                <a:gd name="connsiteY4037" fmla="*/ 4021 h 736476"/>
                <a:gd name="connsiteX4038" fmla="*/ 1555685 w 2980434"/>
                <a:gd name="connsiteY4038" fmla="*/ 4021 h 736476"/>
                <a:gd name="connsiteX4039" fmla="*/ 1568211 w 2980434"/>
                <a:gd name="connsiteY4039" fmla="*/ 12939 h 736476"/>
                <a:gd name="connsiteX4040" fmla="*/ 1568212 w 2980434"/>
                <a:gd name="connsiteY4040" fmla="*/ 24073 h 736476"/>
                <a:gd name="connsiteX4041" fmla="*/ 1555686 w 2980434"/>
                <a:gd name="connsiteY4041" fmla="*/ 32990 h 736476"/>
                <a:gd name="connsiteX4042" fmla="*/ 1547617 w 2980434"/>
                <a:gd name="connsiteY4042" fmla="*/ 32990 h 736476"/>
                <a:gd name="connsiteX4043" fmla="*/ 1543758 w 2980434"/>
                <a:gd name="connsiteY4043" fmla="*/ 32990 h 736476"/>
                <a:gd name="connsiteX4044" fmla="*/ 1531232 w 2980434"/>
                <a:gd name="connsiteY4044" fmla="*/ 24073 h 736476"/>
                <a:gd name="connsiteX4045" fmla="*/ 1531232 w 2980434"/>
                <a:gd name="connsiteY4045" fmla="*/ 12938 h 736476"/>
                <a:gd name="connsiteX4046" fmla="*/ 1543756 w 2980434"/>
                <a:gd name="connsiteY4046" fmla="*/ 4021 h 736476"/>
                <a:gd name="connsiteX4047" fmla="*/ 824789 w 2980434"/>
                <a:gd name="connsiteY4047" fmla="*/ 4021 h 736476"/>
                <a:gd name="connsiteX4048" fmla="*/ 827284 w 2980434"/>
                <a:gd name="connsiteY4048" fmla="*/ 4021 h 736476"/>
                <a:gd name="connsiteX4049" fmla="*/ 835353 w 2980434"/>
                <a:gd name="connsiteY4049" fmla="*/ 4021 h 736476"/>
                <a:gd name="connsiteX4050" fmla="*/ 847879 w 2980434"/>
                <a:gd name="connsiteY4050" fmla="*/ 12939 h 736476"/>
                <a:gd name="connsiteX4051" fmla="*/ 847881 w 2980434"/>
                <a:gd name="connsiteY4051" fmla="*/ 24073 h 736476"/>
                <a:gd name="connsiteX4052" fmla="*/ 835353 w 2980434"/>
                <a:gd name="connsiteY4052" fmla="*/ 32990 h 736476"/>
                <a:gd name="connsiteX4053" fmla="*/ 827284 w 2980434"/>
                <a:gd name="connsiteY4053" fmla="*/ 32990 h 736476"/>
                <a:gd name="connsiteX4054" fmla="*/ 824790 w 2980434"/>
                <a:gd name="connsiteY4054" fmla="*/ 32990 h 736476"/>
                <a:gd name="connsiteX4055" fmla="*/ 812263 w 2980434"/>
                <a:gd name="connsiteY4055" fmla="*/ 24073 h 736476"/>
                <a:gd name="connsiteX4056" fmla="*/ 812263 w 2980434"/>
                <a:gd name="connsiteY4056" fmla="*/ 12938 h 736476"/>
                <a:gd name="connsiteX4057" fmla="*/ 824789 w 2980434"/>
                <a:gd name="connsiteY4057" fmla="*/ 4021 h 736476"/>
                <a:gd name="connsiteX4058" fmla="*/ 2677541 w 2980434"/>
                <a:gd name="connsiteY4058" fmla="*/ 0 h 736476"/>
                <a:gd name="connsiteX4059" fmla="*/ 2774980 w 2980434"/>
                <a:gd name="connsiteY4059" fmla="*/ 0 h 736476"/>
                <a:gd name="connsiteX4060" fmla="*/ 2791509 w 2980434"/>
                <a:gd name="connsiteY4060" fmla="*/ 56391 h 736476"/>
                <a:gd name="connsiteX4061" fmla="*/ 2785961 w 2980434"/>
                <a:gd name="connsiteY4061" fmla="*/ 59263 h 736476"/>
                <a:gd name="connsiteX4062" fmla="*/ 2761865 w 2980434"/>
                <a:gd name="connsiteY4062" fmla="*/ 56552 h 736476"/>
                <a:gd name="connsiteX4063" fmla="*/ 2689457 w 2980434"/>
                <a:gd name="connsiteY4063" fmla="*/ 24992 h 736476"/>
                <a:gd name="connsiteX4064" fmla="*/ 2675112 w 2980434"/>
                <a:gd name="connsiteY4064" fmla="*/ 10948 h 736476"/>
                <a:gd name="connsiteX4065" fmla="*/ 2633534 w 2980434"/>
                <a:gd name="connsiteY4065" fmla="*/ 0 h 736476"/>
                <a:gd name="connsiteX4066" fmla="*/ 2658928 w 2980434"/>
                <a:gd name="connsiteY4066" fmla="*/ 0 h 736476"/>
                <a:gd name="connsiteX4067" fmla="*/ 2658975 w 2980434"/>
                <a:gd name="connsiteY4067" fmla="*/ 37 h 736476"/>
                <a:gd name="connsiteX4068" fmla="*/ 2658460 w 2980434"/>
                <a:gd name="connsiteY4068" fmla="*/ 8310 h 736476"/>
                <a:gd name="connsiteX4069" fmla="*/ 2651268 w 2980434"/>
                <a:gd name="connsiteY4069" fmla="*/ 12995 h 736476"/>
                <a:gd name="connsiteX4070" fmla="*/ 2639647 w 2980434"/>
                <a:gd name="connsiteY4070" fmla="*/ 12628 h 736476"/>
                <a:gd name="connsiteX4071" fmla="*/ 2633066 w 2980434"/>
                <a:gd name="connsiteY4071" fmla="*/ 7508 h 736476"/>
                <a:gd name="connsiteX4072" fmla="*/ 2532990 w 2980434"/>
                <a:gd name="connsiteY4072" fmla="*/ 0 h 736476"/>
                <a:gd name="connsiteX4073" fmla="*/ 2613046 w 2980434"/>
                <a:gd name="connsiteY4073" fmla="*/ 0 h 736476"/>
                <a:gd name="connsiteX4074" fmla="*/ 2582944 w 2980434"/>
                <a:gd name="connsiteY4074" fmla="*/ 16762 h 736476"/>
                <a:gd name="connsiteX4075" fmla="*/ 2548078 w 2980434"/>
                <a:gd name="connsiteY4075" fmla="*/ 13730 h 736476"/>
                <a:gd name="connsiteX4076" fmla="*/ 2392795 w 2980434"/>
                <a:gd name="connsiteY4076" fmla="*/ 0 h 736476"/>
                <a:gd name="connsiteX4077" fmla="*/ 2509523 w 2980434"/>
                <a:gd name="connsiteY4077" fmla="*/ 0 h 736476"/>
                <a:gd name="connsiteX4078" fmla="*/ 2540090 w 2980434"/>
                <a:gd name="connsiteY4078" fmla="*/ 21760 h 736476"/>
                <a:gd name="connsiteX4079" fmla="*/ 2540090 w 2980434"/>
                <a:gd name="connsiteY4079" fmla="*/ 45206 h 736476"/>
                <a:gd name="connsiteX4080" fmla="*/ 2474098 w 2980434"/>
                <a:gd name="connsiteY4080" fmla="*/ 92184 h 736476"/>
                <a:gd name="connsiteX4081" fmla="*/ 2441161 w 2980434"/>
                <a:gd name="connsiteY4081" fmla="*/ 92184 h 736476"/>
                <a:gd name="connsiteX4082" fmla="*/ 2368700 w 2980434"/>
                <a:gd name="connsiteY4082" fmla="*/ 40600 h 736476"/>
                <a:gd name="connsiteX4083" fmla="*/ 2368698 w 2980434"/>
                <a:gd name="connsiteY4083" fmla="*/ 17154 h 736476"/>
                <a:gd name="connsiteX4084" fmla="*/ 2314394 w 2980434"/>
                <a:gd name="connsiteY4084" fmla="*/ 0 h 736476"/>
                <a:gd name="connsiteX4085" fmla="*/ 2370658 w 2980434"/>
                <a:gd name="connsiteY4085" fmla="*/ 0 h 736476"/>
                <a:gd name="connsiteX4086" fmla="*/ 2351359 w 2980434"/>
                <a:gd name="connsiteY4086" fmla="*/ 13738 h 736476"/>
                <a:gd name="connsiteX4087" fmla="*/ 2333692 w 2980434"/>
                <a:gd name="connsiteY4087" fmla="*/ 13738 h 736476"/>
                <a:gd name="connsiteX4088" fmla="*/ 2140956 w 2980434"/>
                <a:gd name="connsiteY4088" fmla="*/ 0 h 736476"/>
                <a:gd name="connsiteX4089" fmla="*/ 2231840 w 2980434"/>
                <a:gd name="connsiteY4089" fmla="*/ 0 h 736476"/>
                <a:gd name="connsiteX4090" fmla="*/ 2208725 w 2980434"/>
                <a:gd name="connsiteY4090" fmla="*/ 17772 h 736476"/>
                <a:gd name="connsiteX4091" fmla="*/ 2169552 w 2980434"/>
                <a:gd name="connsiteY4091" fmla="*/ 18846 h 736476"/>
                <a:gd name="connsiteX4092" fmla="*/ 1957064 w 2980434"/>
                <a:gd name="connsiteY4092" fmla="*/ 0 h 736476"/>
                <a:gd name="connsiteX4093" fmla="*/ 2111589 w 2980434"/>
                <a:gd name="connsiteY4093" fmla="*/ 0 h 736476"/>
                <a:gd name="connsiteX4094" fmla="*/ 2114232 w 2980434"/>
                <a:gd name="connsiteY4094" fmla="*/ 2587 h 736476"/>
                <a:gd name="connsiteX4095" fmla="*/ 2110424 w 2980434"/>
                <a:gd name="connsiteY4095" fmla="*/ 19741 h 736476"/>
                <a:gd name="connsiteX4096" fmla="*/ 2085214 w 2980434"/>
                <a:gd name="connsiteY4096" fmla="*/ 49051 h 736476"/>
                <a:gd name="connsiteX4097" fmla="*/ 2041387 w 2980434"/>
                <a:gd name="connsiteY4097" fmla="*/ 56552 h 736476"/>
                <a:gd name="connsiteX4098" fmla="*/ 1968981 w 2980434"/>
                <a:gd name="connsiteY4098" fmla="*/ 24992 h 736476"/>
                <a:gd name="connsiteX4099" fmla="*/ 1954634 w 2980434"/>
                <a:gd name="connsiteY4099" fmla="*/ 10948 h 736476"/>
                <a:gd name="connsiteX4100" fmla="*/ 1913058 w 2980434"/>
                <a:gd name="connsiteY4100" fmla="*/ 0 h 736476"/>
                <a:gd name="connsiteX4101" fmla="*/ 1938451 w 2980434"/>
                <a:gd name="connsiteY4101" fmla="*/ 0 h 736476"/>
                <a:gd name="connsiteX4102" fmla="*/ 1938499 w 2980434"/>
                <a:gd name="connsiteY4102" fmla="*/ 37 h 736476"/>
                <a:gd name="connsiteX4103" fmla="*/ 1937982 w 2980434"/>
                <a:gd name="connsiteY4103" fmla="*/ 8310 h 736476"/>
                <a:gd name="connsiteX4104" fmla="*/ 1930790 w 2980434"/>
                <a:gd name="connsiteY4104" fmla="*/ 12995 h 736476"/>
                <a:gd name="connsiteX4105" fmla="*/ 1919170 w 2980434"/>
                <a:gd name="connsiteY4105" fmla="*/ 12628 h 736476"/>
                <a:gd name="connsiteX4106" fmla="*/ 1912590 w 2980434"/>
                <a:gd name="connsiteY4106" fmla="*/ 7508 h 736476"/>
                <a:gd name="connsiteX4107" fmla="*/ 1812513 w 2980434"/>
                <a:gd name="connsiteY4107" fmla="*/ 0 h 736476"/>
                <a:gd name="connsiteX4108" fmla="*/ 1892569 w 2980434"/>
                <a:gd name="connsiteY4108" fmla="*/ 0 h 736476"/>
                <a:gd name="connsiteX4109" fmla="*/ 1862467 w 2980434"/>
                <a:gd name="connsiteY4109" fmla="*/ 16762 h 736476"/>
                <a:gd name="connsiteX4110" fmla="*/ 1827601 w 2980434"/>
                <a:gd name="connsiteY4110" fmla="*/ 13730 h 736476"/>
                <a:gd name="connsiteX4111" fmla="*/ 1672319 w 2980434"/>
                <a:gd name="connsiteY4111" fmla="*/ 0 h 736476"/>
                <a:gd name="connsiteX4112" fmla="*/ 1789046 w 2980434"/>
                <a:gd name="connsiteY4112" fmla="*/ 0 h 736476"/>
                <a:gd name="connsiteX4113" fmla="*/ 1819613 w 2980434"/>
                <a:gd name="connsiteY4113" fmla="*/ 21760 h 736476"/>
                <a:gd name="connsiteX4114" fmla="*/ 1819613 w 2980434"/>
                <a:gd name="connsiteY4114" fmla="*/ 45206 h 736476"/>
                <a:gd name="connsiteX4115" fmla="*/ 1753620 w 2980434"/>
                <a:gd name="connsiteY4115" fmla="*/ 92184 h 736476"/>
                <a:gd name="connsiteX4116" fmla="*/ 1720683 w 2980434"/>
                <a:gd name="connsiteY4116" fmla="*/ 92184 h 736476"/>
                <a:gd name="connsiteX4117" fmla="*/ 1648222 w 2980434"/>
                <a:gd name="connsiteY4117" fmla="*/ 40600 h 736476"/>
                <a:gd name="connsiteX4118" fmla="*/ 1648222 w 2980434"/>
                <a:gd name="connsiteY4118" fmla="*/ 17154 h 736476"/>
                <a:gd name="connsiteX4119" fmla="*/ 1593916 w 2980434"/>
                <a:gd name="connsiteY4119" fmla="*/ 0 h 736476"/>
                <a:gd name="connsiteX4120" fmla="*/ 1650181 w 2980434"/>
                <a:gd name="connsiteY4120" fmla="*/ 0 h 736476"/>
                <a:gd name="connsiteX4121" fmla="*/ 1630882 w 2980434"/>
                <a:gd name="connsiteY4121" fmla="*/ 13738 h 736476"/>
                <a:gd name="connsiteX4122" fmla="*/ 1613215 w 2980434"/>
                <a:gd name="connsiteY4122" fmla="*/ 13738 h 736476"/>
                <a:gd name="connsiteX4123" fmla="*/ 1420623 w 2980434"/>
                <a:gd name="connsiteY4123" fmla="*/ 0 h 736476"/>
                <a:gd name="connsiteX4124" fmla="*/ 1511508 w 2980434"/>
                <a:gd name="connsiteY4124" fmla="*/ 0 h 736476"/>
                <a:gd name="connsiteX4125" fmla="*/ 1488393 w 2980434"/>
                <a:gd name="connsiteY4125" fmla="*/ 17772 h 736476"/>
                <a:gd name="connsiteX4126" fmla="*/ 1449219 w 2980434"/>
                <a:gd name="connsiteY4126" fmla="*/ 18846 h 736476"/>
                <a:gd name="connsiteX4127" fmla="*/ 1236733 w 2980434"/>
                <a:gd name="connsiteY4127" fmla="*/ 0 h 736476"/>
                <a:gd name="connsiteX4128" fmla="*/ 1391258 w 2980434"/>
                <a:gd name="connsiteY4128" fmla="*/ 0 h 736476"/>
                <a:gd name="connsiteX4129" fmla="*/ 1393900 w 2980434"/>
                <a:gd name="connsiteY4129" fmla="*/ 2587 h 736476"/>
                <a:gd name="connsiteX4130" fmla="*/ 1390093 w 2980434"/>
                <a:gd name="connsiteY4130" fmla="*/ 19741 h 736476"/>
                <a:gd name="connsiteX4131" fmla="*/ 1364882 w 2980434"/>
                <a:gd name="connsiteY4131" fmla="*/ 49051 h 736476"/>
                <a:gd name="connsiteX4132" fmla="*/ 1321054 w 2980434"/>
                <a:gd name="connsiteY4132" fmla="*/ 56552 h 736476"/>
                <a:gd name="connsiteX4133" fmla="*/ 1248649 w 2980434"/>
                <a:gd name="connsiteY4133" fmla="*/ 24992 h 736476"/>
                <a:gd name="connsiteX4134" fmla="*/ 1234303 w 2980434"/>
                <a:gd name="connsiteY4134" fmla="*/ 10948 h 736476"/>
                <a:gd name="connsiteX4135" fmla="*/ 1192726 w 2980434"/>
                <a:gd name="connsiteY4135" fmla="*/ 0 h 736476"/>
                <a:gd name="connsiteX4136" fmla="*/ 1218118 w 2980434"/>
                <a:gd name="connsiteY4136" fmla="*/ 0 h 736476"/>
                <a:gd name="connsiteX4137" fmla="*/ 1218166 w 2980434"/>
                <a:gd name="connsiteY4137" fmla="*/ 37 h 736476"/>
                <a:gd name="connsiteX4138" fmla="*/ 1217651 w 2980434"/>
                <a:gd name="connsiteY4138" fmla="*/ 8310 h 736476"/>
                <a:gd name="connsiteX4139" fmla="*/ 1210459 w 2980434"/>
                <a:gd name="connsiteY4139" fmla="*/ 12995 h 736476"/>
                <a:gd name="connsiteX4140" fmla="*/ 1198839 w 2980434"/>
                <a:gd name="connsiteY4140" fmla="*/ 12628 h 736476"/>
                <a:gd name="connsiteX4141" fmla="*/ 1192257 w 2980434"/>
                <a:gd name="connsiteY4141" fmla="*/ 7508 h 736476"/>
                <a:gd name="connsiteX4142" fmla="*/ 1092182 w 2980434"/>
                <a:gd name="connsiteY4142" fmla="*/ 0 h 736476"/>
                <a:gd name="connsiteX4143" fmla="*/ 1172237 w 2980434"/>
                <a:gd name="connsiteY4143" fmla="*/ 0 h 736476"/>
                <a:gd name="connsiteX4144" fmla="*/ 1142134 w 2980434"/>
                <a:gd name="connsiteY4144" fmla="*/ 16762 h 736476"/>
                <a:gd name="connsiteX4145" fmla="*/ 1107268 w 2980434"/>
                <a:gd name="connsiteY4145" fmla="*/ 13730 h 736476"/>
                <a:gd name="connsiteX4146" fmla="*/ 951986 w 2980434"/>
                <a:gd name="connsiteY4146" fmla="*/ 0 h 736476"/>
                <a:gd name="connsiteX4147" fmla="*/ 1068713 w 2980434"/>
                <a:gd name="connsiteY4147" fmla="*/ 0 h 736476"/>
                <a:gd name="connsiteX4148" fmla="*/ 1099280 w 2980434"/>
                <a:gd name="connsiteY4148" fmla="*/ 21760 h 736476"/>
                <a:gd name="connsiteX4149" fmla="*/ 1099280 w 2980434"/>
                <a:gd name="connsiteY4149" fmla="*/ 45206 h 736476"/>
                <a:gd name="connsiteX4150" fmla="*/ 1033289 w 2980434"/>
                <a:gd name="connsiteY4150" fmla="*/ 92184 h 736476"/>
                <a:gd name="connsiteX4151" fmla="*/ 1000351 w 2980434"/>
                <a:gd name="connsiteY4151" fmla="*/ 92184 h 736476"/>
                <a:gd name="connsiteX4152" fmla="*/ 927890 w 2980434"/>
                <a:gd name="connsiteY4152" fmla="*/ 40600 h 736476"/>
                <a:gd name="connsiteX4153" fmla="*/ 927889 w 2980434"/>
                <a:gd name="connsiteY4153" fmla="*/ 17154 h 736476"/>
                <a:gd name="connsiteX4154" fmla="*/ 873584 w 2980434"/>
                <a:gd name="connsiteY4154" fmla="*/ 0 h 736476"/>
                <a:gd name="connsiteX4155" fmla="*/ 929848 w 2980434"/>
                <a:gd name="connsiteY4155" fmla="*/ 0 h 736476"/>
                <a:gd name="connsiteX4156" fmla="*/ 910550 w 2980434"/>
                <a:gd name="connsiteY4156" fmla="*/ 13738 h 736476"/>
                <a:gd name="connsiteX4157" fmla="*/ 892883 w 2980434"/>
                <a:gd name="connsiteY4157" fmla="*/ 13738 h 736476"/>
                <a:gd name="connsiteX4158" fmla="*/ 701656 w 2980434"/>
                <a:gd name="connsiteY4158" fmla="*/ 0 h 736476"/>
                <a:gd name="connsiteX4159" fmla="*/ 792540 w 2980434"/>
                <a:gd name="connsiteY4159" fmla="*/ 0 h 736476"/>
                <a:gd name="connsiteX4160" fmla="*/ 769425 w 2980434"/>
                <a:gd name="connsiteY4160" fmla="*/ 17772 h 736476"/>
                <a:gd name="connsiteX4161" fmla="*/ 730252 w 2980434"/>
                <a:gd name="connsiteY4161" fmla="*/ 18846 h 736476"/>
                <a:gd name="connsiteX4162" fmla="*/ 517764 w 2980434"/>
                <a:gd name="connsiteY4162" fmla="*/ 0 h 736476"/>
                <a:gd name="connsiteX4163" fmla="*/ 672289 w 2980434"/>
                <a:gd name="connsiteY4163" fmla="*/ 0 h 736476"/>
                <a:gd name="connsiteX4164" fmla="*/ 674932 w 2980434"/>
                <a:gd name="connsiteY4164" fmla="*/ 2587 h 736476"/>
                <a:gd name="connsiteX4165" fmla="*/ 671124 w 2980434"/>
                <a:gd name="connsiteY4165" fmla="*/ 19741 h 736476"/>
                <a:gd name="connsiteX4166" fmla="*/ 645915 w 2980434"/>
                <a:gd name="connsiteY4166" fmla="*/ 49051 h 736476"/>
                <a:gd name="connsiteX4167" fmla="*/ 602087 w 2980434"/>
                <a:gd name="connsiteY4167" fmla="*/ 56552 h 736476"/>
                <a:gd name="connsiteX4168" fmla="*/ 529681 w 2980434"/>
                <a:gd name="connsiteY4168" fmla="*/ 24992 h 736476"/>
                <a:gd name="connsiteX4169" fmla="*/ 515335 w 2980434"/>
                <a:gd name="connsiteY4169" fmla="*/ 10948 h 736476"/>
                <a:gd name="connsiteX4170" fmla="*/ 473757 w 2980434"/>
                <a:gd name="connsiteY4170" fmla="*/ 0 h 736476"/>
                <a:gd name="connsiteX4171" fmla="*/ 499151 w 2980434"/>
                <a:gd name="connsiteY4171" fmla="*/ 0 h 736476"/>
                <a:gd name="connsiteX4172" fmla="*/ 499198 w 2980434"/>
                <a:gd name="connsiteY4172" fmla="*/ 37 h 736476"/>
                <a:gd name="connsiteX4173" fmla="*/ 498682 w 2980434"/>
                <a:gd name="connsiteY4173" fmla="*/ 8310 h 736476"/>
                <a:gd name="connsiteX4174" fmla="*/ 491490 w 2980434"/>
                <a:gd name="connsiteY4174" fmla="*/ 12995 h 736476"/>
                <a:gd name="connsiteX4175" fmla="*/ 479870 w 2980434"/>
                <a:gd name="connsiteY4175" fmla="*/ 12628 h 736476"/>
                <a:gd name="connsiteX4176" fmla="*/ 473289 w 2980434"/>
                <a:gd name="connsiteY4176" fmla="*/ 7508 h 736476"/>
                <a:gd name="connsiteX4177" fmla="*/ 373213 w 2980434"/>
                <a:gd name="connsiteY4177" fmla="*/ 0 h 736476"/>
                <a:gd name="connsiteX4178" fmla="*/ 453269 w 2980434"/>
                <a:gd name="connsiteY4178" fmla="*/ 0 h 736476"/>
                <a:gd name="connsiteX4179" fmla="*/ 423167 w 2980434"/>
                <a:gd name="connsiteY4179" fmla="*/ 16762 h 736476"/>
                <a:gd name="connsiteX4180" fmla="*/ 388301 w 2980434"/>
                <a:gd name="connsiteY4180" fmla="*/ 13730 h 736476"/>
                <a:gd name="connsiteX4181" fmla="*/ 233018 w 2980434"/>
                <a:gd name="connsiteY4181" fmla="*/ 0 h 736476"/>
                <a:gd name="connsiteX4182" fmla="*/ 349745 w 2980434"/>
                <a:gd name="connsiteY4182" fmla="*/ 0 h 736476"/>
                <a:gd name="connsiteX4183" fmla="*/ 380312 w 2980434"/>
                <a:gd name="connsiteY4183" fmla="*/ 21760 h 736476"/>
                <a:gd name="connsiteX4184" fmla="*/ 380312 w 2980434"/>
                <a:gd name="connsiteY4184" fmla="*/ 45206 h 736476"/>
                <a:gd name="connsiteX4185" fmla="*/ 314321 w 2980434"/>
                <a:gd name="connsiteY4185" fmla="*/ 92184 h 736476"/>
                <a:gd name="connsiteX4186" fmla="*/ 281383 w 2980434"/>
                <a:gd name="connsiteY4186" fmla="*/ 92184 h 736476"/>
                <a:gd name="connsiteX4187" fmla="*/ 208922 w 2980434"/>
                <a:gd name="connsiteY4187" fmla="*/ 40600 h 736476"/>
                <a:gd name="connsiteX4188" fmla="*/ 208922 w 2980434"/>
                <a:gd name="connsiteY4188" fmla="*/ 23699 h 736476"/>
                <a:gd name="connsiteX4189" fmla="*/ 211346 w 2980434"/>
                <a:gd name="connsiteY4189" fmla="*/ 15428 h 73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</a:cxnLst>
              <a:rect l="l" t="t" r="r" b="b"/>
              <a:pathLst>
                <a:path w="2980434" h="736476">
                  <a:moveTo>
                    <a:pt x="2949738" y="726021"/>
                  </a:moveTo>
                  <a:cubicBezTo>
                    <a:pt x="2951395" y="726021"/>
                    <a:pt x="2953053" y="726471"/>
                    <a:pt x="2954318" y="727371"/>
                  </a:cubicBezTo>
                  <a:lnTo>
                    <a:pt x="2967108" y="736476"/>
                  </a:lnTo>
                  <a:lnTo>
                    <a:pt x="2932368" y="736476"/>
                  </a:lnTo>
                  <a:lnTo>
                    <a:pt x="2945157" y="727371"/>
                  </a:lnTo>
                  <a:cubicBezTo>
                    <a:pt x="2946422" y="726471"/>
                    <a:pt x="2948080" y="726021"/>
                    <a:pt x="2949738" y="726021"/>
                  </a:cubicBezTo>
                  <a:close/>
                  <a:moveTo>
                    <a:pt x="2229261" y="726021"/>
                  </a:moveTo>
                  <a:cubicBezTo>
                    <a:pt x="2230917" y="726021"/>
                    <a:pt x="2232575" y="726471"/>
                    <a:pt x="2233840" y="727371"/>
                  </a:cubicBezTo>
                  <a:lnTo>
                    <a:pt x="2246630" y="736476"/>
                  </a:lnTo>
                  <a:lnTo>
                    <a:pt x="2211890" y="736476"/>
                  </a:lnTo>
                  <a:lnTo>
                    <a:pt x="2224681" y="727371"/>
                  </a:lnTo>
                  <a:cubicBezTo>
                    <a:pt x="2225945" y="726471"/>
                    <a:pt x="2227603" y="726021"/>
                    <a:pt x="2229261" y="726021"/>
                  </a:cubicBezTo>
                  <a:close/>
                  <a:moveTo>
                    <a:pt x="1508928" y="726021"/>
                  </a:moveTo>
                  <a:cubicBezTo>
                    <a:pt x="1510586" y="726021"/>
                    <a:pt x="1512244" y="726471"/>
                    <a:pt x="1513508" y="727371"/>
                  </a:cubicBezTo>
                  <a:lnTo>
                    <a:pt x="1526299" y="736476"/>
                  </a:lnTo>
                  <a:lnTo>
                    <a:pt x="1491559" y="736476"/>
                  </a:lnTo>
                  <a:lnTo>
                    <a:pt x="1504349" y="727371"/>
                  </a:lnTo>
                  <a:cubicBezTo>
                    <a:pt x="1505613" y="726471"/>
                    <a:pt x="1507270" y="726021"/>
                    <a:pt x="1508928" y="726021"/>
                  </a:cubicBezTo>
                  <a:close/>
                  <a:moveTo>
                    <a:pt x="789960" y="726021"/>
                  </a:moveTo>
                  <a:cubicBezTo>
                    <a:pt x="791617" y="726021"/>
                    <a:pt x="793275" y="726471"/>
                    <a:pt x="794540" y="727371"/>
                  </a:cubicBezTo>
                  <a:lnTo>
                    <a:pt x="807330" y="736476"/>
                  </a:lnTo>
                  <a:lnTo>
                    <a:pt x="772590" y="736476"/>
                  </a:lnTo>
                  <a:lnTo>
                    <a:pt x="785379" y="727371"/>
                  </a:lnTo>
                  <a:cubicBezTo>
                    <a:pt x="786645" y="726471"/>
                    <a:pt x="788303" y="726021"/>
                    <a:pt x="789960" y="726021"/>
                  </a:cubicBezTo>
                  <a:close/>
                  <a:moveTo>
                    <a:pt x="69628" y="726021"/>
                  </a:moveTo>
                  <a:cubicBezTo>
                    <a:pt x="71286" y="726021"/>
                    <a:pt x="72943" y="726471"/>
                    <a:pt x="74208" y="727371"/>
                  </a:cubicBezTo>
                  <a:lnTo>
                    <a:pt x="86999" y="736476"/>
                  </a:lnTo>
                  <a:lnTo>
                    <a:pt x="52258" y="736476"/>
                  </a:lnTo>
                  <a:lnTo>
                    <a:pt x="65048" y="727371"/>
                  </a:lnTo>
                  <a:cubicBezTo>
                    <a:pt x="66313" y="726471"/>
                    <a:pt x="67970" y="726021"/>
                    <a:pt x="69628" y="726021"/>
                  </a:cubicBezTo>
                  <a:close/>
                  <a:moveTo>
                    <a:pt x="2812360" y="714849"/>
                  </a:moveTo>
                  <a:cubicBezTo>
                    <a:pt x="2818240" y="714811"/>
                    <a:pt x="2824140" y="716372"/>
                    <a:pt x="2828668" y="719536"/>
                  </a:cubicBezTo>
                  <a:lnTo>
                    <a:pt x="2852893" y="736476"/>
                  </a:lnTo>
                  <a:lnTo>
                    <a:pt x="2773082" y="736476"/>
                  </a:lnTo>
                  <a:lnTo>
                    <a:pt x="2796171" y="719743"/>
                  </a:lnTo>
                  <a:cubicBezTo>
                    <a:pt x="2800618" y="716521"/>
                    <a:pt x="2806479" y="714886"/>
                    <a:pt x="2812360" y="714849"/>
                  </a:cubicBezTo>
                  <a:close/>
                  <a:moveTo>
                    <a:pt x="2091882" y="714849"/>
                  </a:moveTo>
                  <a:cubicBezTo>
                    <a:pt x="2097762" y="714811"/>
                    <a:pt x="2103662" y="716372"/>
                    <a:pt x="2108190" y="719536"/>
                  </a:cubicBezTo>
                  <a:lnTo>
                    <a:pt x="2132415" y="736476"/>
                  </a:lnTo>
                  <a:lnTo>
                    <a:pt x="2052605" y="736476"/>
                  </a:lnTo>
                  <a:lnTo>
                    <a:pt x="2075694" y="719743"/>
                  </a:lnTo>
                  <a:cubicBezTo>
                    <a:pt x="2080141" y="716521"/>
                    <a:pt x="2086002" y="714886"/>
                    <a:pt x="2091882" y="714849"/>
                  </a:cubicBezTo>
                  <a:close/>
                  <a:moveTo>
                    <a:pt x="1371551" y="714849"/>
                  </a:moveTo>
                  <a:cubicBezTo>
                    <a:pt x="1377430" y="714811"/>
                    <a:pt x="1383331" y="716372"/>
                    <a:pt x="1387857" y="719536"/>
                  </a:cubicBezTo>
                  <a:lnTo>
                    <a:pt x="1412083" y="736476"/>
                  </a:lnTo>
                  <a:lnTo>
                    <a:pt x="1332274" y="736476"/>
                  </a:lnTo>
                  <a:lnTo>
                    <a:pt x="1355363" y="719743"/>
                  </a:lnTo>
                  <a:cubicBezTo>
                    <a:pt x="1359809" y="716521"/>
                    <a:pt x="1365669" y="714886"/>
                    <a:pt x="1371551" y="714849"/>
                  </a:cubicBezTo>
                  <a:close/>
                  <a:moveTo>
                    <a:pt x="652582" y="714849"/>
                  </a:moveTo>
                  <a:cubicBezTo>
                    <a:pt x="658462" y="714811"/>
                    <a:pt x="664363" y="716372"/>
                    <a:pt x="668890" y="719536"/>
                  </a:cubicBezTo>
                  <a:lnTo>
                    <a:pt x="693115" y="736476"/>
                  </a:lnTo>
                  <a:lnTo>
                    <a:pt x="613305" y="736476"/>
                  </a:lnTo>
                  <a:lnTo>
                    <a:pt x="636394" y="719743"/>
                  </a:lnTo>
                  <a:cubicBezTo>
                    <a:pt x="640841" y="716521"/>
                    <a:pt x="646702" y="714886"/>
                    <a:pt x="652582" y="714849"/>
                  </a:cubicBezTo>
                  <a:close/>
                  <a:moveTo>
                    <a:pt x="2489186" y="712980"/>
                  </a:moveTo>
                  <a:cubicBezTo>
                    <a:pt x="2491816" y="712980"/>
                    <a:pt x="2494447" y="713694"/>
                    <a:pt x="2496454" y="715122"/>
                  </a:cubicBezTo>
                  <a:lnTo>
                    <a:pt x="2525583" y="735858"/>
                  </a:lnTo>
                  <a:lnTo>
                    <a:pt x="2525583" y="736476"/>
                  </a:lnTo>
                  <a:lnTo>
                    <a:pt x="2451920" y="736476"/>
                  </a:lnTo>
                  <a:lnTo>
                    <a:pt x="2481916" y="715122"/>
                  </a:lnTo>
                  <a:cubicBezTo>
                    <a:pt x="2483923" y="713694"/>
                    <a:pt x="2486555" y="712980"/>
                    <a:pt x="2489186" y="712980"/>
                  </a:cubicBezTo>
                  <a:close/>
                  <a:moveTo>
                    <a:pt x="1768708" y="712980"/>
                  </a:moveTo>
                  <a:cubicBezTo>
                    <a:pt x="1771339" y="712980"/>
                    <a:pt x="1773970" y="713694"/>
                    <a:pt x="1775977" y="715122"/>
                  </a:cubicBezTo>
                  <a:lnTo>
                    <a:pt x="1805105" y="735858"/>
                  </a:lnTo>
                  <a:lnTo>
                    <a:pt x="1805105" y="736476"/>
                  </a:lnTo>
                  <a:lnTo>
                    <a:pt x="1731443" y="736476"/>
                  </a:lnTo>
                  <a:lnTo>
                    <a:pt x="1761439" y="715122"/>
                  </a:lnTo>
                  <a:cubicBezTo>
                    <a:pt x="1763446" y="713694"/>
                    <a:pt x="1766077" y="712980"/>
                    <a:pt x="1768708" y="712980"/>
                  </a:cubicBezTo>
                  <a:close/>
                  <a:moveTo>
                    <a:pt x="1048376" y="712980"/>
                  </a:moveTo>
                  <a:cubicBezTo>
                    <a:pt x="1051007" y="712980"/>
                    <a:pt x="1053639" y="713694"/>
                    <a:pt x="1055646" y="715122"/>
                  </a:cubicBezTo>
                  <a:lnTo>
                    <a:pt x="1084773" y="735858"/>
                  </a:lnTo>
                  <a:lnTo>
                    <a:pt x="1084773" y="736476"/>
                  </a:lnTo>
                  <a:lnTo>
                    <a:pt x="1011110" y="736476"/>
                  </a:lnTo>
                  <a:lnTo>
                    <a:pt x="1041108" y="715122"/>
                  </a:lnTo>
                  <a:cubicBezTo>
                    <a:pt x="1043114" y="713694"/>
                    <a:pt x="1045745" y="712980"/>
                    <a:pt x="1048376" y="712980"/>
                  </a:cubicBezTo>
                  <a:close/>
                  <a:moveTo>
                    <a:pt x="329408" y="712980"/>
                  </a:moveTo>
                  <a:cubicBezTo>
                    <a:pt x="332039" y="712980"/>
                    <a:pt x="334670" y="713694"/>
                    <a:pt x="336677" y="715122"/>
                  </a:cubicBezTo>
                  <a:lnTo>
                    <a:pt x="365806" y="735858"/>
                  </a:lnTo>
                  <a:lnTo>
                    <a:pt x="365806" y="736476"/>
                  </a:lnTo>
                  <a:lnTo>
                    <a:pt x="292143" y="736476"/>
                  </a:lnTo>
                  <a:lnTo>
                    <a:pt x="322139" y="715122"/>
                  </a:lnTo>
                  <a:cubicBezTo>
                    <a:pt x="324147" y="713694"/>
                    <a:pt x="326778" y="712980"/>
                    <a:pt x="329408" y="712980"/>
                  </a:cubicBezTo>
                  <a:close/>
                  <a:moveTo>
                    <a:pt x="2711928" y="707617"/>
                  </a:moveTo>
                  <a:cubicBezTo>
                    <a:pt x="2715350" y="707645"/>
                    <a:pt x="2718756" y="708603"/>
                    <a:pt x="2721338" y="710484"/>
                  </a:cubicBezTo>
                  <a:lnTo>
                    <a:pt x="2732413" y="718557"/>
                  </a:lnTo>
                  <a:cubicBezTo>
                    <a:pt x="2737574" y="722318"/>
                    <a:pt x="2737474" y="728346"/>
                    <a:pt x="2732190" y="732020"/>
                  </a:cubicBezTo>
                  <a:lnTo>
                    <a:pt x="2725781" y="736476"/>
                  </a:lnTo>
                  <a:lnTo>
                    <a:pt x="2673458" y="736476"/>
                  </a:lnTo>
                  <a:lnTo>
                    <a:pt x="2673559" y="730395"/>
                  </a:lnTo>
                  <a:lnTo>
                    <a:pt x="2702425" y="710326"/>
                  </a:lnTo>
                  <a:cubicBezTo>
                    <a:pt x="2705066" y="708488"/>
                    <a:pt x="2708505" y="707587"/>
                    <a:pt x="2711928" y="707617"/>
                  </a:cubicBezTo>
                  <a:close/>
                  <a:moveTo>
                    <a:pt x="1991450" y="707617"/>
                  </a:moveTo>
                  <a:cubicBezTo>
                    <a:pt x="1994873" y="707645"/>
                    <a:pt x="1998279" y="708603"/>
                    <a:pt x="2000860" y="710484"/>
                  </a:cubicBezTo>
                  <a:lnTo>
                    <a:pt x="2011937" y="718557"/>
                  </a:lnTo>
                  <a:cubicBezTo>
                    <a:pt x="2017097" y="722318"/>
                    <a:pt x="2016997" y="728346"/>
                    <a:pt x="2011713" y="732020"/>
                  </a:cubicBezTo>
                  <a:lnTo>
                    <a:pt x="2005304" y="736476"/>
                  </a:lnTo>
                  <a:lnTo>
                    <a:pt x="1952980" y="736476"/>
                  </a:lnTo>
                  <a:lnTo>
                    <a:pt x="1953081" y="730395"/>
                  </a:lnTo>
                  <a:lnTo>
                    <a:pt x="1981947" y="710326"/>
                  </a:lnTo>
                  <a:cubicBezTo>
                    <a:pt x="1984589" y="708488"/>
                    <a:pt x="1988027" y="707587"/>
                    <a:pt x="1991450" y="707617"/>
                  </a:cubicBezTo>
                  <a:close/>
                  <a:moveTo>
                    <a:pt x="1271118" y="707617"/>
                  </a:moveTo>
                  <a:cubicBezTo>
                    <a:pt x="1274541" y="707645"/>
                    <a:pt x="1277948" y="708603"/>
                    <a:pt x="1280529" y="710484"/>
                  </a:cubicBezTo>
                  <a:lnTo>
                    <a:pt x="1291604" y="718557"/>
                  </a:lnTo>
                  <a:cubicBezTo>
                    <a:pt x="1296764" y="722318"/>
                    <a:pt x="1296665" y="728346"/>
                    <a:pt x="1291381" y="732020"/>
                  </a:cubicBezTo>
                  <a:lnTo>
                    <a:pt x="1284972" y="736476"/>
                  </a:lnTo>
                  <a:lnTo>
                    <a:pt x="1232648" y="736476"/>
                  </a:lnTo>
                  <a:lnTo>
                    <a:pt x="1232749" y="730395"/>
                  </a:lnTo>
                  <a:lnTo>
                    <a:pt x="1261615" y="710326"/>
                  </a:lnTo>
                  <a:cubicBezTo>
                    <a:pt x="1264257" y="708488"/>
                    <a:pt x="1267695" y="707587"/>
                    <a:pt x="1271118" y="707617"/>
                  </a:cubicBezTo>
                  <a:close/>
                  <a:moveTo>
                    <a:pt x="552150" y="707617"/>
                  </a:moveTo>
                  <a:cubicBezTo>
                    <a:pt x="555572" y="707645"/>
                    <a:pt x="558979" y="708603"/>
                    <a:pt x="561560" y="710484"/>
                  </a:cubicBezTo>
                  <a:lnTo>
                    <a:pt x="572635" y="718557"/>
                  </a:lnTo>
                  <a:cubicBezTo>
                    <a:pt x="577796" y="722318"/>
                    <a:pt x="577698" y="728346"/>
                    <a:pt x="572412" y="732020"/>
                  </a:cubicBezTo>
                  <a:lnTo>
                    <a:pt x="566003" y="736476"/>
                  </a:lnTo>
                  <a:lnTo>
                    <a:pt x="513680" y="736476"/>
                  </a:lnTo>
                  <a:lnTo>
                    <a:pt x="513781" y="730395"/>
                  </a:lnTo>
                  <a:lnTo>
                    <a:pt x="542647" y="710326"/>
                  </a:lnTo>
                  <a:cubicBezTo>
                    <a:pt x="545289" y="708488"/>
                    <a:pt x="548727" y="707587"/>
                    <a:pt x="552150" y="707617"/>
                  </a:cubicBezTo>
                  <a:close/>
                  <a:moveTo>
                    <a:pt x="2965993" y="701732"/>
                  </a:moveTo>
                  <a:cubicBezTo>
                    <a:pt x="2968097" y="701799"/>
                    <a:pt x="2970163" y="702436"/>
                    <a:pt x="2971697" y="703630"/>
                  </a:cubicBezTo>
                  <a:lnTo>
                    <a:pt x="2978278" y="708749"/>
                  </a:lnTo>
                  <a:cubicBezTo>
                    <a:pt x="2981344" y="711134"/>
                    <a:pt x="2981112" y="714838"/>
                    <a:pt x="2977762" y="717022"/>
                  </a:cubicBezTo>
                  <a:lnTo>
                    <a:pt x="2970569" y="721706"/>
                  </a:lnTo>
                  <a:cubicBezTo>
                    <a:pt x="2967217" y="723889"/>
                    <a:pt x="2962016" y="723724"/>
                    <a:pt x="2958949" y="721339"/>
                  </a:cubicBezTo>
                  <a:lnTo>
                    <a:pt x="2952369" y="716220"/>
                  </a:lnTo>
                  <a:cubicBezTo>
                    <a:pt x="2949302" y="713834"/>
                    <a:pt x="2949532" y="710130"/>
                    <a:pt x="2952884" y="707947"/>
                  </a:cubicBezTo>
                  <a:lnTo>
                    <a:pt x="2960077" y="703263"/>
                  </a:lnTo>
                  <a:cubicBezTo>
                    <a:pt x="2961752" y="702171"/>
                    <a:pt x="2963891" y="701666"/>
                    <a:pt x="2965993" y="701732"/>
                  </a:cubicBezTo>
                  <a:close/>
                  <a:moveTo>
                    <a:pt x="2245515" y="701732"/>
                  </a:moveTo>
                  <a:cubicBezTo>
                    <a:pt x="2247619" y="701799"/>
                    <a:pt x="2249686" y="702436"/>
                    <a:pt x="2251219" y="703630"/>
                  </a:cubicBezTo>
                  <a:lnTo>
                    <a:pt x="2257801" y="708749"/>
                  </a:lnTo>
                  <a:cubicBezTo>
                    <a:pt x="2260866" y="711134"/>
                    <a:pt x="2260635" y="714838"/>
                    <a:pt x="2257285" y="717022"/>
                  </a:cubicBezTo>
                  <a:lnTo>
                    <a:pt x="2250093" y="721706"/>
                  </a:lnTo>
                  <a:cubicBezTo>
                    <a:pt x="2246741" y="723889"/>
                    <a:pt x="2241538" y="723724"/>
                    <a:pt x="2238471" y="721339"/>
                  </a:cubicBezTo>
                  <a:lnTo>
                    <a:pt x="2231891" y="716220"/>
                  </a:lnTo>
                  <a:cubicBezTo>
                    <a:pt x="2228824" y="713834"/>
                    <a:pt x="2229055" y="710130"/>
                    <a:pt x="2232406" y="707947"/>
                  </a:cubicBezTo>
                  <a:lnTo>
                    <a:pt x="2239599" y="703263"/>
                  </a:lnTo>
                  <a:cubicBezTo>
                    <a:pt x="2241274" y="702171"/>
                    <a:pt x="2243413" y="701666"/>
                    <a:pt x="2245515" y="701732"/>
                  </a:cubicBezTo>
                  <a:close/>
                  <a:moveTo>
                    <a:pt x="1525183" y="701732"/>
                  </a:moveTo>
                  <a:cubicBezTo>
                    <a:pt x="1527287" y="701799"/>
                    <a:pt x="1529353" y="702436"/>
                    <a:pt x="1530888" y="703630"/>
                  </a:cubicBezTo>
                  <a:lnTo>
                    <a:pt x="1537468" y="708749"/>
                  </a:lnTo>
                  <a:cubicBezTo>
                    <a:pt x="1540535" y="711134"/>
                    <a:pt x="1540304" y="714838"/>
                    <a:pt x="1536953" y="717022"/>
                  </a:cubicBezTo>
                  <a:lnTo>
                    <a:pt x="1529760" y="721706"/>
                  </a:lnTo>
                  <a:cubicBezTo>
                    <a:pt x="1526408" y="723889"/>
                    <a:pt x="1521206" y="723724"/>
                    <a:pt x="1518140" y="721339"/>
                  </a:cubicBezTo>
                  <a:lnTo>
                    <a:pt x="1511559" y="716220"/>
                  </a:lnTo>
                  <a:cubicBezTo>
                    <a:pt x="1508493" y="713834"/>
                    <a:pt x="1508723" y="710130"/>
                    <a:pt x="1512075" y="707947"/>
                  </a:cubicBezTo>
                  <a:lnTo>
                    <a:pt x="1519268" y="703263"/>
                  </a:lnTo>
                  <a:cubicBezTo>
                    <a:pt x="1520942" y="702171"/>
                    <a:pt x="1523081" y="701666"/>
                    <a:pt x="1525183" y="701732"/>
                  </a:cubicBezTo>
                  <a:close/>
                  <a:moveTo>
                    <a:pt x="806215" y="701732"/>
                  </a:moveTo>
                  <a:cubicBezTo>
                    <a:pt x="808319" y="701799"/>
                    <a:pt x="810386" y="702436"/>
                    <a:pt x="811919" y="703630"/>
                  </a:cubicBezTo>
                  <a:lnTo>
                    <a:pt x="818500" y="708749"/>
                  </a:lnTo>
                  <a:cubicBezTo>
                    <a:pt x="821567" y="711134"/>
                    <a:pt x="821335" y="714838"/>
                    <a:pt x="817984" y="717022"/>
                  </a:cubicBezTo>
                  <a:lnTo>
                    <a:pt x="810791" y="721706"/>
                  </a:lnTo>
                  <a:cubicBezTo>
                    <a:pt x="807441" y="723889"/>
                    <a:pt x="802238" y="723724"/>
                    <a:pt x="799171" y="721339"/>
                  </a:cubicBezTo>
                  <a:lnTo>
                    <a:pt x="792591" y="716220"/>
                  </a:lnTo>
                  <a:cubicBezTo>
                    <a:pt x="789524" y="713834"/>
                    <a:pt x="789755" y="710130"/>
                    <a:pt x="793106" y="707947"/>
                  </a:cubicBezTo>
                  <a:lnTo>
                    <a:pt x="800300" y="703263"/>
                  </a:lnTo>
                  <a:cubicBezTo>
                    <a:pt x="801974" y="702171"/>
                    <a:pt x="804112" y="701666"/>
                    <a:pt x="806215" y="701732"/>
                  </a:cubicBezTo>
                  <a:close/>
                  <a:moveTo>
                    <a:pt x="85883" y="701732"/>
                  </a:moveTo>
                  <a:cubicBezTo>
                    <a:pt x="87988" y="701799"/>
                    <a:pt x="90054" y="702436"/>
                    <a:pt x="91587" y="703630"/>
                  </a:cubicBezTo>
                  <a:lnTo>
                    <a:pt x="98168" y="708749"/>
                  </a:lnTo>
                  <a:cubicBezTo>
                    <a:pt x="101234" y="711134"/>
                    <a:pt x="101003" y="714838"/>
                    <a:pt x="97653" y="717022"/>
                  </a:cubicBezTo>
                  <a:lnTo>
                    <a:pt x="90460" y="721706"/>
                  </a:lnTo>
                  <a:cubicBezTo>
                    <a:pt x="87108" y="723889"/>
                    <a:pt x="81906" y="723724"/>
                    <a:pt x="78840" y="721339"/>
                  </a:cubicBezTo>
                  <a:lnTo>
                    <a:pt x="72259" y="716220"/>
                  </a:lnTo>
                  <a:cubicBezTo>
                    <a:pt x="69193" y="713834"/>
                    <a:pt x="69422" y="710130"/>
                    <a:pt x="72774" y="707947"/>
                  </a:cubicBezTo>
                  <a:lnTo>
                    <a:pt x="79967" y="703263"/>
                  </a:lnTo>
                  <a:cubicBezTo>
                    <a:pt x="81642" y="702171"/>
                    <a:pt x="83781" y="701666"/>
                    <a:pt x="85883" y="701732"/>
                  </a:cubicBezTo>
                  <a:close/>
                  <a:moveTo>
                    <a:pt x="2335676" y="696503"/>
                  </a:moveTo>
                  <a:cubicBezTo>
                    <a:pt x="2338759" y="696503"/>
                    <a:pt x="2341842" y="697340"/>
                    <a:pt x="2344195" y="699014"/>
                  </a:cubicBezTo>
                  <a:lnTo>
                    <a:pt x="2378326" y="723312"/>
                  </a:lnTo>
                  <a:cubicBezTo>
                    <a:pt x="2383031" y="726661"/>
                    <a:pt x="2383031" y="732090"/>
                    <a:pt x="2378326" y="735439"/>
                  </a:cubicBezTo>
                  <a:lnTo>
                    <a:pt x="2376870" y="736476"/>
                  </a:lnTo>
                  <a:lnTo>
                    <a:pt x="2281546" y="736476"/>
                  </a:lnTo>
                  <a:lnTo>
                    <a:pt x="2281546" y="731483"/>
                  </a:lnTo>
                  <a:lnTo>
                    <a:pt x="2327158" y="699014"/>
                  </a:lnTo>
                  <a:cubicBezTo>
                    <a:pt x="2329510" y="697340"/>
                    <a:pt x="2332593" y="696503"/>
                    <a:pt x="2335676" y="696503"/>
                  </a:cubicBezTo>
                  <a:close/>
                  <a:moveTo>
                    <a:pt x="1615199" y="696503"/>
                  </a:moveTo>
                  <a:cubicBezTo>
                    <a:pt x="1618281" y="696503"/>
                    <a:pt x="1621365" y="697340"/>
                    <a:pt x="1623717" y="699014"/>
                  </a:cubicBezTo>
                  <a:lnTo>
                    <a:pt x="1657849" y="723312"/>
                  </a:lnTo>
                  <a:cubicBezTo>
                    <a:pt x="1662554" y="726661"/>
                    <a:pt x="1662554" y="732090"/>
                    <a:pt x="1657849" y="735439"/>
                  </a:cubicBezTo>
                  <a:lnTo>
                    <a:pt x="1656393" y="736476"/>
                  </a:lnTo>
                  <a:lnTo>
                    <a:pt x="1561068" y="736476"/>
                  </a:lnTo>
                  <a:lnTo>
                    <a:pt x="1561068" y="731483"/>
                  </a:lnTo>
                  <a:lnTo>
                    <a:pt x="1606680" y="699014"/>
                  </a:lnTo>
                  <a:cubicBezTo>
                    <a:pt x="1609033" y="697340"/>
                    <a:pt x="1612116" y="696503"/>
                    <a:pt x="1615199" y="696503"/>
                  </a:cubicBezTo>
                  <a:close/>
                  <a:moveTo>
                    <a:pt x="894867" y="696503"/>
                  </a:moveTo>
                  <a:cubicBezTo>
                    <a:pt x="897949" y="696503"/>
                    <a:pt x="901033" y="697340"/>
                    <a:pt x="903385" y="699014"/>
                  </a:cubicBezTo>
                  <a:lnTo>
                    <a:pt x="937517" y="723312"/>
                  </a:lnTo>
                  <a:cubicBezTo>
                    <a:pt x="942221" y="726661"/>
                    <a:pt x="942221" y="732090"/>
                    <a:pt x="937517" y="735439"/>
                  </a:cubicBezTo>
                  <a:lnTo>
                    <a:pt x="936060" y="736476"/>
                  </a:lnTo>
                  <a:lnTo>
                    <a:pt x="840737" y="736476"/>
                  </a:lnTo>
                  <a:lnTo>
                    <a:pt x="840737" y="731483"/>
                  </a:lnTo>
                  <a:lnTo>
                    <a:pt x="886349" y="699014"/>
                  </a:lnTo>
                  <a:cubicBezTo>
                    <a:pt x="888701" y="697340"/>
                    <a:pt x="891783" y="696503"/>
                    <a:pt x="894867" y="696503"/>
                  </a:cubicBezTo>
                  <a:close/>
                  <a:moveTo>
                    <a:pt x="175898" y="696503"/>
                  </a:moveTo>
                  <a:cubicBezTo>
                    <a:pt x="178982" y="696503"/>
                    <a:pt x="182065" y="697340"/>
                    <a:pt x="184417" y="699014"/>
                  </a:cubicBezTo>
                  <a:lnTo>
                    <a:pt x="218549" y="723312"/>
                  </a:lnTo>
                  <a:cubicBezTo>
                    <a:pt x="223254" y="726661"/>
                    <a:pt x="223254" y="732090"/>
                    <a:pt x="218549" y="735439"/>
                  </a:cubicBezTo>
                  <a:lnTo>
                    <a:pt x="217093" y="736476"/>
                  </a:lnTo>
                  <a:lnTo>
                    <a:pt x="121769" y="736476"/>
                  </a:lnTo>
                  <a:lnTo>
                    <a:pt x="121769" y="731483"/>
                  </a:lnTo>
                  <a:lnTo>
                    <a:pt x="167380" y="699014"/>
                  </a:lnTo>
                  <a:cubicBezTo>
                    <a:pt x="169732" y="697340"/>
                    <a:pt x="172815" y="696503"/>
                    <a:pt x="175898" y="696503"/>
                  </a:cubicBezTo>
                  <a:close/>
                  <a:moveTo>
                    <a:pt x="2845914" y="695904"/>
                  </a:moveTo>
                  <a:cubicBezTo>
                    <a:pt x="2848018" y="695972"/>
                    <a:pt x="2850084" y="696608"/>
                    <a:pt x="2851618" y="697801"/>
                  </a:cubicBezTo>
                  <a:lnTo>
                    <a:pt x="2858199" y="702921"/>
                  </a:lnTo>
                  <a:cubicBezTo>
                    <a:pt x="2861266" y="705308"/>
                    <a:pt x="2861035" y="709011"/>
                    <a:pt x="2857684" y="711194"/>
                  </a:cubicBezTo>
                  <a:lnTo>
                    <a:pt x="2850491" y="715878"/>
                  </a:lnTo>
                  <a:cubicBezTo>
                    <a:pt x="2847140" y="718061"/>
                    <a:pt x="2841937" y="717897"/>
                    <a:pt x="2838871" y="715511"/>
                  </a:cubicBezTo>
                  <a:lnTo>
                    <a:pt x="2832289" y="710391"/>
                  </a:lnTo>
                  <a:cubicBezTo>
                    <a:pt x="2829224" y="708005"/>
                    <a:pt x="2829455" y="704302"/>
                    <a:pt x="2832805" y="702119"/>
                  </a:cubicBezTo>
                  <a:lnTo>
                    <a:pt x="2839998" y="697434"/>
                  </a:lnTo>
                  <a:cubicBezTo>
                    <a:pt x="2841674" y="696343"/>
                    <a:pt x="2843812" y="695838"/>
                    <a:pt x="2845914" y="695904"/>
                  </a:cubicBezTo>
                  <a:close/>
                  <a:moveTo>
                    <a:pt x="2125437" y="695904"/>
                  </a:moveTo>
                  <a:cubicBezTo>
                    <a:pt x="2127540" y="695972"/>
                    <a:pt x="2129608" y="696608"/>
                    <a:pt x="2131140" y="697801"/>
                  </a:cubicBezTo>
                  <a:lnTo>
                    <a:pt x="2137722" y="702921"/>
                  </a:lnTo>
                  <a:cubicBezTo>
                    <a:pt x="2140788" y="705308"/>
                    <a:pt x="2140558" y="709011"/>
                    <a:pt x="2137206" y="711194"/>
                  </a:cubicBezTo>
                  <a:lnTo>
                    <a:pt x="2130013" y="715878"/>
                  </a:lnTo>
                  <a:cubicBezTo>
                    <a:pt x="2126662" y="718061"/>
                    <a:pt x="2121460" y="717897"/>
                    <a:pt x="2118393" y="715511"/>
                  </a:cubicBezTo>
                  <a:lnTo>
                    <a:pt x="2111813" y="710391"/>
                  </a:lnTo>
                  <a:cubicBezTo>
                    <a:pt x="2108746" y="708005"/>
                    <a:pt x="2108977" y="704302"/>
                    <a:pt x="2112328" y="702119"/>
                  </a:cubicBezTo>
                  <a:lnTo>
                    <a:pt x="2119521" y="697434"/>
                  </a:lnTo>
                  <a:cubicBezTo>
                    <a:pt x="2121196" y="696343"/>
                    <a:pt x="2123334" y="695838"/>
                    <a:pt x="2125437" y="695904"/>
                  </a:cubicBezTo>
                  <a:close/>
                  <a:moveTo>
                    <a:pt x="1405105" y="695904"/>
                  </a:moveTo>
                  <a:cubicBezTo>
                    <a:pt x="1407208" y="695972"/>
                    <a:pt x="1409276" y="696608"/>
                    <a:pt x="1410808" y="697801"/>
                  </a:cubicBezTo>
                  <a:lnTo>
                    <a:pt x="1417390" y="702921"/>
                  </a:lnTo>
                  <a:cubicBezTo>
                    <a:pt x="1420456" y="705308"/>
                    <a:pt x="1420226" y="709011"/>
                    <a:pt x="1416875" y="711194"/>
                  </a:cubicBezTo>
                  <a:lnTo>
                    <a:pt x="1409682" y="715878"/>
                  </a:lnTo>
                  <a:cubicBezTo>
                    <a:pt x="1406331" y="718061"/>
                    <a:pt x="1401128" y="717897"/>
                    <a:pt x="1398062" y="715511"/>
                  </a:cubicBezTo>
                  <a:lnTo>
                    <a:pt x="1391481" y="710391"/>
                  </a:lnTo>
                  <a:cubicBezTo>
                    <a:pt x="1388415" y="708005"/>
                    <a:pt x="1388645" y="704302"/>
                    <a:pt x="1391996" y="702119"/>
                  </a:cubicBezTo>
                  <a:lnTo>
                    <a:pt x="1399189" y="697434"/>
                  </a:lnTo>
                  <a:cubicBezTo>
                    <a:pt x="1400864" y="696343"/>
                    <a:pt x="1403003" y="695838"/>
                    <a:pt x="1405105" y="695904"/>
                  </a:cubicBezTo>
                  <a:close/>
                  <a:moveTo>
                    <a:pt x="686136" y="695904"/>
                  </a:moveTo>
                  <a:cubicBezTo>
                    <a:pt x="688240" y="695972"/>
                    <a:pt x="690307" y="696608"/>
                    <a:pt x="691841" y="697801"/>
                  </a:cubicBezTo>
                  <a:lnTo>
                    <a:pt x="698421" y="702921"/>
                  </a:lnTo>
                  <a:cubicBezTo>
                    <a:pt x="701488" y="705308"/>
                    <a:pt x="701257" y="709011"/>
                    <a:pt x="697906" y="711194"/>
                  </a:cubicBezTo>
                  <a:lnTo>
                    <a:pt x="690714" y="715878"/>
                  </a:lnTo>
                  <a:cubicBezTo>
                    <a:pt x="687362" y="718061"/>
                    <a:pt x="682159" y="717897"/>
                    <a:pt x="679094" y="715511"/>
                  </a:cubicBezTo>
                  <a:lnTo>
                    <a:pt x="672512" y="710391"/>
                  </a:lnTo>
                  <a:cubicBezTo>
                    <a:pt x="669446" y="708005"/>
                    <a:pt x="669677" y="704302"/>
                    <a:pt x="673028" y="702119"/>
                  </a:cubicBezTo>
                  <a:lnTo>
                    <a:pt x="680221" y="697434"/>
                  </a:lnTo>
                  <a:cubicBezTo>
                    <a:pt x="681897" y="696343"/>
                    <a:pt x="684034" y="695838"/>
                    <a:pt x="686136" y="695904"/>
                  </a:cubicBezTo>
                  <a:close/>
                  <a:moveTo>
                    <a:pt x="2900095" y="694886"/>
                  </a:moveTo>
                  <a:cubicBezTo>
                    <a:pt x="2902248" y="694886"/>
                    <a:pt x="2904402" y="695472"/>
                    <a:pt x="2906045" y="696642"/>
                  </a:cubicBezTo>
                  <a:lnTo>
                    <a:pt x="2929512" y="713346"/>
                  </a:lnTo>
                  <a:cubicBezTo>
                    <a:pt x="2932798" y="715686"/>
                    <a:pt x="2932798" y="719479"/>
                    <a:pt x="2929512" y="721819"/>
                  </a:cubicBezTo>
                  <a:lnTo>
                    <a:pt x="2908922" y="736476"/>
                  </a:lnTo>
                  <a:lnTo>
                    <a:pt x="2870104" y="736476"/>
                  </a:lnTo>
                  <a:lnTo>
                    <a:pt x="2860096" y="729352"/>
                  </a:lnTo>
                  <a:cubicBezTo>
                    <a:pt x="2856809" y="727012"/>
                    <a:pt x="2856809" y="723218"/>
                    <a:pt x="2860095" y="720880"/>
                  </a:cubicBezTo>
                  <a:lnTo>
                    <a:pt x="2894145" y="696641"/>
                  </a:lnTo>
                  <a:cubicBezTo>
                    <a:pt x="2895788" y="695472"/>
                    <a:pt x="2897941" y="694886"/>
                    <a:pt x="2900095" y="694886"/>
                  </a:cubicBezTo>
                  <a:close/>
                  <a:moveTo>
                    <a:pt x="2179618" y="694886"/>
                  </a:moveTo>
                  <a:cubicBezTo>
                    <a:pt x="2181771" y="694886"/>
                    <a:pt x="2183925" y="695472"/>
                    <a:pt x="2185568" y="696642"/>
                  </a:cubicBezTo>
                  <a:lnTo>
                    <a:pt x="2209035" y="713346"/>
                  </a:lnTo>
                  <a:cubicBezTo>
                    <a:pt x="2212321" y="715686"/>
                    <a:pt x="2212321" y="719479"/>
                    <a:pt x="2209035" y="721819"/>
                  </a:cubicBezTo>
                  <a:lnTo>
                    <a:pt x="2188445" y="736476"/>
                  </a:lnTo>
                  <a:lnTo>
                    <a:pt x="2149626" y="736476"/>
                  </a:lnTo>
                  <a:lnTo>
                    <a:pt x="2139618" y="729352"/>
                  </a:lnTo>
                  <a:cubicBezTo>
                    <a:pt x="2136331" y="727012"/>
                    <a:pt x="2136331" y="723218"/>
                    <a:pt x="2139618" y="720880"/>
                  </a:cubicBezTo>
                  <a:lnTo>
                    <a:pt x="2173667" y="696641"/>
                  </a:lnTo>
                  <a:cubicBezTo>
                    <a:pt x="2175310" y="695472"/>
                    <a:pt x="2177464" y="694886"/>
                    <a:pt x="2179618" y="694886"/>
                  </a:cubicBezTo>
                  <a:close/>
                  <a:moveTo>
                    <a:pt x="1459287" y="694886"/>
                  </a:moveTo>
                  <a:cubicBezTo>
                    <a:pt x="1461439" y="694886"/>
                    <a:pt x="1463593" y="695472"/>
                    <a:pt x="1465237" y="696642"/>
                  </a:cubicBezTo>
                  <a:lnTo>
                    <a:pt x="1488703" y="713346"/>
                  </a:lnTo>
                  <a:cubicBezTo>
                    <a:pt x="1491989" y="715686"/>
                    <a:pt x="1491989" y="719479"/>
                    <a:pt x="1488703" y="721819"/>
                  </a:cubicBezTo>
                  <a:lnTo>
                    <a:pt x="1468112" y="736476"/>
                  </a:lnTo>
                  <a:lnTo>
                    <a:pt x="1429293" y="736476"/>
                  </a:lnTo>
                  <a:lnTo>
                    <a:pt x="1419285" y="729352"/>
                  </a:lnTo>
                  <a:cubicBezTo>
                    <a:pt x="1416000" y="727012"/>
                    <a:pt x="1416000" y="723218"/>
                    <a:pt x="1419285" y="720880"/>
                  </a:cubicBezTo>
                  <a:lnTo>
                    <a:pt x="1453334" y="696641"/>
                  </a:lnTo>
                  <a:cubicBezTo>
                    <a:pt x="1454978" y="695472"/>
                    <a:pt x="1457132" y="694886"/>
                    <a:pt x="1459287" y="694886"/>
                  </a:cubicBezTo>
                  <a:close/>
                  <a:moveTo>
                    <a:pt x="740318" y="694886"/>
                  </a:moveTo>
                  <a:cubicBezTo>
                    <a:pt x="742470" y="694886"/>
                    <a:pt x="744625" y="695472"/>
                    <a:pt x="746267" y="696642"/>
                  </a:cubicBezTo>
                  <a:lnTo>
                    <a:pt x="769734" y="713346"/>
                  </a:lnTo>
                  <a:cubicBezTo>
                    <a:pt x="773021" y="715686"/>
                    <a:pt x="773021" y="719479"/>
                    <a:pt x="769734" y="721819"/>
                  </a:cubicBezTo>
                  <a:lnTo>
                    <a:pt x="749144" y="736476"/>
                  </a:lnTo>
                  <a:lnTo>
                    <a:pt x="710326" y="736476"/>
                  </a:lnTo>
                  <a:lnTo>
                    <a:pt x="700318" y="729352"/>
                  </a:lnTo>
                  <a:cubicBezTo>
                    <a:pt x="697031" y="727012"/>
                    <a:pt x="697031" y="723218"/>
                    <a:pt x="700317" y="720880"/>
                  </a:cubicBezTo>
                  <a:lnTo>
                    <a:pt x="734367" y="696641"/>
                  </a:lnTo>
                  <a:cubicBezTo>
                    <a:pt x="736010" y="695472"/>
                    <a:pt x="738163" y="694886"/>
                    <a:pt x="740318" y="694886"/>
                  </a:cubicBezTo>
                  <a:close/>
                  <a:moveTo>
                    <a:pt x="19986" y="694886"/>
                  </a:moveTo>
                  <a:cubicBezTo>
                    <a:pt x="22139" y="694886"/>
                    <a:pt x="24292" y="695472"/>
                    <a:pt x="25935" y="696642"/>
                  </a:cubicBezTo>
                  <a:lnTo>
                    <a:pt x="49403" y="713346"/>
                  </a:lnTo>
                  <a:cubicBezTo>
                    <a:pt x="52689" y="715686"/>
                    <a:pt x="52689" y="719479"/>
                    <a:pt x="49403" y="721819"/>
                  </a:cubicBezTo>
                  <a:lnTo>
                    <a:pt x="28813" y="736476"/>
                  </a:lnTo>
                  <a:lnTo>
                    <a:pt x="0" y="736476"/>
                  </a:lnTo>
                  <a:lnTo>
                    <a:pt x="11054" y="698763"/>
                  </a:lnTo>
                  <a:lnTo>
                    <a:pt x="14035" y="696641"/>
                  </a:lnTo>
                  <a:cubicBezTo>
                    <a:pt x="15678" y="695472"/>
                    <a:pt x="17832" y="694886"/>
                    <a:pt x="19986" y="694886"/>
                  </a:cubicBezTo>
                  <a:close/>
                  <a:moveTo>
                    <a:pt x="2290546" y="689105"/>
                  </a:moveTo>
                  <a:cubicBezTo>
                    <a:pt x="2292650" y="689172"/>
                    <a:pt x="2294717" y="689809"/>
                    <a:pt x="2296250" y="691002"/>
                  </a:cubicBezTo>
                  <a:lnTo>
                    <a:pt x="2302831" y="696121"/>
                  </a:lnTo>
                  <a:cubicBezTo>
                    <a:pt x="2305898" y="698507"/>
                    <a:pt x="2305667" y="702211"/>
                    <a:pt x="2302315" y="704394"/>
                  </a:cubicBezTo>
                  <a:lnTo>
                    <a:pt x="2295123" y="709078"/>
                  </a:lnTo>
                  <a:cubicBezTo>
                    <a:pt x="2291772" y="711261"/>
                    <a:pt x="2286570" y="711097"/>
                    <a:pt x="2283502" y="708711"/>
                  </a:cubicBezTo>
                  <a:lnTo>
                    <a:pt x="2276921" y="703592"/>
                  </a:lnTo>
                  <a:cubicBezTo>
                    <a:pt x="2273856" y="701206"/>
                    <a:pt x="2274087" y="697502"/>
                    <a:pt x="2277437" y="695319"/>
                  </a:cubicBezTo>
                  <a:lnTo>
                    <a:pt x="2284630" y="690634"/>
                  </a:lnTo>
                  <a:cubicBezTo>
                    <a:pt x="2286306" y="689543"/>
                    <a:pt x="2288444" y="689038"/>
                    <a:pt x="2290546" y="689105"/>
                  </a:cubicBezTo>
                  <a:close/>
                  <a:moveTo>
                    <a:pt x="1570070" y="689105"/>
                  </a:moveTo>
                  <a:cubicBezTo>
                    <a:pt x="1572173" y="689172"/>
                    <a:pt x="1574240" y="689809"/>
                    <a:pt x="1575773" y="691002"/>
                  </a:cubicBezTo>
                  <a:lnTo>
                    <a:pt x="1582355" y="696121"/>
                  </a:lnTo>
                  <a:cubicBezTo>
                    <a:pt x="1585420" y="698507"/>
                    <a:pt x="1585190" y="702211"/>
                    <a:pt x="1581838" y="704394"/>
                  </a:cubicBezTo>
                  <a:lnTo>
                    <a:pt x="1574645" y="709078"/>
                  </a:lnTo>
                  <a:cubicBezTo>
                    <a:pt x="1571296" y="711261"/>
                    <a:pt x="1566092" y="711097"/>
                    <a:pt x="1563025" y="708711"/>
                  </a:cubicBezTo>
                  <a:lnTo>
                    <a:pt x="1556445" y="703592"/>
                  </a:lnTo>
                  <a:cubicBezTo>
                    <a:pt x="1553378" y="701206"/>
                    <a:pt x="1553610" y="697502"/>
                    <a:pt x="1556960" y="695319"/>
                  </a:cubicBezTo>
                  <a:lnTo>
                    <a:pt x="1564153" y="690634"/>
                  </a:lnTo>
                  <a:cubicBezTo>
                    <a:pt x="1565829" y="689543"/>
                    <a:pt x="1567967" y="689038"/>
                    <a:pt x="1570070" y="689105"/>
                  </a:cubicBezTo>
                  <a:close/>
                  <a:moveTo>
                    <a:pt x="849737" y="689105"/>
                  </a:moveTo>
                  <a:cubicBezTo>
                    <a:pt x="851840" y="689172"/>
                    <a:pt x="853908" y="689809"/>
                    <a:pt x="855441" y="691002"/>
                  </a:cubicBezTo>
                  <a:lnTo>
                    <a:pt x="862022" y="696121"/>
                  </a:lnTo>
                  <a:cubicBezTo>
                    <a:pt x="865088" y="698507"/>
                    <a:pt x="864858" y="702211"/>
                    <a:pt x="861507" y="704394"/>
                  </a:cubicBezTo>
                  <a:lnTo>
                    <a:pt x="854314" y="709078"/>
                  </a:lnTo>
                  <a:cubicBezTo>
                    <a:pt x="850963" y="711261"/>
                    <a:pt x="845760" y="711097"/>
                    <a:pt x="842694" y="708711"/>
                  </a:cubicBezTo>
                  <a:lnTo>
                    <a:pt x="836113" y="703592"/>
                  </a:lnTo>
                  <a:cubicBezTo>
                    <a:pt x="833046" y="701206"/>
                    <a:pt x="833277" y="697502"/>
                    <a:pt x="836628" y="695319"/>
                  </a:cubicBezTo>
                  <a:lnTo>
                    <a:pt x="843820" y="690634"/>
                  </a:lnTo>
                  <a:cubicBezTo>
                    <a:pt x="845497" y="689543"/>
                    <a:pt x="847635" y="689038"/>
                    <a:pt x="849737" y="689105"/>
                  </a:cubicBezTo>
                  <a:close/>
                  <a:moveTo>
                    <a:pt x="130770" y="689105"/>
                  </a:moveTo>
                  <a:cubicBezTo>
                    <a:pt x="132873" y="689172"/>
                    <a:pt x="134940" y="689809"/>
                    <a:pt x="136474" y="691002"/>
                  </a:cubicBezTo>
                  <a:lnTo>
                    <a:pt x="143053" y="696121"/>
                  </a:lnTo>
                  <a:cubicBezTo>
                    <a:pt x="146120" y="698507"/>
                    <a:pt x="145890" y="702211"/>
                    <a:pt x="142538" y="704394"/>
                  </a:cubicBezTo>
                  <a:lnTo>
                    <a:pt x="135345" y="709078"/>
                  </a:lnTo>
                  <a:cubicBezTo>
                    <a:pt x="131996" y="711261"/>
                    <a:pt x="126792" y="711097"/>
                    <a:pt x="123725" y="708711"/>
                  </a:cubicBezTo>
                  <a:lnTo>
                    <a:pt x="117145" y="703592"/>
                  </a:lnTo>
                  <a:cubicBezTo>
                    <a:pt x="114078" y="701206"/>
                    <a:pt x="114309" y="697502"/>
                    <a:pt x="117660" y="695319"/>
                  </a:cubicBezTo>
                  <a:lnTo>
                    <a:pt x="124853" y="690634"/>
                  </a:lnTo>
                  <a:cubicBezTo>
                    <a:pt x="126529" y="689543"/>
                    <a:pt x="128666" y="689038"/>
                    <a:pt x="130770" y="689105"/>
                  </a:cubicBezTo>
                  <a:close/>
                  <a:moveTo>
                    <a:pt x="2791092" y="684980"/>
                  </a:moveTo>
                  <a:cubicBezTo>
                    <a:pt x="2793414" y="684999"/>
                    <a:pt x="2795729" y="685650"/>
                    <a:pt x="2797480" y="686927"/>
                  </a:cubicBezTo>
                  <a:lnTo>
                    <a:pt x="2804999" y="692407"/>
                  </a:lnTo>
                  <a:cubicBezTo>
                    <a:pt x="2808503" y="694960"/>
                    <a:pt x="2808436" y="699053"/>
                    <a:pt x="2804847" y="701547"/>
                  </a:cubicBezTo>
                  <a:lnTo>
                    <a:pt x="2771318" y="724859"/>
                  </a:lnTo>
                  <a:cubicBezTo>
                    <a:pt x="2767730" y="727353"/>
                    <a:pt x="2761983" y="727305"/>
                    <a:pt x="2758479" y="724752"/>
                  </a:cubicBezTo>
                  <a:lnTo>
                    <a:pt x="2750959" y="719271"/>
                  </a:lnTo>
                  <a:cubicBezTo>
                    <a:pt x="2747456" y="716717"/>
                    <a:pt x="2747524" y="712624"/>
                    <a:pt x="2751111" y="710131"/>
                  </a:cubicBezTo>
                  <a:lnTo>
                    <a:pt x="2784641" y="686818"/>
                  </a:lnTo>
                  <a:cubicBezTo>
                    <a:pt x="2786434" y="685572"/>
                    <a:pt x="2788768" y="684960"/>
                    <a:pt x="2791092" y="684980"/>
                  </a:cubicBezTo>
                  <a:close/>
                  <a:moveTo>
                    <a:pt x="2070614" y="684980"/>
                  </a:moveTo>
                  <a:cubicBezTo>
                    <a:pt x="2072938" y="684999"/>
                    <a:pt x="2075251" y="685650"/>
                    <a:pt x="2077004" y="686927"/>
                  </a:cubicBezTo>
                  <a:lnTo>
                    <a:pt x="2084521" y="692407"/>
                  </a:lnTo>
                  <a:cubicBezTo>
                    <a:pt x="2088025" y="694960"/>
                    <a:pt x="2087958" y="699053"/>
                    <a:pt x="2084369" y="701547"/>
                  </a:cubicBezTo>
                  <a:lnTo>
                    <a:pt x="2050841" y="724859"/>
                  </a:lnTo>
                  <a:cubicBezTo>
                    <a:pt x="2047254" y="727353"/>
                    <a:pt x="2041506" y="727305"/>
                    <a:pt x="2038001" y="724752"/>
                  </a:cubicBezTo>
                  <a:lnTo>
                    <a:pt x="2030482" y="719271"/>
                  </a:lnTo>
                  <a:cubicBezTo>
                    <a:pt x="2026978" y="716717"/>
                    <a:pt x="2027046" y="712624"/>
                    <a:pt x="2030633" y="710131"/>
                  </a:cubicBezTo>
                  <a:lnTo>
                    <a:pt x="2064164" y="686818"/>
                  </a:lnTo>
                  <a:cubicBezTo>
                    <a:pt x="2065957" y="685572"/>
                    <a:pt x="2068291" y="684960"/>
                    <a:pt x="2070614" y="684980"/>
                  </a:cubicBezTo>
                  <a:close/>
                  <a:moveTo>
                    <a:pt x="1350282" y="684980"/>
                  </a:moveTo>
                  <a:cubicBezTo>
                    <a:pt x="1352605" y="684999"/>
                    <a:pt x="1354920" y="685650"/>
                    <a:pt x="1356671" y="686927"/>
                  </a:cubicBezTo>
                  <a:lnTo>
                    <a:pt x="1364190" y="692407"/>
                  </a:lnTo>
                  <a:cubicBezTo>
                    <a:pt x="1367694" y="694960"/>
                    <a:pt x="1367626" y="699053"/>
                    <a:pt x="1364038" y="701547"/>
                  </a:cubicBezTo>
                  <a:lnTo>
                    <a:pt x="1330510" y="724859"/>
                  </a:lnTo>
                  <a:cubicBezTo>
                    <a:pt x="1326921" y="727353"/>
                    <a:pt x="1321173" y="727305"/>
                    <a:pt x="1317668" y="724752"/>
                  </a:cubicBezTo>
                  <a:lnTo>
                    <a:pt x="1310151" y="719271"/>
                  </a:lnTo>
                  <a:cubicBezTo>
                    <a:pt x="1306647" y="716717"/>
                    <a:pt x="1306714" y="712624"/>
                    <a:pt x="1310302" y="710131"/>
                  </a:cubicBezTo>
                  <a:lnTo>
                    <a:pt x="1343831" y="686818"/>
                  </a:lnTo>
                  <a:cubicBezTo>
                    <a:pt x="1345626" y="685572"/>
                    <a:pt x="1347960" y="684960"/>
                    <a:pt x="1350282" y="684980"/>
                  </a:cubicBezTo>
                  <a:close/>
                  <a:moveTo>
                    <a:pt x="631315" y="684980"/>
                  </a:moveTo>
                  <a:cubicBezTo>
                    <a:pt x="633638" y="684999"/>
                    <a:pt x="635951" y="685650"/>
                    <a:pt x="637702" y="686927"/>
                  </a:cubicBezTo>
                  <a:lnTo>
                    <a:pt x="645222" y="692407"/>
                  </a:lnTo>
                  <a:cubicBezTo>
                    <a:pt x="648725" y="694960"/>
                    <a:pt x="648659" y="699053"/>
                    <a:pt x="645070" y="701547"/>
                  </a:cubicBezTo>
                  <a:lnTo>
                    <a:pt x="611541" y="724859"/>
                  </a:lnTo>
                  <a:cubicBezTo>
                    <a:pt x="607952" y="727353"/>
                    <a:pt x="602205" y="727305"/>
                    <a:pt x="598701" y="724752"/>
                  </a:cubicBezTo>
                  <a:lnTo>
                    <a:pt x="591182" y="719271"/>
                  </a:lnTo>
                  <a:cubicBezTo>
                    <a:pt x="587678" y="716717"/>
                    <a:pt x="587747" y="712624"/>
                    <a:pt x="591333" y="710131"/>
                  </a:cubicBezTo>
                  <a:lnTo>
                    <a:pt x="624863" y="686818"/>
                  </a:lnTo>
                  <a:cubicBezTo>
                    <a:pt x="626657" y="685572"/>
                    <a:pt x="628991" y="684960"/>
                    <a:pt x="631315" y="684980"/>
                  </a:cubicBezTo>
                  <a:close/>
                  <a:moveTo>
                    <a:pt x="2612870" y="658222"/>
                  </a:moveTo>
                  <a:cubicBezTo>
                    <a:pt x="2616035" y="658222"/>
                    <a:pt x="2619202" y="659082"/>
                    <a:pt x="2621619" y="660802"/>
                  </a:cubicBezTo>
                  <a:lnTo>
                    <a:pt x="2680784" y="702919"/>
                  </a:lnTo>
                  <a:cubicBezTo>
                    <a:pt x="2685615" y="706359"/>
                    <a:pt x="2685617" y="711936"/>
                    <a:pt x="2680784" y="715376"/>
                  </a:cubicBezTo>
                  <a:lnTo>
                    <a:pt x="2651144" y="736476"/>
                  </a:lnTo>
                  <a:lnTo>
                    <a:pt x="2545055" y="736476"/>
                  </a:lnTo>
                  <a:lnTo>
                    <a:pt x="2530184" y="725891"/>
                  </a:lnTo>
                  <a:cubicBezTo>
                    <a:pt x="2525352" y="722451"/>
                    <a:pt x="2525352" y="716873"/>
                    <a:pt x="2530184" y="713433"/>
                  </a:cubicBezTo>
                  <a:lnTo>
                    <a:pt x="2604118" y="660802"/>
                  </a:lnTo>
                  <a:cubicBezTo>
                    <a:pt x="2606536" y="659081"/>
                    <a:pt x="2609703" y="658222"/>
                    <a:pt x="2612870" y="658222"/>
                  </a:cubicBezTo>
                  <a:close/>
                  <a:moveTo>
                    <a:pt x="1892392" y="658222"/>
                  </a:moveTo>
                  <a:cubicBezTo>
                    <a:pt x="1895558" y="658222"/>
                    <a:pt x="1898725" y="659082"/>
                    <a:pt x="1901141" y="660802"/>
                  </a:cubicBezTo>
                  <a:lnTo>
                    <a:pt x="1960306" y="702919"/>
                  </a:lnTo>
                  <a:cubicBezTo>
                    <a:pt x="1965139" y="706359"/>
                    <a:pt x="1965140" y="711936"/>
                    <a:pt x="1960306" y="715376"/>
                  </a:cubicBezTo>
                  <a:lnTo>
                    <a:pt x="1930666" y="736476"/>
                  </a:lnTo>
                  <a:lnTo>
                    <a:pt x="1824577" y="736476"/>
                  </a:lnTo>
                  <a:lnTo>
                    <a:pt x="1809707" y="725891"/>
                  </a:lnTo>
                  <a:cubicBezTo>
                    <a:pt x="1804874" y="722451"/>
                    <a:pt x="1804874" y="716873"/>
                    <a:pt x="1809707" y="713433"/>
                  </a:cubicBezTo>
                  <a:lnTo>
                    <a:pt x="1883642" y="660802"/>
                  </a:lnTo>
                  <a:cubicBezTo>
                    <a:pt x="1886058" y="659081"/>
                    <a:pt x="1889225" y="658222"/>
                    <a:pt x="1892392" y="658222"/>
                  </a:cubicBezTo>
                  <a:close/>
                  <a:moveTo>
                    <a:pt x="1172060" y="658222"/>
                  </a:moveTo>
                  <a:cubicBezTo>
                    <a:pt x="1175226" y="658222"/>
                    <a:pt x="1178393" y="659082"/>
                    <a:pt x="1180809" y="660802"/>
                  </a:cubicBezTo>
                  <a:lnTo>
                    <a:pt x="1239974" y="702919"/>
                  </a:lnTo>
                  <a:cubicBezTo>
                    <a:pt x="1244807" y="706359"/>
                    <a:pt x="1244807" y="711936"/>
                    <a:pt x="1239974" y="715376"/>
                  </a:cubicBezTo>
                  <a:lnTo>
                    <a:pt x="1210334" y="736476"/>
                  </a:lnTo>
                  <a:lnTo>
                    <a:pt x="1104246" y="736476"/>
                  </a:lnTo>
                  <a:lnTo>
                    <a:pt x="1089375" y="725891"/>
                  </a:lnTo>
                  <a:cubicBezTo>
                    <a:pt x="1084542" y="722451"/>
                    <a:pt x="1084542" y="716873"/>
                    <a:pt x="1089375" y="713433"/>
                  </a:cubicBezTo>
                  <a:lnTo>
                    <a:pt x="1163310" y="660802"/>
                  </a:lnTo>
                  <a:cubicBezTo>
                    <a:pt x="1165726" y="659081"/>
                    <a:pt x="1168892" y="658222"/>
                    <a:pt x="1172060" y="658222"/>
                  </a:cubicBezTo>
                  <a:close/>
                  <a:moveTo>
                    <a:pt x="453092" y="658222"/>
                  </a:moveTo>
                  <a:cubicBezTo>
                    <a:pt x="456257" y="658222"/>
                    <a:pt x="459425" y="659082"/>
                    <a:pt x="461841" y="660802"/>
                  </a:cubicBezTo>
                  <a:lnTo>
                    <a:pt x="521006" y="702919"/>
                  </a:lnTo>
                  <a:cubicBezTo>
                    <a:pt x="525838" y="706359"/>
                    <a:pt x="525838" y="711936"/>
                    <a:pt x="521006" y="715376"/>
                  </a:cubicBezTo>
                  <a:lnTo>
                    <a:pt x="491366" y="736476"/>
                  </a:lnTo>
                  <a:lnTo>
                    <a:pt x="385277" y="736476"/>
                  </a:lnTo>
                  <a:lnTo>
                    <a:pt x="370406" y="725891"/>
                  </a:lnTo>
                  <a:cubicBezTo>
                    <a:pt x="365575" y="722451"/>
                    <a:pt x="365575" y="716873"/>
                    <a:pt x="370406" y="713433"/>
                  </a:cubicBezTo>
                  <a:lnTo>
                    <a:pt x="444341" y="660802"/>
                  </a:lnTo>
                  <a:cubicBezTo>
                    <a:pt x="446758" y="659081"/>
                    <a:pt x="449925" y="658222"/>
                    <a:pt x="453092" y="658222"/>
                  </a:cubicBezTo>
                  <a:close/>
                  <a:moveTo>
                    <a:pt x="2411407" y="656286"/>
                  </a:moveTo>
                  <a:cubicBezTo>
                    <a:pt x="2414573" y="656286"/>
                    <a:pt x="2417738" y="657145"/>
                    <a:pt x="2420153" y="658864"/>
                  </a:cubicBezTo>
                  <a:lnTo>
                    <a:pt x="2471570" y="695465"/>
                  </a:lnTo>
                  <a:cubicBezTo>
                    <a:pt x="2476400" y="698904"/>
                    <a:pt x="2476400" y="704480"/>
                    <a:pt x="2471570" y="707917"/>
                  </a:cubicBezTo>
                  <a:lnTo>
                    <a:pt x="2436526" y="732864"/>
                  </a:lnTo>
                  <a:cubicBezTo>
                    <a:pt x="2431697" y="736302"/>
                    <a:pt x="2423865" y="736302"/>
                    <a:pt x="2419036" y="732864"/>
                  </a:cubicBezTo>
                  <a:lnTo>
                    <a:pt x="2367618" y="696262"/>
                  </a:lnTo>
                  <a:cubicBezTo>
                    <a:pt x="2362788" y="692824"/>
                    <a:pt x="2362788" y="687249"/>
                    <a:pt x="2367618" y="683811"/>
                  </a:cubicBezTo>
                  <a:lnTo>
                    <a:pt x="2402662" y="658864"/>
                  </a:lnTo>
                  <a:cubicBezTo>
                    <a:pt x="2405077" y="657145"/>
                    <a:pt x="2408242" y="656286"/>
                    <a:pt x="2411407" y="656286"/>
                  </a:cubicBezTo>
                  <a:close/>
                  <a:moveTo>
                    <a:pt x="1690930" y="656286"/>
                  </a:moveTo>
                  <a:cubicBezTo>
                    <a:pt x="1694095" y="656286"/>
                    <a:pt x="1697261" y="657145"/>
                    <a:pt x="1699675" y="658864"/>
                  </a:cubicBezTo>
                  <a:lnTo>
                    <a:pt x="1751093" y="695465"/>
                  </a:lnTo>
                  <a:cubicBezTo>
                    <a:pt x="1755924" y="698904"/>
                    <a:pt x="1755924" y="704480"/>
                    <a:pt x="1751093" y="707917"/>
                  </a:cubicBezTo>
                  <a:lnTo>
                    <a:pt x="1716049" y="732864"/>
                  </a:lnTo>
                  <a:cubicBezTo>
                    <a:pt x="1711219" y="736302"/>
                    <a:pt x="1703388" y="736302"/>
                    <a:pt x="1698558" y="732864"/>
                  </a:cubicBezTo>
                  <a:lnTo>
                    <a:pt x="1647141" y="696262"/>
                  </a:lnTo>
                  <a:cubicBezTo>
                    <a:pt x="1642311" y="692824"/>
                    <a:pt x="1642311" y="687249"/>
                    <a:pt x="1647141" y="683811"/>
                  </a:cubicBezTo>
                  <a:lnTo>
                    <a:pt x="1682185" y="658864"/>
                  </a:lnTo>
                  <a:cubicBezTo>
                    <a:pt x="1684600" y="657145"/>
                    <a:pt x="1687765" y="656286"/>
                    <a:pt x="1690930" y="656286"/>
                  </a:cubicBezTo>
                  <a:close/>
                  <a:moveTo>
                    <a:pt x="970598" y="656286"/>
                  </a:moveTo>
                  <a:cubicBezTo>
                    <a:pt x="973764" y="656286"/>
                    <a:pt x="976928" y="657145"/>
                    <a:pt x="979344" y="658864"/>
                  </a:cubicBezTo>
                  <a:lnTo>
                    <a:pt x="1030761" y="695465"/>
                  </a:lnTo>
                  <a:cubicBezTo>
                    <a:pt x="1035591" y="698904"/>
                    <a:pt x="1035591" y="704480"/>
                    <a:pt x="1030761" y="707917"/>
                  </a:cubicBezTo>
                  <a:lnTo>
                    <a:pt x="995718" y="732864"/>
                  </a:lnTo>
                  <a:cubicBezTo>
                    <a:pt x="990886" y="736302"/>
                    <a:pt x="983055" y="736302"/>
                    <a:pt x="978226" y="732864"/>
                  </a:cubicBezTo>
                  <a:lnTo>
                    <a:pt x="926808" y="696262"/>
                  </a:lnTo>
                  <a:cubicBezTo>
                    <a:pt x="921978" y="692824"/>
                    <a:pt x="921978" y="687249"/>
                    <a:pt x="926808" y="683811"/>
                  </a:cubicBezTo>
                  <a:lnTo>
                    <a:pt x="961852" y="658864"/>
                  </a:lnTo>
                  <a:cubicBezTo>
                    <a:pt x="964268" y="657145"/>
                    <a:pt x="967432" y="656286"/>
                    <a:pt x="970598" y="656286"/>
                  </a:cubicBezTo>
                  <a:close/>
                  <a:moveTo>
                    <a:pt x="251629" y="656286"/>
                  </a:moveTo>
                  <a:cubicBezTo>
                    <a:pt x="254795" y="656286"/>
                    <a:pt x="257960" y="657145"/>
                    <a:pt x="260376" y="658864"/>
                  </a:cubicBezTo>
                  <a:lnTo>
                    <a:pt x="311793" y="695465"/>
                  </a:lnTo>
                  <a:cubicBezTo>
                    <a:pt x="316622" y="698904"/>
                    <a:pt x="316622" y="704480"/>
                    <a:pt x="311793" y="707917"/>
                  </a:cubicBezTo>
                  <a:lnTo>
                    <a:pt x="276749" y="732864"/>
                  </a:lnTo>
                  <a:cubicBezTo>
                    <a:pt x="271919" y="736302"/>
                    <a:pt x="264087" y="736302"/>
                    <a:pt x="259258" y="732864"/>
                  </a:cubicBezTo>
                  <a:lnTo>
                    <a:pt x="207840" y="696262"/>
                  </a:lnTo>
                  <a:cubicBezTo>
                    <a:pt x="203010" y="692824"/>
                    <a:pt x="203010" y="687249"/>
                    <a:pt x="207840" y="683811"/>
                  </a:cubicBezTo>
                  <a:lnTo>
                    <a:pt x="242885" y="658864"/>
                  </a:lnTo>
                  <a:cubicBezTo>
                    <a:pt x="245299" y="657145"/>
                    <a:pt x="248465" y="656286"/>
                    <a:pt x="251629" y="656286"/>
                  </a:cubicBezTo>
                  <a:close/>
                  <a:moveTo>
                    <a:pt x="2331476" y="654886"/>
                  </a:moveTo>
                  <a:cubicBezTo>
                    <a:pt x="2334102" y="654856"/>
                    <a:pt x="2336745" y="655541"/>
                    <a:pt x="2338780" y="656945"/>
                  </a:cubicBezTo>
                  <a:lnTo>
                    <a:pt x="2347517" y="662972"/>
                  </a:lnTo>
                  <a:cubicBezTo>
                    <a:pt x="2351586" y="665781"/>
                    <a:pt x="2351688" y="670406"/>
                    <a:pt x="2347743" y="673305"/>
                  </a:cubicBezTo>
                  <a:lnTo>
                    <a:pt x="2323949" y="690781"/>
                  </a:lnTo>
                  <a:cubicBezTo>
                    <a:pt x="2320004" y="693679"/>
                    <a:pt x="2313504" y="693751"/>
                    <a:pt x="2309434" y="690942"/>
                  </a:cubicBezTo>
                  <a:lnTo>
                    <a:pt x="2300698" y="684915"/>
                  </a:lnTo>
                  <a:cubicBezTo>
                    <a:pt x="2296627" y="682107"/>
                    <a:pt x="2296526" y="677480"/>
                    <a:pt x="2300471" y="674582"/>
                  </a:cubicBezTo>
                  <a:lnTo>
                    <a:pt x="2324265" y="657106"/>
                  </a:lnTo>
                  <a:cubicBezTo>
                    <a:pt x="2326238" y="655657"/>
                    <a:pt x="2328849" y="654915"/>
                    <a:pt x="2331476" y="654886"/>
                  </a:cubicBezTo>
                  <a:close/>
                  <a:moveTo>
                    <a:pt x="1610998" y="654886"/>
                  </a:moveTo>
                  <a:cubicBezTo>
                    <a:pt x="1613625" y="654856"/>
                    <a:pt x="1616268" y="655541"/>
                    <a:pt x="1618303" y="656945"/>
                  </a:cubicBezTo>
                  <a:lnTo>
                    <a:pt x="1627039" y="662972"/>
                  </a:lnTo>
                  <a:cubicBezTo>
                    <a:pt x="1631110" y="665781"/>
                    <a:pt x="1631211" y="670406"/>
                    <a:pt x="1627265" y="673305"/>
                  </a:cubicBezTo>
                  <a:lnTo>
                    <a:pt x="1603471" y="690781"/>
                  </a:lnTo>
                  <a:cubicBezTo>
                    <a:pt x="1599526" y="693679"/>
                    <a:pt x="1593027" y="693751"/>
                    <a:pt x="1588956" y="690942"/>
                  </a:cubicBezTo>
                  <a:lnTo>
                    <a:pt x="1580221" y="684915"/>
                  </a:lnTo>
                  <a:cubicBezTo>
                    <a:pt x="1576150" y="682107"/>
                    <a:pt x="1576048" y="677480"/>
                    <a:pt x="1579994" y="674582"/>
                  </a:cubicBezTo>
                  <a:lnTo>
                    <a:pt x="1603788" y="657106"/>
                  </a:lnTo>
                  <a:cubicBezTo>
                    <a:pt x="1605761" y="655657"/>
                    <a:pt x="1608372" y="654915"/>
                    <a:pt x="1610998" y="654886"/>
                  </a:cubicBezTo>
                  <a:close/>
                  <a:moveTo>
                    <a:pt x="890666" y="654886"/>
                  </a:moveTo>
                  <a:cubicBezTo>
                    <a:pt x="893293" y="654856"/>
                    <a:pt x="895935" y="655541"/>
                    <a:pt x="897971" y="656945"/>
                  </a:cubicBezTo>
                  <a:lnTo>
                    <a:pt x="906708" y="662972"/>
                  </a:lnTo>
                  <a:cubicBezTo>
                    <a:pt x="910777" y="665781"/>
                    <a:pt x="910880" y="670406"/>
                    <a:pt x="906934" y="673305"/>
                  </a:cubicBezTo>
                  <a:lnTo>
                    <a:pt x="883140" y="690781"/>
                  </a:lnTo>
                  <a:cubicBezTo>
                    <a:pt x="879195" y="693679"/>
                    <a:pt x="872695" y="693751"/>
                    <a:pt x="868624" y="690942"/>
                  </a:cubicBezTo>
                  <a:lnTo>
                    <a:pt x="859889" y="684915"/>
                  </a:lnTo>
                  <a:cubicBezTo>
                    <a:pt x="855818" y="682107"/>
                    <a:pt x="855716" y="677480"/>
                    <a:pt x="859663" y="674582"/>
                  </a:cubicBezTo>
                  <a:lnTo>
                    <a:pt x="883456" y="657106"/>
                  </a:lnTo>
                  <a:cubicBezTo>
                    <a:pt x="885429" y="655657"/>
                    <a:pt x="888040" y="654915"/>
                    <a:pt x="890666" y="654886"/>
                  </a:cubicBezTo>
                  <a:close/>
                  <a:moveTo>
                    <a:pt x="171699" y="654886"/>
                  </a:moveTo>
                  <a:cubicBezTo>
                    <a:pt x="174325" y="654856"/>
                    <a:pt x="176968" y="655541"/>
                    <a:pt x="179002" y="656945"/>
                  </a:cubicBezTo>
                  <a:lnTo>
                    <a:pt x="187739" y="662972"/>
                  </a:lnTo>
                  <a:cubicBezTo>
                    <a:pt x="191810" y="665781"/>
                    <a:pt x="191911" y="670406"/>
                    <a:pt x="187965" y="673305"/>
                  </a:cubicBezTo>
                  <a:lnTo>
                    <a:pt x="164172" y="690781"/>
                  </a:lnTo>
                  <a:cubicBezTo>
                    <a:pt x="160226" y="693679"/>
                    <a:pt x="153728" y="693751"/>
                    <a:pt x="149657" y="690942"/>
                  </a:cubicBezTo>
                  <a:lnTo>
                    <a:pt x="140920" y="684915"/>
                  </a:lnTo>
                  <a:cubicBezTo>
                    <a:pt x="136850" y="682107"/>
                    <a:pt x="136748" y="677480"/>
                    <a:pt x="140694" y="674582"/>
                  </a:cubicBezTo>
                  <a:lnTo>
                    <a:pt x="164487" y="657106"/>
                  </a:lnTo>
                  <a:cubicBezTo>
                    <a:pt x="166460" y="655657"/>
                    <a:pt x="169072" y="654915"/>
                    <a:pt x="171699" y="654886"/>
                  </a:cubicBezTo>
                  <a:close/>
                  <a:moveTo>
                    <a:pt x="2930343" y="654667"/>
                  </a:moveTo>
                  <a:lnTo>
                    <a:pt x="2962757" y="654667"/>
                  </a:lnTo>
                  <a:lnTo>
                    <a:pt x="2967258" y="655994"/>
                  </a:lnTo>
                  <a:lnTo>
                    <a:pt x="2977069" y="689466"/>
                  </a:lnTo>
                  <a:lnTo>
                    <a:pt x="2975585" y="692016"/>
                  </a:lnTo>
                  <a:cubicBezTo>
                    <a:pt x="2972303" y="694353"/>
                    <a:pt x="2967768" y="695798"/>
                    <a:pt x="2962758" y="695798"/>
                  </a:cubicBezTo>
                  <a:lnTo>
                    <a:pt x="2930343" y="695798"/>
                  </a:lnTo>
                  <a:cubicBezTo>
                    <a:pt x="2920325" y="695798"/>
                    <a:pt x="2912203" y="690017"/>
                    <a:pt x="2912203" y="682886"/>
                  </a:cubicBezTo>
                  <a:lnTo>
                    <a:pt x="2912203" y="667580"/>
                  </a:lnTo>
                  <a:cubicBezTo>
                    <a:pt x="2912203" y="660449"/>
                    <a:pt x="2920325" y="654667"/>
                    <a:pt x="2930343" y="654667"/>
                  </a:cubicBezTo>
                  <a:close/>
                  <a:moveTo>
                    <a:pt x="2209865" y="654667"/>
                  </a:moveTo>
                  <a:lnTo>
                    <a:pt x="2242280" y="654667"/>
                  </a:lnTo>
                  <a:cubicBezTo>
                    <a:pt x="2252299" y="654667"/>
                    <a:pt x="2260421" y="660449"/>
                    <a:pt x="2260421" y="667580"/>
                  </a:cubicBezTo>
                  <a:lnTo>
                    <a:pt x="2260421" y="682886"/>
                  </a:lnTo>
                  <a:cubicBezTo>
                    <a:pt x="2260422" y="690017"/>
                    <a:pt x="2252299" y="695798"/>
                    <a:pt x="2242280" y="695798"/>
                  </a:cubicBezTo>
                  <a:lnTo>
                    <a:pt x="2209865" y="695798"/>
                  </a:lnTo>
                  <a:cubicBezTo>
                    <a:pt x="2199848" y="695798"/>
                    <a:pt x="2191726" y="690017"/>
                    <a:pt x="2191726" y="682886"/>
                  </a:cubicBezTo>
                  <a:lnTo>
                    <a:pt x="2191726" y="667580"/>
                  </a:lnTo>
                  <a:cubicBezTo>
                    <a:pt x="2191726" y="660449"/>
                    <a:pt x="2199848" y="654667"/>
                    <a:pt x="2209865" y="654667"/>
                  </a:cubicBezTo>
                  <a:close/>
                  <a:moveTo>
                    <a:pt x="1489534" y="654667"/>
                  </a:moveTo>
                  <a:lnTo>
                    <a:pt x="1521948" y="654667"/>
                  </a:lnTo>
                  <a:cubicBezTo>
                    <a:pt x="1531967" y="654667"/>
                    <a:pt x="1540089" y="660449"/>
                    <a:pt x="1540089" y="667580"/>
                  </a:cubicBezTo>
                  <a:lnTo>
                    <a:pt x="1540089" y="682886"/>
                  </a:lnTo>
                  <a:cubicBezTo>
                    <a:pt x="1540089" y="690017"/>
                    <a:pt x="1531967" y="695798"/>
                    <a:pt x="1521949" y="695798"/>
                  </a:cubicBezTo>
                  <a:lnTo>
                    <a:pt x="1489534" y="695798"/>
                  </a:lnTo>
                  <a:cubicBezTo>
                    <a:pt x="1479515" y="695798"/>
                    <a:pt x="1471393" y="690017"/>
                    <a:pt x="1471393" y="682886"/>
                  </a:cubicBezTo>
                  <a:lnTo>
                    <a:pt x="1471393" y="667580"/>
                  </a:lnTo>
                  <a:cubicBezTo>
                    <a:pt x="1471393" y="660449"/>
                    <a:pt x="1479515" y="654667"/>
                    <a:pt x="1489534" y="654667"/>
                  </a:cubicBezTo>
                  <a:close/>
                  <a:moveTo>
                    <a:pt x="770565" y="654667"/>
                  </a:moveTo>
                  <a:lnTo>
                    <a:pt x="802980" y="654667"/>
                  </a:lnTo>
                  <a:cubicBezTo>
                    <a:pt x="812999" y="654667"/>
                    <a:pt x="821120" y="660449"/>
                    <a:pt x="821120" y="667580"/>
                  </a:cubicBezTo>
                  <a:lnTo>
                    <a:pt x="821120" y="682886"/>
                  </a:lnTo>
                  <a:cubicBezTo>
                    <a:pt x="821120" y="690017"/>
                    <a:pt x="812999" y="695798"/>
                    <a:pt x="802980" y="695798"/>
                  </a:cubicBezTo>
                  <a:lnTo>
                    <a:pt x="770565" y="695798"/>
                  </a:lnTo>
                  <a:cubicBezTo>
                    <a:pt x="760548" y="695798"/>
                    <a:pt x="752426" y="690017"/>
                    <a:pt x="752426" y="682886"/>
                  </a:cubicBezTo>
                  <a:lnTo>
                    <a:pt x="752426" y="667580"/>
                  </a:lnTo>
                  <a:cubicBezTo>
                    <a:pt x="752426" y="660449"/>
                    <a:pt x="760548" y="654667"/>
                    <a:pt x="770565" y="654667"/>
                  </a:cubicBezTo>
                  <a:close/>
                  <a:moveTo>
                    <a:pt x="50233" y="654667"/>
                  </a:moveTo>
                  <a:lnTo>
                    <a:pt x="82648" y="654667"/>
                  </a:lnTo>
                  <a:cubicBezTo>
                    <a:pt x="92667" y="654667"/>
                    <a:pt x="100788" y="660449"/>
                    <a:pt x="100788" y="667580"/>
                  </a:cubicBezTo>
                  <a:lnTo>
                    <a:pt x="100788" y="682886"/>
                  </a:lnTo>
                  <a:cubicBezTo>
                    <a:pt x="100789" y="690017"/>
                    <a:pt x="92667" y="695798"/>
                    <a:pt x="82649" y="695798"/>
                  </a:cubicBezTo>
                  <a:lnTo>
                    <a:pt x="50233" y="695798"/>
                  </a:lnTo>
                  <a:cubicBezTo>
                    <a:pt x="40215" y="695798"/>
                    <a:pt x="32093" y="690017"/>
                    <a:pt x="32093" y="682886"/>
                  </a:cubicBezTo>
                  <a:lnTo>
                    <a:pt x="32093" y="667580"/>
                  </a:lnTo>
                  <a:cubicBezTo>
                    <a:pt x="32093" y="660449"/>
                    <a:pt x="40215" y="654667"/>
                    <a:pt x="50233" y="654667"/>
                  </a:cubicBezTo>
                  <a:close/>
                  <a:moveTo>
                    <a:pt x="2594923" y="614509"/>
                  </a:moveTo>
                  <a:cubicBezTo>
                    <a:pt x="2596830" y="614533"/>
                    <a:pt x="2598725" y="615075"/>
                    <a:pt x="2600154" y="616129"/>
                  </a:cubicBezTo>
                  <a:lnTo>
                    <a:pt x="2623823" y="633586"/>
                  </a:lnTo>
                  <a:cubicBezTo>
                    <a:pt x="2626682" y="635695"/>
                    <a:pt x="2626598" y="639054"/>
                    <a:pt x="2623636" y="641088"/>
                  </a:cubicBezTo>
                  <a:lnTo>
                    <a:pt x="2615512" y="646670"/>
                  </a:lnTo>
                  <a:cubicBezTo>
                    <a:pt x="2612551" y="648705"/>
                    <a:pt x="2607831" y="648646"/>
                    <a:pt x="2604973" y="646538"/>
                  </a:cubicBezTo>
                  <a:lnTo>
                    <a:pt x="2581303" y="629081"/>
                  </a:lnTo>
                  <a:cubicBezTo>
                    <a:pt x="2578446" y="626972"/>
                    <a:pt x="2578528" y="623613"/>
                    <a:pt x="2581491" y="621578"/>
                  </a:cubicBezTo>
                  <a:lnTo>
                    <a:pt x="2589615" y="615996"/>
                  </a:lnTo>
                  <a:cubicBezTo>
                    <a:pt x="2591095" y="614979"/>
                    <a:pt x="2593016" y="614485"/>
                    <a:pt x="2594923" y="614509"/>
                  </a:cubicBezTo>
                  <a:close/>
                  <a:moveTo>
                    <a:pt x="1874446" y="614509"/>
                  </a:moveTo>
                  <a:lnTo>
                    <a:pt x="1879677" y="616129"/>
                  </a:lnTo>
                  <a:lnTo>
                    <a:pt x="1903346" y="633586"/>
                  </a:lnTo>
                  <a:cubicBezTo>
                    <a:pt x="1906204" y="635695"/>
                    <a:pt x="1906121" y="639054"/>
                    <a:pt x="1903158" y="641088"/>
                  </a:cubicBezTo>
                  <a:lnTo>
                    <a:pt x="1895035" y="646670"/>
                  </a:lnTo>
                  <a:cubicBezTo>
                    <a:pt x="1892073" y="648705"/>
                    <a:pt x="1887353" y="648646"/>
                    <a:pt x="1884495" y="646538"/>
                  </a:cubicBezTo>
                  <a:lnTo>
                    <a:pt x="1860826" y="629081"/>
                  </a:lnTo>
                  <a:cubicBezTo>
                    <a:pt x="1857968" y="626972"/>
                    <a:pt x="1858050" y="623613"/>
                    <a:pt x="1861013" y="621578"/>
                  </a:cubicBezTo>
                  <a:lnTo>
                    <a:pt x="1869137" y="615996"/>
                  </a:lnTo>
                  <a:cubicBezTo>
                    <a:pt x="1870617" y="614979"/>
                    <a:pt x="1872538" y="614485"/>
                    <a:pt x="1874446" y="614509"/>
                  </a:cubicBezTo>
                  <a:close/>
                  <a:moveTo>
                    <a:pt x="1154113" y="614509"/>
                  </a:moveTo>
                  <a:cubicBezTo>
                    <a:pt x="1156021" y="614533"/>
                    <a:pt x="1157915" y="615075"/>
                    <a:pt x="1159345" y="616129"/>
                  </a:cubicBezTo>
                  <a:lnTo>
                    <a:pt x="1183014" y="633586"/>
                  </a:lnTo>
                  <a:cubicBezTo>
                    <a:pt x="1185873" y="635695"/>
                    <a:pt x="1185789" y="639054"/>
                    <a:pt x="1182827" y="641088"/>
                  </a:cubicBezTo>
                  <a:lnTo>
                    <a:pt x="1174703" y="646670"/>
                  </a:lnTo>
                  <a:cubicBezTo>
                    <a:pt x="1171741" y="648705"/>
                    <a:pt x="1167022" y="648646"/>
                    <a:pt x="1164163" y="646538"/>
                  </a:cubicBezTo>
                  <a:lnTo>
                    <a:pt x="1140495" y="629081"/>
                  </a:lnTo>
                  <a:cubicBezTo>
                    <a:pt x="1137635" y="626972"/>
                    <a:pt x="1137719" y="623613"/>
                    <a:pt x="1140681" y="621578"/>
                  </a:cubicBezTo>
                  <a:lnTo>
                    <a:pt x="1148805" y="615996"/>
                  </a:lnTo>
                  <a:cubicBezTo>
                    <a:pt x="1150286" y="614979"/>
                    <a:pt x="1152206" y="614485"/>
                    <a:pt x="1154113" y="614509"/>
                  </a:cubicBezTo>
                  <a:close/>
                  <a:moveTo>
                    <a:pt x="435145" y="614509"/>
                  </a:moveTo>
                  <a:lnTo>
                    <a:pt x="440376" y="616129"/>
                  </a:lnTo>
                  <a:lnTo>
                    <a:pt x="464046" y="633586"/>
                  </a:lnTo>
                  <a:cubicBezTo>
                    <a:pt x="466905" y="635695"/>
                    <a:pt x="466821" y="639054"/>
                    <a:pt x="463859" y="641088"/>
                  </a:cubicBezTo>
                  <a:lnTo>
                    <a:pt x="455734" y="646670"/>
                  </a:lnTo>
                  <a:cubicBezTo>
                    <a:pt x="452773" y="648705"/>
                    <a:pt x="448054" y="648646"/>
                    <a:pt x="445196" y="646538"/>
                  </a:cubicBezTo>
                  <a:lnTo>
                    <a:pt x="421526" y="629081"/>
                  </a:lnTo>
                  <a:cubicBezTo>
                    <a:pt x="418668" y="626972"/>
                    <a:pt x="418751" y="623613"/>
                    <a:pt x="421713" y="621578"/>
                  </a:cubicBezTo>
                  <a:lnTo>
                    <a:pt x="429837" y="615996"/>
                  </a:lnTo>
                  <a:cubicBezTo>
                    <a:pt x="431317" y="614979"/>
                    <a:pt x="433238" y="614485"/>
                    <a:pt x="435145" y="614509"/>
                  </a:cubicBezTo>
                  <a:close/>
                  <a:moveTo>
                    <a:pt x="2393364" y="600404"/>
                  </a:moveTo>
                  <a:cubicBezTo>
                    <a:pt x="2395430" y="600320"/>
                    <a:pt x="2397553" y="600524"/>
                    <a:pt x="2399623" y="601052"/>
                  </a:cubicBezTo>
                  <a:lnTo>
                    <a:pt x="2424947" y="607499"/>
                  </a:lnTo>
                  <a:cubicBezTo>
                    <a:pt x="2433230" y="609608"/>
                    <a:pt x="2437543" y="616096"/>
                    <a:pt x="2434580" y="621991"/>
                  </a:cubicBezTo>
                  <a:lnTo>
                    <a:pt x="2426456" y="638161"/>
                  </a:lnTo>
                  <a:cubicBezTo>
                    <a:pt x="2423495" y="644058"/>
                    <a:pt x="2414379" y="647127"/>
                    <a:pt x="2406097" y="645018"/>
                  </a:cubicBezTo>
                  <a:lnTo>
                    <a:pt x="2380772" y="638572"/>
                  </a:lnTo>
                  <a:cubicBezTo>
                    <a:pt x="2372490" y="636464"/>
                    <a:pt x="2368177" y="629974"/>
                    <a:pt x="2371140" y="624078"/>
                  </a:cubicBezTo>
                  <a:lnTo>
                    <a:pt x="2379264" y="607909"/>
                  </a:lnTo>
                  <a:cubicBezTo>
                    <a:pt x="2381485" y="603487"/>
                    <a:pt x="2387168" y="600654"/>
                    <a:pt x="2393364" y="600404"/>
                  </a:cubicBezTo>
                  <a:close/>
                  <a:moveTo>
                    <a:pt x="1672888" y="600404"/>
                  </a:moveTo>
                  <a:cubicBezTo>
                    <a:pt x="1674953" y="600320"/>
                    <a:pt x="1677075" y="600524"/>
                    <a:pt x="1679146" y="601052"/>
                  </a:cubicBezTo>
                  <a:lnTo>
                    <a:pt x="1704470" y="607499"/>
                  </a:lnTo>
                  <a:cubicBezTo>
                    <a:pt x="1712753" y="609608"/>
                    <a:pt x="1717066" y="616096"/>
                    <a:pt x="1714103" y="621991"/>
                  </a:cubicBezTo>
                  <a:lnTo>
                    <a:pt x="1705979" y="638161"/>
                  </a:lnTo>
                  <a:cubicBezTo>
                    <a:pt x="1703017" y="644058"/>
                    <a:pt x="1693902" y="647127"/>
                    <a:pt x="1685621" y="645018"/>
                  </a:cubicBezTo>
                  <a:lnTo>
                    <a:pt x="1660295" y="638572"/>
                  </a:lnTo>
                  <a:cubicBezTo>
                    <a:pt x="1652014" y="636464"/>
                    <a:pt x="1647701" y="629974"/>
                    <a:pt x="1650662" y="624078"/>
                  </a:cubicBezTo>
                  <a:lnTo>
                    <a:pt x="1658786" y="607909"/>
                  </a:lnTo>
                  <a:cubicBezTo>
                    <a:pt x="1661008" y="603487"/>
                    <a:pt x="1666691" y="600654"/>
                    <a:pt x="1672888" y="600404"/>
                  </a:cubicBezTo>
                  <a:close/>
                  <a:moveTo>
                    <a:pt x="952555" y="600404"/>
                  </a:moveTo>
                  <a:cubicBezTo>
                    <a:pt x="954621" y="600320"/>
                    <a:pt x="956743" y="600524"/>
                    <a:pt x="958815" y="601052"/>
                  </a:cubicBezTo>
                  <a:lnTo>
                    <a:pt x="984139" y="607499"/>
                  </a:lnTo>
                  <a:cubicBezTo>
                    <a:pt x="992420" y="609608"/>
                    <a:pt x="996733" y="616096"/>
                    <a:pt x="993772" y="621991"/>
                  </a:cubicBezTo>
                  <a:lnTo>
                    <a:pt x="985648" y="638161"/>
                  </a:lnTo>
                  <a:cubicBezTo>
                    <a:pt x="982685" y="644058"/>
                    <a:pt x="973571" y="647127"/>
                    <a:pt x="965288" y="645018"/>
                  </a:cubicBezTo>
                  <a:lnTo>
                    <a:pt x="939964" y="638572"/>
                  </a:lnTo>
                  <a:cubicBezTo>
                    <a:pt x="931681" y="636464"/>
                    <a:pt x="927368" y="629974"/>
                    <a:pt x="930330" y="624078"/>
                  </a:cubicBezTo>
                  <a:lnTo>
                    <a:pt x="938455" y="607909"/>
                  </a:lnTo>
                  <a:cubicBezTo>
                    <a:pt x="940677" y="603487"/>
                    <a:pt x="946359" y="600654"/>
                    <a:pt x="952555" y="600404"/>
                  </a:cubicBezTo>
                  <a:close/>
                  <a:moveTo>
                    <a:pt x="233587" y="600404"/>
                  </a:moveTo>
                  <a:cubicBezTo>
                    <a:pt x="235653" y="600320"/>
                    <a:pt x="237775" y="600524"/>
                    <a:pt x="239846" y="601052"/>
                  </a:cubicBezTo>
                  <a:lnTo>
                    <a:pt x="265170" y="607499"/>
                  </a:lnTo>
                  <a:cubicBezTo>
                    <a:pt x="273453" y="609608"/>
                    <a:pt x="277765" y="616096"/>
                    <a:pt x="274803" y="621991"/>
                  </a:cubicBezTo>
                  <a:lnTo>
                    <a:pt x="266679" y="638161"/>
                  </a:lnTo>
                  <a:cubicBezTo>
                    <a:pt x="263718" y="644058"/>
                    <a:pt x="254602" y="647127"/>
                    <a:pt x="246320" y="645018"/>
                  </a:cubicBezTo>
                  <a:lnTo>
                    <a:pt x="220995" y="638572"/>
                  </a:lnTo>
                  <a:cubicBezTo>
                    <a:pt x="212713" y="636464"/>
                    <a:pt x="208401" y="629974"/>
                    <a:pt x="211363" y="624078"/>
                  </a:cubicBezTo>
                  <a:lnTo>
                    <a:pt x="219487" y="607909"/>
                  </a:lnTo>
                  <a:cubicBezTo>
                    <a:pt x="221708" y="603487"/>
                    <a:pt x="227391" y="600654"/>
                    <a:pt x="233587" y="600404"/>
                  </a:cubicBezTo>
                  <a:close/>
                  <a:moveTo>
                    <a:pt x="2729605" y="599761"/>
                  </a:moveTo>
                  <a:cubicBezTo>
                    <a:pt x="2738676" y="599761"/>
                    <a:pt x="2747748" y="602225"/>
                    <a:pt x="2754669" y="607151"/>
                  </a:cubicBezTo>
                  <a:lnTo>
                    <a:pt x="2792634" y="634176"/>
                  </a:lnTo>
                  <a:cubicBezTo>
                    <a:pt x="2796095" y="636640"/>
                    <a:pt x="2798689" y="639487"/>
                    <a:pt x="2800420" y="642523"/>
                  </a:cubicBezTo>
                  <a:lnTo>
                    <a:pt x="2802547" y="650305"/>
                  </a:lnTo>
                  <a:lnTo>
                    <a:pt x="2802909" y="650305"/>
                  </a:lnTo>
                  <a:cubicBezTo>
                    <a:pt x="2802945" y="650435"/>
                    <a:pt x="2802980" y="650564"/>
                    <a:pt x="2803016" y="650694"/>
                  </a:cubicBezTo>
                  <a:cubicBezTo>
                    <a:pt x="2802955" y="650915"/>
                    <a:pt x="2802895" y="651135"/>
                    <a:pt x="2802834" y="651356"/>
                  </a:cubicBezTo>
                  <a:cubicBezTo>
                    <a:pt x="2802895" y="651576"/>
                    <a:pt x="2802955" y="651798"/>
                    <a:pt x="2803016" y="652018"/>
                  </a:cubicBezTo>
                  <a:lnTo>
                    <a:pt x="2802654" y="652018"/>
                  </a:lnTo>
                  <a:lnTo>
                    <a:pt x="2800420" y="660189"/>
                  </a:lnTo>
                  <a:cubicBezTo>
                    <a:pt x="2798689" y="663226"/>
                    <a:pt x="2796095" y="666072"/>
                    <a:pt x="2792634" y="668536"/>
                  </a:cubicBezTo>
                  <a:lnTo>
                    <a:pt x="2754669" y="695561"/>
                  </a:lnTo>
                  <a:cubicBezTo>
                    <a:pt x="2740826" y="705415"/>
                    <a:pt x="2718384" y="705415"/>
                    <a:pt x="2704542" y="695561"/>
                  </a:cubicBezTo>
                  <a:lnTo>
                    <a:pt x="2666577" y="668536"/>
                  </a:lnTo>
                  <a:cubicBezTo>
                    <a:pt x="2663117" y="666073"/>
                    <a:pt x="2660521" y="663227"/>
                    <a:pt x="2658790" y="660189"/>
                  </a:cubicBezTo>
                  <a:lnTo>
                    <a:pt x="2656558" y="652018"/>
                  </a:lnTo>
                  <a:lnTo>
                    <a:pt x="2656196" y="652018"/>
                  </a:lnTo>
                  <a:cubicBezTo>
                    <a:pt x="2656256" y="651798"/>
                    <a:pt x="2656316" y="651576"/>
                    <a:pt x="2656376" y="651356"/>
                  </a:cubicBezTo>
                  <a:cubicBezTo>
                    <a:pt x="2656316" y="651135"/>
                    <a:pt x="2656256" y="650915"/>
                    <a:pt x="2656196" y="650694"/>
                  </a:cubicBezTo>
                  <a:lnTo>
                    <a:pt x="2656302" y="650305"/>
                  </a:lnTo>
                  <a:lnTo>
                    <a:pt x="2656663" y="650305"/>
                  </a:lnTo>
                  <a:lnTo>
                    <a:pt x="2658790" y="642523"/>
                  </a:lnTo>
                  <a:cubicBezTo>
                    <a:pt x="2660521" y="639485"/>
                    <a:pt x="2663117" y="636640"/>
                    <a:pt x="2666577" y="634176"/>
                  </a:cubicBezTo>
                  <a:lnTo>
                    <a:pt x="2704542" y="607151"/>
                  </a:lnTo>
                  <a:cubicBezTo>
                    <a:pt x="2711463" y="602225"/>
                    <a:pt x="2720534" y="599761"/>
                    <a:pt x="2729605" y="599761"/>
                  </a:cubicBezTo>
                  <a:close/>
                  <a:moveTo>
                    <a:pt x="2512643" y="599761"/>
                  </a:moveTo>
                  <a:cubicBezTo>
                    <a:pt x="2521715" y="599761"/>
                    <a:pt x="2530787" y="602224"/>
                    <a:pt x="2537708" y="607151"/>
                  </a:cubicBezTo>
                  <a:lnTo>
                    <a:pt x="2575672" y="634176"/>
                  </a:lnTo>
                  <a:cubicBezTo>
                    <a:pt x="2579134" y="636640"/>
                    <a:pt x="2581728" y="639485"/>
                    <a:pt x="2583459" y="642523"/>
                  </a:cubicBezTo>
                  <a:lnTo>
                    <a:pt x="2585586" y="650305"/>
                  </a:lnTo>
                  <a:lnTo>
                    <a:pt x="2585948" y="650305"/>
                  </a:lnTo>
                  <a:cubicBezTo>
                    <a:pt x="2585984" y="650435"/>
                    <a:pt x="2586019" y="650564"/>
                    <a:pt x="2586054" y="650694"/>
                  </a:cubicBezTo>
                  <a:cubicBezTo>
                    <a:pt x="2585994" y="650915"/>
                    <a:pt x="2585934" y="651135"/>
                    <a:pt x="2585873" y="651356"/>
                  </a:cubicBezTo>
                  <a:cubicBezTo>
                    <a:pt x="2585934" y="651576"/>
                    <a:pt x="2585994" y="651798"/>
                    <a:pt x="2586054" y="652018"/>
                  </a:cubicBezTo>
                  <a:lnTo>
                    <a:pt x="2585691" y="652018"/>
                  </a:lnTo>
                  <a:lnTo>
                    <a:pt x="2583459" y="660189"/>
                  </a:lnTo>
                  <a:cubicBezTo>
                    <a:pt x="2581728" y="663226"/>
                    <a:pt x="2579134" y="666072"/>
                    <a:pt x="2575672" y="668536"/>
                  </a:cubicBezTo>
                  <a:lnTo>
                    <a:pt x="2537708" y="695561"/>
                  </a:lnTo>
                  <a:cubicBezTo>
                    <a:pt x="2523865" y="705415"/>
                    <a:pt x="2501422" y="705415"/>
                    <a:pt x="2487581" y="695561"/>
                  </a:cubicBezTo>
                  <a:lnTo>
                    <a:pt x="2449615" y="668536"/>
                  </a:lnTo>
                  <a:cubicBezTo>
                    <a:pt x="2446155" y="666072"/>
                    <a:pt x="2443559" y="663226"/>
                    <a:pt x="2441829" y="660189"/>
                  </a:cubicBezTo>
                  <a:lnTo>
                    <a:pt x="2439596" y="652018"/>
                  </a:lnTo>
                  <a:lnTo>
                    <a:pt x="2439233" y="652018"/>
                  </a:lnTo>
                  <a:cubicBezTo>
                    <a:pt x="2439294" y="651798"/>
                    <a:pt x="2439355" y="651576"/>
                    <a:pt x="2439415" y="651356"/>
                  </a:cubicBezTo>
                  <a:cubicBezTo>
                    <a:pt x="2439355" y="651135"/>
                    <a:pt x="2439294" y="650915"/>
                    <a:pt x="2439233" y="650694"/>
                  </a:cubicBezTo>
                  <a:cubicBezTo>
                    <a:pt x="2439269" y="650564"/>
                    <a:pt x="2439304" y="650435"/>
                    <a:pt x="2439340" y="650305"/>
                  </a:cubicBezTo>
                  <a:lnTo>
                    <a:pt x="2439702" y="650305"/>
                  </a:lnTo>
                  <a:lnTo>
                    <a:pt x="2441829" y="642523"/>
                  </a:lnTo>
                  <a:cubicBezTo>
                    <a:pt x="2443559" y="639485"/>
                    <a:pt x="2446155" y="636640"/>
                    <a:pt x="2449615" y="634176"/>
                  </a:cubicBezTo>
                  <a:lnTo>
                    <a:pt x="2487581" y="607151"/>
                  </a:lnTo>
                  <a:cubicBezTo>
                    <a:pt x="2494502" y="602224"/>
                    <a:pt x="2503572" y="599761"/>
                    <a:pt x="2512643" y="599761"/>
                  </a:cubicBezTo>
                  <a:close/>
                  <a:moveTo>
                    <a:pt x="2009128" y="599761"/>
                  </a:moveTo>
                  <a:cubicBezTo>
                    <a:pt x="2018200" y="599761"/>
                    <a:pt x="2027271" y="602225"/>
                    <a:pt x="2034192" y="607151"/>
                  </a:cubicBezTo>
                  <a:lnTo>
                    <a:pt x="2072156" y="634176"/>
                  </a:lnTo>
                  <a:cubicBezTo>
                    <a:pt x="2075617" y="636640"/>
                    <a:pt x="2078212" y="639487"/>
                    <a:pt x="2079942" y="642523"/>
                  </a:cubicBezTo>
                  <a:lnTo>
                    <a:pt x="2082069" y="650305"/>
                  </a:lnTo>
                  <a:lnTo>
                    <a:pt x="2082432" y="650305"/>
                  </a:lnTo>
                  <a:cubicBezTo>
                    <a:pt x="2082467" y="650435"/>
                    <a:pt x="2082502" y="650564"/>
                    <a:pt x="2082538" y="650694"/>
                  </a:cubicBezTo>
                  <a:cubicBezTo>
                    <a:pt x="2082477" y="650915"/>
                    <a:pt x="2082417" y="651135"/>
                    <a:pt x="2082357" y="651356"/>
                  </a:cubicBezTo>
                  <a:cubicBezTo>
                    <a:pt x="2082417" y="651576"/>
                    <a:pt x="2082477" y="651798"/>
                    <a:pt x="2082538" y="652018"/>
                  </a:cubicBezTo>
                  <a:lnTo>
                    <a:pt x="2082176" y="652018"/>
                  </a:lnTo>
                  <a:lnTo>
                    <a:pt x="2079942" y="660189"/>
                  </a:lnTo>
                  <a:cubicBezTo>
                    <a:pt x="2078212" y="663226"/>
                    <a:pt x="2075617" y="666072"/>
                    <a:pt x="2072156" y="668536"/>
                  </a:cubicBezTo>
                  <a:lnTo>
                    <a:pt x="2034192" y="695561"/>
                  </a:lnTo>
                  <a:cubicBezTo>
                    <a:pt x="2020349" y="705415"/>
                    <a:pt x="1997907" y="705415"/>
                    <a:pt x="1984064" y="695561"/>
                  </a:cubicBezTo>
                  <a:lnTo>
                    <a:pt x="1946099" y="668536"/>
                  </a:lnTo>
                  <a:cubicBezTo>
                    <a:pt x="1942639" y="666073"/>
                    <a:pt x="1940044" y="663227"/>
                    <a:pt x="1938313" y="660189"/>
                  </a:cubicBezTo>
                  <a:lnTo>
                    <a:pt x="1936080" y="652018"/>
                  </a:lnTo>
                  <a:lnTo>
                    <a:pt x="1935718" y="652018"/>
                  </a:lnTo>
                  <a:cubicBezTo>
                    <a:pt x="1935778" y="651798"/>
                    <a:pt x="1935839" y="651576"/>
                    <a:pt x="1935899" y="651356"/>
                  </a:cubicBezTo>
                  <a:cubicBezTo>
                    <a:pt x="1935839" y="651135"/>
                    <a:pt x="1935778" y="650915"/>
                    <a:pt x="1935718" y="650694"/>
                  </a:cubicBezTo>
                  <a:lnTo>
                    <a:pt x="1935824" y="650305"/>
                  </a:lnTo>
                  <a:lnTo>
                    <a:pt x="1936186" y="650305"/>
                  </a:lnTo>
                  <a:lnTo>
                    <a:pt x="1938313" y="642523"/>
                  </a:lnTo>
                  <a:cubicBezTo>
                    <a:pt x="1940044" y="639485"/>
                    <a:pt x="1942639" y="636640"/>
                    <a:pt x="1946099" y="634176"/>
                  </a:cubicBezTo>
                  <a:lnTo>
                    <a:pt x="1984064" y="607151"/>
                  </a:lnTo>
                  <a:cubicBezTo>
                    <a:pt x="1990985" y="602225"/>
                    <a:pt x="2000056" y="599761"/>
                    <a:pt x="2009128" y="599761"/>
                  </a:cubicBezTo>
                  <a:close/>
                  <a:moveTo>
                    <a:pt x="1792166" y="599761"/>
                  </a:moveTo>
                  <a:cubicBezTo>
                    <a:pt x="1801237" y="599761"/>
                    <a:pt x="1810310" y="602224"/>
                    <a:pt x="1817230" y="607151"/>
                  </a:cubicBezTo>
                  <a:lnTo>
                    <a:pt x="1855195" y="634176"/>
                  </a:lnTo>
                  <a:cubicBezTo>
                    <a:pt x="1858655" y="636640"/>
                    <a:pt x="1861250" y="639485"/>
                    <a:pt x="1862981" y="642523"/>
                  </a:cubicBezTo>
                  <a:lnTo>
                    <a:pt x="1865108" y="650305"/>
                  </a:lnTo>
                  <a:lnTo>
                    <a:pt x="1865471" y="650305"/>
                  </a:lnTo>
                  <a:cubicBezTo>
                    <a:pt x="1865506" y="650435"/>
                    <a:pt x="1865541" y="650564"/>
                    <a:pt x="1865577" y="650694"/>
                  </a:cubicBezTo>
                  <a:cubicBezTo>
                    <a:pt x="1865516" y="650915"/>
                    <a:pt x="1865456" y="651135"/>
                    <a:pt x="1865396" y="651356"/>
                  </a:cubicBezTo>
                  <a:cubicBezTo>
                    <a:pt x="1865456" y="651576"/>
                    <a:pt x="1865516" y="651798"/>
                    <a:pt x="1865577" y="652018"/>
                  </a:cubicBezTo>
                  <a:lnTo>
                    <a:pt x="1865215" y="652018"/>
                  </a:lnTo>
                  <a:lnTo>
                    <a:pt x="1862981" y="660189"/>
                  </a:lnTo>
                  <a:cubicBezTo>
                    <a:pt x="1861250" y="663226"/>
                    <a:pt x="1858655" y="666072"/>
                    <a:pt x="1855195" y="668536"/>
                  </a:cubicBezTo>
                  <a:lnTo>
                    <a:pt x="1817230" y="695561"/>
                  </a:lnTo>
                  <a:cubicBezTo>
                    <a:pt x="1803388" y="705415"/>
                    <a:pt x="1780945" y="705415"/>
                    <a:pt x="1767103" y="695561"/>
                  </a:cubicBezTo>
                  <a:lnTo>
                    <a:pt x="1729138" y="668536"/>
                  </a:lnTo>
                  <a:cubicBezTo>
                    <a:pt x="1725678" y="666072"/>
                    <a:pt x="1723082" y="663226"/>
                    <a:pt x="1721351" y="660189"/>
                  </a:cubicBezTo>
                  <a:lnTo>
                    <a:pt x="1719119" y="652018"/>
                  </a:lnTo>
                  <a:lnTo>
                    <a:pt x="1718757" y="652018"/>
                  </a:lnTo>
                  <a:cubicBezTo>
                    <a:pt x="1718817" y="651798"/>
                    <a:pt x="1718877" y="651576"/>
                    <a:pt x="1718937" y="651356"/>
                  </a:cubicBezTo>
                  <a:cubicBezTo>
                    <a:pt x="1718877" y="651135"/>
                    <a:pt x="1718817" y="650915"/>
                    <a:pt x="1718757" y="650694"/>
                  </a:cubicBezTo>
                  <a:lnTo>
                    <a:pt x="1718863" y="650305"/>
                  </a:lnTo>
                  <a:lnTo>
                    <a:pt x="1719225" y="650305"/>
                  </a:lnTo>
                  <a:lnTo>
                    <a:pt x="1721351" y="642523"/>
                  </a:lnTo>
                  <a:cubicBezTo>
                    <a:pt x="1723082" y="639485"/>
                    <a:pt x="1725678" y="636640"/>
                    <a:pt x="1729138" y="634176"/>
                  </a:cubicBezTo>
                  <a:lnTo>
                    <a:pt x="1767103" y="607151"/>
                  </a:lnTo>
                  <a:cubicBezTo>
                    <a:pt x="1774024" y="602224"/>
                    <a:pt x="1783095" y="599761"/>
                    <a:pt x="1792166" y="599761"/>
                  </a:cubicBezTo>
                  <a:close/>
                  <a:moveTo>
                    <a:pt x="1288797" y="599761"/>
                  </a:moveTo>
                  <a:cubicBezTo>
                    <a:pt x="1297867" y="599761"/>
                    <a:pt x="1306938" y="602225"/>
                    <a:pt x="1313860" y="607151"/>
                  </a:cubicBezTo>
                  <a:lnTo>
                    <a:pt x="1351825" y="634176"/>
                  </a:lnTo>
                  <a:cubicBezTo>
                    <a:pt x="1355284" y="636640"/>
                    <a:pt x="1357880" y="639487"/>
                    <a:pt x="1359611" y="642523"/>
                  </a:cubicBezTo>
                  <a:lnTo>
                    <a:pt x="1361738" y="650305"/>
                  </a:lnTo>
                  <a:lnTo>
                    <a:pt x="1362100" y="650305"/>
                  </a:lnTo>
                  <a:cubicBezTo>
                    <a:pt x="1362135" y="650435"/>
                    <a:pt x="1362171" y="650564"/>
                    <a:pt x="1362205" y="650694"/>
                  </a:cubicBezTo>
                  <a:cubicBezTo>
                    <a:pt x="1362146" y="650915"/>
                    <a:pt x="1362085" y="651135"/>
                    <a:pt x="1362025" y="651356"/>
                  </a:cubicBezTo>
                  <a:cubicBezTo>
                    <a:pt x="1362085" y="651576"/>
                    <a:pt x="1362146" y="651798"/>
                    <a:pt x="1362205" y="652018"/>
                  </a:cubicBezTo>
                  <a:lnTo>
                    <a:pt x="1361844" y="652018"/>
                  </a:lnTo>
                  <a:lnTo>
                    <a:pt x="1359611" y="660189"/>
                  </a:lnTo>
                  <a:cubicBezTo>
                    <a:pt x="1357880" y="663226"/>
                    <a:pt x="1355284" y="666072"/>
                    <a:pt x="1351825" y="668536"/>
                  </a:cubicBezTo>
                  <a:lnTo>
                    <a:pt x="1313860" y="695561"/>
                  </a:lnTo>
                  <a:cubicBezTo>
                    <a:pt x="1300017" y="705415"/>
                    <a:pt x="1277574" y="705415"/>
                    <a:pt x="1263732" y="695561"/>
                  </a:cubicBezTo>
                  <a:lnTo>
                    <a:pt x="1225768" y="668536"/>
                  </a:lnTo>
                  <a:cubicBezTo>
                    <a:pt x="1222307" y="666073"/>
                    <a:pt x="1219712" y="663227"/>
                    <a:pt x="1217982" y="660189"/>
                  </a:cubicBezTo>
                  <a:lnTo>
                    <a:pt x="1215748" y="652018"/>
                  </a:lnTo>
                  <a:lnTo>
                    <a:pt x="1215386" y="652018"/>
                  </a:lnTo>
                  <a:cubicBezTo>
                    <a:pt x="1215447" y="651798"/>
                    <a:pt x="1215506" y="651576"/>
                    <a:pt x="1215567" y="651356"/>
                  </a:cubicBezTo>
                  <a:cubicBezTo>
                    <a:pt x="1215506" y="651135"/>
                    <a:pt x="1215447" y="650915"/>
                    <a:pt x="1215386" y="650694"/>
                  </a:cubicBezTo>
                  <a:lnTo>
                    <a:pt x="1215492" y="650305"/>
                  </a:lnTo>
                  <a:lnTo>
                    <a:pt x="1215855" y="650305"/>
                  </a:lnTo>
                  <a:lnTo>
                    <a:pt x="1217981" y="642523"/>
                  </a:lnTo>
                  <a:cubicBezTo>
                    <a:pt x="1219712" y="639485"/>
                    <a:pt x="1222307" y="636640"/>
                    <a:pt x="1225768" y="634176"/>
                  </a:cubicBezTo>
                  <a:lnTo>
                    <a:pt x="1263732" y="607151"/>
                  </a:lnTo>
                  <a:cubicBezTo>
                    <a:pt x="1270653" y="602225"/>
                    <a:pt x="1279724" y="599761"/>
                    <a:pt x="1288797" y="599761"/>
                  </a:cubicBezTo>
                  <a:close/>
                  <a:moveTo>
                    <a:pt x="1071835" y="599761"/>
                  </a:moveTo>
                  <a:cubicBezTo>
                    <a:pt x="1080905" y="599761"/>
                    <a:pt x="1089977" y="602224"/>
                    <a:pt x="1096898" y="607151"/>
                  </a:cubicBezTo>
                  <a:lnTo>
                    <a:pt x="1134864" y="634176"/>
                  </a:lnTo>
                  <a:cubicBezTo>
                    <a:pt x="1138323" y="636640"/>
                    <a:pt x="1140919" y="639485"/>
                    <a:pt x="1142648" y="642523"/>
                  </a:cubicBezTo>
                  <a:lnTo>
                    <a:pt x="1144776" y="650305"/>
                  </a:lnTo>
                  <a:lnTo>
                    <a:pt x="1145139" y="650305"/>
                  </a:lnTo>
                  <a:cubicBezTo>
                    <a:pt x="1145173" y="650435"/>
                    <a:pt x="1145209" y="650564"/>
                    <a:pt x="1145244" y="650694"/>
                  </a:cubicBezTo>
                  <a:cubicBezTo>
                    <a:pt x="1145184" y="650915"/>
                    <a:pt x="1145124" y="651135"/>
                    <a:pt x="1145064" y="651356"/>
                  </a:cubicBezTo>
                  <a:cubicBezTo>
                    <a:pt x="1145124" y="651576"/>
                    <a:pt x="1145184" y="651798"/>
                    <a:pt x="1145244" y="652018"/>
                  </a:cubicBezTo>
                  <a:lnTo>
                    <a:pt x="1144882" y="652018"/>
                  </a:lnTo>
                  <a:lnTo>
                    <a:pt x="1142648" y="660189"/>
                  </a:lnTo>
                  <a:cubicBezTo>
                    <a:pt x="1140919" y="663226"/>
                    <a:pt x="1138323" y="666072"/>
                    <a:pt x="1134864" y="668536"/>
                  </a:cubicBezTo>
                  <a:lnTo>
                    <a:pt x="1096898" y="695561"/>
                  </a:lnTo>
                  <a:cubicBezTo>
                    <a:pt x="1083056" y="705415"/>
                    <a:pt x="1060613" y="705415"/>
                    <a:pt x="1046771" y="695561"/>
                  </a:cubicBezTo>
                  <a:lnTo>
                    <a:pt x="1008806" y="668536"/>
                  </a:lnTo>
                  <a:cubicBezTo>
                    <a:pt x="1005346" y="666072"/>
                    <a:pt x="1002751" y="663226"/>
                    <a:pt x="1001020" y="660189"/>
                  </a:cubicBezTo>
                  <a:lnTo>
                    <a:pt x="998786" y="652018"/>
                  </a:lnTo>
                  <a:lnTo>
                    <a:pt x="998424" y="652018"/>
                  </a:lnTo>
                  <a:lnTo>
                    <a:pt x="998606" y="651356"/>
                  </a:lnTo>
                  <a:lnTo>
                    <a:pt x="998424" y="650694"/>
                  </a:lnTo>
                  <a:cubicBezTo>
                    <a:pt x="998461" y="650564"/>
                    <a:pt x="998495" y="650435"/>
                    <a:pt x="998530" y="650305"/>
                  </a:cubicBezTo>
                  <a:lnTo>
                    <a:pt x="998892" y="650305"/>
                  </a:lnTo>
                  <a:lnTo>
                    <a:pt x="1001020" y="642523"/>
                  </a:lnTo>
                  <a:cubicBezTo>
                    <a:pt x="1002751" y="639485"/>
                    <a:pt x="1005346" y="636640"/>
                    <a:pt x="1008806" y="634176"/>
                  </a:cubicBezTo>
                  <a:lnTo>
                    <a:pt x="1046771" y="607151"/>
                  </a:lnTo>
                  <a:cubicBezTo>
                    <a:pt x="1053692" y="602224"/>
                    <a:pt x="1062763" y="599761"/>
                    <a:pt x="1071835" y="599761"/>
                  </a:cubicBezTo>
                  <a:close/>
                  <a:moveTo>
                    <a:pt x="569828" y="599761"/>
                  </a:moveTo>
                  <a:cubicBezTo>
                    <a:pt x="578899" y="599761"/>
                    <a:pt x="587971" y="602225"/>
                    <a:pt x="594892" y="607151"/>
                  </a:cubicBezTo>
                  <a:lnTo>
                    <a:pt x="632856" y="634176"/>
                  </a:lnTo>
                  <a:cubicBezTo>
                    <a:pt x="636317" y="636640"/>
                    <a:pt x="638912" y="639487"/>
                    <a:pt x="640642" y="642523"/>
                  </a:cubicBezTo>
                  <a:lnTo>
                    <a:pt x="642769" y="650305"/>
                  </a:lnTo>
                  <a:lnTo>
                    <a:pt x="643131" y="650305"/>
                  </a:lnTo>
                  <a:cubicBezTo>
                    <a:pt x="643167" y="650435"/>
                    <a:pt x="643202" y="650564"/>
                    <a:pt x="643238" y="650694"/>
                  </a:cubicBezTo>
                  <a:cubicBezTo>
                    <a:pt x="643177" y="650915"/>
                    <a:pt x="643117" y="651135"/>
                    <a:pt x="643056" y="651356"/>
                  </a:cubicBezTo>
                  <a:cubicBezTo>
                    <a:pt x="643117" y="651576"/>
                    <a:pt x="643177" y="651798"/>
                    <a:pt x="643238" y="652018"/>
                  </a:cubicBezTo>
                  <a:lnTo>
                    <a:pt x="642876" y="652018"/>
                  </a:lnTo>
                  <a:lnTo>
                    <a:pt x="640642" y="660189"/>
                  </a:lnTo>
                  <a:cubicBezTo>
                    <a:pt x="638912" y="663226"/>
                    <a:pt x="636317" y="666072"/>
                    <a:pt x="632856" y="668536"/>
                  </a:cubicBezTo>
                  <a:lnTo>
                    <a:pt x="594892" y="695561"/>
                  </a:lnTo>
                  <a:cubicBezTo>
                    <a:pt x="581048" y="705415"/>
                    <a:pt x="558607" y="705415"/>
                    <a:pt x="544764" y="695561"/>
                  </a:cubicBezTo>
                  <a:lnTo>
                    <a:pt x="506799" y="668536"/>
                  </a:lnTo>
                  <a:cubicBezTo>
                    <a:pt x="503339" y="666073"/>
                    <a:pt x="500743" y="663227"/>
                    <a:pt x="499013" y="660189"/>
                  </a:cubicBezTo>
                  <a:lnTo>
                    <a:pt x="496780" y="652018"/>
                  </a:lnTo>
                  <a:lnTo>
                    <a:pt x="496418" y="652018"/>
                  </a:lnTo>
                  <a:cubicBezTo>
                    <a:pt x="496478" y="651798"/>
                    <a:pt x="496538" y="651576"/>
                    <a:pt x="496598" y="651356"/>
                  </a:cubicBezTo>
                  <a:cubicBezTo>
                    <a:pt x="496538" y="651135"/>
                    <a:pt x="496478" y="650915"/>
                    <a:pt x="496418" y="650694"/>
                  </a:cubicBezTo>
                  <a:cubicBezTo>
                    <a:pt x="496453" y="650564"/>
                    <a:pt x="496488" y="650435"/>
                    <a:pt x="496525" y="650305"/>
                  </a:cubicBezTo>
                  <a:lnTo>
                    <a:pt x="496886" y="650305"/>
                  </a:lnTo>
                  <a:lnTo>
                    <a:pt x="499013" y="642523"/>
                  </a:lnTo>
                  <a:cubicBezTo>
                    <a:pt x="500743" y="639485"/>
                    <a:pt x="503339" y="636640"/>
                    <a:pt x="506799" y="634176"/>
                  </a:cubicBezTo>
                  <a:lnTo>
                    <a:pt x="544764" y="607151"/>
                  </a:lnTo>
                  <a:cubicBezTo>
                    <a:pt x="551685" y="602225"/>
                    <a:pt x="560756" y="599761"/>
                    <a:pt x="569828" y="599761"/>
                  </a:cubicBezTo>
                  <a:close/>
                  <a:moveTo>
                    <a:pt x="352866" y="599761"/>
                  </a:moveTo>
                  <a:cubicBezTo>
                    <a:pt x="361937" y="599761"/>
                    <a:pt x="371008" y="602224"/>
                    <a:pt x="377931" y="607151"/>
                  </a:cubicBezTo>
                  <a:lnTo>
                    <a:pt x="415895" y="634176"/>
                  </a:lnTo>
                  <a:cubicBezTo>
                    <a:pt x="419356" y="636640"/>
                    <a:pt x="421951" y="639485"/>
                    <a:pt x="423681" y="642523"/>
                  </a:cubicBezTo>
                  <a:lnTo>
                    <a:pt x="425808" y="650305"/>
                  </a:lnTo>
                  <a:lnTo>
                    <a:pt x="426170" y="650305"/>
                  </a:lnTo>
                  <a:cubicBezTo>
                    <a:pt x="426206" y="650435"/>
                    <a:pt x="426241" y="650564"/>
                    <a:pt x="426277" y="650694"/>
                  </a:cubicBezTo>
                  <a:cubicBezTo>
                    <a:pt x="426216" y="650915"/>
                    <a:pt x="426156" y="651135"/>
                    <a:pt x="426095" y="651356"/>
                  </a:cubicBezTo>
                  <a:cubicBezTo>
                    <a:pt x="426156" y="651576"/>
                    <a:pt x="426216" y="651798"/>
                    <a:pt x="426277" y="652018"/>
                  </a:cubicBezTo>
                  <a:lnTo>
                    <a:pt x="425915" y="652018"/>
                  </a:lnTo>
                  <a:lnTo>
                    <a:pt x="423681" y="660189"/>
                  </a:lnTo>
                  <a:cubicBezTo>
                    <a:pt x="421951" y="663226"/>
                    <a:pt x="419356" y="666072"/>
                    <a:pt x="415895" y="668536"/>
                  </a:cubicBezTo>
                  <a:lnTo>
                    <a:pt x="377931" y="695561"/>
                  </a:lnTo>
                  <a:cubicBezTo>
                    <a:pt x="364089" y="705415"/>
                    <a:pt x="341645" y="705415"/>
                    <a:pt x="327803" y="695561"/>
                  </a:cubicBezTo>
                  <a:lnTo>
                    <a:pt x="289838" y="668536"/>
                  </a:lnTo>
                  <a:cubicBezTo>
                    <a:pt x="286378" y="666072"/>
                    <a:pt x="283782" y="663226"/>
                    <a:pt x="282052" y="660189"/>
                  </a:cubicBezTo>
                  <a:lnTo>
                    <a:pt x="279818" y="652018"/>
                  </a:lnTo>
                  <a:lnTo>
                    <a:pt x="279457" y="652018"/>
                  </a:lnTo>
                  <a:cubicBezTo>
                    <a:pt x="279517" y="651798"/>
                    <a:pt x="279577" y="651576"/>
                    <a:pt x="279637" y="651356"/>
                  </a:cubicBezTo>
                  <a:cubicBezTo>
                    <a:pt x="279577" y="651135"/>
                    <a:pt x="279517" y="650915"/>
                    <a:pt x="279457" y="650694"/>
                  </a:cubicBezTo>
                  <a:cubicBezTo>
                    <a:pt x="279492" y="650564"/>
                    <a:pt x="279527" y="650435"/>
                    <a:pt x="279563" y="650305"/>
                  </a:cubicBezTo>
                  <a:lnTo>
                    <a:pt x="279925" y="650305"/>
                  </a:lnTo>
                  <a:lnTo>
                    <a:pt x="282052" y="642523"/>
                  </a:lnTo>
                  <a:cubicBezTo>
                    <a:pt x="283782" y="639485"/>
                    <a:pt x="286378" y="636640"/>
                    <a:pt x="289838" y="634176"/>
                  </a:cubicBezTo>
                  <a:lnTo>
                    <a:pt x="327803" y="607151"/>
                  </a:lnTo>
                  <a:cubicBezTo>
                    <a:pt x="334724" y="602224"/>
                    <a:pt x="343795" y="599761"/>
                    <a:pt x="352866" y="599761"/>
                  </a:cubicBezTo>
                  <a:close/>
                  <a:moveTo>
                    <a:pt x="2796087" y="592235"/>
                  </a:moveTo>
                  <a:cubicBezTo>
                    <a:pt x="2798303" y="592668"/>
                    <a:pt x="2800286" y="593704"/>
                    <a:pt x="2801512" y="595239"/>
                  </a:cubicBezTo>
                  <a:lnTo>
                    <a:pt x="2808375" y="603834"/>
                  </a:lnTo>
                  <a:cubicBezTo>
                    <a:pt x="2810827" y="606903"/>
                    <a:pt x="2809319" y="610806"/>
                    <a:pt x="2805006" y="612551"/>
                  </a:cubicBezTo>
                  <a:lnTo>
                    <a:pt x="2793181" y="617338"/>
                  </a:lnTo>
                  <a:cubicBezTo>
                    <a:pt x="2788870" y="619082"/>
                    <a:pt x="2783387" y="618007"/>
                    <a:pt x="2780935" y="614938"/>
                  </a:cubicBezTo>
                  <a:lnTo>
                    <a:pt x="2774072" y="606344"/>
                  </a:lnTo>
                  <a:cubicBezTo>
                    <a:pt x="2771621" y="603275"/>
                    <a:pt x="2773129" y="599371"/>
                    <a:pt x="2777440" y="597626"/>
                  </a:cubicBezTo>
                  <a:lnTo>
                    <a:pt x="2789266" y="592841"/>
                  </a:lnTo>
                  <a:cubicBezTo>
                    <a:pt x="2791422" y="591969"/>
                    <a:pt x="2793871" y="591800"/>
                    <a:pt x="2796087" y="592235"/>
                  </a:cubicBezTo>
                  <a:close/>
                  <a:moveTo>
                    <a:pt x="2075609" y="592235"/>
                  </a:moveTo>
                  <a:cubicBezTo>
                    <a:pt x="2077825" y="592668"/>
                    <a:pt x="2079809" y="593704"/>
                    <a:pt x="2081036" y="595239"/>
                  </a:cubicBezTo>
                  <a:lnTo>
                    <a:pt x="2087898" y="603834"/>
                  </a:lnTo>
                  <a:cubicBezTo>
                    <a:pt x="2090350" y="606903"/>
                    <a:pt x="2088841" y="610806"/>
                    <a:pt x="2084529" y="612551"/>
                  </a:cubicBezTo>
                  <a:lnTo>
                    <a:pt x="2072703" y="617338"/>
                  </a:lnTo>
                  <a:cubicBezTo>
                    <a:pt x="2068393" y="619082"/>
                    <a:pt x="2062909" y="618007"/>
                    <a:pt x="2060458" y="614938"/>
                  </a:cubicBezTo>
                  <a:lnTo>
                    <a:pt x="2053594" y="606344"/>
                  </a:lnTo>
                  <a:cubicBezTo>
                    <a:pt x="2051144" y="603275"/>
                    <a:pt x="2052652" y="599371"/>
                    <a:pt x="2056964" y="597626"/>
                  </a:cubicBezTo>
                  <a:lnTo>
                    <a:pt x="2068789" y="592841"/>
                  </a:lnTo>
                  <a:cubicBezTo>
                    <a:pt x="2070945" y="591969"/>
                    <a:pt x="2073394" y="591800"/>
                    <a:pt x="2075609" y="592235"/>
                  </a:cubicBezTo>
                  <a:close/>
                  <a:moveTo>
                    <a:pt x="1355277" y="592235"/>
                  </a:moveTo>
                  <a:cubicBezTo>
                    <a:pt x="1357494" y="592668"/>
                    <a:pt x="1359477" y="593704"/>
                    <a:pt x="1360703" y="595239"/>
                  </a:cubicBezTo>
                  <a:lnTo>
                    <a:pt x="1367567" y="603834"/>
                  </a:lnTo>
                  <a:cubicBezTo>
                    <a:pt x="1370017" y="606903"/>
                    <a:pt x="1368509" y="610806"/>
                    <a:pt x="1364198" y="612551"/>
                  </a:cubicBezTo>
                  <a:lnTo>
                    <a:pt x="1352372" y="617338"/>
                  </a:lnTo>
                  <a:cubicBezTo>
                    <a:pt x="1348060" y="619082"/>
                    <a:pt x="1342578" y="618007"/>
                    <a:pt x="1340127" y="614938"/>
                  </a:cubicBezTo>
                  <a:lnTo>
                    <a:pt x="1333263" y="606344"/>
                  </a:lnTo>
                  <a:cubicBezTo>
                    <a:pt x="1330812" y="603275"/>
                    <a:pt x="1332320" y="599371"/>
                    <a:pt x="1336631" y="597626"/>
                  </a:cubicBezTo>
                  <a:lnTo>
                    <a:pt x="1348457" y="592841"/>
                  </a:lnTo>
                  <a:cubicBezTo>
                    <a:pt x="1350613" y="591969"/>
                    <a:pt x="1353062" y="591800"/>
                    <a:pt x="1355277" y="592235"/>
                  </a:cubicBezTo>
                  <a:close/>
                  <a:moveTo>
                    <a:pt x="636310" y="592235"/>
                  </a:moveTo>
                  <a:cubicBezTo>
                    <a:pt x="638525" y="592668"/>
                    <a:pt x="640508" y="593704"/>
                    <a:pt x="641734" y="595239"/>
                  </a:cubicBezTo>
                  <a:lnTo>
                    <a:pt x="648598" y="603834"/>
                  </a:lnTo>
                  <a:cubicBezTo>
                    <a:pt x="651050" y="606903"/>
                    <a:pt x="649542" y="610806"/>
                    <a:pt x="645229" y="612551"/>
                  </a:cubicBezTo>
                  <a:lnTo>
                    <a:pt x="633403" y="617338"/>
                  </a:lnTo>
                  <a:cubicBezTo>
                    <a:pt x="629093" y="619082"/>
                    <a:pt x="623610" y="618007"/>
                    <a:pt x="621158" y="614938"/>
                  </a:cubicBezTo>
                  <a:lnTo>
                    <a:pt x="614295" y="606344"/>
                  </a:lnTo>
                  <a:cubicBezTo>
                    <a:pt x="611844" y="603275"/>
                    <a:pt x="613352" y="599371"/>
                    <a:pt x="617663" y="597626"/>
                  </a:cubicBezTo>
                  <a:lnTo>
                    <a:pt x="629489" y="592841"/>
                  </a:lnTo>
                  <a:cubicBezTo>
                    <a:pt x="631645" y="591969"/>
                    <a:pt x="634093" y="591800"/>
                    <a:pt x="636310" y="592235"/>
                  </a:cubicBezTo>
                  <a:close/>
                  <a:moveTo>
                    <a:pt x="2838210" y="589650"/>
                  </a:moveTo>
                  <a:lnTo>
                    <a:pt x="2869941" y="589650"/>
                  </a:lnTo>
                  <a:cubicBezTo>
                    <a:pt x="2881510" y="589650"/>
                    <a:pt x="2890889" y="596326"/>
                    <a:pt x="2890889" y="604561"/>
                  </a:cubicBezTo>
                  <a:lnTo>
                    <a:pt x="2890889" y="650305"/>
                  </a:lnTo>
                  <a:lnTo>
                    <a:pt x="2890889" y="652018"/>
                  </a:lnTo>
                  <a:lnTo>
                    <a:pt x="2890889" y="677940"/>
                  </a:lnTo>
                  <a:cubicBezTo>
                    <a:pt x="2890889" y="686176"/>
                    <a:pt x="2881510" y="692853"/>
                    <a:pt x="2869941" y="692853"/>
                  </a:cubicBezTo>
                  <a:lnTo>
                    <a:pt x="2838211" y="692853"/>
                  </a:lnTo>
                  <a:cubicBezTo>
                    <a:pt x="2826641" y="692853"/>
                    <a:pt x="2817261" y="686176"/>
                    <a:pt x="2817261" y="677940"/>
                  </a:cubicBezTo>
                  <a:lnTo>
                    <a:pt x="2817261" y="652018"/>
                  </a:lnTo>
                  <a:lnTo>
                    <a:pt x="2817261" y="650305"/>
                  </a:lnTo>
                  <a:lnTo>
                    <a:pt x="2817261" y="604561"/>
                  </a:lnTo>
                  <a:cubicBezTo>
                    <a:pt x="2817261" y="596326"/>
                    <a:pt x="2826641" y="589650"/>
                    <a:pt x="2838210" y="589650"/>
                  </a:cubicBezTo>
                  <a:close/>
                  <a:moveTo>
                    <a:pt x="2117733" y="589650"/>
                  </a:moveTo>
                  <a:lnTo>
                    <a:pt x="2149464" y="589650"/>
                  </a:lnTo>
                  <a:cubicBezTo>
                    <a:pt x="2161033" y="589650"/>
                    <a:pt x="2170412" y="596326"/>
                    <a:pt x="2170412" y="604561"/>
                  </a:cubicBezTo>
                  <a:lnTo>
                    <a:pt x="2170412" y="650305"/>
                  </a:lnTo>
                  <a:lnTo>
                    <a:pt x="2170412" y="652018"/>
                  </a:lnTo>
                  <a:lnTo>
                    <a:pt x="2170412" y="677940"/>
                  </a:lnTo>
                  <a:cubicBezTo>
                    <a:pt x="2170412" y="686176"/>
                    <a:pt x="2161033" y="692853"/>
                    <a:pt x="2149464" y="692853"/>
                  </a:cubicBezTo>
                  <a:lnTo>
                    <a:pt x="2117734" y="692853"/>
                  </a:lnTo>
                  <a:cubicBezTo>
                    <a:pt x="2106163" y="692853"/>
                    <a:pt x="2096783" y="686176"/>
                    <a:pt x="2096783" y="677940"/>
                  </a:cubicBezTo>
                  <a:lnTo>
                    <a:pt x="2096783" y="652018"/>
                  </a:lnTo>
                  <a:lnTo>
                    <a:pt x="2096783" y="650305"/>
                  </a:lnTo>
                  <a:lnTo>
                    <a:pt x="2096783" y="604561"/>
                  </a:lnTo>
                  <a:cubicBezTo>
                    <a:pt x="2096783" y="596326"/>
                    <a:pt x="2106163" y="589650"/>
                    <a:pt x="2117733" y="589650"/>
                  </a:cubicBezTo>
                  <a:close/>
                  <a:moveTo>
                    <a:pt x="1397401" y="589650"/>
                  </a:moveTo>
                  <a:lnTo>
                    <a:pt x="1429131" y="589650"/>
                  </a:lnTo>
                  <a:cubicBezTo>
                    <a:pt x="1440701" y="589650"/>
                    <a:pt x="1450081" y="596326"/>
                    <a:pt x="1450081" y="604561"/>
                  </a:cubicBezTo>
                  <a:lnTo>
                    <a:pt x="1450081" y="650305"/>
                  </a:lnTo>
                  <a:lnTo>
                    <a:pt x="1450081" y="652018"/>
                  </a:lnTo>
                  <a:lnTo>
                    <a:pt x="1450081" y="677940"/>
                  </a:lnTo>
                  <a:cubicBezTo>
                    <a:pt x="1450081" y="686176"/>
                    <a:pt x="1440701" y="692853"/>
                    <a:pt x="1429131" y="692853"/>
                  </a:cubicBezTo>
                  <a:lnTo>
                    <a:pt x="1397401" y="692853"/>
                  </a:lnTo>
                  <a:cubicBezTo>
                    <a:pt x="1385831" y="692853"/>
                    <a:pt x="1376452" y="686176"/>
                    <a:pt x="1376452" y="677940"/>
                  </a:cubicBezTo>
                  <a:lnTo>
                    <a:pt x="1376452" y="652018"/>
                  </a:lnTo>
                  <a:lnTo>
                    <a:pt x="1376452" y="650305"/>
                  </a:lnTo>
                  <a:lnTo>
                    <a:pt x="1376452" y="604561"/>
                  </a:lnTo>
                  <a:cubicBezTo>
                    <a:pt x="1376452" y="596326"/>
                    <a:pt x="1385831" y="589650"/>
                    <a:pt x="1397401" y="589650"/>
                  </a:cubicBezTo>
                  <a:close/>
                  <a:moveTo>
                    <a:pt x="678433" y="589650"/>
                  </a:moveTo>
                  <a:lnTo>
                    <a:pt x="710163" y="589650"/>
                  </a:lnTo>
                  <a:cubicBezTo>
                    <a:pt x="721732" y="589650"/>
                    <a:pt x="731112" y="596326"/>
                    <a:pt x="731112" y="604561"/>
                  </a:cubicBezTo>
                  <a:lnTo>
                    <a:pt x="731112" y="650305"/>
                  </a:lnTo>
                  <a:lnTo>
                    <a:pt x="731112" y="652018"/>
                  </a:lnTo>
                  <a:lnTo>
                    <a:pt x="731112" y="677940"/>
                  </a:lnTo>
                  <a:cubicBezTo>
                    <a:pt x="731112" y="686176"/>
                    <a:pt x="721732" y="692853"/>
                    <a:pt x="710163" y="692853"/>
                  </a:cubicBezTo>
                  <a:lnTo>
                    <a:pt x="678433" y="692853"/>
                  </a:lnTo>
                  <a:cubicBezTo>
                    <a:pt x="666863" y="692853"/>
                    <a:pt x="657483" y="686176"/>
                    <a:pt x="657483" y="677940"/>
                  </a:cubicBezTo>
                  <a:lnTo>
                    <a:pt x="657483" y="652018"/>
                  </a:lnTo>
                  <a:lnTo>
                    <a:pt x="657483" y="650305"/>
                  </a:lnTo>
                  <a:lnTo>
                    <a:pt x="657483" y="604561"/>
                  </a:lnTo>
                  <a:cubicBezTo>
                    <a:pt x="657483" y="596326"/>
                    <a:pt x="666863" y="589650"/>
                    <a:pt x="678433" y="589650"/>
                  </a:cubicBezTo>
                  <a:close/>
                  <a:moveTo>
                    <a:pt x="2638652" y="586958"/>
                  </a:moveTo>
                  <a:cubicBezTo>
                    <a:pt x="2642095" y="586958"/>
                    <a:pt x="2645537" y="587891"/>
                    <a:pt x="2648164" y="589763"/>
                  </a:cubicBezTo>
                  <a:lnTo>
                    <a:pt x="2670710" y="605811"/>
                  </a:lnTo>
                  <a:cubicBezTo>
                    <a:pt x="2675963" y="609550"/>
                    <a:pt x="2675963" y="615614"/>
                    <a:pt x="2670708" y="619353"/>
                  </a:cubicBezTo>
                  <a:lnTo>
                    <a:pt x="2656301" y="629610"/>
                  </a:lnTo>
                  <a:cubicBezTo>
                    <a:pt x="2651048" y="633349"/>
                    <a:pt x="2642532" y="633349"/>
                    <a:pt x="2637277" y="629610"/>
                  </a:cubicBezTo>
                  <a:lnTo>
                    <a:pt x="2614732" y="613562"/>
                  </a:lnTo>
                  <a:cubicBezTo>
                    <a:pt x="2609479" y="609821"/>
                    <a:pt x="2609479" y="603758"/>
                    <a:pt x="2614732" y="600019"/>
                  </a:cubicBezTo>
                  <a:lnTo>
                    <a:pt x="2629140" y="589763"/>
                  </a:lnTo>
                  <a:cubicBezTo>
                    <a:pt x="2631767" y="587893"/>
                    <a:pt x="2635210" y="586958"/>
                    <a:pt x="2638652" y="586958"/>
                  </a:cubicBezTo>
                  <a:close/>
                  <a:moveTo>
                    <a:pt x="1918175" y="586958"/>
                  </a:moveTo>
                  <a:cubicBezTo>
                    <a:pt x="1921618" y="586958"/>
                    <a:pt x="1925060" y="587891"/>
                    <a:pt x="1927686" y="589763"/>
                  </a:cubicBezTo>
                  <a:lnTo>
                    <a:pt x="1950232" y="605811"/>
                  </a:lnTo>
                  <a:cubicBezTo>
                    <a:pt x="1955485" y="609550"/>
                    <a:pt x="1955485" y="615614"/>
                    <a:pt x="1950232" y="619353"/>
                  </a:cubicBezTo>
                  <a:lnTo>
                    <a:pt x="1935824" y="629610"/>
                  </a:lnTo>
                  <a:cubicBezTo>
                    <a:pt x="1930571" y="633349"/>
                    <a:pt x="1922054" y="633349"/>
                    <a:pt x="1916800" y="629610"/>
                  </a:cubicBezTo>
                  <a:lnTo>
                    <a:pt x="1894255" y="613562"/>
                  </a:lnTo>
                  <a:cubicBezTo>
                    <a:pt x="1889002" y="609821"/>
                    <a:pt x="1889002" y="603758"/>
                    <a:pt x="1894255" y="600019"/>
                  </a:cubicBezTo>
                  <a:lnTo>
                    <a:pt x="1908663" y="589763"/>
                  </a:lnTo>
                  <a:cubicBezTo>
                    <a:pt x="1911289" y="587893"/>
                    <a:pt x="1914732" y="586958"/>
                    <a:pt x="1918175" y="586958"/>
                  </a:cubicBezTo>
                  <a:close/>
                  <a:moveTo>
                    <a:pt x="1197842" y="586958"/>
                  </a:moveTo>
                  <a:cubicBezTo>
                    <a:pt x="1201286" y="586958"/>
                    <a:pt x="1204728" y="587891"/>
                    <a:pt x="1207355" y="589763"/>
                  </a:cubicBezTo>
                  <a:lnTo>
                    <a:pt x="1229899" y="605811"/>
                  </a:lnTo>
                  <a:cubicBezTo>
                    <a:pt x="1235153" y="609550"/>
                    <a:pt x="1235153" y="615614"/>
                    <a:pt x="1229899" y="619353"/>
                  </a:cubicBezTo>
                  <a:lnTo>
                    <a:pt x="1215492" y="629610"/>
                  </a:lnTo>
                  <a:cubicBezTo>
                    <a:pt x="1210238" y="633349"/>
                    <a:pt x="1201721" y="633349"/>
                    <a:pt x="1196468" y="629610"/>
                  </a:cubicBezTo>
                  <a:lnTo>
                    <a:pt x="1173924" y="613562"/>
                  </a:lnTo>
                  <a:cubicBezTo>
                    <a:pt x="1168671" y="609821"/>
                    <a:pt x="1168671" y="603758"/>
                    <a:pt x="1173924" y="600019"/>
                  </a:cubicBezTo>
                  <a:lnTo>
                    <a:pt x="1188331" y="589763"/>
                  </a:lnTo>
                  <a:cubicBezTo>
                    <a:pt x="1190957" y="587893"/>
                    <a:pt x="1194400" y="586958"/>
                    <a:pt x="1197842" y="586958"/>
                  </a:cubicBezTo>
                  <a:close/>
                  <a:moveTo>
                    <a:pt x="478875" y="586958"/>
                  </a:moveTo>
                  <a:cubicBezTo>
                    <a:pt x="482317" y="586958"/>
                    <a:pt x="485759" y="587891"/>
                    <a:pt x="488386" y="589763"/>
                  </a:cubicBezTo>
                  <a:lnTo>
                    <a:pt x="510932" y="605811"/>
                  </a:lnTo>
                  <a:cubicBezTo>
                    <a:pt x="516185" y="609550"/>
                    <a:pt x="516185" y="615614"/>
                    <a:pt x="510930" y="619353"/>
                  </a:cubicBezTo>
                  <a:lnTo>
                    <a:pt x="496524" y="629610"/>
                  </a:lnTo>
                  <a:cubicBezTo>
                    <a:pt x="491271" y="633349"/>
                    <a:pt x="482754" y="633349"/>
                    <a:pt x="477501" y="629610"/>
                  </a:cubicBezTo>
                  <a:lnTo>
                    <a:pt x="454955" y="613562"/>
                  </a:lnTo>
                  <a:cubicBezTo>
                    <a:pt x="449702" y="609821"/>
                    <a:pt x="449702" y="603758"/>
                    <a:pt x="454955" y="600019"/>
                  </a:cubicBezTo>
                  <a:lnTo>
                    <a:pt x="469363" y="589763"/>
                  </a:lnTo>
                  <a:cubicBezTo>
                    <a:pt x="471989" y="587893"/>
                    <a:pt x="475432" y="586958"/>
                    <a:pt x="478875" y="586958"/>
                  </a:cubicBezTo>
                  <a:close/>
                  <a:moveTo>
                    <a:pt x="2750481" y="574683"/>
                  </a:moveTo>
                  <a:cubicBezTo>
                    <a:pt x="2752388" y="574707"/>
                    <a:pt x="2754282" y="575249"/>
                    <a:pt x="2755713" y="576303"/>
                  </a:cubicBezTo>
                  <a:lnTo>
                    <a:pt x="2763554" y="582087"/>
                  </a:lnTo>
                  <a:cubicBezTo>
                    <a:pt x="2766412" y="584196"/>
                    <a:pt x="2766329" y="587554"/>
                    <a:pt x="2763367" y="589589"/>
                  </a:cubicBezTo>
                  <a:lnTo>
                    <a:pt x="2755243" y="595171"/>
                  </a:lnTo>
                  <a:cubicBezTo>
                    <a:pt x="2752281" y="597206"/>
                    <a:pt x="2747561" y="597147"/>
                    <a:pt x="2744703" y="595039"/>
                  </a:cubicBezTo>
                  <a:lnTo>
                    <a:pt x="2736861" y="589256"/>
                  </a:lnTo>
                  <a:cubicBezTo>
                    <a:pt x="2734002" y="587147"/>
                    <a:pt x="2734087" y="583787"/>
                    <a:pt x="2737048" y="581752"/>
                  </a:cubicBezTo>
                  <a:lnTo>
                    <a:pt x="2745171" y="576171"/>
                  </a:lnTo>
                  <a:cubicBezTo>
                    <a:pt x="2746653" y="575153"/>
                    <a:pt x="2748574" y="574659"/>
                    <a:pt x="2750481" y="574683"/>
                  </a:cubicBezTo>
                  <a:close/>
                  <a:moveTo>
                    <a:pt x="2030004" y="574683"/>
                  </a:moveTo>
                  <a:cubicBezTo>
                    <a:pt x="2031910" y="574707"/>
                    <a:pt x="2033806" y="575249"/>
                    <a:pt x="2035235" y="576303"/>
                  </a:cubicBezTo>
                  <a:lnTo>
                    <a:pt x="2043077" y="582087"/>
                  </a:lnTo>
                  <a:cubicBezTo>
                    <a:pt x="2045935" y="584196"/>
                    <a:pt x="2045852" y="587554"/>
                    <a:pt x="2042890" y="589589"/>
                  </a:cubicBezTo>
                  <a:lnTo>
                    <a:pt x="2034765" y="595171"/>
                  </a:lnTo>
                  <a:cubicBezTo>
                    <a:pt x="2031803" y="597206"/>
                    <a:pt x="2027085" y="597147"/>
                    <a:pt x="2024225" y="595039"/>
                  </a:cubicBezTo>
                  <a:lnTo>
                    <a:pt x="2016384" y="589256"/>
                  </a:lnTo>
                  <a:cubicBezTo>
                    <a:pt x="2013526" y="587147"/>
                    <a:pt x="2013609" y="583787"/>
                    <a:pt x="2016570" y="581752"/>
                  </a:cubicBezTo>
                  <a:lnTo>
                    <a:pt x="2024695" y="576171"/>
                  </a:lnTo>
                  <a:cubicBezTo>
                    <a:pt x="2026176" y="575153"/>
                    <a:pt x="2028096" y="574659"/>
                    <a:pt x="2030004" y="574683"/>
                  </a:cubicBezTo>
                  <a:close/>
                  <a:moveTo>
                    <a:pt x="1309672" y="574683"/>
                  </a:moveTo>
                  <a:cubicBezTo>
                    <a:pt x="1311579" y="574707"/>
                    <a:pt x="1313474" y="575249"/>
                    <a:pt x="1314903" y="576303"/>
                  </a:cubicBezTo>
                  <a:lnTo>
                    <a:pt x="1322744" y="582087"/>
                  </a:lnTo>
                  <a:cubicBezTo>
                    <a:pt x="1325604" y="584196"/>
                    <a:pt x="1325520" y="587554"/>
                    <a:pt x="1322558" y="589589"/>
                  </a:cubicBezTo>
                  <a:lnTo>
                    <a:pt x="1314434" y="595171"/>
                  </a:lnTo>
                  <a:cubicBezTo>
                    <a:pt x="1311471" y="597206"/>
                    <a:pt x="1306752" y="597147"/>
                    <a:pt x="1303893" y="595039"/>
                  </a:cubicBezTo>
                  <a:lnTo>
                    <a:pt x="1296052" y="589256"/>
                  </a:lnTo>
                  <a:cubicBezTo>
                    <a:pt x="1293194" y="587147"/>
                    <a:pt x="1293278" y="583787"/>
                    <a:pt x="1296239" y="581752"/>
                  </a:cubicBezTo>
                  <a:lnTo>
                    <a:pt x="1304363" y="576171"/>
                  </a:lnTo>
                  <a:cubicBezTo>
                    <a:pt x="1305844" y="575153"/>
                    <a:pt x="1307764" y="574659"/>
                    <a:pt x="1309672" y="574683"/>
                  </a:cubicBezTo>
                  <a:close/>
                  <a:moveTo>
                    <a:pt x="590703" y="574683"/>
                  </a:moveTo>
                  <a:cubicBezTo>
                    <a:pt x="592610" y="574707"/>
                    <a:pt x="594506" y="575249"/>
                    <a:pt x="595935" y="576303"/>
                  </a:cubicBezTo>
                  <a:lnTo>
                    <a:pt x="603776" y="582087"/>
                  </a:lnTo>
                  <a:cubicBezTo>
                    <a:pt x="606635" y="584196"/>
                    <a:pt x="606552" y="587554"/>
                    <a:pt x="603589" y="589589"/>
                  </a:cubicBezTo>
                  <a:lnTo>
                    <a:pt x="595465" y="595171"/>
                  </a:lnTo>
                  <a:cubicBezTo>
                    <a:pt x="592503" y="597206"/>
                    <a:pt x="587784" y="597147"/>
                    <a:pt x="584925" y="595039"/>
                  </a:cubicBezTo>
                  <a:lnTo>
                    <a:pt x="577084" y="589256"/>
                  </a:lnTo>
                  <a:cubicBezTo>
                    <a:pt x="574226" y="587147"/>
                    <a:pt x="574309" y="583787"/>
                    <a:pt x="577270" y="581752"/>
                  </a:cubicBezTo>
                  <a:lnTo>
                    <a:pt x="585394" y="576171"/>
                  </a:lnTo>
                  <a:cubicBezTo>
                    <a:pt x="586876" y="575153"/>
                    <a:pt x="588796" y="574659"/>
                    <a:pt x="590703" y="574683"/>
                  </a:cubicBezTo>
                  <a:close/>
                  <a:moveTo>
                    <a:pt x="2381969" y="574255"/>
                  </a:moveTo>
                  <a:cubicBezTo>
                    <a:pt x="2384073" y="574321"/>
                    <a:pt x="2386139" y="574959"/>
                    <a:pt x="2387673" y="576151"/>
                  </a:cubicBezTo>
                  <a:lnTo>
                    <a:pt x="2394254" y="581272"/>
                  </a:lnTo>
                  <a:cubicBezTo>
                    <a:pt x="2397321" y="583657"/>
                    <a:pt x="2397090" y="587360"/>
                    <a:pt x="2393738" y="589543"/>
                  </a:cubicBezTo>
                  <a:lnTo>
                    <a:pt x="2386546" y="594229"/>
                  </a:lnTo>
                  <a:cubicBezTo>
                    <a:pt x="2383195" y="596412"/>
                    <a:pt x="2377992" y="596246"/>
                    <a:pt x="2374926" y="593861"/>
                  </a:cubicBezTo>
                  <a:lnTo>
                    <a:pt x="2368344" y="588741"/>
                  </a:lnTo>
                  <a:cubicBezTo>
                    <a:pt x="2365279" y="586356"/>
                    <a:pt x="2365510" y="582652"/>
                    <a:pt x="2368859" y="580470"/>
                  </a:cubicBezTo>
                  <a:lnTo>
                    <a:pt x="2376052" y="575785"/>
                  </a:lnTo>
                  <a:cubicBezTo>
                    <a:pt x="2377727" y="574694"/>
                    <a:pt x="2379866" y="574189"/>
                    <a:pt x="2381969" y="574255"/>
                  </a:cubicBezTo>
                  <a:close/>
                  <a:moveTo>
                    <a:pt x="1661492" y="574255"/>
                  </a:moveTo>
                  <a:cubicBezTo>
                    <a:pt x="1663595" y="574321"/>
                    <a:pt x="1665663" y="574959"/>
                    <a:pt x="1667196" y="576151"/>
                  </a:cubicBezTo>
                  <a:lnTo>
                    <a:pt x="1673777" y="581272"/>
                  </a:lnTo>
                  <a:cubicBezTo>
                    <a:pt x="1676843" y="583657"/>
                    <a:pt x="1676612" y="587360"/>
                    <a:pt x="1673261" y="589543"/>
                  </a:cubicBezTo>
                  <a:lnTo>
                    <a:pt x="1666068" y="594229"/>
                  </a:lnTo>
                  <a:cubicBezTo>
                    <a:pt x="1662717" y="596412"/>
                    <a:pt x="1657516" y="596246"/>
                    <a:pt x="1654448" y="593861"/>
                  </a:cubicBezTo>
                  <a:lnTo>
                    <a:pt x="1647868" y="588741"/>
                  </a:lnTo>
                  <a:cubicBezTo>
                    <a:pt x="1644801" y="586356"/>
                    <a:pt x="1645032" y="582652"/>
                    <a:pt x="1648383" y="580470"/>
                  </a:cubicBezTo>
                  <a:lnTo>
                    <a:pt x="1655576" y="575785"/>
                  </a:lnTo>
                  <a:cubicBezTo>
                    <a:pt x="1657251" y="574694"/>
                    <a:pt x="1659389" y="574189"/>
                    <a:pt x="1661492" y="574255"/>
                  </a:cubicBezTo>
                  <a:close/>
                  <a:moveTo>
                    <a:pt x="941160" y="574255"/>
                  </a:moveTo>
                  <a:cubicBezTo>
                    <a:pt x="943263" y="574321"/>
                    <a:pt x="945331" y="574959"/>
                    <a:pt x="946864" y="576151"/>
                  </a:cubicBezTo>
                  <a:lnTo>
                    <a:pt x="953445" y="581272"/>
                  </a:lnTo>
                  <a:cubicBezTo>
                    <a:pt x="956511" y="583657"/>
                    <a:pt x="956281" y="587360"/>
                    <a:pt x="952930" y="589543"/>
                  </a:cubicBezTo>
                  <a:lnTo>
                    <a:pt x="945737" y="594229"/>
                  </a:lnTo>
                  <a:cubicBezTo>
                    <a:pt x="942386" y="596412"/>
                    <a:pt x="937183" y="596246"/>
                    <a:pt x="934117" y="593861"/>
                  </a:cubicBezTo>
                  <a:lnTo>
                    <a:pt x="927535" y="588741"/>
                  </a:lnTo>
                  <a:cubicBezTo>
                    <a:pt x="924468" y="586356"/>
                    <a:pt x="924700" y="582652"/>
                    <a:pt x="928050" y="580470"/>
                  </a:cubicBezTo>
                  <a:lnTo>
                    <a:pt x="935243" y="575785"/>
                  </a:lnTo>
                  <a:cubicBezTo>
                    <a:pt x="936919" y="574694"/>
                    <a:pt x="939058" y="574189"/>
                    <a:pt x="941160" y="574255"/>
                  </a:cubicBezTo>
                  <a:close/>
                  <a:moveTo>
                    <a:pt x="222191" y="574255"/>
                  </a:moveTo>
                  <a:cubicBezTo>
                    <a:pt x="224295" y="574321"/>
                    <a:pt x="226362" y="574959"/>
                    <a:pt x="227896" y="576151"/>
                  </a:cubicBezTo>
                  <a:lnTo>
                    <a:pt x="234476" y="581272"/>
                  </a:lnTo>
                  <a:cubicBezTo>
                    <a:pt x="237543" y="583657"/>
                    <a:pt x="237312" y="587360"/>
                    <a:pt x="233961" y="589543"/>
                  </a:cubicBezTo>
                  <a:lnTo>
                    <a:pt x="226768" y="594229"/>
                  </a:lnTo>
                  <a:cubicBezTo>
                    <a:pt x="223417" y="596412"/>
                    <a:pt x="218214" y="596246"/>
                    <a:pt x="215149" y="593861"/>
                  </a:cubicBezTo>
                  <a:lnTo>
                    <a:pt x="208567" y="588741"/>
                  </a:lnTo>
                  <a:cubicBezTo>
                    <a:pt x="205501" y="586356"/>
                    <a:pt x="205732" y="582652"/>
                    <a:pt x="209083" y="580470"/>
                  </a:cubicBezTo>
                  <a:lnTo>
                    <a:pt x="216274" y="575785"/>
                  </a:lnTo>
                  <a:cubicBezTo>
                    <a:pt x="217950" y="574694"/>
                    <a:pt x="220089" y="574189"/>
                    <a:pt x="222191" y="574255"/>
                  </a:cubicBezTo>
                  <a:close/>
                  <a:moveTo>
                    <a:pt x="2821437" y="563998"/>
                  </a:moveTo>
                  <a:cubicBezTo>
                    <a:pt x="2823344" y="564022"/>
                    <a:pt x="2825239" y="564563"/>
                    <a:pt x="2826668" y="565618"/>
                  </a:cubicBezTo>
                  <a:lnTo>
                    <a:pt x="2834509" y="571401"/>
                  </a:lnTo>
                  <a:cubicBezTo>
                    <a:pt x="2837369" y="573510"/>
                    <a:pt x="2837284" y="576869"/>
                    <a:pt x="2834323" y="578905"/>
                  </a:cubicBezTo>
                  <a:lnTo>
                    <a:pt x="2826199" y="584486"/>
                  </a:lnTo>
                  <a:cubicBezTo>
                    <a:pt x="2823236" y="586522"/>
                    <a:pt x="2818518" y="586462"/>
                    <a:pt x="2815658" y="584353"/>
                  </a:cubicBezTo>
                  <a:lnTo>
                    <a:pt x="2807818" y="578570"/>
                  </a:lnTo>
                  <a:cubicBezTo>
                    <a:pt x="2804958" y="576461"/>
                    <a:pt x="2805042" y="573102"/>
                    <a:pt x="2808004" y="571067"/>
                  </a:cubicBezTo>
                  <a:lnTo>
                    <a:pt x="2816128" y="565485"/>
                  </a:lnTo>
                  <a:cubicBezTo>
                    <a:pt x="2817610" y="564467"/>
                    <a:pt x="2819529" y="563974"/>
                    <a:pt x="2821437" y="563998"/>
                  </a:cubicBezTo>
                  <a:close/>
                  <a:moveTo>
                    <a:pt x="2100960" y="563998"/>
                  </a:moveTo>
                  <a:cubicBezTo>
                    <a:pt x="2102867" y="564022"/>
                    <a:pt x="2104761" y="564563"/>
                    <a:pt x="2106190" y="565618"/>
                  </a:cubicBezTo>
                  <a:lnTo>
                    <a:pt x="2114032" y="571401"/>
                  </a:lnTo>
                  <a:cubicBezTo>
                    <a:pt x="2116891" y="573510"/>
                    <a:pt x="2116807" y="576869"/>
                    <a:pt x="2113846" y="578905"/>
                  </a:cubicBezTo>
                  <a:lnTo>
                    <a:pt x="2105722" y="584486"/>
                  </a:lnTo>
                  <a:cubicBezTo>
                    <a:pt x="2102760" y="586522"/>
                    <a:pt x="2098041" y="586462"/>
                    <a:pt x="2095182" y="584353"/>
                  </a:cubicBezTo>
                  <a:lnTo>
                    <a:pt x="2087341" y="578570"/>
                  </a:lnTo>
                  <a:cubicBezTo>
                    <a:pt x="2084481" y="576461"/>
                    <a:pt x="2084565" y="573102"/>
                    <a:pt x="2087527" y="571067"/>
                  </a:cubicBezTo>
                  <a:lnTo>
                    <a:pt x="2095650" y="565485"/>
                  </a:lnTo>
                  <a:cubicBezTo>
                    <a:pt x="2097132" y="564467"/>
                    <a:pt x="2099052" y="563974"/>
                    <a:pt x="2100960" y="563998"/>
                  </a:cubicBezTo>
                  <a:close/>
                  <a:moveTo>
                    <a:pt x="1380628" y="563998"/>
                  </a:moveTo>
                  <a:cubicBezTo>
                    <a:pt x="1382535" y="564022"/>
                    <a:pt x="1384430" y="564563"/>
                    <a:pt x="1385859" y="565618"/>
                  </a:cubicBezTo>
                  <a:lnTo>
                    <a:pt x="1393701" y="571401"/>
                  </a:lnTo>
                  <a:cubicBezTo>
                    <a:pt x="1396559" y="573510"/>
                    <a:pt x="1396475" y="576869"/>
                    <a:pt x="1393513" y="578905"/>
                  </a:cubicBezTo>
                  <a:lnTo>
                    <a:pt x="1385389" y="584486"/>
                  </a:lnTo>
                  <a:cubicBezTo>
                    <a:pt x="1382428" y="586522"/>
                    <a:pt x="1377709" y="586462"/>
                    <a:pt x="1374849" y="584353"/>
                  </a:cubicBezTo>
                  <a:lnTo>
                    <a:pt x="1367008" y="578570"/>
                  </a:lnTo>
                  <a:cubicBezTo>
                    <a:pt x="1364150" y="576461"/>
                    <a:pt x="1364233" y="573102"/>
                    <a:pt x="1367195" y="571067"/>
                  </a:cubicBezTo>
                  <a:lnTo>
                    <a:pt x="1375318" y="565485"/>
                  </a:lnTo>
                  <a:cubicBezTo>
                    <a:pt x="1376800" y="564467"/>
                    <a:pt x="1378721" y="563974"/>
                    <a:pt x="1380628" y="563998"/>
                  </a:cubicBezTo>
                  <a:close/>
                  <a:moveTo>
                    <a:pt x="661660" y="563998"/>
                  </a:moveTo>
                  <a:cubicBezTo>
                    <a:pt x="663567" y="564022"/>
                    <a:pt x="665461" y="564563"/>
                    <a:pt x="666891" y="565618"/>
                  </a:cubicBezTo>
                  <a:lnTo>
                    <a:pt x="674732" y="571401"/>
                  </a:lnTo>
                  <a:cubicBezTo>
                    <a:pt x="677591" y="573510"/>
                    <a:pt x="677507" y="576869"/>
                    <a:pt x="674546" y="578905"/>
                  </a:cubicBezTo>
                  <a:lnTo>
                    <a:pt x="666422" y="584486"/>
                  </a:lnTo>
                  <a:cubicBezTo>
                    <a:pt x="663459" y="586522"/>
                    <a:pt x="658741" y="586462"/>
                    <a:pt x="655881" y="584353"/>
                  </a:cubicBezTo>
                  <a:lnTo>
                    <a:pt x="648041" y="578570"/>
                  </a:lnTo>
                  <a:cubicBezTo>
                    <a:pt x="645181" y="576461"/>
                    <a:pt x="645266" y="573102"/>
                    <a:pt x="648227" y="571067"/>
                  </a:cubicBezTo>
                  <a:lnTo>
                    <a:pt x="656351" y="565485"/>
                  </a:lnTo>
                  <a:cubicBezTo>
                    <a:pt x="657832" y="564467"/>
                    <a:pt x="659752" y="563974"/>
                    <a:pt x="661660" y="563998"/>
                  </a:cubicBezTo>
                  <a:close/>
                  <a:moveTo>
                    <a:pt x="2568205" y="554454"/>
                  </a:moveTo>
                  <a:cubicBezTo>
                    <a:pt x="2573094" y="554454"/>
                    <a:pt x="2577985" y="555782"/>
                    <a:pt x="2581716" y="558437"/>
                  </a:cubicBezTo>
                  <a:lnTo>
                    <a:pt x="2602181" y="573006"/>
                  </a:lnTo>
                  <a:cubicBezTo>
                    <a:pt x="2609643" y="578318"/>
                    <a:pt x="2609643" y="586931"/>
                    <a:pt x="2602181" y="592242"/>
                  </a:cubicBezTo>
                  <a:lnTo>
                    <a:pt x="2580671" y="607553"/>
                  </a:lnTo>
                  <a:cubicBezTo>
                    <a:pt x="2573211" y="612866"/>
                    <a:pt x="2561111" y="612865"/>
                    <a:pt x="2553650" y="607553"/>
                  </a:cubicBezTo>
                  <a:lnTo>
                    <a:pt x="2533185" y="592986"/>
                  </a:lnTo>
                  <a:cubicBezTo>
                    <a:pt x="2525723" y="587673"/>
                    <a:pt x="2525722" y="579061"/>
                    <a:pt x="2533185" y="573750"/>
                  </a:cubicBezTo>
                  <a:lnTo>
                    <a:pt x="2554695" y="558437"/>
                  </a:lnTo>
                  <a:cubicBezTo>
                    <a:pt x="2558425" y="555781"/>
                    <a:pt x="2563315" y="554454"/>
                    <a:pt x="2568205" y="554454"/>
                  </a:cubicBezTo>
                  <a:close/>
                  <a:moveTo>
                    <a:pt x="1847728" y="554454"/>
                  </a:moveTo>
                  <a:cubicBezTo>
                    <a:pt x="1852618" y="554454"/>
                    <a:pt x="1857508" y="555782"/>
                    <a:pt x="1861239" y="558437"/>
                  </a:cubicBezTo>
                  <a:lnTo>
                    <a:pt x="1881704" y="573006"/>
                  </a:lnTo>
                  <a:cubicBezTo>
                    <a:pt x="1889165" y="578318"/>
                    <a:pt x="1889165" y="586931"/>
                    <a:pt x="1881704" y="592242"/>
                  </a:cubicBezTo>
                  <a:lnTo>
                    <a:pt x="1860194" y="607553"/>
                  </a:lnTo>
                  <a:cubicBezTo>
                    <a:pt x="1852733" y="612866"/>
                    <a:pt x="1840634" y="612865"/>
                    <a:pt x="1833172" y="607553"/>
                  </a:cubicBezTo>
                  <a:lnTo>
                    <a:pt x="1812708" y="592986"/>
                  </a:lnTo>
                  <a:cubicBezTo>
                    <a:pt x="1805246" y="587673"/>
                    <a:pt x="1805245" y="579061"/>
                    <a:pt x="1812708" y="573750"/>
                  </a:cubicBezTo>
                  <a:lnTo>
                    <a:pt x="1834217" y="558437"/>
                  </a:lnTo>
                  <a:cubicBezTo>
                    <a:pt x="1837947" y="555781"/>
                    <a:pt x="1842838" y="554454"/>
                    <a:pt x="1847728" y="554454"/>
                  </a:cubicBezTo>
                  <a:close/>
                  <a:moveTo>
                    <a:pt x="1127395" y="554454"/>
                  </a:moveTo>
                  <a:cubicBezTo>
                    <a:pt x="1132286" y="554454"/>
                    <a:pt x="1137176" y="555782"/>
                    <a:pt x="1140906" y="558437"/>
                  </a:cubicBezTo>
                  <a:lnTo>
                    <a:pt x="1161371" y="573006"/>
                  </a:lnTo>
                  <a:cubicBezTo>
                    <a:pt x="1168834" y="578318"/>
                    <a:pt x="1168834" y="586931"/>
                    <a:pt x="1161371" y="592242"/>
                  </a:cubicBezTo>
                  <a:lnTo>
                    <a:pt x="1139862" y="607553"/>
                  </a:lnTo>
                  <a:cubicBezTo>
                    <a:pt x="1132400" y="612866"/>
                    <a:pt x="1120302" y="612865"/>
                    <a:pt x="1112840" y="607553"/>
                  </a:cubicBezTo>
                  <a:lnTo>
                    <a:pt x="1092376" y="592986"/>
                  </a:lnTo>
                  <a:cubicBezTo>
                    <a:pt x="1084914" y="587673"/>
                    <a:pt x="1084914" y="579061"/>
                    <a:pt x="1092376" y="573750"/>
                  </a:cubicBezTo>
                  <a:lnTo>
                    <a:pt x="1113886" y="558437"/>
                  </a:lnTo>
                  <a:cubicBezTo>
                    <a:pt x="1117616" y="555781"/>
                    <a:pt x="1122506" y="554454"/>
                    <a:pt x="1127395" y="554454"/>
                  </a:cubicBezTo>
                  <a:close/>
                  <a:moveTo>
                    <a:pt x="408428" y="554454"/>
                  </a:moveTo>
                  <a:cubicBezTo>
                    <a:pt x="413318" y="554454"/>
                    <a:pt x="418207" y="555782"/>
                    <a:pt x="421939" y="558437"/>
                  </a:cubicBezTo>
                  <a:lnTo>
                    <a:pt x="442404" y="573006"/>
                  </a:lnTo>
                  <a:cubicBezTo>
                    <a:pt x="449865" y="578318"/>
                    <a:pt x="449865" y="586931"/>
                    <a:pt x="442404" y="592242"/>
                  </a:cubicBezTo>
                  <a:lnTo>
                    <a:pt x="420895" y="607553"/>
                  </a:lnTo>
                  <a:cubicBezTo>
                    <a:pt x="413433" y="612866"/>
                    <a:pt x="401334" y="612865"/>
                    <a:pt x="393873" y="607553"/>
                  </a:cubicBezTo>
                  <a:lnTo>
                    <a:pt x="373408" y="592986"/>
                  </a:lnTo>
                  <a:cubicBezTo>
                    <a:pt x="365945" y="587673"/>
                    <a:pt x="365945" y="579061"/>
                    <a:pt x="373408" y="573750"/>
                  </a:cubicBezTo>
                  <a:lnTo>
                    <a:pt x="394917" y="558437"/>
                  </a:lnTo>
                  <a:cubicBezTo>
                    <a:pt x="398647" y="555781"/>
                    <a:pt x="403537" y="554454"/>
                    <a:pt x="408428" y="554454"/>
                  </a:cubicBezTo>
                  <a:close/>
                  <a:moveTo>
                    <a:pt x="2936987" y="552718"/>
                  </a:moveTo>
                  <a:lnTo>
                    <a:pt x="2963741" y="643994"/>
                  </a:lnTo>
                  <a:lnTo>
                    <a:pt x="2937125" y="643994"/>
                  </a:lnTo>
                  <a:cubicBezTo>
                    <a:pt x="2916967" y="643994"/>
                    <a:pt x="2900626" y="632361"/>
                    <a:pt x="2900626" y="618013"/>
                  </a:cubicBezTo>
                  <a:cubicBezTo>
                    <a:pt x="2900626" y="604894"/>
                    <a:pt x="2900627" y="591776"/>
                    <a:pt x="2900627" y="578658"/>
                  </a:cubicBezTo>
                  <a:cubicBezTo>
                    <a:pt x="2900627" y="571484"/>
                    <a:pt x="2904712" y="564988"/>
                    <a:pt x="2911317" y="560287"/>
                  </a:cubicBezTo>
                  <a:close/>
                  <a:moveTo>
                    <a:pt x="2216648" y="552677"/>
                  </a:moveTo>
                  <a:lnTo>
                    <a:pt x="2268093" y="552677"/>
                  </a:lnTo>
                  <a:lnTo>
                    <a:pt x="2319542" y="552677"/>
                  </a:lnTo>
                  <a:cubicBezTo>
                    <a:pt x="2339699" y="552677"/>
                    <a:pt x="2356039" y="564309"/>
                    <a:pt x="2356039" y="578658"/>
                  </a:cubicBezTo>
                  <a:lnTo>
                    <a:pt x="2356039" y="618013"/>
                  </a:lnTo>
                  <a:cubicBezTo>
                    <a:pt x="2356039" y="632361"/>
                    <a:pt x="2339699" y="643994"/>
                    <a:pt x="2319542" y="643994"/>
                  </a:cubicBezTo>
                  <a:lnTo>
                    <a:pt x="2268093" y="643994"/>
                  </a:lnTo>
                  <a:lnTo>
                    <a:pt x="2216647" y="643994"/>
                  </a:lnTo>
                  <a:cubicBezTo>
                    <a:pt x="2196490" y="643994"/>
                    <a:pt x="2180149" y="632361"/>
                    <a:pt x="2180149" y="618013"/>
                  </a:cubicBezTo>
                  <a:cubicBezTo>
                    <a:pt x="2180149" y="604894"/>
                    <a:pt x="2180149" y="591776"/>
                    <a:pt x="2180149" y="578658"/>
                  </a:cubicBezTo>
                  <a:cubicBezTo>
                    <a:pt x="2180149" y="564309"/>
                    <a:pt x="2196490" y="552677"/>
                    <a:pt x="2216648" y="552677"/>
                  </a:cubicBezTo>
                  <a:close/>
                  <a:moveTo>
                    <a:pt x="1496315" y="552677"/>
                  </a:moveTo>
                  <a:lnTo>
                    <a:pt x="1547762" y="552677"/>
                  </a:lnTo>
                  <a:lnTo>
                    <a:pt x="1599066" y="552677"/>
                  </a:lnTo>
                  <a:cubicBezTo>
                    <a:pt x="1619222" y="552677"/>
                    <a:pt x="1635562" y="564309"/>
                    <a:pt x="1635562" y="578658"/>
                  </a:cubicBezTo>
                  <a:lnTo>
                    <a:pt x="1635562" y="618013"/>
                  </a:lnTo>
                  <a:cubicBezTo>
                    <a:pt x="1635562" y="632361"/>
                    <a:pt x="1619221" y="643994"/>
                    <a:pt x="1599066" y="643994"/>
                  </a:cubicBezTo>
                  <a:lnTo>
                    <a:pt x="1547762" y="643994"/>
                  </a:lnTo>
                  <a:lnTo>
                    <a:pt x="1547617" y="643994"/>
                  </a:lnTo>
                  <a:lnTo>
                    <a:pt x="1496315" y="643994"/>
                  </a:lnTo>
                  <a:cubicBezTo>
                    <a:pt x="1476159" y="643994"/>
                    <a:pt x="1459817" y="632361"/>
                    <a:pt x="1459817" y="618013"/>
                  </a:cubicBezTo>
                  <a:cubicBezTo>
                    <a:pt x="1459818" y="604894"/>
                    <a:pt x="1459818" y="591776"/>
                    <a:pt x="1459818" y="578658"/>
                  </a:cubicBezTo>
                  <a:cubicBezTo>
                    <a:pt x="1459818" y="564309"/>
                    <a:pt x="1476159" y="552677"/>
                    <a:pt x="1496315" y="552677"/>
                  </a:cubicBezTo>
                  <a:close/>
                  <a:moveTo>
                    <a:pt x="777348" y="552677"/>
                  </a:moveTo>
                  <a:lnTo>
                    <a:pt x="828793" y="552677"/>
                  </a:lnTo>
                  <a:lnTo>
                    <a:pt x="878733" y="552677"/>
                  </a:lnTo>
                  <a:cubicBezTo>
                    <a:pt x="898890" y="552677"/>
                    <a:pt x="915230" y="564309"/>
                    <a:pt x="915230" y="578658"/>
                  </a:cubicBezTo>
                  <a:lnTo>
                    <a:pt x="915230" y="618013"/>
                  </a:lnTo>
                  <a:cubicBezTo>
                    <a:pt x="915230" y="632361"/>
                    <a:pt x="898890" y="643994"/>
                    <a:pt x="878733" y="643994"/>
                  </a:cubicBezTo>
                  <a:lnTo>
                    <a:pt x="828793" y="643994"/>
                  </a:lnTo>
                  <a:lnTo>
                    <a:pt x="827284" y="643994"/>
                  </a:lnTo>
                  <a:lnTo>
                    <a:pt x="777347" y="643994"/>
                  </a:lnTo>
                  <a:cubicBezTo>
                    <a:pt x="757189" y="643994"/>
                    <a:pt x="740849" y="632361"/>
                    <a:pt x="740849" y="618013"/>
                  </a:cubicBezTo>
                  <a:cubicBezTo>
                    <a:pt x="740849" y="604894"/>
                    <a:pt x="740849" y="591776"/>
                    <a:pt x="740850" y="578658"/>
                  </a:cubicBezTo>
                  <a:cubicBezTo>
                    <a:pt x="740850" y="564309"/>
                    <a:pt x="757189" y="552677"/>
                    <a:pt x="777348" y="552677"/>
                  </a:cubicBezTo>
                  <a:close/>
                  <a:moveTo>
                    <a:pt x="57015" y="552677"/>
                  </a:moveTo>
                  <a:lnTo>
                    <a:pt x="108461" y="552677"/>
                  </a:lnTo>
                  <a:lnTo>
                    <a:pt x="159764" y="552677"/>
                  </a:lnTo>
                  <a:cubicBezTo>
                    <a:pt x="179921" y="552677"/>
                    <a:pt x="196262" y="564309"/>
                    <a:pt x="196262" y="578658"/>
                  </a:cubicBezTo>
                  <a:lnTo>
                    <a:pt x="196262" y="618013"/>
                  </a:lnTo>
                  <a:cubicBezTo>
                    <a:pt x="196262" y="632361"/>
                    <a:pt x="179921" y="643994"/>
                    <a:pt x="159764" y="643994"/>
                  </a:cubicBezTo>
                  <a:lnTo>
                    <a:pt x="108461" y="643994"/>
                  </a:lnTo>
                  <a:lnTo>
                    <a:pt x="108317" y="643994"/>
                  </a:lnTo>
                  <a:lnTo>
                    <a:pt x="57015" y="643994"/>
                  </a:lnTo>
                  <a:cubicBezTo>
                    <a:pt x="46936" y="643994"/>
                    <a:pt x="37812" y="641086"/>
                    <a:pt x="31207" y="636384"/>
                  </a:cubicBezTo>
                  <a:lnTo>
                    <a:pt x="29964" y="634249"/>
                  </a:lnTo>
                  <a:lnTo>
                    <a:pt x="53576" y="553691"/>
                  </a:lnTo>
                  <a:close/>
                  <a:moveTo>
                    <a:pt x="2693235" y="549068"/>
                  </a:moveTo>
                  <a:cubicBezTo>
                    <a:pt x="2697514" y="549068"/>
                    <a:pt x="2701795" y="550231"/>
                    <a:pt x="2705061" y="552555"/>
                  </a:cubicBezTo>
                  <a:lnTo>
                    <a:pt x="2722975" y="565308"/>
                  </a:lnTo>
                  <a:cubicBezTo>
                    <a:pt x="2729507" y="569958"/>
                    <a:pt x="2729507" y="577497"/>
                    <a:pt x="2722975" y="582147"/>
                  </a:cubicBezTo>
                  <a:lnTo>
                    <a:pt x="2700236" y="598334"/>
                  </a:lnTo>
                  <a:cubicBezTo>
                    <a:pt x="2693704" y="602985"/>
                    <a:pt x="2683113" y="602985"/>
                    <a:pt x="2676582" y="598334"/>
                  </a:cubicBezTo>
                  <a:lnTo>
                    <a:pt x="2658667" y="585581"/>
                  </a:lnTo>
                  <a:cubicBezTo>
                    <a:pt x="2652135" y="580932"/>
                    <a:pt x="2652135" y="573392"/>
                    <a:pt x="2658667" y="568743"/>
                  </a:cubicBezTo>
                  <a:lnTo>
                    <a:pt x="2681406" y="552555"/>
                  </a:lnTo>
                  <a:cubicBezTo>
                    <a:pt x="2684673" y="550230"/>
                    <a:pt x="2688954" y="549068"/>
                    <a:pt x="2693235" y="549068"/>
                  </a:cubicBezTo>
                  <a:close/>
                  <a:moveTo>
                    <a:pt x="1972757" y="549068"/>
                  </a:moveTo>
                  <a:cubicBezTo>
                    <a:pt x="1977036" y="549068"/>
                    <a:pt x="1981317" y="550231"/>
                    <a:pt x="1984584" y="552555"/>
                  </a:cubicBezTo>
                  <a:lnTo>
                    <a:pt x="2002497" y="565308"/>
                  </a:lnTo>
                  <a:cubicBezTo>
                    <a:pt x="2009030" y="569958"/>
                    <a:pt x="2009030" y="577497"/>
                    <a:pt x="2002497" y="582147"/>
                  </a:cubicBezTo>
                  <a:lnTo>
                    <a:pt x="1979759" y="598334"/>
                  </a:lnTo>
                  <a:cubicBezTo>
                    <a:pt x="1973226" y="602985"/>
                    <a:pt x="1962637" y="602985"/>
                    <a:pt x="1956104" y="598334"/>
                  </a:cubicBezTo>
                  <a:lnTo>
                    <a:pt x="1938190" y="585581"/>
                  </a:lnTo>
                  <a:cubicBezTo>
                    <a:pt x="1931657" y="580932"/>
                    <a:pt x="1931657" y="573392"/>
                    <a:pt x="1938190" y="568743"/>
                  </a:cubicBezTo>
                  <a:lnTo>
                    <a:pt x="1960929" y="552555"/>
                  </a:lnTo>
                  <a:cubicBezTo>
                    <a:pt x="1964195" y="550230"/>
                    <a:pt x="1968476" y="549068"/>
                    <a:pt x="1972757" y="549068"/>
                  </a:cubicBezTo>
                  <a:close/>
                  <a:moveTo>
                    <a:pt x="1252425" y="549068"/>
                  </a:moveTo>
                  <a:cubicBezTo>
                    <a:pt x="1256705" y="549068"/>
                    <a:pt x="1260986" y="550231"/>
                    <a:pt x="1264252" y="552555"/>
                  </a:cubicBezTo>
                  <a:lnTo>
                    <a:pt x="1282166" y="565308"/>
                  </a:lnTo>
                  <a:cubicBezTo>
                    <a:pt x="1288699" y="569958"/>
                    <a:pt x="1288699" y="577497"/>
                    <a:pt x="1282166" y="582147"/>
                  </a:cubicBezTo>
                  <a:lnTo>
                    <a:pt x="1259426" y="598334"/>
                  </a:lnTo>
                  <a:cubicBezTo>
                    <a:pt x="1252895" y="602985"/>
                    <a:pt x="1242305" y="602985"/>
                    <a:pt x="1235772" y="598334"/>
                  </a:cubicBezTo>
                  <a:lnTo>
                    <a:pt x="1217858" y="585581"/>
                  </a:lnTo>
                  <a:cubicBezTo>
                    <a:pt x="1211326" y="580932"/>
                    <a:pt x="1211326" y="573392"/>
                    <a:pt x="1217858" y="568743"/>
                  </a:cubicBezTo>
                  <a:lnTo>
                    <a:pt x="1240597" y="552555"/>
                  </a:lnTo>
                  <a:cubicBezTo>
                    <a:pt x="1243863" y="550230"/>
                    <a:pt x="1248144" y="549068"/>
                    <a:pt x="1252425" y="549068"/>
                  </a:cubicBezTo>
                  <a:close/>
                  <a:moveTo>
                    <a:pt x="533456" y="549068"/>
                  </a:moveTo>
                  <a:cubicBezTo>
                    <a:pt x="537737" y="549068"/>
                    <a:pt x="542017" y="550231"/>
                    <a:pt x="545283" y="552555"/>
                  </a:cubicBezTo>
                  <a:lnTo>
                    <a:pt x="563198" y="565308"/>
                  </a:lnTo>
                  <a:cubicBezTo>
                    <a:pt x="569730" y="569958"/>
                    <a:pt x="569730" y="577497"/>
                    <a:pt x="563197" y="582147"/>
                  </a:cubicBezTo>
                  <a:lnTo>
                    <a:pt x="540459" y="598334"/>
                  </a:lnTo>
                  <a:cubicBezTo>
                    <a:pt x="533926" y="602985"/>
                    <a:pt x="523336" y="602985"/>
                    <a:pt x="516804" y="598334"/>
                  </a:cubicBezTo>
                  <a:lnTo>
                    <a:pt x="498890" y="585581"/>
                  </a:lnTo>
                  <a:cubicBezTo>
                    <a:pt x="492357" y="580932"/>
                    <a:pt x="492357" y="573392"/>
                    <a:pt x="498890" y="568743"/>
                  </a:cubicBezTo>
                  <a:lnTo>
                    <a:pt x="521628" y="552555"/>
                  </a:lnTo>
                  <a:cubicBezTo>
                    <a:pt x="524896" y="550230"/>
                    <a:pt x="529176" y="549068"/>
                    <a:pt x="533456" y="549068"/>
                  </a:cubicBezTo>
                  <a:close/>
                  <a:moveTo>
                    <a:pt x="2868138" y="532316"/>
                  </a:moveTo>
                  <a:cubicBezTo>
                    <a:pt x="2871595" y="531949"/>
                    <a:pt x="2875248" y="532522"/>
                    <a:pt x="2878279" y="534119"/>
                  </a:cubicBezTo>
                  <a:lnTo>
                    <a:pt x="2894905" y="542880"/>
                  </a:lnTo>
                  <a:cubicBezTo>
                    <a:pt x="2900967" y="546075"/>
                    <a:pt x="2902243" y="552163"/>
                    <a:pt x="2897755" y="556478"/>
                  </a:cubicBezTo>
                  <a:lnTo>
                    <a:pt x="2879190" y="574329"/>
                  </a:lnTo>
                  <a:cubicBezTo>
                    <a:pt x="2874702" y="578644"/>
                    <a:pt x="2866150" y="579553"/>
                    <a:pt x="2860088" y="576358"/>
                  </a:cubicBezTo>
                  <a:lnTo>
                    <a:pt x="2843463" y="567595"/>
                  </a:lnTo>
                  <a:cubicBezTo>
                    <a:pt x="2837401" y="564401"/>
                    <a:pt x="2836125" y="558313"/>
                    <a:pt x="2840612" y="553998"/>
                  </a:cubicBezTo>
                  <a:lnTo>
                    <a:pt x="2859177" y="536148"/>
                  </a:lnTo>
                  <a:cubicBezTo>
                    <a:pt x="2861421" y="533990"/>
                    <a:pt x="2864681" y="532684"/>
                    <a:pt x="2868138" y="532316"/>
                  </a:cubicBezTo>
                  <a:close/>
                  <a:moveTo>
                    <a:pt x="2147660" y="532316"/>
                  </a:moveTo>
                  <a:cubicBezTo>
                    <a:pt x="2151118" y="531949"/>
                    <a:pt x="2154771" y="532522"/>
                    <a:pt x="2157802" y="534119"/>
                  </a:cubicBezTo>
                  <a:lnTo>
                    <a:pt x="2174427" y="542880"/>
                  </a:lnTo>
                  <a:cubicBezTo>
                    <a:pt x="2180489" y="546075"/>
                    <a:pt x="2181765" y="552163"/>
                    <a:pt x="2177277" y="556478"/>
                  </a:cubicBezTo>
                  <a:lnTo>
                    <a:pt x="2158712" y="574329"/>
                  </a:lnTo>
                  <a:cubicBezTo>
                    <a:pt x="2154226" y="578644"/>
                    <a:pt x="2145672" y="579553"/>
                    <a:pt x="2139610" y="576358"/>
                  </a:cubicBezTo>
                  <a:lnTo>
                    <a:pt x="2122985" y="567595"/>
                  </a:lnTo>
                  <a:cubicBezTo>
                    <a:pt x="2116924" y="564401"/>
                    <a:pt x="2115647" y="558313"/>
                    <a:pt x="2120135" y="553998"/>
                  </a:cubicBezTo>
                  <a:lnTo>
                    <a:pt x="2138701" y="536148"/>
                  </a:lnTo>
                  <a:cubicBezTo>
                    <a:pt x="2140943" y="533990"/>
                    <a:pt x="2144204" y="532684"/>
                    <a:pt x="2147660" y="532316"/>
                  </a:cubicBezTo>
                  <a:close/>
                  <a:moveTo>
                    <a:pt x="1427328" y="532316"/>
                  </a:moveTo>
                  <a:cubicBezTo>
                    <a:pt x="1430787" y="531949"/>
                    <a:pt x="1434439" y="532522"/>
                    <a:pt x="1437470" y="534119"/>
                  </a:cubicBezTo>
                  <a:lnTo>
                    <a:pt x="1454095" y="542880"/>
                  </a:lnTo>
                  <a:cubicBezTo>
                    <a:pt x="1460157" y="546075"/>
                    <a:pt x="1461433" y="552163"/>
                    <a:pt x="1456946" y="556478"/>
                  </a:cubicBezTo>
                  <a:lnTo>
                    <a:pt x="1438381" y="574329"/>
                  </a:lnTo>
                  <a:cubicBezTo>
                    <a:pt x="1433893" y="578644"/>
                    <a:pt x="1425340" y="579553"/>
                    <a:pt x="1419278" y="576358"/>
                  </a:cubicBezTo>
                  <a:lnTo>
                    <a:pt x="1402653" y="567595"/>
                  </a:lnTo>
                  <a:cubicBezTo>
                    <a:pt x="1396592" y="564401"/>
                    <a:pt x="1395315" y="558313"/>
                    <a:pt x="1399804" y="553998"/>
                  </a:cubicBezTo>
                  <a:lnTo>
                    <a:pt x="1418368" y="536148"/>
                  </a:lnTo>
                  <a:cubicBezTo>
                    <a:pt x="1420612" y="533990"/>
                    <a:pt x="1423872" y="532684"/>
                    <a:pt x="1427328" y="532316"/>
                  </a:cubicBezTo>
                  <a:close/>
                  <a:moveTo>
                    <a:pt x="708361" y="532316"/>
                  </a:moveTo>
                  <a:cubicBezTo>
                    <a:pt x="711818" y="531949"/>
                    <a:pt x="715470" y="532522"/>
                    <a:pt x="718501" y="534119"/>
                  </a:cubicBezTo>
                  <a:lnTo>
                    <a:pt x="735127" y="542880"/>
                  </a:lnTo>
                  <a:cubicBezTo>
                    <a:pt x="741189" y="546075"/>
                    <a:pt x="742465" y="552163"/>
                    <a:pt x="737977" y="556478"/>
                  </a:cubicBezTo>
                  <a:lnTo>
                    <a:pt x="719412" y="574329"/>
                  </a:lnTo>
                  <a:cubicBezTo>
                    <a:pt x="714924" y="578644"/>
                    <a:pt x="706373" y="579553"/>
                    <a:pt x="700310" y="576358"/>
                  </a:cubicBezTo>
                  <a:lnTo>
                    <a:pt x="683685" y="567595"/>
                  </a:lnTo>
                  <a:cubicBezTo>
                    <a:pt x="677623" y="564401"/>
                    <a:pt x="676346" y="558313"/>
                    <a:pt x="680835" y="553998"/>
                  </a:cubicBezTo>
                  <a:lnTo>
                    <a:pt x="699399" y="536148"/>
                  </a:lnTo>
                  <a:cubicBezTo>
                    <a:pt x="701643" y="533990"/>
                    <a:pt x="704904" y="532684"/>
                    <a:pt x="708361" y="532316"/>
                  </a:cubicBezTo>
                  <a:close/>
                  <a:moveTo>
                    <a:pt x="2227777" y="526658"/>
                  </a:moveTo>
                  <a:cubicBezTo>
                    <a:pt x="2229880" y="526725"/>
                    <a:pt x="2231948" y="527362"/>
                    <a:pt x="2233481" y="528555"/>
                  </a:cubicBezTo>
                  <a:lnTo>
                    <a:pt x="2240062" y="533674"/>
                  </a:lnTo>
                  <a:cubicBezTo>
                    <a:pt x="2243128" y="536061"/>
                    <a:pt x="2242897" y="539765"/>
                    <a:pt x="2239545" y="541947"/>
                  </a:cubicBezTo>
                  <a:lnTo>
                    <a:pt x="2232354" y="546632"/>
                  </a:lnTo>
                  <a:cubicBezTo>
                    <a:pt x="2229003" y="548816"/>
                    <a:pt x="2223800" y="548651"/>
                    <a:pt x="2220732" y="546266"/>
                  </a:cubicBezTo>
                  <a:lnTo>
                    <a:pt x="2214152" y="541145"/>
                  </a:lnTo>
                  <a:cubicBezTo>
                    <a:pt x="2211085" y="538760"/>
                    <a:pt x="2211316" y="535056"/>
                    <a:pt x="2214667" y="532872"/>
                  </a:cubicBezTo>
                  <a:lnTo>
                    <a:pt x="2221860" y="528188"/>
                  </a:lnTo>
                  <a:cubicBezTo>
                    <a:pt x="2223535" y="527097"/>
                    <a:pt x="2225674" y="526592"/>
                    <a:pt x="2227777" y="526658"/>
                  </a:cubicBezTo>
                  <a:close/>
                  <a:moveTo>
                    <a:pt x="1507445" y="526658"/>
                  </a:moveTo>
                  <a:cubicBezTo>
                    <a:pt x="1509549" y="526725"/>
                    <a:pt x="1511615" y="527362"/>
                    <a:pt x="1513148" y="528555"/>
                  </a:cubicBezTo>
                  <a:lnTo>
                    <a:pt x="1519729" y="533674"/>
                  </a:lnTo>
                  <a:cubicBezTo>
                    <a:pt x="1522797" y="536061"/>
                    <a:pt x="1522565" y="539765"/>
                    <a:pt x="1519214" y="541947"/>
                  </a:cubicBezTo>
                  <a:lnTo>
                    <a:pt x="1512022" y="546632"/>
                  </a:lnTo>
                  <a:cubicBezTo>
                    <a:pt x="1508671" y="548816"/>
                    <a:pt x="1503467" y="548651"/>
                    <a:pt x="1500401" y="546266"/>
                  </a:cubicBezTo>
                  <a:lnTo>
                    <a:pt x="1493820" y="541145"/>
                  </a:lnTo>
                  <a:cubicBezTo>
                    <a:pt x="1490754" y="538760"/>
                    <a:pt x="1490985" y="535056"/>
                    <a:pt x="1494335" y="532872"/>
                  </a:cubicBezTo>
                  <a:lnTo>
                    <a:pt x="1501528" y="528188"/>
                  </a:lnTo>
                  <a:cubicBezTo>
                    <a:pt x="1503203" y="527097"/>
                    <a:pt x="1505342" y="526592"/>
                    <a:pt x="1507445" y="526658"/>
                  </a:cubicBezTo>
                  <a:close/>
                  <a:moveTo>
                    <a:pt x="788477" y="526658"/>
                  </a:moveTo>
                  <a:cubicBezTo>
                    <a:pt x="790580" y="526725"/>
                    <a:pt x="792648" y="527362"/>
                    <a:pt x="794181" y="528555"/>
                  </a:cubicBezTo>
                  <a:lnTo>
                    <a:pt x="800760" y="533674"/>
                  </a:lnTo>
                  <a:cubicBezTo>
                    <a:pt x="803828" y="536061"/>
                    <a:pt x="803597" y="539765"/>
                    <a:pt x="800246" y="541947"/>
                  </a:cubicBezTo>
                  <a:lnTo>
                    <a:pt x="793053" y="546632"/>
                  </a:lnTo>
                  <a:cubicBezTo>
                    <a:pt x="789703" y="548816"/>
                    <a:pt x="784499" y="548651"/>
                    <a:pt x="781432" y="546266"/>
                  </a:cubicBezTo>
                  <a:lnTo>
                    <a:pt x="774853" y="541145"/>
                  </a:lnTo>
                  <a:cubicBezTo>
                    <a:pt x="771785" y="538760"/>
                    <a:pt x="772016" y="535056"/>
                    <a:pt x="775368" y="532872"/>
                  </a:cubicBezTo>
                  <a:lnTo>
                    <a:pt x="782560" y="528188"/>
                  </a:lnTo>
                  <a:cubicBezTo>
                    <a:pt x="784235" y="527097"/>
                    <a:pt x="786373" y="526592"/>
                    <a:pt x="788477" y="526658"/>
                  </a:cubicBezTo>
                  <a:close/>
                  <a:moveTo>
                    <a:pt x="68145" y="526658"/>
                  </a:moveTo>
                  <a:cubicBezTo>
                    <a:pt x="70248" y="526725"/>
                    <a:pt x="72315" y="527362"/>
                    <a:pt x="73849" y="528555"/>
                  </a:cubicBezTo>
                  <a:lnTo>
                    <a:pt x="80429" y="533674"/>
                  </a:lnTo>
                  <a:cubicBezTo>
                    <a:pt x="83495" y="536061"/>
                    <a:pt x="83265" y="539765"/>
                    <a:pt x="79914" y="541947"/>
                  </a:cubicBezTo>
                  <a:lnTo>
                    <a:pt x="72722" y="546632"/>
                  </a:lnTo>
                  <a:cubicBezTo>
                    <a:pt x="69370" y="548816"/>
                    <a:pt x="64167" y="548651"/>
                    <a:pt x="61101" y="546266"/>
                  </a:cubicBezTo>
                  <a:lnTo>
                    <a:pt x="56746" y="542877"/>
                  </a:lnTo>
                  <a:lnTo>
                    <a:pt x="60774" y="529136"/>
                  </a:lnTo>
                  <a:lnTo>
                    <a:pt x="62228" y="528188"/>
                  </a:lnTo>
                  <a:cubicBezTo>
                    <a:pt x="63903" y="527097"/>
                    <a:pt x="66042" y="526592"/>
                    <a:pt x="68145" y="526658"/>
                  </a:cubicBezTo>
                  <a:close/>
                  <a:moveTo>
                    <a:pt x="2316470" y="526657"/>
                  </a:moveTo>
                  <a:cubicBezTo>
                    <a:pt x="2318574" y="526724"/>
                    <a:pt x="2320641" y="527361"/>
                    <a:pt x="2322175" y="528554"/>
                  </a:cubicBezTo>
                  <a:lnTo>
                    <a:pt x="2328755" y="533674"/>
                  </a:lnTo>
                  <a:cubicBezTo>
                    <a:pt x="2331822" y="536060"/>
                    <a:pt x="2331591" y="539764"/>
                    <a:pt x="2328240" y="541946"/>
                  </a:cubicBezTo>
                  <a:lnTo>
                    <a:pt x="2321047" y="546631"/>
                  </a:lnTo>
                  <a:cubicBezTo>
                    <a:pt x="2317696" y="548814"/>
                    <a:pt x="2312493" y="548649"/>
                    <a:pt x="2309427" y="546264"/>
                  </a:cubicBezTo>
                  <a:lnTo>
                    <a:pt x="2302846" y="541145"/>
                  </a:lnTo>
                  <a:cubicBezTo>
                    <a:pt x="2299780" y="538758"/>
                    <a:pt x="2300011" y="535056"/>
                    <a:pt x="2303362" y="532872"/>
                  </a:cubicBezTo>
                  <a:lnTo>
                    <a:pt x="2310555" y="528187"/>
                  </a:lnTo>
                  <a:cubicBezTo>
                    <a:pt x="2312229" y="527096"/>
                    <a:pt x="2314368" y="526591"/>
                    <a:pt x="2316470" y="526657"/>
                  </a:cubicBezTo>
                  <a:close/>
                  <a:moveTo>
                    <a:pt x="1595994" y="526657"/>
                  </a:moveTo>
                  <a:cubicBezTo>
                    <a:pt x="1598097" y="526724"/>
                    <a:pt x="1600165" y="527361"/>
                    <a:pt x="1601698" y="528554"/>
                  </a:cubicBezTo>
                  <a:lnTo>
                    <a:pt x="1608279" y="533674"/>
                  </a:lnTo>
                  <a:cubicBezTo>
                    <a:pt x="1611345" y="536060"/>
                    <a:pt x="1611113" y="539764"/>
                    <a:pt x="1607762" y="541946"/>
                  </a:cubicBezTo>
                  <a:lnTo>
                    <a:pt x="1600570" y="546631"/>
                  </a:lnTo>
                  <a:cubicBezTo>
                    <a:pt x="1597218" y="548814"/>
                    <a:pt x="1592017" y="548649"/>
                    <a:pt x="1588950" y="546264"/>
                  </a:cubicBezTo>
                  <a:lnTo>
                    <a:pt x="1582369" y="541145"/>
                  </a:lnTo>
                  <a:cubicBezTo>
                    <a:pt x="1579303" y="538758"/>
                    <a:pt x="1579533" y="535056"/>
                    <a:pt x="1582885" y="532872"/>
                  </a:cubicBezTo>
                  <a:lnTo>
                    <a:pt x="1590077" y="528187"/>
                  </a:lnTo>
                  <a:cubicBezTo>
                    <a:pt x="1591753" y="527096"/>
                    <a:pt x="1593892" y="526591"/>
                    <a:pt x="1595994" y="526657"/>
                  </a:cubicBezTo>
                  <a:close/>
                  <a:moveTo>
                    <a:pt x="875662" y="526657"/>
                  </a:moveTo>
                  <a:cubicBezTo>
                    <a:pt x="877764" y="526724"/>
                    <a:pt x="879832" y="527361"/>
                    <a:pt x="881365" y="528554"/>
                  </a:cubicBezTo>
                  <a:lnTo>
                    <a:pt x="887946" y="533674"/>
                  </a:lnTo>
                  <a:cubicBezTo>
                    <a:pt x="891013" y="536060"/>
                    <a:pt x="890782" y="539764"/>
                    <a:pt x="887431" y="541946"/>
                  </a:cubicBezTo>
                  <a:lnTo>
                    <a:pt x="880239" y="546631"/>
                  </a:lnTo>
                  <a:cubicBezTo>
                    <a:pt x="876887" y="548814"/>
                    <a:pt x="871685" y="548649"/>
                    <a:pt x="868618" y="546264"/>
                  </a:cubicBezTo>
                  <a:lnTo>
                    <a:pt x="862037" y="541145"/>
                  </a:lnTo>
                  <a:cubicBezTo>
                    <a:pt x="858971" y="538758"/>
                    <a:pt x="859201" y="535056"/>
                    <a:pt x="862552" y="532872"/>
                  </a:cubicBezTo>
                  <a:lnTo>
                    <a:pt x="869744" y="528187"/>
                  </a:lnTo>
                  <a:cubicBezTo>
                    <a:pt x="871420" y="527096"/>
                    <a:pt x="873559" y="526591"/>
                    <a:pt x="875662" y="526657"/>
                  </a:cubicBezTo>
                  <a:close/>
                  <a:moveTo>
                    <a:pt x="156693" y="526657"/>
                  </a:moveTo>
                  <a:cubicBezTo>
                    <a:pt x="158796" y="526724"/>
                    <a:pt x="160863" y="527361"/>
                    <a:pt x="162397" y="528554"/>
                  </a:cubicBezTo>
                  <a:lnTo>
                    <a:pt x="168978" y="533674"/>
                  </a:lnTo>
                  <a:cubicBezTo>
                    <a:pt x="172045" y="536060"/>
                    <a:pt x="171813" y="539764"/>
                    <a:pt x="168462" y="541946"/>
                  </a:cubicBezTo>
                  <a:lnTo>
                    <a:pt x="161270" y="546631"/>
                  </a:lnTo>
                  <a:cubicBezTo>
                    <a:pt x="157918" y="548814"/>
                    <a:pt x="152716" y="548649"/>
                    <a:pt x="149650" y="546264"/>
                  </a:cubicBezTo>
                  <a:lnTo>
                    <a:pt x="143068" y="541145"/>
                  </a:lnTo>
                  <a:cubicBezTo>
                    <a:pt x="140003" y="538758"/>
                    <a:pt x="140234" y="535056"/>
                    <a:pt x="143585" y="532872"/>
                  </a:cubicBezTo>
                  <a:lnTo>
                    <a:pt x="150777" y="528187"/>
                  </a:lnTo>
                  <a:cubicBezTo>
                    <a:pt x="152451" y="527096"/>
                    <a:pt x="154590" y="526591"/>
                    <a:pt x="156693" y="526657"/>
                  </a:cubicBezTo>
                  <a:close/>
                  <a:moveTo>
                    <a:pt x="2619431" y="524383"/>
                  </a:moveTo>
                  <a:cubicBezTo>
                    <a:pt x="2623209" y="524431"/>
                    <a:pt x="2626960" y="525505"/>
                    <a:pt x="2629791" y="527592"/>
                  </a:cubicBezTo>
                  <a:lnTo>
                    <a:pt x="2654410" y="545749"/>
                  </a:lnTo>
                  <a:cubicBezTo>
                    <a:pt x="2660071" y="549925"/>
                    <a:pt x="2659905" y="556577"/>
                    <a:pt x="2654040" y="560608"/>
                  </a:cubicBezTo>
                  <a:lnTo>
                    <a:pt x="2637951" y="571662"/>
                  </a:lnTo>
                  <a:cubicBezTo>
                    <a:pt x="2632084" y="575692"/>
                    <a:pt x="2622739" y="575574"/>
                    <a:pt x="2617077" y="571399"/>
                  </a:cubicBezTo>
                  <a:lnTo>
                    <a:pt x="2592459" y="553241"/>
                  </a:lnTo>
                  <a:cubicBezTo>
                    <a:pt x="2586797" y="549066"/>
                    <a:pt x="2586963" y="542413"/>
                    <a:pt x="2592828" y="538382"/>
                  </a:cubicBezTo>
                  <a:lnTo>
                    <a:pt x="2608918" y="527329"/>
                  </a:lnTo>
                  <a:cubicBezTo>
                    <a:pt x="2611851" y="525314"/>
                    <a:pt x="2615654" y="524336"/>
                    <a:pt x="2619431" y="524383"/>
                  </a:cubicBezTo>
                  <a:close/>
                  <a:moveTo>
                    <a:pt x="1898953" y="524383"/>
                  </a:moveTo>
                  <a:cubicBezTo>
                    <a:pt x="1902731" y="524431"/>
                    <a:pt x="1906483" y="525505"/>
                    <a:pt x="1909314" y="527592"/>
                  </a:cubicBezTo>
                  <a:lnTo>
                    <a:pt x="1933932" y="545749"/>
                  </a:lnTo>
                  <a:cubicBezTo>
                    <a:pt x="1939594" y="549925"/>
                    <a:pt x="1939428" y="556577"/>
                    <a:pt x="1933563" y="560608"/>
                  </a:cubicBezTo>
                  <a:lnTo>
                    <a:pt x="1917474" y="571662"/>
                  </a:lnTo>
                  <a:cubicBezTo>
                    <a:pt x="1911607" y="575692"/>
                    <a:pt x="1902262" y="575574"/>
                    <a:pt x="1896600" y="571399"/>
                  </a:cubicBezTo>
                  <a:lnTo>
                    <a:pt x="1871983" y="553241"/>
                  </a:lnTo>
                  <a:cubicBezTo>
                    <a:pt x="1866321" y="549066"/>
                    <a:pt x="1866485" y="542413"/>
                    <a:pt x="1872352" y="538382"/>
                  </a:cubicBezTo>
                  <a:lnTo>
                    <a:pt x="1888440" y="527329"/>
                  </a:lnTo>
                  <a:cubicBezTo>
                    <a:pt x="1891374" y="525314"/>
                    <a:pt x="1895177" y="524336"/>
                    <a:pt x="1898953" y="524383"/>
                  </a:cubicBezTo>
                  <a:close/>
                  <a:moveTo>
                    <a:pt x="1178621" y="524383"/>
                  </a:moveTo>
                  <a:cubicBezTo>
                    <a:pt x="1182400" y="524431"/>
                    <a:pt x="1186151" y="525505"/>
                    <a:pt x="1188983" y="527592"/>
                  </a:cubicBezTo>
                  <a:lnTo>
                    <a:pt x="1213600" y="545749"/>
                  </a:lnTo>
                  <a:cubicBezTo>
                    <a:pt x="1219261" y="549925"/>
                    <a:pt x="1219096" y="556577"/>
                    <a:pt x="1213230" y="560608"/>
                  </a:cubicBezTo>
                  <a:lnTo>
                    <a:pt x="1197141" y="571662"/>
                  </a:lnTo>
                  <a:cubicBezTo>
                    <a:pt x="1191275" y="575692"/>
                    <a:pt x="1181930" y="575574"/>
                    <a:pt x="1176268" y="571399"/>
                  </a:cubicBezTo>
                  <a:lnTo>
                    <a:pt x="1151650" y="553241"/>
                  </a:lnTo>
                  <a:cubicBezTo>
                    <a:pt x="1145988" y="549066"/>
                    <a:pt x="1146154" y="542413"/>
                    <a:pt x="1152020" y="538382"/>
                  </a:cubicBezTo>
                  <a:lnTo>
                    <a:pt x="1168108" y="527329"/>
                  </a:lnTo>
                  <a:cubicBezTo>
                    <a:pt x="1171041" y="525314"/>
                    <a:pt x="1174844" y="524336"/>
                    <a:pt x="1178621" y="524383"/>
                  </a:cubicBezTo>
                  <a:close/>
                  <a:moveTo>
                    <a:pt x="459653" y="524383"/>
                  </a:moveTo>
                  <a:cubicBezTo>
                    <a:pt x="463431" y="524431"/>
                    <a:pt x="467183" y="525505"/>
                    <a:pt x="470014" y="527592"/>
                  </a:cubicBezTo>
                  <a:lnTo>
                    <a:pt x="494632" y="545749"/>
                  </a:lnTo>
                  <a:cubicBezTo>
                    <a:pt x="500294" y="549925"/>
                    <a:pt x="500127" y="556577"/>
                    <a:pt x="494263" y="560608"/>
                  </a:cubicBezTo>
                  <a:lnTo>
                    <a:pt x="478173" y="571662"/>
                  </a:lnTo>
                  <a:cubicBezTo>
                    <a:pt x="472307" y="575692"/>
                    <a:pt x="462961" y="575574"/>
                    <a:pt x="457300" y="571399"/>
                  </a:cubicBezTo>
                  <a:lnTo>
                    <a:pt x="432681" y="553241"/>
                  </a:lnTo>
                  <a:cubicBezTo>
                    <a:pt x="427020" y="549066"/>
                    <a:pt x="427185" y="542413"/>
                    <a:pt x="433052" y="538382"/>
                  </a:cubicBezTo>
                  <a:lnTo>
                    <a:pt x="449141" y="527329"/>
                  </a:lnTo>
                  <a:cubicBezTo>
                    <a:pt x="452073" y="525314"/>
                    <a:pt x="455877" y="524336"/>
                    <a:pt x="459653" y="524383"/>
                  </a:cubicBezTo>
                  <a:close/>
                  <a:moveTo>
                    <a:pt x="2264089" y="514346"/>
                  </a:moveTo>
                  <a:lnTo>
                    <a:pt x="2268093" y="514346"/>
                  </a:lnTo>
                  <a:lnTo>
                    <a:pt x="2276162" y="514346"/>
                  </a:lnTo>
                  <a:cubicBezTo>
                    <a:pt x="2283080" y="514346"/>
                    <a:pt x="2288689" y="518338"/>
                    <a:pt x="2288689" y="523263"/>
                  </a:cubicBezTo>
                  <a:cubicBezTo>
                    <a:pt x="2288689" y="526974"/>
                    <a:pt x="2288689" y="530686"/>
                    <a:pt x="2288689" y="534396"/>
                  </a:cubicBezTo>
                  <a:cubicBezTo>
                    <a:pt x="2288689" y="539322"/>
                    <a:pt x="2283080" y="543313"/>
                    <a:pt x="2276163" y="543313"/>
                  </a:cubicBezTo>
                  <a:lnTo>
                    <a:pt x="2268093" y="543313"/>
                  </a:lnTo>
                  <a:lnTo>
                    <a:pt x="2264089" y="543313"/>
                  </a:lnTo>
                  <a:cubicBezTo>
                    <a:pt x="2257171" y="543313"/>
                    <a:pt x="2251563" y="539322"/>
                    <a:pt x="2251563" y="534396"/>
                  </a:cubicBezTo>
                  <a:lnTo>
                    <a:pt x="2251563" y="523263"/>
                  </a:lnTo>
                  <a:cubicBezTo>
                    <a:pt x="2251563" y="518338"/>
                    <a:pt x="2257171" y="514346"/>
                    <a:pt x="2264089" y="514346"/>
                  </a:cubicBezTo>
                  <a:close/>
                  <a:moveTo>
                    <a:pt x="1543756" y="514346"/>
                  </a:moveTo>
                  <a:lnTo>
                    <a:pt x="1547617" y="514346"/>
                  </a:lnTo>
                  <a:lnTo>
                    <a:pt x="1555685" y="514346"/>
                  </a:lnTo>
                  <a:cubicBezTo>
                    <a:pt x="1562603" y="514346"/>
                    <a:pt x="1568211" y="518338"/>
                    <a:pt x="1568211" y="523263"/>
                  </a:cubicBezTo>
                  <a:cubicBezTo>
                    <a:pt x="1568212" y="526974"/>
                    <a:pt x="1568212" y="530686"/>
                    <a:pt x="1568212" y="534396"/>
                  </a:cubicBezTo>
                  <a:cubicBezTo>
                    <a:pt x="1568211" y="539322"/>
                    <a:pt x="1562603" y="543313"/>
                    <a:pt x="1555686" y="543313"/>
                  </a:cubicBezTo>
                  <a:lnTo>
                    <a:pt x="1547617" y="543313"/>
                  </a:lnTo>
                  <a:lnTo>
                    <a:pt x="1543758" y="543313"/>
                  </a:lnTo>
                  <a:cubicBezTo>
                    <a:pt x="1536840" y="543313"/>
                    <a:pt x="1531232" y="539322"/>
                    <a:pt x="1531232" y="534396"/>
                  </a:cubicBezTo>
                  <a:lnTo>
                    <a:pt x="1531232" y="523263"/>
                  </a:lnTo>
                  <a:cubicBezTo>
                    <a:pt x="1531232" y="518338"/>
                    <a:pt x="1536840" y="514346"/>
                    <a:pt x="1543756" y="514346"/>
                  </a:cubicBezTo>
                  <a:close/>
                  <a:moveTo>
                    <a:pt x="824789" y="514346"/>
                  </a:moveTo>
                  <a:lnTo>
                    <a:pt x="827284" y="514346"/>
                  </a:lnTo>
                  <a:lnTo>
                    <a:pt x="835353" y="514346"/>
                  </a:lnTo>
                  <a:cubicBezTo>
                    <a:pt x="842271" y="514346"/>
                    <a:pt x="847879" y="518338"/>
                    <a:pt x="847879" y="523263"/>
                  </a:cubicBezTo>
                  <a:cubicBezTo>
                    <a:pt x="847879" y="526974"/>
                    <a:pt x="847879" y="530686"/>
                    <a:pt x="847881" y="534396"/>
                  </a:cubicBezTo>
                  <a:cubicBezTo>
                    <a:pt x="847879" y="539322"/>
                    <a:pt x="842271" y="543313"/>
                    <a:pt x="835353" y="543313"/>
                  </a:cubicBezTo>
                  <a:lnTo>
                    <a:pt x="827284" y="543313"/>
                  </a:lnTo>
                  <a:lnTo>
                    <a:pt x="824790" y="543313"/>
                  </a:lnTo>
                  <a:cubicBezTo>
                    <a:pt x="817871" y="543313"/>
                    <a:pt x="812263" y="539322"/>
                    <a:pt x="812263" y="534396"/>
                  </a:cubicBezTo>
                  <a:lnTo>
                    <a:pt x="812263" y="523263"/>
                  </a:lnTo>
                  <a:cubicBezTo>
                    <a:pt x="812263" y="518338"/>
                    <a:pt x="817871" y="514346"/>
                    <a:pt x="824789" y="514346"/>
                  </a:cubicBezTo>
                  <a:close/>
                  <a:moveTo>
                    <a:pt x="104457" y="514346"/>
                  </a:moveTo>
                  <a:lnTo>
                    <a:pt x="108317" y="514346"/>
                  </a:lnTo>
                  <a:lnTo>
                    <a:pt x="116385" y="514346"/>
                  </a:lnTo>
                  <a:cubicBezTo>
                    <a:pt x="123304" y="514346"/>
                    <a:pt x="128912" y="518338"/>
                    <a:pt x="128912" y="523263"/>
                  </a:cubicBezTo>
                  <a:cubicBezTo>
                    <a:pt x="128912" y="526974"/>
                    <a:pt x="128912" y="530686"/>
                    <a:pt x="128912" y="534396"/>
                  </a:cubicBezTo>
                  <a:cubicBezTo>
                    <a:pt x="128912" y="539322"/>
                    <a:pt x="123304" y="543313"/>
                    <a:pt x="116385" y="543313"/>
                  </a:cubicBezTo>
                  <a:lnTo>
                    <a:pt x="108317" y="543313"/>
                  </a:lnTo>
                  <a:lnTo>
                    <a:pt x="104457" y="543313"/>
                  </a:lnTo>
                  <a:cubicBezTo>
                    <a:pt x="97539" y="543313"/>
                    <a:pt x="91930" y="539322"/>
                    <a:pt x="91930" y="534396"/>
                  </a:cubicBezTo>
                  <a:lnTo>
                    <a:pt x="91930" y="523263"/>
                  </a:lnTo>
                  <a:cubicBezTo>
                    <a:pt x="91930" y="518338"/>
                    <a:pt x="97539" y="514346"/>
                    <a:pt x="104457" y="514346"/>
                  </a:cubicBezTo>
                  <a:close/>
                  <a:moveTo>
                    <a:pt x="2646691" y="503345"/>
                  </a:moveTo>
                  <a:cubicBezTo>
                    <a:pt x="2648794" y="503413"/>
                    <a:pt x="2650861" y="504049"/>
                    <a:pt x="2652395" y="505242"/>
                  </a:cubicBezTo>
                  <a:lnTo>
                    <a:pt x="2658975" y="510362"/>
                  </a:lnTo>
                  <a:cubicBezTo>
                    <a:pt x="2662042" y="512748"/>
                    <a:pt x="2661811" y="516452"/>
                    <a:pt x="2658460" y="518634"/>
                  </a:cubicBezTo>
                  <a:lnTo>
                    <a:pt x="2651268" y="523319"/>
                  </a:lnTo>
                  <a:cubicBezTo>
                    <a:pt x="2647915" y="525502"/>
                    <a:pt x="2642714" y="525338"/>
                    <a:pt x="2639647" y="522952"/>
                  </a:cubicBezTo>
                  <a:lnTo>
                    <a:pt x="2633066" y="517833"/>
                  </a:lnTo>
                  <a:cubicBezTo>
                    <a:pt x="2630000" y="515446"/>
                    <a:pt x="2630232" y="511743"/>
                    <a:pt x="2633582" y="509560"/>
                  </a:cubicBezTo>
                  <a:lnTo>
                    <a:pt x="2640773" y="504875"/>
                  </a:lnTo>
                  <a:cubicBezTo>
                    <a:pt x="2642449" y="503784"/>
                    <a:pt x="2644588" y="503279"/>
                    <a:pt x="2646691" y="503345"/>
                  </a:cubicBezTo>
                  <a:close/>
                  <a:moveTo>
                    <a:pt x="1926214" y="503345"/>
                  </a:moveTo>
                  <a:cubicBezTo>
                    <a:pt x="1928317" y="503413"/>
                    <a:pt x="1930384" y="504049"/>
                    <a:pt x="1931917" y="505242"/>
                  </a:cubicBezTo>
                  <a:lnTo>
                    <a:pt x="1938499" y="510362"/>
                  </a:lnTo>
                  <a:cubicBezTo>
                    <a:pt x="1941565" y="512748"/>
                    <a:pt x="1941333" y="516452"/>
                    <a:pt x="1937982" y="518634"/>
                  </a:cubicBezTo>
                  <a:lnTo>
                    <a:pt x="1930790" y="523319"/>
                  </a:lnTo>
                  <a:cubicBezTo>
                    <a:pt x="1927438" y="525502"/>
                    <a:pt x="1922237" y="525338"/>
                    <a:pt x="1919170" y="522952"/>
                  </a:cubicBezTo>
                  <a:lnTo>
                    <a:pt x="1912590" y="517833"/>
                  </a:lnTo>
                  <a:cubicBezTo>
                    <a:pt x="1909523" y="515446"/>
                    <a:pt x="1909754" y="511743"/>
                    <a:pt x="1913105" y="509560"/>
                  </a:cubicBezTo>
                  <a:lnTo>
                    <a:pt x="1920297" y="504875"/>
                  </a:lnTo>
                  <a:cubicBezTo>
                    <a:pt x="1921973" y="503784"/>
                    <a:pt x="1924110" y="503279"/>
                    <a:pt x="1926214" y="503345"/>
                  </a:cubicBezTo>
                  <a:close/>
                  <a:moveTo>
                    <a:pt x="1205882" y="503345"/>
                  </a:moveTo>
                  <a:cubicBezTo>
                    <a:pt x="1207984" y="503413"/>
                    <a:pt x="1210052" y="504049"/>
                    <a:pt x="1211585" y="505242"/>
                  </a:cubicBezTo>
                  <a:lnTo>
                    <a:pt x="1218166" y="510362"/>
                  </a:lnTo>
                  <a:cubicBezTo>
                    <a:pt x="1221233" y="512748"/>
                    <a:pt x="1221001" y="516452"/>
                    <a:pt x="1217651" y="518634"/>
                  </a:cubicBezTo>
                  <a:lnTo>
                    <a:pt x="1210459" y="523319"/>
                  </a:lnTo>
                  <a:cubicBezTo>
                    <a:pt x="1207107" y="525502"/>
                    <a:pt x="1201904" y="525338"/>
                    <a:pt x="1198839" y="522952"/>
                  </a:cubicBezTo>
                  <a:lnTo>
                    <a:pt x="1192257" y="517833"/>
                  </a:lnTo>
                  <a:cubicBezTo>
                    <a:pt x="1189190" y="515446"/>
                    <a:pt x="1189421" y="511743"/>
                    <a:pt x="1192773" y="509560"/>
                  </a:cubicBezTo>
                  <a:lnTo>
                    <a:pt x="1199965" y="504875"/>
                  </a:lnTo>
                  <a:cubicBezTo>
                    <a:pt x="1201640" y="503784"/>
                    <a:pt x="1203779" y="503279"/>
                    <a:pt x="1205882" y="503345"/>
                  </a:cubicBezTo>
                  <a:close/>
                  <a:moveTo>
                    <a:pt x="486913" y="503345"/>
                  </a:moveTo>
                  <a:cubicBezTo>
                    <a:pt x="489017" y="503413"/>
                    <a:pt x="491083" y="504049"/>
                    <a:pt x="492617" y="505242"/>
                  </a:cubicBezTo>
                  <a:lnTo>
                    <a:pt x="499198" y="510362"/>
                  </a:lnTo>
                  <a:cubicBezTo>
                    <a:pt x="502265" y="512748"/>
                    <a:pt x="502034" y="516452"/>
                    <a:pt x="498682" y="518634"/>
                  </a:cubicBezTo>
                  <a:lnTo>
                    <a:pt x="491490" y="523319"/>
                  </a:lnTo>
                  <a:cubicBezTo>
                    <a:pt x="488138" y="525502"/>
                    <a:pt x="482936" y="525338"/>
                    <a:pt x="479870" y="522952"/>
                  </a:cubicBezTo>
                  <a:lnTo>
                    <a:pt x="473289" y="517833"/>
                  </a:lnTo>
                  <a:cubicBezTo>
                    <a:pt x="470222" y="515446"/>
                    <a:pt x="470454" y="511743"/>
                    <a:pt x="473805" y="509560"/>
                  </a:cubicBezTo>
                  <a:lnTo>
                    <a:pt x="480996" y="504875"/>
                  </a:lnTo>
                  <a:cubicBezTo>
                    <a:pt x="482672" y="503784"/>
                    <a:pt x="484811" y="503279"/>
                    <a:pt x="486913" y="503345"/>
                  </a:cubicBezTo>
                  <a:close/>
                  <a:moveTo>
                    <a:pt x="75750" y="478041"/>
                  </a:moveTo>
                  <a:lnTo>
                    <a:pt x="76109" y="478277"/>
                  </a:lnTo>
                  <a:cubicBezTo>
                    <a:pt x="87343" y="485680"/>
                    <a:pt x="88018" y="498166"/>
                    <a:pt x="77618" y="506164"/>
                  </a:cubicBezTo>
                  <a:lnTo>
                    <a:pt x="64565" y="516200"/>
                  </a:lnTo>
                  <a:close/>
                  <a:moveTo>
                    <a:pt x="2451160" y="475645"/>
                  </a:moveTo>
                  <a:cubicBezTo>
                    <a:pt x="2457120" y="475645"/>
                    <a:pt x="2463080" y="477264"/>
                    <a:pt x="2467628" y="480500"/>
                  </a:cubicBezTo>
                  <a:lnTo>
                    <a:pt x="2540090" y="532084"/>
                  </a:lnTo>
                  <a:cubicBezTo>
                    <a:pt x="2549185" y="538558"/>
                    <a:pt x="2549185" y="549057"/>
                    <a:pt x="2540090" y="555531"/>
                  </a:cubicBezTo>
                  <a:lnTo>
                    <a:pt x="2474098" y="602508"/>
                  </a:lnTo>
                  <a:cubicBezTo>
                    <a:pt x="2465003" y="608981"/>
                    <a:pt x="2450257" y="608981"/>
                    <a:pt x="2441161" y="602507"/>
                  </a:cubicBezTo>
                  <a:lnTo>
                    <a:pt x="2368700" y="550925"/>
                  </a:lnTo>
                  <a:cubicBezTo>
                    <a:pt x="2359603" y="544449"/>
                    <a:pt x="2359603" y="533952"/>
                    <a:pt x="2368698" y="527478"/>
                  </a:cubicBezTo>
                  <a:lnTo>
                    <a:pt x="2434690" y="480500"/>
                  </a:lnTo>
                  <a:cubicBezTo>
                    <a:pt x="2439238" y="477264"/>
                    <a:pt x="2445198" y="475645"/>
                    <a:pt x="2451160" y="475645"/>
                  </a:cubicBezTo>
                  <a:close/>
                  <a:moveTo>
                    <a:pt x="1730683" y="475645"/>
                  </a:moveTo>
                  <a:cubicBezTo>
                    <a:pt x="1736643" y="475645"/>
                    <a:pt x="1742604" y="477264"/>
                    <a:pt x="1747151" y="480500"/>
                  </a:cubicBezTo>
                  <a:lnTo>
                    <a:pt x="1819613" y="532084"/>
                  </a:lnTo>
                  <a:cubicBezTo>
                    <a:pt x="1828708" y="538558"/>
                    <a:pt x="1828708" y="549057"/>
                    <a:pt x="1819613" y="555531"/>
                  </a:cubicBezTo>
                  <a:lnTo>
                    <a:pt x="1753620" y="602508"/>
                  </a:lnTo>
                  <a:cubicBezTo>
                    <a:pt x="1744525" y="608981"/>
                    <a:pt x="1729779" y="608981"/>
                    <a:pt x="1720683" y="602507"/>
                  </a:cubicBezTo>
                  <a:lnTo>
                    <a:pt x="1648222" y="550925"/>
                  </a:lnTo>
                  <a:cubicBezTo>
                    <a:pt x="1639127" y="544449"/>
                    <a:pt x="1639127" y="533952"/>
                    <a:pt x="1648222" y="527478"/>
                  </a:cubicBezTo>
                  <a:lnTo>
                    <a:pt x="1714213" y="480500"/>
                  </a:lnTo>
                  <a:cubicBezTo>
                    <a:pt x="1718760" y="477264"/>
                    <a:pt x="1724722" y="475645"/>
                    <a:pt x="1730683" y="475645"/>
                  </a:cubicBezTo>
                  <a:close/>
                  <a:moveTo>
                    <a:pt x="1010350" y="475645"/>
                  </a:moveTo>
                  <a:cubicBezTo>
                    <a:pt x="1016311" y="475645"/>
                    <a:pt x="1022271" y="477264"/>
                    <a:pt x="1026819" y="480500"/>
                  </a:cubicBezTo>
                  <a:lnTo>
                    <a:pt x="1099280" y="532084"/>
                  </a:lnTo>
                  <a:cubicBezTo>
                    <a:pt x="1108377" y="538558"/>
                    <a:pt x="1108377" y="549057"/>
                    <a:pt x="1099280" y="555531"/>
                  </a:cubicBezTo>
                  <a:lnTo>
                    <a:pt x="1033289" y="602508"/>
                  </a:lnTo>
                  <a:cubicBezTo>
                    <a:pt x="1024194" y="608981"/>
                    <a:pt x="1009447" y="608981"/>
                    <a:pt x="1000351" y="602507"/>
                  </a:cubicBezTo>
                  <a:lnTo>
                    <a:pt x="927890" y="550925"/>
                  </a:lnTo>
                  <a:cubicBezTo>
                    <a:pt x="918795" y="544449"/>
                    <a:pt x="918795" y="533952"/>
                    <a:pt x="927889" y="527478"/>
                  </a:cubicBezTo>
                  <a:lnTo>
                    <a:pt x="993880" y="480500"/>
                  </a:lnTo>
                  <a:cubicBezTo>
                    <a:pt x="998429" y="477264"/>
                    <a:pt x="1004390" y="475645"/>
                    <a:pt x="1010350" y="475645"/>
                  </a:cubicBezTo>
                  <a:close/>
                  <a:moveTo>
                    <a:pt x="291382" y="475645"/>
                  </a:moveTo>
                  <a:cubicBezTo>
                    <a:pt x="297342" y="475645"/>
                    <a:pt x="303303" y="477264"/>
                    <a:pt x="307850" y="480500"/>
                  </a:cubicBezTo>
                  <a:lnTo>
                    <a:pt x="380312" y="532084"/>
                  </a:lnTo>
                  <a:cubicBezTo>
                    <a:pt x="389408" y="538558"/>
                    <a:pt x="389408" y="549057"/>
                    <a:pt x="380312" y="555531"/>
                  </a:cubicBezTo>
                  <a:lnTo>
                    <a:pt x="314321" y="602508"/>
                  </a:lnTo>
                  <a:cubicBezTo>
                    <a:pt x="305226" y="608981"/>
                    <a:pt x="290479" y="608981"/>
                    <a:pt x="281383" y="602507"/>
                  </a:cubicBezTo>
                  <a:lnTo>
                    <a:pt x="208922" y="550925"/>
                  </a:lnTo>
                  <a:cubicBezTo>
                    <a:pt x="199826" y="544449"/>
                    <a:pt x="199826" y="533952"/>
                    <a:pt x="208922" y="527478"/>
                  </a:cubicBezTo>
                  <a:lnTo>
                    <a:pt x="274912" y="480500"/>
                  </a:lnTo>
                  <a:cubicBezTo>
                    <a:pt x="279460" y="477264"/>
                    <a:pt x="285421" y="475645"/>
                    <a:pt x="291382" y="475645"/>
                  </a:cubicBezTo>
                  <a:close/>
                  <a:moveTo>
                    <a:pt x="2726864" y="464188"/>
                  </a:moveTo>
                  <a:cubicBezTo>
                    <a:pt x="2729895" y="463883"/>
                    <a:pt x="2732996" y="463887"/>
                    <a:pt x="2736068" y="464216"/>
                  </a:cubicBezTo>
                  <a:cubicBezTo>
                    <a:pt x="2740162" y="464653"/>
                    <a:pt x="2744202" y="465671"/>
                    <a:pt x="2747955" y="467306"/>
                  </a:cubicBezTo>
                  <a:lnTo>
                    <a:pt x="2820363" y="498866"/>
                  </a:lnTo>
                  <a:cubicBezTo>
                    <a:pt x="2835375" y="505410"/>
                    <a:pt x="2840093" y="519377"/>
                    <a:pt x="2830901" y="530064"/>
                  </a:cubicBezTo>
                  <a:lnTo>
                    <a:pt x="2805691" y="559374"/>
                  </a:lnTo>
                  <a:cubicBezTo>
                    <a:pt x="2796499" y="570061"/>
                    <a:pt x="2776877" y="573420"/>
                    <a:pt x="2761865" y="566877"/>
                  </a:cubicBezTo>
                  <a:lnTo>
                    <a:pt x="2689457" y="535317"/>
                  </a:lnTo>
                  <a:cubicBezTo>
                    <a:pt x="2674445" y="528773"/>
                    <a:pt x="2669727" y="514805"/>
                    <a:pt x="2678918" y="504119"/>
                  </a:cubicBezTo>
                  <a:lnTo>
                    <a:pt x="2704129" y="474809"/>
                  </a:lnTo>
                  <a:cubicBezTo>
                    <a:pt x="2709300" y="468797"/>
                    <a:pt x="2717770" y="465104"/>
                    <a:pt x="2726864" y="464188"/>
                  </a:cubicBezTo>
                  <a:close/>
                  <a:moveTo>
                    <a:pt x="2006386" y="464188"/>
                  </a:moveTo>
                  <a:cubicBezTo>
                    <a:pt x="2009419" y="463883"/>
                    <a:pt x="2012519" y="463887"/>
                    <a:pt x="2015589" y="464216"/>
                  </a:cubicBezTo>
                  <a:cubicBezTo>
                    <a:pt x="2019684" y="464653"/>
                    <a:pt x="2023725" y="465671"/>
                    <a:pt x="2027478" y="467306"/>
                  </a:cubicBezTo>
                  <a:lnTo>
                    <a:pt x="2099885" y="498866"/>
                  </a:lnTo>
                  <a:cubicBezTo>
                    <a:pt x="2114897" y="505410"/>
                    <a:pt x="2119617" y="519377"/>
                    <a:pt x="2110424" y="530064"/>
                  </a:cubicBezTo>
                  <a:lnTo>
                    <a:pt x="2085214" y="559374"/>
                  </a:lnTo>
                  <a:cubicBezTo>
                    <a:pt x="2076021" y="570061"/>
                    <a:pt x="2056400" y="573420"/>
                    <a:pt x="2041387" y="566877"/>
                  </a:cubicBezTo>
                  <a:lnTo>
                    <a:pt x="1968981" y="535317"/>
                  </a:lnTo>
                  <a:cubicBezTo>
                    <a:pt x="1953968" y="528773"/>
                    <a:pt x="1949249" y="514805"/>
                    <a:pt x="1958441" y="504119"/>
                  </a:cubicBezTo>
                  <a:lnTo>
                    <a:pt x="1983652" y="474809"/>
                  </a:lnTo>
                  <a:cubicBezTo>
                    <a:pt x="1988822" y="468797"/>
                    <a:pt x="1997294" y="465104"/>
                    <a:pt x="2006386" y="464188"/>
                  </a:cubicBezTo>
                  <a:close/>
                  <a:moveTo>
                    <a:pt x="1286055" y="464188"/>
                  </a:moveTo>
                  <a:cubicBezTo>
                    <a:pt x="1289087" y="463883"/>
                    <a:pt x="1292187" y="463887"/>
                    <a:pt x="1295257" y="464216"/>
                  </a:cubicBezTo>
                  <a:cubicBezTo>
                    <a:pt x="1299352" y="464653"/>
                    <a:pt x="1303393" y="465671"/>
                    <a:pt x="1307146" y="467306"/>
                  </a:cubicBezTo>
                  <a:lnTo>
                    <a:pt x="1379554" y="498866"/>
                  </a:lnTo>
                  <a:cubicBezTo>
                    <a:pt x="1394566" y="505410"/>
                    <a:pt x="1399284" y="519377"/>
                    <a:pt x="1390093" y="530064"/>
                  </a:cubicBezTo>
                  <a:lnTo>
                    <a:pt x="1364882" y="559374"/>
                  </a:lnTo>
                  <a:cubicBezTo>
                    <a:pt x="1355690" y="570061"/>
                    <a:pt x="1336068" y="573420"/>
                    <a:pt x="1321054" y="566877"/>
                  </a:cubicBezTo>
                  <a:lnTo>
                    <a:pt x="1248649" y="535317"/>
                  </a:lnTo>
                  <a:cubicBezTo>
                    <a:pt x="1233636" y="528773"/>
                    <a:pt x="1228918" y="514805"/>
                    <a:pt x="1238110" y="504119"/>
                  </a:cubicBezTo>
                  <a:lnTo>
                    <a:pt x="1263320" y="474809"/>
                  </a:lnTo>
                  <a:cubicBezTo>
                    <a:pt x="1268491" y="468797"/>
                    <a:pt x="1276961" y="465104"/>
                    <a:pt x="1286055" y="464188"/>
                  </a:cubicBezTo>
                  <a:close/>
                  <a:moveTo>
                    <a:pt x="567087" y="464188"/>
                  </a:moveTo>
                  <a:cubicBezTo>
                    <a:pt x="570118" y="463883"/>
                    <a:pt x="573218" y="463887"/>
                    <a:pt x="576290" y="464216"/>
                  </a:cubicBezTo>
                  <a:cubicBezTo>
                    <a:pt x="580384" y="464653"/>
                    <a:pt x="584426" y="465671"/>
                    <a:pt x="588177" y="467306"/>
                  </a:cubicBezTo>
                  <a:lnTo>
                    <a:pt x="660585" y="498866"/>
                  </a:lnTo>
                  <a:cubicBezTo>
                    <a:pt x="675597" y="505410"/>
                    <a:pt x="680317" y="519377"/>
                    <a:pt x="671124" y="530064"/>
                  </a:cubicBezTo>
                  <a:lnTo>
                    <a:pt x="645915" y="559374"/>
                  </a:lnTo>
                  <a:cubicBezTo>
                    <a:pt x="636721" y="570061"/>
                    <a:pt x="617100" y="573420"/>
                    <a:pt x="602087" y="566877"/>
                  </a:cubicBezTo>
                  <a:lnTo>
                    <a:pt x="529681" y="535317"/>
                  </a:lnTo>
                  <a:cubicBezTo>
                    <a:pt x="514669" y="528773"/>
                    <a:pt x="509949" y="514805"/>
                    <a:pt x="519141" y="504119"/>
                  </a:cubicBezTo>
                  <a:lnTo>
                    <a:pt x="544351" y="474809"/>
                  </a:lnTo>
                  <a:cubicBezTo>
                    <a:pt x="549522" y="468797"/>
                    <a:pt x="557992" y="465104"/>
                    <a:pt x="567087" y="464188"/>
                  </a:cubicBezTo>
                  <a:close/>
                  <a:moveTo>
                    <a:pt x="2668925" y="457470"/>
                  </a:moveTo>
                  <a:cubicBezTo>
                    <a:pt x="2672108" y="457747"/>
                    <a:pt x="2675141" y="458888"/>
                    <a:pt x="2677273" y="460828"/>
                  </a:cubicBezTo>
                  <a:lnTo>
                    <a:pt x="2686420" y="469152"/>
                  </a:lnTo>
                  <a:cubicBezTo>
                    <a:pt x="2690682" y="473031"/>
                    <a:pt x="2689720" y="478635"/>
                    <a:pt x="2684271" y="481669"/>
                  </a:cubicBezTo>
                  <a:lnTo>
                    <a:pt x="2671953" y="488530"/>
                  </a:lnTo>
                  <a:cubicBezTo>
                    <a:pt x="2666503" y="491564"/>
                    <a:pt x="2658630" y="490880"/>
                    <a:pt x="2654368" y="487000"/>
                  </a:cubicBezTo>
                  <a:lnTo>
                    <a:pt x="2645220" y="478676"/>
                  </a:lnTo>
                  <a:cubicBezTo>
                    <a:pt x="2640958" y="474797"/>
                    <a:pt x="2641919" y="469192"/>
                    <a:pt x="2647369" y="466158"/>
                  </a:cubicBezTo>
                  <a:lnTo>
                    <a:pt x="2659688" y="459298"/>
                  </a:lnTo>
                  <a:cubicBezTo>
                    <a:pt x="2662413" y="457781"/>
                    <a:pt x="2665743" y="457194"/>
                    <a:pt x="2668925" y="457470"/>
                  </a:cubicBezTo>
                  <a:close/>
                  <a:moveTo>
                    <a:pt x="1948447" y="457470"/>
                  </a:moveTo>
                  <a:cubicBezTo>
                    <a:pt x="1951630" y="457747"/>
                    <a:pt x="1954664" y="458888"/>
                    <a:pt x="1956795" y="460828"/>
                  </a:cubicBezTo>
                  <a:lnTo>
                    <a:pt x="1965942" y="469152"/>
                  </a:lnTo>
                  <a:cubicBezTo>
                    <a:pt x="1970204" y="473031"/>
                    <a:pt x="1969242" y="478635"/>
                    <a:pt x="1963794" y="481669"/>
                  </a:cubicBezTo>
                  <a:lnTo>
                    <a:pt x="1951475" y="488530"/>
                  </a:lnTo>
                  <a:cubicBezTo>
                    <a:pt x="1946026" y="491564"/>
                    <a:pt x="1938153" y="490880"/>
                    <a:pt x="1933891" y="487000"/>
                  </a:cubicBezTo>
                  <a:lnTo>
                    <a:pt x="1924743" y="478676"/>
                  </a:lnTo>
                  <a:cubicBezTo>
                    <a:pt x="1920481" y="474797"/>
                    <a:pt x="1921443" y="469192"/>
                    <a:pt x="1926892" y="466158"/>
                  </a:cubicBezTo>
                  <a:lnTo>
                    <a:pt x="1939210" y="459298"/>
                  </a:lnTo>
                  <a:cubicBezTo>
                    <a:pt x="1941935" y="457781"/>
                    <a:pt x="1945265" y="457194"/>
                    <a:pt x="1948447" y="457470"/>
                  </a:cubicBezTo>
                  <a:close/>
                  <a:moveTo>
                    <a:pt x="1228116" y="457470"/>
                  </a:moveTo>
                  <a:cubicBezTo>
                    <a:pt x="1231299" y="457747"/>
                    <a:pt x="1234332" y="458888"/>
                    <a:pt x="1236462" y="460828"/>
                  </a:cubicBezTo>
                  <a:lnTo>
                    <a:pt x="1245610" y="469152"/>
                  </a:lnTo>
                  <a:cubicBezTo>
                    <a:pt x="1249874" y="473031"/>
                    <a:pt x="1248911" y="478635"/>
                    <a:pt x="1243461" y="481669"/>
                  </a:cubicBezTo>
                  <a:lnTo>
                    <a:pt x="1231142" y="488530"/>
                  </a:lnTo>
                  <a:cubicBezTo>
                    <a:pt x="1225694" y="491564"/>
                    <a:pt x="1217821" y="490880"/>
                    <a:pt x="1213558" y="487000"/>
                  </a:cubicBezTo>
                  <a:lnTo>
                    <a:pt x="1204412" y="478676"/>
                  </a:lnTo>
                  <a:cubicBezTo>
                    <a:pt x="1200149" y="474797"/>
                    <a:pt x="1201111" y="469192"/>
                    <a:pt x="1206561" y="466158"/>
                  </a:cubicBezTo>
                  <a:lnTo>
                    <a:pt x="1218879" y="459298"/>
                  </a:lnTo>
                  <a:cubicBezTo>
                    <a:pt x="1221604" y="457781"/>
                    <a:pt x="1224934" y="457194"/>
                    <a:pt x="1228116" y="457470"/>
                  </a:cubicBezTo>
                  <a:close/>
                  <a:moveTo>
                    <a:pt x="509148" y="457470"/>
                  </a:moveTo>
                  <a:cubicBezTo>
                    <a:pt x="512330" y="457747"/>
                    <a:pt x="515363" y="458888"/>
                    <a:pt x="517495" y="460828"/>
                  </a:cubicBezTo>
                  <a:lnTo>
                    <a:pt x="526642" y="469152"/>
                  </a:lnTo>
                  <a:cubicBezTo>
                    <a:pt x="530905" y="473031"/>
                    <a:pt x="529942" y="478635"/>
                    <a:pt x="524494" y="481669"/>
                  </a:cubicBezTo>
                  <a:lnTo>
                    <a:pt x="512175" y="488530"/>
                  </a:lnTo>
                  <a:cubicBezTo>
                    <a:pt x="506726" y="491564"/>
                    <a:pt x="498853" y="490880"/>
                    <a:pt x="494591" y="487000"/>
                  </a:cubicBezTo>
                  <a:lnTo>
                    <a:pt x="485443" y="478676"/>
                  </a:lnTo>
                  <a:cubicBezTo>
                    <a:pt x="481180" y="474797"/>
                    <a:pt x="482142" y="469192"/>
                    <a:pt x="487592" y="466158"/>
                  </a:cubicBezTo>
                  <a:lnTo>
                    <a:pt x="499910" y="459298"/>
                  </a:lnTo>
                  <a:cubicBezTo>
                    <a:pt x="502635" y="457781"/>
                    <a:pt x="505965" y="457194"/>
                    <a:pt x="509148" y="457470"/>
                  </a:cubicBezTo>
                  <a:close/>
                  <a:moveTo>
                    <a:pt x="2591435" y="457434"/>
                  </a:moveTo>
                  <a:cubicBezTo>
                    <a:pt x="2597743" y="457982"/>
                    <a:pt x="2603760" y="460244"/>
                    <a:pt x="2607986" y="464090"/>
                  </a:cubicBezTo>
                  <a:lnTo>
                    <a:pt x="2626122" y="480595"/>
                  </a:lnTo>
                  <a:cubicBezTo>
                    <a:pt x="2634573" y="488286"/>
                    <a:pt x="2632666" y="499398"/>
                    <a:pt x="2621863" y="505414"/>
                  </a:cubicBezTo>
                  <a:lnTo>
                    <a:pt x="2582944" y="527087"/>
                  </a:lnTo>
                  <a:cubicBezTo>
                    <a:pt x="2572139" y="533103"/>
                    <a:pt x="2556529" y="531745"/>
                    <a:pt x="2548078" y="524054"/>
                  </a:cubicBezTo>
                  <a:lnTo>
                    <a:pt x="2529940" y="507549"/>
                  </a:lnTo>
                  <a:cubicBezTo>
                    <a:pt x="2521489" y="499857"/>
                    <a:pt x="2523397" y="488746"/>
                    <a:pt x="2534200" y="482729"/>
                  </a:cubicBezTo>
                  <a:lnTo>
                    <a:pt x="2573120" y="461057"/>
                  </a:lnTo>
                  <a:cubicBezTo>
                    <a:pt x="2578521" y="458050"/>
                    <a:pt x="2585126" y="456884"/>
                    <a:pt x="2591435" y="457434"/>
                  </a:cubicBezTo>
                  <a:close/>
                  <a:moveTo>
                    <a:pt x="1870957" y="457434"/>
                  </a:moveTo>
                  <a:cubicBezTo>
                    <a:pt x="1877267" y="457982"/>
                    <a:pt x="1883282" y="460244"/>
                    <a:pt x="1887509" y="464090"/>
                  </a:cubicBezTo>
                  <a:lnTo>
                    <a:pt x="1905646" y="480595"/>
                  </a:lnTo>
                  <a:cubicBezTo>
                    <a:pt x="1914096" y="488286"/>
                    <a:pt x="1912190" y="499398"/>
                    <a:pt x="1901385" y="505414"/>
                  </a:cubicBezTo>
                  <a:lnTo>
                    <a:pt x="1862467" y="527087"/>
                  </a:lnTo>
                  <a:cubicBezTo>
                    <a:pt x="1851663" y="533103"/>
                    <a:pt x="1836052" y="531745"/>
                    <a:pt x="1827601" y="524054"/>
                  </a:cubicBezTo>
                  <a:lnTo>
                    <a:pt x="1809463" y="507549"/>
                  </a:lnTo>
                  <a:cubicBezTo>
                    <a:pt x="1801012" y="499857"/>
                    <a:pt x="1802919" y="488746"/>
                    <a:pt x="1813723" y="482729"/>
                  </a:cubicBezTo>
                  <a:lnTo>
                    <a:pt x="1852643" y="461057"/>
                  </a:lnTo>
                  <a:cubicBezTo>
                    <a:pt x="1858045" y="458050"/>
                    <a:pt x="1864648" y="456884"/>
                    <a:pt x="1870957" y="457434"/>
                  </a:cubicBezTo>
                  <a:close/>
                  <a:moveTo>
                    <a:pt x="1150625" y="457434"/>
                  </a:moveTo>
                  <a:cubicBezTo>
                    <a:pt x="1156935" y="457982"/>
                    <a:pt x="1162950" y="460244"/>
                    <a:pt x="1167176" y="464090"/>
                  </a:cubicBezTo>
                  <a:lnTo>
                    <a:pt x="1185313" y="480595"/>
                  </a:lnTo>
                  <a:cubicBezTo>
                    <a:pt x="1193765" y="488286"/>
                    <a:pt x="1191858" y="499398"/>
                    <a:pt x="1181054" y="505414"/>
                  </a:cubicBezTo>
                  <a:lnTo>
                    <a:pt x="1142134" y="527087"/>
                  </a:lnTo>
                  <a:cubicBezTo>
                    <a:pt x="1131330" y="533103"/>
                    <a:pt x="1115720" y="531745"/>
                    <a:pt x="1107268" y="524054"/>
                  </a:cubicBezTo>
                  <a:lnTo>
                    <a:pt x="1089132" y="507549"/>
                  </a:lnTo>
                  <a:cubicBezTo>
                    <a:pt x="1080681" y="499857"/>
                    <a:pt x="1082588" y="488746"/>
                    <a:pt x="1093391" y="482729"/>
                  </a:cubicBezTo>
                  <a:lnTo>
                    <a:pt x="1132310" y="461057"/>
                  </a:lnTo>
                  <a:cubicBezTo>
                    <a:pt x="1137713" y="458050"/>
                    <a:pt x="1144316" y="456884"/>
                    <a:pt x="1150625" y="457434"/>
                  </a:cubicBezTo>
                  <a:close/>
                  <a:moveTo>
                    <a:pt x="431658" y="457434"/>
                  </a:moveTo>
                  <a:cubicBezTo>
                    <a:pt x="437966" y="457982"/>
                    <a:pt x="443982" y="460244"/>
                    <a:pt x="448208" y="464090"/>
                  </a:cubicBezTo>
                  <a:lnTo>
                    <a:pt x="466344" y="480595"/>
                  </a:lnTo>
                  <a:cubicBezTo>
                    <a:pt x="474796" y="488286"/>
                    <a:pt x="472890" y="499398"/>
                    <a:pt x="462086" y="505414"/>
                  </a:cubicBezTo>
                  <a:lnTo>
                    <a:pt x="423167" y="527087"/>
                  </a:lnTo>
                  <a:cubicBezTo>
                    <a:pt x="412363" y="533103"/>
                    <a:pt x="396752" y="531745"/>
                    <a:pt x="388301" y="524054"/>
                  </a:cubicBezTo>
                  <a:lnTo>
                    <a:pt x="370163" y="507549"/>
                  </a:lnTo>
                  <a:cubicBezTo>
                    <a:pt x="361712" y="499857"/>
                    <a:pt x="363619" y="488746"/>
                    <a:pt x="374423" y="482729"/>
                  </a:cubicBezTo>
                  <a:lnTo>
                    <a:pt x="413343" y="461057"/>
                  </a:lnTo>
                  <a:cubicBezTo>
                    <a:pt x="418744" y="458050"/>
                    <a:pt x="425348" y="456884"/>
                    <a:pt x="431658" y="457434"/>
                  </a:cubicBezTo>
                  <a:close/>
                  <a:moveTo>
                    <a:pt x="2356493" y="448543"/>
                  </a:moveTo>
                  <a:cubicBezTo>
                    <a:pt x="2359691" y="448543"/>
                    <a:pt x="2362888" y="449411"/>
                    <a:pt x="2365327" y="451148"/>
                  </a:cubicBezTo>
                  <a:lnTo>
                    <a:pt x="2400723" y="476345"/>
                  </a:lnTo>
                  <a:cubicBezTo>
                    <a:pt x="2405601" y="479818"/>
                    <a:pt x="2405601" y="485450"/>
                    <a:pt x="2400723" y="488921"/>
                  </a:cubicBezTo>
                  <a:lnTo>
                    <a:pt x="2351359" y="524062"/>
                  </a:lnTo>
                  <a:cubicBezTo>
                    <a:pt x="2346481" y="527535"/>
                    <a:pt x="2338571" y="527535"/>
                    <a:pt x="2333692" y="524062"/>
                  </a:cubicBezTo>
                  <a:lnTo>
                    <a:pt x="2298296" y="498864"/>
                  </a:lnTo>
                  <a:cubicBezTo>
                    <a:pt x="2293418" y="495392"/>
                    <a:pt x="2293418" y="489761"/>
                    <a:pt x="2298296" y="486288"/>
                  </a:cubicBezTo>
                  <a:lnTo>
                    <a:pt x="2347660" y="451148"/>
                  </a:lnTo>
                  <a:cubicBezTo>
                    <a:pt x="2350099" y="449411"/>
                    <a:pt x="2353296" y="448543"/>
                    <a:pt x="2356493" y="448543"/>
                  </a:cubicBezTo>
                  <a:close/>
                  <a:moveTo>
                    <a:pt x="1636016" y="448543"/>
                  </a:moveTo>
                  <a:cubicBezTo>
                    <a:pt x="1639213" y="448543"/>
                    <a:pt x="1642410" y="449411"/>
                    <a:pt x="1644849" y="451148"/>
                  </a:cubicBezTo>
                  <a:lnTo>
                    <a:pt x="1680246" y="476345"/>
                  </a:lnTo>
                  <a:cubicBezTo>
                    <a:pt x="1685125" y="479818"/>
                    <a:pt x="1685124" y="485450"/>
                    <a:pt x="1680246" y="488921"/>
                  </a:cubicBezTo>
                  <a:lnTo>
                    <a:pt x="1630882" y="524062"/>
                  </a:lnTo>
                  <a:cubicBezTo>
                    <a:pt x="1626003" y="527535"/>
                    <a:pt x="1618094" y="527535"/>
                    <a:pt x="1613215" y="524062"/>
                  </a:cubicBezTo>
                  <a:lnTo>
                    <a:pt x="1577818" y="498864"/>
                  </a:lnTo>
                  <a:cubicBezTo>
                    <a:pt x="1572941" y="495392"/>
                    <a:pt x="1572941" y="489761"/>
                    <a:pt x="1577818" y="486288"/>
                  </a:cubicBezTo>
                  <a:lnTo>
                    <a:pt x="1627182" y="451148"/>
                  </a:lnTo>
                  <a:cubicBezTo>
                    <a:pt x="1629621" y="449411"/>
                    <a:pt x="1632819" y="448543"/>
                    <a:pt x="1636016" y="448543"/>
                  </a:cubicBezTo>
                  <a:close/>
                  <a:moveTo>
                    <a:pt x="915683" y="448543"/>
                  </a:moveTo>
                  <a:cubicBezTo>
                    <a:pt x="918882" y="448543"/>
                    <a:pt x="922078" y="449411"/>
                    <a:pt x="924518" y="451148"/>
                  </a:cubicBezTo>
                  <a:lnTo>
                    <a:pt x="959914" y="476345"/>
                  </a:lnTo>
                  <a:cubicBezTo>
                    <a:pt x="964793" y="479818"/>
                    <a:pt x="964792" y="485450"/>
                    <a:pt x="959914" y="488921"/>
                  </a:cubicBezTo>
                  <a:lnTo>
                    <a:pt x="910550" y="524062"/>
                  </a:lnTo>
                  <a:cubicBezTo>
                    <a:pt x="905671" y="527535"/>
                    <a:pt x="897762" y="527535"/>
                    <a:pt x="892883" y="524062"/>
                  </a:cubicBezTo>
                  <a:lnTo>
                    <a:pt x="857486" y="498864"/>
                  </a:lnTo>
                  <a:cubicBezTo>
                    <a:pt x="852608" y="495392"/>
                    <a:pt x="852608" y="489761"/>
                    <a:pt x="857486" y="486288"/>
                  </a:cubicBezTo>
                  <a:lnTo>
                    <a:pt x="906849" y="451148"/>
                  </a:lnTo>
                  <a:cubicBezTo>
                    <a:pt x="909290" y="449411"/>
                    <a:pt x="912486" y="448543"/>
                    <a:pt x="915683" y="448543"/>
                  </a:cubicBezTo>
                  <a:close/>
                  <a:moveTo>
                    <a:pt x="196715" y="448543"/>
                  </a:moveTo>
                  <a:cubicBezTo>
                    <a:pt x="199913" y="448543"/>
                    <a:pt x="203110" y="449411"/>
                    <a:pt x="205549" y="451148"/>
                  </a:cubicBezTo>
                  <a:lnTo>
                    <a:pt x="240946" y="476345"/>
                  </a:lnTo>
                  <a:cubicBezTo>
                    <a:pt x="245824" y="479818"/>
                    <a:pt x="245823" y="485450"/>
                    <a:pt x="240946" y="488921"/>
                  </a:cubicBezTo>
                  <a:lnTo>
                    <a:pt x="191582" y="524062"/>
                  </a:lnTo>
                  <a:cubicBezTo>
                    <a:pt x="186704" y="527535"/>
                    <a:pt x="178793" y="527535"/>
                    <a:pt x="173915" y="524062"/>
                  </a:cubicBezTo>
                  <a:lnTo>
                    <a:pt x="138519" y="498864"/>
                  </a:lnTo>
                  <a:cubicBezTo>
                    <a:pt x="133640" y="495392"/>
                    <a:pt x="133640" y="489761"/>
                    <a:pt x="138519" y="486288"/>
                  </a:cubicBezTo>
                  <a:lnTo>
                    <a:pt x="187882" y="451148"/>
                  </a:lnTo>
                  <a:cubicBezTo>
                    <a:pt x="190321" y="449411"/>
                    <a:pt x="193519" y="448543"/>
                    <a:pt x="196715" y="448543"/>
                  </a:cubicBezTo>
                  <a:close/>
                  <a:moveTo>
                    <a:pt x="2802828" y="448483"/>
                  </a:moveTo>
                  <a:cubicBezTo>
                    <a:pt x="2805044" y="448918"/>
                    <a:pt x="2807028" y="449953"/>
                    <a:pt x="2808253" y="451487"/>
                  </a:cubicBezTo>
                  <a:lnTo>
                    <a:pt x="2815117" y="460083"/>
                  </a:lnTo>
                  <a:cubicBezTo>
                    <a:pt x="2817567" y="463152"/>
                    <a:pt x="2816059" y="467055"/>
                    <a:pt x="2811749" y="468799"/>
                  </a:cubicBezTo>
                  <a:lnTo>
                    <a:pt x="2799923" y="473585"/>
                  </a:lnTo>
                  <a:cubicBezTo>
                    <a:pt x="2795611" y="475329"/>
                    <a:pt x="2790127" y="474256"/>
                    <a:pt x="2787677" y="471187"/>
                  </a:cubicBezTo>
                  <a:lnTo>
                    <a:pt x="2780813" y="462592"/>
                  </a:lnTo>
                  <a:cubicBezTo>
                    <a:pt x="2778362" y="459523"/>
                    <a:pt x="2779870" y="455620"/>
                    <a:pt x="2784182" y="453875"/>
                  </a:cubicBezTo>
                  <a:lnTo>
                    <a:pt x="2796008" y="449090"/>
                  </a:lnTo>
                  <a:cubicBezTo>
                    <a:pt x="2798162" y="448218"/>
                    <a:pt x="2800611" y="448050"/>
                    <a:pt x="2802828" y="448483"/>
                  </a:cubicBezTo>
                  <a:close/>
                  <a:moveTo>
                    <a:pt x="2082351" y="448483"/>
                  </a:moveTo>
                  <a:cubicBezTo>
                    <a:pt x="2084567" y="448918"/>
                    <a:pt x="2086550" y="449953"/>
                    <a:pt x="2087776" y="451487"/>
                  </a:cubicBezTo>
                  <a:lnTo>
                    <a:pt x="2094639" y="460083"/>
                  </a:lnTo>
                  <a:cubicBezTo>
                    <a:pt x="2097091" y="463152"/>
                    <a:pt x="2095583" y="467055"/>
                    <a:pt x="2091271" y="468799"/>
                  </a:cubicBezTo>
                  <a:lnTo>
                    <a:pt x="2079445" y="473585"/>
                  </a:lnTo>
                  <a:cubicBezTo>
                    <a:pt x="2075134" y="475329"/>
                    <a:pt x="2069651" y="474256"/>
                    <a:pt x="2067199" y="471187"/>
                  </a:cubicBezTo>
                  <a:lnTo>
                    <a:pt x="2060336" y="462592"/>
                  </a:lnTo>
                  <a:cubicBezTo>
                    <a:pt x="2057884" y="459523"/>
                    <a:pt x="2059393" y="455620"/>
                    <a:pt x="2063704" y="453875"/>
                  </a:cubicBezTo>
                  <a:lnTo>
                    <a:pt x="2075531" y="449090"/>
                  </a:lnTo>
                  <a:cubicBezTo>
                    <a:pt x="2077686" y="448218"/>
                    <a:pt x="2080134" y="448050"/>
                    <a:pt x="2082351" y="448483"/>
                  </a:cubicBezTo>
                  <a:close/>
                  <a:moveTo>
                    <a:pt x="1362019" y="448483"/>
                  </a:moveTo>
                  <a:cubicBezTo>
                    <a:pt x="1364234" y="448918"/>
                    <a:pt x="1366218" y="449953"/>
                    <a:pt x="1367445" y="451487"/>
                  </a:cubicBezTo>
                  <a:lnTo>
                    <a:pt x="1374307" y="460083"/>
                  </a:lnTo>
                  <a:cubicBezTo>
                    <a:pt x="1376759" y="463152"/>
                    <a:pt x="1375251" y="467055"/>
                    <a:pt x="1370939" y="468799"/>
                  </a:cubicBezTo>
                  <a:lnTo>
                    <a:pt x="1359114" y="473585"/>
                  </a:lnTo>
                  <a:cubicBezTo>
                    <a:pt x="1354802" y="475329"/>
                    <a:pt x="1349319" y="474256"/>
                    <a:pt x="1346867" y="471187"/>
                  </a:cubicBezTo>
                  <a:lnTo>
                    <a:pt x="1340005" y="462592"/>
                  </a:lnTo>
                  <a:cubicBezTo>
                    <a:pt x="1337553" y="459523"/>
                    <a:pt x="1339061" y="455620"/>
                    <a:pt x="1343373" y="453875"/>
                  </a:cubicBezTo>
                  <a:lnTo>
                    <a:pt x="1355198" y="449090"/>
                  </a:lnTo>
                  <a:cubicBezTo>
                    <a:pt x="1357354" y="448218"/>
                    <a:pt x="1359801" y="448050"/>
                    <a:pt x="1362019" y="448483"/>
                  </a:cubicBezTo>
                  <a:close/>
                  <a:moveTo>
                    <a:pt x="643050" y="448483"/>
                  </a:moveTo>
                  <a:cubicBezTo>
                    <a:pt x="645267" y="448918"/>
                    <a:pt x="647250" y="449953"/>
                    <a:pt x="648476" y="451487"/>
                  </a:cubicBezTo>
                  <a:lnTo>
                    <a:pt x="655339" y="460083"/>
                  </a:lnTo>
                  <a:cubicBezTo>
                    <a:pt x="657791" y="463152"/>
                    <a:pt x="656282" y="467055"/>
                    <a:pt x="651971" y="468799"/>
                  </a:cubicBezTo>
                  <a:lnTo>
                    <a:pt x="640145" y="473585"/>
                  </a:lnTo>
                  <a:cubicBezTo>
                    <a:pt x="635833" y="475329"/>
                    <a:pt x="630351" y="474256"/>
                    <a:pt x="627900" y="471187"/>
                  </a:cubicBezTo>
                  <a:lnTo>
                    <a:pt x="621036" y="462592"/>
                  </a:lnTo>
                  <a:cubicBezTo>
                    <a:pt x="618584" y="459523"/>
                    <a:pt x="620094" y="455620"/>
                    <a:pt x="624404" y="453875"/>
                  </a:cubicBezTo>
                  <a:lnTo>
                    <a:pt x="636230" y="449090"/>
                  </a:lnTo>
                  <a:cubicBezTo>
                    <a:pt x="638386" y="448218"/>
                    <a:pt x="640834" y="448050"/>
                    <a:pt x="643050" y="448483"/>
                  </a:cubicBezTo>
                  <a:close/>
                  <a:moveTo>
                    <a:pt x="2416874" y="444407"/>
                  </a:moveTo>
                  <a:lnTo>
                    <a:pt x="2431721" y="444407"/>
                  </a:lnTo>
                  <a:cubicBezTo>
                    <a:pt x="2438639" y="444407"/>
                    <a:pt x="2444247" y="448400"/>
                    <a:pt x="2444247" y="453324"/>
                  </a:cubicBezTo>
                  <a:cubicBezTo>
                    <a:pt x="2444247" y="457036"/>
                    <a:pt x="2444247" y="460747"/>
                    <a:pt x="2444247" y="464458"/>
                  </a:cubicBezTo>
                  <a:cubicBezTo>
                    <a:pt x="2444247" y="469383"/>
                    <a:pt x="2438639" y="473376"/>
                    <a:pt x="2431721" y="473376"/>
                  </a:cubicBezTo>
                  <a:lnTo>
                    <a:pt x="2416874" y="473376"/>
                  </a:lnTo>
                  <a:cubicBezTo>
                    <a:pt x="2409956" y="473376"/>
                    <a:pt x="2404347" y="469383"/>
                    <a:pt x="2404347" y="464458"/>
                  </a:cubicBezTo>
                  <a:lnTo>
                    <a:pt x="2404347" y="453324"/>
                  </a:lnTo>
                  <a:cubicBezTo>
                    <a:pt x="2404347" y="448400"/>
                    <a:pt x="2409956" y="444407"/>
                    <a:pt x="2416874" y="444407"/>
                  </a:cubicBezTo>
                  <a:close/>
                  <a:moveTo>
                    <a:pt x="1696396" y="444407"/>
                  </a:moveTo>
                  <a:lnTo>
                    <a:pt x="1711243" y="444407"/>
                  </a:lnTo>
                  <a:cubicBezTo>
                    <a:pt x="1718161" y="444407"/>
                    <a:pt x="1723770" y="448400"/>
                    <a:pt x="1723770" y="453324"/>
                  </a:cubicBezTo>
                  <a:cubicBezTo>
                    <a:pt x="1723770" y="457036"/>
                    <a:pt x="1723770" y="460747"/>
                    <a:pt x="1723769" y="464458"/>
                  </a:cubicBezTo>
                  <a:cubicBezTo>
                    <a:pt x="1723770" y="469383"/>
                    <a:pt x="1718161" y="473376"/>
                    <a:pt x="1711243" y="473376"/>
                  </a:cubicBezTo>
                  <a:lnTo>
                    <a:pt x="1696397" y="473376"/>
                  </a:lnTo>
                  <a:cubicBezTo>
                    <a:pt x="1689479" y="473376"/>
                    <a:pt x="1683870" y="469383"/>
                    <a:pt x="1683870" y="464458"/>
                  </a:cubicBezTo>
                  <a:lnTo>
                    <a:pt x="1683870" y="453324"/>
                  </a:lnTo>
                  <a:cubicBezTo>
                    <a:pt x="1683870" y="448400"/>
                    <a:pt x="1689479" y="444407"/>
                    <a:pt x="1696396" y="444407"/>
                  </a:cubicBezTo>
                  <a:close/>
                  <a:moveTo>
                    <a:pt x="976065" y="444407"/>
                  </a:moveTo>
                  <a:lnTo>
                    <a:pt x="990910" y="444407"/>
                  </a:lnTo>
                  <a:cubicBezTo>
                    <a:pt x="997830" y="444407"/>
                    <a:pt x="1003438" y="448400"/>
                    <a:pt x="1003438" y="453324"/>
                  </a:cubicBezTo>
                  <a:cubicBezTo>
                    <a:pt x="1003438" y="457036"/>
                    <a:pt x="1003437" y="460747"/>
                    <a:pt x="1003437" y="464458"/>
                  </a:cubicBezTo>
                  <a:cubicBezTo>
                    <a:pt x="1003438" y="469383"/>
                    <a:pt x="997830" y="473376"/>
                    <a:pt x="990910" y="473376"/>
                  </a:cubicBezTo>
                  <a:lnTo>
                    <a:pt x="976066" y="473376"/>
                  </a:lnTo>
                  <a:cubicBezTo>
                    <a:pt x="969147" y="473376"/>
                    <a:pt x="963539" y="469383"/>
                    <a:pt x="963539" y="464458"/>
                  </a:cubicBezTo>
                  <a:lnTo>
                    <a:pt x="963539" y="453324"/>
                  </a:lnTo>
                  <a:cubicBezTo>
                    <a:pt x="963539" y="448400"/>
                    <a:pt x="969147" y="444407"/>
                    <a:pt x="976065" y="444407"/>
                  </a:cubicBezTo>
                  <a:close/>
                  <a:moveTo>
                    <a:pt x="257096" y="444407"/>
                  </a:moveTo>
                  <a:lnTo>
                    <a:pt x="271943" y="444407"/>
                  </a:lnTo>
                  <a:cubicBezTo>
                    <a:pt x="278861" y="444407"/>
                    <a:pt x="284470" y="448400"/>
                    <a:pt x="284470" y="453324"/>
                  </a:cubicBezTo>
                  <a:cubicBezTo>
                    <a:pt x="284470" y="457036"/>
                    <a:pt x="284470" y="460747"/>
                    <a:pt x="284470" y="464458"/>
                  </a:cubicBezTo>
                  <a:cubicBezTo>
                    <a:pt x="284470" y="469383"/>
                    <a:pt x="278861" y="473376"/>
                    <a:pt x="271943" y="473376"/>
                  </a:cubicBezTo>
                  <a:lnTo>
                    <a:pt x="257097" y="473376"/>
                  </a:lnTo>
                  <a:cubicBezTo>
                    <a:pt x="250178" y="473376"/>
                    <a:pt x="244570" y="469383"/>
                    <a:pt x="244570" y="464458"/>
                  </a:cubicBezTo>
                  <a:lnTo>
                    <a:pt x="244570" y="453324"/>
                  </a:lnTo>
                  <a:cubicBezTo>
                    <a:pt x="244570" y="448400"/>
                    <a:pt x="250178" y="444407"/>
                    <a:pt x="257096" y="444407"/>
                  </a:cubicBezTo>
                  <a:close/>
                  <a:moveTo>
                    <a:pt x="2879442" y="435554"/>
                  </a:moveTo>
                  <a:cubicBezTo>
                    <a:pt x="2886532" y="435360"/>
                    <a:pt x="2893726" y="437090"/>
                    <a:pt x="2899343" y="440793"/>
                  </a:cubicBezTo>
                  <a:lnTo>
                    <a:pt x="2905339" y="444744"/>
                  </a:lnTo>
                  <a:lnTo>
                    <a:pt x="2929666" y="527740"/>
                  </a:lnTo>
                  <a:lnTo>
                    <a:pt x="2929203" y="528096"/>
                  </a:lnTo>
                  <a:cubicBezTo>
                    <a:pt x="2918802" y="536093"/>
                    <a:pt x="2901264" y="536574"/>
                    <a:pt x="2890029" y="529170"/>
                  </a:cubicBezTo>
                  <a:lnTo>
                    <a:pt x="2833153" y="491685"/>
                  </a:lnTo>
                  <a:cubicBezTo>
                    <a:pt x="2821918" y="484282"/>
                    <a:pt x="2821242" y="471796"/>
                    <a:pt x="2831644" y="463800"/>
                  </a:cubicBezTo>
                  <a:lnTo>
                    <a:pt x="2860168" y="441867"/>
                  </a:lnTo>
                  <a:cubicBezTo>
                    <a:pt x="2865368" y="437867"/>
                    <a:pt x="2872353" y="435747"/>
                    <a:pt x="2879442" y="435554"/>
                  </a:cubicBezTo>
                  <a:close/>
                  <a:moveTo>
                    <a:pt x="2158966" y="435554"/>
                  </a:moveTo>
                  <a:cubicBezTo>
                    <a:pt x="2166055" y="435360"/>
                    <a:pt x="2173248" y="437090"/>
                    <a:pt x="2178864" y="440793"/>
                  </a:cubicBezTo>
                  <a:lnTo>
                    <a:pt x="2235741" y="478277"/>
                  </a:lnTo>
                  <a:cubicBezTo>
                    <a:pt x="2246976" y="485680"/>
                    <a:pt x="2247651" y="498166"/>
                    <a:pt x="2237250" y="506164"/>
                  </a:cubicBezTo>
                  <a:lnTo>
                    <a:pt x="2208725" y="528096"/>
                  </a:lnTo>
                  <a:cubicBezTo>
                    <a:pt x="2198325" y="536093"/>
                    <a:pt x="2180786" y="536574"/>
                    <a:pt x="2169552" y="529170"/>
                  </a:cubicBezTo>
                  <a:lnTo>
                    <a:pt x="2112675" y="491685"/>
                  </a:lnTo>
                  <a:cubicBezTo>
                    <a:pt x="2101440" y="484282"/>
                    <a:pt x="2100765" y="471796"/>
                    <a:pt x="2111166" y="463800"/>
                  </a:cubicBezTo>
                  <a:lnTo>
                    <a:pt x="2139691" y="441867"/>
                  </a:lnTo>
                  <a:cubicBezTo>
                    <a:pt x="2144892" y="437867"/>
                    <a:pt x="2151876" y="435747"/>
                    <a:pt x="2158966" y="435554"/>
                  </a:cubicBezTo>
                  <a:close/>
                  <a:moveTo>
                    <a:pt x="1438633" y="435554"/>
                  </a:moveTo>
                  <a:cubicBezTo>
                    <a:pt x="1445723" y="435360"/>
                    <a:pt x="1452915" y="437090"/>
                    <a:pt x="1458533" y="440793"/>
                  </a:cubicBezTo>
                  <a:lnTo>
                    <a:pt x="1515409" y="478277"/>
                  </a:lnTo>
                  <a:cubicBezTo>
                    <a:pt x="1526643" y="485680"/>
                    <a:pt x="1527319" y="498166"/>
                    <a:pt x="1516919" y="506164"/>
                  </a:cubicBezTo>
                  <a:lnTo>
                    <a:pt x="1488393" y="528096"/>
                  </a:lnTo>
                  <a:cubicBezTo>
                    <a:pt x="1477992" y="536093"/>
                    <a:pt x="1460454" y="536574"/>
                    <a:pt x="1449219" y="529170"/>
                  </a:cubicBezTo>
                  <a:lnTo>
                    <a:pt x="1392342" y="491685"/>
                  </a:lnTo>
                  <a:cubicBezTo>
                    <a:pt x="1381109" y="484282"/>
                    <a:pt x="1380433" y="471796"/>
                    <a:pt x="1390834" y="463800"/>
                  </a:cubicBezTo>
                  <a:lnTo>
                    <a:pt x="1419358" y="441867"/>
                  </a:lnTo>
                  <a:cubicBezTo>
                    <a:pt x="1424559" y="437867"/>
                    <a:pt x="1431544" y="435747"/>
                    <a:pt x="1438633" y="435554"/>
                  </a:cubicBezTo>
                  <a:close/>
                  <a:moveTo>
                    <a:pt x="719664" y="435554"/>
                  </a:moveTo>
                  <a:cubicBezTo>
                    <a:pt x="726755" y="435360"/>
                    <a:pt x="733948" y="437090"/>
                    <a:pt x="739565" y="440793"/>
                  </a:cubicBezTo>
                  <a:lnTo>
                    <a:pt x="796441" y="478277"/>
                  </a:lnTo>
                  <a:cubicBezTo>
                    <a:pt x="807675" y="485680"/>
                    <a:pt x="808351" y="498166"/>
                    <a:pt x="797950" y="506164"/>
                  </a:cubicBezTo>
                  <a:lnTo>
                    <a:pt x="769425" y="528096"/>
                  </a:lnTo>
                  <a:cubicBezTo>
                    <a:pt x="759025" y="536093"/>
                    <a:pt x="741487" y="536574"/>
                    <a:pt x="730252" y="529170"/>
                  </a:cubicBezTo>
                  <a:lnTo>
                    <a:pt x="673375" y="491685"/>
                  </a:lnTo>
                  <a:cubicBezTo>
                    <a:pt x="662141" y="484282"/>
                    <a:pt x="661465" y="471796"/>
                    <a:pt x="671866" y="463800"/>
                  </a:cubicBezTo>
                  <a:lnTo>
                    <a:pt x="700391" y="441867"/>
                  </a:lnTo>
                  <a:cubicBezTo>
                    <a:pt x="705591" y="437867"/>
                    <a:pt x="712577" y="435747"/>
                    <a:pt x="719664" y="435554"/>
                  </a:cubicBezTo>
                  <a:close/>
                  <a:moveTo>
                    <a:pt x="2601660" y="430493"/>
                  </a:moveTo>
                  <a:cubicBezTo>
                    <a:pt x="2603763" y="430561"/>
                    <a:pt x="2605831" y="431197"/>
                    <a:pt x="2607364" y="432390"/>
                  </a:cubicBezTo>
                  <a:lnTo>
                    <a:pt x="2613945" y="437510"/>
                  </a:lnTo>
                  <a:cubicBezTo>
                    <a:pt x="2617012" y="439896"/>
                    <a:pt x="2616781" y="443600"/>
                    <a:pt x="2613429" y="445782"/>
                  </a:cubicBezTo>
                  <a:lnTo>
                    <a:pt x="2606238" y="450467"/>
                  </a:lnTo>
                  <a:cubicBezTo>
                    <a:pt x="2602887" y="452650"/>
                    <a:pt x="2597683" y="452486"/>
                    <a:pt x="2594618" y="450100"/>
                  </a:cubicBezTo>
                  <a:lnTo>
                    <a:pt x="2588036" y="444980"/>
                  </a:lnTo>
                  <a:cubicBezTo>
                    <a:pt x="2584970" y="442594"/>
                    <a:pt x="2585201" y="438890"/>
                    <a:pt x="2588551" y="436708"/>
                  </a:cubicBezTo>
                  <a:lnTo>
                    <a:pt x="2595743" y="432023"/>
                  </a:lnTo>
                  <a:cubicBezTo>
                    <a:pt x="2597420" y="430931"/>
                    <a:pt x="2599558" y="430427"/>
                    <a:pt x="2601660" y="430493"/>
                  </a:cubicBezTo>
                  <a:close/>
                  <a:moveTo>
                    <a:pt x="1881183" y="430493"/>
                  </a:moveTo>
                  <a:cubicBezTo>
                    <a:pt x="1883286" y="430561"/>
                    <a:pt x="1885354" y="431197"/>
                    <a:pt x="1886886" y="432390"/>
                  </a:cubicBezTo>
                  <a:lnTo>
                    <a:pt x="1893468" y="437510"/>
                  </a:lnTo>
                  <a:cubicBezTo>
                    <a:pt x="1896534" y="439896"/>
                    <a:pt x="1896304" y="443600"/>
                    <a:pt x="1892952" y="445782"/>
                  </a:cubicBezTo>
                  <a:lnTo>
                    <a:pt x="1885760" y="450467"/>
                  </a:lnTo>
                  <a:cubicBezTo>
                    <a:pt x="1882409" y="452650"/>
                    <a:pt x="1877206" y="452486"/>
                    <a:pt x="1874140" y="450100"/>
                  </a:cubicBezTo>
                  <a:lnTo>
                    <a:pt x="1867559" y="444980"/>
                  </a:lnTo>
                  <a:cubicBezTo>
                    <a:pt x="1864491" y="442594"/>
                    <a:pt x="1864723" y="438890"/>
                    <a:pt x="1868074" y="436708"/>
                  </a:cubicBezTo>
                  <a:lnTo>
                    <a:pt x="1875266" y="432023"/>
                  </a:lnTo>
                  <a:cubicBezTo>
                    <a:pt x="1876943" y="430931"/>
                    <a:pt x="1879081" y="430427"/>
                    <a:pt x="1881183" y="430493"/>
                  </a:cubicBezTo>
                  <a:close/>
                  <a:moveTo>
                    <a:pt x="1160851" y="430493"/>
                  </a:moveTo>
                  <a:cubicBezTo>
                    <a:pt x="1162955" y="430561"/>
                    <a:pt x="1165021" y="431197"/>
                    <a:pt x="1166555" y="432390"/>
                  </a:cubicBezTo>
                  <a:lnTo>
                    <a:pt x="1173135" y="437510"/>
                  </a:lnTo>
                  <a:cubicBezTo>
                    <a:pt x="1176202" y="439896"/>
                    <a:pt x="1175971" y="443600"/>
                    <a:pt x="1172620" y="445782"/>
                  </a:cubicBezTo>
                  <a:lnTo>
                    <a:pt x="1165428" y="450467"/>
                  </a:lnTo>
                  <a:cubicBezTo>
                    <a:pt x="1162076" y="452650"/>
                    <a:pt x="1156875" y="452486"/>
                    <a:pt x="1153808" y="450100"/>
                  </a:cubicBezTo>
                  <a:lnTo>
                    <a:pt x="1147226" y="444980"/>
                  </a:lnTo>
                  <a:cubicBezTo>
                    <a:pt x="1144160" y="442594"/>
                    <a:pt x="1144391" y="438890"/>
                    <a:pt x="1147743" y="436708"/>
                  </a:cubicBezTo>
                  <a:lnTo>
                    <a:pt x="1154935" y="432023"/>
                  </a:lnTo>
                  <a:cubicBezTo>
                    <a:pt x="1156611" y="430931"/>
                    <a:pt x="1158749" y="430427"/>
                    <a:pt x="1160851" y="430493"/>
                  </a:cubicBezTo>
                  <a:close/>
                  <a:moveTo>
                    <a:pt x="441883" y="430493"/>
                  </a:moveTo>
                  <a:cubicBezTo>
                    <a:pt x="443986" y="430561"/>
                    <a:pt x="446054" y="431197"/>
                    <a:pt x="447587" y="432390"/>
                  </a:cubicBezTo>
                  <a:lnTo>
                    <a:pt x="454168" y="437510"/>
                  </a:lnTo>
                  <a:cubicBezTo>
                    <a:pt x="457234" y="439896"/>
                    <a:pt x="457003" y="443600"/>
                    <a:pt x="453653" y="445782"/>
                  </a:cubicBezTo>
                  <a:lnTo>
                    <a:pt x="446460" y="450467"/>
                  </a:lnTo>
                  <a:cubicBezTo>
                    <a:pt x="443109" y="452650"/>
                    <a:pt x="437906" y="452486"/>
                    <a:pt x="434841" y="450100"/>
                  </a:cubicBezTo>
                  <a:lnTo>
                    <a:pt x="428259" y="444980"/>
                  </a:lnTo>
                  <a:cubicBezTo>
                    <a:pt x="425192" y="442594"/>
                    <a:pt x="425423" y="438890"/>
                    <a:pt x="428774" y="436708"/>
                  </a:cubicBezTo>
                  <a:lnTo>
                    <a:pt x="435966" y="432023"/>
                  </a:lnTo>
                  <a:cubicBezTo>
                    <a:pt x="437643" y="430931"/>
                    <a:pt x="439781" y="430427"/>
                    <a:pt x="441883" y="430493"/>
                  </a:cubicBezTo>
                  <a:close/>
                  <a:moveTo>
                    <a:pt x="2388792" y="426608"/>
                  </a:moveTo>
                  <a:cubicBezTo>
                    <a:pt x="2390895" y="426674"/>
                    <a:pt x="2392962" y="427311"/>
                    <a:pt x="2394495" y="428505"/>
                  </a:cubicBezTo>
                  <a:lnTo>
                    <a:pt x="2401076" y="433625"/>
                  </a:lnTo>
                  <a:cubicBezTo>
                    <a:pt x="2404142" y="436010"/>
                    <a:pt x="2403912" y="439714"/>
                    <a:pt x="2400562" y="441896"/>
                  </a:cubicBezTo>
                  <a:lnTo>
                    <a:pt x="2393369" y="446581"/>
                  </a:lnTo>
                  <a:cubicBezTo>
                    <a:pt x="2390017" y="448764"/>
                    <a:pt x="2384815" y="448600"/>
                    <a:pt x="2381749" y="446215"/>
                  </a:cubicBezTo>
                  <a:lnTo>
                    <a:pt x="2375167" y="441094"/>
                  </a:lnTo>
                  <a:cubicBezTo>
                    <a:pt x="2372101" y="438709"/>
                    <a:pt x="2372331" y="435006"/>
                    <a:pt x="2375682" y="432823"/>
                  </a:cubicBezTo>
                  <a:lnTo>
                    <a:pt x="2382875" y="428137"/>
                  </a:lnTo>
                  <a:cubicBezTo>
                    <a:pt x="2384551" y="427046"/>
                    <a:pt x="2386689" y="426541"/>
                    <a:pt x="2388792" y="426608"/>
                  </a:cubicBezTo>
                  <a:close/>
                  <a:moveTo>
                    <a:pt x="1668314" y="426608"/>
                  </a:moveTo>
                  <a:cubicBezTo>
                    <a:pt x="1670418" y="426674"/>
                    <a:pt x="1672484" y="427311"/>
                    <a:pt x="1674018" y="428505"/>
                  </a:cubicBezTo>
                  <a:lnTo>
                    <a:pt x="1680599" y="433625"/>
                  </a:lnTo>
                  <a:cubicBezTo>
                    <a:pt x="1683666" y="436010"/>
                    <a:pt x="1683435" y="439714"/>
                    <a:pt x="1680084" y="441896"/>
                  </a:cubicBezTo>
                  <a:lnTo>
                    <a:pt x="1672891" y="446581"/>
                  </a:lnTo>
                  <a:cubicBezTo>
                    <a:pt x="1669539" y="448764"/>
                    <a:pt x="1664339" y="448600"/>
                    <a:pt x="1661271" y="446215"/>
                  </a:cubicBezTo>
                  <a:lnTo>
                    <a:pt x="1654689" y="441094"/>
                  </a:lnTo>
                  <a:cubicBezTo>
                    <a:pt x="1651624" y="438709"/>
                    <a:pt x="1651854" y="435006"/>
                    <a:pt x="1655205" y="432823"/>
                  </a:cubicBezTo>
                  <a:lnTo>
                    <a:pt x="1662398" y="428137"/>
                  </a:lnTo>
                  <a:cubicBezTo>
                    <a:pt x="1664074" y="427046"/>
                    <a:pt x="1666212" y="426541"/>
                    <a:pt x="1668314" y="426608"/>
                  </a:cubicBezTo>
                  <a:close/>
                  <a:moveTo>
                    <a:pt x="947983" y="426608"/>
                  </a:moveTo>
                  <a:cubicBezTo>
                    <a:pt x="950086" y="426674"/>
                    <a:pt x="952153" y="427311"/>
                    <a:pt x="953686" y="428505"/>
                  </a:cubicBezTo>
                  <a:lnTo>
                    <a:pt x="960267" y="433625"/>
                  </a:lnTo>
                  <a:cubicBezTo>
                    <a:pt x="963334" y="436010"/>
                    <a:pt x="963102" y="439714"/>
                    <a:pt x="959753" y="441896"/>
                  </a:cubicBezTo>
                  <a:lnTo>
                    <a:pt x="952560" y="446581"/>
                  </a:lnTo>
                  <a:cubicBezTo>
                    <a:pt x="949207" y="448764"/>
                    <a:pt x="944006" y="448600"/>
                    <a:pt x="940939" y="446215"/>
                  </a:cubicBezTo>
                  <a:lnTo>
                    <a:pt x="934358" y="441094"/>
                  </a:lnTo>
                  <a:cubicBezTo>
                    <a:pt x="931291" y="438709"/>
                    <a:pt x="931522" y="435006"/>
                    <a:pt x="934873" y="432823"/>
                  </a:cubicBezTo>
                  <a:lnTo>
                    <a:pt x="942066" y="428137"/>
                  </a:lnTo>
                  <a:cubicBezTo>
                    <a:pt x="943742" y="427046"/>
                    <a:pt x="945879" y="426541"/>
                    <a:pt x="947983" y="426608"/>
                  </a:cubicBezTo>
                  <a:close/>
                  <a:moveTo>
                    <a:pt x="229015" y="426608"/>
                  </a:moveTo>
                  <a:cubicBezTo>
                    <a:pt x="231119" y="426674"/>
                    <a:pt x="233185" y="427311"/>
                    <a:pt x="234717" y="428505"/>
                  </a:cubicBezTo>
                  <a:lnTo>
                    <a:pt x="241299" y="433625"/>
                  </a:lnTo>
                  <a:cubicBezTo>
                    <a:pt x="244366" y="436010"/>
                    <a:pt x="244135" y="439714"/>
                    <a:pt x="240784" y="441896"/>
                  </a:cubicBezTo>
                  <a:lnTo>
                    <a:pt x="233591" y="446581"/>
                  </a:lnTo>
                  <a:cubicBezTo>
                    <a:pt x="230240" y="448764"/>
                    <a:pt x="225037" y="448600"/>
                    <a:pt x="221971" y="446215"/>
                  </a:cubicBezTo>
                  <a:lnTo>
                    <a:pt x="215389" y="441094"/>
                  </a:lnTo>
                  <a:cubicBezTo>
                    <a:pt x="212324" y="438709"/>
                    <a:pt x="212553" y="435006"/>
                    <a:pt x="215904" y="432823"/>
                  </a:cubicBezTo>
                  <a:lnTo>
                    <a:pt x="223097" y="428137"/>
                  </a:lnTo>
                  <a:cubicBezTo>
                    <a:pt x="224773" y="427046"/>
                    <a:pt x="226912" y="426541"/>
                    <a:pt x="229015" y="426608"/>
                  </a:cubicBezTo>
                  <a:close/>
                  <a:moveTo>
                    <a:pt x="2761645" y="417278"/>
                  </a:moveTo>
                  <a:cubicBezTo>
                    <a:pt x="2764761" y="417426"/>
                    <a:pt x="2767798" y="418418"/>
                    <a:pt x="2770018" y="420224"/>
                  </a:cubicBezTo>
                  <a:lnTo>
                    <a:pt x="2782193" y="430125"/>
                  </a:lnTo>
                  <a:cubicBezTo>
                    <a:pt x="2786632" y="433736"/>
                    <a:pt x="2786119" y="439224"/>
                    <a:pt x="2781048" y="442384"/>
                  </a:cubicBezTo>
                  <a:lnTo>
                    <a:pt x="2763520" y="453305"/>
                  </a:lnTo>
                  <a:cubicBezTo>
                    <a:pt x="2758449" y="456465"/>
                    <a:pt x="2750739" y="456101"/>
                    <a:pt x="2746300" y="452490"/>
                  </a:cubicBezTo>
                  <a:lnTo>
                    <a:pt x="2734125" y="442589"/>
                  </a:lnTo>
                  <a:cubicBezTo>
                    <a:pt x="2729686" y="438978"/>
                    <a:pt x="2730199" y="433490"/>
                    <a:pt x="2735271" y="430331"/>
                  </a:cubicBezTo>
                  <a:lnTo>
                    <a:pt x="2752797" y="419409"/>
                  </a:lnTo>
                  <a:cubicBezTo>
                    <a:pt x="2755332" y="417829"/>
                    <a:pt x="2758529" y="417131"/>
                    <a:pt x="2761645" y="417278"/>
                  </a:cubicBezTo>
                  <a:close/>
                  <a:moveTo>
                    <a:pt x="2041168" y="417278"/>
                  </a:moveTo>
                  <a:cubicBezTo>
                    <a:pt x="2044284" y="417426"/>
                    <a:pt x="2047321" y="418418"/>
                    <a:pt x="2049541" y="420224"/>
                  </a:cubicBezTo>
                  <a:lnTo>
                    <a:pt x="2061715" y="430125"/>
                  </a:lnTo>
                  <a:cubicBezTo>
                    <a:pt x="2066155" y="433736"/>
                    <a:pt x="2065641" y="439224"/>
                    <a:pt x="2060570" y="442384"/>
                  </a:cubicBezTo>
                  <a:lnTo>
                    <a:pt x="2043043" y="453305"/>
                  </a:lnTo>
                  <a:cubicBezTo>
                    <a:pt x="2037972" y="456465"/>
                    <a:pt x="2030262" y="456101"/>
                    <a:pt x="2025822" y="452490"/>
                  </a:cubicBezTo>
                  <a:lnTo>
                    <a:pt x="2013648" y="442589"/>
                  </a:lnTo>
                  <a:cubicBezTo>
                    <a:pt x="2009208" y="438978"/>
                    <a:pt x="2009721" y="433490"/>
                    <a:pt x="2014793" y="430331"/>
                  </a:cubicBezTo>
                  <a:lnTo>
                    <a:pt x="2032319" y="419409"/>
                  </a:lnTo>
                  <a:cubicBezTo>
                    <a:pt x="2034856" y="417829"/>
                    <a:pt x="2038051" y="417131"/>
                    <a:pt x="2041168" y="417278"/>
                  </a:cubicBezTo>
                  <a:close/>
                  <a:moveTo>
                    <a:pt x="1320835" y="417278"/>
                  </a:moveTo>
                  <a:cubicBezTo>
                    <a:pt x="1323952" y="417426"/>
                    <a:pt x="1326988" y="418418"/>
                    <a:pt x="1329208" y="420224"/>
                  </a:cubicBezTo>
                  <a:lnTo>
                    <a:pt x="1341384" y="430125"/>
                  </a:lnTo>
                  <a:cubicBezTo>
                    <a:pt x="1345822" y="433736"/>
                    <a:pt x="1345309" y="439224"/>
                    <a:pt x="1340239" y="442384"/>
                  </a:cubicBezTo>
                  <a:lnTo>
                    <a:pt x="1322711" y="453305"/>
                  </a:lnTo>
                  <a:cubicBezTo>
                    <a:pt x="1317641" y="456465"/>
                    <a:pt x="1309930" y="456101"/>
                    <a:pt x="1305489" y="452490"/>
                  </a:cubicBezTo>
                  <a:lnTo>
                    <a:pt x="1293315" y="442589"/>
                  </a:lnTo>
                  <a:cubicBezTo>
                    <a:pt x="1288877" y="438978"/>
                    <a:pt x="1289390" y="433490"/>
                    <a:pt x="1294460" y="430331"/>
                  </a:cubicBezTo>
                  <a:lnTo>
                    <a:pt x="1311988" y="419409"/>
                  </a:lnTo>
                  <a:cubicBezTo>
                    <a:pt x="1314524" y="417829"/>
                    <a:pt x="1317720" y="417131"/>
                    <a:pt x="1320835" y="417278"/>
                  </a:cubicBezTo>
                  <a:close/>
                  <a:moveTo>
                    <a:pt x="601867" y="417278"/>
                  </a:moveTo>
                  <a:cubicBezTo>
                    <a:pt x="604983" y="417426"/>
                    <a:pt x="608021" y="418418"/>
                    <a:pt x="610241" y="420224"/>
                  </a:cubicBezTo>
                  <a:lnTo>
                    <a:pt x="622415" y="430125"/>
                  </a:lnTo>
                  <a:cubicBezTo>
                    <a:pt x="626855" y="433736"/>
                    <a:pt x="626342" y="439224"/>
                    <a:pt x="621270" y="442384"/>
                  </a:cubicBezTo>
                  <a:lnTo>
                    <a:pt x="603744" y="453305"/>
                  </a:lnTo>
                  <a:cubicBezTo>
                    <a:pt x="598672" y="456465"/>
                    <a:pt x="590962" y="456101"/>
                    <a:pt x="586522" y="452490"/>
                  </a:cubicBezTo>
                  <a:lnTo>
                    <a:pt x="574348" y="442589"/>
                  </a:lnTo>
                  <a:cubicBezTo>
                    <a:pt x="569909" y="438978"/>
                    <a:pt x="570421" y="433490"/>
                    <a:pt x="575493" y="430331"/>
                  </a:cubicBezTo>
                  <a:lnTo>
                    <a:pt x="593019" y="419409"/>
                  </a:lnTo>
                  <a:cubicBezTo>
                    <a:pt x="595556" y="417829"/>
                    <a:pt x="598751" y="417131"/>
                    <a:pt x="601867" y="417278"/>
                  </a:cubicBezTo>
                  <a:close/>
                  <a:moveTo>
                    <a:pt x="2412295" y="394259"/>
                  </a:moveTo>
                  <a:cubicBezTo>
                    <a:pt x="2415565" y="394259"/>
                    <a:pt x="2418835" y="395146"/>
                    <a:pt x="2421330" y="396923"/>
                  </a:cubicBezTo>
                  <a:lnTo>
                    <a:pt x="2445552" y="414166"/>
                  </a:lnTo>
                  <a:cubicBezTo>
                    <a:pt x="2450543" y="417718"/>
                    <a:pt x="2450543" y="423476"/>
                    <a:pt x="2445552" y="427028"/>
                  </a:cubicBezTo>
                  <a:lnTo>
                    <a:pt x="2434846" y="434650"/>
                  </a:lnTo>
                  <a:cubicBezTo>
                    <a:pt x="2429857" y="438201"/>
                    <a:pt x="2421767" y="438201"/>
                    <a:pt x="2416778" y="434650"/>
                  </a:cubicBezTo>
                  <a:lnTo>
                    <a:pt x="2392555" y="417406"/>
                  </a:lnTo>
                  <a:cubicBezTo>
                    <a:pt x="2387565" y="413854"/>
                    <a:pt x="2387565" y="408095"/>
                    <a:pt x="2392555" y="404544"/>
                  </a:cubicBezTo>
                  <a:lnTo>
                    <a:pt x="2403262" y="396923"/>
                  </a:lnTo>
                  <a:cubicBezTo>
                    <a:pt x="2405757" y="395146"/>
                    <a:pt x="2409026" y="394259"/>
                    <a:pt x="2412295" y="394259"/>
                  </a:cubicBezTo>
                  <a:close/>
                  <a:moveTo>
                    <a:pt x="1691818" y="394259"/>
                  </a:moveTo>
                  <a:cubicBezTo>
                    <a:pt x="1695088" y="394259"/>
                    <a:pt x="1698358" y="395146"/>
                    <a:pt x="1700853" y="396923"/>
                  </a:cubicBezTo>
                  <a:lnTo>
                    <a:pt x="1725076" y="414166"/>
                  </a:lnTo>
                  <a:cubicBezTo>
                    <a:pt x="1730066" y="417718"/>
                    <a:pt x="1730066" y="423476"/>
                    <a:pt x="1725076" y="427028"/>
                  </a:cubicBezTo>
                  <a:lnTo>
                    <a:pt x="1714368" y="434650"/>
                  </a:lnTo>
                  <a:cubicBezTo>
                    <a:pt x="1709381" y="438201"/>
                    <a:pt x="1701291" y="438201"/>
                    <a:pt x="1696301" y="434650"/>
                  </a:cubicBezTo>
                  <a:lnTo>
                    <a:pt x="1672078" y="417406"/>
                  </a:lnTo>
                  <a:cubicBezTo>
                    <a:pt x="1667089" y="413854"/>
                    <a:pt x="1667089" y="408095"/>
                    <a:pt x="1672078" y="404544"/>
                  </a:cubicBezTo>
                  <a:lnTo>
                    <a:pt x="1682785" y="396923"/>
                  </a:lnTo>
                  <a:cubicBezTo>
                    <a:pt x="1685279" y="395146"/>
                    <a:pt x="1688549" y="394259"/>
                    <a:pt x="1691818" y="394259"/>
                  </a:cubicBezTo>
                  <a:close/>
                  <a:moveTo>
                    <a:pt x="971487" y="394259"/>
                  </a:moveTo>
                  <a:cubicBezTo>
                    <a:pt x="974755" y="394259"/>
                    <a:pt x="978026" y="395146"/>
                    <a:pt x="980520" y="396923"/>
                  </a:cubicBezTo>
                  <a:lnTo>
                    <a:pt x="1004744" y="414166"/>
                  </a:lnTo>
                  <a:cubicBezTo>
                    <a:pt x="1009734" y="417718"/>
                    <a:pt x="1009734" y="423476"/>
                    <a:pt x="1004744" y="427028"/>
                  </a:cubicBezTo>
                  <a:lnTo>
                    <a:pt x="994038" y="434650"/>
                  </a:lnTo>
                  <a:cubicBezTo>
                    <a:pt x="989049" y="438201"/>
                    <a:pt x="980959" y="438201"/>
                    <a:pt x="975970" y="434650"/>
                  </a:cubicBezTo>
                  <a:lnTo>
                    <a:pt x="951746" y="417406"/>
                  </a:lnTo>
                  <a:cubicBezTo>
                    <a:pt x="946757" y="413854"/>
                    <a:pt x="946757" y="408095"/>
                    <a:pt x="951746" y="404544"/>
                  </a:cubicBezTo>
                  <a:lnTo>
                    <a:pt x="962453" y="396923"/>
                  </a:lnTo>
                  <a:cubicBezTo>
                    <a:pt x="964947" y="395146"/>
                    <a:pt x="968217" y="394259"/>
                    <a:pt x="971487" y="394259"/>
                  </a:cubicBezTo>
                  <a:close/>
                  <a:moveTo>
                    <a:pt x="252518" y="394259"/>
                  </a:moveTo>
                  <a:cubicBezTo>
                    <a:pt x="255787" y="394259"/>
                    <a:pt x="259058" y="395146"/>
                    <a:pt x="261553" y="396923"/>
                  </a:cubicBezTo>
                  <a:lnTo>
                    <a:pt x="285776" y="414166"/>
                  </a:lnTo>
                  <a:cubicBezTo>
                    <a:pt x="290766" y="417718"/>
                    <a:pt x="290766" y="423476"/>
                    <a:pt x="285776" y="427028"/>
                  </a:cubicBezTo>
                  <a:lnTo>
                    <a:pt x="275069" y="434650"/>
                  </a:lnTo>
                  <a:cubicBezTo>
                    <a:pt x="270080" y="438201"/>
                    <a:pt x="261990" y="438201"/>
                    <a:pt x="257001" y="434650"/>
                  </a:cubicBezTo>
                  <a:lnTo>
                    <a:pt x="232779" y="417406"/>
                  </a:lnTo>
                  <a:cubicBezTo>
                    <a:pt x="227788" y="413854"/>
                    <a:pt x="227788" y="408095"/>
                    <a:pt x="232779" y="404544"/>
                  </a:cubicBezTo>
                  <a:lnTo>
                    <a:pt x="243485" y="396923"/>
                  </a:lnTo>
                  <a:cubicBezTo>
                    <a:pt x="245980" y="395146"/>
                    <a:pt x="249248" y="394259"/>
                    <a:pt x="252518" y="394259"/>
                  </a:cubicBezTo>
                  <a:close/>
                  <a:moveTo>
                    <a:pt x="2524534" y="384658"/>
                  </a:moveTo>
                  <a:cubicBezTo>
                    <a:pt x="2528436" y="384658"/>
                    <a:pt x="2532339" y="385719"/>
                    <a:pt x="2535318" y="387839"/>
                  </a:cubicBezTo>
                  <a:lnTo>
                    <a:pt x="2578526" y="418597"/>
                  </a:lnTo>
                  <a:cubicBezTo>
                    <a:pt x="2584480" y="422836"/>
                    <a:pt x="2584480" y="429711"/>
                    <a:pt x="2578526" y="433949"/>
                  </a:cubicBezTo>
                  <a:lnTo>
                    <a:pt x="2515490" y="478823"/>
                  </a:lnTo>
                  <a:cubicBezTo>
                    <a:pt x="2509534" y="483062"/>
                    <a:pt x="2499879" y="483061"/>
                    <a:pt x="2493924" y="478822"/>
                  </a:cubicBezTo>
                  <a:lnTo>
                    <a:pt x="2450715" y="448064"/>
                  </a:lnTo>
                  <a:cubicBezTo>
                    <a:pt x="2444760" y="443825"/>
                    <a:pt x="2444760" y="436952"/>
                    <a:pt x="2450714" y="432712"/>
                  </a:cubicBezTo>
                  <a:lnTo>
                    <a:pt x="2513751" y="387839"/>
                  </a:lnTo>
                  <a:cubicBezTo>
                    <a:pt x="2516728" y="385720"/>
                    <a:pt x="2520631" y="384658"/>
                    <a:pt x="2524534" y="384658"/>
                  </a:cubicBezTo>
                  <a:close/>
                  <a:moveTo>
                    <a:pt x="1804057" y="384658"/>
                  </a:moveTo>
                  <a:cubicBezTo>
                    <a:pt x="1807960" y="384658"/>
                    <a:pt x="1811862" y="385719"/>
                    <a:pt x="1814840" y="387839"/>
                  </a:cubicBezTo>
                  <a:lnTo>
                    <a:pt x="1858049" y="418597"/>
                  </a:lnTo>
                  <a:cubicBezTo>
                    <a:pt x="1864004" y="422836"/>
                    <a:pt x="1864004" y="429711"/>
                    <a:pt x="1858049" y="433949"/>
                  </a:cubicBezTo>
                  <a:lnTo>
                    <a:pt x="1795012" y="478823"/>
                  </a:lnTo>
                  <a:cubicBezTo>
                    <a:pt x="1789058" y="483062"/>
                    <a:pt x="1779403" y="483061"/>
                    <a:pt x="1773447" y="478822"/>
                  </a:cubicBezTo>
                  <a:lnTo>
                    <a:pt x="1730239" y="448064"/>
                  </a:lnTo>
                  <a:cubicBezTo>
                    <a:pt x="1724282" y="443825"/>
                    <a:pt x="1724282" y="436952"/>
                    <a:pt x="1730237" y="432712"/>
                  </a:cubicBezTo>
                  <a:lnTo>
                    <a:pt x="1793274" y="387839"/>
                  </a:lnTo>
                  <a:cubicBezTo>
                    <a:pt x="1796252" y="385720"/>
                    <a:pt x="1800153" y="384658"/>
                    <a:pt x="1804057" y="384658"/>
                  </a:cubicBezTo>
                  <a:close/>
                  <a:moveTo>
                    <a:pt x="1083724" y="384658"/>
                  </a:moveTo>
                  <a:cubicBezTo>
                    <a:pt x="1087628" y="384658"/>
                    <a:pt x="1091531" y="385719"/>
                    <a:pt x="1094508" y="387839"/>
                  </a:cubicBezTo>
                  <a:lnTo>
                    <a:pt x="1137716" y="418597"/>
                  </a:lnTo>
                  <a:cubicBezTo>
                    <a:pt x="1143672" y="422836"/>
                    <a:pt x="1143672" y="429711"/>
                    <a:pt x="1137716" y="433949"/>
                  </a:cubicBezTo>
                  <a:lnTo>
                    <a:pt x="1074681" y="478823"/>
                  </a:lnTo>
                  <a:cubicBezTo>
                    <a:pt x="1068725" y="483062"/>
                    <a:pt x="1059070" y="483061"/>
                    <a:pt x="1053114" y="478822"/>
                  </a:cubicBezTo>
                  <a:lnTo>
                    <a:pt x="1009906" y="448064"/>
                  </a:lnTo>
                  <a:cubicBezTo>
                    <a:pt x="1003950" y="443825"/>
                    <a:pt x="1003950" y="436952"/>
                    <a:pt x="1009905" y="432712"/>
                  </a:cubicBezTo>
                  <a:lnTo>
                    <a:pt x="1072942" y="387839"/>
                  </a:lnTo>
                  <a:cubicBezTo>
                    <a:pt x="1075919" y="385720"/>
                    <a:pt x="1079822" y="384658"/>
                    <a:pt x="1083724" y="384658"/>
                  </a:cubicBezTo>
                  <a:close/>
                  <a:moveTo>
                    <a:pt x="364757" y="384658"/>
                  </a:moveTo>
                  <a:cubicBezTo>
                    <a:pt x="368660" y="384658"/>
                    <a:pt x="372562" y="385719"/>
                    <a:pt x="375540" y="387839"/>
                  </a:cubicBezTo>
                  <a:lnTo>
                    <a:pt x="418749" y="418597"/>
                  </a:lnTo>
                  <a:cubicBezTo>
                    <a:pt x="424704" y="422836"/>
                    <a:pt x="424704" y="429711"/>
                    <a:pt x="418749" y="433949"/>
                  </a:cubicBezTo>
                  <a:lnTo>
                    <a:pt x="355712" y="478823"/>
                  </a:lnTo>
                  <a:cubicBezTo>
                    <a:pt x="349756" y="483062"/>
                    <a:pt x="340101" y="483061"/>
                    <a:pt x="334146" y="478822"/>
                  </a:cubicBezTo>
                  <a:lnTo>
                    <a:pt x="290937" y="448064"/>
                  </a:lnTo>
                  <a:cubicBezTo>
                    <a:pt x="284982" y="443825"/>
                    <a:pt x="284982" y="436952"/>
                    <a:pt x="290937" y="432712"/>
                  </a:cubicBezTo>
                  <a:lnTo>
                    <a:pt x="353973" y="387839"/>
                  </a:lnTo>
                  <a:cubicBezTo>
                    <a:pt x="356952" y="385720"/>
                    <a:pt x="360853" y="384658"/>
                    <a:pt x="364757" y="384658"/>
                  </a:cubicBezTo>
                  <a:close/>
                  <a:moveTo>
                    <a:pt x="2761891" y="384373"/>
                  </a:moveTo>
                  <a:cubicBezTo>
                    <a:pt x="2764108" y="384807"/>
                    <a:pt x="2766091" y="385843"/>
                    <a:pt x="2767316" y="387377"/>
                  </a:cubicBezTo>
                  <a:lnTo>
                    <a:pt x="2774181" y="395972"/>
                  </a:lnTo>
                  <a:cubicBezTo>
                    <a:pt x="2776631" y="399042"/>
                    <a:pt x="2775123" y="402945"/>
                    <a:pt x="2770811" y="404689"/>
                  </a:cubicBezTo>
                  <a:lnTo>
                    <a:pt x="2758987" y="409475"/>
                  </a:lnTo>
                  <a:cubicBezTo>
                    <a:pt x="2754674" y="411220"/>
                    <a:pt x="2749192" y="410147"/>
                    <a:pt x="2746741" y="407077"/>
                  </a:cubicBezTo>
                  <a:lnTo>
                    <a:pt x="2739876" y="398481"/>
                  </a:lnTo>
                  <a:cubicBezTo>
                    <a:pt x="2737425" y="395412"/>
                    <a:pt x="2738933" y="391510"/>
                    <a:pt x="2743245" y="389765"/>
                  </a:cubicBezTo>
                  <a:lnTo>
                    <a:pt x="2755071" y="384979"/>
                  </a:lnTo>
                  <a:cubicBezTo>
                    <a:pt x="2757227" y="384107"/>
                    <a:pt x="2759675" y="383940"/>
                    <a:pt x="2761891" y="384373"/>
                  </a:cubicBezTo>
                  <a:close/>
                  <a:moveTo>
                    <a:pt x="2041413" y="384373"/>
                  </a:moveTo>
                  <a:cubicBezTo>
                    <a:pt x="2043631" y="384807"/>
                    <a:pt x="2045614" y="385843"/>
                    <a:pt x="2046839" y="387377"/>
                  </a:cubicBezTo>
                  <a:lnTo>
                    <a:pt x="2053703" y="395972"/>
                  </a:lnTo>
                  <a:cubicBezTo>
                    <a:pt x="2056155" y="399042"/>
                    <a:pt x="2054646" y="402945"/>
                    <a:pt x="2050334" y="404689"/>
                  </a:cubicBezTo>
                  <a:lnTo>
                    <a:pt x="2038509" y="409475"/>
                  </a:lnTo>
                  <a:cubicBezTo>
                    <a:pt x="2034198" y="411220"/>
                    <a:pt x="2028715" y="410147"/>
                    <a:pt x="2026263" y="407077"/>
                  </a:cubicBezTo>
                  <a:lnTo>
                    <a:pt x="2019399" y="398481"/>
                  </a:lnTo>
                  <a:cubicBezTo>
                    <a:pt x="2016949" y="395412"/>
                    <a:pt x="2018457" y="391510"/>
                    <a:pt x="2022768" y="389765"/>
                  </a:cubicBezTo>
                  <a:lnTo>
                    <a:pt x="2034593" y="384979"/>
                  </a:lnTo>
                  <a:cubicBezTo>
                    <a:pt x="2036750" y="384107"/>
                    <a:pt x="2039198" y="383940"/>
                    <a:pt x="2041413" y="384373"/>
                  </a:cubicBezTo>
                  <a:close/>
                  <a:moveTo>
                    <a:pt x="1321082" y="384373"/>
                  </a:moveTo>
                  <a:cubicBezTo>
                    <a:pt x="1323298" y="384807"/>
                    <a:pt x="1325282" y="385843"/>
                    <a:pt x="1326508" y="387377"/>
                  </a:cubicBezTo>
                  <a:lnTo>
                    <a:pt x="1333371" y="395972"/>
                  </a:lnTo>
                  <a:cubicBezTo>
                    <a:pt x="1335822" y="399042"/>
                    <a:pt x="1334314" y="402945"/>
                    <a:pt x="1330002" y="404689"/>
                  </a:cubicBezTo>
                  <a:lnTo>
                    <a:pt x="1318178" y="409475"/>
                  </a:lnTo>
                  <a:cubicBezTo>
                    <a:pt x="1313865" y="411220"/>
                    <a:pt x="1308382" y="410147"/>
                    <a:pt x="1305932" y="407077"/>
                  </a:cubicBezTo>
                  <a:lnTo>
                    <a:pt x="1299068" y="398481"/>
                  </a:lnTo>
                  <a:cubicBezTo>
                    <a:pt x="1296616" y="395412"/>
                    <a:pt x="1298125" y="391510"/>
                    <a:pt x="1302437" y="389765"/>
                  </a:cubicBezTo>
                  <a:lnTo>
                    <a:pt x="1314261" y="384979"/>
                  </a:lnTo>
                  <a:cubicBezTo>
                    <a:pt x="1316417" y="384107"/>
                    <a:pt x="1318867" y="383940"/>
                    <a:pt x="1321082" y="384373"/>
                  </a:cubicBezTo>
                  <a:close/>
                  <a:moveTo>
                    <a:pt x="602114" y="384373"/>
                  </a:moveTo>
                  <a:cubicBezTo>
                    <a:pt x="604330" y="384807"/>
                    <a:pt x="606313" y="385843"/>
                    <a:pt x="607539" y="387377"/>
                  </a:cubicBezTo>
                  <a:lnTo>
                    <a:pt x="614404" y="395972"/>
                  </a:lnTo>
                  <a:cubicBezTo>
                    <a:pt x="616855" y="399042"/>
                    <a:pt x="615345" y="402945"/>
                    <a:pt x="611034" y="404689"/>
                  </a:cubicBezTo>
                  <a:lnTo>
                    <a:pt x="599209" y="409475"/>
                  </a:lnTo>
                  <a:cubicBezTo>
                    <a:pt x="594896" y="411220"/>
                    <a:pt x="589415" y="410147"/>
                    <a:pt x="586964" y="407077"/>
                  </a:cubicBezTo>
                  <a:lnTo>
                    <a:pt x="580099" y="398481"/>
                  </a:lnTo>
                  <a:cubicBezTo>
                    <a:pt x="577648" y="395412"/>
                    <a:pt x="579156" y="391510"/>
                    <a:pt x="583468" y="389765"/>
                  </a:cubicBezTo>
                  <a:lnTo>
                    <a:pt x="595293" y="384979"/>
                  </a:lnTo>
                  <a:cubicBezTo>
                    <a:pt x="597450" y="384107"/>
                    <a:pt x="599898" y="383940"/>
                    <a:pt x="602114" y="384373"/>
                  </a:cubicBezTo>
                  <a:close/>
                  <a:moveTo>
                    <a:pt x="2886520" y="380540"/>
                  </a:moveTo>
                  <a:lnTo>
                    <a:pt x="2901304" y="430980"/>
                  </a:lnTo>
                  <a:lnTo>
                    <a:pt x="2892432" y="424664"/>
                  </a:lnTo>
                  <a:cubicBezTo>
                    <a:pt x="2881903" y="417169"/>
                    <a:pt x="2876638" y="407345"/>
                    <a:pt x="2876638" y="397522"/>
                  </a:cubicBezTo>
                  <a:close/>
                  <a:moveTo>
                    <a:pt x="2825979" y="378369"/>
                  </a:moveTo>
                  <a:cubicBezTo>
                    <a:pt x="2828682" y="378143"/>
                    <a:pt x="2831403" y="378298"/>
                    <a:pt x="2833987" y="378804"/>
                  </a:cubicBezTo>
                  <a:cubicBezTo>
                    <a:pt x="2839157" y="379817"/>
                    <a:pt x="2843784" y="382233"/>
                    <a:pt x="2846642" y="385813"/>
                  </a:cubicBezTo>
                  <a:lnTo>
                    <a:pt x="2862653" y="405862"/>
                  </a:lnTo>
                  <a:cubicBezTo>
                    <a:pt x="2868372" y="413021"/>
                    <a:pt x="2864852" y="422126"/>
                    <a:pt x="2854795" y="426196"/>
                  </a:cubicBezTo>
                  <a:lnTo>
                    <a:pt x="2827210" y="437359"/>
                  </a:lnTo>
                  <a:cubicBezTo>
                    <a:pt x="2817152" y="441430"/>
                    <a:pt x="2804363" y="438925"/>
                    <a:pt x="2798646" y="431766"/>
                  </a:cubicBezTo>
                  <a:lnTo>
                    <a:pt x="2782634" y="411717"/>
                  </a:lnTo>
                  <a:cubicBezTo>
                    <a:pt x="2776916" y="404557"/>
                    <a:pt x="2780435" y="395452"/>
                    <a:pt x="2790492" y="391382"/>
                  </a:cubicBezTo>
                  <a:lnTo>
                    <a:pt x="2818077" y="380219"/>
                  </a:lnTo>
                  <a:cubicBezTo>
                    <a:pt x="2820591" y="379201"/>
                    <a:pt x="2823277" y="378594"/>
                    <a:pt x="2825979" y="378369"/>
                  </a:cubicBezTo>
                  <a:close/>
                  <a:moveTo>
                    <a:pt x="2105503" y="378369"/>
                  </a:moveTo>
                  <a:cubicBezTo>
                    <a:pt x="2108205" y="378143"/>
                    <a:pt x="2110925" y="378298"/>
                    <a:pt x="2113510" y="378804"/>
                  </a:cubicBezTo>
                  <a:cubicBezTo>
                    <a:pt x="2118679" y="379817"/>
                    <a:pt x="2123306" y="382233"/>
                    <a:pt x="2126165" y="385813"/>
                  </a:cubicBezTo>
                  <a:lnTo>
                    <a:pt x="2142176" y="405862"/>
                  </a:lnTo>
                  <a:cubicBezTo>
                    <a:pt x="2147894" y="413021"/>
                    <a:pt x="2144375" y="422126"/>
                    <a:pt x="2134317" y="426196"/>
                  </a:cubicBezTo>
                  <a:lnTo>
                    <a:pt x="2106733" y="437359"/>
                  </a:lnTo>
                  <a:cubicBezTo>
                    <a:pt x="2096675" y="441430"/>
                    <a:pt x="2083886" y="438925"/>
                    <a:pt x="2078168" y="431766"/>
                  </a:cubicBezTo>
                  <a:lnTo>
                    <a:pt x="2062156" y="411717"/>
                  </a:lnTo>
                  <a:cubicBezTo>
                    <a:pt x="2056438" y="404557"/>
                    <a:pt x="2059957" y="395452"/>
                    <a:pt x="2070015" y="391382"/>
                  </a:cubicBezTo>
                  <a:lnTo>
                    <a:pt x="2097600" y="380219"/>
                  </a:lnTo>
                  <a:cubicBezTo>
                    <a:pt x="2100115" y="379201"/>
                    <a:pt x="2102800" y="378594"/>
                    <a:pt x="2105503" y="378369"/>
                  </a:cubicBezTo>
                  <a:close/>
                  <a:moveTo>
                    <a:pt x="1385170" y="378369"/>
                  </a:moveTo>
                  <a:cubicBezTo>
                    <a:pt x="1387873" y="378143"/>
                    <a:pt x="1390593" y="378298"/>
                    <a:pt x="1393178" y="378804"/>
                  </a:cubicBezTo>
                  <a:cubicBezTo>
                    <a:pt x="1398347" y="379817"/>
                    <a:pt x="1402974" y="382233"/>
                    <a:pt x="1405833" y="385813"/>
                  </a:cubicBezTo>
                  <a:lnTo>
                    <a:pt x="1421844" y="405862"/>
                  </a:lnTo>
                  <a:cubicBezTo>
                    <a:pt x="1427561" y="413021"/>
                    <a:pt x="1424044" y="422126"/>
                    <a:pt x="1413985" y="426196"/>
                  </a:cubicBezTo>
                  <a:lnTo>
                    <a:pt x="1386402" y="437359"/>
                  </a:lnTo>
                  <a:cubicBezTo>
                    <a:pt x="1376342" y="441430"/>
                    <a:pt x="1363554" y="438925"/>
                    <a:pt x="1357836" y="431766"/>
                  </a:cubicBezTo>
                  <a:lnTo>
                    <a:pt x="1341825" y="411717"/>
                  </a:lnTo>
                  <a:cubicBezTo>
                    <a:pt x="1336107" y="404557"/>
                    <a:pt x="1339625" y="395452"/>
                    <a:pt x="1349683" y="391382"/>
                  </a:cubicBezTo>
                  <a:lnTo>
                    <a:pt x="1377269" y="380219"/>
                  </a:lnTo>
                  <a:cubicBezTo>
                    <a:pt x="1379783" y="379201"/>
                    <a:pt x="1382468" y="378594"/>
                    <a:pt x="1385170" y="378369"/>
                  </a:cubicBezTo>
                  <a:close/>
                  <a:moveTo>
                    <a:pt x="666202" y="378369"/>
                  </a:moveTo>
                  <a:cubicBezTo>
                    <a:pt x="668904" y="378143"/>
                    <a:pt x="671625" y="378298"/>
                    <a:pt x="674210" y="378804"/>
                  </a:cubicBezTo>
                  <a:cubicBezTo>
                    <a:pt x="679379" y="379817"/>
                    <a:pt x="684006" y="382233"/>
                    <a:pt x="686865" y="385813"/>
                  </a:cubicBezTo>
                  <a:lnTo>
                    <a:pt x="702876" y="405862"/>
                  </a:lnTo>
                  <a:cubicBezTo>
                    <a:pt x="708594" y="413021"/>
                    <a:pt x="705075" y="422126"/>
                    <a:pt x="695017" y="426196"/>
                  </a:cubicBezTo>
                  <a:lnTo>
                    <a:pt x="667433" y="437359"/>
                  </a:lnTo>
                  <a:cubicBezTo>
                    <a:pt x="657375" y="441430"/>
                    <a:pt x="644586" y="438925"/>
                    <a:pt x="638868" y="431766"/>
                  </a:cubicBezTo>
                  <a:lnTo>
                    <a:pt x="622856" y="411717"/>
                  </a:lnTo>
                  <a:cubicBezTo>
                    <a:pt x="617138" y="404557"/>
                    <a:pt x="620657" y="395452"/>
                    <a:pt x="630715" y="391382"/>
                  </a:cubicBezTo>
                  <a:lnTo>
                    <a:pt x="658300" y="380219"/>
                  </a:lnTo>
                  <a:cubicBezTo>
                    <a:pt x="660815" y="379201"/>
                    <a:pt x="663499" y="378594"/>
                    <a:pt x="666202" y="378369"/>
                  </a:cubicBezTo>
                  <a:close/>
                  <a:moveTo>
                    <a:pt x="2837726" y="348899"/>
                  </a:moveTo>
                  <a:cubicBezTo>
                    <a:pt x="2839830" y="348965"/>
                    <a:pt x="2841896" y="349603"/>
                    <a:pt x="2843429" y="350796"/>
                  </a:cubicBezTo>
                  <a:lnTo>
                    <a:pt x="2850010" y="355916"/>
                  </a:lnTo>
                  <a:cubicBezTo>
                    <a:pt x="2853078" y="358302"/>
                    <a:pt x="2852847" y="362004"/>
                    <a:pt x="2849495" y="364188"/>
                  </a:cubicBezTo>
                  <a:lnTo>
                    <a:pt x="2842303" y="368873"/>
                  </a:lnTo>
                  <a:cubicBezTo>
                    <a:pt x="2838952" y="371055"/>
                    <a:pt x="2833749" y="370890"/>
                    <a:pt x="2830682" y="368505"/>
                  </a:cubicBezTo>
                  <a:lnTo>
                    <a:pt x="2824102" y="363386"/>
                  </a:lnTo>
                  <a:cubicBezTo>
                    <a:pt x="2821035" y="361000"/>
                    <a:pt x="2821266" y="357296"/>
                    <a:pt x="2824616" y="355113"/>
                  </a:cubicBezTo>
                  <a:lnTo>
                    <a:pt x="2831809" y="350429"/>
                  </a:lnTo>
                  <a:cubicBezTo>
                    <a:pt x="2833485" y="349337"/>
                    <a:pt x="2835623" y="348833"/>
                    <a:pt x="2837726" y="348899"/>
                  </a:cubicBezTo>
                  <a:close/>
                  <a:moveTo>
                    <a:pt x="2117248" y="348899"/>
                  </a:moveTo>
                  <a:cubicBezTo>
                    <a:pt x="2119353" y="348965"/>
                    <a:pt x="2121420" y="349603"/>
                    <a:pt x="2122953" y="350796"/>
                  </a:cubicBezTo>
                  <a:lnTo>
                    <a:pt x="2129533" y="355916"/>
                  </a:lnTo>
                  <a:cubicBezTo>
                    <a:pt x="2132600" y="358302"/>
                    <a:pt x="2132369" y="362004"/>
                    <a:pt x="2129018" y="364188"/>
                  </a:cubicBezTo>
                  <a:lnTo>
                    <a:pt x="2121825" y="368873"/>
                  </a:lnTo>
                  <a:cubicBezTo>
                    <a:pt x="2118474" y="371055"/>
                    <a:pt x="2113271" y="370890"/>
                    <a:pt x="2110205" y="368505"/>
                  </a:cubicBezTo>
                  <a:lnTo>
                    <a:pt x="2103624" y="363386"/>
                  </a:lnTo>
                  <a:cubicBezTo>
                    <a:pt x="2100557" y="361000"/>
                    <a:pt x="2100789" y="357296"/>
                    <a:pt x="2104140" y="355113"/>
                  </a:cubicBezTo>
                  <a:lnTo>
                    <a:pt x="2111333" y="350429"/>
                  </a:lnTo>
                  <a:cubicBezTo>
                    <a:pt x="2113009" y="349337"/>
                    <a:pt x="2115146" y="348833"/>
                    <a:pt x="2117248" y="348899"/>
                  </a:cubicBezTo>
                  <a:close/>
                  <a:moveTo>
                    <a:pt x="1396917" y="348899"/>
                  </a:moveTo>
                  <a:cubicBezTo>
                    <a:pt x="1399021" y="348965"/>
                    <a:pt x="1401088" y="349603"/>
                    <a:pt x="1402621" y="350796"/>
                  </a:cubicBezTo>
                  <a:lnTo>
                    <a:pt x="1409202" y="355916"/>
                  </a:lnTo>
                  <a:cubicBezTo>
                    <a:pt x="1412268" y="358302"/>
                    <a:pt x="1412037" y="362004"/>
                    <a:pt x="1408687" y="364188"/>
                  </a:cubicBezTo>
                  <a:lnTo>
                    <a:pt x="1401494" y="368873"/>
                  </a:lnTo>
                  <a:cubicBezTo>
                    <a:pt x="1398143" y="371055"/>
                    <a:pt x="1392940" y="370890"/>
                    <a:pt x="1389874" y="368505"/>
                  </a:cubicBezTo>
                  <a:lnTo>
                    <a:pt x="1383292" y="363386"/>
                  </a:lnTo>
                  <a:cubicBezTo>
                    <a:pt x="1380225" y="361000"/>
                    <a:pt x="1380457" y="357296"/>
                    <a:pt x="1383808" y="355113"/>
                  </a:cubicBezTo>
                  <a:lnTo>
                    <a:pt x="1391000" y="350429"/>
                  </a:lnTo>
                  <a:cubicBezTo>
                    <a:pt x="1392677" y="349337"/>
                    <a:pt x="1394814" y="348833"/>
                    <a:pt x="1396917" y="348899"/>
                  </a:cubicBezTo>
                  <a:close/>
                  <a:moveTo>
                    <a:pt x="677949" y="348899"/>
                  </a:moveTo>
                  <a:cubicBezTo>
                    <a:pt x="680053" y="348965"/>
                    <a:pt x="682119" y="349603"/>
                    <a:pt x="683653" y="350796"/>
                  </a:cubicBezTo>
                  <a:lnTo>
                    <a:pt x="690233" y="355916"/>
                  </a:lnTo>
                  <a:cubicBezTo>
                    <a:pt x="693301" y="358302"/>
                    <a:pt x="693069" y="362004"/>
                    <a:pt x="689718" y="364188"/>
                  </a:cubicBezTo>
                  <a:lnTo>
                    <a:pt x="682526" y="368873"/>
                  </a:lnTo>
                  <a:cubicBezTo>
                    <a:pt x="679174" y="371055"/>
                    <a:pt x="673972" y="370890"/>
                    <a:pt x="670905" y="368505"/>
                  </a:cubicBezTo>
                  <a:lnTo>
                    <a:pt x="664324" y="363386"/>
                  </a:lnTo>
                  <a:cubicBezTo>
                    <a:pt x="661258" y="361000"/>
                    <a:pt x="661489" y="357296"/>
                    <a:pt x="664840" y="355113"/>
                  </a:cubicBezTo>
                  <a:lnTo>
                    <a:pt x="672033" y="350429"/>
                  </a:lnTo>
                  <a:cubicBezTo>
                    <a:pt x="673709" y="349337"/>
                    <a:pt x="675846" y="348833"/>
                    <a:pt x="677949" y="348899"/>
                  </a:cubicBezTo>
                  <a:close/>
                  <a:moveTo>
                    <a:pt x="2790301" y="348311"/>
                  </a:moveTo>
                  <a:cubicBezTo>
                    <a:pt x="2793417" y="348458"/>
                    <a:pt x="2796455" y="349452"/>
                    <a:pt x="2798673" y="351257"/>
                  </a:cubicBezTo>
                  <a:lnTo>
                    <a:pt x="2810848" y="361159"/>
                  </a:lnTo>
                  <a:cubicBezTo>
                    <a:pt x="2815287" y="364768"/>
                    <a:pt x="2814775" y="370256"/>
                    <a:pt x="2809703" y="373416"/>
                  </a:cubicBezTo>
                  <a:lnTo>
                    <a:pt x="2792176" y="384339"/>
                  </a:lnTo>
                  <a:cubicBezTo>
                    <a:pt x="2787105" y="387499"/>
                    <a:pt x="2779395" y="387133"/>
                    <a:pt x="2774957" y="383524"/>
                  </a:cubicBezTo>
                  <a:lnTo>
                    <a:pt x="2762781" y="373622"/>
                  </a:lnTo>
                  <a:cubicBezTo>
                    <a:pt x="2758342" y="370012"/>
                    <a:pt x="2758855" y="364523"/>
                    <a:pt x="2763926" y="361363"/>
                  </a:cubicBezTo>
                  <a:lnTo>
                    <a:pt x="2781454" y="350443"/>
                  </a:lnTo>
                  <a:cubicBezTo>
                    <a:pt x="2783989" y="348862"/>
                    <a:pt x="2787184" y="348163"/>
                    <a:pt x="2790301" y="348311"/>
                  </a:cubicBezTo>
                  <a:close/>
                  <a:moveTo>
                    <a:pt x="2069823" y="348311"/>
                  </a:moveTo>
                  <a:cubicBezTo>
                    <a:pt x="2072940" y="348458"/>
                    <a:pt x="2075977" y="349452"/>
                    <a:pt x="2078195" y="351257"/>
                  </a:cubicBezTo>
                  <a:lnTo>
                    <a:pt x="2090371" y="361159"/>
                  </a:lnTo>
                  <a:cubicBezTo>
                    <a:pt x="2094810" y="364768"/>
                    <a:pt x="2094296" y="370256"/>
                    <a:pt x="2089226" y="373416"/>
                  </a:cubicBezTo>
                  <a:lnTo>
                    <a:pt x="2071699" y="384339"/>
                  </a:lnTo>
                  <a:cubicBezTo>
                    <a:pt x="2066628" y="387499"/>
                    <a:pt x="2058917" y="387133"/>
                    <a:pt x="2054479" y="383524"/>
                  </a:cubicBezTo>
                  <a:lnTo>
                    <a:pt x="2042303" y="373622"/>
                  </a:lnTo>
                  <a:cubicBezTo>
                    <a:pt x="2037865" y="370012"/>
                    <a:pt x="2038377" y="364523"/>
                    <a:pt x="2043448" y="361363"/>
                  </a:cubicBezTo>
                  <a:lnTo>
                    <a:pt x="2060976" y="350443"/>
                  </a:lnTo>
                  <a:cubicBezTo>
                    <a:pt x="2063511" y="348862"/>
                    <a:pt x="2066707" y="348163"/>
                    <a:pt x="2069823" y="348311"/>
                  </a:cubicBezTo>
                  <a:close/>
                  <a:moveTo>
                    <a:pt x="1349492" y="348311"/>
                  </a:moveTo>
                  <a:cubicBezTo>
                    <a:pt x="1352607" y="348458"/>
                    <a:pt x="1355644" y="349452"/>
                    <a:pt x="1357864" y="351257"/>
                  </a:cubicBezTo>
                  <a:lnTo>
                    <a:pt x="1370039" y="361159"/>
                  </a:lnTo>
                  <a:cubicBezTo>
                    <a:pt x="1374478" y="364768"/>
                    <a:pt x="1373965" y="370256"/>
                    <a:pt x="1368894" y="373416"/>
                  </a:cubicBezTo>
                  <a:lnTo>
                    <a:pt x="1351367" y="384339"/>
                  </a:lnTo>
                  <a:cubicBezTo>
                    <a:pt x="1346296" y="387499"/>
                    <a:pt x="1338586" y="387133"/>
                    <a:pt x="1334147" y="383524"/>
                  </a:cubicBezTo>
                  <a:lnTo>
                    <a:pt x="1321971" y="373622"/>
                  </a:lnTo>
                  <a:cubicBezTo>
                    <a:pt x="1317532" y="370012"/>
                    <a:pt x="1318045" y="364523"/>
                    <a:pt x="1323117" y="361363"/>
                  </a:cubicBezTo>
                  <a:lnTo>
                    <a:pt x="1340644" y="350443"/>
                  </a:lnTo>
                  <a:cubicBezTo>
                    <a:pt x="1343180" y="348862"/>
                    <a:pt x="1346375" y="348163"/>
                    <a:pt x="1349492" y="348311"/>
                  </a:cubicBezTo>
                  <a:close/>
                  <a:moveTo>
                    <a:pt x="630524" y="348311"/>
                  </a:moveTo>
                  <a:cubicBezTo>
                    <a:pt x="633640" y="348458"/>
                    <a:pt x="636676" y="349452"/>
                    <a:pt x="638896" y="351257"/>
                  </a:cubicBezTo>
                  <a:lnTo>
                    <a:pt x="651072" y="361159"/>
                  </a:lnTo>
                  <a:cubicBezTo>
                    <a:pt x="655510" y="364768"/>
                    <a:pt x="654997" y="370256"/>
                    <a:pt x="649926" y="373416"/>
                  </a:cubicBezTo>
                  <a:lnTo>
                    <a:pt x="632398" y="384339"/>
                  </a:lnTo>
                  <a:cubicBezTo>
                    <a:pt x="627328" y="387499"/>
                    <a:pt x="619617" y="387133"/>
                    <a:pt x="615179" y="383524"/>
                  </a:cubicBezTo>
                  <a:lnTo>
                    <a:pt x="603003" y="373622"/>
                  </a:lnTo>
                  <a:cubicBezTo>
                    <a:pt x="598565" y="370012"/>
                    <a:pt x="599077" y="364523"/>
                    <a:pt x="604148" y="361363"/>
                  </a:cubicBezTo>
                  <a:lnTo>
                    <a:pt x="621676" y="350443"/>
                  </a:lnTo>
                  <a:cubicBezTo>
                    <a:pt x="624211" y="348862"/>
                    <a:pt x="627406" y="348163"/>
                    <a:pt x="630524" y="348311"/>
                  </a:cubicBezTo>
                  <a:close/>
                  <a:moveTo>
                    <a:pt x="2620613" y="326243"/>
                  </a:moveTo>
                  <a:cubicBezTo>
                    <a:pt x="2628961" y="326243"/>
                    <a:pt x="2637309" y="328509"/>
                    <a:pt x="2643679" y="333044"/>
                  </a:cubicBezTo>
                  <a:lnTo>
                    <a:pt x="2722362" y="389055"/>
                  </a:lnTo>
                  <a:cubicBezTo>
                    <a:pt x="2735100" y="398122"/>
                    <a:pt x="2735100" y="412827"/>
                    <a:pt x="2722362" y="421895"/>
                  </a:cubicBezTo>
                  <a:lnTo>
                    <a:pt x="2687424" y="446764"/>
                  </a:lnTo>
                  <a:cubicBezTo>
                    <a:pt x="2674685" y="455834"/>
                    <a:pt x="2654029" y="455834"/>
                    <a:pt x="2641291" y="446764"/>
                  </a:cubicBezTo>
                  <a:lnTo>
                    <a:pt x="2562609" y="390755"/>
                  </a:lnTo>
                  <a:cubicBezTo>
                    <a:pt x="2549870" y="381686"/>
                    <a:pt x="2549870" y="366983"/>
                    <a:pt x="2562609" y="357914"/>
                  </a:cubicBezTo>
                  <a:lnTo>
                    <a:pt x="2597546" y="333044"/>
                  </a:lnTo>
                  <a:cubicBezTo>
                    <a:pt x="2603916" y="328509"/>
                    <a:pt x="2612265" y="326243"/>
                    <a:pt x="2620613" y="326243"/>
                  </a:cubicBezTo>
                  <a:close/>
                  <a:moveTo>
                    <a:pt x="1900135" y="326243"/>
                  </a:moveTo>
                  <a:cubicBezTo>
                    <a:pt x="1908483" y="326243"/>
                    <a:pt x="1916833" y="328509"/>
                    <a:pt x="1923202" y="333044"/>
                  </a:cubicBezTo>
                  <a:lnTo>
                    <a:pt x="2001884" y="389055"/>
                  </a:lnTo>
                  <a:cubicBezTo>
                    <a:pt x="2014623" y="398122"/>
                    <a:pt x="2014623" y="412827"/>
                    <a:pt x="2001884" y="421895"/>
                  </a:cubicBezTo>
                  <a:lnTo>
                    <a:pt x="1966946" y="446764"/>
                  </a:lnTo>
                  <a:cubicBezTo>
                    <a:pt x="1954207" y="455834"/>
                    <a:pt x="1933553" y="455834"/>
                    <a:pt x="1920814" y="446764"/>
                  </a:cubicBezTo>
                  <a:lnTo>
                    <a:pt x="1842132" y="390755"/>
                  </a:lnTo>
                  <a:cubicBezTo>
                    <a:pt x="1829392" y="381686"/>
                    <a:pt x="1829392" y="366983"/>
                    <a:pt x="1842132" y="357914"/>
                  </a:cubicBezTo>
                  <a:lnTo>
                    <a:pt x="1877069" y="333044"/>
                  </a:lnTo>
                  <a:cubicBezTo>
                    <a:pt x="1883438" y="328509"/>
                    <a:pt x="1891786" y="326243"/>
                    <a:pt x="1900135" y="326243"/>
                  </a:cubicBezTo>
                  <a:close/>
                  <a:moveTo>
                    <a:pt x="1179804" y="326243"/>
                  </a:moveTo>
                  <a:cubicBezTo>
                    <a:pt x="1188151" y="326243"/>
                    <a:pt x="1196500" y="328509"/>
                    <a:pt x="1202869" y="333044"/>
                  </a:cubicBezTo>
                  <a:lnTo>
                    <a:pt x="1281551" y="389055"/>
                  </a:lnTo>
                  <a:cubicBezTo>
                    <a:pt x="1294291" y="398122"/>
                    <a:pt x="1294291" y="412827"/>
                    <a:pt x="1281551" y="421895"/>
                  </a:cubicBezTo>
                  <a:lnTo>
                    <a:pt x="1246614" y="446764"/>
                  </a:lnTo>
                  <a:cubicBezTo>
                    <a:pt x="1233876" y="455834"/>
                    <a:pt x="1213221" y="455834"/>
                    <a:pt x="1200483" y="446764"/>
                  </a:cubicBezTo>
                  <a:lnTo>
                    <a:pt x="1121801" y="390755"/>
                  </a:lnTo>
                  <a:cubicBezTo>
                    <a:pt x="1109060" y="381686"/>
                    <a:pt x="1109061" y="366983"/>
                    <a:pt x="1121801" y="357914"/>
                  </a:cubicBezTo>
                  <a:lnTo>
                    <a:pt x="1156736" y="333044"/>
                  </a:lnTo>
                  <a:cubicBezTo>
                    <a:pt x="1163107" y="328509"/>
                    <a:pt x="1171455" y="326243"/>
                    <a:pt x="1179804" y="326243"/>
                  </a:cubicBezTo>
                  <a:close/>
                  <a:moveTo>
                    <a:pt x="460835" y="326243"/>
                  </a:moveTo>
                  <a:cubicBezTo>
                    <a:pt x="469183" y="326243"/>
                    <a:pt x="477533" y="328509"/>
                    <a:pt x="483901" y="333044"/>
                  </a:cubicBezTo>
                  <a:lnTo>
                    <a:pt x="562584" y="389055"/>
                  </a:lnTo>
                  <a:cubicBezTo>
                    <a:pt x="575322" y="398122"/>
                    <a:pt x="575322" y="412827"/>
                    <a:pt x="562584" y="421895"/>
                  </a:cubicBezTo>
                  <a:lnTo>
                    <a:pt x="527646" y="446764"/>
                  </a:lnTo>
                  <a:cubicBezTo>
                    <a:pt x="514907" y="455834"/>
                    <a:pt x="494253" y="455834"/>
                    <a:pt x="481514" y="446764"/>
                  </a:cubicBezTo>
                  <a:lnTo>
                    <a:pt x="402832" y="390755"/>
                  </a:lnTo>
                  <a:cubicBezTo>
                    <a:pt x="390091" y="381686"/>
                    <a:pt x="390092" y="366983"/>
                    <a:pt x="402832" y="357914"/>
                  </a:cubicBezTo>
                  <a:lnTo>
                    <a:pt x="437769" y="333044"/>
                  </a:lnTo>
                  <a:cubicBezTo>
                    <a:pt x="444138" y="328509"/>
                    <a:pt x="452487" y="326243"/>
                    <a:pt x="460835" y="326243"/>
                  </a:cubicBezTo>
                  <a:close/>
                  <a:moveTo>
                    <a:pt x="121513" y="321912"/>
                  </a:moveTo>
                  <a:lnTo>
                    <a:pt x="146447" y="329265"/>
                  </a:lnTo>
                  <a:lnTo>
                    <a:pt x="204202" y="370379"/>
                  </a:lnTo>
                  <a:cubicBezTo>
                    <a:pt x="225260" y="385369"/>
                    <a:pt x="225260" y="409674"/>
                    <a:pt x="204202" y="424664"/>
                  </a:cubicBezTo>
                  <a:lnTo>
                    <a:pt x="146447" y="465777"/>
                  </a:lnTo>
                  <a:cubicBezTo>
                    <a:pt x="135918" y="473273"/>
                    <a:pt x="122118" y="477020"/>
                    <a:pt x="108318" y="477020"/>
                  </a:cubicBezTo>
                  <a:lnTo>
                    <a:pt x="108317" y="477020"/>
                  </a:lnTo>
                  <a:lnTo>
                    <a:pt x="108317" y="477006"/>
                  </a:lnTo>
                  <a:lnTo>
                    <a:pt x="108207" y="477021"/>
                  </a:lnTo>
                  <a:lnTo>
                    <a:pt x="78608" y="468292"/>
                  </a:lnTo>
                  <a:close/>
                  <a:moveTo>
                    <a:pt x="2267840" y="318021"/>
                  </a:moveTo>
                  <a:lnTo>
                    <a:pt x="2268093" y="318058"/>
                  </a:lnTo>
                  <a:lnTo>
                    <a:pt x="2268093" y="318021"/>
                  </a:lnTo>
                  <a:lnTo>
                    <a:pt x="2268096" y="318021"/>
                  </a:lnTo>
                  <a:cubicBezTo>
                    <a:pt x="2281895" y="318021"/>
                    <a:pt x="2295696" y="321770"/>
                    <a:pt x="2306225" y="329265"/>
                  </a:cubicBezTo>
                  <a:lnTo>
                    <a:pt x="2363979" y="370379"/>
                  </a:lnTo>
                  <a:cubicBezTo>
                    <a:pt x="2385037" y="385369"/>
                    <a:pt x="2385037" y="409674"/>
                    <a:pt x="2363979" y="424664"/>
                  </a:cubicBezTo>
                  <a:lnTo>
                    <a:pt x="2306225" y="465777"/>
                  </a:lnTo>
                  <a:cubicBezTo>
                    <a:pt x="2295694" y="473273"/>
                    <a:pt x="2281895" y="477020"/>
                    <a:pt x="2268096" y="477020"/>
                  </a:cubicBezTo>
                  <a:lnTo>
                    <a:pt x="2268093" y="477020"/>
                  </a:lnTo>
                  <a:lnTo>
                    <a:pt x="2268093" y="476986"/>
                  </a:lnTo>
                  <a:lnTo>
                    <a:pt x="2267840" y="477021"/>
                  </a:lnTo>
                  <a:cubicBezTo>
                    <a:pt x="2254039" y="477021"/>
                    <a:pt x="2240239" y="473273"/>
                    <a:pt x="2229710" y="465777"/>
                  </a:cubicBezTo>
                  <a:lnTo>
                    <a:pt x="2171955" y="424664"/>
                  </a:lnTo>
                  <a:cubicBezTo>
                    <a:pt x="2150896" y="409674"/>
                    <a:pt x="2150896" y="385369"/>
                    <a:pt x="2171955" y="370379"/>
                  </a:cubicBezTo>
                  <a:lnTo>
                    <a:pt x="2229710" y="329266"/>
                  </a:lnTo>
                  <a:cubicBezTo>
                    <a:pt x="2240239" y="321770"/>
                    <a:pt x="2254039" y="318021"/>
                    <a:pt x="2267840" y="318021"/>
                  </a:cubicBezTo>
                  <a:close/>
                  <a:moveTo>
                    <a:pt x="1547507" y="318021"/>
                  </a:moveTo>
                  <a:lnTo>
                    <a:pt x="1547617" y="318037"/>
                  </a:lnTo>
                  <a:lnTo>
                    <a:pt x="1547617" y="318021"/>
                  </a:lnTo>
                  <a:lnTo>
                    <a:pt x="1547618" y="318021"/>
                  </a:lnTo>
                  <a:cubicBezTo>
                    <a:pt x="1561418" y="318021"/>
                    <a:pt x="1575219" y="321770"/>
                    <a:pt x="1585748" y="329265"/>
                  </a:cubicBezTo>
                  <a:lnTo>
                    <a:pt x="1643502" y="370379"/>
                  </a:lnTo>
                  <a:cubicBezTo>
                    <a:pt x="1664560" y="385369"/>
                    <a:pt x="1664560" y="409674"/>
                    <a:pt x="1643502" y="424664"/>
                  </a:cubicBezTo>
                  <a:lnTo>
                    <a:pt x="1585747" y="465777"/>
                  </a:lnTo>
                  <a:cubicBezTo>
                    <a:pt x="1575218" y="473273"/>
                    <a:pt x="1561418" y="477020"/>
                    <a:pt x="1547618" y="477020"/>
                  </a:cubicBezTo>
                  <a:lnTo>
                    <a:pt x="1547617" y="477020"/>
                  </a:lnTo>
                  <a:lnTo>
                    <a:pt x="1547617" y="477006"/>
                  </a:lnTo>
                  <a:lnTo>
                    <a:pt x="1547507" y="477021"/>
                  </a:lnTo>
                  <a:cubicBezTo>
                    <a:pt x="1533707" y="477021"/>
                    <a:pt x="1519907" y="473273"/>
                    <a:pt x="1509377" y="465777"/>
                  </a:cubicBezTo>
                  <a:lnTo>
                    <a:pt x="1451623" y="424664"/>
                  </a:lnTo>
                  <a:cubicBezTo>
                    <a:pt x="1430565" y="409674"/>
                    <a:pt x="1430565" y="385369"/>
                    <a:pt x="1451623" y="370379"/>
                  </a:cubicBezTo>
                  <a:lnTo>
                    <a:pt x="1509377" y="329266"/>
                  </a:lnTo>
                  <a:cubicBezTo>
                    <a:pt x="1519907" y="321770"/>
                    <a:pt x="1533707" y="318021"/>
                    <a:pt x="1547507" y="318021"/>
                  </a:cubicBezTo>
                  <a:close/>
                  <a:moveTo>
                    <a:pt x="827284" y="318021"/>
                  </a:moveTo>
                  <a:lnTo>
                    <a:pt x="827285" y="318021"/>
                  </a:lnTo>
                  <a:lnTo>
                    <a:pt x="827912" y="318109"/>
                  </a:lnTo>
                  <a:lnTo>
                    <a:pt x="828539" y="318021"/>
                  </a:lnTo>
                  <a:lnTo>
                    <a:pt x="828793" y="318058"/>
                  </a:lnTo>
                  <a:lnTo>
                    <a:pt x="828793" y="318231"/>
                  </a:lnTo>
                  <a:lnTo>
                    <a:pt x="847578" y="320833"/>
                  </a:lnTo>
                  <a:cubicBezTo>
                    <a:pt x="854068" y="322707"/>
                    <a:pt x="860151" y="325517"/>
                    <a:pt x="865415" y="329265"/>
                  </a:cubicBezTo>
                  <a:lnTo>
                    <a:pt x="923171" y="370379"/>
                  </a:lnTo>
                  <a:cubicBezTo>
                    <a:pt x="944229" y="385369"/>
                    <a:pt x="944229" y="409674"/>
                    <a:pt x="923171" y="424664"/>
                  </a:cubicBezTo>
                  <a:lnTo>
                    <a:pt x="865415" y="465777"/>
                  </a:lnTo>
                  <a:cubicBezTo>
                    <a:pt x="860151" y="469526"/>
                    <a:pt x="854068" y="472336"/>
                    <a:pt x="847577" y="474210"/>
                  </a:cubicBezTo>
                  <a:lnTo>
                    <a:pt x="828793" y="476811"/>
                  </a:lnTo>
                  <a:lnTo>
                    <a:pt x="828793" y="476986"/>
                  </a:lnTo>
                  <a:lnTo>
                    <a:pt x="828539" y="477021"/>
                  </a:lnTo>
                  <a:lnTo>
                    <a:pt x="827911" y="476934"/>
                  </a:lnTo>
                  <a:lnTo>
                    <a:pt x="827285" y="477020"/>
                  </a:lnTo>
                  <a:lnTo>
                    <a:pt x="827284" y="477020"/>
                  </a:lnTo>
                  <a:lnTo>
                    <a:pt x="827284" y="476847"/>
                  </a:lnTo>
                  <a:lnTo>
                    <a:pt x="808248" y="474210"/>
                  </a:lnTo>
                  <a:cubicBezTo>
                    <a:pt x="801757" y="472336"/>
                    <a:pt x="795674" y="469526"/>
                    <a:pt x="790410" y="465777"/>
                  </a:cubicBezTo>
                  <a:lnTo>
                    <a:pt x="732654" y="424664"/>
                  </a:lnTo>
                  <a:cubicBezTo>
                    <a:pt x="711596" y="409674"/>
                    <a:pt x="711597" y="385369"/>
                    <a:pt x="732654" y="370379"/>
                  </a:cubicBezTo>
                  <a:lnTo>
                    <a:pt x="790410" y="329266"/>
                  </a:lnTo>
                  <a:cubicBezTo>
                    <a:pt x="795674" y="325517"/>
                    <a:pt x="801757" y="322707"/>
                    <a:pt x="808248" y="320833"/>
                  </a:cubicBezTo>
                  <a:lnTo>
                    <a:pt x="827284" y="318196"/>
                  </a:lnTo>
                  <a:close/>
                  <a:moveTo>
                    <a:pt x="2452854" y="304580"/>
                  </a:moveTo>
                  <a:cubicBezTo>
                    <a:pt x="2460205" y="304580"/>
                    <a:pt x="2467555" y="306576"/>
                    <a:pt x="2473165" y="310569"/>
                  </a:cubicBezTo>
                  <a:lnTo>
                    <a:pt x="2516875" y="341684"/>
                  </a:lnTo>
                  <a:cubicBezTo>
                    <a:pt x="2528091" y="349669"/>
                    <a:pt x="2528091" y="362617"/>
                    <a:pt x="2516875" y="370601"/>
                  </a:cubicBezTo>
                  <a:lnTo>
                    <a:pt x="2476945" y="399024"/>
                  </a:lnTo>
                  <a:cubicBezTo>
                    <a:pt x="2465728" y="407010"/>
                    <a:pt x="2447541" y="407010"/>
                    <a:pt x="2436325" y="399024"/>
                  </a:cubicBezTo>
                  <a:lnTo>
                    <a:pt x="2392615" y="367909"/>
                  </a:lnTo>
                  <a:cubicBezTo>
                    <a:pt x="2381398" y="359924"/>
                    <a:pt x="2381398" y="346977"/>
                    <a:pt x="2392615" y="338993"/>
                  </a:cubicBezTo>
                  <a:lnTo>
                    <a:pt x="2432544" y="310569"/>
                  </a:lnTo>
                  <a:cubicBezTo>
                    <a:pt x="2438151" y="306577"/>
                    <a:pt x="2445503" y="304580"/>
                    <a:pt x="2452854" y="304580"/>
                  </a:cubicBezTo>
                  <a:close/>
                  <a:moveTo>
                    <a:pt x="1732376" y="304580"/>
                  </a:moveTo>
                  <a:cubicBezTo>
                    <a:pt x="1739728" y="304580"/>
                    <a:pt x="1747079" y="306576"/>
                    <a:pt x="1752688" y="310569"/>
                  </a:cubicBezTo>
                  <a:lnTo>
                    <a:pt x="1796397" y="341684"/>
                  </a:lnTo>
                  <a:cubicBezTo>
                    <a:pt x="1807614" y="349669"/>
                    <a:pt x="1807614" y="362617"/>
                    <a:pt x="1796397" y="370601"/>
                  </a:cubicBezTo>
                  <a:lnTo>
                    <a:pt x="1756469" y="399024"/>
                  </a:lnTo>
                  <a:cubicBezTo>
                    <a:pt x="1745252" y="407010"/>
                    <a:pt x="1727065" y="407010"/>
                    <a:pt x="1715848" y="399024"/>
                  </a:cubicBezTo>
                  <a:lnTo>
                    <a:pt x="1672138" y="367909"/>
                  </a:lnTo>
                  <a:cubicBezTo>
                    <a:pt x="1660920" y="359924"/>
                    <a:pt x="1660920" y="346977"/>
                    <a:pt x="1672138" y="338993"/>
                  </a:cubicBezTo>
                  <a:lnTo>
                    <a:pt x="1712066" y="310569"/>
                  </a:lnTo>
                  <a:cubicBezTo>
                    <a:pt x="1717675" y="306577"/>
                    <a:pt x="1725025" y="304580"/>
                    <a:pt x="1732376" y="304580"/>
                  </a:cubicBezTo>
                  <a:close/>
                  <a:moveTo>
                    <a:pt x="1012045" y="304580"/>
                  </a:moveTo>
                  <a:cubicBezTo>
                    <a:pt x="1019395" y="304580"/>
                    <a:pt x="1026747" y="306576"/>
                    <a:pt x="1032355" y="310569"/>
                  </a:cubicBezTo>
                  <a:lnTo>
                    <a:pt x="1076065" y="341684"/>
                  </a:lnTo>
                  <a:cubicBezTo>
                    <a:pt x="1087282" y="349669"/>
                    <a:pt x="1087282" y="362617"/>
                    <a:pt x="1076065" y="370601"/>
                  </a:cubicBezTo>
                  <a:lnTo>
                    <a:pt x="1036136" y="399024"/>
                  </a:lnTo>
                  <a:cubicBezTo>
                    <a:pt x="1024920" y="407010"/>
                    <a:pt x="1006733" y="407010"/>
                    <a:pt x="995515" y="399024"/>
                  </a:cubicBezTo>
                  <a:lnTo>
                    <a:pt x="951805" y="367909"/>
                  </a:lnTo>
                  <a:cubicBezTo>
                    <a:pt x="940589" y="359924"/>
                    <a:pt x="940589" y="346977"/>
                    <a:pt x="951805" y="338993"/>
                  </a:cubicBezTo>
                  <a:lnTo>
                    <a:pt x="991734" y="310569"/>
                  </a:lnTo>
                  <a:cubicBezTo>
                    <a:pt x="997342" y="306577"/>
                    <a:pt x="1004694" y="304580"/>
                    <a:pt x="1012045" y="304580"/>
                  </a:cubicBezTo>
                  <a:close/>
                  <a:moveTo>
                    <a:pt x="293076" y="304580"/>
                  </a:moveTo>
                  <a:cubicBezTo>
                    <a:pt x="300428" y="304580"/>
                    <a:pt x="307778" y="306576"/>
                    <a:pt x="313387" y="310569"/>
                  </a:cubicBezTo>
                  <a:lnTo>
                    <a:pt x="357097" y="341684"/>
                  </a:lnTo>
                  <a:cubicBezTo>
                    <a:pt x="368313" y="349669"/>
                    <a:pt x="368313" y="362617"/>
                    <a:pt x="357097" y="370601"/>
                  </a:cubicBezTo>
                  <a:lnTo>
                    <a:pt x="317168" y="399024"/>
                  </a:lnTo>
                  <a:cubicBezTo>
                    <a:pt x="305952" y="407010"/>
                    <a:pt x="287765" y="407010"/>
                    <a:pt x="276548" y="399024"/>
                  </a:cubicBezTo>
                  <a:lnTo>
                    <a:pt x="232838" y="367909"/>
                  </a:lnTo>
                  <a:cubicBezTo>
                    <a:pt x="221620" y="359924"/>
                    <a:pt x="221620" y="346977"/>
                    <a:pt x="232838" y="338993"/>
                  </a:cubicBezTo>
                  <a:lnTo>
                    <a:pt x="272766" y="310569"/>
                  </a:lnTo>
                  <a:cubicBezTo>
                    <a:pt x="278375" y="306577"/>
                    <a:pt x="285726" y="304580"/>
                    <a:pt x="293076" y="304580"/>
                  </a:cubicBezTo>
                  <a:close/>
                  <a:moveTo>
                    <a:pt x="2348470" y="303997"/>
                  </a:moveTo>
                  <a:cubicBezTo>
                    <a:pt x="2352159" y="303894"/>
                    <a:pt x="2355904" y="304793"/>
                    <a:pt x="2358830" y="306718"/>
                  </a:cubicBezTo>
                  <a:lnTo>
                    <a:pt x="2378203" y="319464"/>
                  </a:lnTo>
                  <a:cubicBezTo>
                    <a:pt x="2384053" y="323315"/>
                    <a:pt x="2384411" y="329812"/>
                    <a:pt x="2379003" y="333977"/>
                  </a:cubicBezTo>
                  <a:lnTo>
                    <a:pt x="2367396" y="342916"/>
                  </a:lnTo>
                  <a:cubicBezTo>
                    <a:pt x="2361989" y="347081"/>
                    <a:pt x="2352860" y="347336"/>
                    <a:pt x="2347010" y="343486"/>
                  </a:cubicBezTo>
                  <a:lnTo>
                    <a:pt x="2327637" y="330739"/>
                  </a:lnTo>
                  <a:cubicBezTo>
                    <a:pt x="2321786" y="326889"/>
                    <a:pt x="2321427" y="320392"/>
                    <a:pt x="2326836" y="316227"/>
                  </a:cubicBezTo>
                  <a:lnTo>
                    <a:pt x="2338442" y="307288"/>
                  </a:lnTo>
                  <a:cubicBezTo>
                    <a:pt x="2341147" y="305206"/>
                    <a:pt x="2344781" y="304100"/>
                    <a:pt x="2348470" y="303997"/>
                  </a:cubicBezTo>
                  <a:close/>
                  <a:moveTo>
                    <a:pt x="1627993" y="303997"/>
                  </a:moveTo>
                  <a:cubicBezTo>
                    <a:pt x="1631682" y="303894"/>
                    <a:pt x="1635427" y="304793"/>
                    <a:pt x="1638352" y="306718"/>
                  </a:cubicBezTo>
                  <a:lnTo>
                    <a:pt x="1657725" y="319464"/>
                  </a:lnTo>
                  <a:cubicBezTo>
                    <a:pt x="1663575" y="323315"/>
                    <a:pt x="1663934" y="329812"/>
                    <a:pt x="1658526" y="333977"/>
                  </a:cubicBezTo>
                  <a:lnTo>
                    <a:pt x="1646919" y="342916"/>
                  </a:lnTo>
                  <a:cubicBezTo>
                    <a:pt x="1641512" y="347081"/>
                    <a:pt x="1632384" y="347336"/>
                    <a:pt x="1626532" y="343486"/>
                  </a:cubicBezTo>
                  <a:lnTo>
                    <a:pt x="1607160" y="330739"/>
                  </a:lnTo>
                  <a:cubicBezTo>
                    <a:pt x="1601310" y="326889"/>
                    <a:pt x="1600950" y="320392"/>
                    <a:pt x="1606358" y="316227"/>
                  </a:cubicBezTo>
                  <a:lnTo>
                    <a:pt x="1617966" y="307288"/>
                  </a:lnTo>
                  <a:cubicBezTo>
                    <a:pt x="1620670" y="305206"/>
                    <a:pt x="1624304" y="304100"/>
                    <a:pt x="1627993" y="303997"/>
                  </a:cubicBezTo>
                  <a:close/>
                  <a:moveTo>
                    <a:pt x="907660" y="303997"/>
                  </a:moveTo>
                  <a:cubicBezTo>
                    <a:pt x="911351" y="303894"/>
                    <a:pt x="915094" y="304793"/>
                    <a:pt x="918020" y="306718"/>
                  </a:cubicBezTo>
                  <a:lnTo>
                    <a:pt x="937393" y="319464"/>
                  </a:lnTo>
                  <a:cubicBezTo>
                    <a:pt x="943243" y="323315"/>
                    <a:pt x="943603" y="329812"/>
                    <a:pt x="938194" y="333977"/>
                  </a:cubicBezTo>
                  <a:lnTo>
                    <a:pt x="926587" y="342916"/>
                  </a:lnTo>
                  <a:cubicBezTo>
                    <a:pt x="921179" y="347081"/>
                    <a:pt x="912051" y="347336"/>
                    <a:pt x="906200" y="343486"/>
                  </a:cubicBezTo>
                  <a:lnTo>
                    <a:pt x="886827" y="330739"/>
                  </a:lnTo>
                  <a:cubicBezTo>
                    <a:pt x="880977" y="326889"/>
                    <a:pt x="880618" y="320392"/>
                    <a:pt x="886027" y="316227"/>
                  </a:cubicBezTo>
                  <a:lnTo>
                    <a:pt x="897633" y="307288"/>
                  </a:lnTo>
                  <a:cubicBezTo>
                    <a:pt x="900337" y="305206"/>
                    <a:pt x="903972" y="304100"/>
                    <a:pt x="907660" y="303997"/>
                  </a:cubicBezTo>
                  <a:close/>
                  <a:moveTo>
                    <a:pt x="188693" y="303997"/>
                  </a:moveTo>
                  <a:cubicBezTo>
                    <a:pt x="192382" y="303894"/>
                    <a:pt x="196127" y="304793"/>
                    <a:pt x="199052" y="306718"/>
                  </a:cubicBezTo>
                  <a:lnTo>
                    <a:pt x="218425" y="319464"/>
                  </a:lnTo>
                  <a:cubicBezTo>
                    <a:pt x="224275" y="323315"/>
                    <a:pt x="224634" y="329812"/>
                    <a:pt x="219225" y="333977"/>
                  </a:cubicBezTo>
                  <a:lnTo>
                    <a:pt x="207619" y="342916"/>
                  </a:lnTo>
                  <a:cubicBezTo>
                    <a:pt x="202211" y="347081"/>
                    <a:pt x="193083" y="347336"/>
                    <a:pt x="187232" y="343486"/>
                  </a:cubicBezTo>
                  <a:lnTo>
                    <a:pt x="167859" y="330739"/>
                  </a:lnTo>
                  <a:cubicBezTo>
                    <a:pt x="162009" y="326889"/>
                    <a:pt x="161649" y="320392"/>
                    <a:pt x="167059" y="316227"/>
                  </a:cubicBezTo>
                  <a:lnTo>
                    <a:pt x="178665" y="307288"/>
                  </a:lnTo>
                  <a:cubicBezTo>
                    <a:pt x="181370" y="305206"/>
                    <a:pt x="185003" y="304100"/>
                    <a:pt x="188693" y="303997"/>
                  </a:cubicBezTo>
                  <a:close/>
                  <a:moveTo>
                    <a:pt x="2631682" y="301301"/>
                  </a:moveTo>
                  <a:cubicBezTo>
                    <a:pt x="2633785" y="301369"/>
                    <a:pt x="2635852" y="302006"/>
                    <a:pt x="2637385" y="303198"/>
                  </a:cubicBezTo>
                  <a:lnTo>
                    <a:pt x="2643965" y="308318"/>
                  </a:lnTo>
                  <a:cubicBezTo>
                    <a:pt x="2647033" y="310704"/>
                    <a:pt x="2646802" y="314408"/>
                    <a:pt x="2643450" y="316590"/>
                  </a:cubicBezTo>
                  <a:lnTo>
                    <a:pt x="2636258" y="321275"/>
                  </a:lnTo>
                  <a:cubicBezTo>
                    <a:pt x="2632906" y="323459"/>
                    <a:pt x="2627705" y="323294"/>
                    <a:pt x="2624638" y="320909"/>
                  </a:cubicBezTo>
                  <a:lnTo>
                    <a:pt x="2618056" y="315788"/>
                  </a:lnTo>
                  <a:cubicBezTo>
                    <a:pt x="2614990" y="313402"/>
                    <a:pt x="2615221" y="309699"/>
                    <a:pt x="2618573" y="307516"/>
                  </a:cubicBezTo>
                  <a:lnTo>
                    <a:pt x="2625765" y="302831"/>
                  </a:lnTo>
                  <a:cubicBezTo>
                    <a:pt x="2627441" y="301740"/>
                    <a:pt x="2629578" y="301235"/>
                    <a:pt x="2631682" y="301301"/>
                  </a:cubicBezTo>
                  <a:close/>
                  <a:moveTo>
                    <a:pt x="1911204" y="301301"/>
                  </a:moveTo>
                  <a:cubicBezTo>
                    <a:pt x="1913307" y="301369"/>
                    <a:pt x="1915374" y="302006"/>
                    <a:pt x="1916907" y="303198"/>
                  </a:cubicBezTo>
                  <a:lnTo>
                    <a:pt x="1923489" y="308318"/>
                  </a:lnTo>
                  <a:cubicBezTo>
                    <a:pt x="1926555" y="310704"/>
                    <a:pt x="1926324" y="314408"/>
                    <a:pt x="1922972" y="316590"/>
                  </a:cubicBezTo>
                  <a:lnTo>
                    <a:pt x="1915780" y="321275"/>
                  </a:lnTo>
                  <a:cubicBezTo>
                    <a:pt x="1912428" y="323459"/>
                    <a:pt x="1907228" y="323294"/>
                    <a:pt x="1904160" y="320909"/>
                  </a:cubicBezTo>
                  <a:lnTo>
                    <a:pt x="1897580" y="315788"/>
                  </a:lnTo>
                  <a:cubicBezTo>
                    <a:pt x="1894512" y="313402"/>
                    <a:pt x="1894743" y="309699"/>
                    <a:pt x="1898095" y="307516"/>
                  </a:cubicBezTo>
                  <a:lnTo>
                    <a:pt x="1905287" y="302831"/>
                  </a:lnTo>
                  <a:cubicBezTo>
                    <a:pt x="1906963" y="301740"/>
                    <a:pt x="1909102" y="301235"/>
                    <a:pt x="1911204" y="301301"/>
                  </a:cubicBezTo>
                  <a:close/>
                  <a:moveTo>
                    <a:pt x="1190872" y="301301"/>
                  </a:moveTo>
                  <a:cubicBezTo>
                    <a:pt x="1192974" y="301369"/>
                    <a:pt x="1195042" y="302006"/>
                    <a:pt x="1196575" y="303198"/>
                  </a:cubicBezTo>
                  <a:lnTo>
                    <a:pt x="1203157" y="308318"/>
                  </a:lnTo>
                  <a:cubicBezTo>
                    <a:pt x="1206224" y="310704"/>
                    <a:pt x="1205993" y="314408"/>
                    <a:pt x="1202641" y="316590"/>
                  </a:cubicBezTo>
                  <a:lnTo>
                    <a:pt x="1195449" y="321275"/>
                  </a:lnTo>
                  <a:cubicBezTo>
                    <a:pt x="1192097" y="323459"/>
                    <a:pt x="1186895" y="323294"/>
                    <a:pt x="1183829" y="320909"/>
                  </a:cubicBezTo>
                  <a:lnTo>
                    <a:pt x="1177247" y="315788"/>
                  </a:lnTo>
                  <a:cubicBezTo>
                    <a:pt x="1174181" y="313402"/>
                    <a:pt x="1174411" y="309699"/>
                    <a:pt x="1177762" y="307516"/>
                  </a:cubicBezTo>
                  <a:lnTo>
                    <a:pt x="1184955" y="302831"/>
                  </a:lnTo>
                  <a:cubicBezTo>
                    <a:pt x="1186631" y="301740"/>
                    <a:pt x="1188769" y="301235"/>
                    <a:pt x="1190872" y="301301"/>
                  </a:cubicBezTo>
                  <a:close/>
                  <a:moveTo>
                    <a:pt x="471905" y="301301"/>
                  </a:moveTo>
                  <a:cubicBezTo>
                    <a:pt x="474007" y="301369"/>
                    <a:pt x="476075" y="302006"/>
                    <a:pt x="477607" y="303198"/>
                  </a:cubicBezTo>
                  <a:lnTo>
                    <a:pt x="484189" y="308318"/>
                  </a:lnTo>
                  <a:cubicBezTo>
                    <a:pt x="487255" y="310704"/>
                    <a:pt x="487025" y="314408"/>
                    <a:pt x="483672" y="316590"/>
                  </a:cubicBezTo>
                  <a:lnTo>
                    <a:pt x="476480" y="321275"/>
                  </a:lnTo>
                  <a:cubicBezTo>
                    <a:pt x="473128" y="323459"/>
                    <a:pt x="467927" y="323294"/>
                    <a:pt x="464860" y="320909"/>
                  </a:cubicBezTo>
                  <a:lnTo>
                    <a:pt x="458280" y="315788"/>
                  </a:lnTo>
                  <a:cubicBezTo>
                    <a:pt x="455213" y="313402"/>
                    <a:pt x="455443" y="309699"/>
                    <a:pt x="458795" y="307516"/>
                  </a:cubicBezTo>
                  <a:lnTo>
                    <a:pt x="465987" y="302831"/>
                  </a:lnTo>
                  <a:cubicBezTo>
                    <a:pt x="467663" y="301740"/>
                    <a:pt x="469801" y="301235"/>
                    <a:pt x="471905" y="301301"/>
                  </a:cubicBezTo>
                  <a:close/>
                  <a:moveTo>
                    <a:pt x="2860578" y="292033"/>
                  </a:moveTo>
                  <a:lnTo>
                    <a:pt x="2878275" y="352410"/>
                  </a:lnTo>
                  <a:lnTo>
                    <a:pt x="2877292" y="352700"/>
                  </a:lnTo>
                  <a:cubicBezTo>
                    <a:pt x="2871566" y="352700"/>
                    <a:pt x="2865840" y="351145"/>
                    <a:pt x="2861471" y="348035"/>
                  </a:cubicBezTo>
                  <a:lnTo>
                    <a:pt x="2837510" y="330978"/>
                  </a:lnTo>
                  <a:cubicBezTo>
                    <a:pt x="2828773" y="324757"/>
                    <a:pt x="2828773" y="314673"/>
                    <a:pt x="2837509" y="308454"/>
                  </a:cubicBezTo>
                  <a:close/>
                  <a:moveTo>
                    <a:pt x="2314415" y="284746"/>
                  </a:moveTo>
                  <a:cubicBezTo>
                    <a:pt x="2316800" y="284678"/>
                    <a:pt x="2319223" y="285260"/>
                    <a:pt x="2321116" y="286505"/>
                  </a:cubicBezTo>
                  <a:lnTo>
                    <a:pt x="2329235" y="291847"/>
                  </a:lnTo>
                  <a:cubicBezTo>
                    <a:pt x="2333019" y="294338"/>
                    <a:pt x="2333251" y="298540"/>
                    <a:pt x="2329754" y="301235"/>
                  </a:cubicBezTo>
                  <a:lnTo>
                    <a:pt x="2320005" y="308742"/>
                  </a:lnTo>
                  <a:cubicBezTo>
                    <a:pt x="2316507" y="311436"/>
                    <a:pt x="2310604" y="311601"/>
                    <a:pt x="2306819" y="309111"/>
                  </a:cubicBezTo>
                  <a:lnTo>
                    <a:pt x="2298698" y="303768"/>
                  </a:lnTo>
                  <a:cubicBezTo>
                    <a:pt x="2294914" y="301277"/>
                    <a:pt x="2294682" y="297075"/>
                    <a:pt x="2298180" y="294381"/>
                  </a:cubicBezTo>
                  <a:lnTo>
                    <a:pt x="2307929" y="286874"/>
                  </a:lnTo>
                  <a:cubicBezTo>
                    <a:pt x="2309678" y="285527"/>
                    <a:pt x="2312028" y="284812"/>
                    <a:pt x="2314415" y="284746"/>
                  </a:cubicBezTo>
                  <a:close/>
                  <a:moveTo>
                    <a:pt x="1593937" y="284746"/>
                  </a:moveTo>
                  <a:cubicBezTo>
                    <a:pt x="1596324" y="284678"/>
                    <a:pt x="1598745" y="285260"/>
                    <a:pt x="1600638" y="286505"/>
                  </a:cubicBezTo>
                  <a:lnTo>
                    <a:pt x="1608757" y="291847"/>
                  </a:lnTo>
                  <a:cubicBezTo>
                    <a:pt x="1612542" y="294338"/>
                    <a:pt x="1612774" y="298540"/>
                    <a:pt x="1609276" y="301235"/>
                  </a:cubicBezTo>
                  <a:lnTo>
                    <a:pt x="1599527" y="308742"/>
                  </a:lnTo>
                  <a:cubicBezTo>
                    <a:pt x="1596030" y="311436"/>
                    <a:pt x="1590126" y="311601"/>
                    <a:pt x="1586342" y="309111"/>
                  </a:cubicBezTo>
                  <a:lnTo>
                    <a:pt x="1578221" y="303768"/>
                  </a:lnTo>
                  <a:cubicBezTo>
                    <a:pt x="1574438" y="301277"/>
                    <a:pt x="1574204" y="297075"/>
                    <a:pt x="1577704" y="294381"/>
                  </a:cubicBezTo>
                  <a:lnTo>
                    <a:pt x="1587451" y="286874"/>
                  </a:lnTo>
                  <a:cubicBezTo>
                    <a:pt x="1589201" y="285527"/>
                    <a:pt x="1591551" y="284812"/>
                    <a:pt x="1593937" y="284746"/>
                  </a:cubicBezTo>
                  <a:close/>
                  <a:moveTo>
                    <a:pt x="873606" y="284746"/>
                  </a:moveTo>
                  <a:cubicBezTo>
                    <a:pt x="875991" y="284678"/>
                    <a:pt x="878413" y="285260"/>
                    <a:pt x="880306" y="286505"/>
                  </a:cubicBezTo>
                  <a:lnTo>
                    <a:pt x="888426" y="291847"/>
                  </a:lnTo>
                  <a:cubicBezTo>
                    <a:pt x="892210" y="294338"/>
                    <a:pt x="892443" y="298540"/>
                    <a:pt x="888944" y="301235"/>
                  </a:cubicBezTo>
                  <a:lnTo>
                    <a:pt x="879196" y="308742"/>
                  </a:lnTo>
                  <a:cubicBezTo>
                    <a:pt x="875697" y="311436"/>
                    <a:pt x="869794" y="311601"/>
                    <a:pt x="866009" y="309111"/>
                  </a:cubicBezTo>
                  <a:lnTo>
                    <a:pt x="857890" y="303768"/>
                  </a:lnTo>
                  <a:cubicBezTo>
                    <a:pt x="854106" y="301277"/>
                    <a:pt x="853873" y="297075"/>
                    <a:pt x="857371" y="294381"/>
                  </a:cubicBezTo>
                  <a:lnTo>
                    <a:pt x="867120" y="286874"/>
                  </a:lnTo>
                  <a:cubicBezTo>
                    <a:pt x="868869" y="285527"/>
                    <a:pt x="871218" y="284812"/>
                    <a:pt x="873606" y="284746"/>
                  </a:cubicBezTo>
                  <a:close/>
                  <a:moveTo>
                    <a:pt x="154637" y="284746"/>
                  </a:moveTo>
                  <a:cubicBezTo>
                    <a:pt x="157024" y="284678"/>
                    <a:pt x="159445" y="285260"/>
                    <a:pt x="161338" y="286505"/>
                  </a:cubicBezTo>
                  <a:lnTo>
                    <a:pt x="169457" y="291847"/>
                  </a:lnTo>
                  <a:cubicBezTo>
                    <a:pt x="173242" y="294338"/>
                    <a:pt x="173474" y="298540"/>
                    <a:pt x="169976" y="301235"/>
                  </a:cubicBezTo>
                  <a:lnTo>
                    <a:pt x="160227" y="308742"/>
                  </a:lnTo>
                  <a:cubicBezTo>
                    <a:pt x="156729" y="311436"/>
                    <a:pt x="150826" y="311601"/>
                    <a:pt x="147042" y="309111"/>
                  </a:cubicBezTo>
                  <a:lnTo>
                    <a:pt x="138921" y="303768"/>
                  </a:lnTo>
                  <a:cubicBezTo>
                    <a:pt x="135137" y="301277"/>
                    <a:pt x="134905" y="297075"/>
                    <a:pt x="138402" y="294381"/>
                  </a:cubicBezTo>
                  <a:lnTo>
                    <a:pt x="148151" y="286874"/>
                  </a:lnTo>
                  <a:cubicBezTo>
                    <a:pt x="149901" y="285527"/>
                    <a:pt x="152250" y="284812"/>
                    <a:pt x="154637" y="284746"/>
                  </a:cubicBezTo>
                  <a:close/>
                  <a:moveTo>
                    <a:pt x="2642935" y="276545"/>
                  </a:moveTo>
                  <a:cubicBezTo>
                    <a:pt x="2647379" y="275479"/>
                    <a:pt x="2652194" y="277179"/>
                    <a:pt x="2653692" y="280343"/>
                  </a:cubicBezTo>
                  <a:lnTo>
                    <a:pt x="2656905" y="287130"/>
                  </a:lnTo>
                  <a:cubicBezTo>
                    <a:pt x="2658402" y="290294"/>
                    <a:pt x="2656013" y="293722"/>
                    <a:pt x="2651569" y="294788"/>
                  </a:cubicBezTo>
                  <a:lnTo>
                    <a:pt x="2639591" y="297662"/>
                  </a:lnTo>
                  <a:cubicBezTo>
                    <a:pt x="2635148" y="298727"/>
                    <a:pt x="2630331" y="297026"/>
                    <a:pt x="2628835" y="293863"/>
                  </a:cubicBezTo>
                  <a:lnTo>
                    <a:pt x="2625621" y="287075"/>
                  </a:lnTo>
                  <a:cubicBezTo>
                    <a:pt x="2624124" y="283912"/>
                    <a:pt x="2626513" y="280483"/>
                    <a:pt x="2630957" y="279417"/>
                  </a:cubicBezTo>
                  <a:close/>
                  <a:moveTo>
                    <a:pt x="1922457" y="276545"/>
                  </a:moveTo>
                  <a:cubicBezTo>
                    <a:pt x="1926901" y="275479"/>
                    <a:pt x="1931717" y="277179"/>
                    <a:pt x="1933215" y="280343"/>
                  </a:cubicBezTo>
                  <a:lnTo>
                    <a:pt x="1936428" y="287130"/>
                  </a:lnTo>
                  <a:cubicBezTo>
                    <a:pt x="1937924" y="290294"/>
                    <a:pt x="1935536" y="293722"/>
                    <a:pt x="1931092" y="294788"/>
                  </a:cubicBezTo>
                  <a:lnTo>
                    <a:pt x="1919114" y="297662"/>
                  </a:lnTo>
                  <a:cubicBezTo>
                    <a:pt x="1914670" y="298727"/>
                    <a:pt x="1909854" y="297026"/>
                    <a:pt x="1908357" y="293863"/>
                  </a:cubicBezTo>
                  <a:lnTo>
                    <a:pt x="1905144" y="287075"/>
                  </a:lnTo>
                  <a:cubicBezTo>
                    <a:pt x="1903647" y="283912"/>
                    <a:pt x="1906036" y="280483"/>
                    <a:pt x="1910481" y="279417"/>
                  </a:cubicBezTo>
                  <a:close/>
                  <a:moveTo>
                    <a:pt x="1202126" y="276545"/>
                  </a:moveTo>
                  <a:cubicBezTo>
                    <a:pt x="1206570" y="275479"/>
                    <a:pt x="1211385" y="277179"/>
                    <a:pt x="1212883" y="280343"/>
                  </a:cubicBezTo>
                  <a:lnTo>
                    <a:pt x="1216096" y="287130"/>
                  </a:lnTo>
                  <a:cubicBezTo>
                    <a:pt x="1217592" y="290294"/>
                    <a:pt x="1215203" y="293722"/>
                    <a:pt x="1210759" y="294788"/>
                  </a:cubicBezTo>
                  <a:lnTo>
                    <a:pt x="1198783" y="297662"/>
                  </a:lnTo>
                  <a:cubicBezTo>
                    <a:pt x="1194338" y="298727"/>
                    <a:pt x="1189522" y="297026"/>
                    <a:pt x="1188025" y="293863"/>
                  </a:cubicBezTo>
                  <a:lnTo>
                    <a:pt x="1184813" y="287075"/>
                  </a:lnTo>
                  <a:cubicBezTo>
                    <a:pt x="1183316" y="283912"/>
                    <a:pt x="1185705" y="280483"/>
                    <a:pt x="1190148" y="279417"/>
                  </a:cubicBezTo>
                  <a:close/>
                  <a:moveTo>
                    <a:pt x="483158" y="276545"/>
                  </a:moveTo>
                  <a:cubicBezTo>
                    <a:pt x="487601" y="275479"/>
                    <a:pt x="492417" y="277179"/>
                    <a:pt x="493916" y="280343"/>
                  </a:cubicBezTo>
                  <a:lnTo>
                    <a:pt x="497128" y="287130"/>
                  </a:lnTo>
                  <a:cubicBezTo>
                    <a:pt x="498625" y="290294"/>
                    <a:pt x="496235" y="293722"/>
                    <a:pt x="491792" y="294788"/>
                  </a:cubicBezTo>
                  <a:lnTo>
                    <a:pt x="479814" y="297662"/>
                  </a:lnTo>
                  <a:cubicBezTo>
                    <a:pt x="475370" y="298727"/>
                    <a:pt x="470554" y="297026"/>
                    <a:pt x="469057" y="293863"/>
                  </a:cubicBezTo>
                  <a:lnTo>
                    <a:pt x="465844" y="287075"/>
                  </a:lnTo>
                  <a:cubicBezTo>
                    <a:pt x="464347" y="283912"/>
                    <a:pt x="466736" y="280483"/>
                    <a:pt x="471180" y="279417"/>
                  </a:cubicBezTo>
                  <a:close/>
                  <a:moveTo>
                    <a:pt x="2174898" y="273859"/>
                  </a:moveTo>
                  <a:cubicBezTo>
                    <a:pt x="2180624" y="273859"/>
                    <a:pt x="2186349" y="275414"/>
                    <a:pt x="2190717" y="278524"/>
                  </a:cubicBezTo>
                  <a:lnTo>
                    <a:pt x="2214680" y="295581"/>
                  </a:lnTo>
                  <a:cubicBezTo>
                    <a:pt x="2223417" y="301801"/>
                    <a:pt x="2223417" y="311886"/>
                    <a:pt x="2214680" y="318105"/>
                  </a:cubicBezTo>
                  <a:lnTo>
                    <a:pt x="2172634" y="348035"/>
                  </a:lnTo>
                  <a:cubicBezTo>
                    <a:pt x="2163898" y="354255"/>
                    <a:pt x="2149731" y="354255"/>
                    <a:pt x="2140995" y="348035"/>
                  </a:cubicBezTo>
                  <a:lnTo>
                    <a:pt x="2117033" y="330978"/>
                  </a:lnTo>
                  <a:cubicBezTo>
                    <a:pt x="2108295" y="324757"/>
                    <a:pt x="2108295" y="314673"/>
                    <a:pt x="2117033" y="308454"/>
                  </a:cubicBezTo>
                  <a:lnTo>
                    <a:pt x="2159078" y="278524"/>
                  </a:lnTo>
                  <a:cubicBezTo>
                    <a:pt x="2163447" y="275414"/>
                    <a:pt x="2169173" y="273859"/>
                    <a:pt x="2174898" y="273859"/>
                  </a:cubicBezTo>
                  <a:close/>
                  <a:moveTo>
                    <a:pt x="1454566" y="273859"/>
                  </a:moveTo>
                  <a:cubicBezTo>
                    <a:pt x="1460291" y="273859"/>
                    <a:pt x="1466017" y="275414"/>
                    <a:pt x="1470386" y="278524"/>
                  </a:cubicBezTo>
                  <a:lnTo>
                    <a:pt x="1494347" y="295581"/>
                  </a:lnTo>
                  <a:cubicBezTo>
                    <a:pt x="1503084" y="301801"/>
                    <a:pt x="1503086" y="311886"/>
                    <a:pt x="1494348" y="318105"/>
                  </a:cubicBezTo>
                  <a:lnTo>
                    <a:pt x="1452303" y="348035"/>
                  </a:lnTo>
                  <a:cubicBezTo>
                    <a:pt x="1443566" y="354255"/>
                    <a:pt x="1429400" y="354255"/>
                    <a:pt x="1420662" y="348035"/>
                  </a:cubicBezTo>
                  <a:lnTo>
                    <a:pt x="1396701" y="330978"/>
                  </a:lnTo>
                  <a:cubicBezTo>
                    <a:pt x="1387963" y="324757"/>
                    <a:pt x="1387963" y="314673"/>
                    <a:pt x="1396701" y="308454"/>
                  </a:cubicBezTo>
                  <a:lnTo>
                    <a:pt x="1438746" y="278524"/>
                  </a:lnTo>
                  <a:cubicBezTo>
                    <a:pt x="1443115" y="275414"/>
                    <a:pt x="1448840" y="273859"/>
                    <a:pt x="1454566" y="273859"/>
                  </a:cubicBezTo>
                  <a:close/>
                  <a:moveTo>
                    <a:pt x="735597" y="273859"/>
                  </a:moveTo>
                  <a:cubicBezTo>
                    <a:pt x="741323" y="273859"/>
                    <a:pt x="747048" y="275414"/>
                    <a:pt x="751417" y="278524"/>
                  </a:cubicBezTo>
                  <a:lnTo>
                    <a:pt x="775378" y="295581"/>
                  </a:lnTo>
                  <a:cubicBezTo>
                    <a:pt x="784117" y="301801"/>
                    <a:pt x="784117" y="311886"/>
                    <a:pt x="775379" y="318105"/>
                  </a:cubicBezTo>
                  <a:lnTo>
                    <a:pt x="733334" y="348035"/>
                  </a:lnTo>
                  <a:cubicBezTo>
                    <a:pt x="724598" y="354255"/>
                    <a:pt x="710431" y="354255"/>
                    <a:pt x="701693" y="348035"/>
                  </a:cubicBezTo>
                  <a:lnTo>
                    <a:pt x="677732" y="330978"/>
                  </a:lnTo>
                  <a:cubicBezTo>
                    <a:pt x="668996" y="324757"/>
                    <a:pt x="668996" y="314673"/>
                    <a:pt x="677732" y="308454"/>
                  </a:cubicBezTo>
                  <a:lnTo>
                    <a:pt x="719779" y="278524"/>
                  </a:lnTo>
                  <a:cubicBezTo>
                    <a:pt x="724146" y="275414"/>
                    <a:pt x="729871" y="273859"/>
                    <a:pt x="735597" y="273859"/>
                  </a:cubicBezTo>
                  <a:close/>
                  <a:moveTo>
                    <a:pt x="138594" y="263635"/>
                  </a:moveTo>
                  <a:lnTo>
                    <a:pt x="144204" y="267339"/>
                  </a:lnTo>
                  <a:cubicBezTo>
                    <a:pt x="148311" y="270263"/>
                    <a:pt x="148311" y="275003"/>
                    <a:pt x="144204" y="277926"/>
                  </a:cubicBezTo>
                  <a:lnTo>
                    <a:pt x="131822" y="286740"/>
                  </a:lnTo>
                  <a:close/>
                  <a:moveTo>
                    <a:pt x="2720425" y="263128"/>
                  </a:moveTo>
                  <a:cubicBezTo>
                    <a:pt x="2723601" y="263128"/>
                    <a:pt x="2726777" y="263989"/>
                    <a:pt x="2729202" y="265715"/>
                  </a:cubicBezTo>
                  <a:lnTo>
                    <a:pt x="2798013" y="314699"/>
                  </a:lnTo>
                  <a:cubicBezTo>
                    <a:pt x="2802859" y="318151"/>
                    <a:pt x="2802859" y="323745"/>
                    <a:pt x="2798013" y="327196"/>
                  </a:cubicBezTo>
                  <a:lnTo>
                    <a:pt x="2739160" y="369091"/>
                  </a:lnTo>
                  <a:cubicBezTo>
                    <a:pt x="2734313" y="372541"/>
                    <a:pt x="2726453" y="372541"/>
                    <a:pt x="2721607" y="369091"/>
                  </a:cubicBezTo>
                  <a:lnTo>
                    <a:pt x="2652794" y="320105"/>
                  </a:lnTo>
                  <a:cubicBezTo>
                    <a:pt x="2647948" y="316655"/>
                    <a:pt x="2647948" y="311060"/>
                    <a:pt x="2652794" y="307611"/>
                  </a:cubicBezTo>
                  <a:lnTo>
                    <a:pt x="2711649" y="265715"/>
                  </a:lnTo>
                  <a:cubicBezTo>
                    <a:pt x="2714071" y="263991"/>
                    <a:pt x="2717248" y="263128"/>
                    <a:pt x="2720425" y="263128"/>
                  </a:cubicBezTo>
                  <a:close/>
                  <a:moveTo>
                    <a:pt x="1999947" y="263128"/>
                  </a:moveTo>
                  <a:cubicBezTo>
                    <a:pt x="2003124" y="263128"/>
                    <a:pt x="2006301" y="263989"/>
                    <a:pt x="2008724" y="265715"/>
                  </a:cubicBezTo>
                  <a:lnTo>
                    <a:pt x="2077536" y="314699"/>
                  </a:lnTo>
                  <a:cubicBezTo>
                    <a:pt x="2082382" y="318151"/>
                    <a:pt x="2082382" y="323745"/>
                    <a:pt x="2077536" y="327196"/>
                  </a:cubicBezTo>
                  <a:lnTo>
                    <a:pt x="2018682" y="369091"/>
                  </a:lnTo>
                  <a:cubicBezTo>
                    <a:pt x="2013835" y="372541"/>
                    <a:pt x="2005976" y="372541"/>
                    <a:pt x="2001129" y="369091"/>
                  </a:cubicBezTo>
                  <a:lnTo>
                    <a:pt x="1932317" y="320105"/>
                  </a:lnTo>
                  <a:cubicBezTo>
                    <a:pt x="1927470" y="316655"/>
                    <a:pt x="1927470" y="311060"/>
                    <a:pt x="1932317" y="307611"/>
                  </a:cubicBezTo>
                  <a:lnTo>
                    <a:pt x="1991171" y="265715"/>
                  </a:lnTo>
                  <a:cubicBezTo>
                    <a:pt x="1993594" y="263991"/>
                    <a:pt x="1996770" y="263128"/>
                    <a:pt x="1999947" y="263128"/>
                  </a:cubicBezTo>
                  <a:close/>
                  <a:moveTo>
                    <a:pt x="1279616" y="263128"/>
                  </a:moveTo>
                  <a:cubicBezTo>
                    <a:pt x="1282792" y="263128"/>
                    <a:pt x="1285969" y="263989"/>
                    <a:pt x="1288392" y="265715"/>
                  </a:cubicBezTo>
                  <a:lnTo>
                    <a:pt x="1357203" y="314699"/>
                  </a:lnTo>
                  <a:cubicBezTo>
                    <a:pt x="1362050" y="318151"/>
                    <a:pt x="1362050" y="323745"/>
                    <a:pt x="1357203" y="327196"/>
                  </a:cubicBezTo>
                  <a:lnTo>
                    <a:pt x="1298350" y="369091"/>
                  </a:lnTo>
                  <a:cubicBezTo>
                    <a:pt x="1293504" y="372541"/>
                    <a:pt x="1285645" y="372541"/>
                    <a:pt x="1280797" y="369091"/>
                  </a:cubicBezTo>
                  <a:lnTo>
                    <a:pt x="1211985" y="320105"/>
                  </a:lnTo>
                  <a:cubicBezTo>
                    <a:pt x="1207139" y="316655"/>
                    <a:pt x="1207139" y="311060"/>
                    <a:pt x="1211985" y="307611"/>
                  </a:cubicBezTo>
                  <a:lnTo>
                    <a:pt x="1270838" y="265715"/>
                  </a:lnTo>
                  <a:cubicBezTo>
                    <a:pt x="1273261" y="263991"/>
                    <a:pt x="1276439" y="263128"/>
                    <a:pt x="1279616" y="263128"/>
                  </a:cubicBezTo>
                  <a:close/>
                  <a:moveTo>
                    <a:pt x="560647" y="263128"/>
                  </a:moveTo>
                  <a:cubicBezTo>
                    <a:pt x="563823" y="263128"/>
                    <a:pt x="567001" y="263989"/>
                    <a:pt x="569424" y="265715"/>
                  </a:cubicBezTo>
                  <a:lnTo>
                    <a:pt x="638236" y="314699"/>
                  </a:lnTo>
                  <a:cubicBezTo>
                    <a:pt x="643082" y="318151"/>
                    <a:pt x="643082" y="323745"/>
                    <a:pt x="638236" y="327196"/>
                  </a:cubicBezTo>
                  <a:lnTo>
                    <a:pt x="579382" y="369091"/>
                  </a:lnTo>
                  <a:cubicBezTo>
                    <a:pt x="574535" y="372541"/>
                    <a:pt x="566676" y="372541"/>
                    <a:pt x="561829" y="369091"/>
                  </a:cubicBezTo>
                  <a:lnTo>
                    <a:pt x="493018" y="320105"/>
                  </a:lnTo>
                  <a:cubicBezTo>
                    <a:pt x="488170" y="316655"/>
                    <a:pt x="488170" y="311060"/>
                    <a:pt x="493018" y="307611"/>
                  </a:cubicBezTo>
                  <a:lnTo>
                    <a:pt x="551871" y="265715"/>
                  </a:lnTo>
                  <a:cubicBezTo>
                    <a:pt x="554294" y="263991"/>
                    <a:pt x="557471" y="263128"/>
                    <a:pt x="560647" y="263128"/>
                  </a:cubicBezTo>
                  <a:close/>
                  <a:moveTo>
                    <a:pt x="2624858" y="251763"/>
                  </a:moveTo>
                  <a:cubicBezTo>
                    <a:pt x="2626960" y="251829"/>
                    <a:pt x="2629028" y="252467"/>
                    <a:pt x="2630561" y="253658"/>
                  </a:cubicBezTo>
                  <a:lnTo>
                    <a:pt x="2637143" y="258780"/>
                  </a:lnTo>
                  <a:cubicBezTo>
                    <a:pt x="2640209" y="261165"/>
                    <a:pt x="2639977" y="264868"/>
                    <a:pt x="2636626" y="267051"/>
                  </a:cubicBezTo>
                  <a:lnTo>
                    <a:pt x="2629434" y="271735"/>
                  </a:lnTo>
                  <a:cubicBezTo>
                    <a:pt x="2626082" y="273919"/>
                    <a:pt x="2620881" y="273754"/>
                    <a:pt x="2617814" y="271369"/>
                  </a:cubicBezTo>
                  <a:lnTo>
                    <a:pt x="2611234" y="266249"/>
                  </a:lnTo>
                  <a:cubicBezTo>
                    <a:pt x="2608166" y="263863"/>
                    <a:pt x="2608398" y="260160"/>
                    <a:pt x="2611748" y="257977"/>
                  </a:cubicBezTo>
                  <a:lnTo>
                    <a:pt x="2618941" y="253293"/>
                  </a:lnTo>
                  <a:cubicBezTo>
                    <a:pt x="2620617" y="252200"/>
                    <a:pt x="2622754" y="251695"/>
                    <a:pt x="2624858" y="251763"/>
                  </a:cubicBezTo>
                  <a:close/>
                  <a:moveTo>
                    <a:pt x="1904381" y="251763"/>
                  </a:moveTo>
                  <a:cubicBezTo>
                    <a:pt x="1906483" y="251829"/>
                    <a:pt x="1908551" y="252467"/>
                    <a:pt x="1910083" y="253658"/>
                  </a:cubicBezTo>
                  <a:lnTo>
                    <a:pt x="1916665" y="258780"/>
                  </a:lnTo>
                  <a:cubicBezTo>
                    <a:pt x="1919731" y="261165"/>
                    <a:pt x="1919500" y="264868"/>
                    <a:pt x="1916149" y="267051"/>
                  </a:cubicBezTo>
                  <a:lnTo>
                    <a:pt x="1908956" y="271735"/>
                  </a:lnTo>
                  <a:cubicBezTo>
                    <a:pt x="1905606" y="273919"/>
                    <a:pt x="1900403" y="273754"/>
                    <a:pt x="1897336" y="271369"/>
                  </a:cubicBezTo>
                  <a:lnTo>
                    <a:pt x="1890756" y="266249"/>
                  </a:lnTo>
                  <a:cubicBezTo>
                    <a:pt x="1887689" y="263863"/>
                    <a:pt x="1887920" y="260160"/>
                    <a:pt x="1891271" y="257977"/>
                  </a:cubicBezTo>
                  <a:lnTo>
                    <a:pt x="1898464" y="253293"/>
                  </a:lnTo>
                  <a:cubicBezTo>
                    <a:pt x="1900139" y="252200"/>
                    <a:pt x="1902278" y="251695"/>
                    <a:pt x="1904381" y="251763"/>
                  </a:cubicBezTo>
                  <a:close/>
                  <a:moveTo>
                    <a:pt x="1184049" y="251763"/>
                  </a:moveTo>
                  <a:cubicBezTo>
                    <a:pt x="1186151" y="251829"/>
                    <a:pt x="1188218" y="252467"/>
                    <a:pt x="1189751" y="253658"/>
                  </a:cubicBezTo>
                  <a:lnTo>
                    <a:pt x="1196333" y="258780"/>
                  </a:lnTo>
                  <a:cubicBezTo>
                    <a:pt x="1199400" y="261165"/>
                    <a:pt x="1199169" y="264868"/>
                    <a:pt x="1195817" y="267051"/>
                  </a:cubicBezTo>
                  <a:lnTo>
                    <a:pt x="1188625" y="271735"/>
                  </a:lnTo>
                  <a:cubicBezTo>
                    <a:pt x="1185274" y="273919"/>
                    <a:pt x="1180071" y="273754"/>
                    <a:pt x="1177005" y="271369"/>
                  </a:cubicBezTo>
                  <a:lnTo>
                    <a:pt x="1170424" y="266249"/>
                  </a:lnTo>
                  <a:cubicBezTo>
                    <a:pt x="1167357" y="263863"/>
                    <a:pt x="1167589" y="260160"/>
                    <a:pt x="1170939" y="257977"/>
                  </a:cubicBezTo>
                  <a:lnTo>
                    <a:pt x="1178132" y="253293"/>
                  </a:lnTo>
                  <a:cubicBezTo>
                    <a:pt x="1179807" y="252200"/>
                    <a:pt x="1181946" y="251695"/>
                    <a:pt x="1184049" y="251763"/>
                  </a:cubicBezTo>
                  <a:close/>
                  <a:moveTo>
                    <a:pt x="465081" y="251763"/>
                  </a:moveTo>
                  <a:cubicBezTo>
                    <a:pt x="467183" y="251829"/>
                    <a:pt x="469251" y="252467"/>
                    <a:pt x="470784" y="253658"/>
                  </a:cubicBezTo>
                  <a:lnTo>
                    <a:pt x="477365" y="258780"/>
                  </a:lnTo>
                  <a:cubicBezTo>
                    <a:pt x="480431" y="261165"/>
                    <a:pt x="480200" y="264868"/>
                    <a:pt x="476848" y="267051"/>
                  </a:cubicBezTo>
                  <a:lnTo>
                    <a:pt x="469657" y="271735"/>
                  </a:lnTo>
                  <a:cubicBezTo>
                    <a:pt x="466305" y="273919"/>
                    <a:pt x="461103" y="273754"/>
                    <a:pt x="458037" y="271369"/>
                  </a:cubicBezTo>
                  <a:lnTo>
                    <a:pt x="451456" y="266249"/>
                  </a:lnTo>
                  <a:cubicBezTo>
                    <a:pt x="448389" y="263863"/>
                    <a:pt x="448620" y="260160"/>
                    <a:pt x="451971" y="257977"/>
                  </a:cubicBezTo>
                  <a:lnTo>
                    <a:pt x="459164" y="253293"/>
                  </a:lnTo>
                  <a:cubicBezTo>
                    <a:pt x="460840" y="252200"/>
                    <a:pt x="462977" y="251695"/>
                    <a:pt x="465081" y="251763"/>
                  </a:cubicBezTo>
                  <a:close/>
                  <a:moveTo>
                    <a:pt x="2199121" y="246906"/>
                  </a:moveTo>
                  <a:cubicBezTo>
                    <a:pt x="2201225" y="246972"/>
                    <a:pt x="2203293" y="247610"/>
                    <a:pt x="2204825" y="248803"/>
                  </a:cubicBezTo>
                  <a:lnTo>
                    <a:pt x="2211406" y="253923"/>
                  </a:lnTo>
                  <a:cubicBezTo>
                    <a:pt x="2214474" y="256309"/>
                    <a:pt x="2214243" y="260011"/>
                    <a:pt x="2210892" y="262195"/>
                  </a:cubicBezTo>
                  <a:lnTo>
                    <a:pt x="2203699" y="266880"/>
                  </a:lnTo>
                  <a:cubicBezTo>
                    <a:pt x="2200347" y="269062"/>
                    <a:pt x="2195146" y="268898"/>
                    <a:pt x="2192078" y="266512"/>
                  </a:cubicBezTo>
                  <a:lnTo>
                    <a:pt x="2185497" y="261393"/>
                  </a:lnTo>
                  <a:cubicBezTo>
                    <a:pt x="2182430" y="259007"/>
                    <a:pt x="2182661" y="255303"/>
                    <a:pt x="2186013" y="253120"/>
                  </a:cubicBezTo>
                  <a:lnTo>
                    <a:pt x="2193206" y="248436"/>
                  </a:lnTo>
                  <a:cubicBezTo>
                    <a:pt x="2194882" y="247344"/>
                    <a:pt x="2197019" y="246839"/>
                    <a:pt x="2199121" y="246906"/>
                  </a:cubicBezTo>
                  <a:close/>
                  <a:moveTo>
                    <a:pt x="1478790" y="246906"/>
                  </a:moveTo>
                  <a:cubicBezTo>
                    <a:pt x="1480893" y="246972"/>
                    <a:pt x="1482961" y="247610"/>
                    <a:pt x="1484493" y="248803"/>
                  </a:cubicBezTo>
                  <a:lnTo>
                    <a:pt x="1491075" y="253923"/>
                  </a:lnTo>
                  <a:cubicBezTo>
                    <a:pt x="1494141" y="256309"/>
                    <a:pt x="1493910" y="260011"/>
                    <a:pt x="1490560" y="262195"/>
                  </a:cubicBezTo>
                  <a:lnTo>
                    <a:pt x="1483368" y="266880"/>
                  </a:lnTo>
                  <a:cubicBezTo>
                    <a:pt x="1480015" y="269062"/>
                    <a:pt x="1474814" y="268898"/>
                    <a:pt x="1471746" y="266512"/>
                  </a:cubicBezTo>
                  <a:lnTo>
                    <a:pt x="1465166" y="261393"/>
                  </a:lnTo>
                  <a:cubicBezTo>
                    <a:pt x="1462098" y="259007"/>
                    <a:pt x="1462329" y="255303"/>
                    <a:pt x="1465681" y="253120"/>
                  </a:cubicBezTo>
                  <a:lnTo>
                    <a:pt x="1472873" y="248436"/>
                  </a:lnTo>
                  <a:cubicBezTo>
                    <a:pt x="1474550" y="247344"/>
                    <a:pt x="1476688" y="246839"/>
                    <a:pt x="1478790" y="246906"/>
                  </a:cubicBezTo>
                  <a:close/>
                  <a:moveTo>
                    <a:pt x="759822" y="246906"/>
                  </a:moveTo>
                  <a:cubicBezTo>
                    <a:pt x="761924" y="246972"/>
                    <a:pt x="763992" y="247610"/>
                    <a:pt x="765526" y="248803"/>
                  </a:cubicBezTo>
                  <a:lnTo>
                    <a:pt x="772106" y="253923"/>
                  </a:lnTo>
                  <a:cubicBezTo>
                    <a:pt x="775173" y="256309"/>
                    <a:pt x="774943" y="260011"/>
                    <a:pt x="771591" y="262195"/>
                  </a:cubicBezTo>
                  <a:lnTo>
                    <a:pt x="764399" y="266880"/>
                  </a:lnTo>
                  <a:cubicBezTo>
                    <a:pt x="761047" y="269062"/>
                    <a:pt x="755845" y="268898"/>
                    <a:pt x="752778" y="266512"/>
                  </a:cubicBezTo>
                  <a:lnTo>
                    <a:pt x="746197" y="261393"/>
                  </a:lnTo>
                  <a:cubicBezTo>
                    <a:pt x="743131" y="259007"/>
                    <a:pt x="743362" y="255303"/>
                    <a:pt x="746712" y="253120"/>
                  </a:cubicBezTo>
                  <a:lnTo>
                    <a:pt x="753904" y="248436"/>
                  </a:lnTo>
                  <a:cubicBezTo>
                    <a:pt x="755581" y="247344"/>
                    <a:pt x="757719" y="246839"/>
                    <a:pt x="759822" y="246906"/>
                  </a:cubicBezTo>
                  <a:close/>
                  <a:moveTo>
                    <a:pt x="827284" y="244613"/>
                  </a:moveTo>
                  <a:lnTo>
                    <a:pt x="863171" y="267339"/>
                  </a:lnTo>
                  <a:cubicBezTo>
                    <a:pt x="867279" y="270263"/>
                    <a:pt x="867279" y="275003"/>
                    <a:pt x="863171" y="277926"/>
                  </a:cubicBezTo>
                  <a:lnTo>
                    <a:pt x="827284" y="300652"/>
                  </a:lnTo>
                  <a:lnTo>
                    <a:pt x="795359" y="277926"/>
                  </a:lnTo>
                  <a:cubicBezTo>
                    <a:pt x="791252" y="275003"/>
                    <a:pt x="791252" y="270263"/>
                    <a:pt x="795359" y="267339"/>
                  </a:cubicBezTo>
                  <a:close/>
                  <a:moveTo>
                    <a:pt x="1547617" y="243642"/>
                  </a:moveTo>
                  <a:lnTo>
                    <a:pt x="1583504" y="267339"/>
                  </a:lnTo>
                  <a:cubicBezTo>
                    <a:pt x="1587611" y="270263"/>
                    <a:pt x="1587611" y="275003"/>
                    <a:pt x="1583504" y="277926"/>
                  </a:cubicBezTo>
                  <a:lnTo>
                    <a:pt x="1547617" y="303472"/>
                  </a:lnTo>
                  <a:lnTo>
                    <a:pt x="1514328" y="277926"/>
                  </a:lnTo>
                  <a:cubicBezTo>
                    <a:pt x="1510220" y="275003"/>
                    <a:pt x="1510220" y="270263"/>
                    <a:pt x="1514328" y="267339"/>
                  </a:cubicBezTo>
                  <a:close/>
                  <a:moveTo>
                    <a:pt x="2537454" y="243206"/>
                  </a:moveTo>
                  <a:cubicBezTo>
                    <a:pt x="2543805" y="243205"/>
                    <a:pt x="2550156" y="244930"/>
                    <a:pt x="2555001" y="248379"/>
                  </a:cubicBezTo>
                  <a:lnTo>
                    <a:pt x="2604117" y="283343"/>
                  </a:lnTo>
                  <a:cubicBezTo>
                    <a:pt x="2613809" y="290241"/>
                    <a:pt x="2613809" y="301426"/>
                    <a:pt x="2604117" y="308325"/>
                  </a:cubicBezTo>
                  <a:lnTo>
                    <a:pt x="2569621" y="332882"/>
                  </a:lnTo>
                  <a:cubicBezTo>
                    <a:pt x="2559930" y="339780"/>
                    <a:pt x="2544217" y="339780"/>
                    <a:pt x="2534526" y="332882"/>
                  </a:cubicBezTo>
                  <a:lnTo>
                    <a:pt x="2485410" y="297919"/>
                  </a:lnTo>
                  <a:cubicBezTo>
                    <a:pt x="2475718" y="291019"/>
                    <a:pt x="2475718" y="279834"/>
                    <a:pt x="2485410" y="272935"/>
                  </a:cubicBezTo>
                  <a:lnTo>
                    <a:pt x="2519907" y="248379"/>
                  </a:lnTo>
                  <a:cubicBezTo>
                    <a:pt x="2524752" y="244930"/>
                    <a:pt x="2531103" y="243206"/>
                    <a:pt x="2537454" y="243206"/>
                  </a:cubicBezTo>
                  <a:close/>
                  <a:moveTo>
                    <a:pt x="1816977" y="243206"/>
                  </a:moveTo>
                  <a:cubicBezTo>
                    <a:pt x="1823327" y="243205"/>
                    <a:pt x="1829679" y="244930"/>
                    <a:pt x="1834524" y="248379"/>
                  </a:cubicBezTo>
                  <a:lnTo>
                    <a:pt x="1883640" y="283343"/>
                  </a:lnTo>
                  <a:cubicBezTo>
                    <a:pt x="1893331" y="290241"/>
                    <a:pt x="1893331" y="301426"/>
                    <a:pt x="1883640" y="308325"/>
                  </a:cubicBezTo>
                  <a:lnTo>
                    <a:pt x="1849144" y="332882"/>
                  </a:lnTo>
                  <a:cubicBezTo>
                    <a:pt x="1839453" y="339780"/>
                    <a:pt x="1823740" y="339780"/>
                    <a:pt x="1814049" y="332882"/>
                  </a:cubicBezTo>
                  <a:lnTo>
                    <a:pt x="1764932" y="297919"/>
                  </a:lnTo>
                  <a:cubicBezTo>
                    <a:pt x="1755242" y="291019"/>
                    <a:pt x="1755242" y="279834"/>
                    <a:pt x="1764932" y="272935"/>
                  </a:cubicBezTo>
                  <a:lnTo>
                    <a:pt x="1799429" y="248379"/>
                  </a:lnTo>
                  <a:cubicBezTo>
                    <a:pt x="1804275" y="244930"/>
                    <a:pt x="1810626" y="243206"/>
                    <a:pt x="1816977" y="243206"/>
                  </a:cubicBezTo>
                  <a:close/>
                  <a:moveTo>
                    <a:pt x="1096645" y="243206"/>
                  </a:moveTo>
                  <a:cubicBezTo>
                    <a:pt x="1102996" y="243205"/>
                    <a:pt x="1109347" y="244930"/>
                    <a:pt x="1114192" y="248379"/>
                  </a:cubicBezTo>
                  <a:lnTo>
                    <a:pt x="1163308" y="283343"/>
                  </a:lnTo>
                  <a:cubicBezTo>
                    <a:pt x="1172999" y="290241"/>
                    <a:pt x="1172999" y="301426"/>
                    <a:pt x="1163308" y="308325"/>
                  </a:cubicBezTo>
                  <a:lnTo>
                    <a:pt x="1128812" y="332882"/>
                  </a:lnTo>
                  <a:cubicBezTo>
                    <a:pt x="1119120" y="339780"/>
                    <a:pt x="1103408" y="339780"/>
                    <a:pt x="1093716" y="332882"/>
                  </a:cubicBezTo>
                  <a:lnTo>
                    <a:pt x="1044600" y="297919"/>
                  </a:lnTo>
                  <a:cubicBezTo>
                    <a:pt x="1034910" y="291019"/>
                    <a:pt x="1034910" y="279834"/>
                    <a:pt x="1044600" y="272935"/>
                  </a:cubicBezTo>
                  <a:lnTo>
                    <a:pt x="1079097" y="248379"/>
                  </a:lnTo>
                  <a:cubicBezTo>
                    <a:pt x="1083944" y="244930"/>
                    <a:pt x="1090294" y="243206"/>
                    <a:pt x="1096645" y="243206"/>
                  </a:cubicBezTo>
                  <a:close/>
                  <a:moveTo>
                    <a:pt x="377677" y="243206"/>
                  </a:moveTo>
                  <a:cubicBezTo>
                    <a:pt x="384028" y="243205"/>
                    <a:pt x="390379" y="244930"/>
                    <a:pt x="395224" y="248379"/>
                  </a:cubicBezTo>
                  <a:lnTo>
                    <a:pt x="444339" y="283343"/>
                  </a:lnTo>
                  <a:cubicBezTo>
                    <a:pt x="454031" y="290241"/>
                    <a:pt x="454031" y="301426"/>
                    <a:pt x="444339" y="308325"/>
                  </a:cubicBezTo>
                  <a:lnTo>
                    <a:pt x="409843" y="332882"/>
                  </a:lnTo>
                  <a:cubicBezTo>
                    <a:pt x="400152" y="339780"/>
                    <a:pt x="384441" y="339780"/>
                    <a:pt x="374749" y="332882"/>
                  </a:cubicBezTo>
                  <a:lnTo>
                    <a:pt x="325633" y="297919"/>
                  </a:lnTo>
                  <a:cubicBezTo>
                    <a:pt x="315941" y="291019"/>
                    <a:pt x="315941" y="279834"/>
                    <a:pt x="325633" y="272935"/>
                  </a:cubicBezTo>
                  <a:lnTo>
                    <a:pt x="360130" y="248379"/>
                  </a:lnTo>
                  <a:cubicBezTo>
                    <a:pt x="364975" y="244930"/>
                    <a:pt x="371326" y="243206"/>
                    <a:pt x="377677" y="243206"/>
                  </a:cubicBezTo>
                  <a:close/>
                  <a:moveTo>
                    <a:pt x="2268093" y="241794"/>
                  </a:moveTo>
                  <a:lnTo>
                    <a:pt x="2303981" y="267339"/>
                  </a:lnTo>
                  <a:cubicBezTo>
                    <a:pt x="2308088" y="270263"/>
                    <a:pt x="2308088" y="275003"/>
                    <a:pt x="2303981" y="277926"/>
                  </a:cubicBezTo>
                  <a:lnTo>
                    <a:pt x="2268093" y="303472"/>
                  </a:lnTo>
                  <a:lnTo>
                    <a:pt x="2268093" y="301726"/>
                  </a:lnTo>
                  <a:lnTo>
                    <a:pt x="2234660" y="277926"/>
                  </a:lnTo>
                  <a:cubicBezTo>
                    <a:pt x="2230552" y="275003"/>
                    <a:pt x="2230552" y="270263"/>
                    <a:pt x="2234659" y="267339"/>
                  </a:cubicBezTo>
                  <a:lnTo>
                    <a:pt x="2268093" y="243539"/>
                  </a:lnTo>
                  <a:close/>
                  <a:moveTo>
                    <a:pt x="2657131" y="240139"/>
                  </a:moveTo>
                  <a:cubicBezTo>
                    <a:pt x="2659495" y="240214"/>
                    <a:pt x="2661819" y="240930"/>
                    <a:pt x="2663543" y="242272"/>
                  </a:cubicBezTo>
                  <a:lnTo>
                    <a:pt x="2685524" y="259373"/>
                  </a:lnTo>
                  <a:cubicBezTo>
                    <a:pt x="2688972" y="262054"/>
                    <a:pt x="2688713" y="266218"/>
                    <a:pt x="2684945" y="268672"/>
                  </a:cubicBezTo>
                  <a:lnTo>
                    <a:pt x="2676859" y="273938"/>
                  </a:lnTo>
                  <a:cubicBezTo>
                    <a:pt x="2673092" y="276392"/>
                    <a:pt x="2667243" y="276208"/>
                    <a:pt x="2663796" y="273526"/>
                  </a:cubicBezTo>
                  <a:lnTo>
                    <a:pt x="2641815" y="256424"/>
                  </a:lnTo>
                  <a:cubicBezTo>
                    <a:pt x="2638367" y="253743"/>
                    <a:pt x="2638628" y="249579"/>
                    <a:pt x="2642393" y="247125"/>
                  </a:cubicBezTo>
                  <a:lnTo>
                    <a:pt x="2650479" y="241859"/>
                  </a:lnTo>
                  <a:cubicBezTo>
                    <a:pt x="2652364" y="240632"/>
                    <a:pt x="2654766" y="240064"/>
                    <a:pt x="2657131" y="240139"/>
                  </a:cubicBezTo>
                  <a:close/>
                  <a:moveTo>
                    <a:pt x="1936653" y="240139"/>
                  </a:moveTo>
                  <a:cubicBezTo>
                    <a:pt x="1939018" y="240214"/>
                    <a:pt x="1941341" y="240930"/>
                    <a:pt x="1943065" y="242272"/>
                  </a:cubicBezTo>
                  <a:lnTo>
                    <a:pt x="1965047" y="259373"/>
                  </a:lnTo>
                  <a:cubicBezTo>
                    <a:pt x="1968494" y="262054"/>
                    <a:pt x="1968235" y="266218"/>
                    <a:pt x="1964467" y="268672"/>
                  </a:cubicBezTo>
                  <a:lnTo>
                    <a:pt x="1956382" y="273938"/>
                  </a:lnTo>
                  <a:cubicBezTo>
                    <a:pt x="1952615" y="276392"/>
                    <a:pt x="1946765" y="276208"/>
                    <a:pt x="1943320" y="273526"/>
                  </a:cubicBezTo>
                  <a:lnTo>
                    <a:pt x="1921337" y="256424"/>
                  </a:lnTo>
                  <a:cubicBezTo>
                    <a:pt x="1917889" y="253743"/>
                    <a:pt x="1918150" y="249579"/>
                    <a:pt x="1921917" y="247125"/>
                  </a:cubicBezTo>
                  <a:lnTo>
                    <a:pt x="1930002" y="241859"/>
                  </a:lnTo>
                  <a:cubicBezTo>
                    <a:pt x="1931886" y="240632"/>
                    <a:pt x="1934290" y="240064"/>
                    <a:pt x="1936653" y="240139"/>
                  </a:cubicBezTo>
                  <a:close/>
                  <a:moveTo>
                    <a:pt x="1216322" y="240139"/>
                  </a:moveTo>
                  <a:cubicBezTo>
                    <a:pt x="1218686" y="240214"/>
                    <a:pt x="1221009" y="240930"/>
                    <a:pt x="1222733" y="242272"/>
                  </a:cubicBezTo>
                  <a:lnTo>
                    <a:pt x="1244715" y="259373"/>
                  </a:lnTo>
                  <a:cubicBezTo>
                    <a:pt x="1248163" y="262054"/>
                    <a:pt x="1247903" y="266218"/>
                    <a:pt x="1244135" y="268672"/>
                  </a:cubicBezTo>
                  <a:lnTo>
                    <a:pt x="1236050" y="273938"/>
                  </a:lnTo>
                  <a:cubicBezTo>
                    <a:pt x="1232283" y="276392"/>
                    <a:pt x="1226434" y="276208"/>
                    <a:pt x="1222987" y="273526"/>
                  </a:cubicBezTo>
                  <a:lnTo>
                    <a:pt x="1201006" y="256424"/>
                  </a:lnTo>
                  <a:cubicBezTo>
                    <a:pt x="1197558" y="253743"/>
                    <a:pt x="1197817" y="249579"/>
                    <a:pt x="1201585" y="247125"/>
                  </a:cubicBezTo>
                  <a:lnTo>
                    <a:pt x="1209670" y="241859"/>
                  </a:lnTo>
                  <a:cubicBezTo>
                    <a:pt x="1211554" y="240632"/>
                    <a:pt x="1213958" y="240064"/>
                    <a:pt x="1216322" y="240139"/>
                  </a:cubicBezTo>
                  <a:close/>
                  <a:moveTo>
                    <a:pt x="497354" y="240139"/>
                  </a:moveTo>
                  <a:cubicBezTo>
                    <a:pt x="499718" y="240214"/>
                    <a:pt x="502042" y="240930"/>
                    <a:pt x="503765" y="242272"/>
                  </a:cubicBezTo>
                  <a:lnTo>
                    <a:pt x="525747" y="259373"/>
                  </a:lnTo>
                  <a:cubicBezTo>
                    <a:pt x="529194" y="262054"/>
                    <a:pt x="528935" y="266218"/>
                    <a:pt x="525168" y="268672"/>
                  </a:cubicBezTo>
                  <a:lnTo>
                    <a:pt x="517083" y="273938"/>
                  </a:lnTo>
                  <a:cubicBezTo>
                    <a:pt x="513315" y="276392"/>
                    <a:pt x="507465" y="276208"/>
                    <a:pt x="504020" y="273526"/>
                  </a:cubicBezTo>
                  <a:lnTo>
                    <a:pt x="482037" y="256424"/>
                  </a:lnTo>
                  <a:cubicBezTo>
                    <a:pt x="478589" y="253743"/>
                    <a:pt x="478849" y="249579"/>
                    <a:pt x="482617" y="247125"/>
                  </a:cubicBezTo>
                  <a:lnTo>
                    <a:pt x="490702" y="241859"/>
                  </a:lnTo>
                  <a:cubicBezTo>
                    <a:pt x="492586" y="240632"/>
                    <a:pt x="494989" y="240064"/>
                    <a:pt x="497354" y="240139"/>
                  </a:cubicBezTo>
                  <a:close/>
                  <a:moveTo>
                    <a:pt x="2723106" y="237192"/>
                  </a:moveTo>
                  <a:cubicBezTo>
                    <a:pt x="2725209" y="237259"/>
                    <a:pt x="2727277" y="237895"/>
                    <a:pt x="2728810" y="239088"/>
                  </a:cubicBezTo>
                  <a:lnTo>
                    <a:pt x="2735392" y="244209"/>
                  </a:lnTo>
                  <a:cubicBezTo>
                    <a:pt x="2738457" y="246594"/>
                    <a:pt x="2738227" y="250298"/>
                    <a:pt x="2734875" y="252481"/>
                  </a:cubicBezTo>
                  <a:lnTo>
                    <a:pt x="2727682" y="257166"/>
                  </a:lnTo>
                  <a:cubicBezTo>
                    <a:pt x="2724331" y="259348"/>
                    <a:pt x="2719129" y="259184"/>
                    <a:pt x="2716062" y="256799"/>
                  </a:cubicBezTo>
                  <a:lnTo>
                    <a:pt x="2709482" y="251678"/>
                  </a:lnTo>
                  <a:cubicBezTo>
                    <a:pt x="2706415" y="249293"/>
                    <a:pt x="2706646" y="245589"/>
                    <a:pt x="2709997" y="243406"/>
                  </a:cubicBezTo>
                  <a:lnTo>
                    <a:pt x="2717190" y="238721"/>
                  </a:lnTo>
                  <a:cubicBezTo>
                    <a:pt x="2718864" y="237630"/>
                    <a:pt x="2721003" y="237125"/>
                    <a:pt x="2723106" y="237192"/>
                  </a:cubicBezTo>
                  <a:close/>
                  <a:moveTo>
                    <a:pt x="2002629" y="237192"/>
                  </a:moveTo>
                  <a:cubicBezTo>
                    <a:pt x="2004732" y="237259"/>
                    <a:pt x="2006799" y="237895"/>
                    <a:pt x="2008333" y="239088"/>
                  </a:cubicBezTo>
                  <a:lnTo>
                    <a:pt x="2014914" y="244209"/>
                  </a:lnTo>
                  <a:cubicBezTo>
                    <a:pt x="2017980" y="246594"/>
                    <a:pt x="2017749" y="250298"/>
                    <a:pt x="2014397" y="252481"/>
                  </a:cubicBezTo>
                  <a:lnTo>
                    <a:pt x="2007204" y="257166"/>
                  </a:lnTo>
                  <a:cubicBezTo>
                    <a:pt x="2003855" y="259348"/>
                    <a:pt x="1998651" y="259184"/>
                    <a:pt x="1995584" y="256799"/>
                  </a:cubicBezTo>
                  <a:lnTo>
                    <a:pt x="1989004" y="251678"/>
                  </a:lnTo>
                  <a:cubicBezTo>
                    <a:pt x="1985937" y="249293"/>
                    <a:pt x="1986168" y="245589"/>
                    <a:pt x="1989519" y="243406"/>
                  </a:cubicBezTo>
                  <a:lnTo>
                    <a:pt x="1996712" y="238721"/>
                  </a:lnTo>
                  <a:cubicBezTo>
                    <a:pt x="1998387" y="237630"/>
                    <a:pt x="2000526" y="237125"/>
                    <a:pt x="2002629" y="237192"/>
                  </a:cubicBezTo>
                  <a:close/>
                  <a:moveTo>
                    <a:pt x="1282297" y="237192"/>
                  </a:moveTo>
                  <a:cubicBezTo>
                    <a:pt x="1284401" y="237259"/>
                    <a:pt x="1286467" y="237895"/>
                    <a:pt x="1288001" y="239088"/>
                  </a:cubicBezTo>
                  <a:lnTo>
                    <a:pt x="1294581" y="244209"/>
                  </a:lnTo>
                  <a:cubicBezTo>
                    <a:pt x="1297648" y="246594"/>
                    <a:pt x="1297418" y="250298"/>
                    <a:pt x="1294066" y="252481"/>
                  </a:cubicBezTo>
                  <a:lnTo>
                    <a:pt x="1286873" y="257166"/>
                  </a:lnTo>
                  <a:cubicBezTo>
                    <a:pt x="1283522" y="259348"/>
                    <a:pt x="1278319" y="259184"/>
                    <a:pt x="1275253" y="256799"/>
                  </a:cubicBezTo>
                  <a:lnTo>
                    <a:pt x="1268672" y="251678"/>
                  </a:lnTo>
                  <a:cubicBezTo>
                    <a:pt x="1265606" y="249293"/>
                    <a:pt x="1265837" y="245589"/>
                    <a:pt x="1269187" y="243406"/>
                  </a:cubicBezTo>
                  <a:lnTo>
                    <a:pt x="1276380" y="238721"/>
                  </a:lnTo>
                  <a:cubicBezTo>
                    <a:pt x="1278055" y="237630"/>
                    <a:pt x="1280194" y="237125"/>
                    <a:pt x="1282297" y="237192"/>
                  </a:cubicBezTo>
                  <a:close/>
                  <a:moveTo>
                    <a:pt x="563329" y="237192"/>
                  </a:moveTo>
                  <a:cubicBezTo>
                    <a:pt x="565432" y="237259"/>
                    <a:pt x="567500" y="237895"/>
                    <a:pt x="569033" y="239088"/>
                  </a:cubicBezTo>
                  <a:lnTo>
                    <a:pt x="575614" y="244209"/>
                  </a:lnTo>
                  <a:cubicBezTo>
                    <a:pt x="578679" y="246594"/>
                    <a:pt x="578449" y="250298"/>
                    <a:pt x="575097" y="252481"/>
                  </a:cubicBezTo>
                  <a:lnTo>
                    <a:pt x="567905" y="257166"/>
                  </a:lnTo>
                  <a:cubicBezTo>
                    <a:pt x="564555" y="259348"/>
                    <a:pt x="559352" y="259184"/>
                    <a:pt x="556285" y="256799"/>
                  </a:cubicBezTo>
                  <a:lnTo>
                    <a:pt x="549704" y="251678"/>
                  </a:lnTo>
                  <a:cubicBezTo>
                    <a:pt x="546638" y="249293"/>
                    <a:pt x="546869" y="245589"/>
                    <a:pt x="550220" y="243406"/>
                  </a:cubicBezTo>
                  <a:lnTo>
                    <a:pt x="557412" y="238721"/>
                  </a:lnTo>
                  <a:cubicBezTo>
                    <a:pt x="559087" y="237630"/>
                    <a:pt x="561227" y="237125"/>
                    <a:pt x="563329" y="237192"/>
                  </a:cubicBezTo>
                  <a:close/>
                  <a:moveTo>
                    <a:pt x="2399126" y="225839"/>
                  </a:moveTo>
                  <a:cubicBezTo>
                    <a:pt x="2403219" y="225839"/>
                    <a:pt x="2407313" y="226951"/>
                    <a:pt x="2410434" y="229174"/>
                  </a:cubicBezTo>
                  <a:lnTo>
                    <a:pt x="2455751" y="261433"/>
                  </a:lnTo>
                  <a:cubicBezTo>
                    <a:pt x="2461997" y="265879"/>
                    <a:pt x="2461997" y="273088"/>
                    <a:pt x="2455751" y="277533"/>
                  </a:cubicBezTo>
                  <a:lnTo>
                    <a:pt x="2408215" y="311372"/>
                  </a:lnTo>
                  <a:cubicBezTo>
                    <a:pt x="2401971" y="315819"/>
                    <a:pt x="2391844" y="315819"/>
                    <a:pt x="2385598" y="311372"/>
                  </a:cubicBezTo>
                  <a:lnTo>
                    <a:pt x="2340281" y="279113"/>
                  </a:lnTo>
                  <a:cubicBezTo>
                    <a:pt x="2334035" y="274668"/>
                    <a:pt x="2334035" y="267459"/>
                    <a:pt x="2340281" y="263013"/>
                  </a:cubicBezTo>
                  <a:lnTo>
                    <a:pt x="2387816" y="229174"/>
                  </a:lnTo>
                  <a:cubicBezTo>
                    <a:pt x="2390940" y="226951"/>
                    <a:pt x="2395032" y="225839"/>
                    <a:pt x="2399126" y="225839"/>
                  </a:cubicBezTo>
                  <a:close/>
                  <a:moveTo>
                    <a:pt x="1678648" y="225839"/>
                  </a:moveTo>
                  <a:cubicBezTo>
                    <a:pt x="1682742" y="225839"/>
                    <a:pt x="1686835" y="226951"/>
                    <a:pt x="1689957" y="229174"/>
                  </a:cubicBezTo>
                  <a:lnTo>
                    <a:pt x="1735275" y="261433"/>
                  </a:lnTo>
                  <a:cubicBezTo>
                    <a:pt x="1741520" y="265879"/>
                    <a:pt x="1741520" y="273088"/>
                    <a:pt x="1735275" y="277533"/>
                  </a:cubicBezTo>
                  <a:lnTo>
                    <a:pt x="1687739" y="311372"/>
                  </a:lnTo>
                  <a:cubicBezTo>
                    <a:pt x="1681494" y="315819"/>
                    <a:pt x="1671367" y="315819"/>
                    <a:pt x="1665121" y="311372"/>
                  </a:cubicBezTo>
                  <a:lnTo>
                    <a:pt x="1619804" y="279113"/>
                  </a:lnTo>
                  <a:cubicBezTo>
                    <a:pt x="1613558" y="274668"/>
                    <a:pt x="1613558" y="267459"/>
                    <a:pt x="1619804" y="263013"/>
                  </a:cubicBezTo>
                  <a:lnTo>
                    <a:pt x="1667340" y="229174"/>
                  </a:lnTo>
                  <a:cubicBezTo>
                    <a:pt x="1670462" y="226951"/>
                    <a:pt x="1674556" y="225839"/>
                    <a:pt x="1678648" y="225839"/>
                  </a:cubicBezTo>
                  <a:close/>
                  <a:moveTo>
                    <a:pt x="958316" y="225839"/>
                  </a:moveTo>
                  <a:cubicBezTo>
                    <a:pt x="962410" y="225839"/>
                    <a:pt x="966502" y="226951"/>
                    <a:pt x="969626" y="229174"/>
                  </a:cubicBezTo>
                  <a:lnTo>
                    <a:pt x="1014942" y="261433"/>
                  </a:lnTo>
                  <a:cubicBezTo>
                    <a:pt x="1021189" y="265879"/>
                    <a:pt x="1021189" y="273088"/>
                    <a:pt x="1014942" y="277533"/>
                  </a:cubicBezTo>
                  <a:lnTo>
                    <a:pt x="967407" y="311372"/>
                  </a:lnTo>
                  <a:cubicBezTo>
                    <a:pt x="961161" y="315819"/>
                    <a:pt x="951034" y="315819"/>
                    <a:pt x="944788" y="311372"/>
                  </a:cubicBezTo>
                  <a:lnTo>
                    <a:pt x="899471" y="279113"/>
                  </a:lnTo>
                  <a:cubicBezTo>
                    <a:pt x="893226" y="274668"/>
                    <a:pt x="893226" y="267459"/>
                    <a:pt x="899471" y="263013"/>
                  </a:cubicBezTo>
                  <a:lnTo>
                    <a:pt x="947008" y="229174"/>
                  </a:lnTo>
                  <a:cubicBezTo>
                    <a:pt x="950129" y="226951"/>
                    <a:pt x="954223" y="225839"/>
                    <a:pt x="958316" y="225839"/>
                  </a:cubicBezTo>
                  <a:close/>
                  <a:moveTo>
                    <a:pt x="239349" y="225839"/>
                  </a:moveTo>
                  <a:cubicBezTo>
                    <a:pt x="243441" y="225839"/>
                    <a:pt x="247535" y="226951"/>
                    <a:pt x="250657" y="229174"/>
                  </a:cubicBezTo>
                  <a:lnTo>
                    <a:pt x="295973" y="261433"/>
                  </a:lnTo>
                  <a:cubicBezTo>
                    <a:pt x="302220" y="265879"/>
                    <a:pt x="302220" y="273088"/>
                    <a:pt x="295973" y="277533"/>
                  </a:cubicBezTo>
                  <a:lnTo>
                    <a:pt x="248438" y="311372"/>
                  </a:lnTo>
                  <a:cubicBezTo>
                    <a:pt x="242193" y="315819"/>
                    <a:pt x="232066" y="315819"/>
                    <a:pt x="225821" y="311372"/>
                  </a:cubicBezTo>
                  <a:lnTo>
                    <a:pt x="180504" y="279113"/>
                  </a:lnTo>
                  <a:cubicBezTo>
                    <a:pt x="174258" y="274668"/>
                    <a:pt x="174258" y="267459"/>
                    <a:pt x="180504" y="263013"/>
                  </a:cubicBezTo>
                  <a:lnTo>
                    <a:pt x="228040" y="229174"/>
                  </a:lnTo>
                  <a:cubicBezTo>
                    <a:pt x="231162" y="226951"/>
                    <a:pt x="235255" y="225839"/>
                    <a:pt x="239349" y="225839"/>
                  </a:cubicBezTo>
                  <a:close/>
                  <a:moveTo>
                    <a:pt x="2229261" y="214855"/>
                  </a:moveTo>
                  <a:cubicBezTo>
                    <a:pt x="2230917" y="214855"/>
                    <a:pt x="2232575" y="215305"/>
                    <a:pt x="2233840" y="216206"/>
                  </a:cubicBezTo>
                  <a:lnTo>
                    <a:pt x="2254147" y="230661"/>
                  </a:lnTo>
                  <a:cubicBezTo>
                    <a:pt x="2256677" y="232462"/>
                    <a:pt x="2256677" y="235381"/>
                    <a:pt x="2254147" y="237181"/>
                  </a:cubicBezTo>
                  <a:lnTo>
                    <a:pt x="2236084" y="250040"/>
                  </a:lnTo>
                  <a:cubicBezTo>
                    <a:pt x="2233554" y="251840"/>
                    <a:pt x="2229453" y="251840"/>
                    <a:pt x="2226925" y="250040"/>
                  </a:cubicBezTo>
                  <a:lnTo>
                    <a:pt x="2206617" y="235584"/>
                  </a:lnTo>
                  <a:cubicBezTo>
                    <a:pt x="2204088" y="233785"/>
                    <a:pt x="2204088" y="230865"/>
                    <a:pt x="2206617" y="229064"/>
                  </a:cubicBezTo>
                  <a:lnTo>
                    <a:pt x="2224681" y="216206"/>
                  </a:lnTo>
                  <a:cubicBezTo>
                    <a:pt x="2225945" y="215305"/>
                    <a:pt x="2227603" y="214855"/>
                    <a:pt x="2229261" y="214855"/>
                  </a:cubicBezTo>
                  <a:close/>
                  <a:moveTo>
                    <a:pt x="1508928" y="214855"/>
                  </a:moveTo>
                  <a:cubicBezTo>
                    <a:pt x="1510586" y="214855"/>
                    <a:pt x="1512244" y="215305"/>
                    <a:pt x="1513508" y="216206"/>
                  </a:cubicBezTo>
                  <a:lnTo>
                    <a:pt x="1533816" y="230661"/>
                  </a:lnTo>
                  <a:cubicBezTo>
                    <a:pt x="1536344" y="232462"/>
                    <a:pt x="1536344" y="235381"/>
                    <a:pt x="1533816" y="237181"/>
                  </a:cubicBezTo>
                  <a:lnTo>
                    <a:pt x="1515752" y="250040"/>
                  </a:lnTo>
                  <a:cubicBezTo>
                    <a:pt x="1513223" y="251840"/>
                    <a:pt x="1509121" y="251840"/>
                    <a:pt x="1506593" y="250040"/>
                  </a:cubicBezTo>
                  <a:lnTo>
                    <a:pt x="1486286" y="235584"/>
                  </a:lnTo>
                  <a:cubicBezTo>
                    <a:pt x="1483756" y="233785"/>
                    <a:pt x="1483756" y="230865"/>
                    <a:pt x="1486286" y="229064"/>
                  </a:cubicBezTo>
                  <a:lnTo>
                    <a:pt x="1504349" y="216206"/>
                  </a:lnTo>
                  <a:cubicBezTo>
                    <a:pt x="1505613" y="215305"/>
                    <a:pt x="1507270" y="214855"/>
                    <a:pt x="1508928" y="214855"/>
                  </a:cubicBezTo>
                  <a:close/>
                  <a:moveTo>
                    <a:pt x="789960" y="214855"/>
                  </a:moveTo>
                  <a:cubicBezTo>
                    <a:pt x="791617" y="214855"/>
                    <a:pt x="793275" y="215305"/>
                    <a:pt x="794540" y="216206"/>
                  </a:cubicBezTo>
                  <a:lnTo>
                    <a:pt x="814847" y="230661"/>
                  </a:lnTo>
                  <a:cubicBezTo>
                    <a:pt x="817377" y="232462"/>
                    <a:pt x="817377" y="235381"/>
                    <a:pt x="814847" y="237181"/>
                  </a:cubicBezTo>
                  <a:lnTo>
                    <a:pt x="796784" y="250040"/>
                  </a:lnTo>
                  <a:cubicBezTo>
                    <a:pt x="794255" y="251840"/>
                    <a:pt x="790153" y="251840"/>
                    <a:pt x="787624" y="250040"/>
                  </a:cubicBezTo>
                  <a:lnTo>
                    <a:pt x="767317" y="235584"/>
                  </a:lnTo>
                  <a:cubicBezTo>
                    <a:pt x="764787" y="233785"/>
                    <a:pt x="764787" y="230865"/>
                    <a:pt x="767317" y="229064"/>
                  </a:cubicBezTo>
                  <a:lnTo>
                    <a:pt x="785379" y="216206"/>
                  </a:lnTo>
                  <a:cubicBezTo>
                    <a:pt x="786645" y="215305"/>
                    <a:pt x="788303" y="214855"/>
                    <a:pt x="789960" y="214855"/>
                  </a:cubicBezTo>
                  <a:close/>
                  <a:moveTo>
                    <a:pt x="2812360" y="203683"/>
                  </a:moveTo>
                  <a:cubicBezTo>
                    <a:pt x="2818240" y="203645"/>
                    <a:pt x="2824140" y="205206"/>
                    <a:pt x="2828668" y="208371"/>
                  </a:cubicBezTo>
                  <a:lnTo>
                    <a:pt x="2837960" y="214868"/>
                  </a:lnTo>
                  <a:lnTo>
                    <a:pt x="2856566" y="278346"/>
                  </a:lnTo>
                  <a:lnTo>
                    <a:pt x="2832417" y="295846"/>
                  </a:lnTo>
                  <a:cubicBezTo>
                    <a:pt x="2823523" y="302291"/>
                    <a:pt x="2808976" y="302383"/>
                    <a:pt x="2799921" y="296052"/>
                  </a:cubicBezTo>
                  <a:lnTo>
                    <a:pt x="2752974" y="263225"/>
                  </a:lnTo>
                  <a:cubicBezTo>
                    <a:pt x="2743921" y="256892"/>
                    <a:pt x="2743791" y="246537"/>
                    <a:pt x="2752684" y="240092"/>
                  </a:cubicBezTo>
                  <a:lnTo>
                    <a:pt x="2796171" y="208577"/>
                  </a:lnTo>
                  <a:cubicBezTo>
                    <a:pt x="2800618" y="205354"/>
                    <a:pt x="2806479" y="203721"/>
                    <a:pt x="2812360" y="203683"/>
                  </a:cubicBezTo>
                  <a:close/>
                  <a:moveTo>
                    <a:pt x="2091882" y="203683"/>
                  </a:moveTo>
                  <a:cubicBezTo>
                    <a:pt x="2097762" y="203645"/>
                    <a:pt x="2103662" y="205206"/>
                    <a:pt x="2108190" y="208371"/>
                  </a:cubicBezTo>
                  <a:lnTo>
                    <a:pt x="2155136" y="241198"/>
                  </a:lnTo>
                  <a:cubicBezTo>
                    <a:pt x="2164189" y="247530"/>
                    <a:pt x="2164321" y="257885"/>
                    <a:pt x="2155426" y="264331"/>
                  </a:cubicBezTo>
                  <a:lnTo>
                    <a:pt x="2111939" y="295846"/>
                  </a:lnTo>
                  <a:cubicBezTo>
                    <a:pt x="2103046" y="302291"/>
                    <a:pt x="2088498" y="302383"/>
                    <a:pt x="2079444" y="296052"/>
                  </a:cubicBezTo>
                  <a:lnTo>
                    <a:pt x="2032498" y="263225"/>
                  </a:lnTo>
                  <a:cubicBezTo>
                    <a:pt x="2023444" y="256892"/>
                    <a:pt x="2023313" y="246537"/>
                    <a:pt x="2032207" y="240092"/>
                  </a:cubicBezTo>
                  <a:lnTo>
                    <a:pt x="2075694" y="208577"/>
                  </a:lnTo>
                  <a:cubicBezTo>
                    <a:pt x="2080141" y="205354"/>
                    <a:pt x="2086002" y="203721"/>
                    <a:pt x="2091882" y="203683"/>
                  </a:cubicBezTo>
                  <a:close/>
                  <a:moveTo>
                    <a:pt x="1371551" y="203683"/>
                  </a:moveTo>
                  <a:cubicBezTo>
                    <a:pt x="1377430" y="203645"/>
                    <a:pt x="1383331" y="205206"/>
                    <a:pt x="1387857" y="208371"/>
                  </a:cubicBezTo>
                  <a:lnTo>
                    <a:pt x="1434805" y="241198"/>
                  </a:lnTo>
                  <a:cubicBezTo>
                    <a:pt x="1443858" y="247530"/>
                    <a:pt x="1443989" y="257885"/>
                    <a:pt x="1435095" y="264331"/>
                  </a:cubicBezTo>
                  <a:lnTo>
                    <a:pt x="1391608" y="295846"/>
                  </a:lnTo>
                  <a:cubicBezTo>
                    <a:pt x="1382714" y="302291"/>
                    <a:pt x="1368167" y="302383"/>
                    <a:pt x="1359113" y="296052"/>
                  </a:cubicBezTo>
                  <a:lnTo>
                    <a:pt x="1312166" y="263225"/>
                  </a:lnTo>
                  <a:cubicBezTo>
                    <a:pt x="1303112" y="256892"/>
                    <a:pt x="1302982" y="246537"/>
                    <a:pt x="1311876" y="240092"/>
                  </a:cubicBezTo>
                  <a:lnTo>
                    <a:pt x="1355363" y="208577"/>
                  </a:lnTo>
                  <a:cubicBezTo>
                    <a:pt x="1359809" y="205354"/>
                    <a:pt x="1365669" y="203721"/>
                    <a:pt x="1371551" y="203683"/>
                  </a:cubicBezTo>
                  <a:close/>
                  <a:moveTo>
                    <a:pt x="652582" y="203683"/>
                  </a:moveTo>
                  <a:cubicBezTo>
                    <a:pt x="658462" y="203645"/>
                    <a:pt x="664363" y="205206"/>
                    <a:pt x="668890" y="208371"/>
                  </a:cubicBezTo>
                  <a:lnTo>
                    <a:pt x="715837" y="241198"/>
                  </a:lnTo>
                  <a:cubicBezTo>
                    <a:pt x="724890" y="247530"/>
                    <a:pt x="725020" y="257885"/>
                    <a:pt x="716127" y="264331"/>
                  </a:cubicBezTo>
                  <a:lnTo>
                    <a:pt x="672639" y="295846"/>
                  </a:lnTo>
                  <a:cubicBezTo>
                    <a:pt x="663746" y="302291"/>
                    <a:pt x="649198" y="302383"/>
                    <a:pt x="640143" y="296052"/>
                  </a:cubicBezTo>
                  <a:lnTo>
                    <a:pt x="593197" y="263225"/>
                  </a:lnTo>
                  <a:cubicBezTo>
                    <a:pt x="584143" y="256892"/>
                    <a:pt x="584013" y="246537"/>
                    <a:pt x="592907" y="240092"/>
                  </a:cubicBezTo>
                  <a:lnTo>
                    <a:pt x="636394" y="208577"/>
                  </a:lnTo>
                  <a:cubicBezTo>
                    <a:pt x="640841" y="205354"/>
                    <a:pt x="646702" y="203721"/>
                    <a:pt x="652582" y="203683"/>
                  </a:cubicBezTo>
                  <a:close/>
                  <a:moveTo>
                    <a:pt x="2489186" y="201813"/>
                  </a:moveTo>
                  <a:cubicBezTo>
                    <a:pt x="2491816" y="201813"/>
                    <a:pt x="2494447" y="202527"/>
                    <a:pt x="2496454" y="203956"/>
                  </a:cubicBezTo>
                  <a:lnTo>
                    <a:pt x="2525583" y="224691"/>
                  </a:lnTo>
                  <a:cubicBezTo>
                    <a:pt x="2529596" y="227548"/>
                    <a:pt x="2529596" y="232182"/>
                    <a:pt x="2525583" y="235040"/>
                  </a:cubicBezTo>
                  <a:lnTo>
                    <a:pt x="2491495" y="259305"/>
                  </a:lnTo>
                  <a:cubicBezTo>
                    <a:pt x="2487481" y="262163"/>
                    <a:pt x="2480971" y="262163"/>
                    <a:pt x="2476958" y="259305"/>
                  </a:cubicBezTo>
                  <a:lnTo>
                    <a:pt x="2447831" y="238571"/>
                  </a:lnTo>
                  <a:cubicBezTo>
                    <a:pt x="2443815" y="235712"/>
                    <a:pt x="2443815" y="231078"/>
                    <a:pt x="2447831" y="228221"/>
                  </a:cubicBezTo>
                  <a:lnTo>
                    <a:pt x="2481916" y="203956"/>
                  </a:lnTo>
                  <a:cubicBezTo>
                    <a:pt x="2483923" y="202528"/>
                    <a:pt x="2486555" y="201813"/>
                    <a:pt x="2489186" y="201813"/>
                  </a:cubicBezTo>
                  <a:close/>
                  <a:moveTo>
                    <a:pt x="1768708" y="201813"/>
                  </a:moveTo>
                  <a:cubicBezTo>
                    <a:pt x="1771339" y="201813"/>
                    <a:pt x="1773970" y="202527"/>
                    <a:pt x="1775977" y="203956"/>
                  </a:cubicBezTo>
                  <a:lnTo>
                    <a:pt x="1805105" y="224691"/>
                  </a:lnTo>
                  <a:cubicBezTo>
                    <a:pt x="1809119" y="227548"/>
                    <a:pt x="1809119" y="232182"/>
                    <a:pt x="1805105" y="235040"/>
                  </a:cubicBezTo>
                  <a:lnTo>
                    <a:pt x="1771018" y="259305"/>
                  </a:lnTo>
                  <a:cubicBezTo>
                    <a:pt x="1767003" y="262163"/>
                    <a:pt x="1760495" y="262163"/>
                    <a:pt x="1756481" y="259305"/>
                  </a:cubicBezTo>
                  <a:lnTo>
                    <a:pt x="1727353" y="238571"/>
                  </a:lnTo>
                  <a:cubicBezTo>
                    <a:pt x="1723338" y="235712"/>
                    <a:pt x="1723338" y="231078"/>
                    <a:pt x="1727353" y="228221"/>
                  </a:cubicBezTo>
                  <a:lnTo>
                    <a:pt x="1761439" y="203956"/>
                  </a:lnTo>
                  <a:cubicBezTo>
                    <a:pt x="1763446" y="202528"/>
                    <a:pt x="1766077" y="201813"/>
                    <a:pt x="1768708" y="201813"/>
                  </a:cubicBezTo>
                  <a:close/>
                  <a:moveTo>
                    <a:pt x="1048376" y="201813"/>
                  </a:moveTo>
                  <a:cubicBezTo>
                    <a:pt x="1051007" y="201813"/>
                    <a:pt x="1053639" y="202527"/>
                    <a:pt x="1055646" y="203956"/>
                  </a:cubicBezTo>
                  <a:lnTo>
                    <a:pt x="1084773" y="224691"/>
                  </a:lnTo>
                  <a:cubicBezTo>
                    <a:pt x="1088788" y="227548"/>
                    <a:pt x="1088788" y="232182"/>
                    <a:pt x="1084773" y="235040"/>
                  </a:cubicBezTo>
                  <a:lnTo>
                    <a:pt x="1050685" y="259305"/>
                  </a:lnTo>
                  <a:cubicBezTo>
                    <a:pt x="1046672" y="262163"/>
                    <a:pt x="1040162" y="262163"/>
                    <a:pt x="1036148" y="259305"/>
                  </a:cubicBezTo>
                  <a:lnTo>
                    <a:pt x="1007020" y="238571"/>
                  </a:lnTo>
                  <a:cubicBezTo>
                    <a:pt x="1003005" y="235712"/>
                    <a:pt x="1003005" y="231078"/>
                    <a:pt x="1007020" y="228221"/>
                  </a:cubicBezTo>
                  <a:lnTo>
                    <a:pt x="1041108" y="203956"/>
                  </a:lnTo>
                  <a:cubicBezTo>
                    <a:pt x="1043114" y="202528"/>
                    <a:pt x="1045745" y="201813"/>
                    <a:pt x="1048376" y="201813"/>
                  </a:cubicBezTo>
                  <a:close/>
                  <a:moveTo>
                    <a:pt x="329408" y="201813"/>
                  </a:moveTo>
                  <a:cubicBezTo>
                    <a:pt x="332039" y="201813"/>
                    <a:pt x="334670" y="202527"/>
                    <a:pt x="336677" y="203956"/>
                  </a:cubicBezTo>
                  <a:lnTo>
                    <a:pt x="365806" y="224691"/>
                  </a:lnTo>
                  <a:cubicBezTo>
                    <a:pt x="369819" y="227548"/>
                    <a:pt x="369819" y="232182"/>
                    <a:pt x="365806" y="235040"/>
                  </a:cubicBezTo>
                  <a:lnTo>
                    <a:pt x="331718" y="259305"/>
                  </a:lnTo>
                  <a:cubicBezTo>
                    <a:pt x="327703" y="262163"/>
                    <a:pt x="321194" y="262163"/>
                    <a:pt x="317180" y="259305"/>
                  </a:cubicBezTo>
                  <a:lnTo>
                    <a:pt x="288053" y="238571"/>
                  </a:lnTo>
                  <a:cubicBezTo>
                    <a:pt x="284037" y="235712"/>
                    <a:pt x="284037" y="231078"/>
                    <a:pt x="288053" y="228221"/>
                  </a:cubicBezTo>
                  <a:lnTo>
                    <a:pt x="322139" y="203956"/>
                  </a:lnTo>
                  <a:cubicBezTo>
                    <a:pt x="324147" y="202528"/>
                    <a:pt x="326778" y="201813"/>
                    <a:pt x="329408" y="201813"/>
                  </a:cubicBezTo>
                  <a:close/>
                  <a:moveTo>
                    <a:pt x="2711928" y="196450"/>
                  </a:moveTo>
                  <a:cubicBezTo>
                    <a:pt x="2715350" y="196479"/>
                    <a:pt x="2718756" y="197437"/>
                    <a:pt x="2721338" y="199319"/>
                  </a:cubicBezTo>
                  <a:lnTo>
                    <a:pt x="2732413" y="207390"/>
                  </a:lnTo>
                  <a:cubicBezTo>
                    <a:pt x="2737574" y="211152"/>
                    <a:pt x="2737474" y="217180"/>
                    <a:pt x="2732190" y="220853"/>
                  </a:cubicBezTo>
                  <a:lnTo>
                    <a:pt x="2703324" y="240924"/>
                  </a:lnTo>
                  <a:cubicBezTo>
                    <a:pt x="2698040" y="244597"/>
                    <a:pt x="2689573" y="244527"/>
                    <a:pt x="2684411" y="240765"/>
                  </a:cubicBezTo>
                  <a:lnTo>
                    <a:pt x="2673335" y="232693"/>
                  </a:lnTo>
                  <a:cubicBezTo>
                    <a:pt x="2668174" y="228932"/>
                    <a:pt x="2668274" y="222903"/>
                    <a:pt x="2673559" y="219229"/>
                  </a:cubicBezTo>
                  <a:lnTo>
                    <a:pt x="2702425" y="199160"/>
                  </a:lnTo>
                  <a:cubicBezTo>
                    <a:pt x="2705066" y="197322"/>
                    <a:pt x="2708505" y="196421"/>
                    <a:pt x="2711928" y="196450"/>
                  </a:cubicBezTo>
                  <a:close/>
                  <a:moveTo>
                    <a:pt x="1991450" y="196450"/>
                  </a:moveTo>
                  <a:cubicBezTo>
                    <a:pt x="1994873" y="196479"/>
                    <a:pt x="1998279" y="197437"/>
                    <a:pt x="2000860" y="199319"/>
                  </a:cubicBezTo>
                  <a:lnTo>
                    <a:pt x="2011937" y="207390"/>
                  </a:lnTo>
                  <a:cubicBezTo>
                    <a:pt x="2017097" y="211152"/>
                    <a:pt x="2016997" y="217180"/>
                    <a:pt x="2011713" y="220853"/>
                  </a:cubicBezTo>
                  <a:lnTo>
                    <a:pt x="1982847" y="240924"/>
                  </a:lnTo>
                  <a:cubicBezTo>
                    <a:pt x="1977563" y="244597"/>
                    <a:pt x="1969095" y="244527"/>
                    <a:pt x="1963933" y="240765"/>
                  </a:cubicBezTo>
                  <a:lnTo>
                    <a:pt x="1952857" y="232693"/>
                  </a:lnTo>
                  <a:cubicBezTo>
                    <a:pt x="1947697" y="228932"/>
                    <a:pt x="1947797" y="222903"/>
                    <a:pt x="1953081" y="219229"/>
                  </a:cubicBezTo>
                  <a:lnTo>
                    <a:pt x="1981947" y="199160"/>
                  </a:lnTo>
                  <a:cubicBezTo>
                    <a:pt x="1984589" y="197322"/>
                    <a:pt x="1988027" y="196421"/>
                    <a:pt x="1991450" y="196450"/>
                  </a:cubicBezTo>
                  <a:close/>
                  <a:moveTo>
                    <a:pt x="1271118" y="196450"/>
                  </a:moveTo>
                  <a:cubicBezTo>
                    <a:pt x="1274541" y="196479"/>
                    <a:pt x="1277948" y="197437"/>
                    <a:pt x="1280529" y="199319"/>
                  </a:cubicBezTo>
                  <a:lnTo>
                    <a:pt x="1291604" y="207390"/>
                  </a:lnTo>
                  <a:cubicBezTo>
                    <a:pt x="1296764" y="211152"/>
                    <a:pt x="1296665" y="217180"/>
                    <a:pt x="1291381" y="220853"/>
                  </a:cubicBezTo>
                  <a:lnTo>
                    <a:pt x="1262514" y="240924"/>
                  </a:lnTo>
                  <a:cubicBezTo>
                    <a:pt x="1257230" y="244597"/>
                    <a:pt x="1248762" y="244527"/>
                    <a:pt x="1243602" y="240765"/>
                  </a:cubicBezTo>
                  <a:lnTo>
                    <a:pt x="1232526" y="232693"/>
                  </a:lnTo>
                  <a:cubicBezTo>
                    <a:pt x="1227365" y="228932"/>
                    <a:pt x="1227466" y="222903"/>
                    <a:pt x="1232749" y="219229"/>
                  </a:cubicBezTo>
                  <a:lnTo>
                    <a:pt x="1261615" y="199160"/>
                  </a:lnTo>
                  <a:cubicBezTo>
                    <a:pt x="1264257" y="197322"/>
                    <a:pt x="1267695" y="196421"/>
                    <a:pt x="1271118" y="196450"/>
                  </a:cubicBezTo>
                  <a:close/>
                  <a:moveTo>
                    <a:pt x="552150" y="196450"/>
                  </a:moveTo>
                  <a:cubicBezTo>
                    <a:pt x="555572" y="196479"/>
                    <a:pt x="558979" y="197437"/>
                    <a:pt x="561560" y="199319"/>
                  </a:cubicBezTo>
                  <a:lnTo>
                    <a:pt x="572635" y="207390"/>
                  </a:lnTo>
                  <a:cubicBezTo>
                    <a:pt x="577796" y="211152"/>
                    <a:pt x="577698" y="217180"/>
                    <a:pt x="572412" y="220853"/>
                  </a:cubicBezTo>
                  <a:lnTo>
                    <a:pt x="543547" y="240924"/>
                  </a:lnTo>
                  <a:cubicBezTo>
                    <a:pt x="538263" y="244597"/>
                    <a:pt x="529795" y="244527"/>
                    <a:pt x="524633" y="240765"/>
                  </a:cubicBezTo>
                  <a:lnTo>
                    <a:pt x="513558" y="232693"/>
                  </a:lnTo>
                  <a:cubicBezTo>
                    <a:pt x="508398" y="228932"/>
                    <a:pt x="508497" y="222903"/>
                    <a:pt x="513781" y="219229"/>
                  </a:cubicBezTo>
                  <a:lnTo>
                    <a:pt x="542647" y="199160"/>
                  </a:lnTo>
                  <a:cubicBezTo>
                    <a:pt x="545289" y="197322"/>
                    <a:pt x="548727" y="196421"/>
                    <a:pt x="552150" y="196450"/>
                  </a:cubicBezTo>
                  <a:close/>
                  <a:moveTo>
                    <a:pt x="2832480" y="196171"/>
                  </a:moveTo>
                  <a:lnTo>
                    <a:pt x="2833695" y="200319"/>
                  </a:lnTo>
                  <a:lnTo>
                    <a:pt x="2832289" y="199225"/>
                  </a:lnTo>
                  <a:close/>
                  <a:moveTo>
                    <a:pt x="2245515" y="190566"/>
                  </a:moveTo>
                  <a:cubicBezTo>
                    <a:pt x="2247619" y="190634"/>
                    <a:pt x="2249686" y="191270"/>
                    <a:pt x="2251219" y="192463"/>
                  </a:cubicBezTo>
                  <a:lnTo>
                    <a:pt x="2257801" y="197583"/>
                  </a:lnTo>
                  <a:cubicBezTo>
                    <a:pt x="2260866" y="199969"/>
                    <a:pt x="2260635" y="203672"/>
                    <a:pt x="2257285" y="205856"/>
                  </a:cubicBezTo>
                  <a:lnTo>
                    <a:pt x="2250093" y="210540"/>
                  </a:lnTo>
                  <a:cubicBezTo>
                    <a:pt x="2246741" y="212723"/>
                    <a:pt x="2241538" y="212559"/>
                    <a:pt x="2238471" y="210172"/>
                  </a:cubicBezTo>
                  <a:lnTo>
                    <a:pt x="2231891" y="205053"/>
                  </a:lnTo>
                  <a:cubicBezTo>
                    <a:pt x="2228824" y="202667"/>
                    <a:pt x="2229055" y="198963"/>
                    <a:pt x="2232406" y="196781"/>
                  </a:cubicBezTo>
                  <a:lnTo>
                    <a:pt x="2239599" y="192096"/>
                  </a:lnTo>
                  <a:cubicBezTo>
                    <a:pt x="2241274" y="191005"/>
                    <a:pt x="2243413" y="190500"/>
                    <a:pt x="2245515" y="190566"/>
                  </a:cubicBezTo>
                  <a:close/>
                  <a:moveTo>
                    <a:pt x="1525183" y="190566"/>
                  </a:moveTo>
                  <a:cubicBezTo>
                    <a:pt x="1527287" y="190634"/>
                    <a:pt x="1529353" y="191270"/>
                    <a:pt x="1530888" y="192463"/>
                  </a:cubicBezTo>
                  <a:lnTo>
                    <a:pt x="1537468" y="197583"/>
                  </a:lnTo>
                  <a:cubicBezTo>
                    <a:pt x="1540535" y="199969"/>
                    <a:pt x="1540304" y="203672"/>
                    <a:pt x="1536953" y="205856"/>
                  </a:cubicBezTo>
                  <a:lnTo>
                    <a:pt x="1529760" y="210540"/>
                  </a:lnTo>
                  <a:cubicBezTo>
                    <a:pt x="1526408" y="212723"/>
                    <a:pt x="1521206" y="212559"/>
                    <a:pt x="1518140" y="210172"/>
                  </a:cubicBezTo>
                  <a:lnTo>
                    <a:pt x="1511559" y="205053"/>
                  </a:lnTo>
                  <a:cubicBezTo>
                    <a:pt x="1508493" y="202667"/>
                    <a:pt x="1508723" y="198963"/>
                    <a:pt x="1512075" y="196781"/>
                  </a:cubicBezTo>
                  <a:lnTo>
                    <a:pt x="1519268" y="192096"/>
                  </a:lnTo>
                  <a:cubicBezTo>
                    <a:pt x="1520942" y="191005"/>
                    <a:pt x="1523081" y="190500"/>
                    <a:pt x="1525183" y="190566"/>
                  </a:cubicBezTo>
                  <a:close/>
                  <a:moveTo>
                    <a:pt x="806215" y="190566"/>
                  </a:moveTo>
                  <a:cubicBezTo>
                    <a:pt x="808319" y="190634"/>
                    <a:pt x="810386" y="191270"/>
                    <a:pt x="811919" y="192463"/>
                  </a:cubicBezTo>
                  <a:lnTo>
                    <a:pt x="818500" y="197583"/>
                  </a:lnTo>
                  <a:cubicBezTo>
                    <a:pt x="821567" y="199969"/>
                    <a:pt x="821335" y="203672"/>
                    <a:pt x="817984" y="205856"/>
                  </a:cubicBezTo>
                  <a:lnTo>
                    <a:pt x="810791" y="210540"/>
                  </a:lnTo>
                  <a:cubicBezTo>
                    <a:pt x="807441" y="212723"/>
                    <a:pt x="802238" y="212559"/>
                    <a:pt x="799171" y="210172"/>
                  </a:cubicBezTo>
                  <a:lnTo>
                    <a:pt x="792591" y="205053"/>
                  </a:lnTo>
                  <a:cubicBezTo>
                    <a:pt x="789524" y="202667"/>
                    <a:pt x="789755" y="198963"/>
                    <a:pt x="793106" y="196781"/>
                  </a:cubicBezTo>
                  <a:lnTo>
                    <a:pt x="800300" y="192096"/>
                  </a:lnTo>
                  <a:cubicBezTo>
                    <a:pt x="801974" y="191005"/>
                    <a:pt x="804112" y="190500"/>
                    <a:pt x="806215" y="190566"/>
                  </a:cubicBezTo>
                  <a:close/>
                  <a:moveTo>
                    <a:pt x="2335676" y="185336"/>
                  </a:moveTo>
                  <a:cubicBezTo>
                    <a:pt x="2338759" y="185336"/>
                    <a:pt x="2341842" y="186173"/>
                    <a:pt x="2344195" y="187848"/>
                  </a:cubicBezTo>
                  <a:lnTo>
                    <a:pt x="2378326" y="212145"/>
                  </a:lnTo>
                  <a:cubicBezTo>
                    <a:pt x="2383031" y="215495"/>
                    <a:pt x="2383031" y="220924"/>
                    <a:pt x="2378326" y="224274"/>
                  </a:cubicBezTo>
                  <a:lnTo>
                    <a:pt x="2332715" y="256743"/>
                  </a:lnTo>
                  <a:cubicBezTo>
                    <a:pt x="2328010" y="260091"/>
                    <a:pt x="2320382" y="260091"/>
                    <a:pt x="2315679" y="256743"/>
                  </a:cubicBezTo>
                  <a:lnTo>
                    <a:pt x="2281546" y="232445"/>
                  </a:lnTo>
                  <a:cubicBezTo>
                    <a:pt x="2276841" y="229096"/>
                    <a:pt x="2276841" y="223666"/>
                    <a:pt x="2281546" y="220317"/>
                  </a:cubicBezTo>
                  <a:lnTo>
                    <a:pt x="2327158" y="187848"/>
                  </a:lnTo>
                  <a:cubicBezTo>
                    <a:pt x="2329510" y="186173"/>
                    <a:pt x="2332593" y="185336"/>
                    <a:pt x="2335676" y="185336"/>
                  </a:cubicBezTo>
                  <a:close/>
                  <a:moveTo>
                    <a:pt x="1615199" y="185336"/>
                  </a:moveTo>
                  <a:cubicBezTo>
                    <a:pt x="1618281" y="185336"/>
                    <a:pt x="1621365" y="186173"/>
                    <a:pt x="1623717" y="187848"/>
                  </a:cubicBezTo>
                  <a:lnTo>
                    <a:pt x="1657849" y="212145"/>
                  </a:lnTo>
                  <a:cubicBezTo>
                    <a:pt x="1662554" y="215495"/>
                    <a:pt x="1662554" y="220924"/>
                    <a:pt x="1657849" y="224274"/>
                  </a:cubicBezTo>
                  <a:lnTo>
                    <a:pt x="1612237" y="256743"/>
                  </a:lnTo>
                  <a:cubicBezTo>
                    <a:pt x="1607533" y="260091"/>
                    <a:pt x="1599905" y="260091"/>
                    <a:pt x="1595201" y="256743"/>
                  </a:cubicBezTo>
                  <a:lnTo>
                    <a:pt x="1561068" y="232445"/>
                  </a:lnTo>
                  <a:cubicBezTo>
                    <a:pt x="1556365" y="229096"/>
                    <a:pt x="1556365" y="223666"/>
                    <a:pt x="1561068" y="220317"/>
                  </a:cubicBezTo>
                  <a:lnTo>
                    <a:pt x="1606680" y="187848"/>
                  </a:lnTo>
                  <a:cubicBezTo>
                    <a:pt x="1609033" y="186173"/>
                    <a:pt x="1612116" y="185336"/>
                    <a:pt x="1615199" y="185336"/>
                  </a:cubicBezTo>
                  <a:close/>
                  <a:moveTo>
                    <a:pt x="894867" y="185336"/>
                  </a:moveTo>
                  <a:cubicBezTo>
                    <a:pt x="897949" y="185336"/>
                    <a:pt x="901033" y="186173"/>
                    <a:pt x="903385" y="187848"/>
                  </a:cubicBezTo>
                  <a:lnTo>
                    <a:pt x="937517" y="212145"/>
                  </a:lnTo>
                  <a:cubicBezTo>
                    <a:pt x="942221" y="215495"/>
                    <a:pt x="942221" y="220924"/>
                    <a:pt x="937517" y="224274"/>
                  </a:cubicBezTo>
                  <a:lnTo>
                    <a:pt x="891905" y="256743"/>
                  </a:lnTo>
                  <a:cubicBezTo>
                    <a:pt x="887201" y="260091"/>
                    <a:pt x="879574" y="260091"/>
                    <a:pt x="874868" y="256743"/>
                  </a:cubicBezTo>
                  <a:lnTo>
                    <a:pt x="840737" y="232445"/>
                  </a:lnTo>
                  <a:cubicBezTo>
                    <a:pt x="836032" y="229096"/>
                    <a:pt x="836032" y="223666"/>
                    <a:pt x="840737" y="220317"/>
                  </a:cubicBezTo>
                  <a:lnTo>
                    <a:pt x="886349" y="187848"/>
                  </a:lnTo>
                  <a:cubicBezTo>
                    <a:pt x="888701" y="186173"/>
                    <a:pt x="891783" y="185336"/>
                    <a:pt x="894867" y="185336"/>
                  </a:cubicBezTo>
                  <a:close/>
                  <a:moveTo>
                    <a:pt x="175898" y="185336"/>
                  </a:moveTo>
                  <a:cubicBezTo>
                    <a:pt x="178982" y="185336"/>
                    <a:pt x="182065" y="186173"/>
                    <a:pt x="184417" y="187848"/>
                  </a:cubicBezTo>
                  <a:lnTo>
                    <a:pt x="218549" y="212145"/>
                  </a:lnTo>
                  <a:cubicBezTo>
                    <a:pt x="223254" y="215495"/>
                    <a:pt x="223254" y="220924"/>
                    <a:pt x="218549" y="224274"/>
                  </a:cubicBezTo>
                  <a:lnTo>
                    <a:pt x="172937" y="256743"/>
                  </a:lnTo>
                  <a:cubicBezTo>
                    <a:pt x="168232" y="260091"/>
                    <a:pt x="160605" y="260091"/>
                    <a:pt x="155901" y="256743"/>
                  </a:cubicBezTo>
                  <a:lnTo>
                    <a:pt x="143254" y="247739"/>
                  </a:lnTo>
                  <a:lnTo>
                    <a:pt x="159075" y="193760"/>
                  </a:lnTo>
                  <a:lnTo>
                    <a:pt x="167380" y="187848"/>
                  </a:lnTo>
                  <a:cubicBezTo>
                    <a:pt x="169732" y="186173"/>
                    <a:pt x="172815" y="185336"/>
                    <a:pt x="175898" y="185336"/>
                  </a:cubicBezTo>
                  <a:close/>
                  <a:moveTo>
                    <a:pt x="2125437" y="184739"/>
                  </a:moveTo>
                  <a:cubicBezTo>
                    <a:pt x="2127540" y="184805"/>
                    <a:pt x="2129608" y="185442"/>
                    <a:pt x="2131140" y="186635"/>
                  </a:cubicBezTo>
                  <a:lnTo>
                    <a:pt x="2137722" y="191754"/>
                  </a:lnTo>
                  <a:cubicBezTo>
                    <a:pt x="2140788" y="194141"/>
                    <a:pt x="2140558" y="197844"/>
                    <a:pt x="2137206" y="200027"/>
                  </a:cubicBezTo>
                  <a:lnTo>
                    <a:pt x="2130013" y="204712"/>
                  </a:lnTo>
                  <a:cubicBezTo>
                    <a:pt x="2126662" y="206896"/>
                    <a:pt x="2121460" y="206730"/>
                    <a:pt x="2118393" y="204344"/>
                  </a:cubicBezTo>
                  <a:lnTo>
                    <a:pt x="2111813" y="199225"/>
                  </a:lnTo>
                  <a:cubicBezTo>
                    <a:pt x="2108746" y="196840"/>
                    <a:pt x="2108977" y="193136"/>
                    <a:pt x="2112328" y="190954"/>
                  </a:cubicBezTo>
                  <a:lnTo>
                    <a:pt x="2119521" y="186268"/>
                  </a:lnTo>
                  <a:cubicBezTo>
                    <a:pt x="2121196" y="185176"/>
                    <a:pt x="2123334" y="184672"/>
                    <a:pt x="2125437" y="184739"/>
                  </a:cubicBezTo>
                  <a:close/>
                  <a:moveTo>
                    <a:pt x="1405105" y="184739"/>
                  </a:moveTo>
                  <a:cubicBezTo>
                    <a:pt x="1407208" y="184805"/>
                    <a:pt x="1409276" y="185442"/>
                    <a:pt x="1410808" y="186635"/>
                  </a:cubicBezTo>
                  <a:lnTo>
                    <a:pt x="1417390" y="191754"/>
                  </a:lnTo>
                  <a:cubicBezTo>
                    <a:pt x="1420456" y="194141"/>
                    <a:pt x="1420226" y="197844"/>
                    <a:pt x="1416875" y="200027"/>
                  </a:cubicBezTo>
                  <a:lnTo>
                    <a:pt x="1409682" y="204712"/>
                  </a:lnTo>
                  <a:cubicBezTo>
                    <a:pt x="1406331" y="206896"/>
                    <a:pt x="1401128" y="206730"/>
                    <a:pt x="1398062" y="204344"/>
                  </a:cubicBezTo>
                  <a:lnTo>
                    <a:pt x="1391481" y="199225"/>
                  </a:lnTo>
                  <a:cubicBezTo>
                    <a:pt x="1388415" y="196840"/>
                    <a:pt x="1388645" y="193136"/>
                    <a:pt x="1391996" y="190954"/>
                  </a:cubicBezTo>
                  <a:lnTo>
                    <a:pt x="1399189" y="186268"/>
                  </a:lnTo>
                  <a:cubicBezTo>
                    <a:pt x="1400864" y="185176"/>
                    <a:pt x="1403003" y="184672"/>
                    <a:pt x="1405105" y="184739"/>
                  </a:cubicBezTo>
                  <a:close/>
                  <a:moveTo>
                    <a:pt x="686136" y="184739"/>
                  </a:moveTo>
                  <a:cubicBezTo>
                    <a:pt x="688240" y="184805"/>
                    <a:pt x="690307" y="185442"/>
                    <a:pt x="691841" y="186635"/>
                  </a:cubicBezTo>
                  <a:lnTo>
                    <a:pt x="698421" y="191754"/>
                  </a:lnTo>
                  <a:cubicBezTo>
                    <a:pt x="701488" y="194141"/>
                    <a:pt x="701257" y="197844"/>
                    <a:pt x="697906" y="200027"/>
                  </a:cubicBezTo>
                  <a:lnTo>
                    <a:pt x="690714" y="204712"/>
                  </a:lnTo>
                  <a:cubicBezTo>
                    <a:pt x="687362" y="206896"/>
                    <a:pt x="682159" y="206730"/>
                    <a:pt x="679094" y="204344"/>
                  </a:cubicBezTo>
                  <a:lnTo>
                    <a:pt x="672512" y="199225"/>
                  </a:lnTo>
                  <a:cubicBezTo>
                    <a:pt x="669446" y="196840"/>
                    <a:pt x="669677" y="193136"/>
                    <a:pt x="673028" y="190954"/>
                  </a:cubicBezTo>
                  <a:lnTo>
                    <a:pt x="680221" y="186268"/>
                  </a:lnTo>
                  <a:cubicBezTo>
                    <a:pt x="681897" y="185176"/>
                    <a:pt x="684034" y="184672"/>
                    <a:pt x="686136" y="184739"/>
                  </a:cubicBezTo>
                  <a:close/>
                  <a:moveTo>
                    <a:pt x="2179618" y="183721"/>
                  </a:moveTo>
                  <a:cubicBezTo>
                    <a:pt x="2181771" y="183721"/>
                    <a:pt x="2183925" y="184306"/>
                    <a:pt x="2185568" y="185475"/>
                  </a:cubicBezTo>
                  <a:lnTo>
                    <a:pt x="2209035" y="202181"/>
                  </a:lnTo>
                  <a:cubicBezTo>
                    <a:pt x="2212321" y="204520"/>
                    <a:pt x="2212321" y="208313"/>
                    <a:pt x="2209035" y="210652"/>
                  </a:cubicBezTo>
                  <a:lnTo>
                    <a:pt x="2174986" y="234891"/>
                  </a:lnTo>
                  <a:cubicBezTo>
                    <a:pt x="2171699" y="237231"/>
                    <a:pt x="2166371" y="237231"/>
                    <a:pt x="2163084" y="234891"/>
                  </a:cubicBezTo>
                  <a:lnTo>
                    <a:pt x="2139618" y="218186"/>
                  </a:lnTo>
                  <a:cubicBezTo>
                    <a:pt x="2136331" y="215847"/>
                    <a:pt x="2136331" y="212053"/>
                    <a:pt x="2139618" y="209714"/>
                  </a:cubicBezTo>
                  <a:lnTo>
                    <a:pt x="2173667" y="185475"/>
                  </a:lnTo>
                  <a:cubicBezTo>
                    <a:pt x="2175310" y="184306"/>
                    <a:pt x="2177464" y="183721"/>
                    <a:pt x="2179618" y="183721"/>
                  </a:cubicBezTo>
                  <a:close/>
                  <a:moveTo>
                    <a:pt x="1459287" y="183721"/>
                  </a:moveTo>
                  <a:cubicBezTo>
                    <a:pt x="1461439" y="183721"/>
                    <a:pt x="1463593" y="184306"/>
                    <a:pt x="1465237" y="185475"/>
                  </a:cubicBezTo>
                  <a:lnTo>
                    <a:pt x="1488703" y="202181"/>
                  </a:lnTo>
                  <a:cubicBezTo>
                    <a:pt x="1491989" y="204520"/>
                    <a:pt x="1491989" y="208313"/>
                    <a:pt x="1488703" y="210652"/>
                  </a:cubicBezTo>
                  <a:lnTo>
                    <a:pt x="1454653" y="234891"/>
                  </a:lnTo>
                  <a:cubicBezTo>
                    <a:pt x="1451367" y="237231"/>
                    <a:pt x="1446039" y="237231"/>
                    <a:pt x="1442753" y="234891"/>
                  </a:cubicBezTo>
                  <a:lnTo>
                    <a:pt x="1419285" y="218186"/>
                  </a:lnTo>
                  <a:cubicBezTo>
                    <a:pt x="1416000" y="215847"/>
                    <a:pt x="1416000" y="212053"/>
                    <a:pt x="1419285" y="209714"/>
                  </a:cubicBezTo>
                  <a:lnTo>
                    <a:pt x="1453334" y="185475"/>
                  </a:lnTo>
                  <a:cubicBezTo>
                    <a:pt x="1454978" y="184306"/>
                    <a:pt x="1457132" y="183721"/>
                    <a:pt x="1459287" y="183721"/>
                  </a:cubicBezTo>
                  <a:close/>
                  <a:moveTo>
                    <a:pt x="740318" y="183721"/>
                  </a:moveTo>
                  <a:cubicBezTo>
                    <a:pt x="742470" y="183721"/>
                    <a:pt x="744625" y="184306"/>
                    <a:pt x="746267" y="185475"/>
                  </a:cubicBezTo>
                  <a:lnTo>
                    <a:pt x="769734" y="202181"/>
                  </a:lnTo>
                  <a:cubicBezTo>
                    <a:pt x="773021" y="204520"/>
                    <a:pt x="773021" y="208313"/>
                    <a:pt x="769734" y="210652"/>
                  </a:cubicBezTo>
                  <a:lnTo>
                    <a:pt x="735685" y="234891"/>
                  </a:lnTo>
                  <a:cubicBezTo>
                    <a:pt x="732398" y="237231"/>
                    <a:pt x="727071" y="237231"/>
                    <a:pt x="723785" y="234891"/>
                  </a:cubicBezTo>
                  <a:lnTo>
                    <a:pt x="700318" y="218186"/>
                  </a:lnTo>
                  <a:cubicBezTo>
                    <a:pt x="697031" y="215847"/>
                    <a:pt x="697031" y="212053"/>
                    <a:pt x="700317" y="209714"/>
                  </a:cubicBezTo>
                  <a:lnTo>
                    <a:pt x="734367" y="185475"/>
                  </a:lnTo>
                  <a:cubicBezTo>
                    <a:pt x="736010" y="184306"/>
                    <a:pt x="738163" y="183721"/>
                    <a:pt x="740318" y="183721"/>
                  </a:cubicBezTo>
                  <a:close/>
                  <a:moveTo>
                    <a:pt x="2290546" y="177939"/>
                  </a:moveTo>
                  <a:cubicBezTo>
                    <a:pt x="2292650" y="178006"/>
                    <a:pt x="2294717" y="178642"/>
                    <a:pt x="2296250" y="179836"/>
                  </a:cubicBezTo>
                  <a:lnTo>
                    <a:pt x="2302831" y="184956"/>
                  </a:lnTo>
                  <a:cubicBezTo>
                    <a:pt x="2305898" y="187341"/>
                    <a:pt x="2305667" y="191045"/>
                    <a:pt x="2302315" y="193227"/>
                  </a:cubicBezTo>
                  <a:lnTo>
                    <a:pt x="2295123" y="197912"/>
                  </a:lnTo>
                  <a:cubicBezTo>
                    <a:pt x="2291772" y="200096"/>
                    <a:pt x="2286570" y="199931"/>
                    <a:pt x="2283502" y="197546"/>
                  </a:cubicBezTo>
                  <a:lnTo>
                    <a:pt x="2276921" y="192425"/>
                  </a:lnTo>
                  <a:cubicBezTo>
                    <a:pt x="2273856" y="190040"/>
                    <a:pt x="2274087" y="186337"/>
                    <a:pt x="2277437" y="184154"/>
                  </a:cubicBezTo>
                  <a:lnTo>
                    <a:pt x="2284630" y="179468"/>
                  </a:lnTo>
                  <a:cubicBezTo>
                    <a:pt x="2286306" y="178377"/>
                    <a:pt x="2288444" y="177872"/>
                    <a:pt x="2290546" y="177939"/>
                  </a:cubicBezTo>
                  <a:close/>
                  <a:moveTo>
                    <a:pt x="1570070" y="177939"/>
                  </a:moveTo>
                  <a:cubicBezTo>
                    <a:pt x="1572173" y="178006"/>
                    <a:pt x="1574240" y="178642"/>
                    <a:pt x="1575773" y="179836"/>
                  </a:cubicBezTo>
                  <a:lnTo>
                    <a:pt x="1582355" y="184956"/>
                  </a:lnTo>
                  <a:cubicBezTo>
                    <a:pt x="1585420" y="187341"/>
                    <a:pt x="1585190" y="191045"/>
                    <a:pt x="1581838" y="193227"/>
                  </a:cubicBezTo>
                  <a:lnTo>
                    <a:pt x="1574645" y="197912"/>
                  </a:lnTo>
                  <a:cubicBezTo>
                    <a:pt x="1571296" y="200096"/>
                    <a:pt x="1566092" y="199931"/>
                    <a:pt x="1563025" y="197546"/>
                  </a:cubicBezTo>
                  <a:lnTo>
                    <a:pt x="1556445" y="192425"/>
                  </a:lnTo>
                  <a:cubicBezTo>
                    <a:pt x="1553378" y="190040"/>
                    <a:pt x="1553610" y="186337"/>
                    <a:pt x="1556960" y="184154"/>
                  </a:cubicBezTo>
                  <a:lnTo>
                    <a:pt x="1564153" y="179468"/>
                  </a:lnTo>
                  <a:cubicBezTo>
                    <a:pt x="1565829" y="178377"/>
                    <a:pt x="1567967" y="177872"/>
                    <a:pt x="1570070" y="177939"/>
                  </a:cubicBezTo>
                  <a:close/>
                  <a:moveTo>
                    <a:pt x="849737" y="177939"/>
                  </a:moveTo>
                  <a:cubicBezTo>
                    <a:pt x="851840" y="178006"/>
                    <a:pt x="853908" y="178642"/>
                    <a:pt x="855441" y="179836"/>
                  </a:cubicBezTo>
                  <a:lnTo>
                    <a:pt x="862022" y="184956"/>
                  </a:lnTo>
                  <a:cubicBezTo>
                    <a:pt x="865088" y="187341"/>
                    <a:pt x="864858" y="191045"/>
                    <a:pt x="861507" y="193227"/>
                  </a:cubicBezTo>
                  <a:lnTo>
                    <a:pt x="854314" y="197912"/>
                  </a:lnTo>
                  <a:cubicBezTo>
                    <a:pt x="850963" y="200096"/>
                    <a:pt x="845760" y="199931"/>
                    <a:pt x="842694" y="197546"/>
                  </a:cubicBezTo>
                  <a:lnTo>
                    <a:pt x="836113" y="192425"/>
                  </a:lnTo>
                  <a:cubicBezTo>
                    <a:pt x="833046" y="190040"/>
                    <a:pt x="833277" y="186337"/>
                    <a:pt x="836628" y="184154"/>
                  </a:cubicBezTo>
                  <a:lnTo>
                    <a:pt x="843820" y="179468"/>
                  </a:lnTo>
                  <a:cubicBezTo>
                    <a:pt x="845497" y="178377"/>
                    <a:pt x="847635" y="177872"/>
                    <a:pt x="849737" y="177939"/>
                  </a:cubicBezTo>
                  <a:close/>
                  <a:moveTo>
                    <a:pt x="2791092" y="173813"/>
                  </a:moveTo>
                  <a:cubicBezTo>
                    <a:pt x="2793414" y="173834"/>
                    <a:pt x="2795729" y="174484"/>
                    <a:pt x="2797480" y="175760"/>
                  </a:cubicBezTo>
                  <a:lnTo>
                    <a:pt x="2804999" y="181240"/>
                  </a:lnTo>
                  <a:cubicBezTo>
                    <a:pt x="2808503" y="183795"/>
                    <a:pt x="2808436" y="187886"/>
                    <a:pt x="2804847" y="190381"/>
                  </a:cubicBezTo>
                  <a:lnTo>
                    <a:pt x="2771318" y="213692"/>
                  </a:lnTo>
                  <a:cubicBezTo>
                    <a:pt x="2767730" y="216187"/>
                    <a:pt x="2761983" y="216138"/>
                    <a:pt x="2758479" y="213586"/>
                  </a:cubicBezTo>
                  <a:lnTo>
                    <a:pt x="2750959" y="208106"/>
                  </a:lnTo>
                  <a:cubicBezTo>
                    <a:pt x="2747456" y="205551"/>
                    <a:pt x="2747524" y="201459"/>
                    <a:pt x="2751111" y="198965"/>
                  </a:cubicBezTo>
                  <a:lnTo>
                    <a:pt x="2784641" y="175652"/>
                  </a:lnTo>
                  <a:cubicBezTo>
                    <a:pt x="2786434" y="174406"/>
                    <a:pt x="2788768" y="173794"/>
                    <a:pt x="2791092" y="173813"/>
                  </a:cubicBezTo>
                  <a:close/>
                  <a:moveTo>
                    <a:pt x="2070614" y="173813"/>
                  </a:moveTo>
                  <a:cubicBezTo>
                    <a:pt x="2072938" y="173834"/>
                    <a:pt x="2075251" y="174484"/>
                    <a:pt x="2077004" y="175760"/>
                  </a:cubicBezTo>
                  <a:lnTo>
                    <a:pt x="2084521" y="181240"/>
                  </a:lnTo>
                  <a:cubicBezTo>
                    <a:pt x="2088025" y="183795"/>
                    <a:pt x="2087958" y="187886"/>
                    <a:pt x="2084369" y="190381"/>
                  </a:cubicBezTo>
                  <a:lnTo>
                    <a:pt x="2050841" y="213692"/>
                  </a:lnTo>
                  <a:cubicBezTo>
                    <a:pt x="2047254" y="216187"/>
                    <a:pt x="2041506" y="216138"/>
                    <a:pt x="2038001" y="213586"/>
                  </a:cubicBezTo>
                  <a:lnTo>
                    <a:pt x="2030482" y="208106"/>
                  </a:lnTo>
                  <a:cubicBezTo>
                    <a:pt x="2026978" y="205551"/>
                    <a:pt x="2027046" y="201459"/>
                    <a:pt x="2030633" y="198965"/>
                  </a:cubicBezTo>
                  <a:lnTo>
                    <a:pt x="2064164" y="175652"/>
                  </a:lnTo>
                  <a:cubicBezTo>
                    <a:pt x="2065957" y="174406"/>
                    <a:pt x="2068291" y="173794"/>
                    <a:pt x="2070614" y="173813"/>
                  </a:cubicBezTo>
                  <a:close/>
                  <a:moveTo>
                    <a:pt x="1350282" y="173813"/>
                  </a:moveTo>
                  <a:cubicBezTo>
                    <a:pt x="1352605" y="173834"/>
                    <a:pt x="1354920" y="174484"/>
                    <a:pt x="1356671" y="175760"/>
                  </a:cubicBezTo>
                  <a:lnTo>
                    <a:pt x="1364190" y="181240"/>
                  </a:lnTo>
                  <a:cubicBezTo>
                    <a:pt x="1367694" y="183795"/>
                    <a:pt x="1367626" y="187886"/>
                    <a:pt x="1364038" y="190381"/>
                  </a:cubicBezTo>
                  <a:lnTo>
                    <a:pt x="1330510" y="213692"/>
                  </a:lnTo>
                  <a:cubicBezTo>
                    <a:pt x="1326921" y="216187"/>
                    <a:pt x="1321173" y="216138"/>
                    <a:pt x="1317668" y="213586"/>
                  </a:cubicBezTo>
                  <a:lnTo>
                    <a:pt x="1310151" y="208106"/>
                  </a:lnTo>
                  <a:cubicBezTo>
                    <a:pt x="1306647" y="205551"/>
                    <a:pt x="1306714" y="201459"/>
                    <a:pt x="1310302" y="198965"/>
                  </a:cubicBezTo>
                  <a:lnTo>
                    <a:pt x="1343831" y="175652"/>
                  </a:lnTo>
                  <a:cubicBezTo>
                    <a:pt x="1345626" y="174406"/>
                    <a:pt x="1347960" y="173794"/>
                    <a:pt x="1350282" y="173813"/>
                  </a:cubicBezTo>
                  <a:close/>
                  <a:moveTo>
                    <a:pt x="631315" y="173813"/>
                  </a:moveTo>
                  <a:cubicBezTo>
                    <a:pt x="633638" y="173834"/>
                    <a:pt x="635951" y="174484"/>
                    <a:pt x="637702" y="175760"/>
                  </a:cubicBezTo>
                  <a:lnTo>
                    <a:pt x="645222" y="181240"/>
                  </a:lnTo>
                  <a:cubicBezTo>
                    <a:pt x="648725" y="183795"/>
                    <a:pt x="648659" y="187886"/>
                    <a:pt x="645070" y="190381"/>
                  </a:cubicBezTo>
                  <a:lnTo>
                    <a:pt x="611541" y="213692"/>
                  </a:lnTo>
                  <a:cubicBezTo>
                    <a:pt x="607952" y="216187"/>
                    <a:pt x="602205" y="216138"/>
                    <a:pt x="598701" y="213586"/>
                  </a:cubicBezTo>
                  <a:lnTo>
                    <a:pt x="591182" y="208106"/>
                  </a:lnTo>
                  <a:cubicBezTo>
                    <a:pt x="587678" y="205551"/>
                    <a:pt x="587747" y="201459"/>
                    <a:pt x="591333" y="198965"/>
                  </a:cubicBezTo>
                  <a:lnTo>
                    <a:pt x="624863" y="175652"/>
                  </a:lnTo>
                  <a:cubicBezTo>
                    <a:pt x="626657" y="174406"/>
                    <a:pt x="628991" y="173794"/>
                    <a:pt x="631315" y="173813"/>
                  </a:cubicBezTo>
                  <a:close/>
                  <a:moveTo>
                    <a:pt x="2612870" y="147055"/>
                  </a:moveTo>
                  <a:cubicBezTo>
                    <a:pt x="2616035" y="147056"/>
                    <a:pt x="2619202" y="147916"/>
                    <a:pt x="2621619" y="149635"/>
                  </a:cubicBezTo>
                  <a:lnTo>
                    <a:pt x="2680784" y="191753"/>
                  </a:lnTo>
                  <a:cubicBezTo>
                    <a:pt x="2685615" y="195193"/>
                    <a:pt x="2685617" y="200770"/>
                    <a:pt x="2680784" y="204211"/>
                  </a:cubicBezTo>
                  <a:lnTo>
                    <a:pt x="2606849" y="256841"/>
                  </a:lnTo>
                  <a:cubicBezTo>
                    <a:pt x="2602017" y="260281"/>
                    <a:pt x="2594182" y="260281"/>
                    <a:pt x="2589350" y="256841"/>
                  </a:cubicBezTo>
                  <a:lnTo>
                    <a:pt x="2530184" y="214724"/>
                  </a:lnTo>
                  <a:cubicBezTo>
                    <a:pt x="2525352" y="211284"/>
                    <a:pt x="2525352" y="205706"/>
                    <a:pt x="2530184" y="202266"/>
                  </a:cubicBezTo>
                  <a:lnTo>
                    <a:pt x="2604118" y="149635"/>
                  </a:lnTo>
                  <a:cubicBezTo>
                    <a:pt x="2606536" y="147916"/>
                    <a:pt x="2609703" y="147055"/>
                    <a:pt x="2612870" y="147055"/>
                  </a:cubicBezTo>
                  <a:close/>
                  <a:moveTo>
                    <a:pt x="1892392" y="147055"/>
                  </a:moveTo>
                  <a:cubicBezTo>
                    <a:pt x="1895558" y="147056"/>
                    <a:pt x="1898725" y="147916"/>
                    <a:pt x="1901141" y="149635"/>
                  </a:cubicBezTo>
                  <a:lnTo>
                    <a:pt x="1960306" y="191753"/>
                  </a:lnTo>
                  <a:cubicBezTo>
                    <a:pt x="1965139" y="195193"/>
                    <a:pt x="1965140" y="200770"/>
                    <a:pt x="1960306" y="204211"/>
                  </a:cubicBezTo>
                  <a:lnTo>
                    <a:pt x="1886372" y="256841"/>
                  </a:lnTo>
                  <a:cubicBezTo>
                    <a:pt x="1881539" y="260281"/>
                    <a:pt x="1873704" y="260281"/>
                    <a:pt x="1868872" y="256841"/>
                  </a:cubicBezTo>
                  <a:lnTo>
                    <a:pt x="1809707" y="214724"/>
                  </a:lnTo>
                  <a:cubicBezTo>
                    <a:pt x="1804874" y="211284"/>
                    <a:pt x="1804874" y="205706"/>
                    <a:pt x="1809707" y="202266"/>
                  </a:cubicBezTo>
                  <a:lnTo>
                    <a:pt x="1883642" y="149635"/>
                  </a:lnTo>
                  <a:cubicBezTo>
                    <a:pt x="1886058" y="147916"/>
                    <a:pt x="1889225" y="147055"/>
                    <a:pt x="1892392" y="147055"/>
                  </a:cubicBezTo>
                  <a:close/>
                  <a:moveTo>
                    <a:pt x="1172060" y="147055"/>
                  </a:moveTo>
                  <a:cubicBezTo>
                    <a:pt x="1175226" y="147056"/>
                    <a:pt x="1178393" y="147916"/>
                    <a:pt x="1180809" y="149635"/>
                  </a:cubicBezTo>
                  <a:lnTo>
                    <a:pt x="1239974" y="191753"/>
                  </a:lnTo>
                  <a:cubicBezTo>
                    <a:pt x="1244807" y="195193"/>
                    <a:pt x="1244807" y="200770"/>
                    <a:pt x="1239974" y="204211"/>
                  </a:cubicBezTo>
                  <a:lnTo>
                    <a:pt x="1166039" y="256841"/>
                  </a:lnTo>
                  <a:cubicBezTo>
                    <a:pt x="1161207" y="260281"/>
                    <a:pt x="1153373" y="260281"/>
                    <a:pt x="1148540" y="256841"/>
                  </a:cubicBezTo>
                  <a:lnTo>
                    <a:pt x="1089375" y="214724"/>
                  </a:lnTo>
                  <a:cubicBezTo>
                    <a:pt x="1084542" y="211284"/>
                    <a:pt x="1084542" y="205706"/>
                    <a:pt x="1089375" y="202266"/>
                  </a:cubicBezTo>
                  <a:lnTo>
                    <a:pt x="1163310" y="149635"/>
                  </a:lnTo>
                  <a:cubicBezTo>
                    <a:pt x="1165726" y="147916"/>
                    <a:pt x="1168892" y="147055"/>
                    <a:pt x="1172060" y="147055"/>
                  </a:cubicBezTo>
                  <a:close/>
                  <a:moveTo>
                    <a:pt x="453092" y="147055"/>
                  </a:moveTo>
                  <a:cubicBezTo>
                    <a:pt x="456257" y="147056"/>
                    <a:pt x="459425" y="147916"/>
                    <a:pt x="461841" y="149635"/>
                  </a:cubicBezTo>
                  <a:lnTo>
                    <a:pt x="521006" y="191753"/>
                  </a:lnTo>
                  <a:cubicBezTo>
                    <a:pt x="525838" y="195193"/>
                    <a:pt x="525838" y="200770"/>
                    <a:pt x="521006" y="204211"/>
                  </a:cubicBezTo>
                  <a:lnTo>
                    <a:pt x="447072" y="256841"/>
                  </a:lnTo>
                  <a:cubicBezTo>
                    <a:pt x="442239" y="260281"/>
                    <a:pt x="434404" y="260281"/>
                    <a:pt x="429573" y="256841"/>
                  </a:cubicBezTo>
                  <a:lnTo>
                    <a:pt x="370406" y="214724"/>
                  </a:lnTo>
                  <a:cubicBezTo>
                    <a:pt x="365575" y="211284"/>
                    <a:pt x="365575" y="205706"/>
                    <a:pt x="370406" y="202266"/>
                  </a:cubicBezTo>
                  <a:lnTo>
                    <a:pt x="444341" y="149635"/>
                  </a:lnTo>
                  <a:cubicBezTo>
                    <a:pt x="446758" y="147916"/>
                    <a:pt x="449925" y="147055"/>
                    <a:pt x="453092" y="147055"/>
                  </a:cubicBezTo>
                  <a:close/>
                  <a:moveTo>
                    <a:pt x="2411407" y="145119"/>
                  </a:moveTo>
                  <a:cubicBezTo>
                    <a:pt x="2414573" y="145119"/>
                    <a:pt x="2417738" y="145979"/>
                    <a:pt x="2420153" y="147697"/>
                  </a:cubicBezTo>
                  <a:lnTo>
                    <a:pt x="2471570" y="184300"/>
                  </a:lnTo>
                  <a:cubicBezTo>
                    <a:pt x="2476400" y="187739"/>
                    <a:pt x="2476400" y="193313"/>
                    <a:pt x="2471570" y="196750"/>
                  </a:cubicBezTo>
                  <a:lnTo>
                    <a:pt x="2436526" y="221697"/>
                  </a:lnTo>
                  <a:cubicBezTo>
                    <a:pt x="2431697" y="225135"/>
                    <a:pt x="2423865" y="225135"/>
                    <a:pt x="2419036" y="221697"/>
                  </a:cubicBezTo>
                  <a:lnTo>
                    <a:pt x="2367618" y="185095"/>
                  </a:lnTo>
                  <a:cubicBezTo>
                    <a:pt x="2362788" y="181657"/>
                    <a:pt x="2362788" y="176083"/>
                    <a:pt x="2367618" y="172644"/>
                  </a:cubicBezTo>
                  <a:lnTo>
                    <a:pt x="2402662" y="147697"/>
                  </a:lnTo>
                  <a:cubicBezTo>
                    <a:pt x="2405077" y="145979"/>
                    <a:pt x="2408242" y="145119"/>
                    <a:pt x="2411407" y="145119"/>
                  </a:cubicBezTo>
                  <a:close/>
                  <a:moveTo>
                    <a:pt x="1690930" y="145119"/>
                  </a:moveTo>
                  <a:cubicBezTo>
                    <a:pt x="1694095" y="145119"/>
                    <a:pt x="1697261" y="145979"/>
                    <a:pt x="1699675" y="147697"/>
                  </a:cubicBezTo>
                  <a:lnTo>
                    <a:pt x="1751093" y="184300"/>
                  </a:lnTo>
                  <a:cubicBezTo>
                    <a:pt x="1755924" y="187739"/>
                    <a:pt x="1755924" y="193313"/>
                    <a:pt x="1751093" y="196750"/>
                  </a:cubicBezTo>
                  <a:lnTo>
                    <a:pt x="1716049" y="221697"/>
                  </a:lnTo>
                  <a:cubicBezTo>
                    <a:pt x="1711219" y="225135"/>
                    <a:pt x="1703388" y="225135"/>
                    <a:pt x="1698558" y="221697"/>
                  </a:cubicBezTo>
                  <a:lnTo>
                    <a:pt x="1647141" y="185095"/>
                  </a:lnTo>
                  <a:cubicBezTo>
                    <a:pt x="1642311" y="181657"/>
                    <a:pt x="1642311" y="176083"/>
                    <a:pt x="1647141" y="172644"/>
                  </a:cubicBezTo>
                  <a:lnTo>
                    <a:pt x="1682185" y="147697"/>
                  </a:lnTo>
                  <a:cubicBezTo>
                    <a:pt x="1684600" y="145979"/>
                    <a:pt x="1687765" y="145119"/>
                    <a:pt x="1690930" y="145119"/>
                  </a:cubicBezTo>
                  <a:close/>
                  <a:moveTo>
                    <a:pt x="970598" y="145119"/>
                  </a:moveTo>
                  <a:cubicBezTo>
                    <a:pt x="973764" y="145119"/>
                    <a:pt x="976928" y="145979"/>
                    <a:pt x="979344" y="147697"/>
                  </a:cubicBezTo>
                  <a:lnTo>
                    <a:pt x="1030761" y="184300"/>
                  </a:lnTo>
                  <a:cubicBezTo>
                    <a:pt x="1035591" y="187739"/>
                    <a:pt x="1035591" y="193313"/>
                    <a:pt x="1030761" y="196750"/>
                  </a:cubicBezTo>
                  <a:lnTo>
                    <a:pt x="995718" y="221697"/>
                  </a:lnTo>
                  <a:cubicBezTo>
                    <a:pt x="990886" y="225135"/>
                    <a:pt x="983055" y="225135"/>
                    <a:pt x="978226" y="221697"/>
                  </a:cubicBezTo>
                  <a:lnTo>
                    <a:pt x="926808" y="185095"/>
                  </a:lnTo>
                  <a:cubicBezTo>
                    <a:pt x="921978" y="181657"/>
                    <a:pt x="921978" y="176083"/>
                    <a:pt x="926808" y="172644"/>
                  </a:cubicBezTo>
                  <a:lnTo>
                    <a:pt x="961852" y="147697"/>
                  </a:lnTo>
                  <a:cubicBezTo>
                    <a:pt x="964268" y="145979"/>
                    <a:pt x="967432" y="145119"/>
                    <a:pt x="970598" y="145119"/>
                  </a:cubicBezTo>
                  <a:close/>
                  <a:moveTo>
                    <a:pt x="251629" y="145119"/>
                  </a:moveTo>
                  <a:cubicBezTo>
                    <a:pt x="254795" y="145119"/>
                    <a:pt x="257960" y="145979"/>
                    <a:pt x="260376" y="147697"/>
                  </a:cubicBezTo>
                  <a:lnTo>
                    <a:pt x="311793" y="184300"/>
                  </a:lnTo>
                  <a:cubicBezTo>
                    <a:pt x="316622" y="187739"/>
                    <a:pt x="316622" y="193313"/>
                    <a:pt x="311793" y="196750"/>
                  </a:cubicBezTo>
                  <a:lnTo>
                    <a:pt x="276749" y="221697"/>
                  </a:lnTo>
                  <a:cubicBezTo>
                    <a:pt x="271919" y="225135"/>
                    <a:pt x="264087" y="225135"/>
                    <a:pt x="259258" y="221697"/>
                  </a:cubicBezTo>
                  <a:lnTo>
                    <a:pt x="207840" y="185095"/>
                  </a:lnTo>
                  <a:cubicBezTo>
                    <a:pt x="203010" y="181657"/>
                    <a:pt x="203010" y="176083"/>
                    <a:pt x="207840" y="172644"/>
                  </a:cubicBezTo>
                  <a:lnTo>
                    <a:pt x="242885" y="147697"/>
                  </a:lnTo>
                  <a:cubicBezTo>
                    <a:pt x="245299" y="145979"/>
                    <a:pt x="248465" y="145119"/>
                    <a:pt x="251629" y="145119"/>
                  </a:cubicBezTo>
                  <a:close/>
                  <a:moveTo>
                    <a:pt x="173587" y="144252"/>
                  </a:moveTo>
                  <a:lnTo>
                    <a:pt x="179002" y="145779"/>
                  </a:lnTo>
                  <a:lnTo>
                    <a:pt x="187739" y="151807"/>
                  </a:lnTo>
                  <a:cubicBezTo>
                    <a:pt x="191810" y="154614"/>
                    <a:pt x="191911" y="159241"/>
                    <a:pt x="187965" y="162138"/>
                  </a:cubicBezTo>
                  <a:lnTo>
                    <a:pt x="164172" y="179615"/>
                  </a:lnTo>
                  <a:lnTo>
                    <a:pt x="163219" y="179625"/>
                  </a:lnTo>
                  <a:close/>
                  <a:moveTo>
                    <a:pt x="2817261" y="144250"/>
                  </a:moveTo>
                  <a:lnTo>
                    <a:pt x="2827290" y="178467"/>
                  </a:lnTo>
                  <a:lnTo>
                    <a:pt x="2823397" y="177319"/>
                  </a:lnTo>
                  <a:cubicBezTo>
                    <a:pt x="2819606" y="174620"/>
                    <a:pt x="2817261" y="170892"/>
                    <a:pt x="2817261" y="166774"/>
                  </a:cubicBezTo>
                  <a:close/>
                  <a:moveTo>
                    <a:pt x="2331476" y="143719"/>
                  </a:moveTo>
                  <a:cubicBezTo>
                    <a:pt x="2334102" y="143690"/>
                    <a:pt x="2336745" y="144374"/>
                    <a:pt x="2338780" y="145779"/>
                  </a:cubicBezTo>
                  <a:lnTo>
                    <a:pt x="2347517" y="151807"/>
                  </a:lnTo>
                  <a:cubicBezTo>
                    <a:pt x="2351586" y="154614"/>
                    <a:pt x="2351688" y="159241"/>
                    <a:pt x="2347743" y="162138"/>
                  </a:cubicBezTo>
                  <a:lnTo>
                    <a:pt x="2323949" y="179615"/>
                  </a:lnTo>
                  <a:cubicBezTo>
                    <a:pt x="2320004" y="182513"/>
                    <a:pt x="2313504" y="182585"/>
                    <a:pt x="2309434" y="179776"/>
                  </a:cubicBezTo>
                  <a:lnTo>
                    <a:pt x="2300698" y="173749"/>
                  </a:lnTo>
                  <a:cubicBezTo>
                    <a:pt x="2296627" y="170940"/>
                    <a:pt x="2296526" y="166314"/>
                    <a:pt x="2300471" y="163417"/>
                  </a:cubicBezTo>
                  <a:lnTo>
                    <a:pt x="2324265" y="145940"/>
                  </a:lnTo>
                  <a:cubicBezTo>
                    <a:pt x="2326238" y="144492"/>
                    <a:pt x="2328849" y="143749"/>
                    <a:pt x="2331476" y="143719"/>
                  </a:cubicBezTo>
                  <a:close/>
                  <a:moveTo>
                    <a:pt x="1610998" y="143719"/>
                  </a:moveTo>
                  <a:cubicBezTo>
                    <a:pt x="1613625" y="143690"/>
                    <a:pt x="1616268" y="144374"/>
                    <a:pt x="1618303" y="145779"/>
                  </a:cubicBezTo>
                  <a:lnTo>
                    <a:pt x="1627039" y="151807"/>
                  </a:lnTo>
                  <a:cubicBezTo>
                    <a:pt x="1631110" y="154614"/>
                    <a:pt x="1631211" y="159241"/>
                    <a:pt x="1627265" y="162138"/>
                  </a:cubicBezTo>
                  <a:lnTo>
                    <a:pt x="1603471" y="179615"/>
                  </a:lnTo>
                  <a:cubicBezTo>
                    <a:pt x="1599526" y="182513"/>
                    <a:pt x="1593027" y="182585"/>
                    <a:pt x="1588956" y="179776"/>
                  </a:cubicBezTo>
                  <a:lnTo>
                    <a:pt x="1580221" y="173749"/>
                  </a:lnTo>
                  <a:cubicBezTo>
                    <a:pt x="1576150" y="170940"/>
                    <a:pt x="1576048" y="166314"/>
                    <a:pt x="1579994" y="163417"/>
                  </a:cubicBezTo>
                  <a:lnTo>
                    <a:pt x="1603788" y="145940"/>
                  </a:lnTo>
                  <a:cubicBezTo>
                    <a:pt x="1605761" y="144492"/>
                    <a:pt x="1608372" y="143749"/>
                    <a:pt x="1610998" y="143719"/>
                  </a:cubicBezTo>
                  <a:close/>
                  <a:moveTo>
                    <a:pt x="890666" y="143719"/>
                  </a:moveTo>
                  <a:cubicBezTo>
                    <a:pt x="893293" y="143690"/>
                    <a:pt x="895935" y="144374"/>
                    <a:pt x="897971" y="145779"/>
                  </a:cubicBezTo>
                  <a:lnTo>
                    <a:pt x="906708" y="151807"/>
                  </a:lnTo>
                  <a:cubicBezTo>
                    <a:pt x="910777" y="154614"/>
                    <a:pt x="910880" y="159241"/>
                    <a:pt x="906934" y="162138"/>
                  </a:cubicBezTo>
                  <a:lnTo>
                    <a:pt x="883140" y="179615"/>
                  </a:lnTo>
                  <a:cubicBezTo>
                    <a:pt x="879195" y="182513"/>
                    <a:pt x="872695" y="182585"/>
                    <a:pt x="868624" y="179776"/>
                  </a:cubicBezTo>
                  <a:lnTo>
                    <a:pt x="859889" y="173749"/>
                  </a:lnTo>
                  <a:cubicBezTo>
                    <a:pt x="855818" y="170940"/>
                    <a:pt x="855716" y="166314"/>
                    <a:pt x="859663" y="163417"/>
                  </a:cubicBezTo>
                  <a:lnTo>
                    <a:pt x="883456" y="145940"/>
                  </a:lnTo>
                  <a:cubicBezTo>
                    <a:pt x="885429" y="144492"/>
                    <a:pt x="888040" y="143749"/>
                    <a:pt x="890666" y="143719"/>
                  </a:cubicBezTo>
                  <a:close/>
                  <a:moveTo>
                    <a:pt x="2209865" y="143500"/>
                  </a:moveTo>
                  <a:lnTo>
                    <a:pt x="2242280" y="143501"/>
                  </a:lnTo>
                  <a:cubicBezTo>
                    <a:pt x="2252299" y="143501"/>
                    <a:pt x="2260421" y="149282"/>
                    <a:pt x="2260421" y="156414"/>
                  </a:cubicBezTo>
                  <a:lnTo>
                    <a:pt x="2260421" y="171719"/>
                  </a:lnTo>
                  <a:cubicBezTo>
                    <a:pt x="2260422" y="178850"/>
                    <a:pt x="2252299" y="184632"/>
                    <a:pt x="2242280" y="184631"/>
                  </a:cubicBezTo>
                  <a:lnTo>
                    <a:pt x="2209865" y="184631"/>
                  </a:lnTo>
                  <a:cubicBezTo>
                    <a:pt x="2199848" y="184632"/>
                    <a:pt x="2191726" y="178850"/>
                    <a:pt x="2191726" y="171719"/>
                  </a:cubicBezTo>
                  <a:lnTo>
                    <a:pt x="2191726" y="156413"/>
                  </a:lnTo>
                  <a:cubicBezTo>
                    <a:pt x="2191726" y="149282"/>
                    <a:pt x="2199848" y="143501"/>
                    <a:pt x="2209865" y="143500"/>
                  </a:cubicBezTo>
                  <a:close/>
                  <a:moveTo>
                    <a:pt x="1489534" y="143500"/>
                  </a:moveTo>
                  <a:lnTo>
                    <a:pt x="1521948" y="143501"/>
                  </a:lnTo>
                  <a:cubicBezTo>
                    <a:pt x="1531967" y="143501"/>
                    <a:pt x="1540089" y="149282"/>
                    <a:pt x="1540089" y="156414"/>
                  </a:cubicBezTo>
                  <a:lnTo>
                    <a:pt x="1540089" y="171719"/>
                  </a:lnTo>
                  <a:cubicBezTo>
                    <a:pt x="1540089" y="178850"/>
                    <a:pt x="1531967" y="184632"/>
                    <a:pt x="1521949" y="184631"/>
                  </a:cubicBezTo>
                  <a:lnTo>
                    <a:pt x="1489534" y="184631"/>
                  </a:lnTo>
                  <a:cubicBezTo>
                    <a:pt x="1479515" y="184632"/>
                    <a:pt x="1471393" y="178850"/>
                    <a:pt x="1471393" y="171719"/>
                  </a:cubicBezTo>
                  <a:lnTo>
                    <a:pt x="1471393" y="156413"/>
                  </a:lnTo>
                  <a:cubicBezTo>
                    <a:pt x="1471393" y="149282"/>
                    <a:pt x="1479515" y="143501"/>
                    <a:pt x="1489534" y="143500"/>
                  </a:cubicBezTo>
                  <a:close/>
                  <a:moveTo>
                    <a:pt x="770565" y="143500"/>
                  </a:moveTo>
                  <a:lnTo>
                    <a:pt x="802980" y="143501"/>
                  </a:lnTo>
                  <a:cubicBezTo>
                    <a:pt x="812999" y="143501"/>
                    <a:pt x="821120" y="149282"/>
                    <a:pt x="821120" y="156414"/>
                  </a:cubicBezTo>
                  <a:lnTo>
                    <a:pt x="821120" y="171719"/>
                  </a:lnTo>
                  <a:cubicBezTo>
                    <a:pt x="821120" y="178850"/>
                    <a:pt x="812999" y="184632"/>
                    <a:pt x="802980" y="184631"/>
                  </a:cubicBezTo>
                  <a:lnTo>
                    <a:pt x="770565" y="184631"/>
                  </a:lnTo>
                  <a:cubicBezTo>
                    <a:pt x="760548" y="184632"/>
                    <a:pt x="752426" y="178850"/>
                    <a:pt x="752426" y="171719"/>
                  </a:cubicBezTo>
                  <a:lnTo>
                    <a:pt x="752426" y="156413"/>
                  </a:lnTo>
                  <a:cubicBezTo>
                    <a:pt x="752426" y="149282"/>
                    <a:pt x="760548" y="143501"/>
                    <a:pt x="770565" y="143500"/>
                  </a:cubicBezTo>
                  <a:close/>
                  <a:moveTo>
                    <a:pt x="2594923" y="104185"/>
                  </a:moveTo>
                  <a:cubicBezTo>
                    <a:pt x="2596830" y="104209"/>
                    <a:pt x="2598725" y="104751"/>
                    <a:pt x="2600154" y="105805"/>
                  </a:cubicBezTo>
                  <a:lnTo>
                    <a:pt x="2623823" y="123262"/>
                  </a:lnTo>
                  <a:cubicBezTo>
                    <a:pt x="2626682" y="125371"/>
                    <a:pt x="2626598" y="128730"/>
                    <a:pt x="2623636" y="130765"/>
                  </a:cubicBezTo>
                  <a:lnTo>
                    <a:pt x="2615512" y="136347"/>
                  </a:lnTo>
                  <a:cubicBezTo>
                    <a:pt x="2612551" y="138382"/>
                    <a:pt x="2607831" y="138322"/>
                    <a:pt x="2604973" y="136213"/>
                  </a:cubicBezTo>
                  <a:lnTo>
                    <a:pt x="2581303" y="118756"/>
                  </a:lnTo>
                  <a:cubicBezTo>
                    <a:pt x="2578446" y="116648"/>
                    <a:pt x="2578528" y="113290"/>
                    <a:pt x="2581491" y="111254"/>
                  </a:cubicBezTo>
                  <a:lnTo>
                    <a:pt x="2589615" y="105673"/>
                  </a:lnTo>
                  <a:cubicBezTo>
                    <a:pt x="2591095" y="104655"/>
                    <a:pt x="2593016" y="104161"/>
                    <a:pt x="2594923" y="104185"/>
                  </a:cubicBezTo>
                  <a:close/>
                  <a:moveTo>
                    <a:pt x="1874446" y="104185"/>
                  </a:moveTo>
                  <a:lnTo>
                    <a:pt x="1879677" y="105805"/>
                  </a:lnTo>
                  <a:lnTo>
                    <a:pt x="1903346" y="123262"/>
                  </a:lnTo>
                  <a:cubicBezTo>
                    <a:pt x="1906204" y="125371"/>
                    <a:pt x="1906121" y="128730"/>
                    <a:pt x="1903158" y="130765"/>
                  </a:cubicBezTo>
                  <a:lnTo>
                    <a:pt x="1895035" y="136347"/>
                  </a:lnTo>
                  <a:cubicBezTo>
                    <a:pt x="1892073" y="138382"/>
                    <a:pt x="1887353" y="138322"/>
                    <a:pt x="1884495" y="136213"/>
                  </a:cubicBezTo>
                  <a:lnTo>
                    <a:pt x="1860826" y="118756"/>
                  </a:lnTo>
                  <a:cubicBezTo>
                    <a:pt x="1857968" y="116648"/>
                    <a:pt x="1858050" y="113290"/>
                    <a:pt x="1861013" y="111254"/>
                  </a:cubicBezTo>
                  <a:lnTo>
                    <a:pt x="1869137" y="105673"/>
                  </a:lnTo>
                  <a:cubicBezTo>
                    <a:pt x="1870617" y="104655"/>
                    <a:pt x="1872538" y="104161"/>
                    <a:pt x="1874446" y="104185"/>
                  </a:cubicBezTo>
                  <a:close/>
                  <a:moveTo>
                    <a:pt x="1154113" y="104185"/>
                  </a:moveTo>
                  <a:cubicBezTo>
                    <a:pt x="1156021" y="104209"/>
                    <a:pt x="1157915" y="104751"/>
                    <a:pt x="1159345" y="105805"/>
                  </a:cubicBezTo>
                  <a:lnTo>
                    <a:pt x="1183014" y="123262"/>
                  </a:lnTo>
                  <a:cubicBezTo>
                    <a:pt x="1185873" y="125371"/>
                    <a:pt x="1185789" y="128730"/>
                    <a:pt x="1182827" y="130765"/>
                  </a:cubicBezTo>
                  <a:lnTo>
                    <a:pt x="1174703" y="136347"/>
                  </a:lnTo>
                  <a:cubicBezTo>
                    <a:pt x="1171741" y="138382"/>
                    <a:pt x="1167022" y="138322"/>
                    <a:pt x="1164163" y="136213"/>
                  </a:cubicBezTo>
                  <a:lnTo>
                    <a:pt x="1140495" y="118756"/>
                  </a:lnTo>
                  <a:cubicBezTo>
                    <a:pt x="1137635" y="116648"/>
                    <a:pt x="1137719" y="113290"/>
                    <a:pt x="1140681" y="111254"/>
                  </a:cubicBezTo>
                  <a:lnTo>
                    <a:pt x="1148805" y="105673"/>
                  </a:lnTo>
                  <a:cubicBezTo>
                    <a:pt x="1150286" y="104655"/>
                    <a:pt x="1152206" y="104161"/>
                    <a:pt x="1154113" y="104185"/>
                  </a:cubicBezTo>
                  <a:close/>
                  <a:moveTo>
                    <a:pt x="435145" y="104185"/>
                  </a:moveTo>
                  <a:lnTo>
                    <a:pt x="440376" y="105805"/>
                  </a:lnTo>
                  <a:lnTo>
                    <a:pt x="464046" y="123262"/>
                  </a:lnTo>
                  <a:cubicBezTo>
                    <a:pt x="466905" y="125371"/>
                    <a:pt x="466821" y="128730"/>
                    <a:pt x="463859" y="130765"/>
                  </a:cubicBezTo>
                  <a:lnTo>
                    <a:pt x="455734" y="136347"/>
                  </a:lnTo>
                  <a:cubicBezTo>
                    <a:pt x="452773" y="138382"/>
                    <a:pt x="448054" y="138322"/>
                    <a:pt x="445196" y="136213"/>
                  </a:cubicBezTo>
                  <a:lnTo>
                    <a:pt x="421526" y="118756"/>
                  </a:lnTo>
                  <a:cubicBezTo>
                    <a:pt x="418668" y="116648"/>
                    <a:pt x="418751" y="113290"/>
                    <a:pt x="421713" y="111254"/>
                  </a:cubicBezTo>
                  <a:lnTo>
                    <a:pt x="429837" y="105673"/>
                  </a:lnTo>
                  <a:cubicBezTo>
                    <a:pt x="431317" y="104655"/>
                    <a:pt x="433238" y="104161"/>
                    <a:pt x="435145" y="104185"/>
                  </a:cubicBezTo>
                  <a:close/>
                  <a:moveTo>
                    <a:pt x="2393364" y="90080"/>
                  </a:moveTo>
                  <a:cubicBezTo>
                    <a:pt x="2395430" y="89997"/>
                    <a:pt x="2397553" y="90200"/>
                    <a:pt x="2399623" y="90727"/>
                  </a:cubicBezTo>
                  <a:lnTo>
                    <a:pt x="2424947" y="97175"/>
                  </a:lnTo>
                  <a:cubicBezTo>
                    <a:pt x="2433230" y="99283"/>
                    <a:pt x="2437543" y="105772"/>
                    <a:pt x="2434580" y="111667"/>
                  </a:cubicBezTo>
                  <a:lnTo>
                    <a:pt x="2426456" y="127838"/>
                  </a:lnTo>
                  <a:cubicBezTo>
                    <a:pt x="2423495" y="133733"/>
                    <a:pt x="2414379" y="136804"/>
                    <a:pt x="2406097" y="134695"/>
                  </a:cubicBezTo>
                  <a:lnTo>
                    <a:pt x="2380772" y="128248"/>
                  </a:lnTo>
                  <a:cubicBezTo>
                    <a:pt x="2372490" y="126139"/>
                    <a:pt x="2368177" y="119650"/>
                    <a:pt x="2371140" y="113755"/>
                  </a:cubicBezTo>
                  <a:lnTo>
                    <a:pt x="2379264" y="97584"/>
                  </a:lnTo>
                  <a:cubicBezTo>
                    <a:pt x="2381485" y="93163"/>
                    <a:pt x="2387168" y="90330"/>
                    <a:pt x="2393364" y="90080"/>
                  </a:cubicBezTo>
                  <a:close/>
                  <a:moveTo>
                    <a:pt x="1672888" y="90080"/>
                  </a:moveTo>
                  <a:cubicBezTo>
                    <a:pt x="1674953" y="89997"/>
                    <a:pt x="1677075" y="90200"/>
                    <a:pt x="1679146" y="90727"/>
                  </a:cubicBezTo>
                  <a:lnTo>
                    <a:pt x="1704470" y="97175"/>
                  </a:lnTo>
                  <a:cubicBezTo>
                    <a:pt x="1712753" y="99283"/>
                    <a:pt x="1717066" y="105772"/>
                    <a:pt x="1714103" y="111667"/>
                  </a:cubicBezTo>
                  <a:lnTo>
                    <a:pt x="1705979" y="127838"/>
                  </a:lnTo>
                  <a:cubicBezTo>
                    <a:pt x="1703017" y="133733"/>
                    <a:pt x="1693902" y="136804"/>
                    <a:pt x="1685621" y="134695"/>
                  </a:cubicBezTo>
                  <a:lnTo>
                    <a:pt x="1660295" y="128248"/>
                  </a:lnTo>
                  <a:cubicBezTo>
                    <a:pt x="1652014" y="126139"/>
                    <a:pt x="1647701" y="119650"/>
                    <a:pt x="1650662" y="113755"/>
                  </a:cubicBezTo>
                  <a:lnTo>
                    <a:pt x="1658786" y="97584"/>
                  </a:lnTo>
                  <a:cubicBezTo>
                    <a:pt x="1661008" y="93163"/>
                    <a:pt x="1666691" y="90330"/>
                    <a:pt x="1672888" y="90080"/>
                  </a:cubicBezTo>
                  <a:close/>
                  <a:moveTo>
                    <a:pt x="952555" y="90080"/>
                  </a:moveTo>
                  <a:cubicBezTo>
                    <a:pt x="954621" y="89997"/>
                    <a:pt x="956743" y="90200"/>
                    <a:pt x="958815" y="90727"/>
                  </a:cubicBezTo>
                  <a:lnTo>
                    <a:pt x="984139" y="97175"/>
                  </a:lnTo>
                  <a:cubicBezTo>
                    <a:pt x="992420" y="99283"/>
                    <a:pt x="996733" y="105772"/>
                    <a:pt x="993772" y="111667"/>
                  </a:cubicBezTo>
                  <a:lnTo>
                    <a:pt x="985648" y="127838"/>
                  </a:lnTo>
                  <a:cubicBezTo>
                    <a:pt x="982685" y="133733"/>
                    <a:pt x="973571" y="136804"/>
                    <a:pt x="965288" y="134695"/>
                  </a:cubicBezTo>
                  <a:lnTo>
                    <a:pt x="939964" y="128248"/>
                  </a:lnTo>
                  <a:cubicBezTo>
                    <a:pt x="931681" y="126139"/>
                    <a:pt x="927368" y="119650"/>
                    <a:pt x="930330" y="113755"/>
                  </a:cubicBezTo>
                  <a:lnTo>
                    <a:pt x="938455" y="97584"/>
                  </a:lnTo>
                  <a:cubicBezTo>
                    <a:pt x="940677" y="93163"/>
                    <a:pt x="946359" y="90330"/>
                    <a:pt x="952555" y="90080"/>
                  </a:cubicBezTo>
                  <a:close/>
                  <a:moveTo>
                    <a:pt x="233587" y="90080"/>
                  </a:moveTo>
                  <a:cubicBezTo>
                    <a:pt x="235653" y="89997"/>
                    <a:pt x="237775" y="90200"/>
                    <a:pt x="239846" y="90727"/>
                  </a:cubicBezTo>
                  <a:lnTo>
                    <a:pt x="265170" y="97175"/>
                  </a:lnTo>
                  <a:cubicBezTo>
                    <a:pt x="273453" y="99283"/>
                    <a:pt x="277765" y="105772"/>
                    <a:pt x="274803" y="111667"/>
                  </a:cubicBezTo>
                  <a:lnTo>
                    <a:pt x="266679" y="127838"/>
                  </a:lnTo>
                  <a:cubicBezTo>
                    <a:pt x="263718" y="133733"/>
                    <a:pt x="254602" y="136804"/>
                    <a:pt x="246320" y="134695"/>
                  </a:cubicBezTo>
                  <a:lnTo>
                    <a:pt x="220995" y="128248"/>
                  </a:lnTo>
                  <a:cubicBezTo>
                    <a:pt x="212713" y="126139"/>
                    <a:pt x="208401" y="119650"/>
                    <a:pt x="211363" y="113755"/>
                  </a:cubicBezTo>
                  <a:lnTo>
                    <a:pt x="219487" y="97584"/>
                  </a:lnTo>
                  <a:cubicBezTo>
                    <a:pt x="221708" y="93163"/>
                    <a:pt x="227391" y="90330"/>
                    <a:pt x="233587" y="90080"/>
                  </a:cubicBezTo>
                  <a:close/>
                  <a:moveTo>
                    <a:pt x="2729605" y="89437"/>
                  </a:moveTo>
                  <a:cubicBezTo>
                    <a:pt x="2738676" y="89437"/>
                    <a:pt x="2747748" y="91901"/>
                    <a:pt x="2754669" y="96827"/>
                  </a:cubicBezTo>
                  <a:lnTo>
                    <a:pt x="2792634" y="123853"/>
                  </a:lnTo>
                  <a:cubicBezTo>
                    <a:pt x="2796095" y="126316"/>
                    <a:pt x="2798689" y="129162"/>
                    <a:pt x="2800420" y="132200"/>
                  </a:cubicBezTo>
                  <a:lnTo>
                    <a:pt x="2802317" y="139139"/>
                  </a:lnTo>
                  <a:lnTo>
                    <a:pt x="2802909" y="139139"/>
                  </a:lnTo>
                  <a:cubicBezTo>
                    <a:pt x="2802945" y="139268"/>
                    <a:pt x="2802980" y="139398"/>
                    <a:pt x="2803016" y="139528"/>
                  </a:cubicBezTo>
                  <a:lnTo>
                    <a:pt x="2802612" y="140221"/>
                  </a:lnTo>
                  <a:lnTo>
                    <a:pt x="2803016" y="141695"/>
                  </a:lnTo>
                  <a:lnTo>
                    <a:pt x="2801754" y="141695"/>
                  </a:lnTo>
                  <a:lnTo>
                    <a:pt x="2792634" y="157369"/>
                  </a:lnTo>
                  <a:lnTo>
                    <a:pt x="2754669" y="184396"/>
                  </a:lnTo>
                  <a:cubicBezTo>
                    <a:pt x="2740826" y="194250"/>
                    <a:pt x="2718384" y="194250"/>
                    <a:pt x="2704542" y="184396"/>
                  </a:cubicBezTo>
                  <a:lnTo>
                    <a:pt x="2666577" y="157369"/>
                  </a:lnTo>
                  <a:lnTo>
                    <a:pt x="2657456" y="141695"/>
                  </a:lnTo>
                  <a:lnTo>
                    <a:pt x="2656196" y="141695"/>
                  </a:lnTo>
                  <a:lnTo>
                    <a:pt x="2656599" y="140220"/>
                  </a:lnTo>
                  <a:lnTo>
                    <a:pt x="2656196" y="139528"/>
                  </a:lnTo>
                  <a:lnTo>
                    <a:pt x="2656302" y="139139"/>
                  </a:lnTo>
                  <a:lnTo>
                    <a:pt x="2656894" y="139139"/>
                  </a:lnTo>
                  <a:lnTo>
                    <a:pt x="2658790" y="132200"/>
                  </a:lnTo>
                  <a:cubicBezTo>
                    <a:pt x="2660521" y="129162"/>
                    <a:pt x="2663117" y="126316"/>
                    <a:pt x="2666577" y="123853"/>
                  </a:cubicBezTo>
                  <a:lnTo>
                    <a:pt x="2704542" y="96828"/>
                  </a:lnTo>
                  <a:cubicBezTo>
                    <a:pt x="2711463" y="91901"/>
                    <a:pt x="2720534" y="89437"/>
                    <a:pt x="2729605" y="89437"/>
                  </a:cubicBezTo>
                  <a:close/>
                  <a:moveTo>
                    <a:pt x="2512643" y="89437"/>
                  </a:moveTo>
                  <a:cubicBezTo>
                    <a:pt x="2521715" y="89437"/>
                    <a:pt x="2530787" y="91900"/>
                    <a:pt x="2537708" y="96827"/>
                  </a:cubicBezTo>
                  <a:lnTo>
                    <a:pt x="2575672" y="123852"/>
                  </a:lnTo>
                  <a:lnTo>
                    <a:pt x="2584567" y="139139"/>
                  </a:lnTo>
                  <a:lnTo>
                    <a:pt x="2585948" y="139139"/>
                  </a:lnTo>
                  <a:cubicBezTo>
                    <a:pt x="2585984" y="139268"/>
                    <a:pt x="2586019" y="139398"/>
                    <a:pt x="2586054" y="139528"/>
                  </a:cubicBezTo>
                  <a:lnTo>
                    <a:pt x="2585424" y="140612"/>
                  </a:lnTo>
                  <a:lnTo>
                    <a:pt x="2586054" y="141695"/>
                  </a:lnTo>
                  <a:lnTo>
                    <a:pt x="2584793" y="141695"/>
                  </a:lnTo>
                  <a:lnTo>
                    <a:pt x="2575672" y="157369"/>
                  </a:lnTo>
                  <a:lnTo>
                    <a:pt x="2537708" y="184395"/>
                  </a:lnTo>
                  <a:cubicBezTo>
                    <a:pt x="2523865" y="194248"/>
                    <a:pt x="2501422" y="194248"/>
                    <a:pt x="2487581" y="184395"/>
                  </a:cubicBezTo>
                  <a:lnTo>
                    <a:pt x="2449615" y="157369"/>
                  </a:lnTo>
                  <a:lnTo>
                    <a:pt x="2440495" y="141695"/>
                  </a:lnTo>
                  <a:lnTo>
                    <a:pt x="2439233" y="141695"/>
                  </a:lnTo>
                  <a:lnTo>
                    <a:pt x="2439864" y="140612"/>
                  </a:lnTo>
                  <a:lnTo>
                    <a:pt x="2439233" y="139528"/>
                  </a:lnTo>
                  <a:cubicBezTo>
                    <a:pt x="2439269" y="139398"/>
                    <a:pt x="2439304" y="139268"/>
                    <a:pt x="2439340" y="139139"/>
                  </a:cubicBezTo>
                  <a:lnTo>
                    <a:pt x="2440721" y="139139"/>
                  </a:lnTo>
                  <a:lnTo>
                    <a:pt x="2449615" y="123852"/>
                  </a:lnTo>
                  <a:lnTo>
                    <a:pt x="2487581" y="96827"/>
                  </a:lnTo>
                  <a:cubicBezTo>
                    <a:pt x="2494502" y="91900"/>
                    <a:pt x="2503572" y="89437"/>
                    <a:pt x="2512643" y="89437"/>
                  </a:cubicBezTo>
                  <a:close/>
                  <a:moveTo>
                    <a:pt x="2009128" y="89437"/>
                  </a:moveTo>
                  <a:cubicBezTo>
                    <a:pt x="2018200" y="89437"/>
                    <a:pt x="2027271" y="91901"/>
                    <a:pt x="2034192" y="96827"/>
                  </a:cubicBezTo>
                  <a:lnTo>
                    <a:pt x="2072156" y="123853"/>
                  </a:lnTo>
                  <a:cubicBezTo>
                    <a:pt x="2075617" y="126316"/>
                    <a:pt x="2078212" y="129162"/>
                    <a:pt x="2079942" y="132200"/>
                  </a:cubicBezTo>
                  <a:lnTo>
                    <a:pt x="2081839" y="139139"/>
                  </a:lnTo>
                  <a:lnTo>
                    <a:pt x="2082432" y="139139"/>
                  </a:lnTo>
                  <a:cubicBezTo>
                    <a:pt x="2082467" y="139268"/>
                    <a:pt x="2082502" y="139398"/>
                    <a:pt x="2082538" y="139528"/>
                  </a:cubicBezTo>
                  <a:lnTo>
                    <a:pt x="2082135" y="140220"/>
                  </a:lnTo>
                  <a:lnTo>
                    <a:pt x="2082538" y="141695"/>
                  </a:lnTo>
                  <a:lnTo>
                    <a:pt x="2081278" y="141695"/>
                  </a:lnTo>
                  <a:lnTo>
                    <a:pt x="2072156" y="157369"/>
                  </a:lnTo>
                  <a:lnTo>
                    <a:pt x="2034192" y="184396"/>
                  </a:lnTo>
                  <a:cubicBezTo>
                    <a:pt x="2020349" y="194250"/>
                    <a:pt x="1997907" y="194250"/>
                    <a:pt x="1984064" y="184396"/>
                  </a:cubicBezTo>
                  <a:lnTo>
                    <a:pt x="1946099" y="157369"/>
                  </a:lnTo>
                  <a:lnTo>
                    <a:pt x="1936978" y="141695"/>
                  </a:lnTo>
                  <a:lnTo>
                    <a:pt x="1935718" y="141695"/>
                  </a:lnTo>
                  <a:lnTo>
                    <a:pt x="1936121" y="140220"/>
                  </a:lnTo>
                  <a:lnTo>
                    <a:pt x="1935718" y="139528"/>
                  </a:lnTo>
                  <a:cubicBezTo>
                    <a:pt x="1935753" y="139398"/>
                    <a:pt x="1935789" y="139268"/>
                    <a:pt x="1935824" y="139139"/>
                  </a:cubicBezTo>
                  <a:lnTo>
                    <a:pt x="1936417" y="139139"/>
                  </a:lnTo>
                  <a:lnTo>
                    <a:pt x="1938313" y="132200"/>
                  </a:lnTo>
                  <a:cubicBezTo>
                    <a:pt x="1940044" y="129162"/>
                    <a:pt x="1942639" y="126316"/>
                    <a:pt x="1946099" y="123853"/>
                  </a:cubicBezTo>
                  <a:lnTo>
                    <a:pt x="1984064" y="96828"/>
                  </a:lnTo>
                  <a:cubicBezTo>
                    <a:pt x="1990985" y="91901"/>
                    <a:pt x="2000056" y="89437"/>
                    <a:pt x="2009128" y="89437"/>
                  </a:cubicBezTo>
                  <a:close/>
                  <a:moveTo>
                    <a:pt x="1792166" y="89437"/>
                  </a:moveTo>
                  <a:cubicBezTo>
                    <a:pt x="1801237" y="89437"/>
                    <a:pt x="1810310" y="91900"/>
                    <a:pt x="1817230" y="96827"/>
                  </a:cubicBezTo>
                  <a:lnTo>
                    <a:pt x="1855195" y="123852"/>
                  </a:lnTo>
                  <a:lnTo>
                    <a:pt x="1864090" y="139139"/>
                  </a:lnTo>
                  <a:lnTo>
                    <a:pt x="1865471" y="139139"/>
                  </a:lnTo>
                  <a:cubicBezTo>
                    <a:pt x="1865506" y="139268"/>
                    <a:pt x="1865541" y="139398"/>
                    <a:pt x="1865577" y="139528"/>
                  </a:cubicBezTo>
                  <a:lnTo>
                    <a:pt x="1864946" y="140612"/>
                  </a:lnTo>
                  <a:lnTo>
                    <a:pt x="1865577" y="141695"/>
                  </a:lnTo>
                  <a:lnTo>
                    <a:pt x="1864317" y="141695"/>
                  </a:lnTo>
                  <a:lnTo>
                    <a:pt x="1855195" y="157369"/>
                  </a:lnTo>
                  <a:lnTo>
                    <a:pt x="1817230" y="184395"/>
                  </a:lnTo>
                  <a:cubicBezTo>
                    <a:pt x="1803388" y="194248"/>
                    <a:pt x="1780945" y="194248"/>
                    <a:pt x="1767103" y="184395"/>
                  </a:cubicBezTo>
                  <a:lnTo>
                    <a:pt x="1729138" y="157369"/>
                  </a:lnTo>
                  <a:lnTo>
                    <a:pt x="1720017" y="141695"/>
                  </a:lnTo>
                  <a:lnTo>
                    <a:pt x="1718757" y="141695"/>
                  </a:lnTo>
                  <a:lnTo>
                    <a:pt x="1719387" y="140612"/>
                  </a:lnTo>
                  <a:lnTo>
                    <a:pt x="1718757" y="139528"/>
                  </a:lnTo>
                  <a:cubicBezTo>
                    <a:pt x="1718792" y="139398"/>
                    <a:pt x="1718828" y="139268"/>
                    <a:pt x="1718863" y="139139"/>
                  </a:cubicBezTo>
                  <a:lnTo>
                    <a:pt x="1720243" y="139139"/>
                  </a:lnTo>
                  <a:lnTo>
                    <a:pt x="1729138" y="123852"/>
                  </a:lnTo>
                  <a:lnTo>
                    <a:pt x="1767103" y="96827"/>
                  </a:lnTo>
                  <a:cubicBezTo>
                    <a:pt x="1774024" y="91900"/>
                    <a:pt x="1783095" y="89437"/>
                    <a:pt x="1792166" y="89437"/>
                  </a:cubicBezTo>
                  <a:close/>
                  <a:moveTo>
                    <a:pt x="1288797" y="89437"/>
                  </a:moveTo>
                  <a:cubicBezTo>
                    <a:pt x="1297867" y="89437"/>
                    <a:pt x="1306938" y="91901"/>
                    <a:pt x="1313860" y="96827"/>
                  </a:cubicBezTo>
                  <a:lnTo>
                    <a:pt x="1351825" y="123853"/>
                  </a:lnTo>
                  <a:cubicBezTo>
                    <a:pt x="1355284" y="126316"/>
                    <a:pt x="1357880" y="129162"/>
                    <a:pt x="1359611" y="132200"/>
                  </a:cubicBezTo>
                  <a:lnTo>
                    <a:pt x="1361507" y="139139"/>
                  </a:lnTo>
                  <a:lnTo>
                    <a:pt x="1362100" y="139139"/>
                  </a:lnTo>
                  <a:cubicBezTo>
                    <a:pt x="1362135" y="139268"/>
                    <a:pt x="1362171" y="139398"/>
                    <a:pt x="1362205" y="139528"/>
                  </a:cubicBezTo>
                  <a:lnTo>
                    <a:pt x="1361803" y="140220"/>
                  </a:lnTo>
                  <a:lnTo>
                    <a:pt x="1362205" y="141695"/>
                  </a:lnTo>
                  <a:lnTo>
                    <a:pt x="1360945" y="141695"/>
                  </a:lnTo>
                  <a:lnTo>
                    <a:pt x="1351825" y="157369"/>
                  </a:lnTo>
                  <a:lnTo>
                    <a:pt x="1313860" y="184396"/>
                  </a:lnTo>
                  <a:cubicBezTo>
                    <a:pt x="1300017" y="194250"/>
                    <a:pt x="1277574" y="194250"/>
                    <a:pt x="1263732" y="184396"/>
                  </a:cubicBezTo>
                  <a:lnTo>
                    <a:pt x="1225768" y="157369"/>
                  </a:lnTo>
                  <a:lnTo>
                    <a:pt x="1216646" y="141695"/>
                  </a:lnTo>
                  <a:lnTo>
                    <a:pt x="1215386" y="141695"/>
                  </a:lnTo>
                  <a:lnTo>
                    <a:pt x="1215789" y="140220"/>
                  </a:lnTo>
                  <a:lnTo>
                    <a:pt x="1215386" y="139528"/>
                  </a:lnTo>
                  <a:lnTo>
                    <a:pt x="1215492" y="139139"/>
                  </a:lnTo>
                  <a:lnTo>
                    <a:pt x="1216085" y="139139"/>
                  </a:lnTo>
                  <a:lnTo>
                    <a:pt x="1217981" y="132200"/>
                  </a:lnTo>
                  <a:cubicBezTo>
                    <a:pt x="1219712" y="129162"/>
                    <a:pt x="1222307" y="126316"/>
                    <a:pt x="1225768" y="123853"/>
                  </a:cubicBezTo>
                  <a:lnTo>
                    <a:pt x="1263732" y="96828"/>
                  </a:lnTo>
                  <a:cubicBezTo>
                    <a:pt x="1270653" y="91901"/>
                    <a:pt x="1279724" y="89437"/>
                    <a:pt x="1288797" y="89437"/>
                  </a:cubicBezTo>
                  <a:close/>
                  <a:moveTo>
                    <a:pt x="1071835" y="89437"/>
                  </a:moveTo>
                  <a:cubicBezTo>
                    <a:pt x="1080905" y="89437"/>
                    <a:pt x="1089977" y="91900"/>
                    <a:pt x="1096898" y="96827"/>
                  </a:cubicBezTo>
                  <a:lnTo>
                    <a:pt x="1134864" y="123852"/>
                  </a:lnTo>
                  <a:lnTo>
                    <a:pt x="1143758" y="139139"/>
                  </a:lnTo>
                  <a:lnTo>
                    <a:pt x="1145139" y="139139"/>
                  </a:lnTo>
                  <a:cubicBezTo>
                    <a:pt x="1145173" y="139268"/>
                    <a:pt x="1145209" y="139398"/>
                    <a:pt x="1145244" y="139528"/>
                  </a:cubicBezTo>
                  <a:lnTo>
                    <a:pt x="1144615" y="140612"/>
                  </a:lnTo>
                  <a:lnTo>
                    <a:pt x="1145244" y="141695"/>
                  </a:lnTo>
                  <a:lnTo>
                    <a:pt x="1143984" y="141695"/>
                  </a:lnTo>
                  <a:lnTo>
                    <a:pt x="1134864" y="157369"/>
                  </a:lnTo>
                  <a:lnTo>
                    <a:pt x="1096898" y="184395"/>
                  </a:lnTo>
                  <a:cubicBezTo>
                    <a:pt x="1083056" y="194248"/>
                    <a:pt x="1060613" y="194248"/>
                    <a:pt x="1046771" y="184395"/>
                  </a:cubicBezTo>
                  <a:lnTo>
                    <a:pt x="1008806" y="157369"/>
                  </a:lnTo>
                  <a:lnTo>
                    <a:pt x="999684" y="141695"/>
                  </a:lnTo>
                  <a:lnTo>
                    <a:pt x="998424" y="141695"/>
                  </a:lnTo>
                  <a:lnTo>
                    <a:pt x="999055" y="140612"/>
                  </a:lnTo>
                  <a:lnTo>
                    <a:pt x="998424" y="139528"/>
                  </a:lnTo>
                  <a:cubicBezTo>
                    <a:pt x="998461" y="139398"/>
                    <a:pt x="998495" y="139268"/>
                    <a:pt x="998530" y="139139"/>
                  </a:cubicBezTo>
                  <a:lnTo>
                    <a:pt x="999910" y="139139"/>
                  </a:lnTo>
                  <a:lnTo>
                    <a:pt x="1008806" y="123852"/>
                  </a:lnTo>
                  <a:lnTo>
                    <a:pt x="1046771" y="96827"/>
                  </a:lnTo>
                  <a:cubicBezTo>
                    <a:pt x="1053692" y="91900"/>
                    <a:pt x="1062763" y="89437"/>
                    <a:pt x="1071835" y="89437"/>
                  </a:cubicBezTo>
                  <a:close/>
                  <a:moveTo>
                    <a:pt x="569828" y="89437"/>
                  </a:moveTo>
                  <a:cubicBezTo>
                    <a:pt x="578899" y="89437"/>
                    <a:pt x="587971" y="91901"/>
                    <a:pt x="594892" y="96827"/>
                  </a:cubicBezTo>
                  <a:lnTo>
                    <a:pt x="632856" y="123853"/>
                  </a:lnTo>
                  <a:cubicBezTo>
                    <a:pt x="636317" y="126316"/>
                    <a:pt x="638912" y="129162"/>
                    <a:pt x="640642" y="132200"/>
                  </a:cubicBezTo>
                  <a:lnTo>
                    <a:pt x="642540" y="139139"/>
                  </a:lnTo>
                  <a:lnTo>
                    <a:pt x="643131" y="139139"/>
                  </a:lnTo>
                  <a:cubicBezTo>
                    <a:pt x="643167" y="139268"/>
                    <a:pt x="643202" y="139398"/>
                    <a:pt x="643238" y="139528"/>
                  </a:cubicBezTo>
                  <a:lnTo>
                    <a:pt x="642836" y="140220"/>
                  </a:lnTo>
                  <a:lnTo>
                    <a:pt x="643238" y="141695"/>
                  </a:lnTo>
                  <a:lnTo>
                    <a:pt x="641978" y="141695"/>
                  </a:lnTo>
                  <a:lnTo>
                    <a:pt x="632856" y="157369"/>
                  </a:lnTo>
                  <a:lnTo>
                    <a:pt x="594892" y="184396"/>
                  </a:lnTo>
                  <a:cubicBezTo>
                    <a:pt x="581048" y="194250"/>
                    <a:pt x="558607" y="194250"/>
                    <a:pt x="544764" y="184396"/>
                  </a:cubicBezTo>
                  <a:lnTo>
                    <a:pt x="506799" y="157369"/>
                  </a:lnTo>
                  <a:lnTo>
                    <a:pt x="497678" y="141695"/>
                  </a:lnTo>
                  <a:lnTo>
                    <a:pt x="496418" y="141695"/>
                  </a:lnTo>
                  <a:lnTo>
                    <a:pt x="496821" y="140220"/>
                  </a:lnTo>
                  <a:lnTo>
                    <a:pt x="496418" y="139528"/>
                  </a:lnTo>
                  <a:cubicBezTo>
                    <a:pt x="496453" y="139398"/>
                    <a:pt x="496488" y="139268"/>
                    <a:pt x="496525" y="139139"/>
                  </a:cubicBezTo>
                  <a:lnTo>
                    <a:pt x="497117" y="139139"/>
                  </a:lnTo>
                  <a:lnTo>
                    <a:pt x="499013" y="132200"/>
                  </a:lnTo>
                  <a:cubicBezTo>
                    <a:pt x="500743" y="129162"/>
                    <a:pt x="503339" y="126316"/>
                    <a:pt x="506799" y="123853"/>
                  </a:cubicBezTo>
                  <a:lnTo>
                    <a:pt x="544764" y="96828"/>
                  </a:lnTo>
                  <a:cubicBezTo>
                    <a:pt x="551685" y="91901"/>
                    <a:pt x="560756" y="89437"/>
                    <a:pt x="569828" y="89437"/>
                  </a:cubicBezTo>
                  <a:close/>
                  <a:moveTo>
                    <a:pt x="352866" y="89437"/>
                  </a:moveTo>
                  <a:cubicBezTo>
                    <a:pt x="361937" y="89437"/>
                    <a:pt x="371008" y="91900"/>
                    <a:pt x="377931" y="96827"/>
                  </a:cubicBezTo>
                  <a:lnTo>
                    <a:pt x="415895" y="123852"/>
                  </a:lnTo>
                  <a:lnTo>
                    <a:pt x="424789" y="139139"/>
                  </a:lnTo>
                  <a:lnTo>
                    <a:pt x="426170" y="139139"/>
                  </a:lnTo>
                  <a:cubicBezTo>
                    <a:pt x="426206" y="139268"/>
                    <a:pt x="426241" y="139398"/>
                    <a:pt x="426277" y="139528"/>
                  </a:cubicBezTo>
                  <a:lnTo>
                    <a:pt x="425647" y="140612"/>
                  </a:lnTo>
                  <a:lnTo>
                    <a:pt x="426277" y="141695"/>
                  </a:lnTo>
                  <a:lnTo>
                    <a:pt x="425017" y="141695"/>
                  </a:lnTo>
                  <a:lnTo>
                    <a:pt x="415895" y="157369"/>
                  </a:lnTo>
                  <a:lnTo>
                    <a:pt x="377931" y="184395"/>
                  </a:lnTo>
                  <a:cubicBezTo>
                    <a:pt x="364089" y="194248"/>
                    <a:pt x="341645" y="194248"/>
                    <a:pt x="327803" y="184395"/>
                  </a:cubicBezTo>
                  <a:lnTo>
                    <a:pt x="289838" y="157369"/>
                  </a:lnTo>
                  <a:lnTo>
                    <a:pt x="280717" y="141695"/>
                  </a:lnTo>
                  <a:lnTo>
                    <a:pt x="279457" y="141695"/>
                  </a:lnTo>
                  <a:lnTo>
                    <a:pt x="280087" y="140612"/>
                  </a:lnTo>
                  <a:lnTo>
                    <a:pt x="279457" y="139528"/>
                  </a:lnTo>
                  <a:cubicBezTo>
                    <a:pt x="279492" y="139398"/>
                    <a:pt x="279527" y="139268"/>
                    <a:pt x="279563" y="139139"/>
                  </a:cubicBezTo>
                  <a:lnTo>
                    <a:pt x="280943" y="139139"/>
                  </a:lnTo>
                  <a:lnTo>
                    <a:pt x="289838" y="123852"/>
                  </a:lnTo>
                  <a:lnTo>
                    <a:pt x="327803" y="96827"/>
                  </a:lnTo>
                  <a:cubicBezTo>
                    <a:pt x="334724" y="91900"/>
                    <a:pt x="343795" y="89437"/>
                    <a:pt x="352866" y="89437"/>
                  </a:cubicBezTo>
                  <a:close/>
                  <a:moveTo>
                    <a:pt x="2796087" y="81912"/>
                  </a:moveTo>
                  <a:lnTo>
                    <a:pt x="2799551" y="83830"/>
                  </a:lnTo>
                  <a:lnTo>
                    <a:pt x="2804951" y="102250"/>
                  </a:lnTo>
                  <a:lnTo>
                    <a:pt x="2793181" y="107013"/>
                  </a:lnTo>
                  <a:cubicBezTo>
                    <a:pt x="2788870" y="108757"/>
                    <a:pt x="2783387" y="107683"/>
                    <a:pt x="2780935" y="104615"/>
                  </a:cubicBezTo>
                  <a:lnTo>
                    <a:pt x="2774072" y="96020"/>
                  </a:lnTo>
                  <a:cubicBezTo>
                    <a:pt x="2771621" y="92951"/>
                    <a:pt x="2773129" y="89047"/>
                    <a:pt x="2777440" y="87303"/>
                  </a:cubicBezTo>
                  <a:lnTo>
                    <a:pt x="2789266" y="82517"/>
                  </a:lnTo>
                  <a:cubicBezTo>
                    <a:pt x="2791422" y="81644"/>
                    <a:pt x="2793871" y="81476"/>
                    <a:pt x="2796087" y="81912"/>
                  </a:cubicBezTo>
                  <a:close/>
                  <a:moveTo>
                    <a:pt x="2075609" y="81912"/>
                  </a:moveTo>
                  <a:cubicBezTo>
                    <a:pt x="2077825" y="82345"/>
                    <a:pt x="2079809" y="83381"/>
                    <a:pt x="2081036" y="84915"/>
                  </a:cubicBezTo>
                  <a:lnTo>
                    <a:pt x="2087898" y="93510"/>
                  </a:lnTo>
                  <a:cubicBezTo>
                    <a:pt x="2090350" y="96580"/>
                    <a:pt x="2088841" y="100481"/>
                    <a:pt x="2084529" y="102227"/>
                  </a:cubicBezTo>
                  <a:lnTo>
                    <a:pt x="2072703" y="107013"/>
                  </a:lnTo>
                  <a:cubicBezTo>
                    <a:pt x="2068393" y="108757"/>
                    <a:pt x="2062909" y="107683"/>
                    <a:pt x="2060458" y="104615"/>
                  </a:cubicBezTo>
                  <a:lnTo>
                    <a:pt x="2053594" y="96020"/>
                  </a:lnTo>
                  <a:cubicBezTo>
                    <a:pt x="2051144" y="92951"/>
                    <a:pt x="2052652" y="89047"/>
                    <a:pt x="2056964" y="87303"/>
                  </a:cubicBezTo>
                  <a:lnTo>
                    <a:pt x="2068789" y="82517"/>
                  </a:lnTo>
                  <a:cubicBezTo>
                    <a:pt x="2070945" y="81644"/>
                    <a:pt x="2073394" y="81476"/>
                    <a:pt x="2075609" y="81912"/>
                  </a:cubicBezTo>
                  <a:close/>
                  <a:moveTo>
                    <a:pt x="1355277" y="81912"/>
                  </a:moveTo>
                  <a:cubicBezTo>
                    <a:pt x="1357494" y="82345"/>
                    <a:pt x="1359477" y="83381"/>
                    <a:pt x="1360703" y="84915"/>
                  </a:cubicBezTo>
                  <a:lnTo>
                    <a:pt x="1367567" y="93510"/>
                  </a:lnTo>
                  <a:cubicBezTo>
                    <a:pt x="1370017" y="96580"/>
                    <a:pt x="1368509" y="100481"/>
                    <a:pt x="1364198" y="102227"/>
                  </a:cubicBezTo>
                  <a:lnTo>
                    <a:pt x="1352372" y="107013"/>
                  </a:lnTo>
                  <a:cubicBezTo>
                    <a:pt x="1348060" y="108757"/>
                    <a:pt x="1342578" y="107683"/>
                    <a:pt x="1340127" y="104615"/>
                  </a:cubicBezTo>
                  <a:lnTo>
                    <a:pt x="1333263" y="96020"/>
                  </a:lnTo>
                  <a:cubicBezTo>
                    <a:pt x="1330812" y="92951"/>
                    <a:pt x="1332320" y="89047"/>
                    <a:pt x="1336631" y="87303"/>
                  </a:cubicBezTo>
                  <a:lnTo>
                    <a:pt x="1348457" y="82517"/>
                  </a:lnTo>
                  <a:cubicBezTo>
                    <a:pt x="1350613" y="81644"/>
                    <a:pt x="1353062" y="81476"/>
                    <a:pt x="1355277" y="81912"/>
                  </a:cubicBezTo>
                  <a:close/>
                  <a:moveTo>
                    <a:pt x="636310" y="81912"/>
                  </a:moveTo>
                  <a:cubicBezTo>
                    <a:pt x="638525" y="82345"/>
                    <a:pt x="640508" y="83381"/>
                    <a:pt x="641734" y="84915"/>
                  </a:cubicBezTo>
                  <a:lnTo>
                    <a:pt x="648598" y="93510"/>
                  </a:lnTo>
                  <a:cubicBezTo>
                    <a:pt x="651050" y="96580"/>
                    <a:pt x="649542" y="100481"/>
                    <a:pt x="645229" y="102227"/>
                  </a:cubicBezTo>
                  <a:lnTo>
                    <a:pt x="633403" y="107013"/>
                  </a:lnTo>
                  <a:cubicBezTo>
                    <a:pt x="629093" y="108757"/>
                    <a:pt x="623610" y="107683"/>
                    <a:pt x="621158" y="104615"/>
                  </a:cubicBezTo>
                  <a:lnTo>
                    <a:pt x="614295" y="96020"/>
                  </a:lnTo>
                  <a:cubicBezTo>
                    <a:pt x="611844" y="92951"/>
                    <a:pt x="613352" y="89047"/>
                    <a:pt x="617663" y="87303"/>
                  </a:cubicBezTo>
                  <a:lnTo>
                    <a:pt x="629489" y="82517"/>
                  </a:lnTo>
                  <a:cubicBezTo>
                    <a:pt x="631645" y="81644"/>
                    <a:pt x="634093" y="81476"/>
                    <a:pt x="636310" y="81912"/>
                  </a:cubicBezTo>
                  <a:close/>
                  <a:moveTo>
                    <a:pt x="2117733" y="79325"/>
                  </a:moveTo>
                  <a:lnTo>
                    <a:pt x="2149464" y="79325"/>
                  </a:lnTo>
                  <a:cubicBezTo>
                    <a:pt x="2161033" y="79325"/>
                    <a:pt x="2170412" y="86002"/>
                    <a:pt x="2170412" y="94238"/>
                  </a:cubicBezTo>
                  <a:lnTo>
                    <a:pt x="2170412" y="139139"/>
                  </a:lnTo>
                  <a:lnTo>
                    <a:pt x="2170412" y="141695"/>
                  </a:lnTo>
                  <a:lnTo>
                    <a:pt x="2170412" y="166774"/>
                  </a:lnTo>
                  <a:cubicBezTo>
                    <a:pt x="2170412" y="175009"/>
                    <a:pt x="2161033" y="181687"/>
                    <a:pt x="2149464" y="181687"/>
                  </a:cubicBezTo>
                  <a:lnTo>
                    <a:pt x="2117734" y="181687"/>
                  </a:lnTo>
                  <a:cubicBezTo>
                    <a:pt x="2106163" y="181687"/>
                    <a:pt x="2096783" y="175009"/>
                    <a:pt x="2096783" y="166774"/>
                  </a:cubicBezTo>
                  <a:lnTo>
                    <a:pt x="2096783" y="141695"/>
                  </a:lnTo>
                  <a:lnTo>
                    <a:pt x="2096783" y="139139"/>
                  </a:lnTo>
                  <a:lnTo>
                    <a:pt x="2096783" y="94238"/>
                  </a:lnTo>
                  <a:cubicBezTo>
                    <a:pt x="2096783" y="86002"/>
                    <a:pt x="2106163" y="79325"/>
                    <a:pt x="2117733" y="79325"/>
                  </a:cubicBezTo>
                  <a:close/>
                  <a:moveTo>
                    <a:pt x="1397401" y="79325"/>
                  </a:moveTo>
                  <a:lnTo>
                    <a:pt x="1429131" y="79325"/>
                  </a:lnTo>
                  <a:cubicBezTo>
                    <a:pt x="1440701" y="79325"/>
                    <a:pt x="1450081" y="86002"/>
                    <a:pt x="1450081" y="94238"/>
                  </a:cubicBezTo>
                  <a:lnTo>
                    <a:pt x="1450081" y="139139"/>
                  </a:lnTo>
                  <a:lnTo>
                    <a:pt x="1450081" y="141695"/>
                  </a:lnTo>
                  <a:lnTo>
                    <a:pt x="1450081" y="166774"/>
                  </a:lnTo>
                  <a:cubicBezTo>
                    <a:pt x="1450081" y="175009"/>
                    <a:pt x="1440701" y="181687"/>
                    <a:pt x="1429131" y="181687"/>
                  </a:cubicBezTo>
                  <a:lnTo>
                    <a:pt x="1397401" y="181687"/>
                  </a:lnTo>
                  <a:cubicBezTo>
                    <a:pt x="1385831" y="181687"/>
                    <a:pt x="1376452" y="175009"/>
                    <a:pt x="1376452" y="166774"/>
                  </a:cubicBezTo>
                  <a:lnTo>
                    <a:pt x="1376452" y="141695"/>
                  </a:lnTo>
                  <a:lnTo>
                    <a:pt x="1376452" y="139139"/>
                  </a:lnTo>
                  <a:lnTo>
                    <a:pt x="1376452" y="94238"/>
                  </a:lnTo>
                  <a:cubicBezTo>
                    <a:pt x="1376452" y="86002"/>
                    <a:pt x="1385831" y="79325"/>
                    <a:pt x="1397401" y="79325"/>
                  </a:cubicBezTo>
                  <a:close/>
                  <a:moveTo>
                    <a:pt x="678433" y="79325"/>
                  </a:moveTo>
                  <a:lnTo>
                    <a:pt x="710163" y="79325"/>
                  </a:lnTo>
                  <a:cubicBezTo>
                    <a:pt x="721732" y="79325"/>
                    <a:pt x="731112" y="86002"/>
                    <a:pt x="731112" y="94238"/>
                  </a:cubicBezTo>
                  <a:lnTo>
                    <a:pt x="731112" y="139139"/>
                  </a:lnTo>
                  <a:lnTo>
                    <a:pt x="731112" y="141695"/>
                  </a:lnTo>
                  <a:lnTo>
                    <a:pt x="731112" y="166774"/>
                  </a:lnTo>
                  <a:cubicBezTo>
                    <a:pt x="731112" y="175009"/>
                    <a:pt x="721732" y="181687"/>
                    <a:pt x="710163" y="181687"/>
                  </a:cubicBezTo>
                  <a:lnTo>
                    <a:pt x="678433" y="181687"/>
                  </a:lnTo>
                  <a:cubicBezTo>
                    <a:pt x="666863" y="181687"/>
                    <a:pt x="657483" y="175009"/>
                    <a:pt x="657483" y="166774"/>
                  </a:cubicBezTo>
                  <a:lnTo>
                    <a:pt x="657483" y="141695"/>
                  </a:lnTo>
                  <a:lnTo>
                    <a:pt x="657483" y="139139"/>
                  </a:lnTo>
                  <a:lnTo>
                    <a:pt x="657483" y="94238"/>
                  </a:lnTo>
                  <a:cubicBezTo>
                    <a:pt x="657483" y="86002"/>
                    <a:pt x="666863" y="79325"/>
                    <a:pt x="678433" y="79325"/>
                  </a:cubicBezTo>
                  <a:close/>
                  <a:moveTo>
                    <a:pt x="2638652" y="76633"/>
                  </a:moveTo>
                  <a:cubicBezTo>
                    <a:pt x="2642095" y="76633"/>
                    <a:pt x="2645537" y="77568"/>
                    <a:pt x="2648164" y="79439"/>
                  </a:cubicBezTo>
                  <a:lnTo>
                    <a:pt x="2670710" y="95488"/>
                  </a:lnTo>
                  <a:cubicBezTo>
                    <a:pt x="2675963" y="99227"/>
                    <a:pt x="2675963" y="105290"/>
                    <a:pt x="2670708" y="109030"/>
                  </a:cubicBezTo>
                  <a:lnTo>
                    <a:pt x="2656301" y="119285"/>
                  </a:lnTo>
                  <a:cubicBezTo>
                    <a:pt x="2651048" y="123026"/>
                    <a:pt x="2642532" y="123026"/>
                    <a:pt x="2637277" y="119285"/>
                  </a:cubicBezTo>
                  <a:lnTo>
                    <a:pt x="2614732" y="103237"/>
                  </a:lnTo>
                  <a:cubicBezTo>
                    <a:pt x="2609479" y="99498"/>
                    <a:pt x="2609479" y="93435"/>
                    <a:pt x="2614732" y="89694"/>
                  </a:cubicBezTo>
                  <a:lnTo>
                    <a:pt x="2629140" y="79439"/>
                  </a:lnTo>
                  <a:cubicBezTo>
                    <a:pt x="2631767" y="77569"/>
                    <a:pt x="2635210" y="76633"/>
                    <a:pt x="2638652" y="76633"/>
                  </a:cubicBezTo>
                  <a:close/>
                  <a:moveTo>
                    <a:pt x="1918175" y="76633"/>
                  </a:moveTo>
                  <a:cubicBezTo>
                    <a:pt x="1921618" y="76633"/>
                    <a:pt x="1925060" y="77568"/>
                    <a:pt x="1927686" y="79439"/>
                  </a:cubicBezTo>
                  <a:lnTo>
                    <a:pt x="1950232" y="95488"/>
                  </a:lnTo>
                  <a:cubicBezTo>
                    <a:pt x="1955485" y="99227"/>
                    <a:pt x="1955485" y="105290"/>
                    <a:pt x="1950232" y="109030"/>
                  </a:cubicBezTo>
                  <a:lnTo>
                    <a:pt x="1935824" y="119285"/>
                  </a:lnTo>
                  <a:cubicBezTo>
                    <a:pt x="1930571" y="123026"/>
                    <a:pt x="1922054" y="123026"/>
                    <a:pt x="1916800" y="119285"/>
                  </a:cubicBezTo>
                  <a:lnTo>
                    <a:pt x="1894255" y="103237"/>
                  </a:lnTo>
                  <a:cubicBezTo>
                    <a:pt x="1889002" y="99498"/>
                    <a:pt x="1889002" y="93435"/>
                    <a:pt x="1894255" y="89694"/>
                  </a:cubicBezTo>
                  <a:lnTo>
                    <a:pt x="1908663" y="79439"/>
                  </a:lnTo>
                  <a:cubicBezTo>
                    <a:pt x="1911289" y="77569"/>
                    <a:pt x="1914732" y="76633"/>
                    <a:pt x="1918175" y="76633"/>
                  </a:cubicBezTo>
                  <a:close/>
                  <a:moveTo>
                    <a:pt x="1197842" y="76633"/>
                  </a:moveTo>
                  <a:cubicBezTo>
                    <a:pt x="1201286" y="76633"/>
                    <a:pt x="1204728" y="77568"/>
                    <a:pt x="1207355" y="79439"/>
                  </a:cubicBezTo>
                  <a:lnTo>
                    <a:pt x="1229899" y="95488"/>
                  </a:lnTo>
                  <a:cubicBezTo>
                    <a:pt x="1235153" y="99227"/>
                    <a:pt x="1235153" y="105290"/>
                    <a:pt x="1229899" y="109030"/>
                  </a:cubicBezTo>
                  <a:lnTo>
                    <a:pt x="1215492" y="119285"/>
                  </a:lnTo>
                  <a:cubicBezTo>
                    <a:pt x="1210238" y="123026"/>
                    <a:pt x="1201721" y="123026"/>
                    <a:pt x="1196468" y="119285"/>
                  </a:cubicBezTo>
                  <a:lnTo>
                    <a:pt x="1173924" y="103237"/>
                  </a:lnTo>
                  <a:cubicBezTo>
                    <a:pt x="1168671" y="99498"/>
                    <a:pt x="1168671" y="93435"/>
                    <a:pt x="1173924" y="89694"/>
                  </a:cubicBezTo>
                  <a:lnTo>
                    <a:pt x="1188331" y="79439"/>
                  </a:lnTo>
                  <a:cubicBezTo>
                    <a:pt x="1190957" y="77569"/>
                    <a:pt x="1194400" y="76633"/>
                    <a:pt x="1197842" y="76633"/>
                  </a:cubicBezTo>
                  <a:close/>
                  <a:moveTo>
                    <a:pt x="478875" y="76633"/>
                  </a:moveTo>
                  <a:cubicBezTo>
                    <a:pt x="482317" y="76633"/>
                    <a:pt x="485759" y="77568"/>
                    <a:pt x="488386" y="79439"/>
                  </a:cubicBezTo>
                  <a:lnTo>
                    <a:pt x="510932" y="95488"/>
                  </a:lnTo>
                  <a:cubicBezTo>
                    <a:pt x="516185" y="99227"/>
                    <a:pt x="516185" y="105290"/>
                    <a:pt x="510930" y="109030"/>
                  </a:cubicBezTo>
                  <a:lnTo>
                    <a:pt x="496524" y="119285"/>
                  </a:lnTo>
                  <a:cubicBezTo>
                    <a:pt x="491271" y="123026"/>
                    <a:pt x="482754" y="123026"/>
                    <a:pt x="477501" y="119285"/>
                  </a:cubicBezTo>
                  <a:lnTo>
                    <a:pt x="454955" y="103237"/>
                  </a:lnTo>
                  <a:cubicBezTo>
                    <a:pt x="449702" y="99498"/>
                    <a:pt x="449702" y="93435"/>
                    <a:pt x="454955" y="89694"/>
                  </a:cubicBezTo>
                  <a:lnTo>
                    <a:pt x="469363" y="79439"/>
                  </a:lnTo>
                  <a:cubicBezTo>
                    <a:pt x="471989" y="77569"/>
                    <a:pt x="475432" y="76633"/>
                    <a:pt x="478875" y="76633"/>
                  </a:cubicBezTo>
                  <a:close/>
                  <a:moveTo>
                    <a:pt x="195981" y="67851"/>
                  </a:moveTo>
                  <a:lnTo>
                    <a:pt x="196262" y="68334"/>
                  </a:lnTo>
                  <a:lnTo>
                    <a:pt x="196262" y="107688"/>
                  </a:lnTo>
                  <a:cubicBezTo>
                    <a:pt x="196262" y="114863"/>
                    <a:pt x="192177" y="121358"/>
                    <a:pt x="185572" y="126060"/>
                  </a:cubicBezTo>
                  <a:lnTo>
                    <a:pt x="178290" y="128208"/>
                  </a:lnTo>
                  <a:close/>
                  <a:moveTo>
                    <a:pt x="2750481" y="64359"/>
                  </a:moveTo>
                  <a:cubicBezTo>
                    <a:pt x="2752388" y="64383"/>
                    <a:pt x="2754282" y="64925"/>
                    <a:pt x="2755713" y="65980"/>
                  </a:cubicBezTo>
                  <a:lnTo>
                    <a:pt x="2763554" y="71763"/>
                  </a:lnTo>
                  <a:cubicBezTo>
                    <a:pt x="2766412" y="73872"/>
                    <a:pt x="2766329" y="77231"/>
                    <a:pt x="2763367" y="79266"/>
                  </a:cubicBezTo>
                  <a:lnTo>
                    <a:pt x="2755243" y="84848"/>
                  </a:lnTo>
                  <a:cubicBezTo>
                    <a:pt x="2752281" y="86882"/>
                    <a:pt x="2747561" y="86823"/>
                    <a:pt x="2744703" y="84715"/>
                  </a:cubicBezTo>
                  <a:lnTo>
                    <a:pt x="2736861" y="78931"/>
                  </a:lnTo>
                  <a:cubicBezTo>
                    <a:pt x="2734002" y="76823"/>
                    <a:pt x="2734087" y="73463"/>
                    <a:pt x="2737048" y="71428"/>
                  </a:cubicBezTo>
                  <a:lnTo>
                    <a:pt x="2745171" y="65847"/>
                  </a:lnTo>
                  <a:cubicBezTo>
                    <a:pt x="2746653" y="64829"/>
                    <a:pt x="2748574" y="64335"/>
                    <a:pt x="2750481" y="64359"/>
                  </a:cubicBezTo>
                  <a:close/>
                  <a:moveTo>
                    <a:pt x="2030004" y="64359"/>
                  </a:moveTo>
                  <a:cubicBezTo>
                    <a:pt x="2031910" y="64383"/>
                    <a:pt x="2033806" y="64925"/>
                    <a:pt x="2035235" y="65980"/>
                  </a:cubicBezTo>
                  <a:lnTo>
                    <a:pt x="2043077" y="71763"/>
                  </a:lnTo>
                  <a:cubicBezTo>
                    <a:pt x="2045935" y="73872"/>
                    <a:pt x="2045852" y="77231"/>
                    <a:pt x="2042890" y="79266"/>
                  </a:cubicBezTo>
                  <a:lnTo>
                    <a:pt x="2034765" y="84848"/>
                  </a:lnTo>
                  <a:cubicBezTo>
                    <a:pt x="2031803" y="86882"/>
                    <a:pt x="2027085" y="86823"/>
                    <a:pt x="2024225" y="84715"/>
                  </a:cubicBezTo>
                  <a:lnTo>
                    <a:pt x="2016384" y="78931"/>
                  </a:lnTo>
                  <a:cubicBezTo>
                    <a:pt x="2013526" y="76823"/>
                    <a:pt x="2013609" y="73463"/>
                    <a:pt x="2016570" y="71428"/>
                  </a:cubicBezTo>
                  <a:lnTo>
                    <a:pt x="2024695" y="65847"/>
                  </a:lnTo>
                  <a:cubicBezTo>
                    <a:pt x="2026176" y="64829"/>
                    <a:pt x="2028096" y="64335"/>
                    <a:pt x="2030004" y="64359"/>
                  </a:cubicBezTo>
                  <a:close/>
                  <a:moveTo>
                    <a:pt x="1309672" y="64359"/>
                  </a:moveTo>
                  <a:cubicBezTo>
                    <a:pt x="1311579" y="64383"/>
                    <a:pt x="1313474" y="64925"/>
                    <a:pt x="1314903" y="65980"/>
                  </a:cubicBezTo>
                  <a:lnTo>
                    <a:pt x="1322744" y="71763"/>
                  </a:lnTo>
                  <a:cubicBezTo>
                    <a:pt x="1325604" y="73872"/>
                    <a:pt x="1325520" y="77231"/>
                    <a:pt x="1322558" y="79266"/>
                  </a:cubicBezTo>
                  <a:lnTo>
                    <a:pt x="1314434" y="84848"/>
                  </a:lnTo>
                  <a:cubicBezTo>
                    <a:pt x="1311471" y="86882"/>
                    <a:pt x="1306752" y="86823"/>
                    <a:pt x="1303893" y="84715"/>
                  </a:cubicBezTo>
                  <a:lnTo>
                    <a:pt x="1296052" y="78931"/>
                  </a:lnTo>
                  <a:cubicBezTo>
                    <a:pt x="1293194" y="76823"/>
                    <a:pt x="1293278" y="73463"/>
                    <a:pt x="1296239" y="71428"/>
                  </a:cubicBezTo>
                  <a:lnTo>
                    <a:pt x="1304363" y="65847"/>
                  </a:lnTo>
                  <a:cubicBezTo>
                    <a:pt x="1305844" y="64829"/>
                    <a:pt x="1307764" y="64335"/>
                    <a:pt x="1309672" y="64359"/>
                  </a:cubicBezTo>
                  <a:close/>
                  <a:moveTo>
                    <a:pt x="590703" y="64359"/>
                  </a:moveTo>
                  <a:cubicBezTo>
                    <a:pt x="592610" y="64383"/>
                    <a:pt x="594506" y="64925"/>
                    <a:pt x="595935" y="65980"/>
                  </a:cubicBezTo>
                  <a:lnTo>
                    <a:pt x="603776" y="71763"/>
                  </a:lnTo>
                  <a:cubicBezTo>
                    <a:pt x="606635" y="73872"/>
                    <a:pt x="606552" y="77231"/>
                    <a:pt x="603589" y="79266"/>
                  </a:cubicBezTo>
                  <a:lnTo>
                    <a:pt x="595465" y="84848"/>
                  </a:lnTo>
                  <a:cubicBezTo>
                    <a:pt x="592503" y="86882"/>
                    <a:pt x="587784" y="86823"/>
                    <a:pt x="584925" y="84715"/>
                  </a:cubicBezTo>
                  <a:lnTo>
                    <a:pt x="577084" y="78931"/>
                  </a:lnTo>
                  <a:cubicBezTo>
                    <a:pt x="574226" y="76823"/>
                    <a:pt x="574309" y="73463"/>
                    <a:pt x="577270" y="71428"/>
                  </a:cubicBezTo>
                  <a:lnTo>
                    <a:pt x="585394" y="65847"/>
                  </a:lnTo>
                  <a:cubicBezTo>
                    <a:pt x="586876" y="64829"/>
                    <a:pt x="588796" y="64335"/>
                    <a:pt x="590703" y="64359"/>
                  </a:cubicBezTo>
                  <a:close/>
                  <a:moveTo>
                    <a:pt x="2381969" y="63931"/>
                  </a:moveTo>
                  <a:cubicBezTo>
                    <a:pt x="2384073" y="63998"/>
                    <a:pt x="2386139" y="64635"/>
                    <a:pt x="2387673" y="65828"/>
                  </a:cubicBezTo>
                  <a:lnTo>
                    <a:pt x="2394254" y="70947"/>
                  </a:lnTo>
                  <a:cubicBezTo>
                    <a:pt x="2397321" y="73334"/>
                    <a:pt x="2397090" y="77037"/>
                    <a:pt x="2393738" y="79220"/>
                  </a:cubicBezTo>
                  <a:lnTo>
                    <a:pt x="2386546" y="83904"/>
                  </a:lnTo>
                  <a:cubicBezTo>
                    <a:pt x="2383195" y="86087"/>
                    <a:pt x="2377992" y="85923"/>
                    <a:pt x="2374926" y="83537"/>
                  </a:cubicBezTo>
                  <a:lnTo>
                    <a:pt x="2368344" y="78418"/>
                  </a:lnTo>
                  <a:cubicBezTo>
                    <a:pt x="2365279" y="76031"/>
                    <a:pt x="2365510" y="72329"/>
                    <a:pt x="2368859" y="70146"/>
                  </a:cubicBezTo>
                  <a:lnTo>
                    <a:pt x="2376052" y="65461"/>
                  </a:lnTo>
                  <a:cubicBezTo>
                    <a:pt x="2377727" y="64370"/>
                    <a:pt x="2379866" y="63865"/>
                    <a:pt x="2381969" y="63931"/>
                  </a:cubicBezTo>
                  <a:close/>
                  <a:moveTo>
                    <a:pt x="1661492" y="63931"/>
                  </a:moveTo>
                  <a:cubicBezTo>
                    <a:pt x="1663595" y="63998"/>
                    <a:pt x="1665663" y="64635"/>
                    <a:pt x="1667196" y="65828"/>
                  </a:cubicBezTo>
                  <a:lnTo>
                    <a:pt x="1673777" y="70947"/>
                  </a:lnTo>
                  <a:cubicBezTo>
                    <a:pt x="1676843" y="73334"/>
                    <a:pt x="1676612" y="77037"/>
                    <a:pt x="1673261" y="79220"/>
                  </a:cubicBezTo>
                  <a:lnTo>
                    <a:pt x="1666068" y="83904"/>
                  </a:lnTo>
                  <a:cubicBezTo>
                    <a:pt x="1662717" y="86087"/>
                    <a:pt x="1657516" y="85923"/>
                    <a:pt x="1654448" y="83537"/>
                  </a:cubicBezTo>
                  <a:lnTo>
                    <a:pt x="1647868" y="78418"/>
                  </a:lnTo>
                  <a:cubicBezTo>
                    <a:pt x="1644801" y="76031"/>
                    <a:pt x="1645032" y="72329"/>
                    <a:pt x="1648383" y="70146"/>
                  </a:cubicBezTo>
                  <a:lnTo>
                    <a:pt x="1655576" y="65461"/>
                  </a:lnTo>
                  <a:cubicBezTo>
                    <a:pt x="1657251" y="64370"/>
                    <a:pt x="1659389" y="63865"/>
                    <a:pt x="1661492" y="63931"/>
                  </a:cubicBezTo>
                  <a:close/>
                  <a:moveTo>
                    <a:pt x="941160" y="63931"/>
                  </a:moveTo>
                  <a:cubicBezTo>
                    <a:pt x="943263" y="63998"/>
                    <a:pt x="945331" y="64635"/>
                    <a:pt x="946864" y="65828"/>
                  </a:cubicBezTo>
                  <a:lnTo>
                    <a:pt x="953445" y="70947"/>
                  </a:lnTo>
                  <a:cubicBezTo>
                    <a:pt x="956511" y="73334"/>
                    <a:pt x="956281" y="77037"/>
                    <a:pt x="952930" y="79220"/>
                  </a:cubicBezTo>
                  <a:lnTo>
                    <a:pt x="945737" y="83904"/>
                  </a:lnTo>
                  <a:cubicBezTo>
                    <a:pt x="942386" y="86087"/>
                    <a:pt x="937183" y="85923"/>
                    <a:pt x="934117" y="83537"/>
                  </a:cubicBezTo>
                  <a:lnTo>
                    <a:pt x="927535" y="78418"/>
                  </a:lnTo>
                  <a:cubicBezTo>
                    <a:pt x="924468" y="76031"/>
                    <a:pt x="924700" y="72329"/>
                    <a:pt x="928050" y="70146"/>
                  </a:cubicBezTo>
                  <a:lnTo>
                    <a:pt x="935243" y="65461"/>
                  </a:lnTo>
                  <a:cubicBezTo>
                    <a:pt x="936919" y="64370"/>
                    <a:pt x="939058" y="63865"/>
                    <a:pt x="941160" y="63931"/>
                  </a:cubicBezTo>
                  <a:close/>
                  <a:moveTo>
                    <a:pt x="222191" y="63931"/>
                  </a:moveTo>
                  <a:cubicBezTo>
                    <a:pt x="224295" y="63998"/>
                    <a:pt x="226362" y="64635"/>
                    <a:pt x="227896" y="65828"/>
                  </a:cubicBezTo>
                  <a:lnTo>
                    <a:pt x="234476" y="70947"/>
                  </a:lnTo>
                  <a:cubicBezTo>
                    <a:pt x="237543" y="73334"/>
                    <a:pt x="237312" y="77037"/>
                    <a:pt x="233961" y="79220"/>
                  </a:cubicBezTo>
                  <a:lnTo>
                    <a:pt x="226768" y="83904"/>
                  </a:lnTo>
                  <a:cubicBezTo>
                    <a:pt x="223417" y="86087"/>
                    <a:pt x="218214" y="85923"/>
                    <a:pt x="215149" y="83537"/>
                  </a:cubicBezTo>
                  <a:lnTo>
                    <a:pt x="208567" y="78418"/>
                  </a:lnTo>
                  <a:cubicBezTo>
                    <a:pt x="205501" y="76031"/>
                    <a:pt x="205732" y="72329"/>
                    <a:pt x="209083" y="70146"/>
                  </a:cubicBezTo>
                  <a:lnTo>
                    <a:pt x="216274" y="65461"/>
                  </a:lnTo>
                  <a:cubicBezTo>
                    <a:pt x="217950" y="64370"/>
                    <a:pt x="220089" y="63865"/>
                    <a:pt x="222191" y="63931"/>
                  </a:cubicBezTo>
                  <a:close/>
                  <a:moveTo>
                    <a:pt x="2100960" y="53674"/>
                  </a:moveTo>
                  <a:cubicBezTo>
                    <a:pt x="2102867" y="53698"/>
                    <a:pt x="2104761" y="54240"/>
                    <a:pt x="2106190" y="55294"/>
                  </a:cubicBezTo>
                  <a:lnTo>
                    <a:pt x="2114032" y="61077"/>
                  </a:lnTo>
                  <a:cubicBezTo>
                    <a:pt x="2116891" y="63186"/>
                    <a:pt x="2116807" y="66545"/>
                    <a:pt x="2113846" y="68581"/>
                  </a:cubicBezTo>
                  <a:lnTo>
                    <a:pt x="2105722" y="74162"/>
                  </a:lnTo>
                  <a:cubicBezTo>
                    <a:pt x="2102760" y="76197"/>
                    <a:pt x="2098041" y="76139"/>
                    <a:pt x="2095182" y="74030"/>
                  </a:cubicBezTo>
                  <a:lnTo>
                    <a:pt x="2087341" y="68246"/>
                  </a:lnTo>
                  <a:cubicBezTo>
                    <a:pt x="2084481" y="66137"/>
                    <a:pt x="2084565" y="62779"/>
                    <a:pt x="2087527" y="60744"/>
                  </a:cubicBezTo>
                  <a:lnTo>
                    <a:pt x="2095650" y="55161"/>
                  </a:lnTo>
                  <a:cubicBezTo>
                    <a:pt x="2097132" y="54144"/>
                    <a:pt x="2099052" y="53650"/>
                    <a:pt x="2100960" y="53674"/>
                  </a:cubicBezTo>
                  <a:close/>
                  <a:moveTo>
                    <a:pt x="1380628" y="53674"/>
                  </a:moveTo>
                  <a:cubicBezTo>
                    <a:pt x="1382535" y="53698"/>
                    <a:pt x="1384430" y="54240"/>
                    <a:pt x="1385859" y="55294"/>
                  </a:cubicBezTo>
                  <a:lnTo>
                    <a:pt x="1393701" y="61077"/>
                  </a:lnTo>
                  <a:cubicBezTo>
                    <a:pt x="1396559" y="63186"/>
                    <a:pt x="1396475" y="66545"/>
                    <a:pt x="1393513" y="68581"/>
                  </a:cubicBezTo>
                  <a:lnTo>
                    <a:pt x="1385389" y="74162"/>
                  </a:lnTo>
                  <a:cubicBezTo>
                    <a:pt x="1382428" y="76197"/>
                    <a:pt x="1377709" y="76139"/>
                    <a:pt x="1374849" y="74030"/>
                  </a:cubicBezTo>
                  <a:lnTo>
                    <a:pt x="1367008" y="68246"/>
                  </a:lnTo>
                  <a:cubicBezTo>
                    <a:pt x="1364150" y="66137"/>
                    <a:pt x="1364233" y="62779"/>
                    <a:pt x="1367195" y="60744"/>
                  </a:cubicBezTo>
                  <a:lnTo>
                    <a:pt x="1375318" y="55161"/>
                  </a:lnTo>
                  <a:cubicBezTo>
                    <a:pt x="1376800" y="54144"/>
                    <a:pt x="1378721" y="53650"/>
                    <a:pt x="1380628" y="53674"/>
                  </a:cubicBezTo>
                  <a:close/>
                  <a:moveTo>
                    <a:pt x="661660" y="53674"/>
                  </a:moveTo>
                  <a:cubicBezTo>
                    <a:pt x="663567" y="53698"/>
                    <a:pt x="665461" y="54240"/>
                    <a:pt x="666891" y="55294"/>
                  </a:cubicBezTo>
                  <a:lnTo>
                    <a:pt x="674732" y="61077"/>
                  </a:lnTo>
                  <a:cubicBezTo>
                    <a:pt x="677591" y="63186"/>
                    <a:pt x="677507" y="66545"/>
                    <a:pt x="674546" y="68581"/>
                  </a:cubicBezTo>
                  <a:lnTo>
                    <a:pt x="666422" y="74162"/>
                  </a:lnTo>
                  <a:cubicBezTo>
                    <a:pt x="663459" y="76197"/>
                    <a:pt x="658741" y="76139"/>
                    <a:pt x="655881" y="74030"/>
                  </a:cubicBezTo>
                  <a:lnTo>
                    <a:pt x="648041" y="68246"/>
                  </a:lnTo>
                  <a:cubicBezTo>
                    <a:pt x="645181" y="66137"/>
                    <a:pt x="645266" y="62779"/>
                    <a:pt x="648227" y="60744"/>
                  </a:cubicBezTo>
                  <a:lnTo>
                    <a:pt x="656351" y="55161"/>
                  </a:lnTo>
                  <a:cubicBezTo>
                    <a:pt x="657832" y="54144"/>
                    <a:pt x="659752" y="53650"/>
                    <a:pt x="661660" y="53674"/>
                  </a:cubicBezTo>
                  <a:close/>
                  <a:moveTo>
                    <a:pt x="2568205" y="44130"/>
                  </a:moveTo>
                  <a:cubicBezTo>
                    <a:pt x="2573094" y="44130"/>
                    <a:pt x="2577985" y="45459"/>
                    <a:pt x="2581716" y="48114"/>
                  </a:cubicBezTo>
                  <a:lnTo>
                    <a:pt x="2602181" y="62681"/>
                  </a:lnTo>
                  <a:cubicBezTo>
                    <a:pt x="2609643" y="67994"/>
                    <a:pt x="2609643" y="76607"/>
                    <a:pt x="2602181" y="81918"/>
                  </a:cubicBezTo>
                  <a:lnTo>
                    <a:pt x="2580671" y="97230"/>
                  </a:lnTo>
                  <a:cubicBezTo>
                    <a:pt x="2573211" y="102541"/>
                    <a:pt x="2561111" y="102541"/>
                    <a:pt x="2553650" y="97230"/>
                  </a:cubicBezTo>
                  <a:lnTo>
                    <a:pt x="2533185" y="82661"/>
                  </a:lnTo>
                  <a:cubicBezTo>
                    <a:pt x="2525723" y="77350"/>
                    <a:pt x="2525722" y="68738"/>
                    <a:pt x="2533185" y="63425"/>
                  </a:cubicBezTo>
                  <a:lnTo>
                    <a:pt x="2554695" y="48114"/>
                  </a:lnTo>
                  <a:cubicBezTo>
                    <a:pt x="2558425" y="45458"/>
                    <a:pt x="2563315" y="44130"/>
                    <a:pt x="2568205" y="44130"/>
                  </a:cubicBezTo>
                  <a:close/>
                  <a:moveTo>
                    <a:pt x="1847728" y="44130"/>
                  </a:moveTo>
                  <a:cubicBezTo>
                    <a:pt x="1852618" y="44130"/>
                    <a:pt x="1857508" y="45459"/>
                    <a:pt x="1861239" y="48114"/>
                  </a:cubicBezTo>
                  <a:lnTo>
                    <a:pt x="1881704" y="62681"/>
                  </a:lnTo>
                  <a:cubicBezTo>
                    <a:pt x="1889165" y="67994"/>
                    <a:pt x="1889165" y="76607"/>
                    <a:pt x="1881704" y="81918"/>
                  </a:cubicBezTo>
                  <a:lnTo>
                    <a:pt x="1860194" y="97230"/>
                  </a:lnTo>
                  <a:cubicBezTo>
                    <a:pt x="1852733" y="102541"/>
                    <a:pt x="1840634" y="102541"/>
                    <a:pt x="1833172" y="97230"/>
                  </a:cubicBezTo>
                  <a:lnTo>
                    <a:pt x="1812708" y="82661"/>
                  </a:lnTo>
                  <a:cubicBezTo>
                    <a:pt x="1805246" y="77350"/>
                    <a:pt x="1805245" y="68738"/>
                    <a:pt x="1812708" y="63425"/>
                  </a:cubicBezTo>
                  <a:lnTo>
                    <a:pt x="1834217" y="48114"/>
                  </a:lnTo>
                  <a:cubicBezTo>
                    <a:pt x="1837947" y="45458"/>
                    <a:pt x="1842838" y="44130"/>
                    <a:pt x="1847728" y="44130"/>
                  </a:cubicBezTo>
                  <a:close/>
                  <a:moveTo>
                    <a:pt x="1127395" y="44130"/>
                  </a:moveTo>
                  <a:cubicBezTo>
                    <a:pt x="1132286" y="44130"/>
                    <a:pt x="1137176" y="45459"/>
                    <a:pt x="1140906" y="48114"/>
                  </a:cubicBezTo>
                  <a:lnTo>
                    <a:pt x="1161371" y="62681"/>
                  </a:lnTo>
                  <a:cubicBezTo>
                    <a:pt x="1168834" y="67994"/>
                    <a:pt x="1168834" y="76607"/>
                    <a:pt x="1161371" y="81918"/>
                  </a:cubicBezTo>
                  <a:lnTo>
                    <a:pt x="1139862" y="97230"/>
                  </a:lnTo>
                  <a:cubicBezTo>
                    <a:pt x="1132400" y="102541"/>
                    <a:pt x="1120302" y="102541"/>
                    <a:pt x="1112840" y="97230"/>
                  </a:cubicBezTo>
                  <a:lnTo>
                    <a:pt x="1092376" y="82661"/>
                  </a:lnTo>
                  <a:cubicBezTo>
                    <a:pt x="1084914" y="77350"/>
                    <a:pt x="1084914" y="68738"/>
                    <a:pt x="1092376" y="63425"/>
                  </a:cubicBezTo>
                  <a:lnTo>
                    <a:pt x="1113886" y="48114"/>
                  </a:lnTo>
                  <a:cubicBezTo>
                    <a:pt x="1117616" y="45458"/>
                    <a:pt x="1122506" y="44130"/>
                    <a:pt x="1127395" y="44130"/>
                  </a:cubicBezTo>
                  <a:close/>
                  <a:moveTo>
                    <a:pt x="408428" y="44130"/>
                  </a:moveTo>
                  <a:cubicBezTo>
                    <a:pt x="413318" y="44130"/>
                    <a:pt x="418207" y="45459"/>
                    <a:pt x="421939" y="48114"/>
                  </a:cubicBezTo>
                  <a:lnTo>
                    <a:pt x="442404" y="62681"/>
                  </a:lnTo>
                  <a:cubicBezTo>
                    <a:pt x="449865" y="67994"/>
                    <a:pt x="449865" y="76607"/>
                    <a:pt x="442404" y="81918"/>
                  </a:cubicBezTo>
                  <a:lnTo>
                    <a:pt x="420895" y="97230"/>
                  </a:lnTo>
                  <a:cubicBezTo>
                    <a:pt x="413433" y="102541"/>
                    <a:pt x="401334" y="102541"/>
                    <a:pt x="393873" y="97230"/>
                  </a:cubicBezTo>
                  <a:lnTo>
                    <a:pt x="373408" y="82661"/>
                  </a:lnTo>
                  <a:cubicBezTo>
                    <a:pt x="365945" y="77350"/>
                    <a:pt x="365945" y="68738"/>
                    <a:pt x="373408" y="63425"/>
                  </a:cubicBezTo>
                  <a:lnTo>
                    <a:pt x="394917" y="48114"/>
                  </a:lnTo>
                  <a:cubicBezTo>
                    <a:pt x="398647" y="45458"/>
                    <a:pt x="403537" y="44130"/>
                    <a:pt x="408428" y="44130"/>
                  </a:cubicBezTo>
                  <a:close/>
                  <a:moveTo>
                    <a:pt x="2216648" y="42352"/>
                  </a:moveTo>
                  <a:lnTo>
                    <a:pt x="2268093" y="42352"/>
                  </a:lnTo>
                  <a:lnTo>
                    <a:pt x="2268093" y="42353"/>
                  </a:lnTo>
                  <a:lnTo>
                    <a:pt x="2319542" y="42353"/>
                  </a:lnTo>
                  <a:cubicBezTo>
                    <a:pt x="2339699" y="42352"/>
                    <a:pt x="2356039" y="53985"/>
                    <a:pt x="2356039" y="68334"/>
                  </a:cubicBezTo>
                  <a:lnTo>
                    <a:pt x="2356039" y="107688"/>
                  </a:lnTo>
                  <a:cubicBezTo>
                    <a:pt x="2356039" y="122037"/>
                    <a:pt x="2339699" y="133670"/>
                    <a:pt x="2319542" y="133670"/>
                  </a:cubicBezTo>
                  <a:lnTo>
                    <a:pt x="2268093" y="133670"/>
                  </a:lnTo>
                  <a:lnTo>
                    <a:pt x="2216647" y="133670"/>
                  </a:lnTo>
                  <a:cubicBezTo>
                    <a:pt x="2196490" y="133670"/>
                    <a:pt x="2180149" y="122037"/>
                    <a:pt x="2180149" y="107688"/>
                  </a:cubicBezTo>
                  <a:cubicBezTo>
                    <a:pt x="2180149" y="94570"/>
                    <a:pt x="2180149" y="81452"/>
                    <a:pt x="2180149" y="68334"/>
                  </a:cubicBezTo>
                  <a:cubicBezTo>
                    <a:pt x="2180149" y="53985"/>
                    <a:pt x="2196490" y="42353"/>
                    <a:pt x="2216648" y="42352"/>
                  </a:cubicBezTo>
                  <a:close/>
                  <a:moveTo>
                    <a:pt x="1496315" y="42352"/>
                  </a:moveTo>
                  <a:lnTo>
                    <a:pt x="1547762" y="42352"/>
                  </a:lnTo>
                  <a:lnTo>
                    <a:pt x="1547762" y="42353"/>
                  </a:lnTo>
                  <a:lnTo>
                    <a:pt x="1599066" y="42353"/>
                  </a:lnTo>
                  <a:cubicBezTo>
                    <a:pt x="1619222" y="42352"/>
                    <a:pt x="1635562" y="53985"/>
                    <a:pt x="1635562" y="68334"/>
                  </a:cubicBezTo>
                  <a:lnTo>
                    <a:pt x="1635562" y="107688"/>
                  </a:lnTo>
                  <a:cubicBezTo>
                    <a:pt x="1635562" y="122037"/>
                    <a:pt x="1619221" y="133670"/>
                    <a:pt x="1599066" y="133670"/>
                  </a:cubicBezTo>
                  <a:lnTo>
                    <a:pt x="1547762" y="133670"/>
                  </a:lnTo>
                  <a:lnTo>
                    <a:pt x="1547617" y="133670"/>
                  </a:lnTo>
                  <a:lnTo>
                    <a:pt x="1496315" y="133670"/>
                  </a:lnTo>
                  <a:cubicBezTo>
                    <a:pt x="1476159" y="133670"/>
                    <a:pt x="1459817" y="122037"/>
                    <a:pt x="1459817" y="107688"/>
                  </a:cubicBezTo>
                  <a:cubicBezTo>
                    <a:pt x="1459818" y="94570"/>
                    <a:pt x="1459818" y="81452"/>
                    <a:pt x="1459818" y="68334"/>
                  </a:cubicBezTo>
                  <a:cubicBezTo>
                    <a:pt x="1459818" y="53985"/>
                    <a:pt x="1476159" y="42353"/>
                    <a:pt x="1496315" y="42352"/>
                  </a:cubicBezTo>
                  <a:close/>
                  <a:moveTo>
                    <a:pt x="777348" y="42352"/>
                  </a:moveTo>
                  <a:lnTo>
                    <a:pt x="828793" y="42352"/>
                  </a:lnTo>
                  <a:lnTo>
                    <a:pt x="828793" y="42353"/>
                  </a:lnTo>
                  <a:lnTo>
                    <a:pt x="878733" y="42353"/>
                  </a:lnTo>
                  <a:cubicBezTo>
                    <a:pt x="898890" y="42352"/>
                    <a:pt x="915230" y="53985"/>
                    <a:pt x="915230" y="68334"/>
                  </a:cubicBezTo>
                  <a:lnTo>
                    <a:pt x="915230" y="107688"/>
                  </a:lnTo>
                  <a:cubicBezTo>
                    <a:pt x="915230" y="122037"/>
                    <a:pt x="898890" y="133670"/>
                    <a:pt x="878733" y="133670"/>
                  </a:cubicBezTo>
                  <a:lnTo>
                    <a:pt x="828793" y="133670"/>
                  </a:lnTo>
                  <a:lnTo>
                    <a:pt x="827284" y="133670"/>
                  </a:lnTo>
                  <a:lnTo>
                    <a:pt x="777347" y="133670"/>
                  </a:lnTo>
                  <a:cubicBezTo>
                    <a:pt x="757189" y="133670"/>
                    <a:pt x="740849" y="122037"/>
                    <a:pt x="740849" y="107688"/>
                  </a:cubicBezTo>
                  <a:cubicBezTo>
                    <a:pt x="740849" y="94570"/>
                    <a:pt x="740849" y="81452"/>
                    <a:pt x="740850" y="68334"/>
                  </a:cubicBezTo>
                  <a:cubicBezTo>
                    <a:pt x="740850" y="53985"/>
                    <a:pt x="757189" y="42353"/>
                    <a:pt x="777348" y="42352"/>
                  </a:cubicBezTo>
                  <a:close/>
                  <a:moveTo>
                    <a:pt x="2693235" y="38744"/>
                  </a:moveTo>
                  <a:cubicBezTo>
                    <a:pt x="2697514" y="38744"/>
                    <a:pt x="2701795" y="39907"/>
                    <a:pt x="2705061" y="42231"/>
                  </a:cubicBezTo>
                  <a:lnTo>
                    <a:pt x="2722975" y="54984"/>
                  </a:lnTo>
                  <a:cubicBezTo>
                    <a:pt x="2729507" y="59635"/>
                    <a:pt x="2729507" y="67173"/>
                    <a:pt x="2722975" y="71824"/>
                  </a:cubicBezTo>
                  <a:lnTo>
                    <a:pt x="2700236" y="88010"/>
                  </a:lnTo>
                  <a:cubicBezTo>
                    <a:pt x="2693704" y="92660"/>
                    <a:pt x="2683113" y="92660"/>
                    <a:pt x="2676582" y="88010"/>
                  </a:cubicBezTo>
                  <a:lnTo>
                    <a:pt x="2658667" y="75258"/>
                  </a:lnTo>
                  <a:cubicBezTo>
                    <a:pt x="2652135" y="70608"/>
                    <a:pt x="2652135" y="63069"/>
                    <a:pt x="2658667" y="58419"/>
                  </a:cubicBezTo>
                  <a:lnTo>
                    <a:pt x="2681406" y="42231"/>
                  </a:lnTo>
                  <a:cubicBezTo>
                    <a:pt x="2684673" y="39906"/>
                    <a:pt x="2688954" y="38744"/>
                    <a:pt x="2693235" y="38744"/>
                  </a:cubicBezTo>
                  <a:close/>
                  <a:moveTo>
                    <a:pt x="1972757" y="38744"/>
                  </a:moveTo>
                  <a:cubicBezTo>
                    <a:pt x="1977036" y="38744"/>
                    <a:pt x="1981317" y="39907"/>
                    <a:pt x="1984584" y="42231"/>
                  </a:cubicBezTo>
                  <a:lnTo>
                    <a:pt x="2002497" y="54984"/>
                  </a:lnTo>
                  <a:cubicBezTo>
                    <a:pt x="2009030" y="59635"/>
                    <a:pt x="2009030" y="67173"/>
                    <a:pt x="2002497" y="71824"/>
                  </a:cubicBezTo>
                  <a:lnTo>
                    <a:pt x="1979759" y="88010"/>
                  </a:lnTo>
                  <a:cubicBezTo>
                    <a:pt x="1973226" y="92660"/>
                    <a:pt x="1962637" y="92660"/>
                    <a:pt x="1956104" y="88010"/>
                  </a:cubicBezTo>
                  <a:lnTo>
                    <a:pt x="1938190" y="75258"/>
                  </a:lnTo>
                  <a:cubicBezTo>
                    <a:pt x="1931657" y="70608"/>
                    <a:pt x="1931657" y="63069"/>
                    <a:pt x="1938190" y="58419"/>
                  </a:cubicBezTo>
                  <a:lnTo>
                    <a:pt x="1960929" y="42231"/>
                  </a:lnTo>
                  <a:cubicBezTo>
                    <a:pt x="1964195" y="39906"/>
                    <a:pt x="1968476" y="38744"/>
                    <a:pt x="1972757" y="38744"/>
                  </a:cubicBezTo>
                  <a:close/>
                  <a:moveTo>
                    <a:pt x="1252425" y="38744"/>
                  </a:moveTo>
                  <a:cubicBezTo>
                    <a:pt x="1256705" y="38744"/>
                    <a:pt x="1260986" y="39907"/>
                    <a:pt x="1264252" y="42231"/>
                  </a:cubicBezTo>
                  <a:lnTo>
                    <a:pt x="1282166" y="54984"/>
                  </a:lnTo>
                  <a:cubicBezTo>
                    <a:pt x="1288699" y="59635"/>
                    <a:pt x="1288699" y="67173"/>
                    <a:pt x="1282166" y="71824"/>
                  </a:cubicBezTo>
                  <a:lnTo>
                    <a:pt x="1259426" y="88010"/>
                  </a:lnTo>
                  <a:cubicBezTo>
                    <a:pt x="1252895" y="92660"/>
                    <a:pt x="1242305" y="92660"/>
                    <a:pt x="1235772" y="88010"/>
                  </a:cubicBezTo>
                  <a:lnTo>
                    <a:pt x="1217858" y="75258"/>
                  </a:lnTo>
                  <a:cubicBezTo>
                    <a:pt x="1211326" y="70608"/>
                    <a:pt x="1211326" y="63069"/>
                    <a:pt x="1217858" y="58419"/>
                  </a:cubicBezTo>
                  <a:lnTo>
                    <a:pt x="1240597" y="42231"/>
                  </a:lnTo>
                  <a:cubicBezTo>
                    <a:pt x="1243863" y="39906"/>
                    <a:pt x="1248144" y="38744"/>
                    <a:pt x="1252425" y="38744"/>
                  </a:cubicBezTo>
                  <a:close/>
                  <a:moveTo>
                    <a:pt x="533456" y="38744"/>
                  </a:moveTo>
                  <a:cubicBezTo>
                    <a:pt x="537737" y="38744"/>
                    <a:pt x="542017" y="39907"/>
                    <a:pt x="545283" y="42231"/>
                  </a:cubicBezTo>
                  <a:lnTo>
                    <a:pt x="563198" y="54984"/>
                  </a:lnTo>
                  <a:cubicBezTo>
                    <a:pt x="569730" y="59635"/>
                    <a:pt x="569730" y="67173"/>
                    <a:pt x="563197" y="71824"/>
                  </a:cubicBezTo>
                  <a:lnTo>
                    <a:pt x="540459" y="88010"/>
                  </a:lnTo>
                  <a:cubicBezTo>
                    <a:pt x="533926" y="92660"/>
                    <a:pt x="523336" y="92660"/>
                    <a:pt x="516804" y="88010"/>
                  </a:cubicBezTo>
                  <a:lnTo>
                    <a:pt x="498890" y="75258"/>
                  </a:lnTo>
                  <a:cubicBezTo>
                    <a:pt x="492357" y="70608"/>
                    <a:pt x="492357" y="63069"/>
                    <a:pt x="498890" y="58419"/>
                  </a:cubicBezTo>
                  <a:lnTo>
                    <a:pt x="521628" y="42231"/>
                  </a:lnTo>
                  <a:cubicBezTo>
                    <a:pt x="524896" y="39906"/>
                    <a:pt x="529176" y="38744"/>
                    <a:pt x="533456" y="38744"/>
                  </a:cubicBezTo>
                  <a:close/>
                  <a:moveTo>
                    <a:pt x="2147660" y="21992"/>
                  </a:moveTo>
                  <a:cubicBezTo>
                    <a:pt x="2151118" y="21626"/>
                    <a:pt x="2154771" y="22198"/>
                    <a:pt x="2157802" y="23795"/>
                  </a:cubicBezTo>
                  <a:lnTo>
                    <a:pt x="2174427" y="32557"/>
                  </a:lnTo>
                  <a:cubicBezTo>
                    <a:pt x="2180489" y="35751"/>
                    <a:pt x="2181765" y="41839"/>
                    <a:pt x="2177277" y="46154"/>
                  </a:cubicBezTo>
                  <a:lnTo>
                    <a:pt x="2158712" y="64004"/>
                  </a:lnTo>
                  <a:cubicBezTo>
                    <a:pt x="2154226" y="68321"/>
                    <a:pt x="2145672" y="69229"/>
                    <a:pt x="2139610" y="66035"/>
                  </a:cubicBezTo>
                  <a:lnTo>
                    <a:pt x="2122985" y="57272"/>
                  </a:lnTo>
                  <a:cubicBezTo>
                    <a:pt x="2116924" y="54078"/>
                    <a:pt x="2115647" y="47989"/>
                    <a:pt x="2120135" y="43674"/>
                  </a:cubicBezTo>
                  <a:lnTo>
                    <a:pt x="2138701" y="25823"/>
                  </a:lnTo>
                  <a:cubicBezTo>
                    <a:pt x="2140943" y="23666"/>
                    <a:pt x="2144204" y="22360"/>
                    <a:pt x="2147660" y="21992"/>
                  </a:cubicBezTo>
                  <a:close/>
                  <a:moveTo>
                    <a:pt x="1427328" y="21992"/>
                  </a:moveTo>
                  <a:cubicBezTo>
                    <a:pt x="1430787" y="21626"/>
                    <a:pt x="1434439" y="22198"/>
                    <a:pt x="1437470" y="23795"/>
                  </a:cubicBezTo>
                  <a:lnTo>
                    <a:pt x="1454095" y="32557"/>
                  </a:lnTo>
                  <a:cubicBezTo>
                    <a:pt x="1460157" y="35751"/>
                    <a:pt x="1461433" y="41839"/>
                    <a:pt x="1456946" y="46154"/>
                  </a:cubicBezTo>
                  <a:lnTo>
                    <a:pt x="1438381" y="64004"/>
                  </a:lnTo>
                  <a:cubicBezTo>
                    <a:pt x="1433893" y="68321"/>
                    <a:pt x="1425340" y="69229"/>
                    <a:pt x="1419278" y="66035"/>
                  </a:cubicBezTo>
                  <a:lnTo>
                    <a:pt x="1402653" y="57272"/>
                  </a:lnTo>
                  <a:cubicBezTo>
                    <a:pt x="1396592" y="54078"/>
                    <a:pt x="1395315" y="47989"/>
                    <a:pt x="1399804" y="43674"/>
                  </a:cubicBezTo>
                  <a:lnTo>
                    <a:pt x="1418368" y="25823"/>
                  </a:lnTo>
                  <a:cubicBezTo>
                    <a:pt x="1420612" y="23666"/>
                    <a:pt x="1423872" y="22360"/>
                    <a:pt x="1427328" y="21992"/>
                  </a:cubicBezTo>
                  <a:close/>
                  <a:moveTo>
                    <a:pt x="708361" y="21992"/>
                  </a:moveTo>
                  <a:cubicBezTo>
                    <a:pt x="711818" y="21626"/>
                    <a:pt x="715470" y="22198"/>
                    <a:pt x="718501" y="23795"/>
                  </a:cubicBezTo>
                  <a:lnTo>
                    <a:pt x="735127" y="32557"/>
                  </a:lnTo>
                  <a:cubicBezTo>
                    <a:pt x="741189" y="35751"/>
                    <a:pt x="742465" y="41839"/>
                    <a:pt x="737977" y="46154"/>
                  </a:cubicBezTo>
                  <a:lnTo>
                    <a:pt x="719412" y="64004"/>
                  </a:lnTo>
                  <a:cubicBezTo>
                    <a:pt x="714924" y="68321"/>
                    <a:pt x="706373" y="69229"/>
                    <a:pt x="700310" y="66035"/>
                  </a:cubicBezTo>
                  <a:lnTo>
                    <a:pt x="683685" y="57272"/>
                  </a:lnTo>
                  <a:cubicBezTo>
                    <a:pt x="677623" y="54078"/>
                    <a:pt x="676346" y="47989"/>
                    <a:pt x="680835" y="43674"/>
                  </a:cubicBezTo>
                  <a:lnTo>
                    <a:pt x="699399" y="25823"/>
                  </a:lnTo>
                  <a:cubicBezTo>
                    <a:pt x="701643" y="23666"/>
                    <a:pt x="704904" y="22360"/>
                    <a:pt x="708361" y="21992"/>
                  </a:cubicBezTo>
                  <a:close/>
                  <a:moveTo>
                    <a:pt x="2227777" y="16335"/>
                  </a:moveTo>
                  <a:cubicBezTo>
                    <a:pt x="2229880" y="16401"/>
                    <a:pt x="2231948" y="17039"/>
                    <a:pt x="2233481" y="18231"/>
                  </a:cubicBezTo>
                  <a:lnTo>
                    <a:pt x="2240062" y="23351"/>
                  </a:lnTo>
                  <a:cubicBezTo>
                    <a:pt x="2243128" y="25737"/>
                    <a:pt x="2242897" y="29440"/>
                    <a:pt x="2239545" y="31623"/>
                  </a:cubicBezTo>
                  <a:lnTo>
                    <a:pt x="2232354" y="36309"/>
                  </a:lnTo>
                  <a:cubicBezTo>
                    <a:pt x="2229003" y="38491"/>
                    <a:pt x="2223800" y="38327"/>
                    <a:pt x="2220732" y="35941"/>
                  </a:cubicBezTo>
                  <a:lnTo>
                    <a:pt x="2214152" y="30821"/>
                  </a:lnTo>
                  <a:cubicBezTo>
                    <a:pt x="2211085" y="28436"/>
                    <a:pt x="2211316" y="24732"/>
                    <a:pt x="2214667" y="22549"/>
                  </a:cubicBezTo>
                  <a:lnTo>
                    <a:pt x="2221860" y="17863"/>
                  </a:lnTo>
                  <a:cubicBezTo>
                    <a:pt x="2223535" y="16772"/>
                    <a:pt x="2225674" y="16269"/>
                    <a:pt x="2227777" y="16335"/>
                  </a:cubicBezTo>
                  <a:close/>
                  <a:moveTo>
                    <a:pt x="1507445" y="16335"/>
                  </a:moveTo>
                  <a:cubicBezTo>
                    <a:pt x="1509549" y="16401"/>
                    <a:pt x="1511615" y="17039"/>
                    <a:pt x="1513148" y="18231"/>
                  </a:cubicBezTo>
                  <a:lnTo>
                    <a:pt x="1519729" y="23351"/>
                  </a:lnTo>
                  <a:cubicBezTo>
                    <a:pt x="1522797" y="25737"/>
                    <a:pt x="1522565" y="29440"/>
                    <a:pt x="1519214" y="31623"/>
                  </a:cubicBezTo>
                  <a:lnTo>
                    <a:pt x="1512022" y="36309"/>
                  </a:lnTo>
                  <a:cubicBezTo>
                    <a:pt x="1508671" y="38491"/>
                    <a:pt x="1503467" y="38327"/>
                    <a:pt x="1500401" y="35941"/>
                  </a:cubicBezTo>
                  <a:lnTo>
                    <a:pt x="1493820" y="30821"/>
                  </a:lnTo>
                  <a:cubicBezTo>
                    <a:pt x="1490754" y="28436"/>
                    <a:pt x="1490985" y="24732"/>
                    <a:pt x="1494335" y="22549"/>
                  </a:cubicBezTo>
                  <a:lnTo>
                    <a:pt x="1501528" y="17863"/>
                  </a:lnTo>
                  <a:cubicBezTo>
                    <a:pt x="1503203" y="16772"/>
                    <a:pt x="1505342" y="16269"/>
                    <a:pt x="1507445" y="16335"/>
                  </a:cubicBezTo>
                  <a:close/>
                  <a:moveTo>
                    <a:pt x="788477" y="16335"/>
                  </a:moveTo>
                  <a:cubicBezTo>
                    <a:pt x="790580" y="16401"/>
                    <a:pt x="792648" y="17039"/>
                    <a:pt x="794181" y="18231"/>
                  </a:cubicBezTo>
                  <a:lnTo>
                    <a:pt x="800760" y="23351"/>
                  </a:lnTo>
                  <a:cubicBezTo>
                    <a:pt x="803828" y="25737"/>
                    <a:pt x="803597" y="29440"/>
                    <a:pt x="800246" y="31623"/>
                  </a:cubicBezTo>
                  <a:lnTo>
                    <a:pt x="793053" y="36309"/>
                  </a:lnTo>
                  <a:cubicBezTo>
                    <a:pt x="789703" y="38491"/>
                    <a:pt x="784499" y="38327"/>
                    <a:pt x="781432" y="35941"/>
                  </a:cubicBezTo>
                  <a:lnTo>
                    <a:pt x="774853" y="30821"/>
                  </a:lnTo>
                  <a:cubicBezTo>
                    <a:pt x="771785" y="28436"/>
                    <a:pt x="772016" y="24732"/>
                    <a:pt x="775368" y="22549"/>
                  </a:cubicBezTo>
                  <a:lnTo>
                    <a:pt x="782560" y="17863"/>
                  </a:lnTo>
                  <a:cubicBezTo>
                    <a:pt x="784235" y="16772"/>
                    <a:pt x="786373" y="16269"/>
                    <a:pt x="788477" y="16335"/>
                  </a:cubicBezTo>
                  <a:close/>
                  <a:moveTo>
                    <a:pt x="2316470" y="16334"/>
                  </a:moveTo>
                  <a:cubicBezTo>
                    <a:pt x="2318574" y="16400"/>
                    <a:pt x="2320641" y="17037"/>
                    <a:pt x="2322175" y="18230"/>
                  </a:cubicBezTo>
                  <a:lnTo>
                    <a:pt x="2328755" y="23351"/>
                  </a:lnTo>
                  <a:cubicBezTo>
                    <a:pt x="2331822" y="25736"/>
                    <a:pt x="2331591" y="29439"/>
                    <a:pt x="2328240" y="31622"/>
                  </a:cubicBezTo>
                  <a:lnTo>
                    <a:pt x="2321047" y="36308"/>
                  </a:lnTo>
                  <a:cubicBezTo>
                    <a:pt x="2317696" y="38490"/>
                    <a:pt x="2312493" y="38326"/>
                    <a:pt x="2309427" y="35941"/>
                  </a:cubicBezTo>
                  <a:lnTo>
                    <a:pt x="2302846" y="30820"/>
                  </a:lnTo>
                  <a:cubicBezTo>
                    <a:pt x="2299780" y="28435"/>
                    <a:pt x="2300011" y="24731"/>
                    <a:pt x="2303362" y="22549"/>
                  </a:cubicBezTo>
                  <a:lnTo>
                    <a:pt x="2310555" y="17863"/>
                  </a:lnTo>
                  <a:cubicBezTo>
                    <a:pt x="2312229" y="16772"/>
                    <a:pt x="2314368" y="16267"/>
                    <a:pt x="2316470" y="16334"/>
                  </a:cubicBezTo>
                  <a:close/>
                  <a:moveTo>
                    <a:pt x="1595994" y="16334"/>
                  </a:moveTo>
                  <a:cubicBezTo>
                    <a:pt x="1598097" y="16400"/>
                    <a:pt x="1600165" y="17037"/>
                    <a:pt x="1601698" y="18230"/>
                  </a:cubicBezTo>
                  <a:lnTo>
                    <a:pt x="1608279" y="23351"/>
                  </a:lnTo>
                  <a:cubicBezTo>
                    <a:pt x="1611345" y="25736"/>
                    <a:pt x="1611113" y="29439"/>
                    <a:pt x="1607762" y="31622"/>
                  </a:cubicBezTo>
                  <a:lnTo>
                    <a:pt x="1600570" y="36308"/>
                  </a:lnTo>
                  <a:cubicBezTo>
                    <a:pt x="1597218" y="38490"/>
                    <a:pt x="1592017" y="38326"/>
                    <a:pt x="1588950" y="35941"/>
                  </a:cubicBezTo>
                  <a:lnTo>
                    <a:pt x="1582369" y="30820"/>
                  </a:lnTo>
                  <a:cubicBezTo>
                    <a:pt x="1579303" y="28435"/>
                    <a:pt x="1579533" y="24731"/>
                    <a:pt x="1582885" y="22549"/>
                  </a:cubicBezTo>
                  <a:lnTo>
                    <a:pt x="1590077" y="17863"/>
                  </a:lnTo>
                  <a:cubicBezTo>
                    <a:pt x="1591753" y="16772"/>
                    <a:pt x="1593892" y="16267"/>
                    <a:pt x="1595994" y="16334"/>
                  </a:cubicBezTo>
                  <a:close/>
                  <a:moveTo>
                    <a:pt x="875662" y="16334"/>
                  </a:moveTo>
                  <a:cubicBezTo>
                    <a:pt x="877764" y="16400"/>
                    <a:pt x="879832" y="17037"/>
                    <a:pt x="881365" y="18230"/>
                  </a:cubicBezTo>
                  <a:lnTo>
                    <a:pt x="887946" y="23351"/>
                  </a:lnTo>
                  <a:cubicBezTo>
                    <a:pt x="891013" y="25736"/>
                    <a:pt x="890782" y="29439"/>
                    <a:pt x="887431" y="31622"/>
                  </a:cubicBezTo>
                  <a:lnTo>
                    <a:pt x="880239" y="36308"/>
                  </a:lnTo>
                  <a:cubicBezTo>
                    <a:pt x="876887" y="38490"/>
                    <a:pt x="871685" y="38326"/>
                    <a:pt x="868618" y="35941"/>
                  </a:cubicBezTo>
                  <a:lnTo>
                    <a:pt x="862037" y="30820"/>
                  </a:lnTo>
                  <a:cubicBezTo>
                    <a:pt x="858971" y="28435"/>
                    <a:pt x="859201" y="24731"/>
                    <a:pt x="862552" y="22549"/>
                  </a:cubicBezTo>
                  <a:lnTo>
                    <a:pt x="869744" y="17863"/>
                  </a:lnTo>
                  <a:cubicBezTo>
                    <a:pt x="871420" y="16772"/>
                    <a:pt x="873559" y="16267"/>
                    <a:pt x="875662" y="16334"/>
                  </a:cubicBezTo>
                  <a:close/>
                  <a:moveTo>
                    <a:pt x="2619431" y="14059"/>
                  </a:moveTo>
                  <a:cubicBezTo>
                    <a:pt x="2623209" y="14107"/>
                    <a:pt x="2626960" y="15180"/>
                    <a:pt x="2629791" y="17268"/>
                  </a:cubicBezTo>
                  <a:lnTo>
                    <a:pt x="2654410" y="35426"/>
                  </a:lnTo>
                  <a:cubicBezTo>
                    <a:pt x="2660071" y="39601"/>
                    <a:pt x="2659905" y="46254"/>
                    <a:pt x="2654040" y="50283"/>
                  </a:cubicBezTo>
                  <a:lnTo>
                    <a:pt x="2637951" y="61338"/>
                  </a:lnTo>
                  <a:cubicBezTo>
                    <a:pt x="2632084" y="65369"/>
                    <a:pt x="2622739" y="65251"/>
                    <a:pt x="2617077" y="61075"/>
                  </a:cubicBezTo>
                  <a:lnTo>
                    <a:pt x="2592459" y="42918"/>
                  </a:lnTo>
                  <a:cubicBezTo>
                    <a:pt x="2586797" y="38742"/>
                    <a:pt x="2586963" y="32090"/>
                    <a:pt x="2592828" y="28059"/>
                  </a:cubicBezTo>
                  <a:lnTo>
                    <a:pt x="2608918" y="17004"/>
                  </a:lnTo>
                  <a:cubicBezTo>
                    <a:pt x="2611851" y="14989"/>
                    <a:pt x="2615654" y="14011"/>
                    <a:pt x="2619431" y="14059"/>
                  </a:cubicBezTo>
                  <a:close/>
                  <a:moveTo>
                    <a:pt x="1898953" y="14059"/>
                  </a:moveTo>
                  <a:cubicBezTo>
                    <a:pt x="1902731" y="14107"/>
                    <a:pt x="1906483" y="15180"/>
                    <a:pt x="1909314" y="17268"/>
                  </a:cubicBezTo>
                  <a:lnTo>
                    <a:pt x="1933932" y="35426"/>
                  </a:lnTo>
                  <a:cubicBezTo>
                    <a:pt x="1939594" y="39601"/>
                    <a:pt x="1939428" y="46254"/>
                    <a:pt x="1933563" y="50283"/>
                  </a:cubicBezTo>
                  <a:lnTo>
                    <a:pt x="1917474" y="61338"/>
                  </a:lnTo>
                  <a:cubicBezTo>
                    <a:pt x="1911607" y="65369"/>
                    <a:pt x="1902262" y="65251"/>
                    <a:pt x="1896600" y="61075"/>
                  </a:cubicBezTo>
                  <a:lnTo>
                    <a:pt x="1871983" y="42918"/>
                  </a:lnTo>
                  <a:cubicBezTo>
                    <a:pt x="1866321" y="38742"/>
                    <a:pt x="1866485" y="32090"/>
                    <a:pt x="1872352" y="28059"/>
                  </a:cubicBezTo>
                  <a:lnTo>
                    <a:pt x="1888440" y="17004"/>
                  </a:lnTo>
                  <a:cubicBezTo>
                    <a:pt x="1891374" y="14989"/>
                    <a:pt x="1895177" y="14011"/>
                    <a:pt x="1898953" y="14059"/>
                  </a:cubicBezTo>
                  <a:close/>
                  <a:moveTo>
                    <a:pt x="1178621" y="14059"/>
                  </a:moveTo>
                  <a:cubicBezTo>
                    <a:pt x="1182400" y="14107"/>
                    <a:pt x="1186151" y="15180"/>
                    <a:pt x="1188983" y="17268"/>
                  </a:cubicBezTo>
                  <a:lnTo>
                    <a:pt x="1213600" y="35426"/>
                  </a:lnTo>
                  <a:cubicBezTo>
                    <a:pt x="1219261" y="39601"/>
                    <a:pt x="1219096" y="46254"/>
                    <a:pt x="1213230" y="50283"/>
                  </a:cubicBezTo>
                  <a:lnTo>
                    <a:pt x="1197141" y="61338"/>
                  </a:lnTo>
                  <a:cubicBezTo>
                    <a:pt x="1191275" y="65369"/>
                    <a:pt x="1181930" y="65251"/>
                    <a:pt x="1176268" y="61075"/>
                  </a:cubicBezTo>
                  <a:lnTo>
                    <a:pt x="1151650" y="42918"/>
                  </a:lnTo>
                  <a:cubicBezTo>
                    <a:pt x="1145988" y="38742"/>
                    <a:pt x="1146154" y="32090"/>
                    <a:pt x="1152020" y="28059"/>
                  </a:cubicBezTo>
                  <a:lnTo>
                    <a:pt x="1168108" y="17004"/>
                  </a:lnTo>
                  <a:cubicBezTo>
                    <a:pt x="1171041" y="14989"/>
                    <a:pt x="1174844" y="14011"/>
                    <a:pt x="1178621" y="14059"/>
                  </a:cubicBezTo>
                  <a:close/>
                  <a:moveTo>
                    <a:pt x="459653" y="14059"/>
                  </a:moveTo>
                  <a:cubicBezTo>
                    <a:pt x="463431" y="14107"/>
                    <a:pt x="467183" y="15180"/>
                    <a:pt x="470014" y="17268"/>
                  </a:cubicBezTo>
                  <a:lnTo>
                    <a:pt x="494632" y="35426"/>
                  </a:lnTo>
                  <a:cubicBezTo>
                    <a:pt x="500294" y="39601"/>
                    <a:pt x="500127" y="46254"/>
                    <a:pt x="494263" y="50283"/>
                  </a:cubicBezTo>
                  <a:lnTo>
                    <a:pt x="478173" y="61338"/>
                  </a:lnTo>
                  <a:cubicBezTo>
                    <a:pt x="472307" y="65369"/>
                    <a:pt x="462961" y="65251"/>
                    <a:pt x="457300" y="61075"/>
                  </a:cubicBezTo>
                  <a:lnTo>
                    <a:pt x="432681" y="42918"/>
                  </a:lnTo>
                  <a:cubicBezTo>
                    <a:pt x="427020" y="38742"/>
                    <a:pt x="427185" y="32090"/>
                    <a:pt x="433052" y="28059"/>
                  </a:cubicBezTo>
                  <a:lnTo>
                    <a:pt x="449141" y="17004"/>
                  </a:lnTo>
                  <a:cubicBezTo>
                    <a:pt x="452073" y="14989"/>
                    <a:pt x="455877" y="14011"/>
                    <a:pt x="459653" y="14059"/>
                  </a:cubicBezTo>
                  <a:close/>
                  <a:moveTo>
                    <a:pt x="2264089" y="4021"/>
                  </a:moveTo>
                  <a:lnTo>
                    <a:pt x="2268093" y="4021"/>
                  </a:lnTo>
                  <a:lnTo>
                    <a:pt x="2276162" y="4021"/>
                  </a:lnTo>
                  <a:cubicBezTo>
                    <a:pt x="2283080" y="4021"/>
                    <a:pt x="2288689" y="8014"/>
                    <a:pt x="2288689" y="12939"/>
                  </a:cubicBezTo>
                  <a:cubicBezTo>
                    <a:pt x="2288689" y="16650"/>
                    <a:pt x="2288689" y="20361"/>
                    <a:pt x="2288689" y="24073"/>
                  </a:cubicBezTo>
                  <a:cubicBezTo>
                    <a:pt x="2288689" y="28997"/>
                    <a:pt x="2283080" y="32990"/>
                    <a:pt x="2276163" y="32990"/>
                  </a:cubicBezTo>
                  <a:lnTo>
                    <a:pt x="2268093" y="32990"/>
                  </a:lnTo>
                  <a:lnTo>
                    <a:pt x="2264089" y="32990"/>
                  </a:lnTo>
                  <a:cubicBezTo>
                    <a:pt x="2257171" y="32990"/>
                    <a:pt x="2251563" y="28998"/>
                    <a:pt x="2251563" y="24073"/>
                  </a:cubicBezTo>
                  <a:lnTo>
                    <a:pt x="2251563" y="12938"/>
                  </a:lnTo>
                  <a:cubicBezTo>
                    <a:pt x="2251563" y="8013"/>
                    <a:pt x="2257171" y="4021"/>
                    <a:pt x="2264089" y="4021"/>
                  </a:cubicBezTo>
                  <a:close/>
                  <a:moveTo>
                    <a:pt x="1543756" y="4021"/>
                  </a:moveTo>
                  <a:lnTo>
                    <a:pt x="1547617" y="4021"/>
                  </a:lnTo>
                  <a:lnTo>
                    <a:pt x="1555685" y="4021"/>
                  </a:lnTo>
                  <a:cubicBezTo>
                    <a:pt x="1562603" y="4021"/>
                    <a:pt x="1568211" y="8014"/>
                    <a:pt x="1568211" y="12939"/>
                  </a:cubicBezTo>
                  <a:cubicBezTo>
                    <a:pt x="1568212" y="16650"/>
                    <a:pt x="1568212" y="20361"/>
                    <a:pt x="1568212" y="24073"/>
                  </a:cubicBezTo>
                  <a:cubicBezTo>
                    <a:pt x="1568211" y="28997"/>
                    <a:pt x="1562603" y="32990"/>
                    <a:pt x="1555686" y="32990"/>
                  </a:cubicBezTo>
                  <a:lnTo>
                    <a:pt x="1547617" y="32990"/>
                  </a:lnTo>
                  <a:lnTo>
                    <a:pt x="1543758" y="32990"/>
                  </a:lnTo>
                  <a:cubicBezTo>
                    <a:pt x="1536840" y="32990"/>
                    <a:pt x="1531232" y="28998"/>
                    <a:pt x="1531232" y="24073"/>
                  </a:cubicBezTo>
                  <a:lnTo>
                    <a:pt x="1531232" y="12938"/>
                  </a:lnTo>
                  <a:cubicBezTo>
                    <a:pt x="1531232" y="8013"/>
                    <a:pt x="1536840" y="4021"/>
                    <a:pt x="1543756" y="4021"/>
                  </a:cubicBezTo>
                  <a:close/>
                  <a:moveTo>
                    <a:pt x="824789" y="4021"/>
                  </a:moveTo>
                  <a:lnTo>
                    <a:pt x="827284" y="4021"/>
                  </a:lnTo>
                  <a:lnTo>
                    <a:pt x="835353" y="4021"/>
                  </a:lnTo>
                  <a:cubicBezTo>
                    <a:pt x="842271" y="4021"/>
                    <a:pt x="847879" y="8014"/>
                    <a:pt x="847879" y="12939"/>
                  </a:cubicBezTo>
                  <a:cubicBezTo>
                    <a:pt x="847879" y="16650"/>
                    <a:pt x="847879" y="20361"/>
                    <a:pt x="847881" y="24073"/>
                  </a:cubicBezTo>
                  <a:cubicBezTo>
                    <a:pt x="847879" y="28997"/>
                    <a:pt x="842271" y="32990"/>
                    <a:pt x="835353" y="32990"/>
                  </a:cubicBezTo>
                  <a:lnTo>
                    <a:pt x="827284" y="32990"/>
                  </a:lnTo>
                  <a:lnTo>
                    <a:pt x="824790" y="32990"/>
                  </a:lnTo>
                  <a:cubicBezTo>
                    <a:pt x="817871" y="32990"/>
                    <a:pt x="812263" y="28998"/>
                    <a:pt x="812263" y="24073"/>
                  </a:cubicBezTo>
                  <a:lnTo>
                    <a:pt x="812263" y="12938"/>
                  </a:lnTo>
                  <a:cubicBezTo>
                    <a:pt x="812263" y="8013"/>
                    <a:pt x="817871" y="4021"/>
                    <a:pt x="824789" y="4021"/>
                  </a:cubicBezTo>
                  <a:close/>
                  <a:moveTo>
                    <a:pt x="2677541" y="0"/>
                  </a:moveTo>
                  <a:lnTo>
                    <a:pt x="2774980" y="0"/>
                  </a:lnTo>
                  <a:lnTo>
                    <a:pt x="2791509" y="56391"/>
                  </a:lnTo>
                  <a:lnTo>
                    <a:pt x="2785961" y="59263"/>
                  </a:lnTo>
                  <a:cubicBezTo>
                    <a:pt x="2778030" y="60621"/>
                    <a:pt x="2769371" y="59824"/>
                    <a:pt x="2761865" y="56552"/>
                  </a:cubicBezTo>
                  <a:lnTo>
                    <a:pt x="2689457" y="24992"/>
                  </a:lnTo>
                  <a:cubicBezTo>
                    <a:pt x="2681951" y="21721"/>
                    <a:pt x="2677019" y="16593"/>
                    <a:pt x="2675112" y="10948"/>
                  </a:cubicBezTo>
                  <a:close/>
                  <a:moveTo>
                    <a:pt x="2633534" y="0"/>
                  </a:moveTo>
                  <a:lnTo>
                    <a:pt x="2658928" y="0"/>
                  </a:lnTo>
                  <a:lnTo>
                    <a:pt x="2658975" y="37"/>
                  </a:lnTo>
                  <a:cubicBezTo>
                    <a:pt x="2662042" y="2424"/>
                    <a:pt x="2661811" y="6127"/>
                    <a:pt x="2658460" y="8310"/>
                  </a:cubicBezTo>
                  <a:lnTo>
                    <a:pt x="2651268" y="12995"/>
                  </a:lnTo>
                  <a:cubicBezTo>
                    <a:pt x="2647915" y="15178"/>
                    <a:pt x="2642714" y="15014"/>
                    <a:pt x="2639647" y="12628"/>
                  </a:cubicBezTo>
                  <a:lnTo>
                    <a:pt x="2633066" y="7508"/>
                  </a:lnTo>
                  <a:close/>
                  <a:moveTo>
                    <a:pt x="2532990" y="0"/>
                  </a:moveTo>
                  <a:lnTo>
                    <a:pt x="2613046" y="0"/>
                  </a:lnTo>
                  <a:lnTo>
                    <a:pt x="2582944" y="16762"/>
                  </a:lnTo>
                  <a:cubicBezTo>
                    <a:pt x="2572139" y="22778"/>
                    <a:pt x="2556529" y="21421"/>
                    <a:pt x="2548078" y="13730"/>
                  </a:cubicBezTo>
                  <a:close/>
                  <a:moveTo>
                    <a:pt x="2392795" y="0"/>
                  </a:moveTo>
                  <a:lnTo>
                    <a:pt x="2509523" y="0"/>
                  </a:lnTo>
                  <a:lnTo>
                    <a:pt x="2540090" y="21760"/>
                  </a:lnTo>
                  <a:cubicBezTo>
                    <a:pt x="2549185" y="28235"/>
                    <a:pt x="2549185" y="38732"/>
                    <a:pt x="2540090" y="45206"/>
                  </a:cubicBezTo>
                  <a:lnTo>
                    <a:pt x="2474098" y="92184"/>
                  </a:lnTo>
                  <a:cubicBezTo>
                    <a:pt x="2465003" y="98658"/>
                    <a:pt x="2450257" y="98658"/>
                    <a:pt x="2441161" y="92184"/>
                  </a:cubicBezTo>
                  <a:lnTo>
                    <a:pt x="2368700" y="40600"/>
                  </a:lnTo>
                  <a:cubicBezTo>
                    <a:pt x="2359603" y="34125"/>
                    <a:pt x="2359603" y="23628"/>
                    <a:pt x="2368698" y="17154"/>
                  </a:cubicBezTo>
                  <a:close/>
                  <a:moveTo>
                    <a:pt x="2314394" y="0"/>
                  </a:moveTo>
                  <a:lnTo>
                    <a:pt x="2370658" y="0"/>
                  </a:lnTo>
                  <a:lnTo>
                    <a:pt x="2351359" y="13738"/>
                  </a:lnTo>
                  <a:cubicBezTo>
                    <a:pt x="2346481" y="17210"/>
                    <a:pt x="2338571" y="17211"/>
                    <a:pt x="2333692" y="13738"/>
                  </a:cubicBezTo>
                  <a:close/>
                  <a:moveTo>
                    <a:pt x="2140956" y="0"/>
                  </a:moveTo>
                  <a:lnTo>
                    <a:pt x="2231840" y="0"/>
                  </a:lnTo>
                  <a:lnTo>
                    <a:pt x="2208725" y="17772"/>
                  </a:lnTo>
                  <a:cubicBezTo>
                    <a:pt x="2198325" y="25769"/>
                    <a:pt x="2180786" y="26250"/>
                    <a:pt x="2169552" y="18846"/>
                  </a:cubicBezTo>
                  <a:close/>
                  <a:moveTo>
                    <a:pt x="1957064" y="0"/>
                  </a:moveTo>
                  <a:lnTo>
                    <a:pt x="2111589" y="0"/>
                  </a:lnTo>
                  <a:lnTo>
                    <a:pt x="2114232" y="2587"/>
                  </a:lnTo>
                  <a:cubicBezTo>
                    <a:pt x="2116139" y="8233"/>
                    <a:pt x="2115021" y="14397"/>
                    <a:pt x="2110424" y="19741"/>
                  </a:cubicBezTo>
                  <a:lnTo>
                    <a:pt x="2085214" y="49051"/>
                  </a:lnTo>
                  <a:cubicBezTo>
                    <a:pt x="2076021" y="59737"/>
                    <a:pt x="2056400" y="63096"/>
                    <a:pt x="2041387" y="56552"/>
                  </a:cubicBezTo>
                  <a:lnTo>
                    <a:pt x="1968981" y="24992"/>
                  </a:lnTo>
                  <a:cubicBezTo>
                    <a:pt x="1961475" y="21721"/>
                    <a:pt x="1956542" y="16593"/>
                    <a:pt x="1954634" y="10948"/>
                  </a:cubicBezTo>
                  <a:close/>
                  <a:moveTo>
                    <a:pt x="1913058" y="0"/>
                  </a:moveTo>
                  <a:lnTo>
                    <a:pt x="1938451" y="0"/>
                  </a:lnTo>
                  <a:lnTo>
                    <a:pt x="1938499" y="37"/>
                  </a:lnTo>
                  <a:cubicBezTo>
                    <a:pt x="1941565" y="2424"/>
                    <a:pt x="1941333" y="6127"/>
                    <a:pt x="1937982" y="8310"/>
                  </a:cubicBezTo>
                  <a:lnTo>
                    <a:pt x="1930790" y="12995"/>
                  </a:lnTo>
                  <a:cubicBezTo>
                    <a:pt x="1927438" y="15178"/>
                    <a:pt x="1922237" y="15014"/>
                    <a:pt x="1919170" y="12628"/>
                  </a:cubicBezTo>
                  <a:lnTo>
                    <a:pt x="1912590" y="7508"/>
                  </a:lnTo>
                  <a:close/>
                  <a:moveTo>
                    <a:pt x="1812513" y="0"/>
                  </a:moveTo>
                  <a:lnTo>
                    <a:pt x="1892569" y="0"/>
                  </a:lnTo>
                  <a:lnTo>
                    <a:pt x="1862467" y="16762"/>
                  </a:lnTo>
                  <a:cubicBezTo>
                    <a:pt x="1851663" y="22778"/>
                    <a:pt x="1836052" y="21421"/>
                    <a:pt x="1827601" y="13730"/>
                  </a:cubicBezTo>
                  <a:close/>
                  <a:moveTo>
                    <a:pt x="1672319" y="0"/>
                  </a:moveTo>
                  <a:lnTo>
                    <a:pt x="1789046" y="0"/>
                  </a:lnTo>
                  <a:lnTo>
                    <a:pt x="1819613" y="21760"/>
                  </a:lnTo>
                  <a:cubicBezTo>
                    <a:pt x="1828708" y="28235"/>
                    <a:pt x="1828708" y="38732"/>
                    <a:pt x="1819613" y="45206"/>
                  </a:cubicBezTo>
                  <a:lnTo>
                    <a:pt x="1753620" y="92184"/>
                  </a:lnTo>
                  <a:cubicBezTo>
                    <a:pt x="1744525" y="98658"/>
                    <a:pt x="1729779" y="98658"/>
                    <a:pt x="1720683" y="92184"/>
                  </a:cubicBezTo>
                  <a:lnTo>
                    <a:pt x="1648222" y="40600"/>
                  </a:lnTo>
                  <a:cubicBezTo>
                    <a:pt x="1639127" y="34125"/>
                    <a:pt x="1639127" y="23628"/>
                    <a:pt x="1648222" y="17154"/>
                  </a:cubicBezTo>
                  <a:close/>
                  <a:moveTo>
                    <a:pt x="1593916" y="0"/>
                  </a:moveTo>
                  <a:lnTo>
                    <a:pt x="1650181" y="0"/>
                  </a:lnTo>
                  <a:lnTo>
                    <a:pt x="1630882" y="13738"/>
                  </a:lnTo>
                  <a:cubicBezTo>
                    <a:pt x="1626003" y="17210"/>
                    <a:pt x="1618094" y="17211"/>
                    <a:pt x="1613215" y="13738"/>
                  </a:cubicBezTo>
                  <a:close/>
                  <a:moveTo>
                    <a:pt x="1420623" y="0"/>
                  </a:moveTo>
                  <a:lnTo>
                    <a:pt x="1511508" y="0"/>
                  </a:lnTo>
                  <a:lnTo>
                    <a:pt x="1488393" y="17772"/>
                  </a:lnTo>
                  <a:cubicBezTo>
                    <a:pt x="1477992" y="25769"/>
                    <a:pt x="1460454" y="26250"/>
                    <a:pt x="1449219" y="18846"/>
                  </a:cubicBezTo>
                  <a:close/>
                  <a:moveTo>
                    <a:pt x="1236733" y="0"/>
                  </a:moveTo>
                  <a:lnTo>
                    <a:pt x="1391258" y="0"/>
                  </a:lnTo>
                  <a:lnTo>
                    <a:pt x="1393900" y="2587"/>
                  </a:lnTo>
                  <a:cubicBezTo>
                    <a:pt x="1395807" y="8233"/>
                    <a:pt x="1394689" y="14397"/>
                    <a:pt x="1390093" y="19741"/>
                  </a:cubicBezTo>
                  <a:lnTo>
                    <a:pt x="1364882" y="49051"/>
                  </a:lnTo>
                  <a:cubicBezTo>
                    <a:pt x="1355690" y="59737"/>
                    <a:pt x="1336068" y="63096"/>
                    <a:pt x="1321054" y="56552"/>
                  </a:cubicBezTo>
                  <a:lnTo>
                    <a:pt x="1248649" y="24992"/>
                  </a:lnTo>
                  <a:cubicBezTo>
                    <a:pt x="1241143" y="21721"/>
                    <a:pt x="1236210" y="16593"/>
                    <a:pt x="1234303" y="10948"/>
                  </a:cubicBezTo>
                  <a:close/>
                  <a:moveTo>
                    <a:pt x="1192726" y="0"/>
                  </a:moveTo>
                  <a:lnTo>
                    <a:pt x="1218118" y="0"/>
                  </a:lnTo>
                  <a:lnTo>
                    <a:pt x="1218166" y="37"/>
                  </a:lnTo>
                  <a:cubicBezTo>
                    <a:pt x="1221233" y="2424"/>
                    <a:pt x="1221001" y="6127"/>
                    <a:pt x="1217651" y="8310"/>
                  </a:cubicBezTo>
                  <a:lnTo>
                    <a:pt x="1210459" y="12995"/>
                  </a:lnTo>
                  <a:cubicBezTo>
                    <a:pt x="1207107" y="15178"/>
                    <a:pt x="1201904" y="15014"/>
                    <a:pt x="1198839" y="12628"/>
                  </a:cubicBezTo>
                  <a:lnTo>
                    <a:pt x="1192257" y="7508"/>
                  </a:lnTo>
                  <a:close/>
                  <a:moveTo>
                    <a:pt x="1092182" y="0"/>
                  </a:moveTo>
                  <a:lnTo>
                    <a:pt x="1172237" y="0"/>
                  </a:lnTo>
                  <a:lnTo>
                    <a:pt x="1142134" y="16762"/>
                  </a:lnTo>
                  <a:cubicBezTo>
                    <a:pt x="1131330" y="22778"/>
                    <a:pt x="1115720" y="21421"/>
                    <a:pt x="1107268" y="13730"/>
                  </a:cubicBezTo>
                  <a:close/>
                  <a:moveTo>
                    <a:pt x="951986" y="0"/>
                  </a:moveTo>
                  <a:lnTo>
                    <a:pt x="1068713" y="0"/>
                  </a:lnTo>
                  <a:lnTo>
                    <a:pt x="1099280" y="21760"/>
                  </a:lnTo>
                  <a:cubicBezTo>
                    <a:pt x="1108377" y="28235"/>
                    <a:pt x="1108377" y="38732"/>
                    <a:pt x="1099280" y="45206"/>
                  </a:cubicBezTo>
                  <a:lnTo>
                    <a:pt x="1033289" y="92184"/>
                  </a:lnTo>
                  <a:cubicBezTo>
                    <a:pt x="1024194" y="98658"/>
                    <a:pt x="1009447" y="98658"/>
                    <a:pt x="1000351" y="92184"/>
                  </a:cubicBezTo>
                  <a:lnTo>
                    <a:pt x="927890" y="40600"/>
                  </a:lnTo>
                  <a:cubicBezTo>
                    <a:pt x="918795" y="34125"/>
                    <a:pt x="918795" y="23628"/>
                    <a:pt x="927889" y="17154"/>
                  </a:cubicBezTo>
                  <a:close/>
                  <a:moveTo>
                    <a:pt x="873584" y="0"/>
                  </a:moveTo>
                  <a:lnTo>
                    <a:pt x="929848" y="0"/>
                  </a:lnTo>
                  <a:lnTo>
                    <a:pt x="910550" y="13738"/>
                  </a:lnTo>
                  <a:cubicBezTo>
                    <a:pt x="905671" y="17210"/>
                    <a:pt x="897762" y="17211"/>
                    <a:pt x="892883" y="13738"/>
                  </a:cubicBezTo>
                  <a:close/>
                  <a:moveTo>
                    <a:pt x="701656" y="0"/>
                  </a:moveTo>
                  <a:lnTo>
                    <a:pt x="792540" y="0"/>
                  </a:lnTo>
                  <a:lnTo>
                    <a:pt x="769425" y="17772"/>
                  </a:lnTo>
                  <a:cubicBezTo>
                    <a:pt x="759025" y="25769"/>
                    <a:pt x="741487" y="26250"/>
                    <a:pt x="730252" y="18846"/>
                  </a:cubicBezTo>
                  <a:close/>
                  <a:moveTo>
                    <a:pt x="517764" y="0"/>
                  </a:moveTo>
                  <a:lnTo>
                    <a:pt x="672289" y="0"/>
                  </a:lnTo>
                  <a:lnTo>
                    <a:pt x="674932" y="2587"/>
                  </a:lnTo>
                  <a:cubicBezTo>
                    <a:pt x="676839" y="8233"/>
                    <a:pt x="675721" y="14397"/>
                    <a:pt x="671124" y="19741"/>
                  </a:cubicBezTo>
                  <a:lnTo>
                    <a:pt x="645915" y="49051"/>
                  </a:lnTo>
                  <a:cubicBezTo>
                    <a:pt x="636721" y="59737"/>
                    <a:pt x="617100" y="63096"/>
                    <a:pt x="602087" y="56552"/>
                  </a:cubicBezTo>
                  <a:lnTo>
                    <a:pt x="529681" y="24992"/>
                  </a:lnTo>
                  <a:cubicBezTo>
                    <a:pt x="522175" y="21721"/>
                    <a:pt x="517242" y="16593"/>
                    <a:pt x="515335" y="10948"/>
                  </a:cubicBezTo>
                  <a:close/>
                  <a:moveTo>
                    <a:pt x="473757" y="0"/>
                  </a:moveTo>
                  <a:lnTo>
                    <a:pt x="499151" y="0"/>
                  </a:lnTo>
                  <a:lnTo>
                    <a:pt x="499198" y="37"/>
                  </a:lnTo>
                  <a:cubicBezTo>
                    <a:pt x="502265" y="2424"/>
                    <a:pt x="502034" y="6127"/>
                    <a:pt x="498682" y="8310"/>
                  </a:cubicBezTo>
                  <a:lnTo>
                    <a:pt x="491490" y="12995"/>
                  </a:lnTo>
                  <a:cubicBezTo>
                    <a:pt x="488138" y="15178"/>
                    <a:pt x="482936" y="15014"/>
                    <a:pt x="479870" y="12628"/>
                  </a:cubicBezTo>
                  <a:lnTo>
                    <a:pt x="473289" y="7508"/>
                  </a:lnTo>
                  <a:close/>
                  <a:moveTo>
                    <a:pt x="373213" y="0"/>
                  </a:moveTo>
                  <a:lnTo>
                    <a:pt x="453269" y="0"/>
                  </a:lnTo>
                  <a:lnTo>
                    <a:pt x="423167" y="16762"/>
                  </a:lnTo>
                  <a:cubicBezTo>
                    <a:pt x="412363" y="22778"/>
                    <a:pt x="396752" y="21421"/>
                    <a:pt x="388301" y="13730"/>
                  </a:cubicBezTo>
                  <a:close/>
                  <a:moveTo>
                    <a:pt x="233018" y="0"/>
                  </a:moveTo>
                  <a:lnTo>
                    <a:pt x="349745" y="0"/>
                  </a:lnTo>
                  <a:lnTo>
                    <a:pt x="380312" y="21760"/>
                  </a:lnTo>
                  <a:cubicBezTo>
                    <a:pt x="389408" y="28235"/>
                    <a:pt x="389408" y="38732"/>
                    <a:pt x="380312" y="45206"/>
                  </a:cubicBezTo>
                  <a:lnTo>
                    <a:pt x="314321" y="92184"/>
                  </a:lnTo>
                  <a:cubicBezTo>
                    <a:pt x="305226" y="98658"/>
                    <a:pt x="290479" y="98658"/>
                    <a:pt x="281383" y="92184"/>
                  </a:cubicBezTo>
                  <a:lnTo>
                    <a:pt x="208922" y="40600"/>
                  </a:lnTo>
                  <a:lnTo>
                    <a:pt x="208922" y="23699"/>
                  </a:lnTo>
                  <a:lnTo>
                    <a:pt x="211346" y="15428"/>
                  </a:ln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31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4" name="台形 893">
              <a:extLst>
                <a:ext uri="{FF2B5EF4-FFF2-40B4-BE49-F238E27FC236}">
                  <a16:creationId xmlns:a16="http://schemas.microsoft.com/office/drawing/2014/main" id="{C02F545C-D563-4833-8644-DDC273837B57}"/>
                </a:ext>
              </a:extLst>
            </p:cNvPr>
            <p:cNvSpPr/>
            <p:nvPr/>
          </p:nvSpPr>
          <p:spPr>
            <a:xfrm>
              <a:off x="2155827" y="3136206"/>
              <a:ext cx="2114548" cy="688612"/>
            </a:xfrm>
            <a:prstGeom prst="trapezoid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5" name="フリーフォーム: 図形 894">
              <a:extLst>
                <a:ext uri="{FF2B5EF4-FFF2-40B4-BE49-F238E27FC236}">
                  <a16:creationId xmlns:a16="http://schemas.microsoft.com/office/drawing/2014/main" id="{2729002C-FDC3-471C-8B85-8B38CA5BA298}"/>
                </a:ext>
              </a:extLst>
            </p:cNvPr>
            <p:cNvSpPr/>
            <p:nvPr/>
          </p:nvSpPr>
          <p:spPr>
            <a:xfrm>
              <a:off x="2156014" y="3136206"/>
              <a:ext cx="2114175" cy="688612"/>
            </a:xfrm>
            <a:custGeom>
              <a:avLst/>
              <a:gdLst>
                <a:gd name="connsiteX0" fmla="*/ 1818650 w 2114175"/>
                <a:gd name="connsiteY0" fmla="*/ 681350 h 688612"/>
                <a:gd name="connsiteX1" fmla="*/ 1822737 w 2114175"/>
                <a:gd name="connsiteY1" fmla="*/ 681350 h 688612"/>
                <a:gd name="connsiteX2" fmla="*/ 1831278 w 2114175"/>
                <a:gd name="connsiteY2" fmla="*/ 681350 h 688612"/>
                <a:gd name="connsiteX3" fmla="*/ 1841480 w 2114175"/>
                <a:gd name="connsiteY3" fmla="*/ 688612 h 688612"/>
                <a:gd name="connsiteX4" fmla="*/ 1808450 w 2114175"/>
                <a:gd name="connsiteY4" fmla="*/ 688612 h 688612"/>
                <a:gd name="connsiteX5" fmla="*/ 1057556 w 2114175"/>
                <a:gd name="connsiteY5" fmla="*/ 681350 h 688612"/>
                <a:gd name="connsiteX6" fmla="*/ 1060197 w 2114175"/>
                <a:gd name="connsiteY6" fmla="*/ 681350 h 688612"/>
                <a:gd name="connsiteX7" fmla="*/ 1068739 w 2114175"/>
                <a:gd name="connsiteY7" fmla="*/ 681350 h 688612"/>
                <a:gd name="connsiteX8" fmla="*/ 1078941 w 2114175"/>
                <a:gd name="connsiteY8" fmla="*/ 688612 h 688612"/>
                <a:gd name="connsiteX9" fmla="*/ 1047354 w 2114175"/>
                <a:gd name="connsiteY9" fmla="*/ 688612 h 688612"/>
                <a:gd name="connsiteX10" fmla="*/ 295017 w 2114175"/>
                <a:gd name="connsiteY10" fmla="*/ 681350 h 688612"/>
                <a:gd name="connsiteX11" fmla="*/ 299103 w 2114175"/>
                <a:gd name="connsiteY11" fmla="*/ 681350 h 688612"/>
                <a:gd name="connsiteX12" fmla="*/ 307644 w 2114175"/>
                <a:gd name="connsiteY12" fmla="*/ 681350 h 688612"/>
                <a:gd name="connsiteX13" fmla="*/ 317846 w 2114175"/>
                <a:gd name="connsiteY13" fmla="*/ 688612 h 688612"/>
                <a:gd name="connsiteX14" fmla="*/ 284815 w 2114175"/>
                <a:gd name="connsiteY14" fmla="*/ 688612 h 688612"/>
                <a:gd name="connsiteX15" fmla="*/ 1460979 w 2114175"/>
                <a:gd name="connsiteY15" fmla="*/ 669704 h 688612"/>
                <a:gd name="connsiteX16" fmla="*/ 1467016 w 2114175"/>
                <a:gd name="connsiteY16" fmla="*/ 671712 h 688612"/>
                <a:gd name="connsiteX17" fmla="*/ 1473982 w 2114175"/>
                <a:gd name="connsiteY17" fmla="*/ 677133 h 688612"/>
                <a:gd name="connsiteX18" fmla="*/ 1473437 w 2114175"/>
                <a:gd name="connsiteY18" fmla="*/ 685889 h 688612"/>
                <a:gd name="connsiteX19" fmla="*/ 1469256 w 2114175"/>
                <a:gd name="connsiteY19" fmla="*/ 688612 h 688612"/>
                <a:gd name="connsiteX20" fmla="*/ 1451147 w 2114175"/>
                <a:gd name="connsiteY20" fmla="*/ 688612 h 688612"/>
                <a:gd name="connsiteX21" fmla="*/ 1446555 w 2114175"/>
                <a:gd name="connsiteY21" fmla="*/ 685041 h 688612"/>
                <a:gd name="connsiteX22" fmla="*/ 1447102 w 2114175"/>
                <a:gd name="connsiteY22" fmla="*/ 676284 h 688612"/>
                <a:gd name="connsiteX23" fmla="*/ 1454715 w 2114175"/>
                <a:gd name="connsiteY23" fmla="*/ 671324 h 688612"/>
                <a:gd name="connsiteX24" fmla="*/ 1460979 w 2114175"/>
                <a:gd name="connsiteY24" fmla="*/ 669704 h 688612"/>
                <a:gd name="connsiteX25" fmla="*/ 699883 w 2114175"/>
                <a:gd name="connsiteY25" fmla="*/ 669704 h 688612"/>
                <a:gd name="connsiteX26" fmla="*/ 705920 w 2114175"/>
                <a:gd name="connsiteY26" fmla="*/ 671712 h 688612"/>
                <a:gd name="connsiteX27" fmla="*/ 712888 w 2114175"/>
                <a:gd name="connsiteY27" fmla="*/ 677133 h 688612"/>
                <a:gd name="connsiteX28" fmla="*/ 712341 w 2114175"/>
                <a:gd name="connsiteY28" fmla="*/ 685889 h 688612"/>
                <a:gd name="connsiteX29" fmla="*/ 708160 w 2114175"/>
                <a:gd name="connsiteY29" fmla="*/ 688612 h 688612"/>
                <a:gd name="connsiteX30" fmla="*/ 690052 w 2114175"/>
                <a:gd name="connsiteY30" fmla="*/ 688612 h 688612"/>
                <a:gd name="connsiteX31" fmla="*/ 685461 w 2114175"/>
                <a:gd name="connsiteY31" fmla="*/ 685041 h 688612"/>
                <a:gd name="connsiteX32" fmla="*/ 686006 w 2114175"/>
                <a:gd name="connsiteY32" fmla="*/ 676284 h 688612"/>
                <a:gd name="connsiteX33" fmla="*/ 693619 w 2114175"/>
                <a:gd name="connsiteY33" fmla="*/ 671324 h 688612"/>
                <a:gd name="connsiteX34" fmla="*/ 699883 w 2114175"/>
                <a:gd name="connsiteY34" fmla="*/ 669704 h 688612"/>
                <a:gd name="connsiteX35" fmla="*/ 2104382 w 2114175"/>
                <a:gd name="connsiteY35" fmla="*/ 647948 h 688612"/>
                <a:gd name="connsiteX36" fmla="*/ 2114175 w 2114175"/>
                <a:gd name="connsiteY36" fmla="*/ 687121 h 688612"/>
                <a:gd name="connsiteX37" fmla="*/ 2099926 w 2114175"/>
                <a:gd name="connsiteY37" fmla="*/ 674155 h 688612"/>
                <a:gd name="connsiteX38" fmla="*/ 2094537 w 2114175"/>
                <a:gd name="connsiteY38" fmla="*/ 660353 h 688612"/>
                <a:gd name="connsiteX39" fmla="*/ 2016530 w 2114175"/>
                <a:gd name="connsiteY39" fmla="*/ 640381 h 688612"/>
                <a:gd name="connsiteX40" fmla="*/ 2033962 w 2114175"/>
                <a:gd name="connsiteY40" fmla="*/ 645521 h 688612"/>
                <a:gd name="connsiteX41" fmla="*/ 2094495 w 2114175"/>
                <a:gd name="connsiteY41" fmla="*/ 688612 h 688612"/>
                <a:gd name="connsiteX42" fmla="*/ 1938562 w 2114175"/>
                <a:gd name="connsiteY42" fmla="*/ 688612 h 688612"/>
                <a:gd name="connsiteX43" fmla="*/ 1999095 w 2114175"/>
                <a:gd name="connsiteY43" fmla="*/ 645521 h 688612"/>
                <a:gd name="connsiteX44" fmla="*/ 2016530 w 2114175"/>
                <a:gd name="connsiteY44" fmla="*/ 640381 h 688612"/>
                <a:gd name="connsiteX45" fmla="*/ 1253990 w 2114175"/>
                <a:gd name="connsiteY45" fmla="*/ 640381 h 688612"/>
                <a:gd name="connsiteX46" fmla="*/ 1271424 w 2114175"/>
                <a:gd name="connsiteY46" fmla="*/ 645521 h 688612"/>
                <a:gd name="connsiteX47" fmla="*/ 1331955 w 2114175"/>
                <a:gd name="connsiteY47" fmla="*/ 688612 h 688612"/>
                <a:gd name="connsiteX48" fmla="*/ 1176023 w 2114175"/>
                <a:gd name="connsiteY48" fmla="*/ 688612 h 688612"/>
                <a:gd name="connsiteX49" fmla="*/ 1236555 w 2114175"/>
                <a:gd name="connsiteY49" fmla="*/ 645521 h 688612"/>
                <a:gd name="connsiteX50" fmla="*/ 1253990 w 2114175"/>
                <a:gd name="connsiteY50" fmla="*/ 640381 h 688612"/>
                <a:gd name="connsiteX51" fmla="*/ 492894 w 2114175"/>
                <a:gd name="connsiteY51" fmla="*/ 640381 h 688612"/>
                <a:gd name="connsiteX52" fmla="*/ 510328 w 2114175"/>
                <a:gd name="connsiteY52" fmla="*/ 645521 h 688612"/>
                <a:gd name="connsiteX53" fmla="*/ 570860 w 2114175"/>
                <a:gd name="connsiteY53" fmla="*/ 688612 h 688612"/>
                <a:gd name="connsiteX54" fmla="*/ 414928 w 2114175"/>
                <a:gd name="connsiteY54" fmla="*/ 688612 h 688612"/>
                <a:gd name="connsiteX55" fmla="*/ 475459 w 2114175"/>
                <a:gd name="connsiteY55" fmla="*/ 645521 h 688612"/>
                <a:gd name="connsiteX56" fmla="*/ 492894 w 2114175"/>
                <a:gd name="connsiteY56" fmla="*/ 640381 h 688612"/>
                <a:gd name="connsiteX57" fmla="*/ 1545849 w 2114175"/>
                <a:gd name="connsiteY57" fmla="*/ 628253 h 688612"/>
                <a:gd name="connsiteX58" fmla="*/ 1555591 w 2114175"/>
                <a:gd name="connsiteY58" fmla="*/ 628282 h 688612"/>
                <a:gd name="connsiteX59" fmla="*/ 1568176 w 2114175"/>
                <a:gd name="connsiteY59" fmla="*/ 631553 h 688612"/>
                <a:gd name="connsiteX60" fmla="*/ 1644826 w 2114175"/>
                <a:gd name="connsiteY60" fmla="*/ 664962 h 688612"/>
                <a:gd name="connsiteX61" fmla="*/ 1660013 w 2114175"/>
                <a:gd name="connsiteY61" fmla="*/ 679831 h 688612"/>
                <a:gd name="connsiteX62" fmla="*/ 1658064 w 2114175"/>
                <a:gd name="connsiteY62" fmla="*/ 688612 h 688612"/>
                <a:gd name="connsiteX63" fmla="*/ 1491080 w 2114175"/>
                <a:gd name="connsiteY63" fmla="*/ 688612 h 688612"/>
                <a:gd name="connsiteX64" fmla="*/ 1495095 w 2114175"/>
                <a:gd name="connsiteY64" fmla="*/ 670523 h 688612"/>
                <a:gd name="connsiteX65" fmla="*/ 1521782 w 2114175"/>
                <a:gd name="connsiteY65" fmla="*/ 639496 h 688612"/>
                <a:gd name="connsiteX66" fmla="*/ 1545849 w 2114175"/>
                <a:gd name="connsiteY66" fmla="*/ 628253 h 688612"/>
                <a:gd name="connsiteX67" fmla="*/ 784755 w 2114175"/>
                <a:gd name="connsiteY67" fmla="*/ 628253 h 688612"/>
                <a:gd name="connsiteX68" fmla="*/ 794496 w 2114175"/>
                <a:gd name="connsiteY68" fmla="*/ 628282 h 688612"/>
                <a:gd name="connsiteX69" fmla="*/ 807080 w 2114175"/>
                <a:gd name="connsiteY69" fmla="*/ 631553 h 688612"/>
                <a:gd name="connsiteX70" fmla="*/ 883731 w 2114175"/>
                <a:gd name="connsiteY70" fmla="*/ 664962 h 688612"/>
                <a:gd name="connsiteX71" fmla="*/ 898918 w 2114175"/>
                <a:gd name="connsiteY71" fmla="*/ 679831 h 688612"/>
                <a:gd name="connsiteX72" fmla="*/ 896969 w 2114175"/>
                <a:gd name="connsiteY72" fmla="*/ 688612 h 688612"/>
                <a:gd name="connsiteX73" fmla="*/ 729984 w 2114175"/>
                <a:gd name="connsiteY73" fmla="*/ 688612 h 688612"/>
                <a:gd name="connsiteX74" fmla="*/ 733999 w 2114175"/>
                <a:gd name="connsiteY74" fmla="*/ 670523 h 688612"/>
                <a:gd name="connsiteX75" fmla="*/ 760686 w 2114175"/>
                <a:gd name="connsiteY75" fmla="*/ 639496 h 688612"/>
                <a:gd name="connsiteX76" fmla="*/ 784755 w 2114175"/>
                <a:gd name="connsiteY76" fmla="*/ 628253 h 688612"/>
                <a:gd name="connsiteX77" fmla="*/ 22215 w 2114175"/>
                <a:gd name="connsiteY77" fmla="*/ 628253 h 688612"/>
                <a:gd name="connsiteX78" fmla="*/ 31957 w 2114175"/>
                <a:gd name="connsiteY78" fmla="*/ 628282 h 688612"/>
                <a:gd name="connsiteX79" fmla="*/ 44542 w 2114175"/>
                <a:gd name="connsiteY79" fmla="*/ 631553 h 688612"/>
                <a:gd name="connsiteX80" fmla="*/ 121192 w 2114175"/>
                <a:gd name="connsiteY80" fmla="*/ 664962 h 688612"/>
                <a:gd name="connsiteX81" fmla="*/ 136379 w 2114175"/>
                <a:gd name="connsiteY81" fmla="*/ 679831 h 688612"/>
                <a:gd name="connsiteX82" fmla="*/ 134429 w 2114175"/>
                <a:gd name="connsiteY82" fmla="*/ 688612 h 688612"/>
                <a:gd name="connsiteX83" fmla="*/ 0 w 2114175"/>
                <a:gd name="connsiteY83" fmla="*/ 688612 h 688612"/>
                <a:gd name="connsiteX84" fmla="*/ 14148 w 2114175"/>
                <a:gd name="connsiteY84" fmla="*/ 632022 h 688612"/>
                <a:gd name="connsiteX85" fmla="*/ 1484515 w 2114175"/>
                <a:gd name="connsiteY85" fmla="*/ 621142 h 688612"/>
                <a:gd name="connsiteX86" fmla="*/ 1493351 w 2114175"/>
                <a:gd name="connsiteY86" fmla="*/ 624696 h 688612"/>
                <a:gd name="connsiteX87" fmla="*/ 1503035 w 2114175"/>
                <a:gd name="connsiteY87" fmla="*/ 633508 h 688612"/>
                <a:gd name="connsiteX88" fmla="*/ 1500760 w 2114175"/>
                <a:gd name="connsiteY88" fmla="*/ 646758 h 688612"/>
                <a:gd name="connsiteX89" fmla="*/ 1487719 w 2114175"/>
                <a:gd name="connsiteY89" fmla="*/ 654021 h 688612"/>
                <a:gd name="connsiteX90" fmla="*/ 1469105 w 2114175"/>
                <a:gd name="connsiteY90" fmla="*/ 652401 h 688612"/>
                <a:gd name="connsiteX91" fmla="*/ 1459422 w 2114175"/>
                <a:gd name="connsiteY91" fmla="*/ 643589 h 688612"/>
                <a:gd name="connsiteX92" fmla="*/ 1461697 w 2114175"/>
                <a:gd name="connsiteY92" fmla="*/ 630338 h 688612"/>
                <a:gd name="connsiteX93" fmla="*/ 1474737 w 2114175"/>
                <a:gd name="connsiteY93" fmla="*/ 623077 h 688612"/>
                <a:gd name="connsiteX94" fmla="*/ 1484515 w 2114175"/>
                <a:gd name="connsiteY94" fmla="*/ 621142 h 688612"/>
                <a:gd name="connsiteX95" fmla="*/ 723420 w 2114175"/>
                <a:gd name="connsiteY95" fmla="*/ 621142 h 688612"/>
                <a:gd name="connsiteX96" fmla="*/ 732256 w 2114175"/>
                <a:gd name="connsiteY96" fmla="*/ 624696 h 688612"/>
                <a:gd name="connsiteX97" fmla="*/ 741939 w 2114175"/>
                <a:gd name="connsiteY97" fmla="*/ 633508 h 688612"/>
                <a:gd name="connsiteX98" fmla="*/ 739665 w 2114175"/>
                <a:gd name="connsiteY98" fmla="*/ 646758 h 688612"/>
                <a:gd name="connsiteX99" fmla="*/ 726624 w 2114175"/>
                <a:gd name="connsiteY99" fmla="*/ 654021 h 688612"/>
                <a:gd name="connsiteX100" fmla="*/ 708010 w 2114175"/>
                <a:gd name="connsiteY100" fmla="*/ 652401 h 688612"/>
                <a:gd name="connsiteX101" fmla="*/ 698326 w 2114175"/>
                <a:gd name="connsiteY101" fmla="*/ 643589 h 688612"/>
                <a:gd name="connsiteX102" fmla="*/ 700601 w 2114175"/>
                <a:gd name="connsiteY102" fmla="*/ 630338 h 688612"/>
                <a:gd name="connsiteX103" fmla="*/ 713641 w 2114175"/>
                <a:gd name="connsiteY103" fmla="*/ 623077 h 688612"/>
                <a:gd name="connsiteX104" fmla="*/ 723420 w 2114175"/>
                <a:gd name="connsiteY104" fmla="*/ 621142 h 688612"/>
                <a:gd name="connsiteX105" fmla="*/ 1402484 w 2114175"/>
                <a:gd name="connsiteY105" fmla="*/ 621103 h 688612"/>
                <a:gd name="connsiteX106" fmla="*/ 1420005 w 2114175"/>
                <a:gd name="connsiteY106" fmla="*/ 628149 h 688612"/>
                <a:gd name="connsiteX107" fmla="*/ 1439204 w 2114175"/>
                <a:gd name="connsiteY107" fmla="*/ 645621 h 688612"/>
                <a:gd name="connsiteX108" fmla="*/ 1434696 w 2114175"/>
                <a:gd name="connsiteY108" fmla="*/ 671895 h 688612"/>
                <a:gd name="connsiteX109" fmla="*/ 1404675 w 2114175"/>
                <a:gd name="connsiteY109" fmla="*/ 688612 h 688612"/>
                <a:gd name="connsiteX110" fmla="*/ 1353275 w 2114175"/>
                <a:gd name="connsiteY110" fmla="*/ 688612 h 688612"/>
                <a:gd name="connsiteX111" fmla="*/ 1337387 w 2114175"/>
                <a:gd name="connsiteY111" fmla="*/ 674155 h 688612"/>
                <a:gd name="connsiteX112" fmla="*/ 1341896 w 2114175"/>
                <a:gd name="connsiteY112" fmla="*/ 647880 h 688612"/>
                <a:gd name="connsiteX113" fmla="*/ 1383096 w 2114175"/>
                <a:gd name="connsiteY113" fmla="*/ 624938 h 688612"/>
                <a:gd name="connsiteX114" fmla="*/ 1402484 w 2114175"/>
                <a:gd name="connsiteY114" fmla="*/ 621103 h 688612"/>
                <a:gd name="connsiteX115" fmla="*/ 641390 w 2114175"/>
                <a:gd name="connsiteY115" fmla="*/ 621103 h 688612"/>
                <a:gd name="connsiteX116" fmla="*/ 658909 w 2114175"/>
                <a:gd name="connsiteY116" fmla="*/ 628149 h 688612"/>
                <a:gd name="connsiteX117" fmla="*/ 678109 w 2114175"/>
                <a:gd name="connsiteY117" fmla="*/ 645621 h 688612"/>
                <a:gd name="connsiteX118" fmla="*/ 673601 w 2114175"/>
                <a:gd name="connsiteY118" fmla="*/ 671895 h 688612"/>
                <a:gd name="connsiteX119" fmla="*/ 643580 w 2114175"/>
                <a:gd name="connsiteY119" fmla="*/ 688612 h 688612"/>
                <a:gd name="connsiteX120" fmla="*/ 592180 w 2114175"/>
                <a:gd name="connsiteY120" fmla="*/ 688612 h 688612"/>
                <a:gd name="connsiteX121" fmla="*/ 576292 w 2114175"/>
                <a:gd name="connsiteY121" fmla="*/ 674155 h 688612"/>
                <a:gd name="connsiteX122" fmla="*/ 580802 w 2114175"/>
                <a:gd name="connsiteY122" fmla="*/ 647880 h 688612"/>
                <a:gd name="connsiteX123" fmla="*/ 622002 w 2114175"/>
                <a:gd name="connsiteY123" fmla="*/ 624938 h 688612"/>
                <a:gd name="connsiteX124" fmla="*/ 641390 w 2114175"/>
                <a:gd name="connsiteY124" fmla="*/ 621103 h 688612"/>
                <a:gd name="connsiteX125" fmla="*/ 1916315 w 2114175"/>
                <a:gd name="connsiteY125" fmla="*/ 611691 h 688612"/>
                <a:gd name="connsiteX126" fmla="*/ 1925666 w 2114175"/>
                <a:gd name="connsiteY126" fmla="*/ 614449 h 688612"/>
                <a:gd name="connsiteX127" fmla="*/ 1963138 w 2114175"/>
                <a:gd name="connsiteY127" fmla="*/ 641122 h 688612"/>
                <a:gd name="connsiteX128" fmla="*/ 1963138 w 2114175"/>
                <a:gd name="connsiteY128" fmla="*/ 654435 h 688612"/>
                <a:gd name="connsiteX129" fmla="*/ 1915127 w 2114175"/>
                <a:gd name="connsiteY129" fmla="*/ 688612 h 688612"/>
                <a:gd name="connsiteX130" fmla="*/ 1887933 w 2114175"/>
                <a:gd name="connsiteY130" fmla="*/ 688612 h 688612"/>
                <a:gd name="connsiteX131" fmla="*/ 1854708 w 2114175"/>
                <a:gd name="connsiteY131" fmla="*/ 664961 h 688612"/>
                <a:gd name="connsiteX132" fmla="*/ 1854708 w 2114175"/>
                <a:gd name="connsiteY132" fmla="*/ 651648 h 688612"/>
                <a:gd name="connsiteX133" fmla="*/ 1906964 w 2114175"/>
                <a:gd name="connsiteY133" fmla="*/ 614449 h 688612"/>
                <a:gd name="connsiteX134" fmla="*/ 1916315 w 2114175"/>
                <a:gd name="connsiteY134" fmla="*/ 611691 h 688612"/>
                <a:gd name="connsiteX135" fmla="*/ 1153776 w 2114175"/>
                <a:gd name="connsiteY135" fmla="*/ 611691 h 688612"/>
                <a:gd name="connsiteX136" fmla="*/ 1163128 w 2114175"/>
                <a:gd name="connsiteY136" fmla="*/ 614449 h 688612"/>
                <a:gd name="connsiteX137" fmla="*/ 1200598 w 2114175"/>
                <a:gd name="connsiteY137" fmla="*/ 641122 h 688612"/>
                <a:gd name="connsiteX138" fmla="*/ 1200598 w 2114175"/>
                <a:gd name="connsiteY138" fmla="*/ 654435 h 688612"/>
                <a:gd name="connsiteX139" fmla="*/ 1152588 w 2114175"/>
                <a:gd name="connsiteY139" fmla="*/ 688612 h 688612"/>
                <a:gd name="connsiteX140" fmla="*/ 1125393 w 2114175"/>
                <a:gd name="connsiteY140" fmla="*/ 688612 h 688612"/>
                <a:gd name="connsiteX141" fmla="*/ 1092169 w 2114175"/>
                <a:gd name="connsiteY141" fmla="*/ 664961 h 688612"/>
                <a:gd name="connsiteX142" fmla="*/ 1092169 w 2114175"/>
                <a:gd name="connsiteY142" fmla="*/ 651648 h 688612"/>
                <a:gd name="connsiteX143" fmla="*/ 1144424 w 2114175"/>
                <a:gd name="connsiteY143" fmla="*/ 614449 h 688612"/>
                <a:gd name="connsiteX144" fmla="*/ 1153776 w 2114175"/>
                <a:gd name="connsiteY144" fmla="*/ 611691 h 688612"/>
                <a:gd name="connsiteX145" fmla="*/ 392681 w 2114175"/>
                <a:gd name="connsiteY145" fmla="*/ 611691 h 688612"/>
                <a:gd name="connsiteX146" fmla="*/ 402032 w 2114175"/>
                <a:gd name="connsiteY146" fmla="*/ 614449 h 688612"/>
                <a:gd name="connsiteX147" fmla="*/ 439504 w 2114175"/>
                <a:gd name="connsiteY147" fmla="*/ 641122 h 688612"/>
                <a:gd name="connsiteX148" fmla="*/ 439504 w 2114175"/>
                <a:gd name="connsiteY148" fmla="*/ 654435 h 688612"/>
                <a:gd name="connsiteX149" fmla="*/ 391493 w 2114175"/>
                <a:gd name="connsiteY149" fmla="*/ 688612 h 688612"/>
                <a:gd name="connsiteX150" fmla="*/ 364299 w 2114175"/>
                <a:gd name="connsiteY150" fmla="*/ 688612 h 688612"/>
                <a:gd name="connsiteX151" fmla="*/ 331075 w 2114175"/>
                <a:gd name="connsiteY151" fmla="*/ 664961 h 688612"/>
                <a:gd name="connsiteX152" fmla="*/ 331075 w 2114175"/>
                <a:gd name="connsiteY152" fmla="*/ 651648 h 688612"/>
                <a:gd name="connsiteX153" fmla="*/ 383330 w 2114175"/>
                <a:gd name="connsiteY153" fmla="*/ 614449 h 688612"/>
                <a:gd name="connsiteX154" fmla="*/ 392681 w 2114175"/>
                <a:gd name="connsiteY154" fmla="*/ 611691 h 688612"/>
                <a:gd name="connsiteX155" fmla="*/ 1626264 w 2114175"/>
                <a:gd name="connsiteY155" fmla="*/ 611627 h 688612"/>
                <a:gd name="connsiteX156" fmla="*/ 1632008 w 2114175"/>
                <a:gd name="connsiteY156" fmla="*/ 614808 h 688612"/>
                <a:gd name="connsiteX157" fmla="*/ 1639273 w 2114175"/>
                <a:gd name="connsiteY157" fmla="*/ 623907 h 688612"/>
                <a:gd name="connsiteX158" fmla="*/ 1635707 w 2114175"/>
                <a:gd name="connsiteY158" fmla="*/ 633134 h 688612"/>
                <a:gd name="connsiteX159" fmla="*/ 1623189 w 2114175"/>
                <a:gd name="connsiteY159" fmla="*/ 638200 h 688612"/>
                <a:gd name="connsiteX160" fmla="*/ 1610225 w 2114175"/>
                <a:gd name="connsiteY160" fmla="*/ 635662 h 688612"/>
                <a:gd name="connsiteX161" fmla="*/ 1602960 w 2114175"/>
                <a:gd name="connsiteY161" fmla="*/ 626563 h 688612"/>
                <a:gd name="connsiteX162" fmla="*/ 1606525 w 2114175"/>
                <a:gd name="connsiteY162" fmla="*/ 617336 h 688612"/>
                <a:gd name="connsiteX163" fmla="*/ 1619044 w 2114175"/>
                <a:gd name="connsiteY163" fmla="*/ 612270 h 688612"/>
                <a:gd name="connsiteX164" fmla="*/ 1626264 w 2114175"/>
                <a:gd name="connsiteY164" fmla="*/ 611627 h 688612"/>
                <a:gd name="connsiteX165" fmla="*/ 865169 w 2114175"/>
                <a:gd name="connsiteY165" fmla="*/ 611627 h 688612"/>
                <a:gd name="connsiteX166" fmla="*/ 870912 w 2114175"/>
                <a:gd name="connsiteY166" fmla="*/ 614808 h 688612"/>
                <a:gd name="connsiteX167" fmla="*/ 878177 w 2114175"/>
                <a:gd name="connsiteY167" fmla="*/ 623907 h 688612"/>
                <a:gd name="connsiteX168" fmla="*/ 874612 w 2114175"/>
                <a:gd name="connsiteY168" fmla="*/ 633134 h 688612"/>
                <a:gd name="connsiteX169" fmla="*/ 862093 w 2114175"/>
                <a:gd name="connsiteY169" fmla="*/ 638200 h 688612"/>
                <a:gd name="connsiteX170" fmla="*/ 849130 w 2114175"/>
                <a:gd name="connsiteY170" fmla="*/ 635662 h 688612"/>
                <a:gd name="connsiteX171" fmla="*/ 841864 w 2114175"/>
                <a:gd name="connsiteY171" fmla="*/ 626563 h 688612"/>
                <a:gd name="connsiteX172" fmla="*/ 845430 w 2114175"/>
                <a:gd name="connsiteY172" fmla="*/ 617336 h 688612"/>
                <a:gd name="connsiteX173" fmla="*/ 857948 w 2114175"/>
                <a:gd name="connsiteY173" fmla="*/ 612270 h 688612"/>
                <a:gd name="connsiteX174" fmla="*/ 865169 w 2114175"/>
                <a:gd name="connsiteY174" fmla="*/ 611627 h 688612"/>
                <a:gd name="connsiteX175" fmla="*/ 102630 w 2114175"/>
                <a:gd name="connsiteY175" fmla="*/ 611627 h 688612"/>
                <a:gd name="connsiteX176" fmla="*/ 108374 w 2114175"/>
                <a:gd name="connsiteY176" fmla="*/ 614808 h 688612"/>
                <a:gd name="connsiteX177" fmla="*/ 115638 w 2114175"/>
                <a:gd name="connsiteY177" fmla="*/ 623907 h 688612"/>
                <a:gd name="connsiteX178" fmla="*/ 112073 w 2114175"/>
                <a:gd name="connsiteY178" fmla="*/ 633134 h 688612"/>
                <a:gd name="connsiteX179" fmla="*/ 99554 w 2114175"/>
                <a:gd name="connsiteY179" fmla="*/ 638200 h 688612"/>
                <a:gd name="connsiteX180" fmla="*/ 86591 w 2114175"/>
                <a:gd name="connsiteY180" fmla="*/ 635662 h 688612"/>
                <a:gd name="connsiteX181" fmla="*/ 79326 w 2114175"/>
                <a:gd name="connsiteY181" fmla="*/ 626563 h 688612"/>
                <a:gd name="connsiteX182" fmla="*/ 82891 w 2114175"/>
                <a:gd name="connsiteY182" fmla="*/ 617336 h 688612"/>
                <a:gd name="connsiteX183" fmla="*/ 95410 w 2114175"/>
                <a:gd name="connsiteY183" fmla="*/ 612270 h 688612"/>
                <a:gd name="connsiteX184" fmla="*/ 102630 w 2114175"/>
                <a:gd name="connsiteY184" fmla="*/ 611627 h 688612"/>
                <a:gd name="connsiteX185" fmla="*/ 1980234 w 2114175"/>
                <a:gd name="connsiteY185" fmla="*/ 607313 h 688612"/>
                <a:gd name="connsiteX186" fmla="*/ 1995950 w 2114175"/>
                <a:gd name="connsiteY186" fmla="*/ 607313 h 688612"/>
                <a:gd name="connsiteX187" fmla="*/ 2009211 w 2114175"/>
                <a:gd name="connsiteY187" fmla="*/ 616753 h 688612"/>
                <a:gd name="connsiteX188" fmla="*/ 2009210 w 2114175"/>
                <a:gd name="connsiteY188" fmla="*/ 628538 h 688612"/>
                <a:gd name="connsiteX189" fmla="*/ 1995950 w 2114175"/>
                <a:gd name="connsiteY189" fmla="*/ 637979 h 688612"/>
                <a:gd name="connsiteX190" fmla="*/ 1980235 w 2114175"/>
                <a:gd name="connsiteY190" fmla="*/ 637979 h 688612"/>
                <a:gd name="connsiteX191" fmla="*/ 1966974 w 2114175"/>
                <a:gd name="connsiteY191" fmla="*/ 628538 h 688612"/>
                <a:gd name="connsiteX192" fmla="*/ 1966974 w 2114175"/>
                <a:gd name="connsiteY192" fmla="*/ 616753 h 688612"/>
                <a:gd name="connsiteX193" fmla="*/ 1980234 w 2114175"/>
                <a:gd name="connsiteY193" fmla="*/ 607313 h 688612"/>
                <a:gd name="connsiteX194" fmla="*/ 1217695 w 2114175"/>
                <a:gd name="connsiteY194" fmla="*/ 607313 h 688612"/>
                <a:gd name="connsiteX195" fmla="*/ 1233411 w 2114175"/>
                <a:gd name="connsiteY195" fmla="*/ 607313 h 688612"/>
                <a:gd name="connsiteX196" fmla="*/ 1246673 w 2114175"/>
                <a:gd name="connsiteY196" fmla="*/ 616753 h 688612"/>
                <a:gd name="connsiteX197" fmla="*/ 1246672 w 2114175"/>
                <a:gd name="connsiteY197" fmla="*/ 628538 h 688612"/>
                <a:gd name="connsiteX198" fmla="*/ 1233411 w 2114175"/>
                <a:gd name="connsiteY198" fmla="*/ 637979 h 688612"/>
                <a:gd name="connsiteX199" fmla="*/ 1217697 w 2114175"/>
                <a:gd name="connsiteY199" fmla="*/ 637979 h 688612"/>
                <a:gd name="connsiteX200" fmla="*/ 1204435 w 2114175"/>
                <a:gd name="connsiteY200" fmla="*/ 628538 h 688612"/>
                <a:gd name="connsiteX201" fmla="*/ 1204435 w 2114175"/>
                <a:gd name="connsiteY201" fmla="*/ 616753 h 688612"/>
                <a:gd name="connsiteX202" fmla="*/ 1217695 w 2114175"/>
                <a:gd name="connsiteY202" fmla="*/ 607313 h 688612"/>
                <a:gd name="connsiteX203" fmla="*/ 456600 w 2114175"/>
                <a:gd name="connsiteY203" fmla="*/ 607313 h 688612"/>
                <a:gd name="connsiteX204" fmla="*/ 472316 w 2114175"/>
                <a:gd name="connsiteY204" fmla="*/ 607313 h 688612"/>
                <a:gd name="connsiteX205" fmla="*/ 485577 w 2114175"/>
                <a:gd name="connsiteY205" fmla="*/ 616753 h 688612"/>
                <a:gd name="connsiteX206" fmla="*/ 485577 w 2114175"/>
                <a:gd name="connsiteY206" fmla="*/ 628538 h 688612"/>
                <a:gd name="connsiteX207" fmla="*/ 472316 w 2114175"/>
                <a:gd name="connsiteY207" fmla="*/ 637979 h 688612"/>
                <a:gd name="connsiteX208" fmla="*/ 456601 w 2114175"/>
                <a:gd name="connsiteY208" fmla="*/ 637979 h 688612"/>
                <a:gd name="connsiteX209" fmla="*/ 443340 w 2114175"/>
                <a:gd name="connsiteY209" fmla="*/ 628538 h 688612"/>
                <a:gd name="connsiteX210" fmla="*/ 443340 w 2114175"/>
                <a:gd name="connsiteY210" fmla="*/ 616753 h 688612"/>
                <a:gd name="connsiteX211" fmla="*/ 456600 w 2114175"/>
                <a:gd name="connsiteY211" fmla="*/ 607313 h 688612"/>
                <a:gd name="connsiteX212" fmla="*/ 1707367 w 2114175"/>
                <a:gd name="connsiteY212" fmla="*/ 597941 h 688612"/>
                <a:gd name="connsiteX213" fmla="*/ 1728433 w 2114175"/>
                <a:gd name="connsiteY213" fmla="*/ 603487 h 688612"/>
                <a:gd name="connsiteX214" fmla="*/ 1788642 w 2114175"/>
                <a:gd name="connsiteY214" fmla="*/ 643167 h 688612"/>
                <a:gd name="connsiteX215" fmla="*/ 1790240 w 2114175"/>
                <a:gd name="connsiteY215" fmla="*/ 672688 h 688612"/>
                <a:gd name="connsiteX216" fmla="*/ 1769529 w 2114175"/>
                <a:gd name="connsiteY216" fmla="*/ 688612 h 688612"/>
                <a:gd name="connsiteX217" fmla="*/ 1705783 w 2114175"/>
                <a:gd name="connsiteY217" fmla="*/ 688612 h 688612"/>
                <a:gd name="connsiteX218" fmla="*/ 1658364 w 2114175"/>
                <a:gd name="connsiteY218" fmla="*/ 657361 h 688612"/>
                <a:gd name="connsiteX219" fmla="*/ 1656768 w 2114175"/>
                <a:gd name="connsiteY219" fmla="*/ 627842 h 688612"/>
                <a:gd name="connsiteX220" fmla="*/ 1686963 w 2114175"/>
                <a:gd name="connsiteY220" fmla="*/ 604623 h 688612"/>
                <a:gd name="connsiteX221" fmla="*/ 1707367 w 2114175"/>
                <a:gd name="connsiteY221" fmla="*/ 597941 h 688612"/>
                <a:gd name="connsiteX222" fmla="*/ 946272 w 2114175"/>
                <a:gd name="connsiteY222" fmla="*/ 597941 h 688612"/>
                <a:gd name="connsiteX223" fmla="*/ 967339 w 2114175"/>
                <a:gd name="connsiteY223" fmla="*/ 603487 h 688612"/>
                <a:gd name="connsiteX224" fmla="*/ 1027547 w 2114175"/>
                <a:gd name="connsiteY224" fmla="*/ 643167 h 688612"/>
                <a:gd name="connsiteX225" fmla="*/ 1029144 w 2114175"/>
                <a:gd name="connsiteY225" fmla="*/ 672688 h 688612"/>
                <a:gd name="connsiteX226" fmla="*/ 1008433 w 2114175"/>
                <a:gd name="connsiteY226" fmla="*/ 688612 h 688612"/>
                <a:gd name="connsiteX227" fmla="*/ 944688 w 2114175"/>
                <a:gd name="connsiteY227" fmla="*/ 688612 h 688612"/>
                <a:gd name="connsiteX228" fmla="*/ 897270 w 2114175"/>
                <a:gd name="connsiteY228" fmla="*/ 657361 h 688612"/>
                <a:gd name="connsiteX229" fmla="*/ 895672 w 2114175"/>
                <a:gd name="connsiteY229" fmla="*/ 627842 h 688612"/>
                <a:gd name="connsiteX230" fmla="*/ 925869 w 2114175"/>
                <a:gd name="connsiteY230" fmla="*/ 604623 h 688612"/>
                <a:gd name="connsiteX231" fmla="*/ 946272 w 2114175"/>
                <a:gd name="connsiteY231" fmla="*/ 597941 h 688612"/>
                <a:gd name="connsiteX232" fmla="*/ 183733 w 2114175"/>
                <a:gd name="connsiteY232" fmla="*/ 597941 h 688612"/>
                <a:gd name="connsiteX233" fmla="*/ 204800 w 2114175"/>
                <a:gd name="connsiteY233" fmla="*/ 603487 h 688612"/>
                <a:gd name="connsiteX234" fmla="*/ 265008 w 2114175"/>
                <a:gd name="connsiteY234" fmla="*/ 643167 h 688612"/>
                <a:gd name="connsiteX235" fmla="*/ 266606 w 2114175"/>
                <a:gd name="connsiteY235" fmla="*/ 672688 h 688612"/>
                <a:gd name="connsiteX236" fmla="*/ 245895 w 2114175"/>
                <a:gd name="connsiteY236" fmla="*/ 688612 h 688612"/>
                <a:gd name="connsiteX237" fmla="*/ 182149 w 2114175"/>
                <a:gd name="connsiteY237" fmla="*/ 688612 h 688612"/>
                <a:gd name="connsiteX238" fmla="*/ 134730 w 2114175"/>
                <a:gd name="connsiteY238" fmla="*/ 657361 h 688612"/>
                <a:gd name="connsiteX239" fmla="*/ 133134 w 2114175"/>
                <a:gd name="connsiteY239" fmla="*/ 627842 h 688612"/>
                <a:gd name="connsiteX240" fmla="*/ 163329 w 2114175"/>
                <a:gd name="connsiteY240" fmla="*/ 604623 h 688612"/>
                <a:gd name="connsiteX241" fmla="*/ 183733 w 2114175"/>
                <a:gd name="connsiteY241" fmla="*/ 597941 h 688612"/>
                <a:gd name="connsiteX242" fmla="*/ 1413310 w 2114175"/>
                <a:gd name="connsiteY242" fmla="*/ 592584 h 688612"/>
                <a:gd name="connsiteX243" fmla="*/ 1419347 w 2114175"/>
                <a:gd name="connsiteY243" fmla="*/ 594591 h 688612"/>
                <a:gd name="connsiteX244" fmla="*/ 1426313 w 2114175"/>
                <a:gd name="connsiteY244" fmla="*/ 600012 h 688612"/>
                <a:gd name="connsiteX245" fmla="*/ 1425768 w 2114175"/>
                <a:gd name="connsiteY245" fmla="*/ 608768 h 688612"/>
                <a:gd name="connsiteX246" fmla="*/ 1418154 w 2114175"/>
                <a:gd name="connsiteY246" fmla="*/ 613728 h 688612"/>
                <a:gd name="connsiteX247" fmla="*/ 1405854 w 2114175"/>
                <a:gd name="connsiteY247" fmla="*/ 613340 h 688612"/>
                <a:gd name="connsiteX248" fmla="*/ 1398886 w 2114175"/>
                <a:gd name="connsiteY248" fmla="*/ 607919 h 688612"/>
                <a:gd name="connsiteX249" fmla="*/ 1399433 w 2114175"/>
                <a:gd name="connsiteY249" fmla="*/ 599163 h 688612"/>
                <a:gd name="connsiteX250" fmla="*/ 1407046 w 2114175"/>
                <a:gd name="connsiteY250" fmla="*/ 594203 h 688612"/>
                <a:gd name="connsiteX251" fmla="*/ 1413310 w 2114175"/>
                <a:gd name="connsiteY251" fmla="*/ 592584 h 688612"/>
                <a:gd name="connsiteX252" fmla="*/ 652214 w 2114175"/>
                <a:gd name="connsiteY252" fmla="*/ 592584 h 688612"/>
                <a:gd name="connsiteX253" fmla="*/ 658252 w 2114175"/>
                <a:gd name="connsiteY253" fmla="*/ 594591 h 688612"/>
                <a:gd name="connsiteX254" fmla="*/ 665219 w 2114175"/>
                <a:gd name="connsiteY254" fmla="*/ 600012 h 688612"/>
                <a:gd name="connsiteX255" fmla="*/ 664673 w 2114175"/>
                <a:gd name="connsiteY255" fmla="*/ 608768 h 688612"/>
                <a:gd name="connsiteX256" fmla="*/ 657059 w 2114175"/>
                <a:gd name="connsiteY256" fmla="*/ 613728 h 688612"/>
                <a:gd name="connsiteX257" fmla="*/ 644759 w 2114175"/>
                <a:gd name="connsiteY257" fmla="*/ 613340 h 688612"/>
                <a:gd name="connsiteX258" fmla="*/ 637792 w 2114175"/>
                <a:gd name="connsiteY258" fmla="*/ 607919 h 688612"/>
                <a:gd name="connsiteX259" fmla="*/ 638337 w 2114175"/>
                <a:gd name="connsiteY259" fmla="*/ 599163 h 688612"/>
                <a:gd name="connsiteX260" fmla="*/ 645950 w 2114175"/>
                <a:gd name="connsiteY260" fmla="*/ 594203 h 688612"/>
                <a:gd name="connsiteX261" fmla="*/ 652214 w 2114175"/>
                <a:gd name="connsiteY261" fmla="*/ 592584 h 688612"/>
                <a:gd name="connsiteX262" fmla="*/ 1950507 w 2114175"/>
                <a:gd name="connsiteY262" fmla="*/ 588470 h 688612"/>
                <a:gd name="connsiteX263" fmla="*/ 1956544 w 2114175"/>
                <a:gd name="connsiteY263" fmla="*/ 590479 h 688612"/>
                <a:gd name="connsiteX264" fmla="*/ 1963511 w 2114175"/>
                <a:gd name="connsiteY264" fmla="*/ 595899 h 688612"/>
                <a:gd name="connsiteX265" fmla="*/ 1962966 w 2114175"/>
                <a:gd name="connsiteY265" fmla="*/ 604655 h 688612"/>
                <a:gd name="connsiteX266" fmla="*/ 1955351 w 2114175"/>
                <a:gd name="connsiteY266" fmla="*/ 609615 h 688612"/>
                <a:gd name="connsiteX267" fmla="*/ 1943051 w 2114175"/>
                <a:gd name="connsiteY267" fmla="*/ 609226 h 688612"/>
                <a:gd name="connsiteX268" fmla="*/ 1936083 w 2114175"/>
                <a:gd name="connsiteY268" fmla="*/ 603806 h 688612"/>
                <a:gd name="connsiteX269" fmla="*/ 1936629 w 2114175"/>
                <a:gd name="connsiteY269" fmla="*/ 595050 h 688612"/>
                <a:gd name="connsiteX270" fmla="*/ 1944243 w 2114175"/>
                <a:gd name="connsiteY270" fmla="*/ 590090 h 688612"/>
                <a:gd name="connsiteX271" fmla="*/ 1950507 w 2114175"/>
                <a:gd name="connsiteY271" fmla="*/ 588470 h 688612"/>
                <a:gd name="connsiteX272" fmla="*/ 1187968 w 2114175"/>
                <a:gd name="connsiteY272" fmla="*/ 588470 h 688612"/>
                <a:gd name="connsiteX273" fmla="*/ 1194005 w 2114175"/>
                <a:gd name="connsiteY273" fmla="*/ 590479 h 688612"/>
                <a:gd name="connsiteX274" fmla="*/ 1200972 w 2114175"/>
                <a:gd name="connsiteY274" fmla="*/ 595899 h 688612"/>
                <a:gd name="connsiteX275" fmla="*/ 1200427 w 2114175"/>
                <a:gd name="connsiteY275" fmla="*/ 604655 h 688612"/>
                <a:gd name="connsiteX276" fmla="*/ 1192813 w 2114175"/>
                <a:gd name="connsiteY276" fmla="*/ 609615 h 688612"/>
                <a:gd name="connsiteX277" fmla="*/ 1180512 w 2114175"/>
                <a:gd name="connsiteY277" fmla="*/ 609226 h 688612"/>
                <a:gd name="connsiteX278" fmla="*/ 1173545 w 2114175"/>
                <a:gd name="connsiteY278" fmla="*/ 603806 h 688612"/>
                <a:gd name="connsiteX279" fmla="*/ 1174090 w 2114175"/>
                <a:gd name="connsiteY279" fmla="*/ 595050 h 688612"/>
                <a:gd name="connsiteX280" fmla="*/ 1181705 w 2114175"/>
                <a:gd name="connsiteY280" fmla="*/ 590090 h 688612"/>
                <a:gd name="connsiteX281" fmla="*/ 1187968 w 2114175"/>
                <a:gd name="connsiteY281" fmla="*/ 588470 h 688612"/>
                <a:gd name="connsiteX282" fmla="*/ 426874 w 2114175"/>
                <a:gd name="connsiteY282" fmla="*/ 588470 h 688612"/>
                <a:gd name="connsiteX283" fmla="*/ 432910 w 2114175"/>
                <a:gd name="connsiteY283" fmla="*/ 590479 h 688612"/>
                <a:gd name="connsiteX284" fmla="*/ 439877 w 2114175"/>
                <a:gd name="connsiteY284" fmla="*/ 595899 h 688612"/>
                <a:gd name="connsiteX285" fmla="*/ 439332 w 2114175"/>
                <a:gd name="connsiteY285" fmla="*/ 604655 h 688612"/>
                <a:gd name="connsiteX286" fmla="*/ 431717 w 2114175"/>
                <a:gd name="connsiteY286" fmla="*/ 609615 h 688612"/>
                <a:gd name="connsiteX287" fmla="*/ 419416 w 2114175"/>
                <a:gd name="connsiteY287" fmla="*/ 609226 h 688612"/>
                <a:gd name="connsiteX288" fmla="*/ 412449 w 2114175"/>
                <a:gd name="connsiteY288" fmla="*/ 603806 h 688612"/>
                <a:gd name="connsiteX289" fmla="*/ 412994 w 2114175"/>
                <a:gd name="connsiteY289" fmla="*/ 595050 h 688612"/>
                <a:gd name="connsiteX290" fmla="*/ 420609 w 2114175"/>
                <a:gd name="connsiteY290" fmla="*/ 590090 h 688612"/>
                <a:gd name="connsiteX291" fmla="*/ 426874 w 2114175"/>
                <a:gd name="connsiteY291" fmla="*/ 588470 h 688612"/>
                <a:gd name="connsiteX292" fmla="*/ 1582667 w 2114175"/>
                <a:gd name="connsiteY292" fmla="*/ 578594 h 688612"/>
                <a:gd name="connsiteX293" fmla="*/ 1591531 w 2114175"/>
                <a:gd name="connsiteY293" fmla="*/ 581712 h 688612"/>
                <a:gd name="connsiteX294" fmla="*/ 1604420 w 2114175"/>
                <a:gd name="connsiteY294" fmla="*/ 592194 h 688612"/>
                <a:gd name="connsiteX295" fmla="*/ 1603208 w 2114175"/>
                <a:gd name="connsiteY295" fmla="*/ 605171 h 688612"/>
                <a:gd name="connsiteX296" fmla="*/ 1584653 w 2114175"/>
                <a:gd name="connsiteY296" fmla="*/ 616732 h 688612"/>
                <a:gd name="connsiteX297" fmla="*/ 1566422 w 2114175"/>
                <a:gd name="connsiteY297" fmla="*/ 615870 h 688612"/>
                <a:gd name="connsiteX298" fmla="*/ 1553535 w 2114175"/>
                <a:gd name="connsiteY298" fmla="*/ 605388 h 688612"/>
                <a:gd name="connsiteX299" fmla="*/ 1554747 w 2114175"/>
                <a:gd name="connsiteY299" fmla="*/ 592412 h 688612"/>
                <a:gd name="connsiteX300" fmla="*/ 1573302 w 2114175"/>
                <a:gd name="connsiteY300" fmla="*/ 580850 h 688612"/>
                <a:gd name="connsiteX301" fmla="*/ 1582667 w 2114175"/>
                <a:gd name="connsiteY301" fmla="*/ 578594 h 688612"/>
                <a:gd name="connsiteX302" fmla="*/ 821572 w 2114175"/>
                <a:gd name="connsiteY302" fmla="*/ 578594 h 688612"/>
                <a:gd name="connsiteX303" fmla="*/ 830437 w 2114175"/>
                <a:gd name="connsiteY303" fmla="*/ 581712 h 688612"/>
                <a:gd name="connsiteX304" fmla="*/ 843324 w 2114175"/>
                <a:gd name="connsiteY304" fmla="*/ 592194 h 688612"/>
                <a:gd name="connsiteX305" fmla="*/ 842112 w 2114175"/>
                <a:gd name="connsiteY305" fmla="*/ 605171 h 688612"/>
                <a:gd name="connsiteX306" fmla="*/ 823559 w 2114175"/>
                <a:gd name="connsiteY306" fmla="*/ 616732 h 688612"/>
                <a:gd name="connsiteX307" fmla="*/ 805328 w 2114175"/>
                <a:gd name="connsiteY307" fmla="*/ 615870 h 688612"/>
                <a:gd name="connsiteX308" fmla="*/ 792440 w 2114175"/>
                <a:gd name="connsiteY308" fmla="*/ 605388 h 688612"/>
                <a:gd name="connsiteX309" fmla="*/ 793652 w 2114175"/>
                <a:gd name="connsiteY309" fmla="*/ 592412 h 688612"/>
                <a:gd name="connsiteX310" fmla="*/ 812206 w 2114175"/>
                <a:gd name="connsiteY310" fmla="*/ 580850 h 688612"/>
                <a:gd name="connsiteX311" fmla="*/ 821572 w 2114175"/>
                <a:gd name="connsiteY311" fmla="*/ 578594 h 688612"/>
                <a:gd name="connsiteX312" fmla="*/ 59033 w 2114175"/>
                <a:gd name="connsiteY312" fmla="*/ 578594 h 688612"/>
                <a:gd name="connsiteX313" fmla="*/ 67897 w 2114175"/>
                <a:gd name="connsiteY313" fmla="*/ 581712 h 688612"/>
                <a:gd name="connsiteX314" fmla="*/ 80786 w 2114175"/>
                <a:gd name="connsiteY314" fmla="*/ 592194 h 688612"/>
                <a:gd name="connsiteX315" fmla="*/ 79574 w 2114175"/>
                <a:gd name="connsiteY315" fmla="*/ 605171 h 688612"/>
                <a:gd name="connsiteX316" fmla="*/ 61019 w 2114175"/>
                <a:gd name="connsiteY316" fmla="*/ 616732 h 688612"/>
                <a:gd name="connsiteX317" fmla="*/ 42789 w 2114175"/>
                <a:gd name="connsiteY317" fmla="*/ 615870 h 688612"/>
                <a:gd name="connsiteX318" fmla="*/ 29902 w 2114175"/>
                <a:gd name="connsiteY318" fmla="*/ 605388 h 688612"/>
                <a:gd name="connsiteX319" fmla="*/ 31113 w 2114175"/>
                <a:gd name="connsiteY319" fmla="*/ 592412 h 688612"/>
                <a:gd name="connsiteX320" fmla="*/ 49667 w 2114175"/>
                <a:gd name="connsiteY320" fmla="*/ 580850 h 688612"/>
                <a:gd name="connsiteX321" fmla="*/ 59033 w 2114175"/>
                <a:gd name="connsiteY321" fmla="*/ 578594 h 688612"/>
                <a:gd name="connsiteX322" fmla="*/ 1975388 w 2114175"/>
                <a:gd name="connsiteY322" fmla="*/ 554226 h 688612"/>
                <a:gd name="connsiteX323" fmla="*/ 1984952 w 2114175"/>
                <a:gd name="connsiteY323" fmla="*/ 557046 h 688612"/>
                <a:gd name="connsiteX324" fmla="*/ 2010594 w 2114175"/>
                <a:gd name="connsiteY324" fmla="*/ 575300 h 688612"/>
                <a:gd name="connsiteX325" fmla="*/ 2010594 w 2114175"/>
                <a:gd name="connsiteY325" fmla="*/ 588916 h 688612"/>
                <a:gd name="connsiteX326" fmla="*/ 1999259 w 2114175"/>
                <a:gd name="connsiteY326" fmla="*/ 596984 h 688612"/>
                <a:gd name="connsiteX327" fmla="*/ 1980134 w 2114175"/>
                <a:gd name="connsiteY327" fmla="*/ 596984 h 688612"/>
                <a:gd name="connsiteX328" fmla="*/ 1954490 w 2114175"/>
                <a:gd name="connsiteY328" fmla="*/ 578730 h 688612"/>
                <a:gd name="connsiteX329" fmla="*/ 1954490 w 2114175"/>
                <a:gd name="connsiteY329" fmla="*/ 565114 h 688612"/>
                <a:gd name="connsiteX330" fmla="*/ 1965825 w 2114175"/>
                <a:gd name="connsiteY330" fmla="*/ 557046 h 688612"/>
                <a:gd name="connsiteX331" fmla="*/ 1975388 w 2114175"/>
                <a:gd name="connsiteY331" fmla="*/ 554226 h 688612"/>
                <a:gd name="connsiteX332" fmla="*/ 1212849 w 2114175"/>
                <a:gd name="connsiteY332" fmla="*/ 554226 h 688612"/>
                <a:gd name="connsiteX333" fmla="*/ 1222412 w 2114175"/>
                <a:gd name="connsiteY333" fmla="*/ 557046 h 688612"/>
                <a:gd name="connsiteX334" fmla="*/ 1248055 w 2114175"/>
                <a:gd name="connsiteY334" fmla="*/ 575300 h 688612"/>
                <a:gd name="connsiteX335" fmla="*/ 1248055 w 2114175"/>
                <a:gd name="connsiteY335" fmla="*/ 588916 h 688612"/>
                <a:gd name="connsiteX336" fmla="*/ 1236722 w 2114175"/>
                <a:gd name="connsiteY336" fmla="*/ 596984 h 688612"/>
                <a:gd name="connsiteX337" fmla="*/ 1217595 w 2114175"/>
                <a:gd name="connsiteY337" fmla="*/ 596984 h 688612"/>
                <a:gd name="connsiteX338" fmla="*/ 1191952 w 2114175"/>
                <a:gd name="connsiteY338" fmla="*/ 578730 h 688612"/>
                <a:gd name="connsiteX339" fmla="*/ 1191952 w 2114175"/>
                <a:gd name="connsiteY339" fmla="*/ 565114 h 688612"/>
                <a:gd name="connsiteX340" fmla="*/ 1203287 w 2114175"/>
                <a:gd name="connsiteY340" fmla="*/ 557046 h 688612"/>
                <a:gd name="connsiteX341" fmla="*/ 1212849 w 2114175"/>
                <a:gd name="connsiteY341" fmla="*/ 554226 h 688612"/>
                <a:gd name="connsiteX342" fmla="*/ 451754 w 2114175"/>
                <a:gd name="connsiteY342" fmla="*/ 554226 h 688612"/>
                <a:gd name="connsiteX343" fmla="*/ 461318 w 2114175"/>
                <a:gd name="connsiteY343" fmla="*/ 557046 h 688612"/>
                <a:gd name="connsiteX344" fmla="*/ 486960 w 2114175"/>
                <a:gd name="connsiteY344" fmla="*/ 575300 h 688612"/>
                <a:gd name="connsiteX345" fmla="*/ 486960 w 2114175"/>
                <a:gd name="connsiteY345" fmla="*/ 588916 h 688612"/>
                <a:gd name="connsiteX346" fmla="*/ 475626 w 2114175"/>
                <a:gd name="connsiteY346" fmla="*/ 596984 h 688612"/>
                <a:gd name="connsiteX347" fmla="*/ 456499 w 2114175"/>
                <a:gd name="connsiteY347" fmla="*/ 596984 h 688612"/>
                <a:gd name="connsiteX348" fmla="*/ 430857 w 2114175"/>
                <a:gd name="connsiteY348" fmla="*/ 578730 h 688612"/>
                <a:gd name="connsiteX349" fmla="*/ 430857 w 2114175"/>
                <a:gd name="connsiteY349" fmla="*/ 565114 h 688612"/>
                <a:gd name="connsiteX350" fmla="*/ 442191 w 2114175"/>
                <a:gd name="connsiteY350" fmla="*/ 557046 h 688612"/>
                <a:gd name="connsiteX351" fmla="*/ 451754 w 2114175"/>
                <a:gd name="connsiteY351" fmla="*/ 554226 h 688612"/>
                <a:gd name="connsiteX352" fmla="*/ 2079787 w 2114175"/>
                <a:gd name="connsiteY352" fmla="*/ 549567 h 688612"/>
                <a:gd name="connsiteX353" fmla="*/ 2100506 w 2114175"/>
                <a:gd name="connsiteY353" fmla="*/ 632443 h 688612"/>
                <a:gd name="connsiteX354" fmla="*/ 2084628 w 2114175"/>
                <a:gd name="connsiteY354" fmla="*/ 643745 h 688612"/>
                <a:gd name="connsiteX355" fmla="*/ 2061799 w 2114175"/>
                <a:gd name="connsiteY355" fmla="*/ 643744 h 688612"/>
                <a:gd name="connsiteX356" fmla="*/ 2016059 w 2114175"/>
                <a:gd name="connsiteY356" fmla="*/ 611184 h 688612"/>
                <a:gd name="connsiteX357" fmla="*/ 2016058 w 2114175"/>
                <a:gd name="connsiteY357" fmla="*/ 594932 h 688612"/>
                <a:gd name="connsiteX358" fmla="*/ 1331663 w 2114175"/>
                <a:gd name="connsiteY358" fmla="*/ 544063 h 688612"/>
                <a:gd name="connsiteX359" fmla="*/ 1343079 w 2114175"/>
                <a:gd name="connsiteY359" fmla="*/ 547430 h 688612"/>
                <a:gd name="connsiteX360" fmla="*/ 1388819 w 2114175"/>
                <a:gd name="connsiteY360" fmla="*/ 579990 h 688612"/>
                <a:gd name="connsiteX361" fmla="*/ 1388819 w 2114175"/>
                <a:gd name="connsiteY361" fmla="*/ 596242 h 688612"/>
                <a:gd name="connsiteX362" fmla="*/ 1322090 w 2114175"/>
                <a:gd name="connsiteY362" fmla="*/ 643745 h 688612"/>
                <a:gd name="connsiteX363" fmla="*/ 1299259 w 2114175"/>
                <a:gd name="connsiteY363" fmla="*/ 643744 h 688612"/>
                <a:gd name="connsiteX364" fmla="*/ 1253519 w 2114175"/>
                <a:gd name="connsiteY364" fmla="*/ 611184 h 688612"/>
                <a:gd name="connsiteX365" fmla="*/ 1253518 w 2114175"/>
                <a:gd name="connsiteY365" fmla="*/ 594932 h 688612"/>
                <a:gd name="connsiteX366" fmla="*/ 1320249 w 2114175"/>
                <a:gd name="connsiteY366" fmla="*/ 547430 h 688612"/>
                <a:gd name="connsiteX367" fmla="*/ 1331663 w 2114175"/>
                <a:gd name="connsiteY367" fmla="*/ 544063 h 688612"/>
                <a:gd name="connsiteX368" fmla="*/ 570569 w 2114175"/>
                <a:gd name="connsiteY368" fmla="*/ 544063 h 688612"/>
                <a:gd name="connsiteX369" fmla="*/ 581983 w 2114175"/>
                <a:gd name="connsiteY369" fmla="*/ 547430 h 688612"/>
                <a:gd name="connsiteX370" fmla="*/ 627724 w 2114175"/>
                <a:gd name="connsiteY370" fmla="*/ 579990 h 688612"/>
                <a:gd name="connsiteX371" fmla="*/ 627724 w 2114175"/>
                <a:gd name="connsiteY371" fmla="*/ 596242 h 688612"/>
                <a:gd name="connsiteX372" fmla="*/ 560994 w 2114175"/>
                <a:gd name="connsiteY372" fmla="*/ 643745 h 688612"/>
                <a:gd name="connsiteX373" fmla="*/ 538164 w 2114175"/>
                <a:gd name="connsiteY373" fmla="*/ 643744 h 688612"/>
                <a:gd name="connsiteX374" fmla="*/ 492424 w 2114175"/>
                <a:gd name="connsiteY374" fmla="*/ 611184 h 688612"/>
                <a:gd name="connsiteX375" fmla="*/ 492424 w 2114175"/>
                <a:gd name="connsiteY375" fmla="*/ 594932 h 688612"/>
                <a:gd name="connsiteX376" fmla="*/ 559153 w 2114175"/>
                <a:gd name="connsiteY376" fmla="*/ 547430 h 688612"/>
                <a:gd name="connsiteX377" fmla="*/ 570569 w 2114175"/>
                <a:gd name="connsiteY377" fmla="*/ 544063 h 688612"/>
                <a:gd name="connsiteX378" fmla="*/ 1582929 w 2114175"/>
                <a:gd name="connsiteY378" fmla="*/ 543761 h 688612"/>
                <a:gd name="connsiteX379" fmla="*/ 1588672 w 2114175"/>
                <a:gd name="connsiteY379" fmla="*/ 546942 h 688612"/>
                <a:gd name="connsiteX380" fmla="*/ 1595938 w 2114175"/>
                <a:gd name="connsiteY380" fmla="*/ 556040 h 688612"/>
                <a:gd name="connsiteX381" fmla="*/ 1592372 w 2114175"/>
                <a:gd name="connsiteY381" fmla="*/ 565268 h 688612"/>
                <a:gd name="connsiteX382" fmla="*/ 1579854 w 2114175"/>
                <a:gd name="connsiteY382" fmla="*/ 570334 h 688612"/>
                <a:gd name="connsiteX383" fmla="*/ 1566891 w 2114175"/>
                <a:gd name="connsiteY383" fmla="*/ 567796 h 688612"/>
                <a:gd name="connsiteX384" fmla="*/ 1559624 w 2114175"/>
                <a:gd name="connsiteY384" fmla="*/ 558696 h 688612"/>
                <a:gd name="connsiteX385" fmla="*/ 1563191 w 2114175"/>
                <a:gd name="connsiteY385" fmla="*/ 549469 h 688612"/>
                <a:gd name="connsiteX386" fmla="*/ 1575708 w 2114175"/>
                <a:gd name="connsiteY386" fmla="*/ 544403 h 688612"/>
                <a:gd name="connsiteX387" fmla="*/ 1582929 w 2114175"/>
                <a:gd name="connsiteY387" fmla="*/ 543761 h 688612"/>
                <a:gd name="connsiteX388" fmla="*/ 821834 w 2114175"/>
                <a:gd name="connsiteY388" fmla="*/ 543761 h 688612"/>
                <a:gd name="connsiteX389" fmla="*/ 827576 w 2114175"/>
                <a:gd name="connsiteY389" fmla="*/ 546942 h 688612"/>
                <a:gd name="connsiteX390" fmla="*/ 834844 w 2114175"/>
                <a:gd name="connsiteY390" fmla="*/ 556040 h 688612"/>
                <a:gd name="connsiteX391" fmla="*/ 831276 w 2114175"/>
                <a:gd name="connsiteY391" fmla="*/ 565268 h 688612"/>
                <a:gd name="connsiteX392" fmla="*/ 818759 w 2114175"/>
                <a:gd name="connsiteY392" fmla="*/ 570334 h 688612"/>
                <a:gd name="connsiteX393" fmla="*/ 805796 w 2114175"/>
                <a:gd name="connsiteY393" fmla="*/ 567796 h 688612"/>
                <a:gd name="connsiteX394" fmla="*/ 798529 w 2114175"/>
                <a:gd name="connsiteY394" fmla="*/ 558696 h 688612"/>
                <a:gd name="connsiteX395" fmla="*/ 802095 w 2114175"/>
                <a:gd name="connsiteY395" fmla="*/ 549469 h 688612"/>
                <a:gd name="connsiteX396" fmla="*/ 814613 w 2114175"/>
                <a:gd name="connsiteY396" fmla="*/ 544403 h 688612"/>
                <a:gd name="connsiteX397" fmla="*/ 821834 w 2114175"/>
                <a:gd name="connsiteY397" fmla="*/ 543761 h 688612"/>
                <a:gd name="connsiteX398" fmla="*/ 59296 w 2114175"/>
                <a:gd name="connsiteY398" fmla="*/ 543761 h 688612"/>
                <a:gd name="connsiteX399" fmla="*/ 65038 w 2114175"/>
                <a:gd name="connsiteY399" fmla="*/ 546942 h 688612"/>
                <a:gd name="connsiteX400" fmla="*/ 72304 w 2114175"/>
                <a:gd name="connsiteY400" fmla="*/ 556040 h 688612"/>
                <a:gd name="connsiteX401" fmla="*/ 68736 w 2114175"/>
                <a:gd name="connsiteY401" fmla="*/ 565268 h 688612"/>
                <a:gd name="connsiteX402" fmla="*/ 56220 w 2114175"/>
                <a:gd name="connsiteY402" fmla="*/ 570334 h 688612"/>
                <a:gd name="connsiteX403" fmla="*/ 43256 w 2114175"/>
                <a:gd name="connsiteY403" fmla="*/ 567796 h 688612"/>
                <a:gd name="connsiteX404" fmla="*/ 35990 w 2114175"/>
                <a:gd name="connsiteY404" fmla="*/ 558696 h 688612"/>
                <a:gd name="connsiteX405" fmla="*/ 39557 w 2114175"/>
                <a:gd name="connsiteY405" fmla="*/ 549469 h 688612"/>
                <a:gd name="connsiteX406" fmla="*/ 52074 w 2114175"/>
                <a:gd name="connsiteY406" fmla="*/ 544403 h 688612"/>
                <a:gd name="connsiteX407" fmla="*/ 59296 w 2114175"/>
                <a:gd name="connsiteY407" fmla="*/ 543761 h 688612"/>
                <a:gd name="connsiteX408" fmla="*/ 1650772 w 2114175"/>
                <a:gd name="connsiteY408" fmla="*/ 537405 h 688612"/>
                <a:gd name="connsiteX409" fmla="*/ 1659249 w 2114175"/>
                <a:gd name="connsiteY409" fmla="*/ 537866 h 688612"/>
                <a:gd name="connsiteX410" fmla="*/ 1672645 w 2114175"/>
                <a:gd name="connsiteY410" fmla="*/ 545286 h 688612"/>
                <a:gd name="connsiteX411" fmla="*/ 1689595 w 2114175"/>
                <a:gd name="connsiteY411" fmla="*/ 566509 h 688612"/>
                <a:gd name="connsiteX412" fmla="*/ 1681276 w 2114175"/>
                <a:gd name="connsiteY412" fmla="*/ 588035 h 688612"/>
                <a:gd name="connsiteX413" fmla="*/ 1652076 w 2114175"/>
                <a:gd name="connsiteY413" fmla="*/ 599852 h 688612"/>
                <a:gd name="connsiteX414" fmla="*/ 1621837 w 2114175"/>
                <a:gd name="connsiteY414" fmla="*/ 593931 h 688612"/>
                <a:gd name="connsiteX415" fmla="*/ 1604887 w 2114175"/>
                <a:gd name="connsiteY415" fmla="*/ 572707 h 688612"/>
                <a:gd name="connsiteX416" fmla="*/ 1613205 w 2114175"/>
                <a:gd name="connsiteY416" fmla="*/ 551181 h 688612"/>
                <a:gd name="connsiteX417" fmla="*/ 1642407 w 2114175"/>
                <a:gd name="connsiteY417" fmla="*/ 539363 h 688612"/>
                <a:gd name="connsiteX418" fmla="*/ 1650772 w 2114175"/>
                <a:gd name="connsiteY418" fmla="*/ 537405 h 688612"/>
                <a:gd name="connsiteX419" fmla="*/ 889677 w 2114175"/>
                <a:gd name="connsiteY419" fmla="*/ 537405 h 688612"/>
                <a:gd name="connsiteX420" fmla="*/ 898154 w 2114175"/>
                <a:gd name="connsiteY420" fmla="*/ 537866 h 688612"/>
                <a:gd name="connsiteX421" fmla="*/ 911551 w 2114175"/>
                <a:gd name="connsiteY421" fmla="*/ 545286 h 688612"/>
                <a:gd name="connsiteX422" fmla="*/ 928499 w 2114175"/>
                <a:gd name="connsiteY422" fmla="*/ 566509 h 688612"/>
                <a:gd name="connsiteX423" fmla="*/ 920180 w 2114175"/>
                <a:gd name="connsiteY423" fmla="*/ 588035 h 688612"/>
                <a:gd name="connsiteX424" fmla="*/ 890980 w 2114175"/>
                <a:gd name="connsiteY424" fmla="*/ 599852 h 688612"/>
                <a:gd name="connsiteX425" fmla="*/ 860741 w 2114175"/>
                <a:gd name="connsiteY425" fmla="*/ 593931 h 688612"/>
                <a:gd name="connsiteX426" fmla="*/ 843791 w 2114175"/>
                <a:gd name="connsiteY426" fmla="*/ 572707 h 688612"/>
                <a:gd name="connsiteX427" fmla="*/ 852110 w 2114175"/>
                <a:gd name="connsiteY427" fmla="*/ 551181 h 688612"/>
                <a:gd name="connsiteX428" fmla="*/ 881312 w 2114175"/>
                <a:gd name="connsiteY428" fmla="*/ 539363 h 688612"/>
                <a:gd name="connsiteX429" fmla="*/ 889677 w 2114175"/>
                <a:gd name="connsiteY429" fmla="*/ 537405 h 688612"/>
                <a:gd name="connsiteX430" fmla="*/ 127139 w 2114175"/>
                <a:gd name="connsiteY430" fmla="*/ 537405 h 688612"/>
                <a:gd name="connsiteX431" fmla="*/ 135614 w 2114175"/>
                <a:gd name="connsiteY431" fmla="*/ 537866 h 688612"/>
                <a:gd name="connsiteX432" fmla="*/ 149011 w 2114175"/>
                <a:gd name="connsiteY432" fmla="*/ 545286 h 688612"/>
                <a:gd name="connsiteX433" fmla="*/ 165960 w 2114175"/>
                <a:gd name="connsiteY433" fmla="*/ 566509 h 688612"/>
                <a:gd name="connsiteX434" fmla="*/ 157641 w 2114175"/>
                <a:gd name="connsiteY434" fmla="*/ 588035 h 688612"/>
                <a:gd name="connsiteX435" fmla="*/ 128441 w 2114175"/>
                <a:gd name="connsiteY435" fmla="*/ 599852 h 688612"/>
                <a:gd name="connsiteX436" fmla="*/ 98202 w 2114175"/>
                <a:gd name="connsiteY436" fmla="*/ 593931 h 688612"/>
                <a:gd name="connsiteX437" fmla="*/ 81252 w 2114175"/>
                <a:gd name="connsiteY437" fmla="*/ 572707 h 688612"/>
                <a:gd name="connsiteX438" fmla="*/ 89572 w 2114175"/>
                <a:gd name="connsiteY438" fmla="*/ 551181 h 688612"/>
                <a:gd name="connsiteX439" fmla="*/ 118773 w 2114175"/>
                <a:gd name="connsiteY439" fmla="*/ 539363 h 688612"/>
                <a:gd name="connsiteX440" fmla="*/ 127139 w 2114175"/>
                <a:gd name="connsiteY440" fmla="*/ 537405 h 688612"/>
                <a:gd name="connsiteX441" fmla="*/ 1663207 w 2114175"/>
                <a:gd name="connsiteY441" fmla="*/ 506209 h 688612"/>
                <a:gd name="connsiteX442" fmla="*/ 1669246 w 2114175"/>
                <a:gd name="connsiteY442" fmla="*/ 508216 h 688612"/>
                <a:gd name="connsiteX443" fmla="*/ 1676212 w 2114175"/>
                <a:gd name="connsiteY443" fmla="*/ 513637 h 688612"/>
                <a:gd name="connsiteX444" fmla="*/ 1675666 w 2114175"/>
                <a:gd name="connsiteY444" fmla="*/ 522393 h 688612"/>
                <a:gd name="connsiteX445" fmla="*/ 1668052 w 2114175"/>
                <a:gd name="connsiteY445" fmla="*/ 527353 h 688612"/>
                <a:gd name="connsiteX446" fmla="*/ 1655751 w 2114175"/>
                <a:gd name="connsiteY446" fmla="*/ 526963 h 688612"/>
                <a:gd name="connsiteX447" fmla="*/ 1648783 w 2114175"/>
                <a:gd name="connsiteY447" fmla="*/ 521544 h 688612"/>
                <a:gd name="connsiteX448" fmla="*/ 1649330 w 2114175"/>
                <a:gd name="connsiteY448" fmla="*/ 512787 h 688612"/>
                <a:gd name="connsiteX449" fmla="*/ 1656943 w 2114175"/>
                <a:gd name="connsiteY449" fmla="*/ 507828 h 688612"/>
                <a:gd name="connsiteX450" fmla="*/ 1663207 w 2114175"/>
                <a:gd name="connsiteY450" fmla="*/ 506209 h 688612"/>
                <a:gd name="connsiteX451" fmla="*/ 902112 w 2114175"/>
                <a:gd name="connsiteY451" fmla="*/ 506209 h 688612"/>
                <a:gd name="connsiteX452" fmla="*/ 908150 w 2114175"/>
                <a:gd name="connsiteY452" fmla="*/ 508216 h 688612"/>
                <a:gd name="connsiteX453" fmla="*/ 915116 w 2114175"/>
                <a:gd name="connsiteY453" fmla="*/ 513637 h 688612"/>
                <a:gd name="connsiteX454" fmla="*/ 914571 w 2114175"/>
                <a:gd name="connsiteY454" fmla="*/ 522393 h 688612"/>
                <a:gd name="connsiteX455" fmla="*/ 906957 w 2114175"/>
                <a:gd name="connsiteY455" fmla="*/ 527353 h 688612"/>
                <a:gd name="connsiteX456" fmla="*/ 894655 w 2114175"/>
                <a:gd name="connsiteY456" fmla="*/ 526963 h 688612"/>
                <a:gd name="connsiteX457" fmla="*/ 887689 w 2114175"/>
                <a:gd name="connsiteY457" fmla="*/ 521544 h 688612"/>
                <a:gd name="connsiteX458" fmla="*/ 888234 w 2114175"/>
                <a:gd name="connsiteY458" fmla="*/ 512787 h 688612"/>
                <a:gd name="connsiteX459" fmla="*/ 895849 w 2114175"/>
                <a:gd name="connsiteY459" fmla="*/ 507828 h 688612"/>
                <a:gd name="connsiteX460" fmla="*/ 902112 w 2114175"/>
                <a:gd name="connsiteY460" fmla="*/ 506209 h 688612"/>
                <a:gd name="connsiteX461" fmla="*/ 139573 w 2114175"/>
                <a:gd name="connsiteY461" fmla="*/ 506209 h 688612"/>
                <a:gd name="connsiteX462" fmla="*/ 145610 w 2114175"/>
                <a:gd name="connsiteY462" fmla="*/ 508216 h 688612"/>
                <a:gd name="connsiteX463" fmla="*/ 152578 w 2114175"/>
                <a:gd name="connsiteY463" fmla="*/ 513637 h 688612"/>
                <a:gd name="connsiteX464" fmla="*/ 152031 w 2114175"/>
                <a:gd name="connsiteY464" fmla="*/ 522393 h 688612"/>
                <a:gd name="connsiteX465" fmla="*/ 144418 w 2114175"/>
                <a:gd name="connsiteY465" fmla="*/ 527353 h 688612"/>
                <a:gd name="connsiteX466" fmla="*/ 132116 w 2114175"/>
                <a:gd name="connsiteY466" fmla="*/ 526963 h 688612"/>
                <a:gd name="connsiteX467" fmla="*/ 125150 w 2114175"/>
                <a:gd name="connsiteY467" fmla="*/ 521544 h 688612"/>
                <a:gd name="connsiteX468" fmla="*/ 125695 w 2114175"/>
                <a:gd name="connsiteY468" fmla="*/ 512787 h 688612"/>
                <a:gd name="connsiteX469" fmla="*/ 133309 w 2114175"/>
                <a:gd name="connsiteY469" fmla="*/ 507828 h 688612"/>
                <a:gd name="connsiteX470" fmla="*/ 139573 w 2114175"/>
                <a:gd name="connsiteY470" fmla="*/ 506209 h 688612"/>
                <a:gd name="connsiteX471" fmla="*/ 1613003 w 2114175"/>
                <a:gd name="connsiteY471" fmla="*/ 505586 h 688612"/>
                <a:gd name="connsiteX472" fmla="*/ 1621866 w 2114175"/>
                <a:gd name="connsiteY472" fmla="*/ 508705 h 688612"/>
                <a:gd name="connsiteX473" fmla="*/ 1634754 w 2114175"/>
                <a:gd name="connsiteY473" fmla="*/ 519187 h 688612"/>
                <a:gd name="connsiteX474" fmla="*/ 1633542 w 2114175"/>
                <a:gd name="connsiteY474" fmla="*/ 532163 h 688612"/>
                <a:gd name="connsiteX475" fmla="*/ 1614988 w 2114175"/>
                <a:gd name="connsiteY475" fmla="*/ 543725 h 688612"/>
                <a:gd name="connsiteX476" fmla="*/ 1596759 w 2114175"/>
                <a:gd name="connsiteY476" fmla="*/ 542862 h 688612"/>
                <a:gd name="connsiteX477" fmla="*/ 1583869 w 2114175"/>
                <a:gd name="connsiteY477" fmla="*/ 532380 h 688612"/>
                <a:gd name="connsiteX478" fmla="*/ 1585082 w 2114175"/>
                <a:gd name="connsiteY478" fmla="*/ 519403 h 688612"/>
                <a:gd name="connsiteX479" fmla="*/ 1603637 w 2114175"/>
                <a:gd name="connsiteY479" fmla="*/ 507843 h 688612"/>
                <a:gd name="connsiteX480" fmla="*/ 1613003 w 2114175"/>
                <a:gd name="connsiteY480" fmla="*/ 505586 h 688612"/>
                <a:gd name="connsiteX481" fmla="*/ 851909 w 2114175"/>
                <a:gd name="connsiteY481" fmla="*/ 505586 h 688612"/>
                <a:gd name="connsiteX482" fmla="*/ 860771 w 2114175"/>
                <a:gd name="connsiteY482" fmla="*/ 508705 h 688612"/>
                <a:gd name="connsiteX483" fmla="*/ 873660 w 2114175"/>
                <a:gd name="connsiteY483" fmla="*/ 519187 h 688612"/>
                <a:gd name="connsiteX484" fmla="*/ 872447 w 2114175"/>
                <a:gd name="connsiteY484" fmla="*/ 532163 h 688612"/>
                <a:gd name="connsiteX485" fmla="*/ 853892 w 2114175"/>
                <a:gd name="connsiteY485" fmla="*/ 543725 h 688612"/>
                <a:gd name="connsiteX486" fmla="*/ 835664 w 2114175"/>
                <a:gd name="connsiteY486" fmla="*/ 542862 h 688612"/>
                <a:gd name="connsiteX487" fmla="*/ 822775 w 2114175"/>
                <a:gd name="connsiteY487" fmla="*/ 532380 h 688612"/>
                <a:gd name="connsiteX488" fmla="*/ 823987 w 2114175"/>
                <a:gd name="connsiteY488" fmla="*/ 519403 h 688612"/>
                <a:gd name="connsiteX489" fmla="*/ 842542 w 2114175"/>
                <a:gd name="connsiteY489" fmla="*/ 507843 h 688612"/>
                <a:gd name="connsiteX490" fmla="*/ 851909 w 2114175"/>
                <a:gd name="connsiteY490" fmla="*/ 505586 h 688612"/>
                <a:gd name="connsiteX491" fmla="*/ 89369 w 2114175"/>
                <a:gd name="connsiteY491" fmla="*/ 505586 h 688612"/>
                <a:gd name="connsiteX492" fmla="*/ 98231 w 2114175"/>
                <a:gd name="connsiteY492" fmla="*/ 508705 h 688612"/>
                <a:gd name="connsiteX493" fmla="*/ 111120 w 2114175"/>
                <a:gd name="connsiteY493" fmla="*/ 519187 h 688612"/>
                <a:gd name="connsiteX494" fmla="*/ 109908 w 2114175"/>
                <a:gd name="connsiteY494" fmla="*/ 532163 h 688612"/>
                <a:gd name="connsiteX495" fmla="*/ 91353 w 2114175"/>
                <a:gd name="connsiteY495" fmla="*/ 543725 h 688612"/>
                <a:gd name="connsiteX496" fmla="*/ 73125 w 2114175"/>
                <a:gd name="connsiteY496" fmla="*/ 542862 h 688612"/>
                <a:gd name="connsiteX497" fmla="*/ 60235 w 2114175"/>
                <a:gd name="connsiteY497" fmla="*/ 532380 h 688612"/>
                <a:gd name="connsiteX498" fmla="*/ 61447 w 2114175"/>
                <a:gd name="connsiteY498" fmla="*/ 519403 h 688612"/>
                <a:gd name="connsiteX499" fmla="*/ 80003 w 2114175"/>
                <a:gd name="connsiteY499" fmla="*/ 507843 h 688612"/>
                <a:gd name="connsiteX500" fmla="*/ 89369 w 2114175"/>
                <a:gd name="connsiteY500" fmla="*/ 505586 h 688612"/>
                <a:gd name="connsiteX501" fmla="*/ 1433373 w 2114175"/>
                <a:gd name="connsiteY501" fmla="*/ 482225 h 688612"/>
                <a:gd name="connsiteX502" fmla="*/ 1457789 w 2114175"/>
                <a:gd name="connsiteY502" fmla="*/ 489424 h 688612"/>
                <a:gd name="connsiteX503" fmla="*/ 1541082 w 2114175"/>
                <a:gd name="connsiteY503" fmla="*/ 548717 h 688612"/>
                <a:gd name="connsiteX504" fmla="*/ 1541082 w 2114175"/>
                <a:gd name="connsiteY504" fmla="*/ 583482 h 688612"/>
                <a:gd name="connsiteX505" fmla="*/ 1504098 w 2114175"/>
                <a:gd name="connsiteY505" fmla="*/ 609808 h 688612"/>
                <a:gd name="connsiteX506" fmla="*/ 1455263 w 2114175"/>
                <a:gd name="connsiteY506" fmla="*/ 609808 h 688612"/>
                <a:gd name="connsiteX507" fmla="*/ 1371971 w 2114175"/>
                <a:gd name="connsiteY507" fmla="*/ 550517 h 688612"/>
                <a:gd name="connsiteX508" fmla="*/ 1371971 w 2114175"/>
                <a:gd name="connsiteY508" fmla="*/ 515752 h 688612"/>
                <a:gd name="connsiteX509" fmla="*/ 1408953 w 2114175"/>
                <a:gd name="connsiteY509" fmla="*/ 489424 h 688612"/>
                <a:gd name="connsiteX510" fmla="*/ 1433373 w 2114175"/>
                <a:gd name="connsiteY510" fmla="*/ 482225 h 688612"/>
                <a:gd name="connsiteX511" fmla="*/ 672277 w 2114175"/>
                <a:gd name="connsiteY511" fmla="*/ 482225 h 688612"/>
                <a:gd name="connsiteX512" fmla="*/ 696694 w 2114175"/>
                <a:gd name="connsiteY512" fmla="*/ 489424 h 688612"/>
                <a:gd name="connsiteX513" fmla="*/ 779987 w 2114175"/>
                <a:gd name="connsiteY513" fmla="*/ 548717 h 688612"/>
                <a:gd name="connsiteX514" fmla="*/ 779987 w 2114175"/>
                <a:gd name="connsiteY514" fmla="*/ 583482 h 688612"/>
                <a:gd name="connsiteX515" fmla="*/ 743002 w 2114175"/>
                <a:gd name="connsiteY515" fmla="*/ 609808 h 688612"/>
                <a:gd name="connsiteX516" fmla="*/ 694167 w 2114175"/>
                <a:gd name="connsiteY516" fmla="*/ 609808 h 688612"/>
                <a:gd name="connsiteX517" fmla="*/ 610875 w 2114175"/>
                <a:gd name="connsiteY517" fmla="*/ 550517 h 688612"/>
                <a:gd name="connsiteX518" fmla="*/ 610875 w 2114175"/>
                <a:gd name="connsiteY518" fmla="*/ 515752 h 688612"/>
                <a:gd name="connsiteX519" fmla="*/ 647859 w 2114175"/>
                <a:gd name="connsiteY519" fmla="*/ 489424 h 688612"/>
                <a:gd name="connsiteX520" fmla="*/ 672277 w 2114175"/>
                <a:gd name="connsiteY520" fmla="*/ 482225 h 688612"/>
                <a:gd name="connsiteX521" fmla="*/ 1822621 w 2114175"/>
                <a:gd name="connsiteY521" fmla="*/ 473522 h 688612"/>
                <a:gd name="connsiteX522" fmla="*/ 1822737 w 2114175"/>
                <a:gd name="connsiteY522" fmla="*/ 473539 h 688612"/>
                <a:gd name="connsiteX523" fmla="*/ 1822737 w 2114175"/>
                <a:gd name="connsiteY523" fmla="*/ 473522 h 688612"/>
                <a:gd name="connsiteX524" fmla="*/ 1822738 w 2114175"/>
                <a:gd name="connsiteY524" fmla="*/ 473522 h 688612"/>
                <a:gd name="connsiteX525" fmla="*/ 1863102 w 2114175"/>
                <a:gd name="connsiteY525" fmla="*/ 485424 h 688612"/>
                <a:gd name="connsiteX526" fmla="*/ 1924241 w 2114175"/>
                <a:gd name="connsiteY526" fmla="*/ 528947 h 688612"/>
                <a:gd name="connsiteX527" fmla="*/ 1924241 w 2114175"/>
                <a:gd name="connsiteY527" fmla="*/ 586413 h 688612"/>
                <a:gd name="connsiteX528" fmla="*/ 1863101 w 2114175"/>
                <a:gd name="connsiteY528" fmla="*/ 629935 h 688612"/>
                <a:gd name="connsiteX529" fmla="*/ 1822738 w 2114175"/>
                <a:gd name="connsiteY529" fmla="*/ 641837 h 688612"/>
                <a:gd name="connsiteX530" fmla="*/ 1822737 w 2114175"/>
                <a:gd name="connsiteY530" fmla="*/ 641837 h 688612"/>
                <a:gd name="connsiteX531" fmla="*/ 1822737 w 2114175"/>
                <a:gd name="connsiteY531" fmla="*/ 641821 h 688612"/>
                <a:gd name="connsiteX532" fmla="*/ 1822621 w 2114175"/>
                <a:gd name="connsiteY532" fmla="*/ 641838 h 688612"/>
                <a:gd name="connsiteX533" fmla="*/ 1782257 w 2114175"/>
                <a:gd name="connsiteY533" fmla="*/ 629935 h 688612"/>
                <a:gd name="connsiteX534" fmla="*/ 1721118 w 2114175"/>
                <a:gd name="connsiteY534" fmla="*/ 586413 h 688612"/>
                <a:gd name="connsiteX535" fmla="*/ 1721118 w 2114175"/>
                <a:gd name="connsiteY535" fmla="*/ 528947 h 688612"/>
                <a:gd name="connsiteX536" fmla="*/ 1782257 w 2114175"/>
                <a:gd name="connsiteY536" fmla="*/ 485425 h 688612"/>
                <a:gd name="connsiteX537" fmla="*/ 1822621 w 2114175"/>
                <a:gd name="connsiteY537" fmla="*/ 473522 h 688612"/>
                <a:gd name="connsiteX538" fmla="*/ 1060197 w 2114175"/>
                <a:gd name="connsiteY538" fmla="*/ 473522 h 688612"/>
                <a:gd name="connsiteX539" fmla="*/ 1060198 w 2114175"/>
                <a:gd name="connsiteY539" fmla="*/ 473522 h 688612"/>
                <a:gd name="connsiteX540" fmla="*/ 1060862 w 2114175"/>
                <a:gd name="connsiteY540" fmla="*/ 473615 h 688612"/>
                <a:gd name="connsiteX541" fmla="*/ 1061525 w 2114175"/>
                <a:gd name="connsiteY541" fmla="*/ 473522 h 688612"/>
                <a:gd name="connsiteX542" fmla="*/ 1061795 w 2114175"/>
                <a:gd name="connsiteY542" fmla="*/ 473560 h 688612"/>
                <a:gd name="connsiteX543" fmla="*/ 1061795 w 2114175"/>
                <a:gd name="connsiteY543" fmla="*/ 473743 h 688612"/>
                <a:gd name="connsiteX544" fmla="*/ 1081680 w 2114175"/>
                <a:gd name="connsiteY544" fmla="*/ 476498 h 688612"/>
                <a:gd name="connsiteX545" fmla="*/ 1100563 w 2114175"/>
                <a:gd name="connsiteY545" fmla="*/ 485424 h 688612"/>
                <a:gd name="connsiteX546" fmla="*/ 1161702 w 2114175"/>
                <a:gd name="connsiteY546" fmla="*/ 528947 h 688612"/>
                <a:gd name="connsiteX547" fmla="*/ 1161702 w 2114175"/>
                <a:gd name="connsiteY547" fmla="*/ 586413 h 688612"/>
                <a:gd name="connsiteX548" fmla="*/ 1100563 w 2114175"/>
                <a:gd name="connsiteY548" fmla="*/ 629935 h 688612"/>
                <a:gd name="connsiteX549" fmla="*/ 1081679 w 2114175"/>
                <a:gd name="connsiteY549" fmla="*/ 638862 h 688612"/>
                <a:gd name="connsiteX550" fmla="*/ 1061795 w 2114175"/>
                <a:gd name="connsiteY550" fmla="*/ 641616 h 688612"/>
                <a:gd name="connsiteX551" fmla="*/ 1061795 w 2114175"/>
                <a:gd name="connsiteY551" fmla="*/ 641801 h 688612"/>
                <a:gd name="connsiteX552" fmla="*/ 1061525 w 2114175"/>
                <a:gd name="connsiteY552" fmla="*/ 641838 h 688612"/>
                <a:gd name="connsiteX553" fmla="*/ 1060861 w 2114175"/>
                <a:gd name="connsiteY553" fmla="*/ 641745 h 688612"/>
                <a:gd name="connsiteX554" fmla="*/ 1060198 w 2114175"/>
                <a:gd name="connsiteY554" fmla="*/ 641837 h 688612"/>
                <a:gd name="connsiteX555" fmla="*/ 1060197 w 2114175"/>
                <a:gd name="connsiteY555" fmla="*/ 641837 h 688612"/>
                <a:gd name="connsiteX556" fmla="*/ 1060197 w 2114175"/>
                <a:gd name="connsiteY556" fmla="*/ 641653 h 688612"/>
                <a:gd name="connsiteX557" fmla="*/ 1040046 w 2114175"/>
                <a:gd name="connsiteY557" fmla="*/ 638862 h 688612"/>
                <a:gd name="connsiteX558" fmla="*/ 1021162 w 2114175"/>
                <a:gd name="connsiteY558" fmla="*/ 629935 h 688612"/>
                <a:gd name="connsiteX559" fmla="*/ 960023 w 2114175"/>
                <a:gd name="connsiteY559" fmla="*/ 586413 h 688612"/>
                <a:gd name="connsiteX560" fmla="*/ 960023 w 2114175"/>
                <a:gd name="connsiteY560" fmla="*/ 528947 h 688612"/>
                <a:gd name="connsiteX561" fmla="*/ 1021162 w 2114175"/>
                <a:gd name="connsiteY561" fmla="*/ 485425 h 688612"/>
                <a:gd name="connsiteX562" fmla="*/ 1040046 w 2114175"/>
                <a:gd name="connsiteY562" fmla="*/ 476498 h 688612"/>
                <a:gd name="connsiteX563" fmla="*/ 1060197 w 2114175"/>
                <a:gd name="connsiteY563" fmla="*/ 473707 h 688612"/>
                <a:gd name="connsiteX564" fmla="*/ 298987 w 2114175"/>
                <a:gd name="connsiteY564" fmla="*/ 473522 h 688612"/>
                <a:gd name="connsiteX565" fmla="*/ 299103 w 2114175"/>
                <a:gd name="connsiteY565" fmla="*/ 473539 h 688612"/>
                <a:gd name="connsiteX566" fmla="*/ 299103 w 2114175"/>
                <a:gd name="connsiteY566" fmla="*/ 473522 h 688612"/>
                <a:gd name="connsiteX567" fmla="*/ 299104 w 2114175"/>
                <a:gd name="connsiteY567" fmla="*/ 473522 h 688612"/>
                <a:gd name="connsiteX568" fmla="*/ 339467 w 2114175"/>
                <a:gd name="connsiteY568" fmla="*/ 485424 h 688612"/>
                <a:gd name="connsiteX569" fmla="*/ 400606 w 2114175"/>
                <a:gd name="connsiteY569" fmla="*/ 528947 h 688612"/>
                <a:gd name="connsiteX570" fmla="*/ 400606 w 2114175"/>
                <a:gd name="connsiteY570" fmla="*/ 586413 h 688612"/>
                <a:gd name="connsiteX571" fmla="*/ 339467 w 2114175"/>
                <a:gd name="connsiteY571" fmla="*/ 629935 h 688612"/>
                <a:gd name="connsiteX572" fmla="*/ 299104 w 2114175"/>
                <a:gd name="connsiteY572" fmla="*/ 641837 h 688612"/>
                <a:gd name="connsiteX573" fmla="*/ 299103 w 2114175"/>
                <a:gd name="connsiteY573" fmla="*/ 641837 h 688612"/>
                <a:gd name="connsiteX574" fmla="*/ 299103 w 2114175"/>
                <a:gd name="connsiteY574" fmla="*/ 641821 h 688612"/>
                <a:gd name="connsiteX575" fmla="*/ 298987 w 2114175"/>
                <a:gd name="connsiteY575" fmla="*/ 641838 h 688612"/>
                <a:gd name="connsiteX576" fmla="*/ 258624 w 2114175"/>
                <a:gd name="connsiteY576" fmla="*/ 629935 h 688612"/>
                <a:gd name="connsiteX577" fmla="*/ 197484 w 2114175"/>
                <a:gd name="connsiteY577" fmla="*/ 586413 h 688612"/>
                <a:gd name="connsiteX578" fmla="*/ 197484 w 2114175"/>
                <a:gd name="connsiteY578" fmla="*/ 528947 h 688612"/>
                <a:gd name="connsiteX579" fmla="*/ 258624 w 2114175"/>
                <a:gd name="connsiteY579" fmla="*/ 485425 h 688612"/>
                <a:gd name="connsiteX580" fmla="*/ 298987 w 2114175"/>
                <a:gd name="connsiteY580" fmla="*/ 473522 h 688612"/>
                <a:gd name="connsiteX581" fmla="*/ 2018322 w 2114175"/>
                <a:gd name="connsiteY581" fmla="*/ 459293 h 688612"/>
                <a:gd name="connsiteX582" fmla="*/ 2039824 w 2114175"/>
                <a:gd name="connsiteY582" fmla="*/ 465633 h 688612"/>
                <a:gd name="connsiteX583" fmla="*/ 2062912 w 2114175"/>
                <a:gd name="connsiteY583" fmla="*/ 482069 h 688612"/>
                <a:gd name="connsiteX584" fmla="*/ 2076414 w 2114175"/>
                <a:gd name="connsiteY584" fmla="*/ 536074 h 688612"/>
                <a:gd name="connsiteX585" fmla="*/ 2043826 w 2114175"/>
                <a:gd name="connsiteY585" fmla="*/ 559270 h 688612"/>
                <a:gd name="connsiteX586" fmla="*/ 2000825 w 2114175"/>
                <a:gd name="connsiteY586" fmla="*/ 559270 h 688612"/>
                <a:gd name="connsiteX587" fmla="*/ 1954554 w 2114175"/>
                <a:gd name="connsiteY587" fmla="*/ 526332 h 688612"/>
                <a:gd name="connsiteX588" fmla="*/ 1954554 w 2114175"/>
                <a:gd name="connsiteY588" fmla="*/ 495722 h 688612"/>
                <a:gd name="connsiteX589" fmla="*/ 1996822 w 2114175"/>
                <a:gd name="connsiteY589" fmla="*/ 465633 h 688612"/>
                <a:gd name="connsiteX590" fmla="*/ 2018322 w 2114175"/>
                <a:gd name="connsiteY590" fmla="*/ 459293 h 688612"/>
                <a:gd name="connsiteX591" fmla="*/ 1255784 w 2114175"/>
                <a:gd name="connsiteY591" fmla="*/ 459293 h 688612"/>
                <a:gd name="connsiteX592" fmla="*/ 1277284 w 2114175"/>
                <a:gd name="connsiteY592" fmla="*/ 465633 h 688612"/>
                <a:gd name="connsiteX593" fmla="*/ 1323555 w 2114175"/>
                <a:gd name="connsiteY593" fmla="*/ 498571 h 688612"/>
                <a:gd name="connsiteX594" fmla="*/ 1323555 w 2114175"/>
                <a:gd name="connsiteY594" fmla="*/ 529183 h 688612"/>
                <a:gd name="connsiteX595" fmla="*/ 1281286 w 2114175"/>
                <a:gd name="connsiteY595" fmla="*/ 559270 h 688612"/>
                <a:gd name="connsiteX596" fmla="*/ 1238286 w 2114175"/>
                <a:gd name="connsiteY596" fmla="*/ 559270 h 688612"/>
                <a:gd name="connsiteX597" fmla="*/ 1192015 w 2114175"/>
                <a:gd name="connsiteY597" fmla="*/ 526332 h 688612"/>
                <a:gd name="connsiteX598" fmla="*/ 1192015 w 2114175"/>
                <a:gd name="connsiteY598" fmla="*/ 495722 h 688612"/>
                <a:gd name="connsiteX599" fmla="*/ 1234283 w 2114175"/>
                <a:gd name="connsiteY599" fmla="*/ 465633 h 688612"/>
                <a:gd name="connsiteX600" fmla="*/ 1255784 w 2114175"/>
                <a:gd name="connsiteY600" fmla="*/ 459293 h 688612"/>
                <a:gd name="connsiteX601" fmla="*/ 494688 w 2114175"/>
                <a:gd name="connsiteY601" fmla="*/ 459293 h 688612"/>
                <a:gd name="connsiteX602" fmla="*/ 516189 w 2114175"/>
                <a:gd name="connsiteY602" fmla="*/ 465633 h 688612"/>
                <a:gd name="connsiteX603" fmla="*/ 562460 w 2114175"/>
                <a:gd name="connsiteY603" fmla="*/ 498571 h 688612"/>
                <a:gd name="connsiteX604" fmla="*/ 562460 w 2114175"/>
                <a:gd name="connsiteY604" fmla="*/ 529183 h 688612"/>
                <a:gd name="connsiteX605" fmla="*/ 520192 w 2114175"/>
                <a:gd name="connsiteY605" fmla="*/ 559270 h 688612"/>
                <a:gd name="connsiteX606" fmla="*/ 477191 w 2114175"/>
                <a:gd name="connsiteY606" fmla="*/ 559270 h 688612"/>
                <a:gd name="connsiteX607" fmla="*/ 430920 w 2114175"/>
                <a:gd name="connsiteY607" fmla="*/ 526332 h 688612"/>
                <a:gd name="connsiteX608" fmla="*/ 430920 w 2114175"/>
                <a:gd name="connsiteY608" fmla="*/ 495722 h 688612"/>
                <a:gd name="connsiteX609" fmla="*/ 473188 w 2114175"/>
                <a:gd name="connsiteY609" fmla="*/ 465633 h 688612"/>
                <a:gd name="connsiteX610" fmla="*/ 494688 w 2114175"/>
                <a:gd name="connsiteY610" fmla="*/ 459293 h 688612"/>
                <a:gd name="connsiteX611" fmla="*/ 1907823 w 2114175"/>
                <a:gd name="connsiteY611" fmla="*/ 458675 h 688612"/>
                <a:gd name="connsiteX612" fmla="*/ 1918789 w 2114175"/>
                <a:gd name="connsiteY612" fmla="*/ 461556 h 688612"/>
                <a:gd name="connsiteX613" fmla="*/ 1939297 w 2114175"/>
                <a:gd name="connsiteY613" fmla="*/ 475049 h 688612"/>
                <a:gd name="connsiteX614" fmla="*/ 1940144 w 2114175"/>
                <a:gd name="connsiteY614" fmla="*/ 490412 h 688612"/>
                <a:gd name="connsiteX615" fmla="*/ 1927858 w 2114175"/>
                <a:gd name="connsiteY615" fmla="*/ 499875 h 688612"/>
                <a:gd name="connsiteX616" fmla="*/ 1906276 w 2114175"/>
                <a:gd name="connsiteY616" fmla="*/ 500478 h 688612"/>
                <a:gd name="connsiteX617" fmla="*/ 1885769 w 2114175"/>
                <a:gd name="connsiteY617" fmla="*/ 486985 h 688612"/>
                <a:gd name="connsiteX618" fmla="*/ 1884920 w 2114175"/>
                <a:gd name="connsiteY618" fmla="*/ 471622 h 688612"/>
                <a:gd name="connsiteX619" fmla="*/ 1897208 w 2114175"/>
                <a:gd name="connsiteY619" fmla="*/ 462159 h 688612"/>
                <a:gd name="connsiteX620" fmla="*/ 1907823 w 2114175"/>
                <a:gd name="connsiteY620" fmla="*/ 458675 h 688612"/>
                <a:gd name="connsiteX621" fmla="*/ 1145283 w 2114175"/>
                <a:gd name="connsiteY621" fmla="*/ 458675 h 688612"/>
                <a:gd name="connsiteX622" fmla="*/ 1156250 w 2114175"/>
                <a:gd name="connsiteY622" fmla="*/ 461556 h 688612"/>
                <a:gd name="connsiteX623" fmla="*/ 1176758 w 2114175"/>
                <a:gd name="connsiteY623" fmla="*/ 475049 h 688612"/>
                <a:gd name="connsiteX624" fmla="*/ 1177606 w 2114175"/>
                <a:gd name="connsiteY624" fmla="*/ 490412 h 688612"/>
                <a:gd name="connsiteX625" fmla="*/ 1165318 w 2114175"/>
                <a:gd name="connsiteY625" fmla="*/ 499875 h 688612"/>
                <a:gd name="connsiteX626" fmla="*/ 1143737 w 2114175"/>
                <a:gd name="connsiteY626" fmla="*/ 500478 h 688612"/>
                <a:gd name="connsiteX627" fmla="*/ 1123229 w 2114175"/>
                <a:gd name="connsiteY627" fmla="*/ 486985 h 688612"/>
                <a:gd name="connsiteX628" fmla="*/ 1122382 w 2114175"/>
                <a:gd name="connsiteY628" fmla="*/ 471622 h 688612"/>
                <a:gd name="connsiteX629" fmla="*/ 1134668 w 2114175"/>
                <a:gd name="connsiteY629" fmla="*/ 462159 h 688612"/>
                <a:gd name="connsiteX630" fmla="*/ 1145283 w 2114175"/>
                <a:gd name="connsiteY630" fmla="*/ 458675 h 688612"/>
                <a:gd name="connsiteX631" fmla="*/ 384189 w 2114175"/>
                <a:gd name="connsiteY631" fmla="*/ 458675 h 688612"/>
                <a:gd name="connsiteX632" fmla="*/ 395154 w 2114175"/>
                <a:gd name="connsiteY632" fmla="*/ 461556 h 688612"/>
                <a:gd name="connsiteX633" fmla="*/ 415662 w 2114175"/>
                <a:gd name="connsiteY633" fmla="*/ 475049 h 688612"/>
                <a:gd name="connsiteX634" fmla="*/ 416510 w 2114175"/>
                <a:gd name="connsiteY634" fmla="*/ 490412 h 688612"/>
                <a:gd name="connsiteX635" fmla="*/ 404224 w 2114175"/>
                <a:gd name="connsiteY635" fmla="*/ 499875 h 688612"/>
                <a:gd name="connsiteX636" fmla="*/ 382642 w 2114175"/>
                <a:gd name="connsiteY636" fmla="*/ 500478 h 688612"/>
                <a:gd name="connsiteX637" fmla="*/ 362134 w 2114175"/>
                <a:gd name="connsiteY637" fmla="*/ 486985 h 688612"/>
                <a:gd name="connsiteX638" fmla="*/ 361287 w 2114175"/>
                <a:gd name="connsiteY638" fmla="*/ 471622 h 688612"/>
                <a:gd name="connsiteX639" fmla="*/ 373574 w 2114175"/>
                <a:gd name="connsiteY639" fmla="*/ 462159 h 688612"/>
                <a:gd name="connsiteX640" fmla="*/ 384189 w 2114175"/>
                <a:gd name="connsiteY640" fmla="*/ 458675 h 688612"/>
                <a:gd name="connsiteX641" fmla="*/ 1445089 w 2114175"/>
                <a:gd name="connsiteY641" fmla="*/ 455822 h 688612"/>
                <a:gd name="connsiteX642" fmla="*/ 1451127 w 2114175"/>
                <a:gd name="connsiteY642" fmla="*/ 457830 h 688612"/>
                <a:gd name="connsiteX643" fmla="*/ 1458094 w 2114175"/>
                <a:gd name="connsiteY643" fmla="*/ 463250 h 688612"/>
                <a:gd name="connsiteX644" fmla="*/ 1457547 w 2114175"/>
                <a:gd name="connsiteY644" fmla="*/ 472006 h 688612"/>
                <a:gd name="connsiteX645" fmla="*/ 1449934 w 2114175"/>
                <a:gd name="connsiteY645" fmla="*/ 476966 h 688612"/>
                <a:gd name="connsiteX646" fmla="*/ 1437633 w 2114175"/>
                <a:gd name="connsiteY646" fmla="*/ 476578 h 688612"/>
                <a:gd name="connsiteX647" fmla="*/ 1430666 w 2114175"/>
                <a:gd name="connsiteY647" fmla="*/ 471157 h 688612"/>
                <a:gd name="connsiteX648" fmla="*/ 1431211 w 2114175"/>
                <a:gd name="connsiteY648" fmla="*/ 462401 h 688612"/>
                <a:gd name="connsiteX649" fmla="*/ 1438826 w 2114175"/>
                <a:gd name="connsiteY649" fmla="*/ 457441 h 688612"/>
                <a:gd name="connsiteX650" fmla="*/ 1445089 w 2114175"/>
                <a:gd name="connsiteY650" fmla="*/ 455822 h 688612"/>
                <a:gd name="connsiteX651" fmla="*/ 683995 w 2114175"/>
                <a:gd name="connsiteY651" fmla="*/ 455822 h 688612"/>
                <a:gd name="connsiteX652" fmla="*/ 690031 w 2114175"/>
                <a:gd name="connsiteY652" fmla="*/ 457830 h 688612"/>
                <a:gd name="connsiteX653" fmla="*/ 696998 w 2114175"/>
                <a:gd name="connsiteY653" fmla="*/ 463250 h 688612"/>
                <a:gd name="connsiteX654" fmla="*/ 696452 w 2114175"/>
                <a:gd name="connsiteY654" fmla="*/ 472006 h 688612"/>
                <a:gd name="connsiteX655" fmla="*/ 688839 w 2114175"/>
                <a:gd name="connsiteY655" fmla="*/ 476966 h 688612"/>
                <a:gd name="connsiteX656" fmla="*/ 676538 w 2114175"/>
                <a:gd name="connsiteY656" fmla="*/ 476578 h 688612"/>
                <a:gd name="connsiteX657" fmla="*/ 669571 w 2114175"/>
                <a:gd name="connsiteY657" fmla="*/ 471157 h 688612"/>
                <a:gd name="connsiteX658" fmla="*/ 670117 w 2114175"/>
                <a:gd name="connsiteY658" fmla="*/ 462401 h 688612"/>
                <a:gd name="connsiteX659" fmla="*/ 677730 w 2114175"/>
                <a:gd name="connsiteY659" fmla="*/ 457441 h 688612"/>
                <a:gd name="connsiteX660" fmla="*/ 683995 w 2114175"/>
                <a:gd name="connsiteY660" fmla="*/ 455822 h 688612"/>
                <a:gd name="connsiteX661" fmla="*/ 61131 w 2114175"/>
                <a:gd name="connsiteY661" fmla="*/ 444092 h 688612"/>
                <a:gd name="connsiteX662" fmla="*/ 97532 w 2114175"/>
                <a:gd name="connsiteY662" fmla="*/ 470005 h 688612"/>
                <a:gd name="connsiteX663" fmla="*/ 97532 w 2114175"/>
                <a:gd name="connsiteY663" fmla="*/ 483233 h 688612"/>
                <a:gd name="connsiteX664" fmla="*/ 41346 w 2114175"/>
                <a:gd name="connsiteY664" fmla="*/ 523231 h 688612"/>
                <a:gd name="connsiteX665" fmla="*/ 2052785 w 2114175"/>
                <a:gd name="connsiteY665" fmla="*/ 441560 h 688612"/>
                <a:gd name="connsiteX666" fmla="*/ 2056034 w 2114175"/>
                <a:gd name="connsiteY666" fmla="*/ 454553 h 688612"/>
                <a:gd name="connsiteX667" fmla="*/ 2052785 w 2114175"/>
                <a:gd name="connsiteY667" fmla="*/ 452241 h 688612"/>
                <a:gd name="connsiteX668" fmla="*/ 1871771 w 2114175"/>
                <a:gd name="connsiteY668" fmla="*/ 438296 h 688612"/>
                <a:gd name="connsiteX669" fmla="*/ 1878865 w 2114175"/>
                <a:gd name="connsiteY669" fmla="*/ 440159 h 688612"/>
                <a:gd name="connsiteX670" fmla="*/ 1887460 w 2114175"/>
                <a:gd name="connsiteY670" fmla="*/ 445814 h 688612"/>
                <a:gd name="connsiteX671" fmla="*/ 1888009 w 2114175"/>
                <a:gd name="connsiteY671" fmla="*/ 455752 h 688612"/>
                <a:gd name="connsiteX672" fmla="*/ 1877689 w 2114175"/>
                <a:gd name="connsiteY672" fmla="*/ 463699 h 688612"/>
                <a:gd name="connsiteX673" fmla="*/ 1863731 w 2114175"/>
                <a:gd name="connsiteY673" fmla="*/ 464090 h 688612"/>
                <a:gd name="connsiteX674" fmla="*/ 1855135 w 2114175"/>
                <a:gd name="connsiteY674" fmla="*/ 458433 h 688612"/>
                <a:gd name="connsiteX675" fmla="*/ 1854587 w 2114175"/>
                <a:gd name="connsiteY675" fmla="*/ 448497 h 688612"/>
                <a:gd name="connsiteX676" fmla="*/ 1864906 w 2114175"/>
                <a:gd name="connsiteY676" fmla="*/ 440550 h 688612"/>
                <a:gd name="connsiteX677" fmla="*/ 1871771 w 2114175"/>
                <a:gd name="connsiteY677" fmla="*/ 438296 h 688612"/>
                <a:gd name="connsiteX678" fmla="*/ 1109233 w 2114175"/>
                <a:gd name="connsiteY678" fmla="*/ 438296 h 688612"/>
                <a:gd name="connsiteX679" fmla="*/ 1116326 w 2114175"/>
                <a:gd name="connsiteY679" fmla="*/ 440159 h 688612"/>
                <a:gd name="connsiteX680" fmla="*/ 1124921 w 2114175"/>
                <a:gd name="connsiteY680" fmla="*/ 445814 h 688612"/>
                <a:gd name="connsiteX681" fmla="*/ 1125470 w 2114175"/>
                <a:gd name="connsiteY681" fmla="*/ 455752 h 688612"/>
                <a:gd name="connsiteX682" fmla="*/ 1115151 w 2114175"/>
                <a:gd name="connsiteY682" fmla="*/ 463699 h 688612"/>
                <a:gd name="connsiteX683" fmla="*/ 1101192 w 2114175"/>
                <a:gd name="connsiteY683" fmla="*/ 464090 h 688612"/>
                <a:gd name="connsiteX684" fmla="*/ 1092596 w 2114175"/>
                <a:gd name="connsiteY684" fmla="*/ 458433 h 688612"/>
                <a:gd name="connsiteX685" fmla="*/ 1092047 w 2114175"/>
                <a:gd name="connsiteY685" fmla="*/ 448497 h 688612"/>
                <a:gd name="connsiteX686" fmla="*/ 1102367 w 2114175"/>
                <a:gd name="connsiteY686" fmla="*/ 440550 h 688612"/>
                <a:gd name="connsiteX687" fmla="*/ 1109233 w 2114175"/>
                <a:gd name="connsiteY687" fmla="*/ 438296 h 688612"/>
                <a:gd name="connsiteX688" fmla="*/ 348137 w 2114175"/>
                <a:gd name="connsiteY688" fmla="*/ 438296 h 688612"/>
                <a:gd name="connsiteX689" fmla="*/ 355230 w 2114175"/>
                <a:gd name="connsiteY689" fmla="*/ 440159 h 688612"/>
                <a:gd name="connsiteX690" fmla="*/ 363826 w 2114175"/>
                <a:gd name="connsiteY690" fmla="*/ 445814 h 688612"/>
                <a:gd name="connsiteX691" fmla="*/ 364375 w 2114175"/>
                <a:gd name="connsiteY691" fmla="*/ 455752 h 688612"/>
                <a:gd name="connsiteX692" fmla="*/ 354055 w 2114175"/>
                <a:gd name="connsiteY692" fmla="*/ 463699 h 688612"/>
                <a:gd name="connsiteX693" fmla="*/ 340097 w 2114175"/>
                <a:gd name="connsiteY693" fmla="*/ 464090 h 688612"/>
                <a:gd name="connsiteX694" fmla="*/ 331501 w 2114175"/>
                <a:gd name="connsiteY694" fmla="*/ 458433 h 688612"/>
                <a:gd name="connsiteX695" fmla="*/ 330951 w 2114175"/>
                <a:gd name="connsiteY695" fmla="*/ 448497 h 688612"/>
                <a:gd name="connsiteX696" fmla="*/ 341271 w 2114175"/>
                <a:gd name="connsiteY696" fmla="*/ 440550 h 688612"/>
                <a:gd name="connsiteX697" fmla="*/ 348137 w 2114175"/>
                <a:gd name="connsiteY697" fmla="*/ 438296 h 688612"/>
                <a:gd name="connsiteX698" fmla="*/ 1457002 w 2114175"/>
                <a:gd name="connsiteY698" fmla="*/ 429615 h 688612"/>
                <a:gd name="connsiteX699" fmla="*/ 1468390 w 2114175"/>
                <a:gd name="connsiteY699" fmla="*/ 433635 h 688612"/>
                <a:gd name="connsiteX700" fmla="*/ 1471791 w 2114175"/>
                <a:gd name="connsiteY700" fmla="*/ 440820 h 688612"/>
                <a:gd name="connsiteX701" fmla="*/ 1466142 w 2114175"/>
                <a:gd name="connsiteY701" fmla="*/ 448927 h 688612"/>
                <a:gd name="connsiteX702" fmla="*/ 1453463 w 2114175"/>
                <a:gd name="connsiteY702" fmla="*/ 451969 h 688612"/>
                <a:gd name="connsiteX703" fmla="*/ 1442075 w 2114175"/>
                <a:gd name="connsiteY703" fmla="*/ 447948 h 688612"/>
                <a:gd name="connsiteX704" fmla="*/ 1438675 w 2114175"/>
                <a:gd name="connsiteY704" fmla="*/ 440762 h 688612"/>
                <a:gd name="connsiteX705" fmla="*/ 1444323 w 2114175"/>
                <a:gd name="connsiteY705" fmla="*/ 432656 h 688612"/>
                <a:gd name="connsiteX706" fmla="*/ 695908 w 2114175"/>
                <a:gd name="connsiteY706" fmla="*/ 429615 h 688612"/>
                <a:gd name="connsiteX707" fmla="*/ 707295 w 2114175"/>
                <a:gd name="connsiteY707" fmla="*/ 433635 h 688612"/>
                <a:gd name="connsiteX708" fmla="*/ 710696 w 2114175"/>
                <a:gd name="connsiteY708" fmla="*/ 440820 h 688612"/>
                <a:gd name="connsiteX709" fmla="*/ 705047 w 2114175"/>
                <a:gd name="connsiteY709" fmla="*/ 448927 h 688612"/>
                <a:gd name="connsiteX710" fmla="*/ 692368 w 2114175"/>
                <a:gd name="connsiteY710" fmla="*/ 451969 h 688612"/>
                <a:gd name="connsiteX711" fmla="*/ 680980 w 2114175"/>
                <a:gd name="connsiteY711" fmla="*/ 447948 h 688612"/>
                <a:gd name="connsiteX712" fmla="*/ 677579 w 2114175"/>
                <a:gd name="connsiteY712" fmla="*/ 440762 h 688612"/>
                <a:gd name="connsiteX713" fmla="*/ 683228 w 2114175"/>
                <a:gd name="connsiteY713" fmla="*/ 432656 h 688612"/>
                <a:gd name="connsiteX714" fmla="*/ 1724234 w 2114175"/>
                <a:gd name="connsiteY714" fmla="*/ 426772 h 688612"/>
                <a:gd name="connsiteX715" fmla="*/ 1740981 w 2114175"/>
                <a:gd name="connsiteY715" fmla="*/ 431710 h 688612"/>
                <a:gd name="connsiteX716" fmla="*/ 1766346 w 2114175"/>
                <a:gd name="connsiteY716" fmla="*/ 449767 h 688612"/>
                <a:gd name="connsiteX717" fmla="*/ 1766347 w 2114175"/>
                <a:gd name="connsiteY717" fmla="*/ 473610 h 688612"/>
                <a:gd name="connsiteX718" fmla="*/ 1721838 w 2114175"/>
                <a:gd name="connsiteY718" fmla="*/ 505294 h 688612"/>
                <a:gd name="connsiteX719" fmla="*/ 1688343 w 2114175"/>
                <a:gd name="connsiteY719" fmla="*/ 505294 h 688612"/>
                <a:gd name="connsiteX720" fmla="*/ 1662978 w 2114175"/>
                <a:gd name="connsiteY720" fmla="*/ 487238 h 688612"/>
                <a:gd name="connsiteX721" fmla="*/ 1662978 w 2114175"/>
                <a:gd name="connsiteY721" fmla="*/ 463394 h 688612"/>
                <a:gd name="connsiteX722" fmla="*/ 1707487 w 2114175"/>
                <a:gd name="connsiteY722" fmla="*/ 431710 h 688612"/>
                <a:gd name="connsiteX723" fmla="*/ 1724234 w 2114175"/>
                <a:gd name="connsiteY723" fmla="*/ 426772 h 688612"/>
                <a:gd name="connsiteX724" fmla="*/ 963138 w 2114175"/>
                <a:gd name="connsiteY724" fmla="*/ 426772 h 688612"/>
                <a:gd name="connsiteX725" fmla="*/ 979885 w 2114175"/>
                <a:gd name="connsiteY725" fmla="*/ 431710 h 688612"/>
                <a:gd name="connsiteX726" fmla="*/ 1005250 w 2114175"/>
                <a:gd name="connsiteY726" fmla="*/ 449767 h 688612"/>
                <a:gd name="connsiteX727" fmla="*/ 1005251 w 2114175"/>
                <a:gd name="connsiteY727" fmla="*/ 473610 h 688612"/>
                <a:gd name="connsiteX728" fmla="*/ 960742 w 2114175"/>
                <a:gd name="connsiteY728" fmla="*/ 505294 h 688612"/>
                <a:gd name="connsiteX729" fmla="*/ 927248 w 2114175"/>
                <a:gd name="connsiteY729" fmla="*/ 505294 h 688612"/>
                <a:gd name="connsiteX730" fmla="*/ 901883 w 2114175"/>
                <a:gd name="connsiteY730" fmla="*/ 487238 h 688612"/>
                <a:gd name="connsiteX731" fmla="*/ 901883 w 2114175"/>
                <a:gd name="connsiteY731" fmla="*/ 463394 h 688612"/>
                <a:gd name="connsiteX732" fmla="*/ 946393 w 2114175"/>
                <a:gd name="connsiteY732" fmla="*/ 431710 h 688612"/>
                <a:gd name="connsiteX733" fmla="*/ 963138 w 2114175"/>
                <a:gd name="connsiteY733" fmla="*/ 426772 h 688612"/>
                <a:gd name="connsiteX734" fmla="*/ 200599 w 2114175"/>
                <a:gd name="connsiteY734" fmla="*/ 426772 h 688612"/>
                <a:gd name="connsiteX735" fmla="*/ 217346 w 2114175"/>
                <a:gd name="connsiteY735" fmla="*/ 431710 h 688612"/>
                <a:gd name="connsiteX736" fmla="*/ 242711 w 2114175"/>
                <a:gd name="connsiteY736" fmla="*/ 449767 h 688612"/>
                <a:gd name="connsiteX737" fmla="*/ 242713 w 2114175"/>
                <a:gd name="connsiteY737" fmla="*/ 473610 h 688612"/>
                <a:gd name="connsiteX738" fmla="*/ 198204 w 2114175"/>
                <a:gd name="connsiteY738" fmla="*/ 505294 h 688612"/>
                <a:gd name="connsiteX739" fmla="*/ 164709 w 2114175"/>
                <a:gd name="connsiteY739" fmla="*/ 505294 h 688612"/>
                <a:gd name="connsiteX740" fmla="*/ 139344 w 2114175"/>
                <a:gd name="connsiteY740" fmla="*/ 487238 h 688612"/>
                <a:gd name="connsiteX741" fmla="*/ 139343 w 2114175"/>
                <a:gd name="connsiteY741" fmla="*/ 463394 h 688612"/>
                <a:gd name="connsiteX742" fmla="*/ 183853 w 2114175"/>
                <a:gd name="connsiteY742" fmla="*/ 431710 h 688612"/>
                <a:gd name="connsiteX743" fmla="*/ 200599 w 2114175"/>
                <a:gd name="connsiteY743" fmla="*/ 426772 h 688612"/>
                <a:gd name="connsiteX744" fmla="*/ 1539033 w 2114175"/>
                <a:gd name="connsiteY744" fmla="*/ 415412 h 688612"/>
                <a:gd name="connsiteX745" fmla="*/ 1548324 w 2114175"/>
                <a:gd name="connsiteY745" fmla="*/ 418150 h 688612"/>
                <a:gd name="connsiteX746" fmla="*/ 1621167 w 2114175"/>
                <a:gd name="connsiteY746" fmla="*/ 470005 h 688612"/>
                <a:gd name="connsiteX747" fmla="*/ 1621167 w 2114175"/>
                <a:gd name="connsiteY747" fmla="*/ 483233 h 688612"/>
                <a:gd name="connsiteX748" fmla="*/ 1558865 w 2114175"/>
                <a:gd name="connsiteY748" fmla="*/ 527584 h 688612"/>
                <a:gd name="connsiteX749" fmla="*/ 1540283 w 2114175"/>
                <a:gd name="connsiteY749" fmla="*/ 527584 h 688612"/>
                <a:gd name="connsiteX750" fmla="*/ 1467439 w 2114175"/>
                <a:gd name="connsiteY750" fmla="*/ 475728 h 688612"/>
                <a:gd name="connsiteX751" fmla="*/ 1467439 w 2114175"/>
                <a:gd name="connsiteY751" fmla="*/ 462502 h 688612"/>
                <a:gd name="connsiteX752" fmla="*/ 1529741 w 2114175"/>
                <a:gd name="connsiteY752" fmla="*/ 418150 h 688612"/>
                <a:gd name="connsiteX753" fmla="*/ 1539033 w 2114175"/>
                <a:gd name="connsiteY753" fmla="*/ 415412 h 688612"/>
                <a:gd name="connsiteX754" fmla="*/ 777937 w 2114175"/>
                <a:gd name="connsiteY754" fmla="*/ 415412 h 688612"/>
                <a:gd name="connsiteX755" fmla="*/ 787228 w 2114175"/>
                <a:gd name="connsiteY755" fmla="*/ 418150 h 688612"/>
                <a:gd name="connsiteX756" fmla="*/ 860072 w 2114175"/>
                <a:gd name="connsiteY756" fmla="*/ 470005 h 688612"/>
                <a:gd name="connsiteX757" fmla="*/ 860072 w 2114175"/>
                <a:gd name="connsiteY757" fmla="*/ 483233 h 688612"/>
                <a:gd name="connsiteX758" fmla="*/ 797769 w 2114175"/>
                <a:gd name="connsiteY758" fmla="*/ 527584 h 688612"/>
                <a:gd name="connsiteX759" fmla="*/ 779188 w 2114175"/>
                <a:gd name="connsiteY759" fmla="*/ 527584 h 688612"/>
                <a:gd name="connsiteX760" fmla="*/ 706345 w 2114175"/>
                <a:gd name="connsiteY760" fmla="*/ 475728 h 688612"/>
                <a:gd name="connsiteX761" fmla="*/ 706345 w 2114175"/>
                <a:gd name="connsiteY761" fmla="*/ 462502 h 688612"/>
                <a:gd name="connsiteX762" fmla="*/ 768646 w 2114175"/>
                <a:gd name="connsiteY762" fmla="*/ 418150 h 688612"/>
                <a:gd name="connsiteX763" fmla="*/ 777937 w 2114175"/>
                <a:gd name="connsiteY763" fmla="*/ 415412 h 688612"/>
                <a:gd name="connsiteX764" fmla="*/ 1437867 w 2114175"/>
                <a:gd name="connsiteY764" fmla="*/ 403381 h 688612"/>
                <a:gd name="connsiteX765" fmla="*/ 1443903 w 2114175"/>
                <a:gd name="connsiteY765" fmla="*/ 405387 h 688612"/>
                <a:gd name="connsiteX766" fmla="*/ 1450870 w 2114175"/>
                <a:gd name="connsiteY766" fmla="*/ 410809 h 688612"/>
                <a:gd name="connsiteX767" fmla="*/ 1450324 w 2114175"/>
                <a:gd name="connsiteY767" fmla="*/ 419565 h 688612"/>
                <a:gd name="connsiteX768" fmla="*/ 1442710 w 2114175"/>
                <a:gd name="connsiteY768" fmla="*/ 424524 h 688612"/>
                <a:gd name="connsiteX769" fmla="*/ 1430409 w 2114175"/>
                <a:gd name="connsiteY769" fmla="*/ 424135 h 688612"/>
                <a:gd name="connsiteX770" fmla="*/ 1423443 w 2114175"/>
                <a:gd name="connsiteY770" fmla="*/ 418716 h 688612"/>
                <a:gd name="connsiteX771" fmla="*/ 1423989 w 2114175"/>
                <a:gd name="connsiteY771" fmla="*/ 409959 h 688612"/>
                <a:gd name="connsiteX772" fmla="*/ 1431603 w 2114175"/>
                <a:gd name="connsiteY772" fmla="*/ 405000 h 688612"/>
                <a:gd name="connsiteX773" fmla="*/ 1437867 w 2114175"/>
                <a:gd name="connsiteY773" fmla="*/ 403381 h 688612"/>
                <a:gd name="connsiteX774" fmla="*/ 676771 w 2114175"/>
                <a:gd name="connsiteY774" fmla="*/ 403381 h 688612"/>
                <a:gd name="connsiteX775" fmla="*/ 682808 w 2114175"/>
                <a:gd name="connsiteY775" fmla="*/ 405387 h 688612"/>
                <a:gd name="connsiteX776" fmla="*/ 689775 w 2114175"/>
                <a:gd name="connsiteY776" fmla="*/ 410809 h 688612"/>
                <a:gd name="connsiteX777" fmla="*/ 689228 w 2114175"/>
                <a:gd name="connsiteY777" fmla="*/ 419565 h 688612"/>
                <a:gd name="connsiteX778" fmla="*/ 681616 w 2114175"/>
                <a:gd name="connsiteY778" fmla="*/ 424524 h 688612"/>
                <a:gd name="connsiteX779" fmla="*/ 669315 w 2114175"/>
                <a:gd name="connsiteY779" fmla="*/ 424135 h 688612"/>
                <a:gd name="connsiteX780" fmla="*/ 662348 w 2114175"/>
                <a:gd name="connsiteY780" fmla="*/ 418716 h 688612"/>
                <a:gd name="connsiteX781" fmla="*/ 662893 w 2114175"/>
                <a:gd name="connsiteY781" fmla="*/ 409959 h 688612"/>
                <a:gd name="connsiteX782" fmla="*/ 670507 w 2114175"/>
                <a:gd name="connsiteY782" fmla="*/ 405000 h 688612"/>
                <a:gd name="connsiteX783" fmla="*/ 676771 w 2114175"/>
                <a:gd name="connsiteY783" fmla="*/ 403381 h 688612"/>
                <a:gd name="connsiteX784" fmla="*/ 1749877 w 2114175"/>
                <a:gd name="connsiteY784" fmla="*/ 398239 h 688612"/>
                <a:gd name="connsiteX785" fmla="*/ 1755915 w 2114175"/>
                <a:gd name="connsiteY785" fmla="*/ 400247 h 688612"/>
                <a:gd name="connsiteX786" fmla="*/ 1762882 w 2114175"/>
                <a:gd name="connsiteY786" fmla="*/ 405668 h 688612"/>
                <a:gd name="connsiteX787" fmla="*/ 1762336 w 2114175"/>
                <a:gd name="connsiteY787" fmla="*/ 414424 h 688612"/>
                <a:gd name="connsiteX788" fmla="*/ 1754723 w 2114175"/>
                <a:gd name="connsiteY788" fmla="*/ 419384 h 688612"/>
                <a:gd name="connsiteX789" fmla="*/ 1742421 w 2114175"/>
                <a:gd name="connsiteY789" fmla="*/ 418994 h 688612"/>
                <a:gd name="connsiteX790" fmla="*/ 1735455 w 2114175"/>
                <a:gd name="connsiteY790" fmla="*/ 413575 h 688612"/>
                <a:gd name="connsiteX791" fmla="*/ 1736000 w 2114175"/>
                <a:gd name="connsiteY791" fmla="*/ 404817 h 688612"/>
                <a:gd name="connsiteX792" fmla="*/ 1743614 w 2114175"/>
                <a:gd name="connsiteY792" fmla="*/ 399859 h 688612"/>
                <a:gd name="connsiteX793" fmla="*/ 1749877 w 2114175"/>
                <a:gd name="connsiteY793" fmla="*/ 398239 h 688612"/>
                <a:gd name="connsiteX794" fmla="*/ 988783 w 2114175"/>
                <a:gd name="connsiteY794" fmla="*/ 398239 h 688612"/>
                <a:gd name="connsiteX795" fmla="*/ 994820 w 2114175"/>
                <a:gd name="connsiteY795" fmla="*/ 400247 h 688612"/>
                <a:gd name="connsiteX796" fmla="*/ 1001786 w 2114175"/>
                <a:gd name="connsiteY796" fmla="*/ 405668 h 688612"/>
                <a:gd name="connsiteX797" fmla="*/ 1001241 w 2114175"/>
                <a:gd name="connsiteY797" fmla="*/ 414424 h 688612"/>
                <a:gd name="connsiteX798" fmla="*/ 993628 w 2114175"/>
                <a:gd name="connsiteY798" fmla="*/ 419384 h 688612"/>
                <a:gd name="connsiteX799" fmla="*/ 981325 w 2114175"/>
                <a:gd name="connsiteY799" fmla="*/ 418994 h 688612"/>
                <a:gd name="connsiteX800" fmla="*/ 974359 w 2114175"/>
                <a:gd name="connsiteY800" fmla="*/ 413575 h 688612"/>
                <a:gd name="connsiteX801" fmla="*/ 974905 w 2114175"/>
                <a:gd name="connsiteY801" fmla="*/ 404817 h 688612"/>
                <a:gd name="connsiteX802" fmla="*/ 982518 w 2114175"/>
                <a:gd name="connsiteY802" fmla="*/ 399859 h 688612"/>
                <a:gd name="connsiteX803" fmla="*/ 988783 w 2114175"/>
                <a:gd name="connsiteY803" fmla="*/ 398239 h 688612"/>
                <a:gd name="connsiteX804" fmla="*/ 226243 w 2114175"/>
                <a:gd name="connsiteY804" fmla="*/ 398239 h 688612"/>
                <a:gd name="connsiteX805" fmla="*/ 232280 w 2114175"/>
                <a:gd name="connsiteY805" fmla="*/ 400247 h 688612"/>
                <a:gd name="connsiteX806" fmla="*/ 239248 w 2114175"/>
                <a:gd name="connsiteY806" fmla="*/ 405668 h 688612"/>
                <a:gd name="connsiteX807" fmla="*/ 238702 w 2114175"/>
                <a:gd name="connsiteY807" fmla="*/ 414424 h 688612"/>
                <a:gd name="connsiteX808" fmla="*/ 231089 w 2114175"/>
                <a:gd name="connsiteY808" fmla="*/ 419384 h 688612"/>
                <a:gd name="connsiteX809" fmla="*/ 218786 w 2114175"/>
                <a:gd name="connsiteY809" fmla="*/ 418994 h 688612"/>
                <a:gd name="connsiteX810" fmla="*/ 211821 w 2114175"/>
                <a:gd name="connsiteY810" fmla="*/ 413575 h 688612"/>
                <a:gd name="connsiteX811" fmla="*/ 212365 w 2114175"/>
                <a:gd name="connsiteY811" fmla="*/ 404817 h 688612"/>
                <a:gd name="connsiteX812" fmla="*/ 219979 w 2114175"/>
                <a:gd name="connsiteY812" fmla="*/ 399859 h 688612"/>
                <a:gd name="connsiteX813" fmla="*/ 226243 w 2114175"/>
                <a:gd name="connsiteY813" fmla="*/ 398239 h 688612"/>
                <a:gd name="connsiteX814" fmla="*/ 1060197 w 2114175"/>
                <a:gd name="connsiteY814" fmla="*/ 395812 h 688612"/>
                <a:gd name="connsiteX815" fmla="*/ 1098187 w 2114175"/>
                <a:gd name="connsiteY815" fmla="*/ 419870 h 688612"/>
                <a:gd name="connsiteX816" fmla="*/ 1098187 w 2114175"/>
                <a:gd name="connsiteY816" fmla="*/ 431077 h 688612"/>
                <a:gd name="connsiteX817" fmla="*/ 1060197 w 2114175"/>
                <a:gd name="connsiteY817" fmla="*/ 455135 h 688612"/>
                <a:gd name="connsiteX818" fmla="*/ 1026401 w 2114175"/>
                <a:gd name="connsiteY818" fmla="*/ 431077 h 688612"/>
                <a:gd name="connsiteX819" fmla="*/ 1026401 w 2114175"/>
                <a:gd name="connsiteY819" fmla="*/ 419870 h 688612"/>
                <a:gd name="connsiteX820" fmla="*/ 1822737 w 2114175"/>
                <a:gd name="connsiteY820" fmla="*/ 394784 h 688612"/>
                <a:gd name="connsiteX821" fmla="*/ 1860727 w 2114175"/>
                <a:gd name="connsiteY821" fmla="*/ 419870 h 688612"/>
                <a:gd name="connsiteX822" fmla="*/ 1860727 w 2114175"/>
                <a:gd name="connsiteY822" fmla="*/ 431077 h 688612"/>
                <a:gd name="connsiteX823" fmla="*/ 1822737 w 2114175"/>
                <a:gd name="connsiteY823" fmla="*/ 458120 h 688612"/>
                <a:gd name="connsiteX824" fmla="*/ 1787497 w 2114175"/>
                <a:gd name="connsiteY824" fmla="*/ 431077 h 688612"/>
                <a:gd name="connsiteX825" fmla="*/ 1787497 w 2114175"/>
                <a:gd name="connsiteY825" fmla="*/ 419870 h 688612"/>
                <a:gd name="connsiteX826" fmla="*/ 299103 w 2114175"/>
                <a:gd name="connsiteY826" fmla="*/ 394784 h 688612"/>
                <a:gd name="connsiteX827" fmla="*/ 337093 w 2114175"/>
                <a:gd name="connsiteY827" fmla="*/ 419870 h 688612"/>
                <a:gd name="connsiteX828" fmla="*/ 337093 w 2114175"/>
                <a:gd name="connsiteY828" fmla="*/ 431077 h 688612"/>
                <a:gd name="connsiteX829" fmla="*/ 299103 w 2114175"/>
                <a:gd name="connsiteY829" fmla="*/ 458120 h 688612"/>
                <a:gd name="connsiteX830" fmla="*/ 263863 w 2114175"/>
                <a:gd name="connsiteY830" fmla="*/ 431077 h 688612"/>
                <a:gd name="connsiteX831" fmla="*/ 263863 w 2114175"/>
                <a:gd name="connsiteY831" fmla="*/ 419870 h 688612"/>
                <a:gd name="connsiteX832" fmla="*/ 1345341 w 2114175"/>
                <a:gd name="connsiteY832" fmla="*/ 394322 h 688612"/>
                <a:gd name="connsiteX833" fmla="*/ 1363916 w 2114175"/>
                <a:gd name="connsiteY833" fmla="*/ 399798 h 688612"/>
                <a:gd name="connsiteX834" fmla="*/ 1415910 w 2114175"/>
                <a:gd name="connsiteY834" fmla="*/ 436811 h 688612"/>
                <a:gd name="connsiteX835" fmla="*/ 1415910 w 2114175"/>
                <a:gd name="connsiteY835" fmla="*/ 463258 h 688612"/>
                <a:gd name="connsiteX836" fmla="*/ 1379393 w 2114175"/>
                <a:gd name="connsiteY836" fmla="*/ 489253 h 688612"/>
                <a:gd name="connsiteX837" fmla="*/ 1342241 w 2114175"/>
                <a:gd name="connsiteY837" fmla="*/ 489253 h 688612"/>
                <a:gd name="connsiteX838" fmla="*/ 1290247 w 2114175"/>
                <a:gd name="connsiteY838" fmla="*/ 452241 h 688612"/>
                <a:gd name="connsiteX839" fmla="*/ 1290247 w 2114175"/>
                <a:gd name="connsiteY839" fmla="*/ 425794 h 688612"/>
                <a:gd name="connsiteX840" fmla="*/ 1326765 w 2114175"/>
                <a:gd name="connsiteY840" fmla="*/ 399798 h 688612"/>
                <a:gd name="connsiteX841" fmla="*/ 1345341 w 2114175"/>
                <a:gd name="connsiteY841" fmla="*/ 394322 h 688612"/>
                <a:gd name="connsiteX842" fmla="*/ 584246 w 2114175"/>
                <a:gd name="connsiteY842" fmla="*/ 394322 h 688612"/>
                <a:gd name="connsiteX843" fmla="*/ 602821 w 2114175"/>
                <a:gd name="connsiteY843" fmla="*/ 399798 h 688612"/>
                <a:gd name="connsiteX844" fmla="*/ 654814 w 2114175"/>
                <a:gd name="connsiteY844" fmla="*/ 436811 h 688612"/>
                <a:gd name="connsiteX845" fmla="*/ 654814 w 2114175"/>
                <a:gd name="connsiteY845" fmla="*/ 463258 h 688612"/>
                <a:gd name="connsiteX846" fmla="*/ 618297 w 2114175"/>
                <a:gd name="connsiteY846" fmla="*/ 489253 h 688612"/>
                <a:gd name="connsiteX847" fmla="*/ 581146 w 2114175"/>
                <a:gd name="connsiteY847" fmla="*/ 489253 h 688612"/>
                <a:gd name="connsiteX848" fmla="*/ 529152 w 2114175"/>
                <a:gd name="connsiteY848" fmla="*/ 452241 h 688612"/>
                <a:gd name="connsiteX849" fmla="*/ 529152 w 2114175"/>
                <a:gd name="connsiteY849" fmla="*/ 425794 h 688612"/>
                <a:gd name="connsiteX850" fmla="*/ 565671 w 2114175"/>
                <a:gd name="connsiteY850" fmla="*/ 399798 h 688612"/>
                <a:gd name="connsiteX851" fmla="*/ 584246 w 2114175"/>
                <a:gd name="connsiteY851" fmla="*/ 394322 h 688612"/>
                <a:gd name="connsiteX852" fmla="*/ 1472030 w 2114175"/>
                <a:gd name="connsiteY852" fmla="*/ 391076 h 688612"/>
                <a:gd name="connsiteX853" fmla="*/ 1478817 w 2114175"/>
                <a:gd name="connsiteY853" fmla="*/ 393334 h 688612"/>
                <a:gd name="connsiteX854" fmla="*/ 1502087 w 2114175"/>
                <a:gd name="connsiteY854" fmla="*/ 411437 h 688612"/>
                <a:gd name="connsiteX855" fmla="*/ 1501473 w 2114175"/>
                <a:gd name="connsiteY855" fmla="*/ 421281 h 688612"/>
                <a:gd name="connsiteX856" fmla="*/ 1492914 w 2114175"/>
                <a:gd name="connsiteY856" fmla="*/ 426855 h 688612"/>
                <a:gd name="connsiteX857" fmla="*/ 1479086 w 2114175"/>
                <a:gd name="connsiteY857" fmla="*/ 426419 h 688612"/>
                <a:gd name="connsiteX858" fmla="*/ 1455817 w 2114175"/>
                <a:gd name="connsiteY858" fmla="*/ 408315 h 688612"/>
                <a:gd name="connsiteX859" fmla="*/ 1456430 w 2114175"/>
                <a:gd name="connsiteY859" fmla="*/ 398472 h 688612"/>
                <a:gd name="connsiteX860" fmla="*/ 1464989 w 2114175"/>
                <a:gd name="connsiteY860" fmla="*/ 392896 h 688612"/>
                <a:gd name="connsiteX861" fmla="*/ 1472030 w 2114175"/>
                <a:gd name="connsiteY861" fmla="*/ 391076 h 688612"/>
                <a:gd name="connsiteX862" fmla="*/ 710936 w 2114175"/>
                <a:gd name="connsiteY862" fmla="*/ 391076 h 688612"/>
                <a:gd name="connsiteX863" fmla="*/ 717722 w 2114175"/>
                <a:gd name="connsiteY863" fmla="*/ 393334 h 688612"/>
                <a:gd name="connsiteX864" fmla="*/ 740992 w 2114175"/>
                <a:gd name="connsiteY864" fmla="*/ 411437 h 688612"/>
                <a:gd name="connsiteX865" fmla="*/ 740379 w 2114175"/>
                <a:gd name="connsiteY865" fmla="*/ 421281 h 688612"/>
                <a:gd name="connsiteX866" fmla="*/ 731820 w 2114175"/>
                <a:gd name="connsiteY866" fmla="*/ 426855 h 688612"/>
                <a:gd name="connsiteX867" fmla="*/ 717991 w 2114175"/>
                <a:gd name="connsiteY867" fmla="*/ 426419 h 688612"/>
                <a:gd name="connsiteX868" fmla="*/ 694721 w 2114175"/>
                <a:gd name="connsiteY868" fmla="*/ 408315 h 688612"/>
                <a:gd name="connsiteX869" fmla="*/ 695334 w 2114175"/>
                <a:gd name="connsiteY869" fmla="*/ 398472 h 688612"/>
                <a:gd name="connsiteX870" fmla="*/ 703893 w 2114175"/>
                <a:gd name="connsiteY870" fmla="*/ 392896 h 688612"/>
                <a:gd name="connsiteX871" fmla="*/ 710936 w 2114175"/>
                <a:gd name="connsiteY871" fmla="*/ 391076 h 688612"/>
                <a:gd name="connsiteX872" fmla="*/ 1541871 w 2114175"/>
                <a:gd name="connsiteY872" fmla="*/ 387956 h 688612"/>
                <a:gd name="connsiteX873" fmla="*/ 1547909 w 2114175"/>
                <a:gd name="connsiteY873" fmla="*/ 389963 h 688612"/>
                <a:gd name="connsiteX874" fmla="*/ 1554875 w 2114175"/>
                <a:gd name="connsiteY874" fmla="*/ 395384 h 688612"/>
                <a:gd name="connsiteX875" fmla="*/ 1554330 w 2114175"/>
                <a:gd name="connsiteY875" fmla="*/ 404141 h 688612"/>
                <a:gd name="connsiteX876" fmla="*/ 1546715 w 2114175"/>
                <a:gd name="connsiteY876" fmla="*/ 409100 h 688612"/>
                <a:gd name="connsiteX877" fmla="*/ 1534414 w 2114175"/>
                <a:gd name="connsiteY877" fmla="*/ 408712 h 688612"/>
                <a:gd name="connsiteX878" fmla="*/ 1527448 w 2114175"/>
                <a:gd name="connsiteY878" fmla="*/ 403291 h 688612"/>
                <a:gd name="connsiteX879" fmla="*/ 1527993 w 2114175"/>
                <a:gd name="connsiteY879" fmla="*/ 394534 h 688612"/>
                <a:gd name="connsiteX880" fmla="*/ 1535608 w 2114175"/>
                <a:gd name="connsiteY880" fmla="*/ 389575 h 688612"/>
                <a:gd name="connsiteX881" fmla="*/ 1541871 w 2114175"/>
                <a:gd name="connsiteY881" fmla="*/ 387956 h 688612"/>
                <a:gd name="connsiteX882" fmla="*/ 780776 w 2114175"/>
                <a:gd name="connsiteY882" fmla="*/ 387956 h 688612"/>
                <a:gd name="connsiteX883" fmla="*/ 786814 w 2114175"/>
                <a:gd name="connsiteY883" fmla="*/ 389963 h 688612"/>
                <a:gd name="connsiteX884" fmla="*/ 793781 w 2114175"/>
                <a:gd name="connsiteY884" fmla="*/ 395384 h 688612"/>
                <a:gd name="connsiteX885" fmla="*/ 793234 w 2114175"/>
                <a:gd name="connsiteY885" fmla="*/ 404141 h 688612"/>
                <a:gd name="connsiteX886" fmla="*/ 785621 w 2114175"/>
                <a:gd name="connsiteY886" fmla="*/ 409100 h 688612"/>
                <a:gd name="connsiteX887" fmla="*/ 773320 w 2114175"/>
                <a:gd name="connsiteY887" fmla="*/ 408712 h 688612"/>
                <a:gd name="connsiteX888" fmla="*/ 766352 w 2114175"/>
                <a:gd name="connsiteY888" fmla="*/ 403291 h 688612"/>
                <a:gd name="connsiteX889" fmla="*/ 766899 w 2114175"/>
                <a:gd name="connsiteY889" fmla="*/ 394534 h 688612"/>
                <a:gd name="connsiteX890" fmla="*/ 774512 w 2114175"/>
                <a:gd name="connsiteY890" fmla="*/ 389575 h 688612"/>
                <a:gd name="connsiteX891" fmla="*/ 780776 w 2114175"/>
                <a:gd name="connsiteY891" fmla="*/ 387956 h 688612"/>
                <a:gd name="connsiteX892" fmla="*/ 1961446 w 2114175"/>
                <a:gd name="connsiteY892" fmla="*/ 375938 h 688612"/>
                <a:gd name="connsiteX893" fmla="*/ 1973418 w 2114175"/>
                <a:gd name="connsiteY893" fmla="*/ 379468 h 688612"/>
                <a:gd name="connsiteX894" fmla="*/ 2021390 w 2114175"/>
                <a:gd name="connsiteY894" fmla="*/ 413617 h 688612"/>
                <a:gd name="connsiteX895" fmla="*/ 2021390 w 2114175"/>
                <a:gd name="connsiteY895" fmla="*/ 430661 h 688612"/>
                <a:gd name="connsiteX896" fmla="*/ 1971069 w 2114175"/>
                <a:gd name="connsiteY896" fmla="*/ 466483 h 688612"/>
                <a:gd name="connsiteX897" fmla="*/ 1947126 w 2114175"/>
                <a:gd name="connsiteY897" fmla="*/ 466483 h 688612"/>
                <a:gd name="connsiteX898" fmla="*/ 1899154 w 2114175"/>
                <a:gd name="connsiteY898" fmla="*/ 432334 h 688612"/>
                <a:gd name="connsiteX899" fmla="*/ 1899154 w 2114175"/>
                <a:gd name="connsiteY899" fmla="*/ 415290 h 688612"/>
                <a:gd name="connsiteX900" fmla="*/ 1949475 w 2114175"/>
                <a:gd name="connsiteY900" fmla="*/ 379468 h 688612"/>
                <a:gd name="connsiteX901" fmla="*/ 1961446 w 2114175"/>
                <a:gd name="connsiteY901" fmla="*/ 375938 h 688612"/>
                <a:gd name="connsiteX902" fmla="*/ 1198907 w 2114175"/>
                <a:gd name="connsiteY902" fmla="*/ 375938 h 688612"/>
                <a:gd name="connsiteX903" fmla="*/ 1210879 w 2114175"/>
                <a:gd name="connsiteY903" fmla="*/ 379468 h 688612"/>
                <a:gd name="connsiteX904" fmla="*/ 1258851 w 2114175"/>
                <a:gd name="connsiteY904" fmla="*/ 413617 h 688612"/>
                <a:gd name="connsiteX905" fmla="*/ 1258851 w 2114175"/>
                <a:gd name="connsiteY905" fmla="*/ 430661 h 688612"/>
                <a:gd name="connsiteX906" fmla="*/ 1208531 w 2114175"/>
                <a:gd name="connsiteY906" fmla="*/ 466483 h 688612"/>
                <a:gd name="connsiteX907" fmla="*/ 1184587 w 2114175"/>
                <a:gd name="connsiteY907" fmla="*/ 466483 h 688612"/>
                <a:gd name="connsiteX908" fmla="*/ 1136614 w 2114175"/>
                <a:gd name="connsiteY908" fmla="*/ 432334 h 688612"/>
                <a:gd name="connsiteX909" fmla="*/ 1136614 w 2114175"/>
                <a:gd name="connsiteY909" fmla="*/ 415290 h 688612"/>
                <a:gd name="connsiteX910" fmla="*/ 1186936 w 2114175"/>
                <a:gd name="connsiteY910" fmla="*/ 379468 h 688612"/>
                <a:gd name="connsiteX911" fmla="*/ 1198907 w 2114175"/>
                <a:gd name="connsiteY911" fmla="*/ 375938 h 688612"/>
                <a:gd name="connsiteX912" fmla="*/ 437813 w 2114175"/>
                <a:gd name="connsiteY912" fmla="*/ 375938 h 688612"/>
                <a:gd name="connsiteX913" fmla="*/ 449784 w 2114175"/>
                <a:gd name="connsiteY913" fmla="*/ 379468 h 688612"/>
                <a:gd name="connsiteX914" fmla="*/ 497755 w 2114175"/>
                <a:gd name="connsiteY914" fmla="*/ 413617 h 688612"/>
                <a:gd name="connsiteX915" fmla="*/ 497755 w 2114175"/>
                <a:gd name="connsiteY915" fmla="*/ 430661 h 688612"/>
                <a:gd name="connsiteX916" fmla="*/ 447435 w 2114175"/>
                <a:gd name="connsiteY916" fmla="*/ 466483 h 688612"/>
                <a:gd name="connsiteX917" fmla="*/ 423492 w 2114175"/>
                <a:gd name="connsiteY917" fmla="*/ 466483 h 688612"/>
                <a:gd name="connsiteX918" fmla="*/ 375520 w 2114175"/>
                <a:gd name="connsiteY918" fmla="*/ 432334 h 688612"/>
                <a:gd name="connsiteX919" fmla="*/ 375520 w 2114175"/>
                <a:gd name="connsiteY919" fmla="*/ 415290 h 688612"/>
                <a:gd name="connsiteX920" fmla="*/ 425841 w 2114175"/>
                <a:gd name="connsiteY920" fmla="*/ 379468 h 688612"/>
                <a:gd name="connsiteX921" fmla="*/ 437813 w 2114175"/>
                <a:gd name="connsiteY921" fmla="*/ 375938 h 688612"/>
                <a:gd name="connsiteX922" fmla="*/ 1781781 w 2114175"/>
                <a:gd name="connsiteY922" fmla="*/ 364311 h 688612"/>
                <a:gd name="connsiteX923" fmla="*/ 1786630 w 2114175"/>
                <a:gd name="connsiteY923" fmla="*/ 365740 h 688612"/>
                <a:gd name="connsiteX924" fmla="*/ 1808127 w 2114175"/>
                <a:gd name="connsiteY924" fmla="*/ 381043 h 688612"/>
                <a:gd name="connsiteX925" fmla="*/ 1808127 w 2114175"/>
                <a:gd name="connsiteY925" fmla="*/ 387945 h 688612"/>
                <a:gd name="connsiteX926" fmla="*/ 1789005 w 2114175"/>
                <a:gd name="connsiteY926" fmla="*/ 401557 h 688612"/>
                <a:gd name="connsiteX927" fmla="*/ 1779309 w 2114175"/>
                <a:gd name="connsiteY927" fmla="*/ 401557 h 688612"/>
                <a:gd name="connsiteX928" fmla="*/ 1757812 w 2114175"/>
                <a:gd name="connsiteY928" fmla="*/ 386254 h 688612"/>
                <a:gd name="connsiteX929" fmla="*/ 1757812 w 2114175"/>
                <a:gd name="connsiteY929" fmla="*/ 379352 h 688612"/>
                <a:gd name="connsiteX930" fmla="*/ 1776934 w 2114175"/>
                <a:gd name="connsiteY930" fmla="*/ 365740 h 688612"/>
                <a:gd name="connsiteX931" fmla="*/ 1781781 w 2114175"/>
                <a:gd name="connsiteY931" fmla="*/ 364311 h 688612"/>
                <a:gd name="connsiteX932" fmla="*/ 1020686 w 2114175"/>
                <a:gd name="connsiteY932" fmla="*/ 364311 h 688612"/>
                <a:gd name="connsiteX933" fmla="*/ 1025534 w 2114175"/>
                <a:gd name="connsiteY933" fmla="*/ 365740 h 688612"/>
                <a:gd name="connsiteX934" fmla="*/ 1047032 w 2114175"/>
                <a:gd name="connsiteY934" fmla="*/ 381043 h 688612"/>
                <a:gd name="connsiteX935" fmla="*/ 1047032 w 2114175"/>
                <a:gd name="connsiteY935" fmla="*/ 387945 h 688612"/>
                <a:gd name="connsiteX936" fmla="*/ 1027910 w 2114175"/>
                <a:gd name="connsiteY936" fmla="*/ 401557 h 688612"/>
                <a:gd name="connsiteX937" fmla="*/ 1018214 w 2114175"/>
                <a:gd name="connsiteY937" fmla="*/ 401557 h 688612"/>
                <a:gd name="connsiteX938" fmla="*/ 996716 w 2114175"/>
                <a:gd name="connsiteY938" fmla="*/ 386254 h 688612"/>
                <a:gd name="connsiteX939" fmla="*/ 996716 w 2114175"/>
                <a:gd name="connsiteY939" fmla="*/ 379352 h 688612"/>
                <a:gd name="connsiteX940" fmla="*/ 1015837 w 2114175"/>
                <a:gd name="connsiteY940" fmla="*/ 365740 h 688612"/>
                <a:gd name="connsiteX941" fmla="*/ 1020686 w 2114175"/>
                <a:gd name="connsiteY941" fmla="*/ 364311 h 688612"/>
                <a:gd name="connsiteX942" fmla="*/ 258147 w 2114175"/>
                <a:gd name="connsiteY942" fmla="*/ 364311 h 688612"/>
                <a:gd name="connsiteX943" fmla="*/ 262996 w 2114175"/>
                <a:gd name="connsiteY943" fmla="*/ 365740 h 688612"/>
                <a:gd name="connsiteX944" fmla="*/ 284493 w 2114175"/>
                <a:gd name="connsiteY944" fmla="*/ 381043 h 688612"/>
                <a:gd name="connsiteX945" fmla="*/ 284493 w 2114175"/>
                <a:gd name="connsiteY945" fmla="*/ 387945 h 688612"/>
                <a:gd name="connsiteX946" fmla="*/ 265370 w 2114175"/>
                <a:gd name="connsiteY946" fmla="*/ 401557 h 688612"/>
                <a:gd name="connsiteX947" fmla="*/ 255674 w 2114175"/>
                <a:gd name="connsiteY947" fmla="*/ 401557 h 688612"/>
                <a:gd name="connsiteX948" fmla="*/ 234178 w 2114175"/>
                <a:gd name="connsiteY948" fmla="*/ 386254 h 688612"/>
                <a:gd name="connsiteX949" fmla="*/ 234178 w 2114175"/>
                <a:gd name="connsiteY949" fmla="*/ 379352 h 688612"/>
                <a:gd name="connsiteX950" fmla="*/ 253299 w 2114175"/>
                <a:gd name="connsiteY950" fmla="*/ 365740 h 688612"/>
                <a:gd name="connsiteX951" fmla="*/ 258147 w 2114175"/>
                <a:gd name="connsiteY951" fmla="*/ 364311 h 688612"/>
                <a:gd name="connsiteX952" fmla="*/ 2033383 w 2114175"/>
                <a:gd name="connsiteY952" fmla="*/ 363953 h 688612"/>
                <a:gd name="connsiteX953" fmla="*/ 2045237 w 2114175"/>
                <a:gd name="connsiteY953" fmla="*/ 411365 h 688612"/>
                <a:gd name="connsiteX954" fmla="*/ 2043839 w 2114175"/>
                <a:gd name="connsiteY954" fmla="*/ 411365 h 688612"/>
                <a:gd name="connsiteX955" fmla="*/ 2013004 w 2114175"/>
                <a:gd name="connsiteY955" fmla="*/ 389416 h 688612"/>
                <a:gd name="connsiteX956" fmla="*/ 2013004 w 2114175"/>
                <a:gd name="connsiteY956" fmla="*/ 378460 h 688612"/>
                <a:gd name="connsiteX957" fmla="*/ 1636354 w 2114175"/>
                <a:gd name="connsiteY957" fmla="*/ 352484 h 688612"/>
                <a:gd name="connsiteX958" fmla="*/ 1653616 w 2114175"/>
                <a:gd name="connsiteY958" fmla="*/ 357446 h 688612"/>
                <a:gd name="connsiteX959" fmla="*/ 1703315 w 2114175"/>
                <a:gd name="connsiteY959" fmla="*/ 392197 h 688612"/>
                <a:gd name="connsiteX960" fmla="*/ 1703622 w 2114175"/>
                <a:gd name="connsiteY960" fmla="*/ 416685 h 688612"/>
                <a:gd name="connsiteX961" fmla="*/ 1657587 w 2114175"/>
                <a:gd name="connsiteY961" fmla="*/ 450047 h 688612"/>
                <a:gd name="connsiteX962" fmla="*/ 1623187 w 2114175"/>
                <a:gd name="connsiteY962" fmla="*/ 450265 h 688612"/>
                <a:gd name="connsiteX963" fmla="*/ 1573490 w 2114175"/>
                <a:gd name="connsiteY963" fmla="*/ 415515 h 688612"/>
                <a:gd name="connsiteX964" fmla="*/ 1573183 w 2114175"/>
                <a:gd name="connsiteY964" fmla="*/ 391027 h 688612"/>
                <a:gd name="connsiteX965" fmla="*/ 1619218 w 2114175"/>
                <a:gd name="connsiteY965" fmla="*/ 357665 h 688612"/>
                <a:gd name="connsiteX966" fmla="*/ 1636354 w 2114175"/>
                <a:gd name="connsiteY966" fmla="*/ 352484 h 688612"/>
                <a:gd name="connsiteX967" fmla="*/ 875259 w 2114175"/>
                <a:gd name="connsiteY967" fmla="*/ 352484 h 688612"/>
                <a:gd name="connsiteX968" fmla="*/ 892522 w 2114175"/>
                <a:gd name="connsiteY968" fmla="*/ 357446 h 688612"/>
                <a:gd name="connsiteX969" fmla="*/ 942220 w 2114175"/>
                <a:gd name="connsiteY969" fmla="*/ 392197 h 688612"/>
                <a:gd name="connsiteX970" fmla="*/ 942527 w 2114175"/>
                <a:gd name="connsiteY970" fmla="*/ 416685 h 688612"/>
                <a:gd name="connsiteX971" fmla="*/ 896491 w 2114175"/>
                <a:gd name="connsiteY971" fmla="*/ 450047 h 688612"/>
                <a:gd name="connsiteX972" fmla="*/ 862091 w 2114175"/>
                <a:gd name="connsiteY972" fmla="*/ 450265 h 688612"/>
                <a:gd name="connsiteX973" fmla="*/ 812395 w 2114175"/>
                <a:gd name="connsiteY973" fmla="*/ 415515 h 688612"/>
                <a:gd name="connsiteX974" fmla="*/ 812087 w 2114175"/>
                <a:gd name="connsiteY974" fmla="*/ 391027 h 688612"/>
                <a:gd name="connsiteX975" fmla="*/ 858122 w 2114175"/>
                <a:gd name="connsiteY975" fmla="*/ 357665 h 688612"/>
                <a:gd name="connsiteX976" fmla="*/ 875259 w 2114175"/>
                <a:gd name="connsiteY976" fmla="*/ 352484 h 688612"/>
                <a:gd name="connsiteX977" fmla="*/ 112720 w 2114175"/>
                <a:gd name="connsiteY977" fmla="*/ 352484 h 688612"/>
                <a:gd name="connsiteX978" fmla="*/ 129982 w 2114175"/>
                <a:gd name="connsiteY978" fmla="*/ 357446 h 688612"/>
                <a:gd name="connsiteX979" fmla="*/ 179681 w 2114175"/>
                <a:gd name="connsiteY979" fmla="*/ 392197 h 688612"/>
                <a:gd name="connsiteX980" fmla="*/ 179988 w 2114175"/>
                <a:gd name="connsiteY980" fmla="*/ 416685 h 688612"/>
                <a:gd name="connsiteX981" fmla="*/ 133953 w 2114175"/>
                <a:gd name="connsiteY981" fmla="*/ 450047 h 688612"/>
                <a:gd name="connsiteX982" fmla="*/ 99552 w 2114175"/>
                <a:gd name="connsiteY982" fmla="*/ 450265 h 688612"/>
                <a:gd name="connsiteX983" fmla="*/ 65534 w 2114175"/>
                <a:gd name="connsiteY983" fmla="*/ 426477 h 688612"/>
                <a:gd name="connsiteX984" fmla="*/ 79895 w 2114175"/>
                <a:gd name="connsiteY984" fmla="*/ 369034 h 688612"/>
                <a:gd name="connsiteX985" fmla="*/ 95583 w 2114175"/>
                <a:gd name="connsiteY985" fmla="*/ 357665 h 688612"/>
                <a:gd name="connsiteX986" fmla="*/ 112720 w 2114175"/>
                <a:gd name="connsiteY986" fmla="*/ 352484 h 688612"/>
                <a:gd name="connsiteX987" fmla="*/ 1294244 w 2114175"/>
                <a:gd name="connsiteY987" fmla="*/ 350504 h 688612"/>
                <a:gd name="connsiteX988" fmla="*/ 1301940 w 2114175"/>
                <a:gd name="connsiteY988" fmla="*/ 352773 h 688612"/>
                <a:gd name="connsiteX989" fmla="*/ 1332774 w 2114175"/>
                <a:gd name="connsiteY989" fmla="*/ 374722 h 688612"/>
                <a:gd name="connsiteX990" fmla="*/ 1332774 w 2114175"/>
                <a:gd name="connsiteY990" fmla="*/ 385679 h 688612"/>
                <a:gd name="connsiteX991" fmla="*/ 1296688 w 2114175"/>
                <a:gd name="connsiteY991" fmla="*/ 411365 h 688612"/>
                <a:gd name="connsiteX992" fmla="*/ 1281300 w 2114175"/>
                <a:gd name="connsiteY992" fmla="*/ 411365 h 688612"/>
                <a:gd name="connsiteX993" fmla="*/ 1250465 w 2114175"/>
                <a:gd name="connsiteY993" fmla="*/ 389416 h 688612"/>
                <a:gd name="connsiteX994" fmla="*/ 1250465 w 2114175"/>
                <a:gd name="connsiteY994" fmla="*/ 378460 h 688612"/>
                <a:gd name="connsiteX995" fmla="*/ 1286550 w 2114175"/>
                <a:gd name="connsiteY995" fmla="*/ 352773 h 688612"/>
                <a:gd name="connsiteX996" fmla="*/ 1294244 w 2114175"/>
                <a:gd name="connsiteY996" fmla="*/ 350504 h 688612"/>
                <a:gd name="connsiteX997" fmla="*/ 533148 w 2114175"/>
                <a:gd name="connsiteY997" fmla="*/ 350504 h 688612"/>
                <a:gd name="connsiteX998" fmla="*/ 540844 w 2114175"/>
                <a:gd name="connsiteY998" fmla="*/ 352773 h 688612"/>
                <a:gd name="connsiteX999" fmla="*/ 571679 w 2114175"/>
                <a:gd name="connsiteY999" fmla="*/ 374722 h 688612"/>
                <a:gd name="connsiteX1000" fmla="*/ 571679 w 2114175"/>
                <a:gd name="connsiteY1000" fmla="*/ 385679 h 688612"/>
                <a:gd name="connsiteX1001" fmla="*/ 535594 w 2114175"/>
                <a:gd name="connsiteY1001" fmla="*/ 411365 h 688612"/>
                <a:gd name="connsiteX1002" fmla="*/ 520204 w 2114175"/>
                <a:gd name="connsiteY1002" fmla="*/ 411365 h 688612"/>
                <a:gd name="connsiteX1003" fmla="*/ 489370 w 2114175"/>
                <a:gd name="connsiteY1003" fmla="*/ 389416 h 688612"/>
                <a:gd name="connsiteX1004" fmla="*/ 489370 w 2114175"/>
                <a:gd name="connsiteY1004" fmla="*/ 378460 h 688612"/>
                <a:gd name="connsiteX1005" fmla="*/ 525454 w 2114175"/>
                <a:gd name="connsiteY1005" fmla="*/ 352773 h 688612"/>
                <a:gd name="connsiteX1006" fmla="*/ 533148 w 2114175"/>
                <a:gd name="connsiteY1006" fmla="*/ 350504 h 688612"/>
                <a:gd name="connsiteX1007" fmla="*/ 1530037 w 2114175"/>
                <a:gd name="connsiteY1007" fmla="*/ 344827 h 688612"/>
                <a:gd name="connsiteX1008" fmla="*/ 1539999 w 2114175"/>
                <a:gd name="connsiteY1008" fmla="*/ 347864 h 688612"/>
                <a:gd name="connsiteX1009" fmla="*/ 1551723 w 2114175"/>
                <a:gd name="connsiteY1009" fmla="*/ 356408 h 688612"/>
                <a:gd name="connsiteX1010" fmla="*/ 1551487 w 2114175"/>
                <a:gd name="connsiteY1010" fmla="*/ 370660 h 688612"/>
                <a:gd name="connsiteX1011" fmla="*/ 1520929 w 2114175"/>
                <a:gd name="connsiteY1011" fmla="*/ 391907 h 688612"/>
                <a:gd name="connsiteX1012" fmla="*/ 1500909 w 2114175"/>
                <a:gd name="connsiteY1012" fmla="*/ 391739 h 688612"/>
                <a:gd name="connsiteX1013" fmla="*/ 1489183 w 2114175"/>
                <a:gd name="connsiteY1013" fmla="*/ 383193 h 688612"/>
                <a:gd name="connsiteX1014" fmla="*/ 1489420 w 2114175"/>
                <a:gd name="connsiteY1014" fmla="*/ 368940 h 688612"/>
                <a:gd name="connsiteX1015" fmla="*/ 1519977 w 2114175"/>
                <a:gd name="connsiteY1015" fmla="*/ 347696 h 688612"/>
                <a:gd name="connsiteX1016" fmla="*/ 1530037 w 2114175"/>
                <a:gd name="connsiteY1016" fmla="*/ 344827 h 688612"/>
                <a:gd name="connsiteX1017" fmla="*/ 768942 w 2114175"/>
                <a:gd name="connsiteY1017" fmla="*/ 344827 h 688612"/>
                <a:gd name="connsiteX1018" fmla="*/ 778904 w 2114175"/>
                <a:gd name="connsiteY1018" fmla="*/ 347864 h 688612"/>
                <a:gd name="connsiteX1019" fmla="*/ 790628 w 2114175"/>
                <a:gd name="connsiteY1019" fmla="*/ 356408 h 688612"/>
                <a:gd name="connsiteX1020" fmla="*/ 790392 w 2114175"/>
                <a:gd name="connsiteY1020" fmla="*/ 370660 h 688612"/>
                <a:gd name="connsiteX1021" fmla="*/ 759835 w 2114175"/>
                <a:gd name="connsiteY1021" fmla="*/ 391907 h 688612"/>
                <a:gd name="connsiteX1022" fmla="*/ 739813 w 2114175"/>
                <a:gd name="connsiteY1022" fmla="*/ 391739 h 688612"/>
                <a:gd name="connsiteX1023" fmla="*/ 728089 w 2114175"/>
                <a:gd name="connsiteY1023" fmla="*/ 383193 h 688612"/>
                <a:gd name="connsiteX1024" fmla="*/ 728325 w 2114175"/>
                <a:gd name="connsiteY1024" fmla="*/ 368940 h 688612"/>
                <a:gd name="connsiteX1025" fmla="*/ 758882 w 2114175"/>
                <a:gd name="connsiteY1025" fmla="*/ 347696 h 688612"/>
                <a:gd name="connsiteX1026" fmla="*/ 768942 w 2114175"/>
                <a:gd name="connsiteY1026" fmla="*/ 344827 h 688612"/>
                <a:gd name="connsiteX1027" fmla="*/ 1798989 w 2114175"/>
                <a:gd name="connsiteY1027" fmla="*/ 338599 h 688612"/>
                <a:gd name="connsiteX1028" fmla="*/ 1805028 w 2114175"/>
                <a:gd name="connsiteY1028" fmla="*/ 340606 h 688612"/>
                <a:gd name="connsiteX1029" fmla="*/ 1811994 w 2114175"/>
                <a:gd name="connsiteY1029" fmla="*/ 346027 h 688612"/>
                <a:gd name="connsiteX1030" fmla="*/ 1811448 w 2114175"/>
                <a:gd name="connsiteY1030" fmla="*/ 354784 h 688612"/>
                <a:gd name="connsiteX1031" fmla="*/ 1803834 w 2114175"/>
                <a:gd name="connsiteY1031" fmla="*/ 359743 h 688612"/>
                <a:gd name="connsiteX1032" fmla="*/ 1791533 w 2114175"/>
                <a:gd name="connsiteY1032" fmla="*/ 359353 h 688612"/>
                <a:gd name="connsiteX1033" fmla="*/ 1784567 w 2114175"/>
                <a:gd name="connsiteY1033" fmla="*/ 353934 h 688612"/>
                <a:gd name="connsiteX1034" fmla="*/ 1785112 w 2114175"/>
                <a:gd name="connsiteY1034" fmla="*/ 345178 h 688612"/>
                <a:gd name="connsiteX1035" fmla="*/ 1792727 w 2114175"/>
                <a:gd name="connsiteY1035" fmla="*/ 340218 h 688612"/>
                <a:gd name="connsiteX1036" fmla="*/ 1798989 w 2114175"/>
                <a:gd name="connsiteY1036" fmla="*/ 338599 h 688612"/>
                <a:gd name="connsiteX1037" fmla="*/ 1037893 w 2114175"/>
                <a:gd name="connsiteY1037" fmla="*/ 338599 h 688612"/>
                <a:gd name="connsiteX1038" fmla="*/ 1043932 w 2114175"/>
                <a:gd name="connsiteY1038" fmla="*/ 340606 h 688612"/>
                <a:gd name="connsiteX1039" fmla="*/ 1050898 w 2114175"/>
                <a:gd name="connsiteY1039" fmla="*/ 346027 h 688612"/>
                <a:gd name="connsiteX1040" fmla="*/ 1050353 w 2114175"/>
                <a:gd name="connsiteY1040" fmla="*/ 354784 h 688612"/>
                <a:gd name="connsiteX1041" fmla="*/ 1042738 w 2114175"/>
                <a:gd name="connsiteY1041" fmla="*/ 359743 h 688612"/>
                <a:gd name="connsiteX1042" fmla="*/ 1030437 w 2114175"/>
                <a:gd name="connsiteY1042" fmla="*/ 359353 h 688612"/>
                <a:gd name="connsiteX1043" fmla="*/ 1023471 w 2114175"/>
                <a:gd name="connsiteY1043" fmla="*/ 353934 h 688612"/>
                <a:gd name="connsiteX1044" fmla="*/ 1024016 w 2114175"/>
                <a:gd name="connsiteY1044" fmla="*/ 345178 h 688612"/>
                <a:gd name="connsiteX1045" fmla="*/ 1031632 w 2114175"/>
                <a:gd name="connsiteY1045" fmla="*/ 340218 h 688612"/>
                <a:gd name="connsiteX1046" fmla="*/ 1037893 w 2114175"/>
                <a:gd name="connsiteY1046" fmla="*/ 338599 h 688612"/>
                <a:gd name="connsiteX1047" fmla="*/ 275355 w 2114175"/>
                <a:gd name="connsiteY1047" fmla="*/ 338599 h 688612"/>
                <a:gd name="connsiteX1048" fmla="*/ 281393 w 2114175"/>
                <a:gd name="connsiteY1048" fmla="*/ 340606 h 688612"/>
                <a:gd name="connsiteX1049" fmla="*/ 288360 w 2114175"/>
                <a:gd name="connsiteY1049" fmla="*/ 346027 h 688612"/>
                <a:gd name="connsiteX1050" fmla="*/ 287814 w 2114175"/>
                <a:gd name="connsiteY1050" fmla="*/ 354784 h 688612"/>
                <a:gd name="connsiteX1051" fmla="*/ 280200 w 2114175"/>
                <a:gd name="connsiteY1051" fmla="*/ 359743 h 688612"/>
                <a:gd name="connsiteX1052" fmla="*/ 267899 w 2114175"/>
                <a:gd name="connsiteY1052" fmla="*/ 359353 h 688612"/>
                <a:gd name="connsiteX1053" fmla="*/ 260933 w 2114175"/>
                <a:gd name="connsiteY1053" fmla="*/ 353934 h 688612"/>
                <a:gd name="connsiteX1054" fmla="*/ 261478 w 2114175"/>
                <a:gd name="connsiteY1054" fmla="*/ 345178 h 688612"/>
                <a:gd name="connsiteX1055" fmla="*/ 269092 w 2114175"/>
                <a:gd name="connsiteY1055" fmla="*/ 340218 h 688612"/>
                <a:gd name="connsiteX1056" fmla="*/ 275355 w 2114175"/>
                <a:gd name="connsiteY1056" fmla="*/ 338599 h 688612"/>
                <a:gd name="connsiteX1057" fmla="*/ 1894279 w 2114175"/>
                <a:gd name="connsiteY1057" fmla="*/ 333062 h 688612"/>
                <a:gd name="connsiteX1058" fmla="*/ 1903296 w 2114175"/>
                <a:gd name="connsiteY1058" fmla="*/ 335721 h 688612"/>
                <a:gd name="connsiteX1059" fmla="*/ 1939428 w 2114175"/>
                <a:gd name="connsiteY1059" fmla="*/ 361442 h 688612"/>
                <a:gd name="connsiteX1060" fmla="*/ 1939428 w 2114175"/>
                <a:gd name="connsiteY1060" fmla="*/ 374281 h 688612"/>
                <a:gd name="connsiteX1061" fmla="*/ 1891144 w 2114175"/>
                <a:gd name="connsiteY1061" fmla="*/ 408653 h 688612"/>
                <a:gd name="connsiteX1062" fmla="*/ 1873109 w 2114175"/>
                <a:gd name="connsiteY1062" fmla="*/ 408653 h 688612"/>
                <a:gd name="connsiteX1063" fmla="*/ 1836977 w 2114175"/>
                <a:gd name="connsiteY1063" fmla="*/ 382931 h 688612"/>
                <a:gd name="connsiteX1064" fmla="*/ 1836977 w 2114175"/>
                <a:gd name="connsiteY1064" fmla="*/ 370093 h 688612"/>
                <a:gd name="connsiteX1065" fmla="*/ 1885261 w 2114175"/>
                <a:gd name="connsiteY1065" fmla="*/ 335721 h 688612"/>
                <a:gd name="connsiteX1066" fmla="*/ 1894279 w 2114175"/>
                <a:gd name="connsiteY1066" fmla="*/ 333062 h 688612"/>
                <a:gd name="connsiteX1067" fmla="*/ 1131740 w 2114175"/>
                <a:gd name="connsiteY1067" fmla="*/ 333062 h 688612"/>
                <a:gd name="connsiteX1068" fmla="*/ 1140757 w 2114175"/>
                <a:gd name="connsiteY1068" fmla="*/ 335721 h 688612"/>
                <a:gd name="connsiteX1069" fmla="*/ 1176889 w 2114175"/>
                <a:gd name="connsiteY1069" fmla="*/ 361442 h 688612"/>
                <a:gd name="connsiteX1070" fmla="*/ 1176889 w 2114175"/>
                <a:gd name="connsiteY1070" fmla="*/ 374281 h 688612"/>
                <a:gd name="connsiteX1071" fmla="*/ 1128604 w 2114175"/>
                <a:gd name="connsiteY1071" fmla="*/ 408653 h 688612"/>
                <a:gd name="connsiteX1072" fmla="*/ 1110569 w 2114175"/>
                <a:gd name="connsiteY1072" fmla="*/ 408653 h 688612"/>
                <a:gd name="connsiteX1073" fmla="*/ 1074438 w 2114175"/>
                <a:gd name="connsiteY1073" fmla="*/ 382931 h 688612"/>
                <a:gd name="connsiteX1074" fmla="*/ 1074438 w 2114175"/>
                <a:gd name="connsiteY1074" fmla="*/ 370093 h 688612"/>
                <a:gd name="connsiteX1075" fmla="*/ 1122723 w 2114175"/>
                <a:gd name="connsiteY1075" fmla="*/ 335721 h 688612"/>
                <a:gd name="connsiteX1076" fmla="*/ 1131740 w 2114175"/>
                <a:gd name="connsiteY1076" fmla="*/ 333062 h 688612"/>
                <a:gd name="connsiteX1077" fmla="*/ 370644 w 2114175"/>
                <a:gd name="connsiteY1077" fmla="*/ 333062 h 688612"/>
                <a:gd name="connsiteX1078" fmla="*/ 379662 w 2114175"/>
                <a:gd name="connsiteY1078" fmla="*/ 335721 h 688612"/>
                <a:gd name="connsiteX1079" fmla="*/ 415794 w 2114175"/>
                <a:gd name="connsiteY1079" fmla="*/ 361442 h 688612"/>
                <a:gd name="connsiteX1080" fmla="*/ 415794 w 2114175"/>
                <a:gd name="connsiteY1080" fmla="*/ 374281 h 688612"/>
                <a:gd name="connsiteX1081" fmla="*/ 367510 w 2114175"/>
                <a:gd name="connsiteY1081" fmla="*/ 408653 h 688612"/>
                <a:gd name="connsiteX1082" fmla="*/ 349475 w 2114175"/>
                <a:gd name="connsiteY1082" fmla="*/ 408653 h 688612"/>
                <a:gd name="connsiteX1083" fmla="*/ 313344 w 2114175"/>
                <a:gd name="connsiteY1083" fmla="*/ 382931 h 688612"/>
                <a:gd name="connsiteX1084" fmla="*/ 313344 w 2114175"/>
                <a:gd name="connsiteY1084" fmla="*/ 370093 h 688612"/>
                <a:gd name="connsiteX1085" fmla="*/ 361627 w 2114175"/>
                <a:gd name="connsiteY1085" fmla="*/ 335721 h 688612"/>
                <a:gd name="connsiteX1086" fmla="*/ 370644 w 2114175"/>
                <a:gd name="connsiteY1086" fmla="*/ 333062 h 688612"/>
                <a:gd name="connsiteX1087" fmla="*/ 1671875 w 2114175"/>
                <a:gd name="connsiteY1087" fmla="*/ 332429 h 688612"/>
                <a:gd name="connsiteX1088" fmla="*/ 1677912 w 2114175"/>
                <a:gd name="connsiteY1088" fmla="*/ 334437 h 688612"/>
                <a:gd name="connsiteX1089" fmla="*/ 1684880 w 2114175"/>
                <a:gd name="connsiteY1089" fmla="*/ 339856 h 688612"/>
                <a:gd name="connsiteX1090" fmla="*/ 1684334 w 2114175"/>
                <a:gd name="connsiteY1090" fmla="*/ 348614 h 688612"/>
                <a:gd name="connsiteX1091" fmla="*/ 1676720 w 2114175"/>
                <a:gd name="connsiteY1091" fmla="*/ 353573 h 688612"/>
                <a:gd name="connsiteX1092" fmla="*/ 1664419 w 2114175"/>
                <a:gd name="connsiteY1092" fmla="*/ 353184 h 688612"/>
                <a:gd name="connsiteX1093" fmla="*/ 1657453 w 2114175"/>
                <a:gd name="connsiteY1093" fmla="*/ 347765 h 688612"/>
                <a:gd name="connsiteX1094" fmla="*/ 1657998 w 2114175"/>
                <a:gd name="connsiteY1094" fmla="*/ 339008 h 688612"/>
                <a:gd name="connsiteX1095" fmla="*/ 1665612 w 2114175"/>
                <a:gd name="connsiteY1095" fmla="*/ 334049 h 688612"/>
                <a:gd name="connsiteX1096" fmla="*/ 1671875 w 2114175"/>
                <a:gd name="connsiteY1096" fmla="*/ 332429 h 688612"/>
                <a:gd name="connsiteX1097" fmla="*/ 910779 w 2114175"/>
                <a:gd name="connsiteY1097" fmla="*/ 332429 h 688612"/>
                <a:gd name="connsiteX1098" fmla="*/ 916818 w 2114175"/>
                <a:gd name="connsiteY1098" fmla="*/ 334437 h 688612"/>
                <a:gd name="connsiteX1099" fmla="*/ 923784 w 2114175"/>
                <a:gd name="connsiteY1099" fmla="*/ 339856 h 688612"/>
                <a:gd name="connsiteX1100" fmla="*/ 923238 w 2114175"/>
                <a:gd name="connsiteY1100" fmla="*/ 348614 h 688612"/>
                <a:gd name="connsiteX1101" fmla="*/ 915625 w 2114175"/>
                <a:gd name="connsiteY1101" fmla="*/ 353573 h 688612"/>
                <a:gd name="connsiteX1102" fmla="*/ 903324 w 2114175"/>
                <a:gd name="connsiteY1102" fmla="*/ 353184 h 688612"/>
                <a:gd name="connsiteX1103" fmla="*/ 896357 w 2114175"/>
                <a:gd name="connsiteY1103" fmla="*/ 347765 h 688612"/>
                <a:gd name="connsiteX1104" fmla="*/ 896902 w 2114175"/>
                <a:gd name="connsiteY1104" fmla="*/ 339008 h 688612"/>
                <a:gd name="connsiteX1105" fmla="*/ 904517 w 2114175"/>
                <a:gd name="connsiteY1105" fmla="*/ 334049 h 688612"/>
                <a:gd name="connsiteX1106" fmla="*/ 910779 w 2114175"/>
                <a:gd name="connsiteY1106" fmla="*/ 332429 h 688612"/>
                <a:gd name="connsiteX1107" fmla="*/ 148241 w 2114175"/>
                <a:gd name="connsiteY1107" fmla="*/ 332429 h 688612"/>
                <a:gd name="connsiteX1108" fmla="*/ 154278 w 2114175"/>
                <a:gd name="connsiteY1108" fmla="*/ 334437 h 688612"/>
                <a:gd name="connsiteX1109" fmla="*/ 161245 w 2114175"/>
                <a:gd name="connsiteY1109" fmla="*/ 339856 h 688612"/>
                <a:gd name="connsiteX1110" fmla="*/ 160700 w 2114175"/>
                <a:gd name="connsiteY1110" fmla="*/ 348614 h 688612"/>
                <a:gd name="connsiteX1111" fmla="*/ 153086 w 2114175"/>
                <a:gd name="connsiteY1111" fmla="*/ 353573 h 688612"/>
                <a:gd name="connsiteX1112" fmla="*/ 140785 w 2114175"/>
                <a:gd name="connsiteY1112" fmla="*/ 353184 h 688612"/>
                <a:gd name="connsiteX1113" fmla="*/ 133817 w 2114175"/>
                <a:gd name="connsiteY1113" fmla="*/ 347765 h 688612"/>
                <a:gd name="connsiteX1114" fmla="*/ 134364 w 2114175"/>
                <a:gd name="connsiteY1114" fmla="*/ 339008 h 688612"/>
                <a:gd name="connsiteX1115" fmla="*/ 141977 w 2114175"/>
                <a:gd name="connsiteY1115" fmla="*/ 334049 h 688612"/>
                <a:gd name="connsiteX1116" fmla="*/ 148241 w 2114175"/>
                <a:gd name="connsiteY1116" fmla="*/ 332429 h 688612"/>
                <a:gd name="connsiteX1117" fmla="*/ 1729231 w 2114175"/>
                <a:gd name="connsiteY1117" fmla="*/ 331352 h 688612"/>
                <a:gd name="connsiteX1118" fmla="*/ 1735530 w 2114175"/>
                <a:gd name="connsiteY1118" fmla="*/ 333209 h 688612"/>
                <a:gd name="connsiteX1119" fmla="*/ 1760371 w 2114175"/>
                <a:gd name="connsiteY1119" fmla="*/ 350893 h 688612"/>
                <a:gd name="connsiteX1120" fmla="*/ 1760371 w 2114175"/>
                <a:gd name="connsiteY1120" fmla="*/ 359861 h 688612"/>
                <a:gd name="connsiteX1121" fmla="*/ 1724326 w 2114175"/>
                <a:gd name="connsiteY1121" fmla="*/ 385520 h 688612"/>
                <a:gd name="connsiteX1122" fmla="*/ 1711729 w 2114175"/>
                <a:gd name="connsiteY1122" fmla="*/ 385520 h 688612"/>
                <a:gd name="connsiteX1123" fmla="*/ 1686886 w 2114175"/>
                <a:gd name="connsiteY1123" fmla="*/ 367836 h 688612"/>
                <a:gd name="connsiteX1124" fmla="*/ 1686886 w 2114175"/>
                <a:gd name="connsiteY1124" fmla="*/ 358868 h 688612"/>
                <a:gd name="connsiteX1125" fmla="*/ 1722930 w 2114175"/>
                <a:gd name="connsiteY1125" fmla="*/ 333209 h 688612"/>
                <a:gd name="connsiteX1126" fmla="*/ 1729231 w 2114175"/>
                <a:gd name="connsiteY1126" fmla="*/ 331352 h 688612"/>
                <a:gd name="connsiteX1127" fmla="*/ 968136 w 2114175"/>
                <a:gd name="connsiteY1127" fmla="*/ 331352 h 688612"/>
                <a:gd name="connsiteX1128" fmla="*/ 974433 w 2114175"/>
                <a:gd name="connsiteY1128" fmla="*/ 333209 h 688612"/>
                <a:gd name="connsiteX1129" fmla="*/ 999275 w 2114175"/>
                <a:gd name="connsiteY1129" fmla="*/ 350893 h 688612"/>
                <a:gd name="connsiteX1130" fmla="*/ 999275 w 2114175"/>
                <a:gd name="connsiteY1130" fmla="*/ 359861 h 688612"/>
                <a:gd name="connsiteX1131" fmla="*/ 963231 w 2114175"/>
                <a:gd name="connsiteY1131" fmla="*/ 385520 h 688612"/>
                <a:gd name="connsiteX1132" fmla="*/ 950634 w 2114175"/>
                <a:gd name="connsiteY1132" fmla="*/ 385520 h 688612"/>
                <a:gd name="connsiteX1133" fmla="*/ 925792 w 2114175"/>
                <a:gd name="connsiteY1133" fmla="*/ 367836 h 688612"/>
                <a:gd name="connsiteX1134" fmla="*/ 925790 w 2114175"/>
                <a:gd name="connsiteY1134" fmla="*/ 358868 h 688612"/>
                <a:gd name="connsiteX1135" fmla="*/ 961836 w 2114175"/>
                <a:gd name="connsiteY1135" fmla="*/ 333209 h 688612"/>
                <a:gd name="connsiteX1136" fmla="*/ 968136 w 2114175"/>
                <a:gd name="connsiteY1136" fmla="*/ 331352 h 688612"/>
                <a:gd name="connsiteX1137" fmla="*/ 205597 w 2114175"/>
                <a:gd name="connsiteY1137" fmla="*/ 331352 h 688612"/>
                <a:gd name="connsiteX1138" fmla="*/ 211894 w 2114175"/>
                <a:gd name="connsiteY1138" fmla="*/ 333209 h 688612"/>
                <a:gd name="connsiteX1139" fmla="*/ 236737 w 2114175"/>
                <a:gd name="connsiteY1139" fmla="*/ 350893 h 688612"/>
                <a:gd name="connsiteX1140" fmla="*/ 236737 w 2114175"/>
                <a:gd name="connsiteY1140" fmla="*/ 359861 h 688612"/>
                <a:gd name="connsiteX1141" fmla="*/ 200693 w 2114175"/>
                <a:gd name="connsiteY1141" fmla="*/ 385520 h 688612"/>
                <a:gd name="connsiteX1142" fmla="*/ 188094 w 2114175"/>
                <a:gd name="connsiteY1142" fmla="*/ 385520 h 688612"/>
                <a:gd name="connsiteX1143" fmla="*/ 163252 w 2114175"/>
                <a:gd name="connsiteY1143" fmla="*/ 367836 h 688612"/>
                <a:gd name="connsiteX1144" fmla="*/ 163252 w 2114175"/>
                <a:gd name="connsiteY1144" fmla="*/ 358868 h 688612"/>
                <a:gd name="connsiteX1145" fmla="*/ 199297 w 2114175"/>
                <a:gd name="connsiteY1145" fmla="*/ 333209 h 688612"/>
                <a:gd name="connsiteX1146" fmla="*/ 205597 w 2114175"/>
                <a:gd name="connsiteY1146" fmla="*/ 331352 h 688612"/>
                <a:gd name="connsiteX1147" fmla="*/ 1846506 w 2114175"/>
                <a:gd name="connsiteY1147" fmla="*/ 325231 h 688612"/>
                <a:gd name="connsiteX1148" fmla="*/ 1852543 w 2114175"/>
                <a:gd name="connsiteY1148" fmla="*/ 327240 h 688612"/>
                <a:gd name="connsiteX1149" fmla="*/ 1859510 w 2114175"/>
                <a:gd name="connsiteY1149" fmla="*/ 332659 h 688612"/>
                <a:gd name="connsiteX1150" fmla="*/ 1858964 w 2114175"/>
                <a:gd name="connsiteY1150" fmla="*/ 341415 h 688612"/>
                <a:gd name="connsiteX1151" fmla="*/ 1851349 w 2114175"/>
                <a:gd name="connsiteY1151" fmla="*/ 346375 h 688612"/>
                <a:gd name="connsiteX1152" fmla="*/ 1839048 w 2114175"/>
                <a:gd name="connsiteY1152" fmla="*/ 345987 h 688612"/>
                <a:gd name="connsiteX1153" fmla="*/ 1832082 w 2114175"/>
                <a:gd name="connsiteY1153" fmla="*/ 340566 h 688612"/>
                <a:gd name="connsiteX1154" fmla="*/ 1832628 w 2114175"/>
                <a:gd name="connsiteY1154" fmla="*/ 331810 h 688612"/>
                <a:gd name="connsiteX1155" fmla="*/ 1840242 w 2114175"/>
                <a:gd name="connsiteY1155" fmla="*/ 326850 h 688612"/>
                <a:gd name="connsiteX1156" fmla="*/ 1846506 w 2114175"/>
                <a:gd name="connsiteY1156" fmla="*/ 325231 h 688612"/>
                <a:gd name="connsiteX1157" fmla="*/ 1083966 w 2114175"/>
                <a:gd name="connsiteY1157" fmla="*/ 325231 h 688612"/>
                <a:gd name="connsiteX1158" fmla="*/ 1090004 w 2114175"/>
                <a:gd name="connsiteY1158" fmla="*/ 327240 h 688612"/>
                <a:gd name="connsiteX1159" fmla="*/ 1096971 w 2114175"/>
                <a:gd name="connsiteY1159" fmla="*/ 332659 h 688612"/>
                <a:gd name="connsiteX1160" fmla="*/ 1096425 w 2114175"/>
                <a:gd name="connsiteY1160" fmla="*/ 341415 h 688612"/>
                <a:gd name="connsiteX1161" fmla="*/ 1088811 w 2114175"/>
                <a:gd name="connsiteY1161" fmla="*/ 346375 h 688612"/>
                <a:gd name="connsiteX1162" fmla="*/ 1076510 w 2114175"/>
                <a:gd name="connsiteY1162" fmla="*/ 345987 h 688612"/>
                <a:gd name="connsiteX1163" fmla="*/ 1069544 w 2114175"/>
                <a:gd name="connsiteY1163" fmla="*/ 340566 h 688612"/>
                <a:gd name="connsiteX1164" fmla="*/ 1070089 w 2114175"/>
                <a:gd name="connsiteY1164" fmla="*/ 331810 h 688612"/>
                <a:gd name="connsiteX1165" fmla="*/ 1077702 w 2114175"/>
                <a:gd name="connsiteY1165" fmla="*/ 326850 h 688612"/>
                <a:gd name="connsiteX1166" fmla="*/ 1083966 w 2114175"/>
                <a:gd name="connsiteY1166" fmla="*/ 325231 h 688612"/>
                <a:gd name="connsiteX1167" fmla="*/ 322871 w 2114175"/>
                <a:gd name="connsiteY1167" fmla="*/ 325231 h 688612"/>
                <a:gd name="connsiteX1168" fmla="*/ 328910 w 2114175"/>
                <a:gd name="connsiteY1168" fmla="*/ 327240 h 688612"/>
                <a:gd name="connsiteX1169" fmla="*/ 335875 w 2114175"/>
                <a:gd name="connsiteY1169" fmla="*/ 332659 h 688612"/>
                <a:gd name="connsiteX1170" fmla="*/ 335330 w 2114175"/>
                <a:gd name="connsiteY1170" fmla="*/ 341415 h 688612"/>
                <a:gd name="connsiteX1171" fmla="*/ 327715 w 2114175"/>
                <a:gd name="connsiteY1171" fmla="*/ 346375 h 688612"/>
                <a:gd name="connsiteX1172" fmla="*/ 315414 w 2114175"/>
                <a:gd name="connsiteY1172" fmla="*/ 345987 h 688612"/>
                <a:gd name="connsiteX1173" fmla="*/ 308448 w 2114175"/>
                <a:gd name="connsiteY1173" fmla="*/ 340566 h 688612"/>
                <a:gd name="connsiteX1174" fmla="*/ 308993 w 2114175"/>
                <a:gd name="connsiteY1174" fmla="*/ 331810 h 688612"/>
                <a:gd name="connsiteX1175" fmla="*/ 316608 w 2114175"/>
                <a:gd name="connsiteY1175" fmla="*/ 326850 h 688612"/>
                <a:gd name="connsiteX1176" fmla="*/ 322871 w 2114175"/>
                <a:gd name="connsiteY1176" fmla="*/ 325231 h 688612"/>
                <a:gd name="connsiteX1177" fmla="*/ 91815 w 2114175"/>
                <a:gd name="connsiteY1177" fmla="*/ 321354 h 688612"/>
                <a:gd name="connsiteX1178" fmla="*/ 96969 w 2114175"/>
                <a:gd name="connsiteY1178" fmla="*/ 322925 h 688612"/>
                <a:gd name="connsiteX1179" fmla="*/ 104928 w 2114175"/>
                <a:gd name="connsiteY1179" fmla="*/ 328726 h 688612"/>
                <a:gd name="connsiteX1180" fmla="*/ 104767 w 2114175"/>
                <a:gd name="connsiteY1180" fmla="*/ 338403 h 688612"/>
                <a:gd name="connsiteX1181" fmla="*/ 83931 w 2114175"/>
                <a:gd name="connsiteY1181" fmla="*/ 352889 h 688612"/>
                <a:gd name="connsiteX1182" fmla="*/ 1613840 w 2114175"/>
                <a:gd name="connsiteY1182" fmla="*/ 320864 h 688612"/>
                <a:gd name="connsiteX1183" fmla="*/ 1620603 w 2114175"/>
                <a:gd name="connsiteY1183" fmla="*/ 322925 h 688612"/>
                <a:gd name="connsiteX1184" fmla="*/ 1628562 w 2114175"/>
                <a:gd name="connsiteY1184" fmla="*/ 328726 h 688612"/>
                <a:gd name="connsiteX1185" fmla="*/ 1628401 w 2114175"/>
                <a:gd name="connsiteY1185" fmla="*/ 338403 h 688612"/>
                <a:gd name="connsiteX1186" fmla="*/ 1592909 w 2114175"/>
                <a:gd name="connsiteY1186" fmla="*/ 363079 h 688612"/>
                <a:gd name="connsiteX1187" fmla="*/ 1579315 w 2114175"/>
                <a:gd name="connsiteY1187" fmla="*/ 362967 h 688612"/>
                <a:gd name="connsiteX1188" fmla="*/ 1571357 w 2114175"/>
                <a:gd name="connsiteY1188" fmla="*/ 357165 h 688612"/>
                <a:gd name="connsiteX1189" fmla="*/ 1571517 w 2114175"/>
                <a:gd name="connsiteY1189" fmla="*/ 347489 h 688612"/>
                <a:gd name="connsiteX1190" fmla="*/ 1607010 w 2114175"/>
                <a:gd name="connsiteY1190" fmla="*/ 322811 h 688612"/>
                <a:gd name="connsiteX1191" fmla="*/ 1613840 w 2114175"/>
                <a:gd name="connsiteY1191" fmla="*/ 320864 h 688612"/>
                <a:gd name="connsiteX1192" fmla="*/ 852745 w 2114175"/>
                <a:gd name="connsiteY1192" fmla="*/ 320864 h 688612"/>
                <a:gd name="connsiteX1193" fmla="*/ 859507 w 2114175"/>
                <a:gd name="connsiteY1193" fmla="*/ 322925 h 688612"/>
                <a:gd name="connsiteX1194" fmla="*/ 867468 w 2114175"/>
                <a:gd name="connsiteY1194" fmla="*/ 328726 h 688612"/>
                <a:gd name="connsiteX1195" fmla="*/ 867307 w 2114175"/>
                <a:gd name="connsiteY1195" fmla="*/ 338403 h 688612"/>
                <a:gd name="connsiteX1196" fmla="*/ 831813 w 2114175"/>
                <a:gd name="connsiteY1196" fmla="*/ 363079 h 688612"/>
                <a:gd name="connsiteX1197" fmla="*/ 818220 w 2114175"/>
                <a:gd name="connsiteY1197" fmla="*/ 362967 h 688612"/>
                <a:gd name="connsiteX1198" fmla="*/ 810261 w 2114175"/>
                <a:gd name="connsiteY1198" fmla="*/ 357165 h 688612"/>
                <a:gd name="connsiteX1199" fmla="*/ 810421 w 2114175"/>
                <a:gd name="connsiteY1199" fmla="*/ 347489 h 688612"/>
                <a:gd name="connsiteX1200" fmla="*/ 845916 w 2114175"/>
                <a:gd name="connsiteY1200" fmla="*/ 322811 h 688612"/>
                <a:gd name="connsiteX1201" fmla="*/ 852745 w 2114175"/>
                <a:gd name="connsiteY1201" fmla="*/ 320864 h 688612"/>
                <a:gd name="connsiteX1202" fmla="*/ 1425175 w 2114175"/>
                <a:gd name="connsiteY1202" fmla="*/ 292538 h 688612"/>
                <a:gd name="connsiteX1203" fmla="*/ 1434437 w 2114175"/>
                <a:gd name="connsiteY1203" fmla="*/ 295269 h 688612"/>
                <a:gd name="connsiteX1204" fmla="*/ 1497069 w 2114175"/>
                <a:gd name="connsiteY1204" fmla="*/ 339855 h 688612"/>
                <a:gd name="connsiteX1205" fmla="*/ 1497069 w 2114175"/>
                <a:gd name="connsiteY1205" fmla="*/ 353043 h 688612"/>
                <a:gd name="connsiteX1206" fmla="*/ 1418802 w 2114175"/>
                <a:gd name="connsiteY1206" fmla="*/ 408757 h 688612"/>
                <a:gd name="connsiteX1207" fmla="*/ 1400277 w 2114175"/>
                <a:gd name="connsiteY1207" fmla="*/ 408757 h 688612"/>
                <a:gd name="connsiteX1208" fmla="*/ 1337645 w 2114175"/>
                <a:gd name="connsiteY1208" fmla="*/ 364172 h 688612"/>
                <a:gd name="connsiteX1209" fmla="*/ 1337645 w 2114175"/>
                <a:gd name="connsiteY1209" fmla="*/ 350984 h 688612"/>
                <a:gd name="connsiteX1210" fmla="*/ 1415912 w 2114175"/>
                <a:gd name="connsiteY1210" fmla="*/ 295269 h 688612"/>
                <a:gd name="connsiteX1211" fmla="*/ 1425175 w 2114175"/>
                <a:gd name="connsiteY1211" fmla="*/ 292538 h 688612"/>
                <a:gd name="connsiteX1212" fmla="*/ 664079 w 2114175"/>
                <a:gd name="connsiteY1212" fmla="*/ 292538 h 688612"/>
                <a:gd name="connsiteX1213" fmla="*/ 673341 w 2114175"/>
                <a:gd name="connsiteY1213" fmla="*/ 295269 h 688612"/>
                <a:gd name="connsiteX1214" fmla="*/ 735973 w 2114175"/>
                <a:gd name="connsiteY1214" fmla="*/ 339855 h 688612"/>
                <a:gd name="connsiteX1215" fmla="*/ 735973 w 2114175"/>
                <a:gd name="connsiteY1215" fmla="*/ 353043 h 688612"/>
                <a:gd name="connsiteX1216" fmla="*/ 657707 w 2114175"/>
                <a:gd name="connsiteY1216" fmla="*/ 408757 h 688612"/>
                <a:gd name="connsiteX1217" fmla="*/ 639182 w 2114175"/>
                <a:gd name="connsiteY1217" fmla="*/ 408757 h 688612"/>
                <a:gd name="connsiteX1218" fmla="*/ 576549 w 2114175"/>
                <a:gd name="connsiteY1218" fmla="*/ 364172 h 688612"/>
                <a:gd name="connsiteX1219" fmla="*/ 576549 w 2114175"/>
                <a:gd name="connsiteY1219" fmla="*/ 350984 h 688612"/>
                <a:gd name="connsiteX1220" fmla="*/ 654817 w 2114175"/>
                <a:gd name="connsiteY1220" fmla="*/ 295269 h 688612"/>
                <a:gd name="connsiteX1221" fmla="*/ 664079 w 2114175"/>
                <a:gd name="connsiteY1221" fmla="*/ 292538 h 688612"/>
                <a:gd name="connsiteX1222" fmla="*/ 1974447 w 2114175"/>
                <a:gd name="connsiteY1222" fmla="*/ 290488 h 688612"/>
                <a:gd name="connsiteX1223" fmla="*/ 1983705 w 2114175"/>
                <a:gd name="connsiteY1223" fmla="*/ 293218 h 688612"/>
                <a:gd name="connsiteX1224" fmla="*/ 2022626 w 2114175"/>
                <a:gd name="connsiteY1224" fmla="*/ 320924 h 688612"/>
                <a:gd name="connsiteX1225" fmla="*/ 2030110 w 2114175"/>
                <a:gd name="connsiteY1225" fmla="*/ 350859 h 688612"/>
                <a:gd name="connsiteX1226" fmla="*/ 2001038 w 2114175"/>
                <a:gd name="connsiteY1226" fmla="*/ 371554 h 688612"/>
                <a:gd name="connsiteX1227" fmla="*/ 1982522 w 2114175"/>
                <a:gd name="connsiteY1227" fmla="*/ 371554 h 688612"/>
                <a:gd name="connsiteX1228" fmla="*/ 1928093 w 2114175"/>
                <a:gd name="connsiteY1228" fmla="*/ 332807 h 688612"/>
                <a:gd name="connsiteX1229" fmla="*/ 1928093 w 2114175"/>
                <a:gd name="connsiteY1229" fmla="*/ 319626 h 688612"/>
                <a:gd name="connsiteX1230" fmla="*/ 1965190 w 2114175"/>
                <a:gd name="connsiteY1230" fmla="*/ 293218 h 688612"/>
                <a:gd name="connsiteX1231" fmla="*/ 1974447 w 2114175"/>
                <a:gd name="connsiteY1231" fmla="*/ 290488 h 688612"/>
                <a:gd name="connsiteX1232" fmla="*/ 1211908 w 2114175"/>
                <a:gd name="connsiteY1232" fmla="*/ 290488 h 688612"/>
                <a:gd name="connsiteX1233" fmla="*/ 1221166 w 2114175"/>
                <a:gd name="connsiteY1233" fmla="*/ 293218 h 688612"/>
                <a:gd name="connsiteX1234" fmla="*/ 1275596 w 2114175"/>
                <a:gd name="connsiteY1234" fmla="*/ 331965 h 688612"/>
                <a:gd name="connsiteX1235" fmla="*/ 1275596 w 2114175"/>
                <a:gd name="connsiteY1235" fmla="*/ 345145 h 688612"/>
                <a:gd name="connsiteX1236" fmla="*/ 1238500 w 2114175"/>
                <a:gd name="connsiteY1236" fmla="*/ 371554 h 688612"/>
                <a:gd name="connsiteX1237" fmla="*/ 1219984 w 2114175"/>
                <a:gd name="connsiteY1237" fmla="*/ 371554 h 688612"/>
                <a:gd name="connsiteX1238" fmla="*/ 1165553 w 2114175"/>
                <a:gd name="connsiteY1238" fmla="*/ 332807 h 688612"/>
                <a:gd name="connsiteX1239" fmla="*/ 1165553 w 2114175"/>
                <a:gd name="connsiteY1239" fmla="*/ 319626 h 688612"/>
                <a:gd name="connsiteX1240" fmla="*/ 1202650 w 2114175"/>
                <a:gd name="connsiteY1240" fmla="*/ 293218 h 688612"/>
                <a:gd name="connsiteX1241" fmla="*/ 1211908 w 2114175"/>
                <a:gd name="connsiteY1241" fmla="*/ 290488 h 688612"/>
                <a:gd name="connsiteX1242" fmla="*/ 450813 w 2114175"/>
                <a:gd name="connsiteY1242" fmla="*/ 290488 h 688612"/>
                <a:gd name="connsiteX1243" fmla="*/ 460072 w 2114175"/>
                <a:gd name="connsiteY1243" fmla="*/ 293218 h 688612"/>
                <a:gd name="connsiteX1244" fmla="*/ 514502 w 2114175"/>
                <a:gd name="connsiteY1244" fmla="*/ 331965 h 688612"/>
                <a:gd name="connsiteX1245" fmla="*/ 514502 w 2114175"/>
                <a:gd name="connsiteY1245" fmla="*/ 345145 h 688612"/>
                <a:gd name="connsiteX1246" fmla="*/ 477404 w 2114175"/>
                <a:gd name="connsiteY1246" fmla="*/ 371554 h 688612"/>
                <a:gd name="connsiteX1247" fmla="*/ 458888 w 2114175"/>
                <a:gd name="connsiteY1247" fmla="*/ 371554 h 688612"/>
                <a:gd name="connsiteX1248" fmla="*/ 404457 w 2114175"/>
                <a:gd name="connsiteY1248" fmla="*/ 332807 h 688612"/>
                <a:gd name="connsiteX1249" fmla="*/ 404457 w 2114175"/>
                <a:gd name="connsiteY1249" fmla="*/ 319626 h 688612"/>
                <a:gd name="connsiteX1250" fmla="*/ 441556 w 2114175"/>
                <a:gd name="connsiteY1250" fmla="*/ 293218 h 688612"/>
                <a:gd name="connsiteX1251" fmla="*/ 450813 w 2114175"/>
                <a:gd name="connsiteY1251" fmla="*/ 290488 h 688612"/>
                <a:gd name="connsiteX1252" fmla="*/ 1889832 w 2114175"/>
                <a:gd name="connsiteY1252" fmla="*/ 289007 h 688612"/>
                <a:gd name="connsiteX1253" fmla="*/ 1897565 w 2114175"/>
                <a:gd name="connsiteY1253" fmla="*/ 291187 h 688612"/>
                <a:gd name="connsiteX1254" fmla="*/ 1906813 w 2114175"/>
                <a:gd name="connsiteY1254" fmla="*/ 297568 h 688612"/>
                <a:gd name="connsiteX1255" fmla="*/ 1907052 w 2114175"/>
                <a:gd name="connsiteY1255" fmla="*/ 308505 h 688612"/>
                <a:gd name="connsiteX1256" fmla="*/ 1881864 w 2114175"/>
                <a:gd name="connsiteY1256" fmla="*/ 327005 h 688612"/>
                <a:gd name="connsiteX1257" fmla="*/ 1866498 w 2114175"/>
                <a:gd name="connsiteY1257" fmla="*/ 327176 h 688612"/>
                <a:gd name="connsiteX1258" fmla="*/ 1857251 w 2114175"/>
                <a:gd name="connsiteY1258" fmla="*/ 320796 h 688612"/>
                <a:gd name="connsiteX1259" fmla="*/ 1857012 w 2114175"/>
                <a:gd name="connsiteY1259" fmla="*/ 309858 h 688612"/>
                <a:gd name="connsiteX1260" fmla="*/ 1882199 w 2114175"/>
                <a:gd name="connsiteY1260" fmla="*/ 291358 h 688612"/>
                <a:gd name="connsiteX1261" fmla="*/ 1889832 w 2114175"/>
                <a:gd name="connsiteY1261" fmla="*/ 289007 h 688612"/>
                <a:gd name="connsiteX1262" fmla="*/ 1127293 w 2114175"/>
                <a:gd name="connsiteY1262" fmla="*/ 289007 h 688612"/>
                <a:gd name="connsiteX1263" fmla="*/ 1135026 w 2114175"/>
                <a:gd name="connsiteY1263" fmla="*/ 291187 h 688612"/>
                <a:gd name="connsiteX1264" fmla="*/ 1144274 w 2114175"/>
                <a:gd name="connsiteY1264" fmla="*/ 297568 h 688612"/>
                <a:gd name="connsiteX1265" fmla="*/ 1144514 w 2114175"/>
                <a:gd name="connsiteY1265" fmla="*/ 308505 h 688612"/>
                <a:gd name="connsiteX1266" fmla="*/ 1119325 w 2114175"/>
                <a:gd name="connsiteY1266" fmla="*/ 327005 h 688612"/>
                <a:gd name="connsiteX1267" fmla="*/ 1103960 w 2114175"/>
                <a:gd name="connsiteY1267" fmla="*/ 327176 h 688612"/>
                <a:gd name="connsiteX1268" fmla="*/ 1094713 w 2114175"/>
                <a:gd name="connsiteY1268" fmla="*/ 320796 h 688612"/>
                <a:gd name="connsiteX1269" fmla="*/ 1094473 w 2114175"/>
                <a:gd name="connsiteY1269" fmla="*/ 309858 h 688612"/>
                <a:gd name="connsiteX1270" fmla="*/ 1119660 w 2114175"/>
                <a:gd name="connsiteY1270" fmla="*/ 291358 h 688612"/>
                <a:gd name="connsiteX1271" fmla="*/ 1127293 w 2114175"/>
                <a:gd name="connsiteY1271" fmla="*/ 289007 h 688612"/>
                <a:gd name="connsiteX1272" fmla="*/ 366199 w 2114175"/>
                <a:gd name="connsiteY1272" fmla="*/ 289007 h 688612"/>
                <a:gd name="connsiteX1273" fmla="*/ 373930 w 2114175"/>
                <a:gd name="connsiteY1273" fmla="*/ 291187 h 688612"/>
                <a:gd name="connsiteX1274" fmla="*/ 383179 w 2114175"/>
                <a:gd name="connsiteY1274" fmla="*/ 297568 h 688612"/>
                <a:gd name="connsiteX1275" fmla="*/ 383418 w 2114175"/>
                <a:gd name="connsiteY1275" fmla="*/ 308505 h 688612"/>
                <a:gd name="connsiteX1276" fmla="*/ 358231 w 2114175"/>
                <a:gd name="connsiteY1276" fmla="*/ 327005 h 688612"/>
                <a:gd name="connsiteX1277" fmla="*/ 342865 w 2114175"/>
                <a:gd name="connsiteY1277" fmla="*/ 327176 h 688612"/>
                <a:gd name="connsiteX1278" fmla="*/ 333617 w 2114175"/>
                <a:gd name="connsiteY1278" fmla="*/ 320796 h 688612"/>
                <a:gd name="connsiteX1279" fmla="*/ 333378 w 2114175"/>
                <a:gd name="connsiteY1279" fmla="*/ 309858 h 688612"/>
                <a:gd name="connsiteX1280" fmla="*/ 358565 w 2114175"/>
                <a:gd name="connsiteY1280" fmla="*/ 291358 h 688612"/>
                <a:gd name="connsiteX1281" fmla="*/ 366199 w 2114175"/>
                <a:gd name="connsiteY1281" fmla="*/ 289007 h 688612"/>
                <a:gd name="connsiteX1282" fmla="*/ 1761250 w 2114175"/>
                <a:gd name="connsiteY1282" fmla="*/ 288774 h 688612"/>
                <a:gd name="connsiteX1283" fmla="*/ 1795564 w 2114175"/>
                <a:gd name="connsiteY1283" fmla="*/ 288776 h 688612"/>
                <a:gd name="connsiteX1284" fmla="*/ 1814768 w 2114175"/>
                <a:gd name="connsiteY1284" fmla="*/ 302446 h 688612"/>
                <a:gd name="connsiteX1285" fmla="*/ 1814768 w 2114175"/>
                <a:gd name="connsiteY1285" fmla="*/ 318647 h 688612"/>
                <a:gd name="connsiteX1286" fmla="*/ 1795565 w 2114175"/>
                <a:gd name="connsiteY1286" fmla="*/ 332316 h 688612"/>
                <a:gd name="connsiteX1287" fmla="*/ 1761250 w 2114175"/>
                <a:gd name="connsiteY1287" fmla="*/ 332316 h 688612"/>
                <a:gd name="connsiteX1288" fmla="*/ 1742047 w 2114175"/>
                <a:gd name="connsiteY1288" fmla="*/ 318647 h 688612"/>
                <a:gd name="connsiteX1289" fmla="*/ 1742047 w 2114175"/>
                <a:gd name="connsiteY1289" fmla="*/ 302444 h 688612"/>
                <a:gd name="connsiteX1290" fmla="*/ 1761250 w 2114175"/>
                <a:gd name="connsiteY1290" fmla="*/ 288774 h 688612"/>
                <a:gd name="connsiteX1291" fmla="*/ 1000155 w 2114175"/>
                <a:gd name="connsiteY1291" fmla="*/ 288774 h 688612"/>
                <a:gd name="connsiteX1292" fmla="*/ 1034469 w 2114175"/>
                <a:gd name="connsiteY1292" fmla="*/ 288776 h 688612"/>
                <a:gd name="connsiteX1293" fmla="*/ 1053672 w 2114175"/>
                <a:gd name="connsiteY1293" fmla="*/ 302446 h 688612"/>
                <a:gd name="connsiteX1294" fmla="*/ 1053672 w 2114175"/>
                <a:gd name="connsiteY1294" fmla="*/ 318647 h 688612"/>
                <a:gd name="connsiteX1295" fmla="*/ 1034469 w 2114175"/>
                <a:gd name="connsiteY1295" fmla="*/ 332316 h 688612"/>
                <a:gd name="connsiteX1296" fmla="*/ 1000155 w 2114175"/>
                <a:gd name="connsiteY1296" fmla="*/ 332316 h 688612"/>
                <a:gd name="connsiteX1297" fmla="*/ 980953 w 2114175"/>
                <a:gd name="connsiteY1297" fmla="*/ 318647 h 688612"/>
                <a:gd name="connsiteX1298" fmla="*/ 980953 w 2114175"/>
                <a:gd name="connsiteY1298" fmla="*/ 302444 h 688612"/>
                <a:gd name="connsiteX1299" fmla="*/ 1000155 w 2114175"/>
                <a:gd name="connsiteY1299" fmla="*/ 288774 h 688612"/>
                <a:gd name="connsiteX1300" fmla="*/ 237616 w 2114175"/>
                <a:gd name="connsiteY1300" fmla="*/ 288774 h 688612"/>
                <a:gd name="connsiteX1301" fmla="*/ 271930 w 2114175"/>
                <a:gd name="connsiteY1301" fmla="*/ 288776 h 688612"/>
                <a:gd name="connsiteX1302" fmla="*/ 291133 w 2114175"/>
                <a:gd name="connsiteY1302" fmla="*/ 302446 h 688612"/>
                <a:gd name="connsiteX1303" fmla="*/ 291133 w 2114175"/>
                <a:gd name="connsiteY1303" fmla="*/ 318647 h 688612"/>
                <a:gd name="connsiteX1304" fmla="*/ 271931 w 2114175"/>
                <a:gd name="connsiteY1304" fmla="*/ 332316 h 688612"/>
                <a:gd name="connsiteX1305" fmla="*/ 237616 w 2114175"/>
                <a:gd name="connsiteY1305" fmla="*/ 332316 h 688612"/>
                <a:gd name="connsiteX1306" fmla="*/ 218413 w 2114175"/>
                <a:gd name="connsiteY1306" fmla="*/ 318647 h 688612"/>
                <a:gd name="connsiteX1307" fmla="*/ 218413 w 2114175"/>
                <a:gd name="connsiteY1307" fmla="*/ 302444 h 688612"/>
                <a:gd name="connsiteX1308" fmla="*/ 237616 w 2114175"/>
                <a:gd name="connsiteY1308" fmla="*/ 288774 h 688612"/>
                <a:gd name="connsiteX1309" fmla="*/ 101579 w 2114175"/>
                <a:gd name="connsiteY1309" fmla="*/ 282296 h 688612"/>
                <a:gd name="connsiteX1310" fmla="*/ 102088 w 2114175"/>
                <a:gd name="connsiteY1310" fmla="*/ 284158 h 688612"/>
                <a:gd name="connsiteX1311" fmla="*/ 102716 w 2114175"/>
                <a:gd name="connsiteY1311" fmla="*/ 284158 h 688612"/>
                <a:gd name="connsiteX1312" fmla="*/ 102828 w 2114175"/>
                <a:gd name="connsiteY1312" fmla="*/ 284569 h 688612"/>
                <a:gd name="connsiteX1313" fmla="*/ 102401 w 2114175"/>
                <a:gd name="connsiteY1313" fmla="*/ 285303 h 688612"/>
                <a:gd name="connsiteX1314" fmla="*/ 102828 w 2114175"/>
                <a:gd name="connsiteY1314" fmla="*/ 286863 h 688612"/>
                <a:gd name="connsiteX1315" fmla="*/ 101493 w 2114175"/>
                <a:gd name="connsiteY1315" fmla="*/ 286863 h 688612"/>
                <a:gd name="connsiteX1316" fmla="*/ 99642 w 2114175"/>
                <a:gd name="connsiteY1316" fmla="*/ 290045 h 688612"/>
                <a:gd name="connsiteX1317" fmla="*/ 2011044 w 2114175"/>
                <a:gd name="connsiteY1317" fmla="*/ 274594 h 688612"/>
                <a:gd name="connsiteX1318" fmla="*/ 2018988 w 2114175"/>
                <a:gd name="connsiteY1318" fmla="*/ 306370 h 688612"/>
                <a:gd name="connsiteX1319" fmla="*/ 2014895 w 2114175"/>
                <a:gd name="connsiteY1319" fmla="*/ 303457 h 688612"/>
                <a:gd name="connsiteX1320" fmla="*/ 2005239 w 2114175"/>
                <a:gd name="connsiteY1320" fmla="*/ 286863 h 688612"/>
                <a:gd name="connsiteX1321" fmla="*/ 2003905 w 2114175"/>
                <a:gd name="connsiteY1321" fmla="*/ 286863 h 688612"/>
                <a:gd name="connsiteX1322" fmla="*/ 2004572 w 2114175"/>
                <a:gd name="connsiteY1322" fmla="*/ 285717 h 688612"/>
                <a:gd name="connsiteX1323" fmla="*/ 2003905 w 2114175"/>
                <a:gd name="connsiteY1323" fmla="*/ 284569 h 688612"/>
                <a:gd name="connsiteX1324" fmla="*/ 2004017 w 2114175"/>
                <a:gd name="connsiteY1324" fmla="*/ 284158 h 688612"/>
                <a:gd name="connsiteX1325" fmla="*/ 2005478 w 2114175"/>
                <a:gd name="connsiteY1325" fmla="*/ 284158 h 688612"/>
                <a:gd name="connsiteX1326" fmla="*/ 1406176 w 2114175"/>
                <a:gd name="connsiteY1326" fmla="*/ 247156 h 688612"/>
                <a:gd name="connsiteX1327" fmla="*/ 1411714 w 2114175"/>
                <a:gd name="connsiteY1327" fmla="*/ 248871 h 688612"/>
                <a:gd name="connsiteX1328" fmla="*/ 1436771 w 2114175"/>
                <a:gd name="connsiteY1328" fmla="*/ 267351 h 688612"/>
                <a:gd name="connsiteX1329" fmla="*/ 1436573 w 2114175"/>
                <a:gd name="connsiteY1329" fmla="*/ 275293 h 688612"/>
                <a:gd name="connsiteX1330" fmla="*/ 1427972 w 2114175"/>
                <a:gd name="connsiteY1330" fmla="*/ 281202 h 688612"/>
                <a:gd name="connsiteX1331" fmla="*/ 1416816 w 2114175"/>
                <a:gd name="connsiteY1331" fmla="*/ 281061 h 688612"/>
                <a:gd name="connsiteX1332" fmla="*/ 1391760 w 2114175"/>
                <a:gd name="connsiteY1332" fmla="*/ 262581 h 688612"/>
                <a:gd name="connsiteX1333" fmla="*/ 1391957 w 2114175"/>
                <a:gd name="connsiteY1333" fmla="*/ 254639 h 688612"/>
                <a:gd name="connsiteX1334" fmla="*/ 1400558 w 2114175"/>
                <a:gd name="connsiteY1334" fmla="*/ 248731 h 688612"/>
                <a:gd name="connsiteX1335" fmla="*/ 1406176 w 2114175"/>
                <a:gd name="connsiteY1335" fmla="*/ 247156 h 688612"/>
                <a:gd name="connsiteX1336" fmla="*/ 645081 w 2114175"/>
                <a:gd name="connsiteY1336" fmla="*/ 247156 h 688612"/>
                <a:gd name="connsiteX1337" fmla="*/ 650619 w 2114175"/>
                <a:gd name="connsiteY1337" fmla="*/ 248871 h 688612"/>
                <a:gd name="connsiteX1338" fmla="*/ 675675 w 2114175"/>
                <a:gd name="connsiteY1338" fmla="*/ 267351 h 688612"/>
                <a:gd name="connsiteX1339" fmla="*/ 675478 w 2114175"/>
                <a:gd name="connsiteY1339" fmla="*/ 275293 h 688612"/>
                <a:gd name="connsiteX1340" fmla="*/ 666877 w 2114175"/>
                <a:gd name="connsiteY1340" fmla="*/ 281202 h 688612"/>
                <a:gd name="connsiteX1341" fmla="*/ 655721 w 2114175"/>
                <a:gd name="connsiteY1341" fmla="*/ 281061 h 688612"/>
                <a:gd name="connsiteX1342" fmla="*/ 630665 w 2114175"/>
                <a:gd name="connsiteY1342" fmla="*/ 262581 h 688612"/>
                <a:gd name="connsiteX1343" fmla="*/ 630862 w 2114175"/>
                <a:gd name="connsiteY1343" fmla="*/ 254639 h 688612"/>
                <a:gd name="connsiteX1344" fmla="*/ 639462 w 2114175"/>
                <a:gd name="connsiteY1344" fmla="*/ 248731 h 688612"/>
                <a:gd name="connsiteX1345" fmla="*/ 645081 w 2114175"/>
                <a:gd name="connsiteY1345" fmla="*/ 247156 h 688612"/>
                <a:gd name="connsiteX1346" fmla="*/ 1955348 w 2114175"/>
                <a:gd name="connsiteY1346" fmla="*/ 232225 h 688612"/>
                <a:gd name="connsiteX1347" fmla="*/ 1961973 w 2114175"/>
                <a:gd name="connsiteY1347" fmla="*/ 232909 h 688612"/>
                <a:gd name="connsiteX1348" fmla="*/ 1988781 w 2114175"/>
                <a:gd name="connsiteY1348" fmla="*/ 239735 h 688612"/>
                <a:gd name="connsiteX1349" fmla="*/ 1998979 w 2114175"/>
                <a:gd name="connsiteY1349" fmla="*/ 255076 h 688612"/>
                <a:gd name="connsiteX1350" fmla="*/ 1990379 w 2114175"/>
                <a:gd name="connsiteY1350" fmla="*/ 272194 h 688612"/>
                <a:gd name="connsiteX1351" fmla="*/ 1968827 w 2114175"/>
                <a:gd name="connsiteY1351" fmla="*/ 279453 h 688612"/>
                <a:gd name="connsiteX1352" fmla="*/ 1942018 w 2114175"/>
                <a:gd name="connsiteY1352" fmla="*/ 272629 h 688612"/>
                <a:gd name="connsiteX1353" fmla="*/ 1931820 w 2114175"/>
                <a:gd name="connsiteY1353" fmla="*/ 257286 h 688612"/>
                <a:gd name="connsiteX1354" fmla="*/ 1940420 w 2114175"/>
                <a:gd name="connsiteY1354" fmla="*/ 240168 h 688612"/>
                <a:gd name="connsiteX1355" fmla="*/ 1955348 w 2114175"/>
                <a:gd name="connsiteY1355" fmla="*/ 232225 h 688612"/>
                <a:gd name="connsiteX1356" fmla="*/ 1192808 w 2114175"/>
                <a:gd name="connsiteY1356" fmla="*/ 232225 h 688612"/>
                <a:gd name="connsiteX1357" fmla="*/ 1199435 w 2114175"/>
                <a:gd name="connsiteY1357" fmla="*/ 232909 h 688612"/>
                <a:gd name="connsiteX1358" fmla="*/ 1226242 w 2114175"/>
                <a:gd name="connsiteY1358" fmla="*/ 239735 h 688612"/>
                <a:gd name="connsiteX1359" fmla="*/ 1236440 w 2114175"/>
                <a:gd name="connsiteY1359" fmla="*/ 255076 h 688612"/>
                <a:gd name="connsiteX1360" fmla="*/ 1227840 w 2114175"/>
                <a:gd name="connsiteY1360" fmla="*/ 272194 h 688612"/>
                <a:gd name="connsiteX1361" fmla="*/ 1206287 w 2114175"/>
                <a:gd name="connsiteY1361" fmla="*/ 279453 h 688612"/>
                <a:gd name="connsiteX1362" fmla="*/ 1179479 w 2114175"/>
                <a:gd name="connsiteY1362" fmla="*/ 272629 h 688612"/>
                <a:gd name="connsiteX1363" fmla="*/ 1169281 w 2114175"/>
                <a:gd name="connsiteY1363" fmla="*/ 257286 h 688612"/>
                <a:gd name="connsiteX1364" fmla="*/ 1177882 w 2114175"/>
                <a:gd name="connsiteY1364" fmla="*/ 240168 h 688612"/>
                <a:gd name="connsiteX1365" fmla="*/ 1192808 w 2114175"/>
                <a:gd name="connsiteY1365" fmla="*/ 232225 h 688612"/>
                <a:gd name="connsiteX1366" fmla="*/ 431714 w 2114175"/>
                <a:gd name="connsiteY1366" fmla="*/ 232225 h 688612"/>
                <a:gd name="connsiteX1367" fmla="*/ 438339 w 2114175"/>
                <a:gd name="connsiteY1367" fmla="*/ 232909 h 688612"/>
                <a:gd name="connsiteX1368" fmla="*/ 465147 w 2114175"/>
                <a:gd name="connsiteY1368" fmla="*/ 239735 h 688612"/>
                <a:gd name="connsiteX1369" fmla="*/ 475344 w 2114175"/>
                <a:gd name="connsiteY1369" fmla="*/ 255076 h 688612"/>
                <a:gd name="connsiteX1370" fmla="*/ 466744 w 2114175"/>
                <a:gd name="connsiteY1370" fmla="*/ 272194 h 688612"/>
                <a:gd name="connsiteX1371" fmla="*/ 445193 w 2114175"/>
                <a:gd name="connsiteY1371" fmla="*/ 279453 h 688612"/>
                <a:gd name="connsiteX1372" fmla="*/ 418384 w 2114175"/>
                <a:gd name="connsiteY1372" fmla="*/ 272629 h 688612"/>
                <a:gd name="connsiteX1373" fmla="*/ 408187 w 2114175"/>
                <a:gd name="connsiteY1373" fmla="*/ 257286 h 688612"/>
                <a:gd name="connsiteX1374" fmla="*/ 416787 w 2114175"/>
                <a:gd name="connsiteY1374" fmla="*/ 240168 h 688612"/>
                <a:gd name="connsiteX1375" fmla="*/ 431714 w 2114175"/>
                <a:gd name="connsiteY1375" fmla="*/ 232225 h 688612"/>
                <a:gd name="connsiteX1376" fmla="*/ 1548752 w 2114175"/>
                <a:gd name="connsiteY1376" fmla="*/ 231544 h 688612"/>
                <a:gd name="connsiteX1377" fmla="*/ 1575284 w 2114175"/>
                <a:gd name="connsiteY1377" fmla="*/ 239366 h 688612"/>
                <a:gd name="connsiteX1378" fmla="*/ 1615473 w 2114175"/>
                <a:gd name="connsiteY1378" fmla="*/ 267976 h 688612"/>
                <a:gd name="connsiteX1379" fmla="*/ 1623715 w 2114175"/>
                <a:gd name="connsiteY1379" fmla="*/ 276812 h 688612"/>
                <a:gd name="connsiteX1380" fmla="*/ 1625722 w 2114175"/>
                <a:gd name="connsiteY1380" fmla="*/ 284158 h 688612"/>
                <a:gd name="connsiteX1381" fmla="*/ 1626350 w 2114175"/>
                <a:gd name="connsiteY1381" fmla="*/ 284158 h 688612"/>
                <a:gd name="connsiteX1382" fmla="*/ 1626461 w 2114175"/>
                <a:gd name="connsiteY1382" fmla="*/ 284569 h 688612"/>
                <a:gd name="connsiteX1383" fmla="*/ 1626036 w 2114175"/>
                <a:gd name="connsiteY1383" fmla="*/ 285302 h 688612"/>
                <a:gd name="connsiteX1384" fmla="*/ 1626461 w 2114175"/>
                <a:gd name="connsiteY1384" fmla="*/ 286863 h 688612"/>
                <a:gd name="connsiteX1385" fmla="*/ 1625127 w 2114175"/>
                <a:gd name="connsiteY1385" fmla="*/ 286863 h 688612"/>
                <a:gd name="connsiteX1386" fmla="*/ 1615473 w 2114175"/>
                <a:gd name="connsiteY1386" fmla="*/ 303457 h 688612"/>
                <a:gd name="connsiteX1387" fmla="*/ 1575284 w 2114175"/>
                <a:gd name="connsiteY1387" fmla="*/ 332066 h 688612"/>
                <a:gd name="connsiteX1388" fmla="*/ 1522218 w 2114175"/>
                <a:gd name="connsiteY1388" fmla="*/ 332066 h 688612"/>
                <a:gd name="connsiteX1389" fmla="*/ 1482030 w 2114175"/>
                <a:gd name="connsiteY1389" fmla="*/ 303457 h 688612"/>
                <a:gd name="connsiteX1390" fmla="*/ 1472374 w 2114175"/>
                <a:gd name="connsiteY1390" fmla="*/ 286863 h 688612"/>
                <a:gd name="connsiteX1391" fmla="*/ 1471040 w 2114175"/>
                <a:gd name="connsiteY1391" fmla="*/ 286863 h 688612"/>
                <a:gd name="connsiteX1392" fmla="*/ 1471467 w 2114175"/>
                <a:gd name="connsiteY1392" fmla="*/ 285302 h 688612"/>
                <a:gd name="connsiteX1393" fmla="*/ 1471040 w 2114175"/>
                <a:gd name="connsiteY1393" fmla="*/ 284569 h 688612"/>
                <a:gd name="connsiteX1394" fmla="*/ 1471152 w 2114175"/>
                <a:gd name="connsiteY1394" fmla="*/ 284158 h 688612"/>
                <a:gd name="connsiteX1395" fmla="*/ 1471780 w 2114175"/>
                <a:gd name="connsiteY1395" fmla="*/ 284158 h 688612"/>
                <a:gd name="connsiteX1396" fmla="*/ 1473786 w 2114175"/>
                <a:gd name="connsiteY1396" fmla="*/ 276812 h 688612"/>
                <a:gd name="connsiteX1397" fmla="*/ 1482030 w 2114175"/>
                <a:gd name="connsiteY1397" fmla="*/ 267976 h 688612"/>
                <a:gd name="connsiteX1398" fmla="*/ 1522218 w 2114175"/>
                <a:gd name="connsiteY1398" fmla="*/ 239367 h 688612"/>
                <a:gd name="connsiteX1399" fmla="*/ 1548752 w 2114175"/>
                <a:gd name="connsiteY1399" fmla="*/ 231544 h 688612"/>
                <a:gd name="connsiteX1400" fmla="*/ 1319077 w 2114175"/>
                <a:gd name="connsiteY1400" fmla="*/ 231544 h 688612"/>
                <a:gd name="connsiteX1401" fmla="*/ 1345609 w 2114175"/>
                <a:gd name="connsiteY1401" fmla="*/ 239366 h 688612"/>
                <a:gd name="connsiteX1402" fmla="*/ 1385799 w 2114175"/>
                <a:gd name="connsiteY1402" fmla="*/ 267975 h 688612"/>
                <a:gd name="connsiteX1403" fmla="*/ 1395214 w 2114175"/>
                <a:gd name="connsiteY1403" fmla="*/ 284158 h 688612"/>
                <a:gd name="connsiteX1404" fmla="*/ 1396677 w 2114175"/>
                <a:gd name="connsiteY1404" fmla="*/ 284158 h 688612"/>
                <a:gd name="connsiteX1405" fmla="*/ 1396788 w 2114175"/>
                <a:gd name="connsiteY1405" fmla="*/ 284569 h 688612"/>
                <a:gd name="connsiteX1406" fmla="*/ 1396121 w 2114175"/>
                <a:gd name="connsiteY1406" fmla="*/ 285717 h 688612"/>
                <a:gd name="connsiteX1407" fmla="*/ 1396788 w 2114175"/>
                <a:gd name="connsiteY1407" fmla="*/ 286863 h 688612"/>
                <a:gd name="connsiteX1408" fmla="*/ 1395454 w 2114175"/>
                <a:gd name="connsiteY1408" fmla="*/ 286863 h 688612"/>
                <a:gd name="connsiteX1409" fmla="*/ 1385799 w 2114175"/>
                <a:gd name="connsiteY1409" fmla="*/ 303457 h 688612"/>
                <a:gd name="connsiteX1410" fmla="*/ 1345609 w 2114175"/>
                <a:gd name="connsiteY1410" fmla="*/ 332065 h 688612"/>
                <a:gd name="connsiteX1411" fmla="*/ 1292545 w 2114175"/>
                <a:gd name="connsiteY1411" fmla="*/ 332065 h 688612"/>
                <a:gd name="connsiteX1412" fmla="*/ 1252355 w 2114175"/>
                <a:gd name="connsiteY1412" fmla="*/ 303457 h 688612"/>
                <a:gd name="connsiteX1413" fmla="*/ 1242699 w 2114175"/>
                <a:gd name="connsiteY1413" fmla="*/ 286863 h 688612"/>
                <a:gd name="connsiteX1414" fmla="*/ 1241365 w 2114175"/>
                <a:gd name="connsiteY1414" fmla="*/ 286863 h 688612"/>
                <a:gd name="connsiteX1415" fmla="*/ 1242032 w 2114175"/>
                <a:gd name="connsiteY1415" fmla="*/ 285717 h 688612"/>
                <a:gd name="connsiteX1416" fmla="*/ 1241365 w 2114175"/>
                <a:gd name="connsiteY1416" fmla="*/ 284569 h 688612"/>
                <a:gd name="connsiteX1417" fmla="*/ 1241477 w 2114175"/>
                <a:gd name="connsiteY1417" fmla="*/ 284158 h 688612"/>
                <a:gd name="connsiteX1418" fmla="*/ 1242938 w 2114175"/>
                <a:gd name="connsiteY1418" fmla="*/ 284158 h 688612"/>
                <a:gd name="connsiteX1419" fmla="*/ 1252355 w 2114175"/>
                <a:gd name="connsiteY1419" fmla="*/ 267975 h 688612"/>
                <a:gd name="connsiteX1420" fmla="*/ 1292545 w 2114175"/>
                <a:gd name="connsiteY1420" fmla="*/ 239366 h 688612"/>
                <a:gd name="connsiteX1421" fmla="*/ 1319077 w 2114175"/>
                <a:gd name="connsiteY1421" fmla="*/ 231544 h 688612"/>
                <a:gd name="connsiteX1422" fmla="*/ 787656 w 2114175"/>
                <a:gd name="connsiteY1422" fmla="*/ 231544 h 688612"/>
                <a:gd name="connsiteX1423" fmla="*/ 814188 w 2114175"/>
                <a:gd name="connsiteY1423" fmla="*/ 239366 h 688612"/>
                <a:gd name="connsiteX1424" fmla="*/ 854377 w 2114175"/>
                <a:gd name="connsiteY1424" fmla="*/ 267976 h 688612"/>
                <a:gd name="connsiteX1425" fmla="*/ 862619 w 2114175"/>
                <a:gd name="connsiteY1425" fmla="*/ 276812 h 688612"/>
                <a:gd name="connsiteX1426" fmla="*/ 864628 w 2114175"/>
                <a:gd name="connsiteY1426" fmla="*/ 284158 h 688612"/>
                <a:gd name="connsiteX1427" fmla="*/ 865254 w 2114175"/>
                <a:gd name="connsiteY1427" fmla="*/ 284158 h 688612"/>
                <a:gd name="connsiteX1428" fmla="*/ 865367 w 2114175"/>
                <a:gd name="connsiteY1428" fmla="*/ 284569 h 688612"/>
                <a:gd name="connsiteX1429" fmla="*/ 864941 w 2114175"/>
                <a:gd name="connsiteY1429" fmla="*/ 285302 h 688612"/>
                <a:gd name="connsiteX1430" fmla="*/ 865367 w 2114175"/>
                <a:gd name="connsiteY1430" fmla="*/ 286863 h 688612"/>
                <a:gd name="connsiteX1431" fmla="*/ 864033 w 2114175"/>
                <a:gd name="connsiteY1431" fmla="*/ 286863 h 688612"/>
                <a:gd name="connsiteX1432" fmla="*/ 854377 w 2114175"/>
                <a:gd name="connsiteY1432" fmla="*/ 303457 h 688612"/>
                <a:gd name="connsiteX1433" fmla="*/ 814188 w 2114175"/>
                <a:gd name="connsiteY1433" fmla="*/ 332066 h 688612"/>
                <a:gd name="connsiteX1434" fmla="*/ 761123 w 2114175"/>
                <a:gd name="connsiteY1434" fmla="*/ 332066 h 688612"/>
                <a:gd name="connsiteX1435" fmla="*/ 720934 w 2114175"/>
                <a:gd name="connsiteY1435" fmla="*/ 303457 h 688612"/>
                <a:gd name="connsiteX1436" fmla="*/ 711278 w 2114175"/>
                <a:gd name="connsiteY1436" fmla="*/ 286863 h 688612"/>
                <a:gd name="connsiteX1437" fmla="*/ 709944 w 2114175"/>
                <a:gd name="connsiteY1437" fmla="*/ 286863 h 688612"/>
                <a:gd name="connsiteX1438" fmla="*/ 710371 w 2114175"/>
                <a:gd name="connsiteY1438" fmla="*/ 285302 h 688612"/>
                <a:gd name="connsiteX1439" fmla="*/ 709944 w 2114175"/>
                <a:gd name="connsiteY1439" fmla="*/ 284569 h 688612"/>
                <a:gd name="connsiteX1440" fmla="*/ 710058 w 2114175"/>
                <a:gd name="connsiteY1440" fmla="*/ 284158 h 688612"/>
                <a:gd name="connsiteX1441" fmla="*/ 710684 w 2114175"/>
                <a:gd name="connsiteY1441" fmla="*/ 284158 h 688612"/>
                <a:gd name="connsiteX1442" fmla="*/ 712692 w 2114175"/>
                <a:gd name="connsiteY1442" fmla="*/ 276812 h 688612"/>
                <a:gd name="connsiteX1443" fmla="*/ 720934 w 2114175"/>
                <a:gd name="connsiteY1443" fmla="*/ 267976 h 688612"/>
                <a:gd name="connsiteX1444" fmla="*/ 761123 w 2114175"/>
                <a:gd name="connsiteY1444" fmla="*/ 239367 h 688612"/>
                <a:gd name="connsiteX1445" fmla="*/ 787656 w 2114175"/>
                <a:gd name="connsiteY1445" fmla="*/ 231544 h 688612"/>
                <a:gd name="connsiteX1446" fmla="*/ 557981 w 2114175"/>
                <a:gd name="connsiteY1446" fmla="*/ 231544 h 688612"/>
                <a:gd name="connsiteX1447" fmla="*/ 584515 w 2114175"/>
                <a:gd name="connsiteY1447" fmla="*/ 239366 h 688612"/>
                <a:gd name="connsiteX1448" fmla="*/ 624703 w 2114175"/>
                <a:gd name="connsiteY1448" fmla="*/ 267975 h 688612"/>
                <a:gd name="connsiteX1449" fmla="*/ 634119 w 2114175"/>
                <a:gd name="connsiteY1449" fmla="*/ 284158 h 688612"/>
                <a:gd name="connsiteX1450" fmla="*/ 635581 w 2114175"/>
                <a:gd name="connsiteY1450" fmla="*/ 284158 h 688612"/>
                <a:gd name="connsiteX1451" fmla="*/ 635693 w 2114175"/>
                <a:gd name="connsiteY1451" fmla="*/ 284569 h 688612"/>
                <a:gd name="connsiteX1452" fmla="*/ 635027 w 2114175"/>
                <a:gd name="connsiteY1452" fmla="*/ 285717 h 688612"/>
                <a:gd name="connsiteX1453" fmla="*/ 635693 w 2114175"/>
                <a:gd name="connsiteY1453" fmla="*/ 286863 h 688612"/>
                <a:gd name="connsiteX1454" fmla="*/ 634359 w 2114175"/>
                <a:gd name="connsiteY1454" fmla="*/ 286863 h 688612"/>
                <a:gd name="connsiteX1455" fmla="*/ 624703 w 2114175"/>
                <a:gd name="connsiteY1455" fmla="*/ 303457 h 688612"/>
                <a:gd name="connsiteX1456" fmla="*/ 584515 w 2114175"/>
                <a:gd name="connsiteY1456" fmla="*/ 332065 h 688612"/>
                <a:gd name="connsiteX1457" fmla="*/ 531449 w 2114175"/>
                <a:gd name="connsiteY1457" fmla="*/ 332065 h 688612"/>
                <a:gd name="connsiteX1458" fmla="*/ 491260 w 2114175"/>
                <a:gd name="connsiteY1458" fmla="*/ 303457 h 688612"/>
                <a:gd name="connsiteX1459" fmla="*/ 481604 w 2114175"/>
                <a:gd name="connsiteY1459" fmla="*/ 286863 h 688612"/>
                <a:gd name="connsiteX1460" fmla="*/ 480270 w 2114175"/>
                <a:gd name="connsiteY1460" fmla="*/ 286863 h 688612"/>
                <a:gd name="connsiteX1461" fmla="*/ 480938 w 2114175"/>
                <a:gd name="connsiteY1461" fmla="*/ 285717 h 688612"/>
                <a:gd name="connsiteX1462" fmla="*/ 480270 w 2114175"/>
                <a:gd name="connsiteY1462" fmla="*/ 284569 h 688612"/>
                <a:gd name="connsiteX1463" fmla="*/ 480383 w 2114175"/>
                <a:gd name="connsiteY1463" fmla="*/ 284158 h 688612"/>
                <a:gd name="connsiteX1464" fmla="*/ 481844 w 2114175"/>
                <a:gd name="connsiteY1464" fmla="*/ 284158 h 688612"/>
                <a:gd name="connsiteX1465" fmla="*/ 491260 w 2114175"/>
                <a:gd name="connsiteY1465" fmla="*/ 267975 h 688612"/>
                <a:gd name="connsiteX1466" fmla="*/ 531449 w 2114175"/>
                <a:gd name="connsiteY1466" fmla="*/ 239366 h 688612"/>
                <a:gd name="connsiteX1467" fmla="*/ 557981 w 2114175"/>
                <a:gd name="connsiteY1467" fmla="*/ 231544 h 688612"/>
                <a:gd name="connsiteX1468" fmla="*/ 1619127 w 2114175"/>
                <a:gd name="connsiteY1468" fmla="*/ 223577 h 688612"/>
                <a:gd name="connsiteX1469" fmla="*/ 1624871 w 2114175"/>
                <a:gd name="connsiteY1469" fmla="*/ 226757 h 688612"/>
                <a:gd name="connsiteX1470" fmla="*/ 1632137 w 2114175"/>
                <a:gd name="connsiteY1470" fmla="*/ 235855 h 688612"/>
                <a:gd name="connsiteX1471" fmla="*/ 1628571 w 2114175"/>
                <a:gd name="connsiteY1471" fmla="*/ 245083 h 688612"/>
                <a:gd name="connsiteX1472" fmla="*/ 1616052 w 2114175"/>
                <a:gd name="connsiteY1472" fmla="*/ 250149 h 688612"/>
                <a:gd name="connsiteX1473" fmla="*/ 1603089 w 2114175"/>
                <a:gd name="connsiteY1473" fmla="*/ 247611 h 688612"/>
                <a:gd name="connsiteX1474" fmla="*/ 1595823 w 2114175"/>
                <a:gd name="connsiteY1474" fmla="*/ 238512 h 688612"/>
                <a:gd name="connsiteX1475" fmla="*/ 1599389 w 2114175"/>
                <a:gd name="connsiteY1475" fmla="*/ 229285 h 688612"/>
                <a:gd name="connsiteX1476" fmla="*/ 1611907 w 2114175"/>
                <a:gd name="connsiteY1476" fmla="*/ 224218 h 688612"/>
                <a:gd name="connsiteX1477" fmla="*/ 1619127 w 2114175"/>
                <a:gd name="connsiteY1477" fmla="*/ 223577 h 688612"/>
                <a:gd name="connsiteX1478" fmla="*/ 858033 w 2114175"/>
                <a:gd name="connsiteY1478" fmla="*/ 223577 h 688612"/>
                <a:gd name="connsiteX1479" fmla="*/ 863775 w 2114175"/>
                <a:gd name="connsiteY1479" fmla="*/ 226757 h 688612"/>
                <a:gd name="connsiteX1480" fmla="*/ 871041 w 2114175"/>
                <a:gd name="connsiteY1480" fmla="*/ 235855 h 688612"/>
                <a:gd name="connsiteX1481" fmla="*/ 867475 w 2114175"/>
                <a:gd name="connsiteY1481" fmla="*/ 245083 h 688612"/>
                <a:gd name="connsiteX1482" fmla="*/ 854956 w 2114175"/>
                <a:gd name="connsiteY1482" fmla="*/ 250149 h 688612"/>
                <a:gd name="connsiteX1483" fmla="*/ 841994 w 2114175"/>
                <a:gd name="connsiteY1483" fmla="*/ 247611 h 688612"/>
                <a:gd name="connsiteX1484" fmla="*/ 834729 w 2114175"/>
                <a:gd name="connsiteY1484" fmla="*/ 238512 h 688612"/>
                <a:gd name="connsiteX1485" fmla="*/ 838294 w 2114175"/>
                <a:gd name="connsiteY1485" fmla="*/ 229285 h 688612"/>
                <a:gd name="connsiteX1486" fmla="*/ 850813 w 2114175"/>
                <a:gd name="connsiteY1486" fmla="*/ 224218 h 688612"/>
                <a:gd name="connsiteX1487" fmla="*/ 858033 w 2114175"/>
                <a:gd name="connsiteY1487" fmla="*/ 223577 h 688612"/>
                <a:gd name="connsiteX1488" fmla="*/ 1663720 w 2114175"/>
                <a:gd name="connsiteY1488" fmla="*/ 220839 h 688612"/>
                <a:gd name="connsiteX1489" fmla="*/ 1697309 w 2114175"/>
                <a:gd name="connsiteY1489" fmla="*/ 220839 h 688612"/>
                <a:gd name="connsiteX1490" fmla="*/ 1719486 w 2114175"/>
                <a:gd name="connsiteY1490" fmla="*/ 236626 h 688612"/>
                <a:gd name="connsiteX1491" fmla="*/ 1719486 w 2114175"/>
                <a:gd name="connsiteY1491" fmla="*/ 284158 h 688612"/>
                <a:gd name="connsiteX1492" fmla="*/ 1719486 w 2114175"/>
                <a:gd name="connsiteY1492" fmla="*/ 286863 h 688612"/>
                <a:gd name="connsiteX1493" fmla="*/ 1719486 w 2114175"/>
                <a:gd name="connsiteY1493" fmla="*/ 313412 h 688612"/>
                <a:gd name="connsiteX1494" fmla="*/ 1697309 w 2114175"/>
                <a:gd name="connsiteY1494" fmla="*/ 329199 h 688612"/>
                <a:gd name="connsiteX1495" fmla="*/ 1663720 w 2114175"/>
                <a:gd name="connsiteY1495" fmla="*/ 329199 h 688612"/>
                <a:gd name="connsiteX1496" fmla="*/ 1641543 w 2114175"/>
                <a:gd name="connsiteY1496" fmla="*/ 313412 h 688612"/>
                <a:gd name="connsiteX1497" fmla="*/ 1641543 w 2114175"/>
                <a:gd name="connsiteY1497" fmla="*/ 286863 h 688612"/>
                <a:gd name="connsiteX1498" fmla="*/ 1641543 w 2114175"/>
                <a:gd name="connsiteY1498" fmla="*/ 284158 h 688612"/>
                <a:gd name="connsiteX1499" fmla="*/ 1641543 w 2114175"/>
                <a:gd name="connsiteY1499" fmla="*/ 236626 h 688612"/>
                <a:gd name="connsiteX1500" fmla="*/ 1663720 w 2114175"/>
                <a:gd name="connsiteY1500" fmla="*/ 220839 h 688612"/>
                <a:gd name="connsiteX1501" fmla="*/ 902624 w 2114175"/>
                <a:gd name="connsiteY1501" fmla="*/ 220839 h 688612"/>
                <a:gd name="connsiteX1502" fmla="*/ 936213 w 2114175"/>
                <a:gd name="connsiteY1502" fmla="*/ 220839 h 688612"/>
                <a:gd name="connsiteX1503" fmla="*/ 958390 w 2114175"/>
                <a:gd name="connsiteY1503" fmla="*/ 236626 h 688612"/>
                <a:gd name="connsiteX1504" fmla="*/ 958390 w 2114175"/>
                <a:gd name="connsiteY1504" fmla="*/ 284158 h 688612"/>
                <a:gd name="connsiteX1505" fmla="*/ 958390 w 2114175"/>
                <a:gd name="connsiteY1505" fmla="*/ 286863 h 688612"/>
                <a:gd name="connsiteX1506" fmla="*/ 958390 w 2114175"/>
                <a:gd name="connsiteY1506" fmla="*/ 313412 h 688612"/>
                <a:gd name="connsiteX1507" fmla="*/ 936213 w 2114175"/>
                <a:gd name="connsiteY1507" fmla="*/ 329199 h 688612"/>
                <a:gd name="connsiteX1508" fmla="*/ 902624 w 2114175"/>
                <a:gd name="connsiteY1508" fmla="*/ 329199 h 688612"/>
                <a:gd name="connsiteX1509" fmla="*/ 880447 w 2114175"/>
                <a:gd name="connsiteY1509" fmla="*/ 313412 h 688612"/>
                <a:gd name="connsiteX1510" fmla="*/ 880447 w 2114175"/>
                <a:gd name="connsiteY1510" fmla="*/ 286863 h 688612"/>
                <a:gd name="connsiteX1511" fmla="*/ 880447 w 2114175"/>
                <a:gd name="connsiteY1511" fmla="*/ 284158 h 688612"/>
                <a:gd name="connsiteX1512" fmla="*/ 880447 w 2114175"/>
                <a:gd name="connsiteY1512" fmla="*/ 236626 h 688612"/>
                <a:gd name="connsiteX1513" fmla="*/ 902624 w 2114175"/>
                <a:gd name="connsiteY1513" fmla="*/ 220839 h 688612"/>
                <a:gd name="connsiteX1514" fmla="*/ 140084 w 2114175"/>
                <a:gd name="connsiteY1514" fmla="*/ 220839 h 688612"/>
                <a:gd name="connsiteX1515" fmla="*/ 173675 w 2114175"/>
                <a:gd name="connsiteY1515" fmla="*/ 220839 h 688612"/>
                <a:gd name="connsiteX1516" fmla="*/ 195850 w 2114175"/>
                <a:gd name="connsiteY1516" fmla="*/ 236626 h 688612"/>
                <a:gd name="connsiteX1517" fmla="*/ 195850 w 2114175"/>
                <a:gd name="connsiteY1517" fmla="*/ 284158 h 688612"/>
                <a:gd name="connsiteX1518" fmla="*/ 195850 w 2114175"/>
                <a:gd name="connsiteY1518" fmla="*/ 286863 h 688612"/>
                <a:gd name="connsiteX1519" fmla="*/ 195850 w 2114175"/>
                <a:gd name="connsiteY1519" fmla="*/ 313412 h 688612"/>
                <a:gd name="connsiteX1520" fmla="*/ 173675 w 2114175"/>
                <a:gd name="connsiteY1520" fmla="*/ 329199 h 688612"/>
                <a:gd name="connsiteX1521" fmla="*/ 140086 w 2114175"/>
                <a:gd name="connsiteY1521" fmla="*/ 329199 h 688612"/>
                <a:gd name="connsiteX1522" fmla="*/ 117909 w 2114175"/>
                <a:gd name="connsiteY1522" fmla="*/ 313412 h 688612"/>
                <a:gd name="connsiteX1523" fmla="*/ 117909 w 2114175"/>
                <a:gd name="connsiteY1523" fmla="*/ 286863 h 688612"/>
                <a:gd name="connsiteX1524" fmla="*/ 117909 w 2114175"/>
                <a:gd name="connsiteY1524" fmla="*/ 284158 h 688612"/>
                <a:gd name="connsiteX1525" fmla="*/ 117909 w 2114175"/>
                <a:gd name="connsiteY1525" fmla="*/ 236626 h 688612"/>
                <a:gd name="connsiteX1526" fmla="*/ 140084 w 2114175"/>
                <a:gd name="connsiteY1526" fmla="*/ 220839 h 688612"/>
                <a:gd name="connsiteX1527" fmla="*/ 1452468 w 2114175"/>
                <a:gd name="connsiteY1527" fmla="*/ 217990 h 688612"/>
                <a:gd name="connsiteX1528" fmla="*/ 1462538 w 2114175"/>
                <a:gd name="connsiteY1528" fmla="*/ 220960 h 688612"/>
                <a:gd name="connsiteX1529" fmla="*/ 1486403 w 2114175"/>
                <a:gd name="connsiteY1529" fmla="*/ 237949 h 688612"/>
                <a:gd name="connsiteX1530" fmla="*/ 1486403 w 2114175"/>
                <a:gd name="connsiteY1530" fmla="*/ 252285 h 688612"/>
                <a:gd name="connsiteX1531" fmla="*/ 1471152 w 2114175"/>
                <a:gd name="connsiteY1531" fmla="*/ 263141 h 688612"/>
                <a:gd name="connsiteX1532" fmla="*/ 1451013 w 2114175"/>
                <a:gd name="connsiteY1532" fmla="*/ 263141 h 688612"/>
                <a:gd name="connsiteX1533" fmla="*/ 1427148 w 2114175"/>
                <a:gd name="connsiteY1533" fmla="*/ 246152 h 688612"/>
                <a:gd name="connsiteX1534" fmla="*/ 1427148 w 2114175"/>
                <a:gd name="connsiteY1534" fmla="*/ 231816 h 688612"/>
                <a:gd name="connsiteX1535" fmla="*/ 1442400 w 2114175"/>
                <a:gd name="connsiteY1535" fmla="*/ 220960 h 688612"/>
                <a:gd name="connsiteX1536" fmla="*/ 1452468 w 2114175"/>
                <a:gd name="connsiteY1536" fmla="*/ 217990 h 688612"/>
                <a:gd name="connsiteX1537" fmla="*/ 691373 w 2114175"/>
                <a:gd name="connsiteY1537" fmla="*/ 217990 h 688612"/>
                <a:gd name="connsiteX1538" fmla="*/ 701442 w 2114175"/>
                <a:gd name="connsiteY1538" fmla="*/ 220960 h 688612"/>
                <a:gd name="connsiteX1539" fmla="*/ 725308 w 2114175"/>
                <a:gd name="connsiteY1539" fmla="*/ 237949 h 688612"/>
                <a:gd name="connsiteX1540" fmla="*/ 725307 w 2114175"/>
                <a:gd name="connsiteY1540" fmla="*/ 252285 h 688612"/>
                <a:gd name="connsiteX1541" fmla="*/ 710056 w 2114175"/>
                <a:gd name="connsiteY1541" fmla="*/ 263141 h 688612"/>
                <a:gd name="connsiteX1542" fmla="*/ 689919 w 2114175"/>
                <a:gd name="connsiteY1542" fmla="*/ 263141 h 688612"/>
                <a:gd name="connsiteX1543" fmla="*/ 666052 w 2114175"/>
                <a:gd name="connsiteY1543" fmla="*/ 246152 h 688612"/>
                <a:gd name="connsiteX1544" fmla="*/ 666052 w 2114175"/>
                <a:gd name="connsiteY1544" fmla="*/ 231816 h 688612"/>
                <a:gd name="connsiteX1545" fmla="*/ 681304 w 2114175"/>
                <a:gd name="connsiteY1545" fmla="*/ 220960 h 688612"/>
                <a:gd name="connsiteX1546" fmla="*/ 691373 w 2114175"/>
                <a:gd name="connsiteY1546" fmla="*/ 217990 h 688612"/>
                <a:gd name="connsiteX1547" fmla="*/ 1570850 w 2114175"/>
                <a:gd name="connsiteY1547" fmla="*/ 204996 h 688612"/>
                <a:gd name="connsiteX1548" fmla="*/ 1576388 w 2114175"/>
                <a:gd name="connsiteY1548" fmla="*/ 206712 h 688612"/>
                <a:gd name="connsiteX1549" fmla="*/ 1584688 w 2114175"/>
                <a:gd name="connsiteY1549" fmla="*/ 212834 h 688612"/>
                <a:gd name="connsiteX1550" fmla="*/ 1584491 w 2114175"/>
                <a:gd name="connsiteY1550" fmla="*/ 220776 h 688612"/>
                <a:gd name="connsiteX1551" fmla="*/ 1575891 w 2114175"/>
                <a:gd name="connsiteY1551" fmla="*/ 226685 h 688612"/>
                <a:gd name="connsiteX1552" fmla="*/ 1564733 w 2114175"/>
                <a:gd name="connsiteY1552" fmla="*/ 226545 h 688612"/>
                <a:gd name="connsiteX1553" fmla="*/ 1556432 w 2114175"/>
                <a:gd name="connsiteY1553" fmla="*/ 220422 h 688612"/>
                <a:gd name="connsiteX1554" fmla="*/ 1556630 w 2114175"/>
                <a:gd name="connsiteY1554" fmla="*/ 212480 h 688612"/>
                <a:gd name="connsiteX1555" fmla="*/ 1565230 w 2114175"/>
                <a:gd name="connsiteY1555" fmla="*/ 206572 h 688612"/>
                <a:gd name="connsiteX1556" fmla="*/ 1570850 w 2114175"/>
                <a:gd name="connsiteY1556" fmla="*/ 204996 h 688612"/>
                <a:gd name="connsiteX1557" fmla="*/ 809754 w 2114175"/>
                <a:gd name="connsiteY1557" fmla="*/ 204996 h 688612"/>
                <a:gd name="connsiteX1558" fmla="*/ 815292 w 2114175"/>
                <a:gd name="connsiteY1558" fmla="*/ 206712 h 688612"/>
                <a:gd name="connsiteX1559" fmla="*/ 823593 w 2114175"/>
                <a:gd name="connsiteY1559" fmla="*/ 212834 h 688612"/>
                <a:gd name="connsiteX1560" fmla="*/ 823395 w 2114175"/>
                <a:gd name="connsiteY1560" fmla="*/ 220776 h 688612"/>
                <a:gd name="connsiteX1561" fmla="*/ 814795 w 2114175"/>
                <a:gd name="connsiteY1561" fmla="*/ 226685 h 688612"/>
                <a:gd name="connsiteX1562" fmla="*/ 803637 w 2114175"/>
                <a:gd name="connsiteY1562" fmla="*/ 226545 h 688612"/>
                <a:gd name="connsiteX1563" fmla="*/ 795337 w 2114175"/>
                <a:gd name="connsiteY1563" fmla="*/ 220422 h 688612"/>
                <a:gd name="connsiteX1564" fmla="*/ 795534 w 2114175"/>
                <a:gd name="connsiteY1564" fmla="*/ 212480 h 688612"/>
                <a:gd name="connsiteX1565" fmla="*/ 804134 w 2114175"/>
                <a:gd name="connsiteY1565" fmla="*/ 206572 h 688612"/>
                <a:gd name="connsiteX1566" fmla="*/ 809754 w 2114175"/>
                <a:gd name="connsiteY1566" fmla="*/ 204996 h 688612"/>
                <a:gd name="connsiteX1567" fmla="*/ 1943284 w 2114175"/>
                <a:gd name="connsiteY1567" fmla="*/ 204544 h 688612"/>
                <a:gd name="connsiteX1568" fmla="*/ 1949323 w 2114175"/>
                <a:gd name="connsiteY1568" fmla="*/ 206551 h 688612"/>
                <a:gd name="connsiteX1569" fmla="*/ 1956289 w 2114175"/>
                <a:gd name="connsiteY1569" fmla="*/ 211971 h 688612"/>
                <a:gd name="connsiteX1570" fmla="*/ 1955743 w 2114175"/>
                <a:gd name="connsiteY1570" fmla="*/ 220728 h 688612"/>
                <a:gd name="connsiteX1571" fmla="*/ 1948129 w 2114175"/>
                <a:gd name="connsiteY1571" fmla="*/ 225686 h 688612"/>
                <a:gd name="connsiteX1572" fmla="*/ 1935828 w 2114175"/>
                <a:gd name="connsiteY1572" fmla="*/ 225298 h 688612"/>
                <a:gd name="connsiteX1573" fmla="*/ 1928862 w 2114175"/>
                <a:gd name="connsiteY1573" fmla="*/ 219879 h 688612"/>
                <a:gd name="connsiteX1574" fmla="*/ 1929407 w 2114175"/>
                <a:gd name="connsiteY1574" fmla="*/ 211123 h 688612"/>
                <a:gd name="connsiteX1575" fmla="*/ 1937022 w 2114175"/>
                <a:gd name="connsiteY1575" fmla="*/ 206163 h 688612"/>
                <a:gd name="connsiteX1576" fmla="*/ 1943284 w 2114175"/>
                <a:gd name="connsiteY1576" fmla="*/ 204544 h 688612"/>
                <a:gd name="connsiteX1577" fmla="*/ 1180745 w 2114175"/>
                <a:gd name="connsiteY1577" fmla="*/ 204544 h 688612"/>
                <a:gd name="connsiteX1578" fmla="*/ 1186784 w 2114175"/>
                <a:gd name="connsiteY1578" fmla="*/ 206551 h 688612"/>
                <a:gd name="connsiteX1579" fmla="*/ 1193750 w 2114175"/>
                <a:gd name="connsiteY1579" fmla="*/ 211971 h 688612"/>
                <a:gd name="connsiteX1580" fmla="*/ 1193205 w 2114175"/>
                <a:gd name="connsiteY1580" fmla="*/ 220728 h 688612"/>
                <a:gd name="connsiteX1581" fmla="*/ 1185590 w 2114175"/>
                <a:gd name="connsiteY1581" fmla="*/ 225686 h 688612"/>
                <a:gd name="connsiteX1582" fmla="*/ 1173289 w 2114175"/>
                <a:gd name="connsiteY1582" fmla="*/ 225298 h 688612"/>
                <a:gd name="connsiteX1583" fmla="*/ 1166322 w 2114175"/>
                <a:gd name="connsiteY1583" fmla="*/ 219879 h 688612"/>
                <a:gd name="connsiteX1584" fmla="*/ 1166867 w 2114175"/>
                <a:gd name="connsiteY1584" fmla="*/ 211123 h 688612"/>
                <a:gd name="connsiteX1585" fmla="*/ 1174482 w 2114175"/>
                <a:gd name="connsiteY1585" fmla="*/ 206163 h 688612"/>
                <a:gd name="connsiteX1586" fmla="*/ 1180745 w 2114175"/>
                <a:gd name="connsiteY1586" fmla="*/ 204544 h 688612"/>
                <a:gd name="connsiteX1587" fmla="*/ 419650 w 2114175"/>
                <a:gd name="connsiteY1587" fmla="*/ 204544 h 688612"/>
                <a:gd name="connsiteX1588" fmla="*/ 425688 w 2114175"/>
                <a:gd name="connsiteY1588" fmla="*/ 206551 h 688612"/>
                <a:gd name="connsiteX1589" fmla="*/ 432655 w 2114175"/>
                <a:gd name="connsiteY1589" fmla="*/ 211971 h 688612"/>
                <a:gd name="connsiteX1590" fmla="*/ 432109 w 2114175"/>
                <a:gd name="connsiteY1590" fmla="*/ 220728 h 688612"/>
                <a:gd name="connsiteX1591" fmla="*/ 424495 w 2114175"/>
                <a:gd name="connsiteY1591" fmla="*/ 225686 h 688612"/>
                <a:gd name="connsiteX1592" fmla="*/ 412195 w 2114175"/>
                <a:gd name="connsiteY1592" fmla="*/ 225298 h 688612"/>
                <a:gd name="connsiteX1593" fmla="*/ 405228 w 2114175"/>
                <a:gd name="connsiteY1593" fmla="*/ 219879 h 688612"/>
                <a:gd name="connsiteX1594" fmla="*/ 405773 w 2114175"/>
                <a:gd name="connsiteY1594" fmla="*/ 211123 h 688612"/>
                <a:gd name="connsiteX1595" fmla="*/ 413386 w 2114175"/>
                <a:gd name="connsiteY1595" fmla="*/ 206163 h 688612"/>
                <a:gd name="connsiteX1596" fmla="*/ 419650 w 2114175"/>
                <a:gd name="connsiteY1596" fmla="*/ 204544 h 688612"/>
                <a:gd name="connsiteX1597" fmla="*/ 123631 w 2114175"/>
                <a:gd name="connsiteY1597" fmla="*/ 194089 h 688612"/>
                <a:gd name="connsiteX1598" fmla="*/ 127867 w 2114175"/>
                <a:gd name="connsiteY1598" fmla="*/ 195400 h 688612"/>
                <a:gd name="connsiteX1599" fmla="*/ 136168 w 2114175"/>
                <a:gd name="connsiteY1599" fmla="*/ 201522 h 688612"/>
                <a:gd name="connsiteX1600" fmla="*/ 135970 w 2114175"/>
                <a:gd name="connsiteY1600" fmla="*/ 209466 h 688612"/>
                <a:gd name="connsiteX1601" fmla="*/ 127370 w 2114175"/>
                <a:gd name="connsiteY1601" fmla="*/ 215374 h 688612"/>
                <a:gd name="connsiteX1602" fmla="*/ 118338 w 2114175"/>
                <a:gd name="connsiteY1602" fmla="*/ 215260 h 688612"/>
                <a:gd name="connsiteX1603" fmla="*/ 1645963 w 2114175"/>
                <a:gd name="connsiteY1603" fmla="*/ 193685 h 688612"/>
                <a:gd name="connsiteX1604" fmla="*/ 1651501 w 2114175"/>
                <a:gd name="connsiteY1604" fmla="*/ 195400 h 688612"/>
                <a:gd name="connsiteX1605" fmla="*/ 1659802 w 2114175"/>
                <a:gd name="connsiteY1605" fmla="*/ 201522 h 688612"/>
                <a:gd name="connsiteX1606" fmla="*/ 1659604 w 2114175"/>
                <a:gd name="connsiteY1606" fmla="*/ 209466 h 688612"/>
                <a:gd name="connsiteX1607" fmla="*/ 1651004 w 2114175"/>
                <a:gd name="connsiteY1607" fmla="*/ 215374 h 688612"/>
                <a:gd name="connsiteX1608" fmla="*/ 1639846 w 2114175"/>
                <a:gd name="connsiteY1608" fmla="*/ 215234 h 688612"/>
                <a:gd name="connsiteX1609" fmla="*/ 1631546 w 2114175"/>
                <a:gd name="connsiteY1609" fmla="*/ 209111 h 688612"/>
                <a:gd name="connsiteX1610" fmla="*/ 1631744 w 2114175"/>
                <a:gd name="connsiteY1610" fmla="*/ 201169 h 688612"/>
                <a:gd name="connsiteX1611" fmla="*/ 1640343 w 2114175"/>
                <a:gd name="connsiteY1611" fmla="*/ 195259 h 688612"/>
                <a:gd name="connsiteX1612" fmla="*/ 1645963 w 2114175"/>
                <a:gd name="connsiteY1612" fmla="*/ 193685 h 688612"/>
                <a:gd name="connsiteX1613" fmla="*/ 884869 w 2114175"/>
                <a:gd name="connsiteY1613" fmla="*/ 193685 h 688612"/>
                <a:gd name="connsiteX1614" fmla="*/ 890407 w 2114175"/>
                <a:gd name="connsiteY1614" fmla="*/ 195400 h 688612"/>
                <a:gd name="connsiteX1615" fmla="*/ 898707 w 2114175"/>
                <a:gd name="connsiteY1615" fmla="*/ 201522 h 688612"/>
                <a:gd name="connsiteX1616" fmla="*/ 898510 w 2114175"/>
                <a:gd name="connsiteY1616" fmla="*/ 209466 h 688612"/>
                <a:gd name="connsiteX1617" fmla="*/ 889909 w 2114175"/>
                <a:gd name="connsiteY1617" fmla="*/ 215374 h 688612"/>
                <a:gd name="connsiteX1618" fmla="*/ 878751 w 2114175"/>
                <a:gd name="connsiteY1618" fmla="*/ 215234 h 688612"/>
                <a:gd name="connsiteX1619" fmla="*/ 870451 w 2114175"/>
                <a:gd name="connsiteY1619" fmla="*/ 209111 h 688612"/>
                <a:gd name="connsiteX1620" fmla="*/ 870648 w 2114175"/>
                <a:gd name="connsiteY1620" fmla="*/ 201169 h 688612"/>
                <a:gd name="connsiteX1621" fmla="*/ 879248 w 2114175"/>
                <a:gd name="connsiteY1621" fmla="*/ 195259 h 688612"/>
                <a:gd name="connsiteX1622" fmla="*/ 884869 w 2114175"/>
                <a:gd name="connsiteY1622" fmla="*/ 193685 h 688612"/>
                <a:gd name="connsiteX1623" fmla="*/ 1377893 w 2114175"/>
                <a:gd name="connsiteY1623" fmla="*/ 183582 h 688612"/>
                <a:gd name="connsiteX1624" fmla="*/ 1392196 w 2114175"/>
                <a:gd name="connsiteY1624" fmla="*/ 187799 h 688612"/>
                <a:gd name="connsiteX1625" fmla="*/ 1413860 w 2114175"/>
                <a:gd name="connsiteY1625" fmla="*/ 203220 h 688612"/>
                <a:gd name="connsiteX1626" fmla="*/ 1413860 w 2114175"/>
                <a:gd name="connsiteY1626" fmla="*/ 223585 h 688612"/>
                <a:gd name="connsiteX1627" fmla="*/ 1391090 w 2114175"/>
                <a:gd name="connsiteY1627" fmla="*/ 239793 h 688612"/>
                <a:gd name="connsiteX1628" fmla="*/ 1362485 w 2114175"/>
                <a:gd name="connsiteY1628" fmla="*/ 239793 h 688612"/>
                <a:gd name="connsiteX1629" fmla="*/ 1340822 w 2114175"/>
                <a:gd name="connsiteY1629" fmla="*/ 224371 h 688612"/>
                <a:gd name="connsiteX1630" fmla="*/ 1340822 w 2114175"/>
                <a:gd name="connsiteY1630" fmla="*/ 204008 h 688612"/>
                <a:gd name="connsiteX1631" fmla="*/ 1363592 w 2114175"/>
                <a:gd name="connsiteY1631" fmla="*/ 187799 h 688612"/>
                <a:gd name="connsiteX1632" fmla="*/ 1377893 w 2114175"/>
                <a:gd name="connsiteY1632" fmla="*/ 183582 h 688612"/>
                <a:gd name="connsiteX1633" fmla="*/ 616799 w 2114175"/>
                <a:gd name="connsiteY1633" fmla="*/ 183582 h 688612"/>
                <a:gd name="connsiteX1634" fmla="*/ 631101 w 2114175"/>
                <a:gd name="connsiteY1634" fmla="*/ 187799 h 688612"/>
                <a:gd name="connsiteX1635" fmla="*/ 652765 w 2114175"/>
                <a:gd name="connsiteY1635" fmla="*/ 203220 h 688612"/>
                <a:gd name="connsiteX1636" fmla="*/ 652765 w 2114175"/>
                <a:gd name="connsiteY1636" fmla="*/ 223585 h 688612"/>
                <a:gd name="connsiteX1637" fmla="*/ 629996 w 2114175"/>
                <a:gd name="connsiteY1637" fmla="*/ 239793 h 688612"/>
                <a:gd name="connsiteX1638" fmla="*/ 601391 w 2114175"/>
                <a:gd name="connsiteY1638" fmla="*/ 239793 h 688612"/>
                <a:gd name="connsiteX1639" fmla="*/ 579727 w 2114175"/>
                <a:gd name="connsiteY1639" fmla="*/ 224371 h 688612"/>
                <a:gd name="connsiteX1640" fmla="*/ 579727 w 2114175"/>
                <a:gd name="connsiteY1640" fmla="*/ 204008 h 688612"/>
                <a:gd name="connsiteX1641" fmla="*/ 602496 w 2114175"/>
                <a:gd name="connsiteY1641" fmla="*/ 187799 h 688612"/>
                <a:gd name="connsiteX1642" fmla="*/ 616799 w 2114175"/>
                <a:gd name="connsiteY1642" fmla="*/ 183582 h 688612"/>
                <a:gd name="connsiteX1643" fmla="*/ 1768430 w 2114175"/>
                <a:gd name="connsiteY1643" fmla="*/ 181700 h 688612"/>
                <a:gd name="connsiteX1644" fmla="*/ 1822891 w 2114175"/>
                <a:gd name="connsiteY1644" fmla="*/ 181700 h 688612"/>
                <a:gd name="connsiteX1645" fmla="*/ 1822891 w 2114175"/>
                <a:gd name="connsiteY1645" fmla="*/ 181701 h 688612"/>
                <a:gd name="connsiteX1646" fmla="*/ 1877200 w 2114175"/>
                <a:gd name="connsiteY1646" fmla="*/ 181701 h 688612"/>
                <a:gd name="connsiteX1647" fmla="*/ 1915835 w 2114175"/>
                <a:gd name="connsiteY1647" fmla="*/ 209205 h 688612"/>
                <a:gd name="connsiteX1648" fmla="*/ 1915835 w 2114175"/>
                <a:gd name="connsiteY1648" fmla="*/ 250864 h 688612"/>
                <a:gd name="connsiteX1649" fmla="*/ 1877200 w 2114175"/>
                <a:gd name="connsiteY1649" fmla="*/ 278369 h 688612"/>
                <a:gd name="connsiteX1650" fmla="*/ 1822891 w 2114175"/>
                <a:gd name="connsiteY1650" fmla="*/ 278369 h 688612"/>
                <a:gd name="connsiteX1651" fmla="*/ 1822737 w 2114175"/>
                <a:gd name="connsiteY1651" fmla="*/ 278369 h 688612"/>
                <a:gd name="connsiteX1652" fmla="*/ 1768430 w 2114175"/>
                <a:gd name="connsiteY1652" fmla="*/ 278369 h 688612"/>
                <a:gd name="connsiteX1653" fmla="*/ 1729792 w 2114175"/>
                <a:gd name="connsiteY1653" fmla="*/ 250864 h 688612"/>
                <a:gd name="connsiteX1654" fmla="*/ 1729794 w 2114175"/>
                <a:gd name="connsiteY1654" fmla="*/ 209205 h 688612"/>
                <a:gd name="connsiteX1655" fmla="*/ 1768430 w 2114175"/>
                <a:gd name="connsiteY1655" fmla="*/ 181700 h 688612"/>
                <a:gd name="connsiteX1656" fmla="*/ 1007335 w 2114175"/>
                <a:gd name="connsiteY1656" fmla="*/ 181700 h 688612"/>
                <a:gd name="connsiteX1657" fmla="*/ 1061795 w 2114175"/>
                <a:gd name="connsiteY1657" fmla="*/ 181700 h 688612"/>
                <a:gd name="connsiteX1658" fmla="*/ 1061795 w 2114175"/>
                <a:gd name="connsiteY1658" fmla="*/ 181701 h 688612"/>
                <a:gd name="connsiteX1659" fmla="*/ 1114661 w 2114175"/>
                <a:gd name="connsiteY1659" fmla="*/ 181701 h 688612"/>
                <a:gd name="connsiteX1660" fmla="*/ 1153297 w 2114175"/>
                <a:gd name="connsiteY1660" fmla="*/ 209205 h 688612"/>
                <a:gd name="connsiteX1661" fmla="*/ 1153297 w 2114175"/>
                <a:gd name="connsiteY1661" fmla="*/ 250864 h 688612"/>
                <a:gd name="connsiteX1662" fmla="*/ 1114661 w 2114175"/>
                <a:gd name="connsiteY1662" fmla="*/ 278369 h 688612"/>
                <a:gd name="connsiteX1663" fmla="*/ 1061795 w 2114175"/>
                <a:gd name="connsiteY1663" fmla="*/ 278369 h 688612"/>
                <a:gd name="connsiteX1664" fmla="*/ 1060197 w 2114175"/>
                <a:gd name="connsiteY1664" fmla="*/ 278369 h 688612"/>
                <a:gd name="connsiteX1665" fmla="*/ 1007334 w 2114175"/>
                <a:gd name="connsiteY1665" fmla="*/ 278369 h 688612"/>
                <a:gd name="connsiteX1666" fmla="*/ 968698 w 2114175"/>
                <a:gd name="connsiteY1666" fmla="*/ 250864 h 688612"/>
                <a:gd name="connsiteX1667" fmla="*/ 968699 w 2114175"/>
                <a:gd name="connsiteY1667" fmla="*/ 209205 h 688612"/>
                <a:gd name="connsiteX1668" fmla="*/ 1007335 w 2114175"/>
                <a:gd name="connsiteY1668" fmla="*/ 181700 h 688612"/>
                <a:gd name="connsiteX1669" fmla="*/ 244795 w 2114175"/>
                <a:gd name="connsiteY1669" fmla="*/ 181700 h 688612"/>
                <a:gd name="connsiteX1670" fmla="*/ 299255 w 2114175"/>
                <a:gd name="connsiteY1670" fmla="*/ 181700 h 688612"/>
                <a:gd name="connsiteX1671" fmla="*/ 299255 w 2114175"/>
                <a:gd name="connsiteY1671" fmla="*/ 181701 h 688612"/>
                <a:gd name="connsiteX1672" fmla="*/ 353565 w 2114175"/>
                <a:gd name="connsiteY1672" fmla="*/ 181701 h 688612"/>
                <a:gd name="connsiteX1673" fmla="*/ 392201 w 2114175"/>
                <a:gd name="connsiteY1673" fmla="*/ 209205 h 688612"/>
                <a:gd name="connsiteX1674" fmla="*/ 392201 w 2114175"/>
                <a:gd name="connsiteY1674" fmla="*/ 250864 h 688612"/>
                <a:gd name="connsiteX1675" fmla="*/ 353565 w 2114175"/>
                <a:gd name="connsiteY1675" fmla="*/ 278369 h 688612"/>
                <a:gd name="connsiteX1676" fmla="*/ 299255 w 2114175"/>
                <a:gd name="connsiteY1676" fmla="*/ 278369 h 688612"/>
                <a:gd name="connsiteX1677" fmla="*/ 299103 w 2114175"/>
                <a:gd name="connsiteY1677" fmla="*/ 278369 h 688612"/>
                <a:gd name="connsiteX1678" fmla="*/ 244795 w 2114175"/>
                <a:gd name="connsiteY1678" fmla="*/ 278369 h 688612"/>
                <a:gd name="connsiteX1679" fmla="*/ 206158 w 2114175"/>
                <a:gd name="connsiteY1679" fmla="*/ 250864 h 688612"/>
                <a:gd name="connsiteX1680" fmla="*/ 206159 w 2114175"/>
                <a:gd name="connsiteY1680" fmla="*/ 209205 h 688612"/>
                <a:gd name="connsiteX1681" fmla="*/ 244795 w 2114175"/>
                <a:gd name="connsiteY1681" fmla="*/ 181700 h 688612"/>
                <a:gd name="connsiteX1682" fmla="*/ 1510249 w 2114175"/>
                <a:gd name="connsiteY1682" fmla="*/ 177881 h 688612"/>
                <a:gd name="connsiteX1683" fmla="*/ 1522769 w 2114175"/>
                <a:gd name="connsiteY1683" fmla="*/ 181572 h 688612"/>
                <a:gd name="connsiteX1684" fmla="*/ 1541732 w 2114175"/>
                <a:gd name="connsiteY1684" fmla="*/ 195071 h 688612"/>
                <a:gd name="connsiteX1685" fmla="*/ 1541732 w 2114175"/>
                <a:gd name="connsiteY1685" fmla="*/ 212898 h 688612"/>
                <a:gd name="connsiteX1686" fmla="*/ 1517660 w 2114175"/>
                <a:gd name="connsiteY1686" fmla="*/ 230033 h 688612"/>
                <a:gd name="connsiteX1687" fmla="*/ 1492620 w 2114175"/>
                <a:gd name="connsiteY1687" fmla="*/ 230033 h 688612"/>
                <a:gd name="connsiteX1688" fmla="*/ 1473657 w 2114175"/>
                <a:gd name="connsiteY1688" fmla="*/ 216534 h 688612"/>
                <a:gd name="connsiteX1689" fmla="*/ 1473657 w 2114175"/>
                <a:gd name="connsiteY1689" fmla="*/ 198708 h 688612"/>
                <a:gd name="connsiteX1690" fmla="*/ 1497728 w 2114175"/>
                <a:gd name="connsiteY1690" fmla="*/ 181572 h 688612"/>
                <a:gd name="connsiteX1691" fmla="*/ 1510249 w 2114175"/>
                <a:gd name="connsiteY1691" fmla="*/ 177881 h 688612"/>
                <a:gd name="connsiteX1692" fmla="*/ 749153 w 2114175"/>
                <a:gd name="connsiteY1692" fmla="*/ 177881 h 688612"/>
                <a:gd name="connsiteX1693" fmla="*/ 761673 w 2114175"/>
                <a:gd name="connsiteY1693" fmla="*/ 181572 h 688612"/>
                <a:gd name="connsiteX1694" fmla="*/ 780638 w 2114175"/>
                <a:gd name="connsiteY1694" fmla="*/ 195071 h 688612"/>
                <a:gd name="connsiteX1695" fmla="*/ 780637 w 2114175"/>
                <a:gd name="connsiteY1695" fmla="*/ 212898 h 688612"/>
                <a:gd name="connsiteX1696" fmla="*/ 756566 w 2114175"/>
                <a:gd name="connsiteY1696" fmla="*/ 230033 h 688612"/>
                <a:gd name="connsiteX1697" fmla="*/ 731525 w 2114175"/>
                <a:gd name="connsiteY1697" fmla="*/ 230033 h 688612"/>
                <a:gd name="connsiteX1698" fmla="*/ 712561 w 2114175"/>
                <a:gd name="connsiteY1698" fmla="*/ 216534 h 688612"/>
                <a:gd name="connsiteX1699" fmla="*/ 712561 w 2114175"/>
                <a:gd name="connsiteY1699" fmla="*/ 198708 h 688612"/>
                <a:gd name="connsiteX1700" fmla="*/ 736632 w 2114175"/>
                <a:gd name="connsiteY1700" fmla="*/ 181572 h 688612"/>
                <a:gd name="connsiteX1701" fmla="*/ 749153 w 2114175"/>
                <a:gd name="connsiteY1701" fmla="*/ 177881 h 688612"/>
                <a:gd name="connsiteX1702" fmla="*/ 1695400 w 2114175"/>
                <a:gd name="connsiteY1702" fmla="*/ 160147 h 688612"/>
                <a:gd name="connsiteX1703" fmla="*/ 1706136 w 2114175"/>
                <a:gd name="connsiteY1703" fmla="*/ 162056 h 688612"/>
                <a:gd name="connsiteX1704" fmla="*/ 1723736 w 2114175"/>
                <a:gd name="connsiteY1704" fmla="*/ 171331 h 688612"/>
                <a:gd name="connsiteX1705" fmla="*/ 1726753 w 2114175"/>
                <a:gd name="connsiteY1705" fmla="*/ 185725 h 688612"/>
                <a:gd name="connsiteX1706" fmla="*/ 1707100 w 2114175"/>
                <a:gd name="connsiteY1706" fmla="*/ 204621 h 688612"/>
                <a:gd name="connsiteX1707" fmla="*/ 1686879 w 2114175"/>
                <a:gd name="connsiteY1707" fmla="*/ 206770 h 688612"/>
                <a:gd name="connsiteX1708" fmla="*/ 1669279 w 2114175"/>
                <a:gd name="connsiteY1708" fmla="*/ 197494 h 688612"/>
                <a:gd name="connsiteX1709" fmla="*/ 1666263 w 2114175"/>
                <a:gd name="connsiteY1709" fmla="*/ 183099 h 688612"/>
                <a:gd name="connsiteX1710" fmla="*/ 1685915 w 2114175"/>
                <a:gd name="connsiteY1710" fmla="*/ 164202 h 688612"/>
                <a:gd name="connsiteX1711" fmla="*/ 1695400 w 2114175"/>
                <a:gd name="connsiteY1711" fmla="*/ 160147 h 688612"/>
                <a:gd name="connsiteX1712" fmla="*/ 934306 w 2114175"/>
                <a:gd name="connsiteY1712" fmla="*/ 160147 h 688612"/>
                <a:gd name="connsiteX1713" fmla="*/ 945041 w 2114175"/>
                <a:gd name="connsiteY1713" fmla="*/ 162056 h 688612"/>
                <a:gd name="connsiteX1714" fmla="*/ 962640 w 2114175"/>
                <a:gd name="connsiteY1714" fmla="*/ 171331 h 688612"/>
                <a:gd name="connsiteX1715" fmla="*/ 965657 w 2114175"/>
                <a:gd name="connsiteY1715" fmla="*/ 185725 h 688612"/>
                <a:gd name="connsiteX1716" fmla="*/ 946004 w 2114175"/>
                <a:gd name="connsiteY1716" fmla="*/ 204621 h 688612"/>
                <a:gd name="connsiteX1717" fmla="*/ 925783 w 2114175"/>
                <a:gd name="connsiteY1717" fmla="*/ 206770 h 688612"/>
                <a:gd name="connsiteX1718" fmla="*/ 908184 w 2114175"/>
                <a:gd name="connsiteY1718" fmla="*/ 197494 h 688612"/>
                <a:gd name="connsiteX1719" fmla="*/ 905167 w 2114175"/>
                <a:gd name="connsiteY1719" fmla="*/ 183099 h 688612"/>
                <a:gd name="connsiteX1720" fmla="*/ 924819 w 2114175"/>
                <a:gd name="connsiteY1720" fmla="*/ 164202 h 688612"/>
                <a:gd name="connsiteX1721" fmla="*/ 934306 w 2114175"/>
                <a:gd name="connsiteY1721" fmla="*/ 160147 h 688612"/>
                <a:gd name="connsiteX1722" fmla="*/ 171766 w 2114175"/>
                <a:gd name="connsiteY1722" fmla="*/ 160147 h 688612"/>
                <a:gd name="connsiteX1723" fmla="*/ 182501 w 2114175"/>
                <a:gd name="connsiteY1723" fmla="*/ 162056 h 688612"/>
                <a:gd name="connsiteX1724" fmla="*/ 200101 w 2114175"/>
                <a:gd name="connsiteY1724" fmla="*/ 171331 h 688612"/>
                <a:gd name="connsiteX1725" fmla="*/ 203119 w 2114175"/>
                <a:gd name="connsiteY1725" fmla="*/ 185725 h 688612"/>
                <a:gd name="connsiteX1726" fmla="*/ 183466 w 2114175"/>
                <a:gd name="connsiteY1726" fmla="*/ 204621 h 688612"/>
                <a:gd name="connsiteX1727" fmla="*/ 163245 w 2114175"/>
                <a:gd name="connsiteY1727" fmla="*/ 206770 h 688612"/>
                <a:gd name="connsiteX1728" fmla="*/ 145645 w 2114175"/>
                <a:gd name="connsiteY1728" fmla="*/ 197494 h 688612"/>
                <a:gd name="connsiteX1729" fmla="*/ 142628 w 2114175"/>
                <a:gd name="connsiteY1729" fmla="*/ 183099 h 688612"/>
                <a:gd name="connsiteX1730" fmla="*/ 162281 w 2114175"/>
                <a:gd name="connsiteY1730" fmla="*/ 164202 h 688612"/>
                <a:gd name="connsiteX1731" fmla="*/ 171766 w 2114175"/>
                <a:gd name="connsiteY1731" fmla="*/ 160147 h 688612"/>
                <a:gd name="connsiteX1732" fmla="*/ 1780212 w 2114175"/>
                <a:gd name="connsiteY1732" fmla="*/ 154158 h 688612"/>
                <a:gd name="connsiteX1733" fmla="*/ 1786249 w 2114175"/>
                <a:gd name="connsiteY1733" fmla="*/ 156166 h 688612"/>
                <a:gd name="connsiteX1734" fmla="*/ 1793215 w 2114175"/>
                <a:gd name="connsiteY1734" fmla="*/ 161585 h 688612"/>
                <a:gd name="connsiteX1735" fmla="*/ 1792670 w 2114175"/>
                <a:gd name="connsiteY1735" fmla="*/ 170343 h 688612"/>
                <a:gd name="connsiteX1736" fmla="*/ 1785057 w 2114175"/>
                <a:gd name="connsiteY1736" fmla="*/ 175302 h 688612"/>
                <a:gd name="connsiteX1737" fmla="*/ 1772754 w 2114175"/>
                <a:gd name="connsiteY1737" fmla="*/ 174913 h 688612"/>
                <a:gd name="connsiteX1738" fmla="*/ 1765788 w 2114175"/>
                <a:gd name="connsiteY1738" fmla="*/ 169494 h 688612"/>
                <a:gd name="connsiteX1739" fmla="*/ 1766334 w 2114175"/>
                <a:gd name="connsiteY1739" fmla="*/ 160736 h 688612"/>
                <a:gd name="connsiteX1740" fmla="*/ 1773948 w 2114175"/>
                <a:gd name="connsiteY1740" fmla="*/ 155776 h 688612"/>
                <a:gd name="connsiteX1741" fmla="*/ 1780212 w 2114175"/>
                <a:gd name="connsiteY1741" fmla="*/ 154158 h 688612"/>
                <a:gd name="connsiteX1742" fmla="*/ 1019116 w 2114175"/>
                <a:gd name="connsiteY1742" fmla="*/ 154158 h 688612"/>
                <a:gd name="connsiteX1743" fmla="*/ 1025155 w 2114175"/>
                <a:gd name="connsiteY1743" fmla="*/ 156166 h 688612"/>
                <a:gd name="connsiteX1744" fmla="*/ 1032120 w 2114175"/>
                <a:gd name="connsiteY1744" fmla="*/ 161585 h 688612"/>
                <a:gd name="connsiteX1745" fmla="*/ 1031575 w 2114175"/>
                <a:gd name="connsiteY1745" fmla="*/ 170343 h 688612"/>
                <a:gd name="connsiteX1746" fmla="*/ 1023961 w 2114175"/>
                <a:gd name="connsiteY1746" fmla="*/ 175302 h 688612"/>
                <a:gd name="connsiteX1747" fmla="*/ 1011659 w 2114175"/>
                <a:gd name="connsiteY1747" fmla="*/ 174913 h 688612"/>
                <a:gd name="connsiteX1748" fmla="*/ 1004694 w 2114175"/>
                <a:gd name="connsiteY1748" fmla="*/ 169494 h 688612"/>
                <a:gd name="connsiteX1749" fmla="*/ 1005239 w 2114175"/>
                <a:gd name="connsiteY1749" fmla="*/ 160736 h 688612"/>
                <a:gd name="connsiteX1750" fmla="*/ 1012852 w 2114175"/>
                <a:gd name="connsiteY1750" fmla="*/ 155776 h 688612"/>
                <a:gd name="connsiteX1751" fmla="*/ 1019116 w 2114175"/>
                <a:gd name="connsiteY1751" fmla="*/ 154158 h 688612"/>
                <a:gd name="connsiteX1752" fmla="*/ 256577 w 2114175"/>
                <a:gd name="connsiteY1752" fmla="*/ 154158 h 688612"/>
                <a:gd name="connsiteX1753" fmla="*/ 262616 w 2114175"/>
                <a:gd name="connsiteY1753" fmla="*/ 156166 h 688612"/>
                <a:gd name="connsiteX1754" fmla="*/ 269581 w 2114175"/>
                <a:gd name="connsiteY1754" fmla="*/ 161585 h 688612"/>
                <a:gd name="connsiteX1755" fmla="*/ 269036 w 2114175"/>
                <a:gd name="connsiteY1755" fmla="*/ 170343 h 688612"/>
                <a:gd name="connsiteX1756" fmla="*/ 261422 w 2114175"/>
                <a:gd name="connsiteY1756" fmla="*/ 175302 h 688612"/>
                <a:gd name="connsiteX1757" fmla="*/ 249120 w 2114175"/>
                <a:gd name="connsiteY1757" fmla="*/ 174913 h 688612"/>
                <a:gd name="connsiteX1758" fmla="*/ 242154 w 2114175"/>
                <a:gd name="connsiteY1758" fmla="*/ 169494 h 688612"/>
                <a:gd name="connsiteX1759" fmla="*/ 242701 w 2114175"/>
                <a:gd name="connsiteY1759" fmla="*/ 160736 h 688612"/>
                <a:gd name="connsiteX1760" fmla="*/ 250314 w 2114175"/>
                <a:gd name="connsiteY1760" fmla="*/ 155776 h 688612"/>
                <a:gd name="connsiteX1761" fmla="*/ 256577 w 2114175"/>
                <a:gd name="connsiteY1761" fmla="*/ 154158 h 688612"/>
                <a:gd name="connsiteX1762" fmla="*/ 1873948 w 2114175"/>
                <a:gd name="connsiteY1762" fmla="*/ 154157 h 688612"/>
                <a:gd name="connsiteX1763" fmla="*/ 1879987 w 2114175"/>
                <a:gd name="connsiteY1763" fmla="*/ 156165 h 688612"/>
                <a:gd name="connsiteX1764" fmla="*/ 1886953 w 2114175"/>
                <a:gd name="connsiteY1764" fmla="*/ 161585 h 688612"/>
                <a:gd name="connsiteX1765" fmla="*/ 1886406 w 2114175"/>
                <a:gd name="connsiteY1765" fmla="*/ 170341 h 688612"/>
                <a:gd name="connsiteX1766" fmla="*/ 1878793 w 2114175"/>
                <a:gd name="connsiteY1766" fmla="*/ 175301 h 688612"/>
                <a:gd name="connsiteX1767" fmla="*/ 1866492 w 2114175"/>
                <a:gd name="connsiteY1767" fmla="*/ 174913 h 688612"/>
                <a:gd name="connsiteX1768" fmla="*/ 1859525 w 2114175"/>
                <a:gd name="connsiteY1768" fmla="*/ 169492 h 688612"/>
                <a:gd name="connsiteX1769" fmla="*/ 1860072 w 2114175"/>
                <a:gd name="connsiteY1769" fmla="*/ 160736 h 688612"/>
                <a:gd name="connsiteX1770" fmla="*/ 1867685 w 2114175"/>
                <a:gd name="connsiteY1770" fmla="*/ 155776 h 688612"/>
                <a:gd name="connsiteX1771" fmla="*/ 1873948 w 2114175"/>
                <a:gd name="connsiteY1771" fmla="*/ 154157 h 688612"/>
                <a:gd name="connsiteX1772" fmla="*/ 1111410 w 2114175"/>
                <a:gd name="connsiteY1772" fmla="*/ 154157 h 688612"/>
                <a:gd name="connsiteX1773" fmla="*/ 1117447 w 2114175"/>
                <a:gd name="connsiteY1773" fmla="*/ 156165 h 688612"/>
                <a:gd name="connsiteX1774" fmla="*/ 1124413 w 2114175"/>
                <a:gd name="connsiteY1774" fmla="*/ 161585 h 688612"/>
                <a:gd name="connsiteX1775" fmla="*/ 1123868 w 2114175"/>
                <a:gd name="connsiteY1775" fmla="*/ 170341 h 688612"/>
                <a:gd name="connsiteX1776" fmla="*/ 1116255 w 2114175"/>
                <a:gd name="connsiteY1776" fmla="*/ 175301 h 688612"/>
                <a:gd name="connsiteX1777" fmla="*/ 1103953 w 2114175"/>
                <a:gd name="connsiteY1777" fmla="*/ 174913 h 688612"/>
                <a:gd name="connsiteX1778" fmla="*/ 1096986 w 2114175"/>
                <a:gd name="connsiteY1778" fmla="*/ 169492 h 688612"/>
                <a:gd name="connsiteX1779" fmla="*/ 1097532 w 2114175"/>
                <a:gd name="connsiteY1779" fmla="*/ 160736 h 688612"/>
                <a:gd name="connsiteX1780" fmla="*/ 1105145 w 2114175"/>
                <a:gd name="connsiteY1780" fmla="*/ 155776 h 688612"/>
                <a:gd name="connsiteX1781" fmla="*/ 1111410 w 2114175"/>
                <a:gd name="connsiteY1781" fmla="*/ 154157 h 688612"/>
                <a:gd name="connsiteX1782" fmla="*/ 350314 w 2114175"/>
                <a:gd name="connsiteY1782" fmla="*/ 154157 h 688612"/>
                <a:gd name="connsiteX1783" fmla="*/ 356352 w 2114175"/>
                <a:gd name="connsiteY1783" fmla="*/ 156165 h 688612"/>
                <a:gd name="connsiteX1784" fmla="*/ 363319 w 2114175"/>
                <a:gd name="connsiteY1784" fmla="*/ 161585 h 688612"/>
                <a:gd name="connsiteX1785" fmla="*/ 362772 w 2114175"/>
                <a:gd name="connsiteY1785" fmla="*/ 170341 h 688612"/>
                <a:gd name="connsiteX1786" fmla="*/ 355159 w 2114175"/>
                <a:gd name="connsiteY1786" fmla="*/ 175301 h 688612"/>
                <a:gd name="connsiteX1787" fmla="*/ 342858 w 2114175"/>
                <a:gd name="connsiteY1787" fmla="*/ 174913 h 688612"/>
                <a:gd name="connsiteX1788" fmla="*/ 335891 w 2114175"/>
                <a:gd name="connsiteY1788" fmla="*/ 169492 h 688612"/>
                <a:gd name="connsiteX1789" fmla="*/ 336437 w 2114175"/>
                <a:gd name="connsiteY1789" fmla="*/ 160736 h 688612"/>
                <a:gd name="connsiteX1790" fmla="*/ 344051 w 2114175"/>
                <a:gd name="connsiteY1790" fmla="*/ 155776 h 688612"/>
                <a:gd name="connsiteX1791" fmla="*/ 350314 w 2114175"/>
                <a:gd name="connsiteY1791" fmla="*/ 154157 h 688612"/>
                <a:gd name="connsiteX1792" fmla="*/ 1432121 w 2114175"/>
                <a:gd name="connsiteY1792" fmla="*/ 151749 h 688612"/>
                <a:gd name="connsiteX1793" fmla="*/ 1443089 w 2114175"/>
                <a:gd name="connsiteY1793" fmla="*/ 155146 h 688612"/>
                <a:gd name="connsiteX1794" fmla="*/ 1469149 w 2114175"/>
                <a:gd name="connsiteY1794" fmla="*/ 174367 h 688612"/>
                <a:gd name="connsiteX1795" fmla="*/ 1468758 w 2114175"/>
                <a:gd name="connsiteY1795" fmla="*/ 190096 h 688612"/>
                <a:gd name="connsiteX1796" fmla="*/ 1451725 w 2114175"/>
                <a:gd name="connsiteY1796" fmla="*/ 201798 h 688612"/>
                <a:gd name="connsiteX1797" fmla="*/ 1429629 w 2114175"/>
                <a:gd name="connsiteY1797" fmla="*/ 201520 h 688612"/>
                <a:gd name="connsiteX1798" fmla="*/ 1403569 w 2114175"/>
                <a:gd name="connsiteY1798" fmla="*/ 182299 h 688612"/>
                <a:gd name="connsiteX1799" fmla="*/ 1403961 w 2114175"/>
                <a:gd name="connsiteY1799" fmla="*/ 166569 h 688612"/>
                <a:gd name="connsiteX1800" fmla="*/ 1420992 w 2114175"/>
                <a:gd name="connsiteY1800" fmla="*/ 154867 h 688612"/>
                <a:gd name="connsiteX1801" fmla="*/ 1432121 w 2114175"/>
                <a:gd name="connsiteY1801" fmla="*/ 151749 h 688612"/>
                <a:gd name="connsiteX1802" fmla="*/ 671025 w 2114175"/>
                <a:gd name="connsiteY1802" fmla="*/ 151749 h 688612"/>
                <a:gd name="connsiteX1803" fmla="*/ 681993 w 2114175"/>
                <a:gd name="connsiteY1803" fmla="*/ 155146 h 688612"/>
                <a:gd name="connsiteX1804" fmla="*/ 708054 w 2114175"/>
                <a:gd name="connsiteY1804" fmla="*/ 174367 h 688612"/>
                <a:gd name="connsiteX1805" fmla="*/ 707663 w 2114175"/>
                <a:gd name="connsiteY1805" fmla="*/ 190096 h 688612"/>
                <a:gd name="connsiteX1806" fmla="*/ 690631 w 2114175"/>
                <a:gd name="connsiteY1806" fmla="*/ 201798 h 688612"/>
                <a:gd name="connsiteX1807" fmla="*/ 668535 w 2114175"/>
                <a:gd name="connsiteY1807" fmla="*/ 201520 h 688612"/>
                <a:gd name="connsiteX1808" fmla="*/ 642473 w 2114175"/>
                <a:gd name="connsiteY1808" fmla="*/ 182299 h 688612"/>
                <a:gd name="connsiteX1809" fmla="*/ 642865 w 2114175"/>
                <a:gd name="connsiteY1809" fmla="*/ 166569 h 688612"/>
                <a:gd name="connsiteX1810" fmla="*/ 659897 w 2114175"/>
                <a:gd name="connsiteY1810" fmla="*/ 154867 h 688612"/>
                <a:gd name="connsiteX1811" fmla="*/ 671025 w 2114175"/>
                <a:gd name="connsiteY1811" fmla="*/ 151749 h 688612"/>
                <a:gd name="connsiteX1812" fmla="*/ 1818650 w 2114175"/>
                <a:gd name="connsiteY1812" fmla="*/ 141123 h 688612"/>
                <a:gd name="connsiteX1813" fmla="*/ 1822737 w 2114175"/>
                <a:gd name="connsiteY1813" fmla="*/ 141123 h 688612"/>
                <a:gd name="connsiteX1814" fmla="*/ 1831278 w 2114175"/>
                <a:gd name="connsiteY1814" fmla="*/ 141123 h 688612"/>
                <a:gd name="connsiteX1815" fmla="*/ 1844538 w 2114175"/>
                <a:gd name="connsiteY1815" fmla="*/ 150564 h 688612"/>
                <a:gd name="connsiteX1816" fmla="*/ 1844539 w 2114175"/>
                <a:gd name="connsiteY1816" fmla="*/ 162350 h 688612"/>
                <a:gd name="connsiteX1817" fmla="*/ 1831279 w 2114175"/>
                <a:gd name="connsiteY1817" fmla="*/ 171789 h 688612"/>
                <a:gd name="connsiteX1818" fmla="*/ 1822737 w 2114175"/>
                <a:gd name="connsiteY1818" fmla="*/ 171789 h 688612"/>
                <a:gd name="connsiteX1819" fmla="*/ 1818652 w 2114175"/>
                <a:gd name="connsiteY1819" fmla="*/ 171789 h 688612"/>
                <a:gd name="connsiteX1820" fmla="*/ 1805392 w 2114175"/>
                <a:gd name="connsiteY1820" fmla="*/ 162350 h 688612"/>
                <a:gd name="connsiteX1821" fmla="*/ 1805392 w 2114175"/>
                <a:gd name="connsiteY1821" fmla="*/ 150563 h 688612"/>
                <a:gd name="connsiteX1822" fmla="*/ 1818650 w 2114175"/>
                <a:gd name="connsiteY1822" fmla="*/ 141123 h 688612"/>
                <a:gd name="connsiteX1823" fmla="*/ 1057556 w 2114175"/>
                <a:gd name="connsiteY1823" fmla="*/ 141123 h 688612"/>
                <a:gd name="connsiteX1824" fmla="*/ 1060197 w 2114175"/>
                <a:gd name="connsiteY1824" fmla="*/ 141123 h 688612"/>
                <a:gd name="connsiteX1825" fmla="*/ 1068739 w 2114175"/>
                <a:gd name="connsiteY1825" fmla="*/ 141123 h 688612"/>
                <a:gd name="connsiteX1826" fmla="*/ 1081999 w 2114175"/>
                <a:gd name="connsiteY1826" fmla="*/ 150564 h 688612"/>
                <a:gd name="connsiteX1827" fmla="*/ 1082001 w 2114175"/>
                <a:gd name="connsiteY1827" fmla="*/ 162350 h 688612"/>
                <a:gd name="connsiteX1828" fmla="*/ 1068739 w 2114175"/>
                <a:gd name="connsiteY1828" fmla="*/ 171789 h 688612"/>
                <a:gd name="connsiteX1829" fmla="*/ 1060197 w 2114175"/>
                <a:gd name="connsiteY1829" fmla="*/ 171789 h 688612"/>
                <a:gd name="connsiteX1830" fmla="*/ 1057557 w 2114175"/>
                <a:gd name="connsiteY1830" fmla="*/ 171789 h 688612"/>
                <a:gd name="connsiteX1831" fmla="*/ 1044296 w 2114175"/>
                <a:gd name="connsiteY1831" fmla="*/ 162350 h 688612"/>
                <a:gd name="connsiteX1832" fmla="*/ 1044296 w 2114175"/>
                <a:gd name="connsiteY1832" fmla="*/ 150563 h 688612"/>
                <a:gd name="connsiteX1833" fmla="*/ 1057556 w 2114175"/>
                <a:gd name="connsiteY1833" fmla="*/ 141123 h 688612"/>
                <a:gd name="connsiteX1834" fmla="*/ 295017 w 2114175"/>
                <a:gd name="connsiteY1834" fmla="*/ 141123 h 688612"/>
                <a:gd name="connsiteX1835" fmla="*/ 299103 w 2114175"/>
                <a:gd name="connsiteY1835" fmla="*/ 141123 h 688612"/>
                <a:gd name="connsiteX1836" fmla="*/ 307644 w 2114175"/>
                <a:gd name="connsiteY1836" fmla="*/ 141123 h 688612"/>
                <a:gd name="connsiteX1837" fmla="*/ 320905 w 2114175"/>
                <a:gd name="connsiteY1837" fmla="*/ 150564 h 688612"/>
                <a:gd name="connsiteX1838" fmla="*/ 320905 w 2114175"/>
                <a:gd name="connsiteY1838" fmla="*/ 162350 h 688612"/>
                <a:gd name="connsiteX1839" fmla="*/ 307644 w 2114175"/>
                <a:gd name="connsiteY1839" fmla="*/ 171789 h 688612"/>
                <a:gd name="connsiteX1840" fmla="*/ 299103 w 2114175"/>
                <a:gd name="connsiteY1840" fmla="*/ 171789 h 688612"/>
                <a:gd name="connsiteX1841" fmla="*/ 295017 w 2114175"/>
                <a:gd name="connsiteY1841" fmla="*/ 171789 h 688612"/>
                <a:gd name="connsiteX1842" fmla="*/ 281756 w 2114175"/>
                <a:gd name="connsiteY1842" fmla="*/ 162350 h 688612"/>
                <a:gd name="connsiteX1843" fmla="*/ 281756 w 2114175"/>
                <a:gd name="connsiteY1843" fmla="*/ 150563 h 688612"/>
                <a:gd name="connsiteX1844" fmla="*/ 295017 w 2114175"/>
                <a:gd name="connsiteY1844" fmla="*/ 141123 h 688612"/>
                <a:gd name="connsiteX1845" fmla="*/ 1460979 w 2114175"/>
                <a:gd name="connsiteY1845" fmla="*/ 129479 h 688612"/>
                <a:gd name="connsiteX1846" fmla="*/ 1467016 w 2114175"/>
                <a:gd name="connsiteY1846" fmla="*/ 131487 h 688612"/>
                <a:gd name="connsiteX1847" fmla="*/ 1473982 w 2114175"/>
                <a:gd name="connsiteY1847" fmla="*/ 136906 h 688612"/>
                <a:gd name="connsiteX1848" fmla="*/ 1473437 w 2114175"/>
                <a:gd name="connsiteY1848" fmla="*/ 145663 h 688612"/>
                <a:gd name="connsiteX1849" fmla="*/ 1465823 w 2114175"/>
                <a:gd name="connsiteY1849" fmla="*/ 150623 h 688612"/>
                <a:gd name="connsiteX1850" fmla="*/ 1453523 w 2114175"/>
                <a:gd name="connsiteY1850" fmla="*/ 150234 h 688612"/>
                <a:gd name="connsiteX1851" fmla="*/ 1446555 w 2114175"/>
                <a:gd name="connsiteY1851" fmla="*/ 144814 h 688612"/>
                <a:gd name="connsiteX1852" fmla="*/ 1447102 w 2114175"/>
                <a:gd name="connsiteY1852" fmla="*/ 136058 h 688612"/>
                <a:gd name="connsiteX1853" fmla="*/ 1454715 w 2114175"/>
                <a:gd name="connsiteY1853" fmla="*/ 131098 h 688612"/>
                <a:gd name="connsiteX1854" fmla="*/ 1460979 w 2114175"/>
                <a:gd name="connsiteY1854" fmla="*/ 129479 h 688612"/>
                <a:gd name="connsiteX1855" fmla="*/ 699883 w 2114175"/>
                <a:gd name="connsiteY1855" fmla="*/ 129479 h 688612"/>
                <a:gd name="connsiteX1856" fmla="*/ 705920 w 2114175"/>
                <a:gd name="connsiteY1856" fmla="*/ 131487 h 688612"/>
                <a:gd name="connsiteX1857" fmla="*/ 712888 w 2114175"/>
                <a:gd name="connsiteY1857" fmla="*/ 136906 h 688612"/>
                <a:gd name="connsiteX1858" fmla="*/ 712341 w 2114175"/>
                <a:gd name="connsiteY1858" fmla="*/ 145663 h 688612"/>
                <a:gd name="connsiteX1859" fmla="*/ 704728 w 2114175"/>
                <a:gd name="connsiteY1859" fmla="*/ 150623 h 688612"/>
                <a:gd name="connsiteX1860" fmla="*/ 692427 w 2114175"/>
                <a:gd name="connsiteY1860" fmla="*/ 150234 h 688612"/>
                <a:gd name="connsiteX1861" fmla="*/ 685461 w 2114175"/>
                <a:gd name="connsiteY1861" fmla="*/ 144814 h 688612"/>
                <a:gd name="connsiteX1862" fmla="*/ 686006 w 2114175"/>
                <a:gd name="connsiteY1862" fmla="*/ 136058 h 688612"/>
                <a:gd name="connsiteX1863" fmla="*/ 693619 w 2114175"/>
                <a:gd name="connsiteY1863" fmla="*/ 131098 h 688612"/>
                <a:gd name="connsiteX1864" fmla="*/ 699883 w 2114175"/>
                <a:gd name="connsiteY1864" fmla="*/ 129479 h 688612"/>
                <a:gd name="connsiteX1865" fmla="*/ 1973308 w 2114175"/>
                <a:gd name="connsiteY1865" fmla="*/ 123652 h 688612"/>
                <a:gd name="connsiteX1866" fmla="*/ 1999939 w 2114175"/>
                <a:gd name="connsiteY1866" fmla="*/ 230177 h 688612"/>
                <a:gd name="connsiteX1867" fmla="*/ 1929237 w 2114175"/>
                <a:gd name="connsiteY1867" fmla="*/ 179845 h 688612"/>
                <a:gd name="connsiteX1868" fmla="*/ 1929237 w 2114175"/>
                <a:gd name="connsiteY1868" fmla="*/ 155025 h 688612"/>
                <a:gd name="connsiteX1869" fmla="*/ 1253990 w 2114175"/>
                <a:gd name="connsiteY1869" fmla="*/ 100155 h 688612"/>
                <a:gd name="connsiteX1870" fmla="*/ 1271424 w 2114175"/>
                <a:gd name="connsiteY1870" fmla="*/ 105295 h 688612"/>
                <a:gd name="connsiteX1871" fmla="*/ 1348131 w 2114175"/>
                <a:gd name="connsiteY1871" fmla="*/ 159902 h 688612"/>
                <a:gd name="connsiteX1872" fmla="*/ 1348131 w 2114175"/>
                <a:gd name="connsiteY1872" fmla="*/ 184721 h 688612"/>
                <a:gd name="connsiteX1873" fmla="*/ 1278273 w 2114175"/>
                <a:gd name="connsiteY1873" fmla="*/ 234451 h 688612"/>
                <a:gd name="connsiteX1874" fmla="*/ 1243405 w 2114175"/>
                <a:gd name="connsiteY1874" fmla="*/ 234451 h 688612"/>
                <a:gd name="connsiteX1875" fmla="*/ 1166698 w 2114175"/>
                <a:gd name="connsiteY1875" fmla="*/ 179845 h 688612"/>
                <a:gd name="connsiteX1876" fmla="*/ 1166697 w 2114175"/>
                <a:gd name="connsiteY1876" fmla="*/ 155025 h 688612"/>
                <a:gd name="connsiteX1877" fmla="*/ 1236555 w 2114175"/>
                <a:gd name="connsiteY1877" fmla="*/ 105295 h 688612"/>
                <a:gd name="connsiteX1878" fmla="*/ 1253990 w 2114175"/>
                <a:gd name="connsiteY1878" fmla="*/ 100155 h 688612"/>
                <a:gd name="connsiteX1879" fmla="*/ 492894 w 2114175"/>
                <a:gd name="connsiteY1879" fmla="*/ 100155 h 688612"/>
                <a:gd name="connsiteX1880" fmla="*/ 510328 w 2114175"/>
                <a:gd name="connsiteY1880" fmla="*/ 105295 h 688612"/>
                <a:gd name="connsiteX1881" fmla="*/ 587035 w 2114175"/>
                <a:gd name="connsiteY1881" fmla="*/ 159902 h 688612"/>
                <a:gd name="connsiteX1882" fmla="*/ 587035 w 2114175"/>
                <a:gd name="connsiteY1882" fmla="*/ 184721 h 688612"/>
                <a:gd name="connsiteX1883" fmla="*/ 517178 w 2114175"/>
                <a:gd name="connsiteY1883" fmla="*/ 234451 h 688612"/>
                <a:gd name="connsiteX1884" fmla="*/ 482309 w 2114175"/>
                <a:gd name="connsiteY1884" fmla="*/ 234451 h 688612"/>
                <a:gd name="connsiteX1885" fmla="*/ 405602 w 2114175"/>
                <a:gd name="connsiteY1885" fmla="*/ 179845 h 688612"/>
                <a:gd name="connsiteX1886" fmla="*/ 405602 w 2114175"/>
                <a:gd name="connsiteY1886" fmla="*/ 155025 h 688612"/>
                <a:gd name="connsiteX1887" fmla="*/ 475459 w 2114175"/>
                <a:gd name="connsiteY1887" fmla="*/ 105295 h 688612"/>
                <a:gd name="connsiteX1888" fmla="*/ 492894 w 2114175"/>
                <a:gd name="connsiteY1888" fmla="*/ 100155 h 688612"/>
                <a:gd name="connsiteX1889" fmla="*/ 1545849 w 2114175"/>
                <a:gd name="connsiteY1889" fmla="*/ 88027 h 688612"/>
                <a:gd name="connsiteX1890" fmla="*/ 1555591 w 2114175"/>
                <a:gd name="connsiteY1890" fmla="*/ 88057 h 688612"/>
                <a:gd name="connsiteX1891" fmla="*/ 1568176 w 2114175"/>
                <a:gd name="connsiteY1891" fmla="*/ 91328 h 688612"/>
                <a:gd name="connsiteX1892" fmla="*/ 1644826 w 2114175"/>
                <a:gd name="connsiteY1892" fmla="*/ 124737 h 688612"/>
                <a:gd name="connsiteX1893" fmla="*/ 1655983 w 2114175"/>
                <a:gd name="connsiteY1893" fmla="*/ 157763 h 688612"/>
                <a:gd name="connsiteX1894" fmla="*/ 1629295 w 2114175"/>
                <a:gd name="connsiteY1894" fmla="*/ 188791 h 688612"/>
                <a:gd name="connsiteX1895" fmla="*/ 1582900 w 2114175"/>
                <a:gd name="connsiteY1895" fmla="*/ 196732 h 688612"/>
                <a:gd name="connsiteX1896" fmla="*/ 1506252 w 2114175"/>
                <a:gd name="connsiteY1896" fmla="*/ 163323 h 688612"/>
                <a:gd name="connsiteX1897" fmla="*/ 1495095 w 2114175"/>
                <a:gd name="connsiteY1897" fmla="*/ 130296 h 688612"/>
                <a:gd name="connsiteX1898" fmla="*/ 1521782 w 2114175"/>
                <a:gd name="connsiteY1898" fmla="*/ 99270 h 688612"/>
                <a:gd name="connsiteX1899" fmla="*/ 1545849 w 2114175"/>
                <a:gd name="connsiteY1899" fmla="*/ 88027 h 688612"/>
                <a:gd name="connsiteX1900" fmla="*/ 784755 w 2114175"/>
                <a:gd name="connsiteY1900" fmla="*/ 88027 h 688612"/>
                <a:gd name="connsiteX1901" fmla="*/ 794496 w 2114175"/>
                <a:gd name="connsiteY1901" fmla="*/ 88057 h 688612"/>
                <a:gd name="connsiteX1902" fmla="*/ 807080 w 2114175"/>
                <a:gd name="connsiteY1902" fmla="*/ 91328 h 688612"/>
                <a:gd name="connsiteX1903" fmla="*/ 883731 w 2114175"/>
                <a:gd name="connsiteY1903" fmla="*/ 124737 h 688612"/>
                <a:gd name="connsiteX1904" fmla="*/ 894887 w 2114175"/>
                <a:gd name="connsiteY1904" fmla="*/ 157763 h 688612"/>
                <a:gd name="connsiteX1905" fmla="*/ 868201 w 2114175"/>
                <a:gd name="connsiteY1905" fmla="*/ 188791 h 688612"/>
                <a:gd name="connsiteX1906" fmla="*/ 821805 w 2114175"/>
                <a:gd name="connsiteY1906" fmla="*/ 196732 h 688612"/>
                <a:gd name="connsiteX1907" fmla="*/ 745156 w 2114175"/>
                <a:gd name="connsiteY1907" fmla="*/ 163323 h 688612"/>
                <a:gd name="connsiteX1908" fmla="*/ 733999 w 2114175"/>
                <a:gd name="connsiteY1908" fmla="*/ 130296 h 688612"/>
                <a:gd name="connsiteX1909" fmla="*/ 760686 w 2114175"/>
                <a:gd name="connsiteY1909" fmla="*/ 99270 h 688612"/>
                <a:gd name="connsiteX1910" fmla="*/ 784755 w 2114175"/>
                <a:gd name="connsiteY1910" fmla="*/ 88027 h 688612"/>
                <a:gd name="connsiteX1911" fmla="*/ 1484515 w 2114175"/>
                <a:gd name="connsiteY1911" fmla="*/ 80916 h 688612"/>
                <a:gd name="connsiteX1912" fmla="*/ 1493351 w 2114175"/>
                <a:gd name="connsiteY1912" fmla="*/ 84469 h 688612"/>
                <a:gd name="connsiteX1913" fmla="*/ 1503035 w 2114175"/>
                <a:gd name="connsiteY1913" fmla="*/ 93281 h 688612"/>
                <a:gd name="connsiteX1914" fmla="*/ 1500760 w 2114175"/>
                <a:gd name="connsiteY1914" fmla="*/ 106533 h 688612"/>
                <a:gd name="connsiteX1915" fmla="*/ 1487719 w 2114175"/>
                <a:gd name="connsiteY1915" fmla="*/ 113795 h 688612"/>
                <a:gd name="connsiteX1916" fmla="*/ 1469105 w 2114175"/>
                <a:gd name="connsiteY1916" fmla="*/ 112176 h 688612"/>
                <a:gd name="connsiteX1917" fmla="*/ 1459422 w 2114175"/>
                <a:gd name="connsiteY1917" fmla="*/ 103364 h 688612"/>
                <a:gd name="connsiteX1918" fmla="*/ 1461697 w 2114175"/>
                <a:gd name="connsiteY1918" fmla="*/ 90113 h 688612"/>
                <a:gd name="connsiteX1919" fmla="*/ 1474737 w 2114175"/>
                <a:gd name="connsiteY1919" fmla="*/ 82851 h 688612"/>
                <a:gd name="connsiteX1920" fmla="*/ 1484515 w 2114175"/>
                <a:gd name="connsiteY1920" fmla="*/ 80916 h 688612"/>
                <a:gd name="connsiteX1921" fmla="*/ 723420 w 2114175"/>
                <a:gd name="connsiteY1921" fmla="*/ 80916 h 688612"/>
                <a:gd name="connsiteX1922" fmla="*/ 732256 w 2114175"/>
                <a:gd name="connsiteY1922" fmla="*/ 84469 h 688612"/>
                <a:gd name="connsiteX1923" fmla="*/ 741939 w 2114175"/>
                <a:gd name="connsiteY1923" fmla="*/ 93281 h 688612"/>
                <a:gd name="connsiteX1924" fmla="*/ 739665 w 2114175"/>
                <a:gd name="connsiteY1924" fmla="*/ 106533 h 688612"/>
                <a:gd name="connsiteX1925" fmla="*/ 726624 w 2114175"/>
                <a:gd name="connsiteY1925" fmla="*/ 113795 h 688612"/>
                <a:gd name="connsiteX1926" fmla="*/ 708010 w 2114175"/>
                <a:gd name="connsiteY1926" fmla="*/ 112176 h 688612"/>
                <a:gd name="connsiteX1927" fmla="*/ 698326 w 2114175"/>
                <a:gd name="connsiteY1927" fmla="*/ 103364 h 688612"/>
                <a:gd name="connsiteX1928" fmla="*/ 700601 w 2114175"/>
                <a:gd name="connsiteY1928" fmla="*/ 90113 h 688612"/>
                <a:gd name="connsiteX1929" fmla="*/ 713641 w 2114175"/>
                <a:gd name="connsiteY1929" fmla="*/ 82851 h 688612"/>
                <a:gd name="connsiteX1930" fmla="*/ 723420 w 2114175"/>
                <a:gd name="connsiteY1930" fmla="*/ 80916 h 688612"/>
                <a:gd name="connsiteX1931" fmla="*/ 1402484 w 2114175"/>
                <a:gd name="connsiteY1931" fmla="*/ 80876 h 688612"/>
                <a:gd name="connsiteX1932" fmla="*/ 1420005 w 2114175"/>
                <a:gd name="connsiteY1932" fmla="*/ 87923 h 688612"/>
                <a:gd name="connsiteX1933" fmla="*/ 1439204 w 2114175"/>
                <a:gd name="connsiteY1933" fmla="*/ 105395 h 688612"/>
                <a:gd name="connsiteX1934" fmla="*/ 1434696 w 2114175"/>
                <a:gd name="connsiteY1934" fmla="*/ 131669 h 688612"/>
                <a:gd name="connsiteX1935" fmla="*/ 1393496 w 2114175"/>
                <a:gd name="connsiteY1935" fmla="*/ 154611 h 688612"/>
                <a:gd name="connsiteX1936" fmla="*/ 1356587 w 2114175"/>
                <a:gd name="connsiteY1936" fmla="*/ 151401 h 688612"/>
                <a:gd name="connsiteX1937" fmla="*/ 1337387 w 2114175"/>
                <a:gd name="connsiteY1937" fmla="*/ 133928 h 688612"/>
                <a:gd name="connsiteX1938" fmla="*/ 1341896 w 2114175"/>
                <a:gd name="connsiteY1938" fmla="*/ 107655 h 688612"/>
                <a:gd name="connsiteX1939" fmla="*/ 1383096 w 2114175"/>
                <a:gd name="connsiteY1939" fmla="*/ 84712 h 688612"/>
                <a:gd name="connsiteX1940" fmla="*/ 1402484 w 2114175"/>
                <a:gd name="connsiteY1940" fmla="*/ 80876 h 688612"/>
                <a:gd name="connsiteX1941" fmla="*/ 641390 w 2114175"/>
                <a:gd name="connsiteY1941" fmla="*/ 80876 h 688612"/>
                <a:gd name="connsiteX1942" fmla="*/ 658909 w 2114175"/>
                <a:gd name="connsiteY1942" fmla="*/ 87923 h 688612"/>
                <a:gd name="connsiteX1943" fmla="*/ 678109 w 2114175"/>
                <a:gd name="connsiteY1943" fmla="*/ 105395 h 688612"/>
                <a:gd name="connsiteX1944" fmla="*/ 673601 w 2114175"/>
                <a:gd name="connsiteY1944" fmla="*/ 131669 h 688612"/>
                <a:gd name="connsiteX1945" fmla="*/ 632401 w 2114175"/>
                <a:gd name="connsiteY1945" fmla="*/ 154611 h 688612"/>
                <a:gd name="connsiteX1946" fmla="*/ 595492 w 2114175"/>
                <a:gd name="connsiteY1946" fmla="*/ 151401 h 688612"/>
                <a:gd name="connsiteX1947" fmla="*/ 576292 w 2114175"/>
                <a:gd name="connsiteY1947" fmla="*/ 133928 h 688612"/>
                <a:gd name="connsiteX1948" fmla="*/ 580802 w 2114175"/>
                <a:gd name="connsiteY1948" fmla="*/ 107655 h 688612"/>
                <a:gd name="connsiteX1949" fmla="*/ 622002 w 2114175"/>
                <a:gd name="connsiteY1949" fmla="*/ 84712 h 688612"/>
                <a:gd name="connsiteX1950" fmla="*/ 641390 w 2114175"/>
                <a:gd name="connsiteY1950" fmla="*/ 80876 h 688612"/>
                <a:gd name="connsiteX1951" fmla="*/ 1916315 w 2114175"/>
                <a:gd name="connsiteY1951" fmla="*/ 71466 h 688612"/>
                <a:gd name="connsiteX1952" fmla="*/ 1925666 w 2114175"/>
                <a:gd name="connsiteY1952" fmla="*/ 74223 h 688612"/>
                <a:gd name="connsiteX1953" fmla="*/ 1963138 w 2114175"/>
                <a:gd name="connsiteY1953" fmla="*/ 100897 h 688612"/>
                <a:gd name="connsiteX1954" fmla="*/ 1963138 w 2114175"/>
                <a:gd name="connsiteY1954" fmla="*/ 114210 h 688612"/>
                <a:gd name="connsiteX1955" fmla="*/ 1910881 w 2114175"/>
                <a:gd name="connsiteY1955" fmla="*/ 151409 h 688612"/>
                <a:gd name="connsiteX1956" fmla="*/ 1892179 w 2114175"/>
                <a:gd name="connsiteY1956" fmla="*/ 151409 h 688612"/>
                <a:gd name="connsiteX1957" fmla="*/ 1854708 w 2114175"/>
                <a:gd name="connsiteY1957" fmla="*/ 124736 h 688612"/>
                <a:gd name="connsiteX1958" fmla="*/ 1854708 w 2114175"/>
                <a:gd name="connsiteY1958" fmla="*/ 111422 h 688612"/>
                <a:gd name="connsiteX1959" fmla="*/ 1906964 w 2114175"/>
                <a:gd name="connsiteY1959" fmla="*/ 74223 h 688612"/>
                <a:gd name="connsiteX1960" fmla="*/ 1916315 w 2114175"/>
                <a:gd name="connsiteY1960" fmla="*/ 71466 h 688612"/>
                <a:gd name="connsiteX1961" fmla="*/ 1153776 w 2114175"/>
                <a:gd name="connsiteY1961" fmla="*/ 71466 h 688612"/>
                <a:gd name="connsiteX1962" fmla="*/ 1163128 w 2114175"/>
                <a:gd name="connsiteY1962" fmla="*/ 74223 h 688612"/>
                <a:gd name="connsiteX1963" fmla="*/ 1200598 w 2114175"/>
                <a:gd name="connsiteY1963" fmla="*/ 100897 h 688612"/>
                <a:gd name="connsiteX1964" fmla="*/ 1200598 w 2114175"/>
                <a:gd name="connsiteY1964" fmla="*/ 114210 h 688612"/>
                <a:gd name="connsiteX1965" fmla="*/ 1148342 w 2114175"/>
                <a:gd name="connsiteY1965" fmla="*/ 151409 h 688612"/>
                <a:gd name="connsiteX1966" fmla="*/ 1129639 w 2114175"/>
                <a:gd name="connsiteY1966" fmla="*/ 151409 h 688612"/>
                <a:gd name="connsiteX1967" fmla="*/ 1092169 w 2114175"/>
                <a:gd name="connsiteY1967" fmla="*/ 124736 h 688612"/>
                <a:gd name="connsiteX1968" fmla="*/ 1092169 w 2114175"/>
                <a:gd name="connsiteY1968" fmla="*/ 111422 h 688612"/>
                <a:gd name="connsiteX1969" fmla="*/ 1144424 w 2114175"/>
                <a:gd name="connsiteY1969" fmla="*/ 74223 h 688612"/>
                <a:gd name="connsiteX1970" fmla="*/ 1153776 w 2114175"/>
                <a:gd name="connsiteY1970" fmla="*/ 71466 h 688612"/>
                <a:gd name="connsiteX1971" fmla="*/ 392681 w 2114175"/>
                <a:gd name="connsiteY1971" fmla="*/ 71466 h 688612"/>
                <a:gd name="connsiteX1972" fmla="*/ 402032 w 2114175"/>
                <a:gd name="connsiteY1972" fmla="*/ 74223 h 688612"/>
                <a:gd name="connsiteX1973" fmla="*/ 439504 w 2114175"/>
                <a:gd name="connsiteY1973" fmla="*/ 100897 h 688612"/>
                <a:gd name="connsiteX1974" fmla="*/ 439504 w 2114175"/>
                <a:gd name="connsiteY1974" fmla="*/ 114210 h 688612"/>
                <a:gd name="connsiteX1975" fmla="*/ 387247 w 2114175"/>
                <a:gd name="connsiteY1975" fmla="*/ 151409 h 688612"/>
                <a:gd name="connsiteX1976" fmla="*/ 368545 w 2114175"/>
                <a:gd name="connsiteY1976" fmla="*/ 151409 h 688612"/>
                <a:gd name="connsiteX1977" fmla="*/ 331075 w 2114175"/>
                <a:gd name="connsiteY1977" fmla="*/ 124736 h 688612"/>
                <a:gd name="connsiteX1978" fmla="*/ 331075 w 2114175"/>
                <a:gd name="connsiteY1978" fmla="*/ 111422 h 688612"/>
                <a:gd name="connsiteX1979" fmla="*/ 383330 w 2114175"/>
                <a:gd name="connsiteY1979" fmla="*/ 74223 h 688612"/>
                <a:gd name="connsiteX1980" fmla="*/ 392681 w 2114175"/>
                <a:gd name="connsiteY1980" fmla="*/ 71466 h 688612"/>
                <a:gd name="connsiteX1981" fmla="*/ 1626264 w 2114175"/>
                <a:gd name="connsiteY1981" fmla="*/ 71402 h 688612"/>
                <a:gd name="connsiteX1982" fmla="*/ 1632008 w 2114175"/>
                <a:gd name="connsiteY1982" fmla="*/ 74582 h 688612"/>
                <a:gd name="connsiteX1983" fmla="*/ 1639273 w 2114175"/>
                <a:gd name="connsiteY1983" fmla="*/ 83682 h 688612"/>
                <a:gd name="connsiteX1984" fmla="*/ 1635707 w 2114175"/>
                <a:gd name="connsiteY1984" fmla="*/ 92909 h 688612"/>
                <a:gd name="connsiteX1985" fmla="*/ 1623189 w 2114175"/>
                <a:gd name="connsiteY1985" fmla="*/ 97975 h 688612"/>
                <a:gd name="connsiteX1986" fmla="*/ 1610225 w 2114175"/>
                <a:gd name="connsiteY1986" fmla="*/ 95436 h 688612"/>
                <a:gd name="connsiteX1987" fmla="*/ 1602960 w 2114175"/>
                <a:gd name="connsiteY1987" fmla="*/ 86338 h 688612"/>
                <a:gd name="connsiteX1988" fmla="*/ 1606525 w 2114175"/>
                <a:gd name="connsiteY1988" fmla="*/ 77110 h 688612"/>
                <a:gd name="connsiteX1989" fmla="*/ 1619044 w 2114175"/>
                <a:gd name="connsiteY1989" fmla="*/ 72044 h 688612"/>
                <a:gd name="connsiteX1990" fmla="*/ 1626264 w 2114175"/>
                <a:gd name="connsiteY1990" fmla="*/ 71402 h 688612"/>
                <a:gd name="connsiteX1991" fmla="*/ 865169 w 2114175"/>
                <a:gd name="connsiteY1991" fmla="*/ 71402 h 688612"/>
                <a:gd name="connsiteX1992" fmla="*/ 870912 w 2114175"/>
                <a:gd name="connsiteY1992" fmla="*/ 74582 h 688612"/>
                <a:gd name="connsiteX1993" fmla="*/ 878177 w 2114175"/>
                <a:gd name="connsiteY1993" fmla="*/ 83682 h 688612"/>
                <a:gd name="connsiteX1994" fmla="*/ 874612 w 2114175"/>
                <a:gd name="connsiteY1994" fmla="*/ 92909 h 688612"/>
                <a:gd name="connsiteX1995" fmla="*/ 862093 w 2114175"/>
                <a:gd name="connsiteY1995" fmla="*/ 97975 h 688612"/>
                <a:gd name="connsiteX1996" fmla="*/ 849130 w 2114175"/>
                <a:gd name="connsiteY1996" fmla="*/ 95436 h 688612"/>
                <a:gd name="connsiteX1997" fmla="*/ 841864 w 2114175"/>
                <a:gd name="connsiteY1997" fmla="*/ 86338 h 688612"/>
                <a:gd name="connsiteX1998" fmla="*/ 845430 w 2114175"/>
                <a:gd name="connsiteY1998" fmla="*/ 77110 h 688612"/>
                <a:gd name="connsiteX1999" fmla="*/ 857948 w 2114175"/>
                <a:gd name="connsiteY1999" fmla="*/ 72044 h 688612"/>
                <a:gd name="connsiteX2000" fmla="*/ 865169 w 2114175"/>
                <a:gd name="connsiteY2000" fmla="*/ 71402 h 688612"/>
                <a:gd name="connsiteX2001" fmla="*/ 1217695 w 2114175"/>
                <a:gd name="connsiteY2001" fmla="*/ 67088 h 688612"/>
                <a:gd name="connsiteX2002" fmla="*/ 1233411 w 2114175"/>
                <a:gd name="connsiteY2002" fmla="*/ 67088 h 688612"/>
                <a:gd name="connsiteX2003" fmla="*/ 1246673 w 2114175"/>
                <a:gd name="connsiteY2003" fmla="*/ 76527 h 688612"/>
                <a:gd name="connsiteX2004" fmla="*/ 1246672 w 2114175"/>
                <a:gd name="connsiteY2004" fmla="*/ 88313 h 688612"/>
                <a:gd name="connsiteX2005" fmla="*/ 1233411 w 2114175"/>
                <a:gd name="connsiteY2005" fmla="*/ 97752 h 688612"/>
                <a:gd name="connsiteX2006" fmla="*/ 1217697 w 2114175"/>
                <a:gd name="connsiteY2006" fmla="*/ 97754 h 688612"/>
                <a:gd name="connsiteX2007" fmla="*/ 1204435 w 2114175"/>
                <a:gd name="connsiteY2007" fmla="*/ 88313 h 688612"/>
                <a:gd name="connsiteX2008" fmla="*/ 1204435 w 2114175"/>
                <a:gd name="connsiteY2008" fmla="*/ 76527 h 688612"/>
                <a:gd name="connsiteX2009" fmla="*/ 1217695 w 2114175"/>
                <a:gd name="connsiteY2009" fmla="*/ 67088 h 688612"/>
                <a:gd name="connsiteX2010" fmla="*/ 456600 w 2114175"/>
                <a:gd name="connsiteY2010" fmla="*/ 67088 h 688612"/>
                <a:gd name="connsiteX2011" fmla="*/ 472316 w 2114175"/>
                <a:gd name="connsiteY2011" fmla="*/ 67088 h 688612"/>
                <a:gd name="connsiteX2012" fmla="*/ 485577 w 2114175"/>
                <a:gd name="connsiteY2012" fmla="*/ 76527 h 688612"/>
                <a:gd name="connsiteX2013" fmla="*/ 485577 w 2114175"/>
                <a:gd name="connsiteY2013" fmla="*/ 88313 h 688612"/>
                <a:gd name="connsiteX2014" fmla="*/ 472316 w 2114175"/>
                <a:gd name="connsiteY2014" fmla="*/ 97752 h 688612"/>
                <a:gd name="connsiteX2015" fmla="*/ 456601 w 2114175"/>
                <a:gd name="connsiteY2015" fmla="*/ 97754 h 688612"/>
                <a:gd name="connsiteX2016" fmla="*/ 443340 w 2114175"/>
                <a:gd name="connsiteY2016" fmla="*/ 88313 h 688612"/>
                <a:gd name="connsiteX2017" fmla="*/ 443340 w 2114175"/>
                <a:gd name="connsiteY2017" fmla="*/ 76527 h 688612"/>
                <a:gd name="connsiteX2018" fmla="*/ 456600 w 2114175"/>
                <a:gd name="connsiteY2018" fmla="*/ 67088 h 688612"/>
                <a:gd name="connsiteX2019" fmla="*/ 1707367 w 2114175"/>
                <a:gd name="connsiteY2019" fmla="*/ 57716 h 688612"/>
                <a:gd name="connsiteX2020" fmla="*/ 1728433 w 2114175"/>
                <a:gd name="connsiteY2020" fmla="*/ 63260 h 688612"/>
                <a:gd name="connsiteX2021" fmla="*/ 1788642 w 2114175"/>
                <a:gd name="connsiteY2021" fmla="*/ 102941 h 688612"/>
                <a:gd name="connsiteX2022" fmla="*/ 1790240 w 2114175"/>
                <a:gd name="connsiteY2022" fmla="*/ 132463 h 688612"/>
                <a:gd name="connsiteX2023" fmla="*/ 1760043 w 2114175"/>
                <a:gd name="connsiteY2023" fmla="*/ 155680 h 688612"/>
                <a:gd name="connsiteX2024" fmla="*/ 1718574 w 2114175"/>
                <a:gd name="connsiteY2024" fmla="*/ 156816 h 688612"/>
                <a:gd name="connsiteX2025" fmla="*/ 1658364 w 2114175"/>
                <a:gd name="connsiteY2025" fmla="*/ 117136 h 688612"/>
                <a:gd name="connsiteX2026" fmla="*/ 1656768 w 2114175"/>
                <a:gd name="connsiteY2026" fmla="*/ 87616 h 688612"/>
                <a:gd name="connsiteX2027" fmla="*/ 1686963 w 2114175"/>
                <a:gd name="connsiteY2027" fmla="*/ 64397 h 688612"/>
                <a:gd name="connsiteX2028" fmla="*/ 1707367 w 2114175"/>
                <a:gd name="connsiteY2028" fmla="*/ 57716 h 688612"/>
                <a:gd name="connsiteX2029" fmla="*/ 946272 w 2114175"/>
                <a:gd name="connsiteY2029" fmla="*/ 57716 h 688612"/>
                <a:gd name="connsiteX2030" fmla="*/ 967339 w 2114175"/>
                <a:gd name="connsiteY2030" fmla="*/ 63260 h 688612"/>
                <a:gd name="connsiteX2031" fmla="*/ 1027547 w 2114175"/>
                <a:gd name="connsiteY2031" fmla="*/ 102941 h 688612"/>
                <a:gd name="connsiteX2032" fmla="*/ 1029144 w 2114175"/>
                <a:gd name="connsiteY2032" fmla="*/ 132463 h 688612"/>
                <a:gd name="connsiteX2033" fmla="*/ 998948 w 2114175"/>
                <a:gd name="connsiteY2033" fmla="*/ 155680 h 688612"/>
                <a:gd name="connsiteX2034" fmla="*/ 957479 w 2114175"/>
                <a:gd name="connsiteY2034" fmla="*/ 156816 h 688612"/>
                <a:gd name="connsiteX2035" fmla="*/ 897270 w 2114175"/>
                <a:gd name="connsiteY2035" fmla="*/ 117136 h 688612"/>
                <a:gd name="connsiteX2036" fmla="*/ 895672 w 2114175"/>
                <a:gd name="connsiteY2036" fmla="*/ 87616 h 688612"/>
                <a:gd name="connsiteX2037" fmla="*/ 925869 w 2114175"/>
                <a:gd name="connsiteY2037" fmla="*/ 64397 h 688612"/>
                <a:gd name="connsiteX2038" fmla="*/ 946272 w 2114175"/>
                <a:gd name="connsiteY2038" fmla="*/ 57716 h 688612"/>
                <a:gd name="connsiteX2039" fmla="*/ 183733 w 2114175"/>
                <a:gd name="connsiteY2039" fmla="*/ 57716 h 688612"/>
                <a:gd name="connsiteX2040" fmla="*/ 204800 w 2114175"/>
                <a:gd name="connsiteY2040" fmla="*/ 63260 h 688612"/>
                <a:gd name="connsiteX2041" fmla="*/ 265008 w 2114175"/>
                <a:gd name="connsiteY2041" fmla="*/ 102941 h 688612"/>
                <a:gd name="connsiteX2042" fmla="*/ 266606 w 2114175"/>
                <a:gd name="connsiteY2042" fmla="*/ 132463 h 688612"/>
                <a:gd name="connsiteX2043" fmla="*/ 236409 w 2114175"/>
                <a:gd name="connsiteY2043" fmla="*/ 155680 h 688612"/>
                <a:gd name="connsiteX2044" fmla="*/ 194941 w 2114175"/>
                <a:gd name="connsiteY2044" fmla="*/ 156816 h 688612"/>
                <a:gd name="connsiteX2045" fmla="*/ 141718 w 2114175"/>
                <a:gd name="connsiteY2045" fmla="*/ 121741 h 688612"/>
                <a:gd name="connsiteX2046" fmla="*/ 154323 w 2114175"/>
                <a:gd name="connsiteY2046" fmla="*/ 71323 h 688612"/>
                <a:gd name="connsiteX2047" fmla="*/ 163329 w 2114175"/>
                <a:gd name="connsiteY2047" fmla="*/ 64397 h 688612"/>
                <a:gd name="connsiteX2048" fmla="*/ 183733 w 2114175"/>
                <a:gd name="connsiteY2048" fmla="*/ 57716 h 688612"/>
                <a:gd name="connsiteX2049" fmla="*/ 1413310 w 2114175"/>
                <a:gd name="connsiteY2049" fmla="*/ 52358 h 688612"/>
                <a:gd name="connsiteX2050" fmla="*/ 1419347 w 2114175"/>
                <a:gd name="connsiteY2050" fmla="*/ 54366 h 688612"/>
                <a:gd name="connsiteX2051" fmla="*/ 1426313 w 2114175"/>
                <a:gd name="connsiteY2051" fmla="*/ 59786 h 688612"/>
                <a:gd name="connsiteX2052" fmla="*/ 1425768 w 2114175"/>
                <a:gd name="connsiteY2052" fmla="*/ 68543 h 688612"/>
                <a:gd name="connsiteX2053" fmla="*/ 1418154 w 2114175"/>
                <a:gd name="connsiteY2053" fmla="*/ 73502 h 688612"/>
                <a:gd name="connsiteX2054" fmla="*/ 1405854 w 2114175"/>
                <a:gd name="connsiteY2054" fmla="*/ 73113 h 688612"/>
                <a:gd name="connsiteX2055" fmla="*/ 1398886 w 2114175"/>
                <a:gd name="connsiteY2055" fmla="*/ 67694 h 688612"/>
                <a:gd name="connsiteX2056" fmla="*/ 1399433 w 2114175"/>
                <a:gd name="connsiteY2056" fmla="*/ 58936 h 688612"/>
                <a:gd name="connsiteX2057" fmla="*/ 1407046 w 2114175"/>
                <a:gd name="connsiteY2057" fmla="*/ 53978 h 688612"/>
                <a:gd name="connsiteX2058" fmla="*/ 1413310 w 2114175"/>
                <a:gd name="connsiteY2058" fmla="*/ 52358 h 688612"/>
                <a:gd name="connsiteX2059" fmla="*/ 652214 w 2114175"/>
                <a:gd name="connsiteY2059" fmla="*/ 52358 h 688612"/>
                <a:gd name="connsiteX2060" fmla="*/ 658252 w 2114175"/>
                <a:gd name="connsiteY2060" fmla="*/ 54366 h 688612"/>
                <a:gd name="connsiteX2061" fmla="*/ 665219 w 2114175"/>
                <a:gd name="connsiteY2061" fmla="*/ 59786 h 688612"/>
                <a:gd name="connsiteX2062" fmla="*/ 664673 w 2114175"/>
                <a:gd name="connsiteY2062" fmla="*/ 68543 h 688612"/>
                <a:gd name="connsiteX2063" fmla="*/ 657059 w 2114175"/>
                <a:gd name="connsiteY2063" fmla="*/ 73502 h 688612"/>
                <a:gd name="connsiteX2064" fmla="*/ 644759 w 2114175"/>
                <a:gd name="connsiteY2064" fmla="*/ 73113 h 688612"/>
                <a:gd name="connsiteX2065" fmla="*/ 637792 w 2114175"/>
                <a:gd name="connsiteY2065" fmla="*/ 67694 h 688612"/>
                <a:gd name="connsiteX2066" fmla="*/ 638337 w 2114175"/>
                <a:gd name="connsiteY2066" fmla="*/ 58936 h 688612"/>
                <a:gd name="connsiteX2067" fmla="*/ 645950 w 2114175"/>
                <a:gd name="connsiteY2067" fmla="*/ 53978 h 688612"/>
                <a:gd name="connsiteX2068" fmla="*/ 652214 w 2114175"/>
                <a:gd name="connsiteY2068" fmla="*/ 52358 h 688612"/>
                <a:gd name="connsiteX2069" fmla="*/ 1950507 w 2114175"/>
                <a:gd name="connsiteY2069" fmla="*/ 48245 h 688612"/>
                <a:gd name="connsiteX2070" fmla="*/ 1954815 w 2114175"/>
                <a:gd name="connsiteY2070" fmla="*/ 49678 h 688612"/>
                <a:gd name="connsiteX2071" fmla="*/ 1959128 w 2114175"/>
                <a:gd name="connsiteY2071" fmla="*/ 66930 h 688612"/>
                <a:gd name="connsiteX2072" fmla="*/ 1955351 w 2114175"/>
                <a:gd name="connsiteY2072" fmla="*/ 69389 h 688612"/>
                <a:gd name="connsiteX2073" fmla="*/ 1943051 w 2114175"/>
                <a:gd name="connsiteY2073" fmla="*/ 69001 h 688612"/>
                <a:gd name="connsiteX2074" fmla="*/ 1936083 w 2114175"/>
                <a:gd name="connsiteY2074" fmla="*/ 63580 h 688612"/>
                <a:gd name="connsiteX2075" fmla="*/ 1936629 w 2114175"/>
                <a:gd name="connsiteY2075" fmla="*/ 54823 h 688612"/>
                <a:gd name="connsiteX2076" fmla="*/ 1944243 w 2114175"/>
                <a:gd name="connsiteY2076" fmla="*/ 49864 h 688612"/>
                <a:gd name="connsiteX2077" fmla="*/ 1950507 w 2114175"/>
                <a:gd name="connsiteY2077" fmla="*/ 48245 h 688612"/>
                <a:gd name="connsiteX2078" fmla="*/ 1187968 w 2114175"/>
                <a:gd name="connsiteY2078" fmla="*/ 48245 h 688612"/>
                <a:gd name="connsiteX2079" fmla="*/ 1194005 w 2114175"/>
                <a:gd name="connsiteY2079" fmla="*/ 50253 h 688612"/>
                <a:gd name="connsiteX2080" fmla="*/ 1200972 w 2114175"/>
                <a:gd name="connsiteY2080" fmla="*/ 55673 h 688612"/>
                <a:gd name="connsiteX2081" fmla="*/ 1200427 w 2114175"/>
                <a:gd name="connsiteY2081" fmla="*/ 64429 h 688612"/>
                <a:gd name="connsiteX2082" fmla="*/ 1192813 w 2114175"/>
                <a:gd name="connsiteY2082" fmla="*/ 69389 h 688612"/>
                <a:gd name="connsiteX2083" fmla="*/ 1180512 w 2114175"/>
                <a:gd name="connsiteY2083" fmla="*/ 69001 h 688612"/>
                <a:gd name="connsiteX2084" fmla="*/ 1173545 w 2114175"/>
                <a:gd name="connsiteY2084" fmla="*/ 63580 h 688612"/>
                <a:gd name="connsiteX2085" fmla="*/ 1174090 w 2114175"/>
                <a:gd name="connsiteY2085" fmla="*/ 54823 h 688612"/>
                <a:gd name="connsiteX2086" fmla="*/ 1181705 w 2114175"/>
                <a:gd name="connsiteY2086" fmla="*/ 49864 h 688612"/>
                <a:gd name="connsiteX2087" fmla="*/ 1187968 w 2114175"/>
                <a:gd name="connsiteY2087" fmla="*/ 48245 h 688612"/>
                <a:gd name="connsiteX2088" fmla="*/ 426874 w 2114175"/>
                <a:gd name="connsiteY2088" fmla="*/ 48245 h 688612"/>
                <a:gd name="connsiteX2089" fmla="*/ 432910 w 2114175"/>
                <a:gd name="connsiteY2089" fmla="*/ 50253 h 688612"/>
                <a:gd name="connsiteX2090" fmla="*/ 439877 w 2114175"/>
                <a:gd name="connsiteY2090" fmla="*/ 55673 h 688612"/>
                <a:gd name="connsiteX2091" fmla="*/ 439332 w 2114175"/>
                <a:gd name="connsiteY2091" fmla="*/ 64429 h 688612"/>
                <a:gd name="connsiteX2092" fmla="*/ 431717 w 2114175"/>
                <a:gd name="connsiteY2092" fmla="*/ 69389 h 688612"/>
                <a:gd name="connsiteX2093" fmla="*/ 419416 w 2114175"/>
                <a:gd name="connsiteY2093" fmla="*/ 69001 h 688612"/>
                <a:gd name="connsiteX2094" fmla="*/ 412449 w 2114175"/>
                <a:gd name="connsiteY2094" fmla="*/ 63580 h 688612"/>
                <a:gd name="connsiteX2095" fmla="*/ 412994 w 2114175"/>
                <a:gd name="connsiteY2095" fmla="*/ 54823 h 688612"/>
                <a:gd name="connsiteX2096" fmla="*/ 420609 w 2114175"/>
                <a:gd name="connsiteY2096" fmla="*/ 49864 h 688612"/>
                <a:gd name="connsiteX2097" fmla="*/ 426874 w 2114175"/>
                <a:gd name="connsiteY2097" fmla="*/ 48245 h 688612"/>
                <a:gd name="connsiteX2098" fmla="*/ 1582667 w 2114175"/>
                <a:gd name="connsiteY2098" fmla="*/ 38368 h 688612"/>
                <a:gd name="connsiteX2099" fmla="*/ 1591531 w 2114175"/>
                <a:gd name="connsiteY2099" fmla="*/ 41487 h 688612"/>
                <a:gd name="connsiteX2100" fmla="*/ 1604420 w 2114175"/>
                <a:gd name="connsiteY2100" fmla="*/ 51969 h 688612"/>
                <a:gd name="connsiteX2101" fmla="*/ 1603208 w 2114175"/>
                <a:gd name="connsiteY2101" fmla="*/ 64946 h 688612"/>
                <a:gd name="connsiteX2102" fmla="*/ 1584653 w 2114175"/>
                <a:gd name="connsiteY2102" fmla="*/ 76507 h 688612"/>
                <a:gd name="connsiteX2103" fmla="*/ 1566422 w 2114175"/>
                <a:gd name="connsiteY2103" fmla="*/ 75643 h 688612"/>
                <a:gd name="connsiteX2104" fmla="*/ 1553535 w 2114175"/>
                <a:gd name="connsiteY2104" fmla="*/ 65162 h 688612"/>
                <a:gd name="connsiteX2105" fmla="*/ 1554747 w 2114175"/>
                <a:gd name="connsiteY2105" fmla="*/ 52187 h 688612"/>
                <a:gd name="connsiteX2106" fmla="*/ 1573302 w 2114175"/>
                <a:gd name="connsiteY2106" fmla="*/ 40625 h 688612"/>
                <a:gd name="connsiteX2107" fmla="*/ 1582667 w 2114175"/>
                <a:gd name="connsiteY2107" fmla="*/ 38368 h 688612"/>
                <a:gd name="connsiteX2108" fmla="*/ 821572 w 2114175"/>
                <a:gd name="connsiteY2108" fmla="*/ 38368 h 688612"/>
                <a:gd name="connsiteX2109" fmla="*/ 830437 w 2114175"/>
                <a:gd name="connsiteY2109" fmla="*/ 41487 h 688612"/>
                <a:gd name="connsiteX2110" fmla="*/ 843324 w 2114175"/>
                <a:gd name="connsiteY2110" fmla="*/ 51969 h 688612"/>
                <a:gd name="connsiteX2111" fmla="*/ 842112 w 2114175"/>
                <a:gd name="connsiteY2111" fmla="*/ 64946 h 688612"/>
                <a:gd name="connsiteX2112" fmla="*/ 823559 w 2114175"/>
                <a:gd name="connsiteY2112" fmla="*/ 76507 h 688612"/>
                <a:gd name="connsiteX2113" fmla="*/ 805328 w 2114175"/>
                <a:gd name="connsiteY2113" fmla="*/ 75643 h 688612"/>
                <a:gd name="connsiteX2114" fmla="*/ 792440 w 2114175"/>
                <a:gd name="connsiteY2114" fmla="*/ 65162 h 688612"/>
                <a:gd name="connsiteX2115" fmla="*/ 793652 w 2114175"/>
                <a:gd name="connsiteY2115" fmla="*/ 52187 h 688612"/>
                <a:gd name="connsiteX2116" fmla="*/ 812206 w 2114175"/>
                <a:gd name="connsiteY2116" fmla="*/ 40625 h 688612"/>
                <a:gd name="connsiteX2117" fmla="*/ 821572 w 2114175"/>
                <a:gd name="connsiteY2117" fmla="*/ 38368 h 688612"/>
                <a:gd name="connsiteX2118" fmla="*/ 165673 w 2114175"/>
                <a:gd name="connsiteY2118" fmla="*/ 25924 h 688612"/>
                <a:gd name="connsiteX2119" fmla="*/ 165960 w 2114175"/>
                <a:gd name="connsiteY2119" fmla="*/ 26283 h 688612"/>
                <a:gd name="connsiteX2120" fmla="*/ 168063 w 2114175"/>
                <a:gd name="connsiteY2120" fmla="*/ 38273 h 688612"/>
                <a:gd name="connsiteX2121" fmla="*/ 160961 w 2114175"/>
                <a:gd name="connsiteY2121" fmla="*/ 44771 h 688612"/>
                <a:gd name="connsiteX2122" fmla="*/ 1212849 w 2114175"/>
                <a:gd name="connsiteY2122" fmla="*/ 14001 h 688612"/>
                <a:gd name="connsiteX2123" fmla="*/ 1222412 w 2114175"/>
                <a:gd name="connsiteY2123" fmla="*/ 16820 h 688612"/>
                <a:gd name="connsiteX2124" fmla="*/ 1248055 w 2114175"/>
                <a:gd name="connsiteY2124" fmla="*/ 35073 h 688612"/>
                <a:gd name="connsiteX2125" fmla="*/ 1248055 w 2114175"/>
                <a:gd name="connsiteY2125" fmla="*/ 48690 h 688612"/>
                <a:gd name="connsiteX2126" fmla="*/ 1236722 w 2114175"/>
                <a:gd name="connsiteY2126" fmla="*/ 56758 h 688612"/>
                <a:gd name="connsiteX2127" fmla="*/ 1217595 w 2114175"/>
                <a:gd name="connsiteY2127" fmla="*/ 56758 h 688612"/>
                <a:gd name="connsiteX2128" fmla="*/ 1191952 w 2114175"/>
                <a:gd name="connsiteY2128" fmla="*/ 38504 h 688612"/>
                <a:gd name="connsiteX2129" fmla="*/ 1191952 w 2114175"/>
                <a:gd name="connsiteY2129" fmla="*/ 24889 h 688612"/>
                <a:gd name="connsiteX2130" fmla="*/ 1203287 w 2114175"/>
                <a:gd name="connsiteY2130" fmla="*/ 16820 h 688612"/>
                <a:gd name="connsiteX2131" fmla="*/ 1212849 w 2114175"/>
                <a:gd name="connsiteY2131" fmla="*/ 14001 h 688612"/>
                <a:gd name="connsiteX2132" fmla="*/ 451754 w 2114175"/>
                <a:gd name="connsiteY2132" fmla="*/ 14001 h 688612"/>
                <a:gd name="connsiteX2133" fmla="*/ 461318 w 2114175"/>
                <a:gd name="connsiteY2133" fmla="*/ 16820 h 688612"/>
                <a:gd name="connsiteX2134" fmla="*/ 486960 w 2114175"/>
                <a:gd name="connsiteY2134" fmla="*/ 35073 h 688612"/>
                <a:gd name="connsiteX2135" fmla="*/ 486960 w 2114175"/>
                <a:gd name="connsiteY2135" fmla="*/ 48690 h 688612"/>
                <a:gd name="connsiteX2136" fmla="*/ 475626 w 2114175"/>
                <a:gd name="connsiteY2136" fmla="*/ 56758 h 688612"/>
                <a:gd name="connsiteX2137" fmla="*/ 456499 w 2114175"/>
                <a:gd name="connsiteY2137" fmla="*/ 56758 h 688612"/>
                <a:gd name="connsiteX2138" fmla="*/ 430857 w 2114175"/>
                <a:gd name="connsiteY2138" fmla="*/ 38504 h 688612"/>
                <a:gd name="connsiteX2139" fmla="*/ 430857 w 2114175"/>
                <a:gd name="connsiteY2139" fmla="*/ 24889 h 688612"/>
                <a:gd name="connsiteX2140" fmla="*/ 442191 w 2114175"/>
                <a:gd name="connsiteY2140" fmla="*/ 16820 h 688612"/>
                <a:gd name="connsiteX2141" fmla="*/ 451754 w 2114175"/>
                <a:gd name="connsiteY2141" fmla="*/ 14001 h 688612"/>
                <a:gd name="connsiteX2142" fmla="*/ 1331663 w 2114175"/>
                <a:gd name="connsiteY2142" fmla="*/ 3838 h 688612"/>
                <a:gd name="connsiteX2143" fmla="*/ 1343079 w 2114175"/>
                <a:gd name="connsiteY2143" fmla="*/ 7205 h 688612"/>
                <a:gd name="connsiteX2144" fmla="*/ 1388819 w 2114175"/>
                <a:gd name="connsiteY2144" fmla="*/ 39765 h 688612"/>
                <a:gd name="connsiteX2145" fmla="*/ 1388819 w 2114175"/>
                <a:gd name="connsiteY2145" fmla="*/ 56017 h 688612"/>
                <a:gd name="connsiteX2146" fmla="*/ 1322090 w 2114175"/>
                <a:gd name="connsiteY2146" fmla="*/ 103519 h 688612"/>
                <a:gd name="connsiteX2147" fmla="*/ 1299259 w 2114175"/>
                <a:gd name="connsiteY2147" fmla="*/ 103519 h 688612"/>
                <a:gd name="connsiteX2148" fmla="*/ 1253519 w 2114175"/>
                <a:gd name="connsiteY2148" fmla="*/ 70958 h 688612"/>
                <a:gd name="connsiteX2149" fmla="*/ 1253518 w 2114175"/>
                <a:gd name="connsiteY2149" fmla="*/ 54707 h 688612"/>
                <a:gd name="connsiteX2150" fmla="*/ 1320249 w 2114175"/>
                <a:gd name="connsiteY2150" fmla="*/ 7205 h 688612"/>
                <a:gd name="connsiteX2151" fmla="*/ 1331663 w 2114175"/>
                <a:gd name="connsiteY2151" fmla="*/ 3838 h 688612"/>
                <a:gd name="connsiteX2152" fmla="*/ 570569 w 2114175"/>
                <a:gd name="connsiteY2152" fmla="*/ 3838 h 688612"/>
                <a:gd name="connsiteX2153" fmla="*/ 581983 w 2114175"/>
                <a:gd name="connsiteY2153" fmla="*/ 7205 h 688612"/>
                <a:gd name="connsiteX2154" fmla="*/ 627724 w 2114175"/>
                <a:gd name="connsiteY2154" fmla="*/ 39765 h 688612"/>
                <a:gd name="connsiteX2155" fmla="*/ 627724 w 2114175"/>
                <a:gd name="connsiteY2155" fmla="*/ 56017 h 688612"/>
                <a:gd name="connsiteX2156" fmla="*/ 560994 w 2114175"/>
                <a:gd name="connsiteY2156" fmla="*/ 103519 h 688612"/>
                <a:gd name="connsiteX2157" fmla="*/ 538164 w 2114175"/>
                <a:gd name="connsiteY2157" fmla="*/ 103519 h 688612"/>
                <a:gd name="connsiteX2158" fmla="*/ 492424 w 2114175"/>
                <a:gd name="connsiteY2158" fmla="*/ 70958 h 688612"/>
                <a:gd name="connsiteX2159" fmla="*/ 492424 w 2114175"/>
                <a:gd name="connsiteY2159" fmla="*/ 54707 h 688612"/>
                <a:gd name="connsiteX2160" fmla="*/ 559153 w 2114175"/>
                <a:gd name="connsiteY2160" fmla="*/ 7205 h 688612"/>
                <a:gd name="connsiteX2161" fmla="*/ 570569 w 2114175"/>
                <a:gd name="connsiteY2161" fmla="*/ 3838 h 688612"/>
                <a:gd name="connsiteX2162" fmla="*/ 1582929 w 2114175"/>
                <a:gd name="connsiteY2162" fmla="*/ 3535 h 688612"/>
                <a:gd name="connsiteX2163" fmla="*/ 1588672 w 2114175"/>
                <a:gd name="connsiteY2163" fmla="*/ 6716 h 688612"/>
                <a:gd name="connsiteX2164" fmla="*/ 1595938 w 2114175"/>
                <a:gd name="connsiteY2164" fmla="*/ 15815 h 688612"/>
                <a:gd name="connsiteX2165" fmla="*/ 1592372 w 2114175"/>
                <a:gd name="connsiteY2165" fmla="*/ 25042 h 688612"/>
                <a:gd name="connsiteX2166" fmla="*/ 1579854 w 2114175"/>
                <a:gd name="connsiteY2166" fmla="*/ 30109 h 688612"/>
                <a:gd name="connsiteX2167" fmla="*/ 1566891 w 2114175"/>
                <a:gd name="connsiteY2167" fmla="*/ 27570 h 688612"/>
                <a:gd name="connsiteX2168" fmla="*/ 1559624 w 2114175"/>
                <a:gd name="connsiteY2168" fmla="*/ 18471 h 688612"/>
                <a:gd name="connsiteX2169" fmla="*/ 1563191 w 2114175"/>
                <a:gd name="connsiteY2169" fmla="*/ 9244 h 688612"/>
                <a:gd name="connsiteX2170" fmla="*/ 1575708 w 2114175"/>
                <a:gd name="connsiteY2170" fmla="*/ 4178 h 688612"/>
                <a:gd name="connsiteX2171" fmla="*/ 1582929 w 2114175"/>
                <a:gd name="connsiteY2171" fmla="*/ 3535 h 688612"/>
                <a:gd name="connsiteX2172" fmla="*/ 821834 w 2114175"/>
                <a:gd name="connsiteY2172" fmla="*/ 3535 h 688612"/>
                <a:gd name="connsiteX2173" fmla="*/ 827576 w 2114175"/>
                <a:gd name="connsiteY2173" fmla="*/ 6716 h 688612"/>
                <a:gd name="connsiteX2174" fmla="*/ 834844 w 2114175"/>
                <a:gd name="connsiteY2174" fmla="*/ 15815 h 688612"/>
                <a:gd name="connsiteX2175" fmla="*/ 831276 w 2114175"/>
                <a:gd name="connsiteY2175" fmla="*/ 25042 h 688612"/>
                <a:gd name="connsiteX2176" fmla="*/ 818759 w 2114175"/>
                <a:gd name="connsiteY2176" fmla="*/ 30109 h 688612"/>
                <a:gd name="connsiteX2177" fmla="*/ 805796 w 2114175"/>
                <a:gd name="connsiteY2177" fmla="*/ 27570 h 688612"/>
                <a:gd name="connsiteX2178" fmla="*/ 798529 w 2114175"/>
                <a:gd name="connsiteY2178" fmla="*/ 18471 h 688612"/>
                <a:gd name="connsiteX2179" fmla="*/ 802095 w 2114175"/>
                <a:gd name="connsiteY2179" fmla="*/ 9244 h 688612"/>
                <a:gd name="connsiteX2180" fmla="*/ 814613 w 2114175"/>
                <a:gd name="connsiteY2180" fmla="*/ 4178 h 688612"/>
                <a:gd name="connsiteX2181" fmla="*/ 821834 w 2114175"/>
                <a:gd name="connsiteY2181" fmla="*/ 3535 h 688612"/>
                <a:gd name="connsiteX2182" fmla="*/ 1714556 w 2114175"/>
                <a:gd name="connsiteY2182" fmla="*/ 0 h 688612"/>
                <a:gd name="connsiteX2183" fmla="*/ 1930804 w 2114175"/>
                <a:gd name="connsiteY2183" fmla="*/ 0 h 688612"/>
                <a:gd name="connsiteX2184" fmla="*/ 1940959 w 2114175"/>
                <a:gd name="connsiteY2184" fmla="*/ 17453 h 688612"/>
                <a:gd name="connsiteX2185" fmla="*/ 1924241 w 2114175"/>
                <a:gd name="connsiteY2185" fmla="*/ 46188 h 688612"/>
                <a:gd name="connsiteX2186" fmla="*/ 1863101 w 2114175"/>
                <a:gd name="connsiteY2186" fmla="*/ 89710 h 688612"/>
                <a:gd name="connsiteX2187" fmla="*/ 1822738 w 2114175"/>
                <a:gd name="connsiteY2187" fmla="*/ 101612 h 688612"/>
                <a:gd name="connsiteX2188" fmla="*/ 1822737 w 2114175"/>
                <a:gd name="connsiteY2188" fmla="*/ 101612 h 688612"/>
                <a:gd name="connsiteX2189" fmla="*/ 1822737 w 2114175"/>
                <a:gd name="connsiteY2189" fmla="*/ 101596 h 688612"/>
                <a:gd name="connsiteX2190" fmla="*/ 1822621 w 2114175"/>
                <a:gd name="connsiteY2190" fmla="*/ 101612 h 688612"/>
                <a:gd name="connsiteX2191" fmla="*/ 1782257 w 2114175"/>
                <a:gd name="connsiteY2191" fmla="*/ 89710 h 688612"/>
                <a:gd name="connsiteX2192" fmla="*/ 1721118 w 2114175"/>
                <a:gd name="connsiteY2192" fmla="*/ 46188 h 688612"/>
                <a:gd name="connsiteX2193" fmla="*/ 1704400 w 2114175"/>
                <a:gd name="connsiteY2193" fmla="*/ 17455 h 688612"/>
                <a:gd name="connsiteX2194" fmla="*/ 1640277 w 2114175"/>
                <a:gd name="connsiteY2194" fmla="*/ 0 h 688612"/>
                <a:gd name="connsiteX2195" fmla="*/ 1663509 w 2114175"/>
                <a:gd name="connsiteY2195" fmla="*/ 0 h 688612"/>
                <a:gd name="connsiteX2196" fmla="*/ 1672645 w 2114175"/>
                <a:gd name="connsiteY2196" fmla="*/ 5061 h 688612"/>
                <a:gd name="connsiteX2197" fmla="*/ 1689595 w 2114175"/>
                <a:gd name="connsiteY2197" fmla="*/ 26283 h 688612"/>
                <a:gd name="connsiteX2198" fmla="*/ 1681276 w 2114175"/>
                <a:gd name="connsiteY2198" fmla="*/ 47808 h 688612"/>
                <a:gd name="connsiteX2199" fmla="*/ 1652076 w 2114175"/>
                <a:gd name="connsiteY2199" fmla="*/ 59627 h 688612"/>
                <a:gd name="connsiteX2200" fmla="*/ 1621837 w 2114175"/>
                <a:gd name="connsiteY2200" fmla="*/ 53704 h 688612"/>
                <a:gd name="connsiteX2201" fmla="*/ 1604887 w 2114175"/>
                <a:gd name="connsiteY2201" fmla="*/ 32482 h 688612"/>
                <a:gd name="connsiteX2202" fmla="*/ 1613205 w 2114175"/>
                <a:gd name="connsiteY2202" fmla="*/ 10955 h 688612"/>
                <a:gd name="connsiteX2203" fmla="*/ 1593517 w 2114175"/>
                <a:gd name="connsiteY2203" fmla="*/ 0 h 688612"/>
                <a:gd name="connsiteX2204" fmla="*/ 1620603 w 2114175"/>
                <a:gd name="connsiteY2204" fmla="*/ 0 h 688612"/>
                <a:gd name="connsiteX2205" fmla="*/ 1614988 w 2114175"/>
                <a:gd name="connsiteY2205" fmla="*/ 3499 h 688612"/>
                <a:gd name="connsiteX2206" fmla="*/ 1596759 w 2114175"/>
                <a:gd name="connsiteY2206" fmla="*/ 2637 h 688612"/>
                <a:gd name="connsiteX2207" fmla="*/ 1365982 w 2114175"/>
                <a:gd name="connsiteY2207" fmla="*/ 0 h 688612"/>
                <a:gd name="connsiteX2208" fmla="*/ 1529153 w 2114175"/>
                <a:gd name="connsiteY2208" fmla="*/ 0 h 688612"/>
                <a:gd name="connsiteX2209" fmla="*/ 1541082 w 2114175"/>
                <a:gd name="connsiteY2209" fmla="*/ 8492 h 688612"/>
                <a:gd name="connsiteX2210" fmla="*/ 1541082 w 2114175"/>
                <a:gd name="connsiteY2210" fmla="*/ 43256 h 688612"/>
                <a:gd name="connsiteX2211" fmla="*/ 1504098 w 2114175"/>
                <a:gd name="connsiteY2211" fmla="*/ 69583 h 688612"/>
                <a:gd name="connsiteX2212" fmla="*/ 1455263 w 2114175"/>
                <a:gd name="connsiteY2212" fmla="*/ 69583 h 688612"/>
                <a:gd name="connsiteX2213" fmla="*/ 1371971 w 2114175"/>
                <a:gd name="connsiteY2213" fmla="*/ 10291 h 688612"/>
                <a:gd name="connsiteX2214" fmla="*/ 1211532 w 2114175"/>
                <a:gd name="connsiteY2214" fmla="*/ 0 h 688612"/>
                <a:gd name="connsiteX2215" fmla="*/ 1308041 w 2114175"/>
                <a:gd name="connsiteY2215" fmla="*/ 0 h 688612"/>
                <a:gd name="connsiteX2216" fmla="*/ 1281286 w 2114175"/>
                <a:gd name="connsiteY2216" fmla="*/ 19045 h 688612"/>
                <a:gd name="connsiteX2217" fmla="*/ 1238286 w 2114175"/>
                <a:gd name="connsiteY2217" fmla="*/ 19045 h 688612"/>
                <a:gd name="connsiteX2218" fmla="*/ 953460 w 2114175"/>
                <a:gd name="connsiteY2218" fmla="*/ 0 h 688612"/>
                <a:gd name="connsiteX2219" fmla="*/ 1168266 w 2114175"/>
                <a:gd name="connsiteY2219" fmla="*/ 0 h 688612"/>
                <a:gd name="connsiteX2220" fmla="*/ 1178421 w 2114175"/>
                <a:gd name="connsiteY2220" fmla="*/ 17453 h 688612"/>
                <a:gd name="connsiteX2221" fmla="*/ 1161702 w 2114175"/>
                <a:gd name="connsiteY2221" fmla="*/ 46188 h 688612"/>
                <a:gd name="connsiteX2222" fmla="*/ 1100563 w 2114175"/>
                <a:gd name="connsiteY2222" fmla="*/ 89710 h 688612"/>
                <a:gd name="connsiteX2223" fmla="*/ 1081679 w 2114175"/>
                <a:gd name="connsiteY2223" fmla="*/ 98636 h 688612"/>
                <a:gd name="connsiteX2224" fmla="*/ 1061795 w 2114175"/>
                <a:gd name="connsiteY2224" fmla="*/ 101390 h 688612"/>
                <a:gd name="connsiteX2225" fmla="*/ 1061795 w 2114175"/>
                <a:gd name="connsiteY2225" fmla="*/ 101574 h 688612"/>
                <a:gd name="connsiteX2226" fmla="*/ 1061525 w 2114175"/>
                <a:gd name="connsiteY2226" fmla="*/ 101612 h 688612"/>
                <a:gd name="connsiteX2227" fmla="*/ 1060861 w 2114175"/>
                <a:gd name="connsiteY2227" fmla="*/ 101520 h 688612"/>
                <a:gd name="connsiteX2228" fmla="*/ 1060198 w 2114175"/>
                <a:gd name="connsiteY2228" fmla="*/ 101612 h 688612"/>
                <a:gd name="connsiteX2229" fmla="*/ 1060197 w 2114175"/>
                <a:gd name="connsiteY2229" fmla="*/ 101612 h 688612"/>
                <a:gd name="connsiteX2230" fmla="*/ 1060197 w 2114175"/>
                <a:gd name="connsiteY2230" fmla="*/ 101428 h 688612"/>
                <a:gd name="connsiteX2231" fmla="*/ 1040046 w 2114175"/>
                <a:gd name="connsiteY2231" fmla="*/ 98636 h 688612"/>
                <a:gd name="connsiteX2232" fmla="*/ 1021162 w 2114175"/>
                <a:gd name="connsiteY2232" fmla="*/ 89710 h 688612"/>
                <a:gd name="connsiteX2233" fmla="*/ 960023 w 2114175"/>
                <a:gd name="connsiteY2233" fmla="*/ 46188 h 688612"/>
                <a:gd name="connsiteX2234" fmla="*/ 943304 w 2114175"/>
                <a:gd name="connsiteY2234" fmla="*/ 17455 h 688612"/>
                <a:gd name="connsiteX2235" fmla="*/ 879182 w 2114175"/>
                <a:gd name="connsiteY2235" fmla="*/ 0 h 688612"/>
                <a:gd name="connsiteX2236" fmla="*/ 902414 w 2114175"/>
                <a:gd name="connsiteY2236" fmla="*/ 0 h 688612"/>
                <a:gd name="connsiteX2237" fmla="*/ 911551 w 2114175"/>
                <a:gd name="connsiteY2237" fmla="*/ 5061 h 688612"/>
                <a:gd name="connsiteX2238" fmla="*/ 928499 w 2114175"/>
                <a:gd name="connsiteY2238" fmla="*/ 26283 h 688612"/>
                <a:gd name="connsiteX2239" fmla="*/ 920180 w 2114175"/>
                <a:gd name="connsiteY2239" fmla="*/ 47808 h 688612"/>
                <a:gd name="connsiteX2240" fmla="*/ 890980 w 2114175"/>
                <a:gd name="connsiteY2240" fmla="*/ 59627 h 688612"/>
                <a:gd name="connsiteX2241" fmla="*/ 860741 w 2114175"/>
                <a:gd name="connsiteY2241" fmla="*/ 53704 h 688612"/>
                <a:gd name="connsiteX2242" fmla="*/ 843791 w 2114175"/>
                <a:gd name="connsiteY2242" fmla="*/ 32482 h 688612"/>
                <a:gd name="connsiteX2243" fmla="*/ 852110 w 2114175"/>
                <a:gd name="connsiteY2243" fmla="*/ 10955 h 688612"/>
                <a:gd name="connsiteX2244" fmla="*/ 832422 w 2114175"/>
                <a:gd name="connsiteY2244" fmla="*/ 0 h 688612"/>
                <a:gd name="connsiteX2245" fmla="*/ 859507 w 2114175"/>
                <a:gd name="connsiteY2245" fmla="*/ 0 h 688612"/>
                <a:gd name="connsiteX2246" fmla="*/ 853892 w 2114175"/>
                <a:gd name="connsiteY2246" fmla="*/ 3499 h 688612"/>
                <a:gd name="connsiteX2247" fmla="*/ 835664 w 2114175"/>
                <a:gd name="connsiteY2247" fmla="*/ 2637 h 688612"/>
                <a:gd name="connsiteX2248" fmla="*/ 604887 w 2114175"/>
                <a:gd name="connsiteY2248" fmla="*/ 0 h 688612"/>
                <a:gd name="connsiteX2249" fmla="*/ 768059 w 2114175"/>
                <a:gd name="connsiteY2249" fmla="*/ 0 h 688612"/>
                <a:gd name="connsiteX2250" fmla="*/ 779987 w 2114175"/>
                <a:gd name="connsiteY2250" fmla="*/ 8492 h 688612"/>
                <a:gd name="connsiteX2251" fmla="*/ 779987 w 2114175"/>
                <a:gd name="connsiteY2251" fmla="*/ 43256 h 688612"/>
                <a:gd name="connsiteX2252" fmla="*/ 743002 w 2114175"/>
                <a:gd name="connsiteY2252" fmla="*/ 69583 h 688612"/>
                <a:gd name="connsiteX2253" fmla="*/ 694167 w 2114175"/>
                <a:gd name="connsiteY2253" fmla="*/ 69583 h 688612"/>
                <a:gd name="connsiteX2254" fmla="*/ 610875 w 2114175"/>
                <a:gd name="connsiteY2254" fmla="*/ 10291 h 688612"/>
                <a:gd name="connsiteX2255" fmla="*/ 450438 w 2114175"/>
                <a:gd name="connsiteY2255" fmla="*/ 0 h 688612"/>
                <a:gd name="connsiteX2256" fmla="*/ 546946 w 2114175"/>
                <a:gd name="connsiteY2256" fmla="*/ 0 h 688612"/>
                <a:gd name="connsiteX2257" fmla="*/ 520192 w 2114175"/>
                <a:gd name="connsiteY2257" fmla="*/ 19045 h 688612"/>
                <a:gd name="connsiteX2258" fmla="*/ 477191 w 2114175"/>
                <a:gd name="connsiteY2258" fmla="*/ 19045 h 688612"/>
                <a:gd name="connsiteX2259" fmla="*/ 190921 w 2114175"/>
                <a:gd name="connsiteY2259" fmla="*/ 0 h 688612"/>
                <a:gd name="connsiteX2260" fmla="*/ 407170 w 2114175"/>
                <a:gd name="connsiteY2260" fmla="*/ 0 h 688612"/>
                <a:gd name="connsiteX2261" fmla="*/ 417325 w 2114175"/>
                <a:gd name="connsiteY2261" fmla="*/ 17453 h 688612"/>
                <a:gd name="connsiteX2262" fmla="*/ 400606 w 2114175"/>
                <a:gd name="connsiteY2262" fmla="*/ 46188 h 688612"/>
                <a:gd name="connsiteX2263" fmla="*/ 339467 w 2114175"/>
                <a:gd name="connsiteY2263" fmla="*/ 89710 h 688612"/>
                <a:gd name="connsiteX2264" fmla="*/ 299104 w 2114175"/>
                <a:gd name="connsiteY2264" fmla="*/ 101612 h 688612"/>
                <a:gd name="connsiteX2265" fmla="*/ 299103 w 2114175"/>
                <a:gd name="connsiteY2265" fmla="*/ 101612 h 688612"/>
                <a:gd name="connsiteX2266" fmla="*/ 299103 w 2114175"/>
                <a:gd name="connsiteY2266" fmla="*/ 101596 h 688612"/>
                <a:gd name="connsiteX2267" fmla="*/ 298987 w 2114175"/>
                <a:gd name="connsiteY2267" fmla="*/ 101612 h 688612"/>
                <a:gd name="connsiteX2268" fmla="*/ 258624 w 2114175"/>
                <a:gd name="connsiteY2268" fmla="*/ 89710 h 688612"/>
                <a:gd name="connsiteX2269" fmla="*/ 197484 w 2114175"/>
                <a:gd name="connsiteY2269" fmla="*/ 46188 h 688612"/>
                <a:gd name="connsiteX2270" fmla="*/ 180765 w 2114175"/>
                <a:gd name="connsiteY2270" fmla="*/ 17455 h 6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</a:cxnLst>
              <a:rect l="l" t="t" r="r" b="b"/>
              <a:pathLst>
                <a:path w="2114175" h="688612">
                  <a:moveTo>
                    <a:pt x="1818650" y="681350"/>
                  </a:moveTo>
                  <a:lnTo>
                    <a:pt x="1822737" y="681350"/>
                  </a:lnTo>
                  <a:lnTo>
                    <a:pt x="1831278" y="681350"/>
                  </a:lnTo>
                  <a:lnTo>
                    <a:pt x="1841480" y="688612"/>
                  </a:lnTo>
                  <a:lnTo>
                    <a:pt x="1808450" y="688612"/>
                  </a:lnTo>
                  <a:close/>
                  <a:moveTo>
                    <a:pt x="1057556" y="681350"/>
                  </a:moveTo>
                  <a:lnTo>
                    <a:pt x="1060197" y="681350"/>
                  </a:lnTo>
                  <a:lnTo>
                    <a:pt x="1068739" y="681350"/>
                  </a:lnTo>
                  <a:lnTo>
                    <a:pt x="1078941" y="688612"/>
                  </a:lnTo>
                  <a:lnTo>
                    <a:pt x="1047354" y="688612"/>
                  </a:lnTo>
                  <a:close/>
                  <a:moveTo>
                    <a:pt x="295017" y="681350"/>
                  </a:moveTo>
                  <a:lnTo>
                    <a:pt x="299103" y="681350"/>
                  </a:lnTo>
                  <a:lnTo>
                    <a:pt x="307644" y="681350"/>
                  </a:lnTo>
                  <a:lnTo>
                    <a:pt x="317846" y="688612"/>
                  </a:lnTo>
                  <a:lnTo>
                    <a:pt x="284815" y="688612"/>
                  </a:lnTo>
                  <a:close/>
                  <a:moveTo>
                    <a:pt x="1460979" y="669704"/>
                  </a:moveTo>
                  <a:cubicBezTo>
                    <a:pt x="1463204" y="669776"/>
                    <a:pt x="1465393" y="670449"/>
                    <a:pt x="1467016" y="671712"/>
                  </a:cubicBezTo>
                  <a:lnTo>
                    <a:pt x="1473982" y="677133"/>
                  </a:lnTo>
                  <a:cubicBezTo>
                    <a:pt x="1477229" y="679658"/>
                    <a:pt x="1476984" y="683579"/>
                    <a:pt x="1473437" y="685889"/>
                  </a:cubicBezTo>
                  <a:lnTo>
                    <a:pt x="1469256" y="688612"/>
                  </a:lnTo>
                  <a:lnTo>
                    <a:pt x="1451147" y="688612"/>
                  </a:lnTo>
                  <a:lnTo>
                    <a:pt x="1446555" y="685041"/>
                  </a:lnTo>
                  <a:cubicBezTo>
                    <a:pt x="1443309" y="682514"/>
                    <a:pt x="1443553" y="678595"/>
                    <a:pt x="1447102" y="676284"/>
                  </a:cubicBezTo>
                  <a:lnTo>
                    <a:pt x="1454715" y="671324"/>
                  </a:lnTo>
                  <a:cubicBezTo>
                    <a:pt x="1456488" y="670169"/>
                    <a:pt x="1458752" y="669634"/>
                    <a:pt x="1460979" y="669704"/>
                  </a:cubicBezTo>
                  <a:close/>
                  <a:moveTo>
                    <a:pt x="699883" y="669704"/>
                  </a:moveTo>
                  <a:cubicBezTo>
                    <a:pt x="702109" y="669776"/>
                    <a:pt x="704297" y="670449"/>
                    <a:pt x="705920" y="671712"/>
                  </a:cubicBezTo>
                  <a:lnTo>
                    <a:pt x="712888" y="677133"/>
                  </a:lnTo>
                  <a:cubicBezTo>
                    <a:pt x="716134" y="679658"/>
                    <a:pt x="715889" y="683579"/>
                    <a:pt x="712341" y="685889"/>
                  </a:cubicBezTo>
                  <a:lnTo>
                    <a:pt x="708160" y="688612"/>
                  </a:lnTo>
                  <a:lnTo>
                    <a:pt x="690052" y="688612"/>
                  </a:lnTo>
                  <a:lnTo>
                    <a:pt x="685461" y="685041"/>
                  </a:lnTo>
                  <a:cubicBezTo>
                    <a:pt x="682213" y="682514"/>
                    <a:pt x="682459" y="678595"/>
                    <a:pt x="686006" y="676284"/>
                  </a:cubicBezTo>
                  <a:lnTo>
                    <a:pt x="693619" y="671324"/>
                  </a:lnTo>
                  <a:cubicBezTo>
                    <a:pt x="695394" y="670169"/>
                    <a:pt x="697658" y="669634"/>
                    <a:pt x="699883" y="669704"/>
                  </a:cubicBezTo>
                  <a:close/>
                  <a:moveTo>
                    <a:pt x="2104382" y="647948"/>
                  </a:moveTo>
                  <a:lnTo>
                    <a:pt x="2114175" y="687121"/>
                  </a:lnTo>
                  <a:lnTo>
                    <a:pt x="2099926" y="674155"/>
                  </a:lnTo>
                  <a:cubicBezTo>
                    <a:pt x="2095453" y="670084"/>
                    <a:pt x="2093721" y="665107"/>
                    <a:pt x="2094537" y="660353"/>
                  </a:cubicBezTo>
                  <a:close/>
                  <a:moveTo>
                    <a:pt x="2016530" y="640381"/>
                  </a:moveTo>
                  <a:cubicBezTo>
                    <a:pt x="2022839" y="640381"/>
                    <a:pt x="2029149" y="642095"/>
                    <a:pt x="2033962" y="645521"/>
                  </a:cubicBezTo>
                  <a:lnTo>
                    <a:pt x="2094495" y="688612"/>
                  </a:lnTo>
                  <a:lnTo>
                    <a:pt x="1938562" y="688612"/>
                  </a:lnTo>
                  <a:lnTo>
                    <a:pt x="1999095" y="645521"/>
                  </a:lnTo>
                  <a:cubicBezTo>
                    <a:pt x="2003908" y="642095"/>
                    <a:pt x="2010219" y="640381"/>
                    <a:pt x="2016530" y="640381"/>
                  </a:cubicBezTo>
                  <a:close/>
                  <a:moveTo>
                    <a:pt x="1253990" y="640381"/>
                  </a:moveTo>
                  <a:cubicBezTo>
                    <a:pt x="1260299" y="640381"/>
                    <a:pt x="1266609" y="642095"/>
                    <a:pt x="1271424" y="645521"/>
                  </a:cubicBezTo>
                  <a:lnTo>
                    <a:pt x="1331955" y="688612"/>
                  </a:lnTo>
                  <a:lnTo>
                    <a:pt x="1176023" y="688612"/>
                  </a:lnTo>
                  <a:lnTo>
                    <a:pt x="1236555" y="645521"/>
                  </a:lnTo>
                  <a:cubicBezTo>
                    <a:pt x="1241370" y="642095"/>
                    <a:pt x="1247680" y="640381"/>
                    <a:pt x="1253990" y="640381"/>
                  </a:cubicBezTo>
                  <a:close/>
                  <a:moveTo>
                    <a:pt x="492894" y="640381"/>
                  </a:moveTo>
                  <a:cubicBezTo>
                    <a:pt x="499204" y="640381"/>
                    <a:pt x="505515" y="642095"/>
                    <a:pt x="510328" y="645521"/>
                  </a:cubicBezTo>
                  <a:lnTo>
                    <a:pt x="570860" y="688612"/>
                  </a:lnTo>
                  <a:lnTo>
                    <a:pt x="414928" y="688612"/>
                  </a:lnTo>
                  <a:lnTo>
                    <a:pt x="475459" y="645521"/>
                  </a:lnTo>
                  <a:cubicBezTo>
                    <a:pt x="480274" y="642095"/>
                    <a:pt x="486585" y="640381"/>
                    <a:pt x="492894" y="640381"/>
                  </a:cubicBezTo>
                  <a:close/>
                  <a:moveTo>
                    <a:pt x="1545849" y="628253"/>
                  </a:moveTo>
                  <a:cubicBezTo>
                    <a:pt x="1549059" y="627930"/>
                    <a:pt x="1552340" y="627934"/>
                    <a:pt x="1555591" y="628282"/>
                  </a:cubicBezTo>
                  <a:cubicBezTo>
                    <a:pt x="1559925" y="628745"/>
                    <a:pt x="1564203" y="629823"/>
                    <a:pt x="1568176" y="631553"/>
                  </a:cubicBezTo>
                  <a:lnTo>
                    <a:pt x="1644826" y="664962"/>
                  </a:lnTo>
                  <a:cubicBezTo>
                    <a:pt x="1652772" y="668426"/>
                    <a:pt x="1657994" y="673855"/>
                    <a:pt x="1660013" y="679831"/>
                  </a:cubicBezTo>
                  <a:lnTo>
                    <a:pt x="1658064" y="688612"/>
                  </a:lnTo>
                  <a:lnTo>
                    <a:pt x="1491080" y="688612"/>
                  </a:lnTo>
                  <a:lnTo>
                    <a:pt x="1495095" y="670523"/>
                  </a:lnTo>
                  <a:lnTo>
                    <a:pt x="1521782" y="639496"/>
                  </a:lnTo>
                  <a:cubicBezTo>
                    <a:pt x="1527256" y="633132"/>
                    <a:pt x="1536222" y="629223"/>
                    <a:pt x="1545849" y="628253"/>
                  </a:cubicBezTo>
                  <a:close/>
                  <a:moveTo>
                    <a:pt x="784755" y="628253"/>
                  </a:moveTo>
                  <a:cubicBezTo>
                    <a:pt x="787963" y="627930"/>
                    <a:pt x="791244" y="627934"/>
                    <a:pt x="794496" y="628282"/>
                  </a:cubicBezTo>
                  <a:cubicBezTo>
                    <a:pt x="798830" y="628745"/>
                    <a:pt x="803109" y="629823"/>
                    <a:pt x="807080" y="631553"/>
                  </a:cubicBezTo>
                  <a:lnTo>
                    <a:pt x="883731" y="664962"/>
                  </a:lnTo>
                  <a:cubicBezTo>
                    <a:pt x="891677" y="668426"/>
                    <a:pt x="896898" y="673855"/>
                    <a:pt x="898918" y="679831"/>
                  </a:cubicBezTo>
                  <a:lnTo>
                    <a:pt x="896969" y="688612"/>
                  </a:lnTo>
                  <a:lnTo>
                    <a:pt x="729984" y="688612"/>
                  </a:lnTo>
                  <a:lnTo>
                    <a:pt x="733999" y="670523"/>
                  </a:lnTo>
                  <a:lnTo>
                    <a:pt x="760686" y="639496"/>
                  </a:lnTo>
                  <a:cubicBezTo>
                    <a:pt x="766160" y="633132"/>
                    <a:pt x="775127" y="629223"/>
                    <a:pt x="784755" y="628253"/>
                  </a:cubicBezTo>
                  <a:close/>
                  <a:moveTo>
                    <a:pt x="22215" y="628253"/>
                  </a:moveTo>
                  <a:cubicBezTo>
                    <a:pt x="25425" y="627930"/>
                    <a:pt x="28706" y="627934"/>
                    <a:pt x="31957" y="628282"/>
                  </a:cubicBezTo>
                  <a:cubicBezTo>
                    <a:pt x="36291" y="628745"/>
                    <a:pt x="40569" y="629823"/>
                    <a:pt x="44542" y="631553"/>
                  </a:cubicBezTo>
                  <a:lnTo>
                    <a:pt x="121192" y="664962"/>
                  </a:lnTo>
                  <a:cubicBezTo>
                    <a:pt x="129138" y="668426"/>
                    <a:pt x="134360" y="673855"/>
                    <a:pt x="136379" y="679831"/>
                  </a:cubicBezTo>
                  <a:lnTo>
                    <a:pt x="134429" y="688612"/>
                  </a:lnTo>
                  <a:lnTo>
                    <a:pt x="0" y="688612"/>
                  </a:lnTo>
                  <a:lnTo>
                    <a:pt x="14148" y="632022"/>
                  </a:lnTo>
                  <a:close/>
                  <a:moveTo>
                    <a:pt x="1484515" y="621142"/>
                  </a:moveTo>
                  <a:cubicBezTo>
                    <a:pt x="1487884" y="621434"/>
                    <a:pt x="1491095" y="622642"/>
                    <a:pt x="1493351" y="624696"/>
                  </a:cubicBezTo>
                  <a:lnTo>
                    <a:pt x="1503035" y="633508"/>
                  </a:lnTo>
                  <a:cubicBezTo>
                    <a:pt x="1507548" y="637614"/>
                    <a:pt x="1506529" y="643546"/>
                    <a:pt x="1500760" y="646758"/>
                  </a:cubicBezTo>
                  <a:lnTo>
                    <a:pt x="1487719" y="654021"/>
                  </a:lnTo>
                  <a:cubicBezTo>
                    <a:pt x="1481951" y="657233"/>
                    <a:pt x="1473617" y="656508"/>
                    <a:pt x="1469105" y="652401"/>
                  </a:cubicBezTo>
                  <a:lnTo>
                    <a:pt x="1459422" y="643589"/>
                  </a:lnTo>
                  <a:cubicBezTo>
                    <a:pt x="1454910" y="639483"/>
                    <a:pt x="1455928" y="633550"/>
                    <a:pt x="1461697" y="630338"/>
                  </a:cubicBezTo>
                  <a:lnTo>
                    <a:pt x="1474737" y="623077"/>
                  </a:lnTo>
                  <a:cubicBezTo>
                    <a:pt x="1477621" y="621470"/>
                    <a:pt x="1481147" y="620849"/>
                    <a:pt x="1484515" y="621142"/>
                  </a:cubicBezTo>
                  <a:close/>
                  <a:moveTo>
                    <a:pt x="723420" y="621142"/>
                  </a:moveTo>
                  <a:cubicBezTo>
                    <a:pt x="726789" y="621434"/>
                    <a:pt x="730000" y="622642"/>
                    <a:pt x="732256" y="624696"/>
                  </a:cubicBezTo>
                  <a:lnTo>
                    <a:pt x="741939" y="633508"/>
                  </a:lnTo>
                  <a:cubicBezTo>
                    <a:pt x="746453" y="637614"/>
                    <a:pt x="745433" y="643546"/>
                    <a:pt x="739665" y="646758"/>
                  </a:cubicBezTo>
                  <a:lnTo>
                    <a:pt x="726624" y="654021"/>
                  </a:lnTo>
                  <a:cubicBezTo>
                    <a:pt x="720857" y="657233"/>
                    <a:pt x="712522" y="656508"/>
                    <a:pt x="708010" y="652401"/>
                  </a:cubicBezTo>
                  <a:lnTo>
                    <a:pt x="698326" y="643589"/>
                  </a:lnTo>
                  <a:cubicBezTo>
                    <a:pt x="693814" y="639483"/>
                    <a:pt x="694832" y="633550"/>
                    <a:pt x="700601" y="630338"/>
                  </a:cubicBezTo>
                  <a:lnTo>
                    <a:pt x="713641" y="623077"/>
                  </a:lnTo>
                  <a:cubicBezTo>
                    <a:pt x="716526" y="621470"/>
                    <a:pt x="720051" y="620849"/>
                    <a:pt x="723420" y="621142"/>
                  </a:cubicBezTo>
                  <a:close/>
                  <a:moveTo>
                    <a:pt x="1402484" y="621103"/>
                  </a:moveTo>
                  <a:cubicBezTo>
                    <a:pt x="1409164" y="621683"/>
                    <a:pt x="1415531" y="624078"/>
                    <a:pt x="1420005" y="628149"/>
                  </a:cubicBezTo>
                  <a:lnTo>
                    <a:pt x="1439204" y="645621"/>
                  </a:lnTo>
                  <a:cubicBezTo>
                    <a:pt x="1448152" y="653763"/>
                    <a:pt x="1446133" y="665526"/>
                    <a:pt x="1434696" y="671895"/>
                  </a:cubicBezTo>
                  <a:lnTo>
                    <a:pt x="1404675" y="688612"/>
                  </a:lnTo>
                  <a:lnTo>
                    <a:pt x="1353275" y="688612"/>
                  </a:lnTo>
                  <a:lnTo>
                    <a:pt x="1337387" y="674155"/>
                  </a:lnTo>
                  <a:cubicBezTo>
                    <a:pt x="1328441" y="666012"/>
                    <a:pt x="1330460" y="654249"/>
                    <a:pt x="1341896" y="647880"/>
                  </a:cubicBezTo>
                  <a:lnTo>
                    <a:pt x="1383096" y="624938"/>
                  </a:lnTo>
                  <a:cubicBezTo>
                    <a:pt x="1388815" y="621755"/>
                    <a:pt x="1395806" y="620521"/>
                    <a:pt x="1402484" y="621103"/>
                  </a:cubicBezTo>
                  <a:close/>
                  <a:moveTo>
                    <a:pt x="641390" y="621103"/>
                  </a:moveTo>
                  <a:cubicBezTo>
                    <a:pt x="648068" y="621683"/>
                    <a:pt x="654436" y="624078"/>
                    <a:pt x="658909" y="628149"/>
                  </a:cubicBezTo>
                  <a:lnTo>
                    <a:pt x="678109" y="645621"/>
                  </a:lnTo>
                  <a:cubicBezTo>
                    <a:pt x="687056" y="653763"/>
                    <a:pt x="685037" y="665526"/>
                    <a:pt x="673601" y="671895"/>
                  </a:cubicBezTo>
                  <a:lnTo>
                    <a:pt x="643580" y="688612"/>
                  </a:lnTo>
                  <a:lnTo>
                    <a:pt x="592180" y="688612"/>
                  </a:lnTo>
                  <a:lnTo>
                    <a:pt x="576292" y="674155"/>
                  </a:lnTo>
                  <a:cubicBezTo>
                    <a:pt x="567346" y="666012"/>
                    <a:pt x="569364" y="654249"/>
                    <a:pt x="580802" y="647880"/>
                  </a:cubicBezTo>
                  <a:lnTo>
                    <a:pt x="622002" y="624938"/>
                  </a:lnTo>
                  <a:cubicBezTo>
                    <a:pt x="627720" y="621755"/>
                    <a:pt x="634710" y="620521"/>
                    <a:pt x="641390" y="621103"/>
                  </a:cubicBezTo>
                  <a:close/>
                  <a:moveTo>
                    <a:pt x="1916315" y="611691"/>
                  </a:moveTo>
                  <a:cubicBezTo>
                    <a:pt x="1919700" y="611691"/>
                    <a:pt x="1923084" y="612610"/>
                    <a:pt x="1925666" y="614449"/>
                  </a:cubicBezTo>
                  <a:lnTo>
                    <a:pt x="1963138" y="641122"/>
                  </a:lnTo>
                  <a:cubicBezTo>
                    <a:pt x="1968302" y="644799"/>
                    <a:pt x="1968301" y="650760"/>
                    <a:pt x="1963138" y="654435"/>
                  </a:cubicBezTo>
                  <a:lnTo>
                    <a:pt x="1915127" y="688612"/>
                  </a:lnTo>
                  <a:lnTo>
                    <a:pt x="1887933" y="688612"/>
                  </a:lnTo>
                  <a:lnTo>
                    <a:pt x="1854708" y="664961"/>
                  </a:lnTo>
                  <a:cubicBezTo>
                    <a:pt x="1849545" y="661286"/>
                    <a:pt x="1849545" y="655324"/>
                    <a:pt x="1854708" y="651648"/>
                  </a:cubicBezTo>
                  <a:lnTo>
                    <a:pt x="1906964" y="614449"/>
                  </a:lnTo>
                  <a:cubicBezTo>
                    <a:pt x="1909546" y="612610"/>
                    <a:pt x="1912931" y="611691"/>
                    <a:pt x="1916315" y="611691"/>
                  </a:cubicBezTo>
                  <a:close/>
                  <a:moveTo>
                    <a:pt x="1153776" y="611691"/>
                  </a:moveTo>
                  <a:cubicBezTo>
                    <a:pt x="1157162" y="611691"/>
                    <a:pt x="1160546" y="612610"/>
                    <a:pt x="1163128" y="614449"/>
                  </a:cubicBezTo>
                  <a:lnTo>
                    <a:pt x="1200598" y="641122"/>
                  </a:lnTo>
                  <a:cubicBezTo>
                    <a:pt x="1205763" y="644799"/>
                    <a:pt x="1205762" y="650760"/>
                    <a:pt x="1200598" y="654435"/>
                  </a:cubicBezTo>
                  <a:lnTo>
                    <a:pt x="1152588" y="688612"/>
                  </a:lnTo>
                  <a:lnTo>
                    <a:pt x="1125393" y="688612"/>
                  </a:lnTo>
                  <a:lnTo>
                    <a:pt x="1092169" y="664961"/>
                  </a:lnTo>
                  <a:cubicBezTo>
                    <a:pt x="1087005" y="661286"/>
                    <a:pt x="1087005" y="655324"/>
                    <a:pt x="1092169" y="651648"/>
                  </a:cubicBezTo>
                  <a:lnTo>
                    <a:pt x="1144424" y="614449"/>
                  </a:lnTo>
                  <a:cubicBezTo>
                    <a:pt x="1147008" y="612610"/>
                    <a:pt x="1150392" y="611691"/>
                    <a:pt x="1153776" y="611691"/>
                  </a:cubicBezTo>
                  <a:close/>
                  <a:moveTo>
                    <a:pt x="392681" y="611691"/>
                  </a:moveTo>
                  <a:cubicBezTo>
                    <a:pt x="396066" y="611691"/>
                    <a:pt x="399450" y="612610"/>
                    <a:pt x="402032" y="614449"/>
                  </a:cubicBezTo>
                  <a:lnTo>
                    <a:pt x="439504" y="641122"/>
                  </a:lnTo>
                  <a:cubicBezTo>
                    <a:pt x="444668" y="644799"/>
                    <a:pt x="444667" y="650760"/>
                    <a:pt x="439504" y="654435"/>
                  </a:cubicBezTo>
                  <a:lnTo>
                    <a:pt x="391493" y="688612"/>
                  </a:lnTo>
                  <a:lnTo>
                    <a:pt x="364299" y="688612"/>
                  </a:lnTo>
                  <a:lnTo>
                    <a:pt x="331075" y="664961"/>
                  </a:lnTo>
                  <a:cubicBezTo>
                    <a:pt x="325909" y="661286"/>
                    <a:pt x="325909" y="655324"/>
                    <a:pt x="331075" y="651648"/>
                  </a:cubicBezTo>
                  <a:lnTo>
                    <a:pt x="383330" y="614449"/>
                  </a:lnTo>
                  <a:cubicBezTo>
                    <a:pt x="385912" y="612610"/>
                    <a:pt x="389297" y="611691"/>
                    <a:pt x="392681" y="611691"/>
                  </a:cubicBezTo>
                  <a:close/>
                  <a:moveTo>
                    <a:pt x="1626264" y="611627"/>
                  </a:moveTo>
                  <a:cubicBezTo>
                    <a:pt x="1628609" y="612088"/>
                    <a:pt x="1630709" y="613184"/>
                    <a:pt x="1632008" y="614808"/>
                  </a:cubicBezTo>
                  <a:lnTo>
                    <a:pt x="1639273" y="623907"/>
                  </a:lnTo>
                  <a:cubicBezTo>
                    <a:pt x="1641868" y="627156"/>
                    <a:pt x="1640272" y="631287"/>
                    <a:pt x="1635707" y="633134"/>
                  </a:cubicBezTo>
                  <a:lnTo>
                    <a:pt x="1623189" y="638200"/>
                  </a:lnTo>
                  <a:cubicBezTo>
                    <a:pt x="1618624" y="640047"/>
                    <a:pt x="1612820" y="638910"/>
                    <a:pt x="1610225" y="635662"/>
                  </a:cubicBezTo>
                  <a:lnTo>
                    <a:pt x="1602960" y="626563"/>
                  </a:lnTo>
                  <a:cubicBezTo>
                    <a:pt x="1600365" y="623315"/>
                    <a:pt x="1601961" y="619182"/>
                    <a:pt x="1606525" y="617336"/>
                  </a:cubicBezTo>
                  <a:lnTo>
                    <a:pt x="1619044" y="612270"/>
                  </a:lnTo>
                  <a:cubicBezTo>
                    <a:pt x="1621326" y="611346"/>
                    <a:pt x="1623917" y="611169"/>
                    <a:pt x="1626264" y="611627"/>
                  </a:cubicBezTo>
                  <a:close/>
                  <a:moveTo>
                    <a:pt x="865169" y="611627"/>
                  </a:moveTo>
                  <a:cubicBezTo>
                    <a:pt x="867515" y="612088"/>
                    <a:pt x="869614" y="613184"/>
                    <a:pt x="870912" y="614808"/>
                  </a:cubicBezTo>
                  <a:lnTo>
                    <a:pt x="878177" y="623907"/>
                  </a:lnTo>
                  <a:cubicBezTo>
                    <a:pt x="880772" y="627156"/>
                    <a:pt x="879176" y="631287"/>
                    <a:pt x="874612" y="633134"/>
                  </a:cubicBezTo>
                  <a:lnTo>
                    <a:pt x="862093" y="638200"/>
                  </a:lnTo>
                  <a:cubicBezTo>
                    <a:pt x="857529" y="640047"/>
                    <a:pt x="851725" y="638910"/>
                    <a:pt x="849130" y="635662"/>
                  </a:cubicBezTo>
                  <a:lnTo>
                    <a:pt x="841864" y="626563"/>
                  </a:lnTo>
                  <a:cubicBezTo>
                    <a:pt x="839269" y="623315"/>
                    <a:pt x="840867" y="619182"/>
                    <a:pt x="845430" y="617336"/>
                  </a:cubicBezTo>
                  <a:lnTo>
                    <a:pt x="857948" y="612270"/>
                  </a:lnTo>
                  <a:cubicBezTo>
                    <a:pt x="860230" y="611346"/>
                    <a:pt x="862822" y="611169"/>
                    <a:pt x="865169" y="611627"/>
                  </a:cubicBezTo>
                  <a:close/>
                  <a:moveTo>
                    <a:pt x="102630" y="611627"/>
                  </a:moveTo>
                  <a:cubicBezTo>
                    <a:pt x="104975" y="612088"/>
                    <a:pt x="107076" y="613184"/>
                    <a:pt x="108374" y="614808"/>
                  </a:cubicBezTo>
                  <a:lnTo>
                    <a:pt x="115638" y="623907"/>
                  </a:lnTo>
                  <a:cubicBezTo>
                    <a:pt x="118234" y="627156"/>
                    <a:pt x="116637" y="631287"/>
                    <a:pt x="112073" y="633134"/>
                  </a:cubicBezTo>
                  <a:lnTo>
                    <a:pt x="99554" y="638200"/>
                  </a:lnTo>
                  <a:cubicBezTo>
                    <a:pt x="94990" y="640047"/>
                    <a:pt x="89186" y="638910"/>
                    <a:pt x="86591" y="635662"/>
                  </a:cubicBezTo>
                  <a:lnTo>
                    <a:pt x="79326" y="626563"/>
                  </a:lnTo>
                  <a:cubicBezTo>
                    <a:pt x="76730" y="623315"/>
                    <a:pt x="78327" y="619182"/>
                    <a:pt x="82891" y="617336"/>
                  </a:cubicBezTo>
                  <a:lnTo>
                    <a:pt x="95410" y="612270"/>
                  </a:lnTo>
                  <a:cubicBezTo>
                    <a:pt x="97692" y="611346"/>
                    <a:pt x="100283" y="611169"/>
                    <a:pt x="102630" y="611627"/>
                  </a:cubicBezTo>
                  <a:close/>
                  <a:moveTo>
                    <a:pt x="1980234" y="607313"/>
                  </a:moveTo>
                  <a:lnTo>
                    <a:pt x="1995950" y="607313"/>
                  </a:lnTo>
                  <a:cubicBezTo>
                    <a:pt x="2003274" y="607313"/>
                    <a:pt x="2009211" y="611540"/>
                    <a:pt x="2009211" y="616753"/>
                  </a:cubicBezTo>
                  <a:cubicBezTo>
                    <a:pt x="2009211" y="620682"/>
                    <a:pt x="2009211" y="624610"/>
                    <a:pt x="2009210" y="628538"/>
                  </a:cubicBezTo>
                  <a:cubicBezTo>
                    <a:pt x="2009211" y="633752"/>
                    <a:pt x="2003274" y="637979"/>
                    <a:pt x="1995950" y="637979"/>
                  </a:cubicBezTo>
                  <a:lnTo>
                    <a:pt x="1980235" y="637979"/>
                  </a:lnTo>
                  <a:cubicBezTo>
                    <a:pt x="1972911" y="637979"/>
                    <a:pt x="1966974" y="633752"/>
                    <a:pt x="1966974" y="628538"/>
                  </a:cubicBezTo>
                  <a:lnTo>
                    <a:pt x="1966974" y="616753"/>
                  </a:lnTo>
                  <a:cubicBezTo>
                    <a:pt x="1966974" y="611540"/>
                    <a:pt x="1972911" y="607313"/>
                    <a:pt x="1980234" y="607313"/>
                  </a:cubicBezTo>
                  <a:close/>
                  <a:moveTo>
                    <a:pt x="1217695" y="607313"/>
                  </a:moveTo>
                  <a:lnTo>
                    <a:pt x="1233411" y="607313"/>
                  </a:lnTo>
                  <a:cubicBezTo>
                    <a:pt x="1240736" y="607313"/>
                    <a:pt x="1246673" y="611540"/>
                    <a:pt x="1246673" y="616753"/>
                  </a:cubicBezTo>
                  <a:cubicBezTo>
                    <a:pt x="1246673" y="620682"/>
                    <a:pt x="1246672" y="624610"/>
                    <a:pt x="1246672" y="628538"/>
                  </a:cubicBezTo>
                  <a:cubicBezTo>
                    <a:pt x="1246673" y="633752"/>
                    <a:pt x="1240736" y="637979"/>
                    <a:pt x="1233411" y="637979"/>
                  </a:cubicBezTo>
                  <a:lnTo>
                    <a:pt x="1217697" y="637979"/>
                  </a:lnTo>
                  <a:cubicBezTo>
                    <a:pt x="1210372" y="637979"/>
                    <a:pt x="1204435" y="633752"/>
                    <a:pt x="1204435" y="628538"/>
                  </a:cubicBezTo>
                  <a:lnTo>
                    <a:pt x="1204435" y="616753"/>
                  </a:lnTo>
                  <a:cubicBezTo>
                    <a:pt x="1204435" y="611540"/>
                    <a:pt x="1210372" y="607313"/>
                    <a:pt x="1217695" y="607313"/>
                  </a:cubicBezTo>
                  <a:close/>
                  <a:moveTo>
                    <a:pt x="456600" y="607313"/>
                  </a:moveTo>
                  <a:lnTo>
                    <a:pt x="472316" y="607313"/>
                  </a:lnTo>
                  <a:cubicBezTo>
                    <a:pt x="479640" y="607313"/>
                    <a:pt x="485577" y="611540"/>
                    <a:pt x="485577" y="616753"/>
                  </a:cubicBezTo>
                  <a:cubicBezTo>
                    <a:pt x="485577" y="620682"/>
                    <a:pt x="485577" y="624610"/>
                    <a:pt x="485577" y="628538"/>
                  </a:cubicBezTo>
                  <a:cubicBezTo>
                    <a:pt x="485577" y="633752"/>
                    <a:pt x="479640" y="637979"/>
                    <a:pt x="472316" y="637979"/>
                  </a:cubicBezTo>
                  <a:lnTo>
                    <a:pt x="456601" y="637979"/>
                  </a:lnTo>
                  <a:cubicBezTo>
                    <a:pt x="449277" y="637979"/>
                    <a:pt x="443340" y="633752"/>
                    <a:pt x="443340" y="628538"/>
                  </a:cubicBezTo>
                  <a:lnTo>
                    <a:pt x="443340" y="616753"/>
                  </a:lnTo>
                  <a:cubicBezTo>
                    <a:pt x="443340" y="611540"/>
                    <a:pt x="449277" y="607313"/>
                    <a:pt x="456600" y="607313"/>
                  </a:cubicBezTo>
                  <a:close/>
                  <a:moveTo>
                    <a:pt x="1707367" y="597941"/>
                  </a:moveTo>
                  <a:cubicBezTo>
                    <a:pt x="1714873" y="597736"/>
                    <a:pt x="1722486" y="599567"/>
                    <a:pt x="1728433" y="603487"/>
                  </a:cubicBezTo>
                  <a:lnTo>
                    <a:pt x="1788642" y="643167"/>
                  </a:lnTo>
                  <a:cubicBezTo>
                    <a:pt x="1800535" y="651004"/>
                    <a:pt x="1801249" y="664222"/>
                    <a:pt x="1790240" y="672688"/>
                  </a:cubicBezTo>
                  <a:lnTo>
                    <a:pt x="1769529" y="688612"/>
                  </a:lnTo>
                  <a:lnTo>
                    <a:pt x="1705783" y="688612"/>
                  </a:lnTo>
                  <a:lnTo>
                    <a:pt x="1658364" y="657361"/>
                  </a:lnTo>
                  <a:cubicBezTo>
                    <a:pt x="1646472" y="649524"/>
                    <a:pt x="1645758" y="636306"/>
                    <a:pt x="1656768" y="627842"/>
                  </a:cubicBezTo>
                  <a:lnTo>
                    <a:pt x="1686963" y="604623"/>
                  </a:lnTo>
                  <a:cubicBezTo>
                    <a:pt x="1692469" y="600389"/>
                    <a:pt x="1699863" y="598146"/>
                    <a:pt x="1707367" y="597941"/>
                  </a:cubicBezTo>
                  <a:close/>
                  <a:moveTo>
                    <a:pt x="946272" y="597941"/>
                  </a:moveTo>
                  <a:cubicBezTo>
                    <a:pt x="953777" y="597736"/>
                    <a:pt x="961392" y="599567"/>
                    <a:pt x="967339" y="603487"/>
                  </a:cubicBezTo>
                  <a:lnTo>
                    <a:pt x="1027547" y="643167"/>
                  </a:lnTo>
                  <a:cubicBezTo>
                    <a:pt x="1039439" y="651004"/>
                    <a:pt x="1040155" y="664222"/>
                    <a:pt x="1029144" y="672688"/>
                  </a:cubicBezTo>
                  <a:lnTo>
                    <a:pt x="1008433" y="688612"/>
                  </a:lnTo>
                  <a:lnTo>
                    <a:pt x="944688" y="688612"/>
                  </a:lnTo>
                  <a:lnTo>
                    <a:pt x="897270" y="657361"/>
                  </a:lnTo>
                  <a:cubicBezTo>
                    <a:pt x="885378" y="649524"/>
                    <a:pt x="884662" y="636306"/>
                    <a:pt x="895672" y="627842"/>
                  </a:cubicBezTo>
                  <a:lnTo>
                    <a:pt x="925869" y="604623"/>
                  </a:lnTo>
                  <a:cubicBezTo>
                    <a:pt x="931374" y="600389"/>
                    <a:pt x="938769" y="598146"/>
                    <a:pt x="946272" y="597941"/>
                  </a:cubicBezTo>
                  <a:close/>
                  <a:moveTo>
                    <a:pt x="183733" y="597941"/>
                  </a:moveTo>
                  <a:cubicBezTo>
                    <a:pt x="191238" y="597736"/>
                    <a:pt x="198853" y="599567"/>
                    <a:pt x="204800" y="603487"/>
                  </a:cubicBezTo>
                  <a:lnTo>
                    <a:pt x="265008" y="643167"/>
                  </a:lnTo>
                  <a:cubicBezTo>
                    <a:pt x="276900" y="651004"/>
                    <a:pt x="277615" y="664222"/>
                    <a:pt x="266606" y="672688"/>
                  </a:cubicBezTo>
                  <a:lnTo>
                    <a:pt x="245895" y="688612"/>
                  </a:lnTo>
                  <a:lnTo>
                    <a:pt x="182149" y="688612"/>
                  </a:lnTo>
                  <a:lnTo>
                    <a:pt x="134730" y="657361"/>
                  </a:lnTo>
                  <a:cubicBezTo>
                    <a:pt x="122838" y="649524"/>
                    <a:pt x="122123" y="636306"/>
                    <a:pt x="133134" y="627842"/>
                  </a:cubicBezTo>
                  <a:lnTo>
                    <a:pt x="163329" y="604623"/>
                  </a:lnTo>
                  <a:cubicBezTo>
                    <a:pt x="168836" y="600389"/>
                    <a:pt x="176229" y="598146"/>
                    <a:pt x="183733" y="597941"/>
                  </a:cubicBezTo>
                  <a:close/>
                  <a:moveTo>
                    <a:pt x="1413310" y="592584"/>
                  </a:moveTo>
                  <a:cubicBezTo>
                    <a:pt x="1415536" y="592655"/>
                    <a:pt x="1417724" y="593329"/>
                    <a:pt x="1419347" y="594591"/>
                  </a:cubicBezTo>
                  <a:lnTo>
                    <a:pt x="1426313" y="600012"/>
                  </a:lnTo>
                  <a:cubicBezTo>
                    <a:pt x="1429559" y="602537"/>
                    <a:pt x="1429315" y="606458"/>
                    <a:pt x="1425768" y="608768"/>
                  </a:cubicBezTo>
                  <a:lnTo>
                    <a:pt x="1418154" y="613728"/>
                  </a:lnTo>
                  <a:cubicBezTo>
                    <a:pt x="1414606" y="616039"/>
                    <a:pt x="1409100" y="615865"/>
                    <a:pt x="1405854" y="613340"/>
                  </a:cubicBezTo>
                  <a:lnTo>
                    <a:pt x="1398886" y="607919"/>
                  </a:lnTo>
                  <a:cubicBezTo>
                    <a:pt x="1395640" y="605394"/>
                    <a:pt x="1395884" y="601473"/>
                    <a:pt x="1399433" y="599163"/>
                  </a:cubicBezTo>
                  <a:lnTo>
                    <a:pt x="1407046" y="594203"/>
                  </a:lnTo>
                  <a:cubicBezTo>
                    <a:pt x="1408820" y="593047"/>
                    <a:pt x="1411084" y="592514"/>
                    <a:pt x="1413310" y="592584"/>
                  </a:cubicBezTo>
                  <a:close/>
                  <a:moveTo>
                    <a:pt x="652214" y="592584"/>
                  </a:moveTo>
                  <a:cubicBezTo>
                    <a:pt x="654440" y="592655"/>
                    <a:pt x="656629" y="593329"/>
                    <a:pt x="658252" y="594591"/>
                  </a:cubicBezTo>
                  <a:lnTo>
                    <a:pt x="665219" y="600012"/>
                  </a:lnTo>
                  <a:cubicBezTo>
                    <a:pt x="668465" y="602537"/>
                    <a:pt x="668220" y="606458"/>
                    <a:pt x="664673" y="608768"/>
                  </a:cubicBezTo>
                  <a:lnTo>
                    <a:pt x="657059" y="613728"/>
                  </a:lnTo>
                  <a:cubicBezTo>
                    <a:pt x="653512" y="616039"/>
                    <a:pt x="648004" y="615865"/>
                    <a:pt x="644759" y="613340"/>
                  </a:cubicBezTo>
                  <a:lnTo>
                    <a:pt x="637792" y="607919"/>
                  </a:lnTo>
                  <a:cubicBezTo>
                    <a:pt x="634546" y="605394"/>
                    <a:pt x="634790" y="601473"/>
                    <a:pt x="638337" y="599163"/>
                  </a:cubicBezTo>
                  <a:lnTo>
                    <a:pt x="645950" y="594203"/>
                  </a:lnTo>
                  <a:cubicBezTo>
                    <a:pt x="647726" y="593047"/>
                    <a:pt x="649989" y="592514"/>
                    <a:pt x="652214" y="592584"/>
                  </a:cubicBezTo>
                  <a:close/>
                  <a:moveTo>
                    <a:pt x="1950507" y="588470"/>
                  </a:moveTo>
                  <a:cubicBezTo>
                    <a:pt x="1952733" y="588541"/>
                    <a:pt x="1954921" y="589215"/>
                    <a:pt x="1956544" y="590479"/>
                  </a:cubicBezTo>
                  <a:lnTo>
                    <a:pt x="1963511" y="595899"/>
                  </a:lnTo>
                  <a:cubicBezTo>
                    <a:pt x="1966757" y="598424"/>
                    <a:pt x="1966513" y="602345"/>
                    <a:pt x="1962966" y="604655"/>
                  </a:cubicBezTo>
                  <a:lnTo>
                    <a:pt x="1955351" y="609615"/>
                  </a:lnTo>
                  <a:cubicBezTo>
                    <a:pt x="1951803" y="611925"/>
                    <a:pt x="1946298" y="611752"/>
                    <a:pt x="1943051" y="609226"/>
                  </a:cubicBezTo>
                  <a:lnTo>
                    <a:pt x="1936083" y="603806"/>
                  </a:lnTo>
                  <a:cubicBezTo>
                    <a:pt x="1932838" y="601281"/>
                    <a:pt x="1933081" y="597361"/>
                    <a:pt x="1936629" y="595050"/>
                  </a:cubicBezTo>
                  <a:lnTo>
                    <a:pt x="1944243" y="590090"/>
                  </a:lnTo>
                  <a:cubicBezTo>
                    <a:pt x="1946017" y="588935"/>
                    <a:pt x="1948281" y="588400"/>
                    <a:pt x="1950507" y="588470"/>
                  </a:cubicBezTo>
                  <a:close/>
                  <a:moveTo>
                    <a:pt x="1187968" y="588470"/>
                  </a:moveTo>
                  <a:cubicBezTo>
                    <a:pt x="1190195" y="588541"/>
                    <a:pt x="1192382" y="589215"/>
                    <a:pt x="1194005" y="590479"/>
                  </a:cubicBezTo>
                  <a:lnTo>
                    <a:pt x="1200972" y="595899"/>
                  </a:lnTo>
                  <a:cubicBezTo>
                    <a:pt x="1204219" y="598424"/>
                    <a:pt x="1203973" y="602345"/>
                    <a:pt x="1200427" y="604655"/>
                  </a:cubicBezTo>
                  <a:lnTo>
                    <a:pt x="1192813" y="609615"/>
                  </a:lnTo>
                  <a:cubicBezTo>
                    <a:pt x="1189265" y="611925"/>
                    <a:pt x="1183758" y="611752"/>
                    <a:pt x="1180512" y="609226"/>
                  </a:cubicBezTo>
                  <a:lnTo>
                    <a:pt x="1173545" y="603806"/>
                  </a:lnTo>
                  <a:cubicBezTo>
                    <a:pt x="1170299" y="601281"/>
                    <a:pt x="1170543" y="597361"/>
                    <a:pt x="1174090" y="595050"/>
                  </a:cubicBezTo>
                  <a:lnTo>
                    <a:pt x="1181705" y="590090"/>
                  </a:lnTo>
                  <a:cubicBezTo>
                    <a:pt x="1183479" y="588935"/>
                    <a:pt x="1185742" y="588400"/>
                    <a:pt x="1187968" y="588470"/>
                  </a:cubicBezTo>
                  <a:close/>
                  <a:moveTo>
                    <a:pt x="426874" y="588470"/>
                  </a:moveTo>
                  <a:cubicBezTo>
                    <a:pt x="429100" y="588541"/>
                    <a:pt x="431288" y="589215"/>
                    <a:pt x="432910" y="590479"/>
                  </a:cubicBezTo>
                  <a:lnTo>
                    <a:pt x="439877" y="595899"/>
                  </a:lnTo>
                  <a:cubicBezTo>
                    <a:pt x="443123" y="598424"/>
                    <a:pt x="442879" y="602345"/>
                    <a:pt x="439332" y="604655"/>
                  </a:cubicBezTo>
                  <a:lnTo>
                    <a:pt x="431717" y="609615"/>
                  </a:lnTo>
                  <a:cubicBezTo>
                    <a:pt x="428170" y="611925"/>
                    <a:pt x="422662" y="611752"/>
                    <a:pt x="419416" y="609226"/>
                  </a:cubicBezTo>
                  <a:lnTo>
                    <a:pt x="412449" y="603806"/>
                  </a:lnTo>
                  <a:cubicBezTo>
                    <a:pt x="409204" y="601281"/>
                    <a:pt x="409447" y="597361"/>
                    <a:pt x="412994" y="595050"/>
                  </a:cubicBezTo>
                  <a:lnTo>
                    <a:pt x="420609" y="590090"/>
                  </a:lnTo>
                  <a:cubicBezTo>
                    <a:pt x="422383" y="588935"/>
                    <a:pt x="424647" y="588400"/>
                    <a:pt x="426874" y="588470"/>
                  </a:cubicBezTo>
                  <a:close/>
                  <a:moveTo>
                    <a:pt x="1582667" y="578594"/>
                  </a:moveTo>
                  <a:cubicBezTo>
                    <a:pt x="1585967" y="578750"/>
                    <a:pt x="1589181" y="579801"/>
                    <a:pt x="1591531" y="581712"/>
                  </a:cubicBezTo>
                  <a:lnTo>
                    <a:pt x="1604420" y="592194"/>
                  </a:lnTo>
                  <a:cubicBezTo>
                    <a:pt x="1609118" y="596016"/>
                    <a:pt x="1608575" y="601826"/>
                    <a:pt x="1603208" y="605171"/>
                  </a:cubicBezTo>
                  <a:lnTo>
                    <a:pt x="1584653" y="616732"/>
                  </a:lnTo>
                  <a:cubicBezTo>
                    <a:pt x="1579286" y="620077"/>
                    <a:pt x="1571123" y="619691"/>
                    <a:pt x="1566422" y="615870"/>
                  </a:cubicBezTo>
                  <a:lnTo>
                    <a:pt x="1553535" y="605388"/>
                  </a:lnTo>
                  <a:cubicBezTo>
                    <a:pt x="1548836" y="601566"/>
                    <a:pt x="1549379" y="595756"/>
                    <a:pt x="1554747" y="592412"/>
                  </a:cubicBezTo>
                  <a:lnTo>
                    <a:pt x="1573302" y="580850"/>
                  </a:lnTo>
                  <a:cubicBezTo>
                    <a:pt x="1575987" y="579177"/>
                    <a:pt x="1579369" y="578438"/>
                    <a:pt x="1582667" y="578594"/>
                  </a:cubicBezTo>
                  <a:close/>
                  <a:moveTo>
                    <a:pt x="821572" y="578594"/>
                  </a:moveTo>
                  <a:cubicBezTo>
                    <a:pt x="824871" y="578750"/>
                    <a:pt x="828087" y="579801"/>
                    <a:pt x="830437" y="581712"/>
                  </a:cubicBezTo>
                  <a:lnTo>
                    <a:pt x="843324" y="592194"/>
                  </a:lnTo>
                  <a:cubicBezTo>
                    <a:pt x="848024" y="596016"/>
                    <a:pt x="847481" y="601826"/>
                    <a:pt x="842112" y="605171"/>
                  </a:cubicBezTo>
                  <a:lnTo>
                    <a:pt x="823559" y="616732"/>
                  </a:lnTo>
                  <a:cubicBezTo>
                    <a:pt x="818190" y="620077"/>
                    <a:pt x="810028" y="619691"/>
                    <a:pt x="805328" y="615870"/>
                  </a:cubicBezTo>
                  <a:lnTo>
                    <a:pt x="792440" y="605388"/>
                  </a:lnTo>
                  <a:cubicBezTo>
                    <a:pt x="787742" y="601566"/>
                    <a:pt x="788284" y="595756"/>
                    <a:pt x="793652" y="592412"/>
                  </a:cubicBezTo>
                  <a:lnTo>
                    <a:pt x="812206" y="580850"/>
                  </a:lnTo>
                  <a:cubicBezTo>
                    <a:pt x="814891" y="579177"/>
                    <a:pt x="818274" y="578438"/>
                    <a:pt x="821572" y="578594"/>
                  </a:cubicBezTo>
                  <a:close/>
                  <a:moveTo>
                    <a:pt x="59033" y="578594"/>
                  </a:moveTo>
                  <a:cubicBezTo>
                    <a:pt x="62332" y="578750"/>
                    <a:pt x="65547" y="579801"/>
                    <a:pt x="67897" y="581712"/>
                  </a:cubicBezTo>
                  <a:lnTo>
                    <a:pt x="80786" y="592194"/>
                  </a:lnTo>
                  <a:cubicBezTo>
                    <a:pt x="85484" y="596016"/>
                    <a:pt x="84941" y="601826"/>
                    <a:pt x="79574" y="605171"/>
                  </a:cubicBezTo>
                  <a:lnTo>
                    <a:pt x="61019" y="616732"/>
                  </a:lnTo>
                  <a:cubicBezTo>
                    <a:pt x="55650" y="620077"/>
                    <a:pt x="47489" y="619691"/>
                    <a:pt x="42789" y="615870"/>
                  </a:cubicBezTo>
                  <a:lnTo>
                    <a:pt x="29902" y="605388"/>
                  </a:lnTo>
                  <a:cubicBezTo>
                    <a:pt x="25202" y="601566"/>
                    <a:pt x="25745" y="595756"/>
                    <a:pt x="31113" y="592412"/>
                  </a:cubicBezTo>
                  <a:lnTo>
                    <a:pt x="49667" y="580850"/>
                  </a:lnTo>
                  <a:cubicBezTo>
                    <a:pt x="52351" y="579177"/>
                    <a:pt x="55735" y="578438"/>
                    <a:pt x="59033" y="578594"/>
                  </a:cubicBezTo>
                  <a:close/>
                  <a:moveTo>
                    <a:pt x="1975388" y="554226"/>
                  </a:moveTo>
                  <a:cubicBezTo>
                    <a:pt x="1978849" y="554226"/>
                    <a:pt x="1982311" y="555166"/>
                    <a:pt x="1984952" y="557046"/>
                  </a:cubicBezTo>
                  <a:lnTo>
                    <a:pt x="2010594" y="575300"/>
                  </a:lnTo>
                  <a:cubicBezTo>
                    <a:pt x="2015877" y="579060"/>
                    <a:pt x="2015877" y="585155"/>
                    <a:pt x="2010594" y="588916"/>
                  </a:cubicBezTo>
                  <a:lnTo>
                    <a:pt x="1999259" y="596984"/>
                  </a:lnTo>
                  <a:cubicBezTo>
                    <a:pt x="1993979" y="600744"/>
                    <a:pt x="1985415" y="600744"/>
                    <a:pt x="1980134" y="596984"/>
                  </a:cubicBezTo>
                  <a:lnTo>
                    <a:pt x="1954490" y="578730"/>
                  </a:lnTo>
                  <a:cubicBezTo>
                    <a:pt x="1949209" y="574970"/>
                    <a:pt x="1949209" y="568873"/>
                    <a:pt x="1954490" y="565114"/>
                  </a:cubicBezTo>
                  <a:lnTo>
                    <a:pt x="1965825" y="557046"/>
                  </a:lnTo>
                  <a:cubicBezTo>
                    <a:pt x="1968465" y="555166"/>
                    <a:pt x="1971926" y="554226"/>
                    <a:pt x="1975388" y="554226"/>
                  </a:cubicBezTo>
                  <a:close/>
                  <a:moveTo>
                    <a:pt x="1212849" y="554226"/>
                  </a:moveTo>
                  <a:cubicBezTo>
                    <a:pt x="1216309" y="554226"/>
                    <a:pt x="1219772" y="555166"/>
                    <a:pt x="1222412" y="557046"/>
                  </a:cubicBezTo>
                  <a:lnTo>
                    <a:pt x="1248055" y="575300"/>
                  </a:lnTo>
                  <a:cubicBezTo>
                    <a:pt x="1253338" y="579060"/>
                    <a:pt x="1253338" y="585155"/>
                    <a:pt x="1248055" y="588916"/>
                  </a:cubicBezTo>
                  <a:lnTo>
                    <a:pt x="1236722" y="596984"/>
                  </a:lnTo>
                  <a:cubicBezTo>
                    <a:pt x="1231440" y="600744"/>
                    <a:pt x="1222877" y="600744"/>
                    <a:pt x="1217595" y="596984"/>
                  </a:cubicBezTo>
                  <a:lnTo>
                    <a:pt x="1191952" y="578730"/>
                  </a:lnTo>
                  <a:cubicBezTo>
                    <a:pt x="1186670" y="574970"/>
                    <a:pt x="1186670" y="568873"/>
                    <a:pt x="1191952" y="565114"/>
                  </a:cubicBezTo>
                  <a:lnTo>
                    <a:pt x="1203287" y="557046"/>
                  </a:lnTo>
                  <a:cubicBezTo>
                    <a:pt x="1205927" y="555166"/>
                    <a:pt x="1209388" y="554226"/>
                    <a:pt x="1212849" y="554226"/>
                  </a:cubicBezTo>
                  <a:close/>
                  <a:moveTo>
                    <a:pt x="451754" y="554226"/>
                  </a:moveTo>
                  <a:cubicBezTo>
                    <a:pt x="455214" y="554226"/>
                    <a:pt x="458676" y="555166"/>
                    <a:pt x="461318" y="557046"/>
                  </a:cubicBezTo>
                  <a:lnTo>
                    <a:pt x="486960" y="575300"/>
                  </a:lnTo>
                  <a:cubicBezTo>
                    <a:pt x="492242" y="579060"/>
                    <a:pt x="492242" y="585155"/>
                    <a:pt x="486960" y="588916"/>
                  </a:cubicBezTo>
                  <a:lnTo>
                    <a:pt x="475626" y="596984"/>
                  </a:lnTo>
                  <a:cubicBezTo>
                    <a:pt x="470345" y="600744"/>
                    <a:pt x="461781" y="600744"/>
                    <a:pt x="456499" y="596984"/>
                  </a:cubicBezTo>
                  <a:lnTo>
                    <a:pt x="430857" y="578730"/>
                  </a:lnTo>
                  <a:cubicBezTo>
                    <a:pt x="425575" y="574970"/>
                    <a:pt x="425575" y="568873"/>
                    <a:pt x="430857" y="565114"/>
                  </a:cubicBezTo>
                  <a:lnTo>
                    <a:pt x="442191" y="557046"/>
                  </a:lnTo>
                  <a:cubicBezTo>
                    <a:pt x="444832" y="555166"/>
                    <a:pt x="448292" y="554226"/>
                    <a:pt x="451754" y="554226"/>
                  </a:cubicBezTo>
                  <a:close/>
                  <a:moveTo>
                    <a:pt x="2079787" y="549567"/>
                  </a:moveTo>
                  <a:lnTo>
                    <a:pt x="2100506" y="632443"/>
                  </a:lnTo>
                  <a:lnTo>
                    <a:pt x="2084628" y="643745"/>
                  </a:lnTo>
                  <a:cubicBezTo>
                    <a:pt x="2078325" y="648232"/>
                    <a:pt x="2068104" y="648231"/>
                    <a:pt x="2061799" y="643744"/>
                  </a:cubicBezTo>
                  <a:lnTo>
                    <a:pt x="2016059" y="611184"/>
                  </a:lnTo>
                  <a:cubicBezTo>
                    <a:pt x="2009753" y="606696"/>
                    <a:pt x="2009753" y="599420"/>
                    <a:pt x="2016058" y="594932"/>
                  </a:cubicBezTo>
                  <a:close/>
                  <a:moveTo>
                    <a:pt x="1331663" y="544063"/>
                  </a:moveTo>
                  <a:cubicBezTo>
                    <a:pt x="1335796" y="544063"/>
                    <a:pt x="1339927" y="545186"/>
                    <a:pt x="1343079" y="547430"/>
                  </a:cubicBezTo>
                  <a:lnTo>
                    <a:pt x="1388819" y="579990"/>
                  </a:lnTo>
                  <a:cubicBezTo>
                    <a:pt x="1395124" y="584478"/>
                    <a:pt x="1395124" y="591755"/>
                    <a:pt x="1388819" y="596242"/>
                  </a:cubicBezTo>
                  <a:lnTo>
                    <a:pt x="1322090" y="643745"/>
                  </a:lnTo>
                  <a:cubicBezTo>
                    <a:pt x="1315785" y="648232"/>
                    <a:pt x="1305564" y="648231"/>
                    <a:pt x="1299259" y="643744"/>
                  </a:cubicBezTo>
                  <a:lnTo>
                    <a:pt x="1253519" y="611184"/>
                  </a:lnTo>
                  <a:cubicBezTo>
                    <a:pt x="1247215" y="606696"/>
                    <a:pt x="1247215" y="599420"/>
                    <a:pt x="1253518" y="594932"/>
                  </a:cubicBezTo>
                  <a:lnTo>
                    <a:pt x="1320249" y="547430"/>
                  </a:lnTo>
                  <a:cubicBezTo>
                    <a:pt x="1323401" y="545187"/>
                    <a:pt x="1327532" y="544063"/>
                    <a:pt x="1331663" y="544063"/>
                  </a:cubicBezTo>
                  <a:close/>
                  <a:moveTo>
                    <a:pt x="570569" y="544063"/>
                  </a:moveTo>
                  <a:cubicBezTo>
                    <a:pt x="574700" y="544063"/>
                    <a:pt x="578832" y="545186"/>
                    <a:pt x="581983" y="547430"/>
                  </a:cubicBezTo>
                  <a:lnTo>
                    <a:pt x="627724" y="579990"/>
                  </a:lnTo>
                  <a:cubicBezTo>
                    <a:pt x="634028" y="584478"/>
                    <a:pt x="634028" y="591755"/>
                    <a:pt x="627724" y="596242"/>
                  </a:cubicBezTo>
                  <a:lnTo>
                    <a:pt x="560994" y="643745"/>
                  </a:lnTo>
                  <a:cubicBezTo>
                    <a:pt x="554689" y="648232"/>
                    <a:pt x="544468" y="648231"/>
                    <a:pt x="538164" y="643744"/>
                  </a:cubicBezTo>
                  <a:lnTo>
                    <a:pt x="492424" y="611184"/>
                  </a:lnTo>
                  <a:cubicBezTo>
                    <a:pt x="486119" y="606696"/>
                    <a:pt x="486119" y="599420"/>
                    <a:pt x="492424" y="594932"/>
                  </a:cubicBezTo>
                  <a:lnTo>
                    <a:pt x="559153" y="547430"/>
                  </a:lnTo>
                  <a:cubicBezTo>
                    <a:pt x="562306" y="545187"/>
                    <a:pt x="566436" y="544063"/>
                    <a:pt x="570569" y="544063"/>
                  </a:cubicBezTo>
                  <a:close/>
                  <a:moveTo>
                    <a:pt x="1582929" y="543761"/>
                  </a:moveTo>
                  <a:cubicBezTo>
                    <a:pt x="1585275" y="544220"/>
                    <a:pt x="1587374" y="545317"/>
                    <a:pt x="1588672" y="546942"/>
                  </a:cubicBezTo>
                  <a:lnTo>
                    <a:pt x="1595938" y="556040"/>
                  </a:lnTo>
                  <a:cubicBezTo>
                    <a:pt x="1598532" y="559290"/>
                    <a:pt x="1596936" y="563421"/>
                    <a:pt x="1592372" y="565268"/>
                  </a:cubicBezTo>
                  <a:lnTo>
                    <a:pt x="1579854" y="570334"/>
                  </a:lnTo>
                  <a:cubicBezTo>
                    <a:pt x="1575289" y="572181"/>
                    <a:pt x="1569485" y="571045"/>
                    <a:pt x="1566891" y="567796"/>
                  </a:cubicBezTo>
                  <a:lnTo>
                    <a:pt x="1559624" y="558696"/>
                  </a:lnTo>
                  <a:cubicBezTo>
                    <a:pt x="1557029" y="555447"/>
                    <a:pt x="1558627" y="551316"/>
                    <a:pt x="1563191" y="549469"/>
                  </a:cubicBezTo>
                  <a:lnTo>
                    <a:pt x="1575708" y="544403"/>
                  </a:lnTo>
                  <a:cubicBezTo>
                    <a:pt x="1577990" y="543479"/>
                    <a:pt x="1580583" y="543303"/>
                    <a:pt x="1582929" y="543761"/>
                  </a:cubicBezTo>
                  <a:close/>
                  <a:moveTo>
                    <a:pt x="821834" y="543761"/>
                  </a:moveTo>
                  <a:cubicBezTo>
                    <a:pt x="824179" y="544220"/>
                    <a:pt x="826279" y="545317"/>
                    <a:pt x="827576" y="546942"/>
                  </a:cubicBezTo>
                  <a:lnTo>
                    <a:pt x="834844" y="556040"/>
                  </a:lnTo>
                  <a:cubicBezTo>
                    <a:pt x="837438" y="559290"/>
                    <a:pt x="835840" y="563421"/>
                    <a:pt x="831276" y="565268"/>
                  </a:cubicBezTo>
                  <a:lnTo>
                    <a:pt x="818759" y="570334"/>
                  </a:lnTo>
                  <a:cubicBezTo>
                    <a:pt x="814193" y="572181"/>
                    <a:pt x="808390" y="571045"/>
                    <a:pt x="805796" y="567796"/>
                  </a:cubicBezTo>
                  <a:lnTo>
                    <a:pt x="798529" y="558696"/>
                  </a:lnTo>
                  <a:cubicBezTo>
                    <a:pt x="795934" y="555447"/>
                    <a:pt x="797531" y="551316"/>
                    <a:pt x="802095" y="549469"/>
                  </a:cubicBezTo>
                  <a:lnTo>
                    <a:pt x="814613" y="544403"/>
                  </a:lnTo>
                  <a:cubicBezTo>
                    <a:pt x="816896" y="543479"/>
                    <a:pt x="819488" y="543303"/>
                    <a:pt x="821834" y="543761"/>
                  </a:cubicBezTo>
                  <a:close/>
                  <a:moveTo>
                    <a:pt x="59296" y="543761"/>
                  </a:moveTo>
                  <a:cubicBezTo>
                    <a:pt x="61641" y="544220"/>
                    <a:pt x="63740" y="545317"/>
                    <a:pt x="65038" y="546942"/>
                  </a:cubicBezTo>
                  <a:lnTo>
                    <a:pt x="72304" y="556040"/>
                  </a:lnTo>
                  <a:cubicBezTo>
                    <a:pt x="74898" y="559290"/>
                    <a:pt x="73302" y="563421"/>
                    <a:pt x="68736" y="565268"/>
                  </a:cubicBezTo>
                  <a:lnTo>
                    <a:pt x="56220" y="570334"/>
                  </a:lnTo>
                  <a:cubicBezTo>
                    <a:pt x="51654" y="572181"/>
                    <a:pt x="45850" y="571045"/>
                    <a:pt x="43256" y="567796"/>
                  </a:cubicBezTo>
                  <a:lnTo>
                    <a:pt x="35990" y="558696"/>
                  </a:lnTo>
                  <a:cubicBezTo>
                    <a:pt x="33395" y="555447"/>
                    <a:pt x="34992" y="551316"/>
                    <a:pt x="39557" y="549469"/>
                  </a:cubicBezTo>
                  <a:lnTo>
                    <a:pt x="52074" y="544403"/>
                  </a:lnTo>
                  <a:cubicBezTo>
                    <a:pt x="54356" y="543479"/>
                    <a:pt x="56948" y="543303"/>
                    <a:pt x="59296" y="543761"/>
                  </a:cubicBezTo>
                  <a:close/>
                  <a:moveTo>
                    <a:pt x="1650772" y="537405"/>
                  </a:moveTo>
                  <a:cubicBezTo>
                    <a:pt x="1653633" y="537166"/>
                    <a:pt x="1656513" y="537330"/>
                    <a:pt x="1659249" y="537866"/>
                  </a:cubicBezTo>
                  <a:cubicBezTo>
                    <a:pt x="1664721" y="538938"/>
                    <a:pt x="1669619" y="541496"/>
                    <a:pt x="1672645" y="545286"/>
                  </a:cubicBezTo>
                  <a:lnTo>
                    <a:pt x="1689595" y="566509"/>
                  </a:lnTo>
                  <a:cubicBezTo>
                    <a:pt x="1695647" y="574088"/>
                    <a:pt x="1691923" y="583726"/>
                    <a:pt x="1681276" y="588035"/>
                  </a:cubicBezTo>
                  <a:lnTo>
                    <a:pt x="1652076" y="599852"/>
                  </a:lnTo>
                  <a:cubicBezTo>
                    <a:pt x="1641427" y="604161"/>
                    <a:pt x="1627890" y="601509"/>
                    <a:pt x="1621837" y="593931"/>
                  </a:cubicBezTo>
                  <a:lnTo>
                    <a:pt x="1604887" y="572707"/>
                  </a:lnTo>
                  <a:cubicBezTo>
                    <a:pt x="1598834" y="565128"/>
                    <a:pt x="1602559" y="555490"/>
                    <a:pt x="1613205" y="551181"/>
                  </a:cubicBezTo>
                  <a:lnTo>
                    <a:pt x="1642407" y="539363"/>
                  </a:lnTo>
                  <a:cubicBezTo>
                    <a:pt x="1645069" y="538286"/>
                    <a:pt x="1647912" y="537644"/>
                    <a:pt x="1650772" y="537405"/>
                  </a:cubicBezTo>
                  <a:close/>
                  <a:moveTo>
                    <a:pt x="889677" y="537405"/>
                  </a:moveTo>
                  <a:cubicBezTo>
                    <a:pt x="892538" y="537166"/>
                    <a:pt x="895417" y="537330"/>
                    <a:pt x="898154" y="537866"/>
                  </a:cubicBezTo>
                  <a:cubicBezTo>
                    <a:pt x="903625" y="538938"/>
                    <a:pt x="908524" y="541496"/>
                    <a:pt x="911551" y="545286"/>
                  </a:cubicBezTo>
                  <a:lnTo>
                    <a:pt x="928499" y="566509"/>
                  </a:lnTo>
                  <a:cubicBezTo>
                    <a:pt x="934553" y="574088"/>
                    <a:pt x="930828" y="583726"/>
                    <a:pt x="920180" y="588035"/>
                  </a:cubicBezTo>
                  <a:lnTo>
                    <a:pt x="890980" y="599852"/>
                  </a:lnTo>
                  <a:cubicBezTo>
                    <a:pt x="880332" y="604161"/>
                    <a:pt x="866794" y="601509"/>
                    <a:pt x="860741" y="593931"/>
                  </a:cubicBezTo>
                  <a:lnTo>
                    <a:pt x="843791" y="572707"/>
                  </a:lnTo>
                  <a:cubicBezTo>
                    <a:pt x="837738" y="565128"/>
                    <a:pt x="841463" y="555490"/>
                    <a:pt x="852110" y="551181"/>
                  </a:cubicBezTo>
                  <a:lnTo>
                    <a:pt x="881312" y="539363"/>
                  </a:lnTo>
                  <a:cubicBezTo>
                    <a:pt x="883974" y="538286"/>
                    <a:pt x="886816" y="537644"/>
                    <a:pt x="889677" y="537405"/>
                  </a:cubicBezTo>
                  <a:close/>
                  <a:moveTo>
                    <a:pt x="127139" y="537405"/>
                  </a:moveTo>
                  <a:cubicBezTo>
                    <a:pt x="129999" y="537166"/>
                    <a:pt x="132879" y="537330"/>
                    <a:pt x="135614" y="537866"/>
                  </a:cubicBezTo>
                  <a:cubicBezTo>
                    <a:pt x="141087" y="538938"/>
                    <a:pt x="145985" y="541496"/>
                    <a:pt x="149011" y="545286"/>
                  </a:cubicBezTo>
                  <a:lnTo>
                    <a:pt x="165960" y="566509"/>
                  </a:lnTo>
                  <a:cubicBezTo>
                    <a:pt x="172014" y="574088"/>
                    <a:pt x="168288" y="583726"/>
                    <a:pt x="157641" y="588035"/>
                  </a:cubicBezTo>
                  <a:lnTo>
                    <a:pt x="128441" y="599852"/>
                  </a:lnTo>
                  <a:cubicBezTo>
                    <a:pt x="117792" y="604161"/>
                    <a:pt x="104254" y="601509"/>
                    <a:pt x="98202" y="593931"/>
                  </a:cubicBezTo>
                  <a:lnTo>
                    <a:pt x="81252" y="572707"/>
                  </a:lnTo>
                  <a:cubicBezTo>
                    <a:pt x="75199" y="565128"/>
                    <a:pt x="78924" y="555490"/>
                    <a:pt x="89572" y="551181"/>
                  </a:cubicBezTo>
                  <a:lnTo>
                    <a:pt x="118773" y="539363"/>
                  </a:lnTo>
                  <a:cubicBezTo>
                    <a:pt x="121434" y="538286"/>
                    <a:pt x="124277" y="537644"/>
                    <a:pt x="127139" y="537405"/>
                  </a:cubicBezTo>
                  <a:close/>
                  <a:moveTo>
                    <a:pt x="1663207" y="506209"/>
                  </a:moveTo>
                  <a:cubicBezTo>
                    <a:pt x="1665435" y="506279"/>
                    <a:pt x="1667623" y="506954"/>
                    <a:pt x="1669246" y="508216"/>
                  </a:cubicBezTo>
                  <a:lnTo>
                    <a:pt x="1676212" y="513637"/>
                  </a:lnTo>
                  <a:cubicBezTo>
                    <a:pt x="1679458" y="516162"/>
                    <a:pt x="1679214" y="520082"/>
                    <a:pt x="1675666" y="522393"/>
                  </a:cubicBezTo>
                  <a:lnTo>
                    <a:pt x="1668052" y="527353"/>
                  </a:lnTo>
                  <a:cubicBezTo>
                    <a:pt x="1664505" y="529663"/>
                    <a:pt x="1658997" y="529489"/>
                    <a:pt x="1655751" y="526963"/>
                  </a:cubicBezTo>
                  <a:lnTo>
                    <a:pt x="1648783" y="521544"/>
                  </a:lnTo>
                  <a:cubicBezTo>
                    <a:pt x="1645537" y="519019"/>
                    <a:pt x="1645783" y="515098"/>
                    <a:pt x="1649330" y="512787"/>
                  </a:cubicBezTo>
                  <a:lnTo>
                    <a:pt x="1656943" y="507828"/>
                  </a:lnTo>
                  <a:cubicBezTo>
                    <a:pt x="1658719" y="506672"/>
                    <a:pt x="1660980" y="506138"/>
                    <a:pt x="1663207" y="506209"/>
                  </a:cubicBezTo>
                  <a:close/>
                  <a:moveTo>
                    <a:pt x="902112" y="506209"/>
                  </a:moveTo>
                  <a:cubicBezTo>
                    <a:pt x="904339" y="506279"/>
                    <a:pt x="906527" y="506954"/>
                    <a:pt x="908150" y="508216"/>
                  </a:cubicBezTo>
                  <a:lnTo>
                    <a:pt x="915116" y="513637"/>
                  </a:lnTo>
                  <a:cubicBezTo>
                    <a:pt x="918363" y="516162"/>
                    <a:pt x="918118" y="520082"/>
                    <a:pt x="914571" y="522393"/>
                  </a:cubicBezTo>
                  <a:lnTo>
                    <a:pt x="906957" y="527353"/>
                  </a:lnTo>
                  <a:cubicBezTo>
                    <a:pt x="903409" y="529663"/>
                    <a:pt x="897902" y="529489"/>
                    <a:pt x="894655" y="526963"/>
                  </a:cubicBezTo>
                  <a:lnTo>
                    <a:pt x="887689" y="521544"/>
                  </a:lnTo>
                  <a:cubicBezTo>
                    <a:pt x="884443" y="519019"/>
                    <a:pt x="884687" y="515098"/>
                    <a:pt x="888234" y="512787"/>
                  </a:cubicBezTo>
                  <a:lnTo>
                    <a:pt x="895849" y="507828"/>
                  </a:lnTo>
                  <a:cubicBezTo>
                    <a:pt x="897623" y="506672"/>
                    <a:pt x="899886" y="506138"/>
                    <a:pt x="902112" y="506209"/>
                  </a:cubicBezTo>
                  <a:close/>
                  <a:moveTo>
                    <a:pt x="139573" y="506209"/>
                  </a:moveTo>
                  <a:cubicBezTo>
                    <a:pt x="141799" y="506279"/>
                    <a:pt x="143987" y="506954"/>
                    <a:pt x="145610" y="508216"/>
                  </a:cubicBezTo>
                  <a:lnTo>
                    <a:pt x="152578" y="513637"/>
                  </a:lnTo>
                  <a:cubicBezTo>
                    <a:pt x="155824" y="516162"/>
                    <a:pt x="155579" y="520082"/>
                    <a:pt x="152031" y="522393"/>
                  </a:cubicBezTo>
                  <a:lnTo>
                    <a:pt x="144418" y="527353"/>
                  </a:lnTo>
                  <a:cubicBezTo>
                    <a:pt x="140870" y="529663"/>
                    <a:pt x="135363" y="529489"/>
                    <a:pt x="132116" y="526963"/>
                  </a:cubicBezTo>
                  <a:lnTo>
                    <a:pt x="125150" y="521544"/>
                  </a:lnTo>
                  <a:cubicBezTo>
                    <a:pt x="121903" y="519019"/>
                    <a:pt x="122148" y="515098"/>
                    <a:pt x="125695" y="512787"/>
                  </a:cubicBezTo>
                  <a:lnTo>
                    <a:pt x="133309" y="507828"/>
                  </a:lnTo>
                  <a:cubicBezTo>
                    <a:pt x="135083" y="506672"/>
                    <a:pt x="137346" y="506138"/>
                    <a:pt x="139573" y="506209"/>
                  </a:cubicBezTo>
                  <a:close/>
                  <a:moveTo>
                    <a:pt x="1613003" y="505586"/>
                  </a:moveTo>
                  <a:cubicBezTo>
                    <a:pt x="1616301" y="505742"/>
                    <a:pt x="1619516" y="506794"/>
                    <a:pt x="1621866" y="508705"/>
                  </a:cubicBezTo>
                  <a:lnTo>
                    <a:pt x="1634754" y="519187"/>
                  </a:lnTo>
                  <a:cubicBezTo>
                    <a:pt x="1639453" y="523007"/>
                    <a:pt x="1638910" y="528817"/>
                    <a:pt x="1633542" y="532163"/>
                  </a:cubicBezTo>
                  <a:lnTo>
                    <a:pt x="1614988" y="543725"/>
                  </a:lnTo>
                  <a:cubicBezTo>
                    <a:pt x="1609620" y="547070"/>
                    <a:pt x="1601458" y="546683"/>
                    <a:pt x="1596759" y="542862"/>
                  </a:cubicBezTo>
                  <a:lnTo>
                    <a:pt x="1583869" y="532380"/>
                  </a:lnTo>
                  <a:cubicBezTo>
                    <a:pt x="1579171" y="528559"/>
                    <a:pt x="1579714" y="522749"/>
                    <a:pt x="1585082" y="519403"/>
                  </a:cubicBezTo>
                  <a:lnTo>
                    <a:pt x="1603637" y="507843"/>
                  </a:lnTo>
                  <a:cubicBezTo>
                    <a:pt x="1606321" y="506170"/>
                    <a:pt x="1609704" y="505430"/>
                    <a:pt x="1613003" y="505586"/>
                  </a:cubicBezTo>
                  <a:close/>
                  <a:moveTo>
                    <a:pt x="851909" y="505586"/>
                  </a:moveTo>
                  <a:cubicBezTo>
                    <a:pt x="855207" y="505742"/>
                    <a:pt x="858421" y="506794"/>
                    <a:pt x="860771" y="508705"/>
                  </a:cubicBezTo>
                  <a:lnTo>
                    <a:pt x="873660" y="519187"/>
                  </a:lnTo>
                  <a:cubicBezTo>
                    <a:pt x="878358" y="523007"/>
                    <a:pt x="877815" y="528817"/>
                    <a:pt x="872447" y="532163"/>
                  </a:cubicBezTo>
                  <a:lnTo>
                    <a:pt x="853892" y="543725"/>
                  </a:lnTo>
                  <a:cubicBezTo>
                    <a:pt x="848525" y="547070"/>
                    <a:pt x="840362" y="546683"/>
                    <a:pt x="835664" y="542862"/>
                  </a:cubicBezTo>
                  <a:lnTo>
                    <a:pt x="822775" y="532380"/>
                  </a:lnTo>
                  <a:cubicBezTo>
                    <a:pt x="818076" y="528559"/>
                    <a:pt x="818618" y="522749"/>
                    <a:pt x="823987" y="519403"/>
                  </a:cubicBezTo>
                  <a:lnTo>
                    <a:pt x="842542" y="507843"/>
                  </a:lnTo>
                  <a:cubicBezTo>
                    <a:pt x="845225" y="506170"/>
                    <a:pt x="848608" y="505430"/>
                    <a:pt x="851909" y="505586"/>
                  </a:cubicBezTo>
                  <a:close/>
                  <a:moveTo>
                    <a:pt x="89369" y="505586"/>
                  </a:moveTo>
                  <a:cubicBezTo>
                    <a:pt x="92667" y="505742"/>
                    <a:pt x="95881" y="506794"/>
                    <a:pt x="98231" y="508705"/>
                  </a:cubicBezTo>
                  <a:lnTo>
                    <a:pt x="111120" y="519187"/>
                  </a:lnTo>
                  <a:cubicBezTo>
                    <a:pt x="115819" y="523007"/>
                    <a:pt x="115277" y="528817"/>
                    <a:pt x="109908" y="532163"/>
                  </a:cubicBezTo>
                  <a:lnTo>
                    <a:pt x="91353" y="543725"/>
                  </a:lnTo>
                  <a:cubicBezTo>
                    <a:pt x="85985" y="547070"/>
                    <a:pt x="77824" y="546683"/>
                    <a:pt x="73125" y="542862"/>
                  </a:cubicBezTo>
                  <a:lnTo>
                    <a:pt x="60235" y="532380"/>
                  </a:lnTo>
                  <a:cubicBezTo>
                    <a:pt x="55537" y="528559"/>
                    <a:pt x="56080" y="522749"/>
                    <a:pt x="61447" y="519403"/>
                  </a:cubicBezTo>
                  <a:lnTo>
                    <a:pt x="80003" y="507843"/>
                  </a:lnTo>
                  <a:cubicBezTo>
                    <a:pt x="82687" y="506170"/>
                    <a:pt x="86070" y="505430"/>
                    <a:pt x="89369" y="505586"/>
                  </a:cubicBezTo>
                  <a:close/>
                  <a:moveTo>
                    <a:pt x="1433373" y="482225"/>
                  </a:moveTo>
                  <a:cubicBezTo>
                    <a:pt x="1442208" y="482225"/>
                    <a:pt x="1451047" y="484624"/>
                    <a:pt x="1457789" y="489424"/>
                  </a:cubicBezTo>
                  <a:lnTo>
                    <a:pt x="1541082" y="548717"/>
                  </a:lnTo>
                  <a:cubicBezTo>
                    <a:pt x="1554568" y="558316"/>
                    <a:pt x="1554568" y="573883"/>
                    <a:pt x="1541082" y="583482"/>
                  </a:cubicBezTo>
                  <a:lnTo>
                    <a:pt x="1504098" y="609808"/>
                  </a:lnTo>
                  <a:cubicBezTo>
                    <a:pt x="1490613" y="619410"/>
                    <a:pt x="1468748" y="619410"/>
                    <a:pt x="1455263" y="609808"/>
                  </a:cubicBezTo>
                  <a:lnTo>
                    <a:pt x="1371971" y="550517"/>
                  </a:lnTo>
                  <a:cubicBezTo>
                    <a:pt x="1358483" y="540916"/>
                    <a:pt x="1358484" y="525352"/>
                    <a:pt x="1371971" y="515752"/>
                  </a:cubicBezTo>
                  <a:lnTo>
                    <a:pt x="1408953" y="489424"/>
                  </a:lnTo>
                  <a:cubicBezTo>
                    <a:pt x="1415697" y="484624"/>
                    <a:pt x="1424534" y="482225"/>
                    <a:pt x="1433373" y="482225"/>
                  </a:cubicBezTo>
                  <a:close/>
                  <a:moveTo>
                    <a:pt x="672277" y="482225"/>
                  </a:moveTo>
                  <a:cubicBezTo>
                    <a:pt x="681114" y="482225"/>
                    <a:pt x="689952" y="484624"/>
                    <a:pt x="696694" y="489424"/>
                  </a:cubicBezTo>
                  <a:lnTo>
                    <a:pt x="779987" y="548717"/>
                  </a:lnTo>
                  <a:cubicBezTo>
                    <a:pt x="793472" y="558316"/>
                    <a:pt x="793472" y="573883"/>
                    <a:pt x="779987" y="583482"/>
                  </a:cubicBezTo>
                  <a:lnTo>
                    <a:pt x="743002" y="609808"/>
                  </a:lnTo>
                  <a:cubicBezTo>
                    <a:pt x="729517" y="619410"/>
                    <a:pt x="707652" y="619410"/>
                    <a:pt x="694167" y="609808"/>
                  </a:cubicBezTo>
                  <a:lnTo>
                    <a:pt x="610875" y="550517"/>
                  </a:lnTo>
                  <a:cubicBezTo>
                    <a:pt x="597388" y="540916"/>
                    <a:pt x="597389" y="525352"/>
                    <a:pt x="610875" y="515752"/>
                  </a:cubicBezTo>
                  <a:lnTo>
                    <a:pt x="647859" y="489424"/>
                  </a:lnTo>
                  <a:cubicBezTo>
                    <a:pt x="654601" y="484624"/>
                    <a:pt x="663440" y="482225"/>
                    <a:pt x="672277" y="482225"/>
                  </a:cubicBezTo>
                  <a:close/>
                  <a:moveTo>
                    <a:pt x="1822621" y="473522"/>
                  </a:moveTo>
                  <a:lnTo>
                    <a:pt x="1822737" y="473539"/>
                  </a:lnTo>
                  <a:lnTo>
                    <a:pt x="1822737" y="473522"/>
                  </a:lnTo>
                  <a:lnTo>
                    <a:pt x="1822738" y="473522"/>
                  </a:lnTo>
                  <a:cubicBezTo>
                    <a:pt x="1837347" y="473522"/>
                    <a:pt x="1851956" y="477490"/>
                    <a:pt x="1863102" y="485424"/>
                  </a:cubicBezTo>
                  <a:lnTo>
                    <a:pt x="1924241" y="528947"/>
                  </a:lnTo>
                  <a:cubicBezTo>
                    <a:pt x="1946532" y="544815"/>
                    <a:pt x="1946532" y="570545"/>
                    <a:pt x="1924241" y="586413"/>
                  </a:cubicBezTo>
                  <a:lnTo>
                    <a:pt x="1863101" y="629935"/>
                  </a:lnTo>
                  <a:cubicBezTo>
                    <a:pt x="1851955" y="637870"/>
                    <a:pt x="1837347" y="641837"/>
                    <a:pt x="1822738" y="641837"/>
                  </a:cubicBezTo>
                  <a:lnTo>
                    <a:pt x="1822737" y="641837"/>
                  </a:lnTo>
                  <a:lnTo>
                    <a:pt x="1822737" y="641821"/>
                  </a:lnTo>
                  <a:lnTo>
                    <a:pt x="1822621" y="641838"/>
                  </a:lnTo>
                  <a:cubicBezTo>
                    <a:pt x="1808012" y="641838"/>
                    <a:pt x="1793404" y="637870"/>
                    <a:pt x="1782257" y="629935"/>
                  </a:cubicBezTo>
                  <a:lnTo>
                    <a:pt x="1721118" y="586413"/>
                  </a:lnTo>
                  <a:cubicBezTo>
                    <a:pt x="1698827" y="570545"/>
                    <a:pt x="1698827" y="544815"/>
                    <a:pt x="1721118" y="528947"/>
                  </a:cubicBezTo>
                  <a:lnTo>
                    <a:pt x="1782257" y="485425"/>
                  </a:lnTo>
                  <a:cubicBezTo>
                    <a:pt x="1793404" y="477490"/>
                    <a:pt x="1808012" y="473522"/>
                    <a:pt x="1822621" y="473522"/>
                  </a:cubicBezTo>
                  <a:close/>
                  <a:moveTo>
                    <a:pt x="1060197" y="473522"/>
                  </a:moveTo>
                  <a:lnTo>
                    <a:pt x="1060198" y="473522"/>
                  </a:lnTo>
                  <a:lnTo>
                    <a:pt x="1060862" y="473615"/>
                  </a:lnTo>
                  <a:lnTo>
                    <a:pt x="1061525" y="473522"/>
                  </a:lnTo>
                  <a:lnTo>
                    <a:pt x="1061795" y="473560"/>
                  </a:lnTo>
                  <a:lnTo>
                    <a:pt x="1061795" y="473743"/>
                  </a:lnTo>
                  <a:lnTo>
                    <a:pt x="1081680" y="476498"/>
                  </a:lnTo>
                  <a:cubicBezTo>
                    <a:pt x="1088551" y="478482"/>
                    <a:pt x="1094990" y="481457"/>
                    <a:pt x="1100563" y="485424"/>
                  </a:cubicBezTo>
                  <a:lnTo>
                    <a:pt x="1161702" y="528947"/>
                  </a:lnTo>
                  <a:cubicBezTo>
                    <a:pt x="1183994" y="544815"/>
                    <a:pt x="1183994" y="570545"/>
                    <a:pt x="1161702" y="586413"/>
                  </a:cubicBezTo>
                  <a:lnTo>
                    <a:pt x="1100563" y="629935"/>
                  </a:lnTo>
                  <a:cubicBezTo>
                    <a:pt x="1094990" y="633903"/>
                    <a:pt x="1088551" y="636878"/>
                    <a:pt x="1081679" y="638862"/>
                  </a:cubicBezTo>
                  <a:lnTo>
                    <a:pt x="1061795" y="641616"/>
                  </a:lnTo>
                  <a:lnTo>
                    <a:pt x="1061795" y="641801"/>
                  </a:lnTo>
                  <a:lnTo>
                    <a:pt x="1061525" y="641838"/>
                  </a:lnTo>
                  <a:lnTo>
                    <a:pt x="1060861" y="641745"/>
                  </a:lnTo>
                  <a:lnTo>
                    <a:pt x="1060198" y="641837"/>
                  </a:lnTo>
                  <a:lnTo>
                    <a:pt x="1060197" y="641837"/>
                  </a:lnTo>
                  <a:lnTo>
                    <a:pt x="1060197" y="641653"/>
                  </a:lnTo>
                  <a:lnTo>
                    <a:pt x="1040046" y="638862"/>
                  </a:lnTo>
                  <a:cubicBezTo>
                    <a:pt x="1033174" y="636878"/>
                    <a:pt x="1026735" y="633903"/>
                    <a:pt x="1021162" y="629935"/>
                  </a:cubicBezTo>
                  <a:lnTo>
                    <a:pt x="960023" y="586413"/>
                  </a:lnTo>
                  <a:cubicBezTo>
                    <a:pt x="937731" y="570545"/>
                    <a:pt x="937732" y="544815"/>
                    <a:pt x="960023" y="528947"/>
                  </a:cubicBezTo>
                  <a:lnTo>
                    <a:pt x="1021162" y="485425"/>
                  </a:lnTo>
                  <a:cubicBezTo>
                    <a:pt x="1026735" y="481457"/>
                    <a:pt x="1033174" y="478482"/>
                    <a:pt x="1040046" y="476498"/>
                  </a:cubicBezTo>
                  <a:lnTo>
                    <a:pt x="1060197" y="473707"/>
                  </a:lnTo>
                  <a:close/>
                  <a:moveTo>
                    <a:pt x="298987" y="473522"/>
                  </a:moveTo>
                  <a:lnTo>
                    <a:pt x="299103" y="473539"/>
                  </a:lnTo>
                  <a:lnTo>
                    <a:pt x="299103" y="473522"/>
                  </a:lnTo>
                  <a:lnTo>
                    <a:pt x="299104" y="473522"/>
                  </a:lnTo>
                  <a:cubicBezTo>
                    <a:pt x="313712" y="473522"/>
                    <a:pt x="328322" y="477490"/>
                    <a:pt x="339467" y="485424"/>
                  </a:cubicBezTo>
                  <a:lnTo>
                    <a:pt x="400606" y="528947"/>
                  </a:lnTo>
                  <a:cubicBezTo>
                    <a:pt x="422898" y="544815"/>
                    <a:pt x="422898" y="570545"/>
                    <a:pt x="400606" y="586413"/>
                  </a:cubicBezTo>
                  <a:lnTo>
                    <a:pt x="339467" y="629935"/>
                  </a:lnTo>
                  <a:cubicBezTo>
                    <a:pt x="328321" y="637870"/>
                    <a:pt x="313712" y="641837"/>
                    <a:pt x="299104" y="641837"/>
                  </a:cubicBezTo>
                  <a:lnTo>
                    <a:pt x="299103" y="641837"/>
                  </a:lnTo>
                  <a:lnTo>
                    <a:pt x="299103" y="641821"/>
                  </a:lnTo>
                  <a:lnTo>
                    <a:pt x="298987" y="641838"/>
                  </a:lnTo>
                  <a:cubicBezTo>
                    <a:pt x="284378" y="641838"/>
                    <a:pt x="269770" y="637870"/>
                    <a:pt x="258624" y="629935"/>
                  </a:cubicBezTo>
                  <a:lnTo>
                    <a:pt x="197484" y="586413"/>
                  </a:lnTo>
                  <a:cubicBezTo>
                    <a:pt x="175192" y="570545"/>
                    <a:pt x="175192" y="544815"/>
                    <a:pt x="197484" y="528947"/>
                  </a:cubicBezTo>
                  <a:lnTo>
                    <a:pt x="258624" y="485425"/>
                  </a:lnTo>
                  <a:cubicBezTo>
                    <a:pt x="269770" y="477490"/>
                    <a:pt x="284378" y="473522"/>
                    <a:pt x="298987" y="473522"/>
                  </a:cubicBezTo>
                  <a:close/>
                  <a:moveTo>
                    <a:pt x="2018322" y="459293"/>
                  </a:moveTo>
                  <a:cubicBezTo>
                    <a:pt x="2026105" y="459293"/>
                    <a:pt x="2033886" y="461406"/>
                    <a:pt x="2039824" y="465633"/>
                  </a:cubicBezTo>
                  <a:lnTo>
                    <a:pt x="2062912" y="482069"/>
                  </a:lnTo>
                  <a:lnTo>
                    <a:pt x="2076414" y="536074"/>
                  </a:lnTo>
                  <a:lnTo>
                    <a:pt x="2043826" y="559270"/>
                  </a:lnTo>
                  <a:cubicBezTo>
                    <a:pt x="2031952" y="567724"/>
                    <a:pt x="2012699" y="567724"/>
                    <a:pt x="2000825" y="559270"/>
                  </a:cubicBezTo>
                  <a:lnTo>
                    <a:pt x="1954554" y="526332"/>
                  </a:lnTo>
                  <a:cubicBezTo>
                    <a:pt x="1942679" y="517879"/>
                    <a:pt x="1942679" y="504174"/>
                    <a:pt x="1954554" y="495722"/>
                  </a:cubicBezTo>
                  <a:lnTo>
                    <a:pt x="1996822" y="465633"/>
                  </a:lnTo>
                  <a:cubicBezTo>
                    <a:pt x="2002759" y="461407"/>
                    <a:pt x="2010541" y="459293"/>
                    <a:pt x="2018322" y="459293"/>
                  </a:cubicBezTo>
                  <a:close/>
                  <a:moveTo>
                    <a:pt x="1255784" y="459293"/>
                  </a:moveTo>
                  <a:cubicBezTo>
                    <a:pt x="1263565" y="459293"/>
                    <a:pt x="1271347" y="461406"/>
                    <a:pt x="1277284" y="465633"/>
                  </a:cubicBezTo>
                  <a:lnTo>
                    <a:pt x="1323555" y="498571"/>
                  </a:lnTo>
                  <a:cubicBezTo>
                    <a:pt x="1335429" y="507024"/>
                    <a:pt x="1335429" y="520730"/>
                    <a:pt x="1323555" y="529183"/>
                  </a:cubicBezTo>
                  <a:lnTo>
                    <a:pt x="1281286" y="559270"/>
                  </a:lnTo>
                  <a:cubicBezTo>
                    <a:pt x="1269414" y="567724"/>
                    <a:pt x="1250161" y="567724"/>
                    <a:pt x="1238286" y="559270"/>
                  </a:cubicBezTo>
                  <a:lnTo>
                    <a:pt x="1192015" y="526332"/>
                  </a:lnTo>
                  <a:cubicBezTo>
                    <a:pt x="1180141" y="517879"/>
                    <a:pt x="1180141" y="504174"/>
                    <a:pt x="1192015" y="495722"/>
                  </a:cubicBezTo>
                  <a:lnTo>
                    <a:pt x="1234283" y="465633"/>
                  </a:lnTo>
                  <a:cubicBezTo>
                    <a:pt x="1240220" y="461407"/>
                    <a:pt x="1248002" y="459293"/>
                    <a:pt x="1255784" y="459293"/>
                  </a:cubicBezTo>
                  <a:close/>
                  <a:moveTo>
                    <a:pt x="494688" y="459293"/>
                  </a:moveTo>
                  <a:cubicBezTo>
                    <a:pt x="502470" y="459293"/>
                    <a:pt x="510252" y="461406"/>
                    <a:pt x="516189" y="465633"/>
                  </a:cubicBezTo>
                  <a:lnTo>
                    <a:pt x="562460" y="498571"/>
                  </a:lnTo>
                  <a:cubicBezTo>
                    <a:pt x="574334" y="507024"/>
                    <a:pt x="574334" y="520730"/>
                    <a:pt x="562460" y="529183"/>
                  </a:cubicBezTo>
                  <a:lnTo>
                    <a:pt x="520192" y="559270"/>
                  </a:lnTo>
                  <a:cubicBezTo>
                    <a:pt x="508318" y="567724"/>
                    <a:pt x="489065" y="567724"/>
                    <a:pt x="477191" y="559270"/>
                  </a:cubicBezTo>
                  <a:lnTo>
                    <a:pt x="430920" y="526332"/>
                  </a:lnTo>
                  <a:cubicBezTo>
                    <a:pt x="419045" y="517879"/>
                    <a:pt x="419045" y="504174"/>
                    <a:pt x="430920" y="495722"/>
                  </a:cubicBezTo>
                  <a:lnTo>
                    <a:pt x="473188" y="465633"/>
                  </a:lnTo>
                  <a:cubicBezTo>
                    <a:pt x="479125" y="461407"/>
                    <a:pt x="486908" y="459293"/>
                    <a:pt x="494688" y="459293"/>
                  </a:cubicBezTo>
                  <a:close/>
                  <a:moveTo>
                    <a:pt x="1907823" y="458675"/>
                  </a:moveTo>
                  <a:cubicBezTo>
                    <a:pt x="1911728" y="458566"/>
                    <a:pt x="1915692" y="459518"/>
                    <a:pt x="1918789" y="461556"/>
                  </a:cubicBezTo>
                  <a:lnTo>
                    <a:pt x="1939297" y="475049"/>
                  </a:lnTo>
                  <a:cubicBezTo>
                    <a:pt x="1945490" y="479125"/>
                    <a:pt x="1945870" y="486003"/>
                    <a:pt x="1940144" y="490412"/>
                  </a:cubicBezTo>
                  <a:lnTo>
                    <a:pt x="1927858" y="499875"/>
                  </a:lnTo>
                  <a:cubicBezTo>
                    <a:pt x="1922134" y="504284"/>
                    <a:pt x="1912471" y="504554"/>
                    <a:pt x="1906276" y="500478"/>
                  </a:cubicBezTo>
                  <a:lnTo>
                    <a:pt x="1885769" y="486985"/>
                  </a:lnTo>
                  <a:cubicBezTo>
                    <a:pt x="1879576" y="482909"/>
                    <a:pt x="1879195" y="476031"/>
                    <a:pt x="1884920" y="471622"/>
                  </a:cubicBezTo>
                  <a:lnTo>
                    <a:pt x="1897208" y="462159"/>
                  </a:lnTo>
                  <a:cubicBezTo>
                    <a:pt x="1900070" y="459956"/>
                    <a:pt x="1903918" y="458785"/>
                    <a:pt x="1907823" y="458675"/>
                  </a:cubicBezTo>
                  <a:close/>
                  <a:moveTo>
                    <a:pt x="1145283" y="458675"/>
                  </a:moveTo>
                  <a:cubicBezTo>
                    <a:pt x="1149189" y="458566"/>
                    <a:pt x="1153153" y="459518"/>
                    <a:pt x="1156250" y="461556"/>
                  </a:cubicBezTo>
                  <a:lnTo>
                    <a:pt x="1176758" y="475049"/>
                  </a:lnTo>
                  <a:cubicBezTo>
                    <a:pt x="1182950" y="479125"/>
                    <a:pt x="1183331" y="486003"/>
                    <a:pt x="1177606" y="490412"/>
                  </a:cubicBezTo>
                  <a:lnTo>
                    <a:pt x="1165318" y="499875"/>
                  </a:lnTo>
                  <a:cubicBezTo>
                    <a:pt x="1159594" y="504284"/>
                    <a:pt x="1149931" y="504554"/>
                    <a:pt x="1143737" y="500478"/>
                  </a:cubicBezTo>
                  <a:lnTo>
                    <a:pt x="1123229" y="486985"/>
                  </a:lnTo>
                  <a:cubicBezTo>
                    <a:pt x="1117036" y="482909"/>
                    <a:pt x="1116656" y="476031"/>
                    <a:pt x="1122382" y="471622"/>
                  </a:cubicBezTo>
                  <a:lnTo>
                    <a:pt x="1134668" y="462159"/>
                  </a:lnTo>
                  <a:cubicBezTo>
                    <a:pt x="1137531" y="459956"/>
                    <a:pt x="1141379" y="458785"/>
                    <a:pt x="1145283" y="458675"/>
                  </a:cubicBezTo>
                  <a:close/>
                  <a:moveTo>
                    <a:pt x="384189" y="458675"/>
                  </a:moveTo>
                  <a:cubicBezTo>
                    <a:pt x="388094" y="458566"/>
                    <a:pt x="392058" y="459518"/>
                    <a:pt x="395154" y="461556"/>
                  </a:cubicBezTo>
                  <a:lnTo>
                    <a:pt x="415662" y="475049"/>
                  </a:lnTo>
                  <a:cubicBezTo>
                    <a:pt x="421856" y="479125"/>
                    <a:pt x="422236" y="486003"/>
                    <a:pt x="416510" y="490412"/>
                  </a:cubicBezTo>
                  <a:lnTo>
                    <a:pt x="404224" y="499875"/>
                  </a:lnTo>
                  <a:cubicBezTo>
                    <a:pt x="398498" y="504284"/>
                    <a:pt x="388836" y="504554"/>
                    <a:pt x="382642" y="500478"/>
                  </a:cubicBezTo>
                  <a:lnTo>
                    <a:pt x="362134" y="486985"/>
                  </a:lnTo>
                  <a:cubicBezTo>
                    <a:pt x="355942" y="482909"/>
                    <a:pt x="355561" y="476031"/>
                    <a:pt x="361287" y="471622"/>
                  </a:cubicBezTo>
                  <a:lnTo>
                    <a:pt x="373574" y="462159"/>
                  </a:lnTo>
                  <a:cubicBezTo>
                    <a:pt x="376436" y="459956"/>
                    <a:pt x="380282" y="458785"/>
                    <a:pt x="384189" y="458675"/>
                  </a:cubicBezTo>
                  <a:close/>
                  <a:moveTo>
                    <a:pt x="1445089" y="455822"/>
                  </a:moveTo>
                  <a:cubicBezTo>
                    <a:pt x="1447315" y="455893"/>
                    <a:pt x="1449504" y="456568"/>
                    <a:pt x="1451127" y="457830"/>
                  </a:cubicBezTo>
                  <a:lnTo>
                    <a:pt x="1458094" y="463250"/>
                  </a:lnTo>
                  <a:cubicBezTo>
                    <a:pt x="1461340" y="465776"/>
                    <a:pt x="1461096" y="469696"/>
                    <a:pt x="1457547" y="472006"/>
                  </a:cubicBezTo>
                  <a:lnTo>
                    <a:pt x="1449934" y="476966"/>
                  </a:lnTo>
                  <a:cubicBezTo>
                    <a:pt x="1446386" y="479277"/>
                    <a:pt x="1440879" y="479103"/>
                    <a:pt x="1437633" y="476578"/>
                  </a:cubicBezTo>
                  <a:lnTo>
                    <a:pt x="1430666" y="471157"/>
                  </a:lnTo>
                  <a:cubicBezTo>
                    <a:pt x="1427420" y="468632"/>
                    <a:pt x="1427664" y="464711"/>
                    <a:pt x="1431211" y="462401"/>
                  </a:cubicBezTo>
                  <a:lnTo>
                    <a:pt x="1438826" y="457441"/>
                  </a:lnTo>
                  <a:cubicBezTo>
                    <a:pt x="1440600" y="456286"/>
                    <a:pt x="1442863" y="455752"/>
                    <a:pt x="1445089" y="455822"/>
                  </a:cubicBezTo>
                  <a:close/>
                  <a:moveTo>
                    <a:pt x="683995" y="455822"/>
                  </a:moveTo>
                  <a:cubicBezTo>
                    <a:pt x="686220" y="455893"/>
                    <a:pt x="688409" y="456568"/>
                    <a:pt x="690031" y="457830"/>
                  </a:cubicBezTo>
                  <a:lnTo>
                    <a:pt x="696998" y="463250"/>
                  </a:lnTo>
                  <a:cubicBezTo>
                    <a:pt x="700245" y="465776"/>
                    <a:pt x="700001" y="469696"/>
                    <a:pt x="696452" y="472006"/>
                  </a:cubicBezTo>
                  <a:lnTo>
                    <a:pt x="688839" y="476966"/>
                  </a:lnTo>
                  <a:cubicBezTo>
                    <a:pt x="685290" y="479277"/>
                    <a:pt x="679784" y="479103"/>
                    <a:pt x="676538" y="476578"/>
                  </a:cubicBezTo>
                  <a:lnTo>
                    <a:pt x="669571" y="471157"/>
                  </a:lnTo>
                  <a:cubicBezTo>
                    <a:pt x="666325" y="468632"/>
                    <a:pt x="666568" y="464711"/>
                    <a:pt x="670117" y="462401"/>
                  </a:cubicBezTo>
                  <a:lnTo>
                    <a:pt x="677730" y="457441"/>
                  </a:lnTo>
                  <a:cubicBezTo>
                    <a:pt x="679504" y="456286"/>
                    <a:pt x="681768" y="455752"/>
                    <a:pt x="683995" y="455822"/>
                  </a:cubicBezTo>
                  <a:close/>
                  <a:moveTo>
                    <a:pt x="61131" y="444092"/>
                  </a:moveTo>
                  <a:lnTo>
                    <a:pt x="97532" y="470005"/>
                  </a:lnTo>
                  <a:cubicBezTo>
                    <a:pt x="102663" y="473658"/>
                    <a:pt x="102663" y="479581"/>
                    <a:pt x="97532" y="483233"/>
                  </a:cubicBezTo>
                  <a:lnTo>
                    <a:pt x="41346" y="523231"/>
                  </a:lnTo>
                  <a:close/>
                  <a:moveTo>
                    <a:pt x="2052785" y="441560"/>
                  </a:moveTo>
                  <a:lnTo>
                    <a:pt x="2056034" y="454553"/>
                  </a:lnTo>
                  <a:lnTo>
                    <a:pt x="2052785" y="452241"/>
                  </a:lnTo>
                  <a:close/>
                  <a:moveTo>
                    <a:pt x="1871771" y="438296"/>
                  </a:moveTo>
                  <a:cubicBezTo>
                    <a:pt x="1874298" y="438225"/>
                    <a:pt x="1876861" y="438841"/>
                    <a:pt x="1878865" y="440159"/>
                  </a:cubicBezTo>
                  <a:lnTo>
                    <a:pt x="1887460" y="445814"/>
                  </a:lnTo>
                  <a:cubicBezTo>
                    <a:pt x="1891467" y="448451"/>
                    <a:pt x="1891712" y="452899"/>
                    <a:pt x="1888009" y="455752"/>
                  </a:cubicBezTo>
                  <a:lnTo>
                    <a:pt x="1877689" y="463699"/>
                  </a:lnTo>
                  <a:cubicBezTo>
                    <a:pt x="1873987" y="466551"/>
                    <a:pt x="1867737" y="466725"/>
                    <a:pt x="1863731" y="464090"/>
                  </a:cubicBezTo>
                  <a:lnTo>
                    <a:pt x="1855135" y="458433"/>
                  </a:lnTo>
                  <a:cubicBezTo>
                    <a:pt x="1851129" y="455797"/>
                    <a:pt x="1850882" y="451348"/>
                    <a:pt x="1854587" y="448497"/>
                  </a:cubicBezTo>
                  <a:lnTo>
                    <a:pt x="1864906" y="440550"/>
                  </a:lnTo>
                  <a:cubicBezTo>
                    <a:pt x="1866757" y="439124"/>
                    <a:pt x="1869245" y="438367"/>
                    <a:pt x="1871771" y="438296"/>
                  </a:cubicBezTo>
                  <a:close/>
                  <a:moveTo>
                    <a:pt x="1109233" y="438296"/>
                  </a:moveTo>
                  <a:cubicBezTo>
                    <a:pt x="1111758" y="438225"/>
                    <a:pt x="1114322" y="438841"/>
                    <a:pt x="1116326" y="440159"/>
                  </a:cubicBezTo>
                  <a:lnTo>
                    <a:pt x="1124921" y="445814"/>
                  </a:lnTo>
                  <a:cubicBezTo>
                    <a:pt x="1128927" y="448451"/>
                    <a:pt x="1129174" y="452899"/>
                    <a:pt x="1125470" y="455752"/>
                  </a:cubicBezTo>
                  <a:lnTo>
                    <a:pt x="1115151" y="463699"/>
                  </a:lnTo>
                  <a:cubicBezTo>
                    <a:pt x="1111447" y="466551"/>
                    <a:pt x="1105198" y="466725"/>
                    <a:pt x="1101192" y="464090"/>
                  </a:cubicBezTo>
                  <a:lnTo>
                    <a:pt x="1092596" y="458433"/>
                  </a:lnTo>
                  <a:cubicBezTo>
                    <a:pt x="1088591" y="455797"/>
                    <a:pt x="1088344" y="451348"/>
                    <a:pt x="1092047" y="448497"/>
                  </a:cubicBezTo>
                  <a:lnTo>
                    <a:pt x="1102367" y="440550"/>
                  </a:lnTo>
                  <a:cubicBezTo>
                    <a:pt x="1104219" y="439124"/>
                    <a:pt x="1106705" y="438367"/>
                    <a:pt x="1109233" y="438296"/>
                  </a:cubicBezTo>
                  <a:close/>
                  <a:moveTo>
                    <a:pt x="348137" y="438296"/>
                  </a:moveTo>
                  <a:cubicBezTo>
                    <a:pt x="350664" y="438225"/>
                    <a:pt x="353226" y="438841"/>
                    <a:pt x="355230" y="440159"/>
                  </a:cubicBezTo>
                  <a:lnTo>
                    <a:pt x="363826" y="445814"/>
                  </a:lnTo>
                  <a:cubicBezTo>
                    <a:pt x="367833" y="448451"/>
                    <a:pt x="368078" y="452899"/>
                    <a:pt x="364375" y="455752"/>
                  </a:cubicBezTo>
                  <a:lnTo>
                    <a:pt x="354055" y="463699"/>
                  </a:lnTo>
                  <a:cubicBezTo>
                    <a:pt x="350352" y="466551"/>
                    <a:pt x="344103" y="466725"/>
                    <a:pt x="340097" y="464090"/>
                  </a:cubicBezTo>
                  <a:lnTo>
                    <a:pt x="331501" y="458433"/>
                  </a:lnTo>
                  <a:cubicBezTo>
                    <a:pt x="327495" y="455797"/>
                    <a:pt x="327249" y="451348"/>
                    <a:pt x="330951" y="448497"/>
                  </a:cubicBezTo>
                  <a:lnTo>
                    <a:pt x="341271" y="440550"/>
                  </a:lnTo>
                  <a:cubicBezTo>
                    <a:pt x="343124" y="439124"/>
                    <a:pt x="345611" y="438367"/>
                    <a:pt x="348137" y="438296"/>
                  </a:cubicBezTo>
                  <a:close/>
                  <a:moveTo>
                    <a:pt x="1457002" y="429615"/>
                  </a:moveTo>
                  <a:cubicBezTo>
                    <a:pt x="1461707" y="428487"/>
                    <a:pt x="1466804" y="430286"/>
                    <a:pt x="1468390" y="433635"/>
                  </a:cubicBezTo>
                  <a:lnTo>
                    <a:pt x="1471791" y="440820"/>
                  </a:lnTo>
                  <a:cubicBezTo>
                    <a:pt x="1473375" y="444169"/>
                    <a:pt x="1470846" y="447799"/>
                    <a:pt x="1466142" y="448927"/>
                  </a:cubicBezTo>
                  <a:lnTo>
                    <a:pt x="1453463" y="451969"/>
                  </a:lnTo>
                  <a:cubicBezTo>
                    <a:pt x="1448759" y="453097"/>
                    <a:pt x="1443660" y="451296"/>
                    <a:pt x="1442075" y="447948"/>
                  </a:cubicBezTo>
                  <a:lnTo>
                    <a:pt x="1438675" y="440762"/>
                  </a:lnTo>
                  <a:cubicBezTo>
                    <a:pt x="1437090" y="437414"/>
                    <a:pt x="1439619" y="433784"/>
                    <a:pt x="1444323" y="432656"/>
                  </a:cubicBezTo>
                  <a:close/>
                  <a:moveTo>
                    <a:pt x="695908" y="429615"/>
                  </a:moveTo>
                  <a:cubicBezTo>
                    <a:pt x="700611" y="428487"/>
                    <a:pt x="705709" y="430286"/>
                    <a:pt x="707295" y="433635"/>
                  </a:cubicBezTo>
                  <a:lnTo>
                    <a:pt x="710696" y="440820"/>
                  </a:lnTo>
                  <a:cubicBezTo>
                    <a:pt x="712281" y="444169"/>
                    <a:pt x="709751" y="447799"/>
                    <a:pt x="705047" y="448927"/>
                  </a:cubicBezTo>
                  <a:lnTo>
                    <a:pt x="692368" y="451969"/>
                  </a:lnTo>
                  <a:cubicBezTo>
                    <a:pt x="687663" y="453097"/>
                    <a:pt x="682565" y="451296"/>
                    <a:pt x="680980" y="447948"/>
                  </a:cubicBezTo>
                  <a:lnTo>
                    <a:pt x="677579" y="440762"/>
                  </a:lnTo>
                  <a:cubicBezTo>
                    <a:pt x="675995" y="437414"/>
                    <a:pt x="678523" y="433784"/>
                    <a:pt x="683228" y="432656"/>
                  </a:cubicBezTo>
                  <a:close/>
                  <a:moveTo>
                    <a:pt x="1724234" y="426772"/>
                  </a:moveTo>
                  <a:cubicBezTo>
                    <a:pt x="1730294" y="426772"/>
                    <a:pt x="1736356" y="428418"/>
                    <a:pt x="1740981" y="431710"/>
                  </a:cubicBezTo>
                  <a:lnTo>
                    <a:pt x="1766346" y="449767"/>
                  </a:lnTo>
                  <a:cubicBezTo>
                    <a:pt x="1775595" y="456351"/>
                    <a:pt x="1775596" y="467027"/>
                    <a:pt x="1766347" y="473610"/>
                  </a:cubicBezTo>
                  <a:lnTo>
                    <a:pt x="1721838" y="505294"/>
                  </a:lnTo>
                  <a:cubicBezTo>
                    <a:pt x="1712590" y="511878"/>
                    <a:pt x="1697593" y="511878"/>
                    <a:pt x="1688343" y="505294"/>
                  </a:cubicBezTo>
                  <a:lnTo>
                    <a:pt x="1662978" y="487238"/>
                  </a:lnTo>
                  <a:cubicBezTo>
                    <a:pt x="1653729" y="480652"/>
                    <a:pt x="1653729" y="469977"/>
                    <a:pt x="1662978" y="463394"/>
                  </a:cubicBezTo>
                  <a:lnTo>
                    <a:pt x="1707487" y="431710"/>
                  </a:lnTo>
                  <a:cubicBezTo>
                    <a:pt x="1712112" y="428418"/>
                    <a:pt x="1718172" y="426772"/>
                    <a:pt x="1724234" y="426772"/>
                  </a:cubicBezTo>
                  <a:close/>
                  <a:moveTo>
                    <a:pt x="963138" y="426772"/>
                  </a:moveTo>
                  <a:cubicBezTo>
                    <a:pt x="969200" y="426772"/>
                    <a:pt x="975260" y="428418"/>
                    <a:pt x="979885" y="431710"/>
                  </a:cubicBezTo>
                  <a:lnTo>
                    <a:pt x="1005250" y="449767"/>
                  </a:lnTo>
                  <a:cubicBezTo>
                    <a:pt x="1014501" y="456351"/>
                    <a:pt x="1014501" y="467027"/>
                    <a:pt x="1005251" y="473610"/>
                  </a:cubicBezTo>
                  <a:lnTo>
                    <a:pt x="960742" y="505294"/>
                  </a:lnTo>
                  <a:cubicBezTo>
                    <a:pt x="951494" y="511878"/>
                    <a:pt x="936497" y="511878"/>
                    <a:pt x="927248" y="505294"/>
                  </a:cubicBezTo>
                  <a:lnTo>
                    <a:pt x="901883" y="487238"/>
                  </a:lnTo>
                  <a:cubicBezTo>
                    <a:pt x="892634" y="480652"/>
                    <a:pt x="892634" y="469977"/>
                    <a:pt x="901883" y="463394"/>
                  </a:cubicBezTo>
                  <a:lnTo>
                    <a:pt x="946393" y="431710"/>
                  </a:lnTo>
                  <a:cubicBezTo>
                    <a:pt x="951016" y="428418"/>
                    <a:pt x="957077" y="426772"/>
                    <a:pt x="963138" y="426772"/>
                  </a:cubicBezTo>
                  <a:close/>
                  <a:moveTo>
                    <a:pt x="200599" y="426772"/>
                  </a:moveTo>
                  <a:cubicBezTo>
                    <a:pt x="206660" y="426772"/>
                    <a:pt x="212722" y="428418"/>
                    <a:pt x="217346" y="431710"/>
                  </a:cubicBezTo>
                  <a:lnTo>
                    <a:pt x="242711" y="449767"/>
                  </a:lnTo>
                  <a:cubicBezTo>
                    <a:pt x="251961" y="456351"/>
                    <a:pt x="251962" y="467027"/>
                    <a:pt x="242713" y="473610"/>
                  </a:cubicBezTo>
                  <a:lnTo>
                    <a:pt x="198204" y="505294"/>
                  </a:lnTo>
                  <a:cubicBezTo>
                    <a:pt x="188956" y="511878"/>
                    <a:pt x="173959" y="511878"/>
                    <a:pt x="164709" y="505294"/>
                  </a:cubicBezTo>
                  <a:lnTo>
                    <a:pt x="139344" y="487238"/>
                  </a:lnTo>
                  <a:cubicBezTo>
                    <a:pt x="130095" y="480652"/>
                    <a:pt x="130095" y="469977"/>
                    <a:pt x="139343" y="463394"/>
                  </a:cubicBezTo>
                  <a:lnTo>
                    <a:pt x="183853" y="431710"/>
                  </a:lnTo>
                  <a:cubicBezTo>
                    <a:pt x="188477" y="428418"/>
                    <a:pt x="194538" y="426772"/>
                    <a:pt x="200599" y="426772"/>
                  </a:cubicBezTo>
                  <a:close/>
                  <a:moveTo>
                    <a:pt x="1539033" y="415412"/>
                  </a:moveTo>
                  <a:cubicBezTo>
                    <a:pt x="1542395" y="415412"/>
                    <a:pt x="1545758" y="416324"/>
                    <a:pt x="1548324" y="418150"/>
                  </a:cubicBezTo>
                  <a:lnTo>
                    <a:pt x="1621167" y="470005"/>
                  </a:lnTo>
                  <a:cubicBezTo>
                    <a:pt x="1626297" y="473658"/>
                    <a:pt x="1626297" y="479581"/>
                    <a:pt x="1621167" y="483233"/>
                  </a:cubicBezTo>
                  <a:lnTo>
                    <a:pt x="1558865" y="527584"/>
                  </a:lnTo>
                  <a:cubicBezTo>
                    <a:pt x="1553735" y="531236"/>
                    <a:pt x="1545415" y="531236"/>
                    <a:pt x="1540283" y="527584"/>
                  </a:cubicBezTo>
                  <a:lnTo>
                    <a:pt x="1467439" y="475728"/>
                  </a:lnTo>
                  <a:cubicBezTo>
                    <a:pt x="1462309" y="472075"/>
                    <a:pt x="1462309" y="466153"/>
                    <a:pt x="1467439" y="462502"/>
                  </a:cubicBezTo>
                  <a:lnTo>
                    <a:pt x="1529741" y="418150"/>
                  </a:lnTo>
                  <a:cubicBezTo>
                    <a:pt x="1532306" y="416325"/>
                    <a:pt x="1535670" y="415412"/>
                    <a:pt x="1539033" y="415412"/>
                  </a:cubicBezTo>
                  <a:close/>
                  <a:moveTo>
                    <a:pt x="777937" y="415412"/>
                  </a:moveTo>
                  <a:cubicBezTo>
                    <a:pt x="781299" y="415412"/>
                    <a:pt x="784663" y="416324"/>
                    <a:pt x="787228" y="418150"/>
                  </a:cubicBezTo>
                  <a:lnTo>
                    <a:pt x="860072" y="470005"/>
                  </a:lnTo>
                  <a:cubicBezTo>
                    <a:pt x="865202" y="473658"/>
                    <a:pt x="865202" y="479581"/>
                    <a:pt x="860072" y="483233"/>
                  </a:cubicBezTo>
                  <a:lnTo>
                    <a:pt x="797769" y="527584"/>
                  </a:lnTo>
                  <a:cubicBezTo>
                    <a:pt x="792639" y="531236"/>
                    <a:pt x="784319" y="531236"/>
                    <a:pt x="779188" y="527584"/>
                  </a:cubicBezTo>
                  <a:lnTo>
                    <a:pt x="706345" y="475728"/>
                  </a:lnTo>
                  <a:cubicBezTo>
                    <a:pt x="701213" y="472075"/>
                    <a:pt x="701213" y="466153"/>
                    <a:pt x="706345" y="462502"/>
                  </a:cubicBezTo>
                  <a:lnTo>
                    <a:pt x="768646" y="418150"/>
                  </a:lnTo>
                  <a:cubicBezTo>
                    <a:pt x="771212" y="416325"/>
                    <a:pt x="774575" y="415412"/>
                    <a:pt x="777937" y="415412"/>
                  </a:cubicBezTo>
                  <a:close/>
                  <a:moveTo>
                    <a:pt x="1437867" y="403381"/>
                  </a:moveTo>
                  <a:cubicBezTo>
                    <a:pt x="1440092" y="403451"/>
                    <a:pt x="1442280" y="404126"/>
                    <a:pt x="1443903" y="405387"/>
                  </a:cubicBezTo>
                  <a:lnTo>
                    <a:pt x="1450870" y="410809"/>
                  </a:lnTo>
                  <a:cubicBezTo>
                    <a:pt x="1454116" y="413334"/>
                    <a:pt x="1453872" y="417254"/>
                    <a:pt x="1450324" y="419565"/>
                  </a:cubicBezTo>
                  <a:lnTo>
                    <a:pt x="1442710" y="424524"/>
                  </a:lnTo>
                  <a:cubicBezTo>
                    <a:pt x="1439163" y="426835"/>
                    <a:pt x="1433656" y="426661"/>
                    <a:pt x="1430409" y="424135"/>
                  </a:cubicBezTo>
                  <a:lnTo>
                    <a:pt x="1423443" y="418716"/>
                  </a:lnTo>
                  <a:cubicBezTo>
                    <a:pt x="1420196" y="416190"/>
                    <a:pt x="1420441" y="412270"/>
                    <a:pt x="1423989" y="409959"/>
                  </a:cubicBezTo>
                  <a:lnTo>
                    <a:pt x="1431603" y="405000"/>
                  </a:lnTo>
                  <a:cubicBezTo>
                    <a:pt x="1433376" y="403844"/>
                    <a:pt x="1435640" y="403309"/>
                    <a:pt x="1437867" y="403381"/>
                  </a:cubicBezTo>
                  <a:close/>
                  <a:moveTo>
                    <a:pt x="676771" y="403381"/>
                  </a:moveTo>
                  <a:cubicBezTo>
                    <a:pt x="678996" y="403451"/>
                    <a:pt x="681185" y="404126"/>
                    <a:pt x="682808" y="405387"/>
                  </a:cubicBezTo>
                  <a:lnTo>
                    <a:pt x="689775" y="410809"/>
                  </a:lnTo>
                  <a:cubicBezTo>
                    <a:pt x="693021" y="413334"/>
                    <a:pt x="692776" y="417254"/>
                    <a:pt x="689228" y="419565"/>
                  </a:cubicBezTo>
                  <a:lnTo>
                    <a:pt x="681616" y="424524"/>
                  </a:lnTo>
                  <a:cubicBezTo>
                    <a:pt x="678068" y="426835"/>
                    <a:pt x="672560" y="426661"/>
                    <a:pt x="669315" y="424135"/>
                  </a:cubicBezTo>
                  <a:lnTo>
                    <a:pt x="662348" y="418716"/>
                  </a:lnTo>
                  <a:cubicBezTo>
                    <a:pt x="659101" y="416190"/>
                    <a:pt x="659346" y="412270"/>
                    <a:pt x="662893" y="409959"/>
                  </a:cubicBezTo>
                  <a:lnTo>
                    <a:pt x="670507" y="405000"/>
                  </a:lnTo>
                  <a:cubicBezTo>
                    <a:pt x="672282" y="403844"/>
                    <a:pt x="674544" y="403309"/>
                    <a:pt x="676771" y="403381"/>
                  </a:cubicBezTo>
                  <a:close/>
                  <a:moveTo>
                    <a:pt x="1749877" y="398239"/>
                  </a:moveTo>
                  <a:cubicBezTo>
                    <a:pt x="1752104" y="398310"/>
                    <a:pt x="1754293" y="398984"/>
                    <a:pt x="1755915" y="400247"/>
                  </a:cubicBezTo>
                  <a:lnTo>
                    <a:pt x="1762882" y="405668"/>
                  </a:lnTo>
                  <a:cubicBezTo>
                    <a:pt x="1766128" y="408193"/>
                    <a:pt x="1765884" y="412113"/>
                    <a:pt x="1762336" y="414424"/>
                  </a:cubicBezTo>
                  <a:lnTo>
                    <a:pt x="1754723" y="419384"/>
                  </a:lnTo>
                  <a:cubicBezTo>
                    <a:pt x="1751174" y="421694"/>
                    <a:pt x="1745668" y="421519"/>
                    <a:pt x="1742421" y="418994"/>
                  </a:cubicBezTo>
                  <a:lnTo>
                    <a:pt x="1735455" y="413575"/>
                  </a:lnTo>
                  <a:cubicBezTo>
                    <a:pt x="1732208" y="411050"/>
                    <a:pt x="1732452" y="407129"/>
                    <a:pt x="1736000" y="404817"/>
                  </a:cubicBezTo>
                  <a:lnTo>
                    <a:pt x="1743614" y="399859"/>
                  </a:lnTo>
                  <a:cubicBezTo>
                    <a:pt x="1745389" y="398703"/>
                    <a:pt x="1747652" y="398168"/>
                    <a:pt x="1749877" y="398239"/>
                  </a:cubicBezTo>
                  <a:close/>
                  <a:moveTo>
                    <a:pt x="988783" y="398239"/>
                  </a:moveTo>
                  <a:cubicBezTo>
                    <a:pt x="991008" y="398310"/>
                    <a:pt x="993197" y="398984"/>
                    <a:pt x="994820" y="400247"/>
                  </a:cubicBezTo>
                  <a:lnTo>
                    <a:pt x="1001786" y="405668"/>
                  </a:lnTo>
                  <a:cubicBezTo>
                    <a:pt x="1005032" y="408193"/>
                    <a:pt x="1004789" y="412113"/>
                    <a:pt x="1001241" y="414424"/>
                  </a:cubicBezTo>
                  <a:lnTo>
                    <a:pt x="993628" y="419384"/>
                  </a:lnTo>
                  <a:cubicBezTo>
                    <a:pt x="990079" y="421694"/>
                    <a:pt x="984573" y="421519"/>
                    <a:pt x="981325" y="418994"/>
                  </a:cubicBezTo>
                  <a:lnTo>
                    <a:pt x="974359" y="413575"/>
                  </a:lnTo>
                  <a:cubicBezTo>
                    <a:pt x="971113" y="411050"/>
                    <a:pt x="971357" y="407129"/>
                    <a:pt x="974905" y="404817"/>
                  </a:cubicBezTo>
                  <a:lnTo>
                    <a:pt x="982518" y="399859"/>
                  </a:lnTo>
                  <a:cubicBezTo>
                    <a:pt x="984293" y="398703"/>
                    <a:pt x="986556" y="398168"/>
                    <a:pt x="988783" y="398239"/>
                  </a:cubicBezTo>
                  <a:close/>
                  <a:moveTo>
                    <a:pt x="226243" y="398239"/>
                  </a:moveTo>
                  <a:cubicBezTo>
                    <a:pt x="228469" y="398310"/>
                    <a:pt x="230657" y="398984"/>
                    <a:pt x="232280" y="400247"/>
                  </a:cubicBezTo>
                  <a:lnTo>
                    <a:pt x="239248" y="405668"/>
                  </a:lnTo>
                  <a:cubicBezTo>
                    <a:pt x="242494" y="408193"/>
                    <a:pt x="242249" y="412113"/>
                    <a:pt x="238702" y="414424"/>
                  </a:cubicBezTo>
                  <a:lnTo>
                    <a:pt x="231089" y="419384"/>
                  </a:lnTo>
                  <a:cubicBezTo>
                    <a:pt x="227539" y="421694"/>
                    <a:pt x="222034" y="421519"/>
                    <a:pt x="218786" y="418994"/>
                  </a:cubicBezTo>
                  <a:lnTo>
                    <a:pt x="211821" y="413575"/>
                  </a:lnTo>
                  <a:cubicBezTo>
                    <a:pt x="208573" y="411050"/>
                    <a:pt x="208819" y="407129"/>
                    <a:pt x="212365" y="404817"/>
                  </a:cubicBezTo>
                  <a:lnTo>
                    <a:pt x="219979" y="399859"/>
                  </a:lnTo>
                  <a:cubicBezTo>
                    <a:pt x="221754" y="398703"/>
                    <a:pt x="224016" y="398168"/>
                    <a:pt x="226243" y="398239"/>
                  </a:cubicBezTo>
                  <a:close/>
                  <a:moveTo>
                    <a:pt x="1060197" y="395812"/>
                  </a:moveTo>
                  <a:lnTo>
                    <a:pt x="1098187" y="419870"/>
                  </a:lnTo>
                  <a:cubicBezTo>
                    <a:pt x="1102535" y="422965"/>
                    <a:pt x="1102535" y="427983"/>
                    <a:pt x="1098187" y="431077"/>
                  </a:cubicBezTo>
                  <a:lnTo>
                    <a:pt x="1060197" y="455135"/>
                  </a:lnTo>
                  <a:lnTo>
                    <a:pt x="1026401" y="431077"/>
                  </a:lnTo>
                  <a:cubicBezTo>
                    <a:pt x="1022054" y="427983"/>
                    <a:pt x="1022054" y="422965"/>
                    <a:pt x="1026401" y="419870"/>
                  </a:cubicBezTo>
                  <a:close/>
                  <a:moveTo>
                    <a:pt x="1822737" y="394784"/>
                  </a:moveTo>
                  <a:lnTo>
                    <a:pt x="1860727" y="419870"/>
                  </a:lnTo>
                  <a:cubicBezTo>
                    <a:pt x="1865075" y="422965"/>
                    <a:pt x="1865075" y="427983"/>
                    <a:pt x="1860727" y="431077"/>
                  </a:cubicBezTo>
                  <a:lnTo>
                    <a:pt x="1822737" y="458120"/>
                  </a:lnTo>
                  <a:lnTo>
                    <a:pt x="1787497" y="431077"/>
                  </a:lnTo>
                  <a:cubicBezTo>
                    <a:pt x="1783149" y="427983"/>
                    <a:pt x="1783149" y="422965"/>
                    <a:pt x="1787497" y="419870"/>
                  </a:cubicBezTo>
                  <a:close/>
                  <a:moveTo>
                    <a:pt x="299103" y="394784"/>
                  </a:moveTo>
                  <a:lnTo>
                    <a:pt x="337093" y="419870"/>
                  </a:lnTo>
                  <a:cubicBezTo>
                    <a:pt x="341441" y="422965"/>
                    <a:pt x="341441" y="427983"/>
                    <a:pt x="337093" y="431077"/>
                  </a:cubicBezTo>
                  <a:lnTo>
                    <a:pt x="299103" y="458120"/>
                  </a:lnTo>
                  <a:lnTo>
                    <a:pt x="263863" y="431077"/>
                  </a:lnTo>
                  <a:cubicBezTo>
                    <a:pt x="259515" y="427983"/>
                    <a:pt x="259515" y="422965"/>
                    <a:pt x="263863" y="419870"/>
                  </a:cubicBezTo>
                  <a:close/>
                  <a:moveTo>
                    <a:pt x="1345341" y="394322"/>
                  </a:moveTo>
                  <a:cubicBezTo>
                    <a:pt x="1352064" y="394321"/>
                    <a:pt x="1358787" y="396147"/>
                    <a:pt x="1363916" y="399798"/>
                  </a:cubicBezTo>
                  <a:lnTo>
                    <a:pt x="1415910" y="436811"/>
                  </a:lnTo>
                  <a:cubicBezTo>
                    <a:pt x="1426169" y="444114"/>
                    <a:pt x="1426169" y="455954"/>
                    <a:pt x="1415910" y="463258"/>
                  </a:cubicBezTo>
                  <a:lnTo>
                    <a:pt x="1379393" y="489253"/>
                  </a:lnTo>
                  <a:cubicBezTo>
                    <a:pt x="1369133" y="496555"/>
                    <a:pt x="1352500" y="496555"/>
                    <a:pt x="1342241" y="489253"/>
                  </a:cubicBezTo>
                  <a:lnTo>
                    <a:pt x="1290247" y="452241"/>
                  </a:lnTo>
                  <a:cubicBezTo>
                    <a:pt x="1279989" y="444937"/>
                    <a:pt x="1279989" y="433097"/>
                    <a:pt x="1290247" y="425794"/>
                  </a:cubicBezTo>
                  <a:lnTo>
                    <a:pt x="1326765" y="399798"/>
                  </a:lnTo>
                  <a:cubicBezTo>
                    <a:pt x="1331896" y="396147"/>
                    <a:pt x="1338617" y="394322"/>
                    <a:pt x="1345341" y="394322"/>
                  </a:cubicBezTo>
                  <a:close/>
                  <a:moveTo>
                    <a:pt x="584246" y="394322"/>
                  </a:moveTo>
                  <a:cubicBezTo>
                    <a:pt x="590969" y="394321"/>
                    <a:pt x="597692" y="396147"/>
                    <a:pt x="602821" y="399798"/>
                  </a:cubicBezTo>
                  <a:lnTo>
                    <a:pt x="654814" y="436811"/>
                  </a:lnTo>
                  <a:cubicBezTo>
                    <a:pt x="665074" y="444114"/>
                    <a:pt x="665074" y="455954"/>
                    <a:pt x="654814" y="463258"/>
                  </a:cubicBezTo>
                  <a:lnTo>
                    <a:pt x="618297" y="489253"/>
                  </a:lnTo>
                  <a:cubicBezTo>
                    <a:pt x="608038" y="496555"/>
                    <a:pt x="591406" y="496555"/>
                    <a:pt x="581146" y="489253"/>
                  </a:cubicBezTo>
                  <a:lnTo>
                    <a:pt x="529152" y="452241"/>
                  </a:lnTo>
                  <a:cubicBezTo>
                    <a:pt x="518893" y="444937"/>
                    <a:pt x="518893" y="433097"/>
                    <a:pt x="529152" y="425794"/>
                  </a:cubicBezTo>
                  <a:lnTo>
                    <a:pt x="565671" y="399798"/>
                  </a:lnTo>
                  <a:cubicBezTo>
                    <a:pt x="570800" y="396147"/>
                    <a:pt x="577523" y="394322"/>
                    <a:pt x="584246" y="394322"/>
                  </a:cubicBezTo>
                  <a:close/>
                  <a:moveTo>
                    <a:pt x="1472030" y="391076"/>
                  </a:moveTo>
                  <a:cubicBezTo>
                    <a:pt x="1474532" y="391155"/>
                    <a:pt x="1476992" y="391913"/>
                    <a:pt x="1478817" y="393334"/>
                  </a:cubicBezTo>
                  <a:lnTo>
                    <a:pt x="1502087" y="411437"/>
                  </a:lnTo>
                  <a:cubicBezTo>
                    <a:pt x="1505737" y="414275"/>
                    <a:pt x="1505462" y="418683"/>
                    <a:pt x="1501473" y="421281"/>
                  </a:cubicBezTo>
                  <a:lnTo>
                    <a:pt x="1492914" y="426855"/>
                  </a:lnTo>
                  <a:cubicBezTo>
                    <a:pt x="1488927" y="429453"/>
                    <a:pt x="1482735" y="429258"/>
                    <a:pt x="1479086" y="426419"/>
                  </a:cubicBezTo>
                  <a:lnTo>
                    <a:pt x="1455817" y="408315"/>
                  </a:lnTo>
                  <a:cubicBezTo>
                    <a:pt x="1452167" y="405477"/>
                    <a:pt x="1452441" y="401069"/>
                    <a:pt x="1456430" y="398472"/>
                  </a:cubicBezTo>
                  <a:lnTo>
                    <a:pt x="1464989" y="392896"/>
                  </a:lnTo>
                  <a:cubicBezTo>
                    <a:pt x="1466983" y="391597"/>
                    <a:pt x="1469528" y="390996"/>
                    <a:pt x="1472030" y="391076"/>
                  </a:cubicBezTo>
                  <a:close/>
                  <a:moveTo>
                    <a:pt x="710936" y="391076"/>
                  </a:moveTo>
                  <a:cubicBezTo>
                    <a:pt x="713438" y="391155"/>
                    <a:pt x="715898" y="391913"/>
                    <a:pt x="717722" y="393334"/>
                  </a:cubicBezTo>
                  <a:lnTo>
                    <a:pt x="740992" y="411437"/>
                  </a:lnTo>
                  <a:cubicBezTo>
                    <a:pt x="744641" y="414275"/>
                    <a:pt x="744366" y="418683"/>
                    <a:pt x="740379" y="421281"/>
                  </a:cubicBezTo>
                  <a:lnTo>
                    <a:pt x="731820" y="426855"/>
                  </a:lnTo>
                  <a:cubicBezTo>
                    <a:pt x="727831" y="429453"/>
                    <a:pt x="721639" y="429258"/>
                    <a:pt x="717991" y="426419"/>
                  </a:cubicBezTo>
                  <a:lnTo>
                    <a:pt x="694721" y="408315"/>
                  </a:lnTo>
                  <a:cubicBezTo>
                    <a:pt x="691071" y="405477"/>
                    <a:pt x="691346" y="401069"/>
                    <a:pt x="695334" y="398472"/>
                  </a:cubicBezTo>
                  <a:lnTo>
                    <a:pt x="703893" y="392896"/>
                  </a:lnTo>
                  <a:cubicBezTo>
                    <a:pt x="705888" y="391597"/>
                    <a:pt x="708432" y="390996"/>
                    <a:pt x="710936" y="391076"/>
                  </a:cubicBezTo>
                  <a:close/>
                  <a:moveTo>
                    <a:pt x="1541871" y="387956"/>
                  </a:moveTo>
                  <a:cubicBezTo>
                    <a:pt x="1544098" y="388027"/>
                    <a:pt x="1546286" y="388701"/>
                    <a:pt x="1547909" y="389963"/>
                  </a:cubicBezTo>
                  <a:lnTo>
                    <a:pt x="1554875" y="395384"/>
                  </a:lnTo>
                  <a:cubicBezTo>
                    <a:pt x="1558121" y="397909"/>
                    <a:pt x="1557878" y="401830"/>
                    <a:pt x="1554330" y="404141"/>
                  </a:cubicBezTo>
                  <a:lnTo>
                    <a:pt x="1546715" y="409100"/>
                  </a:lnTo>
                  <a:cubicBezTo>
                    <a:pt x="1543168" y="411410"/>
                    <a:pt x="1537660" y="411237"/>
                    <a:pt x="1534414" y="408712"/>
                  </a:cubicBezTo>
                  <a:lnTo>
                    <a:pt x="1527448" y="403291"/>
                  </a:lnTo>
                  <a:cubicBezTo>
                    <a:pt x="1524202" y="400766"/>
                    <a:pt x="1524446" y="396845"/>
                    <a:pt x="1527993" y="394534"/>
                  </a:cubicBezTo>
                  <a:lnTo>
                    <a:pt x="1535608" y="389575"/>
                  </a:lnTo>
                  <a:cubicBezTo>
                    <a:pt x="1537381" y="388420"/>
                    <a:pt x="1539645" y="387886"/>
                    <a:pt x="1541871" y="387956"/>
                  </a:cubicBezTo>
                  <a:close/>
                  <a:moveTo>
                    <a:pt x="780776" y="387956"/>
                  </a:moveTo>
                  <a:cubicBezTo>
                    <a:pt x="783002" y="388027"/>
                    <a:pt x="785191" y="388701"/>
                    <a:pt x="786814" y="389963"/>
                  </a:cubicBezTo>
                  <a:lnTo>
                    <a:pt x="793781" y="395384"/>
                  </a:lnTo>
                  <a:cubicBezTo>
                    <a:pt x="797025" y="397909"/>
                    <a:pt x="796782" y="401830"/>
                    <a:pt x="793234" y="404141"/>
                  </a:cubicBezTo>
                  <a:lnTo>
                    <a:pt x="785621" y="409100"/>
                  </a:lnTo>
                  <a:cubicBezTo>
                    <a:pt x="782073" y="411410"/>
                    <a:pt x="776566" y="411237"/>
                    <a:pt x="773320" y="408712"/>
                  </a:cubicBezTo>
                  <a:lnTo>
                    <a:pt x="766352" y="403291"/>
                  </a:lnTo>
                  <a:cubicBezTo>
                    <a:pt x="763107" y="400766"/>
                    <a:pt x="763352" y="396845"/>
                    <a:pt x="766899" y="394534"/>
                  </a:cubicBezTo>
                  <a:lnTo>
                    <a:pt x="774512" y="389575"/>
                  </a:lnTo>
                  <a:cubicBezTo>
                    <a:pt x="776285" y="388420"/>
                    <a:pt x="778550" y="387886"/>
                    <a:pt x="780776" y="387956"/>
                  </a:cubicBezTo>
                  <a:close/>
                  <a:moveTo>
                    <a:pt x="1961446" y="375938"/>
                  </a:moveTo>
                  <a:cubicBezTo>
                    <a:pt x="1965779" y="375938"/>
                    <a:pt x="1970112" y="377115"/>
                    <a:pt x="1973418" y="379468"/>
                  </a:cubicBezTo>
                  <a:lnTo>
                    <a:pt x="2021390" y="413617"/>
                  </a:lnTo>
                  <a:cubicBezTo>
                    <a:pt x="2028002" y="418324"/>
                    <a:pt x="2028002" y="425956"/>
                    <a:pt x="2021390" y="430661"/>
                  </a:cubicBezTo>
                  <a:lnTo>
                    <a:pt x="1971069" y="466483"/>
                  </a:lnTo>
                  <a:cubicBezTo>
                    <a:pt x="1964458" y="471190"/>
                    <a:pt x="1953738" y="471190"/>
                    <a:pt x="1947126" y="466483"/>
                  </a:cubicBezTo>
                  <a:lnTo>
                    <a:pt x="1899154" y="432334"/>
                  </a:lnTo>
                  <a:cubicBezTo>
                    <a:pt x="1892542" y="427628"/>
                    <a:pt x="1892542" y="419997"/>
                    <a:pt x="1899154" y="415290"/>
                  </a:cubicBezTo>
                  <a:lnTo>
                    <a:pt x="1949475" y="379468"/>
                  </a:lnTo>
                  <a:cubicBezTo>
                    <a:pt x="1952780" y="377115"/>
                    <a:pt x="1957114" y="375938"/>
                    <a:pt x="1961446" y="375938"/>
                  </a:cubicBezTo>
                  <a:close/>
                  <a:moveTo>
                    <a:pt x="1198907" y="375938"/>
                  </a:moveTo>
                  <a:cubicBezTo>
                    <a:pt x="1203241" y="375938"/>
                    <a:pt x="1207573" y="377115"/>
                    <a:pt x="1210879" y="379468"/>
                  </a:cubicBezTo>
                  <a:lnTo>
                    <a:pt x="1258851" y="413617"/>
                  </a:lnTo>
                  <a:cubicBezTo>
                    <a:pt x="1265464" y="418324"/>
                    <a:pt x="1265464" y="425956"/>
                    <a:pt x="1258851" y="430661"/>
                  </a:cubicBezTo>
                  <a:lnTo>
                    <a:pt x="1208531" y="466483"/>
                  </a:lnTo>
                  <a:cubicBezTo>
                    <a:pt x="1201919" y="471190"/>
                    <a:pt x="1191198" y="471190"/>
                    <a:pt x="1184587" y="466483"/>
                  </a:cubicBezTo>
                  <a:lnTo>
                    <a:pt x="1136614" y="432334"/>
                  </a:lnTo>
                  <a:cubicBezTo>
                    <a:pt x="1130003" y="427628"/>
                    <a:pt x="1130003" y="419997"/>
                    <a:pt x="1136614" y="415290"/>
                  </a:cubicBezTo>
                  <a:lnTo>
                    <a:pt x="1186936" y="379468"/>
                  </a:lnTo>
                  <a:cubicBezTo>
                    <a:pt x="1190241" y="377115"/>
                    <a:pt x="1194574" y="375938"/>
                    <a:pt x="1198907" y="375938"/>
                  </a:cubicBezTo>
                  <a:close/>
                  <a:moveTo>
                    <a:pt x="437813" y="375938"/>
                  </a:moveTo>
                  <a:cubicBezTo>
                    <a:pt x="442145" y="375938"/>
                    <a:pt x="446478" y="377115"/>
                    <a:pt x="449784" y="379468"/>
                  </a:cubicBezTo>
                  <a:lnTo>
                    <a:pt x="497755" y="413617"/>
                  </a:lnTo>
                  <a:cubicBezTo>
                    <a:pt x="504368" y="418324"/>
                    <a:pt x="504368" y="425956"/>
                    <a:pt x="497755" y="430661"/>
                  </a:cubicBezTo>
                  <a:lnTo>
                    <a:pt x="447435" y="466483"/>
                  </a:lnTo>
                  <a:cubicBezTo>
                    <a:pt x="440823" y="471190"/>
                    <a:pt x="430103" y="471190"/>
                    <a:pt x="423492" y="466483"/>
                  </a:cubicBezTo>
                  <a:lnTo>
                    <a:pt x="375520" y="432334"/>
                  </a:lnTo>
                  <a:cubicBezTo>
                    <a:pt x="368908" y="427628"/>
                    <a:pt x="368908" y="419997"/>
                    <a:pt x="375520" y="415290"/>
                  </a:cubicBezTo>
                  <a:lnTo>
                    <a:pt x="425841" y="379468"/>
                  </a:lnTo>
                  <a:cubicBezTo>
                    <a:pt x="429146" y="377115"/>
                    <a:pt x="433479" y="375938"/>
                    <a:pt x="437813" y="375938"/>
                  </a:cubicBezTo>
                  <a:close/>
                  <a:moveTo>
                    <a:pt x="1781781" y="364311"/>
                  </a:moveTo>
                  <a:cubicBezTo>
                    <a:pt x="1783536" y="364311"/>
                    <a:pt x="1785291" y="364787"/>
                    <a:pt x="1786630" y="365740"/>
                  </a:cubicBezTo>
                  <a:lnTo>
                    <a:pt x="1808127" y="381043"/>
                  </a:lnTo>
                  <a:cubicBezTo>
                    <a:pt x="1810804" y="382949"/>
                    <a:pt x="1810804" y="386039"/>
                    <a:pt x="1808127" y="387945"/>
                  </a:cubicBezTo>
                  <a:lnTo>
                    <a:pt x="1789005" y="401557"/>
                  </a:lnTo>
                  <a:cubicBezTo>
                    <a:pt x="1786328" y="403463"/>
                    <a:pt x="1781986" y="403463"/>
                    <a:pt x="1779309" y="401557"/>
                  </a:cubicBezTo>
                  <a:lnTo>
                    <a:pt x="1757812" y="386254"/>
                  </a:lnTo>
                  <a:cubicBezTo>
                    <a:pt x="1755134" y="384349"/>
                    <a:pt x="1755134" y="381258"/>
                    <a:pt x="1757812" y="379352"/>
                  </a:cubicBezTo>
                  <a:lnTo>
                    <a:pt x="1776934" y="365740"/>
                  </a:lnTo>
                  <a:cubicBezTo>
                    <a:pt x="1778272" y="364787"/>
                    <a:pt x="1780027" y="364311"/>
                    <a:pt x="1781781" y="364311"/>
                  </a:cubicBezTo>
                  <a:close/>
                  <a:moveTo>
                    <a:pt x="1020686" y="364311"/>
                  </a:moveTo>
                  <a:cubicBezTo>
                    <a:pt x="1022441" y="364311"/>
                    <a:pt x="1024195" y="364787"/>
                    <a:pt x="1025534" y="365740"/>
                  </a:cubicBezTo>
                  <a:lnTo>
                    <a:pt x="1047032" y="381043"/>
                  </a:lnTo>
                  <a:cubicBezTo>
                    <a:pt x="1049709" y="382949"/>
                    <a:pt x="1049709" y="386039"/>
                    <a:pt x="1047032" y="387945"/>
                  </a:cubicBezTo>
                  <a:lnTo>
                    <a:pt x="1027910" y="401557"/>
                  </a:lnTo>
                  <a:cubicBezTo>
                    <a:pt x="1025233" y="403463"/>
                    <a:pt x="1020890" y="403463"/>
                    <a:pt x="1018214" y="401557"/>
                  </a:cubicBezTo>
                  <a:lnTo>
                    <a:pt x="996716" y="386254"/>
                  </a:lnTo>
                  <a:cubicBezTo>
                    <a:pt x="994039" y="384349"/>
                    <a:pt x="994039" y="381258"/>
                    <a:pt x="996716" y="379352"/>
                  </a:cubicBezTo>
                  <a:lnTo>
                    <a:pt x="1015837" y="365740"/>
                  </a:lnTo>
                  <a:cubicBezTo>
                    <a:pt x="1017177" y="364787"/>
                    <a:pt x="1018932" y="364311"/>
                    <a:pt x="1020686" y="364311"/>
                  </a:cubicBezTo>
                  <a:close/>
                  <a:moveTo>
                    <a:pt x="258147" y="364311"/>
                  </a:moveTo>
                  <a:cubicBezTo>
                    <a:pt x="259902" y="364311"/>
                    <a:pt x="261657" y="364787"/>
                    <a:pt x="262996" y="365740"/>
                  </a:cubicBezTo>
                  <a:lnTo>
                    <a:pt x="284493" y="381043"/>
                  </a:lnTo>
                  <a:cubicBezTo>
                    <a:pt x="287170" y="382949"/>
                    <a:pt x="287170" y="386039"/>
                    <a:pt x="284493" y="387945"/>
                  </a:cubicBezTo>
                  <a:lnTo>
                    <a:pt x="265370" y="401557"/>
                  </a:lnTo>
                  <a:cubicBezTo>
                    <a:pt x="262693" y="403463"/>
                    <a:pt x="258352" y="403463"/>
                    <a:pt x="255674" y="401557"/>
                  </a:cubicBezTo>
                  <a:lnTo>
                    <a:pt x="234178" y="386254"/>
                  </a:lnTo>
                  <a:cubicBezTo>
                    <a:pt x="231500" y="384349"/>
                    <a:pt x="231500" y="381258"/>
                    <a:pt x="234178" y="379352"/>
                  </a:cubicBezTo>
                  <a:lnTo>
                    <a:pt x="253299" y="365740"/>
                  </a:lnTo>
                  <a:cubicBezTo>
                    <a:pt x="254638" y="364787"/>
                    <a:pt x="256392" y="364311"/>
                    <a:pt x="258147" y="364311"/>
                  </a:cubicBezTo>
                  <a:close/>
                  <a:moveTo>
                    <a:pt x="2033383" y="363953"/>
                  </a:moveTo>
                  <a:lnTo>
                    <a:pt x="2045237" y="411365"/>
                  </a:lnTo>
                  <a:lnTo>
                    <a:pt x="2043839" y="411365"/>
                  </a:lnTo>
                  <a:lnTo>
                    <a:pt x="2013004" y="389416"/>
                  </a:lnTo>
                  <a:cubicBezTo>
                    <a:pt x="2008754" y="386390"/>
                    <a:pt x="2008754" y="381484"/>
                    <a:pt x="2013004" y="378460"/>
                  </a:cubicBezTo>
                  <a:close/>
                  <a:moveTo>
                    <a:pt x="1636354" y="352484"/>
                  </a:moveTo>
                  <a:cubicBezTo>
                    <a:pt x="1642578" y="352444"/>
                    <a:pt x="1648825" y="354096"/>
                    <a:pt x="1653616" y="357446"/>
                  </a:cubicBezTo>
                  <a:lnTo>
                    <a:pt x="1703315" y="392197"/>
                  </a:lnTo>
                  <a:cubicBezTo>
                    <a:pt x="1712898" y="398900"/>
                    <a:pt x="1713037" y="409862"/>
                    <a:pt x="1703622" y="416685"/>
                  </a:cubicBezTo>
                  <a:lnTo>
                    <a:pt x="1657587" y="450047"/>
                  </a:lnTo>
                  <a:cubicBezTo>
                    <a:pt x="1648172" y="456869"/>
                    <a:pt x="1632772" y="456967"/>
                    <a:pt x="1623187" y="450265"/>
                  </a:cubicBezTo>
                  <a:lnTo>
                    <a:pt x="1573490" y="415515"/>
                  </a:lnTo>
                  <a:cubicBezTo>
                    <a:pt x="1563906" y="408811"/>
                    <a:pt x="1563768" y="397849"/>
                    <a:pt x="1573183" y="391027"/>
                  </a:cubicBezTo>
                  <a:lnTo>
                    <a:pt x="1619218" y="357665"/>
                  </a:lnTo>
                  <a:cubicBezTo>
                    <a:pt x="1623925" y="354253"/>
                    <a:pt x="1630128" y="352524"/>
                    <a:pt x="1636354" y="352484"/>
                  </a:cubicBezTo>
                  <a:close/>
                  <a:moveTo>
                    <a:pt x="875259" y="352484"/>
                  </a:moveTo>
                  <a:cubicBezTo>
                    <a:pt x="881483" y="352444"/>
                    <a:pt x="887730" y="354096"/>
                    <a:pt x="892522" y="357446"/>
                  </a:cubicBezTo>
                  <a:lnTo>
                    <a:pt x="942220" y="392197"/>
                  </a:lnTo>
                  <a:cubicBezTo>
                    <a:pt x="951804" y="398900"/>
                    <a:pt x="951941" y="409862"/>
                    <a:pt x="942527" y="416685"/>
                  </a:cubicBezTo>
                  <a:lnTo>
                    <a:pt x="896491" y="450047"/>
                  </a:lnTo>
                  <a:cubicBezTo>
                    <a:pt x="887077" y="456869"/>
                    <a:pt x="871676" y="456967"/>
                    <a:pt x="862091" y="450265"/>
                  </a:cubicBezTo>
                  <a:lnTo>
                    <a:pt x="812395" y="415515"/>
                  </a:lnTo>
                  <a:cubicBezTo>
                    <a:pt x="802810" y="408811"/>
                    <a:pt x="802672" y="397849"/>
                    <a:pt x="812087" y="391027"/>
                  </a:cubicBezTo>
                  <a:lnTo>
                    <a:pt x="858122" y="357665"/>
                  </a:lnTo>
                  <a:cubicBezTo>
                    <a:pt x="862830" y="354253"/>
                    <a:pt x="869034" y="352524"/>
                    <a:pt x="875259" y="352484"/>
                  </a:cubicBezTo>
                  <a:close/>
                  <a:moveTo>
                    <a:pt x="112720" y="352484"/>
                  </a:moveTo>
                  <a:cubicBezTo>
                    <a:pt x="118944" y="352444"/>
                    <a:pt x="125190" y="354096"/>
                    <a:pt x="129982" y="357446"/>
                  </a:cubicBezTo>
                  <a:lnTo>
                    <a:pt x="179681" y="392197"/>
                  </a:lnTo>
                  <a:cubicBezTo>
                    <a:pt x="189264" y="398900"/>
                    <a:pt x="189403" y="409862"/>
                    <a:pt x="179988" y="416685"/>
                  </a:cubicBezTo>
                  <a:lnTo>
                    <a:pt x="133953" y="450047"/>
                  </a:lnTo>
                  <a:cubicBezTo>
                    <a:pt x="124537" y="456869"/>
                    <a:pt x="109138" y="456967"/>
                    <a:pt x="99552" y="450265"/>
                  </a:cubicBezTo>
                  <a:lnTo>
                    <a:pt x="65534" y="426477"/>
                  </a:lnTo>
                  <a:lnTo>
                    <a:pt x="79895" y="369034"/>
                  </a:lnTo>
                  <a:lnTo>
                    <a:pt x="95583" y="357665"/>
                  </a:lnTo>
                  <a:cubicBezTo>
                    <a:pt x="100290" y="354253"/>
                    <a:pt x="106494" y="352524"/>
                    <a:pt x="112720" y="352484"/>
                  </a:cubicBezTo>
                  <a:close/>
                  <a:moveTo>
                    <a:pt x="1294244" y="350504"/>
                  </a:moveTo>
                  <a:cubicBezTo>
                    <a:pt x="1297029" y="350504"/>
                    <a:pt x="1299815" y="351260"/>
                    <a:pt x="1301940" y="352773"/>
                  </a:cubicBezTo>
                  <a:lnTo>
                    <a:pt x="1332774" y="374722"/>
                  </a:lnTo>
                  <a:cubicBezTo>
                    <a:pt x="1337023" y="377747"/>
                    <a:pt x="1337023" y="382653"/>
                    <a:pt x="1332774" y="385679"/>
                  </a:cubicBezTo>
                  <a:lnTo>
                    <a:pt x="1296688" y="411365"/>
                  </a:lnTo>
                  <a:cubicBezTo>
                    <a:pt x="1292440" y="414390"/>
                    <a:pt x="1285548" y="414390"/>
                    <a:pt x="1281300" y="411365"/>
                  </a:cubicBezTo>
                  <a:lnTo>
                    <a:pt x="1250465" y="389416"/>
                  </a:lnTo>
                  <a:cubicBezTo>
                    <a:pt x="1246215" y="386390"/>
                    <a:pt x="1246215" y="381484"/>
                    <a:pt x="1250465" y="378460"/>
                  </a:cubicBezTo>
                  <a:lnTo>
                    <a:pt x="1286550" y="352773"/>
                  </a:lnTo>
                  <a:cubicBezTo>
                    <a:pt x="1288674" y="351261"/>
                    <a:pt x="1291459" y="350504"/>
                    <a:pt x="1294244" y="350504"/>
                  </a:cubicBezTo>
                  <a:close/>
                  <a:moveTo>
                    <a:pt x="533148" y="350504"/>
                  </a:moveTo>
                  <a:cubicBezTo>
                    <a:pt x="535934" y="350504"/>
                    <a:pt x="538719" y="351260"/>
                    <a:pt x="540844" y="352773"/>
                  </a:cubicBezTo>
                  <a:lnTo>
                    <a:pt x="571679" y="374722"/>
                  </a:lnTo>
                  <a:cubicBezTo>
                    <a:pt x="575928" y="377747"/>
                    <a:pt x="575928" y="382653"/>
                    <a:pt x="571679" y="385679"/>
                  </a:cubicBezTo>
                  <a:lnTo>
                    <a:pt x="535594" y="411365"/>
                  </a:lnTo>
                  <a:cubicBezTo>
                    <a:pt x="531344" y="414390"/>
                    <a:pt x="524454" y="414390"/>
                    <a:pt x="520204" y="411365"/>
                  </a:cubicBezTo>
                  <a:lnTo>
                    <a:pt x="489370" y="389416"/>
                  </a:lnTo>
                  <a:cubicBezTo>
                    <a:pt x="485119" y="386390"/>
                    <a:pt x="485119" y="381484"/>
                    <a:pt x="489370" y="378460"/>
                  </a:cubicBezTo>
                  <a:lnTo>
                    <a:pt x="525454" y="352773"/>
                  </a:lnTo>
                  <a:cubicBezTo>
                    <a:pt x="527579" y="351261"/>
                    <a:pt x="530364" y="350504"/>
                    <a:pt x="533148" y="350504"/>
                  </a:cubicBezTo>
                  <a:close/>
                  <a:moveTo>
                    <a:pt x="1530037" y="344827"/>
                  </a:moveTo>
                  <a:cubicBezTo>
                    <a:pt x="1533661" y="344857"/>
                    <a:pt x="1537267" y="345872"/>
                    <a:pt x="1539999" y="347864"/>
                  </a:cubicBezTo>
                  <a:lnTo>
                    <a:pt x="1551723" y="356408"/>
                  </a:lnTo>
                  <a:cubicBezTo>
                    <a:pt x="1557186" y="360391"/>
                    <a:pt x="1557081" y="366772"/>
                    <a:pt x="1551487" y="370660"/>
                  </a:cubicBezTo>
                  <a:lnTo>
                    <a:pt x="1520929" y="391907"/>
                  </a:lnTo>
                  <a:cubicBezTo>
                    <a:pt x="1515336" y="395795"/>
                    <a:pt x="1506371" y="395721"/>
                    <a:pt x="1500909" y="391739"/>
                  </a:cubicBezTo>
                  <a:lnTo>
                    <a:pt x="1489183" y="383193"/>
                  </a:lnTo>
                  <a:cubicBezTo>
                    <a:pt x="1483720" y="379212"/>
                    <a:pt x="1483827" y="372830"/>
                    <a:pt x="1489420" y="368940"/>
                  </a:cubicBezTo>
                  <a:lnTo>
                    <a:pt x="1519977" y="347696"/>
                  </a:lnTo>
                  <a:cubicBezTo>
                    <a:pt x="1522774" y="345750"/>
                    <a:pt x="1526414" y="344797"/>
                    <a:pt x="1530037" y="344827"/>
                  </a:cubicBezTo>
                  <a:close/>
                  <a:moveTo>
                    <a:pt x="768942" y="344827"/>
                  </a:moveTo>
                  <a:cubicBezTo>
                    <a:pt x="772565" y="344857"/>
                    <a:pt x="776171" y="345872"/>
                    <a:pt x="778904" y="347864"/>
                  </a:cubicBezTo>
                  <a:lnTo>
                    <a:pt x="790628" y="356408"/>
                  </a:lnTo>
                  <a:cubicBezTo>
                    <a:pt x="796090" y="360391"/>
                    <a:pt x="795986" y="366772"/>
                    <a:pt x="790392" y="370660"/>
                  </a:cubicBezTo>
                  <a:lnTo>
                    <a:pt x="759835" y="391907"/>
                  </a:lnTo>
                  <a:cubicBezTo>
                    <a:pt x="754241" y="395795"/>
                    <a:pt x="745277" y="395721"/>
                    <a:pt x="739813" y="391739"/>
                  </a:cubicBezTo>
                  <a:lnTo>
                    <a:pt x="728089" y="383193"/>
                  </a:lnTo>
                  <a:cubicBezTo>
                    <a:pt x="722626" y="379212"/>
                    <a:pt x="722731" y="372830"/>
                    <a:pt x="728325" y="368940"/>
                  </a:cubicBezTo>
                  <a:lnTo>
                    <a:pt x="758882" y="347696"/>
                  </a:lnTo>
                  <a:cubicBezTo>
                    <a:pt x="761679" y="345750"/>
                    <a:pt x="765318" y="344797"/>
                    <a:pt x="768942" y="344827"/>
                  </a:cubicBezTo>
                  <a:close/>
                  <a:moveTo>
                    <a:pt x="1798989" y="338599"/>
                  </a:moveTo>
                  <a:cubicBezTo>
                    <a:pt x="1801215" y="338670"/>
                    <a:pt x="1803403" y="339344"/>
                    <a:pt x="1805028" y="340606"/>
                  </a:cubicBezTo>
                  <a:lnTo>
                    <a:pt x="1811994" y="346027"/>
                  </a:lnTo>
                  <a:cubicBezTo>
                    <a:pt x="1815240" y="348552"/>
                    <a:pt x="1814996" y="352472"/>
                    <a:pt x="1811448" y="354784"/>
                  </a:cubicBezTo>
                  <a:lnTo>
                    <a:pt x="1803834" y="359743"/>
                  </a:lnTo>
                  <a:cubicBezTo>
                    <a:pt x="1800285" y="362054"/>
                    <a:pt x="1794779" y="361880"/>
                    <a:pt x="1791533" y="359353"/>
                  </a:cubicBezTo>
                  <a:lnTo>
                    <a:pt x="1784567" y="353934"/>
                  </a:lnTo>
                  <a:cubicBezTo>
                    <a:pt x="1781321" y="351409"/>
                    <a:pt x="1781564" y="347488"/>
                    <a:pt x="1785112" y="345178"/>
                  </a:cubicBezTo>
                  <a:lnTo>
                    <a:pt x="1792727" y="340218"/>
                  </a:lnTo>
                  <a:cubicBezTo>
                    <a:pt x="1794500" y="339063"/>
                    <a:pt x="1796764" y="338528"/>
                    <a:pt x="1798989" y="338599"/>
                  </a:cubicBezTo>
                  <a:close/>
                  <a:moveTo>
                    <a:pt x="1037893" y="338599"/>
                  </a:moveTo>
                  <a:cubicBezTo>
                    <a:pt x="1040121" y="338670"/>
                    <a:pt x="1042309" y="339344"/>
                    <a:pt x="1043932" y="340606"/>
                  </a:cubicBezTo>
                  <a:lnTo>
                    <a:pt x="1050898" y="346027"/>
                  </a:lnTo>
                  <a:cubicBezTo>
                    <a:pt x="1054145" y="348552"/>
                    <a:pt x="1053900" y="352472"/>
                    <a:pt x="1050353" y="354784"/>
                  </a:cubicBezTo>
                  <a:lnTo>
                    <a:pt x="1042738" y="359743"/>
                  </a:lnTo>
                  <a:cubicBezTo>
                    <a:pt x="1039191" y="362054"/>
                    <a:pt x="1033683" y="361880"/>
                    <a:pt x="1030437" y="359353"/>
                  </a:cubicBezTo>
                  <a:lnTo>
                    <a:pt x="1023471" y="353934"/>
                  </a:lnTo>
                  <a:cubicBezTo>
                    <a:pt x="1020225" y="351409"/>
                    <a:pt x="1020469" y="347488"/>
                    <a:pt x="1024016" y="345178"/>
                  </a:cubicBezTo>
                  <a:lnTo>
                    <a:pt x="1031632" y="340218"/>
                  </a:lnTo>
                  <a:cubicBezTo>
                    <a:pt x="1033404" y="339063"/>
                    <a:pt x="1035668" y="338528"/>
                    <a:pt x="1037893" y="338599"/>
                  </a:cubicBezTo>
                  <a:close/>
                  <a:moveTo>
                    <a:pt x="275355" y="338599"/>
                  </a:moveTo>
                  <a:cubicBezTo>
                    <a:pt x="277582" y="338670"/>
                    <a:pt x="279770" y="339344"/>
                    <a:pt x="281393" y="340606"/>
                  </a:cubicBezTo>
                  <a:lnTo>
                    <a:pt x="288360" y="346027"/>
                  </a:lnTo>
                  <a:cubicBezTo>
                    <a:pt x="291606" y="348552"/>
                    <a:pt x="291360" y="352472"/>
                    <a:pt x="287814" y="354784"/>
                  </a:cubicBezTo>
                  <a:lnTo>
                    <a:pt x="280200" y="359743"/>
                  </a:lnTo>
                  <a:cubicBezTo>
                    <a:pt x="276651" y="362054"/>
                    <a:pt x="271145" y="361880"/>
                    <a:pt x="267899" y="359353"/>
                  </a:cubicBezTo>
                  <a:lnTo>
                    <a:pt x="260933" y="353934"/>
                  </a:lnTo>
                  <a:cubicBezTo>
                    <a:pt x="257686" y="351409"/>
                    <a:pt x="257930" y="347488"/>
                    <a:pt x="261478" y="345178"/>
                  </a:cubicBezTo>
                  <a:lnTo>
                    <a:pt x="269092" y="340218"/>
                  </a:lnTo>
                  <a:cubicBezTo>
                    <a:pt x="270865" y="339063"/>
                    <a:pt x="273129" y="338528"/>
                    <a:pt x="275355" y="338599"/>
                  </a:cubicBezTo>
                  <a:close/>
                  <a:moveTo>
                    <a:pt x="1894279" y="333062"/>
                  </a:moveTo>
                  <a:cubicBezTo>
                    <a:pt x="1897542" y="333062"/>
                    <a:pt x="1900806" y="333948"/>
                    <a:pt x="1903296" y="335721"/>
                  </a:cubicBezTo>
                  <a:lnTo>
                    <a:pt x="1939428" y="361442"/>
                  </a:lnTo>
                  <a:cubicBezTo>
                    <a:pt x="1944409" y="364988"/>
                    <a:pt x="1944409" y="370735"/>
                    <a:pt x="1939428" y="374281"/>
                  </a:cubicBezTo>
                  <a:lnTo>
                    <a:pt x="1891144" y="408653"/>
                  </a:lnTo>
                  <a:cubicBezTo>
                    <a:pt x="1886163" y="412197"/>
                    <a:pt x="1878089" y="412197"/>
                    <a:pt x="1873109" y="408653"/>
                  </a:cubicBezTo>
                  <a:lnTo>
                    <a:pt x="1836977" y="382931"/>
                  </a:lnTo>
                  <a:cubicBezTo>
                    <a:pt x="1831997" y="379386"/>
                    <a:pt x="1831997" y="373638"/>
                    <a:pt x="1836977" y="370093"/>
                  </a:cubicBezTo>
                  <a:lnTo>
                    <a:pt x="1885261" y="335721"/>
                  </a:lnTo>
                  <a:cubicBezTo>
                    <a:pt x="1887751" y="333948"/>
                    <a:pt x="1891016" y="333062"/>
                    <a:pt x="1894279" y="333062"/>
                  </a:cubicBezTo>
                  <a:close/>
                  <a:moveTo>
                    <a:pt x="1131740" y="333062"/>
                  </a:moveTo>
                  <a:cubicBezTo>
                    <a:pt x="1135003" y="333062"/>
                    <a:pt x="1138267" y="333948"/>
                    <a:pt x="1140757" y="335721"/>
                  </a:cubicBezTo>
                  <a:lnTo>
                    <a:pt x="1176889" y="361442"/>
                  </a:lnTo>
                  <a:cubicBezTo>
                    <a:pt x="1181869" y="364988"/>
                    <a:pt x="1181869" y="370735"/>
                    <a:pt x="1176889" y="374281"/>
                  </a:cubicBezTo>
                  <a:lnTo>
                    <a:pt x="1128604" y="408653"/>
                  </a:lnTo>
                  <a:cubicBezTo>
                    <a:pt x="1123625" y="412197"/>
                    <a:pt x="1115551" y="412197"/>
                    <a:pt x="1110569" y="408653"/>
                  </a:cubicBezTo>
                  <a:lnTo>
                    <a:pt x="1074438" y="382931"/>
                  </a:lnTo>
                  <a:cubicBezTo>
                    <a:pt x="1069458" y="379386"/>
                    <a:pt x="1069458" y="373638"/>
                    <a:pt x="1074438" y="370093"/>
                  </a:cubicBezTo>
                  <a:lnTo>
                    <a:pt x="1122723" y="335721"/>
                  </a:lnTo>
                  <a:cubicBezTo>
                    <a:pt x="1125213" y="333948"/>
                    <a:pt x="1128476" y="333062"/>
                    <a:pt x="1131740" y="333062"/>
                  </a:cubicBezTo>
                  <a:close/>
                  <a:moveTo>
                    <a:pt x="370644" y="333062"/>
                  </a:moveTo>
                  <a:cubicBezTo>
                    <a:pt x="373909" y="333062"/>
                    <a:pt x="377173" y="333948"/>
                    <a:pt x="379662" y="335721"/>
                  </a:cubicBezTo>
                  <a:lnTo>
                    <a:pt x="415794" y="361442"/>
                  </a:lnTo>
                  <a:cubicBezTo>
                    <a:pt x="420775" y="364988"/>
                    <a:pt x="420775" y="370735"/>
                    <a:pt x="415794" y="374281"/>
                  </a:cubicBezTo>
                  <a:lnTo>
                    <a:pt x="367510" y="408653"/>
                  </a:lnTo>
                  <a:cubicBezTo>
                    <a:pt x="362529" y="412197"/>
                    <a:pt x="354455" y="412197"/>
                    <a:pt x="349475" y="408653"/>
                  </a:cubicBezTo>
                  <a:lnTo>
                    <a:pt x="313344" y="382931"/>
                  </a:lnTo>
                  <a:cubicBezTo>
                    <a:pt x="308362" y="379386"/>
                    <a:pt x="308362" y="373638"/>
                    <a:pt x="313344" y="370093"/>
                  </a:cubicBezTo>
                  <a:lnTo>
                    <a:pt x="361627" y="335721"/>
                  </a:lnTo>
                  <a:cubicBezTo>
                    <a:pt x="364117" y="333948"/>
                    <a:pt x="367380" y="333062"/>
                    <a:pt x="370644" y="333062"/>
                  </a:cubicBezTo>
                  <a:close/>
                  <a:moveTo>
                    <a:pt x="1671875" y="332429"/>
                  </a:moveTo>
                  <a:cubicBezTo>
                    <a:pt x="1674101" y="332499"/>
                    <a:pt x="1676290" y="333174"/>
                    <a:pt x="1677912" y="334437"/>
                  </a:cubicBezTo>
                  <a:lnTo>
                    <a:pt x="1684880" y="339856"/>
                  </a:lnTo>
                  <a:cubicBezTo>
                    <a:pt x="1688126" y="342383"/>
                    <a:pt x="1687881" y="346302"/>
                    <a:pt x="1684334" y="348614"/>
                  </a:cubicBezTo>
                  <a:lnTo>
                    <a:pt x="1676720" y="353573"/>
                  </a:lnTo>
                  <a:cubicBezTo>
                    <a:pt x="1673173" y="355885"/>
                    <a:pt x="1667665" y="355709"/>
                    <a:pt x="1664419" y="353184"/>
                  </a:cubicBezTo>
                  <a:lnTo>
                    <a:pt x="1657453" y="347765"/>
                  </a:lnTo>
                  <a:cubicBezTo>
                    <a:pt x="1654206" y="345239"/>
                    <a:pt x="1654451" y="341318"/>
                    <a:pt x="1657998" y="339008"/>
                  </a:cubicBezTo>
                  <a:lnTo>
                    <a:pt x="1665612" y="334049"/>
                  </a:lnTo>
                  <a:cubicBezTo>
                    <a:pt x="1667385" y="332892"/>
                    <a:pt x="1669649" y="332359"/>
                    <a:pt x="1671875" y="332429"/>
                  </a:cubicBezTo>
                  <a:close/>
                  <a:moveTo>
                    <a:pt x="910779" y="332429"/>
                  </a:moveTo>
                  <a:cubicBezTo>
                    <a:pt x="913006" y="332499"/>
                    <a:pt x="915195" y="333174"/>
                    <a:pt x="916818" y="334437"/>
                  </a:cubicBezTo>
                  <a:lnTo>
                    <a:pt x="923784" y="339856"/>
                  </a:lnTo>
                  <a:cubicBezTo>
                    <a:pt x="927030" y="342383"/>
                    <a:pt x="926786" y="346302"/>
                    <a:pt x="923238" y="348614"/>
                  </a:cubicBezTo>
                  <a:lnTo>
                    <a:pt x="915625" y="353573"/>
                  </a:lnTo>
                  <a:cubicBezTo>
                    <a:pt x="912077" y="355885"/>
                    <a:pt x="906569" y="355709"/>
                    <a:pt x="903324" y="353184"/>
                  </a:cubicBezTo>
                  <a:lnTo>
                    <a:pt x="896357" y="347765"/>
                  </a:lnTo>
                  <a:cubicBezTo>
                    <a:pt x="893111" y="345239"/>
                    <a:pt x="893355" y="341318"/>
                    <a:pt x="896902" y="339008"/>
                  </a:cubicBezTo>
                  <a:lnTo>
                    <a:pt x="904517" y="334049"/>
                  </a:lnTo>
                  <a:cubicBezTo>
                    <a:pt x="906291" y="332892"/>
                    <a:pt x="908554" y="332359"/>
                    <a:pt x="910779" y="332429"/>
                  </a:cubicBezTo>
                  <a:close/>
                  <a:moveTo>
                    <a:pt x="148241" y="332429"/>
                  </a:moveTo>
                  <a:cubicBezTo>
                    <a:pt x="150467" y="332499"/>
                    <a:pt x="152656" y="333174"/>
                    <a:pt x="154278" y="334437"/>
                  </a:cubicBezTo>
                  <a:lnTo>
                    <a:pt x="161245" y="339856"/>
                  </a:lnTo>
                  <a:cubicBezTo>
                    <a:pt x="164491" y="342383"/>
                    <a:pt x="164247" y="346302"/>
                    <a:pt x="160700" y="348614"/>
                  </a:cubicBezTo>
                  <a:lnTo>
                    <a:pt x="153086" y="353573"/>
                  </a:lnTo>
                  <a:cubicBezTo>
                    <a:pt x="149538" y="355885"/>
                    <a:pt x="144031" y="355709"/>
                    <a:pt x="140785" y="353184"/>
                  </a:cubicBezTo>
                  <a:lnTo>
                    <a:pt x="133817" y="347765"/>
                  </a:lnTo>
                  <a:cubicBezTo>
                    <a:pt x="130572" y="345239"/>
                    <a:pt x="130817" y="341318"/>
                    <a:pt x="134364" y="339008"/>
                  </a:cubicBezTo>
                  <a:lnTo>
                    <a:pt x="141977" y="334049"/>
                  </a:lnTo>
                  <a:cubicBezTo>
                    <a:pt x="143751" y="332892"/>
                    <a:pt x="146015" y="332359"/>
                    <a:pt x="148241" y="332429"/>
                  </a:cubicBezTo>
                  <a:close/>
                  <a:moveTo>
                    <a:pt x="1729231" y="331352"/>
                  </a:moveTo>
                  <a:cubicBezTo>
                    <a:pt x="1731510" y="331352"/>
                    <a:pt x="1733790" y="331971"/>
                    <a:pt x="1735530" y="333209"/>
                  </a:cubicBezTo>
                  <a:lnTo>
                    <a:pt x="1760371" y="350893"/>
                  </a:lnTo>
                  <a:cubicBezTo>
                    <a:pt x="1763849" y="353370"/>
                    <a:pt x="1763849" y="357386"/>
                    <a:pt x="1760371" y="359861"/>
                  </a:cubicBezTo>
                  <a:lnTo>
                    <a:pt x="1724326" y="385520"/>
                  </a:lnTo>
                  <a:cubicBezTo>
                    <a:pt x="1720848" y="387997"/>
                    <a:pt x="1715207" y="387997"/>
                    <a:pt x="1711729" y="385520"/>
                  </a:cubicBezTo>
                  <a:lnTo>
                    <a:pt x="1686886" y="367836"/>
                  </a:lnTo>
                  <a:cubicBezTo>
                    <a:pt x="1683408" y="365360"/>
                    <a:pt x="1683408" y="361344"/>
                    <a:pt x="1686886" y="358868"/>
                  </a:cubicBezTo>
                  <a:lnTo>
                    <a:pt x="1722930" y="333209"/>
                  </a:lnTo>
                  <a:cubicBezTo>
                    <a:pt x="1724671" y="331971"/>
                    <a:pt x="1726950" y="331352"/>
                    <a:pt x="1729231" y="331352"/>
                  </a:cubicBezTo>
                  <a:close/>
                  <a:moveTo>
                    <a:pt x="968136" y="331352"/>
                  </a:moveTo>
                  <a:cubicBezTo>
                    <a:pt x="970414" y="331352"/>
                    <a:pt x="972695" y="331971"/>
                    <a:pt x="974433" y="333209"/>
                  </a:cubicBezTo>
                  <a:lnTo>
                    <a:pt x="999275" y="350893"/>
                  </a:lnTo>
                  <a:cubicBezTo>
                    <a:pt x="1002755" y="353370"/>
                    <a:pt x="1002755" y="357386"/>
                    <a:pt x="999275" y="359861"/>
                  </a:cubicBezTo>
                  <a:lnTo>
                    <a:pt x="963231" y="385520"/>
                  </a:lnTo>
                  <a:cubicBezTo>
                    <a:pt x="959752" y="387997"/>
                    <a:pt x="954112" y="387997"/>
                    <a:pt x="950634" y="385520"/>
                  </a:cubicBezTo>
                  <a:lnTo>
                    <a:pt x="925792" y="367836"/>
                  </a:lnTo>
                  <a:cubicBezTo>
                    <a:pt x="922312" y="365360"/>
                    <a:pt x="922312" y="361344"/>
                    <a:pt x="925790" y="358868"/>
                  </a:cubicBezTo>
                  <a:lnTo>
                    <a:pt x="961836" y="333209"/>
                  </a:lnTo>
                  <a:cubicBezTo>
                    <a:pt x="963575" y="331971"/>
                    <a:pt x="965855" y="331352"/>
                    <a:pt x="968136" y="331352"/>
                  </a:cubicBezTo>
                  <a:close/>
                  <a:moveTo>
                    <a:pt x="205597" y="331352"/>
                  </a:moveTo>
                  <a:cubicBezTo>
                    <a:pt x="207876" y="331352"/>
                    <a:pt x="210155" y="331971"/>
                    <a:pt x="211894" y="333209"/>
                  </a:cubicBezTo>
                  <a:lnTo>
                    <a:pt x="236737" y="350893"/>
                  </a:lnTo>
                  <a:cubicBezTo>
                    <a:pt x="240215" y="353370"/>
                    <a:pt x="240215" y="357386"/>
                    <a:pt x="236737" y="359861"/>
                  </a:cubicBezTo>
                  <a:lnTo>
                    <a:pt x="200693" y="385520"/>
                  </a:lnTo>
                  <a:cubicBezTo>
                    <a:pt x="197213" y="387997"/>
                    <a:pt x="191574" y="387997"/>
                    <a:pt x="188094" y="385520"/>
                  </a:cubicBezTo>
                  <a:lnTo>
                    <a:pt x="163252" y="367836"/>
                  </a:lnTo>
                  <a:cubicBezTo>
                    <a:pt x="159774" y="365360"/>
                    <a:pt x="159774" y="361344"/>
                    <a:pt x="163252" y="358868"/>
                  </a:cubicBezTo>
                  <a:lnTo>
                    <a:pt x="199297" y="333209"/>
                  </a:lnTo>
                  <a:cubicBezTo>
                    <a:pt x="201036" y="331971"/>
                    <a:pt x="203316" y="331352"/>
                    <a:pt x="205597" y="331352"/>
                  </a:cubicBezTo>
                  <a:close/>
                  <a:moveTo>
                    <a:pt x="1846506" y="325231"/>
                  </a:moveTo>
                  <a:cubicBezTo>
                    <a:pt x="1848732" y="325302"/>
                    <a:pt x="1850920" y="325976"/>
                    <a:pt x="1852543" y="327240"/>
                  </a:cubicBezTo>
                  <a:lnTo>
                    <a:pt x="1859510" y="332659"/>
                  </a:lnTo>
                  <a:cubicBezTo>
                    <a:pt x="1862755" y="335184"/>
                    <a:pt x="1862512" y="339105"/>
                    <a:pt x="1858964" y="341415"/>
                  </a:cubicBezTo>
                  <a:lnTo>
                    <a:pt x="1851349" y="346375"/>
                  </a:lnTo>
                  <a:cubicBezTo>
                    <a:pt x="1847803" y="348686"/>
                    <a:pt x="1842294" y="348512"/>
                    <a:pt x="1839048" y="345987"/>
                  </a:cubicBezTo>
                  <a:lnTo>
                    <a:pt x="1832082" y="340566"/>
                  </a:lnTo>
                  <a:cubicBezTo>
                    <a:pt x="1828836" y="338041"/>
                    <a:pt x="1829082" y="334121"/>
                    <a:pt x="1832628" y="331810"/>
                  </a:cubicBezTo>
                  <a:lnTo>
                    <a:pt x="1840242" y="326850"/>
                  </a:lnTo>
                  <a:cubicBezTo>
                    <a:pt x="1842016" y="325695"/>
                    <a:pt x="1844279" y="325161"/>
                    <a:pt x="1846506" y="325231"/>
                  </a:cubicBezTo>
                  <a:close/>
                  <a:moveTo>
                    <a:pt x="1083966" y="325231"/>
                  </a:moveTo>
                  <a:cubicBezTo>
                    <a:pt x="1086192" y="325302"/>
                    <a:pt x="1088381" y="325976"/>
                    <a:pt x="1090004" y="327240"/>
                  </a:cubicBezTo>
                  <a:lnTo>
                    <a:pt x="1096971" y="332659"/>
                  </a:lnTo>
                  <a:cubicBezTo>
                    <a:pt x="1100217" y="335184"/>
                    <a:pt x="1099972" y="339105"/>
                    <a:pt x="1096425" y="341415"/>
                  </a:cubicBezTo>
                  <a:lnTo>
                    <a:pt x="1088811" y="346375"/>
                  </a:lnTo>
                  <a:cubicBezTo>
                    <a:pt x="1085264" y="348686"/>
                    <a:pt x="1079756" y="348512"/>
                    <a:pt x="1076510" y="345987"/>
                  </a:cubicBezTo>
                  <a:lnTo>
                    <a:pt x="1069544" y="340566"/>
                  </a:lnTo>
                  <a:cubicBezTo>
                    <a:pt x="1066296" y="338041"/>
                    <a:pt x="1066542" y="334121"/>
                    <a:pt x="1070089" y="331810"/>
                  </a:cubicBezTo>
                  <a:lnTo>
                    <a:pt x="1077702" y="326850"/>
                  </a:lnTo>
                  <a:cubicBezTo>
                    <a:pt x="1079478" y="325695"/>
                    <a:pt x="1081741" y="325161"/>
                    <a:pt x="1083966" y="325231"/>
                  </a:cubicBezTo>
                  <a:close/>
                  <a:moveTo>
                    <a:pt x="322871" y="325231"/>
                  </a:moveTo>
                  <a:cubicBezTo>
                    <a:pt x="325098" y="325302"/>
                    <a:pt x="327286" y="325976"/>
                    <a:pt x="328910" y="327240"/>
                  </a:cubicBezTo>
                  <a:lnTo>
                    <a:pt x="335875" y="332659"/>
                  </a:lnTo>
                  <a:cubicBezTo>
                    <a:pt x="339121" y="335184"/>
                    <a:pt x="338878" y="339105"/>
                    <a:pt x="335330" y="341415"/>
                  </a:cubicBezTo>
                  <a:lnTo>
                    <a:pt x="327715" y="346375"/>
                  </a:lnTo>
                  <a:cubicBezTo>
                    <a:pt x="324169" y="348686"/>
                    <a:pt x="318660" y="348512"/>
                    <a:pt x="315414" y="345987"/>
                  </a:cubicBezTo>
                  <a:lnTo>
                    <a:pt x="308448" y="340566"/>
                  </a:lnTo>
                  <a:cubicBezTo>
                    <a:pt x="305202" y="338041"/>
                    <a:pt x="305446" y="334121"/>
                    <a:pt x="308993" y="331810"/>
                  </a:cubicBezTo>
                  <a:lnTo>
                    <a:pt x="316608" y="326850"/>
                  </a:lnTo>
                  <a:cubicBezTo>
                    <a:pt x="318382" y="325695"/>
                    <a:pt x="320645" y="325161"/>
                    <a:pt x="322871" y="325231"/>
                  </a:cubicBezTo>
                  <a:close/>
                  <a:moveTo>
                    <a:pt x="91815" y="321354"/>
                  </a:moveTo>
                  <a:lnTo>
                    <a:pt x="96969" y="322925"/>
                  </a:lnTo>
                  <a:lnTo>
                    <a:pt x="104928" y="328726"/>
                  </a:lnTo>
                  <a:cubicBezTo>
                    <a:pt x="108637" y="331430"/>
                    <a:pt x="108566" y="335761"/>
                    <a:pt x="104767" y="338403"/>
                  </a:cubicBezTo>
                  <a:lnTo>
                    <a:pt x="83931" y="352889"/>
                  </a:lnTo>
                  <a:close/>
                  <a:moveTo>
                    <a:pt x="1613840" y="320864"/>
                  </a:moveTo>
                  <a:cubicBezTo>
                    <a:pt x="1616299" y="320885"/>
                    <a:pt x="1618749" y="321574"/>
                    <a:pt x="1620603" y="322925"/>
                  </a:cubicBezTo>
                  <a:lnTo>
                    <a:pt x="1628562" y="328726"/>
                  </a:lnTo>
                  <a:cubicBezTo>
                    <a:pt x="1632271" y="331430"/>
                    <a:pt x="1632200" y="335761"/>
                    <a:pt x="1628401" y="338403"/>
                  </a:cubicBezTo>
                  <a:lnTo>
                    <a:pt x="1592909" y="363079"/>
                  </a:lnTo>
                  <a:cubicBezTo>
                    <a:pt x="1589110" y="365721"/>
                    <a:pt x="1583025" y="365669"/>
                    <a:pt x="1579315" y="362967"/>
                  </a:cubicBezTo>
                  <a:lnTo>
                    <a:pt x="1571357" y="357165"/>
                  </a:lnTo>
                  <a:cubicBezTo>
                    <a:pt x="1567648" y="354461"/>
                    <a:pt x="1567719" y="350129"/>
                    <a:pt x="1571517" y="347489"/>
                  </a:cubicBezTo>
                  <a:lnTo>
                    <a:pt x="1607010" y="322811"/>
                  </a:lnTo>
                  <a:cubicBezTo>
                    <a:pt x="1608910" y="321491"/>
                    <a:pt x="1611381" y="320843"/>
                    <a:pt x="1613840" y="320864"/>
                  </a:cubicBezTo>
                  <a:close/>
                  <a:moveTo>
                    <a:pt x="852745" y="320864"/>
                  </a:moveTo>
                  <a:cubicBezTo>
                    <a:pt x="855204" y="320885"/>
                    <a:pt x="857653" y="321574"/>
                    <a:pt x="859507" y="322925"/>
                  </a:cubicBezTo>
                  <a:lnTo>
                    <a:pt x="867468" y="328726"/>
                  </a:lnTo>
                  <a:cubicBezTo>
                    <a:pt x="871176" y="331430"/>
                    <a:pt x="871106" y="335761"/>
                    <a:pt x="867307" y="338403"/>
                  </a:cubicBezTo>
                  <a:lnTo>
                    <a:pt x="831813" y="363079"/>
                  </a:lnTo>
                  <a:cubicBezTo>
                    <a:pt x="828014" y="365721"/>
                    <a:pt x="821930" y="365669"/>
                    <a:pt x="818220" y="362967"/>
                  </a:cubicBezTo>
                  <a:lnTo>
                    <a:pt x="810261" y="357165"/>
                  </a:lnTo>
                  <a:cubicBezTo>
                    <a:pt x="806552" y="354461"/>
                    <a:pt x="806624" y="350129"/>
                    <a:pt x="810421" y="347489"/>
                  </a:cubicBezTo>
                  <a:lnTo>
                    <a:pt x="845916" y="322811"/>
                  </a:lnTo>
                  <a:cubicBezTo>
                    <a:pt x="847815" y="321491"/>
                    <a:pt x="850285" y="320843"/>
                    <a:pt x="852745" y="320864"/>
                  </a:cubicBezTo>
                  <a:close/>
                  <a:moveTo>
                    <a:pt x="1425175" y="292538"/>
                  </a:moveTo>
                  <a:cubicBezTo>
                    <a:pt x="1428526" y="292539"/>
                    <a:pt x="1431879" y="293449"/>
                    <a:pt x="1434437" y="295269"/>
                  </a:cubicBezTo>
                  <a:lnTo>
                    <a:pt x="1497069" y="339855"/>
                  </a:lnTo>
                  <a:cubicBezTo>
                    <a:pt x="1502184" y="343497"/>
                    <a:pt x="1502184" y="349400"/>
                    <a:pt x="1497069" y="353043"/>
                  </a:cubicBezTo>
                  <a:lnTo>
                    <a:pt x="1418802" y="408757"/>
                  </a:lnTo>
                  <a:cubicBezTo>
                    <a:pt x="1413686" y="412398"/>
                    <a:pt x="1405393" y="412398"/>
                    <a:pt x="1400277" y="408757"/>
                  </a:cubicBezTo>
                  <a:lnTo>
                    <a:pt x="1337645" y="364172"/>
                  </a:lnTo>
                  <a:cubicBezTo>
                    <a:pt x="1332529" y="360530"/>
                    <a:pt x="1332529" y="354626"/>
                    <a:pt x="1337645" y="350984"/>
                  </a:cubicBezTo>
                  <a:lnTo>
                    <a:pt x="1415912" y="295269"/>
                  </a:lnTo>
                  <a:cubicBezTo>
                    <a:pt x="1418470" y="293449"/>
                    <a:pt x="1421821" y="292538"/>
                    <a:pt x="1425175" y="292538"/>
                  </a:cubicBezTo>
                  <a:close/>
                  <a:moveTo>
                    <a:pt x="664079" y="292538"/>
                  </a:moveTo>
                  <a:cubicBezTo>
                    <a:pt x="667431" y="292539"/>
                    <a:pt x="670784" y="293449"/>
                    <a:pt x="673341" y="295269"/>
                  </a:cubicBezTo>
                  <a:lnTo>
                    <a:pt x="735973" y="339855"/>
                  </a:lnTo>
                  <a:cubicBezTo>
                    <a:pt x="741089" y="343497"/>
                    <a:pt x="741089" y="349400"/>
                    <a:pt x="735973" y="353043"/>
                  </a:cubicBezTo>
                  <a:lnTo>
                    <a:pt x="657707" y="408757"/>
                  </a:lnTo>
                  <a:cubicBezTo>
                    <a:pt x="652591" y="412398"/>
                    <a:pt x="644297" y="412398"/>
                    <a:pt x="639182" y="408757"/>
                  </a:cubicBezTo>
                  <a:lnTo>
                    <a:pt x="576549" y="364172"/>
                  </a:lnTo>
                  <a:cubicBezTo>
                    <a:pt x="571435" y="360530"/>
                    <a:pt x="571435" y="354626"/>
                    <a:pt x="576549" y="350984"/>
                  </a:cubicBezTo>
                  <a:lnTo>
                    <a:pt x="654817" y="295269"/>
                  </a:lnTo>
                  <a:cubicBezTo>
                    <a:pt x="657374" y="293449"/>
                    <a:pt x="660727" y="292538"/>
                    <a:pt x="664079" y="292538"/>
                  </a:cubicBezTo>
                  <a:close/>
                  <a:moveTo>
                    <a:pt x="1974447" y="290488"/>
                  </a:moveTo>
                  <a:cubicBezTo>
                    <a:pt x="1977798" y="290488"/>
                    <a:pt x="1981149" y="291399"/>
                    <a:pt x="1983705" y="293218"/>
                  </a:cubicBezTo>
                  <a:lnTo>
                    <a:pt x="2022626" y="320924"/>
                  </a:lnTo>
                  <a:lnTo>
                    <a:pt x="2030110" y="350859"/>
                  </a:lnTo>
                  <a:lnTo>
                    <a:pt x="2001038" y="371554"/>
                  </a:lnTo>
                  <a:cubicBezTo>
                    <a:pt x="1995925" y="375193"/>
                    <a:pt x="1987636" y="375193"/>
                    <a:pt x="1982522" y="371554"/>
                  </a:cubicBezTo>
                  <a:lnTo>
                    <a:pt x="1928093" y="332807"/>
                  </a:lnTo>
                  <a:cubicBezTo>
                    <a:pt x="1922979" y="329168"/>
                    <a:pt x="1922979" y="323267"/>
                    <a:pt x="1928093" y="319626"/>
                  </a:cubicBezTo>
                  <a:lnTo>
                    <a:pt x="1965190" y="293218"/>
                  </a:lnTo>
                  <a:cubicBezTo>
                    <a:pt x="1967747" y="291399"/>
                    <a:pt x="1971097" y="290488"/>
                    <a:pt x="1974447" y="290488"/>
                  </a:cubicBezTo>
                  <a:close/>
                  <a:moveTo>
                    <a:pt x="1211908" y="290488"/>
                  </a:moveTo>
                  <a:cubicBezTo>
                    <a:pt x="1215260" y="290488"/>
                    <a:pt x="1218610" y="291399"/>
                    <a:pt x="1221166" y="293218"/>
                  </a:cubicBezTo>
                  <a:lnTo>
                    <a:pt x="1275596" y="331965"/>
                  </a:lnTo>
                  <a:cubicBezTo>
                    <a:pt x="1280710" y="335605"/>
                    <a:pt x="1280710" y="341506"/>
                    <a:pt x="1275596" y="345145"/>
                  </a:cubicBezTo>
                  <a:lnTo>
                    <a:pt x="1238500" y="371554"/>
                  </a:lnTo>
                  <a:cubicBezTo>
                    <a:pt x="1233385" y="375193"/>
                    <a:pt x="1225096" y="375193"/>
                    <a:pt x="1219984" y="371554"/>
                  </a:cubicBezTo>
                  <a:lnTo>
                    <a:pt x="1165553" y="332807"/>
                  </a:lnTo>
                  <a:cubicBezTo>
                    <a:pt x="1160439" y="329168"/>
                    <a:pt x="1160439" y="323267"/>
                    <a:pt x="1165553" y="319626"/>
                  </a:cubicBezTo>
                  <a:lnTo>
                    <a:pt x="1202650" y="293218"/>
                  </a:lnTo>
                  <a:cubicBezTo>
                    <a:pt x="1205207" y="291399"/>
                    <a:pt x="1208557" y="290488"/>
                    <a:pt x="1211908" y="290488"/>
                  </a:cubicBezTo>
                  <a:close/>
                  <a:moveTo>
                    <a:pt x="450813" y="290488"/>
                  </a:moveTo>
                  <a:cubicBezTo>
                    <a:pt x="454164" y="290488"/>
                    <a:pt x="457514" y="291399"/>
                    <a:pt x="460072" y="293218"/>
                  </a:cubicBezTo>
                  <a:lnTo>
                    <a:pt x="514502" y="331965"/>
                  </a:lnTo>
                  <a:cubicBezTo>
                    <a:pt x="519614" y="335605"/>
                    <a:pt x="519614" y="341506"/>
                    <a:pt x="514502" y="345145"/>
                  </a:cubicBezTo>
                  <a:lnTo>
                    <a:pt x="477404" y="371554"/>
                  </a:lnTo>
                  <a:cubicBezTo>
                    <a:pt x="472291" y="375193"/>
                    <a:pt x="464000" y="375193"/>
                    <a:pt x="458888" y="371554"/>
                  </a:cubicBezTo>
                  <a:lnTo>
                    <a:pt x="404457" y="332807"/>
                  </a:lnTo>
                  <a:cubicBezTo>
                    <a:pt x="399345" y="329168"/>
                    <a:pt x="399345" y="323267"/>
                    <a:pt x="404457" y="319626"/>
                  </a:cubicBezTo>
                  <a:lnTo>
                    <a:pt x="441556" y="293218"/>
                  </a:lnTo>
                  <a:cubicBezTo>
                    <a:pt x="444111" y="291399"/>
                    <a:pt x="447463" y="290488"/>
                    <a:pt x="450813" y="290488"/>
                  </a:cubicBezTo>
                  <a:close/>
                  <a:moveTo>
                    <a:pt x="1889832" y="289007"/>
                  </a:moveTo>
                  <a:cubicBezTo>
                    <a:pt x="1892613" y="288975"/>
                    <a:pt x="1895411" y="289700"/>
                    <a:pt x="1897565" y="291187"/>
                  </a:cubicBezTo>
                  <a:lnTo>
                    <a:pt x="1906813" y="297568"/>
                  </a:lnTo>
                  <a:cubicBezTo>
                    <a:pt x="1911122" y="300539"/>
                    <a:pt x="1911230" y="305438"/>
                    <a:pt x="1907052" y="308505"/>
                  </a:cubicBezTo>
                  <a:lnTo>
                    <a:pt x="1881864" y="327005"/>
                  </a:lnTo>
                  <a:cubicBezTo>
                    <a:pt x="1877688" y="330073"/>
                    <a:pt x="1870808" y="330150"/>
                    <a:pt x="1866498" y="327176"/>
                  </a:cubicBezTo>
                  <a:lnTo>
                    <a:pt x="1857251" y="320796"/>
                  </a:lnTo>
                  <a:cubicBezTo>
                    <a:pt x="1852942" y="317822"/>
                    <a:pt x="1852834" y="312925"/>
                    <a:pt x="1857012" y="309858"/>
                  </a:cubicBezTo>
                  <a:lnTo>
                    <a:pt x="1882199" y="291358"/>
                  </a:lnTo>
                  <a:cubicBezTo>
                    <a:pt x="1884288" y="289824"/>
                    <a:pt x="1887052" y="289038"/>
                    <a:pt x="1889832" y="289007"/>
                  </a:cubicBezTo>
                  <a:close/>
                  <a:moveTo>
                    <a:pt x="1127293" y="289007"/>
                  </a:moveTo>
                  <a:cubicBezTo>
                    <a:pt x="1130074" y="288975"/>
                    <a:pt x="1132871" y="289700"/>
                    <a:pt x="1135026" y="291187"/>
                  </a:cubicBezTo>
                  <a:lnTo>
                    <a:pt x="1144274" y="297568"/>
                  </a:lnTo>
                  <a:cubicBezTo>
                    <a:pt x="1148582" y="300539"/>
                    <a:pt x="1148691" y="305438"/>
                    <a:pt x="1144514" y="308505"/>
                  </a:cubicBezTo>
                  <a:lnTo>
                    <a:pt x="1119325" y="327005"/>
                  </a:lnTo>
                  <a:cubicBezTo>
                    <a:pt x="1115149" y="330073"/>
                    <a:pt x="1108269" y="330150"/>
                    <a:pt x="1103960" y="327176"/>
                  </a:cubicBezTo>
                  <a:lnTo>
                    <a:pt x="1094713" y="320796"/>
                  </a:lnTo>
                  <a:cubicBezTo>
                    <a:pt x="1090404" y="317822"/>
                    <a:pt x="1090295" y="312925"/>
                    <a:pt x="1094473" y="309858"/>
                  </a:cubicBezTo>
                  <a:lnTo>
                    <a:pt x="1119660" y="291358"/>
                  </a:lnTo>
                  <a:cubicBezTo>
                    <a:pt x="1121749" y="289824"/>
                    <a:pt x="1124513" y="289038"/>
                    <a:pt x="1127293" y="289007"/>
                  </a:cubicBezTo>
                  <a:close/>
                  <a:moveTo>
                    <a:pt x="366199" y="289007"/>
                  </a:moveTo>
                  <a:cubicBezTo>
                    <a:pt x="368979" y="288975"/>
                    <a:pt x="371776" y="289700"/>
                    <a:pt x="373930" y="291187"/>
                  </a:cubicBezTo>
                  <a:lnTo>
                    <a:pt x="383179" y="297568"/>
                  </a:lnTo>
                  <a:cubicBezTo>
                    <a:pt x="387488" y="300539"/>
                    <a:pt x="387596" y="305438"/>
                    <a:pt x="383418" y="308505"/>
                  </a:cubicBezTo>
                  <a:lnTo>
                    <a:pt x="358231" y="327005"/>
                  </a:lnTo>
                  <a:cubicBezTo>
                    <a:pt x="354054" y="330073"/>
                    <a:pt x="347175" y="330150"/>
                    <a:pt x="342865" y="327176"/>
                  </a:cubicBezTo>
                  <a:lnTo>
                    <a:pt x="333617" y="320796"/>
                  </a:lnTo>
                  <a:cubicBezTo>
                    <a:pt x="329308" y="317822"/>
                    <a:pt x="329200" y="312925"/>
                    <a:pt x="333378" y="309858"/>
                  </a:cubicBezTo>
                  <a:lnTo>
                    <a:pt x="358565" y="291358"/>
                  </a:lnTo>
                  <a:cubicBezTo>
                    <a:pt x="360653" y="289824"/>
                    <a:pt x="363418" y="289038"/>
                    <a:pt x="366199" y="289007"/>
                  </a:cubicBezTo>
                  <a:close/>
                  <a:moveTo>
                    <a:pt x="1761250" y="288774"/>
                  </a:moveTo>
                  <a:lnTo>
                    <a:pt x="1795564" y="288776"/>
                  </a:lnTo>
                  <a:cubicBezTo>
                    <a:pt x="1806170" y="288776"/>
                    <a:pt x="1814768" y="294895"/>
                    <a:pt x="1814768" y="302446"/>
                  </a:cubicBezTo>
                  <a:lnTo>
                    <a:pt x="1814768" y="318647"/>
                  </a:lnTo>
                  <a:cubicBezTo>
                    <a:pt x="1814768" y="326196"/>
                    <a:pt x="1806170" y="332317"/>
                    <a:pt x="1795565" y="332316"/>
                  </a:cubicBezTo>
                  <a:lnTo>
                    <a:pt x="1761250" y="332316"/>
                  </a:lnTo>
                  <a:cubicBezTo>
                    <a:pt x="1750645" y="332317"/>
                    <a:pt x="1742047" y="326196"/>
                    <a:pt x="1742047" y="318647"/>
                  </a:cubicBezTo>
                  <a:lnTo>
                    <a:pt x="1742047" y="302444"/>
                  </a:lnTo>
                  <a:cubicBezTo>
                    <a:pt x="1742047" y="294895"/>
                    <a:pt x="1750645" y="288776"/>
                    <a:pt x="1761250" y="288774"/>
                  </a:cubicBezTo>
                  <a:close/>
                  <a:moveTo>
                    <a:pt x="1000155" y="288774"/>
                  </a:moveTo>
                  <a:lnTo>
                    <a:pt x="1034469" y="288776"/>
                  </a:lnTo>
                  <a:cubicBezTo>
                    <a:pt x="1045075" y="288776"/>
                    <a:pt x="1053672" y="294895"/>
                    <a:pt x="1053672" y="302446"/>
                  </a:cubicBezTo>
                  <a:lnTo>
                    <a:pt x="1053672" y="318647"/>
                  </a:lnTo>
                  <a:cubicBezTo>
                    <a:pt x="1053672" y="326196"/>
                    <a:pt x="1045075" y="332317"/>
                    <a:pt x="1034469" y="332316"/>
                  </a:cubicBezTo>
                  <a:lnTo>
                    <a:pt x="1000155" y="332316"/>
                  </a:lnTo>
                  <a:cubicBezTo>
                    <a:pt x="989551" y="332317"/>
                    <a:pt x="980953" y="326196"/>
                    <a:pt x="980953" y="318647"/>
                  </a:cubicBezTo>
                  <a:lnTo>
                    <a:pt x="980953" y="302444"/>
                  </a:lnTo>
                  <a:cubicBezTo>
                    <a:pt x="980953" y="294895"/>
                    <a:pt x="989551" y="288776"/>
                    <a:pt x="1000155" y="288774"/>
                  </a:cubicBezTo>
                  <a:close/>
                  <a:moveTo>
                    <a:pt x="237616" y="288774"/>
                  </a:moveTo>
                  <a:lnTo>
                    <a:pt x="271930" y="288776"/>
                  </a:lnTo>
                  <a:cubicBezTo>
                    <a:pt x="282536" y="288776"/>
                    <a:pt x="291133" y="294895"/>
                    <a:pt x="291133" y="302446"/>
                  </a:cubicBezTo>
                  <a:lnTo>
                    <a:pt x="291133" y="318647"/>
                  </a:lnTo>
                  <a:cubicBezTo>
                    <a:pt x="291134" y="326196"/>
                    <a:pt x="282536" y="332317"/>
                    <a:pt x="271931" y="332316"/>
                  </a:cubicBezTo>
                  <a:lnTo>
                    <a:pt x="237616" y="332316"/>
                  </a:lnTo>
                  <a:cubicBezTo>
                    <a:pt x="227011" y="332317"/>
                    <a:pt x="218413" y="326196"/>
                    <a:pt x="218413" y="318647"/>
                  </a:cubicBezTo>
                  <a:lnTo>
                    <a:pt x="218413" y="302444"/>
                  </a:lnTo>
                  <a:cubicBezTo>
                    <a:pt x="218413" y="294895"/>
                    <a:pt x="227011" y="288776"/>
                    <a:pt x="237616" y="288774"/>
                  </a:cubicBezTo>
                  <a:close/>
                  <a:moveTo>
                    <a:pt x="101579" y="282296"/>
                  </a:moveTo>
                  <a:lnTo>
                    <a:pt x="102088" y="284158"/>
                  </a:lnTo>
                  <a:lnTo>
                    <a:pt x="102716" y="284158"/>
                  </a:lnTo>
                  <a:lnTo>
                    <a:pt x="102828" y="284569"/>
                  </a:lnTo>
                  <a:lnTo>
                    <a:pt x="102401" y="285303"/>
                  </a:lnTo>
                  <a:lnTo>
                    <a:pt x="102828" y="286863"/>
                  </a:lnTo>
                  <a:lnTo>
                    <a:pt x="101493" y="286863"/>
                  </a:lnTo>
                  <a:lnTo>
                    <a:pt x="99642" y="290045"/>
                  </a:lnTo>
                  <a:close/>
                  <a:moveTo>
                    <a:pt x="2011044" y="274594"/>
                  </a:moveTo>
                  <a:lnTo>
                    <a:pt x="2018988" y="306370"/>
                  </a:lnTo>
                  <a:lnTo>
                    <a:pt x="2014895" y="303457"/>
                  </a:lnTo>
                  <a:lnTo>
                    <a:pt x="2005239" y="286863"/>
                  </a:lnTo>
                  <a:lnTo>
                    <a:pt x="2003905" y="286863"/>
                  </a:lnTo>
                  <a:lnTo>
                    <a:pt x="2004572" y="285717"/>
                  </a:lnTo>
                  <a:lnTo>
                    <a:pt x="2003905" y="284569"/>
                  </a:lnTo>
                  <a:cubicBezTo>
                    <a:pt x="2003942" y="284433"/>
                    <a:pt x="2003980" y="284295"/>
                    <a:pt x="2004017" y="284158"/>
                  </a:cubicBezTo>
                  <a:lnTo>
                    <a:pt x="2005478" y="284158"/>
                  </a:lnTo>
                  <a:close/>
                  <a:moveTo>
                    <a:pt x="1406176" y="247156"/>
                  </a:moveTo>
                  <a:cubicBezTo>
                    <a:pt x="1408196" y="247181"/>
                    <a:pt x="1410201" y="247755"/>
                    <a:pt x="1411714" y="248871"/>
                  </a:cubicBezTo>
                  <a:lnTo>
                    <a:pt x="1436771" y="267351"/>
                  </a:lnTo>
                  <a:cubicBezTo>
                    <a:pt x="1439797" y="269583"/>
                    <a:pt x="1439709" y="273139"/>
                    <a:pt x="1436573" y="275293"/>
                  </a:cubicBezTo>
                  <a:lnTo>
                    <a:pt x="1427972" y="281202"/>
                  </a:lnTo>
                  <a:cubicBezTo>
                    <a:pt x="1424838" y="283356"/>
                    <a:pt x="1419842" y="283293"/>
                    <a:pt x="1416816" y="281061"/>
                  </a:cubicBezTo>
                  <a:lnTo>
                    <a:pt x="1391760" y="262581"/>
                  </a:lnTo>
                  <a:cubicBezTo>
                    <a:pt x="1388733" y="260349"/>
                    <a:pt x="1388821" y="256794"/>
                    <a:pt x="1391957" y="254639"/>
                  </a:cubicBezTo>
                  <a:lnTo>
                    <a:pt x="1400558" y="248731"/>
                  </a:lnTo>
                  <a:cubicBezTo>
                    <a:pt x="1402125" y="247653"/>
                    <a:pt x="1404158" y="247131"/>
                    <a:pt x="1406176" y="247156"/>
                  </a:cubicBezTo>
                  <a:close/>
                  <a:moveTo>
                    <a:pt x="645081" y="247156"/>
                  </a:moveTo>
                  <a:lnTo>
                    <a:pt x="650619" y="248871"/>
                  </a:lnTo>
                  <a:lnTo>
                    <a:pt x="675675" y="267351"/>
                  </a:lnTo>
                  <a:cubicBezTo>
                    <a:pt x="678702" y="269583"/>
                    <a:pt x="678613" y="273139"/>
                    <a:pt x="675478" y="275293"/>
                  </a:cubicBezTo>
                  <a:lnTo>
                    <a:pt x="666877" y="281202"/>
                  </a:lnTo>
                  <a:cubicBezTo>
                    <a:pt x="663742" y="283356"/>
                    <a:pt x="658747" y="283293"/>
                    <a:pt x="655721" y="281061"/>
                  </a:cubicBezTo>
                  <a:lnTo>
                    <a:pt x="630665" y="262581"/>
                  </a:lnTo>
                  <a:cubicBezTo>
                    <a:pt x="627639" y="260349"/>
                    <a:pt x="627727" y="256794"/>
                    <a:pt x="630862" y="254639"/>
                  </a:cubicBezTo>
                  <a:lnTo>
                    <a:pt x="639462" y="248731"/>
                  </a:lnTo>
                  <a:cubicBezTo>
                    <a:pt x="641029" y="247653"/>
                    <a:pt x="643062" y="247131"/>
                    <a:pt x="645081" y="247156"/>
                  </a:cubicBezTo>
                  <a:close/>
                  <a:moveTo>
                    <a:pt x="1955348" y="232225"/>
                  </a:moveTo>
                  <a:cubicBezTo>
                    <a:pt x="1957534" y="232136"/>
                    <a:pt x="1959780" y="232352"/>
                    <a:pt x="1961973" y="232909"/>
                  </a:cubicBezTo>
                  <a:lnTo>
                    <a:pt x="1988781" y="239735"/>
                  </a:lnTo>
                  <a:cubicBezTo>
                    <a:pt x="1997549" y="241966"/>
                    <a:pt x="2002115" y="248836"/>
                    <a:pt x="1998979" y="255076"/>
                  </a:cubicBezTo>
                  <a:lnTo>
                    <a:pt x="1990379" y="272194"/>
                  </a:lnTo>
                  <a:cubicBezTo>
                    <a:pt x="1987243" y="278435"/>
                    <a:pt x="1977594" y="281686"/>
                    <a:pt x="1968827" y="279453"/>
                  </a:cubicBezTo>
                  <a:lnTo>
                    <a:pt x="1942018" y="272629"/>
                  </a:lnTo>
                  <a:cubicBezTo>
                    <a:pt x="1933251" y="270396"/>
                    <a:pt x="1928685" y="263527"/>
                    <a:pt x="1931820" y="257286"/>
                  </a:cubicBezTo>
                  <a:lnTo>
                    <a:pt x="1940420" y="240168"/>
                  </a:lnTo>
                  <a:cubicBezTo>
                    <a:pt x="1942772" y="235488"/>
                    <a:pt x="1948788" y="232489"/>
                    <a:pt x="1955348" y="232225"/>
                  </a:cubicBezTo>
                  <a:close/>
                  <a:moveTo>
                    <a:pt x="1192808" y="232225"/>
                  </a:moveTo>
                  <a:cubicBezTo>
                    <a:pt x="1194995" y="232136"/>
                    <a:pt x="1197242" y="232352"/>
                    <a:pt x="1199435" y="232909"/>
                  </a:cubicBezTo>
                  <a:lnTo>
                    <a:pt x="1226242" y="239735"/>
                  </a:lnTo>
                  <a:cubicBezTo>
                    <a:pt x="1235009" y="241966"/>
                    <a:pt x="1239575" y="248836"/>
                    <a:pt x="1236440" y="255076"/>
                  </a:cubicBezTo>
                  <a:lnTo>
                    <a:pt x="1227840" y="272194"/>
                  </a:lnTo>
                  <a:cubicBezTo>
                    <a:pt x="1224704" y="278435"/>
                    <a:pt x="1215055" y="281686"/>
                    <a:pt x="1206287" y="279453"/>
                  </a:cubicBezTo>
                  <a:lnTo>
                    <a:pt x="1179479" y="272629"/>
                  </a:lnTo>
                  <a:cubicBezTo>
                    <a:pt x="1170711" y="270396"/>
                    <a:pt x="1166145" y="263527"/>
                    <a:pt x="1169281" y="257286"/>
                  </a:cubicBezTo>
                  <a:lnTo>
                    <a:pt x="1177882" y="240168"/>
                  </a:lnTo>
                  <a:cubicBezTo>
                    <a:pt x="1180234" y="235488"/>
                    <a:pt x="1186250" y="232489"/>
                    <a:pt x="1192808" y="232225"/>
                  </a:cubicBezTo>
                  <a:close/>
                  <a:moveTo>
                    <a:pt x="431714" y="232225"/>
                  </a:moveTo>
                  <a:cubicBezTo>
                    <a:pt x="433900" y="232136"/>
                    <a:pt x="436146" y="232352"/>
                    <a:pt x="438339" y="232909"/>
                  </a:cubicBezTo>
                  <a:lnTo>
                    <a:pt x="465147" y="239735"/>
                  </a:lnTo>
                  <a:cubicBezTo>
                    <a:pt x="473915" y="241966"/>
                    <a:pt x="478479" y="248836"/>
                    <a:pt x="475344" y="255076"/>
                  </a:cubicBezTo>
                  <a:lnTo>
                    <a:pt x="466744" y="272194"/>
                  </a:lnTo>
                  <a:cubicBezTo>
                    <a:pt x="463610" y="278435"/>
                    <a:pt x="453960" y="281686"/>
                    <a:pt x="445193" y="279453"/>
                  </a:cubicBezTo>
                  <a:lnTo>
                    <a:pt x="418384" y="272629"/>
                  </a:lnTo>
                  <a:cubicBezTo>
                    <a:pt x="409617" y="270396"/>
                    <a:pt x="405051" y="263527"/>
                    <a:pt x="408187" y="257286"/>
                  </a:cubicBezTo>
                  <a:lnTo>
                    <a:pt x="416787" y="240168"/>
                  </a:lnTo>
                  <a:cubicBezTo>
                    <a:pt x="419138" y="235488"/>
                    <a:pt x="425154" y="232489"/>
                    <a:pt x="431714" y="232225"/>
                  </a:cubicBezTo>
                  <a:close/>
                  <a:moveTo>
                    <a:pt x="1548752" y="231544"/>
                  </a:moveTo>
                  <a:cubicBezTo>
                    <a:pt x="1558353" y="231544"/>
                    <a:pt x="1567956" y="234152"/>
                    <a:pt x="1575284" y="239366"/>
                  </a:cubicBezTo>
                  <a:lnTo>
                    <a:pt x="1615473" y="267976"/>
                  </a:lnTo>
                  <a:cubicBezTo>
                    <a:pt x="1619135" y="270584"/>
                    <a:pt x="1621883" y="273596"/>
                    <a:pt x="1623715" y="276812"/>
                  </a:cubicBezTo>
                  <a:lnTo>
                    <a:pt x="1625722" y="284158"/>
                  </a:lnTo>
                  <a:lnTo>
                    <a:pt x="1626350" y="284158"/>
                  </a:lnTo>
                  <a:cubicBezTo>
                    <a:pt x="1626388" y="284295"/>
                    <a:pt x="1626425" y="284433"/>
                    <a:pt x="1626461" y="284569"/>
                  </a:cubicBezTo>
                  <a:lnTo>
                    <a:pt x="1626036" y="285302"/>
                  </a:lnTo>
                  <a:lnTo>
                    <a:pt x="1626461" y="286863"/>
                  </a:lnTo>
                  <a:lnTo>
                    <a:pt x="1625127" y="286863"/>
                  </a:lnTo>
                  <a:lnTo>
                    <a:pt x="1615473" y="303457"/>
                  </a:lnTo>
                  <a:lnTo>
                    <a:pt x="1575284" y="332066"/>
                  </a:lnTo>
                  <a:cubicBezTo>
                    <a:pt x="1560629" y="342498"/>
                    <a:pt x="1536872" y="342498"/>
                    <a:pt x="1522218" y="332066"/>
                  </a:cubicBezTo>
                  <a:lnTo>
                    <a:pt x="1482030" y="303457"/>
                  </a:lnTo>
                  <a:lnTo>
                    <a:pt x="1472374" y="286863"/>
                  </a:lnTo>
                  <a:lnTo>
                    <a:pt x="1471040" y="286863"/>
                  </a:lnTo>
                  <a:lnTo>
                    <a:pt x="1471467" y="285302"/>
                  </a:lnTo>
                  <a:lnTo>
                    <a:pt x="1471040" y="284569"/>
                  </a:lnTo>
                  <a:lnTo>
                    <a:pt x="1471152" y="284158"/>
                  </a:lnTo>
                  <a:lnTo>
                    <a:pt x="1471780" y="284158"/>
                  </a:lnTo>
                  <a:lnTo>
                    <a:pt x="1473786" y="276812"/>
                  </a:lnTo>
                  <a:cubicBezTo>
                    <a:pt x="1475619" y="273596"/>
                    <a:pt x="1478366" y="270584"/>
                    <a:pt x="1482030" y="267976"/>
                  </a:cubicBezTo>
                  <a:lnTo>
                    <a:pt x="1522218" y="239367"/>
                  </a:lnTo>
                  <a:cubicBezTo>
                    <a:pt x="1529545" y="234152"/>
                    <a:pt x="1539148" y="231544"/>
                    <a:pt x="1548752" y="231544"/>
                  </a:cubicBezTo>
                  <a:close/>
                  <a:moveTo>
                    <a:pt x="1319077" y="231544"/>
                  </a:moveTo>
                  <a:cubicBezTo>
                    <a:pt x="1328678" y="231544"/>
                    <a:pt x="1338282" y="234151"/>
                    <a:pt x="1345609" y="239366"/>
                  </a:cubicBezTo>
                  <a:lnTo>
                    <a:pt x="1385799" y="267975"/>
                  </a:lnTo>
                  <a:lnTo>
                    <a:pt x="1395214" y="284158"/>
                  </a:lnTo>
                  <a:lnTo>
                    <a:pt x="1396677" y="284158"/>
                  </a:lnTo>
                  <a:cubicBezTo>
                    <a:pt x="1396713" y="284295"/>
                    <a:pt x="1396750" y="284433"/>
                    <a:pt x="1396788" y="284569"/>
                  </a:cubicBezTo>
                  <a:lnTo>
                    <a:pt x="1396121" y="285717"/>
                  </a:lnTo>
                  <a:lnTo>
                    <a:pt x="1396788" y="286863"/>
                  </a:lnTo>
                  <a:lnTo>
                    <a:pt x="1395454" y="286863"/>
                  </a:lnTo>
                  <a:lnTo>
                    <a:pt x="1385799" y="303457"/>
                  </a:lnTo>
                  <a:lnTo>
                    <a:pt x="1345609" y="332065"/>
                  </a:lnTo>
                  <a:cubicBezTo>
                    <a:pt x="1330956" y="342496"/>
                    <a:pt x="1307198" y="342496"/>
                    <a:pt x="1292545" y="332065"/>
                  </a:cubicBezTo>
                  <a:lnTo>
                    <a:pt x="1252355" y="303457"/>
                  </a:lnTo>
                  <a:lnTo>
                    <a:pt x="1242699" y="286863"/>
                  </a:lnTo>
                  <a:lnTo>
                    <a:pt x="1241365" y="286863"/>
                  </a:lnTo>
                  <a:lnTo>
                    <a:pt x="1242032" y="285717"/>
                  </a:lnTo>
                  <a:lnTo>
                    <a:pt x="1241365" y="284569"/>
                  </a:lnTo>
                  <a:cubicBezTo>
                    <a:pt x="1241404" y="284433"/>
                    <a:pt x="1241440" y="284295"/>
                    <a:pt x="1241477" y="284158"/>
                  </a:cubicBezTo>
                  <a:lnTo>
                    <a:pt x="1242938" y="284158"/>
                  </a:lnTo>
                  <a:lnTo>
                    <a:pt x="1252355" y="267975"/>
                  </a:lnTo>
                  <a:lnTo>
                    <a:pt x="1292545" y="239366"/>
                  </a:lnTo>
                  <a:cubicBezTo>
                    <a:pt x="1299871" y="234151"/>
                    <a:pt x="1309474" y="231544"/>
                    <a:pt x="1319077" y="231544"/>
                  </a:cubicBezTo>
                  <a:close/>
                  <a:moveTo>
                    <a:pt x="787656" y="231544"/>
                  </a:moveTo>
                  <a:cubicBezTo>
                    <a:pt x="797259" y="231544"/>
                    <a:pt x="806862" y="234152"/>
                    <a:pt x="814188" y="239366"/>
                  </a:cubicBezTo>
                  <a:lnTo>
                    <a:pt x="854377" y="267976"/>
                  </a:lnTo>
                  <a:cubicBezTo>
                    <a:pt x="858040" y="270584"/>
                    <a:pt x="860788" y="273596"/>
                    <a:pt x="862619" y="276812"/>
                  </a:cubicBezTo>
                  <a:lnTo>
                    <a:pt x="864628" y="284158"/>
                  </a:lnTo>
                  <a:lnTo>
                    <a:pt x="865254" y="284158"/>
                  </a:lnTo>
                  <a:cubicBezTo>
                    <a:pt x="865292" y="284295"/>
                    <a:pt x="865329" y="284433"/>
                    <a:pt x="865367" y="284569"/>
                  </a:cubicBezTo>
                  <a:lnTo>
                    <a:pt x="864941" y="285302"/>
                  </a:lnTo>
                  <a:lnTo>
                    <a:pt x="865367" y="286863"/>
                  </a:lnTo>
                  <a:lnTo>
                    <a:pt x="864033" y="286863"/>
                  </a:lnTo>
                  <a:lnTo>
                    <a:pt x="854377" y="303457"/>
                  </a:lnTo>
                  <a:lnTo>
                    <a:pt x="814188" y="332066"/>
                  </a:lnTo>
                  <a:cubicBezTo>
                    <a:pt x="799534" y="342498"/>
                    <a:pt x="775777" y="342498"/>
                    <a:pt x="761123" y="332066"/>
                  </a:cubicBezTo>
                  <a:lnTo>
                    <a:pt x="720934" y="303457"/>
                  </a:lnTo>
                  <a:lnTo>
                    <a:pt x="711278" y="286863"/>
                  </a:lnTo>
                  <a:lnTo>
                    <a:pt x="709944" y="286863"/>
                  </a:lnTo>
                  <a:lnTo>
                    <a:pt x="710371" y="285302"/>
                  </a:lnTo>
                  <a:lnTo>
                    <a:pt x="709944" y="284569"/>
                  </a:lnTo>
                  <a:cubicBezTo>
                    <a:pt x="709981" y="284433"/>
                    <a:pt x="710019" y="284295"/>
                    <a:pt x="710058" y="284158"/>
                  </a:cubicBezTo>
                  <a:lnTo>
                    <a:pt x="710684" y="284158"/>
                  </a:lnTo>
                  <a:lnTo>
                    <a:pt x="712692" y="276812"/>
                  </a:lnTo>
                  <a:cubicBezTo>
                    <a:pt x="714523" y="273596"/>
                    <a:pt x="717271" y="270584"/>
                    <a:pt x="720934" y="267976"/>
                  </a:cubicBezTo>
                  <a:lnTo>
                    <a:pt x="761123" y="239367"/>
                  </a:lnTo>
                  <a:cubicBezTo>
                    <a:pt x="768449" y="234152"/>
                    <a:pt x="778052" y="231544"/>
                    <a:pt x="787656" y="231544"/>
                  </a:cubicBezTo>
                  <a:close/>
                  <a:moveTo>
                    <a:pt x="557981" y="231544"/>
                  </a:moveTo>
                  <a:cubicBezTo>
                    <a:pt x="567584" y="231544"/>
                    <a:pt x="577187" y="234151"/>
                    <a:pt x="584515" y="239366"/>
                  </a:cubicBezTo>
                  <a:lnTo>
                    <a:pt x="624703" y="267975"/>
                  </a:lnTo>
                  <a:lnTo>
                    <a:pt x="634119" y="284158"/>
                  </a:lnTo>
                  <a:lnTo>
                    <a:pt x="635581" y="284158"/>
                  </a:lnTo>
                  <a:cubicBezTo>
                    <a:pt x="635618" y="284295"/>
                    <a:pt x="635656" y="284433"/>
                    <a:pt x="635693" y="284569"/>
                  </a:cubicBezTo>
                  <a:lnTo>
                    <a:pt x="635027" y="285717"/>
                  </a:lnTo>
                  <a:lnTo>
                    <a:pt x="635693" y="286863"/>
                  </a:lnTo>
                  <a:lnTo>
                    <a:pt x="634359" y="286863"/>
                  </a:lnTo>
                  <a:lnTo>
                    <a:pt x="624703" y="303457"/>
                  </a:lnTo>
                  <a:lnTo>
                    <a:pt x="584515" y="332065"/>
                  </a:lnTo>
                  <a:cubicBezTo>
                    <a:pt x="569861" y="342496"/>
                    <a:pt x="546102" y="342496"/>
                    <a:pt x="531449" y="332065"/>
                  </a:cubicBezTo>
                  <a:lnTo>
                    <a:pt x="491260" y="303457"/>
                  </a:lnTo>
                  <a:lnTo>
                    <a:pt x="481604" y="286863"/>
                  </a:lnTo>
                  <a:lnTo>
                    <a:pt x="480270" y="286863"/>
                  </a:lnTo>
                  <a:lnTo>
                    <a:pt x="480938" y="285717"/>
                  </a:lnTo>
                  <a:lnTo>
                    <a:pt x="480270" y="284569"/>
                  </a:lnTo>
                  <a:cubicBezTo>
                    <a:pt x="480308" y="284433"/>
                    <a:pt x="480345" y="284295"/>
                    <a:pt x="480383" y="284158"/>
                  </a:cubicBezTo>
                  <a:lnTo>
                    <a:pt x="481844" y="284158"/>
                  </a:lnTo>
                  <a:lnTo>
                    <a:pt x="491260" y="267975"/>
                  </a:lnTo>
                  <a:lnTo>
                    <a:pt x="531449" y="239366"/>
                  </a:lnTo>
                  <a:cubicBezTo>
                    <a:pt x="538776" y="234151"/>
                    <a:pt x="548379" y="231544"/>
                    <a:pt x="557981" y="231544"/>
                  </a:cubicBezTo>
                  <a:close/>
                  <a:moveTo>
                    <a:pt x="1619127" y="223577"/>
                  </a:moveTo>
                  <a:cubicBezTo>
                    <a:pt x="1621474" y="224036"/>
                    <a:pt x="1623573" y="225133"/>
                    <a:pt x="1624871" y="226757"/>
                  </a:cubicBezTo>
                  <a:lnTo>
                    <a:pt x="1632137" y="235855"/>
                  </a:lnTo>
                  <a:cubicBezTo>
                    <a:pt x="1634731" y="239105"/>
                    <a:pt x="1633135" y="243235"/>
                    <a:pt x="1628571" y="245083"/>
                  </a:cubicBezTo>
                  <a:lnTo>
                    <a:pt x="1616052" y="250149"/>
                  </a:lnTo>
                  <a:cubicBezTo>
                    <a:pt x="1611488" y="251996"/>
                    <a:pt x="1605684" y="250859"/>
                    <a:pt x="1603089" y="247611"/>
                  </a:cubicBezTo>
                  <a:lnTo>
                    <a:pt x="1595823" y="238512"/>
                  </a:lnTo>
                  <a:cubicBezTo>
                    <a:pt x="1593229" y="235264"/>
                    <a:pt x="1594826" y="231131"/>
                    <a:pt x="1599389" y="229285"/>
                  </a:cubicBezTo>
                  <a:lnTo>
                    <a:pt x="1611907" y="224218"/>
                  </a:lnTo>
                  <a:cubicBezTo>
                    <a:pt x="1614189" y="223294"/>
                    <a:pt x="1616782" y="223116"/>
                    <a:pt x="1619127" y="223577"/>
                  </a:cubicBezTo>
                  <a:close/>
                  <a:moveTo>
                    <a:pt x="858033" y="223577"/>
                  </a:moveTo>
                  <a:cubicBezTo>
                    <a:pt x="860378" y="224036"/>
                    <a:pt x="862478" y="225133"/>
                    <a:pt x="863775" y="226757"/>
                  </a:cubicBezTo>
                  <a:lnTo>
                    <a:pt x="871041" y="235855"/>
                  </a:lnTo>
                  <a:cubicBezTo>
                    <a:pt x="873637" y="239105"/>
                    <a:pt x="872040" y="243235"/>
                    <a:pt x="867475" y="245083"/>
                  </a:cubicBezTo>
                  <a:lnTo>
                    <a:pt x="854956" y="250149"/>
                  </a:lnTo>
                  <a:cubicBezTo>
                    <a:pt x="850393" y="251996"/>
                    <a:pt x="844589" y="250859"/>
                    <a:pt x="841994" y="247611"/>
                  </a:cubicBezTo>
                  <a:lnTo>
                    <a:pt x="834729" y="238512"/>
                  </a:lnTo>
                  <a:cubicBezTo>
                    <a:pt x="832133" y="235264"/>
                    <a:pt x="833730" y="231131"/>
                    <a:pt x="838294" y="229285"/>
                  </a:cubicBezTo>
                  <a:lnTo>
                    <a:pt x="850813" y="224218"/>
                  </a:lnTo>
                  <a:cubicBezTo>
                    <a:pt x="853095" y="223294"/>
                    <a:pt x="855687" y="223116"/>
                    <a:pt x="858033" y="223577"/>
                  </a:cubicBezTo>
                  <a:close/>
                  <a:moveTo>
                    <a:pt x="1663720" y="220839"/>
                  </a:moveTo>
                  <a:lnTo>
                    <a:pt x="1697309" y="220839"/>
                  </a:lnTo>
                  <a:cubicBezTo>
                    <a:pt x="1709556" y="220839"/>
                    <a:pt x="1719486" y="227907"/>
                    <a:pt x="1719486" y="236626"/>
                  </a:cubicBezTo>
                  <a:lnTo>
                    <a:pt x="1719486" y="284158"/>
                  </a:lnTo>
                  <a:lnTo>
                    <a:pt x="1719486" y="286863"/>
                  </a:lnTo>
                  <a:lnTo>
                    <a:pt x="1719486" y="313412"/>
                  </a:lnTo>
                  <a:cubicBezTo>
                    <a:pt x="1719486" y="322130"/>
                    <a:pt x="1709556" y="329199"/>
                    <a:pt x="1697309" y="329199"/>
                  </a:cubicBezTo>
                  <a:lnTo>
                    <a:pt x="1663720" y="329199"/>
                  </a:lnTo>
                  <a:cubicBezTo>
                    <a:pt x="1651472" y="329199"/>
                    <a:pt x="1641543" y="322130"/>
                    <a:pt x="1641543" y="313412"/>
                  </a:cubicBezTo>
                  <a:lnTo>
                    <a:pt x="1641543" y="286863"/>
                  </a:lnTo>
                  <a:lnTo>
                    <a:pt x="1641543" y="284158"/>
                  </a:lnTo>
                  <a:lnTo>
                    <a:pt x="1641543" y="236626"/>
                  </a:lnTo>
                  <a:cubicBezTo>
                    <a:pt x="1641543" y="227907"/>
                    <a:pt x="1651472" y="220839"/>
                    <a:pt x="1663720" y="220839"/>
                  </a:cubicBezTo>
                  <a:close/>
                  <a:moveTo>
                    <a:pt x="902624" y="220839"/>
                  </a:moveTo>
                  <a:lnTo>
                    <a:pt x="936213" y="220839"/>
                  </a:lnTo>
                  <a:cubicBezTo>
                    <a:pt x="948461" y="220839"/>
                    <a:pt x="958390" y="227907"/>
                    <a:pt x="958390" y="236626"/>
                  </a:cubicBezTo>
                  <a:lnTo>
                    <a:pt x="958390" y="284158"/>
                  </a:lnTo>
                  <a:lnTo>
                    <a:pt x="958390" y="286863"/>
                  </a:lnTo>
                  <a:lnTo>
                    <a:pt x="958390" y="313412"/>
                  </a:lnTo>
                  <a:cubicBezTo>
                    <a:pt x="958390" y="322130"/>
                    <a:pt x="948461" y="329199"/>
                    <a:pt x="936213" y="329199"/>
                  </a:cubicBezTo>
                  <a:lnTo>
                    <a:pt x="902624" y="329199"/>
                  </a:lnTo>
                  <a:cubicBezTo>
                    <a:pt x="890376" y="329199"/>
                    <a:pt x="880447" y="322130"/>
                    <a:pt x="880447" y="313412"/>
                  </a:cubicBezTo>
                  <a:lnTo>
                    <a:pt x="880447" y="286863"/>
                  </a:lnTo>
                  <a:lnTo>
                    <a:pt x="880447" y="284158"/>
                  </a:lnTo>
                  <a:lnTo>
                    <a:pt x="880447" y="236626"/>
                  </a:lnTo>
                  <a:cubicBezTo>
                    <a:pt x="880447" y="227907"/>
                    <a:pt x="890376" y="220839"/>
                    <a:pt x="902624" y="220839"/>
                  </a:cubicBezTo>
                  <a:close/>
                  <a:moveTo>
                    <a:pt x="140084" y="220839"/>
                  </a:moveTo>
                  <a:lnTo>
                    <a:pt x="173675" y="220839"/>
                  </a:lnTo>
                  <a:cubicBezTo>
                    <a:pt x="185922" y="220839"/>
                    <a:pt x="195850" y="227907"/>
                    <a:pt x="195850" y="236626"/>
                  </a:cubicBezTo>
                  <a:lnTo>
                    <a:pt x="195850" y="284158"/>
                  </a:lnTo>
                  <a:lnTo>
                    <a:pt x="195850" y="286863"/>
                  </a:lnTo>
                  <a:lnTo>
                    <a:pt x="195850" y="313412"/>
                  </a:lnTo>
                  <a:cubicBezTo>
                    <a:pt x="195850" y="322130"/>
                    <a:pt x="185922" y="329199"/>
                    <a:pt x="173675" y="329199"/>
                  </a:cubicBezTo>
                  <a:lnTo>
                    <a:pt x="140086" y="329199"/>
                  </a:lnTo>
                  <a:cubicBezTo>
                    <a:pt x="127838" y="329199"/>
                    <a:pt x="117909" y="322130"/>
                    <a:pt x="117909" y="313412"/>
                  </a:cubicBezTo>
                  <a:lnTo>
                    <a:pt x="117909" y="286863"/>
                  </a:lnTo>
                  <a:lnTo>
                    <a:pt x="117909" y="284158"/>
                  </a:lnTo>
                  <a:lnTo>
                    <a:pt x="117909" y="236626"/>
                  </a:lnTo>
                  <a:cubicBezTo>
                    <a:pt x="117909" y="227907"/>
                    <a:pt x="127838" y="220839"/>
                    <a:pt x="140084" y="220839"/>
                  </a:cubicBezTo>
                  <a:close/>
                  <a:moveTo>
                    <a:pt x="1452468" y="217990"/>
                  </a:moveTo>
                  <a:cubicBezTo>
                    <a:pt x="1456113" y="217990"/>
                    <a:pt x="1459757" y="218979"/>
                    <a:pt x="1462538" y="220960"/>
                  </a:cubicBezTo>
                  <a:lnTo>
                    <a:pt x="1486403" y="237949"/>
                  </a:lnTo>
                  <a:cubicBezTo>
                    <a:pt x="1491965" y="241907"/>
                    <a:pt x="1491965" y="248326"/>
                    <a:pt x="1486403" y="252285"/>
                  </a:cubicBezTo>
                  <a:lnTo>
                    <a:pt x="1471152" y="263141"/>
                  </a:lnTo>
                  <a:cubicBezTo>
                    <a:pt x="1465590" y="267100"/>
                    <a:pt x="1456574" y="267100"/>
                    <a:pt x="1451013" y="263141"/>
                  </a:cubicBezTo>
                  <a:lnTo>
                    <a:pt x="1427148" y="246152"/>
                  </a:lnTo>
                  <a:cubicBezTo>
                    <a:pt x="1421587" y="242194"/>
                    <a:pt x="1421587" y="235775"/>
                    <a:pt x="1427148" y="231816"/>
                  </a:cubicBezTo>
                  <a:lnTo>
                    <a:pt x="1442400" y="220960"/>
                  </a:lnTo>
                  <a:cubicBezTo>
                    <a:pt x="1445179" y="218980"/>
                    <a:pt x="1448824" y="217990"/>
                    <a:pt x="1452468" y="217990"/>
                  </a:cubicBezTo>
                  <a:close/>
                  <a:moveTo>
                    <a:pt x="691373" y="217990"/>
                  </a:moveTo>
                  <a:cubicBezTo>
                    <a:pt x="695017" y="217990"/>
                    <a:pt x="698661" y="218979"/>
                    <a:pt x="701442" y="220960"/>
                  </a:cubicBezTo>
                  <a:lnTo>
                    <a:pt x="725308" y="237949"/>
                  </a:lnTo>
                  <a:cubicBezTo>
                    <a:pt x="730869" y="241907"/>
                    <a:pt x="730869" y="248326"/>
                    <a:pt x="725307" y="252285"/>
                  </a:cubicBezTo>
                  <a:lnTo>
                    <a:pt x="710056" y="263141"/>
                  </a:lnTo>
                  <a:cubicBezTo>
                    <a:pt x="704496" y="267100"/>
                    <a:pt x="695479" y="267100"/>
                    <a:pt x="689919" y="263141"/>
                  </a:cubicBezTo>
                  <a:lnTo>
                    <a:pt x="666052" y="246152"/>
                  </a:lnTo>
                  <a:cubicBezTo>
                    <a:pt x="660491" y="242194"/>
                    <a:pt x="660491" y="235775"/>
                    <a:pt x="666052" y="231816"/>
                  </a:cubicBezTo>
                  <a:lnTo>
                    <a:pt x="681304" y="220960"/>
                  </a:lnTo>
                  <a:cubicBezTo>
                    <a:pt x="684084" y="218980"/>
                    <a:pt x="687728" y="217990"/>
                    <a:pt x="691373" y="217990"/>
                  </a:cubicBezTo>
                  <a:close/>
                  <a:moveTo>
                    <a:pt x="1570850" y="204996"/>
                  </a:moveTo>
                  <a:cubicBezTo>
                    <a:pt x="1572869" y="205021"/>
                    <a:pt x="1574875" y="205596"/>
                    <a:pt x="1576388" y="206712"/>
                  </a:cubicBezTo>
                  <a:lnTo>
                    <a:pt x="1584688" y="212834"/>
                  </a:lnTo>
                  <a:cubicBezTo>
                    <a:pt x="1587715" y="215067"/>
                    <a:pt x="1587627" y="218622"/>
                    <a:pt x="1584491" y="220776"/>
                  </a:cubicBezTo>
                  <a:lnTo>
                    <a:pt x="1575891" y="226685"/>
                  </a:lnTo>
                  <a:cubicBezTo>
                    <a:pt x="1572755" y="228839"/>
                    <a:pt x="1567759" y="228777"/>
                    <a:pt x="1564733" y="226545"/>
                  </a:cubicBezTo>
                  <a:lnTo>
                    <a:pt x="1556432" y="220422"/>
                  </a:lnTo>
                  <a:cubicBezTo>
                    <a:pt x="1553407" y="218191"/>
                    <a:pt x="1553495" y="214634"/>
                    <a:pt x="1556630" y="212480"/>
                  </a:cubicBezTo>
                  <a:lnTo>
                    <a:pt x="1565230" y="206572"/>
                  </a:lnTo>
                  <a:cubicBezTo>
                    <a:pt x="1566797" y="205494"/>
                    <a:pt x="1568830" y="204970"/>
                    <a:pt x="1570850" y="204996"/>
                  </a:cubicBezTo>
                  <a:close/>
                  <a:moveTo>
                    <a:pt x="809754" y="204996"/>
                  </a:moveTo>
                  <a:cubicBezTo>
                    <a:pt x="811773" y="205021"/>
                    <a:pt x="813779" y="205596"/>
                    <a:pt x="815292" y="206712"/>
                  </a:cubicBezTo>
                  <a:lnTo>
                    <a:pt x="823593" y="212834"/>
                  </a:lnTo>
                  <a:cubicBezTo>
                    <a:pt x="826620" y="215067"/>
                    <a:pt x="826531" y="218622"/>
                    <a:pt x="823395" y="220776"/>
                  </a:cubicBezTo>
                  <a:lnTo>
                    <a:pt x="814795" y="226685"/>
                  </a:lnTo>
                  <a:cubicBezTo>
                    <a:pt x="811659" y="228839"/>
                    <a:pt x="806664" y="228777"/>
                    <a:pt x="803637" y="226545"/>
                  </a:cubicBezTo>
                  <a:lnTo>
                    <a:pt x="795337" y="220422"/>
                  </a:lnTo>
                  <a:cubicBezTo>
                    <a:pt x="792311" y="218191"/>
                    <a:pt x="792399" y="214634"/>
                    <a:pt x="795534" y="212480"/>
                  </a:cubicBezTo>
                  <a:lnTo>
                    <a:pt x="804134" y="206572"/>
                  </a:lnTo>
                  <a:cubicBezTo>
                    <a:pt x="805703" y="205494"/>
                    <a:pt x="807735" y="204970"/>
                    <a:pt x="809754" y="204996"/>
                  </a:cubicBezTo>
                  <a:close/>
                  <a:moveTo>
                    <a:pt x="1943284" y="204544"/>
                  </a:moveTo>
                  <a:cubicBezTo>
                    <a:pt x="1945510" y="204614"/>
                    <a:pt x="1947700" y="205289"/>
                    <a:pt x="1949323" y="206551"/>
                  </a:cubicBezTo>
                  <a:lnTo>
                    <a:pt x="1956289" y="211971"/>
                  </a:lnTo>
                  <a:cubicBezTo>
                    <a:pt x="1959535" y="214497"/>
                    <a:pt x="1959291" y="218417"/>
                    <a:pt x="1955743" y="220728"/>
                  </a:cubicBezTo>
                  <a:lnTo>
                    <a:pt x="1948129" y="225686"/>
                  </a:lnTo>
                  <a:cubicBezTo>
                    <a:pt x="1944582" y="227998"/>
                    <a:pt x="1939075" y="227824"/>
                    <a:pt x="1935828" y="225298"/>
                  </a:cubicBezTo>
                  <a:lnTo>
                    <a:pt x="1928862" y="219879"/>
                  </a:lnTo>
                  <a:cubicBezTo>
                    <a:pt x="1925616" y="217352"/>
                    <a:pt x="1925860" y="213433"/>
                    <a:pt x="1929407" y="211123"/>
                  </a:cubicBezTo>
                  <a:lnTo>
                    <a:pt x="1937022" y="206163"/>
                  </a:lnTo>
                  <a:cubicBezTo>
                    <a:pt x="1938795" y="205008"/>
                    <a:pt x="1941059" y="204473"/>
                    <a:pt x="1943284" y="204544"/>
                  </a:cubicBezTo>
                  <a:close/>
                  <a:moveTo>
                    <a:pt x="1180745" y="204544"/>
                  </a:moveTo>
                  <a:cubicBezTo>
                    <a:pt x="1182972" y="204614"/>
                    <a:pt x="1185161" y="205289"/>
                    <a:pt x="1186784" y="206551"/>
                  </a:cubicBezTo>
                  <a:lnTo>
                    <a:pt x="1193750" y="211971"/>
                  </a:lnTo>
                  <a:cubicBezTo>
                    <a:pt x="1196996" y="214497"/>
                    <a:pt x="1196752" y="218417"/>
                    <a:pt x="1193205" y="220728"/>
                  </a:cubicBezTo>
                  <a:lnTo>
                    <a:pt x="1185590" y="225686"/>
                  </a:lnTo>
                  <a:cubicBezTo>
                    <a:pt x="1182043" y="227998"/>
                    <a:pt x="1176536" y="227824"/>
                    <a:pt x="1173289" y="225298"/>
                  </a:cubicBezTo>
                  <a:lnTo>
                    <a:pt x="1166322" y="219879"/>
                  </a:lnTo>
                  <a:cubicBezTo>
                    <a:pt x="1163076" y="217352"/>
                    <a:pt x="1163321" y="213433"/>
                    <a:pt x="1166867" y="211123"/>
                  </a:cubicBezTo>
                  <a:lnTo>
                    <a:pt x="1174482" y="206163"/>
                  </a:lnTo>
                  <a:cubicBezTo>
                    <a:pt x="1176256" y="205008"/>
                    <a:pt x="1178520" y="204473"/>
                    <a:pt x="1180745" y="204544"/>
                  </a:cubicBezTo>
                  <a:close/>
                  <a:moveTo>
                    <a:pt x="419650" y="204544"/>
                  </a:moveTo>
                  <a:cubicBezTo>
                    <a:pt x="421876" y="204614"/>
                    <a:pt x="424065" y="205289"/>
                    <a:pt x="425688" y="206551"/>
                  </a:cubicBezTo>
                  <a:lnTo>
                    <a:pt x="432655" y="211971"/>
                  </a:lnTo>
                  <a:cubicBezTo>
                    <a:pt x="435901" y="214497"/>
                    <a:pt x="435656" y="218417"/>
                    <a:pt x="432109" y="220728"/>
                  </a:cubicBezTo>
                  <a:lnTo>
                    <a:pt x="424495" y="225686"/>
                  </a:lnTo>
                  <a:cubicBezTo>
                    <a:pt x="420948" y="227998"/>
                    <a:pt x="415440" y="227824"/>
                    <a:pt x="412195" y="225298"/>
                  </a:cubicBezTo>
                  <a:lnTo>
                    <a:pt x="405228" y="219879"/>
                  </a:lnTo>
                  <a:cubicBezTo>
                    <a:pt x="401981" y="217352"/>
                    <a:pt x="402226" y="213433"/>
                    <a:pt x="405773" y="211123"/>
                  </a:cubicBezTo>
                  <a:lnTo>
                    <a:pt x="413386" y="206163"/>
                  </a:lnTo>
                  <a:cubicBezTo>
                    <a:pt x="415160" y="205008"/>
                    <a:pt x="417424" y="204473"/>
                    <a:pt x="419650" y="204544"/>
                  </a:cubicBezTo>
                  <a:close/>
                  <a:moveTo>
                    <a:pt x="123631" y="194089"/>
                  </a:moveTo>
                  <a:lnTo>
                    <a:pt x="127867" y="195400"/>
                  </a:lnTo>
                  <a:lnTo>
                    <a:pt x="136168" y="201522"/>
                  </a:lnTo>
                  <a:cubicBezTo>
                    <a:pt x="139193" y="203755"/>
                    <a:pt x="139105" y="207311"/>
                    <a:pt x="135970" y="209466"/>
                  </a:cubicBezTo>
                  <a:lnTo>
                    <a:pt x="127370" y="215374"/>
                  </a:lnTo>
                  <a:lnTo>
                    <a:pt x="118338" y="215260"/>
                  </a:lnTo>
                  <a:close/>
                  <a:moveTo>
                    <a:pt x="1645963" y="193685"/>
                  </a:moveTo>
                  <a:cubicBezTo>
                    <a:pt x="1647983" y="193711"/>
                    <a:pt x="1649988" y="194284"/>
                    <a:pt x="1651501" y="195400"/>
                  </a:cubicBezTo>
                  <a:lnTo>
                    <a:pt x="1659802" y="201522"/>
                  </a:lnTo>
                  <a:cubicBezTo>
                    <a:pt x="1662828" y="203755"/>
                    <a:pt x="1662739" y="207311"/>
                    <a:pt x="1659604" y="209466"/>
                  </a:cubicBezTo>
                  <a:lnTo>
                    <a:pt x="1651004" y="215374"/>
                  </a:lnTo>
                  <a:cubicBezTo>
                    <a:pt x="1647869" y="217528"/>
                    <a:pt x="1642873" y="217466"/>
                    <a:pt x="1639846" y="215234"/>
                  </a:cubicBezTo>
                  <a:lnTo>
                    <a:pt x="1631546" y="209111"/>
                  </a:lnTo>
                  <a:cubicBezTo>
                    <a:pt x="1628520" y="206879"/>
                    <a:pt x="1628608" y="203323"/>
                    <a:pt x="1631744" y="201169"/>
                  </a:cubicBezTo>
                  <a:lnTo>
                    <a:pt x="1640343" y="195259"/>
                  </a:lnTo>
                  <a:cubicBezTo>
                    <a:pt x="1641912" y="194183"/>
                    <a:pt x="1643945" y="193660"/>
                    <a:pt x="1645963" y="193685"/>
                  </a:cubicBezTo>
                  <a:close/>
                  <a:moveTo>
                    <a:pt x="884869" y="193685"/>
                  </a:moveTo>
                  <a:cubicBezTo>
                    <a:pt x="886887" y="193711"/>
                    <a:pt x="888892" y="194284"/>
                    <a:pt x="890407" y="195400"/>
                  </a:cubicBezTo>
                  <a:lnTo>
                    <a:pt x="898707" y="201522"/>
                  </a:lnTo>
                  <a:cubicBezTo>
                    <a:pt x="901733" y="203755"/>
                    <a:pt x="901644" y="207311"/>
                    <a:pt x="898510" y="209466"/>
                  </a:cubicBezTo>
                  <a:lnTo>
                    <a:pt x="889909" y="215374"/>
                  </a:lnTo>
                  <a:cubicBezTo>
                    <a:pt x="886773" y="217528"/>
                    <a:pt x="881779" y="217466"/>
                    <a:pt x="878751" y="215234"/>
                  </a:cubicBezTo>
                  <a:lnTo>
                    <a:pt x="870451" y="209111"/>
                  </a:lnTo>
                  <a:cubicBezTo>
                    <a:pt x="867424" y="206879"/>
                    <a:pt x="867514" y="203323"/>
                    <a:pt x="870648" y="201169"/>
                  </a:cubicBezTo>
                  <a:lnTo>
                    <a:pt x="879248" y="195259"/>
                  </a:lnTo>
                  <a:cubicBezTo>
                    <a:pt x="880816" y="194183"/>
                    <a:pt x="882849" y="193660"/>
                    <a:pt x="884869" y="193685"/>
                  </a:cubicBezTo>
                  <a:close/>
                  <a:moveTo>
                    <a:pt x="1377893" y="183582"/>
                  </a:moveTo>
                  <a:cubicBezTo>
                    <a:pt x="1383071" y="183582"/>
                    <a:pt x="1388247" y="184989"/>
                    <a:pt x="1392196" y="187799"/>
                  </a:cubicBezTo>
                  <a:lnTo>
                    <a:pt x="1413860" y="203220"/>
                  </a:lnTo>
                  <a:cubicBezTo>
                    <a:pt x="1421760" y="208844"/>
                    <a:pt x="1421760" y="217962"/>
                    <a:pt x="1413860" y="223585"/>
                  </a:cubicBezTo>
                  <a:lnTo>
                    <a:pt x="1391090" y="239793"/>
                  </a:lnTo>
                  <a:cubicBezTo>
                    <a:pt x="1383192" y="245416"/>
                    <a:pt x="1370384" y="245416"/>
                    <a:pt x="1362485" y="239793"/>
                  </a:cubicBezTo>
                  <a:lnTo>
                    <a:pt x="1340822" y="224371"/>
                  </a:lnTo>
                  <a:cubicBezTo>
                    <a:pt x="1332922" y="218748"/>
                    <a:pt x="1332922" y="209632"/>
                    <a:pt x="1340822" y="204008"/>
                  </a:cubicBezTo>
                  <a:lnTo>
                    <a:pt x="1363592" y="187799"/>
                  </a:lnTo>
                  <a:cubicBezTo>
                    <a:pt x="1367541" y="184987"/>
                    <a:pt x="1372717" y="183582"/>
                    <a:pt x="1377893" y="183582"/>
                  </a:cubicBezTo>
                  <a:close/>
                  <a:moveTo>
                    <a:pt x="616799" y="183582"/>
                  </a:moveTo>
                  <a:cubicBezTo>
                    <a:pt x="621975" y="183582"/>
                    <a:pt x="627151" y="184989"/>
                    <a:pt x="631101" y="187799"/>
                  </a:cubicBezTo>
                  <a:lnTo>
                    <a:pt x="652765" y="203220"/>
                  </a:lnTo>
                  <a:cubicBezTo>
                    <a:pt x="660664" y="208844"/>
                    <a:pt x="660664" y="217962"/>
                    <a:pt x="652765" y="223585"/>
                  </a:cubicBezTo>
                  <a:lnTo>
                    <a:pt x="629996" y="239793"/>
                  </a:lnTo>
                  <a:cubicBezTo>
                    <a:pt x="622097" y="245416"/>
                    <a:pt x="609289" y="245416"/>
                    <a:pt x="601391" y="239793"/>
                  </a:cubicBezTo>
                  <a:lnTo>
                    <a:pt x="579727" y="224371"/>
                  </a:lnTo>
                  <a:cubicBezTo>
                    <a:pt x="571827" y="218748"/>
                    <a:pt x="571827" y="209632"/>
                    <a:pt x="579727" y="204008"/>
                  </a:cubicBezTo>
                  <a:lnTo>
                    <a:pt x="602496" y="187799"/>
                  </a:lnTo>
                  <a:cubicBezTo>
                    <a:pt x="606445" y="184987"/>
                    <a:pt x="611621" y="183582"/>
                    <a:pt x="616799" y="183582"/>
                  </a:cubicBezTo>
                  <a:close/>
                  <a:moveTo>
                    <a:pt x="1768430" y="181700"/>
                  </a:moveTo>
                  <a:lnTo>
                    <a:pt x="1822891" y="181700"/>
                  </a:lnTo>
                  <a:lnTo>
                    <a:pt x="1822891" y="181701"/>
                  </a:lnTo>
                  <a:lnTo>
                    <a:pt x="1877200" y="181701"/>
                  </a:lnTo>
                  <a:cubicBezTo>
                    <a:pt x="1898538" y="181700"/>
                    <a:pt x="1915835" y="194014"/>
                    <a:pt x="1915835" y="209205"/>
                  </a:cubicBezTo>
                  <a:lnTo>
                    <a:pt x="1915835" y="250864"/>
                  </a:lnTo>
                  <a:cubicBezTo>
                    <a:pt x="1915835" y="266054"/>
                    <a:pt x="1898537" y="278369"/>
                    <a:pt x="1877200" y="278369"/>
                  </a:cubicBezTo>
                  <a:lnTo>
                    <a:pt x="1822891" y="278369"/>
                  </a:lnTo>
                  <a:lnTo>
                    <a:pt x="1822737" y="278369"/>
                  </a:lnTo>
                  <a:lnTo>
                    <a:pt x="1768430" y="278369"/>
                  </a:lnTo>
                  <a:cubicBezTo>
                    <a:pt x="1747092" y="278369"/>
                    <a:pt x="1729792" y="266054"/>
                    <a:pt x="1729792" y="250864"/>
                  </a:cubicBezTo>
                  <a:cubicBezTo>
                    <a:pt x="1729794" y="236978"/>
                    <a:pt x="1729794" y="223091"/>
                    <a:pt x="1729794" y="209205"/>
                  </a:cubicBezTo>
                  <a:cubicBezTo>
                    <a:pt x="1729794" y="194014"/>
                    <a:pt x="1747092" y="181701"/>
                    <a:pt x="1768430" y="181700"/>
                  </a:cubicBezTo>
                  <a:close/>
                  <a:moveTo>
                    <a:pt x="1007335" y="181700"/>
                  </a:moveTo>
                  <a:lnTo>
                    <a:pt x="1061795" y="181700"/>
                  </a:lnTo>
                  <a:lnTo>
                    <a:pt x="1061795" y="181701"/>
                  </a:lnTo>
                  <a:lnTo>
                    <a:pt x="1114661" y="181701"/>
                  </a:lnTo>
                  <a:cubicBezTo>
                    <a:pt x="1135998" y="181700"/>
                    <a:pt x="1153297" y="194014"/>
                    <a:pt x="1153297" y="209205"/>
                  </a:cubicBezTo>
                  <a:lnTo>
                    <a:pt x="1153297" y="250864"/>
                  </a:lnTo>
                  <a:cubicBezTo>
                    <a:pt x="1153297" y="266054"/>
                    <a:pt x="1135998" y="278369"/>
                    <a:pt x="1114661" y="278369"/>
                  </a:cubicBezTo>
                  <a:lnTo>
                    <a:pt x="1061795" y="278369"/>
                  </a:lnTo>
                  <a:lnTo>
                    <a:pt x="1060197" y="278369"/>
                  </a:lnTo>
                  <a:lnTo>
                    <a:pt x="1007334" y="278369"/>
                  </a:lnTo>
                  <a:cubicBezTo>
                    <a:pt x="985995" y="278369"/>
                    <a:pt x="968698" y="266054"/>
                    <a:pt x="968698" y="250864"/>
                  </a:cubicBezTo>
                  <a:cubicBezTo>
                    <a:pt x="968698" y="236978"/>
                    <a:pt x="968698" y="223091"/>
                    <a:pt x="968699" y="209205"/>
                  </a:cubicBezTo>
                  <a:cubicBezTo>
                    <a:pt x="968699" y="194014"/>
                    <a:pt x="985995" y="181701"/>
                    <a:pt x="1007335" y="181700"/>
                  </a:cubicBezTo>
                  <a:close/>
                  <a:moveTo>
                    <a:pt x="244795" y="181700"/>
                  </a:moveTo>
                  <a:lnTo>
                    <a:pt x="299255" y="181700"/>
                  </a:lnTo>
                  <a:lnTo>
                    <a:pt x="299255" y="181701"/>
                  </a:lnTo>
                  <a:lnTo>
                    <a:pt x="353565" y="181701"/>
                  </a:lnTo>
                  <a:cubicBezTo>
                    <a:pt x="374903" y="181700"/>
                    <a:pt x="392201" y="194014"/>
                    <a:pt x="392201" y="209205"/>
                  </a:cubicBezTo>
                  <a:lnTo>
                    <a:pt x="392201" y="250864"/>
                  </a:lnTo>
                  <a:cubicBezTo>
                    <a:pt x="392201" y="266054"/>
                    <a:pt x="374903" y="278369"/>
                    <a:pt x="353565" y="278369"/>
                  </a:cubicBezTo>
                  <a:lnTo>
                    <a:pt x="299255" y="278369"/>
                  </a:lnTo>
                  <a:lnTo>
                    <a:pt x="299103" y="278369"/>
                  </a:lnTo>
                  <a:lnTo>
                    <a:pt x="244795" y="278369"/>
                  </a:lnTo>
                  <a:cubicBezTo>
                    <a:pt x="223456" y="278369"/>
                    <a:pt x="206158" y="266054"/>
                    <a:pt x="206158" y="250864"/>
                  </a:cubicBezTo>
                  <a:cubicBezTo>
                    <a:pt x="206159" y="236978"/>
                    <a:pt x="206159" y="223091"/>
                    <a:pt x="206159" y="209205"/>
                  </a:cubicBezTo>
                  <a:cubicBezTo>
                    <a:pt x="206159" y="194014"/>
                    <a:pt x="223456" y="181701"/>
                    <a:pt x="244795" y="181700"/>
                  </a:cubicBezTo>
                  <a:close/>
                  <a:moveTo>
                    <a:pt x="1510249" y="177881"/>
                  </a:moveTo>
                  <a:cubicBezTo>
                    <a:pt x="1514779" y="177881"/>
                    <a:pt x="1519311" y="179112"/>
                    <a:pt x="1522769" y="181572"/>
                  </a:cubicBezTo>
                  <a:lnTo>
                    <a:pt x="1541732" y="195071"/>
                  </a:lnTo>
                  <a:cubicBezTo>
                    <a:pt x="1548648" y="199995"/>
                    <a:pt x="1548648" y="207975"/>
                    <a:pt x="1541732" y="212898"/>
                  </a:cubicBezTo>
                  <a:lnTo>
                    <a:pt x="1517660" y="230033"/>
                  </a:lnTo>
                  <a:cubicBezTo>
                    <a:pt x="1510746" y="234955"/>
                    <a:pt x="1499536" y="234955"/>
                    <a:pt x="1492620" y="230033"/>
                  </a:cubicBezTo>
                  <a:lnTo>
                    <a:pt x="1473657" y="216534"/>
                  </a:lnTo>
                  <a:cubicBezTo>
                    <a:pt x="1466741" y="211611"/>
                    <a:pt x="1466741" y="203630"/>
                    <a:pt x="1473657" y="198708"/>
                  </a:cubicBezTo>
                  <a:lnTo>
                    <a:pt x="1497728" y="181572"/>
                  </a:lnTo>
                  <a:cubicBezTo>
                    <a:pt x="1501186" y="179111"/>
                    <a:pt x="1505717" y="177881"/>
                    <a:pt x="1510249" y="177881"/>
                  </a:cubicBezTo>
                  <a:close/>
                  <a:moveTo>
                    <a:pt x="749153" y="177881"/>
                  </a:moveTo>
                  <a:cubicBezTo>
                    <a:pt x="753685" y="177881"/>
                    <a:pt x="758215" y="179112"/>
                    <a:pt x="761673" y="181572"/>
                  </a:cubicBezTo>
                  <a:lnTo>
                    <a:pt x="780638" y="195071"/>
                  </a:lnTo>
                  <a:cubicBezTo>
                    <a:pt x="787552" y="199995"/>
                    <a:pt x="787552" y="207975"/>
                    <a:pt x="780637" y="212898"/>
                  </a:cubicBezTo>
                  <a:lnTo>
                    <a:pt x="756566" y="230033"/>
                  </a:lnTo>
                  <a:cubicBezTo>
                    <a:pt x="749650" y="234955"/>
                    <a:pt x="738440" y="234955"/>
                    <a:pt x="731525" y="230033"/>
                  </a:cubicBezTo>
                  <a:lnTo>
                    <a:pt x="712561" y="216534"/>
                  </a:lnTo>
                  <a:cubicBezTo>
                    <a:pt x="705646" y="211611"/>
                    <a:pt x="705646" y="203630"/>
                    <a:pt x="712561" y="198708"/>
                  </a:cubicBezTo>
                  <a:lnTo>
                    <a:pt x="736632" y="181572"/>
                  </a:lnTo>
                  <a:cubicBezTo>
                    <a:pt x="740091" y="179111"/>
                    <a:pt x="744622" y="177881"/>
                    <a:pt x="749153" y="177881"/>
                  </a:cubicBezTo>
                  <a:close/>
                  <a:moveTo>
                    <a:pt x="1695400" y="160147"/>
                  </a:moveTo>
                  <a:cubicBezTo>
                    <a:pt x="1699061" y="159759"/>
                    <a:pt x="1702928" y="160365"/>
                    <a:pt x="1706136" y="162056"/>
                  </a:cubicBezTo>
                  <a:lnTo>
                    <a:pt x="1723736" y="171331"/>
                  </a:lnTo>
                  <a:cubicBezTo>
                    <a:pt x="1730153" y="174712"/>
                    <a:pt x="1731504" y="181157"/>
                    <a:pt x="1726753" y="185725"/>
                  </a:cubicBezTo>
                  <a:lnTo>
                    <a:pt x="1707100" y="204621"/>
                  </a:lnTo>
                  <a:cubicBezTo>
                    <a:pt x="1702350" y="209190"/>
                    <a:pt x="1693296" y="210152"/>
                    <a:pt x="1686879" y="206770"/>
                  </a:cubicBezTo>
                  <a:lnTo>
                    <a:pt x="1669279" y="197494"/>
                  </a:lnTo>
                  <a:cubicBezTo>
                    <a:pt x="1662863" y="194112"/>
                    <a:pt x="1661511" y="187667"/>
                    <a:pt x="1666263" y="183099"/>
                  </a:cubicBezTo>
                  <a:lnTo>
                    <a:pt x="1685915" y="164202"/>
                  </a:lnTo>
                  <a:cubicBezTo>
                    <a:pt x="1688290" y="161919"/>
                    <a:pt x="1691742" y="160537"/>
                    <a:pt x="1695400" y="160147"/>
                  </a:cubicBezTo>
                  <a:close/>
                  <a:moveTo>
                    <a:pt x="934306" y="160147"/>
                  </a:moveTo>
                  <a:cubicBezTo>
                    <a:pt x="937965" y="159759"/>
                    <a:pt x="941832" y="160365"/>
                    <a:pt x="945041" y="162056"/>
                  </a:cubicBezTo>
                  <a:lnTo>
                    <a:pt x="962640" y="171331"/>
                  </a:lnTo>
                  <a:cubicBezTo>
                    <a:pt x="969057" y="174712"/>
                    <a:pt x="970408" y="181157"/>
                    <a:pt x="965657" y="185725"/>
                  </a:cubicBezTo>
                  <a:lnTo>
                    <a:pt x="946004" y="204621"/>
                  </a:lnTo>
                  <a:cubicBezTo>
                    <a:pt x="941254" y="209190"/>
                    <a:pt x="932201" y="210152"/>
                    <a:pt x="925783" y="206770"/>
                  </a:cubicBezTo>
                  <a:lnTo>
                    <a:pt x="908184" y="197494"/>
                  </a:lnTo>
                  <a:cubicBezTo>
                    <a:pt x="901767" y="194112"/>
                    <a:pt x="900416" y="187667"/>
                    <a:pt x="905167" y="183099"/>
                  </a:cubicBezTo>
                  <a:lnTo>
                    <a:pt x="924819" y="164202"/>
                  </a:lnTo>
                  <a:cubicBezTo>
                    <a:pt x="927194" y="161919"/>
                    <a:pt x="930646" y="160537"/>
                    <a:pt x="934306" y="160147"/>
                  </a:cubicBezTo>
                  <a:close/>
                  <a:moveTo>
                    <a:pt x="171766" y="160147"/>
                  </a:moveTo>
                  <a:cubicBezTo>
                    <a:pt x="175426" y="159759"/>
                    <a:pt x="179293" y="160365"/>
                    <a:pt x="182501" y="162056"/>
                  </a:cubicBezTo>
                  <a:lnTo>
                    <a:pt x="200101" y="171331"/>
                  </a:lnTo>
                  <a:cubicBezTo>
                    <a:pt x="206519" y="174712"/>
                    <a:pt x="207870" y="181157"/>
                    <a:pt x="203119" y="185725"/>
                  </a:cubicBezTo>
                  <a:lnTo>
                    <a:pt x="183466" y="204621"/>
                  </a:lnTo>
                  <a:cubicBezTo>
                    <a:pt x="178715" y="209190"/>
                    <a:pt x="169662" y="210152"/>
                    <a:pt x="163245" y="206770"/>
                  </a:cubicBezTo>
                  <a:lnTo>
                    <a:pt x="145645" y="197494"/>
                  </a:lnTo>
                  <a:cubicBezTo>
                    <a:pt x="139228" y="194112"/>
                    <a:pt x="137877" y="187667"/>
                    <a:pt x="142628" y="183099"/>
                  </a:cubicBezTo>
                  <a:lnTo>
                    <a:pt x="162281" y="164202"/>
                  </a:lnTo>
                  <a:cubicBezTo>
                    <a:pt x="164655" y="161919"/>
                    <a:pt x="168108" y="160537"/>
                    <a:pt x="171766" y="160147"/>
                  </a:cubicBezTo>
                  <a:close/>
                  <a:moveTo>
                    <a:pt x="1780212" y="154158"/>
                  </a:moveTo>
                  <a:cubicBezTo>
                    <a:pt x="1782438" y="154228"/>
                    <a:pt x="1784626" y="154903"/>
                    <a:pt x="1786249" y="156166"/>
                  </a:cubicBezTo>
                  <a:lnTo>
                    <a:pt x="1793215" y="161585"/>
                  </a:lnTo>
                  <a:cubicBezTo>
                    <a:pt x="1796462" y="164112"/>
                    <a:pt x="1796217" y="168031"/>
                    <a:pt x="1792670" y="170343"/>
                  </a:cubicBezTo>
                  <a:lnTo>
                    <a:pt x="1785057" y="175302"/>
                  </a:lnTo>
                  <a:cubicBezTo>
                    <a:pt x="1781509" y="177612"/>
                    <a:pt x="1776000" y="177439"/>
                    <a:pt x="1772754" y="174913"/>
                  </a:cubicBezTo>
                  <a:lnTo>
                    <a:pt x="1765788" y="169494"/>
                  </a:lnTo>
                  <a:cubicBezTo>
                    <a:pt x="1762542" y="166968"/>
                    <a:pt x="1762786" y="163047"/>
                    <a:pt x="1766334" y="160736"/>
                  </a:cubicBezTo>
                  <a:lnTo>
                    <a:pt x="1773948" y="155776"/>
                  </a:lnTo>
                  <a:cubicBezTo>
                    <a:pt x="1775721" y="154621"/>
                    <a:pt x="1777985" y="154088"/>
                    <a:pt x="1780212" y="154158"/>
                  </a:cubicBezTo>
                  <a:close/>
                  <a:moveTo>
                    <a:pt x="1019116" y="154158"/>
                  </a:moveTo>
                  <a:cubicBezTo>
                    <a:pt x="1021342" y="154228"/>
                    <a:pt x="1023531" y="154903"/>
                    <a:pt x="1025155" y="156166"/>
                  </a:cubicBezTo>
                  <a:lnTo>
                    <a:pt x="1032120" y="161585"/>
                  </a:lnTo>
                  <a:cubicBezTo>
                    <a:pt x="1035367" y="164112"/>
                    <a:pt x="1035122" y="168031"/>
                    <a:pt x="1031575" y="170343"/>
                  </a:cubicBezTo>
                  <a:lnTo>
                    <a:pt x="1023961" y="175302"/>
                  </a:lnTo>
                  <a:cubicBezTo>
                    <a:pt x="1020414" y="177612"/>
                    <a:pt x="1014905" y="177439"/>
                    <a:pt x="1011659" y="174913"/>
                  </a:cubicBezTo>
                  <a:lnTo>
                    <a:pt x="1004694" y="169494"/>
                  </a:lnTo>
                  <a:cubicBezTo>
                    <a:pt x="1001446" y="166968"/>
                    <a:pt x="1001691" y="163047"/>
                    <a:pt x="1005239" y="160736"/>
                  </a:cubicBezTo>
                  <a:lnTo>
                    <a:pt x="1012852" y="155776"/>
                  </a:lnTo>
                  <a:cubicBezTo>
                    <a:pt x="1014625" y="154621"/>
                    <a:pt x="1016889" y="154088"/>
                    <a:pt x="1019116" y="154158"/>
                  </a:cubicBezTo>
                  <a:close/>
                  <a:moveTo>
                    <a:pt x="256577" y="154158"/>
                  </a:moveTo>
                  <a:cubicBezTo>
                    <a:pt x="258804" y="154228"/>
                    <a:pt x="260992" y="154903"/>
                    <a:pt x="262616" y="156166"/>
                  </a:cubicBezTo>
                  <a:lnTo>
                    <a:pt x="269581" y="161585"/>
                  </a:lnTo>
                  <a:cubicBezTo>
                    <a:pt x="272827" y="164112"/>
                    <a:pt x="272583" y="168031"/>
                    <a:pt x="269036" y="170343"/>
                  </a:cubicBezTo>
                  <a:lnTo>
                    <a:pt x="261422" y="175302"/>
                  </a:lnTo>
                  <a:cubicBezTo>
                    <a:pt x="257874" y="177612"/>
                    <a:pt x="252366" y="177439"/>
                    <a:pt x="249120" y="174913"/>
                  </a:cubicBezTo>
                  <a:lnTo>
                    <a:pt x="242154" y="169494"/>
                  </a:lnTo>
                  <a:cubicBezTo>
                    <a:pt x="238908" y="166968"/>
                    <a:pt x="239152" y="163047"/>
                    <a:pt x="242701" y="160736"/>
                  </a:cubicBezTo>
                  <a:lnTo>
                    <a:pt x="250314" y="155776"/>
                  </a:lnTo>
                  <a:cubicBezTo>
                    <a:pt x="252087" y="154621"/>
                    <a:pt x="254351" y="154088"/>
                    <a:pt x="256577" y="154158"/>
                  </a:cubicBezTo>
                  <a:close/>
                  <a:moveTo>
                    <a:pt x="1873948" y="154157"/>
                  </a:moveTo>
                  <a:cubicBezTo>
                    <a:pt x="1876175" y="154227"/>
                    <a:pt x="1878364" y="154902"/>
                    <a:pt x="1879987" y="156165"/>
                  </a:cubicBezTo>
                  <a:lnTo>
                    <a:pt x="1886953" y="161585"/>
                  </a:lnTo>
                  <a:cubicBezTo>
                    <a:pt x="1890199" y="164110"/>
                    <a:pt x="1889954" y="168030"/>
                    <a:pt x="1886406" y="170341"/>
                  </a:cubicBezTo>
                  <a:lnTo>
                    <a:pt x="1878793" y="175301"/>
                  </a:lnTo>
                  <a:cubicBezTo>
                    <a:pt x="1875245" y="177611"/>
                    <a:pt x="1869738" y="177438"/>
                    <a:pt x="1866492" y="174913"/>
                  </a:cubicBezTo>
                  <a:lnTo>
                    <a:pt x="1859525" y="169492"/>
                  </a:lnTo>
                  <a:cubicBezTo>
                    <a:pt x="1856280" y="166967"/>
                    <a:pt x="1856523" y="163046"/>
                    <a:pt x="1860072" y="160736"/>
                  </a:cubicBezTo>
                  <a:lnTo>
                    <a:pt x="1867685" y="155776"/>
                  </a:lnTo>
                  <a:cubicBezTo>
                    <a:pt x="1869459" y="154621"/>
                    <a:pt x="1871723" y="154087"/>
                    <a:pt x="1873948" y="154157"/>
                  </a:cubicBezTo>
                  <a:close/>
                  <a:moveTo>
                    <a:pt x="1111410" y="154157"/>
                  </a:moveTo>
                  <a:cubicBezTo>
                    <a:pt x="1113635" y="154227"/>
                    <a:pt x="1115824" y="154902"/>
                    <a:pt x="1117447" y="156165"/>
                  </a:cubicBezTo>
                  <a:lnTo>
                    <a:pt x="1124413" y="161585"/>
                  </a:lnTo>
                  <a:cubicBezTo>
                    <a:pt x="1127661" y="164110"/>
                    <a:pt x="1127415" y="168030"/>
                    <a:pt x="1123868" y="170341"/>
                  </a:cubicBezTo>
                  <a:lnTo>
                    <a:pt x="1116255" y="175301"/>
                  </a:lnTo>
                  <a:cubicBezTo>
                    <a:pt x="1112706" y="177611"/>
                    <a:pt x="1107200" y="177438"/>
                    <a:pt x="1103953" y="174913"/>
                  </a:cubicBezTo>
                  <a:lnTo>
                    <a:pt x="1096986" y="169492"/>
                  </a:lnTo>
                  <a:cubicBezTo>
                    <a:pt x="1093740" y="166967"/>
                    <a:pt x="1093985" y="163046"/>
                    <a:pt x="1097532" y="160736"/>
                  </a:cubicBezTo>
                  <a:lnTo>
                    <a:pt x="1105145" y="155776"/>
                  </a:lnTo>
                  <a:cubicBezTo>
                    <a:pt x="1106919" y="154621"/>
                    <a:pt x="1109183" y="154087"/>
                    <a:pt x="1111410" y="154157"/>
                  </a:cubicBezTo>
                  <a:close/>
                  <a:moveTo>
                    <a:pt x="350314" y="154157"/>
                  </a:moveTo>
                  <a:cubicBezTo>
                    <a:pt x="352539" y="154227"/>
                    <a:pt x="354729" y="154902"/>
                    <a:pt x="356352" y="156165"/>
                  </a:cubicBezTo>
                  <a:lnTo>
                    <a:pt x="363319" y="161585"/>
                  </a:lnTo>
                  <a:cubicBezTo>
                    <a:pt x="366565" y="164110"/>
                    <a:pt x="366320" y="168030"/>
                    <a:pt x="362772" y="170341"/>
                  </a:cubicBezTo>
                  <a:lnTo>
                    <a:pt x="355159" y="175301"/>
                  </a:lnTo>
                  <a:cubicBezTo>
                    <a:pt x="351611" y="177611"/>
                    <a:pt x="346104" y="177438"/>
                    <a:pt x="342858" y="174913"/>
                  </a:cubicBezTo>
                  <a:lnTo>
                    <a:pt x="335891" y="169492"/>
                  </a:lnTo>
                  <a:cubicBezTo>
                    <a:pt x="332646" y="166967"/>
                    <a:pt x="332890" y="163046"/>
                    <a:pt x="336437" y="160736"/>
                  </a:cubicBezTo>
                  <a:lnTo>
                    <a:pt x="344051" y="155776"/>
                  </a:lnTo>
                  <a:cubicBezTo>
                    <a:pt x="345824" y="154621"/>
                    <a:pt x="348088" y="154087"/>
                    <a:pt x="350314" y="154157"/>
                  </a:cubicBezTo>
                  <a:close/>
                  <a:moveTo>
                    <a:pt x="1432121" y="151749"/>
                  </a:moveTo>
                  <a:cubicBezTo>
                    <a:pt x="1436120" y="151800"/>
                    <a:pt x="1440092" y="152935"/>
                    <a:pt x="1443089" y="155146"/>
                  </a:cubicBezTo>
                  <a:lnTo>
                    <a:pt x="1469149" y="174367"/>
                  </a:lnTo>
                  <a:cubicBezTo>
                    <a:pt x="1475142" y="178788"/>
                    <a:pt x="1474967" y="185830"/>
                    <a:pt x="1468758" y="190096"/>
                  </a:cubicBezTo>
                  <a:lnTo>
                    <a:pt x="1451725" y="201798"/>
                  </a:lnTo>
                  <a:cubicBezTo>
                    <a:pt x="1445516" y="206065"/>
                    <a:pt x="1435623" y="205940"/>
                    <a:pt x="1429629" y="201520"/>
                  </a:cubicBezTo>
                  <a:lnTo>
                    <a:pt x="1403569" y="182299"/>
                  </a:lnTo>
                  <a:cubicBezTo>
                    <a:pt x="1397575" y="177878"/>
                    <a:pt x="1397750" y="170836"/>
                    <a:pt x="1403961" y="166569"/>
                  </a:cubicBezTo>
                  <a:lnTo>
                    <a:pt x="1420992" y="154867"/>
                  </a:lnTo>
                  <a:cubicBezTo>
                    <a:pt x="1424096" y="152733"/>
                    <a:pt x="1428122" y="151698"/>
                    <a:pt x="1432121" y="151749"/>
                  </a:cubicBezTo>
                  <a:close/>
                  <a:moveTo>
                    <a:pt x="671025" y="151749"/>
                  </a:moveTo>
                  <a:cubicBezTo>
                    <a:pt x="675025" y="151800"/>
                    <a:pt x="678996" y="152935"/>
                    <a:pt x="681993" y="155146"/>
                  </a:cubicBezTo>
                  <a:lnTo>
                    <a:pt x="708054" y="174367"/>
                  </a:lnTo>
                  <a:cubicBezTo>
                    <a:pt x="714048" y="178788"/>
                    <a:pt x="713871" y="185830"/>
                    <a:pt x="707663" y="190096"/>
                  </a:cubicBezTo>
                  <a:lnTo>
                    <a:pt x="690631" y="201798"/>
                  </a:lnTo>
                  <a:cubicBezTo>
                    <a:pt x="684421" y="206065"/>
                    <a:pt x="674528" y="205940"/>
                    <a:pt x="668535" y="201520"/>
                  </a:cubicBezTo>
                  <a:lnTo>
                    <a:pt x="642473" y="182299"/>
                  </a:lnTo>
                  <a:cubicBezTo>
                    <a:pt x="636481" y="177878"/>
                    <a:pt x="636655" y="170836"/>
                    <a:pt x="642865" y="166569"/>
                  </a:cubicBezTo>
                  <a:lnTo>
                    <a:pt x="659897" y="154867"/>
                  </a:lnTo>
                  <a:cubicBezTo>
                    <a:pt x="663001" y="152733"/>
                    <a:pt x="667028" y="151698"/>
                    <a:pt x="671025" y="151749"/>
                  </a:cubicBezTo>
                  <a:close/>
                  <a:moveTo>
                    <a:pt x="1818650" y="141123"/>
                  </a:moveTo>
                  <a:lnTo>
                    <a:pt x="1822737" y="141123"/>
                  </a:lnTo>
                  <a:lnTo>
                    <a:pt x="1831278" y="141123"/>
                  </a:lnTo>
                  <a:cubicBezTo>
                    <a:pt x="1838601" y="141123"/>
                    <a:pt x="1844538" y="145350"/>
                    <a:pt x="1844538" y="150564"/>
                  </a:cubicBezTo>
                  <a:cubicBezTo>
                    <a:pt x="1844539" y="154492"/>
                    <a:pt x="1844539" y="158420"/>
                    <a:pt x="1844539" y="162350"/>
                  </a:cubicBezTo>
                  <a:cubicBezTo>
                    <a:pt x="1844538" y="167562"/>
                    <a:pt x="1838601" y="171789"/>
                    <a:pt x="1831279" y="171789"/>
                  </a:cubicBezTo>
                  <a:lnTo>
                    <a:pt x="1822737" y="171789"/>
                  </a:lnTo>
                  <a:lnTo>
                    <a:pt x="1818652" y="171789"/>
                  </a:lnTo>
                  <a:cubicBezTo>
                    <a:pt x="1811329" y="171789"/>
                    <a:pt x="1805392" y="167563"/>
                    <a:pt x="1805392" y="162350"/>
                  </a:cubicBezTo>
                  <a:lnTo>
                    <a:pt x="1805392" y="150563"/>
                  </a:lnTo>
                  <a:cubicBezTo>
                    <a:pt x="1805392" y="145349"/>
                    <a:pt x="1811329" y="141123"/>
                    <a:pt x="1818650" y="141123"/>
                  </a:cubicBezTo>
                  <a:close/>
                  <a:moveTo>
                    <a:pt x="1057556" y="141123"/>
                  </a:moveTo>
                  <a:lnTo>
                    <a:pt x="1060197" y="141123"/>
                  </a:lnTo>
                  <a:lnTo>
                    <a:pt x="1068739" y="141123"/>
                  </a:lnTo>
                  <a:cubicBezTo>
                    <a:pt x="1076062" y="141123"/>
                    <a:pt x="1081999" y="145350"/>
                    <a:pt x="1081999" y="150564"/>
                  </a:cubicBezTo>
                  <a:cubicBezTo>
                    <a:pt x="1081999" y="154492"/>
                    <a:pt x="1081999" y="158420"/>
                    <a:pt x="1082001" y="162350"/>
                  </a:cubicBezTo>
                  <a:cubicBezTo>
                    <a:pt x="1081999" y="167562"/>
                    <a:pt x="1076062" y="171789"/>
                    <a:pt x="1068739" y="171789"/>
                  </a:cubicBezTo>
                  <a:lnTo>
                    <a:pt x="1060197" y="171789"/>
                  </a:lnTo>
                  <a:lnTo>
                    <a:pt x="1057557" y="171789"/>
                  </a:lnTo>
                  <a:cubicBezTo>
                    <a:pt x="1050233" y="171789"/>
                    <a:pt x="1044296" y="167563"/>
                    <a:pt x="1044296" y="162350"/>
                  </a:cubicBezTo>
                  <a:lnTo>
                    <a:pt x="1044296" y="150563"/>
                  </a:lnTo>
                  <a:cubicBezTo>
                    <a:pt x="1044296" y="145349"/>
                    <a:pt x="1050233" y="141123"/>
                    <a:pt x="1057556" y="141123"/>
                  </a:cubicBezTo>
                  <a:close/>
                  <a:moveTo>
                    <a:pt x="295017" y="141123"/>
                  </a:moveTo>
                  <a:lnTo>
                    <a:pt x="299103" y="141123"/>
                  </a:lnTo>
                  <a:lnTo>
                    <a:pt x="307644" y="141123"/>
                  </a:lnTo>
                  <a:cubicBezTo>
                    <a:pt x="314968" y="141123"/>
                    <a:pt x="320905" y="145350"/>
                    <a:pt x="320905" y="150564"/>
                  </a:cubicBezTo>
                  <a:cubicBezTo>
                    <a:pt x="320905" y="154492"/>
                    <a:pt x="320905" y="158420"/>
                    <a:pt x="320905" y="162350"/>
                  </a:cubicBezTo>
                  <a:cubicBezTo>
                    <a:pt x="320905" y="167562"/>
                    <a:pt x="314968" y="171789"/>
                    <a:pt x="307644" y="171789"/>
                  </a:cubicBezTo>
                  <a:lnTo>
                    <a:pt x="299103" y="171789"/>
                  </a:lnTo>
                  <a:lnTo>
                    <a:pt x="295017" y="171789"/>
                  </a:lnTo>
                  <a:cubicBezTo>
                    <a:pt x="287693" y="171789"/>
                    <a:pt x="281756" y="167563"/>
                    <a:pt x="281756" y="162350"/>
                  </a:cubicBezTo>
                  <a:lnTo>
                    <a:pt x="281756" y="150563"/>
                  </a:lnTo>
                  <a:cubicBezTo>
                    <a:pt x="281756" y="145349"/>
                    <a:pt x="287693" y="141123"/>
                    <a:pt x="295017" y="141123"/>
                  </a:cubicBezTo>
                  <a:close/>
                  <a:moveTo>
                    <a:pt x="1460979" y="129479"/>
                  </a:moveTo>
                  <a:cubicBezTo>
                    <a:pt x="1463204" y="129549"/>
                    <a:pt x="1465393" y="130224"/>
                    <a:pt x="1467016" y="131487"/>
                  </a:cubicBezTo>
                  <a:lnTo>
                    <a:pt x="1473982" y="136906"/>
                  </a:lnTo>
                  <a:cubicBezTo>
                    <a:pt x="1477229" y="139432"/>
                    <a:pt x="1476984" y="143352"/>
                    <a:pt x="1473437" y="145663"/>
                  </a:cubicBezTo>
                  <a:lnTo>
                    <a:pt x="1465823" y="150623"/>
                  </a:lnTo>
                  <a:cubicBezTo>
                    <a:pt x="1462275" y="152933"/>
                    <a:pt x="1456767" y="152760"/>
                    <a:pt x="1453523" y="150234"/>
                  </a:cubicBezTo>
                  <a:lnTo>
                    <a:pt x="1446555" y="144814"/>
                  </a:lnTo>
                  <a:cubicBezTo>
                    <a:pt x="1443309" y="142289"/>
                    <a:pt x="1443553" y="138369"/>
                    <a:pt x="1447102" y="136058"/>
                  </a:cubicBezTo>
                  <a:lnTo>
                    <a:pt x="1454715" y="131098"/>
                  </a:lnTo>
                  <a:cubicBezTo>
                    <a:pt x="1456488" y="129943"/>
                    <a:pt x="1458752" y="129409"/>
                    <a:pt x="1460979" y="129479"/>
                  </a:cubicBezTo>
                  <a:close/>
                  <a:moveTo>
                    <a:pt x="699883" y="129479"/>
                  </a:moveTo>
                  <a:cubicBezTo>
                    <a:pt x="702109" y="129549"/>
                    <a:pt x="704297" y="130224"/>
                    <a:pt x="705920" y="131487"/>
                  </a:cubicBezTo>
                  <a:lnTo>
                    <a:pt x="712888" y="136906"/>
                  </a:lnTo>
                  <a:cubicBezTo>
                    <a:pt x="716134" y="139432"/>
                    <a:pt x="715889" y="143352"/>
                    <a:pt x="712341" y="145663"/>
                  </a:cubicBezTo>
                  <a:lnTo>
                    <a:pt x="704728" y="150623"/>
                  </a:lnTo>
                  <a:cubicBezTo>
                    <a:pt x="701179" y="152933"/>
                    <a:pt x="695673" y="152760"/>
                    <a:pt x="692427" y="150234"/>
                  </a:cubicBezTo>
                  <a:lnTo>
                    <a:pt x="685461" y="144814"/>
                  </a:lnTo>
                  <a:cubicBezTo>
                    <a:pt x="682213" y="142289"/>
                    <a:pt x="682459" y="138369"/>
                    <a:pt x="686006" y="136058"/>
                  </a:cubicBezTo>
                  <a:lnTo>
                    <a:pt x="693619" y="131098"/>
                  </a:lnTo>
                  <a:cubicBezTo>
                    <a:pt x="695394" y="129943"/>
                    <a:pt x="697658" y="129409"/>
                    <a:pt x="699883" y="129479"/>
                  </a:cubicBezTo>
                  <a:close/>
                  <a:moveTo>
                    <a:pt x="1973308" y="123652"/>
                  </a:moveTo>
                  <a:lnTo>
                    <a:pt x="1999939" y="230177"/>
                  </a:lnTo>
                  <a:lnTo>
                    <a:pt x="1929237" y="179845"/>
                  </a:lnTo>
                  <a:cubicBezTo>
                    <a:pt x="1919608" y="172991"/>
                    <a:pt x="1919608" y="161879"/>
                    <a:pt x="1929237" y="155025"/>
                  </a:cubicBezTo>
                  <a:close/>
                  <a:moveTo>
                    <a:pt x="1253990" y="100155"/>
                  </a:moveTo>
                  <a:cubicBezTo>
                    <a:pt x="1260299" y="100155"/>
                    <a:pt x="1266609" y="101869"/>
                    <a:pt x="1271424" y="105295"/>
                  </a:cubicBezTo>
                  <a:lnTo>
                    <a:pt x="1348131" y="159902"/>
                  </a:lnTo>
                  <a:cubicBezTo>
                    <a:pt x="1357760" y="166755"/>
                    <a:pt x="1357760" y="177868"/>
                    <a:pt x="1348131" y="184721"/>
                  </a:cubicBezTo>
                  <a:lnTo>
                    <a:pt x="1278273" y="234451"/>
                  </a:lnTo>
                  <a:cubicBezTo>
                    <a:pt x="1268644" y="241305"/>
                    <a:pt x="1253033" y="241305"/>
                    <a:pt x="1243405" y="234451"/>
                  </a:cubicBezTo>
                  <a:lnTo>
                    <a:pt x="1166698" y="179845"/>
                  </a:lnTo>
                  <a:cubicBezTo>
                    <a:pt x="1157070" y="172991"/>
                    <a:pt x="1157070" y="161879"/>
                    <a:pt x="1166697" y="155025"/>
                  </a:cubicBezTo>
                  <a:lnTo>
                    <a:pt x="1236555" y="105295"/>
                  </a:lnTo>
                  <a:cubicBezTo>
                    <a:pt x="1241370" y="101869"/>
                    <a:pt x="1247680" y="100155"/>
                    <a:pt x="1253990" y="100155"/>
                  </a:cubicBezTo>
                  <a:close/>
                  <a:moveTo>
                    <a:pt x="492894" y="100155"/>
                  </a:moveTo>
                  <a:cubicBezTo>
                    <a:pt x="499204" y="100155"/>
                    <a:pt x="505515" y="101869"/>
                    <a:pt x="510328" y="105295"/>
                  </a:cubicBezTo>
                  <a:lnTo>
                    <a:pt x="587035" y="159902"/>
                  </a:lnTo>
                  <a:cubicBezTo>
                    <a:pt x="596664" y="166755"/>
                    <a:pt x="596664" y="177868"/>
                    <a:pt x="587035" y="184721"/>
                  </a:cubicBezTo>
                  <a:lnTo>
                    <a:pt x="517178" y="234451"/>
                  </a:lnTo>
                  <a:cubicBezTo>
                    <a:pt x="507550" y="241305"/>
                    <a:pt x="491939" y="241305"/>
                    <a:pt x="482309" y="234451"/>
                  </a:cubicBezTo>
                  <a:lnTo>
                    <a:pt x="405602" y="179845"/>
                  </a:lnTo>
                  <a:cubicBezTo>
                    <a:pt x="395974" y="172991"/>
                    <a:pt x="395974" y="161879"/>
                    <a:pt x="405602" y="155025"/>
                  </a:cubicBezTo>
                  <a:lnTo>
                    <a:pt x="475459" y="105295"/>
                  </a:lnTo>
                  <a:cubicBezTo>
                    <a:pt x="480274" y="101869"/>
                    <a:pt x="486585" y="100155"/>
                    <a:pt x="492894" y="100155"/>
                  </a:cubicBezTo>
                  <a:close/>
                  <a:moveTo>
                    <a:pt x="1545849" y="88027"/>
                  </a:moveTo>
                  <a:cubicBezTo>
                    <a:pt x="1549059" y="87705"/>
                    <a:pt x="1552340" y="87708"/>
                    <a:pt x="1555591" y="88057"/>
                  </a:cubicBezTo>
                  <a:cubicBezTo>
                    <a:pt x="1559925" y="88520"/>
                    <a:pt x="1564203" y="89596"/>
                    <a:pt x="1568176" y="91328"/>
                  </a:cubicBezTo>
                  <a:lnTo>
                    <a:pt x="1644826" y="124737"/>
                  </a:lnTo>
                  <a:cubicBezTo>
                    <a:pt x="1660718" y="131663"/>
                    <a:pt x="1665713" y="146449"/>
                    <a:pt x="1655983" y="157763"/>
                  </a:cubicBezTo>
                  <a:lnTo>
                    <a:pt x="1629295" y="188791"/>
                  </a:lnTo>
                  <a:cubicBezTo>
                    <a:pt x="1619564" y="200104"/>
                    <a:pt x="1598792" y="203659"/>
                    <a:pt x="1582900" y="196732"/>
                  </a:cubicBezTo>
                  <a:lnTo>
                    <a:pt x="1506252" y="163323"/>
                  </a:lnTo>
                  <a:cubicBezTo>
                    <a:pt x="1490359" y="156397"/>
                    <a:pt x="1485364" y="141611"/>
                    <a:pt x="1495095" y="130296"/>
                  </a:cubicBezTo>
                  <a:lnTo>
                    <a:pt x="1521782" y="99270"/>
                  </a:lnTo>
                  <a:cubicBezTo>
                    <a:pt x="1527256" y="92906"/>
                    <a:pt x="1536222" y="88997"/>
                    <a:pt x="1545849" y="88027"/>
                  </a:cubicBezTo>
                  <a:close/>
                  <a:moveTo>
                    <a:pt x="784755" y="88027"/>
                  </a:moveTo>
                  <a:cubicBezTo>
                    <a:pt x="787963" y="87705"/>
                    <a:pt x="791244" y="87708"/>
                    <a:pt x="794496" y="88057"/>
                  </a:cubicBezTo>
                  <a:cubicBezTo>
                    <a:pt x="798830" y="88520"/>
                    <a:pt x="803109" y="89596"/>
                    <a:pt x="807080" y="91328"/>
                  </a:cubicBezTo>
                  <a:lnTo>
                    <a:pt x="883731" y="124737"/>
                  </a:lnTo>
                  <a:cubicBezTo>
                    <a:pt x="899622" y="131663"/>
                    <a:pt x="904618" y="146449"/>
                    <a:pt x="894887" y="157763"/>
                  </a:cubicBezTo>
                  <a:lnTo>
                    <a:pt x="868201" y="188791"/>
                  </a:lnTo>
                  <a:cubicBezTo>
                    <a:pt x="858468" y="200104"/>
                    <a:pt x="837698" y="203659"/>
                    <a:pt x="821805" y="196732"/>
                  </a:cubicBezTo>
                  <a:lnTo>
                    <a:pt x="745156" y="163323"/>
                  </a:lnTo>
                  <a:cubicBezTo>
                    <a:pt x="729264" y="156397"/>
                    <a:pt x="724268" y="141611"/>
                    <a:pt x="733999" y="130296"/>
                  </a:cubicBezTo>
                  <a:lnTo>
                    <a:pt x="760686" y="99270"/>
                  </a:lnTo>
                  <a:cubicBezTo>
                    <a:pt x="766160" y="92906"/>
                    <a:pt x="775127" y="88997"/>
                    <a:pt x="784755" y="88027"/>
                  </a:cubicBezTo>
                  <a:close/>
                  <a:moveTo>
                    <a:pt x="1484515" y="80916"/>
                  </a:moveTo>
                  <a:cubicBezTo>
                    <a:pt x="1487884" y="81209"/>
                    <a:pt x="1491095" y="82417"/>
                    <a:pt x="1493351" y="84469"/>
                  </a:cubicBezTo>
                  <a:lnTo>
                    <a:pt x="1503035" y="93281"/>
                  </a:lnTo>
                  <a:cubicBezTo>
                    <a:pt x="1507548" y="97388"/>
                    <a:pt x="1506529" y="103321"/>
                    <a:pt x="1500760" y="106533"/>
                  </a:cubicBezTo>
                  <a:lnTo>
                    <a:pt x="1487719" y="113795"/>
                  </a:lnTo>
                  <a:cubicBezTo>
                    <a:pt x="1481951" y="117007"/>
                    <a:pt x="1473617" y="116282"/>
                    <a:pt x="1469105" y="112176"/>
                  </a:cubicBezTo>
                  <a:lnTo>
                    <a:pt x="1459422" y="103364"/>
                  </a:lnTo>
                  <a:cubicBezTo>
                    <a:pt x="1454910" y="99258"/>
                    <a:pt x="1455928" y="93325"/>
                    <a:pt x="1461697" y="90113"/>
                  </a:cubicBezTo>
                  <a:lnTo>
                    <a:pt x="1474737" y="82851"/>
                  </a:lnTo>
                  <a:cubicBezTo>
                    <a:pt x="1477621" y="81245"/>
                    <a:pt x="1481147" y="80623"/>
                    <a:pt x="1484515" y="80916"/>
                  </a:cubicBezTo>
                  <a:close/>
                  <a:moveTo>
                    <a:pt x="723420" y="80916"/>
                  </a:moveTo>
                  <a:cubicBezTo>
                    <a:pt x="726789" y="81209"/>
                    <a:pt x="730000" y="82417"/>
                    <a:pt x="732256" y="84469"/>
                  </a:cubicBezTo>
                  <a:lnTo>
                    <a:pt x="741939" y="93281"/>
                  </a:lnTo>
                  <a:cubicBezTo>
                    <a:pt x="746453" y="97388"/>
                    <a:pt x="745433" y="103321"/>
                    <a:pt x="739665" y="106533"/>
                  </a:cubicBezTo>
                  <a:lnTo>
                    <a:pt x="726624" y="113795"/>
                  </a:lnTo>
                  <a:cubicBezTo>
                    <a:pt x="720857" y="117007"/>
                    <a:pt x="712522" y="116282"/>
                    <a:pt x="708010" y="112176"/>
                  </a:cubicBezTo>
                  <a:lnTo>
                    <a:pt x="698326" y="103364"/>
                  </a:lnTo>
                  <a:cubicBezTo>
                    <a:pt x="693814" y="99258"/>
                    <a:pt x="694832" y="93325"/>
                    <a:pt x="700601" y="90113"/>
                  </a:cubicBezTo>
                  <a:lnTo>
                    <a:pt x="713641" y="82851"/>
                  </a:lnTo>
                  <a:cubicBezTo>
                    <a:pt x="716526" y="81245"/>
                    <a:pt x="720051" y="80623"/>
                    <a:pt x="723420" y="80916"/>
                  </a:cubicBezTo>
                  <a:close/>
                  <a:moveTo>
                    <a:pt x="1402484" y="80876"/>
                  </a:moveTo>
                  <a:cubicBezTo>
                    <a:pt x="1409164" y="81458"/>
                    <a:pt x="1415531" y="83853"/>
                    <a:pt x="1420005" y="87923"/>
                  </a:cubicBezTo>
                  <a:lnTo>
                    <a:pt x="1439204" y="105395"/>
                  </a:lnTo>
                  <a:cubicBezTo>
                    <a:pt x="1448152" y="113536"/>
                    <a:pt x="1446133" y="125300"/>
                    <a:pt x="1434696" y="131669"/>
                  </a:cubicBezTo>
                  <a:lnTo>
                    <a:pt x="1393496" y="154611"/>
                  </a:lnTo>
                  <a:cubicBezTo>
                    <a:pt x="1382058" y="160979"/>
                    <a:pt x="1365534" y="159542"/>
                    <a:pt x="1356587" y="151401"/>
                  </a:cubicBezTo>
                  <a:lnTo>
                    <a:pt x="1337387" y="133928"/>
                  </a:lnTo>
                  <a:cubicBezTo>
                    <a:pt x="1328441" y="125787"/>
                    <a:pt x="1330460" y="114024"/>
                    <a:pt x="1341896" y="107655"/>
                  </a:cubicBezTo>
                  <a:lnTo>
                    <a:pt x="1383096" y="84712"/>
                  </a:lnTo>
                  <a:cubicBezTo>
                    <a:pt x="1388815" y="81528"/>
                    <a:pt x="1395806" y="80296"/>
                    <a:pt x="1402484" y="80876"/>
                  </a:cubicBezTo>
                  <a:close/>
                  <a:moveTo>
                    <a:pt x="641390" y="80876"/>
                  </a:moveTo>
                  <a:cubicBezTo>
                    <a:pt x="648068" y="81458"/>
                    <a:pt x="654436" y="83853"/>
                    <a:pt x="658909" y="87923"/>
                  </a:cubicBezTo>
                  <a:lnTo>
                    <a:pt x="678109" y="105395"/>
                  </a:lnTo>
                  <a:cubicBezTo>
                    <a:pt x="687056" y="113536"/>
                    <a:pt x="685037" y="125300"/>
                    <a:pt x="673601" y="131669"/>
                  </a:cubicBezTo>
                  <a:lnTo>
                    <a:pt x="632401" y="154611"/>
                  </a:lnTo>
                  <a:cubicBezTo>
                    <a:pt x="620964" y="160979"/>
                    <a:pt x="604438" y="159542"/>
                    <a:pt x="595492" y="151401"/>
                  </a:cubicBezTo>
                  <a:lnTo>
                    <a:pt x="576292" y="133928"/>
                  </a:lnTo>
                  <a:cubicBezTo>
                    <a:pt x="567346" y="125787"/>
                    <a:pt x="569364" y="114024"/>
                    <a:pt x="580802" y="107655"/>
                  </a:cubicBezTo>
                  <a:lnTo>
                    <a:pt x="622002" y="84712"/>
                  </a:lnTo>
                  <a:cubicBezTo>
                    <a:pt x="627720" y="81528"/>
                    <a:pt x="634710" y="80296"/>
                    <a:pt x="641390" y="80876"/>
                  </a:cubicBezTo>
                  <a:close/>
                  <a:moveTo>
                    <a:pt x="1916315" y="71466"/>
                  </a:moveTo>
                  <a:cubicBezTo>
                    <a:pt x="1919700" y="71466"/>
                    <a:pt x="1923084" y="72385"/>
                    <a:pt x="1925666" y="74223"/>
                  </a:cubicBezTo>
                  <a:lnTo>
                    <a:pt x="1963138" y="100897"/>
                  </a:lnTo>
                  <a:cubicBezTo>
                    <a:pt x="1968302" y="104573"/>
                    <a:pt x="1968301" y="110533"/>
                    <a:pt x="1963138" y="114210"/>
                  </a:cubicBezTo>
                  <a:lnTo>
                    <a:pt x="1910881" y="151409"/>
                  </a:lnTo>
                  <a:cubicBezTo>
                    <a:pt x="1905716" y="155085"/>
                    <a:pt x="1897343" y="155086"/>
                    <a:pt x="1892179" y="151409"/>
                  </a:cubicBezTo>
                  <a:lnTo>
                    <a:pt x="1854708" y="124736"/>
                  </a:lnTo>
                  <a:cubicBezTo>
                    <a:pt x="1849545" y="121059"/>
                    <a:pt x="1849545" y="115099"/>
                    <a:pt x="1854708" y="111422"/>
                  </a:cubicBezTo>
                  <a:lnTo>
                    <a:pt x="1906964" y="74223"/>
                  </a:lnTo>
                  <a:cubicBezTo>
                    <a:pt x="1909546" y="72385"/>
                    <a:pt x="1912931" y="71466"/>
                    <a:pt x="1916315" y="71466"/>
                  </a:cubicBezTo>
                  <a:close/>
                  <a:moveTo>
                    <a:pt x="1153776" y="71466"/>
                  </a:moveTo>
                  <a:cubicBezTo>
                    <a:pt x="1157162" y="71466"/>
                    <a:pt x="1160546" y="72385"/>
                    <a:pt x="1163128" y="74223"/>
                  </a:cubicBezTo>
                  <a:lnTo>
                    <a:pt x="1200598" y="100897"/>
                  </a:lnTo>
                  <a:cubicBezTo>
                    <a:pt x="1205763" y="104573"/>
                    <a:pt x="1205762" y="110533"/>
                    <a:pt x="1200598" y="114210"/>
                  </a:cubicBezTo>
                  <a:lnTo>
                    <a:pt x="1148342" y="151409"/>
                  </a:lnTo>
                  <a:cubicBezTo>
                    <a:pt x="1143177" y="155085"/>
                    <a:pt x="1134805" y="155086"/>
                    <a:pt x="1129639" y="151409"/>
                  </a:cubicBezTo>
                  <a:lnTo>
                    <a:pt x="1092169" y="124736"/>
                  </a:lnTo>
                  <a:cubicBezTo>
                    <a:pt x="1087005" y="121059"/>
                    <a:pt x="1087005" y="115099"/>
                    <a:pt x="1092169" y="111422"/>
                  </a:cubicBezTo>
                  <a:lnTo>
                    <a:pt x="1144424" y="74223"/>
                  </a:lnTo>
                  <a:cubicBezTo>
                    <a:pt x="1147008" y="72385"/>
                    <a:pt x="1150392" y="71466"/>
                    <a:pt x="1153776" y="71466"/>
                  </a:cubicBezTo>
                  <a:close/>
                  <a:moveTo>
                    <a:pt x="392681" y="71466"/>
                  </a:moveTo>
                  <a:cubicBezTo>
                    <a:pt x="396066" y="71466"/>
                    <a:pt x="399450" y="72385"/>
                    <a:pt x="402032" y="74223"/>
                  </a:cubicBezTo>
                  <a:lnTo>
                    <a:pt x="439504" y="100897"/>
                  </a:lnTo>
                  <a:cubicBezTo>
                    <a:pt x="444668" y="104573"/>
                    <a:pt x="444667" y="110533"/>
                    <a:pt x="439504" y="114210"/>
                  </a:cubicBezTo>
                  <a:lnTo>
                    <a:pt x="387247" y="151409"/>
                  </a:lnTo>
                  <a:cubicBezTo>
                    <a:pt x="382083" y="155085"/>
                    <a:pt x="373709" y="155086"/>
                    <a:pt x="368545" y="151409"/>
                  </a:cubicBezTo>
                  <a:lnTo>
                    <a:pt x="331075" y="124736"/>
                  </a:lnTo>
                  <a:cubicBezTo>
                    <a:pt x="325909" y="121059"/>
                    <a:pt x="325909" y="115099"/>
                    <a:pt x="331075" y="111422"/>
                  </a:cubicBezTo>
                  <a:lnTo>
                    <a:pt x="383330" y="74223"/>
                  </a:lnTo>
                  <a:cubicBezTo>
                    <a:pt x="385912" y="72385"/>
                    <a:pt x="389297" y="71466"/>
                    <a:pt x="392681" y="71466"/>
                  </a:cubicBezTo>
                  <a:close/>
                  <a:moveTo>
                    <a:pt x="1626264" y="71402"/>
                  </a:moveTo>
                  <a:cubicBezTo>
                    <a:pt x="1628609" y="71861"/>
                    <a:pt x="1630709" y="72958"/>
                    <a:pt x="1632008" y="74582"/>
                  </a:cubicBezTo>
                  <a:lnTo>
                    <a:pt x="1639273" y="83682"/>
                  </a:lnTo>
                  <a:cubicBezTo>
                    <a:pt x="1641868" y="86929"/>
                    <a:pt x="1640272" y="91062"/>
                    <a:pt x="1635707" y="92909"/>
                  </a:cubicBezTo>
                  <a:lnTo>
                    <a:pt x="1623189" y="97975"/>
                  </a:lnTo>
                  <a:cubicBezTo>
                    <a:pt x="1618624" y="99822"/>
                    <a:pt x="1612820" y="98685"/>
                    <a:pt x="1610225" y="95436"/>
                  </a:cubicBezTo>
                  <a:lnTo>
                    <a:pt x="1602960" y="86338"/>
                  </a:lnTo>
                  <a:cubicBezTo>
                    <a:pt x="1600365" y="83089"/>
                    <a:pt x="1601961" y="78957"/>
                    <a:pt x="1606525" y="77110"/>
                  </a:cubicBezTo>
                  <a:lnTo>
                    <a:pt x="1619044" y="72044"/>
                  </a:lnTo>
                  <a:cubicBezTo>
                    <a:pt x="1621326" y="71121"/>
                    <a:pt x="1623917" y="70942"/>
                    <a:pt x="1626264" y="71402"/>
                  </a:cubicBezTo>
                  <a:close/>
                  <a:moveTo>
                    <a:pt x="865169" y="71402"/>
                  </a:moveTo>
                  <a:cubicBezTo>
                    <a:pt x="867515" y="71861"/>
                    <a:pt x="869614" y="72958"/>
                    <a:pt x="870912" y="74582"/>
                  </a:cubicBezTo>
                  <a:lnTo>
                    <a:pt x="878177" y="83682"/>
                  </a:lnTo>
                  <a:cubicBezTo>
                    <a:pt x="880772" y="86929"/>
                    <a:pt x="879176" y="91062"/>
                    <a:pt x="874612" y="92909"/>
                  </a:cubicBezTo>
                  <a:lnTo>
                    <a:pt x="862093" y="97975"/>
                  </a:lnTo>
                  <a:cubicBezTo>
                    <a:pt x="857529" y="99822"/>
                    <a:pt x="851725" y="98685"/>
                    <a:pt x="849130" y="95436"/>
                  </a:cubicBezTo>
                  <a:lnTo>
                    <a:pt x="841864" y="86338"/>
                  </a:lnTo>
                  <a:cubicBezTo>
                    <a:pt x="839269" y="83089"/>
                    <a:pt x="840867" y="78957"/>
                    <a:pt x="845430" y="77110"/>
                  </a:cubicBezTo>
                  <a:lnTo>
                    <a:pt x="857948" y="72044"/>
                  </a:lnTo>
                  <a:cubicBezTo>
                    <a:pt x="860230" y="71121"/>
                    <a:pt x="862822" y="70942"/>
                    <a:pt x="865169" y="71402"/>
                  </a:cubicBezTo>
                  <a:close/>
                  <a:moveTo>
                    <a:pt x="1217695" y="67088"/>
                  </a:moveTo>
                  <a:lnTo>
                    <a:pt x="1233411" y="67088"/>
                  </a:lnTo>
                  <a:cubicBezTo>
                    <a:pt x="1240736" y="67088"/>
                    <a:pt x="1246673" y="71313"/>
                    <a:pt x="1246673" y="76527"/>
                  </a:cubicBezTo>
                  <a:cubicBezTo>
                    <a:pt x="1246673" y="80457"/>
                    <a:pt x="1246672" y="84385"/>
                    <a:pt x="1246672" y="88313"/>
                  </a:cubicBezTo>
                  <a:cubicBezTo>
                    <a:pt x="1246673" y="93527"/>
                    <a:pt x="1240736" y="97752"/>
                    <a:pt x="1233411" y="97752"/>
                  </a:cubicBezTo>
                  <a:lnTo>
                    <a:pt x="1217697" y="97754"/>
                  </a:lnTo>
                  <a:cubicBezTo>
                    <a:pt x="1210372" y="97754"/>
                    <a:pt x="1204435" y="93527"/>
                    <a:pt x="1204435" y="88313"/>
                  </a:cubicBezTo>
                  <a:lnTo>
                    <a:pt x="1204435" y="76527"/>
                  </a:lnTo>
                  <a:cubicBezTo>
                    <a:pt x="1204435" y="71313"/>
                    <a:pt x="1210372" y="67088"/>
                    <a:pt x="1217695" y="67088"/>
                  </a:cubicBezTo>
                  <a:close/>
                  <a:moveTo>
                    <a:pt x="456600" y="67088"/>
                  </a:moveTo>
                  <a:lnTo>
                    <a:pt x="472316" y="67088"/>
                  </a:lnTo>
                  <a:cubicBezTo>
                    <a:pt x="479640" y="67088"/>
                    <a:pt x="485577" y="71313"/>
                    <a:pt x="485577" y="76527"/>
                  </a:cubicBezTo>
                  <a:cubicBezTo>
                    <a:pt x="485577" y="80457"/>
                    <a:pt x="485577" y="84385"/>
                    <a:pt x="485577" y="88313"/>
                  </a:cubicBezTo>
                  <a:cubicBezTo>
                    <a:pt x="485577" y="93527"/>
                    <a:pt x="479640" y="97752"/>
                    <a:pt x="472316" y="97752"/>
                  </a:cubicBezTo>
                  <a:lnTo>
                    <a:pt x="456601" y="97754"/>
                  </a:lnTo>
                  <a:cubicBezTo>
                    <a:pt x="449277" y="97754"/>
                    <a:pt x="443340" y="93527"/>
                    <a:pt x="443340" y="88313"/>
                  </a:cubicBezTo>
                  <a:lnTo>
                    <a:pt x="443340" y="76527"/>
                  </a:lnTo>
                  <a:cubicBezTo>
                    <a:pt x="443340" y="71313"/>
                    <a:pt x="449277" y="67088"/>
                    <a:pt x="456600" y="67088"/>
                  </a:cubicBezTo>
                  <a:close/>
                  <a:moveTo>
                    <a:pt x="1707367" y="57716"/>
                  </a:moveTo>
                  <a:cubicBezTo>
                    <a:pt x="1714873" y="57509"/>
                    <a:pt x="1722486" y="59341"/>
                    <a:pt x="1728433" y="63260"/>
                  </a:cubicBezTo>
                  <a:lnTo>
                    <a:pt x="1788642" y="102941"/>
                  </a:lnTo>
                  <a:cubicBezTo>
                    <a:pt x="1800535" y="110779"/>
                    <a:pt x="1801249" y="123997"/>
                    <a:pt x="1790240" y="132463"/>
                  </a:cubicBezTo>
                  <a:lnTo>
                    <a:pt x="1760043" y="155680"/>
                  </a:lnTo>
                  <a:cubicBezTo>
                    <a:pt x="1749033" y="164146"/>
                    <a:pt x="1730467" y="164655"/>
                    <a:pt x="1718574" y="156816"/>
                  </a:cubicBezTo>
                  <a:lnTo>
                    <a:pt x="1658364" y="117136"/>
                  </a:lnTo>
                  <a:cubicBezTo>
                    <a:pt x="1646472" y="109297"/>
                    <a:pt x="1645758" y="96081"/>
                    <a:pt x="1656768" y="87616"/>
                  </a:cubicBezTo>
                  <a:lnTo>
                    <a:pt x="1686963" y="64397"/>
                  </a:lnTo>
                  <a:cubicBezTo>
                    <a:pt x="1692469" y="60164"/>
                    <a:pt x="1699863" y="57920"/>
                    <a:pt x="1707367" y="57716"/>
                  </a:cubicBezTo>
                  <a:close/>
                  <a:moveTo>
                    <a:pt x="946272" y="57716"/>
                  </a:moveTo>
                  <a:cubicBezTo>
                    <a:pt x="953777" y="57509"/>
                    <a:pt x="961392" y="59341"/>
                    <a:pt x="967339" y="63260"/>
                  </a:cubicBezTo>
                  <a:lnTo>
                    <a:pt x="1027547" y="102941"/>
                  </a:lnTo>
                  <a:cubicBezTo>
                    <a:pt x="1039439" y="110779"/>
                    <a:pt x="1040155" y="123997"/>
                    <a:pt x="1029144" y="132463"/>
                  </a:cubicBezTo>
                  <a:lnTo>
                    <a:pt x="998948" y="155680"/>
                  </a:lnTo>
                  <a:cubicBezTo>
                    <a:pt x="987938" y="164146"/>
                    <a:pt x="969373" y="164655"/>
                    <a:pt x="957479" y="156816"/>
                  </a:cubicBezTo>
                  <a:lnTo>
                    <a:pt x="897270" y="117136"/>
                  </a:lnTo>
                  <a:cubicBezTo>
                    <a:pt x="885378" y="109297"/>
                    <a:pt x="884662" y="96081"/>
                    <a:pt x="895672" y="87616"/>
                  </a:cubicBezTo>
                  <a:lnTo>
                    <a:pt x="925869" y="64397"/>
                  </a:lnTo>
                  <a:cubicBezTo>
                    <a:pt x="931374" y="60164"/>
                    <a:pt x="938769" y="57920"/>
                    <a:pt x="946272" y="57716"/>
                  </a:cubicBezTo>
                  <a:close/>
                  <a:moveTo>
                    <a:pt x="183733" y="57716"/>
                  </a:moveTo>
                  <a:cubicBezTo>
                    <a:pt x="191238" y="57509"/>
                    <a:pt x="198853" y="59341"/>
                    <a:pt x="204800" y="63260"/>
                  </a:cubicBezTo>
                  <a:lnTo>
                    <a:pt x="265008" y="102941"/>
                  </a:lnTo>
                  <a:cubicBezTo>
                    <a:pt x="276900" y="110779"/>
                    <a:pt x="277615" y="123997"/>
                    <a:pt x="266606" y="132463"/>
                  </a:cubicBezTo>
                  <a:lnTo>
                    <a:pt x="236409" y="155680"/>
                  </a:lnTo>
                  <a:cubicBezTo>
                    <a:pt x="225399" y="164146"/>
                    <a:pt x="206833" y="164655"/>
                    <a:pt x="194941" y="156816"/>
                  </a:cubicBezTo>
                  <a:lnTo>
                    <a:pt x="141718" y="121741"/>
                  </a:lnTo>
                  <a:lnTo>
                    <a:pt x="154323" y="71323"/>
                  </a:lnTo>
                  <a:lnTo>
                    <a:pt x="163329" y="64397"/>
                  </a:lnTo>
                  <a:cubicBezTo>
                    <a:pt x="168836" y="60164"/>
                    <a:pt x="176229" y="57920"/>
                    <a:pt x="183733" y="57716"/>
                  </a:cubicBezTo>
                  <a:close/>
                  <a:moveTo>
                    <a:pt x="1413310" y="52358"/>
                  </a:moveTo>
                  <a:cubicBezTo>
                    <a:pt x="1415536" y="52428"/>
                    <a:pt x="1417724" y="53103"/>
                    <a:pt x="1419347" y="54366"/>
                  </a:cubicBezTo>
                  <a:lnTo>
                    <a:pt x="1426313" y="59786"/>
                  </a:lnTo>
                  <a:cubicBezTo>
                    <a:pt x="1429559" y="62312"/>
                    <a:pt x="1429315" y="66231"/>
                    <a:pt x="1425768" y="68543"/>
                  </a:cubicBezTo>
                  <a:lnTo>
                    <a:pt x="1418154" y="73502"/>
                  </a:lnTo>
                  <a:cubicBezTo>
                    <a:pt x="1414606" y="75814"/>
                    <a:pt x="1409100" y="75638"/>
                    <a:pt x="1405854" y="73113"/>
                  </a:cubicBezTo>
                  <a:lnTo>
                    <a:pt x="1398886" y="67694"/>
                  </a:lnTo>
                  <a:cubicBezTo>
                    <a:pt x="1395640" y="65167"/>
                    <a:pt x="1395884" y="61247"/>
                    <a:pt x="1399433" y="58936"/>
                  </a:cubicBezTo>
                  <a:lnTo>
                    <a:pt x="1407046" y="53978"/>
                  </a:lnTo>
                  <a:cubicBezTo>
                    <a:pt x="1408820" y="52821"/>
                    <a:pt x="1411084" y="52288"/>
                    <a:pt x="1413310" y="52358"/>
                  </a:cubicBezTo>
                  <a:close/>
                  <a:moveTo>
                    <a:pt x="652214" y="52358"/>
                  </a:moveTo>
                  <a:cubicBezTo>
                    <a:pt x="654440" y="52428"/>
                    <a:pt x="656629" y="53103"/>
                    <a:pt x="658252" y="54366"/>
                  </a:cubicBezTo>
                  <a:lnTo>
                    <a:pt x="665219" y="59786"/>
                  </a:lnTo>
                  <a:cubicBezTo>
                    <a:pt x="668465" y="62312"/>
                    <a:pt x="668220" y="66231"/>
                    <a:pt x="664673" y="68543"/>
                  </a:cubicBezTo>
                  <a:lnTo>
                    <a:pt x="657059" y="73502"/>
                  </a:lnTo>
                  <a:cubicBezTo>
                    <a:pt x="653512" y="75814"/>
                    <a:pt x="648004" y="75638"/>
                    <a:pt x="644759" y="73113"/>
                  </a:cubicBezTo>
                  <a:lnTo>
                    <a:pt x="637792" y="67694"/>
                  </a:lnTo>
                  <a:cubicBezTo>
                    <a:pt x="634546" y="65167"/>
                    <a:pt x="634790" y="61247"/>
                    <a:pt x="638337" y="58936"/>
                  </a:cubicBezTo>
                  <a:lnTo>
                    <a:pt x="645950" y="53978"/>
                  </a:lnTo>
                  <a:cubicBezTo>
                    <a:pt x="647726" y="52821"/>
                    <a:pt x="649989" y="52288"/>
                    <a:pt x="652214" y="52358"/>
                  </a:cubicBezTo>
                  <a:close/>
                  <a:moveTo>
                    <a:pt x="1950507" y="48245"/>
                  </a:moveTo>
                  <a:lnTo>
                    <a:pt x="1954815" y="49678"/>
                  </a:lnTo>
                  <a:lnTo>
                    <a:pt x="1959128" y="66930"/>
                  </a:lnTo>
                  <a:lnTo>
                    <a:pt x="1955351" y="69389"/>
                  </a:lnTo>
                  <a:cubicBezTo>
                    <a:pt x="1951803" y="71699"/>
                    <a:pt x="1946298" y="71525"/>
                    <a:pt x="1943051" y="69001"/>
                  </a:cubicBezTo>
                  <a:lnTo>
                    <a:pt x="1936083" y="63580"/>
                  </a:lnTo>
                  <a:cubicBezTo>
                    <a:pt x="1932838" y="61055"/>
                    <a:pt x="1933081" y="57134"/>
                    <a:pt x="1936629" y="54823"/>
                  </a:cubicBezTo>
                  <a:lnTo>
                    <a:pt x="1944243" y="49864"/>
                  </a:lnTo>
                  <a:cubicBezTo>
                    <a:pt x="1946017" y="48709"/>
                    <a:pt x="1948281" y="48175"/>
                    <a:pt x="1950507" y="48245"/>
                  </a:cubicBezTo>
                  <a:close/>
                  <a:moveTo>
                    <a:pt x="1187968" y="48245"/>
                  </a:moveTo>
                  <a:cubicBezTo>
                    <a:pt x="1190195" y="48315"/>
                    <a:pt x="1192382" y="48990"/>
                    <a:pt x="1194005" y="50253"/>
                  </a:cubicBezTo>
                  <a:lnTo>
                    <a:pt x="1200972" y="55673"/>
                  </a:lnTo>
                  <a:cubicBezTo>
                    <a:pt x="1204219" y="58199"/>
                    <a:pt x="1203973" y="62118"/>
                    <a:pt x="1200427" y="64429"/>
                  </a:cubicBezTo>
                  <a:lnTo>
                    <a:pt x="1192813" y="69389"/>
                  </a:lnTo>
                  <a:cubicBezTo>
                    <a:pt x="1189265" y="71699"/>
                    <a:pt x="1183758" y="71525"/>
                    <a:pt x="1180512" y="69001"/>
                  </a:cubicBezTo>
                  <a:lnTo>
                    <a:pt x="1173545" y="63580"/>
                  </a:lnTo>
                  <a:cubicBezTo>
                    <a:pt x="1170299" y="61055"/>
                    <a:pt x="1170543" y="57134"/>
                    <a:pt x="1174090" y="54823"/>
                  </a:cubicBezTo>
                  <a:lnTo>
                    <a:pt x="1181705" y="49864"/>
                  </a:lnTo>
                  <a:cubicBezTo>
                    <a:pt x="1183479" y="48709"/>
                    <a:pt x="1185742" y="48175"/>
                    <a:pt x="1187968" y="48245"/>
                  </a:cubicBezTo>
                  <a:close/>
                  <a:moveTo>
                    <a:pt x="426874" y="48245"/>
                  </a:moveTo>
                  <a:cubicBezTo>
                    <a:pt x="429100" y="48315"/>
                    <a:pt x="431288" y="48990"/>
                    <a:pt x="432910" y="50253"/>
                  </a:cubicBezTo>
                  <a:lnTo>
                    <a:pt x="439877" y="55673"/>
                  </a:lnTo>
                  <a:cubicBezTo>
                    <a:pt x="443123" y="58199"/>
                    <a:pt x="442879" y="62118"/>
                    <a:pt x="439332" y="64429"/>
                  </a:cubicBezTo>
                  <a:lnTo>
                    <a:pt x="431717" y="69389"/>
                  </a:lnTo>
                  <a:cubicBezTo>
                    <a:pt x="428170" y="71699"/>
                    <a:pt x="422662" y="71525"/>
                    <a:pt x="419416" y="69001"/>
                  </a:cubicBezTo>
                  <a:lnTo>
                    <a:pt x="412449" y="63580"/>
                  </a:lnTo>
                  <a:cubicBezTo>
                    <a:pt x="409204" y="61055"/>
                    <a:pt x="409447" y="57134"/>
                    <a:pt x="412994" y="54823"/>
                  </a:cubicBezTo>
                  <a:lnTo>
                    <a:pt x="420609" y="49864"/>
                  </a:lnTo>
                  <a:cubicBezTo>
                    <a:pt x="422383" y="48709"/>
                    <a:pt x="424647" y="48175"/>
                    <a:pt x="426874" y="48245"/>
                  </a:cubicBezTo>
                  <a:close/>
                  <a:moveTo>
                    <a:pt x="1582667" y="38368"/>
                  </a:moveTo>
                  <a:cubicBezTo>
                    <a:pt x="1585967" y="38524"/>
                    <a:pt x="1589181" y="39576"/>
                    <a:pt x="1591531" y="41487"/>
                  </a:cubicBezTo>
                  <a:lnTo>
                    <a:pt x="1604420" y="51969"/>
                  </a:lnTo>
                  <a:cubicBezTo>
                    <a:pt x="1609118" y="55789"/>
                    <a:pt x="1608575" y="61601"/>
                    <a:pt x="1603208" y="64946"/>
                  </a:cubicBezTo>
                  <a:lnTo>
                    <a:pt x="1584653" y="76507"/>
                  </a:lnTo>
                  <a:cubicBezTo>
                    <a:pt x="1579286" y="79852"/>
                    <a:pt x="1571123" y="79466"/>
                    <a:pt x="1566422" y="75643"/>
                  </a:cubicBezTo>
                  <a:lnTo>
                    <a:pt x="1553535" y="65162"/>
                  </a:lnTo>
                  <a:cubicBezTo>
                    <a:pt x="1548836" y="61341"/>
                    <a:pt x="1549379" y="55531"/>
                    <a:pt x="1554747" y="52187"/>
                  </a:cubicBezTo>
                  <a:lnTo>
                    <a:pt x="1573302" y="40625"/>
                  </a:lnTo>
                  <a:cubicBezTo>
                    <a:pt x="1575987" y="38952"/>
                    <a:pt x="1579369" y="38213"/>
                    <a:pt x="1582667" y="38368"/>
                  </a:cubicBezTo>
                  <a:close/>
                  <a:moveTo>
                    <a:pt x="821572" y="38368"/>
                  </a:moveTo>
                  <a:cubicBezTo>
                    <a:pt x="824871" y="38524"/>
                    <a:pt x="828087" y="39576"/>
                    <a:pt x="830437" y="41487"/>
                  </a:cubicBezTo>
                  <a:lnTo>
                    <a:pt x="843324" y="51969"/>
                  </a:lnTo>
                  <a:cubicBezTo>
                    <a:pt x="848024" y="55789"/>
                    <a:pt x="847481" y="61601"/>
                    <a:pt x="842112" y="64946"/>
                  </a:cubicBezTo>
                  <a:lnTo>
                    <a:pt x="823559" y="76507"/>
                  </a:lnTo>
                  <a:cubicBezTo>
                    <a:pt x="818190" y="79852"/>
                    <a:pt x="810028" y="79466"/>
                    <a:pt x="805328" y="75643"/>
                  </a:cubicBezTo>
                  <a:lnTo>
                    <a:pt x="792440" y="65162"/>
                  </a:lnTo>
                  <a:cubicBezTo>
                    <a:pt x="787742" y="61341"/>
                    <a:pt x="788284" y="55531"/>
                    <a:pt x="793652" y="52187"/>
                  </a:cubicBezTo>
                  <a:lnTo>
                    <a:pt x="812206" y="40625"/>
                  </a:lnTo>
                  <a:cubicBezTo>
                    <a:pt x="814891" y="38952"/>
                    <a:pt x="818274" y="38213"/>
                    <a:pt x="821572" y="38368"/>
                  </a:cubicBezTo>
                  <a:close/>
                  <a:moveTo>
                    <a:pt x="165673" y="25924"/>
                  </a:moveTo>
                  <a:lnTo>
                    <a:pt x="165960" y="26283"/>
                  </a:lnTo>
                  <a:cubicBezTo>
                    <a:pt x="168987" y="30073"/>
                    <a:pt x="169569" y="34377"/>
                    <a:pt x="168063" y="38273"/>
                  </a:cubicBezTo>
                  <a:lnTo>
                    <a:pt x="160961" y="44771"/>
                  </a:lnTo>
                  <a:close/>
                  <a:moveTo>
                    <a:pt x="1212849" y="14001"/>
                  </a:moveTo>
                  <a:cubicBezTo>
                    <a:pt x="1216309" y="14001"/>
                    <a:pt x="1219772" y="14940"/>
                    <a:pt x="1222412" y="16820"/>
                  </a:cubicBezTo>
                  <a:lnTo>
                    <a:pt x="1248055" y="35073"/>
                  </a:lnTo>
                  <a:cubicBezTo>
                    <a:pt x="1253338" y="38835"/>
                    <a:pt x="1253338" y="44930"/>
                    <a:pt x="1248055" y="48690"/>
                  </a:cubicBezTo>
                  <a:lnTo>
                    <a:pt x="1236722" y="56758"/>
                  </a:lnTo>
                  <a:cubicBezTo>
                    <a:pt x="1231440" y="60518"/>
                    <a:pt x="1222877" y="60518"/>
                    <a:pt x="1217595" y="56758"/>
                  </a:cubicBezTo>
                  <a:lnTo>
                    <a:pt x="1191952" y="38504"/>
                  </a:lnTo>
                  <a:cubicBezTo>
                    <a:pt x="1186670" y="34743"/>
                    <a:pt x="1186670" y="28648"/>
                    <a:pt x="1191952" y="24889"/>
                  </a:cubicBezTo>
                  <a:lnTo>
                    <a:pt x="1203287" y="16820"/>
                  </a:lnTo>
                  <a:cubicBezTo>
                    <a:pt x="1205927" y="14940"/>
                    <a:pt x="1209388" y="14001"/>
                    <a:pt x="1212849" y="14001"/>
                  </a:cubicBezTo>
                  <a:close/>
                  <a:moveTo>
                    <a:pt x="451754" y="14001"/>
                  </a:moveTo>
                  <a:cubicBezTo>
                    <a:pt x="455214" y="14001"/>
                    <a:pt x="458676" y="14940"/>
                    <a:pt x="461318" y="16820"/>
                  </a:cubicBezTo>
                  <a:lnTo>
                    <a:pt x="486960" y="35073"/>
                  </a:lnTo>
                  <a:cubicBezTo>
                    <a:pt x="492242" y="38835"/>
                    <a:pt x="492242" y="44930"/>
                    <a:pt x="486960" y="48690"/>
                  </a:cubicBezTo>
                  <a:lnTo>
                    <a:pt x="475626" y="56758"/>
                  </a:lnTo>
                  <a:cubicBezTo>
                    <a:pt x="470345" y="60518"/>
                    <a:pt x="461781" y="60518"/>
                    <a:pt x="456499" y="56758"/>
                  </a:cubicBezTo>
                  <a:lnTo>
                    <a:pt x="430857" y="38504"/>
                  </a:lnTo>
                  <a:cubicBezTo>
                    <a:pt x="425575" y="34743"/>
                    <a:pt x="425575" y="28648"/>
                    <a:pt x="430857" y="24889"/>
                  </a:cubicBezTo>
                  <a:lnTo>
                    <a:pt x="442191" y="16820"/>
                  </a:lnTo>
                  <a:cubicBezTo>
                    <a:pt x="444832" y="14940"/>
                    <a:pt x="448292" y="14001"/>
                    <a:pt x="451754" y="14001"/>
                  </a:cubicBezTo>
                  <a:close/>
                  <a:moveTo>
                    <a:pt x="1331663" y="3838"/>
                  </a:moveTo>
                  <a:cubicBezTo>
                    <a:pt x="1335796" y="3838"/>
                    <a:pt x="1339927" y="4960"/>
                    <a:pt x="1343079" y="7205"/>
                  </a:cubicBezTo>
                  <a:lnTo>
                    <a:pt x="1388819" y="39765"/>
                  </a:lnTo>
                  <a:cubicBezTo>
                    <a:pt x="1395124" y="44253"/>
                    <a:pt x="1395124" y="51529"/>
                    <a:pt x="1388819" y="56017"/>
                  </a:cubicBezTo>
                  <a:lnTo>
                    <a:pt x="1322090" y="103519"/>
                  </a:lnTo>
                  <a:cubicBezTo>
                    <a:pt x="1315785" y="108007"/>
                    <a:pt x="1305564" y="108006"/>
                    <a:pt x="1299259" y="103519"/>
                  </a:cubicBezTo>
                  <a:lnTo>
                    <a:pt x="1253519" y="70958"/>
                  </a:lnTo>
                  <a:cubicBezTo>
                    <a:pt x="1247215" y="66470"/>
                    <a:pt x="1247215" y="59195"/>
                    <a:pt x="1253518" y="54707"/>
                  </a:cubicBezTo>
                  <a:lnTo>
                    <a:pt x="1320249" y="7205"/>
                  </a:lnTo>
                  <a:cubicBezTo>
                    <a:pt x="1323401" y="4960"/>
                    <a:pt x="1327532" y="3838"/>
                    <a:pt x="1331663" y="3838"/>
                  </a:cubicBezTo>
                  <a:close/>
                  <a:moveTo>
                    <a:pt x="570569" y="3838"/>
                  </a:moveTo>
                  <a:cubicBezTo>
                    <a:pt x="574700" y="3838"/>
                    <a:pt x="578832" y="4960"/>
                    <a:pt x="581983" y="7205"/>
                  </a:cubicBezTo>
                  <a:lnTo>
                    <a:pt x="627724" y="39765"/>
                  </a:lnTo>
                  <a:cubicBezTo>
                    <a:pt x="634028" y="44253"/>
                    <a:pt x="634028" y="51529"/>
                    <a:pt x="627724" y="56017"/>
                  </a:cubicBezTo>
                  <a:lnTo>
                    <a:pt x="560994" y="103519"/>
                  </a:lnTo>
                  <a:cubicBezTo>
                    <a:pt x="554689" y="108007"/>
                    <a:pt x="544468" y="108006"/>
                    <a:pt x="538164" y="103519"/>
                  </a:cubicBezTo>
                  <a:lnTo>
                    <a:pt x="492424" y="70958"/>
                  </a:lnTo>
                  <a:cubicBezTo>
                    <a:pt x="486119" y="66470"/>
                    <a:pt x="486119" y="59195"/>
                    <a:pt x="492424" y="54707"/>
                  </a:cubicBezTo>
                  <a:lnTo>
                    <a:pt x="559153" y="7205"/>
                  </a:lnTo>
                  <a:cubicBezTo>
                    <a:pt x="562306" y="4960"/>
                    <a:pt x="566436" y="3838"/>
                    <a:pt x="570569" y="3838"/>
                  </a:cubicBezTo>
                  <a:close/>
                  <a:moveTo>
                    <a:pt x="1582929" y="3535"/>
                  </a:moveTo>
                  <a:cubicBezTo>
                    <a:pt x="1585275" y="3995"/>
                    <a:pt x="1587374" y="5091"/>
                    <a:pt x="1588672" y="6716"/>
                  </a:cubicBezTo>
                  <a:lnTo>
                    <a:pt x="1595938" y="15815"/>
                  </a:lnTo>
                  <a:cubicBezTo>
                    <a:pt x="1598532" y="19064"/>
                    <a:pt x="1596936" y="23194"/>
                    <a:pt x="1592372" y="25042"/>
                  </a:cubicBezTo>
                  <a:lnTo>
                    <a:pt x="1579854" y="30109"/>
                  </a:lnTo>
                  <a:cubicBezTo>
                    <a:pt x="1575289" y="31955"/>
                    <a:pt x="1569485" y="30819"/>
                    <a:pt x="1566891" y="27570"/>
                  </a:cubicBezTo>
                  <a:lnTo>
                    <a:pt x="1559624" y="18471"/>
                  </a:lnTo>
                  <a:cubicBezTo>
                    <a:pt x="1557029" y="15222"/>
                    <a:pt x="1558627" y="11091"/>
                    <a:pt x="1563191" y="9244"/>
                  </a:cubicBezTo>
                  <a:lnTo>
                    <a:pt x="1575708" y="4178"/>
                  </a:lnTo>
                  <a:cubicBezTo>
                    <a:pt x="1577990" y="3254"/>
                    <a:pt x="1580583" y="3077"/>
                    <a:pt x="1582929" y="3535"/>
                  </a:cubicBezTo>
                  <a:close/>
                  <a:moveTo>
                    <a:pt x="821834" y="3535"/>
                  </a:moveTo>
                  <a:cubicBezTo>
                    <a:pt x="824179" y="3995"/>
                    <a:pt x="826279" y="5091"/>
                    <a:pt x="827576" y="6716"/>
                  </a:cubicBezTo>
                  <a:lnTo>
                    <a:pt x="834844" y="15815"/>
                  </a:lnTo>
                  <a:cubicBezTo>
                    <a:pt x="837438" y="19064"/>
                    <a:pt x="835840" y="23194"/>
                    <a:pt x="831276" y="25042"/>
                  </a:cubicBezTo>
                  <a:lnTo>
                    <a:pt x="818759" y="30109"/>
                  </a:lnTo>
                  <a:cubicBezTo>
                    <a:pt x="814193" y="31955"/>
                    <a:pt x="808390" y="30819"/>
                    <a:pt x="805796" y="27570"/>
                  </a:cubicBezTo>
                  <a:lnTo>
                    <a:pt x="798529" y="18471"/>
                  </a:lnTo>
                  <a:cubicBezTo>
                    <a:pt x="795934" y="15222"/>
                    <a:pt x="797531" y="11091"/>
                    <a:pt x="802095" y="9244"/>
                  </a:cubicBezTo>
                  <a:lnTo>
                    <a:pt x="814613" y="4178"/>
                  </a:lnTo>
                  <a:cubicBezTo>
                    <a:pt x="816896" y="3254"/>
                    <a:pt x="819488" y="3077"/>
                    <a:pt x="821834" y="3535"/>
                  </a:cubicBezTo>
                  <a:close/>
                  <a:moveTo>
                    <a:pt x="1714556" y="0"/>
                  </a:moveTo>
                  <a:lnTo>
                    <a:pt x="1930804" y="0"/>
                  </a:lnTo>
                  <a:lnTo>
                    <a:pt x="1940959" y="17453"/>
                  </a:lnTo>
                  <a:cubicBezTo>
                    <a:pt x="1940959" y="27853"/>
                    <a:pt x="1935387" y="38253"/>
                    <a:pt x="1924241" y="46188"/>
                  </a:cubicBezTo>
                  <a:lnTo>
                    <a:pt x="1863101" y="89710"/>
                  </a:lnTo>
                  <a:cubicBezTo>
                    <a:pt x="1851955" y="97645"/>
                    <a:pt x="1837347" y="101612"/>
                    <a:pt x="1822738" y="101612"/>
                  </a:cubicBezTo>
                  <a:lnTo>
                    <a:pt x="1822737" y="101612"/>
                  </a:lnTo>
                  <a:lnTo>
                    <a:pt x="1822737" y="101596"/>
                  </a:lnTo>
                  <a:lnTo>
                    <a:pt x="1822621" y="101612"/>
                  </a:lnTo>
                  <a:cubicBezTo>
                    <a:pt x="1808012" y="101612"/>
                    <a:pt x="1793404" y="97645"/>
                    <a:pt x="1782257" y="89710"/>
                  </a:cubicBezTo>
                  <a:lnTo>
                    <a:pt x="1721118" y="46188"/>
                  </a:lnTo>
                  <a:cubicBezTo>
                    <a:pt x="1709973" y="38254"/>
                    <a:pt x="1704400" y="27854"/>
                    <a:pt x="1704400" y="17455"/>
                  </a:cubicBezTo>
                  <a:close/>
                  <a:moveTo>
                    <a:pt x="1640277" y="0"/>
                  </a:moveTo>
                  <a:lnTo>
                    <a:pt x="1663509" y="0"/>
                  </a:lnTo>
                  <a:lnTo>
                    <a:pt x="1672645" y="5061"/>
                  </a:lnTo>
                  <a:lnTo>
                    <a:pt x="1689595" y="26283"/>
                  </a:lnTo>
                  <a:cubicBezTo>
                    <a:pt x="1695647" y="33863"/>
                    <a:pt x="1691923" y="43501"/>
                    <a:pt x="1681276" y="47808"/>
                  </a:cubicBezTo>
                  <a:lnTo>
                    <a:pt x="1652076" y="59627"/>
                  </a:lnTo>
                  <a:cubicBezTo>
                    <a:pt x="1641427" y="63935"/>
                    <a:pt x="1627890" y="61284"/>
                    <a:pt x="1621837" y="53704"/>
                  </a:cubicBezTo>
                  <a:lnTo>
                    <a:pt x="1604887" y="32482"/>
                  </a:lnTo>
                  <a:cubicBezTo>
                    <a:pt x="1598834" y="24902"/>
                    <a:pt x="1602559" y="15264"/>
                    <a:pt x="1613205" y="10955"/>
                  </a:cubicBezTo>
                  <a:close/>
                  <a:moveTo>
                    <a:pt x="1593517" y="0"/>
                  </a:moveTo>
                  <a:lnTo>
                    <a:pt x="1620603" y="0"/>
                  </a:lnTo>
                  <a:lnTo>
                    <a:pt x="1614988" y="3499"/>
                  </a:lnTo>
                  <a:cubicBezTo>
                    <a:pt x="1609620" y="6844"/>
                    <a:pt x="1601458" y="6457"/>
                    <a:pt x="1596759" y="2637"/>
                  </a:cubicBezTo>
                  <a:close/>
                  <a:moveTo>
                    <a:pt x="1365982" y="0"/>
                  </a:moveTo>
                  <a:lnTo>
                    <a:pt x="1529153" y="0"/>
                  </a:lnTo>
                  <a:lnTo>
                    <a:pt x="1541082" y="8492"/>
                  </a:lnTo>
                  <a:cubicBezTo>
                    <a:pt x="1554568" y="18091"/>
                    <a:pt x="1554568" y="33656"/>
                    <a:pt x="1541082" y="43256"/>
                  </a:cubicBezTo>
                  <a:lnTo>
                    <a:pt x="1504098" y="69583"/>
                  </a:lnTo>
                  <a:cubicBezTo>
                    <a:pt x="1490613" y="79183"/>
                    <a:pt x="1468748" y="79183"/>
                    <a:pt x="1455263" y="69583"/>
                  </a:cubicBezTo>
                  <a:lnTo>
                    <a:pt x="1371971" y="10291"/>
                  </a:lnTo>
                  <a:close/>
                  <a:moveTo>
                    <a:pt x="1211532" y="0"/>
                  </a:moveTo>
                  <a:lnTo>
                    <a:pt x="1308041" y="0"/>
                  </a:lnTo>
                  <a:lnTo>
                    <a:pt x="1281286" y="19045"/>
                  </a:lnTo>
                  <a:cubicBezTo>
                    <a:pt x="1269414" y="27498"/>
                    <a:pt x="1250161" y="27498"/>
                    <a:pt x="1238286" y="19045"/>
                  </a:cubicBezTo>
                  <a:close/>
                  <a:moveTo>
                    <a:pt x="953460" y="0"/>
                  </a:moveTo>
                  <a:lnTo>
                    <a:pt x="1168266" y="0"/>
                  </a:lnTo>
                  <a:lnTo>
                    <a:pt x="1178421" y="17453"/>
                  </a:lnTo>
                  <a:cubicBezTo>
                    <a:pt x="1178421" y="27853"/>
                    <a:pt x="1172848" y="38253"/>
                    <a:pt x="1161702" y="46188"/>
                  </a:cubicBezTo>
                  <a:lnTo>
                    <a:pt x="1100563" y="89710"/>
                  </a:lnTo>
                  <a:cubicBezTo>
                    <a:pt x="1094990" y="93677"/>
                    <a:pt x="1088551" y="96653"/>
                    <a:pt x="1081679" y="98636"/>
                  </a:cubicBezTo>
                  <a:lnTo>
                    <a:pt x="1061795" y="101390"/>
                  </a:lnTo>
                  <a:lnTo>
                    <a:pt x="1061795" y="101574"/>
                  </a:lnTo>
                  <a:lnTo>
                    <a:pt x="1061525" y="101612"/>
                  </a:lnTo>
                  <a:lnTo>
                    <a:pt x="1060861" y="101520"/>
                  </a:lnTo>
                  <a:lnTo>
                    <a:pt x="1060198" y="101612"/>
                  </a:lnTo>
                  <a:lnTo>
                    <a:pt x="1060197" y="101612"/>
                  </a:lnTo>
                  <a:lnTo>
                    <a:pt x="1060197" y="101428"/>
                  </a:lnTo>
                  <a:lnTo>
                    <a:pt x="1040046" y="98636"/>
                  </a:lnTo>
                  <a:cubicBezTo>
                    <a:pt x="1033174" y="96653"/>
                    <a:pt x="1026735" y="93678"/>
                    <a:pt x="1021162" y="89710"/>
                  </a:cubicBezTo>
                  <a:lnTo>
                    <a:pt x="960023" y="46188"/>
                  </a:lnTo>
                  <a:cubicBezTo>
                    <a:pt x="948877" y="38254"/>
                    <a:pt x="943304" y="27854"/>
                    <a:pt x="943304" y="17455"/>
                  </a:cubicBezTo>
                  <a:close/>
                  <a:moveTo>
                    <a:pt x="879182" y="0"/>
                  </a:moveTo>
                  <a:lnTo>
                    <a:pt x="902414" y="0"/>
                  </a:lnTo>
                  <a:lnTo>
                    <a:pt x="911551" y="5061"/>
                  </a:lnTo>
                  <a:lnTo>
                    <a:pt x="928499" y="26283"/>
                  </a:lnTo>
                  <a:cubicBezTo>
                    <a:pt x="934553" y="33863"/>
                    <a:pt x="930828" y="43501"/>
                    <a:pt x="920180" y="47808"/>
                  </a:cubicBezTo>
                  <a:lnTo>
                    <a:pt x="890980" y="59627"/>
                  </a:lnTo>
                  <a:cubicBezTo>
                    <a:pt x="880332" y="63935"/>
                    <a:pt x="866794" y="61284"/>
                    <a:pt x="860741" y="53704"/>
                  </a:cubicBezTo>
                  <a:lnTo>
                    <a:pt x="843791" y="32482"/>
                  </a:lnTo>
                  <a:cubicBezTo>
                    <a:pt x="837738" y="24902"/>
                    <a:pt x="841463" y="15264"/>
                    <a:pt x="852110" y="10955"/>
                  </a:cubicBezTo>
                  <a:close/>
                  <a:moveTo>
                    <a:pt x="832422" y="0"/>
                  </a:moveTo>
                  <a:lnTo>
                    <a:pt x="859507" y="0"/>
                  </a:lnTo>
                  <a:lnTo>
                    <a:pt x="853892" y="3499"/>
                  </a:lnTo>
                  <a:cubicBezTo>
                    <a:pt x="848525" y="6844"/>
                    <a:pt x="840362" y="6457"/>
                    <a:pt x="835664" y="2637"/>
                  </a:cubicBezTo>
                  <a:close/>
                  <a:moveTo>
                    <a:pt x="604887" y="0"/>
                  </a:moveTo>
                  <a:lnTo>
                    <a:pt x="768059" y="0"/>
                  </a:lnTo>
                  <a:lnTo>
                    <a:pt x="779987" y="8492"/>
                  </a:lnTo>
                  <a:cubicBezTo>
                    <a:pt x="793472" y="18091"/>
                    <a:pt x="793472" y="33656"/>
                    <a:pt x="779987" y="43256"/>
                  </a:cubicBezTo>
                  <a:lnTo>
                    <a:pt x="743002" y="69583"/>
                  </a:lnTo>
                  <a:cubicBezTo>
                    <a:pt x="729517" y="79183"/>
                    <a:pt x="707652" y="79183"/>
                    <a:pt x="694167" y="69583"/>
                  </a:cubicBezTo>
                  <a:lnTo>
                    <a:pt x="610875" y="10291"/>
                  </a:lnTo>
                  <a:close/>
                  <a:moveTo>
                    <a:pt x="450438" y="0"/>
                  </a:moveTo>
                  <a:lnTo>
                    <a:pt x="546946" y="0"/>
                  </a:lnTo>
                  <a:lnTo>
                    <a:pt x="520192" y="19045"/>
                  </a:lnTo>
                  <a:cubicBezTo>
                    <a:pt x="508318" y="27498"/>
                    <a:pt x="489065" y="27498"/>
                    <a:pt x="477191" y="19045"/>
                  </a:cubicBezTo>
                  <a:close/>
                  <a:moveTo>
                    <a:pt x="190921" y="0"/>
                  </a:moveTo>
                  <a:lnTo>
                    <a:pt x="407170" y="0"/>
                  </a:lnTo>
                  <a:lnTo>
                    <a:pt x="417325" y="17453"/>
                  </a:lnTo>
                  <a:cubicBezTo>
                    <a:pt x="417325" y="27853"/>
                    <a:pt x="411752" y="38253"/>
                    <a:pt x="400606" y="46188"/>
                  </a:cubicBezTo>
                  <a:lnTo>
                    <a:pt x="339467" y="89710"/>
                  </a:lnTo>
                  <a:cubicBezTo>
                    <a:pt x="328321" y="97645"/>
                    <a:pt x="313712" y="101612"/>
                    <a:pt x="299104" y="101612"/>
                  </a:cubicBezTo>
                  <a:lnTo>
                    <a:pt x="299103" y="101612"/>
                  </a:lnTo>
                  <a:lnTo>
                    <a:pt x="299103" y="101596"/>
                  </a:lnTo>
                  <a:lnTo>
                    <a:pt x="298987" y="101612"/>
                  </a:lnTo>
                  <a:cubicBezTo>
                    <a:pt x="284378" y="101612"/>
                    <a:pt x="269770" y="97645"/>
                    <a:pt x="258624" y="89710"/>
                  </a:cubicBezTo>
                  <a:lnTo>
                    <a:pt x="197484" y="46188"/>
                  </a:lnTo>
                  <a:cubicBezTo>
                    <a:pt x="186338" y="38254"/>
                    <a:pt x="180765" y="27854"/>
                    <a:pt x="180765" y="17455"/>
                  </a:cubicBez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ysClr val="window" lastClr="FFFFFF">
                  <a:lumMod val="85000"/>
                </a:sysClr>
              </a:bgClr>
            </a:pattFill>
            <a:ln w="31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6" name="正方形/長方形 895">
              <a:extLst>
                <a:ext uri="{FF2B5EF4-FFF2-40B4-BE49-F238E27FC236}">
                  <a16:creationId xmlns:a16="http://schemas.microsoft.com/office/drawing/2014/main" id="{1A4C074B-DEE2-41D8-A72E-A9CB32B6DCEF}"/>
                </a:ext>
              </a:extLst>
            </p:cNvPr>
            <p:cNvSpPr/>
            <p:nvPr/>
          </p:nvSpPr>
          <p:spPr>
            <a:xfrm>
              <a:off x="2851152" y="3131262"/>
              <a:ext cx="501648" cy="698500"/>
            </a:xfrm>
            <a:prstGeom prst="rect">
              <a:avLst/>
            </a:pr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7" name="正方形/長方形 896">
              <a:extLst>
                <a:ext uri="{FF2B5EF4-FFF2-40B4-BE49-F238E27FC236}">
                  <a16:creationId xmlns:a16="http://schemas.microsoft.com/office/drawing/2014/main" id="{4E86E8EC-A7B6-4B63-8FE4-AC5077A18A47}"/>
                </a:ext>
              </a:extLst>
            </p:cNvPr>
            <p:cNvSpPr/>
            <p:nvPr/>
          </p:nvSpPr>
          <p:spPr>
            <a:xfrm>
              <a:off x="2908302" y="3181350"/>
              <a:ext cx="387348" cy="598324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8" name="フリーフォーム: 図形 897">
              <a:extLst>
                <a:ext uri="{FF2B5EF4-FFF2-40B4-BE49-F238E27FC236}">
                  <a16:creationId xmlns:a16="http://schemas.microsoft.com/office/drawing/2014/main" id="{1573516A-DC5E-41AE-B70C-7B11725C7F7F}"/>
                </a:ext>
              </a:extLst>
            </p:cNvPr>
            <p:cNvSpPr/>
            <p:nvPr/>
          </p:nvSpPr>
          <p:spPr>
            <a:xfrm>
              <a:off x="2655094" y="1002506"/>
              <a:ext cx="1129506" cy="125348"/>
            </a:xfrm>
            <a:custGeom>
              <a:avLst/>
              <a:gdLst>
                <a:gd name="connsiteX0" fmla="*/ 2535768 w 2854334"/>
                <a:gd name="connsiteY0" fmla="*/ 66819 h 209486"/>
                <a:gd name="connsiteX1" fmla="*/ 2535768 w 2854334"/>
                <a:gd name="connsiteY1" fmla="*/ 114503 h 209486"/>
                <a:gd name="connsiteX2" fmla="*/ 2815402 w 2854334"/>
                <a:gd name="connsiteY2" fmla="*/ 114503 h 209486"/>
                <a:gd name="connsiteX3" fmla="*/ 2815402 w 2854334"/>
                <a:gd name="connsiteY3" fmla="*/ 66819 h 209486"/>
                <a:gd name="connsiteX4" fmla="*/ 2229148 w 2854334"/>
                <a:gd name="connsiteY4" fmla="*/ 66819 h 209486"/>
                <a:gd name="connsiteX5" fmla="*/ 2229148 w 2854334"/>
                <a:gd name="connsiteY5" fmla="*/ 114503 h 209486"/>
                <a:gd name="connsiteX6" fmla="*/ 2496836 w 2854334"/>
                <a:gd name="connsiteY6" fmla="*/ 114503 h 209486"/>
                <a:gd name="connsiteX7" fmla="*/ 2496836 w 2854334"/>
                <a:gd name="connsiteY7" fmla="*/ 66819 h 209486"/>
                <a:gd name="connsiteX8" fmla="*/ 1917709 w 2854334"/>
                <a:gd name="connsiteY8" fmla="*/ 66819 h 209486"/>
                <a:gd name="connsiteX9" fmla="*/ 1917709 w 2854334"/>
                <a:gd name="connsiteY9" fmla="*/ 114503 h 209486"/>
                <a:gd name="connsiteX10" fmla="*/ 2190216 w 2854334"/>
                <a:gd name="connsiteY10" fmla="*/ 114503 h 209486"/>
                <a:gd name="connsiteX11" fmla="*/ 2190216 w 2854334"/>
                <a:gd name="connsiteY11" fmla="*/ 66819 h 209486"/>
                <a:gd name="connsiteX12" fmla="*/ 1599143 w 2854334"/>
                <a:gd name="connsiteY12" fmla="*/ 66819 h 209486"/>
                <a:gd name="connsiteX13" fmla="*/ 1599143 w 2854334"/>
                <a:gd name="connsiteY13" fmla="*/ 114503 h 209486"/>
                <a:gd name="connsiteX14" fmla="*/ 1875631 w 2854334"/>
                <a:gd name="connsiteY14" fmla="*/ 114503 h 209486"/>
                <a:gd name="connsiteX15" fmla="*/ 1875631 w 2854334"/>
                <a:gd name="connsiteY15" fmla="*/ 66819 h 209486"/>
                <a:gd name="connsiteX16" fmla="*/ 1292523 w 2854334"/>
                <a:gd name="connsiteY16" fmla="*/ 66819 h 209486"/>
                <a:gd name="connsiteX17" fmla="*/ 1292523 w 2854334"/>
                <a:gd name="connsiteY17" fmla="*/ 114503 h 209486"/>
                <a:gd name="connsiteX18" fmla="*/ 1557830 w 2854334"/>
                <a:gd name="connsiteY18" fmla="*/ 114503 h 209486"/>
                <a:gd name="connsiteX19" fmla="*/ 1557830 w 2854334"/>
                <a:gd name="connsiteY19" fmla="*/ 66819 h 209486"/>
                <a:gd name="connsiteX20" fmla="*/ 978703 w 2854334"/>
                <a:gd name="connsiteY20" fmla="*/ 66819 h 209486"/>
                <a:gd name="connsiteX21" fmla="*/ 978703 w 2854334"/>
                <a:gd name="connsiteY21" fmla="*/ 114503 h 209486"/>
                <a:gd name="connsiteX22" fmla="*/ 1251210 w 2854334"/>
                <a:gd name="connsiteY22" fmla="*/ 114503 h 209486"/>
                <a:gd name="connsiteX23" fmla="*/ 1251210 w 2854334"/>
                <a:gd name="connsiteY23" fmla="*/ 66819 h 209486"/>
                <a:gd name="connsiteX24" fmla="*/ 660137 w 2854334"/>
                <a:gd name="connsiteY24" fmla="*/ 66819 h 209486"/>
                <a:gd name="connsiteX25" fmla="*/ 660137 w 2854334"/>
                <a:gd name="connsiteY25" fmla="*/ 114503 h 209486"/>
                <a:gd name="connsiteX26" fmla="*/ 936625 w 2854334"/>
                <a:gd name="connsiteY26" fmla="*/ 114503 h 209486"/>
                <a:gd name="connsiteX27" fmla="*/ 936625 w 2854334"/>
                <a:gd name="connsiteY27" fmla="*/ 66819 h 209486"/>
                <a:gd name="connsiteX28" fmla="*/ 353517 w 2854334"/>
                <a:gd name="connsiteY28" fmla="*/ 66819 h 209486"/>
                <a:gd name="connsiteX29" fmla="*/ 353517 w 2854334"/>
                <a:gd name="connsiteY29" fmla="*/ 114503 h 209486"/>
                <a:gd name="connsiteX30" fmla="*/ 621204 w 2854334"/>
                <a:gd name="connsiteY30" fmla="*/ 114503 h 209486"/>
                <a:gd name="connsiteX31" fmla="*/ 621204 w 2854334"/>
                <a:gd name="connsiteY31" fmla="*/ 66819 h 209486"/>
                <a:gd name="connsiteX32" fmla="*/ 38932 w 2854334"/>
                <a:gd name="connsiteY32" fmla="*/ 66819 h 209486"/>
                <a:gd name="connsiteX33" fmla="*/ 38932 w 2854334"/>
                <a:gd name="connsiteY33" fmla="*/ 114503 h 209486"/>
                <a:gd name="connsiteX34" fmla="*/ 314584 w 2854334"/>
                <a:gd name="connsiteY34" fmla="*/ 114503 h 209486"/>
                <a:gd name="connsiteX35" fmla="*/ 314584 w 2854334"/>
                <a:gd name="connsiteY35" fmla="*/ 66819 h 209486"/>
                <a:gd name="connsiteX36" fmla="*/ 19466 w 2854334"/>
                <a:gd name="connsiteY36" fmla="*/ 0 h 209486"/>
                <a:gd name="connsiteX37" fmla="*/ 38932 w 2854334"/>
                <a:gd name="connsiteY37" fmla="*/ 8829 h 209486"/>
                <a:gd name="connsiteX38" fmla="*/ 38932 w 2854334"/>
                <a:gd name="connsiteY38" fmla="*/ 45148 h 209486"/>
                <a:gd name="connsiteX39" fmla="*/ 314584 w 2854334"/>
                <a:gd name="connsiteY39" fmla="*/ 45148 h 209486"/>
                <a:gd name="connsiteX40" fmla="*/ 314584 w 2854334"/>
                <a:gd name="connsiteY40" fmla="*/ 8829 h 209486"/>
                <a:gd name="connsiteX41" fmla="*/ 334051 w 2854334"/>
                <a:gd name="connsiteY41" fmla="*/ 0 h 209486"/>
                <a:gd name="connsiteX42" fmla="*/ 353517 w 2854334"/>
                <a:gd name="connsiteY42" fmla="*/ 8829 h 209486"/>
                <a:gd name="connsiteX43" fmla="*/ 353517 w 2854334"/>
                <a:gd name="connsiteY43" fmla="*/ 45148 h 209486"/>
                <a:gd name="connsiteX44" fmla="*/ 621204 w 2854334"/>
                <a:gd name="connsiteY44" fmla="*/ 45148 h 209486"/>
                <a:gd name="connsiteX45" fmla="*/ 621204 w 2854334"/>
                <a:gd name="connsiteY45" fmla="*/ 8829 h 209486"/>
                <a:gd name="connsiteX46" fmla="*/ 640670 w 2854334"/>
                <a:gd name="connsiteY46" fmla="*/ 0 h 209486"/>
                <a:gd name="connsiteX47" fmla="*/ 660137 w 2854334"/>
                <a:gd name="connsiteY47" fmla="*/ 8829 h 209486"/>
                <a:gd name="connsiteX48" fmla="*/ 660137 w 2854334"/>
                <a:gd name="connsiteY48" fmla="*/ 45148 h 209486"/>
                <a:gd name="connsiteX49" fmla="*/ 936625 w 2854334"/>
                <a:gd name="connsiteY49" fmla="*/ 45148 h 209486"/>
                <a:gd name="connsiteX50" fmla="*/ 936625 w 2854334"/>
                <a:gd name="connsiteY50" fmla="*/ 8829 h 209486"/>
                <a:gd name="connsiteX51" fmla="*/ 956091 w 2854334"/>
                <a:gd name="connsiteY51" fmla="*/ 0 h 209486"/>
                <a:gd name="connsiteX52" fmla="*/ 957282 w 2854334"/>
                <a:gd name="connsiteY52" fmla="*/ 540 h 209486"/>
                <a:gd name="connsiteX53" fmla="*/ 958473 w 2854334"/>
                <a:gd name="connsiteY53" fmla="*/ 0 h 209486"/>
                <a:gd name="connsiteX54" fmla="*/ 958855 w 2854334"/>
                <a:gd name="connsiteY54" fmla="*/ 174 h 209486"/>
                <a:gd name="connsiteX55" fmla="*/ 959237 w 2854334"/>
                <a:gd name="connsiteY55" fmla="*/ 0 h 209486"/>
                <a:gd name="connsiteX56" fmla="*/ 978703 w 2854334"/>
                <a:gd name="connsiteY56" fmla="*/ 8829 h 209486"/>
                <a:gd name="connsiteX57" fmla="*/ 978703 w 2854334"/>
                <a:gd name="connsiteY57" fmla="*/ 45148 h 209486"/>
                <a:gd name="connsiteX58" fmla="*/ 1251210 w 2854334"/>
                <a:gd name="connsiteY58" fmla="*/ 45148 h 209486"/>
                <a:gd name="connsiteX59" fmla="*/ 1251210 w 2854334"/>
                <a:gd name="connsiteY59" fmla="*/ 8829 h 209486"/>
                <a:gd name="connsiteX60" fmla="*/ 1270676 w 2854334"/>
                <a:gd name="connsiteY60" fmla="*/ 0 h 209486"/>
                <a:gd name="connsiteX61" fmla="*/ 1271867 w 2854334"/>
                <a:gd name="connsiteY61" fmla="*/ 540 h 209486"/>
                <a:gd name="connsiteX62" fmla="*/ 1273057 w 2854334"/>
                <a:gd name="connsiteY62" fmla="*/ 0 h 209486"/>
                <a:gd name="connsiteX63" fmla="*/ 1292523 w 2854334"/>
                <a:gd name="connsiteY63" fmla="*/ 8829 h 209486"/>
                <a:gd name="connsiteX64" fmla="*/ 1292523 w 2854334"/>
                <a:gd name="connsiteY64" fmla="*/ 45148 h 209486"/>
                <a:gd name="connsiteX65" fmla="*/ 1557830 w 2854334"/>
                <a:gd name="connsiteY65" fmla="*/ 45148 h 209486"/>
                <a:gd name="connsiteX66" fmla="*/ 1557830 w 2854334"/>
                <a:gd name="connsiteY66" fmla="*/ 8829 h 209486"/>
                <a:gd name="connsiteX67" fmla="*/ 1577296 w 2854334"/>
                <a:gd name="connsiteY67" fmla="*/ 0 h 209486"/>
                <a:gd name="connsiteX68" fmla="*/ 1578486 w 2854334"/>
                <a:gd name="connsiteY68" fmla="*/ 540 h 209486"/>
                <a:gd name="connsiteX69" fmla="*/ 1579677 w 2854334"/>
                <a:gd name="connsiteY69" fmla="*/ 0 h 209486"/>
                <a:gd name="connsiteX70" fmla="*/ 1599143 w 2854334"/>
                <a:gd name="connsiteY70" fmla="*/ 8829 h 209486"/>
                <a:gd name="connsiteX71" fmla="*/ 1599143 w 2854334"/>
                <a:gd name="connsiteY71" fmla="*/ 45148 h 209486"/>
                <a:gd name="connsiteX72" fmla="*/ 1875631 w 2854334"/>
                <a:gd name="connsiteY72" fmla="*/ 45148 h 209486"/>
                <a:gd name="connsiteX73" fmla="*/ 1875631 w 2854334"/>
                <a:gd name="connsiteY73" fmla="*/ 8829 h 209486"/>
                <a:gd name="connsiteX74" fmla="*/ 1895098 w 2854334"/>
                <a:gd name="connsiteY74" fmla="*/ 0 h 209486"/>
                <a:gd name="connsiteX75" fmla="*/ 1895480 w 2854334"/>
                <a:gd name="connsiteY75" fmla="*/ 174 h 209486"/>
                <a:gd name="connsiteX76" fmla="*/ 1895862 w 2854334"/>
                <a:gd name="connsiteY76" fmla="*/ 0 h 209486"/>
                <a:gd name="connsiteX77" fmla="*/ 1897053 w 2854334"/>
                <a:gd name="connsiteY77" fmla="*/ 540 h 209486"/>
                <a:gd name="connsiteX78" fmla="*/ 1898243 w 2854334"/>
                <a:gd name="connsiteY78" fmla="*/ 0 h 209486"/>
                <a:gd name="connsiteX79" fmla="*/ 1917709 w 2854334"/>
                <a:gd name="connsiteY79" fmla="*/ 8829 h 209486"/>
                <a:gd name="connsiteX80" fmla="*/ 1917709 w 2854334"/>
                <a:gd name="connsiteY80" fmla="*/ 45148 h 209486"/>
                <a:gd name="connsiteX81" fmla="*/ 2190216 w 2854334"/>
                <a:gd name="connsiteY81" fmla="*/ 45148 h 209486"/>
                <a:gd name="connsiteX82" fmla="*/ 2190216 w 2854334"/>
                <a:gd name="connsiteY82" fmla="*/ 8829 h 209486"/>
                <a:gd name="connsiteX83" fmla="*/ 2209682 w 2854334"/>
                <a:gd name="connsiteY83" fmla="*/ 0 h 209486"/>
                <a:gd name="connsiteX84" fmla="*/ 2229148 w 2854334"/>
                <a:gd name="connsiteY84" fmla="*/ 8829 h 209486"/>
                <a:gd name="connsiteX85" fmla="*/ 2229148 w 2854334"/>
                <a:gd name="connsiteY85" fmla="*/ 45148 h 209486"/>
                <a:gd name="connsiteX86" fmla="*/ 2496836 w 2854334"/>
                <a:gd name="connsiteY86" fmla="*/ 45148 h 209486"/>
                <a:gd name="connsiteX87" fmla="*/ 2496836 w 2854334"/>
                <a:gd name="connsiteY87" fmla="*/ 8829 h 209486"/>
                <a:gd name="connsiteX88" fmla="*/ 2516302 w 2854334"/>
                <a:gd name="connsiteY88" fmla="*/ 0 h 209486"/>
                <a:gd name="connsiteX89" fmla="*/ 2535768 w 2854334"/>
                <a:gd name="connsiteY89" fmla="*/ 8829 h 209486"/>
                <a:gd name="connsiteX90" fmla="*/ 2535768 w 2854334"/>
                <a:gd name="connsiteY90" fmla="*/ 45148 h 209486"/>
                <a:gd name="connsiteX91" fmla="*/ 2815402 w 2854334"/>
                <a:gd name="connsiteY91" fmla="*/ 45148 h 209486"/>
                <a:gd name="connsiteX92" fmla="*/ 2815402 w 2854334"/>
                <a:gd name="connsiteY92" fmla="*/ 8829 h 209486"/>
                <a:gd name="connsiteX93" fmla="*/ 2834868 w 2854334"/>
                <a:gd name="connsiteY93" fmla="*/ 0 h 209486"/>
                <a:gd name="connsiteX94" fmla="*/ 2854334 w 2854334"/>
                <a:gd name="connsiteY94" fmla="*/ 8829 h 209486"/>
                <a:gd name="connsiteX95" fmla="*/ 2854334 w 2854334"/>
                <a:gd name="connsiteY95" fmla="*/ 209486 h 209486"/>
                <a:gd name="connsiteX96" fmla="*/ 2815402 w 2854334"/>
                <a:gd name="connsiteY96" fmla="*/ 209486 h 209486"/>
                <a:gd name="connsiteX97" fmla="*/ 2815402 w 2854334"/>
                <a:gd name="connsiteY97" fmla="*/ 136175 h 209486"/>
                <a:gd name="connsiteX98" fmla="*/ 2535768 w 2854334"/>
                <a:gd name="connsiteY98" fmla="*/ 136175 h 209486"/>
                <a:gd name="connsiteX99" fmla="*/ 2535768 w 2854334"/>
                <a:gd name="connsiteY99" fmla="*/ 209486 h 209486"/>
                <a:gd name="connsiteX100" fmla="*/ 2496836 w 2854334"/>
                <a:gd name="connsiteY100" fmla="*/ 209486 h 209486"/>
                <a:gd name="connsiteX101" fmla="*/ 2496836 w 2854334"/>
                <a:gd name="connsiteY101" fmla="*/ 136175 h 209486"/>
                <a:gd name="connsiteX102" fmla="*/ 2229148 w 2854334"/>
                <a:gd name="connsiteY102" fmla="*/ 136175 h 209486"/>
                <a:gd name="connsiteX103" fmla="*/ 2229148 w 2854334"/>
                <a:gd name="connsiteY103" fmla="*/ 209486 h 209486"/>
                <a:gd name="connsiteX104" fmla="*/ 2190216 w 2854334"/>
                <a:gd name="connsiteY104" fmla="*/ 209486 h 209486"/>
                <a:gd name="connsiteX105" fmla="*/ 2190216 w 2854334"/>
                <a:gd name="connsiteY105" fmla="*/ 136175 h 209486"/>
                <a:gd name="connsiteX106" fmla="*/ 1917709 w 2854334"/>
                <a:gd name="connsiteY106" fmla="*/ 136175 h 209486"/>
                <a:gd name="connsiteX107" fmla="*/ 1917709 w 2854334"/>
                <a:gd name="connsiteY107" fmla="*/ 209486 h 209486"/>
                <a:gd name="connsiteX108" fmla="*/ 1915328 w 2854334"/>
                <a:gd name="connsiteY108" fmla="*/ 209486 h 209486"/>
                <a:gd name="connsiteX109" fmla="*/ 1914564 w 2854334"/>
                <a:gd name="connsiteY109" fmla="*/ 209486 h 209486"/>
                <a:gd name="connsiteX110" fmla="*/ 1878777 w 2854334"/>
                <a:gd name="connsiteY110" fmla="*/ 209486 h 209486"/>
                <a:gd name="connsiteX111" fmla="*/ 1876396 w 2854334"/>
                <a:gd name="connsiteY111" fmla="*/ 209486 h 209486"/>
                <a:gd name="connsiteX112" fmla="*/ 1875631 w 2854334"/>
                <a:gd name="connsiteY112" fmla="*/ 209486 h 209486"/>
                <a:gd name="connsiteX113" fmla="*/ 1875631 w 2854334"/>
                <a:gd name="connsiteY113" fmla="*/ 136175 h 209486"/>
                <a:gd name="connsiteX114" fmla="*/ 1599143 w 2854334"/>
                <a:gd name="connsiteY114" fmla="*/ 136175 h 209486"/>
                <a:gd name="connsiteX115" fmla="*/ 1599143 w 2854334"/>
                <a:gd name="connsiteY115" fmla="*/ 209486 h 209486"/>
                <a:gd name="connsiteX116" fmla="*/ 1596762 w 2854334"/>
                <a:gd name="connsiteY116" fmla="*/ 209486 h 209486"/>
                <a:gd name="connsiteX117" fmla="*/ 1560211 w 2854334"/>
                <a:gd name="connsiteY117" fmla="*/ 209486 h 209486"/>
                <a:gd name="connsiteX118" fmla="*/ 1557830 w 2854334"/>
                <a:gd name="connsiteY118" fmla="*/ 209486 h 209486"/>
                <a:gd name="connsiteX119" fmla="*/ 1557830 w 2854334"/>
                <a:gd name="connsiteY119" fmla="*/ 136175 h 209486"/>
                <a:gd name="connsiteX120" fmla="*/ 1292523 w 2854334"/>
                <a:gd name="connsiteY120" fmla="*/ 136175 h 209486"/>
                <a:gd name="connsiteX121" fmla="*/ 1292523 w 2854334"/>
                <a:gd name="connsiteY121" fmla="*/ 209486 h 209486"/>
                <a:gd name="connsiteX122" fmla="*/ 1290142 w 2854334"/>
                <a:gd name="connsiteY122" fmla="*/ 209486 h 209486"/>
                <a:gd name="connsiteX123" fmla="*/ 1253591 w 2854334"/>
                <a:gd name="connsiteY123" fmla="*/ 209486 h 209486"/>
                <a:gd name="connsiteX124" fmla="*/ 1251210 w 2854334"/>
                <a:gd name="connsiteY124" fmla="*/ 209486 h 209486"/>
                <a:gd name="connsiteX125" fmla="*/ 1251210 w 2854334"/>
                <a:gd name="connsiteY125" fmla="*/ 136175 h 209486"/>
                <a:gd name="connsiteX126" fmla="*/ 978703 w 2854334"/>
                <a:gd name="connsiteY126" fmla="*/ 136175 h 209486"/>
                <a:gd name="connsiteX127" fmla="*/ 978703 w 2854334"/>
                <a:gd name="connsiteY127" fmla="*/ 209486 h 209486"/>
                <a:gd name="connsiteX128" fmla="*/ 977939 w 2854334"/>
                <a:gd name="connsiteY128" fmla="*/ 209486 h 209486"/>
                <a:gd name="connsiteX129" fmla="*/ 975558 w 2854334"/>
                <a:gd name="connsiteY129" fmla="*/ 209486 h 209486"/>
                <a:gd name="connsiteX130" fmla="*/ 939771 w 2854334"/>
                <a:gd name="connsiteY130" fmla="*/ 209486 h 209486"/>
                <a:gd name="connsiteX131" fmla="*/ 939006 w 2854334"/>
                <a:gd name="connsiteY131" fmla="*/ 209486 h 209486"/>
                <a:gd name="connsiteX132" fmla="*/ 936625 w 2854334"/>
                <a:gd name="connsiteY132" fmla="*/ 209486 h 209486"/>
                <a:gd name="connsiteX133" fmla="*/ 936625 w 2854334"/>
                <a:gd name="connsiteY133" fmla="*/ 136175 h 209486"/>
                <a:gd name="connsiteX134" fmla="*/ 660137 w 2854334"/>
                <a:gd name="connsiteY134" fmla="*/ 136175 h 209486"/>
                <a:gd name="connsiteX135" fmla="*/ 660137 w 2854334"/>
                <a:gd name="connsiteY135" fmla="*/ 209486 h 209486"/>
                <a:gd name="connsiteX136" fmla="*/ 621204 w 2854334"/>
                <a:gd name="connsiteY136" fmla="*/ 209486 h 209486"/>
                <a:gd name="connsiteX137" fmla="*/ 621204 w 2854334"/>
                <a:gd name="connsiteY137" fmla="*/ 136175 h 209486"/>
                <a:gd name="connsiteX138" fmla="*/ 353517 w 2854334"/>
                <a:gd name="connsiteY138" fmla="*/ 136175 h 209486"/>
                <a:gd name="connsiteX139" fmla="*/ 353517 w 2854334"/>
                <a:gd name="connsiteY139" fmla="*/ 209486 h 209486"/>
                <a:gd name="connsiteX140" fmla="*/ 314584 w 2854334"/>
                <a:gd name="connsiteY140" fmla="*/ 209486 h 209486"/>
                <a:gd name="connsiteX141" fmla="*/ 314584 w 2854334"/>
                <a:gd name="connsiteY141" fmla="*/ 136175 h 209486"/>
                <a:gd name="connsiteX142" fmla="*/ 38932 w 2854334"/>
                <a:gd name="connsiteY142" fmla="*/ 136175 h 209486"/>
                <a:gd name="connsiteX143" fmla="*/ 38932 w 2854334"/>
                <a:gd name="connsiteY143" fmla="*/ 209486 h 209486"/>
                <a:gd name="connsiteX144" fmla="*/ 0 w 2854334"/>
                <a:gd name="connsiteY144" fmla="*/ 209486 h 209486"/>
                <a:gd name="connsiteX145" fmla="*/ 0 w 2854334"/>
                <a:gd name="connsiteY145" fmla="*/ 8829 h 209486"/>
                <a:gd name="connsiteX146" fmla="*/ 19466 w 2854334"/>
                <a:gd name="connsiteY146" fmla="*/ 0 h 20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2854334" h="209486">
                  <a:moveTo>
                    <a:pt x="2535768" y="66819"/>
                  </a:moveTo>
                  <a:lnTo>
                    <a:pt x="2535768" y="114503"/>
                  </a:lnTo>
                  <a:lnTo>
                    <a:pt x="2815402" y="114503"/>
                  </a:lnTo>
                  <a:lnTo>
                    <a:pt x="2815402" y="66819"/>
                  </a:lnTo>
                  <a:close/>
                  <a:moveTo>
                    <a:pt x="2229148" y="66819"/>
                  </a:moveTo>
                  <a:lnTo>
                    <a:pt x="2229148" y="114503"/>
                  </a:lnTo>
                  <a:lnTo>
                    <a:pt x="2496836" y="114503"/>
                  </a:lnTo>
                  <a:lnTo>
                    <a:pt x="2496836" y="66819"/>
                  </a:lnTo>
                  <a:close/>
                  <a:moveTo>
                    <a:pt x="1917709" y="66819"/>
                  </a:moveTo>
                  <a:lnTo>
                    <a:pt x="1917709" y="114503"/>
                  </a:lnTo>
                  <a:lnTo>
                    <a:pt x="2190216" y="114503"/>
                  </a:lnTo>
                  <a:lnTo>
                    <a:pt x="2190216" y="66819"/>
                  </a:lnTo>
                  <a:close/>
                  <a:moveTo>
                    <a:pt x="1599143" y="66819"/>
                  </a:moveTo>
                  <a:lnTo>
                    <a:pt x="1599143" y="114503"/>
                  </a:lnTo>
                  <a:lnTo>
                    <a:pt x="1875631" y="114503"/>
                  </a:lnTo>
                  <a:lnTo>
                    <a:pt x="1875631" y="66819"/>
                  </a:lnTo>
                  <a:close/>
                  <a:moveTo>
                    <a:pt x="1292523" y="66819"/>
                  </a:moveTo>
                  <a:lnTo>
                    <a:pt x="1292523" y="114503"/>
                  </a:lnTo>
                  <a:lnTo>
                    <a:pt x="1557830" y="114503"/>
                  </a:lnTo>
                  <a:lnTo>
                    <a:pt x="1557830" y="66819"/>
                  </a:lnTo>
                  <a:close/>
                  <a:moveTo>
                    <a:pt x="978703" y="66819"/>
                  </a:moveTo>
                  <a:lnTo>
                    <a:pt x="978703" y="114503"/>
                  </a:lnTo>
                  <a:lnTo>
                    <a:pt x="1251210" y="114503"/>
                  </a:lnTo>
                  <a:lnTo>
                    <a:pt x="1251210" y="66819"/>
                  </a:lnTo>
                  <a:close/>
                  <a:moveTo>
                    <a:pt x="660137" y="66819"/>
                  </a:moveTo>
                  <a:lnTo>
                    <a:pt x="660137" y="114503"/>
                  </a:lnTo>
                  <a:lnTo>
                    <a:pt x="936625" y="114503"/>
                  </a:lnTo>
                  <a:lnTo>
                    <a:pt x="936625" y="66819"/>
                  </a:lnTo>
                  <a:close/>
                  <a:moveTo>
                    <a:pt x="353517" y="66819"/>
                  </a:moveTo>
                  <a:lnTo>
                    <a:pt x="353517" y="114503"/>
                  </a:lnTo>
                  <a:lnTo>
                    <a:pt x="621204" y="114503"/>
                  </a:lnTo>
                  <a:lnTo>
                    <a:pt x="621204" y="66819"/>
                  </a:lnTo>
                  <a:close/>
                  <a:moveTo>
                    <a:pt x="38932" y="66819"/>
                  </a:moveTo>
                  <a:lnTo>
                    <a:pt x="38932" y="114503"/>
                  </a:lnTo>
                  <a:lnTo>
                    <a:pt x="314584" y="114503"/>
                  </a:lnTo>
                  <a:lnTo>
                    <a:pt x="314584" y="66819"/>
                  </a:lnTo>
                  <a:close/>
                  <a:moveTo>
                    <a:pt x="19466" y="0"/>
                  </a:moveTo>
                  <a:cubicBezTo>
                    <a:pt x="30217" y="0"/>
                    <a:pt x="38932" y="3953"/>
                    <a:pt x="38932" y="8829"/>
                  </a:cubicBezTo>
                  <a:lnTo>
                    <a:pt x="38932" y="45148"/>
                  </a:lnTo>
                  <a:lnTo>
                    <a:pt x="314584" y="45148"/>
                  </a:lnTo>
                  <a:lnTo>
                    <a:pt x="314584" y="8829"/>
                  </a:lnTo>
                  <a:cubicBezTo>
                    <a:pt x="314584" y="3953"/>
                    <a:pt x="323299" y="0"/>
                    <a:pt x="334051" y="0"/>
                  </a:cubicBezTo>
                  <a:cubicBezTo>
                    <a:pt x="344801" y="0"/>
                    <a:pt x="353517" y="3953"/>
                    <a:pt x="353517" y="8829"/>
                  </a:cubicBezTo>
                  <a:lnTo>
                    <a:pt x="353517" y="45148"/>
                  </a:lnTo>
                  <a:lnTo>
                    <a:pt x="621204" y="45148"/>
                  </a:lnTo>
                  <a:lnTo>
                    <a:pt x="621204" y="8829"/>
                  </a:lnTo>
                  <a:cubicBezTo>
                    <a:pt x="621204" y="3953"/>
                    <a:pt x="629919" y="0"/>
                    <a:pt x="640670" y="0"/>
                  </a:cubicBezTo>
                  <a:cubicBezTo>
                    <a:pt x="651421" y="0"/>
                    <a:pt x="660137" y="3953"/>
                    <a:pt x="660137" y="8829"/>
                  </a:cubicBezTo>
                  <a:lnTo>
                    <a:pt x="660137" y="45148"/>
                  </a:lnTo>
                  <a:lnTo>
                    <a:pt x="936625" y="45148"/>
                  </a:lnTo>
                  <a:lnTo>
                    <a:pt x="936625" y="8829"/>
                  </a:lnTo>
                  <a:cubicBezTo>
                    <a:pt x="936625" y="3953"/>
                    <a:pt x="945340" y="0"/>
                    <a:pt x="956091" y="0"/>
                  </a:cubicBezTo>
                  <a:lnTo>
                    <a:pt x="957282" y="540"/>
                  </a:lnTo>
                  <a:lnTo>
                    <a:pt x="958473" y="0"/>
                  </a:lnTo>
                  <a:lnTo>
                    <a:pt x="958855" y="174"/>
                  </a:lnTo>
                  <a:lnTo>
                    <a:pt x="959237" y="0"/>
                  </a:lnTo>
                  <a:cubicBezTo>
                    <a:pt x="969988" y="0"/>
                    <a:pt x="978703" y="3953"/>
                    <a:pt x="978703" y="8829"/>
                  </a:cubicBezTo>
                  <a:lnTo>
                    <a:pt x="978703" y="45148"/>
                  </a:lnTo>
                  <a:lnTo>
                    <a:pt x="1251210" y="45148"/>
                  </a:lnTo>
                  <a:lnTo>
                    <a:pt x="1251210" y="8829"/>
                  </a:lnTo>
                  <a:cubicBezTo>
                    <a:pt x="1251210" y="3953"/>
                    <a:pt x="1259925" y="0"/>
                    <a:pt x="1270676" y="0"/>
                  </a:cubicBezTo>
                  <a:lnTo>
                    <a:pt x="1271867" y="540"/>
                  </a:lnTo>
                  <a:lnTo>
                    <a:pt x="1273057" y="0"/>
                  </a:lnTo>
                  <a:cubicBezTo>
                    <a:pt x="1283808" y="0"/>
                    <a:pt x="1292523" y="3953"/>
                    <a:pt x="1292523" y="8829"/>
                  </a:cubicBezTo>
                  <a:lnTo>
                    <a:pt x="1292523" y="45148"/>
                  </a:lnTo>
                  <a:lnTo>
                    <a:pt x="1557830" y="45148"/>
                  </a:lnTo>
                  <a:lnTo>
                    <a:pt x="1557830" y="8829"/>
                  </a:lnTo>
                  <a:cubicBezTo>
                    <a:pt x="1557830" y="3953"/>
                    <a:pt x="1566544" y="0"/>
                    <a:pt x="1577296" y="0"/>
                  </a:cubicBezTo>
                  <a:lnTo>
                    <a:pt x="1578486" y="540"/>
                  </a:lnTo>
                  <a:lnTo>
                    <a:pt x="1579677" y="0"/>
                  </a:lnTo>
                  <a:cubicBezTo>
                    <a:pt x="1590428" y="0"/>
                    <a:pt x="1599143" y="3953"/>
                    <a:pt x="1599143" y="8829"/>
                  </a:cubicBezTo>
                  <a:lnTo>
                    <a:pt x="1599143" y="45148"/>
                  </a:lnTo>
                  <a:lnTo>
                    <a:pt x="1875631" y="45148"/>
                  </a:lnTo>
                  <a:lnTo>
                    <a:pt x="1875631" y="8829"/>
                  </a:lnTo>
                  <a:cubicBezTo>
                    <a:pt x="1875631" y="3953"/>
                    <a:pt x="1884347" y="0"/>
                    <a:pt x="1895098" y="0"/>
                  </a:cubicBezTo>
                  <a:lnTo>
                    <a:pt x="1895480" y="174"/>
                  </a:lnTo>
                  <a:lnTo>
                    <a:pt x="1895862" y="0"/>
                  </a:lnTo>
                  <a:lnTo>
                    <a:pt x="1897053" y="540"/>
                  </a:lnTo>
                  <a:lnTo>
                    <a:pt x="1898243" y="0"/>
                  </a:lnTo>
                  <a:cubicBezTo>
                    <a:pt x="1908994" y="0"/>
                    <a:pt x="1917709" y="3953"/>
                    <a:pt x="1917709" y="8829"/>
                  </a:cubicBezTo>
                  <a:lnTo>
                    <a:pt x="1917709" y="45148"/>
                  </a:lnTo>
                  <a:lnTo>
                    <a:pt x="2190216" y="45148"/>
                  </a:lnTo>
                  <a:lnTo>
                    <a:pt x="2190216" y="8829"/>
                  </a:lnTo>
                  <a:cubicBezTo>
                    <a:pt x="2190216" y="3953"/>
                    <a:pt x="2198931" y="0"/>
                    <a:pt x="2209682" y="0"/>
                  </a:cubicBezTo>
                  <a:cubicBezTo>
                    <a:pt x="2220433" y="0"/>
                    <a:pt x="2229148" y="3953"/>
                    <a:pt x="2229148" y="8829"/>
                  </a:cubicBezTo>
                  <a:lnTo>
                    <a:pt x="2229148" y="45148"/>
                  </a:lnTo>
                  <a:lnTo>
                    <a:pt x="2496836" y="45148"/>
                  </a:lnTo>
                  <a:lnTo>
                    <a:pt x="2496836" y="8829"/>
                  </a:lnTo>
                  <a:cubicBezTo>
                    <a:pt x="2496836" y="3953"/>
                    <a:pt x="2505550" y="0"/>
                    <a:pt x="2516302" y="0"/>
                  </a:cubicBezTo>
                  <a:cubicBezTo>
                    <a:pt x="2527053" y="0"/>
                    <a:pt x="2535768" y="3953"/>
                    <a:pt x="2535768" y="8829"/>
                  </a:cubicBezTo>
                  <a:lnTo>
                    <a:pt x="2535768" y="45148"/>
                  </a:lnTo>
                  <a:lnTo>
                    <a:pt x="2815402" y="45148"/>
                  </a:lnTo>
                  <a:lnTo>
                    <a:pt x="2815402" y="8829"/>
                  </a:lnTo>
                  <a:cubicBezTo>
                    <a:pt x="2815402" y="3953"/>
                    <a:pt x="2824117" y="0"/>
                    <a:pt x="2834868" y="0"/>
                  </a:cubicBezTo>
                  <a:cubicBezTo>
                    <a:pt x="2845619" y="0"/>
                    <a:pt x="2854334" y="3953"/>
                    <a:pt x="2854334" y="8829"/>
                  </a:cubicBezTo>
                  <a:lnTo>
                    <a:pt x="2854334" y="209486"/>
                  </a:lnTo>
                  <a:lnTo>
                    <a:pt x="2815402" y="209486"/>
                  </a:lnTo>
                  <a:lnTo>
                    <a:pt x="2815402" y="136175"/>
                  </a:lnTo>
                  <a:lnTo>
                    <a:pt x="2535768" y="136175"/>
                  </a:lnTo>
                  <a:lnTo>
                    <a:pt x="2535768" y="209486"/>
                  </a:lnTo>
                  <a:lnTo>
                    <a:pt x="2496836" y="209486"/>
                  </a:lnTo>
                  <a:lnTo>
                    <a:pt x="2496836" y="136175"/>
                  </a:lnTo>
                  <a:lnTo>
                    <a:pt x="2229148" y="136175"/>
                  </a:lnTo>
                  <a:lnTo>
                    <a:pt x="2229148" y="209486"/>
                  </a:lnTo>
                  <a:lnTo>
                    <a:pt x="2190216" y="209486"/>
                  </a:lnTo>
                  <a:lnTo>
                    <a:pt x="2190216" y="136175"/>
                  </a:lnTo>
                  <a:lnTo>
                    <a:pt x="1917709" y="136175"/>
                  </a:lnTo>
                  <a:lnTo>
                    <a:pt x="1917709" y="209486"/>
                  </a:lnTo>
                  <a:lnTo>
                    <a:pt x="1915328" y="209486"/>
                  </a:lnTo>
                  <a:lnTo>
                    <a:pt x="1914564" y="209486"/>
                  </a:lnTo>
                  <a:lnTo>
                    <a:pt x="1878777" y="209486"/>
                  </a:lnTo>
                  <a:lnTo>
                    <a:pt x="1876396" y="209486"/>
                  </a:lnTo>
                  <a:lnTo>
                    <a:pt x="1875631" y="209486"/>
                  </a:lnTo>
                  <a:lnTo>
                    <a:pt x="1875631" y="136175"/>
                  </a:lnTo>
                  <a:lnTo>
                    <a:pt x="1599143" y="136175"/>
                  </a:lnTo>
                  <a:lnTo>
                    <a:pt x="1599143" y="209486"/>
                  </a:lnTo>
                  <a:lnTo>
                    <a:pt x="1596762" y="209486"/>
                  </a:lnTo>
                  <a:lnTo>
                    <a:pt x="1560211" y="209486"/>
                  </a:lnTo>
                  <a:lnTo>
                    <a:pt x="1557830" y="209486"/>
                  </a:lnTo>
                  <a:lnTo>
                    <a:pt x="1557830" y="136175"/>
                  </a:lnTo>
                  <a:lnTo>
                    <a:pt x="1292523" y="136175"/>
                  </a:lnTo>
                  <a:lnTo>
                    <a:pt x="1292523" y="209486"/>
                  </a:lnTo>
                  <a:lnTo>
                    <a:pt x="1290142" y="209486"/>
                  </a:lnTo>
                  <a:lnTo>
                    <a:pt x="1253591" y="209486"/>
                  </a:lnTo>
                  <a:lnTo>
                    <a:pt x="1251210" y="209486"/>
                  </a:lnTo>
                  <a:lnTo>
                    <a:pt x="1251210" y="136175"/>
                  </a:lnTo>
                  <a:lnTo>
                    <a:pt x="978703" y="136175"/>
                  </a:lnTo>
                  <a:lnTo>
                    <a:pt x="978703" y="209486"/>
                  </a:lnTo>
                  <a:lnTo>
                    <a:pt x="977939" y="209486"/>
                  </a:lnTo>
                  <a:lnTo>
                    <a:pt x="975558" y="209486"/>
                  </a:lnTo>
                  <a:lnTo>
                    <a:pt x="939771" y="209486"/>
                  </a:lnTo>
                  <a:lnTo>
                    <a:pt x="939006" y="209486"/>
                  </a:lnTo>
                  <a:lnTo>
                    <a:pt x="936625" y="209486"/>
                  </a:lnTo>
                  <a:lnTo>
                    <a:pt x="936625" y="136175"/>
                  </a:lnTo>
                  <a:lnTo>
                    <a:pt x="660137" y="136175"/>
                  </a:lnTo>
                  <a:lnTo>
                    <a:pt x="660137" y="209486"/>
                  </a:lnTo>
                  <a:lnTo>
                    <a:pt x="621204" y="209486"/>
                  </a:lnTo>
                  <a:lnTo>
                    <a:pt x="621204" y="136175"/>
                  </a:lnTo>
                  <a:lnTo>
                    <a:pt x="353517" y="136175"/>
                  </a:lnTo>
                  <a:lnTo>
                    <a:pt x="353517" y="209486"/>
                  </a:lnTo>
                  <a:lnTo>
                    <a:pt x="314584" y="209486"/>
                  </a:lnTo>
                  <a:lnTo>
                    <a:pt x="314584" y="136175"/>
                  </a:lnTo>
                  <a:lnTo>
                    <a:pt x="38932" y="136175"/>
                  </a:lnTo>
                  <a:lnTo>
                    <a:pt x="38932" y="209486"/>
                  </a:lnTo>
                  <a:lnTo>
                    <a:pt x="0" y="209486"/>
                  </a:lnTo>
                  <a:lnTo>
                    <a:pt x="0" y="8829"/>
                  </a:lnTo>
                  <a:cubicBezTo>
                    <a:pt x="0" y="3953"/>
                    <a:pt x="8715" y="0"/>
                    <a:pt x="19466" y="0"/>
                  </a:cubicBezTo>
                  <a:close/>
                </a:path>
              </a:pathLst>
            </a:custGeom>
            <a:solidFill>
              <a:srgbClr val="663300"/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899" name="正方形/長方形 898">
              <a:extLst>
                <a:ext uri="{FF2B5EF4-FFF2-40B4-BE49-F238E27FC236}">
                  <a16:creationId xmlns:a16="http://schemas.microsoft.com/office/drawing/2014/main" id="{0ADC46E3-E0A9-44A4-993B-92BA2C3CA790}"/>
                </a:ext>
              </a:extLst>
            </p:cNvPr>
            <p:cNvSpPr/>
            <p:nvPr/>
          </p:nvSpPr>
          <p:spPr>
            <a:xfrm>
              <a:off x="2333755" y="2635250"/>
              <a:ext cx="1765042" cy="496012"/>
            </a:xfrm>
            <a:prstGeom prst="rect">
              <a:avLst/>
            </a:prstGeom>
            <a:pattFill prst="smGrid">
              <a:fgClr>
                <a:sysClr val="windowText" lastClr="000000">
                  <a:lumMod val="85000"/>
                  <a:lumOff val="15000"/>
                </a:sys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00" name="台形 899">
              <a:extLst>
                <a:ext uri="{FF2B5EF4-FFF2-40B4-BE49-F238E27FC236}">
                  <a16:creationId xmlns:a16="http://schemas.microsoft.com/office/drawing/2014/main" id="{1BFD9037-2A1D-4650-869D-7F42166C024F}"/>
                </a:ext>
              </a:extLst>
            </p:cNvPr>
            <p:cNvSpPr/>
            <p:nvPr/>
          </p:nvSpPr>
          <p:spPr>
            <a:xfrm>
              <a:off x="2389605" y="2667824"/>
              <a:ext cx="450850" cy="354776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01" name="台形 900">
              <a:extLst>
                <a:ext uri="{FF2B5EF4-FFF2-40B4-BE49-F238E27FC236}">
                  <a16:creationId xmlns:a16="http://schemas.microsoft.com/office/drawing/2014/main" id="{47F21539-E919-413A-A2BE-AEFA62C093BE}"/>
                </a:ext>
              </a:extLst>
            </p:cNvPr>
            <p:cNvSpPr/>
            <p:nvPr/>
          </p:nvSpPr>
          <p:spPr>
            <a:xfrm>
              <a:off x="3602455" y="2667824"/>
              <a:ext cx="450850" cy="354776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02" name="台形 901">
              <a:extLst>
                <a:ext uri="{FF2B5EF4-FFF2-40B4-BE49-F238E27FC236}">
                  <a16:creationId xmlns:a16="http://schemas.microsoft.com/office/drawing/2014/main" id="{7E7992DA-E2E2-48D5-8BA6-2A2E29701D2E}"/>
                </a:ext>
              </a:extLst>
            </p:cNvPr>
            <p:cNvSpPr/>
            <p:nvPr/>
          </p:nvSpPr>
          <p:spPr>
            <a:xfrm>
              <a:off x="2854217" y="2667824"/>
              <a:ext cx="280443" cy="220682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03" name="台形 902">
              <a:extLst>
                <a:ext uri="{FF2B5EF4-FFF2-40B4-BE49-F238E27FC236}">
                  <a16:creationId xmlns:a16="http://schemas.microsoft.com/office/drawing/2014/main" id="{95729F92-210D-4AC9-8C60-FEC9157F37E6}"/>
                </a:ext>
              </a:extLst>
            </p:cNvPr>
            <p:cNvSpPr/>
            <p:nvPr/>
          </p:nvSpPr>
          <p:spPr>
            <a:xfrm>
              <a:off x="3319751" y="2667824"/>
              <a:ext cx="280443" cy="220682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04" name="グループ化 903">
              <a:extLst>
                <a:ext uri="{FF2B5EF4-FFF2-40B4-BE49-F238E27FC236}">
                  <a16:creationId xmlns:a16="http://schemas.microsoft.com/office/drawing/2014/main" id="{A64B4D43-B466-436B-9CB0-64D57CB76398}"/>
                </a:ext>
              </a:extLst>
            </p:cNvPr>
            <p:cNvGrpSpPr/>
            <p:nvPr/>
          </p:nvGrpSpPr>
          <p:grpSpPr>
            <a:xfrm>
              <a:off x="2152653" y="2022778"/>
              <a:ext cx="2127248" cy="612465"/>
              <a:chOff x="2152653" y="2022778"/>
              <a:chExt cx="2127248" cy="612465"/>
            </a:xfrm>
          </p:grpSpPr>
          <p:sp>
            <p:nvSpPr>
              <p:cNvPr id="905" name="正方形/長方形 904">
                <a:extLst>
                  <a:ext uri="{FF2B5EF4-FFF2-40B4-BE49-F238E27FC236}">
                    <a16:creationId xmlns:a16="http://schemas.microsoft.com/office/drawing/2014/main" id="{C5024912-CA1E-47F7-8C9D-75FDB63D379C}"/>
                  </a:ext>
                </a:extLst>
              </p:cNvPr>
              <p:cNvSpPr/>
              <p:nvPr/>
            </p:nvSpPr>
            <p:spPr>
              <a:xfrm>
                <a:off x="2333755" y="2480804"/>
                <a:ext cx="1765042" cy="154439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906" name="グループ化 905">
                <a:extLst>
                  <a:ext uri="{FF2B5EF4-FFF2-40B4-BE49-F238E27FC236}">
                    <a16:creationId xmlns:a16="http://schemas.microsoft.com/office/drawing/2014/main" id="{AE9907E5-A08F-4D1F-B1A8-F2EB4E6E9D59}"/>
                  </a:ext>
                </a:extLst>
              </p:cNvPr>
              <p:cNvGrpSpPr/>
              <p:nvPr/>
            </p:nvGrpSpPr>
            <p:grpSpPr>
              <a:xfrm>
                <a:off x="2152653" y="2337508"/>
                <a:ext cx="2127248" cy="184125"/>
                <a:chOff x="2055544" y="2160448"/>
                <a:chExt cx="2440255" cy="240532"/>
              </a:xfrm>
            </p:grpSpPr>
            <p:sp>
              <p:nvSpPr>
                <p:cNvPr id="912" name="正方形/長方形 911">
                  <a:extLst>
                    <a:ext uri="{FF2B5EF4-FFF2-40B4-BE49-F238E27FC236}">
                      <a16:creationId xmlns:a16="http://schemas.microsoft.com/office/drawing/2014/main" id="{C97E473B-1819-406F-AB53-8A8FCD36CEEB}"/>
                    </a:ext>
                  </a:extLst>
                </p:cNvPr>
                <p:cNvSpPr/>
                <p:nvPr/>
              </p:nvSpPr>
              <p:spPr>
                <a:xfrm>
                  <a:off x="2128544" y="2348871"/>
                  <a:ext cx="2294255" cy="5210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913" name="フリーフォーム: 図形 912">
                  <a:extLst>
                    <a:ext uri="{FF2B5EF4-FFF2-40B4-BE49-F238E27FC236}">
                      <a16:creationId xmlns:a16="http://schemas.microsoft.com/office/drawing/2014/main" id="{175A7247-3BD1-44D8-BC22-99C898A52B1F}"/>
                    </a:ext>
                  </a:extLst>
                </p:cNvPr>
                <p:cNvSpPr/>
                <p:nvPr/>
              </p:nvSpPr>
              <p:spPr>
                <a:xfrm>
                  <a:off x="2055544" y="2160448"/>
                  <a:ext cx="2440255" cy="201751"/>
                </a:xfrm>
                <a:custGeom>
                  <a:avLst/>
                  <a:gdLst>
                    <a:gd name="connsiteX0" fmla="*/ 261764 w 2069666"/>
                    <a:gd name="connsiteY0" fmla="*/ 0 h 177016"/>
                    <a:gd name="connsiteX1" fmla="*/ 1807902 w 2069666"/>
                    <a:gd name="connsiteY1" fmla="*/ 0 h 177016"/>
                    <a:gd name="connsiteX2" fmla="*/ 1897735 w 2069666"/>
                    <a:gd name="connsiteY2" fmla="*/ 105961 h 177016"/>
                    <a:gd name="connsiteX3" fmla="*/ 2069666 w 2069666"/>
                    <a:gd name="connsiteY3" fmla="*/ 177016 h 177016"/>
                    <a:gd name="connsiteX4" fmla="*/ 0 w 2069666"/>
                    <a:gd name="connsiteY4" fmla="*/ 177016 h 177016"/>
                    <a:gd name="connsiteX5" fmla="*/ 171931 w 2069666"/>
                    <a:gd name="connsiteY5" fmla="*/ 105961 h 17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666" h="177016">
                      <a:moveTo>
                        <a:pt x="261764" y="0"/>
                      </a:moveTo>
                      <a:lnTo>
                        <a:pt x="1807902" y="0"/>
                      </a:lnTo>
                      <a:lnTo>
                        <a:pt x="1897735" y="105961"/>
                      </a:lnTo>
                      <a:lnTo>
                        <a:pt x="2069666" y="177016"/>
                      </a:lnTo>
                      <a:lnTo>
                        <a:pt x="0" y="177016"/>
                      </a:lnTo>
                      <a:lnTo>
                        <a:pt x="171931" y="105961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rPr>
                    <a:t>　</a:t>
                  </a:r>
                </a:p>
              </p:txBody>
            </p:sp>
          </p:grpSp>
          <p:grpSp>
            <p:nvGrpSpPr>
              <p:cNvPr id="907" name="グループ化 906">
                <a:extLst>
                  <a:ext uri="{FF2B5EF4-FFF2-40B4-BE49-F238E27FC236}">
                    <a16:creationId xmlns:a16="http://schemas.microsoft.com/office/drawing/2014/main" id="{A058BF2C-E39B-4793-9C28-333F83898162}"/>
                  </a:ext>
                </a:extLst>
              </p:cNvPr>
              <p:cNvGrpSpPr/>
              <p:nvPr/>
            </p:nvGrpSpPr>
            <p:grpSpPr>
              <a:xfrm>
                <a:off x="2698751" y="2022778"/>
                <a:ext cx="1035050" cy="429978"/>
                <a:chOff x="2484729" y="1766818"/>
                <a:chExt cx="1463093" cy="607795"/>
              </a:xfrm>
            </p:grpSpPr>
            <p:grpSp>
              <p:nvGrpSpPr>
                <p:cNvPr id="908" name="グループ化 907">
                  <a:extLst>
                    <a:ext uri="{FF2B5EF4-FFF2-40B4-BE49-F238E27FC236}">
                      <a16:creationId xmlns:a16="http://schemas.microsoft.com/office/drawing/2014/main" id="{52C78998-E8E9-4175-8D97-E35E8D2A64CE}"/>
                    </a:ext>
                  </a:extLst>
                </p:cNvPr>
                <p:cNvGrpSpPr/>
                <p:nvPr/>
              </p:nvGrpSpPr>
              <p:grpSpPr>
                <a:xfrm>
                  <a:off x="2484729" y="1766818"/>
                  <a:ext cx="1463093" cy="607795"/>
                  <a:chOff x="3087990" y="3366406"/>
                  <a:chExt cx="654624" cy="190398"/>
                </a:xfrm>
              </p:grpSpPr>
              <p:sp>
                <p:nvSpPr>
                  <p:cNvPr id="910" name="台形 909">
                    <a:extLst>
                      <a:ext uri="{FF2B5EF4-FFF2-40B4-BE49-F238E27FC236}">
                        <a16:creationId xmlns:a16="http://schemas.microsoft.com/office/drawing/2014/main" id="{AE448029-5B46-42C2-9C68-FC32F1E640DF}"/>
                      </a:ext>
                    </a:extLst>
                  </p:cNvPr>
                  <p:cNvSpPr/>
                  <p:nvPr/>
                </p:nvSpPr>
                <p:spPr>
                  <a:xfrm>
                    <a:off x="3087990" y="3366406"/>
                    <a:ext cx="654624" cy="190398"/>
                  </a:xfrm>
                  <a:prstGeom prst="trapezoid">
                    <a:avLst>
                      <a:gd name="adj" fmla="val 163615"/>
                    </a:avLst>
                  </a:pr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911" name="台形 910">
                    <a:extLst>
                      <a:ext uri="{FF2B5EF4-FFF2-40B4-BE49-F238E27FC236}">
                        <a16:creationId xmlns:a16="http://schemas.microsoft.com/office/drawing/2014/main" id="{4FE7FE0E-F474-4F52-8BDA-54D6A14A3EBB}"/>
                      </a:ext>
                    </a:extLst>
                  </p:cNvPr>
                  <p:cNvSpPr/>
                  <p:nvPr/>
                </p:nvSpPr>
                <p:spPr>
                  <a:xfrm>
                    <a:off x="3128079" y="3390257"/>
                    <a:ext cx="572619" cy="166546"/>
                  </a:xfrm>
                  <a:prstGeom prst="trapezoid">
                    <a:avLst>
                      <a:gd name="adj" fmla="val 16361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909" name="フリーフォーム: 図形 908">
                  <a:extLst>
                    <a:ext uri="{FF2B5EF4-FFF2-40B4-BE49-F238E27FC236}">
                      <a16:creationId xmlns:a16="http://schemas.microsoft.com/office/drawing/2014/main" id="{9C6A9603-68F7-4FEA-9259-31F9E49CFEFD}"/>
                    </a:ext>
                  </a:extLst>
                </p:cNvPr>
                <p:cNvSpPr/>
                <p:nvPr/>
              </p:nvSpPr>
              <p:spPr>
                <a:xfrm flipV="1">
                  <a:off x="3153998" y="1842949"/>
                  <a:ext cx="120472" cy="89311"/>
                </a:xfrm>
                <a:custGeom>
                  <a:avLst/>
                  <a:gdLst>
                    <a:gd name="connsiteX0" fmla="*/ 60236 w 120472"/>
                    <a:gd name="connsiteY0" fmla="*/ 89311 h 89311"/>
                    <a:gd name="connsiteX1" fmla="*/ 120472 w 120472"/>
                    <a:gd name="connsiteY1" fmla="*/ 39265 h 89311"/>
                    <a:gd name="connsiteX2" fmla="*/ 88811 w 120472"/>
                    <a:gd name="connsiteY2" fmla="*/ 0 h 89311"/>
                    <a:gd name="connsiteX3" fmla="*/ 31661 w 120472"/>
                    <a:gd name="connsiteY3" fmla="*/ 0 h 89311"/>
                    <a:gd name="connsiteX4" fmla="*/ 0 w 120472"/>
                    <a:gd name="connsiteY4" fmla="*/ 39265 h 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472" h="89311">
                      <a:moveTo>
                        <a:pt x="60236" y="89311"/>
                      </a:moveTo>
                      <a:lnTo>
                        <a:pt x="120472" y="39265"/>
                      </a:lnTo>
                      <a:lnTo>
                        <a:pt x="88811" y="0"/>
                      </a:lnTo>
                      <a:lnTo>
                        <a:pt x="31661" y="0"/>
                      </a:lnTo>
                      <a:lnTo>
                        <a:pt x="0" y="39265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974" name="テキスト ボックス 973">
            <a:extLst>
              <a:ext uri="{FF2B5EF4-FFF2-40B4-BE49-F238E27FC236}">
                <a16:creationId xmlns:a16="http://schemas.microsoft.com/office/drawing/2014/main" id="{8C300AF9-A288-4BE4-A749-BDD60F4BE922}"/>
              </a:ext>
            </a:extLst>
          </p:cNvPr>
          <p:cNvSpPr txBox="1"/>
          <p:nvPr/>
        </p:nvSpPr>
        <p:spPr>
          <a:xfrm>
            <a:off x="6171399" y="2077792"/>
            <a:ext cx="1210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松江城</a:t>
            </a:r>
            <a:endParaRPr lang="en-US" altLang="ja-JP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（松江市）</a:t>
            </a:r>
          </a:p>
        </p:txBody>
      </p:sp>
      <p:grpSp>
        <p:nvGrpSpPr>
          <p:cNvPr id="975" name="グループ化 974">
            <a:extLst>
              <a:ext uri="{FF2B5EF4-FFF2-40B4-BE49-F238E27FC236}">
                <a16:creationId xmlns:a16="http://schemas.microsoft.com/office/drawing/2014/main" id="{861CB080-2626-4E62-9C5F-E6B9CC75A476}"/>
              </a:ext>
            </a:extLst>
          </p:cNvPr>
          <p:cNvGrpSpPr/>
          <p:nvPr/>
        </p:nvGrpSpPr>
        <p:grpSpPr>
          <a:xfrm>
            <a:off x="6960381" y="3297951"/>
            <a:ext cx="2500460" cy="1611564"/>
            <a:chOff x="3716423" y="4335047"/>
            <a:chExt cx="2524758" cy="1627224"/>
          </a:xfrm>
        </p:grpSpPr>
        <p:sp>
          <p:nvSpPr>
            <p:cNvPr id="976" name="フリーフォーム: 図形 975">
              <a:extLst>
                <a:ext uri="{FF2B5EF4-FFF2-40B4-BE49-F238E27FC236}">
                  <a16:creationId xmlns:a16="http://schemas.microsoft.com/office/drawing/2014/main" id="{AE7E84A1-A698-472A-B03B-0BAE2AB730D7}"/>
                </a:ext>
              </a:extLst>
            </p:cNvPr>
            <p:cNvSpPr/>
            <p:nvPr/>
          </p:nvSpPr>
          <p:spPr>
            <a:xfrm>
              <a:off x="3716423" y="4402733"/>
              <a:ext cx="1940813" cy="1559538"/>
            </a:xfrm>
            <a:custGeom>
              <a:avLst/>
              <a:gdLst>
                <a:gd name="connsiteX0" fmla="*/ 1240978 w 2481956"/>
                <a:gd name="connsiteY0" fmla="*/ 0 h 1994373"/>
                <a:gd name="connsiteX1" fmla="*/ 2475549 w 2481956"/>
                <a:gd name="connsiteY1" fmla="*/ 719932 h 1994373"/>
                <a:gd name="connsiteX2" fmla="*/ 2481956 w 2481956"/>
                <a:gd name="connsiteY2" fmla="*/ 801923 h 1994373"/>
                <a:gd name="connsiteX3" fmla="*/ 2481956 w 2481956"/>
                <a:gd name="connsiteY3" fmla="*/ 801923 h 1994373"/>
                <a:gd name="connsiteX4" fmla="*/ 2481956 w 2481956"/>
                <a:gd name="connsiteY4" fmla="*/ 801924 h 1994373"/>
                <a:gd name="connsiteX5" fmla="*/ 2481956 w 2481956"/>
                <a:gd name="connsiteY5" fmla="*/ 1192449 h 1994373"/>
                <a:gd name="connsiteX6" fmla="*/ 2481956 w 2481956"/>
                <a:gd name="connsiteY6" fmla="*/ 1243013 h 1994373"/>
                <a:gd name="connsiteX7" fmla="*/ 2478005 w 2481956"/>
                <a:gd name="connsiteY7" fmla="*/ 1243013 h 1994373"/>
                <a:gd name="connsiteX8" fmla="*/ 2475549 w 2481956"/>
                <a:gd name="connsiteY8" fmla="*/ 1274441 h 1994373"/>
                <a:gd name="connsiteX9" fmla="*/ 1240978 w 2481956"/>
                <a:gd name="connsiteY9" fmla="*/ 1994373 h 1994373"/>
                <a:gd name="connsiteX10" fmla="*/ 6407 w 2481956"/>
                <a:gd name="connsiteY10" fmla="*/ 1274441 h 1994373"/>
                <a:gd name="connsiteX11" fmla="*/ 3951 w 2481956"/>
                <a:gd name="connsiteY11" fmla="*/ 1243013 h 1994373"/>
                <a:gd name="connsiteX12" fmla="*/ 0 w 2481956"/>
                <a:gd name="connsiteY12" fmla="*/ 1243013 h 1994373"/>
                <a:gd name="connsiteX13" fmla="*/ 0 w 2481956"/>
                <a:gd name="connsiteY13" fmla="*/ 1192449 h 1994373"/>
                <a:gd name="connsiteX14" fmla="*/ 0 w 2481956"/>
                <a:gd name="connsiteY14" fmla="*/ 801924 h 1994373"/>
                <a:gd name="connsiteX15" fmla="*/ 0 w 2481956"/>
                <a:gd name="connsiteY15" fmla="*/ 801923 h 1994373"/>
                <a:gd name="connsiteX16" fmla="*/ 0 w 2481956"/>
                <a:gd name="connsiteY16" fmla="*/ 801923 h 1994373"/>
                <a:gd name="connsiteX17" fmla="*/ 6407 w 2481956"/>
                <a:gd name="connsiteY17" fmla="*/ 719932 h 1994373"/>
                <a:gd name="connsiteX18" fmla="*/ 1240978 w 2481956"/>
                <a:gd name="connsiteY18" fmla="*/ 0 h 19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81956" h="1994373">
                  <a:moveTo>
                    <a:pt x="1240978" y="0"/>
                  </a:moveTo>
                  <a:cubicBezTo>
                    <a:pt x="1883515" y="0"/>
                    <a:pt x="2411999" y="315557"/>
                    <a:pt x="2475549" y="719932"/>
                  </a:cubicBezTo>
                  <a:lnTo>
                    <a:pt x="2481956" y="801923"/>
                  </a:lnTo>
                  <a:lnTo>
                    <a:pt x="2481956" y="801923"/>
                  </a:lnTo>
                  <a:lnTo>
                    <a:pt x="2481956" y="801924"/>
                  </a:lnTo>
                  <a:lnTo>
                    <a:pt x="2481956" y="1192449"/>
                  </a:lnTo>
                  <a:lnTo>
                    <a:pt x="2481956" y="1243013"/>
                  </a:lnTo>
                  <a:lnTo>
                    <a:pt x="2478005" y="1243013"/>
                  </a:lnTo>
                  <a:lnTo>
                    <a:pt x="2475549" y="1274441"/>
                  </a:lnTo>
                  <a:cubicBezTo>
                    <a:pt x="2411999" y="1678816"/>
                    <a:pt x="1883515" y="1994373"/>
                    <a:pt x="1240978" y="1994373"/>
                  </a:cubicBezTo>
                  <a:cubicBezTo>
                    <a:pt x="598441" y="1994373"/>
                    <a:pt x="69958" y="1678816"/>
                    <a:pt x="6407" y="1274441"/>
                  </a:cubicBezTo>
                  <a:lnTo>
                    <a:pt x="3951" y="1243013"/>
                  </a:lnTo>
                  <a:lnTo>
                    <a:pt x="0" y="1243013"/>
                  </a:lnTo>
                  <a:lnTo>
                    <a:pt x="0" y="1192449"/>
                  </a:lnTo>
                  <a:lnTo>
                    <a:pt x="0" y="801924"/>
                  </a:lnTo>
                  <a:lnTo>
                    <a:pt x="0" y="801923"/>
                  </a:lnTo>
                  <a:lnTo>
                    <a:pt x="0" y="801923"/>
                  </a:lnTo>
                  <a:lnTo>
                    <a:pt x="6407" y="719932"/>
                  </a:lnTo>
                  <a:cubicBezTo>
                    <a:pt x="69958" y="315557"/>
                    <a:pt x="598441" y="0"/>
                    <a:pt x="1240978" y="0"/>
                  </a:cubicBezTo>
                  <a:close/>
                </a:path>
              </a:pathLst>
            </a:cu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970620991">
                    <a:custGeom>
                      <a:avLst/>
                      <a:gdLst>
                        <a:gd name="connsiteX0" fmla="*/ 1240978 w 2481956"/>
                        <a:gd name="connsiteY0" fmla="*/ 0 h 1994373"/>
                        <a:gd name="connsiteX1" fmla="*/ 2475549 w 2481956"/>
                        <a:gd name="connsiteY1" fmla="*/ 719932 h 1994373"/>
                        <a:gd name="connsiteX2" fmla="*/ 2481956 w 2481956"/>
                        <a:gd name="connsiteY2" fmla="*/ 801923 h 1994373"/>
                        <a:gd name="connsiteX3" fmla="*/ 2481956 w 2481956"/>
                        <a:gd name="connsiteY3" fmla="*/ 801923 h 1994373"/>
                        <a:gd name="connsiteX4" fmla="*/ 2481956 w 2481956"/>
                        <a:gd name="connsiteY4" fmla="*/ 801924 h 1994373"/>
                        <a:gd name="connsiteX5" fmla="*/ 2481956 w 2481956"/>
                        <a:gd name="connsiteY5" fmla="*/ 1192449 h 1994373"/>
                        <a:gd name="connsiteX6" fmla="*/ 2481956 w 2481956"/>
                        <a:gd name="connsiteY6" fmla="*/ 1243013 h 1994373"/>
                        <a:gd name="connsiteX7" fmla="*/ 2478005 w 2481956"/>
                        <a:gd name="connsiteY7" fmla="*/ 1243013 h 1994373"/>
                        <a:gd name="connsiteX8" fmla="*/ 2475549 w 2481956"/>
                        <a:gd name="connsiteY8" fmla="*/ 1274441 h 1994373"/>
                        <a:gd name="connsiteX9" fmla="*/ 1240978 w 2481956"/>
                        <a:gd name="connsiteY9" fmla="*/ 1994373 h 1994373"/>
                        <a:gd name="connsiteX10" fmla="*/ 6407 w 2481956"/>
                        <a:gd name="connsiteY10" fmla="*/ 1274441 h 1994373"/>
                        <a:gd name="connsiteX11" fmla="*/ 3951 w 2481956"/>
                        <a:gd name="connsiteY11" fmla="*/ 1243013 h 1994373"/>
                        <a:gd name="connsiteX12" fmla="*/ 0 w 2481956"/>
                        <a:gd name="connsiteY12" fmla="*/ 1243013 h 1994373"/>
                        <a:gd name="connsiteX13" fmla="*/ 0 w 2481956"/>
                        <a:gd name="connsiteY13" fmla="*/ 1192449 h 1994373"/>
                        <a:gd name="connsiteX14" fmla="*/ 0 w 2481956"/>
                        <a:gd name="connsiteY14" fmla="*/ 801924 h 1994373"/>
                        <a:gd name="connsiteX15" fmla="*/ 0 w 2481956"/>
                        <a:gd name="connsiteY15" fmla="*/ 801923 h 1994373"/>
                        <a:gd name="connsiteX16" fmla="*/ 0 w 2481956"/>
                        <a:gd name="connsiteY16" fmla="*/ 801923 h 1994373"/>
                        <a:gd name="connsiteX17" fmla="*/ 6407 w 2481956"/>
                        <a:gd name="connsiteY17" fmla="*/ 719932 h 1994373"/>
                        <a:gd name="connsiteX18" fmla="*/ 1240978 w 2481956"/>
                        <a:gd name="connsiteY18" fmla="*/ 0 h 199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481956" h="1994373" fill="none" extrusionOk="0">
                          <a:moveTo>
                            <a:pt x="1240978" y="0"/>
                          </a:moveTo>
                          <a:cubicBezTo>
                            <a:pt x="1900182" y="59443"/>
                            <a:pt x="2444469" y="220005"/>
                            <a:pt x="2475549" y="719932"/>
                          </a:cubicBezTo>
                          <a:cubicBezTo>
                            <a:pt x="2478678" y="739567"/>
                            <a:pt x="2479115" y="782462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1340" y="987055"/>
                            <a:pt x="2444833" y="1108578"/>
                            <a:pt x="2481956" y="1192449"/>
                          </a:cubicBezTo>
                          <a:cubicBezTo>
                            <a:pt x="2483554" y="1207705"/>
                            <a:pt x="2478062" y="1218436"/>
                            <a:pt x="2481956" y="1243013"/>
                          </a:cubicBezTo>
                          <a:cubicBezTo>
                            <a:pt x="2481008" y="1243295"/>
                            <a:pt x="2479145" y="1242670"/>
                            <a:pt x="2478005" y="1243013"/>
                          </a:cubicBezTo>
                          <a:cubicBezTo>
                            <a:pt x="2479574" y="1255712"/>
                            <a:pt x="2472623" y="1264476"/>
                            <a:pt x="2475549" y="1274441"/>
                          </a:cubicBezTo>
                          <a:cubicBezTo>
                            <a:pt x="2387149" y="1662602"/>
                            <a:pt x="1762665" y="1958858"/>
                            <a:pt x="1240978" y="1994373"/>
                          </a:cubicBezTo>
                          <a:cubicBezTo>
                            <a:pt x="598359" y="1985491"/>
                            <a:pt x="58652" y="1741861"/>
                            <a:pt x="6407" y="1274441"/>
                          </a:cubicBezTo>
                          <a:cubicBezTo>
                            <a:pt x="5426" y="1265030"/>
                            <a:pt x="7873" y="1253075"/>
                            <a:pt x="3951" y="1243013"/>
                          </a:cubicBezTo>
                          <a:cubicBezTo>
                            <a:pt x="2504" y="1243379"/>
                            <a:pt x="1294" y="1242814"/>
                            <a:pt x="0" y="1243013"/>
                          </a:cubicBezTo>
                          <a:cubicBezTo>
                            <a:pt x="-98" y="1222527"/>
                            <a:pt x="2559" y="1213997"/>
                            <a:pt x="0" y="1192449"/>
                          </a:cubicBezTo>
                          <a:cubicBezTo>
                            <a:pt x="-16191" y="1001309"/>
                            <a:pt x="30426" y="975753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2089" y="764461"/>
                            <a:pt x="4366" y="753740"/>
                            <a:pt x="6407" y="719932"/>
                          </a:cubicBezTo>
                          <a:cubicBezTo>
                            <a:pt x="84254" y="300935"/>
                            <a:pt x="465092" y="123164"/>
                            <a:pt x="1240978" y="0"/>
                          </a:cubicBezTo>
                          <a:close/>
                        </a:path>
                        <a:path w="2481956" h="1994373" stroke="0" extrusionOk="0">
                          <a:moveTo>
                            <a:pt x="1240978" y="0"/>
                          </a:moveTo>
                          <a:cubicBezTo>
                            <a:pt x="1877431" y="-11510"/>
                            <a:pt x="2470524" y="420285"/>
                            <a:pt x="2475549" y="719932"/>
                          </a:cubicBezTo>
                          <a:cubicBezTo>
                            <a:pt x="2477987" y="749517"/>
                            <a:pt x="2472485" y="779105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6206" y="938300"/>
                            <a:pt x="2451589" y="1067150"/>
                            <a:pt x="2481956" y="1192449"/>
                          </a:cubicBezTo>
                          <a:cubicBezTo>
                            <a:pt x="2482253" y="1216391"/>
                            <a:pt x="2481358" y="1224038"/>
                            <a:pt x="2481956" y="1243013"/>
                          </a:cubicBezTo>
                          <a:cubicBezTo>
                            <a:pt x="2480098" y="1243128"/>
                            <a:pt x="2479510" y="1242602"/>
                            <a:pt x="2478005" y="1243013"/>
                          </a:cubicBezTo>
                          <a:cubicBezTo>
                            <a:pt x="2479575" y="1251112"/>
                            <a:pt x="2475665" y="1267476"/>
                            <a:pt x="2475549" y="1274441"/>
                          </a:cubicBezTo>
                          <a:cubicBezTo>
                            <a:pt x="2452244" y="1813428"/>
                            <a:pt x="1872136" y="1932802"/>
                            <a:pt x="1240978" y="1994373"/>
                          </a:cubicBezTo>
                          <a:cubicBezTo>
                            <a:pt x="564544" y="2026613"/>
                            <a:pt x="128468" y="1652426"/>
                            <a:pt x="6407" y="1274441"/>
                          </a:cubicBezTo>
                          <a:cubicBezTo>
                            <a:pt x="5459" y="1265191"/>
                            <a:pt x="6240" y="1257561"/>
                            <a:pt x="3951" y="1243013"/>
                          </a:cubicBezTo>
                          <a:cubicBezTo>
                            <a:pt x="2880" y="1243355"/>
                            <a:pt x="1770" y="1242935"/>
                            <a:pt x="0" y="1243013"/>
                          </a:cubicBezTo>
                          <a:cubicBezTo>
                            <a:pt x="-2208" y="1231175"/>
                            <a:pt x="3524" y="1211144"/>
                            <a:pt x="0" y="1192449"/>
                          </a:cubicBezTo>
                          <a:cubicBezTo>
                            <a:pt x="-14592" y="1060475"/>
                            <a:pt x="33372" y="933291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-3443" y="783567"/>
                            <a:pt x="5702" y="737748"/>
                            <a:pt x="6407" y="719932"/>
                          </a:cubicBezTo>
                          <a:cubicBezTo>
                            <a:pt x="228432" y="227963"/>
                            <a:pt x="666109" y="88048"/>
                            <a:pt x="1240978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7" name="楕円 976">
              <a:extLst>
                <a:ext uri="{FF2B5EF4-FFF2-40B4-BE49-F238E27FC236}">
                  <a16:creationId xmlns:a16="http://schemas.microsoft.com/office/drawing/2014/main" id="{07E92854-0961-4646-91D1-1FA1A593D6B1}"/>
                </a:ext>
              </a:extLst>
            </p:cNvPr>
            <p:cNvSpPr/>
            <p:nvPr/>
          </p:nvSpPr>
          <p:spPr>
            <a:xfrm>
              <a:off x="3716423" y="4395539"/>
              <a:ext cx="1940813" cy="1254158"/>
            </a:xfrm>
            <a:prstGeom prst="ellipse">
              <a:avLst/>
            </a:prstGeom>
            <a:solidFill>
              <a:srgbClr val="ED7D31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568750514">
                    <a:custGeom>
                      <a:avLst/>
                      <a:gdLst>
                        <a:gd name="connsiteX0" fmla="*/ 0 w 2481956"/>
                        <a:gd name="connsiteY0" fmla="*/ 801924 h 1603847"/>
                        <a:gd name="connsiteX1" fmla="*/ 1240978 w 2481956"/>
                        <a:gd name="connsiteY1" fmla="*/ 0 h 1603847"/>
                        <a:gd name="connsiteX2" fmla="*/ 2481956 w 2481956"/>
                        <a:gd name="connsiteY2" fmla="*/ 801924 h 1603847"/>
                        <a:gd name="connsiteX3" fmla="*/ 1240978 w 2481956"/>
                        <a:gd name="connsiteY3" fmla="*/ 1603848 h 1603847"/>
                        <a:gd name="connsiteX4" fmla="*/ 0 w 2481956"/>
                        <a:gd name="connsiteY4" fmla="*/ 801924 h 1603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81956" h="1603847" fill="none" extrusionOk="0">
                          <a:moveTo>
                            <a:pt x="0" y="801924"/>
                          </a:moveTo>
                          <a:cubicBezTo>
                            <a:pt x="89897" y="430025"/>
                            <a:pt x="430862" y="-46932"/>
                            <a:pt x="1240978" y="0"/>
                          </a:cubicBezTo>
                          <a:cubicBezTo>
                            <a:pt x="1987682" y="67461"/>
                            <a:pt x="2501364" y="453198"/>
                            <a:pt x="2481956" y="801924"/>
                          </a:cubicBezTo>
                          <a:cubicBezTo>
                            <a:pt x="2534367" y="1355393"/>
                            <a:pt x="1911479" y="1596553"/>
                            <a:pt x="1240978" y="1603848"/>
                          </a:cubicBezTo>
                          <a:cubicBezTo>
                            <a:pt x="571285" y="1554035"/>
                            <a:pt x="-100010" y="1212774"/>
                            <a:pt x="0" y="801924"/>
                          </a:cubicBezTo>
                          <a:close/>
                        </a:path>
                        <a:path w="2481956" h="1603847" stroke="0" extrusionOk="0">
                          <a:moveTo>
                            <a:pt x="0" y="801924"/>
                          </a:moveTo>
                          <a:cubicBezTo>
                            <a:pt x="-173244" y="300133"/>
                            <a:pt x="436857" y="-22739"/>
                            <a:pt x="1240978" y="0"/>
                          </a:cubicBezTo>
                          <a:cubicBezTo>
                            <a:pt x="1905005" y="-42971"/>
                            <a:pt x="2370315" y="361961"/>
                            <a:pt x="2481956" y="801924"/>
                          </a:cubicBezTo>
                          <a:cubicBezTo>
                            <a:pt x="2531865" y="1260715"/>
                            <a:pt x="1967396" y="1585812"/>
                            <a:pt x="1240978" y="1603848"/>
                          </a:cubicBezTo>
                          <a:cubicBezTo>
                            <a:pt x="617604" y="1567402"/>
                            <a:pt x="-75738" y="1296993"/>
                            <a:pt x="0" y="801924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978" name="楕円 977">
              <a:extLst>
                <a:ext uri="{FF2B5EF4-FFF2-40B4-BE49-F238E27FC236}">
                  <a16:creationId xmlns:a16="http://schemas.microsoft.com/office/drawing/2014/main" id="{1EE7D063-18D9-431F-9FB7-706FF4A45201}"/>
                </a:ext>
              </a:extLst>
            </p:cNvPr>
            <p:cNvSpPr/>
            <p:nvPr/>
          </p:nvSpPr>
          <p:spPr>
            <a:xfrm>
              <a:off x="3797317" y="4451538"/>
              <a:ext cx="1779025" cy="1103694"/>
            </a:xfrm>
            <a:prstGeom prst="ellipse">
              <a:avLst/>
            </a:pr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567449506">
                    <a:custGeom>
                      <a:avLst/>
                      <a:gdLst>
                        <a:gd name="connsiteX0" fmla="*/ 0 w 2275058"/>
                        <a:gd name="connsiteY0" fmla="*/ 705715 h 1411430"/>
                        <a:gd name="connsiteX1" fmla="*/ 1137529 w 2275058"/>
                        <a:gd name="connsiteY1" fmla="*/ 0 h 1411430"/>
                        <a:gd name="connsiteX2" fmla="*/ 2275058 w 2275058"/>
                        <a:gd name="connsiteY2" fmla="*/ 705715 h 1411430"/>
                        <a:gd name="connsiteX3" fmla="*/ 1137529 w 2275058"/>
                        <a:gd name="connsiteY3" fmla="*/ 1411430 h 1411430"/>
                        <a:gd name="connsiteX4" fmla="*/ 0 w 2275058"/>
                        <a:gd name="connsiteY4" fmla="*/ 705715 h 14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75058" h="1411430" fill="none" extrusionOk="0">
                          <a:moveTo>
                            <a:pt x="0" y="705715"/>
                          </a:moveTo>
                          <a:cubicBezTo>
                            <a:pt x="-109776" y="402836"/>
                            <a:pt x="527289" y="51874"/>
                            <a:pt x="1137529" y="0"/>
                          </a:cubicBezTo>
                          <a:cubicBezTo>
                            <a:pt x="1678594" y="-13258"/>
                            <a:pt x="2285174" y="341962"/>
                            <a:pt x="2275058" y="705715"/>
                          </a:cubicBezTo>
                          <a:cubicBezTo>
                            <a:pt x="2345396" y="1103509"/>
                            <a:pt x="1892717" y="1522718"/>
                            <a:pt x="1137529" y="1411430"/>
                          </a:cubicBezTo>
                          <a:cubicBezTo>
                            <a:pt x="500723" y="1426452"/>
                            <a:pt x="-51005" y="1080117"/>
                            <a:pt x="0" y="705715"/>
                          </a:cubicBezTo>
                          <a:close/>
                        </a:path>
                        <a:path w="2275058" h="1411430" stroke="0" extrusionOk="0">
                          <a:moveTo>
                            <a:pt x="0" y="705715"/>
                          </a:moveTo>
                          <a:cubicBezTo>
                            <a:pt x="6707" y="239787"/>
                            <a:pt x="554230" y="-16796"/>
                            <a:pt x="1137529" y="0"/>
                          </a:cubicBezTo>
                          <a:cubicBezTo>
                            <a:pt x="1736280" y="-46773"/>
                            <a:pt x="2217201" y="328449"/>
                            <a:pt x="2275058" y="705715"/>
                          </a:cubicBezTo>
                          <a:cubicBezTo>
                            <a:pt x="2313964" y="1046417"/>
                            <a:pt x="1785584" y="1528081"/>
                            <a:pt x="1137529" y="1411430"/>
                          </a:cubicBezTo>
                          <a:cubicBezTo>
                            <a:pt x="471312" y="1372959"/>
                            <a:pt x="47503" y="1146142"/>
                            <a:pt x="0" y="705715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79" name="グループ化 978">
              <a:extLst>
                <a:ext uri="{FF2B5EF4-FFF2-40B4-BE49-F238E27FC236}">
                  <a16:creationId xmlns:a16="http://schemas.microsoft.com/office/drawing/2014/main" id="{DE8A574D-7A99-4505-B6C2-693F2F3C7CA0}"/>
                </a:ext>
              </a:extLst>
            </p:cNvPr>
            <p:cNvGrpSpPr/>
            <p:nvPr/>
          </p:nvGrpSpPr>
          <p:grpSpPr>
            <a:xfrm>
              <a:off x="3797317" y="4458732"/>
              <a:ext cx="1779025" cy="1103694"/>
              <a:chOff x="2688793" y="5908967"/>
              <a:chExt cx="2275058" cy="1411429"/>
            </a:xfrm>
            <a:solidFill>
              <a:srgbClr val="70AD47">
                <a:lumMod val="75000"/>
              </a:srgbClr>
            </a:solidFill>
          </p:grpSpPr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B91E3EAB-2656-4B17-81C8-EBD9462029AA}"/>
                  </a:ext>
                </a:extLst>
              </p:cNvPr>
              <p:cNvSpPr/>
              <p:nvPr/>
            </p:nvSpPr>
            <p:spPr>
              <a:xfrm>
                <a:off x="3219095" y="5956301"/>
                <a:ext cx="1214454" cy="63500"/>
              </a:xfrm>
              <a:custGeom>
                <a:avLst/>
                <a:gdLst>
                  <a:gd name="connsiteX0" fmla="*/ 206634 w 1214454"/>
                  <a:gd name="connsiteY0" fmla="*/ 0 h 63500"/>
                  <a:gd name="connsiteX1" fmla="*/ 1007820 w 1214454"/>
                  <a:gd name="connsiteY1" fmla="*/ 0 h 63500"/>
                  <a:gd name="connsiteX2" fmla="*/ 1050005 w 1214454"/>
                  <a:gd name="connsiteY2" fmla="*/ 8124 h 63500"/>
                  <a:gd name="connsiteX3" fmla="*/ 1214454 w 1214454"/>
                  <a:gd name="connsiteY3" fmla="*/ 63500 h 63500"/>
                  <a:gd name="connsiteX4" fmla="*/ 0 w 1214454"/>
                  <a:gd name="connsiteY4" fmla="*/ 63500 h 63500"/>
                  <a:gd name="connsiteX5" fmla="*/ 164449 w 1214454"/>
                  <a:gd name="connsiteY5" fmla="*/ 8124 h 63500"/>
                  <a:gd name="connsiteX6" fmla="*/ 206634 w 1214454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54" h="63500">
                    <a:moveTo>
                      <a:pt x="206634" y="0"/>
                    </a:moveTo>
                    <a:lnTo>
                      <a:pt x="1007820" y="0"/>
                    </a:lnTo>
                    <a:lnTo>
                      <a:pt x="1050005" y="8124"/>
                    </a:lnTo>
                    <a:lnTo>
                      <a:pt x="1214454" y="63500"/>
                    </a:lnTo>
                    <a:lnTo>
                      <a:pt x="0" y="63500"/>
                    </a:lnTo>
                    <a:lnTo>
                      <a:pt x="164449" y="8124"/>
                    </a:lnTo>
                    <a:lnTo>
                      <a:pt x="2066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98159127">
                      <a:custGeom>
                        <a:avLst/>
                        <a:gdLst>
                          <a:gd name="connsiteX0" fmla="*/ 206634 w 1214454"/>
                          <a:gd name="connsiteY0" fmla="*/ 0 h 63500"/>
                          <a:gd name="connsiteX1" fmla="*/ 599215 w 1214454"/>
                          <a:gd name="connsiteY1" fmla="*/ 0 h 63500"/>
                          <a:gd name="connsiteX2" fmla="*/ 1007820 w 1214454"/>
                          <a:gd name="connsiteY2" fmla="*/ 0 h 63500"/>
                          <a:gd name="connsiteX3" fmla="*/ 1050005 w 1214454"/>
                          <a:gd name="connsiteY3" fmla="*/ 8124 h 63500"/>
                          <a:gd name="connsiteX4" fmla="*/ 1214454 w 1214454"/>
                          <a:gd name="connsiteY4" fmla="*/ 63500 h 63500"/>
                          <a:gd name="connsiteX5" fmla="*/ 809636 w 1214454"/>
                          <a:gd name="connsiteY5" fmla="*/ 63500 h 63500"/>
                          <a:gd name="connsiteX6" fmla="*/ 404818 w 1214454"/>
                          <a:gd name="connsiteY6" fmla="*/ 63500 h 63500"/>
                          <a:gd name="connsiteX7" fmla="*/ 0 w 1214454"/>
                          <a:gd name="connsiteY7" fmla="*/ 63500 h 63500"/>
                          <a:gd name="connsiteX8" fmla="*/ 164449 w 1214454"/>
                          <a:gd name="connsiteY8" fmla="*/ 8124 h 63500"/>
                          <a:gd name="connsiteX9" fmla="*/ 206634 w 1214454"/>
                          <a:gd name="connsiteY9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14454" h="63500" fill="none" extrusionOk="0">
                            <a:moveTo>
                              <a:pt x="206634" y="0"/>
                            </a:moveTo>
                            <a:cubicBezTo>
                              <a:pt x="386245" y="-43249"/>
                              <a:pt x="504387" y="17792"/>
                              <a:pt x="599215" y="0"/>
                            </a:cubicBezTo>
                            <a:cubicBezTo>
                              <a:pt x="694043" y="-17792"/>
                              <a:pt x="869388" y="30717"/>
                              <a:pt x="1007820" y="0"/>
                            </a:cubicBezTo>
                            <a:cubicBezTo>
                              <a:pt x="1022329" y="1246"/>
                              <a:pt x="1039517" y="6370"/>
                              <a:pt x="1050005" y="8124"/>
                            </a:cubicBezTo>
                            <a:cubicBezTo>
                              <a:pt x="1116271" y="23210"/>
                              <a:pt x="1171655" y="54266"/>
                              <a:pt x="1214454" y="63500"/>
                            </a:cubicBezTo>
                            <a:cubicBezTo>
                              <a:pt x="1073832" y="91739"/>
                              <a:pt x="1000624" y="22736"/>
                              <a:pt x="809636" y="63500"/>
                            </a:cubicBezTo>
                            <a:cubicBezTo>
                              <a:pt x="618648" y="104264"/>
                              <a:pt x="531166" y="29832"/>
                              <a:pt x="404818" y="63500"/>
                            </a:cubicBezTo>
                            <a:cubicBezTo>
                              <a:pt x="278470" y="97168"/>
                              <a:pt x="169216" y="48514"/>
                              <a:pt x="0" y="63500"/>
                            </a:cubicBezTo>
                            <a:cubicBezTo>
                              <a:pt x="35593" y="38207"/>
                              <a:pt x="131027" y="20052"/>
                              <a:pt x="164449" y="8124"/>
                            </a:cubicBezTo>
                            <a:cubicBezTo>
                              <a:pt x="174753" y="3361"/>
                              <a:pt x="195386" y="6058"/>
                              <a:pt x="206634" y="0"/>
                            </a:cubicBezTo>
                            <a:close/>
                          </a:path>
                          <a:path w="1214454" h="63500" stroke="0" extrusionOk="0">
                            <a:moveTo>
                              <a:pt x="206634" y="0"/>
                            </a:moveTo>
                            <a:cubicBezTo>
                              <a:pt x="294174" y="-38622"/>
                              <a:pt x="464999" y="44403"/>
                              <a:pt x="615239" y="0"/>
                            </a:cubicBezTo>
                            <a:cubicBezTo>
                              <a:pt x="765479" y="-44403"/>
                              <a:pt x="921994" y="43652"/>
                              <a:pt x="1007820" y="0"/>
                            </a:cubicBezTo>
                            <a:cubicBezTo>
                              <a:pt x="1025808" y="677"/>
                              <a:pt x="1034177" y="9684"/>
                              <a:pt x="1050005" y="8124"/>
                            </a:cubicBezTo>
                            <a:cubicBezTo>
                              <a:pt x="1097740" y="17795"/>
                              <a:pt x="1152011" y="47084"/>
                              <a:pt x="1214454" y="63500"/>
                            </a:cubicBezTo>
                            <a:cubicBezTo>
                              <a:pt x="1140019" y="96757"/>
                              <a:pt x="1027536" y="31128"/>
                              <a:pt x="846070" y="63500"/>
                            </a:cubicBezTo>
                            <a:cubicBezTo>
                              <a:pt x="664604" y="95872"/>
                              <a:pt x="631065" y="45598"/>
                              <a:pt x="465541" y="63500"/>
                            </a:cubicBezTo>
                            <a:cubicBezTo>
                              <a:pt x="300017" y="81402"/>
                              <a:pt x="196323" y="34018"/>
                              <a:pt x="0" y="63500"/>
                            </a:cubicBezTo>
                            <a:cubicBezTo>
                              <a:pt x="56004" y="41781"/>
                              <a:pt x="111468" y="46074"/>
                              <a:pt x="164449" y="8124"/>
                            </a:cubicBezTo>
                            <a:cubicBezTo>
                              <a:pt x="184974" y="2646"/>
                              <a:pt x="190812" y="5617"/>
                              <a:pt x="2066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B39652FC-EA5A-4CFB-9736-7DC5090683F0}"/>
                  </a:ext>
                </a:extLst>
              </p:cNvPr>
              <p:cNvSpPr/>
              <p:nvPr/>
            </p:nvSpPr>
            <p:spPr>
              <a:xfrm>
                <a:off x="2947993" y="6086868"/>
                <a:ext cx="1756658" cy="79374"/>
              </a:xfrm>
              <a:custGeom>
                <a:avLst/>
                <a:gdLst>
                  <a:gd name="connsiteX0" fmla="*/ 130233 w 1756658"/>
                  <a:gd name="connsiteY0" fmla="*/ 0 h 79374"/>
                  <a:gd name="connsiteX1" fmla="*/ 1626425 w 1756658"/>
                  <a:gd name="connsiteY1" fmla="*/ 0 h 79374"/>
                  <a:gd name="connsiteX2" fmla="*/ 1682683 w 1756658"/>
                  <a:gd name="connsiteY2" fmla="*/ 28797 h 79374"/>
                  <a:gd name="connsiteX3" fmla="*/ 1756102 w 1756658"/>
                  <a:gd name="connsiteY3" fmla="*/ 78913 h 79374"/>
                  <a:gd name="connsiteX4" fmla="*/ 1756658 w 1756658"/>
                  <a:gd name="connsiteY4" fmla="*/ 79374 h 79374"/>
                  <a:gd name="connsiteX5" fmla="*/ 0 w 1756658"/>
                  <a:gd name="connsiteY5" fmla="*/ 79374 h 79374"/>
                  <a:gd name="connsiteX6" fmla="*/ 556 w 1756658"/>
                  <a:gd name="connsiteY6" fmla="*/ 78913 h 79374"/>
                  <a:gd name="connsiteX7" fmla="*/ 73975 w 1756658"/>
                  <a:gd name="connsiteY7" fmla="*/ 28797 h 79374"/>
                  <a:gd name="connsiteX8" fmla="*/ 130233 w 1756658"/>
                  <a:gd name="connsiteY8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658" h="79374">
                    <a:moveTo>
                      <a:pt x="130233" y="0"/>
                    </a:moveTo>
                    <a:lnTo>
                      <a:pt x="1626425" y="0"/>
                    </a:lnTo>
                    <a:lnTo>
                      <a:pt x="1682683" y="28797"/>
                    </a:lnTo>
                    <a:cubicBezTo>
                      <a:pt x="1708415" y="44760"/>
                      <a:pt x="1732920" y="61485"/>
                      <a:pt x="1756102" y="78913"/>
                    </a:cubicBezTo>
                    <a:lnTo>
                      <a:pt x="1756658" y="79374"/>
                    </a:lnTo>
                    <a:lnTo>
                      <a:pt x="0" y="79374"/>
                    </a:lnTo>
                    <a:lnTo>
                      <a:pt x="556" y="78913"/>
                    </a:lnTo>
                    <a:cubicBezTo>
                      <a:pt x="23739" y="61485"/>
                      <a:pt x="48243" y="44760"/>
                      <a:pt x="73975" y="28797"/>
                    </a:cubicBezTo>
                    <a:lnTo>
                      <a:pt x="13023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745793459">
                      <a:custGeom>
                        <a:avLst/>
                        <a:gdLst>
                          <a:gd name="connsiteX0" fmla="*/ 130233 w 1756658"/>
                          <a:gd name="connsiteY0" fmla="*/ 0 h 79374"/>
                          <a:gd name="connsiteX1" fmla="*/ 658888 w 1756658"/>
                          <a:gd name="connsiteY1" fmla="*/ 0 h 79374"/>
                          <a:gd name="connsiteX2" fmla="*/ 1172580 w 1756658"/>
                          <a:gd name="connsiteY2" fmla="*/ 0 h 79374"/>
                          <a:gd name="connsiteX3" fmla="*/ 1626425 w 1756658"/>
                          <a:gd name="connsiteY3" fmla="*/ 0 h 79374"/>
                          <a:gd name="connsiteX4" fmla="*/ 1682683 w 1756658"/>
                          <a:gd name="connsiteY4" fmla="*/ 28797 h 79374"/>
                          <a:gd name="connsiteX5" fmla="*/ 1756102 w 1756658"/>
                          <a:gd name="connsiteY5" fmla="*/ 78913 h 79374"/>
                          <a:gd name="connsiteX6" fmla="*/ 1756658 w 1756658"/>
                          <a:gd name="connsiteY6" fmla="*/ 79374 h 79374"/>
                          <a:gd name="connsiteX7" fmla="*/ 1135972 w 1756658"/>
                          <a:gd name="connsiteY7" fmla="*/ 79374 h 79374"/>
                          <a:gd name="connsiteX8" fmla="*/ 567986 w 1756658"/>
                          <a:gd name="connsiteY8" fmla="*/ 79374 h 79374"/>
                          <a:gd name="connsiteX9" fmla="*/ 0 w 1756658"/>
                          <a:gd name="connsiteY9" fmla="*/ 79374 h 79374"/>
                          <a:gd name="connsiteX10" fmla="*/ 556 w 1756658"/>
                          <a:gd name="connsiteY10" fmla="*/ 78913 h 79374"/>
                          <a:gd name="connsiteX11" fmla="*/ 73975 w 1756658"/>
                          <a:gd name="connsiteY11" fmla="*/ 28797 h 79374"/>
                          <a:gd name="connsiteX12" fmla="*/ 130233 w 1756658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56658" h="79374" fill="none" extrusionOk="0">
                            <a:moveTo>
                              <a:pt x="130233" y="0"/>
                            </a:moveTo>
                            <a:cubicBezTo>
                              <a:pt x="394495" y="-42010"/>
                              <a:pt x="409850" y="28187"/>
                              <a:pt x="658888" y="0"/>
                            </a:cubicBezTo>
                            <a:cubicBezTo>
                              <a:pt x="907926" y="-28187"/>
                              <a:pt x="1024908" y="31216"/>
                              <a:pt x="1172580" y="0"/>
                            </a:cubicBezTo>
                            <a:cubicBezTo>
                              <a:pt x="1320252" y="-31216"/>
                              <a:pt x="1455549" y="144"/>
                              <a:pt x="1626425" y="0"/>
                            </a:cubicBezTo>
                            <a:cubicBezTo>
                              <a:pt x="1645392" y="5951"/>
                              <a:pt x="1666790" y="26550"/>
                              <a:pt x="1682683" y="28797"/>
                            </a:cubicBezTo>
                            <a:cubicBezTo>
                              <a:pt x="1708063" y="47353"/>
                              <a:pt x="1733331" y="62012"/>
                              <a:pt x="1756102" y="78913"/>
                            </a:cubicBezTo>
                            <a:cubicBezTo>
                              <a:pt x="1756363" y="79100"/>
                              <a:pt x="1756390" y="79231"/>
                              <a:pt x="1756658" y="79374"/>
                            </a:cubicBezTo>
                            <a:cubicBezTo>
                              <a:pt x="1506063" y="146323"/>
                              <a:pt x="1375843" y="77512"/>
                              <a:pt x="1135972" y="79374"/>
                            </a:cubicBezTo>
                            <a:cubicBezTo>
                              <a:pt x="896101" y="81236"/>
                              <a:pt x="714392" y="61215"/>
                              <a:pt x="567986" y="79374"/>
                            </a:cubicBezTo>
                            <a:cubicBezTo>
                              <a:pt x="421580" y="97533"/>
                              <a:pt x="226052" y="48370"/>
                              <a:pt x="0" y="79374"/>
                            </a:cubicBezTo>
                            <a:cubicBezTo>
                              <a:pt x="83" y="79228"/>
                              <a:pt x="464" y="79042"/>
                              <a:pt x="556" y="78913"/>
                            </a:cubicBezTo>
                            <a:cubicBezTo>
                              <a:pt x="19735" y="61136"/>
                              <a:pt x="54007" y="51115"/>
                              <a:pt x="73975" y="28797"/>
                            </a:cubicBezTo>
                            <a:cubicBezTo>
                              <a:pt x="84753" y="18820"/>
                              <a:pt x="116612" y="10092"/>
                              <a:pt x="130233" y="0"/>
                            </a:cubicBezTo>
                            <a:close/>
                          </a:path>
                          <a:path w="1756658" h="79374" stroke="0" extrusionOk="0">
                            <a:moveTo>
                              <a:pt x="130233" y="0"/>
                            </a:moveTo>
                            <a:cubicBezTo>
                              <a:pt x="277095" y="-53207"/>
                              <a:pt x="362113" y="34148"/>
                              <a:pt x="584078" y="0"/>
                            </a:cubicBezTo>
                            <a:cubicBezTo>
                              <a:pt x="806044" y="-34148"/>
                              <a:pt x="868578" y="3522"/>
                              <a:pt x="1097770" y="0"/>
                            </a:cubicBezTo>
                            <a:cubicBezTo>
                              <a:pt x="1326962" y="-3522"/>
                              <a:pt x="1417903" y="59261"/>
                              <a:pt x="1626425" y="0"/>
                            </a:cubicBezTo>
                            <a:cubicBezTo>
                              <a:pt x="1650678" y="10069"/>
                              <a:pt x="1662326" y="24632"/>
                              <a:pt x="1682683" y="28797"/>
                            </a:cubicBezTo>
                            <a:cubicBezTo>
                              <a:pt x="1704234" y="43579"/>
                              <a:pt x="1734516" y="59372"/>
                              <a:pt x="1756102" y="78913"/>
                            </a:cubicBezTo>
                            <a:cubicBezTo>
                              <a:pt x="1756282" y="78963"/>
                              <a:pt x="1756394" y="79210"/>
                              <a:pt x="1756658" y="79374"/>
                            </a:cubicBezTo>
                            <a:cubicBezTo>
                              <a:pt x="1509933" y="140204"/>
                              <a:pt x="1348180" y="19956"/>
                              <a:pt x="1188672" y="79374"/>
                            </a:cubicBezTo>
                            <a:cubicBezTo>
                              <a:pt x="1029164" y="138792"/>
                              <a:pt x="848046" y="54595"/>
                              <a:pt x="638252" y="79374"/>
                            </a:cubicBezTo>
                            <a:cubicBezTo>
                              <a:pt x="428458" y="104153"/>
                              <a:pt x="307977" y="66309"/>
                              <a:pt x="0" y="79374"/>
                            </a:cubicBezTo>
                            <a:cubicBezTo>
                              <a:pt x="120" y="79246"/>
                              <a:pt x="359" y="79156"/>
                              <a:pt x="556" y="78913"/>
                            </a:cubicBezTo>
                            <a:cubicBezTo>
                              <a:pt x="26695" y="68042"/>
                              <a:pt x="41507" y="40418"/>
                              <a:pt x="73975" y="28797"/>
                            </a:cubicBezTo>
                            <a:cubicBezTo>
                              <a:pt x="97412" y="8486"/>
                              <a:pt x="117794" y="9270"/>
                              <a:pt x="13023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280BFB6D-1A95-4B02-A135-A141C5559D3B}"/>
                  </a:ext>
                </a:extLst>
              </p:cNvPr>
              <p:cNvSpPr/>
              <p:nvPr/>
            </p:nvSpPr>
            <p:spPr>
              <a:xfrm>
                <a:off x="2809854" y="6235701"/>
                <a:ext cx="2032936" cy="63500"/>
              </a:xfrm>
              <a:custGeom>
                <a:avLst/>
                <a:gdLst>
                  <a:gd name="connsiteX0" fmla="*/ 57943 w 2032936"/>
                  <a:gd name="connsiteY0" fmla="*/ 0 h 63500"/>
                  <a:gd name="connsiteX1" fmla="*/ 1974994 w 2032936"/>
                  <a:gd name="connsiteY1" fmla="*/ 0 h 63500"/>
                  <a:gd name="connsiteX2" fmla="*/ 2016703 w 2032936"/>
                  <a:gd name="connsiteY2" fmla="*/ 42594 h 63500"/>
                  <a:gd name="connsiteX3" fmla="*/ 2032936 w 2032936"/>
                  <a:gd name="connsiteY3" fmla="*/ 63500 h 63500"/>
                  <a:gd name="connsiteX4" fmla="*/ 0 w 2032936"/>
                  <a:gd name="connsiteY4" fmla="*/ 63500 h 63500"/>
                  <a:gd name="connsiteX5" fmla="*/ 16233 w 2032936"/>
                  <a:gd name="connsiteY5" fmla="*/ 42594 h 63500"/>
                  <a:gd name="connsiteX6" fmla="*/ 57943 w 2032936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2936" h="63500">
                    <a:moveTo>
                      <a:pt x="57943" y="0"/>
                    </a:moveTo>
                    <a:lnTo>
                      <a:pt x="1974994" y="0"/>
                    </a:lnTo>
                    <a:lnTo>
                      <a:pt x="2016703" y="42594"/>
                    </a:lnTo>
                    <a:lnTo>
                      <a:pt x="2032936" y="63500"/>
                    </a:lnTo>
                    <a:lnTo>
                      <a:pt x="0" y="63500"/>
                    </a:lnTo>
                    <a:lnTo>
                      <a:pt x="16233" y="42594"/>
                    </a:lnTo>
                    <a:lnTo>
                      <a:pt x="5794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55659082">
                      <a:custGeom>
                        <a:avLst/>
                        <a:gdLst>
                          <a:gd name="connsiteX0" fmla="*/ 57943 w 2032936"/>
                          <a:gd name="connsiteY0" fmla="*/ 0 h 63500"/>
                          <a:gd name="connsiteX1" fmla="*/ 498865 w 2032936"/>
                          <a:gd name="connsiteY1" fmla="*/ 0 h 63500"/>
                          <a:gd name="connsiteX2" fmla="*/ 1016469 w 2032936"/>
                          <a:gd name="connsiteY2" fmla="*/ 0 h 63500"/>
                          <a:gd name="connsiteX3" fmla="*/ 1476561 w 2032936"/>
                          <a:gd name="connsiteY3" fmla="*/ 0 h 63500"/>
                          <a:gd name="connsiteX4" fmla="*/ 1974994 w 2032936"/>
                          <a:gd name="connsiteY4" fmla="*/ 0 h 63500"/>
                          <a:gd name="connsiteX5" fmla="*/ 2016703 w 2032936"/>
                          <a:gd name="connsiteY5" fmla="*/ 42594 h 63500"/>
                          <a:gd name="connsiteX6" fmla="*/ 2032936 w 2032936"/>
                          <a:gd name="connsiteY6" fmla="*/ 63500 h 63500"/>
                          <a:gd name="connsiteX7" fmla="*/ 1545031 w 2032936"/>
                          <a:gd name="connsiteY7" fmla="*/ 63500 h 63500"/>
                          <a:gd name="connsiteX8" fmla="*/ 1016468 w 2032936"/>
                          <a:gd name="connsiteY8" fmla="*/ 63500 h 63500"/>
                          <a:gd name="connsiteX9" fmla="*/ 528563 w 2032936"/>
                          <a:gd name="connsiteY9" fmla="*/ 63500 h 63500"/>
                          <a:gd name="connsiteX10" fmla="*/ 0 w 2032936"/>
                          <a:gd name="connsiteY10" fmla="*/ 63500 h 63500"/>
                          <a:gd name="connsiteX11" fmla="*/ 16233 w 2032936"/>
                          <a:gd name="connsiteY11" fmla="*/ 42594 h 63500"/>
                          <a:gd name="connsiteX12" fmla="*/ 57943 w 2032936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32936" h="63500" fill="none" extrusionOk="0">
                            <a:moveTo>
                              <a:pt x="57943" y="0"/>
                            </a:moveTo>
                            <a:cubicBezTo>
                              <a:pt x="178136" y="-48686"/>
                              <a:pt x="398895" y="11634"/>
                              <a:pt x="498865" y="0"/>
                            </a:cubicBezTo>
                            <a:cubicBezTo>
                              <a:pt x="598835" y="-11634"/>
                              <a:pt x="822682" y="67"/>
                              <a:pt x="1016469" y="0"/>
                            </a:cubicBezTo>
                            <a:cubicBezTo>
                              <a:pt x="1210256" y="-67"/>
                              <a:pt x="1270855" y="2176"/>
                              <a:pt x="1476561" y="0"/>
                            </a:cubicBezTo>
                            <a:cubicBezTo>
                              <a:pt x="1682267" y="-2176"/>
                              <a:pt x="1735952" y="36826"/>
                              <a:pt x="1974994" y="0"/>
                            </a:cubicBezTo>
                            <a:cubicBezTo>
                              <a:pt x="1990163" y="15399"/>
                              <a:pt x="1999662" y="31320"/>
                              <a:pt x="2016703" y="42594"/>
                            </a:cubicBezTo>
                            <a:cubicBezTo>
                              <a:pt x="2025282" y="48547"/>
                              <a:pt x="2028030" y="60259"/>
                              <a:pt x="2032936" y="63500"/>
                            </a:cubicBezTo>
                            <a:cubicBezTo>
                              <a:pt x="1851949" y="121972"/>
                              <a:pt x="1778313" y="13559"/>
                              <a:pt x="1545031" y="63500"/>
                            </a:cubicBezTo>
                            <a:cubicBezTo>
                              <a:pt x="1311750" y="113441"/>
                              <a:pt x="1240182" y="54531"/>
                              <a:pt x="1016468" y="63500"/>
                            </a:cubicBezTo>
                            <a:cubicBezTo>
                              <a:pt x="792754" y="72469"/>
                              <a:pt x="668783" y="43673"/>
                              <a:pt x="528563" y="63500"/>
                            </a:cubicBezTo>
                            <a:cubicBezTo>
                              <a:pt x="388343" y="83327"/>
                              <a:pt x="143364" y="13680"/>
                              <a:pt x="0" y="63500"/>
                            </a:cubicBezTo>
                            <a:cubicBezTo>
                              <a:pt x="5271" y="52205"/>
                              <a:pt x="11458" y="53881"/>
                              <a:pt x="16233" y="42594"/>
                            </a:cubicBezTo>
                            <a:cubicBezTo>
                              <a:pt x="31639" y="25096"/>
                              <a:pt x="53450" y="14652"/>
                              <a:pt x="57943" y="0"/>
                            </a:cubicBezTo>
                            <a:close/>
                          </a:path>
                          <a:path w="2032936" h="63500" stroke="0" extrusionOk="0">
                            <a:moveTo>
                              <a:pt x="57943" y="0"/>
                            </a:moveTo>
                            <a:cubicBezTo>
                              <a:pt x="182841" y="-56736"/>
                              <a:pt x="353045" y="34941"/>
                              <a:pt x="575547" y="0"/>
                            </a:cubicBezTo>
                            <a:cubicBezTo>
                              <a:pt x="798049" y="-34941"/>
                              <a:pt x="868060" y="36519"/>
                              <a:pt x="1054810" y="0"/>
                            </a:cubicBezTo>
                            <a:cubicBezTo>
                              <a:pt x="1241560" y="-36519"/>
                              <a:pt x="1379890" y="18282"/>
                              <a:pt x="1553243" y="0"/>
                            </a:cubicBezTo>
                            <a:cubicBezTo>
                              <a:pt x="1726596" y="-18282"/>
                              <a:pt x="1799444" y="28054"/>
                              <a:pt x="1974994" y="0"/>
                            </a:cubicBezTo>
                            <a:cubicBezTo>
                              <a:pt x="1992122" y="12670"/>
                              <a:pt x="1996710" y="24000"/>
                              <a:pt x="2016703" y="42594"/>
                            </a:cubicBezTo>
                            <a:cubicBezTo>
                              <a:pt x="2023695" y="47304"/>
                              <a:pt x="2025946" y="58858"/>
                              <a:pt x="2032936" y="63500"/>
                            </a:cubicBezTo>
                            <a:cubicBezTo>
                              <a:pt x="1787519" y="120025"/>
                              <a:pt x="1648579" y="10175"/>
                              <a:pt x="1484043" y="63500"/>
                            </a:cubicBezTo>
                            <a:cubicBezTo>
                              <a:pt x="1319507" y="116825"/>
                              <a:pt x="1160548" y="8680"/>
                              <a:pt x="996139" y="63500"/>
                            </a:cubicBezTo>
                            <a:cubicBezTo>
                              <a:pt x="831730" y="118320"/>
                              <a:pt x="650018" y="45541"/>
                              <a:pt x="528563" y="63500"/>
                            </a:cubicBezTo>
                            <a:cubicBezTo>
                              <a:pt x="407108" y="81459"/>
                              <a:pt x="220294" y="19599"/>
                              <a:pt x="0" y="63500"/>
                            </a:cubicBezTo>
                            <a:cubicBezTo>
                              <a:pt x="6771" y="52021"/>
                              <a:pt x="12480" y="50874"/>
                              <a:pt x="16233" y="42594"/>
                            </a:cubicBezTo>
                            <a:cubicBezTo>
                              <a:pt x="24072" y="25237"/>
                              <a:pt x="49494" y="10980"/>
                              <a:pt x="5794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D7F1C4F1-00A0-47BE-9156-49EF3DE50D8A}"/>
                  </a:ext>
                </a:extLst>
              </p:cNvPr>
              <p:cNvSpPr/>
              <p:nvPr/>
            </p:nvSpPr>
            <p:spPr>
              <a:xfrm>
                <a:off x="2719590" y="6374535"/>
                <a:ext cx="2213464" cy="79374"/>
              </a:xfrm>
              <a:custGeom>
                <a:avLst/>
                <a:gdLst>
                  <a:gd name="connsiteX0" fmla="*/ 38213 w 2213464"/>
                  <a:gd name="connsiteY0" fmla="*/ 0 h 79374"/>
                  <a:gd name="connsiteX1" fmla="*/ 2175251 w 2213464"/>
                  <a:gd name="connsiteY1" fmla="*/ 0 h 79374"/>
                  <a:gd name="connsiteX2" fmla="*/ 2193120 w 2213464"/>
                  <a:gd name="connsiteY2" fmla="*/ 30288 h 79374"/>
                  <a:gd name="connsiteX3" fmla="*/ 2213464 w 2213464"/>
                  <a:gd name="connsiteY3" fmla="*/ 79374 h 79374"/>
                  <a:gd name="connsiteX4" fmla="*/ 0 w 2213464"/>
                  <a:gd name="connsiteY4" fmla="*/ 79374 h 79374"/>
                  <a:gd name="connsiteX5" fmla="*/ 20344 w 2213464"/>
                  <a:gd name="connsiteY5" fmla="*/ 30288 h 79374"/>
                  <a:gd name="connsiteX6" fmla="*/ 38213 w 2213464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3464" h="79374">
                    <a:moveTo>
                      <a:pt x="38213" y="0"/>
                    </a:moveTo>
                    <a:lnTo>
                      <a:pt x="2175251" y="0"/>
                    </a:lnTo>
                    <a:lnTo>
                      <a:pt x="2193120" y="30288"/>
                    </a:lnTo>
                    <a:lnTo>
                      <a:pt x="2213464" y="79374"/>
                    </a:lnTo>
                    <a:lnTo>
                      <a:pt x="0" y="79374"/>
                    </a:lnTo>
                    <a:lnTo>
                      <a:pt x="20344" y="30288"/>
                    </a:lnTo>
                    <a:lnTo>
                      <a:pt x="3821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71932749">
                      <a:custGeom>
                        <a:avLst/>
                        <a:gdLst>
                          <a:gd name="connsiteX0" fmla="*/ 38213 w 2213464"/>
                          <a:gd name="connsiteY0" fmla="*/ 0 h 79374"/>
                          <a:gd name="connsiteX1" fmla="*/ 593843 w 2213464"/>
                          <a:gd name="connsiteY1" fmla="*/ 0 h 79374"/>
                          <a:gd name="connsiteX2" fmla="*/ 1063991 w 2213464"/>
                          <a:gd name="connsiteY2" fmla="*/ 0 h 79374"/>
                          <a:gd name="connsiteX3" fmla="*/ 1598251 w 2213464"/>
                          <a:gd name="connsiteY3" fmla="*/ 0 h 79374"/>
                          <a:gd name="connsiteX4" fmla="*/ 2175251 w 2213464"/>
                          <a:gd name="connsiteY4" fmla="*/ 0 h 79374"/>
                          <a:gd name="connsiteX5" fmla="*/ 2193120 w 2213464"/>
                          <a:gd name="connsiteY5" fmla="*/ 30288 h 79374"/>
                          <a:gd name="connsiteX6" fmla="*/ 2213464 w 2213464"/>
                          <a:gd name="connsiteY6" fmla="*/ 79374 h 79374"/>
                          <a:gd name="connsiteX7" fmla="*/ 1660098 w 2213464"/>
                          <a:gd name="connsiteY7" fmla="*/ 79374 h 79374"/>
                          <a:gd name="connsiteX8" fmla="*/ 1173136 w 2213464"/>
                          <a:gd name="connsiteY8" fmla="*/ 79374 h 79374"/>
                          <a:gd name="connsiteX9" fmla="*/ 619770 w 2213464"/>
                          <a:gd name="connsiteY9" fmla="*/ 79374 h 79374"/>
                          <a:gd name="connsiteX10" fmla="*/ 0 w 2213464"/>
                          <a:gd name="connsiteY10" fmla="*/ 79374 h 79374"/>
                          <a:gd name="connsiteX11" fmla="*/ 20344 w 2213464"/>
                          <a:gd name="connsiteY11" fmla="*/ 30288 h 79374"/>
                          <a:gd name="connsiteX12" fmla="*/ 38213 w 2213464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3464" h="79374" fill="none" extrusionOk="0">
                            <a:moveTo>
                              <a:pt x="38213" y="0"/>
                            </a:moveTo>
                            <a:cubicBezTo>
                              <a:pt x="280400" y="-8647"/>
                              <a:pt x="400922" y="65892"/>
                              <a:pt x="593843" y="0"/>
                            </a:cubicBezTo>
                            <a:cubicBezTo>
                              <a:pt x="786764" y="-65892"/>
                              <a:pt x="942661" y="32263"/>
                              <a:pt x="1063991" y="0"/>
                            </a:cubicBezTo>
                            <a:cubicBezTo>
                              <a:pt x="1185321" y="-32263"/>
                              <a:pt x="1433557" y="22567"/>
                              <a:pt x="1598251" y="0"/>
                            </a:cubicBezTo>
                            <a:cubicBezTo>
                              <a:pt x="1762945" y="-22567"/>
                              <a:pt x="2005153" y="62610"/>
                              <a:pt x="2175251" y="0"/>
                            </a:cubicBezTo>
                            <a:cubicBezTo>
                              <a:pt x="2184854" y="9792"/>
                              <a:pt x="2184548" y="21994"/>
                              <a:pt x="2193120" y="30288"/>
                            </a:cubicBezTo>
                            <a:cubicBezTo>
                              <a:pt x="2200711" y="43543"/>
                              <a:pt x="2200123" y="62619"/>
                              <a:pt x="2213464" y="79374"/>
                            </a:cubicBezTo>
                            <a:cubicBezTo>
                              <a:pt x="2013390" y="85946"/>
                              <a:pt x="1786375" y="29674"/>
                              <a:pt x="1660098" y="79374"/>
                            </a:cubicBezTo>
                            <a:cubicBezTo>
                              <a:pt x="1533821" y="129074"/>
                              <a:pt x="1370080" y="25863"/>
                              <a:pt x="1173136" y="79374"/>
                            </a:cubicBezTo>
                            <a:cubicBezTo>
                              <a:pt x="976192" y="132885"/>
                              <a:pt x="880278" y="33880"/>
                              <a:pt x="619770" y="79374"/>
                            </a:cubicBezTo>
                            <a:cubicBezTo>
                              <a:pt x="359262" y="124868"/>
                              <a:pt x="173921" y="68833"/>
                              <a:pt x="0" y="79374"/>
                            </a:cubicBezTo>
                            <a:cubicBezTo>
                              <a:pt x="7797" y="57511"/>
                              <a:pt x="14291" y="54754"/>
                              <a:pt x="20344" y="30288"/>
                            </a:cubicBezTo>
                            <a:cubicBezTo>
                              <a:pt x="26741" y="13731"/>
                              <a:pt x="35794" y="10441"/>
                              <a:pt x="38213" y="0"/>
                            </a:cubicBezTo>
                            <a:close/>
                          </a:path>
                          <a:path w="2213464" h="79374" stroke="0" extrusionOk="0">
                            <a:moveTo>
                              <a:pt x="38213" y="0"/>
                            </a:moveTo>
                            <a:cubicBezTo>
                              <a:pt x="246312" y="-9369"/>
                              <a:pt x="362426" y="38463"/>
                              <a:pt x="551102" y="0"/>
                            </a:cubicBezTo>
                            <a:cubicBezTo>
                              <a:pt x="739778" y="-38463"/>
                              <a:pt x="923840" y="6025"/>
                              <a:pt x="1021250" y="0"/>
                            </a:cubicBezTo>
                            <a:cubicBezTo>
                              <a:pt x="1118660" y="-6025"/>
                              <a:pt x="1415635" y="35969"/>
                              <a:pt x="1576880" y="0"/>
                            </a:cubicBezTo>
                            <a:cubicBezTo>
                              <a:pt x="1738125" y="-35969"/>
                              <a:pt x="2047529" y="68391"/>
                              <a:pt x="2175251" y="0"/>
                            </a:cubicBezTo>
                            <a:cubicBezTo>
                              <a:pt x="2185178" y="13401"/>
                              <a:pt x="2182688" y="17377"/>
                              <a:pt x="2193120" y="30288"/>
                            </a:cubicBezTo>
                            <a:cubicBezTo>
                              <a:pt x="2205754" y="44920"/>
                              <a:pt x="2203034" y="61053"/>
                              <a:pt x="2213464" y="79374"/>
                            </a:cubicBezTo>
                            <a:cubicBezTo>
                              <a:pt x="2110606" y="83268"/>
                              <a:pt x="1895793" y="48395"/>
                              <a:pt x="1726502" y="79374"/>
                            </a:cubicBezTo>
                            <a:cubicBezTo>
                              <a:pt x="1557211" y="110353"/>
                              <a:pt x="1354600" y="72573"/>
                              <a:pt x="1239540" y="79374"/>
                            </a:cubicBezTo>
                            <a:cubicBezTo>
                              <a:pt x="1124480" y="86175"/>
                              <a:pt x="875317" y="27198"/>
                              <a:pt x="664039" y="79374"/>
                            </a:cubicBezTo>
                            <a:cubicBezTo>
                              <a:pt x="452761" y="131550"/>
                              <a:pt x="163701" y="52900"/>
                              <a:pt x="0" y="79374"/>
                            </a:cubicBezTo>
                            <a:cubicBezTo>
                              <a:pt x="2904" y="65639"/>
                              <a:pt x="15894" y="50025"/>
                              <a:pt x="20344" y="30288"/>
                            </a:cubicBezTo>
                            <a:cubicBezTo>
                              <a:pt x="24277" y="22418"/>
                              <a:pt x="32671" y="13370"/>
                              <a:pt x="3821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1410D4F7-7EC4-49B4-90A7-1DC6E574497D}"/>
                  </a:ext>
                </a:extLst>
              </p:cNvPr>
              <p:cNvSpPr/>
              <p:nvPr/>
            </p:nvSpPr>
            <p:spPr>
              <a:xfrm>
                <a:off x="2692496" y="6505683"/>
                <a:ext cx="2267652" cy="63500"/>
              </a:xfrm>
              <a:custGeom>
                <a:avLst/>
                <a:gdLst>
                  <a:gd name="connsiteX0" fmla="*/ 11234 w 2267652"/>
                  <a:gd name="connsiteY0" fmla="*/ 0 h 63500"/>
                  <a:gd name="connsiteX1" fmla="*/ 2256419 w 2267652"/>
                  <a:gd name="connsiteY1" fmla="*/ 0 h 63500"/>
                  <a:gd name="connsiteX2" fmla="*/ 2265482 w 2267652"/>
                  <a:gd name="connsiteY2" fmla="*/ 36843 h 63500"/>
                  <a:gd name="connsiteX3" fmla="*/ 2267652 w 2267652"/>
                  <a:gd name="connsiteY3" fmla="*/ 63500 h 63500"/>
                  <a:gd name="connsiteX4" fmla="*/ 0 w 2267652"/>
                  <a:gd name="connsiteY4" fmla="*/ 63500 h 63500"/>
                  <a:gd name="connsiteX5" fmla="*/ 2170 w 2267652"/>
                  <a:gd name="connsiteY5" fmla="*/ 36843 h 63500"/>
                  <a:gd name="connsiteX6" fmla="*/ 11234 w 226765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652" h="63500">
                    <a:moveTo>
                      <a:pt x="11234" y="0"/>
                    </a:moveTo>
                    <a:lnTo>
                      <a:pt x="2256419" y="0"/>
                    </a:lnTo>
                    <a:lnTo>
                      <a:pt x="2265482" y="36843"/>
                    </a:lnTo>
                    <a:lnTo>
                      <a:pt x="2267652" y="63500"/>
                    </a:lnTo>
                    <a:lnTo>
                      <a:pt x="0" y="63500"/>
                    </a:lnTo>
                    <a:lnTo>
                      <a:pt x="2170" y="36843"/>
                    </a:lnTo>
                    <a:lnTo>
                      <a:pt x="112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38477886">
                      <a:custGeom>
                        <a:avLst/>
                        <a:gdLst>
                          <a:gd name="connsiteX0" fmla="*/ 11234 w 2267652"/>
                          <a:gd name="connsiteY0" fmla="*/ 0 h 63500"/>
                          <a:gd name="connsiteX1" fmla="*/ 505175 w 2267652"/>
                          <a:gd name="connsiteY1" fmla="*/ 0 h 63500"/>
                          <a:gd name="connsiteX2" fmla="*/ 999115 w 2267652"/>
                          <a:gd name="connsiteY2" fmla="*/ 0 h 63500"/>
                          <a:gd name="connsiteX3" fmla="*/ 1582863 w 2267652"/>
                          <a:gd name="connsiteY3" fmla="*/ 0 h 63500"/>
                          <a:gd name="connsiteX4" fmla="*/ 2256419 w 2267652"/>
                          <a:gd name="connsiteY4" fmla="*/ 0 h 63500"/>
                          <a:gd name="connsiteX5" fmla="*/ 2265482 w 2267652"/>
                          <a:gd name="connsiteY5" fmla="*/ 36843 h 63500"/>
                          <a:gd name="connsiteX6" fmla="*/ 2267652 w 2267652"/>
                          <a:gd name="connsiteY6" fmla="*/ 63500 h 63500"/>
                          <a:gd name="connsiteX7" fmla="*/ 1700739 w 2267652"/>
                          <a:gd name="connsiteY7" fmla="*/ 63500 h 63500"/>
                          <a:gd name="connsiteX8" fmla="*/ 1088473 w 2267652"/>
                          <a:gd name="connsiteY8" fmla="*/ 63500 h 63500"/>
                          <a:gd name="connsiteX9" fmla="*/ 589590 w 2267652"/>
                          <a:gd name="connsiteY9" fmla="*/ 63500 h 63500"/>
                          <a:gd name="connsiteX10" fmla="*/ 0 w 2267652"/>
                          <a:gd name="connsiteY10" fmla="*/ 63500 h 63500"/>
                          <a:gd name="connsiteX11" fmla="*/ 2170 w 2267652"/>
                          <a:gd name="connsiteY11" fmla="*/ 36843 h 63500"/>
                          <a:gd name="connsiteX12" fmla="*/ 11234 w 226765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67652" h="63500" fill="none" extrusionOk="0">
                            <a:moveTo>
                              <a:pt x="11234" y="0"/>
                            </a:moveTo>
                            <a:cubicBezTo>
                              <a:pt x="234851" y="-7343"/>
                              <a:pt x="394028" y="46179"/>
                              <a:pt x="505175" y="0"/>
                            </a:cubicBezTo>
                            <a:cubicBezTo>
                              <a:pt x="616322" y="-46179"/>
                              <a:pt x="856187" y="15388"/>
                              <a:pt x="999115" y="0"/>
                            </a:cubicBezTo>
                            <a:cubicBezTo>
                              <a:pt x="1142043" y="-15388"/>
                              <a:pt x="1343382" y="54808"/>
                              <a:pt x="1582863" y="0"/>
                            </a:cubicBezTo>
                            <a:cubicBezTo>
                              <a:pt x="1822344" y="-54808"/>
                              <a:pt x="2029674" y="71434"/>
                              <a:pt x="2256419" y="0"/>
                            </a:cubicBezTo>
                            <a:cubicBezTo>
                              <a:pt x="2261802" y="8028"/>
                              <a:pt x="2261822" y="29691"/>
                              <a:pt x="2265482" y="36843"/>
                            </a:cubicBezTo>
                            <a:cubicBezTo>
                              <a:pt x="2269384" y="48232"/>
                              <a:pt x="2264660" y="50605"/>
                              <a:pt x="2267652" y="63500"/>
                            </a:cubicBezTo>
                            <a:cubicBezTo>
                              <a:pt x="2038484" y="99443"/>
                              <a:pt x="1897728" y="544"/>
                              <a:pt x="1700739" y="63500"/>
                            </a:cubicBezTo>
                            <a:cubicBezTo>
                              <a:pt x="1503750" y="126456"/>
                              <a:pt x="1391730" y="-9064"/>
                              <a:pt x="1088473" y="63500"/>
                            </a:cubicBezTo>
                            <a:cubicBezTo>
                              <a:pt x="785216" y="136064"/>
                              <a:pt x="695366" y="6464"/>
                              <a:pt x="589590" y="63500"/>
                            </a:cubicBezTo>
                            <a:cubicBezTo>
                              <a:pt x="483814" y="120536"/>
                              <a:pt x="283691" y="53590"/>
                              <a:pt x="0" y="63500"/>
                            </a:cubicBezTo>
                            <a:cubicBezTo>
                              <a:pt x="-2471" y="56410"/>
                              <a:pt x="4187" y="44225"/>
                              <a:pt x="2170" y="36843"/>
                            </a:cubicBezTo>
                            <a:cubicBezTo>
                              <a:pt x="1848" y="23200"/>
                              <a:pt x="8699" y="15795"/>
                              <a:pt x="11234" y="0"/>
                            </a:cubicBezTo>
                            <a:close/>
                          </a:path>
                          <a:path w="2267652" h="63500" stroke="0" extrusionOk="0">
                            <a:moveTo>
                              <a:pt x="11234" y="0"/>
                            </a:moveTo>
                            <a:cubicBezTo>
                              <a:pt x="241934" y="-23328"/>
                              <a:pt x="469323" y="46427"/>
                              <a:pt x="617434" y="0"/>
                            </a:cubicBezTo>
                            <a:cubicBezTo>
                              <a:pt x="765545" y="-46427"/>
                              <a:pt x="1045465" y="3114"/>
                              <a:pt x="1223634" y="0"/>
                            </a:cubicBezTo>
                            <a:cubicBezTo>
                              <a:pt x="1401803" y="-3114"/>
                              <a:pt x="1618523" y="22135"/>
                              <a:pt x="1717575" y="0"/>
                            </a:cubicBezTo>
                            <a:cubicBezTo>
                              <a:pt x="1816627" y="-22135"/>
                              <a:pt x="2107605" y="58940"/>
                              <a:pt x="2256419" y="0"/>
                            </a:cubicBezTo>
                            <a:cubicBezTo>
                              <a:pt x="2261838" y="10498"/>
                              <a:pt x="2259656" y="24497"/>
                              <a:pt x="2265482" y="36843"/>
                            </a:cubicBezTo>
                            <a:cubicBezTo>
                              <a:pt x="2268163" y="44393"/>
                              <a:pt x="2266030" y="53855"/>
                              <a:pt x="2267652" y="63500"/>
                            </a:cubicBezTo>
                            <a:cubicBezTo>
                              <a:pt x="2014893" y="69328"/>
                              <a:pt x="1953438" y="24804"/>
                              <a:pt x="1723416" y="63500"/>
                            </a:cubicBezTo>
                            <a:cubicBezTo>
                              <a:pt x="1493394" y="102196"/>
                              <a:pt x="1362389" y="53276"/>
                              <a:pt x="1179179" y="63500"/>
                            </a:cubicBezTo>
                            <a:cubicBezTo>
                              <a:pt x="995969" y="73724"/>
                              <a:pt x="772627" y="40249"/>
                              <a:pt x="657619" y="63500"/>
                            </a:cubicBezTo>
                            <a:cubicBezTo>
                              <a:pt x="542611" y="86751"/>
                              <a:pt x="286567" y="15436"/>
                              <a:pt x="0" y="63500"/>
                            </a:cubicBezTo>
                            <a:cubicBezTo>
                              <a:pt x="-1778" y="50859"/>
                              <a:pt x="3628" y="46444"/>
                              <a:pt x="2170" y="36843"/>
                            </a:cubicBezTo>
                            <a:cubicBezTo>
                              <a:pt x="3488" y="22517"/>
                              <a:pt x="10913" y="17799"/>
                              <a:pt x="112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F98564B5-A472-4209-9E25-E32E5EAA0068}"/>
                  </a:ext>
                </a:extLst>
              </p:cNvPr>
              <p:cNvSpPr/>
              <p:nvPr/>
            </p:nvSpPr>
            <p:spPr>
              <a:xfrm>
                <a:off x="2690631" y="6637264"/>
                <a:ext cx="2271382" cy="79374"/>
              </a:xfrm>
              <a:custGeom>
                <a:avLst/>
                <a:gdLst>
                  <a:gd name="connsiteX0" fmla="*/ 0 w 2271382"/>
                  <a:gd name="connsiteY0" fmla="*/ 0 h 79374"/>
                  <a:gd name="connsiteX1" fmla="*/ 2271382 w 2271382"/>
                  <a:gd name="connsiteY1" fmla="*/ 0 h 79374"/>
                  <a:gd name="connsiteX2" fmla="*/ 2267347 w 2271382"/>
                  <a:gd name="connsiteY2" fmla="*/ 49572 h 79374"/>
                  <a:gd name="connsiteX3" fmla="*/ 2260016 w 2271382"/>
                  <a:gd name="connsiteY3" fmla="*/ 79374 h 79374"/>
                  <a:gd name="connsiteX4" fmla="*/ 11367 w 2271382"/>
                  <a:gd name="connsiteY4" fmla="*/ 79374 h 79374"/>
                  <a:gd name="connsiteX5" fmla="*/ 4035 w 2271382"/>
                  <a:gd name="connsiteY5" fmla="*/ 49572 h 79374"/>
                  <a:gd name="connsiteX6" fmla="*/ 0 w 2271382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1382" h="79374">
                    <a:moveTo>
                      <a:pt x="0" y="0"/>
                    </a:moveTo>
                    <a:lnTo>
                      <a:pt x="2271382" y="0"/>
                    </a:lnTo>
                    <a:lnTo>
                      <a:pt x="2267347" y="49572"/>
                    </a:lnTo>
                    <a:lnTo>
                      <a:pt x="2260016" y="79374"/>
                    </a:lnTo>
                    <a:lnTo>
                      <a:pt x="11367" y="79374"/>
                    </a:lnTo>
                    <a:lnTo>
                      <a:pt x="4035" y="49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39604335">
                      <a:custGeom>
                        <a:avLst/>
                        <a:gdLst>
                          <a:gd name="connsiteX0" fmla="*/ 0 w 2271382"/>
                          <a:gd name="connsiteY0" fmla="*/ 0 h 79374"/>
                          <a:gd name="connsiteX1" fmla="*/ 590559 w 2271382"/>
                          <a:gd name="connsiteY1" fmla="*/ 0 h 79374"/>
                          <a:gd name="connsiteX2" fmla="*/ 1112977 w 2271382"/>
                          <a:gd name="connsiteY2" fmla="*/ 0 h 79374"/>
                          <a:gd name="connsiteX3" fmla="*/ 1658109 w 2271382"/>
                          <a:gd name="connsiteY3" fmla="*/ 0 h 79374"/>
                          <a:gd name="connsiteX4" fmla="*/ 2271382 w 2271382"/>
                          <a:gd name="connsiteY4" fmla="*/ 0 h 79374"/>
                          <a:gd name="connsiteX5" fmla="*/ 2267347 w 2271382"/>
                          <a:gd name="connsiteY5" fmla="*/ 49572 h 79374"/>
                          <a:gd name="connsiteX6" fmla="*/ 2260016 w 2271382"/>
                          <a:gd name="connsiteY6" fmla="*/ 79374 h 79374"/>
                          <a:gd name="connsiteX7" fmla="*/ 1697854 w 2271382"/>
                          <a:gd name="connsiteY7" fmla="*/ 79374 h 79374"/>
                          <a:gd name="connsiteX8" fmla="*/ 1180664 w 2271382"/>
                          <a:gd name="connsiteY8" fmla="*/ 79374 h 79374"/>
                          <a:gd name="connsiteX9" fmla="*/ 596016 w 2271382"/>
                          <a:gd name="connsiteY9" fmla="*/ 79374 h 79374"/>
                          <a:gd name="connsiteX10" fmla="*/ 11367 w 2271382"/>
                          <a:gd name="connsiteY10" fmla="*/ 79374 h 79374"/>
                          <a:gd name="connsiteX11" fmla="*/ 4035 w 2271382"/>
                          <a:gd name="connsiteY11" fmla="*/ 49572 h 79374"/>
                          <a:gd name="connsiteX12" fmla="*/ 0 w 2271382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71382" h="79374" fill="none" extrusionOk="0">
                            <a:moveTo>
                              <a:pt x="0" y="0"/>
                            </a:moveTo>
                            <a:cubicBezTo>
                              <a:pt x="259902" y="-17471"/>
                              <a:pt x="464515" y="65768"/>
                              <a:pt x="590559" y="0"/>
                            </a:cubicBezTo>
                            <a:cubicBezTo>
                              <a:pt x="716603" y="-65768"/>
                              <a:pt x="948269" y="33697"/>
                              <a:pt x="1112977" y="0"/>
                            </a:cubicBezTo>
                            <a:cubicBezTo>
                              <a:pt x="1277685" y="-33697"/>
                              <a:pt x="1460908" y="12820"/>
                              <a:pt x="1658109" y="0"/>
                            </a:cubicBezTo>
                            <a:cubicBezTo>
                              <a:pt x="1855310" y="-12820"/>
                              <a:pt x="2137059" y="48859"/>
                              <a:pt x="2271382" y="0"/>
                            </a:cubicBezTo>
                            <a:cubicBezTo>
                              <a:pt x="2272084" y="22018"/>
                              <a:pt x="2262672" y="34428"/>
                              <a:pt x="2267347" y="49572"/>
                            </a:cubicBezTo>
                            <a:cubicBezTo>
                              <a:pt x="2266939" y="59100"/>
                              <a:pt x="2260338" y="63899"/>
                              <a:pt x="2260016" y="79374"/>
                            </a:cubicBezTo>
                            <a:cubicBezTo>
                              <a:pt x="2111596" y="103935"/>
                              <a:pt x="1839847" y="51170"/>
                              <a:pt x="1697854" y="79374"/>
                            </a:cubicBezTo>
                            <a:cubicBezTo>
                              <a:pt x="1555861" y="107578"/>
                              <a:pt x="1434183" y="24984"/>
                              <a:pt x="1180664" y="79374"/>
                            </a:cubicBezTo>
                            <a:cubicBezTo>
                              <a:pt x="927145" y="133764"/>
                              <a:pt x="795355" y="26963"/>
                              <a:pt x="596016" y="79374"/>
                            </a:cubicBezTo>
                            <a:cubicBezTo>
                              <a:pt x="396677" y="131785"/>
                              <a:pt x="259675" y="61175"/>
                              <a:pt x="11367" y="79374"/>
                            </a:cubicBezTo>
                            <a:cubicBezTo>
                              <a:pt x="6274" y="68480"/>
                              <a:pt x="8631" y="64191"/>
                              <a:pt x="4035" y="49572"/>
                            </a:cubicBezTo>
                            <a:cubicBezTo>
                              <a:pt x="-939" y="34731"/>
                              <a:pt x="3867" y="20589"/>
                              <a:pt x="0" y="0"/>
                            </a:cubicBezTo>
                            <a:close/>
                          </a:path>
                          <a:path w="2271382" h="79374" stroke="0" extrusionOk="0">
                            <a:moveTo>
                              <a:pt x="0" y="0"/>
                            </a:moveTo>
                            <a:cubicBezTo>
                              <a:pt x="140424" y="-17300"/>
                              <a:pt x="484583" y="8927"/>
                              <a:pt x="613273" y="0"/>
                            </a:cubicBezTo>
                            <a:cubicBezTo>
                              <a:pt x="741963" y="-8927"/>
                              <a:pt x="935206" y="7429"/>
                              <a:pt x="1158405" y="0"/>
                            </a:cubicBezTo>
                            <a:cubicBezTo>
                              <a:pt x="1381604" y="-7429"/>
                              <a:pt x="1455562" y="55572"/>
                              <a:pt x="1703537" y="0"/>
                            </a:cubicBezTo>
                            <a:cubicBezTo>
                              <a:pt x="1951512" y="-55572"/>
                              <a:pt x="2042983" y="61035"/>
                              <a:pt x="2271382" y="0"/>
                            </a:cubicBezTo>
                            <a:cubicBezTo>
                              <a:pt x="2272920" y="14324"/>
                              <a:pt x="2268367" y="31510"/>
                              <a:pt x="2267347" y="49572"/>
                            </a:cubicBezTo>
                            <a:cubicBezTo>
                              <a:pt x="2266374" y="56334"/>
                              <a:pt x="2259757" y="70958"/>
                              <a:pt x="2260016" y="79374"/>
                            </a:cubicBezTo>
                            <a:cubicBezTo>
                              <a:pt x="2050179" y="110762"/>
                              <a:pt x="1904911" y="22864"/>
                              <a:pt x="1697854" y="79374"/>
                            </a:cubicBezTo>
                            <a:cubicBezTo>
                              <a:pt x="1490797" y="135884"/>
                              <a:pt x="1280607" y="30586"/>
                              <a:pt x="1158178" y="79374"/>
                            </a:cubicBezTo>
                            <a:cubicBezTo>
                              <a:pt x="1035749" y="128162"/>
                              <a:pt x="720951" y="63018"/>
                              <a:pt x="573529" y="79374"/>
                            </a:cubicBezTo>
                            <a:cubicBezTo>
                              <a:pt x="426107" y="95730"/>
                              <a:pt x="258147" y="56412"/>
                              <a:pt x="11367" y="79374"/>
                            </a:cubicBezTo>
                            <a:cubicBezTo>
                              <a:pt x="8309" y="71868"/>
                              <a:pt x="9250" y="59517"/>
                              <a:pt x="4035" y="49572"/>
                            </a:cubicBezTo>
                            <a:cubicBezTo>
                              <a:pt x="-56" y="30111"/>
                              <a:pt x="5095" y="2078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C3584651-9B12-4B68-906A-0EA22ACDF7EB}"/>
                  </a:ext>
                </a:extLst>
              </p:cNvPr>
              <p:cNvSpPr/>
              <p:nvPr/>
            </p:nvSpPr>
            <p:spPr>
              <a:xfrm>
                <a:off x="2717601" y="6770653"/>
                <a:ext cx="2217442" cy="63500"/>
              </a:xfrm>
              <a:custGeom>
                <a:avLst/>
                <a:gdLst>
                  <a:gd name="connsiteX0" fmla="*/ 0 w 2217442"/>
                  <a:gd name="connsiteY0" fmla="*/ 0 h 63500"/>
                  <a:gd name="connsiteX1" fmla="*/ 2217442 w 2217442"/>
                  <a:gd name="connsiteY1" fmla="*/ 0 h 63500"/>
                  <a:gd name="connsiteX2" fmla="*/ 2195109 w 2217442"/>
                  <a:gd name="connsiteY2" fmla="*/ 53886 h 63500"/>
                  <a:gd name="connsiteX3" fmla="*/ 2189437 w 2217442"/>
                  <a:gd name="connsiteY3" fmla="*/ 63500 h 63500"/>
                  <a:gd name="connsiteX4" fmla="*/ 28005 w 2217442"/>
                  <a:gd name="connsiteY4" fmla="*/ 63500 h 63500"/>
                  <a:gd name="connsiteX5" fmla="*/ 22333 w 2217442"/>
                  <a:gd name="connsiteY5" fmla="*/ 53886 h 63500"/>
                  <a:gd name="connsiteX6" fmla="*/ 0 w 221744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442" h="63500">
                    <a:moveTo>
                      <a:pt x="0" y="0"/>
                    </a:moveTo>
                    <a:lnTo>
                      <a:pt x="2217442" y="0"/>
                    </a:lnTo>
                    <a:lnTo>
                      <a:pt x="2195109" y="53886"/>
                    </a:lnTo>
                    <a:lnTo>
                      <a:pt x="2189437" y="63500"/>
                    </a:lnTo>
                    <a:lnTo>
                      <a:pt x="28005" y="63500"/>
                    </a:lnTo>
                    <a:lnTo>
                      <a:pt x="22333" y="5388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24826236">
                      <a:custGeom>
                        <a:avLst/>
                        <a:gdLst>
                          <a:gd name="connsiteX0" fmla="*/ 0 w 2217442"/>
                          <a:gd name="connsiteY0" fmla="*/ 0 h 63500"/>
                          <a:gd name="connsiteX1" fmla="*/ 576535 w 2217442"/>
                          <a:gd name="connsiteY1" fmla="*/ 0 h 63500"/>
                          <a:gd name="connsiteX2" fmla="*/ 1175244 w 2217442"/>
                          <a:gd name="connsiteY2" fmla="*/ 0 h 63500"/>
                          <a:gd name="connsiteX3" fmla="*/ 1685256 w 2217442"/>
                          <a:gd name="connsiteY3" fmla="*/ 0 h 63500"/>
                          <a:gd name="connsiteX4" fmla="*/ 2217442 w 2217442"/>
                          <a:gd name="connsiteY4" fmla="*/ 0 h 63500"/>
                          <a:gd name="connsiteX5" fmla="*/ 2195109 w 2217442"/>
                          <a:gd name="connsiteY5" fmla="*/ 53886 h 63500"/>
                          <a:gd name="connsiteX6" fmla="*/ 2189437 w 2217442"/>
                          <a:gd name="connsiteY6" fmla="*/ 63500 h 63500"/>
                          <a:gd name="connsiteX7" fmla="*/ 1605850 w 2217442"/>
                          <a:gd name="connsiteY7" fmla="*/ 63500 h 63500"/>
                          <a:gd name="connsiteX8" fmla="*/ 1043878 w 2217442"/>
                          <a:gd name="connsiteY8" fmla="*/ 63500 h 63500"/>
                          <a:gd name="connsiteX9" fmla="*/ 568363 w 2217442"/>
                          <a:gd name="connsiteY9" fmla="*/ 63500 h 63500"/>
                          <a:gd name="connsiteX10" fmla="*/ 28005 w 2217442"/>
                          <a:gd name="connsiteY10" fmla="*/ 63500 h 63500"/>
                          <a:gd name="connsiteX11" fmla="*/ 22333 w 2217442"/>
                          <a:gd name="connsiteY11" fmla="*/ 53886 h 63500"/>
                          <a:gd name="connsiteX12" fmla="*/ 0 w 221744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7442" h="63500" fill="none" extrusionOk="0">
                            <a:moveTo>
                              <a:pt x="0" y="0"/>
                            </a:moveTo>
                            <a:cubicBezTo>
                              <a:pt x="154026" y="-41082"/>
                              <a:pt x="332143" y="30173"/>
                              <a:pt x="576535" y="0"/>
                            </a:cubicBezTo>
                            <a:cubicBezTo>
                              <a:pt x="820928" y="-30173"/>
                              <a:pt x="878330" y="55411"/>
                              <a:pt x="1175244" y="0"/>
                            </a:cubicBezTo>
                            <a:cubicBezTo>
                              <a:pt x="1472158" y="-55411"/>
                              <a:pt x="1546527" y="32868"/>
                              <a:pt x="1685256" y="0"/>
                            </a:cubicBezTo>
                            <a:cubicBezTo>
                              <a:pt x="1823985" y="-32868"/>
                              <a:pt x="2053717" y="42691"/>
                              <a:pt x="2217442" y="0"/>
                            </a:cubicBezTo>
                            <a:cubicBezTo>
                              <a:pt x="2214678" y="15868"/>
                              <a:pt x="2201518" y="33865"/>
                              <a:pt x="2195109" y="53886"/>
                            </a:cubicBezTo>
                            <a:cubicBezTo>
                              <a:pt x="2193862" y="56573"/>
                              <a:pt x="2191048" y="58590"/>
                              <a:pt x="2189437" y="63500"/>
                            </a:cubicBezTo>
                            <a:cubicBezTo>
                              <a:pt x="1966712" y="84244"/>
                              <a:pt x="1743356" y="43908"/>
                              <a:pt x="1605850" y="63500"/>
                            </a:cubicBezTo>
                            <a:cubicBezTo>
                              <a:pt x="1468344" y="83092"/>
                              <a:pt x="1321084" y="13977"/>
                              <a:pt x="1043878" y="63500"/>
                            </a:cubicBezTo>
                            <a:cubicBezTo>
                              <a:pt x="766672" y="113023"/>
                              <a:pt x="801033" y="32466"/>
                              <a:pt x="568363" y="63500"/>
                            </a:cubicBezTo>
                            <a:cubicBezTo>
                              <a:pt x="335694" y="94534"/>
                              <a:pt x="209836" y="43522"/>
                              <a:pt x="28005" y="63500"/>
                            </a:cubicBezTo>
                            <a:cubicBezTo>
                              <a:pt x="25006" y="59787"/>
                              <a:pt x="24715" y="57461"/>
                              <a:pt x="22333" y="53886"/>
                            </a:cubicBezTo>
                            <a:cubicBezTo>
                              <a:pt x="12749" y="33774"/>
                              <a:pt x="14790" y="21536"/>
                              <a:pt x="0" y="0"/>
                            </a:cubicBezTo>
                            <a:close/>
                          </a:path>
                          <a:path w="2217442" h="63500" stroke="0" extrusionOk="0">
                            <a:moveTo>
                              <a:pt x="0" y="0"/>
                            </a:moveTo>
                            <a:cubicBezTo>
                              <a:pt x="195879" y="-14549"/>
                              <a:pt x="311444" y="51204"/>
                              <a:pt x="510012" y="0"/>
                            </a:cubicBezTo>
                            <a:cubicBezTo>
                              <a:pt x="708580" y="-51204"/>
                              <a:pt x="869527" y="19312"/>
                              <a:pt x="1108721" y="0"/>
                            </a:cubicBezTo>
                            <a:cubicBezTo>
                              <a:pt x="1347915" y="-19312"/>
                              <a:pt x="1381877" y="4639"/>
                              <a:pt x="1596558" y="0"/>
                            </a:cubicBezTo>
                            <a:cubicBezTo>
                              <a:pt x="1811239" y="-4639"/>
                              <a:pt x="1909927" y="29866"/>
                              <a:pt x="2217442" y="0"/>
                            </a:cubicBezTo>
                            <a:cubicBezTo>
                              <a:pt x="2210541" y="19815"/>
                              <a:pt x="2202503" y="35390"/>
                              <a:pt x="2195109" y="53886"/>
                            </a:cubicBezTo>
                            <a:cubicBezTo>
                              <a:pt x="2194092" y="56856"/>
                              <a:pt x="2190349" y="59811"/>
                              <a:pt x="2189437" y="63500"/>
                            </a:cubicBezTo>
                            <a:cubicBezTo>
                              <a:pt x="2052552" y="73727"/>
                              <a:pt x="1921098" y="54485"/>
                              <a:pt x="1692308" y="63500"/>
                            </a:cubicBezTo>
                            <a:cubicBezTo>
                              <a:pt x="1463518" y="72515"/>
                              <a:pt x="1388849" y="49195"/>
                              <a:pt x="1151950" y="63500"/>
                            </a:cubicBezTo>
                            <a:cubicBezTo>
                              <a:pt x="915051" y="77805"/>
                              <a:pt x="731006" y="25331"/>
                              <a:pt x="568363" y="63500"/>
                            </a:cubicBezTo>
                            <a:cubicBezTo>
                              <a:pt x="405720" y="101669"/>
                              <a:pt x="275052" y="53975"/>
                              <a:pt x="28005" y="63500"/>
                            </a:cubicBezTo>
                            <a:cubicBezTo>
                              <a:pt x="24754" y="59986"/>
                              <a:pt x="25666" y="58001"/>
                              <a:pt x="22333" y="53886"/>
                            </a:cubicBezTo>
                            <a:cubicBezTo>
                              <a:pt x="13918" y="37383"/>
                              <a:pt x="8117" y="11012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65854994-C9AE-4812-A6DF-F948A1A94537}"/>
                  </a:ext>
                </a:extLst>
              </p:cNvPr>
              <p:cNvSpPr/>
              <p:nvPr/>
            </p:nvSpPr>
            <p:spPr>
              <a:xfrm>
                <a:off x="2796827" y="6913382"/>
                <a:ext cx="2058993" cy="79374"/>
              </a:xfrm>
              <a:custGeom>
                <a:avLst/>
                <a:gdLst>
                  <a:gd name="connsiteX0" fmla="*/ 0 w 2058993"/>
                  <a:gd name="connsiteY0" fmla="*/ 0 h 79374"/>
                  <a:gd name="connsiteX1" fmla="*/ 2058993 w 2058993"/>
                  <a:gd name="connsiteY1" fmla="*/ 0 h 79374"/>
                  <a:gd name="connsiteX2" fmla="*/ 2029731 w 2058993"/>
                  <a:gd name="connsiteY2" fmla="*/ 37685 h 79374"/>
                  <a:gd name="connsiteX3" fmla="*/ 1988908 w 2058993"/>
                  <a:gd name="connsiteY3" fmla="*/ 79374 h 79374"/>
                  <a:gd name="connsiteX4" fmla="*/ 70085 w 2058993"/>
                  <a:gd name="connsiteY4" fmla="*/ 79374 h 79374"/>
                  <a:gd name="connsiteX5" fmla="*/ 29261 w 2058993"/>
                  <a:gd name="connsiteY5" fmla="*/ 37685 h 79374"/>
                  <a:gd name="connsiteX6" fmla="*/ 0 w 2058993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8993" h="79374">
                    <a:moveTo>
                      <a:pt x="0" y="0"/>
                    </a:moveTo>
                    <a:lnTo>
                      <a:pt x="2058993" y="0"/>
                    </a:lnTo>
                    <a:lnTo>
                      <a:pt x="2029731" y="37685"/>
                    </a:lnTo>
                    <a:lnTo>
                      <a:pt x="1988908" y="79374"/>
                    </a:lnTo>
                    <a:lnTo>
                      <a:pt x="70085" y="79374"/>
                    </a:lnTo>
                    <a:lnTo>
                      <a:pt x="29261" y="37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454741507">
                      <a:custGeom>
                        <a:avLst/>
                        <a:gdLst>
                          <a:gd name="connsiteX0" fmla="*/ 0 w 2058993"/>
                          <a:gd name="connsiteY0" fmla="*/ 0 h 79374"/>
                          <a:gd name="connsiteX1" fmla="*/ 514748 w 2058993"/>
                          <a:gd name="connsiteY1" fmla="*/ 0 h 79374"/>
                          <a:gd name="connsiteX2" fmla="*/ 1070676 w 2058993"/>
                          <a:gd name="connsiteY2" fmla="*/ 0 h 79374"/>
                          <a:gd name="connsiteX3" fmla="*/ 1523655 w 2058993"/>
                          <a:gd name="connsiteY3" fmla="*/ 0 h 79374"/>
                          <a:gd name="connsiteX4" fmla="*/ 2058993 w 2058993"/>
                          <a:gd name="connsiteY4" fmla="*/ 0 h 79374"/>
                          <a:gd name="connsiteX5" fmla="*/ 2029731 w 2058993"/>
                          <a:gd name="connsiteY5" fmla="*/ 37685 h 79374"/>
                          <a:gd name="connsiteX6" fmla="*/ 1988908 w 2058993"/>
                          <a:gd name="connsiteY6" fmla="*/ 79374 h 79374"/>
                          <a:gd name="connsiteX7" fmla="*/ 1547579 w 2058993"/>
                          <a:gd name="connsiteY7" fmla="*/ 79374 h 79374"/>
                          <a:gd name="connsiteX8" fmla="*/ 1048685 w 2058993"/>
                          <a:gd name="connsiteY8" fmla="*/ 79374 h 79374"/>
                          <a:gd name="connsiteX9" fmla="*/ 588167 w 2058993"/>
                          <a:gd name="connsiteY9" fmla="*/ 79374 h 79374"/>
                          <a:gd name="connsiteX10" fmla="*/ 70085 w 2058993"/>
                          <a:gd name="connsiteY10" fmla="*/ 79374 h 79374"/>
                          <a:gd name="connsiteX11" fmla="*/ 29261 w 2058993"/>
                          <a:gd name="connsiteY11" fmla="*/ 37685 h 79374"/>
                          <a:gd name="connsiteX12" fmla="*/ 0 w 2058993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8993" h="79374" fill="none" extrusionOk="0">
                            <a:moveTo>
                              <a:pt x="0" y="0"/>
                            </a:moveTo>
                            <a:cubicBezTo>
                              <a:pt x="163209" y="-8078"/>
                              <a:pt x="309291" y="39217"/>
                              <a:pt x="514748" y="0"/>
                            </a:cubicBezTo>
                            <a:cubicBezTo>
                              <a:pt x="720205" y="-39217"/>
                              <a:pt x="886524" y="43898"/>
                              <a:pt x="1070676" y="0"/>
                            </a:cubicBezTo>
                            <a:cubicBezTo>
                              <a:pt x="1254828" y="-43898"/>
                              <a:pt x="1314492" y="34255"/>
                              <a:pt x="1523655" y="0"/>
                            </a:cubicBezTo>
                            <a:cubicBezTo>
                              <a:pt x="1732818" y="-34255"/>
                              <a:pt x="1803500" y="9726"/>
                              <a:pt x="2058993" y="0"/>
                            </a:cubicBezTo>
                            <a:cubicBezTo>
                              <a:pt x="2053195" y="8493"/>
                              <a:pt x="2038721" y="19518"/>
                              <a:pt x="2029731" y="37685"/>
                            </a:cubicBezTo>
                            <a:cubicBezTo>
                              <a:pt x="2023334" y="49751"/>
                              <a:pt x="2000361" y="66166"/>
                              <a:pt x="1988908" y="79374"/>
                            </a:cubicBezTo>
                            <a:cubicBezTo>
                              <a:pt x="1824650" y="94485"/>
                              <a:pt x="1667647" y="43852"/>
                              <a:pt x="1547579" y="79374"/>
                            </a:cubicBezTo>
                            <a:cubicBezTo>
                              <a:pt x="1427511" y="114896"/>
                              <a:pt x="1210422" y="25763"/>
                              <a:pt x="1048685" y="79374"/>
                            </a:cubicBezTo>
                            <a:cubicBezTo>
                              <a:pt x="886948" y="132985"/>
                              <a:pt x="787546" y="59809"/>
                              <a:pt x="588167" y="79374"/>
                            </a:cubicBezTo>
                            <a:cubicBezTo>
                              <a:pt x="388788" y="98939"/>
                              <a:pt x="272261" y="63380"/>
                              <a:pt x="70085" y="79374"/>
                            </a:cubicBezTo>
                            <a:cubicBezTo>
                              <a:pt x="48207" y="66220"/>
                              <a:pt x="40212" y="45467"/>
                              <a:pt x="29261" y="37685"/>
                            </a:cubicBezTo>
                            <a:cubicBezTo>
                              <a:pt x="12395" y="23234"/>
                              <a:pt x="12004" y="12524"/>
                              <a:pt x="0" y="0"/>
                            </a:cubicBezTo>
                            <a:close/>
                          </a:path>
                          <a:path w="2058993" h="79374" stroke="0" extrusionOk="0">
                            <a:moveTo>
                              <a:pt x="0" y="0"/>
                            </a:moveTo>
                            <a:cubicBezTo>
                              <a:pt x="223003" y="-57544"/>
                              <a:pt x="392051" y="54603"/>
                              <a:pt x="535338" y="0"/>
                            </a:cubicBezTo>
                            <a:cubicBezTo>
                              <a:pt x="678625" y="-54603"/>
                              <a:pt x="899168" y="10978"/>
                              <a:pt x="1008907" y="0"/>
                            </a:cubicBezTo>
                            <a:cubicBezTo>
                              <a:pt x="1118646" y="-10978"/>
                              <a:pt x="1372701" y="54577"/>
                              <a:pt x="1482475" y="0"/>
                            </a:cubicBezTo>
                            <a:cubicBezTo>
                              <a:pt x="1592249" y="-54577"/>
                              <a:pt x="1835272" y="2963"/>
                              <a:pt x="2058993" y="0"/>
                            </a:cubicBezTo>
                            <a:cubicBezTo>
                              <a:pt x="2056095" y="11542"/>
                              <a:pt x="2032934" y="24290"/>
                              <a:pt x="2029731" y="37685"/>
                            </a:cubicBezTo>
                            <a:cubicBezTo>
                              <a:pt x="2019309" y="54833"/>
                              <a:pt x="2006865" y="57445"/>
                              <a:pt x="1988908" y="79374"/>
                            </a:cubicBezTo>
                            <a:cubicBezTo>
                              <a:pt x="1787496" y="111309"/>
                              <a:pt x="1731898" y="32095"/>
                              <a:pt x="1509202" y="79374"/>
                            </a:cubicBezTo>
                            <a:cubicBezTo>
                              <a:pt x="1286506" y="126653"/>
                              <a:pt x="1286792" y="31159"/>
                              <a:pt x="1087061" y="79374"/>
                            </a:cubicBezTo>
                            <a:cubicBezTo>
                              <a:pt x="887330" y="127589"/>
                              <a:pt x="802070" y="78235"/>
                              <a:pt x="664920" y="79374"/>
                            </a:cubicBezTo>
                            <a:cubicBezTo>
                              <a:pt x="527770" y="80513"/>
                              <a:pt x="260207" y="24086"/>
                              <a:pt x="70085" y="79374"/>
                            </a:cubicBezTo>
                            <a:cubicBezTo>
                              <a:pt x="56374" y="67762"/>
                              <a:pt x="40045" y="45010"/>
                              <a:pt x="29261" y="37685"/>
                            </a:cubicBezTo>
                            <a:cubicBezTo>
                              <a:pt x="18142" y="26687"/>
                              <a:pt x="12919" y="1421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3D397B7C-B8C3-42E7-824D-268A9D5A1D5E}"/>
                  </a:ext>
                </a:extLst>
              </p:cNvPr>
              <p:cNvSpPr/>
              <p:nvPr/>
            </p:nvSpPr>
            <p:spPr>
              <a:xfrm>
                <a:off x="2922720" y="7042151"/>
                <a:ext cx="1807207" cy="63500"/>
              </a:xfrm>
              <a:custGeom>
                <a:avLst/>
                <a:gdLst>
                  <a:gd name="connsiteX0" fmla="*/ 0 w 1807207"/>
                  <a:gd name="connsiteY0" fmla="*/ 0 h 63500"/>
                  <a:gd name="connsiteX1" fmla="*/ 1807207 w 1807207"/>
                  <a:gd name="connsiteY1" fmla="*/ 0 h 63500"/>
                  <a:gd name="connsiteX2" fmla="*/ 1781376 w 1807207"/>
                  <a:gd name="connsiteY2" fmla="*/ 21430 h 63500"/>
                  <a:gd name="connsiteX3" fmla="*/ 1719744 w 1807207"/>
                  <a:gd name="connsiteY3" fmla="*/ 63500 h 63500"/>
                  <a:gd name="connsiteX4" fmla="*/ 87462 w 1807207"/>
                  <a:gd name="connsiteY4" fmla="*/ 63500 h 63500"/>
                  <a:gd name="connsiteX5" fmla="*/ 25830 w 1807207"/>
                  <a:gd name="connsiteY5" fmla="*/ 21430 h 63500"/>
                  <a:gd name="connsiteX6" fmla="*/ 0 w 1807207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207" h="63500">
                    <a:moveTo>
                      <a:pt x="0" y="0"/>
                    </a:moveTo>
                    <a:lnTo>
                      <a:pt x="1807207" y="0"/>
                    </a:lnTo>
                    <a:lnTo>
                      <a:pt x="1781376" y="21430"/>
                    </a:lnTo>
                    <a:lnTo>
                      <a:pt x="1719744" y="63500"/>
                    </a:lnTo>
                    <a:lnTo>
                      <a:pt x="87462" y="63500"/>
                    </a:lnTo>
                    <a:lnTo>
                      <a:pt x="25830" y="214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409548467">
                      <a:custGeom>
                        <a:avLst/>
                        <a:gdLst>
                          <a:gd name="connsiteX0" fmla="*/ 0 w 1807207"/>
                          <a:gd name="connsiteY0" fmla="*/ 0 h 63500"/>
                          <a:gd name="connsiteX1" fmla="*/ 415658 w 1807207"/>
                          <a:gd name="connsiteY1" fmla="*/ 0 h 63500"/>
                          <a:gd name="connsiteX2" fmla="*/ 813243 w 1807207"/>
                          <a:gd name="connsiteY2" fmla="*/ 0 h 63500"/>
                          <a:gd name="connsiteX3" fmla="*/ 1265045 w 1807207"/>
                          <a:gd name="connsiteY3" fmla="*/ 0 h 63500"/>
                          <a:gd name="connsiteX4" fmla="*/ 1807207 w 1807207"/>
                          <a:gd name="connsiteY4" fmla="*/ 0 h 63500"/>
                          <a:gd name="connsiteX5" fmla="*/ 1781376 w 1807207"/>
                          <a:gd name="connsiteY5" fmla="*/ 21430 h 63500"/>
                          <a:gd name="connsiteX6" fmla="*/ 1719744 w 1807207"/>
                          <a:gd name="connsiteY6" fmla="*/ 63500 h 63500"/>
                          <a:gd name="connsiteX7" fmla="*/ 1191973 w 1807207"/>
                          <a:gd name="connsiteY7" fmla="*/ 63500 h 63500"/>
                          <a:gd name="connsiteX8" fmla="*/ 696847 w 1807207"/>
                          <a:gd name="connsiteY8" fmla="*/ 63500 h 63500"/>
                          <a:gd name="connsiteX9" fmla="*/ 87462 w 1807207"/>
                          <a:gd name="connsiteY9" fmla="*/ 63500 h 63500"/>
                          <a:gd name="connsiteX10" fmla="*/ 25830 w 1807207"/>
                          <a:gd name="connsiteY10" fmla="*/ 21430 h 63500"/>
                          <a:gd name="connsiteX11" fmla="*/ 0 w 1807207"/>
                          <a:gd name="connsiteY11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07207" h="63500" fill="none" extrusionOk="0">
                            <a:moveTo>
                              <a:pt x="0" y="0"/>
                            </a:moveTo>
                            <a:cubicBezTo>
                              <a:pt x="204529" y="-4889"/>
                              <a:pt x="265501" y="14440"/>
                              <a:pt x="415658" y="0"/>
                            </a:cubicBezTo>
                            <a:cubicBezTo>
                              <a:pt x="565815" y="-14440"/>
                              <a:pt x="729198" y="5192"/>
                              <a:pt x="813243" y="0"/>
                            </a:cubicBezTo>
                            <a:cubicBezTo>
                              <a:pt x="897288" y="-5192"/>
                              <a:pt x="1142376" y="21894"/>
                              <a:pt x="1265045" y="0"/>
                            </a:cubicBezTo>
                            <a:cubicBezTo>
                              <a:pt x="1387714" y="-21894"/>
                              <a:pt x="1691482" y="22274"/>
                              <a:pt x="1807207" y="0"/>
                            </a:cubicBezTo>
                            <a:cubicBezTo>
                              <a:pt x="1796241" y="9247"/>
                              <a:pt x="1787335" y="12245"/>
                              <a:pt x="1781376" y="21430"/>
                            </a:cubicBezTo>
                            <a:cubicBezTo>
                              <a:pt x="1762183" y="38540"/>
                              <a:pt x="1742734" y="46406"/>
                              <a:pt x="1719744" y="63500"/>
                            </a:cubicBezTo>
                            <a:cubicBezTo>
                              <a:pt x="1572975" y="84762"/>
                              <a:pt x="1304867" y="54170"/>
                              <a:pt x="1191973" y="63500"/>
                            </a:cubicBezTo>
                            <a:cubicBezTo>
                              <a:pt x="1079079" y="72830"/>
                              <a:pt x="810890" y="26432"/>
                              <a:pt x="696847" y="63500"/>
                            </a:cubicBezTo>
                            <a:cubicBezTo>
                              <a:pt x="582804" y="100568"/>
                              <a:pt x="309619" y="40502"/>
                              <a:pt x="87462" y="63500"/>
                            </a:cubicBezTo>
                            <a:cubicBezTo>
                              <a:pt x="64853" y="49659"/>
                              <a:pt x="46073" y="27751"/>
                              <a:pt x="25830" y="21430"/>
                            </a:cubicBezTo>
                            <a:cubicBezTo>
                              <a:pt x="12566" y="12910"/>
                              <a:pt x="6575" y="3627"/>
                              <a:pt x="0" y="0"/>
                            </a:cubicBezTo>
                            <a:close/>
                          </a:path>
                          <a:path w="1807207" h="63500" stroke="0" extrusionOk="0">
                            <a:moveTo>
                              <a:pt x="0" y="0"/>
                            </a:moveTo>
                            <a:cubicBezTo>
                              <a:pt x="119873" y="-582"/>
                              <a:pt x="274254" y="46204"/>
                              <a:pt x="433730" y="0"/>
                            </a:cubicBezTo>
                            <a:cubicBezTo>
                              <a:pt x="593206" y="-46204"/>
                              <a:pt x="702093" y="802"/>
                              <a:pt x="867459" y="0"/>
                            </a:cubicBezTo>
                            <a:cubicBezTo>
                              <a:pt x="1032825" y="-802"/>
                              <a:pt x="1080678" y="16501"/>
                              <a:pt x="1283117" y="0"/>
                            </a:cubicBezTo>
                            <a:cubicBezTo>
                              <a:pt x="1485556" y="-16501"/>
                              <a:pt x="1595536" y="37693"/>
                              <a:pt x="1807207" y="0"/>
                            </a:cubicBezTo>
                            <a:cubicBezTo>
                              <a:pt x="1797939" y="9776"/>
                              <a:pt x="1793075" y="9667"/>
                              <a:pt x="1781376" y="21430"/>
                            </a:cubicBezTo>
                            <a:cubicBezTo>
                              <a:pt x="1768326" y="30735"/>
                              <a:pt x="1746724" y="42701"/>
                              <a:pt x="1719744" y="63500"/>
                            </a:cubicBezTo>
                            <a:cubicBezTo>
                              <a:pt x="1489254" y="110189"/>
                              <a:pt x="1351036" y="29314"/>
                              <a:pt x="1208296" y="63500"/>
                            </a:cubicBezTo>
                            <a:cubicBezTo>
                              <a:pt x="1065556" y="97686"/>
                              <a:pt x="846254" y="60340"/>
                              <a:pt x="631556" y="63500"/>
                            </a:cubicBezTo>
                            <a:cubicBezTo>
                              <a:pt x="416858" y="66660"/>
                              <a:pt x="316719" y="20644"/>
                              <a:pt x="87462" y="63500"/>
                            </a:cubicBezTo>
                            <a:cubicBezTo>
                              <a:pt x="54178" y="50891"/>
                              <a:pt x="46647" y="35413"/>
                              <a:pt x="25830" y="21430"/>
                            </a:cubicBezTo>
                            <a:cubicBezTo>
                              <a:pt x="18767" y="15868"/>
                              <a:pt x="9864" y="623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ECB6910B-BC16-446D-8E1F-3E767541747C}"/>
                  </a:ext>
                </a:extLst>
              </p:cNvPr>
              <p:cNvSpPr/>
              <p:nvPr/>
            </p:nvSpPr>
            <p:spPr>
              <a:xfrm>
                <a:off x="3137274" y="7172718"/>
                <a:ext cx="1378099" cy="79374"/>
              </a:xfrm>
              <a:custGeom>
                <a:avLst/>
                <a:gdLst>
                  <a:gd name="connsiteX0" fmla="*/ 0 w 1378099"/>
                  <a:gd name="connsiteY0" fmla="*/ 0 h 79374"/>
                  <a:gd name="connsiteX1" fmla="*/ 1378099 w 1378099"/>
                  <a:gd name="connsiteY1" fmla="*/ 0 h 79374"/>
                  <a:gd name="connsiteX2" fmla="*/ 1325052 w 1378099"/>
                  <a:gd name="connsiteY2" fmla="*/ 27153 h 79374"/>
                  <a:gd name="connsiteX3" fmla="*/ 1169973 w 1378099"/>
                  <a:gd name="connsiteY3" fmla="*/ 79374 h 79374"/>
                  <a:gd name="connsiteX4" fmla="*/ 208126 w 1378099"/>
                  <a:gd name="connsiteY4" fmla="*/ 79374 h 79374"/>
                  <a:gd name="connsiteX5" fmla="*/ 53046 w 1378099"/>
                  <a:gd name="connsiteY5" fmla="*/ 27153 h 79374"/>
                  <a:gd name="connsiteX6" fmla="*/ 0 w 1378099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8099" h="79374">
                    <a:moveTo>
                      <a:pt x="0" y="0"/>
                    </a:moveTo>
                    <a:lnTo>
                      <a:pt x="1378099" y="0"/>
                    </a:lnTo>
                    <a:lnTo>
                      <a:pt x="1325052" y="27153"/>
                    </a:lnTo>
                    <a:lnTo>
                      <a:pt x="1169973" y="79374"/>
                    </a:lnTo>
                    <a:lnTo>
                      <a:pt x="208126" y="79374"/>
                    </a:lnTo>
                    <a:lnTo>
                      <a:pt x="53046" y="271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721445254">
                      <a:custGeom>
                        <a:avLst/>
                        <a:gdLst>
                          <a:gd name="connsiteX0" fmla="*/ 0 w 1378099"/>
                          <a:gd name="connsiteY0" fmla="*/ 0 h 79374"/>
                          <a:gd name="connsiteX1" fmla="*/ 431804 w 1378099"/>
                          <a:gd name="connsiteY1" fmla="*/ 0 h 79374"/>
                          <a:gd name="connsiteX2" fmla="*/ 863609 w 1378099"/>
                          <a:gd name="connsiteY2" fmla="*/ 0 h 79374"/>
                          <a:gd name="connsiteX3" fmla="*/ 1378099 w 1378099"/>
                          <a:gd name="connsiteY3" fmla="*/ 0 h 79374"/>
                          <a:gd name="connsiteX4" fmla="*/ 1325052 w 1378099"/>
                          <a:gd name="connsiteY4" fmla="*/ 27153 h 79374"/>
                          <a:gd name="connsiteX5" fmla="*/ 1169973 w 1378099"/>
                          <a:gd name="connsiteY5" fmla="*/ 79374 h 79374"/>
                          <a:gd name="connsiteX6" fmla="*/ 708286 w 1378099"/>
                          <a:gd name="connsiteY6" fmla="*/ 79374 h 79374"/>
                          <a:gd name="connsiteX7" fmla="*/ 208126 w 1378099"/>
                          <a:gd name="connsiteY7" fmla="*/ 79374 h 79374"/>
                          <a:gd name="connsiteX8" fmla="*/ 53046 w 1378099"/>
                          <a:gd name="connsiteY8" fmla="*/ 27153 h 79374"/>
                          <a:gd name="connsiteX9" fmla="*/ 0 w 1378099"/>
                          <a:gd name="connsiteY9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8099" h="79374" fill="none" extrusionOk="0">
                            <a:moveTo>
                              <a:pt x="0" y="0"/>
                            </a:moveTo>
                            <a:cubicBezTo>
                              <a:pt x="197715" y="-25186"/>
                              <a:pt x="338963" y="43862"/>
                              <a:pt x="431804" y="0"/>
                            </a:cubicBezTo>
                            <a:cubicBezTo>
                              <a:pt x="524645" y="-43862"/>
                              <a:pt x="693937" y="8616"/>
                              <a:pt x="863609" y="0"/>
                            </a:cubicBezTo>
                            <a:cubicBezTo>
                              <a:pt x="1033281" y="-8616"/>
                              <a:pt x="1122094" y="9526"/>
                              <a:pt x="1378099" y="0"/>
                            </a:cubicBezTo>
                            <a:cubicBezTo>
                              <a:pt x="1359904" y="11895"/>
                              <a:pt x="1346432" y="10449"/>
                              <a:pt x="1325052" y="27153"/>
                            </a:cubicBezTo>
                            <a:cubicBezTo>
                              <a:pt x="1269441" y="65970"/>
                              <a:pt x="1227411" y="55446"/>
                              <a:pt x="1169973" y="79374"/>
                            </a:cubicBezTo>
                            <a:cubicBezTo>
                              <a:pt x="985108" y="80555"/>
                              <a:pt x="845151" y="54330"/>
                              <a:pt x="708286" y="79374"/>
                            </a:cubicBezTo>
                            <a:cubicBezTo>
                              <a:pt x="571421" y="104418"/>
                              <a:pt x="385421" y="60734"/>
                              <a:pt x="208126" y="79374"/>
                            </a:cubicBezTo>
                            <a:cubicBezTo>
                              <a:pt x="133436" y="60624"/>
                              <a:pt x="93781" y="33342"/>
                              <a:pt x="53046" y="27153"/>
                            </a:cubicBezTo>
                            <a:cubicBezTo>
                              <a:pt x="26816" y="15544"/>
                              <a:pt x="24970" y="8715"/>
                              <a:pt x="0" y="0"/>
                            </a:cubicBezTo>
                            <a:close/>
                          </a:path>
                          <a:path w="1378099" h="79374" stroke="0" extrusionOk="0">
                            <a:moveTo>
                              <a:pt x="0" y="0"/>
                            </a:moveTo>
                            <a:cubicBezTo>
                              <a:pt x="176047" y="-14129"/>
                              <a:pt x="280138" y="39590"/>
                              <a:pt x="445585" y="0"/>
                            </a:cubicBezTo>
                            <a:cubicBezTo>
                              <a:pt x="611033" y="-39590"/>
                              <a:pt x="708700" y="4189"/>
                              <a:pt x="877390" y="0"/>
                            </a:cubicBezTo>
                            <a:cubicBezTo>
                              <a:pt x="1046081" y="-4189"/>
                              <a:pt x="1159794" y="22346"/>
                              <a:pt x="1378099" y="0"/>
                            </a:cubicBezTo>
                            <a:cubicBezTo>
                              <a:pt x="1357767" y="11598"/>
                              <a:pt x="1346687" y="11166"/>
                              <a:pt x="1325052" y="27153"/>
                            </a:cubicBezTo>
                            <a:cubicBezTo>
                              <a:pt x="1279259" y="49201"/>
                              <a:pt x="1242376" y="39821"/>
                              <a:pt x="1169973" y="79374"/>
                            </a:cubicBezTo>
                            <a:cubicBezTo>
                              <a:pt x="1006921" y="135924"/>
                              <a:pt x="782110" y="20762"/>
                              <a:pt x="669813" y="79374"/>
                            </a:cubicBezTo>
                            <a:cubicBezTo>
                              <a:pt x="557516" y="137986"/>
                              <a:pt x="386125" y="60167"/>
                              <a:pt x="208126" y="79374"/>
                            </a:cubicBezTo>
                            <a:cubicBezTo>
                              <a:pt x="168390" y="80555"/>
                              <a:pt x="132390" y="41845"/>
                              <a:pt x="53046" y="27153"/>
                            </a:cubicBezTo>
                            <a:cubicBezTo>
                              <a:pt x="31397" y="20717"/>
                              <a:pt x="17825" y="6355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AE864C8B-F3F7-41DB-92F0-2FC915DAA7FE}"/>
                  </a:ext>
                </a:extLst>
              </p:cNvPr>
              <p:cNvSpPr/>
              <p:nvPr/>
            </p:nvSpPr>
            <p:spPr>
              <a:xfrm>
                <a:off x="3425729" y="5908967"/>
                <a:ext cx="801186" cy="47335"/>
              </a:xfrm>
              <a:custGeom>
                <a:avLst/>
                <a:gdLst>
                  <a:gd name="connsiteX0" fmla="*/ 400593 w 801186"/>
                  <a:gd name="connsiteY0" fmla="*/ 0 h 47335"/>
                  <a:gd name="connsiteX1" fmla="*/ 629845 w 801186"/>
                  <a:gd name="connsiteY1" fmla="*/ 14338 h 47335"/>
                  <a:gd name="connsiteX2" fmla="*/ 801186 w 801186"/>
                  <a:gd name="connsiteY2" fmla="*/ 47335 h 47335"/>
                  <a:gd name="connsiteX3" fmla="*/ 0 w 801186"/>
                  <a:gd name="connsiteY3" fmla="*/ 47335 h 47335"/>
                  <a:gd name="connsiteX4" fmla="*/ 171341 w 801186"/>
                  <a:gd name="connsiteY4" fmla="*/ 14338 h 47335"/>
                  <a:gd name="connsiteX5" fmla="*/ 400593 w 801186"/>
                  <a:gd name="connsiteY5" fmla="*/ 0 h 4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1186" h="47335">
                    <a:moveTo>
                      <a:pt x="400593" y="0"/>
                    </a:moveTo>
                    <a:cubicBezTo>
                      <a:pt x="479123" y="0"/>
                      <a:pt x="555795" y="4937"/>
                      <a:pt x="629845" y="14338"/>
                    </a:cubicBezTo>
                    <a:lnTo>
                      <a:pt x="801186" y="47335"/>
                    </a:lnTo>
                    <a:lnTo>
                      <a:pt x="0" y="47335"/>
                    </a:lnTo>
                    <a:lnTo>
                      <a:pt x="171341" y="14338"/>
                    </a:lnTo>
                    <a:cubicBezTo>
                      <a:pt x="245392" y="4937"/>
                      <a:pt x="322063" y="0"/>
                      <a:pt x="40059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79290541">
                      <a:custGeom>
                        <a:avLst/>
                        <a:gdLst>
                          <a:gd name="connsiteX0" fmla="*/ 400593 w 801186"/>
                          <a:gd name="connsiteY0" fmla="*/ 0 h 47335"/>
                          <a:gd name="connsiteX1" fmla="*/ 629845 w 801186"/>
                          <a:gd name="connsiteY1" fmla="*/ 14338 h 47335"/>
                          <a:gd name="connsiteX2" fmla="*/ 801186 w 801186"/>
                          <a:gd name="connsiteY2" fmla="*/ 47335 h 47335"/>
                          <a:gd name="connsiteX3" fmla="*/ 400593 w 801186"/>
                          <a:gd name="connsiteY3" fmla="*/ 47335 h 47335"/>
                          <a:gd name="connsiteX4" fmla="*/ 0 w 801186"/>
                          <a:gd name="connsiteY4" fmla="*/ 47335 h 47335"/>
                          <a:gd name="connsiteX5" fmla="*/ 171341 w 801186"/>
                          <a:gd name="connsiteY5" fmla="*/ 14338 h 47335"/>
                          <a:gd name="connsiteX6" fmla="*/ 400593 w 801186"/>
                          <a:gd name="connsiteY6" fmla="*/ 0 h 47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01186" h="47335" fill="none" extrusionOk="0">
                            <a:moveTo>
                              <a:pt x="400593" y="0"/>
                            </a:moveTo>
                            <a:cubicBezTo>
                              <a:pt x="498717" y="-1836"/>
                              <a:pt x="549256" y="4554"/>
                              <a:pt x="629845" y="14338"/>
                            </a:cubicBezTo>
                            <a:cubicBezTo>
                              <a:pt x="672431" y="17538"/>
                              <a:pt x="758964" y="41352"/>
                              <a:pt x="801186" y="47335"/>
                            </a:cubicBezTo>
                            <a:cubicBezTo>
                              <a:pt x="606376" y="86671"/>
                              <a:pt x="546455" y="2081"/>
                              <a:pt x="400593" y="47335"/>
                            </a:cubicBezTo>
                            <a:cubicBezTo>
                              <a:pt x="254731" y="92589"/>
                              <a:pt x="104526" y="37002"/>
                              <a:pt x="0" y="47335"/>
                            </a:cubicBezTo>
                            <a:cubicBezTo>
                              <a:pt x="73125" y="27638"/>
                              <a:pt x="111947" y="36749"/>
                              <a:pt x="171341" y="14338"/>
                            </a:cubicBezTo>
                            <a:cubicBezTo>
                              <a:pt x="242235" y="6546"/>
                              <a:pt x="331239" y="6759"/>
                              <a:pt x="400593" y="0"/>
                            </a:cubicBezTo>
                            <a:close/>
                          </a:path>
                          <a:path w="801186" h="47335" stroke="0" extrusionOk="0">
                            <a:moveTo>
                              <a:pt x="400593" y="0"/>
                            </a:moveTo>
                            <a:cubicBezTo>
                              <a:pt x="489755" y="8888"/>
                              <a:pt x="553816" y="-2075"/>
                              <a:pt x="629845" y="14338"/>
                            </a:cubicBezTo>
                            <a:cubicBezTo>
                              <a:pt x="716864" y="11041"/>
                              <a:pt x="744508" y="51016"/>
                              <a:pt x="801186" y="47335"/>
                            </a:cubicBezTo>
                            <a:cubicBezTo>
                              <a:pt x="705613" y="75087"/>
                              <a:pt x="576259" y="19846"/>
                              <a:pt x="384569" y="47335"/>
                            </a:cubicBezTo>
                            <a:cubicBezTo>
                              <a:pt x="192879" y="74824"/>
                              <a:pt x="151218" y="25978"/>
                              <a:pt x="0" y="47335"/>
                            </a:cubicBezTo>
                            <a:cubicBezTo>
                              <a:pt x="80043" y="17720"/>
                              <a:pt x="130656" y="37256"/>
                              <a:pt x="171341" y="14338"/>
                            </a:cubicBezTo>
                            <a:cubicBezTo>
                              <a:pt x="251253" y="11358"/>
                              <a:pt x="314746" y="-18624"/>
                              <a:pt x="40059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A1B8C352-6CA0-4FB6-B034-A60D3A2A8FFC}"/>
                  </a:ext>
                </a:extLst>
              </p:cNvPr>
              <p:cNvSpPr/>
              <p:nvPr/>
            </p:nvSpPr>
            <p:spPr>
              <a:xfrm>
                <a:off x="3078226" y="6019802"/>
                <a:ext cx="1496192" cy="67067"/>
              </a:xfrm>
              <a:custGeom>
                <a:avLst/>
                <a:gdLst>
                  <a:gd name="connsiteX0" fmla="*/ 140869 w 1496192"/>
                  <a:gd name="connsiteY0" fmla="*/ 0 h 67067"/>
                  <a:gd name="connsiteX1" fmla="*/ 1355323 w 1496192"/>
                  <a:gd name="connsiteY1" fmla="*/ 0 h 67067"/>
                  <a:gd name="connsiteX2" fmla="*/ 1384099 w 1496192"/>
                  <a:gd name="connsiteY2" fmla="*/ 9690 h 67067"/>
                  <a:gd name="connsiteX3" fmla="*/ 1496192 w 1496192"/>
                  <a:gd name="connsiteY3" fmla="*/ 67067 h 67067"/>
                  <a:gd name="connsiteX4" fmla="*/ 0 w 1496192"/>
                  <a:gd name="connsiteY4" fmla="*/ 67067 h 67067"/>
                  <a:gd name="connsiteX5" fmla="*/ 112093 w 1496192"/>
                  <a:gd name="connsiteY5" fmla="*/ 9690 h 67067"/>
                  <a:gd name="connsiteX6" fmla="*/ 140869 w 149619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192" h="67067">
                    <a:moveTo>
                      <a:pt x="140869" y="0"/>
                    </a:moveTo>
                    <a:lnTo>
                      <a:pt x="1355323" y="0"/>
                    </a:lnTo>
                    <a:lnTo>
                      <a:pt x="1384099" y="9690"/>
                    </a:lnTo>
                    <a:lnTo>
                      <a:pt x="1496192" y="67067"/>
                    </a:lnTo>
                    <a:lnTo>
                      <a:pt x="0" y="67067"/>
                    </a:lnTo>
                    <a:lnTo>
                      <a:pt x="112093" y="9690"/>
                    </a:lnTo>
                    <a:lnTo>
                      <a:pt x="140869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9861973">
                      <a:custGeom>
                        <a:avLst/>
                        <a:gdLst>
                          <a:gd name="connsiteX0" fmla="*/ 140869 w 1496192"/>
                          <a:gd name="connsiteY0" fmla="*/ 0 h 67067"/>
                          <a:gd name="connsiteX1" fmla="*/ 569976 w 1496192"/>
                          <a:gd name="connsiteY1" fmla="*/ 0 h 67067"/>
                          <a:gd name="connsiteX2" fmla="*/ 938360 w 1496192"/>
                          <a:gd name="connsiteY2" fmla="*/ 0 h 67067"/>
                          <a:gd name="connsiteX3" fmla="*/ 1355323 w 1496192"/>
                          <a:gd name="connsiteY3" fmla="*/ 0 h 67067"/>
                          <a:gd name="connsiteX4" fmla="*/ 1384099 w 1496192"/>
                          <a:gd name="connsiteY4" fmla="*/ 9690 h 67067"/>
                          <a:gd name="connsiteX5" fmla="*/ 1496192 w 1496192"/>
                          <a:gd name="connsiteY5" fmla="*/ 67067 h 67067"/>
                          <a:gd name="connsiteX6" fmla="*/ 1027385 w 1496192"/>
                          <a:gd name="connsiteY6" fmla="*/ 67067 h 67067"/>
                          <a:gd name="connsiteX7" fmla="*/ 558578 w 1496192"/>
                          <a:gd name="connsiteY7" fmla="*/ 67067 h 67067"/>
                          <a:gd name="connsiteX8" fmla="*/ 0 w 1496192"/>
                          <a:gd name="connsiteY8" fmla="*/ 67067 h 67067"/>
                          <a:gd name="connsiteX9" fmla="*/ 112093 w 1496192"/>
                          <a:gd name="connsiteY9" fmla="*/ 9690 h 67067"/>
                          <a:gd name="connsiteX10" fmla="*/ 140869 w 149619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96192" h="67067" fill="none" extrusionOk="0">
                            <a:moveTo>
                              <a:pt x="140869" y="0"/>
                            </a:moveTo>
                            <a:cubicBezTo>
                              <a:pt x="294928" y="-28651"/>
                              <a:pt x="412960" y="9076"/>
                              <a:pt x="569976" y="0"/>
                            </a:cubicBezTo>
                            <a:cubicBezTo>
                              <a:pt x="726992" y="-9076"/>
                              <a:pt x="773133" y="41263"/>
                              <a:pt x="938360" y="0"/>
                            </a:cubicBezTo>
                            <a:cubicBezTo>
                              <a:pt x="1103587" y="-41263"/>
                              <a:pt x="1190479" y="20186"/>
                              <a:pt x="1355323" y="0"/>
                            </a:cubicBezTo>
                            <a:cubicBezTo>
                              <a:pt x="1368961" y="2440"/>
                              <a:pt x="1369678" y="7342"/>
                              <a:pt x="1384099" y="9690"/>
                            </a:cubicBezTo>
                            <a:cubicBezTo>
                              <a:pt x="1437596" y="35816"/>
                              <a:pt x="1469606" y="58479"/>
                              <a:pt x="1496192" y="67067"/>
                            </a:cubicBezTo>
                            <a:cubicBezTo>
                              <a:pt x="1399884" y="81104"/>
                              <a:pt x="1209874" y="52602"/>
                              <a:pt x="1027385" y="67067"/>
                            </a:cubicBezTo>
                            <a:cubicBezTo>
                              <a:pt x="844896" y="81532"/>
                              <a:pt x="697758" y="65049"/>
                              <a:pt x="558578" y="67067"/>
                            </a:cubicBezTo>
                            <a:cubicBezTo>
                              <a:pt x="419398" y="69085"/>
                              <a:pt x="187166" y="30274"/>
                              <a:pt x="0" y="67067"/>
                            </a:cubicBezTo>
                            <a:cubicBezTo>
                              <a:pt x="42008" y="42710"/>
                              <a:pt x="93386" y="31111"/>
                              <a:pt x="112093" y="9690"/>
                            </a:cubicBezTo>
                            <a:cubicBezTo>
                              <a:pt x="120936" y="3229"/>
                              <a:pt x="127658" y="7319"/>
                              <a:pt x="140869" y="0"/>
                            </a:cubicBezTo>
                            <a:close/>
                          </a:path>
                          <a:path w="1496192" h="67067" stroke="0" extrusionOk="0">
                            <a:moveTo>
                              <a:pt x="140869" y="0"/>
                            </a:moveTo>
                            <a:cubicBezTo>
                              <a:pt x="315994" y="-45648"/>
                              <a:pt x="427718" y="46808"/>
                              <a:pt x="533542" y="0"/>
                            </a:cubicBezTo>
                            <a:cubicBezTo>
                              <a:pt x="639366" y="-46808"/>
                              <a:pt x="845804" y="2107"/>
                              <a:pt x="926216" y="0"/>
                            </a:cubicBezTo>
                            <a:cubicBezTo>
                              <a:pt x="1006628" y="-2107"/>
                              <a:pt x="1144630" y="33068"/>
                              <a:pt x="1355323" y="0"/>
                            </a:cubicBezTo>
                            <a:cubicBezTo>
                              <a:pt x="1367540" y="1209"/>
                              <a:pt x="1373992" y="6726"/>
                              <a:pt x="1384099" y="9690"/>
                            </a:cubicBezTo>
                            <a:cubicBezTo>
                              <a:pt x="1436247" y="29107"/>
                              <a:pt x="1436969" y="51892"/>
                              <a:pt x="1496192" y="67067"/>
                            </a:cubicBezTo>
                            <a:cubicBezTo>
                              <a:pt x="1322269" y="112213"/>
                              <a:pt x="1149964" y="42011"/>
                              <a:pt x="1027385" y="67067"/>
                            </a:cubicBezTo>
                            <a:cubicBezTo>
                              <a:pt x="904806" y="92123"/>
                              <a:pt x="681257" y="21710"/>
                              <a:pt x="573540" y="67067"/>
                            </a:cubicBezTo>
                            <a:cubicBezTo>
                              <a:pt x="465824" y="112424"/>
                              <a:pt x="141442" y="66506"/>
                              <a:pt x="0" y="67067"/>
                            </a:cubicBezTo>
                            <a:cubicBezTo>
                              <a:pt x="19931" y="48363"/>
                              <a:pt x="62251" y="50164"/>
                              <a:pt x="112093" y="9690"/>
                            </a:cubicBezTo>
                            <a:cubicBezTo>
                              <a:pt x="123296" y="3909"/>
                              <a:pt x="135810" y="5291"/>
                              <a:pt x="14086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41A966B8-B87C-4740-ADC6-9C901641A508}"/>
                  </a:ext>
                </a:extLst>
              </p:cNvPr>
              <p:cNvSpPr/>
              <p:nvPr/>
            </p:nvSpPr>
            <p:spPr>
              <a:xfrm>
                <a:off x="2867798" y="6166243"/>
                <a:ext cx="1917051" cy="69459"/>
              </a:xfrm>
              <a:custGeom>
                <a:avLst/>
                <a:gdLst>
                  <a:gd name="connsiteX0" fmla="*/ 80196 w 1917051"/>
                  <a:gd name="connsiteY0" fmla="*/ 0 h 69459"/>
                  <a:gd name="connsiteX1" fmla="*/ 1836854 w 1917051"/>
                  <a:gd name="connsiteY1" fmla="*/ 0 h 69459"/>
                  <a:gd name="connsiteX2" fmla="*/ 1901782 w 1917051"/>
                  <a:gd name="connsiteY2" fmla="*/ 53867 h 69459"/>
                  <a:gd name="connsiteX3" fmla="*/ 1917051 w 1917051"/>
                  <a:gd name="connsiteY3" fmla="*/ 69459 h 69459"/>
                  <a:gd name="connsiteX4" fmla="*/ 0 w 1917051"/>
                  <a:gd name="connsiteY4" fmla="*/ 69459 h 69459"/>
                  <a:gd name="connsiteX5" fmla="*/ 15268 w 1917051"/>
                  <a:gd name="connsiteY5" fmla="*/ 53867 h 69459"/>
                  <a:gd name="connsiteX6" fmla="*/ 80196 w 1917051"/>
                  <a:gd name="connsiteY6" fmla="*/ 0 h 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051" h="69459">
                    <a:moveTo>
                      <a:pt x="80196" y="0"/>
                    </a:moveTo>
                    <a:lnTo>
                      <a:pt x="1836854" y="0"/>
                    </a:lnTo>
                    <a:lnTo>
                      <a:pt x="1901782" y="53867"/>
                    </a:lnTo>
                    <a:lnTo>
                      <a:pt x="1917051" y="69459"/>
                    </a:lnTo>
                    <a:lnTo>
                      <a:pt x="0" y="69459"/>
                    </a:lnTo>
                    <a:lnTo>
                      <a:pt x="15268" y="53867"/>
                    </a:lnTo>
                    <a:lnTo>
                      <a:pt x="80196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92091818">
                      <a:custGeom>
                        <a:avLst/>
                        <a:gdLst>
                          <a:gd name="connsiteX0" fmla="*/ 80196 w 1917051"/>
                          <a:gd name="connsiteY0" fmla="*/ 0 h 69459"/>
                          <a:gd name="connsiteX1" fmla="*/ 665749 w 1917051"/>
                          <a:gd name="connsiteY1" fmla="*/ 0 h 69459"/>
                          <a:gd name="connsiteX2" fmla="*/ 1198602 w 1917051"/>
                          <a:gd name="connsiteY2" fmla="*/ 0 h 69459"/>
                          <a:gd name="connsiteX3" fmla="*/ 1836854 w 1917051"/>
                          <a:gd name="connsiteY3" fmla="*/ 0 h 69459"/>
                          <a:gd name="connsiteX4" fmla="*/ 1901782 w 1917051"/>
                          <a:gd name="connsiteY4" fmla="*/ 53867 h 69459"/>
                          <a:gd name="connsiteX5" fmla="*/ 1917051 w 1917051"/>
                          <a:gd name="connsiteY5" fmla="*/ 69459 h 69459"/>
                          <a:gd name="connsiteX6" fmla="*/ 1437788 w 1917051"/>
                          <a:gd name="connsiteY6" fmla="*/ 69459 h 69459"/>
                          <a:gd name="connsiteX7" fmla="*/ 958526 w 1917051"/>
                          <a:gd name="connsiteY7" fmla="*/ 69459 h 69459"/>
                          <a:gd name="connsiteX8" fmla="*/ 479263 w 1917051"/>
                          <a:gd name="connsiteY8" fmla="*/ 69459 h 69459"/>
                          <a:gd name="connsiteX9" fmla="*/ 0 w 1917051"/>
                          <a:gd name="connsiteY9" fmla="*/ 69459 h 69459"/>
                          <a:gd name="connsiteX10" fmla="*/ 15268 w 1917051"/>
                          <a:gd name="connsiteY10" fmla="*/ 53867 h 69459"/>
                          <a:gd name="connsiteX11" fmla="*/ 80196 w 1917051"/>
                          <a:gd name="connsiteY11" fmla="*/ 0 h 694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17051" h="69459" fill="none" extrusionOk="0">
                            <a:moveTo>
                              <a:pt x="80196" y="0"/>
                            </a:moveTo>
                            <a:cubicBezTo>
                              <a:pt x="216754" y="-28855"/>
                              <a:pt x="446939" y="27200"/>
                              <a:pt x="665749" y="0"/>
                            </a:cubicBezTo>
                            <a:cubicBezTo>
                              <a:pt x="884559" y="-27200"/>
                              <a:pt x="948267" y="25817"/>
                              <a:pt x="1198602" y="0"/>
                            </a:cubicBezTo>
                            <a:cubicBezTo>
                              <a:pt x="1448937" y="-25817"/>
                              <a:pt x="1536139" y="31983"/>
                              <a:pt x="1836854" y="0"/>
                            </a:cubicBezTo>
                            <a:cubicBezTo>
                              <a:pt x="1871328" y="21368"/>
                              <a:pt x="1877222" y="44515"/>
                              <a:pt x="1901782" y="53867"/>
                            </a:cubicBezTo>
                            <a:cubicBezTo>
                              <a:pt x="1906473" y="55800"/>
                              <a:pt x="1910591" y="63141"/>
                              <a:pt x="1917051" y="69459"/>
                            </a:cubicBezTo>
                            <a:cubicBezTo>
                              <a:pt x="1782628" y="87733"/>
                              <a:pt x="1666591" y="15484"/>
                              <a:pt x="1437788" y="69459"/>
                            </a:cubicBezTo>
                            <a:cubicBezTo>
                              <a:pt x="1208985" y="123434"/>
                              <a:pt x="1107392" y="66884"/>
                              <a:pt x="958526" y="69459"/>
                            </a:cubicBezTo>
                            <a:cubicBezTo>
                              <a:pt x="809660" y="72034"/>
                              <a:pt x="646747" y="46713"/>
                              <a:pt x="479263" y="69459"/>
                            </a:cubicBezTo>
                            <a:cubicBezTo>
                              <a:pt x="311779" y="92205"/>
                              <a:pt x="111978" y="40672"/>
                              <a:pt x="0" y="69459"/>
                            </a:cubicBezTo>
                            <a:cubicBezTo>
                              <a:pt x="3628" y="63392"/>
                              <a:pt x="12936" y="59499"/>
                              <a:pt x="15268" y="53867"/>
                            </a:cubicBezTo>
                            <a:cubicBezTo>
                              <a:pt x="23913" y="36140"/>
                              <a:pt x="68987" y="14841"/>
                              <a:pt x="80196" y="0"/>
                            </a:cubicBezTo>
                            <a:close/>
                          </a:path>
                          <a:path w="1917051" h="69459" stroke="0" extrusionOk="0">
                            <a:moveTo>
                              <a:pt x="80196" y="0"/>
                            </a:moveTo>
                            <a:cubicBezTo>
                              <a:pt x="253714" y="-20598"/>
                              <a:pt x="359607" y="29824"/>
                              <a:pt x="630616" y="0"/>
                            </a:cubicBezTo>
                            <a:cubicBezTo>
                              <a:pt x="901625" y="-29824"/>
                              <a:pt x="923719" y="56484"/>
                              <a:pt x="1163468" y="0"/>
                            </a:cubicBezTo>
                            <a:cubicBezTo>
                              <a:pt x="1403217" y="-56484"/>
                              <a:pt x="1689838" y="28712"/>
                              <a:pt x="1836854" y="0"/>
                            </a:cubicBezTo>
                            <a:cubicBezTo>
                              <a:pt x="1865200" y="17831"/>
                              <a:pt x="1865305" y="35932"/>
                              <a:pt x="1901782" y="53867"/>
                            </a:cubicBezTo>
                            <a:cubicBezTo>
                              <a:pt x="1908766" y="58268"/>
                              <a:pt x="1910508" y="66370"/>
                              <a:pt x="1917051" y="69459"/>
                            </a:cubicBezTo>
                            <a:cubicBezTo>
                              <a:pt x="1804271" y="87622"/>
                              <a:pt x="1597037" y="45220"/>
                              <a:pt x="1456959" y="69459"/>
                            </a:cubicBezTo>
                            <a:cubicBezTo>
                              <a:pt x="1316881" y="93698"/>
                              <a:pt x="1088906" y="37315"/>
                              <a:pt x="977696" y="69459"/>
                            </a:cubicBezTo>
                            <a:cubicBezTo>
                              <a:pt x="866486" y="101603"/>
                              <a:pt x="738653" y="43576"/>
                              <a:pt x="536774" y="69459"/>
                            </a:cubicBezTo>
                            <a:cubicBezTo>
                              <a:pt x="334895" y="95342"/>
                              <a:pt x="217255" y="49900"/>
                              <a:pt x="0" y="69459"/>
                            </a:cubicBezTo>
                            <a:cubicBezTo>
                              <a:pt x="4661" y="64229"/>
                              <a:pt x="10688" y="60279"/>
                              <a:pt x="15268" y="53867"/>
                            </a:cubicBezTo>
                            <a:cubicBezTo>
                              <a:pt x="40457" y="21661"/>
                              <a:pt x="56954" y="24050"/>
                              <a:pt x="80196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9FAEE96C-EEFF-49A7-9CF2-64A4321C4484}"/>
                  </a:ext>
                </a:extLst>
              </p:cNvPr>
              <p:cNvSpPr/>
              <p:nvPr/>
            </p:nvSpPr>
            <p:spPr>
              <a:xfrm>
                <a:off x="2757803" y="6299201"/>
                <a:ext cx="2137038" cy="75334"/>
              </a:xfrm>
              <a:custGeom>
                <a:avLst/>
                <a:gdLst>
                  <a:gd name="connsiteX0" fmla="*/ 52051 w 2137038"/>
                  <a:gd name="connsiteY0" fmla="*/ 0 h 75334"/>
                  <a:gd name="connsiteX1" fmla="*/ 2084987 w 2137038"/>
                  <a:gd name="connsiteY1" fmla="*/ 0 h 75334"/>
                  <a:gd name="connsiteX2" fmla="*/ 2116655 w 2137038"/>
                  <a:gd name="connsiteY2" fmla="*/ 40784 h 75334"/>
                  <a:gd name="connsiteX3" fmla="*/ 2137038 w 2137038"/>
                  <a:gd name="connsiteY3" fmla="*/ 75334 h 75334"/>
                  <a:gd name="connsiteX4" fmla="*/ 0 w 2137038"/>
                  <a:gd name="connsiteY4" fmla="*/ 75334 h 75334"/>
                  <a:gd name="connsiteX5" fmla="*/ 20383 w 2137038"/>
                  <a:gd name="connsiteY5" fmla="*/ 40784 h 75334"/>
                  <a:gd name="connsiteX6" fmla="*/ 52051 w 2137038"/>
                  <a:gd name="connsiteY6" fmla="*/ 0 h 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7038" h="75334">
                    <a:moveTo>
                      <a:pt x="52051" y="0"/>
                    </a:moveTo>
                    <a:lnTo>
                      <a:pt x="2084987" y="0"/>
                    </a:lnTo>
                    <a:lnTo>
                      <a:pt x="2116655" y="40784"/>
                    </a:lnTo>
                    <a:lnTo>
                      <a:pt x="2137038" y="75334"/>
                    </a:lnTo>
                    <a:lnTo>
                      <a:pt x="0" y="75334"/>
                    </a:lnTo>
                    <a:lnTo>
                      <a:pt x="20383" y="40784"/>
                    </a:lnTo>
                    <a:lnTo>
                      <a:pt x="52051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23689575">
                      <a:custGeom>
                        <a:avLst/>
                        <a:gdLst>
                          <a:gd name="connsiteX0" fmla="*/ 52051 w 2137038"/>
                          <a:gd name="connsiteY0" fmla="*/ 0 h 75334"/>
                          <a:gd name="connsiteX1" fmla="*/ 600944 w 2137038"/>
                          <a:gd name="connsiteY1" fmla="*/ 0 h 75334"/>
                          <a:gd name="connsiteX2" fmla="*/ 1149836 w 2137038"/>
                          <a:gd name="connsiteY2" fmla="*/ 0 h 75334"/>
                          <a:gd name="connsiteX3" fmla="*/ 2084987 w 2137038"/>
                          <a:gd name="connsiteY3" fmla="*/ 0 h 75334"/>
                          <a:gd name="connsiteX4" fmla="*/ 2116655 w 2137038"/>
                          <a:gd name="connsiteY4" fmla="*/ 40784 h 75334"/>
                          <a:gd name="connsiteX5" fmla="*/ 2137038 w 2137038"/>
                          <a:gd name="connsiteY5" fmla="*/ 75334 h 75334"/>
                          <a:gd name="connsiteX6" fmla="*/ 1645519 w 2137038"/>
                          <a:gd name="connsiteY6" fmla="*/ 75334 h 75334"/>
                          <a:gd name="connsiteX7" fmla="*/ 1154001 w 2137038"/>
                          <a:gd name="connsiteY7" fmla="*/ 75334 h 75334"/>
                          <a:gd name="connsiteX8" fmla="*/ 662482 w 2137038"/>
                          <a:gd name="connsiteY8" fmla="*/ 75334 h 75334"/>
                          <a:gd name="connsiteX9" fmla="*/ 0 w 2137038"/>
                          <a:gd name="connsiteY9" fmla="*/ 75334 h 75334"/>
                          <a:gd name="connsiteX10" fmla="*/ 20383 w 2137038"/>
                          <a:gd name="connsiteY10" fmla="*/ 40784 h 75334"/>
                          <a:gd name="connsiteX11" fmla="*/ 52051 w 2137038"/>
                          <a:gd name="connsiteY11" fmla="*/ 0 h 7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137038" h="75334" fill="none" extrusionOk="0">
                            <a:moveTo>
                              <a:pt x="52051" y="0"/>
                            </a:moveTo>
                            <a:cubicBezTo>
                              <a:pt x="319963" y="-60059"/>
                              <a:pt x="488795" y="25425"/>
                              <a:pt x="600944" y="0"/>
                            </a:cubicBezTo>
                            <a:cubicBezTo>
                              <a:pt x="713093" y="-25425"/>
                              <a:pt x="930939" y="40073"/>
                              <a:pt x="1149836" y="0"/>
                            </a:cubicBezTo>
                            <a:cubicBezTo>
                              <a:pt x="1368733" y="-40073"/>
                              <a:pt x="1868487" y="4570"/>
                              <a:pt x="2084987" y="0"/>
                            </a:cubicBezTo>
                            <a:cubicBezTo>
                              <a:pt x="2098835" y="10444"/>
                              <a:pt x="2097015" y="24687"/>
                              <a:pt x="2116655" y="40784"/>
                            </a:cubicBezTo>
                            <a:cubicBezTo>
                              <a:pt x="2127062" y="54142"/>
                              <a:pt x="2127911" y="64899"/>
                              <a:pt x="2137038" y="75334"/>
                            </a:cubicBezTo>
                            <a:cubicBezTo>
                              <a:pt x="1986146" y="95136"/>
                              <a:pt x="1889303" y="46348"/>
                              <a:pt x="1645519" y="75334"/>
                            </a:cubicBezTo>
                            <a:cubicBezTo>
                              <a:pt x="1401735" y="104320"/>
                              <a:pt x="1360189" y="27252"/>
                              <a:pt x="1154001" y="75334"/>
                            </a:cubicBezTo>
                            <a:cubicBezTo>
                              <a:pt x="947813" y="123416"/>
                              <a:pt x="904211" y="45044"/>
                              <a:pt x="662482" y="75334"/>
                            </a:cubicBezTo>
                            <a:cubicBezTo>
                              <a:pt x="420753" y="105624"/>
                              <a:pt x="270616" y="27456"/>
                              <a:pt x="0" y="75334"/>
                            </a:cubicBezTo>
                            <a:cubicBezTo>
                              <a:pt x="8986" y="57508"/>
                              <a:pt x="19001" y="50631"/>
                              <a:pt x="20383" y="40784"/>
                            </a:cubicBezTo>
                            <a:cubicBezTo>
                              <a:pt x="27959" y="24469"/>
                              <a:pt x="45232" y="13570"/>
                              <a:pt x="52051" y="0"/>
                            </a:cubicBezTo>
                            <a:close/>
                          </a:path>
                          <a:path w="2137038" h="75334" stroke="0" extrusionOk="0">
                            <a:moveTo>
                              <a:pt x="52051" y="0"/>
                            </a:moveTo>
                            <a:cubicBezTo>
                              <a:pt x="210153" y="-15316"/>
                              <a:pt x="409553" y="812"/>
                              <a:pt x="519626" y="0"/>
                            </a:cubicBezTo>
                            <a:cubicBezTo>
                              <a:pt x="629700" y="-812"/>
                              <a:pt x="858615" y="48427"/>
                              <a:pt x="987202" y="0"/>
                            </a:cubicBezTo>
                            <a:cubicBezTo>
                              <a:pt x="1115789" y="-48427"/>
                              <a:pt x="1303827" y="47780"/>
                              <a:pt x="1475106" y="0"/>
                            </a:cubicBezTo>
                            <a:cubicBezTo>
                              <a:pt x="1646385" y="-47780"/>
                              <a:pt x="1804419" y="9845"/>
                              <a:pt x="2084987" y="0"/>
                            </a:cubicBezTo>
                            <a:cubicBezTo>
                              <a:pt x="2095597" y="7300"/>
                              <a:pt x="2102933" y="30400"/>
                              <a:pt x="2116655" y="40784"/>
                            </a:cubicBezTo>
                            <a:cubicBezTo>
                              <a:pt x="2124044" y="52112"/>
                              <a:pt x="2125962" y="62227"/>
                              <a:pt x="2137038" y="75334"/>
                            </a:cubicBezTo>
                            <a:cubicBezTo>
                              <a:pt x="1943840" y="134306"/>
                              <a:pt x="1781610" y="13454"/>
                              <a:pt x="1602779" y="75334"/>
                            </a:cubicBezTo>
                            <a:cubicBezTo>
                              <a:pt x="1423948" y="137214"/>
                              <a:pt x="1221121" y="34756"/>
                              <a:pt x="1111260" y="75334"/>
                            </a:cubicBezTo>
                            <a:cubicBezTo>
                              <a:pt x="1001399" y="115912"/>
                              <a:pt x="775282" y="41502"/>
                              <a:pt x="577000" y="75334"/>
                            </a:cubicBezTo>
                            <a:cubicBezTo>
                              <a:pt x="378718" y="109166"/>
                              <a:pt x="158034" y="6695"/>
                              <a:pt x="0" y="75334"/>
                            </a:cubicBezTo>
                            <a:cubicBezTo>
                              <a:pt x="2486" y="66789"/>
                              <a:pt x="16123" y="56838"/>
                              <a:pt x="20383" y="40784"/>
                            </a:cubicBezTo>
                            <a:cubicBezTo>
                              <a:pt x="32280" y="23636"/>
                              <a:pt x="42042" y="21599"/>
                              <a:pt x="52051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CAC1E7E4-1D0A-4543-B412-3E736F3CD1FE}"/>
                  </a:ext>
                </a:extLst>
              </p:cNvPr>
              <p:cNvSpPr/>
              <p:nvPr/>
            </p:nvSpPr>
            <p:spPr>
              <a:xfrm>
                <a:off x="2703731" y="6453909"/>
                <a:ext cx="2245185" cy="51774"/>
              </a:xfrm>
              <a:custGeom>
                <a:avLst/>
                <a:gdLst>
                  <a:gd name="connsiteX0" fmla="*/ 15860 w 2245185"/>
                  <a:gd name="connsiteY0" fmla="*/ 0 h 51774"/>
                  <a:gd name="connsiteX1" fmla="*/ 2229324 w 2245185"/>
                  <a:gd name="connsiteY1" fmla="*/ 0 h 51774"/>
                  <a:gd name="connsiteX2" fmla="*/ 2237010 w 2245185"/>
                  <a:gd name="connsiteY2" fmla="*/ 18546 h 51774"/>
                  <a:gd name="connsiteX3" fmla="*/ 2245185 w 2245185"/>
                  <a:gd name="connsiteY3" fmla="*/ 51774 h 51774"/>
                  <a:gd name="connsiteX4" fmla="*/ 0 w 2245185"/>
                  <a:gd name="connsiteY4" fmla="*/ 51774 h 51774"/>
                  <a:gd name="connsiteX5" fmla="*/ 8174 w 2245185"/>
                  <a:gd name="connsiteY5" fmla="*/ 18546 h 51774"/>
                  <a:gd name="connsiteX6" fmla="*/ 15860 w 2245185"/>
                  <a:gd name="connsiteY6" fmla="*/ 0 h 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185" h="51774">
                    <a:moveTo>
                      <a:pt x="15860" y="0"/>
                    </a:moveTo>
                    <a:lnTo>
                      <a:pt x="2229324" y="0"/>
                    </a:lnTo>
                    <a:lnTo>
                      <a:pt x="2237010" y="18546"/>
                    </a:lnTo>
                    <a:lnTo>
                      <a:pt x="2245185" y="51774"/>
                    </a:lnTo>
                    <a:lnTo>
                      <a:pt x="0" y="51774"/>
                    </a:lnTo>
                    <a:lnTo>
                      <a:pt x="8174" y="18546"/>
                    </a:lnTo>
                    <a:lnTo>
                      <a:pt x="1586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44723894">
                      <a:custGeom>
                        <a:avLst/>
                        <a:gdLst>
                          <a:gd name="connsiteX0" fmla="*/ 15860 w 2245185"/>
                          <a:gd name="connsiteY0" fmla="*/ 0 h 51774"/>
                          <a:gd name="connsiteX1" fmla="*/ 613495 w 2245185"/>
                          <a:gd name="connsiteY1" fmla="*/ 0 h 51774"/>
                          <a:gd name="connsiteX2" fmla="*/ 1144727 w 2245185"/>
                          <a:gd name="connsiteY2" fmla="*/ 0 h 51774"/>
                          <a:gd name="connsiteX3" fmla="*/ 1698093 w 2245185"/>
                          <a:gd name="connsiteY3" fmla="*/ 0 h 51774"/>
                          <a:gd name="connsiteX4" fmla="*/ 2229324 w 2245185"/>
                          <a:gd name="connsiteY4" fmla="*/ 0 h 51774"/>
                          <a:gd name="connsiteX5" fmla="*/ 2237010 w 2245185"/>
                          <a:gd name="connsiteY5" fmla="*/ 18546 h 51774"/>
                          <a:gd name="connsiteX6" fmla="*/ 2245185 w 2245185"/>
                          <a:gd name="connsiteY6" fmla="*/ 51774 h 51774"/>
                          <a:gd name="connsiteX7" fmla="*/ 1661437 w 2245185"/>
                          <a:gd name="connsiteY7" fmla="*/ 51774 h 51774"/>
                          <a:gd name="connsiteX8" fmla="*/ 1077689 w 2245185"/>
                          <a:gd name="connsiteY8" fmla="*/ 51774 h 51774"/>
                          <a:gd name="connsiteX9" fmla="*/ 0 w 2245185"/>
                          <a:gd name="connsiteY9" fmla="*/ 51774 h 51774"/>
                          <a:gd name="connsiteX10" fmla="*/ 8174 w 2245185"/>
                          <a:gd name="connsiteY10" fmla="*/ 18546 h 51774"/>
                          <a:gd name="connsiteX11" fmla="*/ 15860 w 2245185"/>
                          <a:gd name="connsiteY11" fmla="*/ 0 h 517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45185" h="51774" fill="none" extrusionOk="0">
                            <a:moveTo>
                              <a:pt x="15860" y="0"/>
                            </a:moveTo>
                            <a:cubicBezTo>
                              <a:pt x="216616" y="-44188"/>
                              <a:pt x="416390" y="19362"/>
                              <a:pt x="613495" y="0"/>
                            </a:cubicBezTo>
                            <a:cubicBezTo>
                              <a:pt x="810601" y="-19362"/>
                              <a:pt x="906598" y="29092"/>
                              <a:pt x="1144727" y="0"/>
                            </a:cubicBezTo>
                            <a:cubicBezTo>
                              <a:pt x="1382856" y="-29092"/>
                              <a:pt x="1470814" y="15275"/>
                              <a:pt x="1698093" y="0"/>
                            </a:cubicBezTo>
                            <a:cubicBezTo>
                              <a:pt x="1925372" y="-15275"/>
                              <a:pt x="2073397" y="42950"/>
                              <a:pt x="2229324" y="0"/>
                            </a:cubicBezTo>
                            <a:cubicBezTo>
                              <a:pt x="2232966" y="7052"/>
                              <a:pt x="2232908" y="12988"/>
                              <a:pt x="2237010" y="18546"/>
                            </a:cubicBezTo>
                            <a:cubicBezTo>
                              <a:pt x="2242039" y="32015"/>
                              <a:pt x="2238811" y="41933"/>
                              <a:pt x="2245185" y="51774"/>
                            </a:cubicBezTo>
                            <a:cubicBezTo>
                              <a:pt x="1990650" y="106769"/>
                              <a:pt x="1846282" y="9786"/>
                              <a:pt x="1661437" y="51774"/>
                            </a:cubicBezTo>
                            <a:cubicBezTo>
                              <a:pt x="1476592" y="93762"/>
                              <a:pt x="1309850" y="26728"/>
                              <a:pt x="1077689" y="51774"/>
                            </a:cubicBezTo>
                            <a:cubicBezTo>
                              <a:pt x="845528" y="76820"/>
                              <a:pt x="476050" y="-60085"/>
                              <a:pt x="0" y="51774"/>
                            </a:cubicBezTo>
                            <a:cubicBezTo>
                              <a:pt x="217" y="43554"/>
                              <a:pt x="8617" y="29028"/>
                              <a:pt x="8174" y="18546"/>
                            </a:cubicBezTo>
                            <a:cubicBezTo>
                              <a:pt x="11046" y="11455"/>
                              <a:pt x="15119" y="5009"/>
                              <a:pt x="15860" y="0"/>
                            </a:cubicBezTo>
                            <a:close/>
                          </a:path>
                          <a:path w="2245185" h="51774" stroke="0" extrusionOk="0">
                            <a:moveTo>
                              <a:pt x="15860" y="0"/>
                            </a:moveTo>
                            <a:cubicBezTo>
                              <a:pt x="129056" y="-47049"/>
                              <a:pt x="354485" y="2168"/>
                              <a:pt x="502822" y="0"/>
                            </a:cubicBezTo>
                            <a:cubicBezTo>
                              <a:pt x="651159" y="-2168"/>
                              <a:pt x="925937" y="58574"/>
                              <a:pt x="1034053" y="0"/>
                            </a:cubicBezTo>
                            <a:cubicBezTo>
                              <a:pt x="1142169" y="-58574"/>
                              <a:pt x="1345798" y="11305"/>
                              <a:pt x="1543150" y="0"/>
                            </a:cubicBezTo>
                            <a:cubicBezTo>
                              <a:pt x="1740502" y="-11305"/>
                              <a:pt x="2041021" y="9659"/>
                              <a:pt x="2229324" y="0"/>
                            </a:cubicBezTo>
                            <a:cubicBezTo>
                              <a:pt x="2234492" y="7260"/>
                              <a:pt x="2232675" y="10595"/>
                              <a:pt x="2237010" y="18546"/>
                            </a:cubicBezTo>
                            <a:cubicBezTo>
                              <a:pt x="2243708" y="30879"/>
                              <a:pt x="2238861" y="40856"/>
                              <a:pt x="2245185" y="51774"/>
                            </a:cubicBezTo>
                            <a:cubicBezTo>
                              <a:pt x="2110170" y="57252"/>
                              <a:pt x="1855270" y="46116"/>
                              <a:pt x="1638985" y="51774"/>
                            </a:cubicBezTo>
                            <a:cubicBezTo>
                              <a:pt x="1422700" y="57432"/>
                              <a:pt x="1228250" y="1142"/>
                              <a:pt x="1122593" y="51774"/>
                            </a:cubicBezTo>
                            <a:cubicBezTo>
                              <a:pt x="1016936" y="102406"/>
                              <a:pt x="776701" y="10079"/>
                              <a:pt x="561296" y="51774"/>
                            </a:cubicBezTo>
                            <a:cubicBezTo>
                              <a:pt x="345891" y="93469"/>
                              <a:pt x="190457" y="-8752"/>
                              <a:pt x="0" y="51774"/>
                            </a:cubicBezTo>
                            <a:cubicBezTo>
                              <a:pt x="2173" y="36008"/>
                              <a:pt x="10088" y="27050"/>
                              <a:pt x="8174" y="18546"/>
                            </a:cubicBezTo>
                            <a:cubicBezTo>
                              <a:pt x="10784" y="10935"/>
                              <a:pt x="15025" y="7984"/>
                              <a:pt x="1586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9B1300E9-36FB-4517-8C2F-6852FF32808E}"/>
                  </a:ext>
                </a:extLst>
              </p:cNvPr>
              <p:cNvSpPr/>
              <p:nvPr/>
            </p:nvSpPr>
            <p:spPr>
              <a:xfrm>
                <a:off x="2688793" y="6569184"/>
                <a:ext cx="2275058" cy="68081"/>
              </a:xfrm>
              <a:custGeom>
                <a:avLst/>
                <a:gdLst>
                  <a:gd name="connsiteX0" fmla="*/ 3703 w 2275058"/>
                  <a:gd name="connsiteY0" fmla="*/ 0 h 68081"/>
                  <a:gd name="connsiteX1" fmla="*/ 2271355 w 2275058"/>
                  <a:gd name="connsiteY1" fmla="*/ 0 h 68081"/>
                  <a:gd name="connsiteX2" fmla="*/ 2275058 w 2275058"/>
                  <a:gd name="connsiteY2" fmla="*/ 45498 h 68081"/>
                  <a:gd name="connsiteX3" fmla="*/ 2273220 w 2275058"/>
                  <a:gd name="connsiteY3" fmla="*/ 68081 h 68081"/>
                  <a:gd name="connsiteX4" fmla="*/ 1838 w 2275058"/>
                  <a:gd name="connsiteY4" fmla="*/ 68081 h 68081"/>
                  <a:gd name="connsiteX5" fmla="*/ 0 w 2275058"/>
                  <a:gd name="connsiteY5" fmla="*/ 45498 h 68081"/>
                  <a:gd name="connsiteX6" fmla="*/ 3703 w 2275058"/>
                  <a:gd name="connsiteY6" fmla="*/ 0 h 6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5058" h="68081">
                    <a:moveTo>
                      <a:pt x="3703" y="0"/>
                    </a:moveTo>
                    <a:lnTo>
                      <a:pt x="2271355" y="0"/>
                    </a:lnTo>
                    <a:lnTo>
                      <a:pt x="2275058" y="45498"/>
                    </a:lnTo>
                    <a:lnTo>
                      <a:pt x="2273220" y="68081"/>
                    </a:lnTo>
                    <a:lnTo>
                      <a:pt x="1838" y="68081"/>
                    </a:lnTo>
                    <a:lnTo>
                      <a:pt x="0" y="45498"/>
                    </a:lnTo>
                    <a:lnTo>
                      <a:pt x="370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7962531">
                      <a:custGeom>
                        <a:avLst/>
                        <a:gdLst>
                          <a:gd name="connsiteX0" fmla="*/ 3703 w 2275058"/>
                          <a:gd name="connsiteY0" fmla="*/ 0 h 68081"/>
                          <a:gd name="connsiteX1" fmla="*/ 525263 w 2275058"/>
                          <a:gd name="connsiteY1" fmla="*/ 0 h 68081"/>
                          <a:gd name="connsiteX2" fmla="*/ 1114852 w 2275058"/>
                          <a:gd name="connsiteY2" fmla="*/ 0 h 68081"/>
                          <a:gd name="connsiteX3" fmla="*/ 1681765 w 2275058"/>
                          <a:gd name="connsiteY3" fmla="*/ 0 h 68081"/>
                          <a:gd name="connsiteX4" fmla="*/ 2271355 w 2275058"/>
                          <a:gd name="connsiteY4" fmla="*/ 0 h 68081"/>
                          <a:gd name="connsiteX5" fmla="*/ 2275058 w 2275058"/>
                          <a:gd name="connsiteY5" fmla="*/ 45498 h 68081"/>
                          <a:gd name="connsiteX6" fmla="*/ 2273220 w 2275058"/>
                          <a:gd name="connsiteY6" fmla="*/ 68081 h 68081"/>
                          <a:gd name="connsiteX7" fmla="*/ 1659947 w 2275058"/>
                          <a:gd name="connsiteY7" fmla="*/ 68081 h 68081"/>
                          <a:gd name="connsiteX8" fmla="*/ 1046674 w 2275058"/>
                          <a:gd name="connsiteY8" fmla="*/ 68081 h 68081"/>
                          <a:gd name="connsiteX9" fmla="*/ 1838 w 2275058"/>
                          <a:gd name="connsiteY9" fmla="*/ 68081 h 68081"/>
                          <a:gd name="connsiteX10" fmla="*/ 0 w 2275058"/>
                          <a:gd name="connsiteY10" fmla="*/ 45498 h 68081"/>
                          <a:gd name="connsiteX11" fmla="*/ 3703 w 2275058"/>
                          <a:gd name="connsiteY11" fmla="*/ 0 h 68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75058" h="68081" fill="none" extrusionOk="0">
                            <a:moveTo>
                              <a:pt x="3703" y="0"/>
                            </a:moveTo>
                            <a:cubicBezTo>
                              <a:pt x="150643" y="-39549"/>
                              <a:pt x="331951" y="33174"/>
                              <a:pt x="525263" y="0"/>
                            </a:cubicBezTo>
                            <a:cubicBezTo>
                              <a:pt x="718575" y="-33174"/>
                              <a:pt x="855290" y="55966"/>
                              <a:pt x="1114852" y="0"/>
                            </a:cubicBezTo>
                            <a:cubicBezTo>
                              <a:pt x="1374414" y="-55966"/>
                              <a:pt x="1438952" y="42042"/>
                              <a:pt x="1681765" y="0"/>
                            </a:cubicBezTo>
                            <a:cubicBezTo>
                              <a:pt x="1924578" y="-42042"/>
                              <a:pt x="2128636" y="8124"/>
                              <a:pt x="2271355" y="0"/>
                            </a:cubicBezTo>
                            <a:cubicBezTo>
                              <a:pt x="2275007" y="19751"/>
                              <a:pt x="2269991" y="24333"/>
                              <a:pt x="2275058" y="45498"/>
                            </a:cubicBezTo>
                            <a:cubicBezTo>
                              <a:pt x="2275545" y="55966"/>
                              <a:pt x="2272021" y="59048"/>
                              <a:pt x="2273220" y="68081"/>
                            </a:cubicBezTo>
                            <a:cubicBezTo>
                              <a:pt x="2127016" y="129339"/>
                              <a:pt x="1872806" y="23955"/>
                              <a:pt x="1659947" y="68081"/>
                            </a:cubicBezTo>
                            <a:cubicBezTo>
                              <a:pt x="1447088" y="112207"/>
                              <a:pt x="1322663" y="27766"/>
                              <a:pt x="1046674" y="68081"/>
                            </a:cubicBezTo>
                            <a:cubicBezTo>
                              <a:pt x="770685" y="108396"/>
                              <a:pt x="328616" y="31138"/>
                              <a:pt x="1838" y="68081"/>
                            </a:cubicBezTo>
                            <a:cubicBezTo>
                              <a:pt x="817" y="56947"/>
                              <a:pt x="1283" y="50509"/>
                              <a:pt x="0" y="45498"/>
                            </a:cubicBezTo>
                            <a:cubicBezTo>
                              <a:pt x="1005" y="24875"/>
                              <a:pt x="3277" y="12028"/>
                              <a:pt x="3703" y="0"/>
                            </a:cubicBezTo>
                            <a:close/>
                          </a:path>
                          <a:path w="2275058" h="68081" stroke="0" extrusionOk="0">
                            <a:moveTo>
                              <a:pt x="3703" y="0"/>
                            </a:moveTo>
                            <a:cubicBezTo>
                              <a:pt x="285768" y="-7357"/>
                              <a:pt x="436878" y="54024"/>
                              <a:pt x="615969" y="0"/>
                            </a:cubicBezTo>
                            <a:cubicBezTo>
                              <a:pt x="795060" y="-54024"/>
                              <a:pt x="965333" y="55489"/>
                              <a:pt x="1228235" y="0"/>
                            </a:cubicBezTo>
                            <a:cubicBezTo>
                              <a:pt x="1491137" y="-55489"/>
                              <a:pt x="1622734" y="28479"/>
                              <a:pt x="1727119" y="0"/>
                            </a:cubicBezTo>
                            <a:cubicBezTo>
                              <a:pt x="1831504" y="-28479"/>
                              <a:pt x="2084915" y="4001"/>
                              <a:pt x="2271355" y="0"/>
                            </a:cubicBezTo>
                            <a:cubicBezTo>
                              <a:pt x="2277055" y="14392"/>
                              <a:pt x="2272728" y="24356"/>
                              <a:pt x="2275058" y="45498"/>
                            </a:cubicBezTo>
                            <a:cubicBezTo>
                              <a:pt x="2275205" y="50578"/>
                              <a:pt x="2271738" y="60926"/>
                              <a:pt x="2273220" y="68081"/>
                            </a:cubicBezTo>
                            <a:cubicBezTo>
                              <a:pt x="2121152" y="92083"/>
                              <a:pt x="1875273" y="52623"/>
                              <a:pt x="1705375" y="68081"/>
                            </a:cubicBezTo>
                            <a:cubicBezTo>
                              <a:pt x="1535477" y="83539"/>
                              <a:pt x="1372188" y="25667"/>
                              <a:pt x="1092101" y="68081"/>
                            </a:cubicBezTo>
                            <a:cubicBezTo>
                              <a:pt x="812014" y="110495"/>
                              <a:pt x="759411" y="30467"/>
                              <a:pt x="546970" y="68081"/>
                            </a:cubicBezTo>
                            <a:cubicBezTo>
                              <a:pt x="334529" y="105695"/>
                              <a:pt x="264265" y="64236"/>
                              <a:pt x="1838" y="68081"/>
                            </a:cubicBezTo>
                            <a:cubicBezTo>
                              <a:pt x="-1320" y="59501"/>
                              <a:pt x="3012" y="50798"/>
                              <a:pt x="0" y="45498"/>
                            </a:cubicBezTo>
                            <a:cubicBezTo>
                              <a:pt x="-3188" y="28490"/>
                              <a:pt x="6439" y="16627"/>
                              <a:pt x="370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2B88F4E4-1AC3-4F5D-B482-9F555577B959}"/>
                  </a:ext>
                </a:extLst>
              </p:cNvPr>
              <p:cNvSpPr/>
              <p:nvPr/>
            </p:nvSpPr>
            <p:spPr>
              <a:xfrm>
                <a:off x="2701999" y="6716639"/>
                <a:ext cx="2248649" cy="54015"/>
              </a:xfrm>
              <a:custGeom>
                <a:avLst/>
                <a:gdLst>
                  <a:gd name="connsiteX0" fmla="*/ 0 w 2248649"/>
                  <a:gd name="connsiteY0" fmla="*/ 0 h 54015"/>
                  <a:gd name="connsiteX1" fmla="*/ 2248649 w 2248649"/>
                  <a:gd name="connsiteY1" fmla="*/ 0 h 54015"/>
                  <a:gd name="connsiteX2" fmla="*/ 2238742 w 2248649"/>
                  <a:gd name="connsiteY2" fmla="*/ 40269 h 54015"/>
                  <a:gd name="connsiteX3" fmla="*/ 2233045 w 2248649"/>
                  <a:gd name="connsiteY3" fmla="*/ 54015 h 54015"/>
                  <a:gd name="connsiteX4" fmla="*/ 15603 w 2248649"/>
                  <a:gd name="connsiteY4" fmla="*/ 54015 h 54015"/>
                  <a:gd name="connsiteX5" fmla="*/ 9906 w 2248649"/>
                  <a:gd name="connsiteY5" fmla="*/ 40269 h 54015"/>
                  <a:gd name="connsiteX6" fmla="*/ 0 w 2248649"/>
                  <a:gd name="connsiteY6" fmla="*/ 0 h 5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649" h="54015">
                    <a:moveTo>
                      <a:pt x="0" y="0"/>
                    </a:moveTo>
                    <a:lnTo>
                      <a:pt x="2248649" y="0"/>
                    </a:lnTo>
                    <a:lnTo>
                      <a:pt x="2238742" y="40269"/>
                    </a:lnTo>
                    <a:lnTo>
                      <a:pt x="2233045" y="54015"/>
                    </a:lnTo>
                    <a:lnTo>
                      <a:pt x="15603" y="54015"/>
                    </a:lnTo>
                    <a:lnTo>
                      <a:pt x="9906" y="402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61794876">
                      <a:custGeom>
                        <a:avLst/>
                        <a:gdLst>
                          <a:gd name="connsiteX0" fmla="*/ 0 w 2248649"/>
                          <a:gd name="connsiteY0" fmla="*/ 0 h 54015"/>
                          <a:gd name="connsiteX1" fmla="*/ 562162 w 2248649"/>
                          <a:gd name="connsiteY1" fmla="*/ 0 h 54015"/>
                          <a:gd name="connsiteX2" fmla="*/ 1056865 w 2248649"/>
                          <a:gd name="connsiteY2" fmla="*/ 0 h 54015"/>
                          <a:gd name="connsiteX3" fmla="*/ 1551568 w 2248649"/>
                          <a:gd name="connsiteY3" fmla="*/ 0 h 54015"/>
                          <a:gd name="connsiteX4" fmla="*/ 2248649 w 2248649"/>
                          <a:gd name="connsiteY4" fmla="*/ 0 h 54015"/>
                          <a:gd name="connsiteX5" fmla="*/ 2238742 w 2248649"/>
                          <a:gd name="connsiteY5" fmla="*/ 40269 h 54015"/>
                          <a:gd name="connsiteX6" fmla="*/ 2233045 w 2248649"/>
                          <a:gd name="connsiteY6" fmla="*/ 54015 h 54015"/>
                          <a:gd name="connsiteX7" fmla="*/ 1745208 w 2248649"/>
                          <a:gd name="connsiteY7" fmla="*/ 54015 h 54015"/>
                          <a:gd name="connsiteX8" fmla="*/ 1235196 w 2248649"/>
                          <a:gd name="connsiteY8" fmla="*/ 54015 h 54015"/>
                          <a:gd name="connsiteX9" fmla="*/ 747359 w 2248649"/>
                          <a:gd name="connsiteY9" fmla="*/ 54015 h 54015"/>
                          <a:gd name="connsiteX10" fmla="*/ 15603 w 2248649"/>
                          <a:gd name="connsiteY10" fmla="*/ 54015 h 54015"/>
                          <a:gd name="connsiteX11" fmla="*/ 9906 w 2248649"/>
                          <a:gd name="connsiteY11" fmla="*/ 40269 h 54015"/>
                          <a:gd name="connsiteX12" fmla="*/ 0 w 2248649"/>
                          <a:gd name="connsiteY12" fmla="*/ 0 h 540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48649" h="54015" fill="none" extrusionOk="0">
                            <a:moveTo>
                              <a:pt x="0" y="0"/>
                            </a:moveTo>
                            <a:cubicBezTo>
                              <a:pt x="145269" y="-29978"/>
                              <a:pt x="340253" y="44628"/>
                              <a:pt x="562162" y="0"/>
                            </a:cubicBezTo>
                            <a:cubicBezTo>
                              <a:pt x="784071" y="-44628"/>
                              <a:pt x="814935" y="55759"/>
                              <a:pt x="1056865" y="0"/>
                            </a:cubicBezTo>
                            <a:cubicBezTo>
                              <a:pt x="1298795" y="-55759"/>
                              <a:pt x="1432743" y="31090"/>
                              <a:pt x="1551568" y="0"/>
                            </a:cubicBezTo>
                            <a:cubicBezTo>
                              <a:pt x="1670393" y="-31090"/>
                              <a:pt x="2057662" y="46480"/>
                              <a:pt x="2248649" y="0"/>
                            </a:cubicBezTo>
                            <a:cubicBezTo>
                              <a:pt x="2244108" y="19562"/>
                              <a:pt x="2239866" y="25788"/>
                              <a:pt x="2238742" y="40269"/>
                            </a:cubicBezTo>
                            <a:cubicBezTo>
                              <a:pt x="2237596" y="43785"/>
                              <a:pt x="2233695" y="48990"/>
                              <a:pt x="2233045" y="54015"/>
                            </a:cubicBezTo>
                            <a:cubicBezTo>
                              <a:pt x="2005947" y="109386"/>
                              <a:pt x="1884302" y="5433"/>
                              <a:pt x="1745208" y="54015"/>
                            </a:cubicBezTo>
                            <a:cubicBezTo>
                              <a:pt x="1606114" y="102597"/>
                              <a:pt x="1431859" y="47616"/>
                              <a:pt x="1235196" y="54015"/>
                            </a:cubicBezTo>
                            <a:cubicBezTo>
                              <a:pt x="1038533" y="60414"/>
                              <a:pt x="897317" y="40813"/>
                              <a:pt x="747359" y="54015"/>
                            </a:cubicBezTo>
                            <a:cubicBezTo>
                              <a:pt x="597401" y="67217"/>
                              <a:pt x="198438" y="46535"/>
                              <a:pt x="15603" y="54015"/>
                            </a:cubicBezTo>
                            <a:cubicBezTo>
                              <a:pt x="13857" y="50084"/>
                              <a:pt x="12799" y="46564"/>
                              <a:pt x="9906" y="40269"/>
                            </a:cubicBezTo>
                            <a:cubicBezTo>
                              <a:pt x="4588" y="30412"/>
                              <a:pt x="7907" y="12485"/>
                              <a:pt x="0" y="0"/>
                            </a:cubicBezTo>
                            <a:close/>
                          </a:path>
                          <a:path w="2248649" h="54015" stroke="0" extrusionOk="0">
                            <a:moveTo>
                              <a:pt x="0" y="0"/>
                            </a:moveTo>
                            <a:cubicBezTo>
                              <a:pt x="242457" y="-70166"/>
                              <a:pt x="385832" y="306"/>
                              <a:pt x="607135" y="0"/>
                            </a:cubicBezTo>
                            <a:cubicBezTo>
                              <a:pt x="828438" y="-306"/>
                              <a:pt x="1023568" y="8895"/>
                              <a:pt x="1169297" y="0"/>
                            </a:cubicBezTo>
                            <a:cubicBezTo>
                              <a:pt x="1315026" y="-8895"/>
                              <a:pt x="1722672" y="54643"/>
                              <a:pt x="2248649" y="0"/>
                            </a:cubicBezTo>
                            <a:cubicBezTo>
                              <a:pt x="2248658" y="19891"/>
                              <a:pt x="2239160" y="25263"/>
                              <a:pt x="2238742" y="40269"/>
                            </a:cubicBezTo>
                            <a:cubicBezTo>
                              <a:pt x="2237425" y="43455"/>
                              <a:pt x="2234525" y="50360"/>
                              <a:pt x="2233045" y="54015"/>
                            </a:cubicBezTo>
                            <a:cubicBezTo>
                              <a:pt x="2118514" y="89674"/>
                              <a:pt x="1962547" y="46944"/>
                              <a:pt x="1723033" y="54015"/>
                            </a:cubicBezTo>
                            <a:cubicBezTo>
                              <a:pt x="1483519" y="61086"/>
                              <a:pt x="1340718" y="12795"/>
                              <a:pt x="1213022" y="54015"/>
                            </a:cubicBezTo>
                            <a:cubicBezTo>
                              <a:pt x="1085326" y="95235"/>
                              <a:pt x="786949" y="-10464"/>
                              <a:pt x="636487" y="54015"/>
                            </a:cubicBezTo>
                            <a:cubicBezTo>
                              <a:pt x="486026" y="118494"/>
                              <a:pt x="230823" y="12634"/>
                              <a:pt x="15603" y="54015"/>
                            </a:cubicBezTo>
                            <a:cubicBezTo>
                              <a:pt x="11953" y="47493"/>
                              <a:pt x="12234" y="44569"/>
                              <a:pt x="9906" y="40269"/>
                            </a:cubicBezTo>
                            <a:cubicBezTo>
                              <a:pt x="4726" y="27212"/>
                              <a:pt x="4091" y="114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7720538B-6ED9-42C2-8ACD-923D06B954B2}"/>
                  </a:ext>
                </a:extLst>
              </p:cNvPr>
              <p:cNvSpPr/>
              <p:nvPr/>
            </p:nvSpPr>
            <p:spPr>
              <a:xfrm>
                <a:off x="2745606" y="6834154"/>
                <a:ext cx="2161432" cy="79229"/>
              </a:xfrm>
              <a:custGeom>
                <a:avLst/>
                <a:gdLst>
                  <a:gd name="connsiteX0" fmla="*/ 0 w 2161432"/>
                  <a:gd name="connsiteY0" fmla="*/ 0 h 79229"/>
                  <a:gd name="connsiteX1" fmla="*/ 2161432 w 2161432"/>
                  <a:gd name="connsiteY1" fmla="*/ 0 h 79229"/>
                  <a:gd name="connsiteX2" fmla="*/ 2128852 w 2161432"/>
                  <a:gd name="connsiteY2" fmla="*/ 55224 h 79229"/>
                  <a:gd name="connsiteX3" fmla="*/ 2110213 w 2161432"/>
                  <a:gd name="connsiteY3" fmla="*/ 79229 h 79229"/>
                  <a:gd name="connsiteX4" fmla="*/ 51220 w 2161432"/>
                  <a:gd name="connsiteY4" fmla="*/ 79229 h 79229"/>
                  <a:gd name="connsiteX5" fmla="*/ 32580 w 2161432"/>
                  <a:gd name="connsiteY5" fmla="*/ 55224 h 79229"/>
                  <a:gd name="connsiteX6" fmla="*/ 0 w 2161432"/>
                  <a:gd name="connsiteY6" fmla="*/ 0 h 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432" h="79229">
                    <a:moveTo>
                      <a:pt x="0" y="0"/>
                    </a:moveTo>
                    <a:lnTo>
                      <a:pt x="2161432" y="0"/>
                    </a:lnTo>
                    <a:lnTo>
                      <a:pt x="2128852" y="55224"/>
                    </a:lnTo>
                    <a:lnTo>
                      <a:pt x="2110213" y="79229"/>
                    </a:lnTo>
                    <a:lnTo>
                      <a:pt x="51220" y="79229"/>
                    </a:lnTo>
                    <a:lnTo>
                      <a:pt x="32580" y="552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079541114">
                      <a:custGeom>
                        <a:avLst/>
                        <a:gdLst>
                          <a:gd name="connsiteX0" fmla="*/ 0 w 2161432"/>
                          <a:gd name="connsiteY0" fmla="*/ 0 h 79229"/>
                          <a:gd name="connsiteX1" fmla="*/ 518744 w 2161432"/>
                          <a:gd name="connsiteY1" fmla="*/ 0 h 79229"/>
                          <a:gd name="connsiteX2" fmla="*/ 1102330 w 2161432"/>
                          <a:gd name="connsiteY2" fmla="*/ 0 h 79229"/>
                          <a:gd name="connsiteX3" fmla="*/ 1599460 w 2161432"/>
                          <a:gd name="connsiteY3" fmla="*/ 0 h 79229"/>
                          <a:gd name="connsiteX4" fmla="*/ 2161432 w 2161432"/>
                          <a:gd name="connsiteY4" fmla="*/ 0 h 79229"/>
                          <a:gd name="connsiteX5" fmla="*/ 2128852 w 2161432"/>
                          <a:gd name="connsiteY5" fmla="*/ 55224 h 79229"/>
                          <a:gd name="connsiteX6" fmla="*/ 2110213 w 2161432"/>
                          <a:gd name="connsiteY6" fmla="*/ 79229 h 79229"/>
                          <a:gd name="connsiteX7" fmla="*/ 1595465 w 2161432"/>
                          <a:gd name="connsiteY7" fmla="*/ 79229 h 79229"/>
                          <a:gd name="connsiteX8" fmla="*/ 1039537 w 2161432"/>
                          <a:gd name="connsiteY8" fmla="*/ 79229 h 79229"/>
                          <a:gd name="connsiteX9" fmla="*/ 524788 w 2161432"/>
                          <a:gd name="connsiteY9" fmla="*/ 79229 h 79229"/>
                          <a:gd name="connsiteX10" fmla="*/ 51220 w 2161432"/>
                          <a:gd name="connsiteY10" fmla="*/ 79229 h 79229"/>
                          <a:gd name="connsiteX11" fmla="*/ 32580 w 2161432"/>
                          <a:gd name="connsiteY11" fmla="*/ 55224 h 79229"/>
                          <a:gd name="connsiteX12" fmla="*/ 0 w 2161432"/>
                          <a:gd name="connsiteY12" fmla="*/ 0 h 79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161432" h="79229" fill="none" extrusionOk="0">
                            <a:moveTo>
                              <a:pt x="0" y="0"/>
                            </a:moveTo>
                            <a:cubicBezTo>
                              <a:pt x="235664" y="-13196"/>
                              <a:pt x="281078" y="7899"/>
                              <a:pt x="518744" y="0"/>
                            </a:cubicBezTo>
                            <a:cubicBezTo>
                              <a:pt x="756410" y="-7899"/>
                              <a:pt x="942057" y="54151"/>
                              <a:pt x="1102330" y="0"/>
                            </a:cubicBezTo>
                            <a:cubicBezTo>
                              <a:pt x="1262603" y="-54151"/>
                              <a:pt x="1356686" y="18285"/>
                              <a:pt x="1599460" y="0"/>
                            </a:cubicBezTo>
                            <a:cubicBezTo>
                              <a:pt x="1842234" y="-18285"/>
                              <a:pt x="1954482" y="56473"/>
                              <a:pt x="2161432" y="0"/>
                            </a:cubicBezTo>
                            <a:cubicBezTo>
                              <a:pt x="2156491" y="19178"/>
                              <a:pt x="2137501" y="35630"/>
                              <a:pt x="2128852" y="55224"/>
                            </a:cubicBezTo>
                            <a:cubicBezTo>
                              <a:pt x="2122863" y="67732"/>
                              <a:pt x="2118425" y="66685"/>
                              <a:pt x="2110213" y="79229"/>
                            </a:cubicBezTo>
                            <a:cubicBezTo>
                              <a:pt x="1879307" y="112296"/>
                              <a:pt x="1797552" y="73370"/>
                              <a:pt x="1595465" y="79229"/>
                            </a:cubicBezTo>
                            <a:cubicBezTo>
                              <a:pt x="1393378" y="85088"/>
                              <a:pt x="1302582" y="22021"/>
                              <a:pt x="1039537" y="79229"/>
                            </a:cubicBezTo>
                            <a:cubicBezTo>
                              <a:pt x="776492" y="136437"/>
                              <a:pt x="756421" y="28615"/>
                              <a:pt x="524788" y="79229"/>
                            </a:cubicBezTo>
                            <a:cubicBezTo>
                              <a:pt x="293155" y="129843"/>
                              <a:pt x="194342" y="38240"/>
                              <a:pt x="51220" y="79229"/>
                            </a:cubicBezTo>
                            <a:cubicBezTo>
                              <a:pt x="40581" y="71257"/>
                              <a:pt x="42792" y="64626"/>
                              <a:pt x="32580" y="55224"/>
                            </a:cubicBezTo>
                            <a:cubicBezTo>
                              <a:pt x="18087" y="31254"/>
                              <a:pt x="17338" y="24326"/>
                              <a:pt x="0" y="0"/>
                            </a:cubicBezTo>
                            <a:close/>
                          </a:path>
                          <a:path w="2161432" h="79229" stroke="0" extrusionOk="0">
                            <a:moveTo>
                              <a:pt x="0" y="0"/>
                            </a:moveTo>
                            <a:cubicBezTo>
                              <a:pt x="218112" y="-31539"/>
                              <a:pt x="374619" y="13870"/>
                              <a:pt x="561972" y="0"/>
                            </a:cubicBezTo>
                            <a:cubicBezTo>
                              <a:pt x="749325" y="-13870"/>
                              <a:pt x="919589" y="9103"/>
                              <a:pt x="1145559" y="0"/>
                            </a:cubicBezTo>
                            <a:cubicBezTo>
                              <a:pt x="1371529" y="-9103"/>
                              <a:pt x="1434771" y="16059"/>
                              <a:pt x="1685917" y="0"/>
                            </a:cubicBezTo>
                            <a:cubicBezTo>
                              <a:pt x="1937063" y="-16059"/>
                              <a:pt x="2006399" y="55163"/>
                              <a:pt x="2161432" y="0"/>
                            </a:cubicBezTo>
                            <a:cubicBezTo>
                              <a:pt x="2160381" y="16377"/>
                              <a:pt x="2140164" y="25262"/>
                              <a:pt x="2128852" y="55224"/>
                            </a:cubicBezTo>
                            <a:cubicBezTo>
                              <a:pt x="2120637" y="66629"/>
                              <a:pt x="2115977" y="71444"/>
                              <a:pt x="2110213" y="79229"/>
                            </a:cubicBezTo>
                            <a:cubicBezTo>
                              <a:pt x="1865449" y="120208"/>
                              <a:pt x="1735150" y="33926"/>
                              <a:pt x="1616055" y="79229"/>
                            </a:cubicBezTo>
                            <a:cubicBezTo>
                              <a:pt x="1496960" y="124532"/>
                              <a:pt x="1272910" y="31772"/>
                              <a:pt x="1080717" y="79229"/>
                            </a:cubicBezTo>
                            <a:cubicBezTo>
                              <a:pt x="888524" y="126686"/>
                              <a:pt x="799520" y="34007"/>
                              <a:pt x="524788" y="79229"/>
                            </a:cubicBezTo>
                            <a:cubicBezTo>
                              <a:pt x="250056" y="124451"/>
                              <a:pt x="155113" y="33156"/>
                              <a:pt x="51220" y="79229"/>
                            </a:cubicBezTo>
                            <a:cubicBezTo>
                              <a:pt x="40076" y="69506"/>
                              <a:pt x="38050" y="59146"/>
                              <a:pt x="32580" y="55224"/>
                            </a:cubicBezTo>
                            <a:cubicBezTo>
                              <a:pt x="19848" y="35033"/>
                              <a:pt x="13248" y="2137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D818ACD9-F267-46AF-92E9-E8D635CD2F38}"/>
                  </a:ext>
                </a:extLst>
              </p:cNvPr>
              <p:cNvSpPr/>
              <p:nvPr/>
            </p:nvSpPr>
            <p:spPr>
              <a:xfrm>
                <a:off x="2866912" y="6992757"/>
                <a:ext cx="1918823" cy="49395"/>
              </a:xfrm>
              <a:custGeom>
                <a:avLst/>
                <a:gdLst>
                  <a:gd name="connsiteX0" fmla="*/ 0 w 1918823"/>
                  <a:gd name="connsiteY0" fmla="*/ 0 h 49395"/>
                  <a:gd name="connsiteX1" fmla="*/ 1918823 w 1918823"/>
                  <a:gd name="connsiteY1" fmla="*/ 0 h 49395"/>
                  <a:gd name="connsiteX2" fmla="*/ 1902668 w 1918823"/>
                  <a:gd name="connsiteY2" fmla="*/ 16497 h 49395"/>
                  <a:gd name="connsiteX3" fmla="*/ 1863015 w 1918823"/>
                  <a:gd name="connsiteY3" fmla="*/ 49395 h 49395"/>
                  <a:gd name="connsiteX4" fmla="*/ 55808 w 1918823"/>
                  <a:gd name="connsiteY4" fmla="*/ 49395 h 49395"/>
                  <a:gd name="connsiteX5" fmla="*/ 16154 w 1918823"/>
                  <a:gd name="connsiteY5" fmla="*/ 16497 h 49395"/>
                  <a:gd name="connsiteX6" fmla="*/ 0 w 1918823"/>
                  <a:gd name="connsiteY6" fmla="*/ 0 h 4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823" h="49395">
                    <a:moveTo>
                      <a:pt x="0" y="0"/>
                    </a:moveTo>
                    <a:lnTo>
                      <a:pt x="1918823" y="0"/>
                    </a:lnTo>
                    <a:lnTo>
                      <a:pt x="1902668" y="16497"/>
                    </a:lnTo>
                    <a:lnTo>
                      <a:pt x="1863015" y="49395"/>
                    </a:lnTo>
                    <a:lnTo>
                      <a:pt x="55808" y="49395"/>
                    </a:lnTo>
                    <a:lnTo>
                      <a:pt x="16154" y="16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283000249">
                      <a:custGeom>
                        <a:avLst/>
                        <a:gdLst>
                          <a:gd name="connsiteX0" fmla="*/ 0 w 1918823"/>
                          <a:gd name="connsiteY0" fmla="*/ 0 h 49395"/>
                          <a:gd name="connsiteX1" fmla="*/ 498894 w 1918823"/>
                          <a:gd name="connsiteY1" fmla="*/ 0 h 49395"/>
                          <a:gd name="connsiteX2" fmla="*/ 940223 w 1918823"/>
                          <a:gd name="connsiteY2" fmla="*/ 0 h 49395"/>
                          <a:gd name="connsiteX3" fmla="*/ 1458305 w 1918823"/>
                          <a:gd name="connsiteY3" fmla="*/ 0 h 49395"/>
                          <a:gd name="connsiteX4" fmla="*/ 1918823 w 1918823"/>
                          <a:gd name="connsiteY4" fmla="*/ 0 h 49395"/>
                          <a:gd name="connsiteX5" fmla="*/ 1902668 w 1918823"/>
                          <a:gd name="connsiteY5" fmla="*/ 16497 h 49395"/>
                          <a:gd name="connsiteX6" fmla="*/ 1863015 w 1918823"/>
                          <a:gd name="connsiteY6" fmla="*/ 49395 h 49395"/>
                          <a:gd name="connsiteX7" fmla="*/ 1465429 w 1918823"/>
                          <a:gd name="connsiteY7" fmla="*/ 49395 h 49395"/>
                          <a:gd name="connsiteX8" fmla="*/ 977484 w 1918823"/>
                          <a:gd name="connsiteY8" fmla="*/ 49395 h 49395"/>
                          <a:gd name="connsiteX9" fmla="*/ 489538 w 1918823"/>
                          <a:gd name="connsiteY9" fmla="*/ 49395 h 49395"/>
                          <a:gd name="connsiteX10" fmla="*/ 55808 w 1918823"/>
                          <a:gd name="connsiteY10" fmla="*/ 49395 h 49395"/>
                          <a:gd name="connsiteX11" fmla="*/ 16154 w 1918823"/>
                          <a:gd name="connsiteY11" fmla="*/ 16497 h 49395"/>
                          <a:gd name="connsiteX12" fmla="*/ 0 w 1918823"/>
                          <a:gd name="connsiteY12" fmla="*/ 0 h 493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18823" h="49395" fill="none" extrusionOk="0">
                            <a:moveTo>
                              <a:pt x="0" y="0"/>
                            </a:moveTo>
                            <a:cubicBezTo>
                              <a:pt x="186192" y="-8870"/>
                              <a:pt x="281971" y="38699"/>
                              <a:pt x="498894" y="0"/>
                            </a:cubicBezTo>
                            <a:cubicBezTo>
                              <a:pt x="715817" y="-38699"/>
                              <a:pt x="787429" y="23495"/>
                              <a:pt x="940223" y="0"/>
                            </a:cubicBezTo>
                            <a:cubicBezTo>
                              <a:pt x="1093017" y="-23495"/>
                              <a:pt x="1345147" y="46409"/>
                              <a:pt x="1458305" y="0"/>
                            </a:cubicBezTo>
                            <a:cubicBezTo>
                              <a:pt x="1571463" y="-46409"/>
                              <a:pt x="1773512" y="1591"/>
                              <a:pt x="1918823" y="0"/>
                            </a:cubicBezTo>
                            <a:cubicBezTo>
                              <a:pt x="1913037" y="8055"/>
                              <a:pt x="1909931" y="8363"/>
                              <a:pt x="1902668" y="16497"/>
                            </a:cubicBezTo>
                            <a:cubicBezTo>
                              <a:pt x="1889116" y="29991"/>
                              <a:pt x="1873938" y="32986"/>
                              <a:pt x="1863015" y="49395"/>
                            </a:cubicBezTo>
                            <a:cubicBezTo>
                              <a:pt x="1765262" y="80580"/>
                              <a:pt x="1657922" y="28151"/>
                              <a:pt x="1465429" y="49395"/>
                            </a:cubicBezTo>
                            <a:cubicBezTo>
                              <a:pt x="1272936" y="70639"/>
                              <a:pt x="1194036" y="37919"/>
                              <a:pt x="977484" y="49395"/>
                            </a:cubicBezTo>
                            <a:cubicBezTo>
                              <a:pt x="760933" y="60871"/>
                              <a:pt x="634146" y="8322"/>
                              <a:pt x="489538" y="49395"/>
                            </a:cubicBezTo>
                            <a:cubicBezTo>
                              <a:pt x="344930" y="90468"/>
                              <a:pt x="264842" y="6394"/>
                              <a:pt x="55808" y="49395"/>
                            </a:cubicBezTo>
                            <a:cubicBezTo>
                              <a:pt x="44395" y="40706"/>
                              <a:pt x="36368" y="30688"/>
                              <a:pt x="16154" y="16497"/>
                            </a:cubicBezTo>
                            <a:cubicBezTo>
                              <a:pt x="10496" y="13028"/>
                              <a:pt x="6955" y="6585"/>
                              <a:pt x="0" y="0"/>
                            </a:cubicBezTo>
                            <a:close/>
                          </a:path>
                          <a:path w="1918823" h="49395" stroke="0" extrusionOk="0">
                            <a:moveTo>
                              <a:pt x="0" y="0"/>
                            </a:moveTo>
                            <a:cubicBezTo>
                              <a:pt x="97108" y="-25686"/>
                              <a:pt x="257706" y="863"/>
                              <a:pt x="441329" y="0"/>
                            </a:cubicBezTo>
                            <a:cubicBezTo>
                              <a:pt x="624952" y="-863"/>
                              <a:pt x="813252" y="6479"/>
                              <a:pt x="959412" y="0"/>
                            </a:cubicBezTo>
                            <a:cubicBezTo>
                              <a:pt x="1105572" y="-6479"/>
                              <a:pt x="1293427" y="41334"/>
                              <a:pt x="1439117" y="0"/>
                            </a:cubicBezTo>
                            <a:cubicBezTo>
                              <a:pt x="1584807" y="-41334"/>
                              <a:pt x="1700589" y="34297"/>
                              <a:pt x="1918823" y="0"/>
                            </a:cubicBezTo>
                            <a:cubicBezTo>
                              <a:pt x="1913608" y="8708"/>
                              <a:pt x="1906697" y="10316"/>
                              <a:pt x="1902668" y="16497"/>
                            </a:cubicBezTo>
                            <a:cubicBezTo>
                              <a:pt x="1890872" y="29155"/>
                              <a:pt x="1880234" y="30553"/>
                              <a:pt x="1863015" y="49395"/>
                            </a:cubicBezTo>
                            <a:cubicBezTo>
                              <a:pt x="1688664" y="54537"/>
                              <a:pt x="1555979" y="24864"/>
                              <a:pt x="1375069" y="49395"/>
                            </a:cubicBezTo>
                            <a:cubicBezTo>
                              <a:pt x="1194159" y="73926"/>
                              <a:pt x="1078136" y="47890"/>
                              <a:pt x="923267" y="49395"/>
                            </a:cubicBezTo>
                            <a:cubicBezTo>
                              <a:pt x="768398" y="50900"/>
                              <a:pt x="691451" y="22748"/>
                              <a:pt x="507610" y="49395"/>
                            </a:cubicBezTo>
                            <a:cubicBezTo>
                              <a:pt x="323769" y="76042"/>
                              <a:pt x="211749" y="30658"/>
                              <a:pt x="55808" y="49395"/>
                            </a:cubicBezTo>
                            <a:cubicBezTo>
                              <a:pt x="41847" y="38036"/>
                              <a:pt x="34190" y="24358"/>
                              <a:pt x="16154" y="16497"/>
                            </a:cubicBezTo>
                            <a:cubicBezTo>
                              <a:pt x="11287" y="13402"/>
                              <a:pt x="6371" y="49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DBC56B6D-9C58-4E96-A2A0-F2F948443B23}"/>
                  </a:ext>
                </a:extLst>
              </p:cNvPr>
              <p:cNvSpPr/>
              <p:nvPr/>
            </p:nvSpPr>
            <p:spPr>
              <a:xfrm>
                <a:off x="3010181" y="7105652"/>
                <a:ext cx="1632282" cy="67067"/>
              </a:xfrm>
              <a:custGeom>
                <a:avLst/>
                <a:gdLst>
                  <a:gd name="connsiteX0" fmla="*/ 0 w 1632282"/>
                  <a:gd name="connsiteY0" fmla="*/ 0 h 67067"/>
                  <a:gd name="connsiteX1" fmla="*/ 1632282 w 1632282"/>
                  <a:gd name="connsiteY1" fmla="*/ 0 h 67067"/>
                  <a:gd name="connsiteX2" fmla="*/ 1620495 w 1632282"/>
                  <a:gd name="connsiteY2" fmla="*/ 8046 h 67067"/>
                  <a:gd name="connsiteX3" fmla="*/ 1505191 w 1632282"/>
                  <a:gd name="connsiteY3" fmla="*/ 67067 h 67067"/>
                  <a:gd name="connsiteX4" fmla="*/ 127092 w 1632282"/>
                  <a:gd name="connsiteY4" fmla="*/ 67067 h 67067"/>
                  <a:gd name="connsiteX5" fmla="*/ 11787 w 1632282"/>
                  <a:gd name="connsiteY5" fmla="*/ 8046 h 67067"/>
                  <a:gd name="connsiteX6" fmla="*/ 0 w 163228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282" h="67067">
                    <a:moveTo>
                      <a:pt x="0" y="0"/>
                    </a:moveTo>
                    <a:lnTo>
                      <a:pt x="1632282" y="0"/>
                    </a:lnTo>
                    <a:lnTo>
                      <a:pt x="1620495" y="8046"/>
                    </a:lnTo>
                    <a:lnTo>
                      <a:pt x="1505191" y="67067"/>
                    </a:lnTo>
                    <a:lnTo>
                      <a:pt x="127092" y="67067"/>
                    </a:lnTo>
                    <a:lnTo>
                      <a:pt x="11787" y="80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28628780">
                      <a:custGeom>
                        <a:avLst/>
                        <a:gdLst>
                          <a:gd name="connsiteX0" fmla="*/ 0 w 1632282"/>
                          <a:gd name="connsiteY0" fmla="*/ 0 h 67067"/>
                          <a:gd name="connsiteX1" fmla="*/ 576740 w 1632282"/>
                          <a:gd name="connsiteY1" fmla="*/ 0 h 67067"/>
                          <a:gd name="connsiteX2" fmla="*/ 1071865 w 1632282"/>
                          <a:gd name="connsiteY2" fmla="*/ 0 h 67067"/>
                          <a:gd name="connsiteX3" fmla="*/ 1632282 w 1632282"/>
                          <a:gd name="connsiteY3" fmla="*/ 0 h 67067"/>
                          <a:gd name="connsiteX4" fmla="*/ 1620495 w 1632282"/>
                          <a:gd name="connsiteY4" fmla="*/ 8046 h 67067"/>
                          <a:gd name="connsiteX5" fmla="*/ 1505191 w 1632282"/>
                          <a:gd name="connsiteY5" fmla="*/ 67067 h 67067"/>
                          <a:gd name="connsiteX6" fmla="*/ 1059606 w 1632282"/>
                          <a:gd name="connsiteY6" fmla="*/ 67067 h 67067"/>
                          <a:gd name="connsiteX7" fmla="*/ 586458 w 1632282"/>
                          <a:gd name="connsiteY7" fmla="*/ 67067 h 67067"/>
                          <a:gd name="connsiteX8" fmla="*/ 127092 w 1632282"/>
                          <a:gd name="connsiteY8" fmla="*/ 67067 h 67067"/>
                          <a:gd name="connsiteX9" fmla="*/ 11787 w 1632282"/>
                          <a:gd name="connsiteY9" fmla="*/ 8046 h 67067"/>
                          <a:gd name="connsiteX10" fmla="*/ 0 w 163228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32282" h="67067" fill="none" extrusionOk="0">
                            <a:moveTo>
                              <a:pt x="0" y="0"/>
                            </a:moveTo>
                            <a:cubicBezTo>
                              <a:pt x="227270" y="-29612"/>
                              <a:pt x="289251" y="38244"/>
                              <a:pt x="576740" y="0"/>
                            </a:cubicBezTo>
                            <a:cubicBezTo>
                              <a:pt x="864229" y="-38244"/>
                              <a:pt x="865863" y="3324"/>
                              <a:pt x="1071865" y="0"/>
                            </a:cubicBezTo>
                            <a:cubicBezTo>
                              <a:pt x="1277868" y="-3324"/>
                              <a:pt x="1380326" y="5158"/>
                              <a:pt x="1632282" y="0"/>
                            </a:cubicBezTo>
                            <a:cubicBezTo>
                              <a:pt x="1629583" y="2285"/>
                              <a:pt x="1625119" y="3513"/>
                              <a:pt x="1620495" y="8046"/>
                            </a:cubicBezTo>
                            <a:cubicBezTo>
                              <a:pt x="1595491" y="28218"/>
                              <a:pt x="1528119" y="52979"/>
                              <a:pt x="1505191" y="67067"/>
                            </a:cubicBezTo>
                            <a:cubicBezTo>
                              <a:pt x="1345396" y="68326"/>
                              <a:pt x="1221422" y="23497"/>
                              <a:pt x="1059606" y="67067"/>
                            </a:cubicBezTo>
                            <a:cubicBezTo>
                              <a:pt x="897790" y="110637"/>
                              <a:pt x="709474" y="18797"/>
                              <a:pt x="586458" y="67067"/>
                            </a:cubicBezTo>
                            <a:cubicBezTo>
                              <a:pt x="463442" y="115337"/>
                              <a:pt x="266013" y="25461"/>
                              <a:pt x="127092" y="67067"/>
                            </a:cubicBezTo>
                            <a:cubicBezTo>
                              <a:pt x="90785" y="63947"/>
                              <a:pt x="61990" y="19077"/>
                              <a:pt x="11787" y="8046"/>
                            </a:cubicBezTo>
                            <a:cubicBezTo>
                              <a:pt x="6559" y="6236"/>
                              <a:pt x="4906" y="1516"/>
                              <a:pt x="0" y="0"/>
                            </a:cubicBezTo>
                            <a:close/>
                          </a:path>
                          <a:path w="1632282" h="67067" stroke="0" extrusionOk="0">
                            <a:moveTo>
                              <a:pt x="0" y="0"/>
                            </a:moveTo>
                            <a:cubicBezTo>
                              <a:pt x="206350" y="-4273"/>
                              <a:pt x="287894" y="42318"/>
                              <a:pt x="495126" y="0"/>
                            </a:cubicBezTo>
                            <a:cubicBezTo>
                              <a:pt x="702358" y="-42318"/>
                              <a:pt x="903085" y="40711"/>
                              <a:pt x="1022897" y="0"/>
                            </a:cubicBezTo>
                            <a:cubicBezTo>
                              <a:pt x="1142709" y="-40711"/>
                              <a:pt x="1362329" y="20288"/>
                              <a:pt x="1632282" y="0"/>
                            </a:cubicBezTo>
                            <a:cubicBezTo>
                              <a:pt x="1628293" y="2765"/>
                              <a:pt x="1625635" y="3984"/>
                              <a:pt x="1620495" y="8046"/>
                            </a:cubicBezTo>
                            <a:cubicBezTo>
                              <a:pt x="1597949" y="36652"/>
                              <a:pt x="1533771" y="49013"/>
                              <a:pt x="1505191" y="67067"/>
                            </a:cubicBezTo>
                            <a:cubicBezTo>
                              <a:pt x="1404025" y="110404"/>
                              <a:pt x="1132043" y="18910"/>
                              <a:pt x="1018263" y="67067"/>
                            </a:cubicBezTo>
                            <a:cubicBezTo>
                              <a:pt x="904483" y="115224"/>
                              <a:pt x="749500" y="41640"/>
                              <a:pt x="545115" y="67067"/>
                            </a:cubicBezTo>
                            <a:cubicBezTo>
                              <a:pt x="340730" y="92494"/>
                              <a:pt x="227586" y="21793"/>
                              <a:pt x="127092" y="67067"/>
                            </a:cubicBezTo>
                            <a:cubicBezTo>
                              <a:pt x="87502" y="46975"/>
                              <a:pt x="42136" y="17061"/>
                              <a:pt x="11787" y="8046"/>
                            </a:cubicBezTo>
                            <a:cubicBezTo>
                              <a:pt x="5428" y="5442"/>
                              <a:pt x="4198" y="19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F3B17E4F-2EEC-4D81-8DE4-B73800D3F39F}"/>
                  </a:ext>
                </a:extLst>
              </p:cNvPr>
              <p:cNvSpPr/>
              <p:nvPr/>
            </p:nvSpPr>
            <p:spPr>
              <a:xfrm>
                <a:off x="3345400" y="7252092"/>
                <a:ext cx="961847" cy="68304"/>
              </a:xfrm>
              <a:custGeom>
                <a:avLst/>
                <a:gdLst>
                  <a:gd name="connsiteX0" fmla="*/ 0 w 961847"/>
                  <a:gd name="connsiteY0" fmla="*/ 0 h 68304"/>
                  <a:gd name="connsiteX1" fmla="*/ 961847 w 961847"/>
                  <a:gd name="connsiteY1" fmla="*/ 0 h 68304"/>
                  <a:gd name="connsiteX2" fmla="*/ 923701 w 961847"/>
                  <a:gd name="connsiteY2" fmla="*/ 12845 h 68304"/>
                  <a:gd name="connsiteX3" fmla="*/ 480923 w 961847"/>
                  <a:gd name="connsiteY3" fmla="*/ 68304 h 68304"/>
                  <a:gd name="connsiteX4" fmla="*/ 38145 w 961847"/>
                  <a:gd name="connsiteY4" fmla="*/ 12845 h 68304"/>
                  <a:gd name="connsiteX5" fmla="*/ 0 w 961847"/>
                  <a:gd name="connsiteY5" fmla="*/ 0 h 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47" h="68304">
                    <a:moveTo>
                      <a:pt x="0" y="0"/>
                    </a:moveTo>
                    <a:lnTo>
                      <a:pt x="961847" y="0"/>
                    </a:lnTo>
                    <a:lnTo>
                      <a:pt x="923701" y="12845"/>
                    </a:lnTo>
                    <a:cubicBezTo>
                      <a:pt x="787609" y="48557"/>
                      <a:pt x="637983" y="68304"/>
                      <a:pt x="480923" y="68304"/>
                    </a:cubicBezTo>
                    <a:cubicBezTo>
                      <a:pt x="323863" y="68304"/>
                      <a:pt x="174238" y="48557"/>
                      <a:pt x="38145" y="1284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52460883">
                      <a:custGeom>
                        <a:avLst/>
                        <a:gdLst>
                          <a:gd name="connsiteX0" fmla="*/ 0 w 961847"/>
                          <a:gd name="connsiteY0" fmla="*/ 0 h 68304"/>
                          <a:gd name="connsiteX1" fmla="*/ 471305 w 961847"/>
                          <a:gd name="connsiteY1" fmla="*/ 0 h 68304"/>
                          <a:gd name="connsiteX2" fmla="*/ 961847 w 961847"/>
                          <a:gd name="connsiteY2" fmla="*/ 0 h 68304"/>
                          <a:gd name="connsiteX3" fmla="*/ 923701 w 961847"/>
                          <a:gd name="connsiteY3" fmla="*/ 12845 h 68304"/>
                          <a:gd name="connsiteX4" fmla="*/ 480923 w 961847"/>
                          <a:gd name="connsiteY4" fmla="*/ 68304 h 68304"/>
                          <a:gd name="connsiteX5" fmla="*/ 38145 w 961847"/>
                          <a:gd name="connsiteY5" fmla="*/ 12845 h 68304"/>
                          <a:gd name="connsiteX6" fmla="*/ 0 w 961847"/>
                          <a:gd name="connsiteY6" fmla="*/ 0 h 683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61847" h="68304" fill="none" extrusionOk="0">
                            <a:moveTo>
                              <a:pt x="0" y="0"/>
                            </a:moveTo>
                            <a:cubicBezTo>
                              <a:pt x="103086" y="-55331"/>
                              <a:pt x="342710" y="157"/>
                              <a:pt x="471305" y="0"/>
                            </a:cubicBezTo>
                            <a:cubicBezTo>
                              <a:pt x="599901" y="-157"/>
                              <a:pt x="859854" y="54590"/>
                              <a:pt x="961847" y="0"/>
                            </a:cubicBezTo>
                            <a:cubicBezTo>
                              <a:pt x="949496" y="8038"/>
                              <a:pt x="932111" y="9116"/>
                              <a:pt x="923701" y="12845"/>
                            </a:cubicBezTo>
                            <a:cubicBezTo>
                              <a:pt x="804836" y="59880"/>
                              <a:pt x="631345" y="75591"/>
                              <a:pt x="480923" y="68304"/>
                            </a:cubicBezTo>
                            <a:cubicBezTo>
                              <a:pt x="294659" y="57559"/>
                              <a:pt x="170054" y="29883"/>
                              <a:pt x="38145" y="12845"/>
                            </a:cubicBezTo>
                            <a:cubicBezTo>
                              <a:pt x="20282" y="11642"/>
                              <a:pt x="8770" y="2828"/>
                              <a:pt x="0" y="0"/>
                            </a:cubicBezTo>
                            <a:close/>
                          </a:path>
                          <a:path w="961847" h="68304" stroke="0" extrusionOk="0">
                            <a:moveTo>
                              <a:pt x="0" y="0"/>
                            </a:moveTo>
                            <a:cubicBezTo>
                              <a:pt x="163504" y="-18346"/>
                              <a:pt x="239944" y="29042"/>
                              <a:pt x="471305" y="0"/>
                            </a:cubicBezTo>
                            <a:cubicBezTo>
                              <a:pt x="702666" y="-29042"/>
                              <a:pt x="850534" y="44040"/>
                              <a:pt x="961847" y="0"/>
                            </a:cubicBezTo>
                            <a:cubicBezTo>
                              <a:pt x="946865" y="6179"/>
                              <a:pt x="941252" y="1911"/>
                              <a:pt x="923701" y="12845"/>
                            </a:cubicBezTo>
                            <a:cubicBezTo>
                              <a:pt x="769840" y="25077"/>
                              <a:pt x="623269" y="42968"/>
                              <a:pt x="480923" y="68304"/>
                            </a:cubicBezTo>
                            <a:cubicBezTo>
                              <a:pt x="341235" y="88137"/>
                              <a:pt x="178407" y="11484"/>
                              <a:pt x="38145" y="12845"/>
                            </a:cubicBezTo>
                            <a:cubicBezTo>
                              <a:pt x="20599" y="7571"/>
                              <a:pt x="15377" y="24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980" name="フリーフォーム: 図形 979">
              <a:extLst>
                <a:ext uri="{FF2B5EF4-FFF2-40B4-BE49-F238E27FC236}">
                  <a16:creationId xmlns:a16="http://schemas.microsoft.com/office/drawing/2014/main" id="{A555728E-8E17-4E98-8419-F53C253CD64D}"/>
                </a:ext>
              </a:extLst>
            </p:cNvPr>
            <p:cNvSpPr/>
            <p:nvPr/>
          </p:nvSpPr>
          <p:spPr>
            <a:xfrm>
              <a:off x="3800212" y="4451539"/>
              <a:ext cx="1779025" cy="601472"/>
            </a:xfrm>
            <a:custGeom>
              <a:avLst/>
              <a:gdLst>
                <a:gd name="connsiteX0" fmla="*/ 1137529 w 2275058"/>
                <a:gd name="connsiteY0" fmla="*/ 0 h 769177"/>
                <a:gd name="connsiteX1" fmla="*/ 2275058 w 2275058"/>
                <a:gd name="connsiteY1" fmla="*/ 705715 h 769177"/>
                <a:gd name="connsiteX2" fmla="*/ 2269893 w 2275058"/>
                <a:gd name="connsiteY2" fmla="*/ 769177 h 769177"/>
                <a:gd name="connsiteX3" fmla="*/ 2251948 w 2275058"/>
                <a:gd name="connsiteY3" fmla="*/ 658739 h 769177"/>
                <a:gd name="connsiteX4" fmla="*/ 1137529 w 2275058"/>
                <a:gd name="connsiteY4" fmla="*/ 95250 h 769177"/>
                <a:gd name="connsiteX5" fmla="*/ 23111 w 2275058"/>
                <a:gd name="connsiteY5" fmla="*/ 658739 h 769177"/>
                <a:gd name="connsiteX6" fmla="*/ 5166 w 2275058"/>
                <a:gd name="connsiteY6" fmla="*/ 769177 h 769177"/>
                <a:gd name="connsiteX7" fmla="*/ 0 w 2275058"/>
                <a:gd name="connsiteY7" fmla="*/ 705715 h 769177"/>
                <a:gd name="connsiteX8" fmla="*/ 1137529 w 2275058"/>
                <a:gd name="connsiteY8" fmla="*/ 0 h 76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5058" h="769177">
                  <a:moveTo>
                    <a:pt x="1137529" y="0"/>
                  </a:moveTo>
                  <a:cubicBezTo>
                    <a:pt x="1765769" y="0"/>
                    <a:pt x="2275058" y="315959"/>
                    <a:pt x="2275058" y="705715"/>
                  </a:cubicBezTo>
                  <a:lnTo>
                    <a:pt x="2269893" y="769177"/>
                  </a:lnTo>
                  <a:lnTo>
                    <a:pt x="2251948" y="658739"/>
                  </a:lnTo>
                  <a:cubicBezTo>
                    <a:pt x="2145877" y="337156"/>
                    <a:pt x="1687239" y="95250"/>
                    <a:pt x="1137529" y="95250"/>
                  </a:cubicBezTo>
                  <a:cubicBezTo>
                    <a:pt x="587819" y="95250"/>
                    <a:pt x="129181" y="337156"/>
                    <a:pt x="23111" y="658739"/>
                  </a:cubicBezTo>
                  <a:lnTo>
                    <a:pt x="5166" y="769177"/>
                  </a:lnTo>
                  <a:lnTo>
                    <a:pt x="0" y="705715"/>
                  </a:lnTo>
                  <a:cubicBezTo>
                    <a:pt x="0" y="315959"/>
                    <a:pt x="509289" y="0"/>
                    <a:pt x="113752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135845294">
                    <a:custGeom>
                      <a:avLst/>
                      <a:gdLst>
                        <a:gd name="connsiteX0" fmla="*/ 1137529 w 2275058"/>
                        <a:gd name="connsiteY0" fmla="*/ 0 h 769177"/>
                        <a:gd name="connsiteX1" fmla="*/ 2275058 w 2275058"/>
                        <a:gd name="connsiteY1" fmla="*/ 705715 h 769177"/>
                        <a:gd name="connsiteX2" fmla="*/ 2269893 w 2275058"/>
                        <a:gd name="connsiteY2" fmla="*/ 769177 h 769177"/>
                        <a:gd name="connsiteX3" fmla="*/ 2251948 w 2275058"/>
                        <a:gd name="connsiteY3" fmla="*/ 658739 h 769177"/>
                        <a:gd name="connsiteX4" fmla="*/ 1137529 w 2275058"/>
                        <a:gd name="connsiteY4" fmla="*/ 95250 h 769177"/>
                        <a:gd name="connsiteX5" fmla="*/ 23111 w 2275058"/>
                        <a:gd name="connsiteY5" fmla="*/ 658739 h 769177"/>
                        <a:gd name="connsiteX6" fmla="*/ 5166 w 2275058"/>
                        <a:gd name="connsiteY6" fmla="*/ 769177 h 769177"/>
                        <a:gd name="connsiteX7" fmla="*/ 0 w 2275058"/>
                        <a:gd name="connsiteY7" fmla="*/ 705715 h 769177"/>
                        <a:gd name="connsiteX8" fmla="*/ 1137529 w 2275058"/>
                        <a:gd name="connsiteY8" fmla="*/ 0 h 769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058" h="769177" fill="none" extrusionOk="0">
                          <a:moveTo>
                            <a:pt x="1137529" y="0"/>
                          </a:moveTo>
                          <a:cubicBezTo>
                            <a:pt x="1835281" y="-33216"/>
                            <a:pt x="2266536" y="323136"/>
                            <a:pt x="2275058" y="705715"/>
                          </a:cubicBezTo>
                          <a:cubicBezTo>
                            <a:pt x="2278784" y="724969"/>
                            <a:pt x="2270915" y="750364"/>
                            <a:pt x="2269893" y="769177"/>
                          </a:cubicBezTo>
                          <a:cubicBezTo>
                            <a:pt x="2251690" y="730022"/>
                            <a:pt x="2266402" y="698668"/>
                            <a:pt x="2251948" y="658739"/>
                          </a:cubicBezTo>
                          <a:cubicBezTo>
                            <a:pt x="2119636" y="371573"/>
                            <a:pt x="1717936" y="13914"/>
                            <a:pt x="1137529" y="95250"/>
                          </a:cubicBezTo>
                          <a:cubicBezTo>
                            <a:pt x="503461" y="114784"/>
                            <a:pt x="60750" y="291552"/>
                            <a:pt x="23111" y="658739"/>
                          </a:cubicBezTo>
                          <a:cubicBezTo>
                            <a:pt x="25213" y="687866"/>
                            <a:pt x="7483" y="730686"/>
                            <a:pt x="5166" y="769177"/>
                          </a:cubicBezTo>
                          <a:cubicBezTo>
                            <a:pt x="-3529" y="748603"/>
                            <a:pt x="6639" y="732411"/>
                            <a:pt x="0" y="705715"/>
                          </a:cubicBezTo>
                          <a:cubicBezTo>
                            <a:pt x="-47167" y="298643"/>
                            <a:pt x="464383" y="15018"/>
                            <a:pt x="1137529" y="0"/>
                          </a:cubicBezTo>
                          <a:close/>
                        </a:path>
                        <a:path w="2275058" h="769177" stroke="0" extrusionOk="0">
                          <a:moveTo>
                            <a:pt x="1137529" y="0"/>
                          </a:moveTo>
                          <a:cubicBezTo>
                            <a:pt x="1771070" y="33193"/>
                            <a:pt x="2250391" y="337177"/>
                            <a:pt x="2275058" y="705715"/>
                          </a:cubicBezTo>
                          <a:cubicBezTo>
                            <a:pt x="2279802" y="720175"/>
                            <a:pt x="2266654" y="750407"/>
                            <a:pt x="2269893" y="769177"/>
                          </a:cubicBezTo>
                          <a:cubicBezTo>
                            <a:pt x="2259217" y="738415"/>
                            <a:pt x="2271356" y="695718"/>
                            <a:pt x="2251948" y="658739"/>
                          </a:cubicBezTo>
                          <a:cubicBezTo>
                            <a:pt x="2207223" y="413777"/>
                            <a:pt x="1659875" y="126203"/>
                            <a:pt x="1137529" y="95250"/>
                          </a:cubicBezTo>
                          <a:cubicBezTo>
                            <a:pt x="574513" y="91764"/>
                            <a:pt x="140166" y="333752"/>
                            <a:pt x="23111" y="658739"/>
                          </a:cubicBezTo>
                          <a:cubicBezTo>
                            <a:pt x="30607" y="695165"/>
                            <a:pt x="12321" y="723575"/>
                            <a:pt x="5166" y="769177"/>
                          </a:cubicBezTo>
                          <a:cubicBezTo>
                            <a:pt x="-4752" y="738953"/>
                            <a:pt x="3057" y="720779"/>
                            <a:pt x="0" y="705715"/>
                          </a:cubicBezTo>
                          <a:cubicBezTo>
                            <a:pt x="-14791" y="350046"/>
                            <a:pt x="528370" y="105056"/>
                            <a:pt x="1137529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981" name="グループ化 980">
              <a:extLst>
                <a:ext uri="{FF2B5EF4-FFF2-40B4-BE49-F238E27FC236}">
                  <a16:creationId xmlns:a16="http://schemas.microsoft.com/office/drawing/2014/main" id="{A2F7C53D-1BDC-480A-B468-AE4964A38FFC}"/>
                </a:ext>
              </a:extLst>
            </p:cNvPr>
            <p:cNvGrpSpPr/>
            <p:nvPr/>
          </p:nvGrpSpPr>
          <p:grpSpPr>
            <a:xfrm>
              <a:off x="5552260" y="5318428"/>
              <a:ext cx="688921" cy="637638"/>
              <a:chOff x="2832623" y="1709342"/>
              <a:chExt cx="881008" cy="815425"/>
            </a:xfrm>
          </p:grpSpPr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333BF2BB-BC7B-4A73-BDF6-83F7DC86E942}"/>
                  </a:ext>
                </a:extLst>
              </p:cNvPr>
              <p:cNvSpPr/>
              <p:nvPr/>
            </p:nvSpPr>
            <p:spPr>
              <a:xfrm>
                <a:off x="3105639" y="2272245"/>
                <a:ext cx="334976" cy="252522"/>
              </a:xfrm>
              <a:custGeom>
                <a:avLst/>
                <a:gdLst>
                  <a:gd name="connsiteX0" fmla="*/ 382720 w 765440"/>
                  <a:gd name="connsiteY0" fmla="*/ 0 h 969807"/>
                  <a:gd name="connsiteX1" fmla="*/ 763720 w 765440"/>
                  <a:gd name="connsiteY1" fmla="*/ 208209 h 969807"/>
                  <a:gd name="connsiteX2" fmla="*/ 759333 w 765440"/>
                  <a:gd name="connsiteY2" fmla="*/ 231994 h 969807"/>
                  <a:gd name="connsiteX3" fmla="*/ 762450 w 765440"/>
                  <a:gd name="connsiteY3" fmla="*/ 247436 h 969807"/>
                  <a:gd name="connsiteX4" fmla="*/ 762450 w 765440"/>
                  <a:gd name="connsiteY4" fmla="*/ 709132 h 969807"/>
                  <a:gd name="connsiteX5" fmla="*/ 759046 w 765440"/>
                  <a:gd name="connsiteY5" fmla="*/ 725995 h 969807"/>
                  <a:gd name="connsiteX6" fmla="*/ 765440 w 765440"/>
                  <a:gd name="connsiteY6" fmla="*/ 760659 h 969807"/>
                  <a:gd name="connsiteX7" fmla="*/ 382720 w 765440"/>
                  <a:gd name="connsiteY7" fmla="*/ 969807 h 969807"/>
                  <a:gd name="connsiteX8" fmla="*/ 0 w 765440"/>
                  <a:gd name="connsiteY8" fmla="*/ 760659 h 969807"/>
                  <a:gd name="connsiteX9" fmla="*/ 6569 w 765440"/>
                  <a:gd name="connsiteY9" fmla="*/ 725048 h 969807"/>
                  <a:gd name="connsiteX10" fmla="*/ 3356 w 765440"/>
                  <a:gd name="connsiteY10" fmla="*/ 709132 h 969807"/>
                  <a:gd name="connsiteX11" fmla="*/ 3356 w 765440"/>
                  <a:gd name="connsiteY11" fmla="*/ 247436 h 969807"/>
                  <a:gd name="connsiteX12" fmla="*/ 6282 w 765440"/>
                  <a:gd name="connsiteY12" fmla="*/ 232941 h 969807"/>
                  <a:gd name="connsiteX13" fmla="*/ 1720 w 765440"/>
                  <a:gd name="connsiteY13" fmla="*/ 208209 h 969807"/>
                  <a:gd name="connsiteX14" fmla="*/ 382720 w 765440"/>
                  <a:gd name="connsiteY14" fmla="*/ 0 h 96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440" h="969807">
                    <a:moveTo>
                      <a:pt x="382720" y="0"/>
                    </a:moveTo>
                    <a:cubicBezTo>
                      <a:pt x="593140" y="0"/>
                      <a:pt x="763720" y="93218"/>
                      <a:pt x="763720" y="208209"/>
                    </a:cubicBezTo>
                    <a:lnTo>
                      <a:pt x="759333" y="231994"/>
                    </a:lnTo>
                    <a:lnTo>
                      <a:pt x="762450" y="247436"/>
                    </a:lnTo>
                    <a:lnTo>
                      <a:pt x="762450" y="709132"/>
                    </a:lnTo>
                    <a:lnTo>
                      <a:pt x="759046" y="725995"/>
                    </a:lnTo>
                    <a:lnTo>
                      <a:pt x="765440" y="760659"/>
                    </a:lnTo>
                    <a:cubicBezTo>
                      <a:pt x="765440" y="876168"/>
                      <a:pt x="594090" y="969807"/>
                      <a:pt x="382720" y="969807"/>
                    </a:cubicBezTo>
                    <a:cubicBezTo>
                      <a:pt x="171350" y="969807"/>
                      <a:pt x="0" y="876168"/>
                      <a:pt x="0" y="760659"/>
                    </a:cubicBezTo>
                    <a:lnTo>
                      <a:pt x="6569" y="725048"/>
                    </a:lnTo>
                    <a:lnTo>
                      <a:pt x="3356" y="709132"/>
                    </a:lnTo>
                    <a:lnTo>
                      <a:pt x="3356" y="247436"/>
                    </a:lnTo>
                    <a:lnTo>
                      <a:pt x="6282" y="232941"/>
                    </a:lnTo>
                    <a:lnTo>
                      <a:pt x="1720" y="208209"/>
                    </a:lnTo>
                    <a:cubicBezTo>
                      <a:pt x="1720" y="93218"/>
                      <a:pt x="172300" y="0"/>
                      <a:pt x="38272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617274197">
                      <a:custGeom>
                        <a:avLst/>
                        <a:gdLst>
                          <a:gd name="connsiteX0" fmla="*/ 167488 w 334976"/>
                          <a:gd name="connsiteY0" fmla="*/ 0 h 252522"/>
                          <a:gd name="connsiteX1" fmla="*/ 334223 w 334976"/>
                          <a:gd name="connsiteY1" fmla="*/ 54214 h 252522"/>
                          <a:gd name="connsiteX2" fmla="*/ 332303 w 334976"/>
                          <a:gd name="connsiteY2" fmla="*/ 60407 h 252522"/>
                          <a:gd name="connsiteX3" fmla="*/ 333667 w 334976"/>
                          <a:gd name="connsiteY3" fmla="*/ 64428 h 252522"/>
                          <a:gd name="connsiteX4" fmla="*/ 333667 w 334976"/>
                          <a:gd name="connsiteY4" fmla="*/ 184646 h 252522"/>
                          <a:gd name="connsiteX5" fmla="*/ 332177 w 334976"/>
                          <a:gd name="connsiteY5" fmla="*/ 189037 h 252522"/>
                          <a:gd name="connsiteX6" fmla="*/ 334976 w 334976"/>
                          <a:gd name="connsiteY6" fmla="*/ 198063 h 252522"/>
                          <a:gd name="connsiteX7" fmla="*/ 167488 w 334976"/>
                          <a:gd name="connsiteY7" fmla="*/ 252522 h 252522"/>
                          <a:gd name="connsiteX8" fmla="*/ 0 w 334976"/>
                          <a:gd name="connsiteY8" fmla="*/ 198063 h 252522"/>
                          <a:gd name="connsiteX9" fmla="*/ 2874 w 334976"/>
                          <a:gd name="connsiteY9" fmla="*/ 188790 h 252522"/>
                          <a:gd name="connsiteX10" fmla="*/ 1468 w 334976"/>
                          <a:gd name="connsiteY10" fmla="*/ 184646 h 252522"/>
                          <a:gd name="connsiteX11" fmla="*/ 1468 w 334976"/>
                          <a:gd name="connsiteY11" fmla="*/ 64428 h 252522"/>
                          <a:gd name="connsiteX12" fmla="*/ 2749 w 334976"/>
                          <a:gd name="connsiteY12" fmla="*/ 60654 h 252522"/>
                          <a:gd name="connsiteX13" fmla="*/ 752 w 334976"/>
                          <a:gd name="connsiteY13" fmla="*/ 54214 h 252522"/>
                          <a:gd name="connsiteX14" fmla="*/ 167488 w 334976"/>
                          <a:gd name="connsiteY14" fmla="*/ 0 h 2525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4976" h="252522" fill="none" extrusionOk="0">
                            <a:moveTo>
                              <a:pt x="167488" y="0"/>
                            </a:moveTo>
                            <a:cubicBezTo>
                              <a:pt x="261439" y="7526"/>
                              <a:pt x="341913" y="20064"/>
                              <a:pt x="334223" y="54214"/>
                            </a:cubicBezTo>
                            <a:cubicBezTo>
                              <a:pt x="333952" y="56568"/>
                              <a:pt x="332609" y="57194"/>
                              <a:pt x="332303" y="60407"/>
                            </a:cubicBezTo>
                            <a:cubicBezTo>
                              <a:pt x="333046" y="62174"/>
                              <a:pt x="332824" y="62555"/>
                              <a:pt x="333667" y="64428"/>
                            </a:cubicBezTo>
                            <a:cubicBezTo>
                              <a:pt x="345872" y="106975"/>
                              <a:pt x="326929" y="143966"/>
                              <a:pt x="333667" y="184646"/>
                            </a:cubicBezTo>
                            <a:cubicBezTo>
                              <a:pt x="333595" y="186031"/>
                              <a:pt x="332470" y="187274"/>
                              <a:pt x="332177" y="189037"/>
                            </a:cubicBezTo>
                            <a:cubicBezTo>
                              <a:pt x="333841" y="192084"/>
                              <a:pt x="333311" y="195750"/>
                              <a:pt x="334976" y="198063"/>
                            </a:cubicBezTo>
                            <a:cubicBezTo>
                              <a:pt x="316302" y="241312"/>
                              <a:pt x="266096" y="245334"/>
                              <a:pt x="167488" y="252522"/>
                            </a:cubicBezTo>
                            <a:cubicBezTo>
                              <a:pt x="71974" y="245856"/>
                              <a:pt x="3830" y="224210"/>
                              <a:pt x="0" y="198063"/>
                            </a:cubicBezTo>
                            <a:cubicBezTo>
                              <a:pt x="997" y="194592"/>
                              <a:pt x="2914" y="192347"/>
                              <a:pt x="2874" y="188790"/>
                            </a:cubicBezTo>
                            <a:cubicBezTo>
                              <a:pt x="2263" y="188039"/>
                              <a:pt x="2116" y="185600"/>
                              <a:pt x="1468" y="184646"/>
                            </a:cubicBezTo>
                            <a:cubicBezTo>
                              <a:pt x="-12086" y="146609"/>
                              <a:pt x="10011" y="110159"/>
                              <a:pt x="1468" y="64428"/>
                            </a:cubicBezTo>
                            <a:cubicBezTo>
                              <a:pt x="1622" y="62783"/>
                              <a:pt x="2504" y="61588"/>
                              <a:pt x="2749" y="60654"/>
                            </a:cubicBezTo>
                            <a:cubicBezTo>
                              <a:pt x="2066" y="59033"/>
                              <a:pt x="1562" y="55416"/>
                              <a:pt x="752" y="54214"/>
                            </a:cubicBezTo>
                            <a:cubicBezTo>
                              <a:pt x="3957" y="45988"/>
                              <a:pt x="75498" y="-1956"/>
                              <a:pt x="167488" y="0"/>
                            </a:cubicBezTo>
                            <a:close/>
                          </a:path>
                          <a:path w="334976" h="252522" stroke="0" extrusionOk="0">
                            <a:moveTo>
                              <a:pt x="167488" y="0"/>
                            </a:moveTo>
                            <a:cubicBezTo>
                              <a:pt x="261034" y="7603"/>
                              <a:pt x="335270" y="23426"/>
                              <a:pt x="334223" y="54214"/>
                            </a:cubicBezTo>
                            <a:cubicBezTo>
                              <a:pt x="334333" y="55608"/>
                              <a:pt x="332395" y="58956"/>
                              <a:pt x="332303" y="60407"/>
                            </a:cubicBezTo>
                            <a:cubicBezTo>
                              <a:pt x="332815" y="61729"/>
                              <a:pt x="332569" y="62713"/>
                              <a:pt x="333667" y="64428"/>
                            </a:cubicBezTo>
                            <a:cubicBezTo>
                              <a:pt x="338733" y="96012"/>
                              <a:pt x="327003" y="139328"/>
                              <a:pt x="333667" y="184646"/>
                            </a:cubicBezTo>
                            <a:cubicBezTo>
                              <a:pt x="333578" y="186410"/>
                              <a:pt x="332385" y="186928"/>
                              <a:pt x="332177" y="189037"/>
                            </a:cubicBezTo>
                            <a:cubicBezTo>
                              <a:pt x="333293" y="192208"/>
                              <a:pt x="333570" y="194628"/>
                              <a:pt x="334976" y="198063"/>
                            </a:cubicBezTo>
                            <a:cubicBezTo>
                              <a:pt x="336153" y="224312"/>
                              <a:pt x="269718" y="261745"/>
                              <a:pt x="167488" y="252522"/>
                            </a:cubicBezTo>
                            <a:cubicBezTo>
                              <a:pt x="79263" y="254101"/>
                              <a:pt x="-3512" y="235770"/>
                              <a:pt x="0" y="198063"/>
                            </a:cubicBezTo>
                            <a:cubicBezTo>
                              <a:pt x="231" y="194652"/>
                              <a:pt x="2451" y="191205"/>
                              <a:pt x="2874" y="188790"/>
                            </a:cubicBezTo>
                            <a:cubicBezTo>
                              <a:pt x="2418" y="188016"/>
                              <a:pt x="2159" y="185479"/>
                              <a:pt x="1468" y="184646"/>
                            </a:cubicBezTo>
                            <a:cubicBezTo>
                              <a:pt x="-6047" y="158445"/>
                              <a:pt x="6355" y="96588"/>
                              <a:pt x="1468" y="64428"/>
                            </a:cubicBezTo>
                            <a:cubicBezTo>
                              <a:pt x="1361" y="63463"/>
                              <a:pt x="2825" y="61669"/>
                              <a:pt x="2749" y="60654"/>
                            </a:cubicBezTo>
                            <a:cubicBezTo>
                              <a:pt x="1136" y="57765"/>
                              <a:pt x="1623" y="56042"/>
                              <a:pt x="752" y="54214"/>
                            </a:cubicBezTo>
                            <a:cubicBezTo>
                              <a:pt x="993" y="17006"/>
                              <a:pt x="77071" y="8856"/>
                              <a:pt x="16748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1" name="楕円 1000">
                <a:extLst>
                  <a:ext uri="{FF2B5EF4-FFF2-40B4-BE49-F238E27FC236}">
                    <a16:creationId xmlns:a16="http://schemas.microsoft.com/office/drawing/2014/main" id="{FB152568-4F43-46D4-B376-4C1380AFEF52}"/>
                  </a:ext>
                </a:extLst>
              </p:cNvPr>
              <p:cNvSpPr/>
              <p:nvPr/>
            </p:nvSpPr>
            <p:spPr>
              <a:xfrm>
                <a:off x="2832623" y="1722948"/>
                <a:ext cx="881008" cy="696675"/>
              </a:xfrm>
              <a:prstGeom prst="ellipse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395152923">
                      <a:custGeom>
                        <a:avLst/>
                        <a:gdLst>
                          <a:gd name="connsiteX0" fmla="*/ 0 w 881008"/>
                          <a:gd name="connsiteY0" fmla="*/ 348338 h 696675"/>
                          <a:gd name="connsiteX1" fmla="*/ 440504 w 881008"/>
                          <a:gd name="connsiteY1" fmla="*/ 0 h 696675"/>
                          <a:gd name="connsiteX2" fmla="*/ 881008 w 881008"/>
                          <a:gd name="connsiteY2" fmla="*/ 348338 h 696675"/>
                          <a:gd name="connsiteX3" fmla="*/ 440504 w 881008"/>
                          <a:gd name="connsiteY3" fmla="*/ 696676 h 696675"/>
                          <a:gd name="connsiteX4" fmla="*/ 0 w 881008"/>
                          <a:gd name="connsiteY4" fmla="*/ 348338 h 696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696675" fill="none" extrusionOk="0">
                            <a:moveTo>
                              <a:pt x="0" y="348338"/>
                            </a:moveTo>
                            <a:cubicBezTo>
                              <a:pt x="-18688" y="198742"/>
                              <a:pt x="212919" y="50695"/>
                              <a:pt x="440504" y="0"/>
                            </a:cubicBezTo>
                            <a:cubicBezTo>
                              <a:pt x="688646" y="-12147"/>
                              <a:pt x="841476" y="123662"/>
                              <a:pt x="881008" y="348338"/>
                            </a:cubicBezTo>
                            <a:cubicBezTo>
                              <a:pt x="907940" y="561014"/>
                              <a:pt x="681211" y="714502"/>
                              <a:pt x="440504" y="696676"/>
                            </a:cubicBezTo>
                            <a:cubicBezTo>
                              <a:pt x="208942" y="694580"/>
                              <a:pt x="-25838" y="592020"/>
                              <a:pt x="0" y="348338"/>
                            </a:cubicBezTo>
                            <a:close/>
                          </a:path>
                          <a:path w="881008" h="696675" stroke="0" extrusionOk="0">
                            <a:moveTo>
                              <a:pt x="0" y="348338"/>
                            </a:moveTo>
                            <a:cubicBezTo>
                              <a:pt x="-4845" y="135705"/>
                              <a:pt x="207178" y="11244"/>
                              <a:pt x="440504" y="0"/>
                            </a:cubicBezTo>
                            <a:cubicBezTo>
                              <a:pt x="679047" y="2456"/>
                              <a:pt x="861215" y="155416"/>
                              <a:pt x="881008" y="348338"/>
                            </a:cubicBezTo>
                            <a:cubicBezTo>
                              <a:pt x="887521" y="544983"/>
                              <a:pt x="667864" y="724458"/>
                              <a:pt x="440504" y="696676"/>
                            </a:cubicBezTo>
                            <a:cubicBezTo>
                              <a:pt x="212321" y="709058"/>
                              <a:pt x="-5130" y="571338"/>
                              <a:pt x="0" y="3483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2" name="楕円 1001">
                <a:extLst>
                  <a:ext uri="{FF2B5EF4-FFF2-40B4-BE49-F238E27FC236}">
                    <a16:creationId xmlns:a16="http://schemas.microsoft.com/office/drawing/2014/main" id="{1BE9B034-DDF3-4741-83AF-FF584F91A20C}"/>
                  </a:ext>
                </a:extLst>
              </p:cNvPr>
              <p:cNvSpPr/>
              <p:nvPr/>
            </p:nvSpPr>
            <p:spPr>
              <a:xfrm>
                <a:off x="2832623" y="1709342"/>
                <a:ext cx="881008" cy="5788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3190C5CF-EEB8-4E46-9729-5234B445A849}"/>
                  </a:ext>
                </a:extLst>
              </p:cNvPr>
              <p:cNvSpPr/>
              <p:nvPr/>
            </p:nvSpPr>
            <p:spPr>
              <a:xfrm>
                <a:off x="2865764" y="1928418"/>
                <a:ext cx="814727" cy="359801"/>
              </a:xfrm>
              <a:custGeom>
                <a:avLst/>
                <a:gdLst>
                  <a:gd name="connsiteX0" fmla="*/ 456622 w 913244"/>
                  <a:gd name="connsiteY0" fmla="*/ 0 h 359801"/>
                  <a:gd name="connsiteX1" fmla="*/ 911589 w 913244"/>
                  <a:gd name="connsiteY1" fmla="*/ 176776 h 359801"/>
                  <a:gd name="connsiteX2" fmla="*/ 913244 w 913244"/>
                  <a:gd name="connsiteY2" fmla="*/ 179901 h 359801"/>
                  <a:gd name="connsiteX3" fmla="*/ 911589 w 913244"/>
                  <a:gd name="connsiteY3" fmla="*/ 183026 h 359801"/>
                  <a:gd name="connsiteX4" fmla="*/ 456622 w 913244"/>
                  <a:gd name="connsiteY4" fmla="*/ 359801 h 359801"/>
                  <a:gd name="connsiteX5" fmla="*/ 1655 w 913244"/>
                  <a:gd name="connsiteY5" fmla="*/ 183026 h 359801"/>
                  <a:gd name="connsiteX6" fmla="*/ 0 w 913244"/>
                  <a:gd name="connsiteY6" fmla="*/ 179901 h 359801"/>
                  <a:gd name="connsiteX7" fmla="*/ 1655 w 913244"/>
                  <a:gd name="connsiteY7" fmla="*/ 176776 h 359801"/>
                  <a:gd name="connsiteX8" fmla="*/ 456622 w 913244"/>
                  <a:gd name="connsiteY8" fmla="*/ 0 h 35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244" h="359801">
                    <a:moveTo>
                      <a:pt x="456622" y="0"/>
                    </a:moveTo>
                    <a:cubicBezTo>
                      <a:pt x="661149" y="0"/>
                      <a:pt x="836631" y="72892"/>
                      <a:pt x="911589" y="176776"/>
                    </a:cubicBezTo>
                    <a:lnTo>
                      <a:pt x="913244" y="179901"/>
                    </a:lnTo>
                    <a:lnTo>
                      <a:pt x="911589" y="183026"/>
                    </a:lnTo>
                    <a:cubicBezTo>
                      <a:pt x="836631" y="286909"/>
                      <a:pt x="661149" y="359801"/>
                      <a:pt x="456622" y="359801"/>
                    </a:cubicBezTo>
                    <a:cubicBezTo>
                      <a:pt x="252096" y="359801"/>
                      <a:pt x="76613" y="286909"/>
                      <a:pt x="1655" y="183026"/>
                    </a:cubicBezTo>
                    <a:lnTo>
                      <a:pt x="0" y="179901"/>
                    </a:lnTo>
                    <a:lnTo>
                      <a:pt x="1655" y="176776"/>
                    </a:lnTo>
                    <a:cubicBezTo>
                      <a:pt x="76613" y="72892"/>
                      <a:pt x="252096" y="0"/>
                      <a:pt x="456622" y="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620045623">
                      <a:custGeom>
                        <a:avLst/>
                        <a:gdLst>
                          <a:gd name="connsiteX0" fmla="*/ 407363 w 814727"/>
                          <a:gd name="connsiteY0" fmla="*/ 0 h 359801"/>
                          <a:gd name="connsiteX1" fmla="*/ 813250 w 814727"/>
                          <a:gd name="connsiteY1" fmla="*/ 176776 h 359801"/>
                          <a:gd name="connsiteX2" fmla="*/ 814727 w 814727"/>
                          <a:gd name="connsiteY2" fmla="*/ 179901 h 359801"/>
                          <a:gd name="connsiteX3" fmla="*/ 813250 w 814727"/>
                          <a:gd name="connsiteY3" fmla="*/ 183026 h 359801"/>
                          <a:gd name="connsiteX4" fmla="*/ 407363 w 814727"/>
                          <a:gd name="connsiteY4" fmla="*/ 359801 h 359801"/>
                          <a:gd name="connsiteX5" fmla="*/ 1476 w 814727"/>
                          <a:gd name="connsiteY5" fmla="*/ 183026 h 359801"/>
                          <a:gd name="connsiteX6" fmla="*/ 0 w 814727"/>
                          <a:gd name="connsiteY6" fmla="*/ 179901 h 359801"/>
                          <a:gd name="connsiteX7" fmla="*/ 1476 w 814727"/>
                          <a:gd name="connsiteY7" fmla="*/ 176776 h 359801"/>
                          <a:gd name="connsiteX8" fmla="*/ 407363 w 814727"/>
                          <a:gd name="connsiteY8" fmla="*/ 0 h 359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14727" h="359801" fill="none" extrusionOk="0">
                            <a:moveTo>
                              <a:pt x="407363" y="0"/>
                            </a:moveTo>
                            <a:cubicBezTo>
                              <a:pt x="560359" y="14750"/>
                              <a:pt x="760555" y="52291"/>
                              <a:pt x="813250" y="176776"/>
                            </a:cubicBezTo>
                            <a:cubicBezTo>
                              <a:pt x="814146" y="178197"/>
                              <a:pt x="814193" y="178923"/>
                              <a:pt x="814727" y="179901"/>
                            </a:cubicBezTo>
                            <a:cubicBezTo>
                              <a:pt x="814381" y="180931"/>
                              <a:pt x="813574" y="182253"/>
                              <a:pt x="813250" y="183026"/>
                            </a:cubicBezTo>
                            <a:cubicBezTo>
                              <a:pt x="732252" y="308400"/>
                              <a:pt x="571418" y="329506"/>
                              <a:pt x="407363" y="359801"/>
                            </a:cubicBezTo>
                            <a:cubicBezTo>
                              <a:pt x="212550" y="351811"/>
                              <a:pt x="79668" y="291669"/>
                              <a:pt x="1476" y="183026"/>
                            </a:cubicBezTo>
                            <a:cubicBezTo>
                              <a:pt x="551" y="181863"/>
                              <a:pt x="406" y="180694"/>
                              <a:pt x="0" y="179901"/>
                            </a:cubicBezTo>
                            <a:cubicBezTo>
                              <a:pt x="153" y="179054"/>
                              <a:pt x="1136" y="178282"/>
                              <a:pt x="1476" y="176776"/>
                            </a:cubicBezTo>
                            <a:cubicBezTo>
                              <a:pt x="81989" y="81263"/>
                              <a:pt x="223268" y="-10026"/>
                              <a:pt x="407363" y="0"/>
                            </a:cubicBezTo>
                            <a:close/>
                          </a:path>
                          <a:path w="814727" h="359801" stroke="0" extrusionOk="0">
                            <a:moveTo>
                              <a:pt x="407363" y="0"/>
                            </a:moveTo>
                            <a:cubicBezTo>
                              <a:pt x="578411" y="-14531"/>
                              <a:pt x="726689" y="59621"/>
                              <a:pt x="813250" y="176776"/>
                            </a:cubicBezTo>
                            <a:cubicBezTo>
                              <a:pt x="813983" y="177655"/>
                              <a:pt x="813854" y="178904"/>
                              <a:pt x="814727" y="179901"/>
                            </a:cubicBezTo>
                            <a:cubicBezTo>
                              <a:pt x="814599" y="180726"/>
                              <a:pt x="813397" y="181750"/>
                              <a:pt x="813250" y="183026"/>
                            </a:cubicBezTo>
                            <a:cubicBezTo>
                              <a:pt x="732934" y="280090"/>
                              <a:pt x="593142" y="361390"/>
                              <a:pt x="407363" y="359801"/>
                            </a:cubicBezTo>
                            <a:cubicBezTo>
                              <a:pt x="243539" y="336313"/>
                              <a:pt x="65833" y="262625"/>
                              <a:pt x="1476" y="183026"/>
                            </a:cubicBezTo>
                            <a:cubicBezTo>
                              <a:pt x="715" y="181722"/>
                              <a:pt x="545" y="180529"/>
                              <a:pt x="0" y="179901"/>
                            </a:cubicBezTo>
                            <a:cubicBezTo>
                              <a:pt x="164" y="179189"/>
                              <a:pt x="993" y="178267"/>
                              <a:pt x="1476" y="176776"/>
                            </a:cubicBezTo>
                            <a:cubicBezTo>
                              <a:pt x="62166" y="76422"/>
                              <a:pt x="264164" y="6836"/>
                              <a:pt x="40736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82" name="グループ化 981">
              <a:extLst>
                <a:ext uri="{FF2B5EF4-FFF2-40B4-BE49-F238E27FC236}">
                  <a16:creationId xmlns:a16="http://schemas.microsoft.com/office/drawing/2014/main" id="{CB2C0F0A-958F-4A03-B2A0-2E3D4E08A14D}"/>
                </a:ext>
              </a:extLst>
            </p:cNvPr>
            <p:cNvGrpSpPr/>
            <p:nvPr/>
          </p:nvGrpSpPr>
          <p:grpSpPr>
            <a:xfrm>
              <a:off x="5821215" y="5562646"/>
              <a:ext cx="151011" cy="115619"/>
              <a:chOff x="4136456" y="3480198"/>
              <a:chExt cx="380776" cy="260086"/>
            </a:xfrm>
          </p:grpSpPr>
          <p:sp>
            <p:nvSpPr>
              <p:cNvPr id="990" name="円: 塗りつぶしなし 989">
                <a:extLst>
                  <a:ext uri="{FF2B5EF4-FFF2-40B4-BE49-F238E27FC236}">
                    <a16:creationId xmlns:a16="http://schemas.microsoft.com/office/drawing/2014/main" id="{504FC293-B54A-425E-B6DD-F9B3ED0D5AD7}"/>
                  </a:ext>
                </a:extLst>
              </p:cNvPr>
              <p:cNvSpPr/>
              <p:nvPr/>
            </p:nvSpPr>
            <p:spPr>
              <a:xfrm>
                <a:off x="4226943" y="348019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5242614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207" y="19149"/>
                              <a:pt x="32891" y="-133"/>
                              <a:pt x="65373" y="0"/>
                            </a:cubicBezTo>
                            <a:cubicBezTo>
                              <a:pt x="97901" y="-235"/>
                              <a:pt x="133683" y="25003"/>
                              <a:pt x="130746" y="44318"/>
                            </a:cubicBezTo>
                            <a:cubicBezTo>
                              <a:pt x="122589" y="62901"/>
                              <a:pt x="97771" y="96948"/>
                              <a:pt x="65373" y="88636"/>
                            </a:cubicBezTo>
                            <a:cubicBezTo>
                              <a:pt x="28031" y="93197"/>
                              <a:pt x="-1035" y="6484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425" y="57651"/>
                              <a:pt x="40718" y="66236"/>
                              <a:pt x="65373" y="66477"/>
                            </a:cubicBezTo>
                            <a:cubicBezTo>
                              <a:pt x="87106" y="68194"/>
                              <a:pt x="109297" y="55961"/>
                              <a:pt x="108587" y="44318"/>
                            </a:cubicBezTo>
                            <a:cubicBezTo>
                              <a:pt x="107660" y="36331"/>
                              <a:pt x="89618" y="23939"/>
                              <a:pt x="65373" y="22159"/>
                            </a:cubicBezTo>
                            <a:cubicBezTo>
                              <a:pt x="42593" y="23674"/>
                              <a:pt x="23302" y="302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203" y="22763"/>
                              <a:pt x="25727" y="-7804"/>
                              <a:pt x="65373" y="0"/>
                            </a:cubicBezTo>
                            <a:cubicBezTo>
                              <a:pt x="103393" y="1632"/>
                              <a:pt x="125358" y="17567"/>
                              <a:pt x="130746" y="44318"/>
                            </a:cubicBezTo>
                            <a:cubicBezTo>
                              <a:pt x="135238" y="73781"/>
                              <a:pt x="104972" y="83705"/>
                              <a:pt x="65373" y="88636"/>
                            </a:cubicBezTo>
                            <a:cubicBezTo>
                              <a:pt x="32034" y="85227"/>
                              <a:pt x="-490" y="704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1019" y="57876"/>
                              <a:pt x="45430" y="66803"/>
                              <a:pt x="65373" y="66477"/>
                            </a:cubicBezTo>
                            <a:cubicBezTo>
                              <a:pt x="88916" y="68770"/>
                              <a:pt x="105658" y="56495"/>
                              <a:pt x="108587" y="44318"/>
                            </a:cubicBezTo>
                            <a:cubicBezTo>
                              <a:pt x="104725" y="32876"/>
                              <a:pt x="92107" y="19569"/>
                              <a:pt x="65373" y="22159"/>
                            </a:cubicBezTo>
                            <a:cubicBezTo>
                              <a:pt x="43131" y="21209"/>
                              <a:pt x="21391" y="30873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1" name="円: 塗りつぶしなし 990">
                <a:extLst>
                  <a:ext uri="{FF2B5EF4-FFF2-40B4-BE49-F238E27FC236}">
                    <a16:creationId xmlns:a16="http://schemas.microsoft.com/office/drawing/2014/main" id="{FD159749-DBE0-46F8-B5EB-0C397C41ADC2}"/>
                  </a:ext>
                </a:extLst>
              </p:cNvPr>
              <p:cNvSpPr/>
              <p:nvPr/>
            </p:nvSpPr>
            <p:spPr>
              <a:xfrm>
                <a:off x="4281712" y="351353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83081993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633" y="19113"/>
                              <a:pt x="33102" y="1751"/>
                              <a:pt x="65373" y="0"/>
                            </a:cubicBezTo>
                            <a:cubicBezTo>
                              <a:pt x="102892" y="-484"/>
                              <a:pt x="136082" y="16111"/>
                              <a:pt x="130746" y="44318"/>
                            </a:cubicBezTo>
                            <a:cubicBezTo>
                              <a:pt x="136621" y="69331"/>
                              <a:pt x="98525" y="95536"/>
                              <a:pt x="65373" y="88636"/>
                            </a:cubicBezTo>
                            <a:cubicBezTo>
                              <a:pt x="32964" y="89992"/>
                              <a:pt x="-4186" y="6707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723" y="53953"/>
                              <a:pt x="36952" y="69998"/>
                              <a:pt x="65373" y="66477"/>
                            </a:cubicBezTo>
                            <a:cubicBezTo>
                              <a:pt x="91432" y="66469"/>
                              <a:pt x="107263" y="57062"/>
                              <a:pt x="108587" y="44318"/>
                            </a:cubicBezTo>
                            <a:cubicBezTo>
                              <a:pt x="108185" y="31460"/>
                              <a:pt x="93090" y="25240"/>
                              <a:pt x="65373" y="22159"/>
                            </a:cubicBezTo>
                            <a:cubicBezTo>
                              <a:pt x="40106" y="23259"/>
                              <a:pt x="20897" y="3086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5145" y="27800"/>
                              <a:pt x="30354" y="-2936"/>
                              <a:pt x="65373" y="0"/>
                            </a:cubicBezTo>
                            <a:cubicBezTo>
                              <a:pt x="107697" y="-60"/>
                              <a:pt x="125640" y="23627"/>
                              <a:pt x="130746" y="44318"/>
                            </a:cubicBezTo>
                            <a:cubicBezTo>
                              <a:pt x="132443" y="64766"/>
                              <a:pt x="100815" y="90200"/>
                              <a:pt x="65373" y="88636"/>
                            </a:cubicBezTo>
                            <a:cubicBezTo>
                              <a:pt x="28574" y="87502"/>
                              <a:pt x="-550" y="6750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170" y="58008"/>
                              <a:pt x="41039" y="66499"/>
                              <a:pt x="65373" y="66477"/>
                            </a:cubicBezTo>
                            <a:cubicBezTo>
                              <a:pt x="86695" y="64187"/>
                              <a:pt x="109965" y="56027"/>
                              <a:pt x="108587" y="44318"/>
                            </a:cubicBezTo>
                            <a:cubicBezTo>
                              <a:pt x="109240" y="33614"/>
                              <a:pt x="93159" y="18840"/>
                              <a:pt x="65373" y="22159"/>
                            </a:cubicBezTo>
                            <a:cubicBezTo>
                              <a:pt x="41869" y="22310"/>
                              <a:pt x="25629" y="3089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2" name="円: 塗りつぶしなし 991">
                <a:extLst>
                  <a:ext uri="{FF2B5EF4-FFF2-40B4-BE49-F238E27FC236}">
                    <a16:creationId xmlns:a16="http://schemas.microsoft.com/office/drawing/2014/main" id="{18273006-34B7-4417-A821-5F867FC42B73}"/>
                  </a:ext>
                </a:extLst>
              </p:cNvPr>
              <p:cNvSpPr/>
              <p:nvPr/>
            </p:nvSpPr>
            <p:spPr>
              <a:xfrm>
                <a:off x="4160268" y="35373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5282971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4179" y="28162"/>
                              <a:pt x="24006" y="5428"/>
                              <a:pt x="65373" y="0"/>
                            </a:cubicBezTo>
                            <a:cubicBezTo>
                              <a:pt x="101513" y="-4778"/>
                              <a:pt x="129574" y="18033"/>
                              <a:pt x="130746" y="44318"/>
                            </a:cubicBezTo>
                            <a:cubicBezTo>
                              <a:pt x="140629" y="67613"/>
                              <a:pt x="103380" y="90052"/>
                              <a:pt x="65373" y="88636"/>
                            </a:cubicBezTo>
                            <a:cubicBezTo>
                              <a:pt x="27563" y="88201"/>
                              <a:pt x="3913" y="7098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92" y="53504"/>
                              <a:pt x="41765" y="70373"/>
                              <a:pt x="65373" y="66477"/>
                            </a:cubicBezTo>
                            <a:cubicBezTo>
                              <a:pt x="86246" y="66703"/>
                              <a:pt x="107437" y="54972"/>
                              <a:pt x="108587" y="44318"/>
                            </a:cubicBezTo>
                            <a:cubicBezTo>
                              <a:pt x="111546" y="29040"/>
                              <a:pt x="92806" y="25122"/>
                              <a:pt x="65373" y="22159"/>
                            </a:cubicBezTo>
                            <a:cubicBezTo>
                              <a:pt x="43701" y="22411"/>
                              <a:pt x="23182" y="315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2411" y="11538"/>
                              <a:pt x="30904" y="2507"/>
                              <a:pt x="65373" y="0"/>
                            </a:cubicBezTo>
                            <a:cubicBezTo>
                              <a:pt x="101999" y="-1090"/>
                              <a:pt x="130546" y="21170"/>
                              <a:pt x="130746" y="44318"/>
                            </a:cubicBezTo>
                            <a:cubicBezTo>
                              <a:pt x="132518" y="68075"/>
                              <a:pt x="102115" y="90247"/>
                              <a:pt x="65373" y="88636"/>
                            </a:cubicBezTo>
                            <a:cubicBezTo>
                              <a:pt x="27991" y="95499"/>
                              <a:pt x="-1366" y="6867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795" y="56981"/>
                              <a:pt x="42930" y="69041"/>
                              <a:pt x="65373" y="66477"/>
                            </a:cubicBezTo>
                            <a:cubicBezTo>
                              <a:pt x="92762" y="67057"/>
                              <a:pt x="108522" y="53336"/>
                              <a:pt x="108587" y="44318"/>
                            </a:cubicBezTo>
                            <a:cubicBezTo>
                              <a:pt x="107697" y="29993"/>
                              <a:pt x="87614" y="22759"/>
                              <a:pt x="65373" y="22159"/>
                            </a:cubicBezTo>
                            <a:cubicBezTo>
                              <a:pt x="41627" y="23543"/>
                              <a:pt x="22784" y="30462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3" name="円: 塗りつぶしなし 992">
                <a:extLst>
                  <a:ext uri="{FF2B5EF4-FFF2-40B4-BE49-F238E27FC236}">
                    <a16:creationId xmlns:a16="http://schemas.microsoft.com/office/drawing/2014/main" id="{71EA7517-1006-4482-B9F6-38D414A4327C}"/>
                  </a:ext>
                </a:extLst>
              </p:cNvPr>
              <p:cNvSpPr/>
              <p:nvPr/>
            </p:nvSpPr>
            <p:spPr>
              <a:xfrm>
                <a:off x="4215037" y="357068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00422549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16" y="27632"/>
                              <a:pt x="27200" y="-3315"/>
                              <a:pt x="65373" y="0"/>
                            </a:cubicBezTo>
                            <a:cubicBezTo>
                              <a:pt x="97828" y="-1023"/>
                              <a:pt x="133269" y="13433"/>
                              <a:pt x="130746" y="44318"/>
                            </a:cubicBezTo>
                            <a:cubicBezTo>
                              <a:pt x="139636" y="70043"/>
                              <a:pt x="93734" y="89197"/>
                              <a:pt x="65373" y="88636"/>
                            </a:cubicBezTo>
                            <a:cubicBezTo>
                              <a:pt x="35902" y="90948"/>
                              <a:pt x="1425" y="639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366" y="51962"/>
                              <a:pt x="39024" y="68107"/>
                              <a:pt x="65373" y="66477"/>
                            </a:cubicBezTo>
                            <a:cubicBezTo>
                              <a:pt x="90963" y="68659"/>
                              <a:pt x="107679" y="54741"/>
                              <a:pt x="108587" y="44318"/>
                            </a:cubicBezTo>
                            <a:cubicBezTo>
                              <a:pt x="109061" y="31887"/>
                              <a:pt x="83216" y="21736"/>
                              <a:pt x="65373" y="22159"/>
                            </a:cubicBezTo>
                            <a:cubicBezTo>
                              <a:pt x="39565" y="21286"/>
                              <a:pt x="21615" y="3197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0329" y="19446"/>
                              <a:pt x="29311" y="-1993"/>
                              <a:pt x="65373" y="0"/>
                            </a:cubicBezTo>
                            <a:cubicBezTo>
                              <a:pt x="106208" y="-5308"/>
                              <a:pt x="135812" y="19809"/>
                              <a:pt x="130746" y="44318"/>
                            </a:cubicBezTo>
                            <a:cubicBezTo>
                              <a:pt x="136553" y="63569"/>
                              <a:pt x="108646" y="84020"/>
                              <a:pt x="65373" y="88636"/>
                            </a:cubicBezTo>
                            <a:cubicBezTo>
                              <a:pt x="27773" y="87141"/>
                              <a:pt x="-411" y="629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681" y="56299"/>
                              <a:pt x="41395" y="63447"/>
                              <a:pt x="65373" y="66477"/>
                            </a:cubicBezTo>
                            <a:cubicBezTo>
                              <a:pt x="90146" y="66805"/>
                              <a:pt x="108771" y="56239"/>
                              <a:pt x="108587" y="44318"/>
                            </a:cubicBezTo>
                            <a:cubicBezTo>
                              <a:pt x="109806" y="33105"/>
                              <a:pt x="86476" y="26419"/>
                              <a:pt x="65373" y="22159"/>
                            </a:cubicBezTo>
                            <a:cubicBezTo>
                              <a:pt x="42913" y="20823"/>
                              <a:pt x="21678" y="316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4" name="円: 塗りつぶしなし 993">
                <a:extLst>
                  <a:ext uri="{FF2B5EF4-FFF2-40B4-BE49-F238E27FC236}">
                    <a16:creationId xmlns:a16="http://schemas.microsoft.com/office/drawing/2014/main" id="{8C6F0F2B-B054-4ED9-A9F1-0A50C1C9D76B}"/>
                  </a:ext>
                </a:extLst>
              </p:cNvPr>
              <p:cNvSpPr/>
              <p:nvPr/>
            </p:nvSpPr>
            <p:spPr>
              <a:xfrm>
                <a:off x="4331718" y="3565923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27030531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2894" y="19875"/>
                              <a:pt x="30165" y="-287"/>
                              <a:pt x="65373" y="0"/>
                            </a:cubicBezTo>
                            <a:cubicBezTo>
                              <a:pt x="106163" y="-2219"/>
                              <a:pt x="135557" y="19473"/>
                              <a:pt x="130746" y="44318"/>
                            </a:cubicBezTo>
                            <a:cubicBezTo>
                              <a:pt x="130040" y="73621"/>
                              <a:pt x="96559" y="80042"/>
                              <a:pt x="65373" y="88636"/>
                            </a:cubicBezTo>
                            <a:cubicBezTo>
                              <a:pt x="31530" y="86486"/>
                              <a:pt x="5854" y="693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455" y="57693"/>
                              <a:pt x="42893" y="68155"/>
                              <a:pt x="65373" y="66477"/>
                            </a:cubicBezTo>
                            <a:cubicBezTo>
                              <a:pt x="89310" y="68847"/>
                              <a:pt x="109080" y="57359"/>
                              <a:pt x="108587" y="44318"/>
                            </a:cubicBezTo>
                            <a:cubicBezTo>
                              <a:pt x="108597" y="25956"/>
                              <a:pt x="85754" y="22789"/>
                              <a:pt x="65373" y="22159"/>
                            </a:cubicBezTo>
                            <a:cubicBezTo>
                              <a:pt x="41784" y="18767"/>
                              <a:pt x="23269" y="33074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712" y="16397"/>
                              <a:pt x="27753" y="-2402"/>
                              <a:pt x="65373" y="0"/>
                            </a:cubicBezTo>
                            <a:cubicBezTo>
                              <a:pt x="97668" y="-4995"/>
                              <a:pt x="136160" y="23072"/>
                              <a:pt x="130746" y="44318"/>
                            </a:cubicBezTo>
                            <a:cubicBezTo>
                              <a:pt x="130894" y="67647"/>
                              <a:pt x="99160" y="84553"/>
                              <a:pt x="65373" y="88636"/>
                            </a:cubicBezTo>
                            <a:cubicBezTo>
                              <a:pt x="28041" y="83848"/>
                              <a:pt x="1096" y="6454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659" y="54906"/>
                              <a:pt x="44010" y="70438"/>
                              <a:pt x="65373" y="66477"/>
                            </a:cubicBezTo>
                            <a:cubicBezTo>
                              <a:pt x="90119" y="63293"/>
                              <a:pt x="110595" y="56986"/>
                              <a:pt x="108587" y="44318"/>
                            </a:cubicBezTo>
                            <a:cubicBezTo>
                              <a:pt x="109898" y="31627"/>
                              <a:pt x="91293" y="19353"/>
                              <a:pt x="65373" y="22159"/>
                            </a:cubicBezTo>
                            <a:cubicBezTo>
                              <a:pt x="40373" y="21884"/>
                              <a:pt x="24301" y="31711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5" name="円: 塗りつぶしなし 994">
                <a:extLst>
                  <a:ext uri="{FF2B5EF4-FFF2-40B4-BE49-F238E27FC236}">
                    <a16:creationId xmlns:a16="http://schemas.microsoft.com/office/drawing/2014/main" id="{46D57674-1542-485F-A8A4-EBC707DE7FD4}"/>
                  </a:ext>
                </a:extLst>
              </p:cNvPr>
              <p:cNvSpPr/>
              <p:nvPr/>
            </p:nvSpPr>
            <p:spPr>
              <a:xfrm>
                <a:off x="4386487" y="3599261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25208435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5179" y="23339"/>
                              <a:pt x="33548" y="-3928"/>
                              <a:pt x="65373" y="0"/>
                            </a:cubicBezTo>
                            <a:cubicBezTo>
                              <a:pt x="100479" y="749"/>
                              <a:pt x="132047" y="16572"/>
                              <a:pt x="130746" y="44318"/>
                            </a:cubicBezTo>
                            <a:cubicBezTo>
                              <a:pt x="133800" y="65872"/>
                              <a:pt x="104651" y="93456"/>
                              <a:pt x="65373" y="88636"/>
                            </a:cubicBezTo>
                            <a:cubicBezTo>
                              <a:pt x="31394" y="89358"/>
                              <a:pt x="-284" y="6335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286" y="55077"/>
                              <a:pt x="46419" y="67666"/>
                              <a:pt x="65373" y="66477"/>
                            </a:cubicBezTo>
                            <a:cubicBezTo>
                              <a:pt x="86812" y="65792"/>
                              <a:pt x="111988" y="57592"/>
                              <a:pt x="108587" y="44318"/>
                            </a:cubicBezTo>
                            <a:cubicBezTo>
                              <a:pt x="109612" y="31089"/>
                              <a:pt x="92248" y="22746"/>
                              <a:pt x="65373" y="22159"/>
                            </a:cubicBezTo>
                            <a:cubicBezTo>
                              <a:pt x="41551" y="22749"/>
                              <a:pt x="23179" y="312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4934" y="15496"/>
                              <a:pt x="32286" y="8883"/>
                              <a:pt x="65373" y="0"/>
                            </a:cubicBezTo>
                            <a:cubicBezTo>
                              <a:pt x="102094" y="-2904"/>
                              <a:pt x="129727" y="18621"/>
                              <a:pt x="130746" y="44318"/>
                            </a:cubicBezTo>
                            <a:cubicBezTo>
                              <a:pt x="123311" y="63366"/>
                              <a:pt x="102534" y="87290"/>
                              <a:pt x="65373" y="88636"/>
                            </a:cubicBezTo>
                            <a:cubicBezTo>
                              <a:pt x="30132" y="89210"/>
                              <a:pt x="-6158" y="7194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976" y="56724"/>
                              <a:pt x="41651" y="68278"/>
                              <a:pt x="65373" y="66477"/>
                            </a:cubicBezTo>
                            <a:cubicBezTo>
                              <a:pt x="89614" y="63693"/>
                              <a:pt x="107022" y="55304"/>
                              <a:pt x="108587" y="44318"/>
                            </a:cubicBezTo>
                            <a:cubicBezTo>
                              <a:pt x="103898" y="32667"/>
                              <a:pt x="86005" y="27375"/>
                              <a:pt x="65373" y="22159"/>
                            </a:cubicBezTo>
                            <a:cubicBezTo>
                              <a:pt x="41225" y="22257"/>
                              <a:pt x="22631" y="350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6" name="円: 塗りつぶしなし 995">
                <a:extLst>
                  <a:ext uri="{FF2B5EF4-FFF2-40B4-BE49-F238E27FC236}">
                    <a16:creationId xmlns:a16="http://schemas.microsoft.com/office/drawing/2014/main" id="{1A0CB8A9-FDB8-44FB-AA91-91EC7A11FADE}"/>
                  </a:ext>
                </a:extLst>
              </p:cNvPr>
              <p:cNvSpPr/>
              <p:nvPr/>
            </p:nvSpPr>
            <p:spPr>
              <a:xfrm>
                <a:off x="4262662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624798150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23" y="17678"/>
                              <a:pt x="23078" y="6472"/>
                              <a:pt x="65373" y="0"/>
                            </a:cubicBezTo>
                            <a:cubicBezTo>
                              <a:pt x="99039" y="-3750"/>
                              <a:pt x="130819" y="20537"/>
                              <a:pt x="130746" y="44318"/>
                            </a:cubicBezTo>
                            <a:cubicBezTo>
                              <a:pt x="127546" y="67452"/>
                              <a:pt x="104720" y="86612"/>
                              <a:pt x="65373" y="88636"/>
                            </a:cubicBezTo>
                            <a:cubicBezTo>
                              <a:pt x="30518" y="87897"/>
                              <a:pt x="1173" y="6775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8546" y="57728"/>
                              <a:pt x="41810" y="65777"/>
                              <a:pt x="65373" y="66477"/>
                            </a:cubicBezTo>
                            <a:cubicBezTo>
                              <a:pt x="88269" y="64948"/>
                              <a:pt x="110168" y="59081"/>
                              <a:pt x="108587" y="44318"/>
                            </a:cubicBezTo>
                            <a:cubicBezTo>
                              <a:pt x="107587" y="32333"/>
                              <a:pt x="87577" y="22204"/>
                              <a:pt x="65373" y="22159"/>
                            </a:cubicBezTo>
                            <a:cubicBezTo>
                              <a:pt x="43653" y="22326"/>
                              <a:pt x="24306" y="3154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403" y="29896"/>
                              <a:pt x="23796" y="7702"/>
                              <a:pt x="65373" y="0"/>
                            </a:cubicBezTo>
                            <a:cubicBezTo>
                              <a:pt x="106257" y="5016"/>
                              <a:pt x="127006" y="21549"/>
                              <a:pt x="130746" y="44318"/>
                            </a:cubicBezTo>
                            <a:cubicBezTo>
                              <a:pt x="135244" y="62138"/>
                              <a:pt x="94661" y="88445"/>
                              <a:pt x="65373" y="88636"/>
                            </a:cubicBezTo>
                            <a:cubicBezTo>
                              <a:pt x="32176" y="87391"/>
                              <a:pt x="-2856" y="6705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320" y="59884"/>
                              <a:pt x="43597" y="66091"/>
                              <a:pt x="65373" y="66477"/>
                            </a:cubicBezTo>
                            <a:cubicBezTo>
                              <a:pt x="92755" y="65462"/>
                              <a:pt x="109850" y="57931"/>
                              <a:pt x="108587" y="44318"/>
                            </a:cubicBezTo>
                            <a:cubicBezTo>
                              <a:pt x="108851" y="32510"/>
                              <a:pt x="89184" y="21237"/>
                              <a:pt x="65373" y="22159"/>
                            </a:cubicBezTo>
                            <a:cubicBezTo>
                              <a:pt x="42610" y="19511"/>
                              <a:pt x="22869" y="3330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7" name="円: 塗りつぶしなし 996">
                <a:extLst>
                  <a:ext uri="{FF2B5EF4-FFF2-40B4-BE49-F238E27FC236}">
                    <a16:creationId xmlns:a16="http://schemas.microsoft.com/office/drawing/2014/main" id="{1A734370-56FD-4AB2-BC13-F9A33F3C2A9E}"/>
                  </a:ext>
                </a:extLst>
              </p:cNvPr>
              <p:cNvSpPr/>
              <p:nvPr/>
            </p:nvSpPr>
            <p:spPr>
              <a:xfrm>
                <a:off x="4317431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3185638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3194" y="17605"/>
                              <a:pt x="28519" y="-2215"/>
                              <a:pt x="65373" y="0"/>
                            </a:cubicBezTo>
                            <a:cubicBezTo>
                              <a:pt x="102111" y="-2745"/>
                              <a:pt x="135374" y="16611"/>
                              <a:pt x="130746" y="44318"/>
                            </a:cubicBezTo>
                            <a:cubicBezTo>
                              <a:pt x="127540" y="67400"/>
                              <a:pt x="95807" y="97377"/>
                              <a:pt x="65373" y="88636"/>
                            </a:cubicBezTo>
                            <a:cubicBezTo>
                              <a:pt x="34819" y="89580"/>
                              <a:pt x="4323" y="6830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68" y="58265"/>
                              <a:pt x="41065" y="70468"/>
                              <a:pt x="65373" y="66477"/>
                            </a:cubicBezTo>
                            <a:cubicBezTo>
                              <a:pt x="88624" y="68058"/>
                              <a:pt x="105975" y="55738"/>
                              <a:pt x="108587" y="44318"/>
                            </a:cubicBezTo>
                            <a:cubicBezTo>
                              <a:pt x="108934" y="27915"/>
                              <a:pt x="92941" y="16977"/>
                              <a:pt x="65373" y="22159"/>
                            </a:cubicBezTo>
                            <a:cubicBezTo>
                              <a:pt x="43012" y="22350"/>
                              <a:pt x="21835" y="3322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8515" y="15392"/>
                              <a:pt x="26081" y="-8788"/>
                              <a:pt x="65373" y="0"/>
                            </a:cubicBezTo>
                            <a:cubicBezTo>
                              <a:pt x="99342" y="3407"/>
                              <a:pt x="133799" y="22115"/>
                              <a:pt x="130746" y="44318"/>
                            </a:cubicBezTo>
                            <a:cubicBezTo>
                              <a:pt x="123613" y="71973"/>
                              <a:pt x="99814" y="90790"/>
                              <a:pt x="65373" y="88636"/>
                            </a:cubicBezTo>
                            <a:cubicBezTo>
                              <a:pt x="29058" y="83288"/>
                              <a:pt x="3950" y="6653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635" y="58083"/>
                              <a:pt x="41258" y="65279"/>
                              <a:pt x="65373" y="66477"/>
                            </a:cubicBezTo>
                            <a:cubicBezTo>
                              <a:pt x="89125" y="66235"/>
                              <a:pt x="108584" y="54206"/>
                              <a:pt x="108587" y="44318"/>
                            </a:cubicBezTo>
                            <a:cubicBezTo>
                              <a:pt x="109210" y="30134"/>
                              <a:pt x="88720" y="19921"/>
                              <a:pt x="65373" y="22159"/>
                            </a:cubicBezTo>
                            <a:cubicBezTo>
                              <a:pt x="38787" y="21128"/>
                              <a:pt x="24953" y="3069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8" name="円: 塗りつぶしなし 997">
                <a:extLst>
                  <a:ext uri="{FF2B5EF4-FFF2-40B4-BE49-F238E27FC236}">
                    <a16:creationId xmlns:a16="http://schemas.microsoft.com/office/drawing/2014/main" id="{5B685CFA-356F-4659-9E8A-C098EC712F21}"/>
                  </a:ext>
                </a:extLst>
              </p:cNvPr>
              <p:cNvSpPr/>
              <p:nvPr/>
            </p:nvSpPr>
            <p:spPr>
              <a:xfrm>
                <a:off x="4136456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893811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662" y="19781"/>
                              <a:pt x="27900" y="5527"/>
                              <a:pt x="65373" y="0"/>
                            </a:cubicBezTo>
                            <a:cubicBezTo>
                              <a:pt x="104148" y="3811"/>
                              <a:pt x="129366" y="17561"/>
                              <a:pt x="130746" y="44318"/>
                            </a:cubicBezTo>
                            <a:cubicBezTo>
                              <a:pt x="130897" y="69931"/>
                              <a:pt x="94308" y="88701"/>
                              <a:pt x="65373" y="88636"/>
                            </a:cubicBezTo>
                            <a:cubicBezTo>
                              <a:pt x="34689" y="83960"/>
                              <a:pt x="-1805" y="71912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095" y="57890"/>
                              <a:pt x="37644" y="65346"/>
                              <a:pt x="65373" y="66477"/>
                            </a:cubicBezTo>
                            <a:cubicBezTo>
                              <a:pt x="90965" y="66830"/>
                              <a:pt x="107527" y="55859"/>
                              <a:pt x="108587" y="44318"/>
                            </a:cubicBezTo>
                            <a:cubicBezTo>
                              <a:pt x="108558" y="29057"/>
                              <a:pt x="84516" y="19313"/>
                              <a:pt x="65373" y="22159"/>
                            </a:cubicBezTo>
                            <a:cubicBezTo>
                              <a:pt x="39371" y="19595"/>
                              <a:pt x="21908" y="3405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808" y="15763"/>
                              <a:pt x="31071" y="-1809"/>
                              <a:pt x="65373" y="0"/>
                            </a:cubicBezTo>
                            <a:cubicBezTo>
                              <a:pt x="101030" y="-2016"/>
                              <a:pt x="127715" y="22306"/>
                              <a:pt x="130746" y="44318"/>
                            </a:cubicBezTo>
                            <a:cubicBezTo>
                              <a:pt x="131831" y="68775"/>
                              <a:pt x="91419" y="87469"/>
                              <a:pt x="65373" y="88636"/>
                            </a:cubicBezTo>
                            <a:cubicBezTo>
                              <a:pt x="28284" y="83651"/>
                              <a:pt x="-6279" y="65154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437" y="57598"/>
                              <a:pt x="37631" y="67329"/>
                              <a:pt x="65373" y="66477"/>
                            </a:cubicBezTo>
                            <a:cubicBezTo>
                              <a:pt x="89242" y="65800"/>
                              <a:pt x="105126" y="56138"/>
                              <a:pt x="108587" y="44318"/>
                            </a:cubicBezTo>
                            <a:cubicBezTo>
                              <a:pt x="107932" y="31402"/>
                              <a:pt x="94840" y="23269"/>
                              <a:pt x="65373" y="22159"/>
                            </a:cubicBezTo>
                            <a:cubicBezTo>
                              <a:pt x="42784" y="21653"/>
                              <a:pt x="23130" y="3254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99" name="円: 塗りつぶしなし 998">
                <a:extLst>
                  <a:ext uri="{FF2B5EF4-FFF2-40B4-BE49-F238E27FC236}">
                    <a16:creationId xmlns:a16="http://schemas.microsoft.com/office/drawing/2014/main" id="{1D82235A-65D8-4A2F-8ACC-B59EED1CE6CB}"/>
                  </a:ext>
                </a:extLst>
              </p:cNvPr>
              <p:cNvSpPr/>
              <p:nvPr/>
            </p:nvSpPr>
            <p:spPr>
              <a:xfrm>
                <a:off x="4191225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376390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3854" y="16703"/>
                              <a:pt x="34166" y="1465"/>
                              <a:pt x="65373" y="0"/>
                            </a:cubicBezTo>
                            <a:cubicBezTo>
                              <a:pt x="103143" y="-3295"/>
                              <a:pt x="125405" y="23108"/>
                              <a:pt x="130746" y="44318"/>
                            </a:cubicBezTo>
                            <a:cubicBezTo>
                              <a:pt x="136769" y="63428"/>
                              <a:pt x="101216" y="87433"/>
                              <a:pt x="65373" y="88636"/>
                            </a:cubicBezTo>
                            <a:cubicBezTo>
                              <a:pt x="32311" y="83759"/>
                              <a:pt x="1187" y="6446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6681" y="60498"/>
                              <a:pt x="41569" y="69719"/>
                              <a:pt x="65373" y="66477"/>
                            </a:cubicBezTo>
                            <a:cubicBezTo>
                              <a:pt x="90558" y="63250"/>
                              <a:pt x="107695" y="58853"/>
                              <a:pt x="108587" y="44318"/>
                            </a:cubicBezTo>
                            <a:cubicBezTo>
                              <a:pt x="104632" y="36324"/>
                              <a:pt x="90301" y="20893"/>
                              <a:pt x="65373" y="22159"/>
                            </a:cubicBezTo>
                            <a:cubicBezTo>
                              <a:pt x="39674" y="21105"/>
                              <a:pt x="18856" y="330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1408" y="17568"/>
                              <a:pt x="23211" y="1360"/>
                              <a:pt x="65373" y="0"/>
                            </a:cubicBezTo>
                            <a:cubicBezTo>
                              <a:pt x="104957" y="-5675"/>
                              <a:pt x="136496" y="15895"/>
                              <a:pt x="130746" y="44318"/>
                            </a:cubicBezTo>
                            <a:cubicBezTo>
                              <a:pt x="129924" y="69739"/>
                              <a:pt x="100506" y="89780"/>
                              <a:pt x="65373" y="88636"/>
                            </a:cubicBezTo>
                            <a:cubicBezTo>
                              <a:pt x="27336" y="83752"/>
                              <a:pt x="4587" y="6552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774" y="53884"/>
                              <a:pt x="40779" y="68135"/>
                              <a:pt x="65373" y="66477"/>
                            </a:cubicBezTo>
                            <a:cubicBezTo>
                              <a:pt x="89925" y="64308"/>
                              <a:pt x="106966" y="55033"/>
                              <a:pt x="108587" y="44318"/>
                            </a:cubicBezTo>
                            <a:cubicBezTo>
                              <a:pt x="111639" y="36272"/>
                              <a:pt x="87045" y="23614"/>
                              <a:pt x="65373" y="22159"/>
                            </a:cubicBezTo>
                            <a:cubicBezTo>
                              <a:pt x="42377" y="21704"/>
                              <a:pt x="22388" y="3185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983" name="グループ化 982">
              <a:extLst>
                <a:ext uri="{FF2B5EF4-FFF2-40B4-BE49-F238E27FC236}">
                  <a16:creationId xmlns:a16="http://schemas.microsoft.com/office/drawing/2014/main" id="{F7BE3412-78B4-4E57-A571-B84B14EC8F1D}"/>
                </a:ext>
              </a:extLst>
            </p:cNvPr>
            <p:cNvGrpSpPr/>
            <p:nvPr/>
          </p:nvGrpSpPr>
          <p:grpSpPr>
            <a:xfrm>
              <a:off x="3845937" y="4335047"/>
              <a:ext cx="1716845" cy="1165192"/>
              <a:chOff x="1741331" y="4259267"/>
              <a:chExt cx="2355471" cy="1598619"/>
            </a:xfrm>
            <a:pattFill prst="pct10">
              <a:fgClr>
                <a:sysClr val="window" lastClr="FFFFFF">
                  <a:lumMod val="85000"/>
                </a:sysClr>
              </a:fgClr>
              <a:bgClr>
                <a:srgbClr val="F6ECE6"/>
              </a:bgClr>
            </a:pattFill>
          </p:grpSpPr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252700F5-F97E-4DAA-A522-092F43F235E9}"/>
                  </a:ext>
                </a:extLst>
              </p:cNvPr>
              <p:cNvSpPr/>
              <p:nvPr/>
            </p:nvSpPr>
            <p:spPr>
              <a:xfrm>
                <a:off x="2090535" y="4433888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3F59648C-B817-4153-931F-DA2EC55DBD2A}"/>
                  </a:ext>
                </a:extLst>
              </p:cNvPr>
              <p:cNvSpPr/>
              <p:nvPr/>
            </p:nvSpPr>
            <p:spPr>
              <a:xfrm rot="20700000">
                <a:off x="2418572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53C60E36-BE4C-46B0-BA57-079C579761F3}"/>
                  </a:ext>
                </a:extLst>
              </p:cNvPr>
              <p:cNvSpPr/>
              <p:nvPr/>
            </p:nvSpPr>
            <p:spPr>
              <a:xfrm rot="900000">
                <a:off x="1741331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7" name="フリーフォーム: 図形 986">
                <a:extLst>
                  <a:ext uri="{FF2B5EF4-FFF2-40B4-BE49-F238E27FC236}">
                    <a16:creationId xmlns:a16="http://schemas.microsoft.com/office/drawing/2014/main" id="{C95AA5BC-0498-433D-934C-F50DF0D5196F}"/>
                  </a:ext>
                </a:extLst>
              </p:cNvPr>
              <p:cNvSpPr/>
              <p:nvPr/>
            </p:nvSpPr>
            <p:spPr>
              <a:xfrm rot="20700000">
                <a:off x="2418572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8" name="フリーフォーム: 図形 987">
                <a:extLst>
                  <a:ext uri="{FF2B5EF4-FFF2-40B4-BE49-F238E27FC236}">
                    <a16:creationId xmlns:a16="http://schemas.microsoft.com/office/drawing/2014/main" id="{801983D6-97AD-49CE-9CF1-B65E69F50486}"/>
                  </a:ext>
                </a:extLst>
              </p:cNvPr>
              <p:cNvSpPr/>
              <p:nvPr/>
            </p:nvSpPr>
            <p:spPr>
              <a:xfrm rot="900000">
                <a:off x="1741331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45BDFE8E-3ED7-4637-BFCD-D1B9629F375A}"/>
                  </a:ext>
                </a:extLst>
              </p:cNvPr>
              <p:cNvSpPr/>
              <p:nvPr/>
            </p:nvSpPr>
            <p:spPr>
              <a:xfrm>
                <a:off x="2259603" y="4259267"/>
                <a:ext cx="1340093" cy="869956"/>
              </a:xfrm>
              <a:custGeom>
                <a:avLst/>
                <a:gdLst>
                  <a:gd name="connsiteX0" fmla="*/ 1077960 w 1340093"/>
                  <a:gd name="connsiteY0" fmla="*/ 692526 h 869956"/>
                  <a:gd name="connsiteX1" fmla="*/ 1048662 w 1340093"/>
                  <a:gd name="connsiteY1" fmla="*/ 702816 h 869956"/>
                  <a:gd name="connsiteX2" fmla="*/ 862928 w 1340093"/>
                  <a:gd name="connsiteY2" fmla="*/ 727081 h 869956"/>
                  <a:gd name="connsiteX3" fmla="*/ 743677 w 1340093"/>
                  <a:gd name="connsiteY3" fmla="*/ 717360 h 869956"/>
                  <a:gd name="connsiteX4" fmla="*/ 672840 w 1340093"/>
                  <a:gd name="connsiteY4" fmla="*/ 699325 h 869956"/>
                  <a:gd name="connsiteX5" fmla="*/ 662899 w 1340093"/>
                  <a:gd name="connsiteY5" fmla="*/ 702816 h 869956"/>
                  <a:gd name="connsiteX6" fmla="*/ 477165 w 1340093"/>
                  <a:gd name="connsiteY6" fmla="*/ 727081 h 869956"/>
                  <a:gd name="connsiteX7" fmla="*/ 381000 w 1340093"/>
                  <a:gd name="connsiteY7" fmla="*/ 720808 h 869956"/>
                  <a:gd name="connsiteX8" fmla="*/ 318828 w 1340093"/>
                  <a:gd name="connsiteY8" fmla="*/ 708320 h 869956"/>
                  <a:gd name="connsiteX9" fmla="*/ 324323 w 1340093"/>
                  <a:gd name="connsiteY9" fmla="*/ 714593 h 869956"/>
                  <a:gd name="connsiteX10" fmla="*/ 691477 w 1340093"/>
                  <a:gd name="connsiteY10" fmla="*/ 835565 h 869956"/>
                  <a:gd name="connsiteX11" fmla="*/ 1058632 w 1340093"/>
                  <a:gd name="connsiteY11" fmla="*/ 714593 h 869956"/>
                  <a:gd name="connsiteX12" fmla="*/ 529289 w 1340093"/>
                  <a:gd name="connsiteY12" fmla="*/ 596891 h 869956"/>
                  <a:gd name="connsiteX13" fmla="*/ 549839 w 1340093"/>
                  <a:gd name="connsiteY13" fmla="*/ 612326 h 869956"/>
                  <a:gd name="connsiteX14" fmla="*/ 615368 w 1340093"/>
                  <a:gd name="connsiteY14" fmla="*/ 645830 h 869956"/>
                  <a:gd name="connsiteX15" fmla="*/ 670046 w 1340093"/>
                  <a:gd name="connsiteY15" fmla="*/ 664221 h 869956"/>
                  <a:gd name="connsiteX16" fmla="*/ 724723 w 1340093"/>
                  <a:gd name="connsiteY16" fmla="*/ 645830 h 869956"/>
                  <a:gd name="connsiteX17" fmla="*/ 790252 w 1340093"/>
                  <a:gd name="connsiteY17" fmla="*/ 612326 h 869956"/>
                  <a:gd name="connsiteX18" fmla="*/ 794484 w 1340093"/>
                  <a:gd name="connsiteY18" fmla="*/ 609148 h 869956"/>
                  <a:gd name="connsiteX19" fmla="*/ 691478 w 1340093"/>
                  <a:gd name="connsiteY19" fmla="*/ 617544 h 869956"/>
                  <a:gd name="connsiteX20" fmla="*/ 572227 w 1340093"/>
                  <a:gd name="connsiteY20" fmla="*/ 607823 h 869956"/>
                  <a:gd name="connsiteX21" fmla="*/ 1103331 w 1340093"/>
                  <a:gd name="connsiteY21" fmla="*/ 462120 h 869956"/>
                  <a:gd name="connsiteX22" fmla="*/ 1087151 w 1340093"/>
                  <a:gd name="connsiteY22" fmla="*/ 481410 h 869956"/>
                  <a:gd name="connsiteX23" fmla="*/ 918923 w 1340093"/>
                  <a:gd name="connsiteY23" fmla="*/ 580277 h 869956"/>
                  <a:gd name="connsiteX24" fmla="*/ 870829 w 1340093"/>
                  <a:gd name="connsiteY24" fmla="*/ 592522 h 869956"/>
                  <a:gd name="connsiteX25" fmla="*/ 814572 w 1340093"/>
                  <a:gd name="connsiteY25" fmla="*/ 636644 h 869956"/>
                  <a:gd name="connsiteX26" fmla="*/ 743953 w 1340093"/>
                  <a:gd name="connsiteY26" fmla="*/ 674348 h 869956"/>
                  <a:gd name="connsiteX27" fmla="*/ 730989 w 1340093"/>
                  <a:gd name="connsiteY27" fmla="*/ 678901 h 869956"/>
                  <a:gd name="connsiteX28" fmla="*/ 773693 w 1340093"/>
                  <a:gd name="connsiteY28" fmla="*/ 687116 h 869956"/>
                  <a:gd name="connsiteX29" fmla="*/ 862927 w 1340093"/>
                  <a:gd name="connsiteY29" fmla="*/ 692690 h 869956"/>
                  <a:gd name="connsiteX30" fmla="*/ 1110486 w 1340093"/>
                  <a:gd name="connsiteY30" fmla="*/ 645830 h 869956"/>
                  <a:gd name="connsiteX31" fmla="*/ 1110576 w 1340093"/>
                  <a:gd name="connsiteY31" fmla="*/ 645784 h 869956"/>
                  <a:gd name="connsiteX32" fmla="*/ 1125255 w 1340093"/>
                  <a:gd name="connsiteY32" fmla="*/ 616481 h 869956"/>
                  <a:gd name="connsiteX33" fmla="*/ 1134250 w 1340093"/>
                  <a:gd name="connsiteY33" fmla="*/ 561184 h 869956"/>
                  <a:gd name="connsiteX34" fmla="*/ 1125255 w 1340093"/>
                  <a:gd name="connsiteY34" fmla="*/ 505887 h 869956"/>
                  <a:gd name="connsiteX35" fmla="*/ 279624 w 1340093"/>
                  <a:gd name="connsiteY35" fmla="*/ 462119 h 869956"/>
                  <a:gd name="connsiteX36" fmla="*/ 257700 w 1340093"/>
                  <a:gd name="connsiteY36" fmla="*/ 505887 h 869956"/>
                  <a:gd name="connsiteX37" fmla="*/ 248704 w 1340093"/>
                  <a:gd name="connsiteY37" fmla="*/ 561184 h 869956"/>
                  <a:gd name="connsiteX38" fmla="*/ 257700 w 1340093"/>
                  <a:gd name="connsiteY38" fmla="*/ 616481 h 869956"/>
                  <a:gd name="connsiteX39" fmla="*/ 281073 w 1340093"/>
                  <a:gd name="connsiteY39" fmla="*/ 663142 h 869956"/>
                  <a:gd name="connsiteX40" fmla="*/ 304817 w 1340093"/>
                  <a:gd name="connsiteY40" fmla="*/ 671128 h 869956"/>
                  <a:gd name="connsiteX41" fmla="*/ 477164 w 1340093"/>
                  <a:gd name="connsiteY41" fmla="*/ 692690 h 869956"/>
                  <a:gd name="connsiteX42" fmla="*/ 566398 w 1340093"/>
                  <a:gd name="connsiteY42" fmla="*/ 687116 h 869956"/>
                  <a:gd name="connsiteX43" fmla="*/ 610971 w 1340093"/>
                  <a:gd name="connsiteY43" fmla="*/ 678542 h 869956"/>
                  <a:gd name="connsiteX44" fmla="*/ 542093 w 1340093"/>
                  <a:gd name="connsiteY44" fmla="*/ 646868 h 869956"/>
                  <a:gd name="connsiteX45" fmla="*/ 467255 w 1340093"/>
                  <a:gd name="connsiteY45" fmla="*/ 590947 h 869956"/>
                  <a:gd name="connsiteX46" fmla="*/ 454710 w 1340093"/>
                  <a:gd name="connsiteY46" fmla="*/ 575990 h 869956"/>
                  <a:gd name="connsiteX47" fmla="*/ 370643 w 1340093"/>
                  <a:gd name="connsiteY47" fmla="*/ 537331 h 869956"/>
                  <a:gd name="connsiteX48" fmla="*/ 295805 w 1340093"/>
                  <a:gd name="connsiteY48" fmla="*/ 481410 h 869956"/>
                  <a:gd name="connsiteX49" fmla="*/ 395247 w 1340093"/>
                  <a:gd name="connsiteY49" fmla="*/ 357431 h 869956"/>
                  <a:gd name="connsiteX50" fmla="*/ 393767 w 1340093"/>
                  <a:gd name="connsiteY50" fmla="*/ 358083 h 869956"/>
                  <a:gd name="connsiteX51" fmla="*/ 324323 w 1340093"/>
                  <a:gd name="connsiteY51" fmla="*/ 407775 h 869956"/>
                  <a:gd name="connsiteX52" fmla="*/ 300496 w 1340093"/>
                  <a:gd name="connsiteY52" fmla="*/ 434978 h 869956"/>
                  <a:gd name="connsiteX53" fmla="*/ 324323 w 1340093"/>
                  <a:gd name="connsiteY53" fmla="*/ 462181 h 869956"/>
                  <a:gd name="connsiteX54" fmla="*/ 393767 w 1340093"/>
                  <a:gd name="connsiteY54" fmla="*/ 511874 h 869956"/>
                  <a:gd name="connsiteX55" fmla="*/ 414969 w 1340093"/>
                  <a:gd name="connsiteY55" fmla="*/ 521211 h 869956"/>
                  <a:gd name="connsiteX56" fmla="*/ 395457 w 1340093"/>
                  <a:gd name="connsiteY56" fmla="*/ 480538 h 869956"/>
                  <a:gd name="connsiteX57" fmla="*/ 385763 w 1340093"/>
                  <a:gd name="connsiteY57" fmla="*/ 418309 h 869956"/>
                  <a:gd name="connsiteX58" fmla="*/ 933921 w 1340093"/>
                  <a:gd name="connsiteY58" fmla="*/ 333744 h 869956"/>
                  <a:gd name="connsiteX59" fmla="*/ 944636 w 1340093"/>
                  <a:gd name="connsiteY59" fmla="*/ 356081 h 869956"/>
                  <a:gd name="connsiteX60" fmla="*/ 954330 w 1340093"/>
                  <a:gd name="connsiteY60" fmla="*/ 418309 h 869956"/>
                  <a:gd name="connsiteX61" fmla="*/ 916832 w 1340093"/>
                  <a:gd name="connsiteY61" fmla="*/ 538497 h 869956"/>
                  <a:gd name="connsiteX62" fmla="*/ 909861 w 1340093"/>
                  <a:gd name="connsiteY62" fmla="*/ 546808 h 869956"/>
                  <a:gd name="connsiteX63" fmla="*/ 989188 w 1340093"/>
                  <a:gd name="connsiteY63" fmla="*/ 511874 h 869956"/>
                  <a:gd name="connsiteX64" fmla="*/ 1058632 w 1340093"/>
                  <a:gd name="connsiteY64" fmla="*/ 462181 h 869956"/>
                  <a:gd name="connsiteX65" fmla="*/ 1082458 w 1340093"/>
                  <a:gd name="connsiteY65" fmla="*/ 434978 h 869956"/>
                  <a:gd name="connsiteX66" fmla="*/ 1058632 w 1340093"/>
                  <a:gd name="connsiteY66" fmla="*/ 407775 h 869956"/>
                  <a:gd name="connsiteX67" fmla="*/ 989188 w 1340093"/>
                  <a:gd name="connsiteY67" fmla="*/ 358083 h 869956"/>
                  <a:gd name="connsiteX68" fmla="*/ 691477 w 1340093"/>
                  <a:gd name="connsiteY68" fmla="*/ 286803 h 869956"/>
                  <a:gd name="connsiteX69" fmla="*/ 480425 w 1340093"/>
                  <a:gd name="connsiteY69" fmla="*/ 319920 h 869956"/>
                  <a:gd name="connsiteX70" fmla="*/ 442333 w 1340093"/>
                  <a:gd name="connsiteY70" fmla="*/ 336695 h 869956"/>
                  <a:gd name="connsiteX71" fmla="*/ 429150 w 1340093"/>
                  <a:gd name="connsiteY71" fmla="*/ 363012 h 869956"/>
                  <a:gd name="connsiteX72" fmla="*/ 420154 w 1340093"/>
                  <a:gd name="connsiteY72" fmla="*/ 418309 h 869956"/>
                  <a:gd name="connsiteX73" fmla="*/ 454949 w 1340093"/>
                  <a:gd name="connsiteY73" fmla="*/ 525111 h 869956"/>
                  <a:gd name="connsiteX74" fmla="*/ 474495 w 1340093"/>
                  <a:gd name="connsiteY74" fmla="*/ 547425 h 869956"/>
                  <a:gd name="connsiteX75" fmla="*/ 480425 w 1340093"/>
                  <a:gd name="connsiteY75" fmla="*/ 550037 h 869956"/>
                  <a:gd name="connsiteX76" fmla="*/ 691477 w 1340093"/>
                  <a:gd name="connsiteY76" fmla="*/ 583153 h 869956"/>
                  <a:gd name="connsiteX77" fmla="*/ 802133 w 1340093"/>
                  <a:gd name="connsiteY77" fmla="*/ 574515 h 869956"/>
                  <a:gd name="connsiteX78" fmla="*/ 852659 w 1340093"/>
                  <a:gd name="connsiteY78" fmla="*/ 562196 h 869956"/>
                  <a:gd name="connsiteX79" fmla="*/ 885142 w 1340093"/>
                  <a:gd name="connsiteY79" fmla="*/ 525111 h 869956"/>
                  <a:gd name="connsiteX80" fmla="*/ 919937 w 1340093"/>
                  <a:gd name="connsiteY80" fmla="*/ 418309 h 869956"/>
                  <a:gd name="connsiteX81" fmla="*/ 910942 w 1340093"/>
                  <a:gd name="connsiteY81" fmla="*/ 363012 h 869956"/>
                  <a:gd name="connsiteX82" fmla="*/ 887523 w 1340093"/>
                  <a:gd name="connsiteY82" fmla="*/ 316261 h 869956"/>
                  <a:gd name="connsiteX83" fmla="*/ 802133 w 1340093"/>
                  <a:gd name="connsiteY83" fmla="*/ 295442 h 869956"/>
                  <a:gd name="connsiteX84" fmla="*/ 691477 w 1340093"/>
                  <a:gd name="connsiteY84" fmla="*/ 286803 h 869956"/>
                  <a:gd name="connsiteX85" fmla="*/ 1139260 w 1340093"/>
                  <a:gd name="connsiteY85" fmla="*/ 205500 h 869956"/>
                  <a:gd name="connsiteX86" fmla="*/ 1158949 w 1340093"/>
                  <a:gd name="connsiteY86" fmla="*/ 246544 h 869956"/>
                  <a:gd name="connsiteX87" fmla="*/ 1168643 w 1340093"/>
                  <a:gd name="connsiteY87" fmla="*/ 308772 h 869956"/>
                  <a:gd name="connsiteX88" fmla="*/ 1131145 w 1340093"/>
                  <a:gd name="connsiteY88" fmla="*/ 428960 h 869956"/>
                  <a:gd name="connsiteX89" fmla="*/ 1126097 w 1340093"/>
                  <a:gd name="connsiteY89" fmla="*/ 434978 h 869956"/>
                  <a:gd name="connsiteX90" fmla="*/ 1131145 w 1340093"/>
                  <a:gd name="connsiteY90" fmla="*/ 440996 h 869956"/>
                  <a:gd name="connsiteX91" fmla="*/ 1168643 w 1340093"/>
                  <a:gd name="connsiteY91" fmla="*/ 561184 h 869956"/>
                  <a:gd name="connsiteX92" fmla="*/ 1159348 w 1340093"/>
                  <a:gd name="connsiteY92" fmla="*/ 620847 h 869956"/>
                  <a:gd name="connsiteX93" fmla="*/ 1176015 w 1340093"/>
                  <a:gd name="connsiteY93" fmla="*/ 612326 h 869956"/>
                  <a:gd name="connsiteX94" fmla="*/ 1305700 w 1340093"/>
                  <a:gd name="connsiteY94" fmla="*/ 418309 h 869956"/>
                  <a:gd name="connsiteX95" fmla="*/ 1176015 w 1340093"/>
                  <a:gd name="connsiteY95" fmla="*/ 224293 h 869956"/>
                  <a:gd name="connsiteX96" fmla="*/ 257963 w 1340093"/>
                  <a:gd name="connsiteY96" fmla="*/ 181250 h 869956"/>
                  <a:gd name="connsiteX97" fmla="*/ 229605 w 1340093"/>
                  <a:gd name="connsiteY97" fmla="*/ 190788 h 869956"/>
                  <a:gd name="connsiteX98" fmla="*/ 34391 w 1340093"/>
                  <a:gd name="connsiteY98" fmla="*/ 418309 h 869956"/>
                  <a:gd name="connsiteX99" fmla="*/ 229605 w 1340093"/>
                  <a:gd name="connsiteY99" fmla="*/ 645830 h 869956"/>
                  <a:gd name="connsiteX100" fmla="*/ 235753 w 1340093"/>
                  <a:gd name="connsiteY100" fmla="*/ 647898 h 869956"/>
                  <a:gd name="connsiteX101" fmla="*/ 224007 w 1340093"/>
                  <a:gd name="connsiteY101" fmla="*/ 623413 h 869956"/>
                  <a:gd name="connsiteX102" fmla="*/ 214313 w 1340093"/>
                  <a:gd name="connsiteY102" fmla="*/ 561184 h 869956"/>
                  <a:gd name="connsiteX103" fmla="*/ 251811 w 1340093"/>
                  <a:gd name="connsiteY103" fmla="*/ 440996 h 869956"/>
                  <a:gd name="connsiteX104" fmla="*/ 256859 w 1340093"/>
                  <a:gd name="connsiteY104" fmla="*/ 434978 h 869956"/>
                  <a:gd name="connsiteX105" fmla="*/ 251811 w 1340093"/>
                  <a:gd name="connsiteY105" fmla="*/ 428960 h 869956"/>
                  <a:gd name="connsiteX106" fmla="*/ 214313 w 1340093"/>
                  <a:gd name="connsiteY106" fmla="*/ 308772 h 869956"/>
                  <a:gd name="connsiteX107" fmla="*/ 251811 w 1340093"/>
                  <a:gd name="connsiteY107" fmla="*/ 188584 h 869956"/>
                  <a:gd name="connsiteX108" fmla="*/ 670420 w 1340093"/>
                  <a:gd name="connsiteY108" fmla="*/ 172523 h 869956"/>
                  <a:gd name="connsiteX109" fmla="*/ 651875 w 1340093"/>
                  <a:gd name="connsiteY109" fmla="*/ 177044 h 869956"/>
                  <a:gd name="connsiteX110" fmla="*/ 495773 w 1340093"/>
                  <a:gd name="connsiteY110" fmla="*/ 264900 h 869956"/>
                  <a:gd name="connsiteX111" fmla="*/ 476949 w 1340093"/>
                  <a:gd name="connsiteY111" fmla="*/ 286391 h 869956"/>
                  <a:gd name="connsiteX112" fmla="*/ 572227 w 1340093"/>
                  <a:gd name="connsiteY112" fmla="*/ 262133 h 869956"/>
                  <a:gd name="connsiteX113" fmla="*/ 691478 w 1340093"/>
                  <a:gd name="connsiteY113" fmla="*/ 252412 h 869956"/>
                  <a:gd name="connsiteX114" fmla="*/ 810729 w 1340093"/>
                  <a:gd name="connsiteY114" fmla="*/ 262133 h 869956"/>
                  <a:gd name="connsiteX115" fmla="*/ 850839 w 1340093"/>
                  <a:gd name="connsiteY115" fmla="*/ 272345 h 869956"/>
                  <a:gd name="connsiteX116" fmla="*/ 844319 w 1340093"/>
                  <a:gd name="connsiteY116" fmla="*/ 264900 h 869956"/>
                  <a:gd name="connsiteX117" fmla="*/ 724723 w 1340093"/>
                  <a:gd name="connsiteY117" fmla="*/ 190788 h 869956"/>
                  <a:gd name="connsiteX118" fmla="*/ 862927 w 1340093"/>
                  <a:gd name="connsiteY118" fmla="*/ 143928 h 869956"/>
                  <a:gd name="connsiteX119" fmla="*/ 752271 w 1340093"/>
                  <a:gd name="connsiteY119" fmla="*/ 152566 h 869956"/>
                  <a:gd name="connsiteX120" fmla="*/ 731053 w 1340093"/>
                  <a:gd name="connsiteY120" fmla="*/ 157740 h 869956"/>
                  <a:gd name="connsiteX121" fmla="*/ 743953 w 1340093"/>
                  <a:gd name="connsiteY121" fmla="*/ 162271 h 869956"/>
                  <a:gd name="connsiteX122" fmla="*/ 872838 w 1340093"/>
                  <a:gd name="connsiteY122" fmla="*/ 245672 h 869956"/>
                  <a:gd name="connsiteX123" fmla="*/ 907260 w 1340093"/>
                  <a:gd name="connsiteY123" fmla="*/ 286710 h 869956"/>
                  <a:gd name="connsiteX124" fmla="*/ 918923 w 1340093"/>
                  <a:gd name="connsiteY124" fmla="*/ 289679 h 869956"/>
                  <a:gd name="connsiteX125" fmla="*/ 1087151 w 1340093"/>
                  <a:gd name="connsiteY125" fmla="*/ 388547 h 869956"/>
                  <a:gd name="connsiteX126" fmla="*/ 1103331 w 1340093"/>
                  <a:gd name="connsiteY126" fmla="*/ 407836 h 869956"/>
                  <a:gd name="connsiteX127" fmla="*/ 1125255 w 1340093"/>
                  <a:gd name="connsiteY127" fmla="*/ 364069 h 869956"/>
                  <a:gd name="connsiteX128" fmla="*/ 1134250 w 1340093"/>
                  <a:gd name="connsiteY128" fmla="*/ 308772 h 869956"/>
                  <a:gd name="connsiteX129" fmla="*/ 1099455 w 1340093"/>
                  <a:gd name="connsiteY129" fmla="*/ 201971 h 869956"/>
                  <a:gd name="connsiteX130" fmla="*/ 1080962 w 1340093"/>
                  <a:gd name="connsiteY130" fmla="*/ 180858 h 869956"/>
                  <a:gd name="connsiteX131" fmla="*/ 1035274 w 1340093"/>
                  <a:gd name="connsiteY131" fmla="*/ 165490 h 869956"/>
                  <a:gd name="connsiteX132" fmla="*/ 862927 w 1340093"/>
                  <a:gd name="connsiteY132" fmla="*/ 143928 h 869956"/>
                  <a:gd name="connsiteX133" fmla="*/ 477164 w 1340093"/>
                  <a:gd name="connsiteY133" fmla="*/ 143928 h 869956"/>
                  <a:gd name="connsiteX134" fmla="*/ 387930 w 1340093"/>
                  <a:gd name="connsiteY134" fmla="*/ 149503 h 869956"/>
                  <a:gd name="connsiteX135" fmla="*/ 317608 w 1340093"/>
                  <a:gd name="connsiteY135" fmla="*/ 163030 h 869956"/>
                  <a:gd name="connsiteX136" fmla="*/ 283499 w 1340093"/>
                  <a:gd name="connsiteY136" fmla="*/ 201971 h 869956"/>
                  <a:gd name="connsiteX137" fmla="*/ 248704 w 1340093"/>
                  <a:gd name="connsiteY137" fmla="*/ 308772 h 869956"/>
                  <a:gd name="connsiteX138" fmla="*/ 257700 w 1340093"/>
                  <a:gd name="connsiteY138" fmla="*/ 364069 h 869956"/>
                  <a:gd name="connsiteX139" fmla="*/ 279624 w 1340093"/>
                  <a:gd name="connsiteY139" fmla="*/ 407838 h 869956"/>
                  <a:gd name="connsiteX140" fmla="*/ 295805 w 1340093"/>
                  <a:gd name="connsiteY140" fmla="*/ 388547 h 869956"/>
                  <a:gd name="connsiteX141" fmla="*/ 370643 w 1340093"/>
                  <a:gd name="connsiteY141" fmla="*/ 332626 h 869956"/>
                  <a:gd name="connsiteX142" fmla="*/ 416917 w 1340093"/>
                  <a:gd name="connsiteY142" fmla="*/ 311346 h 869956"/>
                  <a:gd name="connsiteX143" fmla="*/ 423261 w 1340093"/>
                  <a:gd name="connsiteY143" fmla="*/ 298121 h 869956"/>
                  <a:gd name="connsiteX144" fmla="*/ 596141 w 1340093"/>
                  <a:gd name="connsiteY144" fmla="*/ 162271 h 869956"/>
                  <a:gd name="connsiteX145" fmla="*/ 610138 w 1340093"/>
                  <a:gd name="connsiteY145" fmla="*/ 157916 h 869956"/>
                  <a:gd name="connsiteX146" fmla="*/ 566398 w 1340093"/>
                  <a:gd name="connsiteY146" fmla="*/ 149503 h 869956"/>
                  <a:gd name="connsiteX147" fmla="*/ 477164 w 1340093"/>
                  <a:gd name="connsiteY147" fmla="*/ 143928 h 869956"/>
                  <a:gd name="connsiteX148" fmla="*/ 691477 w 1340093"/>
                  <a:gd name="connsiteY148" fmla="*/ 34391 h 869956"/>
                  <a:gd name="connsiteX149" fmla="*/ 378389 w 1340093"/>
                  <a:gd name="connsiteY149" fmla="*/ 114756 h 869956"/>
                  <a:gd name="connsiteX150" fmla="*/ 375519 w 1340093"/>
                  <a:gd name="connsiteY150" fmla="*/ 116911 h 869956"/>
                  <a:gd name="connsiteX151" fmla="*/ 381000 w 1340093"/>
                  <a:gd name="connsiteY151" fmla="*/ 115810 h 869956"/>
                  <a:gd name="connsiteX152" fmla="*/ 477165 w 1340093"/>
                  <a:gd name="connsiteY152" fmla="*/ 109537 h 869956"/>
                  <a:gd name="connsiteX153" fmla="*/ 662899 w 1340093"/>
                  <a:gd name="connsiteY153" fmla="*/ 133802 h 869956"/>
                  <a:gd name="connsiteX154" fmla="*/ 674527 w 1340093"/>
                  <a:gd name="connsiteY154" fmla="*/ 137886 h 869956"/>
                  <a:gd name="connsiteX155" fmla="*/ 721034 w 1340093"/>
                  <a:gd name="connsiteY155" fmla="*/ 123419 h 869956"/>
                  <a:gd name="connsiteX156" fmla="*/ 862928 w 1340093"/>
                  <a:gd name="connsiteY156" fmla="*/ 109537 h 869956"/>
                  <a:gd name="connsiteX157" fmla="*/ 959094 w 1340093"/>
                  <a:gd name="connsiteY157" fmla="*/ 115810 h 869956"/>
                  <a:gd name="connsiteX158" fmla="*/ 1023083 w 1340093"/>
                  <a:gd name="connsiteY158" fmla="*/ 128664 h 869956"/>
                  <a:gd name="connsiteX159" fmla="*/ 1004565 w 1340093"/>
                  <a:gd name="connsiteY159" fmla="*/ 114756 h 869956"/>
                  <a:gd name="connsiteX160" fmla="*/ 691477 w 1340093"/>
                  <a:gd name="connsiteY160" fmla="*/ 34391 h 869956"/>
                  <a:gd name="connsiteX161" fmla="*/ 691478 w 1340093"/>
                  <a:gd name="connsiteY161" fmla="*/ 0 h 869956"/>
                  <a:gd name="connsiteX162" fmla="*/ 1087151 w 1340093"/>
                  <a:gd name="connsiteY162" fmla="*/ 136135 h 869956"/>
                  <a:gd name="connsiteX163" fmla="*/ 1100452 w 1340093"/>
                  <a:gd name="connsiteY163" fmla="*/ 151992 h 869956"/>
                  <a:gd name="connsiteX164" fmla="*/ 1129716 w 1340093"/>
                  <a:gd name="connsiteY164" fmla="*/ 162271 h 869956"/>
                  <a:gd name="connsiteX165" fmla="*/ 1340093 w 1340093"/>
                  <a:gd name="connsiteY165" fmla="*/ 418309 h 869956"/>
                  <a:gd name="connsiteX166" fmla="*/ 1200335 w 1340093"/>
                  <a:gd name="connsiteY166" fmla="*/ 636644 h 869956"/>
                  <a:gd name="connsiteX167" fmla="*/ 1136167 w 1340093"/>
                  <a:gd name="connsiteY167" fmla="*/ 670903 h 869956"/>
                  <a:gd name="connsiteX168" fmla="*/ 1131145 w 1340093"/>
                  <a:gd name="connsiteY168" fmla="*/ 681372 h 869956"/>
                  <a:gd name="connsiteX169" fmla="*/ 691478 w 1340093"/>
                  <a:gd name="connsiteY169" fmla="*/ 869956 h 869956"/>
                  <a:gd name="connsiteX170" fmla="*/ 295805 w 1340093"/>
                  <a:gd name="connsiteY170" fmla="*/ 733822 h 869956"/>
                  <a:gd name="connsiteX171" fmla="*/ 260763 w 1340093"/>
                  <a:gd name="connsiteY171" fmla="*/ 692045 h 869956"/>
                  <a:gd name="connsiteX172" fmla="*/ 210377 w 1340093"/>
                  <a:gd name="connsiteY172" fmla="*/ 674348 h 869956"/>
                  <a:gd name="connsiteX173" fmla="*/ 0 w 1340093"/>
                  <a:gd name="connsiteY173" fmla="*/ 418309 h 869956"/>
                  <a:gd name="connsiteX174" fmla="*/ 291431 w 1340093"/>
                  <a:gd name="connsiteY174" fmla="*/ 133802 h 869956"/>
                  <a:gd name="connsiteX175" fmla="*/ 301310 w 1340093"/>
                  <a:gd name="connsiteY175" fmla="*/ 131818 h 869956"/>
                  <a:gd name="connsiteX176" fmla="*/ 354072 w 1340093"/>
                  <a:gd name="connsiteY176" fmla="*/ 90437 h 869956"/>
                  <a:gd name="connsiteX177" fmla="*/ 691478 w 1340093"/>
                  <a:gd name="connsiteY177" fmla="*/ 0 h 869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1340093" h="869956">
                    <a:moveTo>
                      <a:pt x="1077960" y="692526"/>
                    </a:moveTo>
                    <a:lnTo>
                      <a:pt x="1048662" y="702816"/>
                    </a:lnTo>
                    <a:cubicBezTo>
                      <a:pt x="991575" y="718441"/>
                      <a:pt x="928811" y="727081"/>
                      <a:pt x="862928" y="727081"/>
                    </a:cubicBezTo>
                    <a:cubicBezTo>
                      <a:pt x="821751" y="727081"/>
                      <a:pt x="781793" y="723706"/>
                      <a:pt x="743677" y="717360"/>
                    </a:cubicBezTo>
                    <a:lnTo>
                      <a:pt x="672840" y="699325"/>
                    </a:lnTo>
                    <a:lnTo>
                      <a:pt x="662899" y="702816"/>
                    </a:lnTo>
                    <a:cubicBezTo>
                      <a:pt x="605812" y="718441"/>
                      <a:pt x="543048" y="727081"/>
                      <a:pt x="477165" y="727081"/>
                    </a:cubicBezTo>
                    <a:cubicBezTo>
                      <a:pt x="444224" y="727081"/>
                      <a:pt x="412062" y="724921"/>
                      <a:pt x="381000" y="720808"/>
                    </a:cubicBezTo>
                    <a:lnTo>
                      <a:pt x="318828" y="708320"/>
                    </a:lnTo>
                    <a:lnTo>
                      <a:pt x="324323" y="714593"/>
                    </a:lnTo>
                    <a:cubicBezTo>
                      <a:pt x="403892" y="787579"/>
                      <a:pt x="538642" y="835565"/>
                      <a:pt x="691477" y="835565"/>
                    </a:cubicBezTo>
                    <a:cubicBezTo>
                      <a:pt x="844313" y="835565"/>
                      <a:pt x="979062" y="787579"/>
                      <a:pt x="1058632" y="714593"/>
                    </a:cubicBezTo>
                    <a:close/>
                    <a:moveTo>
                      <a:pt x="529289" y="596891"/>
                    </a:moveTo>
                    <a:lnTo>
                      <a:pt x="549839" y="612326"/>
                    </a:lnTo>
                    <a:cubicBezTo>
                      <a:pt x="569871" y="624739"/>
                      <a:pt x="591813" y="635969"/>
                      <a:pt x="615368" y="645830"/>
                    </a:cubicBezTo>
                    <a:lnTo>
                      <a:pt x="670046" y="664221"/>
                    </a:lnTo>
                    <a:lnTo>
                      <a:pt x="724723" y="645830"/>
                    </a:lnTo>
                    <a:cubicBezTo>
                      <a:pt x="748278" y="635969"/>
                      <a:pt x="770220" y="624739"/>
                      <a:pt x="790252" y="612326"/>
                    </a:cubicBezTo>
                    <a:lnTo>
                      <a:pt x="794484" y="609148"/>
                    </a:lnTo>
                    <a:lnTo>
                      <a:pt x="691478" y="617544"/>
                    </a:lnTo>
                    <a:cubicBezTo>
                      <a:pt x="650301" y="617544"/>
                      <a:pt x="610343" y="614169"/>
                      <a:pt x="572227" y="607823"/>
                    </a:cubicBezTo>
                    <a:close/>
                    <a:moveTo>
                      <a:pt x="1103331" y="462120"/>
                    </a:moveTo>
                    <a:lnTo>
                      <a:pt x="1087151" y="481410"/>
                    </a:lnTo>
                    <a:cubicBezTo>
                      <a:pt x="1044276" y="522477"/>
                      <a:pt x="986534" y="556510"/>
                      <a:pt x="918923" y="580277"/>
                    </a:cubicBezTo>
                    <a:lnTo>
                      <a:pt x="870829" y="592522"/>
                    </a:lnTo>
                    <a:lnTo>
                      <a:pt x="814572" y="636644"/>
                    </a:lnTo>
                    <a:cubicBezTo>
                      <a:pt x="792984" y="650613"/>
                      <a:pt x="769338" y="663250"/>
                      <a:pt x="743953" y="674348"/>
                    </a:cubicBezTo>
                    <a:lnTo>
                      <a:pt x="730989" y="678901"/>
                    </a:lnTo>
                    <a:lnTo>
                      <a:pt x="773693" y="687116"/>
                    </a:lnTo>
                    <a:cubicBezTo>
                      <a:pt x="802516" y="690771"/>
                      <a:pt x="832360" y="692690"/>
                      <a:pt x="862927" y="692690"/>
                    </a:cubicBezTo>
                    <a:cubicBezTo>
                      <a:pt x="954629" y="692690"/>
                      <a:pt x="1039819" y="675415"/>
                      <a:pt x="1110486" y="645830"/>
                    </a:cubicBezTo>
                    <a:lnTo>
                      <a:pt x="1110576" y="645784"/>
                    </a:lnTo>
                    <a:lnTo>
                      <a:pt x="1125255" y="616481"/>
                    </a:lnTo>
                    <a:cubicBezTo>
                      <a:pt x="1131153" y="598620"/>
                      <a:pt x="1134250" y="580126"/>
                      <a:pt x="1134250" y="561184"/>
                    </a:cubicBezTo>
                    <a:cubicBezTo>
                      <a:pt x="1134250" y="542242"/>
                      <a:pt x="1131153" y="523749"/>
                      <a:pt x="1125255" y="505887"/>
                    </a:cubicBezTo>
                    <a:close/>
                    <a:moveTo>
                      <a:pt x="279624" y="462119"/>
                    </a:moveTo>
                    <a:lnTo>
                      <a:pt x="257700" y="505887"/>
                    </a:lnTo>
                    <a:cubicBezTo>
                      <a:pt x="251802" y="523749"/>
                      <a:pt x="248704" y="542242"/>
                      <a:pt x="248704" y="561184"/>
                    </a:cubicBezTo>
                    <a:cubicBezTo>
                      <a:pt x="248704" y="580126"/>
                      <a:pt x="251802" y="598620"/>
                      <a:pt x="257700" y="616481"/>
                    </a:cubicBezTo>
                    <a:lnTo>
                      <a:pt x="281073" y="663142"/>
                    </a:lnTo>
                    <a:lnTo>
                      <a:pt x="304817" y="671128"/>
                    </a:lnTo>
                    <a:cubicBezTo>
                      <a:pt x="357789" y="685012"/>
                      <a:pt x="416030" y="692690"/>
                      <a:pt x="477164" y="692690"/>
                    </a:cubicBezTo>
                    <a:cubicBezTo>
                      <a:pt x="507731" y="692690"/>
                      <a:pt x="537575" y="690771"/>
                      <a:pt x="566398" y="687116"/>
                    </a:cubicBezTo>
                    <a:lnTo>
                      <a:pt x="610971" y="678542"/>
                    </a:lnTo>
                    <a:lnTo>
                      <a:pt x="542093" y="646868"/>
                    </a:lnTo>
                    <a:cubicBezTo>
                      <a:pt x="513847" y="630255"/>
                      <a:pt x="488693" y="611480"/>
                      <a:pt x="467255" y="590947"/>
                    </a:cubicBezTo>
                    <a:lnTo>
                      <a:pt x="454710" y="575990"/>
                    </a:lnTo>
                    <a:lnTo>
                      <a:pt x="370643" y="537331"/>
                    </a:lnTo>
                    <a:cubicBezTo>
                      <a:pt x="342397" y="520718"/>
                      <a:pt x="317243" y="501943"/>
                      <a:pt x="295805" y="481410"/>
                    </a:cubicBezTo>
                    <a:close/>
                    <a:moveTo>
                      <a:pt x="395247" y="357431"/>
                    </a:moveTo>
                    <a:lnTo>
                      <a:pt x="393767" y="358083"/>
                    </a:lnTo>
                    <a:cubicBezTo>
                      <a:pt x="367556" y="372845"/>
                      <a:pt x="344215" y="389529"/>
                      <a:pt x="324323" y="407775"/>
                    </a:cubicBezTo>
                    <a:lnTo>
                      <a:pt x="300496" y="434978"/>
                    </a:lnTo>
                    <a:lnTo>
                      <a:pt x="324323" y="462181"/>
                    </a:lnTo>
                    <a:cubicBezTo>
                      <a:pt x="344215" y="480428"/>
                      <a:pt x="367556" y="497112"/>
                      <a:pt x="393767" y="511874"/>
                    </a:cubicBezTo>
                    <a:lnTo>
                      <a:pt x="414969" y="521211"/>
                    </a:lnTo>
                    <a:lnTo>
                      <a:pt x="395457" y="480538"/>
                    </a:lnTo>
                    <a:cubicBezTo>
                      <a:pt x="389101" y="460437"/>
                      <a:pt x="385763" y="439626"/>
                      <a:pt x="385763" y="418309"/>
                    </a:cubicBezTo>
                    <a:close/>
                    <a:moveTo>
                      <a:pt x="933921" y="333744"/>
                    </a:moveTo>
                    <a:lnTo>
                      <a:pt x="944636" y="356081"/>
                    </a:lnTo>
                    <a:cubicBezTo>
                      <a:pt x="950992" y="376181"/>
                      <a:pt x="954330" y="396993"/>
                      <a:pt x="954330" y="418309"/>
                    </a:cubicBezTo>
                    <a:cubicBezTo>
                      <a:pt x="954330" y="460942"/>
                      <a:pt x="940978" y="501556"/>
                      <a:pt x="916832" y="538497"/>
                    </a:cubicBezTo>
                    <a:lnTo>
                      <a:pt x="909861" y="546808"/>
                    </a:lnTo>
                    <a:lnTo>
                      <a:pt x="989188" y="511874"/>
                    </a:lnTo>
                    <a:cubicBezTo>
                      <a:pt x="1015398" y="497112"/>
                      <a:pt x="1038739" y="480428"/>
                      <a:pt x="1058632" y="462181"/>
                    </a:cubicBezTo>
                    <a:lnTo>
                      <a:pt x="1082458" y="434978"/>
                    </a:lnTo>
                    <a:lnTo>
                      <a:pt x="1058632" y="407775"/>
                    </a:lnTo>
                    <a:cubicBezTo>
                      <a:pt x="1038739" y="389529"/>
                      <a:pt x="1015398" y="372845"/>
                      <a:pt x="989188" y="358083"/>
                    </a:cubicBezTo>
                    <a:close/>
                    <a:moveTo>
                      <a:pt x="691477" y="286803"/>
                    </a:moveTo>
                    <a:cubicBezTo>
                      <a:pt x="615059" y="286803"/>
                      <a:pt x="543163" y="298800"/>
                      <a:pt x="480425" y="319920"/>
                    </a:cubicBezTo>
                    <a:lnTo>
                      <a:pt x="442333" y="336695"/>
                    </a:lnTo>
                    <a:lnTo>
                      <a:pt x="429150" y="363012"/>
                    </a:lnTo>
                    <a:cubicBezTo>
                      <a:pt x="423252" y="380874"/>
                      <a:pt x="420154" y="399367"/>
                      <a:pt x="420154" y="418309"/>
                    </a:cubicBezTo>
                    <a:cubicBezTo>
                      <a:pt x="420154" y="456193"/>
                      <a:pt x="432544" y="492284"/>
                      <a:pt x="454949" y="525111"/>
                    </a:cubicBezTo>
                    <a:lnTo>
                      <a:pt x="474495" y="547425"/>
                    </a:lnTo>
                    <a:lnTo>
                      <a:pt x="480425" y="550037"/>
                    </a:lnTo>
                    <a:cubicBezTo>
                      <a:pt x="543163" y="571157"/>
                      <a:pt x="615059" y="583153"/>
                      <a:pt x="691477" y="583153"/>
                    </a:cubicBezTo>
                    <a:cubicBezTo>
                      <a:pt x="729686" y="583153"/>
                      <a:pt x="766765" y="580154"/>
                      <a:pt x="802133" y="574515"/>
                    </a:cubicBezTo>
                    <a:lnTo>
                      <a:pt x="852659" y="562196"/>
                    </a:lnTo>
                    <a:lnTo>
                      <a:pt x="885142" y="525111"/>
                    </a:lnTo>
                    <a:cubicBezTo>
                      <a:pt x="907547" y="492284"/>
                      <a:pt x="919937" y="456193"/>
                      <a:pt x="919937" y="418309"/>
                    </a:cubicBezTo>
                    <a:cubicBezTo>
                      <a:pt x="919937" y="399367"/>
                      <a:pt x="916840" y="380874"/>
                      <a:pt x="910942" y="363012"/>
                    </a:cubicBezTo>
                    <a:lnTo>
                      <a:pt x="887523" y="316261"/>
                    </a:lnTo>
                    <a:lnTo>
                      <a:pt x="802133" y="295442"/>
                    </a:lnTo>
                    <a:cubicBezTo>
                      <a:pt x="766765" y="289802"/>
                      <a:pt x="729686" y="286803"/>
                      <a:pt x="691477" y="286803"/>
                    </a:cubicBezTo>
                    <a:close/>
                    <a:moveTo>
                      <a:pt x="1139260" y="205500"/>
                    </a:moveTo>
                    <a:lnTo>
                      <a:pt x="1158949" y="246544"/>
                    </a:lnTo>
                    <a:cubicBezTo>
                      <a:pt x="1165305" y="266644"/>
                      <a:pt x="1168643" y="287456"/>
                      <a:pt x="1168643" y="308772"/>
                    </a:cubicBezTo>
                    <a:cubicBezTo>
                      <a:pt x="1168643" y="351405"/>
                      <a:pt x="1155291" y="392019"/>
                      <a:pt x="1131145" y="428960"/>
                    </a:cubicBezTo>
                    <a:lnTo>
                      <a:pt x="1126097" y="434978"/>
                    </a:lnTo>
                    <a:lnTo>
                      <a:pt x="1131145" y="440996"/>
                    </a:lnTo>
                    <a:cubicBezTo>
                      <a:pt x="1155291" y="477937"/>
                      <a:pt x="1168643" y="518552"/>
                      <a:pt x="1168643" y="561184"/>
                    </a:cubicBezTo>
                    <a:lnTo>
                      <a:pt x="1159348" y="620847"/>
                    </a:lnTo>
                    <a:lnTo>
                      <a:pt x="1176015" y="612326"/>
                    </a:lnTo>
                    <a:cubicBezTo>
                      <a:pt x="1256141" y="562673"/>
                      <a:pt x="1305700" y="494077"/>
                      <a:pt x="1305700" y="418309"/>
                    </a:cubicBezTo>
                    <a:cubicBezTo>
                      <a:pt x="1305700" y="342541"/>
                      <a:pt x="1256141" y="273946"/>
                      <a:pt x="1176015" y="224293"/>
                    </a:cubicBezTo>
                    <a:close/>
                    <a:moveTo>
                      <a:pt x="257963" y="181250"/>
                    </a:moveTo>
                    <a:lnTo>
                      <a:pt x="229605" y="190788"/>
                    </a:lnTo>
                    <a:cubicBezTo>
                      <a:pt x="111827" y="240097"/>
                      <a:pt x="34391" y="323599"/>
                      <a:pt x="34391" y="418309"/>
                    </a:cubicBezTo>
                    <a:cubicBezTo>
                      <a:pt x="34391" y="513019"/>
                      <a:pt x="111827" y="596522"/>
                      <a:pt x="229605" y="645830"/>
                    </a:cubicBezTo>
                    <a:lnTo>
                      <a:pt x="235753" y="647898"/>
                    </a:lnTo>
                    <a:lnTo>
                      <a:pt x="224007" y="623413"/>
                    </a:lnTo>
                    <a:cubicBezTo>
                      <a:pt x="217651" y="603312"/>
                      <a:pt x="214313" y="582501"/>
                      <a:pt x="214313" y="561184"/>
                    </a:cubicBezTo>
                    <a:cubicBezTo>
                      <a:pt x="214313" y="518552"/>
                      <a:pt x="227665" y="477937"/>
                      <a:pt x="251811" y="440996"/>
                    </a:cubicBezTo>
                    <a:lnTo>
                      <a:pt x="256859" y="434978"/>
                    </a:lnTo>
                    <a:lnTo>
                      <a:pt x="251811" y="428960"/>
                    </a:lnTo>
                    <a:cubicBezTo>
                      <a:pt x="227665" y="392019"/>
                      <a:pt x="214313" y="351405"/>
                      <a:pt x="214313" y="308772"/>
                    </a:cubicBezTo>
                    <a:cubicBezTo>
                      <a:pt x="214313" y="266140"/>
                      <a:pt x="227665" y="225525"/>
                      <a:pt x="251811" y="188584"/>
                    </a:cubicBezTo>
                    <a:close/>
                    <a:moveTo>
                      <a:pt x="670420" y="172523"/>
                    </a:moveTo>
                    <a:lnTo>
                      <a:pt x="651875" y="177044"/>
                    </a:lnTo>
                    <a:cubicBezTo>
                      <a:pt x="589137" y="198164"/>
                      <a:pt x="535558" y="228407"/>
                      <a:pt x="495773" y="264900"/>
                    </a:cubicBezTo>
                    <a:lnTo>
                      <a:pt x="476949" y="286391"/>
                    </a:lnTo>
                    <a:lnTo>
                      <a:pt x="572227" y="262133"/>
                    </a:lnTo>
                    <a:cubicBezTo>
                      <a:pt x="610343" y="255787"/>
                      <a:pt x="650301" y="252412"/>
                      <a:pt x="691478" y="252412"/>
                    </a:cubicBezTo>
                    <a:cubicBezTo>
                      <a:pt x="732655" y="252412"/>
                      <a:pt x="772613" y="255787"/>
                      <a:pt x="810729" y="262133"/>
                    </a:cubicBezTo>
                    <a:lnTo>
                      <a:pt x="850839" y="272345"/>
                    </a:lnTo>
                    <a:lnTo>
                      <a:pt x="844319" y="264900"/>
                    </a:lnTo>
                    <a:cubicBezTo>
                      <a:pt x="812491" y="235706"/>
                      <a:pt x="771834" y="210512"/>
                      <a:pt x="724723" y="190788"/>
                    </a:cubicBezTo>
                    <a:close/>
                    <a:moveTo>
                      <a:pt x="862927" y="143928"/>
                    </a:moveTo>
                    <a:cubicBezTo>
                      <a:pt x="824718" y="143928"/>
                      <a:pt x="787640" y="146927"/>
                      <a:pt x="752271" y="152566"/>
                    </a:cubicBezTo>
                    <a:lnTo>
                      <a:pt x="731053" y="157740"/>
                    </a:lnTo>
                    <a:lnTo>
                      <a:pt x="743953" y="162271"/>
                    </a:lnTo>
                    <a:cubicBezTo>
                      <a:pt x="794723" y="184466"/>
                      <a:pt x="838538" y="212818"/>
                      <a:pt x="872838" y="245672"/>
                    </a:cubicBezTo>
                    <a:lnTo>
                      <a:pt x="907260" y="286710"/>
                    </a:lnTo>
                    <a:lnTo>
                      <a:pt x="918923" y="289679"/>
                    </a:lnTo>
                    <a:cubicBezTo>
                      <a:pt x="986534" y="313446"/>
                      <a:pt x="1044276" y="347480"/>
                      <a:pt x="1087151" y="388547"/>
                    </a:cubicBezTo>
                    <a:lnTo>
                      <a:pt x="1103331" y="407836"/>
                    </a:lnTo>
                    <a:lnTo>
                      <a:pt x="1125255" y="364069"/>
                    </a:lnTo>
                    <a:cubicBezTo>
                      <a:pt x="1131153" y="346208"/>
                      <a:pt x="1134250" y="327714"/>
                      <a:pt x="1134250" y="308772"/>
                    </a:cubicBezTo>
                    <a:cubicBezTo>
                      <a:pt x="1134250" y="270888"/>
                      <a:pt x="1121860" y="234797"/>
                      <a:pt x="1099455" y="201971"/>
                    </a:cubicBezTo>
                    <a:lnTo>
                      <a:pt x="1080962" y="180858"/>
                    </a:lnTo>
                    <a:lnTo>
                      <a:pt x="1035274" y="165490"/>
                    </a:lnTo>
                    <a:cubicBezTo>
                      <a:pt x="982302" y="151606"/>
                      <a:pt x="924061" y="143928"/>
                      <a:pt x="862927" y="143928"/>
                    </a:cubicBezTo>
                    <a:close/>
                    <a:moveTo>
                      <a:pt x="477164" y="143928"/>
                    </a:moveTo>
                    <a:cubicBezTo>
                      <a:pt x="446597" y="143928"/>
                      <a:pt x="416753" y="145848"/>
                      <a:pt x="387930" y="149503"/>
                    </a:cubicBezTo>
                    <a:lnTo>
                      <a:pt x="317608" y="163030"/>
                    </a:lnTo>
                    <a:lnTo>
                      <a:pt x="283499" y="201971"/>
                    </a:lnTo>
                    <a:cubicBezTo>
                      <a:pt x="261094" y="234797"/>
                      <a:pt x="248704" y="270888"/>
                      <a:pt x="248704" y="308772"/>
                    </a:cubicBezTo>
                    <a:cubicBezTo>
                      <a:pt x="248704" y="327714"/>
                      <a:pt x="251802" y="346208"/>
                      <a:pt x="257700" y="364069"/>
                    </a:cubicBezTo>
                    <a:lnTo>
                      <a:pt x="279624" y="407838"/>
                    </a:lnTo>
                    <a:lnTo>
                      <a:pt x="295805" y="388547"/>
                    </a:lnTo>
                    <a:cubicBezTo>
                      <a:pt x="317243" y="368013"/>
                      <a:pt x="342397" y="349238"/>
                      <a:pt x="370643" y="332626"/>
                    </a:cubicBezTo>
                    <a:lnTo>
                      <a:pt x="416917" y="311346"/>
                    </a:lnTo>
                    <a:lnTo>
                      <a:pt x="423261" y="298121"/>
                    </a:lnTo>
                    <a:cubicBezTo>
                      <a:pt x="459480" y="242710"/>
                      <a:pt x="519985" y="195564"/>
                      <a:pt x="596141" y="162271"/>
                    </a:cubicBezTo>
                    <a:lnTo>
                      <a:pt x="610138" y="157916"/>
                    </a:lnTo>
                    <a:lnTo>
                      <a:pt x="566398" y="149503"/>
                    </a:lnTo>
                    <a:cubicBezTo>
                      <a:pt x="537575" y="145848"/>
                      <a:pt x="507731" y="143928"/>
                      <a:pt x="477164" y="143928"/>
                    </a:cubicBezTo>
                    <a:close/>
                    <a:moveTo>
                      <a:pt x="691477" y="34391"/>
                    </a:moveTo>
                    <a:cubicBezTo>
                      <a:pt x="569209" y="34391"/>
                      <a:pt x="458515" y="65102"/>
                      <a:pt x="378389" y="114756"/>
                    </a:cubicBezTo>
                    <a:lnTo>
                      <a:pt x="375519" y="116911"/>
                    </a:lnTo>
                    <a:lnTo>
                      <a:pt x="381000" y="115810"/>
                    </a:lnTo>
                    <a:cubicBezTo>
                      <a:pt x="412062" y="111697"/>
                      <a:pt x="444224" y="109537"/>
                      <a:pt x="477165" y="109537"/>
                    </a:cubicBezTo>
                    <a:cubicBezTo>
                      <a:pt x="543048" y="109537"/>
                      <a:pt x="605812" y="118177"/>
                      <a:pt x="662899" y="133802"/>
                    </a:cubicBezTo>
                    <a:lnTo>
                      <a:pt x="674527" y="137886"/>
                    </a:lnTo>
                    <a:lnTo>
                      <a:pt x="721034" y="123419"/>
                    </a:lnTo>
                    <a:cubicBezTo>
                      <a:pt x="765858" y="114397"/>
                      <a:pt x="813516" y="109537"/>
                      <a:pt x="862928" y="109537"/>
                    </a:cubicBezTo>
                    <a:cubicBezTo>
                      <a:pt x="895869" y="109537"/>
                      <a:pt x="928031" y="111697"/>
                      <a:pt x="959094" y="115810"/>
                    </a:cubicBezTo>
                    <a:lnTo>
                      <a:pt x="1023083" y="128664"/>
                    </a:lnTo>
                    <a:lnTo>
                      <a:pt x="1004565" y="114756"/>
                    </a:lnTo>
                    <a:cubicBezTo>
                      <a:pt x="924439" y="65102"/>
                      <a:pt x="813746" y="34391"/>
                      <a:pt x="691477" y="34391"/>
                    </a:cubicBezTo>
                    <a:close/>
                    <a:moveTo>
                      <a:pt x="691478" y="0"/>
                    </a:moveTo>
                    <a:cubicBezTo>
                      <a:pt x="856185" y="0"/>
                      <a:pt x="1001401" y="54001"/>
                      <a:pt x="1087151" y="136135"/>
                    </a:cubicBezTo>
                    <a:lnTo>
                      <a:pt x="1100452" y="151992"/>
                    </a:lnTo>
                    <a:lnTo>
                      <a:pt x="1129716" y="162271"/>
                    </a:lnTo>
                    <a:cubicBezTo>
                      <a:pt x="1256642" y="217759"/>
                      <a:pt x="1340093" y="311728"/>
                      <a:pt x="1340093" y="418309"/>
                    </a:cubicBezTo>
                    <a:cubicBezTo>
                      <a:pt x="1340093" y="503574"/>
                      <a:pt x="1286685" y="580767"/>
                      <a:pt x="1200335" y="636644"/>
                    </a:cubicBezTo>
                    <a:lnTo>
                      <a:pt x="1136167" y="670903"/>
                    </a:lnTo>
                    <a:lnTo>
                      <a:pt x="1131145" y="681372"/>
                    </a:lnTo>
                    <a:cubicBezTo>
                      <a:pt x="1058708" y="792195"/>
                      <a:pt x="889126" y="869956"/>
                      <a:pt x="691478" y="869956"/>
                    </a:cubicBezTo>
                    <a:cubicBezTo>
                      <a:pt x="526771" y="869956"/>
                      <a:pt x="381555" y="815955"/>
                      <a:pt x="295805" y="733822"/>
                    </a:cubicBezTo>
                    <a:lnTo>
                      <a:pt x="260763" y="692045"/>
                    </a:lnTo>
                    <a:lnTo>
                      <a:pt x="210377" y="674348"/>
                    </a:lnTo>
                    <a:cubicBezTo>
                      <a:pt x="83451" y="618859"/>
                      <a:pt x="0" y="524891"/>
                      <a:pt x="0" y="418309"/>
                    </a:cubicBezTo>
                    <a:cubicBezTo>
                      <a:pt x="0" y="290412"/>
                      <a:pt x="120169" y="180676"/>
                      <a:pt x="291431" y="133802"/>
                    </a:cubicBezTo>
                    <a:lnTo>
                      <a:pt x="301310" y="131818"/>
                    </a:lnTo>
                    <a:lnTo>
                      <a:pt x="354072" y="90437"/>
                    </a:lnTo>
                    <a:cubicBezTo>
                      <a:pt x="440421" y="34561"/>
                      <a:pt x="559713" y="0"/>
                      <a:pt x="6914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sp>
        <p:nvSpPr>
          <p:cNvPr id="1028" name="テキスト ボックス 1027">
            <a:extLst>
              <a:ext uri="{FF2B5EF4-FFF2-40B4-BE49-F238E27FC236}">
                <a16:creationId xmlns:a16="http://schemas.microsoft.com/office/drawing/2014/main" id="{4310D9C8-BA8D-4CBC-9949-5A4E1BF79332}"/>
              </a:ext>
            </a:extLst>
          </p:cNvPr>
          <p:cNvSpPr txBox="1"/>
          <p:nvPr/>
        </p:nvSpPr>
        <p:spPr>
          <a:xfrm>
            <a:off x="7432328" y="4976300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出雲そば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pSp>
        <p:nvGrpSpPr>
          <p:cNvPr id="1029" name="グループ化 1028">
            <a:extLst>
              <a:ext uri="{FF2B5EF4-FFF2-40B4-BE49-F238E27FC236}">
                <a16:creationId xmlns:a16="http://schemas.microsoft.com/office/drawing/2014/main" id="{0CB9CBFC-C60A-4761-A3A5-C60D55AC00AD}"/>
              </a:ext>
            </a:extLst>
          </p:cNvPr>
          <p:cNvGrpSpPr/>
          <p:nvPr/>
        </p:nvGrpSpPr>
        <p:grpSpPr>
          <a:xfrm>
            <a:off x="7454635" y="5256145"/>
            <a:ext cx="1973639" cy="1241315"/>
            <a:chOff x="2143125" y="4914337"/>
            <a:chExt cx="2440486" cy="1534937"/>
          </a:xfrm>
        </p:grpSpPr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D0C4EEED-CD26-44E2-A6C2-30D3152597C1}"/>
                </a:ext>
              </a:extLst>
            </p:cNvPr>
            <p:cNvSpPr/>
            <p:nvPr/>
          </p:nvSpPr>
          <p:spPr>
            <a:xfrm>
              <a:off x="2166669" y="5824217"/>
              <a:ext cx="532226" cy="617786"/>
            </a:xfrm>
            <a:custGeom>
              <a:avLst/>
              <a:gdLst>
                <a:gd name="connsiteX0" fmla="*/ 0 w 544188"/>
                <a:gd name="connsiteY0" fmla="*/ 0 h 631673"/>
                <a:gd name="connsiteX1" fmla="*/ 544188 w 544188"/>
                <a:gd name="connsiteY1" fmla="*/ 464033 h 631673"/>
                <a:gd name="connsiteX2" fmla="*/ 544188 w 544188"/>
                <a:gd name="connsiteY2" fmla="*/ 631673 h 631673"/>
                <a:gd name="connsiteX3" fmla="*/ 0 w 544188"/>
                <a:gd name="connsiteY3" fmla="*/ 167640 h 631673"/>
                <a:gd name="connsiteX4" fmla="*/ 0 w 544188"/>
                <a:gd name="connsiteY4" fmla="*/ 0 h 63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188" h="631673">
                  <a:moveTo>
                    <a:pt x="0" y="0"/>
                  </a:moveTo>
                  <a:lnTo>
                    <a:pt x="544188" y="464033"/>
                  </a:lnTo>
                  <a:lnTo>
                    <a:pt x="544188" y="631673"/>
                  </a:lnTo>
                  <a:lnTo>
                    <a:pt x="0" y="167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F65CD3FE-B9B6-41E2-B395-B6617B78188C}"/>
                </a:ext>
              </a:extLst>
            </p:cNvPr>
            <p:cNvSpPr/>
            <p:nvPr/>
          </p:nvSpPr>
          <p:spPr>
            <a:xfrm>
              <a:off x="2701276" y="5782614"/>
              <a:ext cx="1774860" cy="666660"/>
            </a:xfrm>
            <a:custGeom>
              <a:avLst/>
              <a:gdLst>
                <a:gd name="connsiteX0" fmla="*/ 1814748 w 1814748"/>
                <a:gd name="connsiteY0" fmla="*/ 0 h 681642"/>
                <a:gd name="connsiteX1" fmla="*/ 1814748 w 1814748"/>
                <a:gd name="connsiteY1" fmla="*/ 167640 h 681642"/>
                <a:gd name="connsiteX2" fmla="*/ 6378 w 1814748"/>
                <a:gd name="connsiteY2" fmla="*/ 681642 h 681642"/>
                <a:gd name="connsiteX3" fmla="*/ 0 w 1814748"/>
                <a:gd name="connsiteY3" fmla="*/ 676204 h 681642"/>
                <a:gd name="connsiteX4" fmla="*/ 0 w 1814748"/>
                <a:gd name="connsiteY4" fmla="*/ 508564 h 681642"/>
                <a:gd name="connsiteX5" fmla="*/ 6378 w 1814748"/>
                <a:gd name="connsiteY5" fmla="*/ 514002 h 681642"/>
                <a:gd name="connsiteX6" fmla="*/ 1814748 w 1814748"/>
                <a:gd name="connsiteY6" fmla="*/ 0 h 681642"/>
                <a:gd name="connsiteX0" fmla="*/ 1814748 w 1814748"/>
                <a:gd name="connsiteY0" fmla="*/ 0 h 681642"/>
                <a:gd name="connsiteX1" fmla="*/ 1814748 w 1814748"/>
                <a:gd name="connsiteY1" fmla="*/ 167640 h 681642"/>
                <a:gd name="connsiteX2" fmla="*/ 6378 w 1814748"/>
                <a:gd name="connsiteY2" fmla="*/ 681642 h 681642"/>
                <a:gd name="connsiteX3" fmla="*/ 0 w 1814748"/>
                <a:gd name="connsiteY3" fmla="*/ 676204 h 681642"/>
                <a:gd name="connsiteX4" fmla="*/ 0 w 1814748"/>
                <a:gd name="connsiteY4" fmla="*/ 508564 h 681642"/>
                <a:gd name="connsiteX5" fmla="*/ 1814748 w 1814748"/>
                <a:gd name="connsiteY5" fmla="*/ 0 h 6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4748" h="681642">
                  <a:moveTo>
                    <a:pt x="1814748" y="0"/>
                  </a:moveTo>
                  <a:lnTo>
                    <a:pt x="1814748" y="167640"/>
                  </a:lnTo>
                  <a:lnTo>
                    <a:pt x="6378" y="681642"/>
                  </a:lnTo>
                  <a:lnTo>
                    <a:pt x="0" y="676204"/>
                  </a:lnTo>
                  <a:lnTo>
                    <a:pt x="0" y="508564"/>
                  </a:lnTo>
                  <a:lnTo>
                    <a:pt x="1814748" y="0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E02587E3-F020-4C95-A053-90EAE057DFED}"/>
                </a:ext>
              </a:extLst>
            </p:cNvPr>
            <p:cNvSpPr/>
            <p:nvPr/>
          </p:nvSpPr>
          <p:spPr>
            <a:xfrm>
              <a:off x="2883218" y="5794289"/>
              <a:ext cx="1538522" cy="601475"/>
            </a:xfrm>
            <a:custGeom>
              <a:avLst/>
              <a:gdLst>
                <a:gd name="connsiteX0" fmla="*/ 73994 w 1538522"/>
                <a:gd name="connsiteY0" fmla="*/ 410419 h 601475"/>
                <a:gd name="connsiteX1" fmla="*/ 71066 w 1538522"/>
                <a:gd name="connsiteY1" fmla="*/ 433247 h 601475"/>
                <a:gd name="connsiteX2" fmla="*/ 57704 w 1538522"/>
                <a:gd name="connsiteY2" fmla="*/ 585073 h 601475"/>
                <a:gd name="connsiteX3" fmla="*/ 0 w 1538522"/>
                <a:gd name="connsiteY3" fmla="*/ 601475 h 601475"/>
                <a:gd name="connsiteX4" fmla="*/ 6049 w 1538522"/>
                <a:gd name="connsiteY4" fmla="*/ 498899 h 601475"/>
                <a:gd name="connsiteX5" fmla="*/ 12945 w 1538522"/>
                <a:gd name="connsiteY5" fmla="*/ 427527 h 601475"/>
                <a:gd name="connsiteX6" fmla="*/ 241842 w 1538522"/>
                <a:gd name="connsiteY6" fmla="*/ 363381 h 601475"/>
                <a:gd name="connsiteX7" fmla="*/ 227776 w 1538522"/>
                <a:gd name="connsiteY7" fmla="*/ 388289 h 601475"/>
                <a:gd name="connsiteX8" fmla="*/ 128654 w 1538522"/>
                <a:gd name="connsiteY8" fmla="*/ 475056 h 601475"/>
                <a:gd name="connsiteX9" fmla="*/ 178305 w 1538522"/>
                <a:gd name="connsiteY9" fmla="*/ 381187 h 601475"/>
                <a:gd name="connsiteX10" fmla="*/ 402748 w 1538522"/>
                <a:gd name="connsiteY10" fmla="*/ 318289 h 601475"/>
                <a:gd name="connsiteX11" fmla="*/ 385239 w 1538522"/>
                <a:gd name="connsiteY11" fmla="*/ 425352 h 601475"/>
                <a:gd name="connsiteX12" fmla="*/ 374603 w 1538522"/>
                <a:gd name="connsiteY12" fmla="*/ 495000 h 601475"/>
                <a:gd name="connsiteX13" fmla="*/ 357654 w 1538522"/>
                <a:gd name="connsiteY13" fmla="*/ 499817 h 601475"/>
                <a:gd name="connsiteX14" fmla="*/ 359561 w 1538522"/>
                <a:gd name="connsiteY14" fmla="*/ 487271 h 601475"/>
                <a:gd name="connsiteX15" fmla="*/ 381756 w 1538522"/>
                <a:gd name="connsiteY15" fmla="*/ 349591 h 601475"/>
                <a:gd name="connsiteX16" fmla="*/ 386334 w 1538522"/>
                <a:gd name="connsiteY16" fmla="*/ 322889 h 601475"/>
                <a:gd name="connsiteX17" fmla="*/ 668542 w 1538522"/>
                <a:gd name="connsiteY17" fmla="*/ 243803 h 601475"/>
                <a:gd name="connsiteX18" fmla="*/ 632086 w 1538522"/>
                <a:gd name="connsiteY18" fmla="*/ 356898 h 601475"/>
                <a:gd name="connsiteX19" fmla="*/ 608237 w 1538522"/>
                <a:gd name="connsiteY19" fmla="*/ 428592 h 601475"/>
                <a:gd name="connsiteX20" fmla="*/ 589817 w 1538522"/>
                <a:gd name="connsiteY20" fmla="*/ 433828 h 601475"/>
                <a:gd name="connsiteX21" fmla="*/ 597785 w 1538522"/>
                <a:gd name="connsiteY21" fmla="*/ 410060 h 601475"/>
                <a:gd name="connsiteX22" fmla="*/ 649815 w 1538522"/>
                <a:gd name="connsiteY22" fmla="*/ 249051 h 601475"/>
                <a:gd name="connsiteX23" fmla="*/ 837732 w 1538522"/>
                <a:gd name="connsiteY23" fmla="*/ 196389 h 601475"/>
                <a:gd name="connsiteX24" fmla="*/ 833861 w 1538522"/>
                <a:gd name="connsiteY24" fmla="*/ 227320 h 601475"/>
                <a:gd name="connsiteX25" fmla="*/ 822846 w 1538522"/>
                <a:gd name="connsiteY25" fmla="*/ 367593 h 601475"/>
                <a:gd name="connsiteX26" fmla="*/ 755873 w 1538522"/>
                <a:gd name="connsiteY26" fmla="*/ 386629 h 601475"/>
                <a:gd name="connsiteX27" fmla="*/ 760139 w 1538522"/>
                <a:gd name="connsiteY27" fmla="*/ 291688 h 601475"/>
                <a:gd name="connsiteX28" fmla="*/ 766814 w 1538522"/>
                <a:gd name="connsiteY28" fmla="*/ 216263 h 601475"/>
                <a:gd name="connsiteX29" fmla="*/ 1044329 w 1538522"/>
                <a:gd name="connsiteY29" fmla="*/ 138493 h 601475"/>
                <a:gd name="connsiteX30" fmla="*/ 1014186 w 1538522"/>
                <a:gd name="connsiteY30" fmla="*/ 185847 h 601475"/>
                <a:gd name="connsiteX31" fmla="*/ 901482 w 1538522"/>
                <a:gd name="connsiteY31" fmla="*/ 270610 h 601475"/>
                <a:gd name="connsiteX32" fmla="*/ 967132 w 1538522"/>
                <a:gd name="connsiteY32" fmla="*/ 160126 h 601475"/>
                <a:gd name="connsiteX33" fmla="*/ 1220120 w 1538522"/>
                <a:gd name="connsiteY33" fmla="*/ 89229 h 601475"/>
                <a:gd name="connsiteX34" fmla="*/ 1197285 w 1538522"/>
                <a:gd name="connsiteY34" fmla="*/ 226694 h 601475"/>
                <a:gd name="connsiteX35" fmla="*/ 1191751 w 1538522"/>
                <a:gd name="connsiteY35" fmla="*/ 262737 h 601475"/>
                <a:gd name="connsiteX36" fmla="*/ 1172265 w 1538522"/>
                <a:gd name="connsiteY36" fmla="*/ 268276 h 601475"/>
                <a:gd name="connsiteX37" fmla="*/ 1191495 w 1538522"/>
                <a:gd name="connsiteY37" fmla="*/ 150592 h 601475"/>
                <a:gd name="connsiteX38" fmla="*/ 1201329 w 1538522"/>
                <a:gd name="connsiteY38" fmla="*/ 94495 h 601475"/>
                <a:gd name="connsiteX39" fmla="*/ 1538522 w 1538522"/>
                <a:gd name="connsiteY39" fmla="*/ 0 h 601475"/>
                <a:gd name="connsiteX40" fmla="*/ 1530461 w 1538522"/>
                <a:gd name="connsiteY40" fmla="*/ 24025 h 601475"/>
                <a:gd name="connsiteX41" fmla="*/ 1481383 w 1538522"/>
                <a:gd name="connsiteY41" fmla="*/ 163737 h 601475"/>
                <a:gd name="connsiteX42" fmla="*/ 1474626 w 1538522"/>
                <a:gd name="connsiteY42" fmla="*/ 182334 h 601475"/>
                <a:gd name="connsiteX43" fmla="*/ 1452681 w 1538522"/>
                <a:gd name="connsiteY43" fmla="*/ 188572 h 601475"/>
                <a:gd name="connsiteX44" fmla="*/ 1513467 w 1538522"/>
                <a:gd name="connsiteY44" fmla="*/ 15988 h 601475"/>
                <a:gd name="connsiteX45" fmla="*/ 1516788 w 1538522"/>
                <a:gd name="connsiteY45" fmla="*/ 6091 h 60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38522" h="601475">
                  <a:moveTo>
                    <a:pt x="73994" y="410419"/>
                  </a:moveTo>
                  <a:lnTo>
                    <a:pt x="71066" y="433247"/>
                  </a:lnTo>
                  <a:lnTo>
                    <a:pt x="57704" y="585073"/>
                  </a:lnTo>
                  <a:lnTo>
                    <a:pt x="0" y="601475"/>
                  </a:lnTo>
                  <a:lnTo>
                    <a:pt x="6049" y="498899"/>
                  </a:lnTo>
                  <a:lnTo>
                    <a:pt x="12945" y="427527"/>
                  </a:lnTo>
                  <a:close/>
                  <a:moveTo>
                    <a:pt x="241842" y="363381"/>
                  </a:moveTo>
                  <a:lnTo>
                    <a:pt x="227776" y="388289"/>
                  </a:lnTo>
                  <a:cubicBezTo>
                    <a:pt x="186399" y="454267"/>
                    <a:pt x="151362" y="487048"/>
                    <a:pt x="128654" y="475056"/>
                  </a:cubicBezTo>
                  <a:lnTo>
                    <a:pt x="178305" y="381187"/>
                  </a:lnTo>
                  <a:close/>
                  <a:moveTo>
                    <a:pt x="402748" y="318289"/>
                  </a:moveTo>
                  <a:lnTo>
                    <a:pt x="385239" y="425352"/>
                  </a:lnTo>
                  <a:lnTo>
                    <a:pt x="374603" y="495000"/>
                  </a:lnTo>
                  <a:lnTo>
                    <a:pt x="357654" y="499817"/>
                  </a:lnTo>
                  <a:lnTo>
                    <a:pt x="359561" y="487271"/>
                  </a:lnTo>
                  <a:cubicBezTo>
                    <a:pt x="367041" y="439492"/>
                    <a:pt x="374471" y="393435"/>
                    <a:pt x="381756" y="349591"/>
                  </a:cubicBezTo>
                  <a:lnTo>
                    <a:pt x="386334" y="322889"/>
                  </a:lnTo>
                  <a:close/>
                  <a:moveTo>
                    <a:pt x="668542" y="243803"/>
                  </a:moveTo>
                  <a:lnTo>
                    <a:pt x="632086" y="356898"/>
                  </a:lnTo>
                  <a:lnTo>
                    <a:pt x="608237" y="428592"/>
                  </a:lnTo>
                  <a:lnTo>
                    <a:pt x="589817" y="433828"/>
                  </a:lnTo>
                  <a:lnTo>
                    <a:pt x="597785" y="410060"/>
                  </a:lnTo>
                  <a:lnTo>
                    <a:pt x="649815" y="249051"/>
                  </a:lnTo>
                  <a:close/>
                  <a:moveTo>
                    <a:pt x="837732" y="196389"/>
                  </a:moveTo>
                  <a:lnTo>
                    <a:pt x="833861" y="227320"/>
                  </a:lnTo>
                  <a:lnTo>
                    <a:pt x="822846" y="367593"/>
                  </a:lnTo>
                  <a:lnTo>
                    <a:pt x="755873" y="386629"/>
                  </a:lnTo>
                  <a:lnTo>
                    <a:pt x="760139" y="291688"/>
                  </a:lnTo>
                  <a:lnTo>
                    <a:pt x="766814" y="216263"/>
                  </a:lnTo>
                  <a:close/>
                  <a:moveTo>
                    <a:pt x="1044329" y="138493"/>
                  </a:moveTo>
                  <a:lnTo>
                    <a:pt x="1014186" y="185847"/>
                  </a:lnTo>
                  <a:cubicBezTo>
                    <a:pt x="967831" y="251091"/>
                    <a:pt x="928041" y="283170"/>
                    <a:pt x="901482" y="270610"/>
                  </a:cubicBezTo>
                  <a:lnTo>
                    <a:pt x="967132" y="160126"/>
                  </a:lnTo>
                  <a:close/>
                  <a:moveTo>
                    <a:pt x="1220120" y="89229"/>
                  </a:moveTo>
                  <a:lnTo>
                    <a:pt x="1197285" y="226694"/>
                  </a:lnTo>
                  <a:lnTo>
                    <a:pt x="1191751" y="262737"/>
                  </a:lnTo>
                  <a:lnTo>
                    <a:pt x="1172265" y="268276"/>
                  </a:lnTo>
                  <a:lnTo>
                    <a:pt x="1191495" y="150592"/>
                  </a:lnTo>
                  <a:lnTo>
                    <a:pt x="1201329" y="94495"/>
                  </a:lnTo>
                  <a:close/>
                  <a:moveTo>
                    <a:pt x="1538522" y="0"/>
                  </a:moveTo>
                  <a:lnTo>
                    <a:pt x="1530461" y="24025"/>
                  </a:lnTo>
                  <a:cubicBezTo>
                    <a:pt x="1513886" y="71995"/>
                    <a:pt x="1497465" y="118717"/>
                    <a:pt x="1481383" y="163737"/>
                  </a:cubicBezTo>
                  <a:lnTo>
                    <a:pt x="1474626" y="182334"/>
                  </a:lnTo>
                  <a:lnTo>
                    <a:pt x="1452681" y="188572"/>
                  </a:lnTo>
                  <a:lnTo>
                    <a:pt x="1513467" y="15988"/>
                  </a:lnTo>
                  <a:lnTo>
                    <a:pt x="1516788" y="6091"/>
                  </a:lnTo>
                  <a:close/>
                </a:path>
              </a:pathLst>
            </a:custGeom>
            <a:solidFill>
              <a:srgbClr val="ED7D31">
                <a:lumMod val="50000"/>
                <a:alpha val="50000"/>
              </a:srgbClr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D4FA1320-0462-4B2B-A29F-A362AC6552EE}"/>
                </a:ext>
              </a:extLst>
            </p:cNvPr>
            <p:cNvSpPr/>
            <p:nvPr/>
          </p:nvSpPr>
          <p:spPr>
            <a:xfrm rot="503696">
              <a:off x="2248779" y="5963413"/>
              <a:ext cx="392926" cy="359026"/>
            </a:xfrm>
            <a:custGeom>
              <a:avLst/>
              <a:gdLst>
                <a:gd name="connsiteX0" fmla="*/ 378700 w 392926"/>
                <a:gd name="connsiteY0" fmla="*/ 217568 h 359026"/>
                <a:gd name="connsiteX1" fmla="*/ 392926 w 392926"/>
                <a:gd name="connsiteY1" fmla="*/ 226478 h 359026"/>
                <a:gd name="connsiteX2" fmla="*/ 375560 w 392926"/>
                <a:gd name="connsiteY2" fmla="*/ 327774 h 359026"/>
                <a:gd name="connsiteX3" fmla="*/ 369523 w 392926"/>
                <a:gd name="connsiteY3" fmla="*/ 359026 h 359026"/>
                <a:gd name="connsiteX4" fmla="*/ 355358 w 392926"/>
                <a:gd name="connsiteY4" fmla="*/ 350155 h 359026"/>
                <a:gd name="connsiteX5" fmla="*/ 373198 w 392926"/>
                <a:gd name="connsiteY5" fmla="*/ 250397 h 359026"/>
                <a:gd name="connsiteX6" fmla="*/ 154842 w 392926"/>
                <a:gd name="connsiteY6" fmla="*/ 77363 h 359026"/>
                <a:gd name="connsiteX7" fmla="*/ 168570 w 392926"/>
                <a:gd name="connsiteY7" fmla="*/ 85961 h 359026"/>
                <a:gd name="connsiteX8" fmla="*/ 168288 w 392926"/>
                <a:gd name="connsiteY8" fmla="*/ 95995 h 359026"/>
                <a:gd name="connsiteX9" fmla="*/ 166174 w 392926"/>
                <a:gd name="connsiteY9" fmla="*/ 231666 h 359026"/>
                <a:gd name="connsiteX10" fmla="*/ 150661 w 392926"/>
                <a:gd name="connsiteY10" fmla="*/ 221950 h 359026"/>
                <a:gd name="connsiteX11" fmla="*/ 31320 w 392926"/>
                <a:gd name="connsiteY11" fmla="*/ 0 h 359026"/>
                <a:gd name="connsiteX12" fmla="*/ 83105 w 392926"/>
                <a:gd name="connsiteY12" fmla="*/ 32433 h 359026"/>
                <a:gd name="connsiteX13" fmla="*/ 47798 w 392926"/>
                <a:gd name="connsiteY13" fmla="*/ 157526 h 359026"/>
                <a:gd name="connsiteX14" fmla="*/ 0 w 392926"/>
                <a:gd name="connsiteY14" fmla="*/ 127589 h 359026"/>
                <a:gd name="connsiteX15" fmla="*/ 13309 w 392926"/>
                <a:gd name="connsiteY15" fmla="*/ 79782 h 35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926" h="359026">
                  <a:moveTo>
                    <a:pt x="378700" y="217568"/>
                  </a:moveTo>
                  <a:lnTo>
                    <a:pt x="392926" y="226478"/>
                  </a:lnTo>
                  <a:lnTo>
                    <a:pt x="375560" y="327774"/>
                  </a:lnTo>
                  <a:lnTo>
                    <a:pt x="369523" y="359026"/>
                  </a:lnTo>
                  <a:lnTo>
                    <a:pt x="355358" y="350155"/>
                  </a:lnTo>
                  <a:lnTo>
                    <a:pt x="373198" y="250397"/>
                  </a:lnTo>
                  <a:close/>
                  <a:moveTo>
                    <a:pt x="154842" y="77363"/>
                  </a:moveTo>
                  <a:lnTo>
                    <a:pt x="168570" y="85961"/>
                  </a:lnTo>
                  <a:lnTo>
                    <a:pt x="168288" y="95995"/>
                  </a:lnTo>
                  <a:lnTo>
                    <a:pt x="166174" y="231666"/>
                  </a:lnTo>
                  <a:lnTo>
                    <a:pt x="150661" y="221950"/>
                  </a:lnTo>
                  <a:close/>
                  <a:moveTo>
                    <a:pt x="31320" y="0"/>
                  </a:moveTo>
                  <a:lnTo>
                    <a:pt x="83105" y="32433"/>
                  </a:lnTo>
                  <a:lnTo>
                    <a:pt x="47798" y="157526"/>
                  </a:lnTo>
                  <a:lnTo>
                    <a:pt x="0" y="127589"/>
                  </a:lnTo>
                  <a:lnTo>
                    <a:pt x="13309" y="79782"/>
                  </a:lnTo>
                  <a:close/>
                </a:path>
              </a:pathLst>
            </a:custGeom>
            <a:solidFill>
              <a:srgbClr val="ED7D31">
                <a:lumMod val="50000"/>
                <a:alpha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034" name="グループ化 1033">
              <a:extLst>
                <a:ext uri="{FF2B5EF4-FFF2-40B4-BE49-F238E27FC236}">
                  <a16:creationId xmlns:a16="http://schemas.microsoft.com/office/drawing/2014/main" id="{5B37C31C-1F85-4AFB-99C8-D816D2D3066F}"/>
                </a:ext>
              </a:extLst>
            </p:cNvPr>
            <p:cNvGrpSpPr/>
            <p:nvPr/>
          </p:nvGrpSpPr>
          <p:grpSpPr>
            <a:xfrm>
              <a:off x="2143125" y="4914337"/>
              <a:ext cx="2440486" cy="1414565"/>
              <a:chOff x="2143125" y="4914337"/>
              <a:chExt cx="2440486" cy="1414565"/>
            </a:xfrm>
          </p:grpSpPr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F32099D4-3547-4873-8470-52960F9068AB}"/>
                  </a:ext>
                </a:extLst>
              </p:cNvPr>
              <p:cNvSpPr/>
              <p:nvPr/>
            </p:nvSpPr>
            <p:spPr>
              <a:xfrm flipH="1">
                <a:off x="2143125" y="4914337"/>
                <a:ext cx="2440486" cy="1414565"/>
              </a:xfrm>
              <a:custGeom>
                <a:avLst/>
                <a:gdLst>
                  <a:gd name="connsiteX0" fmla="*/ 455420 w 2451195"/>
                  <a:gd name="connsiteY0" fmla="*/ 1303 h 1414565"/>
                  <a:gd name="connsiteX1" fmla="*/ 419811 w 2451195"/>
                  <a:gd name="connsiteY1" fmla="*/ 1828 h 1414565"/>
                  <a:gd name="connsiteX2" fmla="*/ 379740 w 2451195"/>
                  <a:gd name="connsiteY2" fmla="*/ 17913 h 1414565"/>
                  <a:gd name="connsiteX3" fmla="*/ 115468 w 2451195"/>
                  <a:gd name="connsiteY3" fmla="*/ 209700 h 1414565"/>
                  <a:gd name="connsiteX4" fmla="*/ 10709 w 2451195"/>
                  <a:gd name="connsiteY4" fmla="*/ 604475 h 1414565"/>
                  <a:gd name="connsiteX5" fmla="*/ 55327 w 2451195"/>
                  <a:gd name="connsiteY5" fmla="*/ 908711 h 1414565"/>
                  <a:gd name="connsiteX6" fmla="*/ 242242 w 2451195"/>
                  <a:gd name="connsiteY6" fmla="*/ 749738 h 1414565"/>
                  <a:gd name="connsiteX7" fmla="*/ 53141 w 2451195"/>
                  <a:gd name="connsiteY7" fmla="*/ 916438 h 1414565"/>
                  <a:gd name="connsiteX8" fmla="*/ 1861511 w 2451195"/>
                  <a:gd name="connsiteY8" fmla="*/ 1414565 h 1414565"/>
                  <a:gd name="connsiteX9" fmla="*/ 2412077 w 2451195"/>
                  <a:gd name="connsiteY9" fmla="*/ 945094 h 1414565"/>
                  <a:gd name="connsiteX10" fmla="*/ 2411067 w 2451195"/>
                  <a:gd name="connsiteY10" fmla="*/ 944807 h 1414565"/>
                  <a:gd name="connsiteX11" fmla="*/ 2451195 w 2451195"/>
                  <a:gd name="connsiteY11" fmla="*/ 910678 h 1414565"/>
                  <a:gd name="connsiteX12" fmla="*/ 2445000 w 2451195"/>
                  <a:gd name="connsiteY12" fmla="*/ 781319 h 1414565"/>
                  <a:gd name="connsiteX13" fmla="*/ 2268345 w 2451195"/>
                  <a:gd name="connsiteY13" fmla="*/ 499071 h 1414565"/>
                  <a:gd name="connsiteX14" fmla="*/ 2263836 w 2451195"/>
                  <a:gd name="connsiteY14" fmla="*/ 499137 h 1414565"/>
                  <a:gd name="connsiteX15" fmla="*/ 2263870 w 2451195"/>
                  <a:gd name="connsiteY15" fmla="*/ 499038 h 1414565"/>
                  <a:gd name="connsiteX16" fmla="*/ 499320 w 2451195"/>
                  <a:gd name="connsiteY16" fmla="*/ 18081 h 1414565"/>
                  <a:gd name="connsiteX17" fmla="*/ 486804 w 2451195"/>
                  <a:gd name="connsiteY17" fmla="*/ 10719 h 1414565"/>
                  <a:gd name="connsiteX18" fmla="*/ 455420 w 2451195"/>
                  <a:gd name="connsiteY18" fmla="*/ 1303 h 1414565"/>
                  <a:gd name="connsiteX0" fmla="*/ 455420 w 2451195"/>
                  <a:gd name="connsiteY0" fmla="*/ 1303 h 1414565"/>
                  <a:gd name="connsiteX1" fmla="*/ 419811 w 2451195"/>
                  <a:gd name="connsiteY1" fmla="*/ 1828 h 1414565"/>
                  <a:gd name="connsiteX2" fmla="*/ 379740 w 2451195"/>
                  <a:gd name="connsiteY2" fmla="*/ 17913 h 1414565"/>
                  <a:gd name="connsiteX3" fmla="*/ 115468 w 2451195"/>
                  <a:gd name="connsiteY3" fmla="*/ 209700 h 1414565"/>
                  <a:gd name="connsiteX4" fmla="*/ 10709 w 2451195"/>
                  <a:gd name="connsiteY4" fmla="*/ 604475 h 1414565"/>
                  <a:gd name="connsiteX5" fmla="*/ 55327 w 2451195"/>
                  <a:gd name="connsiteY5" fmla="*/ 908711 h 1414565"/>
                  <a:gd name="connsiteX6" fmla="*/ 53141 w 2451195"/>
                  <a:gd name="connsiteY6" fmla="*/ 916438 h 1414565"/>
                  <a:gd name="connsiteX7" fmla="*/ 1861511 w 2451195"/>
                  <a:gd name="connsiteY7" fmla="*/ 1414565 h 1414565"/>
                  <a:gd name="connsiteX8" fmla="*/ 2412077 w 2451195"/>
                  <a:gd name="connsiteY8" fmla="*/ 945094 h 1414565"/>
                  <a:gd name="connsiteX9" fmla="*/ 2411067 w 2451195"/>
                  <a:gd name="connsiteY9" fmla="*/ 944807 h 1414565"/>
                  <a:gd name="connsiteX10" fmla="*/ 2451195 w 2451195"/>
                  <a:gd name="connsiteY10" fmla="*/ 910678 h 1414565"/>
                  <a:gd name="connsiteX11" fmla="*/ 2445000 w 2451195"/>
                  <a:gd name="connsiteY11" fmla="*/ 781319 h 1414565"/>
                  <a:gd name="connsiteX12" fmla="*/ 2268345 w 2451195"/>
                  <a:gd name="connsiteY12" fmla="*/ 499071 h 1414565"/>
                  <a:gd name="connsiteX13" fmla="*/ 2263836 w 2451195"/>
                  <a:gd name="connsiteY13" fmla="*/ 499137 h 1414565"/>
                  <a:gd name="connsiteX14" fmla="*/ 2263870 w 2451195"/>
                  <a:gd name="connsiteY14" fmla="*/ 499038 h 1414565"/>
                  <a:gd name="connsiteX15" fmla="*/ 499320 w 2451195"/>
                  <a:gd name="connsiteY15" fmla="*/ 18081 h 1414565"/>
                  <a:gd name="connsiteX16" fmla="*/ 486804 w 2451195"/>
                  <a:gd name="connsiteY16" fmla="*/ 10719 h 1414565"/>
                  <a:gd name="connsiteX17" fmla="*/ 455420 w 2451195"/>
                  <a:gd name="connsiteY17" fmla="*/ 1303 h 1414565"/>
                  <a:gd name="connsiteX0" fmla="*/ 554002 w 2549777"/>
                  <a:gd name="connsiteY0" fmla="*/ 1303 h 1414565"/>
                  <a:gd name="connsiteX1" fmla="*/ 518393 w 2549777"/>
                  <a:gd name="connsiteY1" fmla="*/ 1828 h 1414565"/>
                  <a:gd name="connsiteX2" fmla="*/ 478322 w 2549777"/>
                  <a:gd name="connsiteY2" fmla="*/ 17913 h 1414565"/>
                  <a:gd name="connsiteX3" fmla="*/ 214050 w 2549777"/>
                  <a:gd name="connsiteY3" fmla="*/ 209700 h 1414565"/>
                  <a:gd name="connsiteX4" fmla="*/ 109291 w 2549777"/>
                  <a:gd name="connsiteY4" fmla="*/ 604475 h 1414565"/>
                  <a:gd name="connsiteX5" fmla="*/ 151723 w 2549777"/>
                  <a:gd name="connsiteY5" fmla="*/ 916438 h 1414565"/>
                  <a:gd name="connsiteX6" fmla="*/ 1960093 w 2549777"/>
                  <a:gd name="connsiteY6" fmla="*/ 1414565 h 1414565"/>
                  <a:gd name="connsiteX7" fmla="*/ 2510659 w 2549777"/>
                  <a:gd name="connsiteY7" fmla="*/ 945094 h 1414565"/>
                  <a:gd name="connsiteX8" fmla="*/ 2509649 w 2549777"/>
                  <a:gd name="connsiteY8" fmla="*/ 944807 h 1414565"/>
                  <a:gd name="connsiteX9" fmla="*/ 2549777 w 2549777"/>
                  <a:gd name="connsiteY9" fmla="*/ 910678 h 1414565"/>
                  <a:gd name="connsiteX10" fmla="*/ 2543582 w 2549777"/>
                  <a:gd name="connsiteY10" fmla="*/ 781319 h 1414565"/>
                  <a:gd name="connsiteX11" fmla="*/ 2366927 w 2549777"/>
                  <a:gd name="connsiteY11" fmla="*/ 499071 h 1414565"/>
                  <a:gd name="connsiteX12" fmla="*/ 2362418 w 2549777"/>
                  <a:gd name="connsiteY12" fmla="*/ 499137 h 1414565"/>
                  <a:gd name="connsiteX13" fmla="*/ 2362452 w 2549777"/>
                  <a:gd name="connsiteY13" fmla="*/ 499038 h 1414565"/>
                  <a:gd name="connsiteX14" fmla="*/ 597902 w 2549777"/>
                  <a:gd name="connsiteY14" fmla="*/ 18081 h 1414565"/>
                  <a:gd name="connsiteX15" fmla="*/ 585386 w 2549777"/>
                  <a:gd name="connsiteY15" fmla="*/ 10719 h 1414565"/>
                  <a:gd name="connsiteX16" fmla="*/ 554002 w 2549777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88611 w 2440486"/>
                  <a:gd name="connsiteY14" fmla="*/ 18081 h 1414565"/>
                  <a:gd name="connsiteX15" fmla="*/ 476095 w 2440486"/>
                  <a:gd name="connsiteY15" fmla="*/ 10719 h 1414565"/>
                  <a:gd name="connsiteX16" fmla="*/ 444711 w 2440486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88611 w 2440486"/>
                  <a:gd name="connsiteY14" fmla="*/ 18081 h 1414565"/>
                  <a:gd name="connsiteX15" fmla="*/ 476095 w 2440486"/>
                  <a:gd name="connsiteY15" fmla="*/ 10719 h 1414565"/>
                  <a:gd name="connsiteX16" fmla="*/ 444711 w 2440486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76095 w 2440486"/>
                  <a:gd name="connsiteY14" fmla="*/ 10719 h 1414565"/>
                  <a:gd name="connsiteX15" fmla="*/ 444711 w 2440486"/>
                  <a:gd name="connsiteY15" fmla="*/ 1303 h 14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40486" h="1414565">
                    <a:moveTo>
                      <a:pt x="444711" y="1303"/>
                    </a:moveTo>
                    <a:cubicBezTo>
                      <a:pt x="432727" y="-572"/>
                      <a:pt x="420779" y="-447"/>
                      <a:pt x="409102" y="1828"/>
                    </a:cubicBezTo>
                    <a:cubicBezTo>
                      <a:pt x="395756" y="4427"/>
                      <a:pt x="382343" y="9729"/>
                      <a:pt x="369031" y="17913"/>
                    </a:cubicBezTo>
                    <a:cubicBezTo>
                      <a:pt x="292581" y="64909"/>
                      <a:pt x="181209" y="162704"/>
                      <a:pt x="104759" y="209700"/>
                    </a:cubicBezTo>
                    <a:cubicBezTo>
                      <a:pt x="1436" y="303743"/>
                      <a:pt x="10388" y="486685"/>
                      <a:pt x="0" y="604475"/>
                    </a:cubicBezTo>
                    <a:lnTo>
                      <a:pt x="42432" y="916438"/>
                    </a:lnTo>
                    <a:lnTo>
                      <a:pt x="1850802" y="1414565"/>
                    </a:lnTo>
                    <a:lnTo>
                      <a:pt x="2401368" y="945094"/>
                    </a:lnTo>
                    <a:lnTo>
                      <a:pt x="2400358" y="944807"/>
                    </a:lnTo>
                    <a:lnTo>
                      <a:pt x="2440486" y="910678"/>
                    </a:lnTo>
                    <a:lnTo>
                      <a:pt x="2434291" y="781319"/>
                    </a:lnTo>
                    <a:cubicBezTo>
                      <a:pt x="2427181" y="623322"/>
                      <a:pt x="2341523" y="512194"/>
                      <a:pt x="2257636" y="499071"/>
                    </a:cubicBezTo>
                    <a:lnTo>
                      <a:pt x="2253127" y="499137"/>
                    </a:lnTo>
                    <a:cubicBezTo>
                      <a:pt x="2253138" y="499104"/>
                      <a:pt x="2253150" y="499071"/>
                      <a:pt x="2253161" y="499038"/>
                    </a:cubicBezTo>
                    <a:lnTo>
                      <a:pt x="476095" y="10719"/>
                    </a:lnTo>
                    <a:cubicBezTo>
                      <a:pt x="465710" y="6115"/>
                      <a:pt x="455197" y="2944"/>
                      <a:pt x="444711" y="1303"/>
                    </a:cubicBezTo>
                    <a:close/>
                  </a:path>
                </a:pathLst>
              </a:custGeom>
              <a:solidFill>
                <a:srgbClr val="FF99CC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A8FCB1DD-726C-42EF-97B0-4899F9D4CF9D}"/>
                  </a:ext>
                </a:extLst>
              </p:cNvPr>
              <p:cNvSpPr/>
              <p:nvPr/>
            </p:nvSpPr>
            <p:spPr>
              <a:xfrm flipH="1">
                <a:off x="2143125" y="5411386"/>
                <a:ext cx="614244" cy="908711"/>
              </a:xfrm>
              <a:custGeom>
                <a:avLst/>
                <a:gdLst>
                  <a:gd name="connsiteX0" fmla="*/ 441559 w 622028"/>
                  <a:gd name="connsiteY0" fmla="*/ 1307 h 911090"/>
                  <a:gd name="connsiteX1" fmla="*/ 406414 w 622028"/>
                  <a:gd name="connsiteY1" fmla="*/ 1833 h 911090"/>
                  <a:gd name="connsiteX2" fmla="*/ 366865 w 622028"/>
                  <a:gd name="connsiteY2" fmla="*/ 17960 h 911090"/>
                  <a:gd name="connsiteX3" fmla="*/ 140504 w 622028"/>
                  <a:gd name="connsiteY3" fmla="*/ 159316 h 911090"/>
                  <a:gd name="connsiteX4" fmla="*/ 8907 w 622028"/>
                  <a:gd name="connsiteY4" fmla="*/ 663356 h 911090"/>
                  <a:gd name="connsiteX5" fmla="*/ 46677 w 622028"/>
                  <a:gd name="connsiteY5" fmla="*/ 911090 h 911090"/>
                  <a:gd name="connsiteX6" fmla="*/ 622028 w 622028"/>
                  <a:gd name="connsiteY6" fmla="*/ 413992 h 911090"/>
                  <a:gd name="connsiteX7" fmla="*/ 620864 w 622028"/>
                  <a:gd name="connsiteY7" fmla="*/ 391097 h 911090"/>
                  <a:gd name="connsiteX8" fmla="*/ 615914 w 622028"/>
                  <a:gd name="connsiteY8" fmla="*/ 284294 h 911090"/>
                  <a:gd name="connsiteX9" fmla="*/ 441559 w 622028"/>
                  <a:gd name="connsiteY9" fmla="*/ 1307 h 911090"/>
                  <a:gd name="connsiteX0" fmla="*/ 445471 w 625940"/>
                  <a:gd name="connsiteY0" fmla="*/ 1307 h 911090"/>
                  <a:gd name="connsiteX1" fmla="*/ 410326 w 625940"/>
                  <a:gd name="connsiteY1" fmla="*/ 1833 h 911090"/>
                  <a:gd name="connsiteX2" fmla="*/ 370777 w 625940"/>
                  <a:gd name="connsiteY2" fmla="*/ 17960 h 911090"/>
                  <a:gd name="connsiteX3" fmla="*/ 113080 w 625940"/>
                  <a:gd name="connsiteY3" fmla="*/ 232532 h 911090"/>
                  <a:gd name="connsiteX4" fmla="*/ 12819 w 625940"/>
                  <a:gd name="connsiteY4" fmla="*/ 663356 h 911090"/>
                  <a:gd name="connsiteX5" fmla="*/ 50589 w 625940"/>
                  <a:gd name="connsiteY5" fmla="*/ 911090 h 911090"/>
                  <a:gd name="connsiteX6" fmla="*/ 625940 w 625940"/>
                  <a:gd name="connsiteY6" fmla="*/ 413992 h 911090"/>
                  <a:gd name="connsiteX7" fmla="*/ 624776 w 625940"/>
                  <a:gd name="connsiteY7" fmla="*/ 391097 h 911090"/>
                  <a:gd name="connsiteX8" fmla="*/ 619826 w 625940"/>
                  <a:gd name="connsiteY8" fmla="*/ 284294 h 911090"/>
                  <a:gd name="connsiteX9" fmla="*/ 445471 w 625940"/>
                  <a:gd name="connsiteY9" fmla="*/ 1307 h 911090"/>
                  <a:gd name="connsiteX0" fmla="*/ 445012 w 625481"/>
                  <a:gd name="connsiteY0" fmla="*/ 1307 h 911090"/>
                  <a:gd name="connsiteX1" fmla="*/ 409867 w 625481"/>
                  <a:gd name="connsiteY1" fmla="*/ 1833 h 911090"/>
                  <a:gd name="connsiteX2" fmla="*/ 370318 w 625481"/>
                  <a:gd name="connsiteY2" fmla="*/ 17960 h 911090"/>
                  <a:gd name="connsiteX3" fmla="*/ 112621 w 625481"/>
                  <a:gd name="connsiteY3" fmla="*/ 232532 h 911090"/>
                  <a:gd name="connsiteX4" fmla="*/ 12360 w 625481"/>
                  <a:gd name="connsiteY4" fmla="*/ 663356 h 911090"/>
                  <a:gd name="connsiteX5" fmla="*/ 50130 w 625481"/>
                  <a:gd name="connsiteY5" fmla="*/ 911090 h 911090"/>
                  <a:gd name="connsiteX6" fmla="*/ 625481 w 625481"/>
                  <a:gd name="connsiteY6" fmla="*/ 413992 h 911090"/>
                  <a:gd name="connsiteX7" fmla="*/ 624317 w 625481"/>
                  <a:gd name="connsiteY7" fmla="*/ 391097 h 911090"/>
                  <a:gd name="connsiteX8" fmla="*/ 619367 w 625481"/>
                  <a:gd name="connsiteY8" fmla="*/ 284294 h 911090"/>
                  <a:gd name="connsiteX9" fmla="*/ 445012 w 625481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24831 w 625995"/>
                  <a:gd name="connsiteY7" fmla="*/ 391097 h 911090"/>
                  <a:gd name="connsiteX8" fmla="*/ 619881 w 625995"/>
                  <a:gd name="connsiteY8" fmla="*/ 284294 h 911090"/>
                  <a:gd name="connsiteX9" fmla="*/ 445526 w 625995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24831 w 625995"/>
                  <a:gd name="connsiteY7" fmla="*/ 391097 h 911090"/>
                  <a:gd name="connsiteX8" fmla="*/ 619881 w 625995"/>
                  <a:gd name="connsiteY8" fmla="*/ 284294 h 911090"/>
                  <a:gd name="connsiteX9" fmla="*/ 445526 w 625995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19881 w 625995"/>
                  <a:gd name="connsiteY7" fmla="*/ 284294 h 911090"/>
                  <a:gd name="connsiteX8" fmla="*/ 445526 w 625995"/>
                  <a:gd name="connsiteY8" fmla="*/ 1307 h 911090"/>
                  <a:gd name="connsiteX0" fmla="*/ 450794 w 631263"/>
                  <a:gd name="connsiteY0" fmla="*/ 1307 h 911090"/>
                  <a:gd name="connsiteX1" fmla="*/ 415649 w 631263"/>
                  <a:gd name="connsiteY1" fmla="*/ 1833 h 911090"/>
                  <a:gd name="connsiteX2" fmla="*/ 376100 w 631263"/>
                  <a:gd name="connsiteY2" fmla="*/ 17960 h 911090"/>
                  <a:gd name="connsiteX3" fmla="*/ 115270 w 631263"/>
                  <a:gd name="connsiteY3" fmla="*/ 210249 h 911090"/>
                  <a:gd name="connsiteX4" fmla="*/ 11875 w 631263"/>
                  <a:gd name="connsiteY4" fmla="*/ 606057 h 911090"/>
                  <a:gd name="connsiteX5" fmla="*/ 55912 w 631263"/>
                  <a:gd name="connsiteY5" fmla="*/ 911090 h 911090"/>
                  <a:gd name="connsiteX6" fmla="*/ 631263 w 631263"/>
                  <a:gd name="connsiteY6" fmla="*/ 413992 h 911090"/>
                  <a:gd name="connsiteX7" fmla="*/ 625149 w 631263"/>
                  <a:gd name="connsiteY7" fmla="*/ 284294 h 911090"/>
                  <a:gd name="connsiteX8" fmla="*/ 450794 w 631263"/>
                  <a:gd name="connsiteY8" fmla="*/ 1307 h 911090"/>
                  <a:gd name="connsiteX0" fmla="*/ 449489 w 629958"/>
                  <a:gd name="connsiteY0" fmla="*/ 1307 h 911090"/>
                  <a:gd name="connsiteX1" fmla="*/ 414344 w 629958"/>
                  <a:gd name="connsiteY1" fmla="*/ 1833 h 911090"/>
                  <a:gd name="connsiteX2" fmla="*/ 374795 w 629958"/>
                  <a:gd name="connsiteY2" fmla="*/ 17960 h 911090"/>
                  <a:gd name="connsiteX3" fmla="*/ 113965 w 629958"/>
                  <a:gd name="connsiteY3" fmla="*/ 210249 h 911090"/>
                  <a:gd name="connsiteX4" fmla="*/ 10570 w 629958"/>
                  <a:gd name="connsiteY4" fmla="*/ 606057 h 911090"/>
                  <a:gd name="connsiteX5" fmla="*/ 54607 w 629958"/>
                  <a:gd name="connsiteY5" fmla="*/ 911090 h 911090"/>
                  <a:gd name="connsiteX6" fmla="*/ 629958 w 629958"/>
                  <a:gd name="connsiteY6" fmla="*/ 413992 h 911090"/>
                  <a:gd name="connsiteX7" fmla="*/ 623844 w 629958"/>
                  <a:gd name="connsiteY7" fmla="*/ 284294 h 911090"/>
                  <a:gd name="connsiteX8" fmla="*/ 449489 w 629958"/>
                  <a:gd name="connsiteY8" fmla="*/ 1307 h 911090"/>
                  <a:gd name="connsiteX0" fmla="*/ 442894 w 623363"/>
                  <a:gd name="connsiteY0" fmla="*/ 1307 h 911090"/>
                  <a:gd name="connsiteX1" fmla="*/ 407749 w 623363"/>
                  <a:gd name="connsiteY1" fmla="*/ 1833 h 911090"/>
                  <a:gd name="connsiteX2" fmla="*/ 368200 w 623363"/>
                  <a:gd name="connsiteY2" fmla="*/ 17960 h 911090"/>
                  <a:gd name="connsiteX3" fmla="*/ 107370 w 623363"/>
                  <a:gd name="connsiteY3" fmla="*/ 210249 h 911090"/>
                  <a:gd name="connsiteX4" fmla="*/ 3975 w 623363"/>
                  <a:gd name="connsiteY4" fmla="*/ 606057 h 911090"/>
                  <a:gd name="connsiteX5" fmla="*/ 48012 w 623363"/>
                  <a:gd name="connsiteY5" fmla="*/ 911090 h 911090"/>
                  <a:gd name="connsiteX6" fmla="*/ 623363 w 623363"/>
                  <a:gd name="connsiteY6" fmla="*/ 413992 h 911090"/>
                  <a:gd name="connsiteX7" fmla="*/ 617249 w 623363"/>
                  <a:gd name="connsiteY7" fmla="*/ 284294 h 911090"/>
                  <a:gd name="connsiteX8" fmla="*/ 442894 w 623363"/>
                  <a:gd name="connsiteY8" fmla="*/ 1307 h 911090"/>
                  <a:gd name="connsiteX0" fmla="*/ 430641 w 611110"/>
                  <a:gd name="connsiteY0" fmla="*/ 1307 h 911090"/>
                  <a:gd name="connsiteX1" fmla="*/ 395496 w 611110"/>
                  <a:gd name="connsiteY1" fmla="*/ 1833 h 911090"/>
                  <a:gd name="connsiteX2" fmla="*/ 355947 w 611110"/>
                  <a:gd name="connsiteY2" fmla="*/ 17960 h 911090"/>
                  <a:gd name="connsiteX3" fmla="*/ 95117 w 611110"/>
                  <a:gd name="connsiteY3" fmla="*/ 210249 h 911090"/>
                  <a:gd name="connsiteX4" fmla="*/ 5823 w 611110"/>
                  <a:gd name="connsiteY4" fmla="*/ 603670 h 911090"/>
                  <a:gd name="connsiteX5" fmla="*/ 35759 w 611110"/>
                  <a:gd name="connsiteY5" fmla="*/ 911090 h 911090"/>
                  <a:gd name="connsiteX6" fmla="*/ 611110 w 611110"/>
                  <a:gd name="connsiteY6" fmla="*/ 413992 h 911090"/>
                  <a:gd name="connsiteX7" fmla="*/ 604996 w 611110"/>
                  <a:gd name="connsiteY7" fmla="*/ 284294 h 911090"/>
                  <a:gd name="connsiteX8" fmla="*/ 430641 w 611110"/>
                  <a:gd name="connsiteY8" fmla="*/ 1307 h 911090"/>
                  <a:gd name="connsiteX0" fmla="*/ 427661 w 608130"/>
                  <a:gd name="connsiteY0" fmla="*/ 1307 h 911090"/>
                  <a:gd name="connsiteX1" fmla="*/ 392516 w 608130"/>
                  <a:gd name="connsiteY1" fmla="*/ 1833 h 911090"/>
                  <a:gd name="connsiteX2" fmla="*/ 352967 w 608130"/>
                  <a:gd name="connsiteY2" fmla="*/ 17960 h 911090"/>
                  <a:gd name="connsiteX3" fmla="*/ 92137 w 608130"/>
                  <a:gd name="connsiteY3" fmla="*/ 210249 h 911090"/>
                  <a:gd name="connsiteX4" fmla="*/ 2843 w 608130"/>
                  <a:gd name="connsiteY4" fmla="*/ 603670 h 911090"/>
                  <a:gd name="connsiteX5" fmla="*/ 32779 w 608130"/>
                  <a:gd name="connsiteY5" fmla="*/ 911090 h 911090"/>
                  <a:gd name="connsiteX6" fmla="*/ 608130 w 608130"/>
                  <a:gd name="connsiteY6" fmla="*/ 413992 h 911090"/>
                  <a:gd name="connsiteX7" fmla="*/ 602016 w 608130"/>
                  <a:gd name="connsiteY7" fmla="*/ 284294 h 911090"/>
                  <a:gd name="connsiteX8" fmla="*/ 427661 w 608130"/>
                  <a:gd name="connsiteY8" fmla="*/ 1307 h 911090"/>
                  <a:gd name="connsiteX0" fmla="*/ 418208 w 598677"/>
                  <a:gd name="connsiteY0" fmla="*/ 1307 h 911090"/>
                  <a:gd name="connsiteX1" fmla="*/ 383063 w 598677"/>
                  <a:gd name="connsiteY1" fmla="*/ 1833 h 911090"/>
                  <a:gd name="connsiteX2" fmla="*/ 343514 w 598677"/>
                  <a:gd name="connsiteY2" fmla="*/ 17960 h 911090"/>
                  <a:gd name="connsiteX3" fmla="*/ 82684 w 598677"/>
                  <a:gd name="connsiteY3" fmla="*/ 210249 h 911090"/>
                  <a:gd name="connsiteX4" fmla="*/ 5141 w 598677"/>
                  <a:gd name="connsiteY4" fmla="*/ 601283 h 911090"/>
                  <a:gd name="connsiteX5" fmla="*/ 23326 w 598677"/>
                  <a:gd name="connsiteY5" fmla="*/ 911090 h 911090"/>
                  <a:gd name="connsiteX6" fmla="*/ 598677 w 598677"/>
                  <a:gd name="connsiteY6" fmla="*/ 413992 h 911090"/>
                  <a:gd name="connsiteX7" fmla="*/ 592563 w 598677"/>
                  <a:gd name="connsiteY7" fmla="*/ 284294 h 911090"/>
                  <a:gd name="connsiteX8" fmla="*/ 418208 w 598677"/>
                  <a:gd name="connsiteY8" fmla="*/ 1307 h 911090"/>
                  <a:gd name="connsiteX0" fmla="*/ 420295 w 600764"/>
                  <a:gd name="connsiteY0" fmla="*/ 1307 h 911090"/>
                  <a:gd name="connsiteX1" fmla="*/ 385150 w 600764"/>
                  <a:gd name="connsiteY1" fmla="*/ 1833 h 911090"/>
                  <a:gd name="connsiteX2" fmla="*/ 345601 w 600764"/>
                  <a:gd name="connsiteY2" fmla="*/ 17960 h 911090"/>
                  <a:gd name="connsiteX3" fmla="*/ 84771 w 600764"/>
                  <a:gd name="connsiteY3" fmla="*/ 210249 h 911090"/>
                  <a:gd name="connsiteX4" fmla="*/ 7228 w 600764"/>
                  <a:gd name="connsiteY4" fmla="*/ 601283 h 911090"/>
                  <a:gd name="connsiteX5" fmla="*/ 25413 w 600764"/>
                  <a:gd name="connsiteY5" fmla="*/ 911090 h 911090"/>
                  <a:gd name="connsiteX6" fmla="*/ 600764 w 600764"/>
                  <a:gd name="connsiteY6" fmla="*/ 413992 h 911090"/>
                  <a:gd name="connsiteX7" fmla="*/ 594650 w 600764"/>
                  <a:gd name="connsiteY7" fmla="*/ 284294 h 911090"/>
                  <a:gd name="connsiteX8" fmla="*/ 420295 w 600764"/>
                  <a:gd name="connsiteY8" fmla="*/ 1307 h 911090"/>
                  <a:gd name="connsiteX0" fmla="*/ 425776 w 606245"/>
                  <a:gd name="connsiteY0" fmla="*/ 1307 h 911090"/>
                  <a:gd name="connsiteX1" fmla="*/ 390631 w 606245"/>
                  <a:gd name="connsiteY1" fmla="*/ 1833 h 911090"/>
                  <a:gd name="connsiteX2" fmla="*/ 351082 w 606245"/>
                  <a:gd name="connsiteY2" fmla="*/ 17960 h 911090"/>
                  <a:gd name="connsiteX3" fmla="*/ 90252 w 606245"/>
                  <a:gd name="connsiteY3" fmla="*/ 210249 h 911090"/>
                  <a:gd name="connsiteX4" fmla="*/ 5659 w 606245"/>
                  <a:gd name="connsiteY4" fmla="*/ 601283 h 911090"/>
                  <a:gd name="connsiteX5" fmla="*/ 30894 w 606245"/>
                  <a:gd name="connsiteY5" fmla="*/ 911090 h 911090"/>
                  <a:gd name="connsiteX6" fmla="*/ 606245 w 606245"/>
                  <a:gd name="connsiteY6" fmla="*/ 413992 h 911090"/>
                  <a:gd name="connsiteX7" fmla="*/ 600131 w 606245"/>
                  <a:gd name="connsiteY7" fmla="*/ 284294 h 911090"/>
                  <a:gd name="connsiteX8" fmla="*/ 425776 w 606245"/>
                  <a:gd name="connsiteY8" fmla="*/ 1307 h 91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245" h="911090">
                    <a:moveTo>
                      <a:pt x="425776" y="1307"/>
                    </a:moveTo>
                    <a:cubicBezTo>
                      <a:pt x="413948" y="-573"/>
                      <a:pt x="402156" y="-448"/>
                      <a:pt x="390631" y="1833"/>
                    </a:cubicBezTo>
                    <a:cubicBezTo>
                      <a:pt x="377459" y="4439"/>
                      <a:pt x="364221" y="9755"/>
                      <a:pt x="351082" y="17960"/>
                    </a:cubicBezTo>
                    <a:cubicBezTo>
                      <a:pt x="275628" y="65079"/>
                      <a:pt x="165706" y="163130"/>
                      <a:pt x="90252" y="210249"/>
                    </a:cubicBezTo>
                    <a:cubicBezTo>
                      <a:pt x="-11726" y="304538"/>
                      <a:pt x="-4839" y="445054"/>
                      <a:pt x="5659" y="601283"/>
                    </a:cubicBezTo>
                    <a:cubicBezTo>
                      <a:pt x="16157" y="757512"/>
                      <a:pt x="16215" y="809412"/>
                      <a:pt x="30894" y="911090"/>
                    </a:cubicBezTo>
                    <a:lnTo>
                      <a:pt x="606245" y="413992"/>
                    </a:lnTo>
                    <a:lnTo>
                      <a:pt x="600131" y="284294"/>
                    </a:lnTo>
                    <a:cubicBezTo>
                      <a:pt x="593113" y="125883"/>
                      <a:pt x="508571" y="14465"/>
                      <a:pt x="425776" y="1307"/>
                    </a:cubicBezTo>
                    <a:close/>
                  </a:path>
                </a:pathLst>
              </a:custGeom>
              <a:solidFill>
                <a:srgbClr val="FF99CC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CB9C2AC6-997C-4913-9571-056EBB8A71DC}"/>
                  </a:ext>
                </a:extLst>
              </p:cNvPr>
              <p:cNvSpPr/>
              <p:nvPr/>
            </p:nvSpPr>
            <p:spPr>
              <a:xfrm flipH="1">
                <a:off x="2176985" y="5478248"/>
                <a:ext cx="519803" cy="788714"/>
              </a:xfrm>
              <a:custGeom>
                <a:avLst/>
                <a:gdLst>
                  <a:gd name="connsiteX0" fmla="*/ 387389 w 542118"/>
                  <a:gd name="connsiteY0" fmla="*/ 1219 h 794439"/>
                  <a:gd name="connsiteX1" fmla="*/ 357099 w 542118"/>
                  <a:gd name="connsiteY1" fmla="*/ 1710 h 794439"/>
                  <a:gd name="connsiteX2" fmla="*/ 323014 w 542118"/>
                  <a:gd name="connsiteY2" fmla="*/ 16750 h 794439"/>
                  <a:gd name="connsiteX3" fmla="*/ 98220 w 542118"/>
                  <a:gd name="connsiteY3" fmla="*/ 196086 h 794439"/>
                  <a:gd name="connsiteX4" fmla="*/ 9110 w 542118"/>
                  <a:gd name="connsiteY4" fmla="*/ 565230 h 794439"/>
                  <a:gd name="connsiteX5" fmla="*/ 39347 w 542118"/>
                  <a:gd name="connsiteY5" fmla="*/ 787313 h 794439"/>
                  <a:gd name="connsiteX6" fmla="*/ 40228 w 542118"/>
                  <a:gd name="connsiteY6" fmla="*/ 794439 h 794439"/>
                  <a:gd name="connsiteX7" fmla="*/ 542118 w 542118"/>
                  <a:gd name="connsiteY7" fmla="*/ 367575 h 794439"/>
                  <a:gd name="connsiteX8" fmla="*/ 537656 w 542118"/>
                  <a:gd name="connsiteY8" fmla="*/ 265143 h 794439"/>
                  <a:gd name="connsiteX9" fmla="*/ 387389 w 542118"/>
                  <a:gd name="connsiteY9" fmla="*/ 1219 h 794439"/>
                  <a:gd name="connsiteX0" fmla="*/ 377485 w 532214"/>
                  <a:gd name="connsiteY0" fmla="*/ 1219 h 794439"/>
                  <a:gd name="connsiteX1" fmla="*/ 347195 w 532214"/>
                  <a:gd name="connsiteY1" fmla="*/ 1710 h 794439"/>
                  <a:gd name="connsiteX2" fmla="*/ 313110 w 532214"/>
                  <a:gd name="connsiteY2" fmla="*/ 16750 h 794439"/>
                  <a:gd name="connsiteX3" fmla="*/ 88316 w 532214"/>
                  <a:gd name="connsiteY3" fmla="*/ 196086 h 794439"/>
                  <a:gd name="connsiteX4" fmla="*/ 11113 w 532214"/>
                  <a:gd name="connsiteY4" fmla="*/ 562849 h 794439"/>
                  <a:gd name="connsiteX5" fmla="*/ 29443 w 532214"/>
                  <a:gd name="connsiteY5" fmla="*/ 787313 h 794439"/>
                  <a:gd name="connsiteX6" fmla="*/ 30324 w 532214"/>
                  <a:gd name="connsiteY6" fmla="*/ 794439 h 794439"/>
                  <a:gd name="connsiteX7" fmla="*/ 532214 w 532214"/>
                  <a:gd name="connsiteY7" fmla="*/ 367575 h 794439"/>
                  <a:gd name="connsiteX8" fmla="*/ 527752 w 532214"/>
                  <a:gd name="connsiteY8" fmla="*/ 265143 h 794439"/>
                  <a:gd name="connsiteX9" fmla="*/ 377485 w 532214"/>
                  <a:gd name="connsiteY9" fmla="*/ 1219 h 794439"/>
                  <a:gd name="connsiteX0" fmla="*/ 371302 w 526031"/>
                  <a:gd name="connsiteY0" fmla="*/ 1219 h 794439"/>
                  <a:gd name="connsiteX1" fmla="*/ 341012 w 526031"/>
                  <a:gd name="connsiteY1" fmla="*/ 1710 h 794439"/>
                  <a:gd name="connsiteX2" fmla="*/ 306927 w 526031"/>
                  <a:gd name="connsiteY2" fmla="*/ 16750 h 794439"/>
                  <a:gd name="connsiteX3" fmla="*/ 82133 w 526031"/>
                  <a:gd name="connsiteY3" fmla="*/ 196086 h 794439"/>
                  <a:gd name="connsiteX4" fmla="*/ 4930 w 526031"/>
                  <a:gd name="connsiteY4" fmla="*/ 562849 h 794439"/>
                  <a:gd name="connsiteX5" fmla="*/ 23260 w 526031"/>
                  <a:gd name="connsiteY5" fmla="*/ 787313 h 794439"/>
                  <a:gd name="connsiteX6" fmla="*/ 24141 w 526031"/>
                  <a:gd name="connsiteY6" fmla="*/ 794439 h 794439"/>
                  <a:gd name="connsiteX7" fmla="*/ 526031 w 526031"/>
                  <a:gd name="connsiteY7" fmla="*/ 367575 h 794439"/>
                  <a:gd name="connsiteX8" fmla="*/ 521569 w 526031"/>
                  <a:gd name="connsiteY8" fmla="*/ 265143 h 794439"/>
                  <a:gd name="connsiteX9" fmla="*/ 371302 w 526031"/>
                  <a:gd name="connsiteY9" fmla="*/ 1219 h 794439"/>
                  <a:gd name="connsiteX0" fmla="*/ 371302 w 526031"/>
                  <a:gd name="connsiteY0" fmla="*/ 1219 h 787313"/>
                  <a:gd name="connsiteX1" fmla="*/ 341012 w 526031"/>
                  <a:gd name="connsiteY1" fmla="*/ 1710 h 787313"/>
                  <a:gd name="connsiteX2" fmla="*/ 306927 w 526031"/>
                  <a:gd name="connsiteY2" fmla="*/ 16750 h 787313"/>
                  <a:gd name="connsiteX3" fmla="*/ 82133 w 526031"/>
                  <a:gd name="connsiteY3" fmla="*/ 196086 h 787313"/>
                  <a:gd name="connsiteX4" fmla="*/ 4930 w 526031"/>
                  <a:gd name="connsiteY4" fmla="*/ 562849 h 787313"/>
                  <a:gd name="connsiteX5" fmla="*/ 23260 w 526031"/>
                  <a:gd name="connsiteY5" fmla="*/ 787313 h 787313"/>
                  <a:gd name="connsiteX6" fmla="*/ 526031 w 526031"/>
                  <a:gd name="connsiteY6" fmla="*/ 367575 h 787313"/>
                  <a:gd name="connsiteX7" fmla="*/ 521569 w 526031"/>
                  <a:gd name="connsiteY7" fmla="*/ 265143 h 787313"/>
                  <a:gd name="connsiteX8" fmla="*/ 371302 w 526031"/>
                  <a:gd name="connsiteY8" fmla="*/ 1219 h 787313"/>
                  <a:gd name="connsiteX0" fmla="*/ 367613 w 522342"/>
                  <a:gd name="connsiteY0" fmla="*/ 1219 h 780169"/>
                  <a:gd name="connsiteX1" fmla="*/ 337323 w 522342"/>
                  <a:gd name="connsiteY1" fmla="*/ 1710 h 780169"/>
                  <a:gd name="connsiteX2" fmla="*/ 303238 w 522342"/>
                  <a:gd name="connsiteY2" fmla="*/ 16750 h 780169"/>
                  <a:gd name="connsiteX3" fmla="*/ 78444 w 522342"/>
                  <a:gd name="connsiteY3" fmla="*/ 196086 h 780169"/>
                  <a:gd name="connsiteX4" fmla="*/ 1241 w 522342"/>
                  <a:gd name="connsiteY4" fmla="*/ 562849 h 780169"/>
                  <a:gd name="connsiteX5" fmla="*/ 31478 w 522342"/>
                  <a:gd name="connsiteY5" fmla="*/ 780169 h 780169"/>
                  <a:gd name="connsiteX6" fmla="*/ 522342 w 522342"/>
                  <a:gd name="connsiteY6" fmla="*/ 367575 h 780169"/>
                  <a:gd name="connsiteX7" fmla="*/ 517880 w 522342"/>
                  <a:gd name="connsiteY7" fmla="*/ 265143 h 780169"/>
                  <a:gd name="connsiteX8" fmla="*/ 367613 w 522342"/>
                  <a:gd name="connsiteY8" fmla="*/ 1219 h 780169"/>
                  <a:gd name="connsiteX0" fmla="*/ 367613 w 522342"/>
                  <a:gd name="connsiteY0" fmla="*/ 1219 h 780169"/>
                  <a:gd name="connsiteX1" fmla="*/ 337323 w 522342"/>
                  <a:gd name="connsiteY1" fmla="*/ 1710 h 780169"/>
                  <a:gd name="connsiteX2" fmla="*/ 303238 w 522342"/>
                  <a:gd name="connsiteY2" fmla="*/ 16750 h 780169"/>
                  <a:gd name="connsiteX3" fmla="*/ 78444 w 522342"/>
                  <a:gd name="connsiteY3" fmla="*/ 196086 h 780169"/>
                  <a:gd name="connsiteX4" fmla="*/ 1241 w 522342"/>
                  <a:gd name="connsiteY4" fmla="*/ 562849 h 780169"/>
                  <a:gd name="connsiteX5" fmla="*/ 31478 w 522342"/>
                  <a:gd name="connsiteY5" fmla="*/ 780169 h 780169"/>
                  <a:gd name="connsiteX6" fmla="*/ 522342 w 522342"/>
                  <a:gd name="connsiteY6" fmla="*/ 367575 h 780169"/>
                  <a:gd name="connsiteX7" fmla="*/ 517880 w 522342"/>
                  <a:gd name="connsiteY7" fmla="*/ 265143 h 780169"/>
                  <a:gd name="connsiteX8" fmla="*/ 367613 w 522342"/>
                  <a:gd name="connsiteY8" fmla="*/ 1219 h 780169"/>
                  <a:gd name="connsiteX0" fmla="*/ 370398 w 525127"/>
                  <a:gd name="connsiteY0" fmla="*/ 1219 h 780169"/>
                  <a:gd name="connsiteX1" fmla="*/ 340108 w 525127"/>
                  <a:gd name="connsiteY1" fmla="*/ 1710 h 780169"/>
                  <a:gd name="connsiteX2" fmla="*/ 306023 w 525127"/>
                  <a:gd name="connsiteY2" fmla="*/ 16750 h 780169"/>
                  <a:gd name="connsiteX3" fmla="*/ 81229 w 525127"/>
                  <a:gd name="connsiteY3" fmla="*/ 196086 h 780169"/>
                  <a:gd name="connsiteX4" fmla="*/ 4026 w 525127"/>
                  <a:gd name="connsiteY4" fmla="*/ 562849 h 780169"/>
                  <a:gd name="connsiteX5" fmla="*/ 34263 w 525127"/>
                  <a:gd name="connsiteY5" fmla="*/ 780169 h 780169"/>
                  <a:gd name="connsiteX6" fmla="*/ 525127 w 525127"/>
                  <a:gd name="connsiteY6" fmla="*/ 367575 h 780169"/>
                  <a:gd name="connsiteX7" fmla="*/ 520665 w 525127"/>
                  <a:gd name="connsiteY7" fmla="*/ 265143 h 780169"/>
                  <a:gd name="connsiteX8" fmla="*/ 370398 w 525127"/>
                  <a:gd name="connsiteY8" fmla="*/ 1219 h 780169"/>
                  <a:gd name="connsiteX0" fmla="*/ 362776 w 517505"/>
                  <a:gd name="connsiteY0" fmla="*/ 1219 h 780169"/>
                  <a:gd name="connsiteX1" fmla="*/ 332486 w 517505"/>
                  <a:gd name="connsiteY1" fmla="*/ 1710 h 780169"/>
                  <a:gd name="connsiteX2" fmla="*/ 298401 w 517505"/>
                  <a:gd name="connsiteY2" fmla="*/ 16750 h 780169"/>
                  <a:gd name="connsiteX3" fmla="*/ 73607 w 517505"/>
                  <a:gd name="connsiteY3" fmla="*/ 196086 h 780169"/>
                  <a:gd name="connsiteX4" fmla="*/ 5929 w 517505"/>
                  <a:gd name="connsiteY4" fmla="*/ 560468 h 780169"/>
                  <a:gd name="connsiteX5" fmla="*/ 26641 w 517505"/>
                  <a:gd name="connsiteY5" fmla="*/ 780169 h 780169"/>
                  <a:gd name="connsiteX6" fmla="*/ 517505 w 517505"/>
                  <a:gd name="connsiteY6" fmla="*/ 367575 h 780169"/>
                  <a:gd name="connsiteX7" fmla="*/ 513043 w 517505"/>
                  <a:gd name="connsiteY7" fmla="*/ 265143 h 780169"/>
                  <a:gd name="connsiteX8" fmla="*/ 362776 w 517505"/>
                  <a:gd name="connsiteY8" fmla="*/ 1219 h 780169"/>
                  <a:gd name="connsiteX0" fmla="*/ 358510 w 513239"/>
                  <a:gd name="connsiteY0" fmla="*/ 3292 h 782242"/>
                  <a:gd name="connsiteX1" fmla="*/ 328220 w 513239"/>
                  <a:gd name="connsiteY1" fmla="*/ 3783 h 782242"/>
                  <a:gd name="connsiteX2" fmla="*/ 294135 w 513239"/>
                  <a:gd name="connsiteY2" fmla="*/ 18823 h 782242"/>
                  <a:gd name="connsiteX3" fmla="*/ 69341 w 513239"/>
                  <a:gd name="connsiteY3" fmla="*/ 198159 h 782242"/>
                  <a:gd name="connsiteX4" fmla="*/ 1663 w 513239"/>
                  <a:gd name="connsiteY4" fmla="*/ 562541 h 782242"/>
                  <a:gd name="connsiteX5" fmla="*/ 22375 w 513239"/>
                  <a:gd name="connsiteY5" fmla="*/ 782242 h 782242"/>
                  <a:gd name="connsiteX6" fmla="*/ 513239 w 513239"/>
                  <a:gd name="connsiteY6" fmla="*/ 369648 h 782242"/>
                  <a:gd name="connsiteX7" fmla="*/ 508777 w 513239"/>
                  <a:gd name="connsiteY7" fmla="*/ 267216 h 782242"/>
                  <a:gd name="connsiteX8" fmla="*/ 358510 w 513239"/>
                  <a:gd name="connsiteY8" fmla="*/ 3292 h 782242"/>
                  <a:gd name="connsiteX0" fmla="*/ 358510 w 513239"/>
                  <a:gd name="connsiteY0" fmla="*/ 3292 h 782242"/>
                  <a:gd name="connsiteX1" fmla="*/ 328220 w 513239"/>
                  <a:gd name="connsiteY1" fmla="*/ 3783 h 782242"/>
                  <a:gd name="connsiteX2" fmla="*/ 294135 w 513239"/>
                  <a:gd name="connsiteY2" fmla="*/ 18823 h 782242"/>
                  <a:gd name="connsiteX3" fmla="*/ 69341 w 513239"/>
                  <a:gd name="connsiteY3" fmla="*/ 198159 h 782242"/>
                  <a:gd name="connsiteX4" fmla="*/ 1663 w 513239"/>
                  <a:gd name="connsiteY4" fmla="*/ 562541 h 782242"/>
                  <a:gd name="connsiteX5" fmla="*/ 22375 w 513239"/>
                  <a:gd name="connsiteY5" fmla="*/ 782242 h 782242"/>
                  <a:gd name="connsiteX6" fmla="*/ 513239 w 513239"/>
                  <a:gd name="connsiteY6" fmla="*/ 369648 h 782242"/>
                  <a:gd name="connsiteX7" fmla="*/ 508777 w 513239"/>
                  <a:gd name="connsiteY7" fmla="*/ 267216 h 782242"/>
                  <a:gd name="connsiteX8" fmla="*/ 358510 w 513239"/>
                  <a:gd name="connsiteY8" fmla="*/ 3292 h 782242"/>
                  <a:gd name="connsiteX0" fmla="*/ 357478 w 512207"/>
                  <a:gd name="connsiteY0" fmla="*/ 4254 h 783204"/>
                  <a:gd name="connsiteX1" fmla="*/ 327188 w 512207"/>
                  <a:gd name="connsiteY1" fmla="*/ 4745 h 783204"/>
                  <a:gd name="connsiteX2" fmla="*/ 293103 w 512207"/>
                  <a:gd name="connsiteY2" fmla="*/ 19785 h 783204"/>
                  <a:gd name="connsiteX3" fmla="*/ 46878 w 512207"/>
                  <a:gd name="connsiteY3" fmla="*/ 213409 h 783204"/>
                  <a:gd name="connsiteX4" fmla="*/ 631 w 512207"/>
                  <a:gd name="connsiteY4" fmla="*/ 563503 h 783204"/>
                  <a:gd name="connsiteX5" fmla="*/ 21343 w 512207"/>
                  <a:gd name="connsiteY5" fmla="*/ 783204 h 783204"/>
                  <a:gd name="connsiteX6" fmla="*/ 512207 w 512207"/>
                  <a:gd name="connsiteY6" fmla="*/ 370610 h 783204"/>
                  <a:gd name="connsiteX7" fmla="*/ 507745 w 512207"/>
                  <a:gd name="connsiteY7" fmla="*/ 268178 h 783204"/>
                  <a:gd name="connsiteX8" fmla="*/ 357478 w 512207"/>
                  <a:gd name="connsiteY8" fmla="*/ 4254 h 783204"/>
                  <a:gd name="connsiteX0" fmla="*/ 360042 w 514771"/>
                  <a:gd name="connsiteY0" fmla="*/ 4254 h 783204"/>
                  <a:gd name="connsiteX1" fmla="*/ 329752 w 514771"/>
                  <a:gd name="connsiteY1" fmla="*/ 4745 h 783204"/>
                  <a:gd name="connsiteX2" fmla="*/ 295667 w 514771"/>
                  <a:gd name="connsiteY2" fmla="*/ 19785 h 783204"/>
                  <a:gd name="connsiteX3" fmla="*/ 49442 w 514771"/>
                  <a:gd name="connsiteY3" fmla="*/ 213409 h 783204"/>
                  <a:gd name="connsiteX4" fmla="*/ 3195 w 514771"/>
                  <a:gd name="connsiteY4" fmla="*/ 563503 h 783204"/>
                  <a:gd name="connsiteX5" fmla="*/ 23907 w 514771"/>
                  <a:gd name="connsiteY5" fmla="*/ 783204 h 783204"/>
                  <a:gd name="connsiteX6" fmla="*/ 514771 w 514771"/>
                  <a:gd name="connsiteY6" fmla="*/ 370610 h 783204"/>
                  <a:gd name="connsiteX7" fmla="*/ 510309 w 514771"/>
                  <a:gd name="connsiteY7" fmla="*/ 268178 h 783204"/>
                  <a:gd name="connsiteX8" fmla="*/ 360042 w 514771"/>
                  <a:gd name="connsiteY8" fmla="*/ 4254 h 783204"/>
                  <a:gd name="connsiteX0" fmla="*/ 369567 w 514771"/>
                  <a:gd name="connsiteY0" fmla="*/ 330 h 786424"/>
                  <a:gd name="connsiteX1" fmla="*/ 329752 w 514771"/>
                  <a:gd name="connsiteY1" fmla="*/ 7965 h 786424"/>
                  <a:gd name="connsiteX2" fmla="*/ 295667 w 514771"/>
                  <a:gd name="connsiteY2" fmla="*/ 23005 h 786424"/>
                  <a:gd name="connsiteX3" fmla="*/ 49442 w 514771"/>
                  <a:gd name="connsiteY3" fmla="*/ 216629 h 786424"/>
                  <a:gd name="connsiteX4" fmla="*/ 3195 w 514771"/>
                  <a:gd name="connsiteY4" fmla="*/ 566723 h 786424"/>
                  <a:gd name="connsiteX5" fmla="*/ 23907 w 514771"/>
                  <a:gd name="connsiteY5" fmla="*/ 786424 h 786424"/>
                  <a:gd name="connsiteX6" fmla="*/ 514771 w 514771"/>
                  <a:gd name="connsiteY6" fmla="*/ 373830 h 786424"/>
                  <a:gd name="connsiteX7" fmla="*/ 510309 w 514771"/>
                  <a:gd name="connsiteY7" fmla="*/ 271398 h 786424"/>
                  <a:gd name="connsiteX8" fmla="*/ 369567 w 514771"/>
                  <a:gd name="connsiteY8" fmla="*/ 330 h 786424"/>
                  <a:gd name="connsiteX0" fmla="*/ 369567 w 514771"/>
                  <a:gd name="connsiteY0" fmla="*/ 330 h 786424"/>
                  <a:gd name="connsiteX1" fmla="*/ 329752 w 514771"/>
                  <a:gd name="connsiteY1" fmla="*/ 7965 h 786424"/>
                  <a:gd name="connsiteX2" fmla="*/ 295667 w 514771"/>
                  <a:gd name="connsiteY2" fmla="*/ 23005 h 786424"/>
                  <a:gd name="connsiteX3" fmla="*/ 49442 w 514771"/>
                  <a:gd name="connsiteY3" fmla="*/ 216629 h 786424"/>
                  <a:gd name="connsiteX4" fmla="*/ 3195 w 514771"/>
                  <a:gd name="connsiteY4" fmla="*/ 566723 h 786424"/>
                  <a:gd name="connsiteX5" fmla="*/ 23907 w 514771"/>
                  <a:gd name="connsiteY5" fmla="*/ 786424 h 786424"/>
                  <a:gd name="connsiteX6" fmla="*/ 514771 w 514771"/>
                  <a:gd name="connsiteY6" fmla="*/ 373830 h 786424"/>
                  <a:gd name="connsiteX7" fmla="*/ 510309 w 514771"/>
                  <a:gd name="connsiteY7" fmla="*/ 271398 h 786424"/>
                  <a:gd name="connsiteX8" fmla="*/ 369567 w 514771"/>
                  <a:gd name="connsiteY8" fmla="*/ 330 h 786424"/>
                  <a:gd name="connsiteX0" fmla="*/ 374599 w 519803"/>
                  <a:gd name="connsiteY0" fmla="*/ 330 h 786424"/>
                  <a:gd name="connsiteX1" fmla="*/ 334784 w 519803"/>
                  <a:gd name="connsiteY1" fmla="*/ 7965 h 786424"/>
                  <a:gd name="connsiteX2" fmla="*/ 300699 w 519803"/>
                  <a:gd name="connsiteY2" fmla="*/ 23005 h 786424"/>
                  <a:gd name="connsiteX3" fmla="*/ 54474 w 519803"/>
                  <a:gd name="connsiteY3" fmla="*/ 216629 h 786424"/>
                  <a:gd name="connsiteX4" fmla="*/ 8227 w 519803"/>
                  <a:gd name="connsiteY4" fmla="*/ 566723 h 786424"/>
                  <a:gd name="connsiteX5" fmla="*/ 28939 w 519803"/>
                  <a:gd name="connsiteY5" fmla="*/ 786424 h 786424"/>
                  <a:gd name="connsiteX6" fmla="*/ 519803 w 519803"/>
                  <a:gd name="connsiteY6" fmla="*/ 373830 h 786424"/>
                  <a:gd name="connsiteX7" fmla="*/ 515341 w 519803"/>
                  <a:gd name="connsiteY7" fmla="*/ 271398 h 786424"/>
                  <a:gd name="connsiteX8" fmla="*/ 374599 w 519803"/>
                  <a:gd name="connsiteY8" fmla="*/ 330 h 786424"/>
                  <a:gd name="connsiteX0" fmla="*/ 374599 w 519803"/>
                  <a:gd name="connsiteY0" fmla="*/ 330 h 786424"/>
                  <a:gd name="connsiteX1" fmla="*/ 334784 w 519803"/>
                  <a:gd name="connsiteY1" fmla="*/ 7965 h 786424"/>
                  <a:gd name="connsiteX2" fmla="*/ 300699 w 519803"/>
                  <a:gd name="connsiteY2" fmla="*/ 23005 h 786424"/>
                  <a:gd name="connsiteX3" fmla="*/ 54474 w 519803"/>
                  <a:gd name="connsiteY3" fmla="*/ 216629 h 786424"/>
                  <a:gd name="connsiteX4" fmla="*/ 8227 w 519803"/>
                  <a:gd name="connsiteY4" fmla="*/ 566723 h 786424"/>
                  <a:gd name="connsiteX5" fmla="*/ 28939 w 519803"/>
                  <a:gd name="connsiteY5" fmla="*/ 786424 h 786424"/>
                  <a:gd name="connsiteX6" fmla="*/ 519803 w 519803"/>
                  <a:gd name="connsiteY6" fmla="*/ 373830 h 786424"/>
                  <a:gd name="connsiteX7" fmla="*/ 515341 w 519803"/>
                  <a:gd name="connsiteY7" fmla="*/ 271398 h 786424"/>
                  <a:gd name="connsiteX8" fmla="*/ 374599 w 519803"/>
                  <a:gd name="connsiteY8" fmla="*/ 330 h 786424"/>
                  <a:gd name="connsiteX0" fmla="*/ 374599 w 519803"/>
                  <a:gd name="connsiteY0" fmla="*/ 3512 h 789606"/>
                  <a:gd name="connsiteX1" fmla="*/ 334784 w 519803"/>
                  <a:gd name="connsiteY1" fmla="*/ 11147 h 789606"/>
                  <a:gd name="connsiteX2" fmla="*/ 300699 w 519803"/>
                  <a:gd name="connsiteY2" fmla="*/ 26187 h 789606"/>
                  <a:gd name="connsiteX3" fmla="*/ 54474 w 519803"/>
                  <a:gd name="connsiteY3" fmla="*/ 219811 h 789606"/>
                  <a:gd name="connsiteX4" fmla="*/ 8227 w 519803"/>
                  <a:gd name="connsiteY4" fmla="*/ 569905 h 789606"/>
                  <a:gd name="connsiteX5" fmla="*/ 28939 w 519803"/>
                  <a:gd name="connsiteY5" fmla="*/ 789606 h 789606"/>
                  <a:gd name="connsiteX6" fmla="*/ 519803 w 519803"/>
                  <a:gd name="connsiteY6" fmla="*/ 377012 h 789606"/>
                  <a:gd name="connsiteX7" fmla="*/ 515341 w 519803"/>
                  <a:gd name="connsiteY7" fmla="*/ 274580 h 789606"/>
                  <a:gd name="connsiteX8" fmla="*/ 374599 w 519803"/>
                  <a:gd name="connsiteY8" fmla="*/ 3512 h 789606"/>
                  <a:gd name="connsiteX0" fmla="*/ 405555 w 519803"/>
                  <a:gd name="connsiteY0" fmla="*/ 2956 h 793812"/>
                  <a:gd name="connsiteX1" fmla="*/ 334784 w 519803"/>
                  <a:gd name="connsiteY1" fmla="*/ 15353 h 793812"/>
                  <a:gd name="connsiteX2" fmla="*/ 300699 w 519803"/>
                  <a:gd name="connsiteY2" fmla="*/ 30393 h 793812"/>
                  <a:gd name="connsiteX3" fmla="*/ 54474 w 519803"/>
                  <a:gd name="connsiteY3" fmla="*/ 224017 h 793812"/>
                  <a:gd name="connsiteX4" fmla="*/ 8227 w 519803"/>
                  <a:gd name="connsiteY4" fmla="*/ 574111 h 793812"/>
                  <a:gd name="connsiteX5" fmla="*/ 28939 w 519803"/>
                  <a:gd name="connsiteY5" fmla="*/ 793812 h 793812"/>
                  <a:gd name="connsiteX6" fmla="*/ 519803 w 519803"/>
                  <a:gd name="connsiteY6" fmla="*/ 381218 h 793812"/>
                  <a:gd name="connsiteX7" fmla="*/ 515341 w 519803"/>
                  <a:gd name="connsiteY7" fmla="*/ 278786 h 793812"/>
                  <a:gd name="connsiteX8" fmla="*/ 405555 w 519803"/>
                  <a:gd name="connsiteY8" fmla="*/ 2956 h 793812"/>
                  <a:gd name="connsiteX0" fmla="*/ 405555 w 519803"/>
                  <a:gd name="connsiteY0" fmla="*/ 4895 h 795751"/>
                  <a:gd name="connsiteX1" fmla="*/ 334784 w 519803"/>
                  <a:gd name="connsiteY1" fmla="*/ 17292 h 795751"/>
                  <a:gd name="connsiteX2" fmla="*/ 300699 w 519803"/>
                  <a:gd name="connsiteY2" fmla="*/ 32332 h 795751"/>
                  <a:gd name="connsiteX3" fmla="*/ 54474 w 519803"/>
                  <a:gd name="connsiteY3" fmla="*/ 225956 h 795751"/>
                  <a:gd name="connsiteX4" fmla="*/ 8227 w 519803"/>
                  <a:gd name="connsiteY4" fmla="*/ 576050 h 795751"/>
                  <a:gd name="connsiteX5" fmla="*/ 28939 w 519803"/>
                  <a:gd name="connsiteY5" fmla="*/ 795751 h 795751"/>
                  <a:gd name="connsiteX6" fmla="*/ 519803 w 519803"/>
                  <a:gd name="connsiteY6" fmla="*/ 383157 h 795751"/>
                  <a:gd name="connsiteX7" fmla="*/ 515341 w 519803"/>
                  <a:gd name="connsiteY7" fmla="*/ 280725 h 795751"/>
                  <a:gd name="connsiteX8" fmla="*/ 405555 w 519803"/>
                  <a:gd name="connsiteY8" fmla="*/ 4895 h 795751"/>
                  <a:gd name="connsiteX0" fmla="*/ 400793 w 519803"/>
                  <a:gd name="connsiteY0" fmla="*/ 5208 h 793683"/>
                  <a:gd name="connsiteX1" fmla="*/ 334784 w 519803"/>
                  <a:gd name="connsiteY1" fmla="*/ 15224 h 793683"/>
                  <a:gd name="connsiteX2" fmla="*/ 300699 w 519803"/>
                  <a:gd name="connsiteY2" fmla="*/ 30264 h 793683"/>
                  <a:gd name="connsiteX3" fmla="*/ 54474 w 519803"/>
                  <a:gd name="connsiteY3" fmla="*/ 223888 h 793683"/>
                  <a:gd name="connsiteX4" fmla="*/ 8227 w 519803"/>
                  <a:gd name="connsiteY4" fmla="*/ 573982 h 793683"/>
                  <a:gd name="connsiteX5" fmla="*/ 28939 w 519803"/>
                  <a:gd name="connsiteY5" fmla="*/ 793683 h 793683"/>
                  <a:gd name="connsiteX6" fmla="*/ 519803 w 519803"/>
                  <a:gd name="connsiteY6" fmla="*/ 381089 h 793683"/>
                  <a:gd name="connsiteX7" fmla="*/ 515341 w 519803"/>
                  <a:gd name="connsiteY7" fmla="*/ 278657 h 793683"/>
                  <a:gd name="connsiteX8" fmla="*/ 400793 w 519803"/>
                  <a:gd name="connsiteY8" fmla="*/ 5208 h 793683"/>
                  <a:gd name="connsiteX0" fmla="*/ 400793 w 519803"/>
                  <a:gd name="connsiteY0" fmla="*/ 20018 h 808493"/>
                  <a:gd name="connsiteX1" fmla="*/ 300699 w 519803"/>
                  <a:gd name="connsiteY1" fmla="*/ 45074 h 808493"/>
                  <a:gd name="connsiteX2" fmla="*/ 54474 w 519803"/>
                  <a:gd name="connsiteY2" fmla="*/ 238698 h 808493"/>
                  <a:gd name="connsiteX3" fmla="*/ 8227 w 519803"/>
                  <a:gd name="connsiteY3" fmla="*/ 588792 h 808493"/>
                  <a:gd name="connsiteX4" fmla="*/ 28939 w 519803"/>
                  <a:gd name="connsiteY4" fmla="*/ 808493 h 808493"/>
                  <a:gd name="connsiteX5" fmla="*/ 519803 w 519803"/>
                  <a:gd name="connsiteY5" fmla="*/ 395899 h 808493"/>
                  <a:gd name="connsiteX6" fmla="*/ 515341 w 519803"/>
                  <a:gd name="connsiteY6" fmla="*/ 293467 h 808493"/>
                  <a:gd name="connsiteX7" fmla="*/ 400793 w 519803"/>
                  <a:gd name="connsiteY7" fmla="*/ 20018 h 808493"/>
                  <a:gd name="connsiteX0" fmla="*/ 400793 w 519803"/>
                  <a:gd name="connsiteY0" fmla="*/ 16600 h 805075"/>
                  <a:gd name="connsiteX1" fmla="*/ 300699 w 519803"/>
                  <a:gd name="connsiteY1" fmla="*/ 41656 h 805075"/>
                  <a:gd name="connsiteX2" fmla="*/ 54474 w 519803"/>
                  <a:gd name="connsiteY2" fmla="*/ 235280 h 805075"/>
                  <a:gd name="connsiteX3" fmla="*/ 8227 w 519803"/>
                  <a:gd name="connsiteY3" fmla="*/ 585374 h 805075"/>
                  <a:gd name="connsiteX4" fmla="*/ 28939 w 519803"/>
                  <a:gd name="connsiteY4" fmla="*/ 805075 h 805075"/>
                  <a:gd name="connsiteX5" fmla="*/ 519803 w 519803"/>
                  <a:gd name="connsiteY5" fmla="*/ 392481 h 805075"/>
                  <a:gd name="connsiteX6" fmla="*/ 515341 w 519803"/>
                  <a:gd name="connsiteY6" fmla="*/ 290049 h 805075"/>
                  <a:gd name="connsiteX7" fmla="*/ 400793 w 519803"/>
                  <a:gd name="connsiteY7" fmla="*/ 16600 h 805075"/>
                  <a:gd name="connsiteX0" fmla="*/ 400793 w 519803"/>
                  <a:gd name="connsiteY0" fmla="*/ 3329 h 791804"/>
                  <a:gd name="connsiteX1" fmla="*/ 300699 w 519803"/>
                  <a:gd name="connsiteY1" fmla="*/ 28385 h 791804"/>
                  <a:gd name="connsiteX2" fmla="*/ 54474 w 519803"/>
                  <a:gd name="connsiteY2" fmla="*/ 222009 h 791804"/>
                  <a:gd name="connsiteX3" fmla="*/ 8227 w 519803"/>
                  <a:gd name="connsiteY3" fmla="*/ 572103 h 791804"/>
                  <a:gd name="connsiteX4" fmla="*/ 28939 w 519803"/>
                  <a:gd name="connsiteY4" fmla="*/ 791804 h 791804"/>
                  <a:gd name="connsiteX5" fmla="*/ 519803 w 519803"/>
                  <a:gd name="connsiteY5" fmla="*/ 379210 h 791804"/>
                  <a:gd name="connsiteX6" fmla="*/ 515341 w 519803"/>
                  <a:gd name="connsiteY6" fmla="*/ 276778 h 791804"/>
                  <a:gd name="connsiteX7" fmla="*/ 400793 w 519803"/>
                  <a:gd name="connsiteY7" fmla="*/ 3329 h 791804"/>
                  <a:gd name="connsiteX0" fmla="*/ 403174 w 519803"/>
                  <a:gd name="connsiteY0" fmla="*/ 10276 h 786845"/>
                  <a:gd name="connsiteX1" fmla="*/ 300699 w 519803"/>
                  <a:gd name="connsiteY1" fmla="*/ 23426 h 786845"/>
                  <a:gd name="connsiteX2" fmla="*/ 54474 w 519803"/>
                  <a:gd name="connsiteY2" fmla="*/ 217050 h 786845"/>
                  <a:gd name="connsiteX3" fmla="*/ 8227 w 519803"/>
                  <a:gd name="connsiteY3" fmla="*/ 567144 h 786845"/>
                  <a:gd name="connsiteX4" fmla="*/ 28939 w 519803"/>
                  <a:gd name="connsiteY4" fmla="*/ 786845 h 786845"/>
                  <a:gd name="connsiteX5" fmla="*/ 519803 w 519803"/>
                  <a:gd name="connsiteY5" fmla="*/ 374251 h 786845"/>
                  <a:gd name="connsiteX6" fmla="*/ 515341 w 519803"/>
                  <a:gd name="connsiteY6" fmla="*/ 271819 h 786845"/>
                  <a:gd name="connsiteX7" fmla="*/ 403174 w 519803"/>
                  <a:gd name="connsiteY7" fmla="*/ 10276 h 786845"/>
                  <a:gd name="connsiteX0" fmla="*/ 403174 w 519803"/>
                  <a:gd name="connsiteY0" fmla="*/ 12145 h 788714"/>
                  <a:gd name="connsiteX1" fmla="*/ 300699 w 519803"/>
                  <a:gd name="connsiteY1" fmla="*/ 25295 h 788714"/>
                  <a:gd name="connsiteX2" fmla="*/ 54474 w 519803"/>
                  <a:gd name="connsiteY2" fmla="*/ 218919 h 788714"/>
                  <a:gd name="connsiteX3" fmla="*/ 8227 w 519803"/>
                  <a:gd name="connsiteY3" fmla="*/ 569013 h 788714"/>
                  <a:gd name="connsiteX4" fmla="*/ 28939 w 519803"/>
                  <a:gd name="connsiteY4" fmla="*/ 788714 h 788714"/>
                  <a:gd name="connsiteX5" fmla="*/ 519803 w 519803"/>
                  <a:gd name="connsiteY5" fmla="*/ 376120 h 788714"/>
                  <a:gd name="connsiteX6" fmla="*/ 515341 w 519803"/>
                  <a:gd name="connsiteY6" fmla="*/ 273688 h 788714"/>
                  <a:gd name="connsiteX7" fmla="*/ 403174 w 519803"/>
                  <a:gd name="connsiteY7" fmla="*/ 12145 h 78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803" h="788714">
                    <a:moveTo>
                      <a:pt x="403174" y="12145"/>
                    </a:moveTo>
                    <a:cubicBezTo>
                      <a:pt x="362637" y="-3061"/>
                      <a:pt x="358816" y="-9167"/>
                      <a:pt x="300699" y="25295"/>
                    </a:cubicBezTo>
                    <a:cubicBezTo>
                      <a:pt x="242582" y="59757"/>
                      <a:pt x="128075" y="152413"/>
                      <a:pt x="54474" y="218919"/>
                    </a:cubicBezTo>
                    <a:cubicBezTo>
                      <a:pt x="-19127" y="285425"/>
                      <a:pt x="577" y="474047"/>
                      <a:pt x="8227" y="569013"/>
                    </a:cubicBezTo>
                    <a:cubicBezTo>
                      <a:pt x="15877" y="663979"/>
                      <a:pt x="22404" y="732127"/>
                      <a:pt x="28939" y="788714"/>
                    </a:cubicBezTo>
                    <a:cubicBezTo>
                      <a:pt x="115789" y="729975"/>
                      <a:pt x="436752" y="463148"/>
                      <a:pt x="519803" y="376120"/>
                    </a:cubicBezTo>
                    <a:lnTo>
                      <a:pt x="515341" y="273688"/>
                    </a:lnTo>
                    <a:cubicBezTo>
                      <a:pt x="509292" y="125948"/>
                      <a:pt x="443711" y="27351"/>
                      <a:pt x="403174" y="1214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38" name="楕円 1037">
                <a:extLst>
                  <a:ext uri="{FF2B5EF4-FFF2-40B4-BE49-F238E27FC236}">
                    <a16:creationId xmlns:a16="http://schemas.microsoft.com/office/drawing/2014/main" id="{82775439-721A-458B-BE8E-987082077649}"/>
                  </a:ext>
                </a:extLst>
              </p:cNvPr>
              <p:cNvSpPr/>
              <p:nvPr/>
            </p:nvSpPr>
            <p:spPr>
              <a:xfrm rot="20687779">
                <a:off x="2783691" y="5457826"/>
                <a:ext cx="1720884" cy="100951"/>
              </a:xfrm>
              <a:prstGeom prst="ellipse">
                <a:avLst/>
              </a:prstGeom>
              <a:solidFill>
                <a:sysClr val="window" lastClr="FFFFFF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039" name="グループ化 1038">
            <a:extLst>
              <a:ext uri="{FF2B5EF4-FFF2-40B4-BE49-F238E27FC236}">
                <a16:creationId xmlns:a16="http://schemas.microsoft.com/office/drawing/2014/main" id="{55FB3851-0FD4-4DDF-85B5-423518A049E5}"/>
              </a:ext>
            </a:extLst>
          </p:cNvPr>
          <p:cNvGrpSpPr/>
          <p:nvPr/>
        </p:nvGrpSpPr>
        <p:grpSpPr>
          <a:xfrm>
            <a:off x="4617702" y="4815316"/>
            <a:ext cx="2555701" cy="1452058"/>
            <a:chOff x="3683969" y="4546121"/>
            <a:chExt cx="2555701" cy="1452058"/>
          </a:xfrm>
        </p:grpSpPr>
        <p:grpSp>
          <p:nvGrpSpPr>
            <p:cNvPr id="1040" name="グループ化 1039">
              <a:extLst>
                <a:ext uri="{FF2B5EF4-FFF2-40B4-BE49-F238E27FC236}">
                  <a16:creationId xmlns:a16="http://schemas.microsoft.com/office/drawing/2014/main" id="{FB476B89-1022-4F4F-88DF-9F3CC0C257D4}"/>
                </a:ext>
              </a:extLst>
            </p:cNvPr>
            <p:cNvGrpSpPr/>
            <p:nvPr/>
          </p:nvGrpSpPr>
          <p:grpSpPr>
            <a:xfrm>
              <a:off x="3683969" y="4776857"/>
              <a:ext cx="2555701" cy="1221322"/>
              <a:chOff x="5463024" y="2038350"/>
              <a:chExt cx="5061103" cy="2612145"/>
            </a:xfrm>
          </p:grpSpPr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02801E42-1EE6-44CB-9BBD-5A40171203EF}"/>
                  </a:ext>
                </a:extLst>
              </p:cNvPr>
              <p:cNvSpPr/>
              <p:nvPr/>
            </p:nvSpPr>
            <p:spPr>
              <a:xfrm>
                <a:off x="6056829" y="3181351"/>
                <a:ext cx="3873498" cy="1469144"/>
              </a:xfrm>
              <a:custGeom>
                <a:avLst/>
                <a:gdLst>
                  <a:gd name="connsiteX0" fmla="*/ 0 w 4050291"/>
                  <a:gd name="connsiteY0" fmla="*/ 0 h 1509039"/>
                  <a:gd name="connsiteX1" fmla="*/ 4050291 w 4050291"/>
                  <a:gd name="connsiteY1" fmla="*/ 0 h 1509039"/>
                  <a:gd name="connsiteX2" fmla="*/ 4040337 w 4050291"/>
                  <a:gd name="connsiteY2" fmla="*/ 147575 h 1509039"/>
                  <a:gd name="connsiteX3" fmla="*/ 2025145 w 4050291"/>
                  <a:gd name="connsiteY3" fmla="*/ 1509039 h 1509039"/>
                  <a:gd name="connsiteX4" fmla="*/ 9953 w 4050291"/>
                  <a:gd name="connsiteY4" fmla="*/ 147575 h 15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0291" h="1509039">
                    <a:moveTo>
                      <a:pt x="0" y="0"/>
                    </a:moveTo>
                    <a:lnTo>
                      <a:pt x="4050291" y="0"/>
                    </a:lnTo>
                    <a:lnTo>
                      <a:pt x="4040337" y="147575"/>
                    </a:lnTo>
                    <a:cubicBezTo>
                      <a:pt x="3936604" y="912289"/>
                      <a:pt x="3073960" y="1509039"/>
                      <a:pt x="2025145" y="1509039"/>
                    </a:cubicBezTo>
                    <a:cubicBezTo>
                      <a:pt x="976330" y="1509039"/>
                      <a:pt x="113687" y="912289"/>
                      <a:pt x="9953" y="147575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/>
                  </a:gs>
                  <a:gs pos="50000">
                    <a:sysClr val="windowText" lastClr="000000">
                      <a:lumMod val="75000"/>
                      <a:lumOff val="25000"/>
                    </a:sys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6" name="四角形: 上の 2 つの角を丸める 1185">
                <a:extLst>
                  <a:ext uri="{FF2B5EF4-FFF2-40B4-BE49-F238E27FC236}">
                    <a16:creationId xmlns:a16="http://schemas.microsoft.com/office/drawing/2014/main" id="{6C2AD0B4-FBAB-48D6-B70F-1E0BFCA77092}"/>
                  </a:ext>
                </a:extLst>
              </p:cNvPr>
              <p:cNvSpPr/>
              <p:nvPr/>
            </p:nvSpPr>
            <p:spPr>
              <a:xfrm rot="20700000" flipH="1">
                <a:off x="9501623" y="2662528"/>
                <a:ext cx="1022504" cy="616414"/>
              </a:xfrm>
              <a:prstGeom prst="round2SameRect">
                <a:avLst>
                  <a:gd name="adj1" fmla="val 50000"/>
                  <a:gd name="adj2" fmla="val 28947"/>
                </a:avLst>
              </a:prstGeom>
              <a:gradFill flip="none" rotWithShape="1">
                <a:gsLst>
                  <a:gs pos="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7" name="四角形: 上の 2 つの角を丸める 1186">
                <a:extLst>
                  <a:ext uri="{FF2B5EF4-FFF2-40B4-BE49-F238E27FC236}">
                    <a16:creationId xmlns:a16="http://schemas.microsoft.com/office/drawing/2014/main" id="{F27A419C-EE2E-4505-9040-B027E71FE521}"/>
                  </a:ext>
                </a:extLst>
              </p:cNvPr>
              <p:cNvSpPr/>
              <p:nvPr/>
            </p:nvSpPr>
            <p:spPr>
              <a:xfrm rot="900000">
                <a:off x="5463024" y="2662528"/>
                <a:ext cx="1022504" cy="616414"/>
              </a:xfrm>
              <a:prstGeom prst="round2SameRect">
                <a:avLst>
                  <a:gd name="adj1" fmla="val 50000"/>
                  <a:gd name="adj2" fmla="val 28947"/>
                </a:avLst>
              </a:prstGeom>
              <a:gradFill flip="none" rotWithShape="1">
                <a:gsLst>
                  <a:gs pos="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8" name="月 1187">
                <a:extLst>
                  <a:ext uri="{FF2B5EF4-FFF2-40B4-BE49-F238E27FC236}">
                    <a16:creationId xmlns:a16="http://schemas.microsoft.com/office/drawing/2014/main" id="{A81D8E16-7A43-4504-B9A9-8CBD62E0378E}"/>
                  </a:ext>
                </a:extLst>
              </p:cNvPr>
              <p:cNvSpPr/>
              <p:nvPr/>
            </p:nvSpPr>
            <p:spPr>
              <a:xfrm rot="6519001">
                <a:off x="5811093" y="2780265"/>
                <a:ext cx="62149" cy="646595"/>
              </a:xfrm>
              <a:prstGeom prst="moon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89" name="月 1188">
                <a:extLst>
                  <a:ext uri="{FF2B5EF4-FFF2-40B4-BE49-F238E27FC236}">
                    <a16:creationId xmlns:a16="http://schemas.microsoft.com/office/drawing/2014/main" id="{714594AC-CB82-4A05-B7A5-605DD69DD6A1}"/>
                  </a:ext>
                </a:extLst>
              </p:cNvPr>
              <p:cNvSpPr/>
              <p:nvPr/>
            </p:nvSpPr>
            <p:spPr>
              <a:xfrm rot="15080999" flipH="1">
                <a:off x="10113909" y="2780265"/>
                <a:ext cx="62149" cy="646595"/>
              </a:xfrm>
              <a:prstGeom prst="moon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FD128310-04CC-423E-9FBB-6DA84F3B08D4}"/>
                  </a:ext>
                </a:extLst>
              </p:cNvPr>
              <p:cNvSpPr/>
              <p:nvPr/>
            </p:nvSpPr>
            <p:spPr>
              <a:xfrm>
                <a:off x="5974276" y="2038350"/>
                <a:ext cx="4038600" cy="2109787"/>
              </a:xfrm>
              <a:custGeom>
                <a:avLst/>
                <a:gdLst>
                  <a:gd name="connsiteX0" fmla="*/ 2019300 w 4038600"/>
                  <a:gd name="connsiteY0" fmla="*/ 0 h 2109787"/>
                  <a:gd name="connsiteX1" fmla="*/ 4038600 w 4038600"/>
                  <a:gd name="connsiteY1" fmla="*/ 1019175 h 2109787"/>
                  <a:gd name="connsiteX2" fmla="*/ 4035027 w 4038600"/>
                  <a:gd name="connsiteY2" fmla="*/ 1054894 h 2109787"/>
                  <a:gd name="connsiteX3" fmla="*/ 4038600 w 4038600"/>
                  <a:gd name="connsiteY3" fmla="*/ 1090612 h 2109787"/>
                  <a:gd name="connsiteX4" fmla="*/ 2019300 w 4038600"/>
                  <a:gd name="connsiteY4" fmla="*/ 2109787 h 2109787"/>
                  <a:gd name="connsiteX5" fmla="*/ 0 w 4038600"/>
                  <a:gd name="connsiteY5" fmla="*/ 1090612 h 2109787"/>
                  <a:gd name="connsiteX6" fmla="*/ 3574 w 4038600"/>
                  <a:gd name="connsiteY6" fmla="*/ 1054894 h 2109787"/>
                  <a:gd name="connsiteX7" fmla="*/ 0 w 4038600"/>
                  <a:gd name="connsiteY7" fmla="*/ 1019175 h 2109787"/>
                  <a:gd name="connsiteX8" fmla="*/ 2019300 w 4038600"/>
                  <a:gd name="connsiteY8" fmla="*/ 0 h 210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8600" h="2109787">
                    <a:moveTo>
                      <a:pt x="2019300" y="0"/>
                    </a:moveTo>
                    <a:cubicBezTo>
                      <a:pt x="3134529" y="0"/>
                      <a:pt x="4038600" y="456300"/>
                      <a:pt x="4038600" y="1019175"/>
                    </a:cubicBezTo>
                    <a:lnTo>
                      <a:pt x="4035027" y="1054894"/>
                    </a:lnTo>
                    <a:lnTo>
                      <a:pt x="4038600" y="1090612"/>
                    </a:lnTo>
                    <a:cubicBezTo>
                      <a:pt x="4038600" y="1653487"/>
                      <a:pt x="3134529" y="2109787"/>
                      <a:pt x="2019300" y="2109787"/>
                    </a:cubicBezTo>
                    <a:cubicBezTo>
                      <a:pt x="904071" y="2109787"/>
                      <a:pt x="0" y="1653487"/>
                      <a:pt x="0" y="1090612"/>
                    </a:cubicBezTo>
                    <a:lnTo>
                      <a:pt x="3574" y="1054894"/>
                    </a:lnTo>
                    <a:lnTo>
                      <a:pt x="0" y="1019175"/>
                    </a:lnTo>
                    <a:cubicBezTo>
                      <a:pt x="0" y="456300"/>
                      <a:pt x="904071" y="0"/>
                      <a:pt x="2019300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/>
                  </a:gs>
                  <a:gs pos="50000">
                    <a:sysClr val="windowText" lastClr="000000">
                      <a:lumMod val="75000"/>
                      <a:lumOff val="25000"/>
                    </a:sysClr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25761BD8-7844-4F2A-B276-516CF8BA3AA3}"/>
                  </a:ext>
                </a:extLst>
              </p:cNvPr>
              <p:cNvSpPr/>
              <p:nvPr/>
            </p:nvSpPr>
            <p:spPr>
              <a:xfrm>
                <a:off x="6171289" y="2407832"/>
                <a:ext cx="3634262" cy="1577960"/>
              </a:xfrm>
              <a:custGeom>
                <a:avLst/>
                <a:gdLst>
                  <a:gd name="connsiteX0" fmla="*/ 1817131 w 3634262"/>
                  <a:gd name="connsiteY0" fmla="*/ 0 h 1577960"/>
                  <a:gd name="connsiteX1" fmla="*/ 3614997 w 3634262"/>
                  <a:gd name="connsiteY1" fmla="*/ 726404 h 1577960"/>
                  <a:gd name="connsiteX2" fmla="*/ 3634262 w 3634262"/>
                  <a:gd name="connsiteY2" fmla="*/ 788980 h 1577960"/>
                  <a:gd name="connsiteX3" fmla="*/ 3614997 w 3634262"/>
                  <a:gd name="connsiteY3" fmla="*/ 851556 h 1577960"/>
                  <a:gd name="connsiteX4" fmla="*/ 1817131 w 3634262"/>
                  <a:gd name="connsiteY4" fmla="*/ 1577960 h 1577960"/>
                  <a:gd name="connsiteX5" fmla="*/ 19265 w 3634262"/>
                  <a:gd name="connsiteY5" fmla="*/ 851556 h 1577960"/>
                  <a:gd name="connsiteX6" fmla="*/ 0 w 3634262"/>
                  <a:gd name="connsiteY6" fmla="*/ 788980 h 1577960"/>
                  <a:gd name="connsiteX7" fmla="*/ 19265 w 3634262"/>
                  <a:gd name="connsiteY7" fmla="*/ 726404 h 1577960"/>
                  <a:gd name="connsiteX8" fmla="*/ 1817131 w 3634262"/>
                  <a:gd name="connsiteY8" fmla="*/ 0 h 15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34262" h="1577960">
                    <a:moveTo>
                      <a:pt x="1817131" y="0"/>
                    </a:moveTo>
                    <a:cubicBezTo>
                      <a:pt x="2703965" y="0"/>
                      <a:pt x="3443876" y="311846"/>
                      <a:pt x="3614997" y="726404"/>
                    </a:cubicBezTo>
                    <a:lnTo>
                      <a:pt x="3634262" y="788980"/>
                    </a:lnTo>
                    <a:lnTo>
                      <a:pt x="3614997" y="851556"/>
                    </a:lnTo>
                    <a:cubicBezTo>
                      <a:pt x="3443876" y="1266114"/>
                      <a:pt x="2703965" y="1577960"/>
                      <a:pt x="1817131" y="1577960"/>
                    </a:cubicBezTo>
                    <a:cubicBezTo>
                      <a:pt x="930297" y="1577960"/>
                      <a:pt x="190386" y="1266114"/>
                      <a:pt x="19265" y="851556"/>
                    </a:cubicBezTo>
                    <a:lnTo>
                      <a:pt x="0" y="788980"/>
                    </a:lnTo>
                    <a:lnTo>
                      <a:pt x="19265" y="726404"/>
                    </a:lnTo>
                    <a:cubicBezTo>
                      <a:pt x="190386" y="311846"/>
                      <a:pt x="930297" y="0"/>
                      <a:pt x="1817131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92" name="グループ化 1191">
                <a:extLst>
                  <a:ext uri="{FF2B5EF4-FFF2-40B4-BE49-F238E27FC236}">
                    <a16:creationId xmlns:a16="http://schemas.microsoft.com/office/drawing/2014/main" id="{61DBEEAB-90C3-4890-BB72-EDAF3CF6531C}"/>
                  </a:ext>
                </a:extLst>
              </p:cNvPr>
              <p:cNvGrpSpPr/>
              <p:nvPr/>
            </p:nvGrpSpPr>
            <p:grpSpPr>
              <a:xfrm>
                <a:off x="5974276" y="2038350"/>
                <a:ext cx="4038600" cy="2109787"/>
                <a:chOff x="1638300" y="2038350"/>
                <a:chExt cx="4038600" cy="2109787"/>
              </a:xfrm>
            </p:grpSpPr>
            <p:sp>
              <p:nvSpPr>
                <p:cNvPr id="1193" name="フリーフォーム: 図形 1192">
                  <a:extLst>
                    <a:ext uri="{FF2B5EF4-FFF2-40B4-BE49-F238E27FC236}">
                      <a16:creationId xmlns:a16="http://schemas.microsoft.com/office/drawing/2014/main" id="{106298EC-32CD-4008-98B9-FF49E2A90DCF}"/>
                    </a:ext>
                  </a:extLst>
                </p:cNvPr>
                <p:cNvSpPr/>
                <p:nvPr/>
              </p:nvSpPr>
              <p:spPr>
                <a:xfrm>
                  <a:off x="1638300" y="2038350"/>
                  <a:ext cx="4038600" cy="2109787"/>
                </a:xfrm>
                <a:custGeom>
                  <a:avLst/>
                  <a:gdLst>
                    <a:gd name="connsiteX0" fmla="*/ 2019299 w 4038600"/>
                    <a:gd name="connsiteY0" fmla="*/ 127942 h 2109787"/>
                    <a:gd name="connsiteX1" fmla="*/ 184149 w 4038600"/>
                    <a:gd name="connsiteY1" fmla="*/ 1037692 h 2109787"/>
                    <a:gd name="connsiteX2" fmla="*/ 2019299 w 4038600"/>
                    <a:gd name="connsiteY2" fmla="*/ 1947442 h 2109787"/>
                    <a:gd name="connsiteX3" fmla="*/ 3854449 w 4038600"/>
                    <a:gd name="connsiteY3" fmla="*/ 1037692 h 2109787"/>
                    <a:gd name="connsiteX4" fmla="*/ 2019299 w 4038600"/>
                    <a:gd name="connsiteY4" fmla="*/ 127942 h 2109787"/>
                    <a:gd name="connsiteX5" fmla="*/ 2019300 w 4038600"/>
                    <a:gd name="connsiteY5" fmla="*/ 0 h 2109787"/>
                    <a:gd name="connsiteX6" fmla="*/ 4038600 w 4038600"/>
                    <a:gd name="connsiteY6" fmla="*/ 1019175 h 2109787"/>
                    <a:gd name="connsiteX7" fmla="*/ 4035027 w 4038600"/>
                    <a:gd name="connsiteY7" fmla="*/ 1054894 h 2109787"/>
                    <a:gd name="connsiteX8" fmla="*/ 4038600 w 4038600"/>
                    <a:gd name="connsiteY8" fmla="*/ 1090612 h 2109787"/>
                    <a:gd name="connsiteX9" fmla="*/ 2019300 w 4038600"/>
                    <a:gd name="connsiteY9" fmla="*/ 2109787 h 2109787"/>
                    <a:gd name="connsiteX10" fmla="*/ 0 w 4038600"/>
                    <a:gd name="connsiteY10" fmla="*/ 1090612 h 2109787"/>
                    <a:gd name="connsiteX11" fmla="*/ 3574 w 4038600"/>
                    <a:gd name="connsiteY11" fmla="*/ 1054894 h 2109787"/>
                    <a:gd name="connsiteX12" fmla="*/ 0 w 4038600"/>
                    <a:gd name="connsiteY12" fmla="*/ 1019175 h 2109787"/>
                    <a:gd name="connsiteX13" fmla="*/ 2019300 w 4038600"/>
                    <a:gd name="connsiteY13" fmla="*/ 0 h 2109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38600" h="2109787">
                      <a:moveTo>
                        <a:pt x="2019299" y="127942"/>
                      </a:moveTo>
                      <a:cubicBezTo>
                        <a:pt x="1005774" y="127942"/>
                        <a:pt x="184149" y="535251"/>
                        <a:pt x="184149" y="1037692"/>
                      </a:cubicBezTo>
                      <a:cubicBezTo>
                        <a:pt x="184149" y="1540133"/>
                        <a:pt x="1005774" y="1947442"/>
                        <a:pt x="2019299" y="1947442"/>
                      </a:cubicBezTo>
                      <a:cubicBezTo>
                        <a:pt x="3032824" y="1947442"/>
                        <a:pt x="3854449" y="1540133"/>
                        <a:pt x="3854449" y="1037692"/>
                      </a:cubicBezTo>
                      <a:cubicBezTo>
                        <a:pt x="3854449" y="535251"/>
                        <a:pt x="3032824" y="127942"/>
                        <a:pt x="2019299" y="127942"/>
                      </a:cubicBezTo>
                      <a:close/>
                      <a:moveTo>
                        <a:pt x="2019300" y="0"/>
                      </a:moveTo>
                      <a:cubicBezTo>
                        <a:pt x="3134529" y="0"/>
                        <a:pt x="4038600" y="456300"/>
                        <a:pt x="4038600" y="1019175"/>
                      </a:cubicBezTo>
                      <a:lnTo>
                        <a:pt x="4035027" y="1054894"/>
                      </a:lnTo>
                      <a:lnTo>
                        <a:pt x="4038600" y="1090612"/>
                      </a:lnTo>
                      <a:cubicBezTo>
                        <a:pt x="4038600" y="1653487"/>
                        <a:pt x="3134529" y="2109787"/>
                        <a:pt x="2019300" y="2109787"/>
                      </a:cubicBezTo>
                      <a:cubicBezTo>
                        <a:pt x="904071" y="2109787"/>
                        <a:pt x="0" y="1653487"/>
                        <a:pt x="0" y="1090612"/>
                      </a:cubicBezTo>
                      <a:lnTo>
                        <a:pt x="3574" y="1054894"/>
                      </a:lnTo>
                      <a:lnTo>
                        <a:pt x="0" y="1019175"/>
                      </a:lnTo>
                      <a:cubicBezTo>
                        <a:pt x="0" y="456300"/>
                        <a:pt x="904071" y="0"/>
                        <a:pt x="2019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81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4" name="フリーフォーム: 図形 1193">
                  <a:extLst>
                    <a:ext uri="{FF2B5EF4-FFF2-40B4-BE49-F238E27FC236}">
                      <a16:creationId xmlns:a16="http://schemas.microsoft.com/office/drawing/2014/main" id="{1A8627F8-8A16-4B6E-94BD-960C59C76446}"/>
                    </a:ext>
                  </a:extLst>
                </p:cNvPr>
                <p:cNvSpPr/>
                <p:nvPr/>
              </p:nvSpPr>
              <p:spPr>
                <a:xfrm>
                  <a:off x="1905000" y="2070100"/>
                  <a:ext cx="3505200" cy="549732"/>
                </a:xfrm>
                <a:custGeom>
                  <a:avLst/>
                  <a:gdLst>
                    <a:gd name="connsiteX0" fmla="*/ 1776977 w 3553954"/>
                    <a:gd name="connsiteY0" fmla="*/ 0 h 556084"/>
                    <a:gd name="connsiteX1" fmla="*/ 3524641 w 3553954"/>
                    <a:gd name="connsiteY1" fmla="*/ 525350 h 556084"/>
                    <a:gd name="connsiteX2" fmla="*/ 3553954 w 3553954"/>
                    <a:gd name="connsiteY2" fmla="*/ 556084 h 556084"/>
                    <a:gd name="connsiteX3" fmla="*/ 3456678 w 3553954"/>
                    <a:gd name="connsiteY3" fmla="*/ 476127 h 556084"/>
                    <a:gd name="connsiteX4" fmla="*/ 1776977 w 3553954"/>
                    <a:gd name="connsiteY4" fmla="*/ 30163 h 556084"/>
                    <a:gd name="connsiteX5" fmla="*/ 97276 w 3553954"/>
                    <a:gd name="connsiteY5" fmla="*/ 476127 h 556084"/>
                    <a:gd name="connsiteX6" fmla="*/ 0 w 3553954"/>
                    <a:gd name="connsiteY6" fmla="*/ 556084 h 556084"/>
                    <a:gd name="connsiteX7" fmla="*/ 29314 w 3553954"/>
                    <a:gd name="connsiteY7" fmla="*/ 525350 h 556084"/>
                    <a:gd name="connsiteX8" fmla="*/ 1776977 w 3553954"/>
                    <a:gd name="connsiteY8" fmla="*/ 0 h 556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3954" h="556084">
                      <a:moveTo>
                        <a:pt x="1776977" y="0"/>
                      </a:moveTo>
                      <a:cubicBezTo>
                        <a:pt x="2531642" y="0"/>
                        <a:pt x="3188071" y="212428"/>
                        <a:pt x="3524641" y="525350"/>
                      </a:cubicBezTo>
                      <a:lnTo>
                        <a:pt x="3553954" y="556084"/>
                      </a:lnTo>
                      <a:lnTo>
                        <a:pt x="3456678" y="476127"/>
                      </a:lnTo>
                      <a:cubicBezTo>
                        <a:pt x="3092654" y="207064"/>
                        <a:pt x="2476187" y="30163"/>
                        <a:pt x="1776977" y="30163"/>
                      </a:cubicBezTo>
                      <a:cubicBezTo>
                        <a:pt x="1077767" y="30163"/>
                        <a:pt x="461300" y="207064"/>
                        <a:pt x="97276" y="476127"/>
                      </a:cubicBezTo>
                      <a:lnTo>
                        <a:pt x="0" y="556084"/>
                      </a:lnTo>
                      <a:lnTo>
                        <a:pt x="29314" y="525350"/>
                      </a:lnTo>
                      <a:cubicBezTo>
                        <a:pt x="365884" y="212428"/>
                        <a:pt x="1022313" y="0"/>
                        <a:pt x="1776977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95" name="フリーフォーム: 図形 1194">
                  <a:extLst>
                    <a:ext uri="{FF2B5EF4-FFF2-40B4-BE49-F238E27FC236}">
                      <a16:creationId xmlns:a16="http://schemas.microsoft.com/office/drawing/2014/main" id="{3278BA77-ECCD-45D9-ABA0-1B4EB8AF6295}"/>
                    </a:ext>
                  </a:extLst>
                </p:cNvPr>
                <p:cNvSpPr/>
                <p:nvPr/>
              </p:nvSpPr>
              <p:spPr>
                <a:xfrm>
                  <a:off x="1674504" y="3318413"/>
                  <a:ext cx="3966195" cy="829724"/>
                </a:xfrm>
                <a:custGeom>
                  <a:avLst/>
                  <a:gdLst>
                    <a:gd name="connsiteX0" fmla="*/ 3966195 w 3966195"/>
                    <a:gd name="connsiteY0" fmla="*/ 0 h 829724"/>
                    <a:gd name="connsiteX1" fmla="*/ 3961372 w 3966195"/>
                    <a:gd name="connsiteY1" fmla="*/ 15948 h 829724"/>
                    <a:gd name="connsiteX2" fmla="*/ 1983097 w 3966195"/>
                    <a:gd name="connsiteY2" fmla="*/ 829724 h 829724"/>
                    <a:gd name="connsiteX3" fmla="*/ 4822 w 3966195"/>
                    <a:gd name="connsiteY3" fmla="*/ 15948 h 829724"/>
                    <a:gd name="connsiteX4" fmla="*/ 0 w 3966195"/>
                    <a:gd name="connsiteY4" fmla="*/ 0 h 829724"/>
                    <a:gd name="connsiteX5" fmla="*/ 19754 w 3966195"/>
                    <a:gd name="connsiteY5" fmla="*/ 38777 h 829724"/>
                    <a:gd name="connsiteX6" fmla="*/ 1983097 w 3966195"/>
                    <a:gd name="connsiteY6" fmla="*/ 767812 h 829724"/>
                    <a:gd name="connsiteX7" fmla="*/ 3946440 w 3966195"/>
                    <a:gd name="connsiteY7" fmla="*/ 38777 h 82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66195" h="829724">
                      <a:moveTo>
                        <a:pt x="3966195" y="0"/>
                      </a:moveTo>
                      <a:lnTo>
                        <a:pt x="3961372" y="15948"/>
                      </a:lnTo>
                      <a:cubicBezTo>
                        <a:pt x="3773080" y="480369"/>
                        <a:pt x="2958923" y="829724"/>
                        <a:pt x="1983097" y="829724"/>
                      </a:cubicBezTo>
                      <a:cubicBezTo>
                        <a:pt x="1007272" y="829724"/>
                        <a:pt x="193114" y="480369"/>
                        <a:pt x="4822" y="15948"/>
                      </a:cubicBezTo>
                      <a:lnTo>
                        <a:pt x="0" y="0"/>
                      </a:lnTo>
                      <a:lnTo>
                        <a:pt x="19754" y="38777"/>
                      </a:lnTo>
                      <a:cubicBezTo>
                        <a:pt x="280038" y="461143"/>
                        <a:pt x="1060610" y="767812"/>
                        <a:pt x="1983097" y="767812"/>
                      </a:cubicBezTo>
                      <a:cubicBezTo>
                        <a:pt x="2905584" y="767812"/>
                        <a:pt x="3686157" y="461143"/>
                        <a:pt x="3946440" y="3877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5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041" name="グループ化 1040">
              <a:extLst>
                <a:ext uri="{FF2B5EF4-FFF2-40B4-BE49-F238E27FC236}">
                  <a16:creationId xmlns:a16="http://schemas.microsoft.com/office/drawing/2014/main" id="{CB89BFDC-2EFA-4BFC-AFE8-62A5300B04BE}"/>
                </a:ext>
              </a:extLst>
            </p:cNvPr>
            <p:cNvGrpSpPr/>
            <p:nvPr/>
          </p:nvGrpSpPr>
          <p:grpSpPr>
            <a:xfrm>
              <a:off x="4730027" y="4546121"/>
              <a:ext cx="756158" cy="408288"/>
              <a:chOff x="3977446" y="583207"/>
              <a:chExt cx="1497434" cy="808540"/>
            </a:xfrm>
          </p:grpSpPr>
          <p:sp>
            <p:nvSpPr>
              <p:cNvPr id="1181" name="フリーフォーム: 図形 1180">
                <a:extLst>
                  <a:ext uri="{FF2B5EF4-FFF2-40B4-BE49-F238E27FC236}">
                    <a16:creationId xmlns:a16="http://schemas.microsoft.com/office/drawing/2014/main" id="{0C257198-6896-40EF-9CEE-671515AF86D6}"/>
                  </a:ext>
                </a:extLst>
              </p:cNvPr>
              <p:cNvSpPr/>
              <p:nvPr/>
            </p:nvSpPr>
            <p:spPr bwMode="auto">
              <a:xfrm rot="20700000">
                <a:off x="4399041" y="583207"/>
                <a:ext cx="755240" cy="64881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2D05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82" name="フリーフォーム: 図形 1181">
                <a:extLst>
                  <a:ext uri="{FF2B5EF4-FFF2-40B4-BE49-F238E27FC236}">
                    <a16:creationId xmlns:a16="http://schemas.microsoft.com/office/drawing/2014/main" id="{C04933C9-DB5B-481B-8CC8-1BBE01ABD4B2}"/>
                  </a:ext>
                </a:extLst>
              </p:cNvPr>
              <p:cNvSpPr/>
              <p:nvPr/>
            </p:nvSpPr>
            <p:spPr bwMode="auto">
              <a:xfrm rot="1800000">
                <a:off x="4635591" y="605025"/>
                <a:ext cx="739246" cy="63507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9FF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83" name="フリーフォーム: 図形 1182">
                <a:extLst>
                  <a:ext uri="{FF2B5EF4-FFF2-40B4-BE49-F238E27FC236}">
                    <a16:creationId xmlns:a16="http://schemas.microsoft.com/office/drawing/2014/main" id="{95FF5EA4-30AD-49C0-9A1B-E6F5268801CE}"/>
                  </a:ext>
                </a:extLst>
              </p:cNvPr>
              <p:cNvSpPr/>
              <p:nvPr/>
            </p:nvSpPr>
            <p:spPr bwMode="auto">
              <a:xfrm rot="20700000">
                <a:off x="3977446" y="654851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84" name="フリーフォーム: 図形 1183">
                <a:extLst>
                  <a:ext uri="{FF2B5EF4-FFF2-40B4-BE49-F238E27FC236}">
                    <a16:creationId xmlns:a16="http://schemas.microsoft.com/office/drawing/2014/main" id="{89BD8F6D-D6BC-4125-9EEE-5EBF910FFDEA}"/>
                  </a:ext>
                </a:extLst>
              </p:cNvPr>
              <p:cNvSpPr/>
              <p:nvPr/>
            </p:nvSpPr>
            <p:spPr bwMode="auto">
              <a:xfrm rot="900000">
                <a:off x="4655270" y="687638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70AD47">
                  <a:lumMod val="5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042" name="グループ化 1041">
              <a:extLst>
                <a:ext uri="{FF2B5EF4-FFF2-40B4-BE49-F238E27FC236}">
                  <a16:creationId xmlns:a16="http://schemas.microsoft.com/office/drawing/2014/main" id="{388845B4-B0C0-4D18-84BE-41971A105BC6}"/>
                </a:ext>
              </a:extLst>
            </p:cNvPr>
            <p:cNvGrpSpPr/>
            <p:nvPr/>
          </p:nvGrpSpPr>
          <p:grpSpPr>
            <a:xfrm>
              <a:off x="5209166" y="4647127"/>
              <a:ext cx="694797" cy="459740"/>
              <a:chOff x="4202394" y="583207"/>
              <a:chExt cx="1375919" cy="910432"/>
            </a:xfrm>
          </p:grpSpPr>
          <p:sp>
            <p:nvSpPr>
              <p:cNvPr id="1177" name="フリーフォーム: 図形 1176">
                <a:extLst>
                  <a:ext uri="{FF2B5EF4-FFF2-40B4-BE49-F238E27FC236}">
                    <a16:creationId xmlns:a16="http://schemas.microsoft.com/office/drawing/2014/main" id="{214F32DF-85DB-4358-985E-AA5E06BEADAA}"/>
                  </a:ext>
                </a:extLst>
              </p:cNvPr>
              <p:cNvSpPr/>
              <p:nvPr/>
            </p:nvSpPr>
            <p:spPr bwMode="auto">
              <a:xfrm rot="20700000">
                <a:off x="4399041" y="583207"/>
                <a:ext cx="755240" cy="64881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2D05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78" name="フリーフォーム: 図形 1177">
                <a:extLst>
                  <a:ext uri="{FF2B5EF4-FFF2-40B4-BE49-F238E27FC236}">
                    <a16:creationId xmlns:a16="http://schemas.microsoft.com/office/drawing/2014/main" id="{85AE3E76-1072-4BC3-BBC5-4F2295CD1A09}"/>
                  </a:ext>
                </a:extLst>
              </p:cNvPr>
              <p:cNvSpPr/>
              <p:nvPr/>
            </p:nvSpPr>
            <p:spPr bwMode="auto">
              <a:xfrm rot="1800000">
                <a:off x="4730524" y="640273"/>
                <a:ext cx="739246" cy="63507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9FF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244E3A41-34AE-490E-BEF2-57F380F1F09F}"/>
                  </a:ext>
                </a:extLst>
              </p:cNvPr>
              <p:cNvSpPr/>
              <p:nvPr/>
            </p:nvSpPr>
            <p:spPr bwMode="auto">
              <a:xfrm rot="20700000">
                <a:off x="4202394" y="663798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F863BE2C-B7FC-4166-993A-758F9220F691}"/>
                  </a:ext>
                </a:extLst>
              </p:cNvPr>
              <p:cNvSpPr/>
              <p:nvPr/>
            </p:nvSpPr>
            <p:spPr bwMode="auto">
              <a:xfrm rot="900000">
                <a:off x="4758703" y="789530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70AD47">
                  <a:lumMod val="5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043" name="グループ化 1042">
              <a:extLst>
                <a:ext uri="{FF2B5EF4-FFF2-40B4-BE49-F238E27FC236}">
                  <a16:creationId xmlns:a16="http://schemas.microsoft.com/office/drawing/2014/main" id="{070198AA-03BA-4AC2-84B8-93649E6ADFFD}"/>
                </a:ext>
              </a:extLst>
            </p:cNvPr>
            <p:cNvGrpSpPr/>
            <p:nvPr/>
          </p:nvGrpSpPr>
          <p:grpSpPr>
            <a:xfrm rot="1295379">
              <a:off x="4547235" y="4793941"/>
              <a:ext cx="377435" cy="103793"/>
              <a:chOff x="4313676" y="5898297"/>
              <a:chExt cx="1054737" cy="290049"/>
            </a:xfrm>
          </p:grpSpPr>
          <p:sp>
            <p:nvSpPr>
              <p:cNvPr id="1172" name="四角形: 角を丸くする 1171">
                <a:extLst>
                  <a:ext uri="{FF2B5EF4-FFF2-40B4-BE49-F238E27FC236}">
                    <a16:creationId xmlns:a16="http://schemas.microsoft.com/office/drawing/2014/main" id="{A5072B81-6592-4E5F-9AF6-213392677FBF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3" name="楕円 1172">
                <a:extLst>
                  <a:ext uri="{FF2B5EF4-FFF2-40B4-BE49-F238E27FC236}">
                    <a16:creationId xmlns:a16="http://schemas.microsoft.com/office/drawing/2014/main" id="{6840E019-513A-4E17-A724-911E0D424C8E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4" name="楕円 1173">
                <a:extLst>
                  <a:ext uri="{FF2B5EF4-FFF2-40B4-BE49-F238E27FC236}">
                    <a16:creationId xmlns:a16="http://schemas.microsoft.com/office/drawing/2014/main" id="{41AEAA16-7CF1-4B7B-8267-8F49D16A665D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5" name="楕円 1174">
                <a:extLst>
                  <a:ext uri="{FF2B5EF4-FFF2-40B4-BE49-F238E27FC236}">
                    <a16:creationId xmlns:a16="http://schemas.microsoft.com/office/drawing/2014/main" id="{F28F5F80-F1D5-4068-99C7-9E168A2A3858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6" name="楕円 1175">
                <a:extLst>
                  <a:ext uri="{FF2B5EF4-FFF2-40B4-BE49-F238E27FC236}">
                    <a16:creationId xmlns:a16="http://schemas.microsoft.com/office/drawing/2014/main" id="{42D41A69-BF5E-405A-85C0-069AD3E220DF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4" name="グループ化 1043">
              <a:extLst>
                <a:ext uri="{FF2B5EF4-FFF2-40B4-BE49-F238E27FC236}">
                  <a16:creationId xmlns:a16="http://schemas.microsoft.com/office/drawing/2014/main" id="{CF282AB3-3236-46C7-BDD9-8F5A1C1A3274}"/>
                </a:ext>
              </a:extLst>
            </p:cNvPr>
            <p:cNvGrpSpPr/>
            <p:nvPr/>
          </p:nvGrpSpPr>
          <p:grpSpPr>
            <a:xfrm rot="1295379">
              <a:off x="4751970" y="4789585"/>
              <a:ext cx="377435" cy="103793"/>
              <a:chOff x="4313676" y="5898297"/>
              <a:chExt cx="1054737" cy="290049"/>
            </a:xfrm>
          </p:grpSpPr>
          <p:sp>
            <p:nvSpPr>
              <p:cNvPr id="1167" name="四角形: 角を丸くする 1166">
                <a:extLst>
                  <a:ext uri="{FF2B5EF4-FFF2-40B4-BE49-F238E27FC236}">
                    <a16:creationId xmlns:a16="http://schemas.microsoft.com/office/drawing/2014/main" id="{B365F154-3AAD-4210-9CFB-2C98232F7613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8" name="楕円 1167">
                <a:extLst>
                  <a:ext uri="{FF2B5EF4-FFF2-40B4-BE49-F238E27FC236}">
                    <a16:creationId xmlns:a16="http://schemas.microsoft.com/office/drawing/2014/main" id="{7898E494-CE8C-433D-A92F-F9826F3B8080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9" name="楕円 1168">
                <a:extLst>
                  <a:ext uri="{FF2B5EF4-FFF2-40B4-BE49-F238E27FC236}">
                    <a16:creationId xmlns:a16="http://schemas.microsoft.com/office/drawing/2014/main" id="{26888CA7-CD15-464B-81ED-D615FFA6356C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0" name="楕円 1169">
                <a:extLst>
                  <a:ext uri="{FF2B5EF4-FFF2-40B4-BE49-F238E27FC236}">
                    <a16:creationId xmlns:a16="http://schemas.microsoft.com/office/drawing/2014/main" id="{550FAFA2-EB5A-4038-9F66-01F739831394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71" name="楕円 1170">
                <a:extLst>
                  <a:ext uri="{FF2B5EF4-FFF2-40B4-BE49-F238E27FC236}">
                    <a16:creationId xmlns:a16="http://schemas.microsoft.com/office/drawing/2014/main" id="{4DAB9C17-DE4C-4FEC-9391-3E5AE6E80363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5" name="グループ化 1044">
              <a:extLst>
                <a:ext uri="{FF2B5EF4-FFF2-40B4-BE49-F238E27FC236}">
                  <a16:creationId xmlns:a16="http://schemas.microsoft.com/office/drawing/2014/main" id="{9E94D784-821A-45DB-AEED-937BCD1FC783}"/>
                </a:ext>
              </a:extLst>
            </p:cNvPr>
            <p:cNvGrpSpPr/>
            <p:nvPr/>
          </p:nvGrpSpPr>
          <p:grpSpPr>
            <a:xfrm rot="822682">
              <a:off x="4455757" y="4846214"/>
              <a:ext cx="377435" cy="103793"/>
              <a:chOff x="4313676" y="5898297"/>
              <a:chExt cx="1054737" cy="290049"/>
            </a:xfrm>
          </p:grpSpPr>
          <p:sp>
            <p:nvSpPr>
              <p:cNvPr id="1162" name="四角形: 角を丸くする 1161">
                <a:extLst>
                  <a:ext uri="{FF2B5EF4-FFF2-40B4-BE49-F238E27FC236}">
                    <a16:creationId xmlns:a16="http://schemas.microsoft.com/office/drawing/2014/main" id="{AEAAA24F-9F86-4079-BE40-E56FE73AF419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3" name="楕円 1162">
                <a:extLst>
                  <a:ext uri="{FF2B5EF4-FFF2-40B4-BE49-F238E27FC236}">
                    <a16:creationId xmlns:a16="http://schemas.microsoft.com/office/drawing/2014/main" id="{E43D3D0A-6586-4C1C-8747-86644D677800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4" name="楕円 1163">
                <a:extLst>
                  <a:ext uri="{FF2B5EF4-FFF2-40B4-BE49-F238E27FC236}">
                    <a16:creationId xmlns:a16="http://schemas.microsoft.com/office/drawing/2014/main" id="{DDBAEC8B-FEFB-41C0-875F-B34FED7FC355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5" name="楕円 1164">
                <a:extLst>
                  <a:ext uri="{FF2B5EF4-FFF2-40B4-BE49-F238E27FC236}">
                    <a16:creationId xmlns:a16="http://schemas.microsoft.com/office/drawing/2014/main" id="{03C99DCD-8414-4146-8985-E494B3783944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6" name="楕円 1165">
                <a:extLst>
                  <a:ext uri="{FF2B5EF4-FFF2-40B4-BE49-F238E27FC236}">
                    <a16:creationId xmlns:a16="http://schemas.microsoft.com/office/drawing/2014/main" id="{C0C4EDAA-EF0F-4E4F-8219-E8C625EF17AA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6" name="グループ化 1045">
              <a:extLst>
                <a:ext uri="{FF2B5EF4-FFF2-40B4-BE49-F238E27FC236}">
                  <a16:creationId xmlns:a16="http://schemas.microsoft.com/office/drawing/2014/main" id="{B78F51D0-6D9B-454B-84FD-D49C9DF588E8}"/>
                </a:ext>
              </a:extLst>
            </p:cNvPr>
            <p:cNvGrpSpPr/>
            <p:nvPr/>
          </p:nvGrpSpPr>
          <p:grpSpPr>
            <a:xfrm>
              <a:off x="4809368" y="4894143"/>
              <a:ext cx="377435" cy="103793"/>
              <a:chOff x="4313676" y="5898297"/>
              <a:chExt cx="1054737" cy="290049"/>
            </a:xfrm>
          </p:grpSpPr>
          <p:sp>
            <p:nvSpPr>
              <p:cNvPr id="1157" name="四角形: 角を丸くする 1156">
                <a:extLst>
                  <a:ext uri="{FF2B5EF4-FFF2-40B4-BE49-F238E27FC236}">
                    <a16:creationId xmlns:a16="http://schemas.microsoft.com/office/drawing/2014/main" id="{3EF87054-534C-4E40-860F-6DB21EA9235C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8" name="楕円 1157">
                <a:extLst>
                  <a:ext uri="{FF2B5EF4-FFF2-40B4-BE49-F238E27FC236}">
                    <a16:creationId xmlns:a16="http://schemas.microsoft.com/office/drawing/2014/main" id="{A40D4660-A715-48A6-BF09-BCF7FACA81B3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9" name="楕円 1158">
                <a:extLst>
                  <a:ext uri="{FF2B5EF4-FFF2-40B4-BE49-F238E27FC236}">
                    <a16:creationId xmlns:a16="http://schemas.microsoft.com/office/drawing/2014/main" id="{D8C01722-FF09-40B3-94C0-4C6EE24D4823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0" name="楕円 1159">
                <a:extLst>
                  <a:ext uri="{FF2B5EF4-FFF2-40B4-BE49-F238E27FC236}">
                    <a16:creationId xmlns:a16="http://schemas.microsoft.com/office/drawing/2014/main" id="{AA0463DC-922D-42E1-8819-2BA200F6882A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61" name="楕円 1160">
                <a:extLst>
                  <a:ext uri="{FF2B5EF4-FFF2-40B4-BE49-F238E27FC236}">
                    <a16:creationId xmlns:a16="http://schemas.microsoft.com/office/drawing/2014/main" id="{39CC6CC8-45E1-4792-80A6-48523C8C6698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7" name="グループ化 1046">
              <a:extLst>
                <a:ext uri="{FF2B5EF4-FFF2-40B4-BE49-F238E27FC236}">
                  <a16:creationId xmlns:a16="http://schemas.microsoft.com/office/drawing/2014/main" id="{1E088673-F197-42E0-A817-EC6E337A3282}"/>
                </a:ext>
              </a:extLst>
            </p:cNvPr>
            <p:cNvGrpSpPr/>
            <p:nvPr/>
          </p:nvGrpSpPr>
          <p:grpSpPr>
            <a:xfrm>
              <a:off x="5394989" y="4992982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B08629A3-D269-48F1-8411-10D02813B22F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350E8FB3-2B18-4CD0-9E42-E49754143C6D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E630EF32-9FD8-4FC0-9827-6866A2A1A8E8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12DA413E-C277-417E-AD9E-A4E7435158AE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7B4B8E56-960F-4630-A36C-26308B82C1B9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B344334E-644E-465E-A68C-EDB5530D47BE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8" name="グループ化 1047">
              <a:extLst>
                <a:ext uri="{FF2B5EF4-FFF2-40B4-BE49-F238E27FC236}">
                  <a16:creationId xmlns:a16="http://schemas.microsoft.com/office/drawing/2014/main" id="{90AEBEAC-CDF6-474A-93F6-47851846D793}"/>
                </a:ext>
              </a:extLst>
            </p:cNvPr>
            <p:cNvGrpSpPr/>
            <p:nvPr/>
          </p:nvGrpSpPr>
          <p:grpSpPr>
            <a:xfrm>
              <a:off x="5177357" y="5007002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FEAE5C87-935C-43A1-92F7-04E505AEABC2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6" name="フリーフォーム: 図形 1145">
                <a:extLst>
                  <a:ext uri="{FF2B5EF4-FFF2-40B4-BE49-F238E27FC236}">
                    <a16:creationId xmlns:a16="http://schemas.microsoft.com/office/drawing/2014/main" id="{C369688A-7ACE-48DD-A1B8-257F14C50FBC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FB927031-4254-4CB4-97E7-AF7548CE7BEE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8D68AC60-2AEF-4E05-AF85-623EFB83421E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8E97502E-979A-45A3-B211-42D19250FFDB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356700EF-C25D-4C36-84D6-97FE8DCFE042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49" name="グループ化 1048">
              <a:extLst>
                <a:ext uri="{FF2B5EF4-FFF2-40B4-BE49-F238E27FC236}">
                  <a16:creationId xmlns:a16="http://schemas.microsoft.com/office/drawing/2014/main" id="{69F8993D-0B07-4577-9108-2850F4BEBD8E}"/>
                </a:ext>
              </a:extLst>
            </p:cNvPr>
            <p:cNvGrpSpPr/>
            <p:nvPr/>
          </p:nvGrpSpPr>
          <p:grpSpPr>
            <a:xfrm>
              <a:off x="5317643" y="5120326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9DCDDFC5-62B7-4A7C-A9AA-D46F3D3E2458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A9FFAEF3-6B9A-4123-8C33-1DFC0ED0D80B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FA183B45-E0CD-4BD9-A93C-A8242AA7C973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B492A024-C461-4D40-9D9F-1FD6370F0CF7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3C2AF668-4ED5-44D2-B26F-0EFCBA8277C2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B28CEFCE-6B11-436B-9295-FC817C8BD661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0" name="グループ化 1049">
              <a:extLst>
                <a:ext uri="{FF2B5EF4-FFF2-40B4-BE49-F238E27FC236}">
                  <a16:creationId xmlns:a16="http://schemas.microsoft.com/office/drawing/2014/main" id="{DF263406-FAA8-4ACF-A35C-562CBF9AD2B1}"/>
                </a:ext>
              </a:extLst>
            </p:cNvPr>
            <p:cNvGrpSpPr/>
            <p:nvPr/>
          </p:nvGrpSpPr>
          <p:grpSpPr>
            <a:xfrm>
              <a:off x="4165122" y="4812800"/>
              <a:ext cx="761898" cy="330145"/>
              <a:chOff x="4825312" y="412180"/>
              <a:chExt cx="1508802" cy="653793"/>
            </a:xfrm>
            <a:solidFill>
              <a:sysClr val="window" lastClr="FFFFFF"/>
            </a:solidFill>
          </p:grpSpPr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DB672890-A8F6-4F2E-AD1F-4FA9E7ECE5A1}"/>
                  </a:ext>
                </a:extLst>
              </p:cNvPr>
              <p:cNvSpPr/>
              <p:nvPr/>
            </p:nvSpPr>
            <p:spPr>
              <a:xfrm>
                <a:off x="4825312" y="412180"/>
                <a:ext cx="1030316" cy="592144"/>
              </a:xfrm>
              <a:custGeom>
                <a:avLst/>
                <a:gdLst>
                  <a:gd name="connsiteX0" fmla="*/ 512617 w 1030316"/>
                  <a:gd name="connsiteY0" fmla="*/ 0 h 592144"/>
                  <a:gd name="connsiteX1" fmla="*/ 564283 w 1030316"/>
                  <a:gd name="connsiteY1" fmla="*/ 21401 h 592144"/>
                  <a:gd name="connsiteX2" fmla="*/ 1008916 w 1030316"/>
                  <a:gd name="connsiteY2" fmla="*/ 466034 h 592144"/>
                  <a:gd name="connsiteX3" fmla="*/ 1008916 w 1030316"/>
                  <a:gd name="connsiteY3" fmla="*/ 569366 h 592144"/>
                  <a:gd name="connsiteX4" fmla="*/ 986138 w 1030316"/>
                  <a:gd name="connsiteY4" fmla="*/ 592144 h 592144"/>
                  <a:gd name="connsiteX5" fmla="*/ 49261 w 1030316"/>
                  <a:gd name="connsiteY5" fmla="*/ 592144 h 592144"/>
                  <a:gd name="connsiteX6" fmla="*/ 21400 w 1030316"/>
                  <a:gd name="connsiteY6" fmla="*/ 564283 h 592144"/>
                  <a:gd name="connsiteX7" fmla="*/ 21400 w 1030316"/>
                  <a:gd name="connsiteY7" fmla="*/ 460951 h 592144"/>
                  <a:gd name="connsiteX8" fmla="*/ 460950 w 1030316"/>
                  <a:gd name="connsiteY8" fmla="*/ 21401 h 592144"/>
                  <a:gd name="connsiteX9" fmla="*/ 512617 w 1030316"/>
                  <a:gd name="connsiteY9" fmla="*/ 0 h 59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0316" h="592144">
                    <a:moveTo>
                      <a:pt x="512617" y="0"/>
                    </a:moveTo>
                    <a:cubicBezTo>
                      <a:pt x="531316" y="0"/>
                      <a:pt x="550015" y="7134"/>
                      <a:pt x="564283" y="21401"/>
                    </a:cubicBezTo>
                    <a:lnTo>
                      <a:pt x="1008916" y="466034"/>
                    </a:lnTo>
                    <a:cubicBezTo>
                      <a:pt x="1037450" y="494569"/>
                      <a:pt x="1037450" y="540832"/>
                      <a:pt x="1008916" y="569366"/>
                    </a:cubicBezTo>
                    <a:lnTo>
                      <a:pt x="986138" y="592144"/>
                    </a:lnTo>
                    <a:lnTo>
                      <a:pt x="49261" y="592144"/>
                    </a:lnTo>
                    <a:lnTo>
                      <a:pt x="21400" y="564283"/>
                    </a:lnTo>
                    <a:cubicBezTo>
                      <a:pt x="-7134" y="535748"/>
                      <a:pt x="-7134" y="489485"/>
                      <a:pt x="21400" y="460951"/>
                    </a:cubicBezTo>
                    <a:lnTo>
                      <a:pt x="460950" y="21401"/>
                    </a:lnTo>
                    <a:cubicBezTo>
                      <a:pt x="475217" y="7134"/>
                      <a:pt x="493917" y="0"/>
                      <a:pt x="512617" y="0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930ED058-8B57-446C-8AAE-5F7563CA377F}"/>
                  </a:ext>
                </a:extLst>
              </p:cNvPr>
              <p:cNvSpPr/>
              <p:nvPr/>
            </p:nvSpPr>
            <p:spPr>
              <a:xfrm rot="5926603">
                <a:off x="5687858" y="419717"/>
                <a:ext cx="524761" cy="767751"/>
              </a:xfrm>
              <a:custGeom>
                <a:avLst/>
                <a:gdLst>
                  <a:gd name="connsiteX0" fmla="*/ 0 w 524761"/>
                  <a:gd name="connsiteY0" fmla="*/ 694684 h 767751"/>
                  <a:gd name="connsiteX1" fmla="*/ 0 w 524761"/>
                  <a:gd name="connsiteY1" fmla="*/ 73067 h 767751"/>
                  <a:gd name="connsiteX2" fmla="*/ 73067 w 524761"/>
                  <a:gd name="connsiteY2" fmla="*/ 0 h 767751"/>
                  <a:gd name="connsiteX3" fmla="*/ 406226 w 524761"/>
                  <a:gd name="connsiteY3" fmla="*/ 0 h 767751"/>
                  <a:gd name="connsiteX4" fmla="*/ 524761 w 524761"/>
                  <a:gd name="connsiteY4" fmla="*/ 767751 h 767751"/>
                  <a:gd name="connsiteX5" fmla="*/ 73067 w 524761"/>
                  <a:gd name="connsiteY5" fmla="*/ 767751 h 767751"/>
                  <a:gd name="connsiteX6" fmla="*/ 0 w 524761"/>
                  <a:gd name="connsiteY6" fmla="*/ 694684 h 76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4761" h="767751">
                    <a:moveTo>
                      <a:pt x="0" y="694684"/>
                    </a:moveTo>
                    <a:lnTo>
                      <a:pt x="0" y="73067"/>
                    </a:lnTo>
                    <a:cubicBezTo>
                      <a:pt x="0" y="32713"/>
                      <a:pt x="32713" y="0"/>
                      <a:pt x="73067" y="0"/>
                    </a:cubicBezTo>
                    <a:lnTo>
                      <a:pt x="406226" y="0"/>
                    </a:lnTo>
                    <a:lnTo>
                      <a:pt x="524761" y="767751"/>
                    </a:lnTo>
                    <a:lnTo>
                      <a:pt x="73067" y="767751"/>
                    </a:lnTo>
                    <a:cubicBezTo>
                      <a:pt x="32713" y="767751"/>
                      <a:pt x="0" y="735038"/>
                      <a:pt x="0" y="694684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2D6C30FA-842D-401C-9569-23D35E6689AF}"/>
                  </a:ext>
                </a:extLst>
              </p:cNvPr>
              <p:cNvSpPr/>
              <p:nvPr/>
            </p:nvSpPr>
            <p:spPr>
              <a:xfrm rot="5400000">
                <a:off x="5442046" y="542383"/>
                <a:ext cx="224316" cy="767751"/>
              </a:xfrm>
              <a:custGeom>
                <a:avLst/>
                <a:gdLst>
                  <a:gd name="connsiteX0" fmla="*/ 0 w 224316"/>
                  <a:gd name="connsiteY0" fmla="*/ 694684 h 767751"/>
                  <a:gd name="connsiteX1" fmla="*/ 0 w 224316"/>
                  <a:gd name="connsiteY1" fmla="*/ 73067 h 767751"/>
                  <a:gd name="connsiteX2" fmla="*/ 73067 w 224316"/>
                  <a:gd name="connsiteY2" fmla="*/ 0 h 767751"/>
                  <a:gd name="connsiteX3" fmla="*/ 224316 w 224316"/>
                  <a:gd name="connsiteY3" fmla="*/ 0 h 767751"/>
                  <a:gd name="connsiteX4" fmla="*/ 224316 w 224316"/>
                  <a:gd name="connsiteY4" fmla="*/ 767751 h 767751"/>
                  <a:gd name="connsiteX5" fmla="*/ 73067 w 224316"/>
                  <a:gd name="connsiteY5" fmla="*/ 767751 h 767751"/>
                  <a:gd name="connsiteX6" fmla="*/ 0 w 224316"/>
                  <a:gd name="connsiteY6" fmla="*/ 694684 h 76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316" h="767751">
                    <a:moveTo>
                      <a:pt x="0" y="694684"/>
                    </a:moveTo>
                    <a:lnTo>
                      <a:pt x="0" y="73067"/>
                    </a:lnTo>
                    <a:cubicBezTo>
                      <a:pt x="0" y="32713"/>
                      <a:pt x="32713" y="0"/>
                      <a:pt x="73067" y="0"/>
                    </a:cubicBezTo>
                    <a:lnTo>
                      <a:pt x="224316" y="0"/>
                    </a:lnTo>
                    <a:lnTo>
                      <a:pt x="224316" y="767751"/>
                    </a:lnTo>
                    <a:lnTo>
                      <a:pt x="73067" y="767751"/>
                    </a:lnTo>
                    <a:cubicBezTo>
                      <a:pt x="32713" y="767751"/>
                      <a:pt x="0" y="735038"/>
                      <a:pt x="0" y="694684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1" name="グループ化 1050">
              <a:extLst>
                <a:ext uri="{FF2B5EF4-FFF2-40B4-BE49-F238E27FC236}">
                  <a16:creationId xmlns:a16="http://schemas.microsoft.com/office/drawing/2014/main" id="{EE5E531F-EF89-495B-8C74-498803A5419E}"/>
                </a:ext>
              </a:extLst>
            </p:cNvPr>
            <p:cNvGrpSpPr/>
            <p:nvPr/>
          </p:nvGrpSpPr>
          <p:grpSpPr>
            <a:xfrm>
              <a:off x="4145092" y="4844117"/>
              <a:ext cx="413637" cy="520577"/>
              <a:chOff x="843319" y="2553136"/>
              <a:chExt cx="819133" cy="1030909"/>
            </a:xfrm>
          </p:grpSpPr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1AFF5069-60DB-4A1D-AEF4-BCF08006CA04}"/>
                  </a:ext>
                </a:extLst>
              </p:cNvPr>
              <p:cNvSpPr/>
              <p:nvPr/>
            </p:nvSpPr>
            <p:spPr bwMode="auto">
              <a:xfrm rot="18900000" flipH="1">
                <a:off x="973500" y="2647841"/>
                <a:ext cx="688952" cy="936204"/>
              </a:xfrm>
              <a:custGeom>
                <a:avLst/>
                <a:gdLst>
                  <a:gd name="connsiteX0" fmla="*/ 636837 w 688952"/>
                  <a:gd name="connsiteY0" fmla="*/ 162177 h 936204"/>
                  <a:gd name="connsiteX1" fmla="*/ 669503 w 688952"/>
                  <a:gd name="connsiteY1" fmla="*/ 317488 h 936204"/>
                  <a:gd name="connsiteX2" fmla="*/ 688952 w 688952"/>
                  <a:gd name="connsiteY2" fmla="*/ 298039 h 936204"/>
                  <a:gd name="connsiteX3" fmla="*/ 658802 w 688952"/>
                  <a:gd name="connsiteY3" fmla="*/ 154697 h 936204"/>
                  <a:gd name="connsiteX4" fmla="*/ 250074 w 688952"/>
                  <a:gd name="connsiteY4" fmla="*/ 437833 h 936204"/>
                  <a:gd name="connsiteX5" fmla="*/ 253532 w 688952"/>
                  <a:gd name="connsiteY5" fmla="*/ 468014 h 936204"/>
                  <a:gd name="connsiteX6" fmla="*/ 257859 w 688952"/>
                  <a:gd name="connsiteY6" fmla="*/ 550188 h 936204"/>
                  <a:gd name="connsiteX7" fmla="*/ 257191 w 688952"/>
                  <a:gd name="connsiteY7" fmla="*/ 628676 h 936204"/>
                  <a:gd name="connsiteX8" fmla="*/ 251806 w 688952"/>
                  <a:gd name="connsiteY8" fmla="*/ 562299 h 936204"/>
                  <a:gd name="connsiteX9" fmla="*/ 249250 w 688952"/>
                  <a:gd name="connsiteY9" fmla="*/ 469698 h 936204"/>
                  <a:gd name="connsiteX10" fmla="*/ 576901 w 688952"/>
                  <a:gd name="connsiteY10" fmla="*/ 102586 h 936204"/>
                  <a:gd name="connsiteX11" fmla="*/ 616596 w 688952"/>
                  <a:gd name="connsiteY11" fmla="*/ 291317 h 936204"/>
                  <a:gd name="connsiteX12" fmla="*/ 622695 w 688952"/>
                  <a:gd name="connsiteY12" fmla="*/ 364296 h 936204"/>
                  <a:gd name="connsiteX13" fmla="*/ 645522 w 688952"/>
                  <a:gd name="connsiteY13" fmla="*/ 341469 h 936204"/>
                  <a:gd name="connsiteX14" fmla="*/ 640964 w 688952"/>
                  <a:gd name="connsiteY14" fmla="*/ 286938 h 936204"/>
                  <a:gd name="connsiteX15" fmla="*/ 600497 w 688952"/>
                  <a:gd name="connsiteY15" fmla="*/ 94551 h 936204"/>
                  <a:gd name="connsiteX16" fmla="*/ 495868 w 688952"/>
                  <a:gd name="connsiteY16" fmla="*/ 162177 h 936204"/>
                  <a:gd name="connsiteX17" fmla="*/ 532819 w 688952"/>
                  <a:gd name="connsiteY17" fmla="*/ 337858 h 936204"/>
                  <a:gd name="connsiteX18" fmla="*/ 541790 w 688952"/>
                  <a:gd name="connsiteY18" fmla="*/ 445202 h 936204"/>
                  <a:gd name="connsiteX19" fmla="*/ 563038 w 688952"/>
                  <a:gd name="connsiteY19" fmla="*/ 423953 h 936204"/>
                  <a:gd name="connsiteX20" fmla="*/ 555501 w 688952"/>
                  <a:gd name="connsiteY20" fmla="*/ 333781 h 936204"/>
                  <a:gd name="connsiteX21" fmla="*/ 517833 w 688952"/>
                  <a:gd name="connsiteY21" fmla="*/ 154697 h 936204"/>
                  <a:gd name="connsiteX22" fmla="*/ 441510 w 688952"/>
                  <a:gd name="connsiteY22" fmla="*/ 0 h 936204"/>
                  <a:gd name="connsiteX23" fmla="*/ 405332 w 688952"/>
                  <a:gd name="connsiteY23" fmla="*/ 159614 h 936204"/>
                  <a:gd name="connsiteX24" fmla="*/ 390643 w 688952"/>
                  <a:gd name="connsiteY24" fmla="*/ 272366 h 936204"/>
                  <a:gd name="connsiteX25" fmla="*/ 382661 w 688952"/>
                  <a:gd name="connsiteY25" fmla="*/ 275085 h 936204"/>
                  <a:gd name="connsiteX26" fmla="*/ 387628 w 688952"/>
                  <a:gd name="connsiteY26" fmla="*/ 295511 h 936204"/>
                  <a:gd name="connsiteX27" fmla="*/ 384294 w 688952"/>
                  <a:gd name="connsiteY27" fmla="*/ 321107 h 936204"/>
                  <a:gd name="connsiteX28" fmla="*/ 382245 w 688952"/>
                  <a:gd name="connsiteY28" fmla="*/ 360000 h 936204"/>
                  <a:gd name="connsiteX29" fmla="*/ 371439 w 688952"/>
                  <a:gd name="connsiteY29" fmla="*/ 299236 h 936204"/>
                  <a:gd name="connsiteX30" fmla="*/ 361950 w 688952"/>
                  <a:gd name="connsiteY30" fmla="*/ 260213 h 936204"/>
                  <a:gd name="connsiteX31" fmla="*/ 377655 w 688952"/>
                  <a:gd name="connsiteY31" fmla="*/ 171899 h 936204"/>
                  <a:gd name="connsiteX32" fmla="*/ 401221 w 688952"/>
                  <a:gd name="connsiteY32" fmla="*/ 74976 h 936204"/>
                  <a:gd name="connsiteX33" fmla="*/ 376868 w 688952"/>
                  <a:gd name="connsiteY33" fmla="*/ 66684 h 936204"/>
                  <a:gd name="connsiteX34" fmla="*/ 352844 w 688952"/>
                  <a:gd name="connsiteY34" fmla="*/ 165483 h 936204"/>
                  <a:gd name="connsiteX35" fmla="*/ 343187 w 688952"/>
                  <a:gd name="connsiteY35" fmla="*/ 219786 h 936204"/>
                  <a:gd name="connsiteX36" fmla="*/ 331161 w 688952"/>
                  <a:gd name="connsiteY36" fmla="*/ 223881 h 936204"/>
                  <a:gd name="connsiteX37" fmla="*/ 337686 w 688952"/>
                  <a:gd name="connsiteY37" fmla="*/ 250718 h 936204"/>
                  <a:gd name="connsiteX38" fmla="*/ 335105 w 688952"/>
                  <a:gd name="connsiteY38" fmla="*/ 265234 h 936204"/>
                  <a:gd name="connsiteX39" fmla="*/ 318308 w 688952"/>
                  <a:gd name="connsiteY39" fmla="*/ 466196 h 936204"/>
                  <a:gd name="connsiteX40" fmla="*/ 318462 w 688952"/>
                  <a:gd name="connsiteY40" fmla="*/ 484308 h 936204"/>
                  <a:gd name="connsiteX41" fmla="*/ 309792 w 688952"/>
                  <a:gd name="connsiteY41" fmla="*/ 403156 h 936204"/>
                  <a:gd name="connsiteX42" fmla="*/ 280407 w 688952"/>
                  <a:gd name="connsiteY42" fmla="*/ 268657 h 936204"/>
                  <a:gd name="connsiteX43" fmla="*/ 261533 w 688952"/>
                  <a:gd name="connsiteY43" fmla="*/ 275085 h 936204"/>
                  <a:gd name="connsiteX44" fmla="*/ 304512 w 688952"/>
                  <a:gd name="connsiteY44" fmla="*/ 674314 h 936204"/>
                  <a:gd name="connsiteX45" fmla="*/ 303523 w 688952"/>
                  <a:gd name="connsiteY45" fmla="*/ 683469 h 936204"/>
                  <a:gd name="connsiteX46" fmla="*/ 324233 w 688952"/>
                  <a:gd name="connsiteY46" fmla="*/ 662758 h 936204"/>
                  <a:gd name="connsiteX47" fmla="*/ 324252 w 688952"/>
                  <a:gd name="connsiteY47" fmla="*/ 639802 h 936204"/>
                  <a:gd name="connsiteX48" fmla="*/ 325745 w 688952"/>
                  <a:gd name="connsiteY48" fmla="*/ 661246 h 936204"/>
                  <a:gd name="connsiteX49" fmla="*/ 351627 w 688952"/>
                  <a:gd name="connsiteY49" fmla="*/ 635364 h 936204"/>
                  <a:gd name="connsiteX50" fmla="*/ 344618 w 688952"/>
                  <a:gd name="connsiteY50" fmla="*/ 565505 h 936204"/>
                  <a:gd name="connsiteX51" fmla="*/ 348976 w 688952"/>
                  <a:gd name="connsiteY51" fmla="*/ 368200 h 936204"/>
                  <a:gd name="connsiteX52" fmla="*/ 354116 w 688952"/>
                  <a:gd name="connsiteY52" fmla="*/ 323328 h 936204"/>
                  <a:gd name="connsiteX53" fmla="*/ 365270 w 688952"/>
                  <a:gd name="connsiteY53" fmla="*/ 386049 h 936204"/>
                  <a:gd name="connsiteX54" fmla="*/ 378987 w 688952"/>
                  <a:gd name="connsiteY54" fmla="*/ 550188 h 936204"/>
                  <a:gd name="connsiteX55" fmla="*/ 376641 w 688952"/>
                  <a:gd name="connsiteY55" fmla="*/ 610351 h 936204"/>
                  <a:gd name="connsiteX56" fmla="*/ 410329 w 688952"/>
                  <a:gd name="connsiteY56" fmla="*/ 576662 h 936204"/>
                  <a:gd name="connsiteX57" fmla="*/ 406864 w 688952"/>
                  <a:gd name="connsiteY57" fmla="*/ 535874 h 936204"/>
                  <a:gd name="connsiteX58" fmla="*/ 407857 w 688952"/>
                  <a:gd name="connsiteY58" fmla="*/ 389180 h 936204"/>
                  <a:gd name="connsiteX59" fmla="*/ 414412 w 688952"/>
                  <a:gd name="connsiteY59" fmla="*/ 426040 h 936204"/>
                  <a:gd name="connsiteX60" fmla="*/ 425754 w 688952"/>
                  <a:gd name="connsiteY60" fmla="*/ 540575 h 936204"/>
                  <a:gd name="connsiteX61" fmla="*/ 425893 w 688952"/>
                  <a:gd name="connsiteY61" fmla="*/ 561099 h 936204"/>
                  <a:gd name="connsiteX62" fmla="*/ 445411 w 688952"/>
                  <a:gd name="connsiteY62" fmla="*/ 541580 h 936204"/>
                  <a:gd name="connsiteX63" fmla="*/ 445465 w 688952"/>
                  <a:gd name="connsiteY63" fmla="*/ 539291 h 936204"/>
                  <a:gd name="connsiteX64" fmla="*/ 420154 w 688952"/>
                  <a:gd name="connsiteY64" fmla="*/ 345228 h 936204"/>
                  <a:gd name="connsiteX65" fmla="*/ 413705 w 688952"/>
                  <a:gd name="connsiteY65" fmla="*/ 318705 h 936204"/>
                  <a:gd name="connsiteX66" fmla="*/ 423662 w 688952"/>
                  <a:gd name="connsiteY66" fmla="*/ 218154 h 936204"/>
                  <a:gd name="connsiteX67" fmla="*/ 440714 w 688952"/>
                  <a:gd name="connsiteY67" fmla="*/ 122257 h 936204"/>
                  <a:gd name="connsiteX68" fmla="*/ 458766 w 688952"/>
                  <a:gd name="connsiteY68" fmla="*/ 196500 h 936204"/>
                  <a:gd name="connsiteX69" fmla="*/ 484377 w 688952"/>
                  <a:gd name="connsiteY69" fmla="*/ 362825 h 936204"/>
                  <a:gd name="connsiteX70" fmla="*/ 490402 w 688952"/>
                  <a:gd name="connsiteY70" fmla="*/ 496589 h 936204"/>
                  <a:gd name="connsiteX71" fmla="*/ 515426 w 688952"/>
                  <a:gd name="connsiteY71" fmla="*/ 471565 h 936204"/>
                  <a:gd name="connsiteX72" fmla="*/ 499995 w 688952"/>
                  <a:gd name="connsiteY72" fmla="*/ 286938 h 936204"/>
                  <a:gd name="connsiteX73" fmla="*/ 459528 w 688952"/>
                  <a:gd name="connsiteY73" fmla="*/ 94551 h 936204"/>
                  <a:gd name="connsiteX74" fmla="*/ 445704 w 688952"/>
                  <a:gd name="connsiteY74" fmla="*/ 99259 h 936204"/>
                  <a:gd name="connsiteX75" fmla="*/ 467673 w 688952"/>
                  <a:gd name="connsiteY75" fmla="*/ 8908 h 936204"/>
                  <a:gd name="connsiteX76" fmla="*/ 211237 w 688952"/>
                  <a:gd name="connsiteY76" fmla="*/ 228836 h 936204"/>
                  <a:gd name="connsiteX77" fmla="*/ 215460 w 688952"/>
                  <a:gd name="connsiteY77" fmla="*/ 246204 h 936204"/>
                  <a:gd name="connsiteX78" fmla="*/ 209413 w 688952"/>
                  <a:gd name="connsiteY78" fmla="*/ 272883 h 936204"/>
                  <a:gd name="connsiteX79" fmla="*/ 193477 w 688952"/>
                  <a:gd name="connsiteY79" fmla="*/ 395212 h 936204"/>
                  <a:gd name="connsiteX80" fmla="*/ 190027 w 688952"/>
                  <a:gd name="connsiteY80" fmla="*/ 436486 h 936204"/>
                  <a:gd name="connsiteX81" fmla="*/ 187616 w 688952"/>
                  <a:gd name="connsiteY81" fmla="*/ 482258 h 936204"/>
                  <a:gd name="connsiteX82" fmla="*/ 187486 w 688952"/>
                  <a:gd name="connsiteY82" fmla="*/ 466898 h 936204"/>
                  <a:gd name="connsiteX83" fmla="*/ 190027 w 688952"/>
                  <a:gd name="connsiteY83" fmla="*/ 436486 h 936204"/>
                  <a:gd name="connsiteX84" fmla="*/ 191336 w 688952"/>
                  <a:gd name="connsiteY84" fmla="*/ 411646 h 936204"/>
                  <a:gd name="connsiteX85" fmla="*/ 193477 w 688952"/>
                  <a:gd name="connsiteY85" fmla="*/ 395212 h 936204"/>
                  <a:gd name="connsiteX86" fmla="*/ 203961 w 688952"/>
                  <a:gd name="connsiteY86" fmla="*/ 269754 h 936204"/>
                  <a:gd name="connsiteX87" fmla="*/ 285218 w 688952"/>
                  <a:gd name="connsiteY87" fmla="*/ 0 h 936204"/>
                  <a:gd name="connsiteX88" fmla="*/ 259409 w 688952"/>
                  <a:gd name="connsiteY88" fmla="*/ 106138 h 936204"/>
                  <a:gd name="connsiteX89" fmla="*/ 253367 w 688952"/>
                  <a:gd name="connsiteY89" fmla="*/ 140115 h 936204"/>
                  <a:gd name="connsiteX90" fmla="*/ 240500 w 688952"/>
                  <a:gd name="connsiteY90" fmla="*/ 135733 h 936204"/>
                  <a:gd name="connsiteX91" fmla="*/ 221397 w 688952"/>
                  <a:gd name="connsiteY91" fmla="*/ 220011 h 936204"/>
                  <a:gd name="connsiteX92" fmla="*/ 212253 w 688952"/>
                  <a:gd name="connsiteY92" fmla="*/ 223124 h 936204"/>
                  <a:gd name="connsiteX93" fmla="*/ 221363 w 688952"/>
                  <a:gd name="connsiteY93" fmla="*/ 171898 h 936204"/>
                  <a:gd name="connsiteX94" fmla="*/ 244929 w 688952"/>
                  <a:gd name="connsiteY94" fmla="*/ 74976 h 936204"/>
                  <a:gd name="connsiteX95" fmla="*/ 220576 w 688952"/>
                  <a:gd name="connsiteY95" fmla="*/ 66684 h 936204"/>
                  <a:gd name="connsiteX96" fmla="*/ 196552 w 688952"/>
                  <a:gd name="connsiteY96" fmla="*/ 165483 h 936204"/>
                  <a:gd name="connsiteX97" fmla="*/ 191270 w 688952"/>
                  <a:gd name="connsiteY97" fmla="*/ 195182 h 936204"/>
                  <a:gd name="connsiteX98" fmla="*/ 184956 w 688952"/>
                  <a:gd name="connsiteY98" fmla="*/ 193032 h 936204"/>
                  <a:gd name="connsiteX99" fmla="*/ 141359 w 688952"/>
                  <a:gd name="connsiteY99" fmla="*/ 708676 h 936204"/>
                  <a:gd name="connsiteX100" fmla="*/ 160508 w 688952"/>
                  <a:gd name="connsiteY100" fmla="*/ 826483 h 936204"/>
                  <a:gd name="connsiteX101" fmla="*/ 180486 w 688952"/>
                  <a:gd name="connsiteY101" fmla="*/ 806505 h 936204"/>
                  <a:gd name="connsiteX102" fmla="*/ 159539 w 688952"/>
                  <a:gd name="connsiteY102" fmla="*/ 663890 h 936204"/>
                  <a:gd name="connsiteX103" fmla="*/ 160989 w 688952"/>
                  <a:gd name="connsiteY103" fmla="*/ 452112 h 936204"/>
                  <a:gd name="connsiteX104" fmla="*/ 164264 w 688952"/>
                  <a:gd name="connsiteY104" fmla="*/ 423526 h 936204"/>
                  <a:gd name="connsiteX105" fmla="*/ 162016 w 688952"/>
                  <a:gd name="connsiteY105" fmla="*/ 466196 h 936204"/>
                  <a:gd name="connsiteX106" fmla="*/ 169838 w 688952"/>
                  <a:gd name="connsiteY106" fmla="*/ 666790 h 936204"/>
                  <a:gd name="connsiteX107" fmla="*/ 190862 w 688952"/>
                  <a:gd name="connsiteY107" fmla="*/ 796129 h 936204"/>
                  <a:gd name="connsiteX108" fmla="*/ 227229 w 688952"/>
                  <a:gd name="connsiteY108" fmla="*/ 759762 h 936204"/>
                  <a:gd name="connsiteX109" fmla="*/ 222257 w 688952"/>
                  <a:gd name="connsiteY109" fmla="*/ 731875 h 936204"/>
                  <a:gd name="connsiteX110" fmla="*/ 225163 w 688952"/>
                  <a:gd name="connsiteY110" fmla="*/ 323184 h 936204"/>
                  <a:gd name="connsiteX111" fmla="*/ 228971 w 688952"/>
                  <a:gd name="connsiteY111" fmla="*/ 301769 h 936204"/>
                  <a:gd name="connsiteX112" fmla="*/ 229654 w 688952"/>
                  <a:gd name="connsiteY112" fmla="*/ 304577 h 936204"/>
                  <a:gd name="connsiteX113" fmla="*/ 229800 w 688952"/>
                  <a:gd name="connsiteY113" fmla="*/ 305402 h 936204"/>
                  <a:gd name="connsiteX114" fmla="*/ 228001 w 688952"/>
                  <a:gd name="connsiteY114" fmla="*/ 321107 h 936204"/>
                  <a:gd name="connsiteX115" fmla="*/ 240605 w 688952"/>
                  <a:gd name="connsiteY115" fmla="*/ 724782 h 936204"/>
                  <a:gd name="connsiteX116" fmla="*/ 243997 w 688952"/>
                  <a:gd name="connsiteY116" fmla="*/ 742994 h 936204"/>
                  <a:gd name="connsiteX117" fmla="*/ 272640 w 688952"/>
                  <a:gd name="connsiteY117" fmla="*/ 714351 h 936204"/>
                  <a:gd name="connsiteX118" fmla="*/ 279065 w 688952"/>
                  <a:gd name="connsiteY118" fmla="*/ 549604 h 936204"/>
                  <a:gd name="connsiteX119" fmla="*/ 265080 w 688952"/>
                  <a:gd name="connsiteY119" fmla="*/ 382286 h 936204"/>
                  <a:gd name="connsiteX120" fmla="*/ 255506 w 688952"/>
                  <a:gd name="connsiteY120" fmla="*/ 328452 h 936204"/>
                  <a:gd name="connsiteX121" fmla="*/ 259029 w 688952"/>
                  <a:gd name="connsiteY121" fmla="*/ 284202 h 936204"/>
                  <a:gd name="connsiteX122" fmla="*/ 311381 w 688952"/>
                  <a:gd name="connsiteY122" fmla="*/ 8908 h 936204"/>
                  <a:gd name="connsiteX123" fmla="*/ 50661 w 688952"/>
                  <a:gd name="connsiteY123" fmla="*/ 193032 h 936204"/>
                  <a:gd name="connsiteX124" fmla="*/ 34640 w 688952"/>
                  <a:gd name="connsiteY124" fmla="*/ 878331 h 936204"/>
                  <a:gd name="connsiteX125" fmla="*/ 50787 w 688952"/>
                  <a:gd name="connsiteY125" fmla="*/ 936204 h 936204"/>
                  <a:gd name="connsiteX126" fmla="*/ 68676 w 688952"/>
                  <a:gd name="connsiteY126" fmla="*/ 918316 h 936204"/>
                  <a:gd name="connsiteX127" fmla="*/ 55875 w 688952"/>
                  <a:gd name="connsiteY127" fmla="*/ 872436 h 936204"/>
                  <a:gd name="connsiteX128" fmla="*/ 71586 w 688952"/>
                  <a:gd name="connsiteY128" fmla="*/ 200157 h 936204"/>
                  <a:gd name="connsiteX129" fmla="*/ 106204 w 688952"/>
                  <a:gd name="connsiteY129" fmla="*/ 135733 h 936204"/>
                  <a:gd name="connsiteX130" fmla="*/ 88994 w 688952"/>
                  <a:gd name="connsiteY130" fmla="*/ 871937 h 936204"/>
                  <a:gd name="connsiteX131" fmla="*/ 94679 w 688952"/>
                  <a:gd name="connsiteY131" fmla="*/ 892312 h 936204"/>
                  <a:gd name="connsiteX132" fmla="*/ 113896 w 688952"/>
                  <a:gd name="connsiteY132" fmla="*/ 873095 h 936204"/>
                  <a:gd name="connsiteX133" fmla="*/ 111806 w 688952"/>
                  <a:gd name="connsiteY133" fmla="*/ 865605 h 936204"/>
                  <a:gd name="connsiteX134" fmla="*/ 128684 w 688952"/>
                  <a:gd name="connsiteY134" fmla="*/ 143388 h 93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88952" h="936204">
                    <a:moveTo>
                      <a:pt x="636837" y="162177"/>
                    </a:moveTo>
                    <a:lnTo>
                      <a:pt x="669503" y="317488"/>
                    </a:lnTo>
                    <a:lnTo>
                      <a:pt x="688952" y="298039"/>
                    </a:lnTo>
                    <a:lnTo>
                      <a:pt x="658802" y="154697"/>
                    </a:lnTo>
                    <a:close/>
                    <a:moveTo>
                      <a:pt x="250074" y="437833"/>
                    </a:moveTo>
                    <a:lnTo>
                      <a:pt x="253532" y="468014"/>
                    </a:lnTo>
                    <a:cubicBezTo>
                      <a:pt x="255816" y="495386"/>
                      <a:pt x="257256" y="522794"/>
                      <a:pt x="257859" y="550188"/>
                    </a:cubicBezTo>
                    <a:lnTo>
                      <a:pt x="257191" y="628676"/>
                    </a:lnTo>
                    <a:lnTo>
                      <a:pt x="251806" y="562299"/>
                    </a:lnTo>
                    <a:cubicBezTo>
                      <a:pt x="250132" y="531489"/>
                      <a:pt x="249279" y="500608"/>
                      <a:pt x="249250" y="469698"/>
                    </a:cubicBezTo>
                    <a:close/>
                    <a:moveTo>
                      <a:pt x="576901" y="102586"/>
                    </a:moveTo>
                    <a:cubicBezTo>
                      <a:pt x="594125" y="164820"/>
                      <a:pt x="607338" y="227878"/>
                      <a:pt x="616596" y="291317"/>
                    </a:cubicBezTo>
                    <a:lnTo>
                      <a:pt x="622695" y="364296"/>
                    </a:lnTo>
                    <a:lnTo>
                      <a:pt x="645522" y="341469"/>
                    </a:lnTo>
                    <a:lnTo>
                      <a:pt x="640964" y="286938"/>
                    </a:lnTo>
                    <a:cubicBezTo>
                      <a:pt x="631526" y="222270"/>
                      <a:pt x="618056" y="157991"/>
                      <a:pt x="600497" y="94551"/>
                    </a:cubicBezTo>
                    <a:close/>
                    <a:moveTo>
                      <a:pt x="495868" y="162177"/>
                    </a:moveTo>
                    <a:cubicBezTo>
                      <a:pt x="511901" y="220108"/>
                      <a:pt x="524201" y="278805"/>
                      <a:pt x="532819" y="337858"/>
                    </a:cubicBezTo>
                    <a:lnTo>
                      <a:pt x="541790" y="445202"/>
                    </a:lnTo>
                    <a:lnTo>
                      <a:pt x="563038" y="423953"/>
                    </a:lnTo>
                    <a:lnTo>
                      <a:pt x="555501" y="333781"/>
                    </a:lnTo>
                    <a:cubicBezTo>
                      <a:pt x="546716" y="273584"/>
                      <a:pt x="534177" y="213750"/>
                      <a:pt x="517833" y="154697"/>
                    </a:cubicBezTo>
                    <a:close/>
                    <a:moveTo>
                      <a:pt x="441510" y="0"/>
                    </a:moveTo>
                    <a:cubicBezTo>
                      <a:pt x="426910" y="52752"/>
                      <a:pt x="414859" y="106026"/>
                      <a:pt x="405332" y="159614"/>
                    </a:cubicBezTo>
                    <a:lnTo>
                      <a:pt x="390643" y="272366"/>
                    </a:lnTo>
                    <a:lnTo>
                      <a:pt x="382661" y="275085"/>
                    </a:lnTo>
                    <a:lnTo>
                      <a:pt x="387628" y="295511"/>
                    </a:lnTo>
                    <a:lnTo>
                      <a:pt x="384294" y="321107"/>
                    </a:lnTo>
                    <a:lnTo>
                      <a:pt x="382245" y="360000"/>
                    </a:lnTo>
                    <a:lnTo>
                      <a:pt x="371439" y="299236"/>
                    </a:lnTo>
                    <a:lnTo>
                      <a:pt x="361950" y="260213"/>
                    </a:lnTo>
                    <a:lnTo>
                      <a:pt x="377655" y="171899"/>
                    </a:lnTo>
                    <a:cubicBezTo>
                      <a:pt x="384480" y="139416"/>
                      <a:pt x="392334" y="107090"/>
                      <a:pt x="401221" y="74976"/>
                    </a:cubicBezTo>
                    <a:lnTo>
                      <a:pt x="376868" y="66684"/>
                    </a:lnTo>
                    <a:cubicBezTo>
                      <a:pt x="367808" y="99420"/>
                      <a:pt x="359803" y="132372"/>
                      <a:pt x="352844" y="165483"/>
                    </a:cubicBezTo>
                    <a:lnTo>
                      <a:pt x="343187" y="219786"/>
                    </a:lnTo>
                    <a:lnTo>
                      <a:pt x="331161" y="223881"/>
                    </a:lnTo>
                    <a:lnTo>
                      <a:pt x="337686" y="250718"/>
                    </a:lnTo>
                    <a:lnTo>
                      <a:pt x="335105" y="265234"/>
                    </a:lnTo>
                    <a:cubicBezTo>
                      <a:pt x="325364" y="331974"/>
                      <a:pt x="319785" y="399116"/>
                      <a:pt x="318308" y="466196"/>
                    </a:cubicBezTo>
                    <a:lnTo>
                      <a:pt x="318462" y="484308"/>
                    </a:lnTo>
                    <a:lnTo>
                      <a:pt x="309792" y="403156"/>
                    </a:lnTo>
                    <a:cubicBezTo>
                      <a:pt x="302481" y="357970"/>
                      <a:pt x="292696" y="313057"/>
                      <a:pt x="280407" y="268657"/>
                    </a:cubicBezTo>
                    <a:lnTo>
                      <a:pt x="261533" y="275085"/>
                    </a:lnTo>
                    <a:cubicBezTo>
                      <a:pt x="297696" y="405751"/>
                      <a:pt x="311757" y="540952"/>
                      <a:pt x="304512" y="674314"/>
                    </a:cubicBezTo>
                    <a:lnTo>
                      <a:pt x="303523" y="683469"/>
                    </a:lnTo>
                    <a:lnTo>
                      <a:pt x="324233" y="662758"/>
                    </a:lnTo>
                    <a:lnTo>
                      <a:pt x="324252" y="639802"/>
                    </a:lnTo>
                    <a:lnTo>
                      <a:pt x="325745" y="661246"/>
                    </a:lnTo>
                    <a:lnTo>
                      <a:pt x="351627" y="635364"/>
                    </a:lnTo>
                    <a:lnTo>
                      <a:pt x="344618" y="565505"/>
                    </a:lnTo>
                    <a:cubicBezTo>
                      <a:pt x="342055" y="499873"/>
                      <a:pt x="343489" y="433953"/>
                      <a:pt x="348976" y="368200"/>
                    </a:cubicBezTo>
                    <a:lnTo>
                      <a:pt x="354116" y="323328"/>
                    </a:lnTo>
                    <a:lnTo>
                      <a:pt x="365270" y="386049"/>
                    </a:lnTo>
                    <a:cubicBezTo>
                      <a:pt x="373225" y="440560"/>
                      <a:pt x="377782" y="495399"/>
                      <a:pt x="378987" y="550188"/>
                    </a:cubicBezTo>
                    <a:lnTo>
                      <a:pt x="376641" y="610351"/>
                    </a:lnTo>
                    <a:lnTo>
                      <a:pt x="410329" y="576662"/>
                    </a:lnTo>
                    <a:lnTo>
                      <a:pt x="406864" y="535874"/>
                    </a:lnTo>
                    <a:lnTo>
                      <a:pt x="407857" y="389180"/>
                    </a:lnTo>
                    <a:lnTo>
                      <a:pt x="414412" y="426040"/>
                    </a:lnTo>
                    <a:cubicBezTo>
                      <a:pt x="419966" y="464096"/>
                      <a:pt x="423740" y="502324"/>
                      <a:pt x="425754" y="540575"/>
                    </a:cubicBezTo>
                    <a:lnTo>
                      <a:pt x="425893" y="561099"/>
                    </a:lnTo>
                    <a:lnTo>
                      <a:pt x="445411" y="541580"/>
                    </a:lnTo>
                    <a:lnTo>
                      <a:pt x="445465" y="539291"/>
                    </a:lnTo>
                    <a:cubicBezTo>
                      <a:pt x="442044" y="474304"/>
                      <a:pt x="433636" y="409382"/>
                      <a:pt x="420154" y="345228"/>
                    </a:cubicBezTo>
                    <a:lnTo>
                      <a:pt x="413705" y="318705"/>
                    </a:lnTo>
                    <a:lnTo>
                      <a:pt x="423662" y="218154"/>
                    </a:lnTo>
                    <a:lnTo>
                      <a:pt x="440714" y="122257"/>
                    </a:lnTo>
                    <a:lnTo>
                      <a:pt x="458766" y="196500"/>
                    </a:lnTo>
                    <a:cubicBezTo>
                      <a:pt x="470340" y="251579"/>
                      <a:pt x="478865" y="307119"/>
                      <a:pt x="484377" y="362825"/>
                    </a:cubicBezTo>
                    <a:lnTo>
                      <a:pt x="490402" y="496589"/>
                    </a:lnTo>
                    <a:lnTo>
                      <a:pt x="515426" y="471565"/>
                    </a:lnTo>
                    <a:lnTo>
                      <a:pt x="499995" y="286938"/>
                    </a:lnTo>
                    <a:cubicBezTo>
                      <a:pt x="490557" y="222270"/>
                      <a:pt x="477087" y="157991"/>
                      <a:pt x="459528" y="94551"/>
                    </a:cubicBezTo>
                    <a:lnTo>
                      <a:pt x="445704" y="99259"/>
                    </a:lnTo>
                    <a:lnTo>
                      <a:pt x="467673" y="8908"/>
                    </a:lnTo>
                    <a:close/>
                    <a:moveTo>
                      <a:pt x="211237" y="228836"/>
                    </a:moveTo>
                    <a:lnTo>
                      <a:pt x="215460" y="246204"/>
                    </a:lnTo>
                    <a:lnTo>
                      <a:pt x="209413" y="272883"/>
                    </a:lnTo>
                    <a:lnTo>
                      <a:pt x="193477" y="395212"/>
                    </a:lnTo>
                    <a:lnTo>
                      <a:pt x="190027" y="436486"/>
                    </a:lnTo>
                    <a:lnTo>
                      <a:pt x="187616" y="482258"/>
                    </a:lnTo>
                    <a:lnTo>
                      <a:pt x="187486" y="466898"/>
                    </a:lnTo>
                    <a:lnTo>
                      <a:pt x="190027" y="436486"/>
                    </a:lnTo>
                    <a:lnTo>
                      <a:pt x="191336" y="411646"/>
                    </a:lnTo>
                    <a:lnTo>
                      <a:pt x="193477" y="395212"/>
                    </a:lnTo>
                    <a:lnTo>
                      <a:pt x="203961" y="269754"/>
                    </a:lnTo>
                    <a:close/>
                    <a:moveTo>
                      <a:pt x="285218" y="0"/>
                    </a:moveTo>
                    <a:cubicBezTo>
                      <a:pt x="275485" y="35167"/>
                      <a:pt x="266885" y="70568"/>
                      <a:pt x="259409" y="106138"/>
                    </a:cubicBezTo>
                    <a:lnTo>
                      <a:pt x="253367" y="140115"/>
                    </a:lnTo>
                    <a:lnTo>
                      <a:pt x="240500" y="135733"/>
                    </a:lnTo>
                    <a:lnTo>
                      <a:pt x="221397" y="220011"/>
                    </a:lnTo>
                    <a:lnTo>
                      <a:pt x="212253" y="223124"/>
                    </a:lnTo>
                    <a:lnTo>
                      <a:pt x="221363" y="171898"/>
                    </a:lnTo>
                    <a:cubicBezTo>
                      <a:pt x="228188" y="139417"/>
                      <a:pt x="236041" y="107090"/>
                      <a:pt x="244929" y="74976"/>
                    </a:cubicBezTo>
                    <a:lnTo>
                      <a:pt x="220576" y="66684"/>
                    </a:lnTo>
                    <a:cubicBezTo>
                      <a:pt x="211516" y="99420"/>
                      <a:pt x="203510" y="132372"/>
                      <a:pt x="196552" y="165483"/>
                    </a:cubicBezTo>
                    <a:lnTo>
                      <a:pt x="191270" y="195182"/>
                    </a:lnTo>
                    <a:lnTo>
                      <a:pt x="184956" y="193032"/>
                    </a:lnTo>
                    <a:cubicBezTo>
                      <a:pt x="138244" y="361804"/>
                      <a:pt x="124161" y="537270"/>
                      <a:pt x="141359" y="708676"/>
                    </a:cubicBezTo>
                    <a:lnTo>
                      <a:pt x="160508" y="826483"/>
                    </a:lnTo>
                    <a:lnTo>
                      <a:pt x="180486" y="806505"/>
                    </a:lnTo>
                    <a:lnTo>
                      <a:pt x="159539" y="663890"/>
                    </a:lnTo>
                    <a:cubicBezTo>
                      <a:pt x="154644" y="593582"/>
                      <a:pt x="155095" y="522735"/>
                      <a:pt x="160989" y="452112"/>
                    </a:cubicBezTo>
                    <a:lnTo>
                      <a:pt x="164264" y="423526"/>
                    </a:lnTo>
                    <a:lnTo>
                      <a:pt x="162016" y="466196"/>
                    </a:lnTo>
                    <a:cubicBezTo>
                      <a:pt x="160540" y="533277"/>
                      <a:pt x="163166" y="600296"/>
                      <a:pt x="169838" y="666790"/>
                    </a:cubicBezTo>
                    <a:lnTo>
                      <a:pt x="190862" y="796129"/>
                    </a:lnTo>
                    <a:lnTo>
                      <a:pt x="227229" y="759762"/>
                    </a:lnTo>
                    <a:lnTo>
                      <a:pt x="222257" y="731875"/>
                    </a:lnTo>
                    <a:cubicBezTo>
                      <a:pt x="204548" y="596989"/>
                      <a:pt x="205318" y="459165"/>
                      <a:pt x="225163" y="323184"/>
                    </a:cubicBezTo>
                    <a:lnTo>
                      <a:pt x="228971" y="301769"/>
                    </a:lnTo>
                    <a:lnTo>
                      <a:pt x="229654" y="304577"/>
                    </a:lnTo>
                    <a:lnTo>
                      <a:pt x="229800" y="305402"/>
                    </a:lnTo>
                    <a:lnTo>
                      <a:pt x="228001" y="321107"/>
                    </a:lnTo>
                    <a:cubicBezTo>
                      <a:pt x="216733" y="456116"/>
                      <a:pt x="221072" y="591768"/>
                      <a:pt x="240605" y="724782"/>
                    </a:cubicBezTo>
                    <a:lnTo>
                      <a:pt x="243997" y="742994"/>
                    </a:lnTo>
                    <a:lnTo>
                      <a:pt x="272640" y="714351"/>
                    </a:lnTo>
                    <a:lnTo>
                      <a:pt x="279065" y="549604"/>
                    </a:lnTo>
                    <a:cubicBezTo>
                      <a:pt x="277835" y="493754"/>
                      <a:pt x="273190" y="437853"/>
                      <a:pt x="265080" y="382286"/>
                    </a:cubicBezTo>
                    <a:lnTo>
                      <a:pt x="255506" y="328452"/>
                    </a:lnTo>
                    <a:lnTo>
                      <a:pt x="259029" y="284202"/>
                    </a:lnTo>
                    <a:cubicBezTo>
                      <a:pt x="268913" y="191602"/>
                      <a:pt x="286317" y="99470"/>
                      <a:pt x="311381" y="8908"/>
                    </a:cubicBezTo>
                    <a:close/>
                    <a:moveTo>
                      <a:pt x="50661" y="193032"/>
                    </a:moveTo>
                    <a:cubicBezTo>
                      <a:pt x="-11622" y="418061"/>
                      <a:pt x="-15899" y="654992"/>
                      <a:pt x="34640" y="878331"/>
                    </a:cubicBezTo>
                    <a:lnTo>
                      <a:pt x="50787" y="936204"/>
                    </a:lnTo>
                    <a:lnTo>
                      <a:pt x="68676" y="918316"/>
                    </a:lnTo>
                    <a:lnTo>
                      <a:pt x="55875" y="872436"/>
                    </a:lnTo>
                    <a:cubicBezTo>
                      <a:pt x="6295" y="653339"/>
                      <a:pt x="10490" y="420911"/>
                      <a:pt x="71586" y="200157"/>
                    </a:cubicBezTo>
                    <a:close/>
                    <a:moveTo>
                      <a:pt x="106204" y="135733"/>
                    </a:moveTo>
                    <a:cubicBezTo>
                      <a:pt x="39296" y="377478"/>
                      <a:pt x="34701" y="632008"/>
                      <a:pt x="88994" y="871937"/>
                    </a:cubicBezTo>
                    <a:lnTo>
                      <a:pt x="94679" y="892312"/>
                    </a:lnTo>
                    <a:lnTo>
                      <a:pt x="113896" y="873095"/>
                    </a:lnTo>
                    <a:lnTo>
                      <a:pt x="111806" y="865605"/>
                    </a:lnTo>
                    <a:cubicBezTo>
                      <a:pt x="58544" y="630233"/>
                      <a:pt x="63050" y="380540"/>
                      <a:pt x="128684" y="143388"/>
                    </a:cubicBezTo>
                    <a:close/>
                  </a:path>
                </a:pathLst>
              </a:custGeom>
              <a:solidFill>
                <a:srgbClr val="FFFF66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2D5D963E-3426-4252-8C75-35F35AC8ACFD}"/>
                  </a:ext>
                </a:extLst>
              </p:cNvPr>
              <p:cNvSpPr/>
              <p:nvPr/>
            </p:nvSpPr>
            <p:spPr bwMode="auto">
              <a:xfrm rot="18000000">
                <a:off x="723964" y="2672491"/>
                <a:ext cx="660586" cy="421875"/>
              </a:xfrm>
              <a:custGeom>
                <a:avLst/>
                <a:gdLst>
                  <a:gd name="connsiteX0" fmla="*/ 495775 w 1100398"/>
                  <a:gd name="connsiteY0" fmla="*/ 9932 h 634214"/>
                  <a:gd name="connsiteX1" fmla="*/ 564492 w 1100398"/>
                  <a:gd name="connsiteY1" fmla="*/ 101278 h 634214"/>
                  <a:gd name="connsiteX2" fmla="*/ 555650 w 1100398"/>
                  <a:gd name="connsiteY2" fmla="*/ 130813 h 634214"/>
                  <a:gd name="connsiteX3" fmla="*/ 549737 w 1100398"/>
                  <a:gd name="connsiteY3" fmla="*/ 136727 h 634214"/>
                  <a:gd name="connsiteX4" fmla="*/ 572415 w 1100398"/>
                  <a:gd name="connsiteY4" fmla="*/ 141869 h 634214"/>
                  <a:gd name="connsiteX5" fmla="*/ 594497 w 1100398"/>
                  <a:gd name="connsiteY5" fmla="*/ 157301 h 634214"/>
                  <a:gd name="connsiteX6" fmla="*/ 599787 w 1100398"/>
                  <a:gd name="connsiteY6" fmla="*/ 140381 h 634214"/>
                  <a:gd name="connsiteX7" fmla="*/ 703458 w 1100398"/>
                  <a:gd name="connsiteY7" fmla="*/ 67384 h 634214"/>
                  <a:gd name="connsiteX8" fmla="*/ 747253 w 1100398"/>
                  <a:gd name="connsiteY8" fmla="*/ 77315 h 634214"/>
                  <a:gd name="connsiteX9" fmla="*/ 815971 w 1100398"/>
                  <a:gd name="connsiteY9" fmla="*/ 168661 h 634214"/>
                  <a:gd name="connsiteX10" fmla="*/ 807129 w 1100398"/>
                  <a:gd name="connsiteY10" fmla="*/ 198196 h 634214"/>
                  <a:gd name="connsiteX11" fmla="*/ 801216 w 1100398"/>
                  <a:gd name="connsiteY11" fmla="*/ 204110 h 634214"/>
                  <a:gd name="connsiteX12" fmla="*/ 823894 w 1100398"/>
                  <a:gd name="connsiteY12" fmla="*/ 209253 h 634214"/>
                  <a:gd name="connsiteX13" fmla="*/ 887860 w 1100398"/>
                  <a:gd name="connsiteY13" fmla="*/ 294282 h 634214"/>
                  <a:gd name="connsiteX14" fmla="*/ 823894 w 1100398"/>
                  <a:gd name="connsiteY14" fmla="*/ 359363 h 634214"/>
                  <a:gd name="connsiteX15" fmla="*/ 815570 w 1100398"/>
                  <a:gd name="connsiteY15" fmla="*/ 360496 h 634214"/>
                  <a:gd name="connsiteX16" fmla="*/ 822541 w 1100398"/>
                  <a:gd name="connsiteY16" fmla="*/ 386912 h 634214"/>
                  <a:gd name="connsiteX17" fmla="*/ 804570 w 1100398"/>
                  <a:gd name="connsiteY17" fmla="*/ 416172 h 634214"/>
                  <a:gd name="connsiteX18" fmla="*/ 829349 w 1100398"/>
                  <a:gd name="connsiteY18" fmla="*/ 421791 h 634214"/>
                  <a:gd name="connsiteX19" fmla="*/ 848324 w 1100398"/>
                  <a:gd name="connsiteY19" fmla="*/ 435050 h 634214"/>
                  <a:gd name="connsiteX20" fmla="*/ 852869 w 1100398"/>
                  <a:gd name="connsiteY20" fmla="*/ 420511 h 634214"/>
                  <a:gd name="connsiteX21" fmla="*/ 941949 w 1100398"/>
                  <a:gd name="connsiteY21" fmla="*/ 357789 h 634214"/>
                  <a:gd name="connsiteX22" fmla="*/ 979580 w 1100398"/>
                  <a:gd name="connsiteY22" fmla="*/ 366322 h 634214"/>
                  <a:gd name="connsiteX23" fmla="*/ 1038626 w 1100398"/>
                  <a:gd name="connsiteY23" fmla="*/ 444812 h 634214"/>
                  <a:gd name="connsiteX24" fmla="*/ 1020655 w 1100398"/>
                  <a:gd name="connsiteY24" fmla="*/ 474072 h 634214"/>
                  <a:gd name="connsiteX25" fmla="*/ 1045435 w 1100398"/>
                  <a:gd name="connsiteY25" fmla="*/ 479691 h 634214"/>
                  <a:gd name="connsiteX26" fmla="*/ 1100398 w 1100398"/>
                  <a:gd name="connsiteY26" fmla="*/ 552752 h 634214"/>
                  <a:gd name="connsiteX27" fmla="*/ 1010405 w 1100398"/>
                  <a:gd name="connsiteY27" fmla="*/ 613442 h 634214"/>
                  <a:gd name="connsiteX28" fmla="*/ 920413 w 1100398"/>
                  <a:gd name="connsiteY28" fmla="*/ 552752 h 634214"/>
                  <a:gd name="connsiteX29" fmla="*/ 927485 w 1100398"/>
                  <a:gd name="connsiteY29" fmla="*/ 530132 h 634214"/>
                  <a:gd name="connsiteX30" fmla="*/ 942005 w 1100398"/>
                  <a:gd name="connsiteY30" fmla="*/ 510002 h 634214"/>
                  <a:gd name="connsiteX31" fmla="*/ 941949 w 1100398"/>
                  <a:gd name="connsiteY31" fmla="*/ 510010 h 634214"/>
                  <a:gd name="connsiteX32" fmla="*/ 904318 w 1100398"/>
                  <a:gd name="connsiteY32" fmla="*/ 503390 h 634214"/>
                  <a:gd name="connsiteX33" fmla="*/ 883642 w 1100398"/>
                  <a:gd name="connsiteY33" fmla="*/ 492311 h 634214"/>
                  <a:gd name="connsiteX34" fmla="*/ 884312 w 1100398"/>
                  <a:gd name="connsiteY34" fmla="*/ 494853 h 634214"/>
                  <a:gd name="connsiteX35" fmla="*/ 857954 w 1100398"/>
                  <a:gd name="connsiteY35" fmla="*/ 537767 h 634214"/>
                  <a:gd name="connsiteX36" fmla="*/ 829939 w 1100398"/>
                  <a:gd name="connsiteY36" fmla="*/ 550505 h 634214"/>
                  <a:gd name="connsiteX37" fmla="*/ 826830 w 1100398"/>
                  <a:gd name="connsiteY37" fmla="*/ 564372 h 634214"/>
                  <a:gd name="connsiteX38" fmla="*/ 721910 w 1100398"/>
                  <a:gd name="connsiteY38" fmla="*/ 571700 h 634214"/>
                  <a:gd name="connsiteX39" fmla="*/ 721870 w 1100398"/>
                  <a:gd name="connsiteY39" fmla="*/ 571669 h 634214"/>
                  <a:gd name="connsiteX40" fmla="*/ 724133 w 1100398"/>
                  <a:gd name="connsiteY40" fmla="*/ 593940 h 634214"/>
                  <a:gd name="connsiteX41" fmla="*/ 719456 w 1100398"/>
                  <a:gd name="connsiteY41" fmla="*/ 614799 h 634214"/>
                  <a:gd name="connsiteX42" fmla="*/ 621791 w 1100398"/>
                  <a:gd name="connsiteY42" fmla="*/ 621620 h 634214"/>
                  <a:gd name="connsiteX43" fmla="*/ 578866 w 1100398"/>
                  <a:gd name="connsiteY43" fmla="*/ 533629 h 634214"/>
                  <a:gd name="connsiteX44" fmla="*/ 580535 w 1100398"/>
                  <a:gd name="connsiteY44" fmla="*/ 531948 h 634214"/>
                  <a:gd name="connsiteX45" fmla="*/ 559391 w 1100398"/>
                  <a:gd name="connsiteY45" fmla="*/ 531277 h 634214"/>
                  <a:gd name="connsiteX46" fmla="*/ 527011 w 1100398"/>
                  <a:gd name="connsiteY46" fmla="*/ 519477 h 634214"/>
                  <a:gd name="connsiteX47" fmla="*/ 526971 w 1100398"/>
                  <a:gd name="connsiteY47" fmla="*/ 519446 h 634214"/>
                  <a:gd name="connsiteX48" fmla="*/ 529234 w 1100398"/>
                  <a:gd name="connsiteY48" fmla="*/ 541717 h 634214"/>
                  <a:gd name="connsiteX49" fmla="*/ 524557 w 1100398"/>
                  <a:gd name="connsiteY49" fmla="*/ 562576 h 634214"/>
                  <a:gd name="connsiteX50" fmla="*/ 426893 w 1100398"/>
                  <a:gd name="connsiteY50" fmla="*/ 569397 h 634214"/>
                  <a:gd name="connsiteX51" fmla="*/ 383968 w 1100398"/>
                  <a:gd name="connsiteY51" fmla="*/ 481406 h 634214"/>
                  <a:gd name="connsiteX52" fmla="*/ 459850 w 1100398"/>
                  <a:gd name="connsiteY52" fmla="*/ 449124 h 634214"/>
                  <a:gd name="connsiteX53" fmla="*/ 481740 w 1100398"/>
                  <a:gd name="connsiteY53" fmla="*/ 455910 h 634214"/>
                  <a:gd name="connsiteX54" fmla="*/ 480898 w 1100398"/>
                  <a:gd name="connsiteY54" fmla="*/ 424950 h 634214"/>
                  <a:gd name="connsiteX55" fmla="*/ 562417 w 1100398"/>
                  <a:gd name="connsiteY55" fmla="*/ 390269 h 634214"/>
                  <a:gd name="connsiteX56" fmla="*/ 595660 w 1100398"/>
                  <a:gd name="connsiteY56" fmla="*/ 400574 h 634214"/>
                  <a:gd name="connsiteX57" fmla="*/ 636955 w 1100398"/>
                  <a:gd name="connsiteY57" fmla="*/ 489741 h 634214"/>
                  <a:gd name="connsiteX58" fmla="*/ 633950 w 1100398"/>
                  <a:gd name="connsiteY58" fmla="*/ 503147 h 634214"/>
                  <a:gd name="connsiteX59" fmla="*/ 654749 w 1100398"/>
                  <a:gd name="connsiteY59" fmla="*/ 501347 h 634214"/>
                  <a:gd name="connsiteX60" fmla="*/ 676639 w 1100398"/>
                  <a:gd name="connsiteY60" fmla="*/ 508133 h 634214"/>
                  <a:gd name="connsiteX61" fmla="*/ 675797 w 1100398"/>
                  <a:gd name="connsiteY61" fmla="*/ 477173 h 634214"/>
                  <a:gd name="connsiteX62" fmla="*/ 694714 w 1100398"/>
                  <a:gd name="connsiteY62" fmla="*/ 458112 h 634214"/>
                  <a:gd name="connsiteX63" fmla="*/ 713375 w 1100398"/>
                  <a:gd name="connsiteY63" fmla="*/ 449913 h 634214"/>
                  <a:gd name="connsiteX64" fmla="*/ 688233 w 1100398"/>
                  <a:gd name="connsiteY64" fmla="*/ 445490 h 634214"/>
                  <a:gd name="connsiteX65" fmla="*/ 629186 w 1100398"/>
                  <a:gd name="connsiteY65" fmla="*/ 386912 h 634214"/>
                  <a:gd name="connsiteX66" fmla="*/ 657503 w 1100398"/>
                  <a:gd name="connsiteY66" fmla="*/ 333886 h 634214"/>
                  <a:gd name="connsiteX67" fmla="*/ 684998 w 1100398"/>
                  <a:gd name="connsiteY67" fmla="*/ 312441 h 634214"/>
                  <a:gd name="connsiteX68" fmla="*/ 678394 w 1100398"/>
                  <a:gd name="connsiteY68" fmla="*/ 294283 h 634214"/>
                  <a:gd name="connsiteX69" fmla="*/ 686625 w 1100398"/>
                  <a:gd name="connsiteY69" fmla="*/ 267957 h 634214"/>
                  <a:gd name="connsiteX70" fmla="*/ 703523 w 1100398"/>
                  <a:gd name="connsiteY70" fmla="*/ 244529 h 634214"/>
                  <a:gd name="connsiteX71" fmla="*/ 703458 w 1100398"/>
                  <a:gd name="connsiteY71" fmla="*/ 244538 h 634214"/>
                  <a:gd name="connsiteX72" fmla="*/ 659663 w 1100398"/>
                  <a:gd name="connsiteY72" fmla="*/ 236834 h 634214"/>
                  <a:gd name="connsiteX73" fmla="*/ 635601 w 1100398"/>
                  <a:gd name="connsiteY73" fmla="*/ 223942 h 634214"/>
                  <a:gd name="connsiteX74" fmla="*/ 636381 w 1100398"/>
                  <a:gd name="connsiteY74" fmla="*/ 226899 h 634214"/>
                  <a:gd name="connsiteX75" fmla="*/ 531649 w 1100398"/>
                  <a:gd name="connsiteY75" fmla="*/ 297530 h 634214"/>
                  <a:gd name="connsiteX76" fmla="*/ 520614 w 1100398"/>
                  <a:gd name="connsiteY76" fmla="*/ 295589 h 634214"/>
                  <a:gd name="connsiteX77" fmla="*/ 503536 w 1100398"/>
                  <a:gd name="connsiteY77" fmla="*/ 309926 h 634214"/>
                  <a:gd name="connsiteX78" fmla="*/ 399302 w 1100398"/>
                  <a:gd name="connsiteY78" fmla="*/ 303451 h 634214"/>
                  <a:gd name="connsiteX79" fmla="*/ 399256 w 1100398"/>
                  <a:gd name="connsiteY79" fmla="*/ 303415 h 634214"/>
                  <a:gd name="connsiteX80" fmla="*/ 401890 w 1100398"/>
                  <a:gd name="connsiteY80" fmla="*/ 329336 h 634214"/>
                  <a:gd name="connsiteX81" fmla="*/ 396447 w 1100398"/>
                  <a:gd name="connsiteY81" fmla="*/ 353611 h 634214"/>
                  <a:gd name="connsiteX82" fmla="*/ 282785 w 1100398"/>
                  <a:gd name="connsiteY82" fmla="*/ 361549 h 634214"/>
                  <a:gd name="connsiteX83" fmla="*/ 232829 w 1100398"/>
                  <a:gd name="connsiteY83" fmla="*/ 259146 h 634214"/>
                  <a:gd name="connsiteX84" fmla="*/ 234772 w 1100398"/>
                  <a:gd name="connsiteY84" fmla="*/ 257187 h 634214"/>
                  <a:gd name="connsiteX85" fmla="*/ 210162 w 1100398"/>
                  <a:gd name="connsiteY85" fmla="*/ 256407 h 634214"/>
                  <a:gd name="connsiteX86" fmla="*/ 172478 w 1100398"/>
                  <a:gd name="connsiteY86" fmla="*/ 242674 h 634214"/>
                  <a:gd name="connsiteX87" fmla="*/ 172433 w 1100398"/>
                  <a:gd name="connsiteY87" fmla="*/ 242638 h 634214"/>
                  <a:gd name="connsiteX88" fmla="*/ 175067 w 1100398"/>
                  <a:gd name="connsiteY88" fmla="*/ 268558 h 634214"/>
                  <a:gd name="connsiteX89" fmla="*/ 169623 w 1100398"/>
                  <a:gd name="connsiteY89" fmla="*/ 292834 h 634214"/>
                  <a:gd name="connsiteX90" fmla="*/ 55961 w 1100398"/>
                  <a:gd name="connsiteY90" fmla="*/ 300772 h 634214"/>
                  <a:gd name="connsiteX91" fmla="*/ 6005 w 1100398"/>
                  <a:gd name="connsiteY91" fmla="*/ 198368 h 634214"/>
                  <a:gd name="connsiteX92" fmla="*/ 94317 w 1100398"/>
                  <a:gd name="connsiteY92" fmla="*/ 160798 h 634214"/>
                  <a:gd name="connsiteX93" fmla="*/ 114350 w 1100398"/>
                  <a:gd name="connsiteY93" fmla="*/ 167008 h 634214"/>
                  <a:gd name="connsiteX94" fmla="*/ 112398 w 1100398"/>
                  <a:gd name="connsiteY94" fmla="*/ 159722 h 634214"/>
                  <a:gd name="connsiteX95" fmla="*/ 118811 w 1100398"/>
                  <a:gd name="connsiteY95" fmla="*/ 132664 h 634214"/>
                  <a:gd name="connsiteX96" fmla="*/ 213683 w 1100398"/>
                  <a:gd name="connsiteY96" fmla="*/ 92302 h 634214"/>
                  <a:gd name="connsiteX97" fmla="*/ 252372 w 1100398"/>
                  <a:gd name="connsiteY97" fmla="*/ 104295 h 634214"/>
                  <a:gd name="connsiteX98" fmla="*/ 300431 w 1100398"/>
                  <a:gd name="connsiteY98" fmla="*/ 208067 h 634214"/>
                  <a:gd name="connsiteX99" fmla="*/ 296933 w 1100398"/>
                  <a:gd name="connsiteY99" fmla="*/ 223670 h 634214"/>
                  <a:gd name="connsiteX100" fmla="*/ 321141 w 1100398"/>
                  <a:gd name="connsiteY100" fmla="*/ 221575 h 634214"/>
                  <a:gd name="connsiteX101" fmla="*/ 341173 w 1100398"/>
                  <a:gd name="connsiteY101" fmla="*/ 227785 h 634214"/>
                  <a:gd name="connsiteX102" fmla="*/ 339222 w 1100398"/>
                  <a:gd name="connsiteY102" fmla="*/ 220499 h 634214"/>
                  <a:gd name="connsiteX103" fmla="*/ 345635 w 1100398"/>
                  <a:gd name="connsiteY103" fmla="*/ 193441 h 634214"/>
                  <a:gd name="connsiteX104" fmla="*/ 367651 w 1100398"/>
                  <a:gd name="connsiteY104" fmla="*/ 171258 h 634214"/>
                  <a:gd name="connsiteX105" fmla="*/ 391774 w 1100398"/>
                  <a:gd name="connsiteY105" fmla="*/ 160658 h 634214"/>
                  <a:gd name="connsiteX106" fmla="*/ 372420 w 1100398"/>
                  <a:gd name="connsiteY106" fmla="*/ 150288 h 634214"/>
                  <a:gd name="connsiteX107" fmla="*/ 339466 w 1100398"/>
                  <a:gd name="connsiteY107" fmla="*/ 101278 h 634214"/>
                  <a:gd name="connsiteX108" fmla="*/ 451979 w 1100398"/>
                  <a:gd name="connsiteY108" fmla="*/ 0 h 634214"/>
                  <a:gd name="connsiteX109" fmla="*/ 495775 w 1100398"/>
                  <a:gd name="connsiteY109" fmla="*/ 9932 h 63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100398" h="634214">
                    <a:moveTo>
                      <a:pt x="495775" y="9932"/>
                    </a:moveTo>
                    <a:cubicBezTo>
                      <a:pt x="536157" y="28594"/>
                      <a:pt x="564492" y="69848"/>
                      <a:pt x="564492" y="101278"/>
                    </a:cubicBezTo>
                    <a:cubicBezTo>
                      <a:pt x="564492" y="111754"/>
                      <a:pt x="561344" y="121735"/>
                      <a:pt x="555650" y="130813"/>
                    </a:cubicBezTo>
                    <a:lnTo>
                      <a:pt x="549737" y="136727"/>
                    </a:lnTo>
                    <a:lnTo>
                      <a:pt x="572415" y="141869"/>
                    </a:lnTo>
                    <a:lnTo>
                      <a:pt x="594497" y="157301"/>
                    </a:lnTo>
                    <a:lnTo>
                      <a:pt x="599787" y="140381"/>
                    </a:lnTo>
                    <a:cubicBezTo>
                      <a:pt x="616867" y="107744"/>
                      <a:pt x="656854" y="67384"/>
                      <a:pt x="703458" y="67384"/>
                    </a:cubicBezTo>
                    <a:cubicBezTo>
                      <a:pt x="718993" y="67384"/>
                      <a:pt x="733792" y="71095"/>
                      <a:pt x="747253" y="77315"/>
                    </a:cubicBezTo>
                    <a:cubicBezTo>
                      <a:pt x="787636" y="95978"/>
                      <a:pt x="815971" y="137231"/>
                      <a:pt x="815971" y="168661"/>
                    </a:cubicBezTo>
                    <a:cubicBezTo>
                      <a:pt x="815971" y="179138"/>
                      <a:pt x="812823" y="189118"/>
                      <a:pt x="807129" y="198196"/>
                    </a:cubicBezTo>
                    <a:lnTo>
                      <a:pt x="801216" y="204110"/>
                    </a:lnTo>
                    <a:lnTo>
                      <a:pt x="823894" y="209253"/>
                    </a:lnTo>
                    <a:cubicBezTo>
                      <a:pt x="861484" y="226625"/>
                      <a:pt x="887860" y="265027"/>
                      <a:pt x="887860" y="294282"/>
                    </a:cubicBezTo>
                    <a:cubicBezTo>
                      <a:pt x="887860" y="323539"/>
                      <a:pt x="861484" y="348641"/>
                      <a:pt x="823894" y="359363"/>
                    </a:cubicBezTo>
                    <a:lnTo>
                      <a:pt x="815570" y="360496"/>
                    </a:lnTo>
                    <a:lnTo>
                      <a:pt x="822541" y="386912"/>
                    </a:lnTo>
                    <a:lnTo>
                      <a:pt x="804570" y="416172"/>
                    </a:lnTo>
                    <a:lnTo>
                      <a:pt x="829349" y="421791"/>
                    </a:lnTo>
                    <a:lnTo>
                      <a:pt x="848324" y="435050"/>
                    </a:lnTo>
                    <a:lnTo>
                      <a:pt x="852869" y="420511"/>
                    </a:lnTo>
                    <a:cubicBezTo>
                      <a:pt x="867546" y="392468"/>
                      <a:pt x="901904" y="357789"/>
                      <a:pt x="941949" y="357789"/>
                    </a:cubicBezTo>
                    <a:cubicBezTo>
                      <a:pt x="955297" y="357788"/>
                      <a:pt x="968014" y="360977"/>
                      <a:pt x="979580" y="366322"/>
                    </a:cubicBezTo>
                    <a:cubicBezTo>
                      <a:pt x="1014279" y="382358"/>
                      <a:pt x="1038627" y="417806"/>
                      <a:pt x="1038626" y="444812"/>
                    </a:cubicBezTo>
                    <a:lnTo>
                      <a:pt x="1020655" y="474072"/>
                    </a:lnTo>
                    <a:lnTo>
                      <a:pt x="1045435" y="479691"/>
                    </a:lnTo>
                    <a:cubicBezTo>
                      <a:pt x="1077734" y="494618"/>
                      <a:pt x="1100398" y="527614"/>
                      <a:pt x="1100398" y="552752"/>
                    </a:cubicBezTo>
                    <a:cubicBezTo>
                      <a:pt x="1100398" y="586271"/>
                      <a:pt x="1060107" y="613442"/>
                      <a:pt x="1010405" y="613442"/>
                    </a:cubicBezTo>
                    <a:cubicBezTo>
                      <a:pt x="960704" y="613442"/>
                      <a:pt x="920413" y="576369"/>
                      <a:pt x="920413" y="552752"/>
                    </a:cubicBezTo>
                    <a:cubicBezTo>
                      <a:pt x="920413" y="546848"/>
                      <a:pt x="922931" y="538833"/>
                      <a:pt x="927485" y="530132"/>
                    </a:cubicBezTo>
                    <a:lnTo>
                      <a:pt x="942005" y="510002"/>
                    </a:lnTo>
                    <a:lnTo>
                      <a:pt x="941949" y="510010"/>
                    </a:lnTo>
                    <a:cubicBezTo>
                      <a:pt x="928601" y="510010"/>
                      <a:pt x="915884" y="507521"/>
                      <a:pt x="904318" y="503390"/>
                    </a:cubicBezTo>
                    <a:lnTo>
                      <a:pt x="883642" y="492311"/>
                    </a:lnTo>
                    <a:lnTo>
                      <a:pt x="884312" y="494853"/>
                    </a:lnTo>
                    <a:cubicBezTo>
                      <a:pt x="884313" y="511612"/>
                      <a:pt x="874240" y="526784"/>
                      <a:pt x="857954" y="537767"/>
                    </a:cubicBezTo>
                    <a:lnTo>
                      <a:pt x="829939" y="550505"/>
                    </a:lnTo>
                    <a:lnTo>
                      <a:pt x="826830" y="564372"/>
                    </a:lnTo>
                    <a:cubicBezTo>
                      <a:pt x="815388" y="584189"/>
                      <a:pt x="763617" y="595779"/>
                      <a:pt x="721910" y="571700"/>
                    </a:cubicBezTo>
                    <a:lnTo>
                      <a:pt x="721870" y="571669"/>
                    </a:lnTo>
                    <a:lnTo>
                      <a:pt x="724133" y="593940"/>
                    </a:lnTo>
                    <a:cubicBezTo>
                      <a:pt x="723766" y="602791"/>
                      <a:pt x="722119" y="610187"/>
                      <a:pt x="719456" y="614799"/>
                    </a:cubicBezTo>
                    <a:cubicBezTo>
                      <a:pt x="708806" y="633246"/>
                      <a:pt x="660614" y="644034"/>
                      <a:pt x="621791" y="621620"/>
                    </a:cubicBezTo>
                    <a:cubicBezTo>
                      <a:pt x="582969" y="599205"/>
                      <a:pt x="563751" y="559811"/>
                      <a:pt x="578866" y="533629"/>
                    </a:cubicBezTo>
                    <a:lnTo>
                      <a:pt x="580535" y="531948"/>
                    </a:lnTo>
                    <a:lnTo>
                      <a:pt x="559391" y="531277"/>
                    </a:lnTo>
                    <a:cubicBezTo>
                      <a:pt x="548494" y="529287"/>
                      <a:pt x="537438" y="525497"/>
                      <a:pt x="527011" y="519477"/>
                    </a:cubicBezTo>
                    <a:lnTo>
                      <a:pt x="526971" y="519446"/>
                    </a:lnTo>
                    <a:lnTo>
                      <a:pt x="529234" y="541717"/>
                    </a:lnTo>
                    <a:cubicBezTo>
                      <a:pt x="528868" y="550568"/>
                      <a:pt x="527220" y="557964"/>
                      <a:pt x="524557" y="562576"/>
                    </a:cubicBezTo>
                    <a:cubicBezTo>
                      <a:pt x="513907" y="581023"/>
                      <a:pt x="465715" y="591811"/>
                      <a:pt x="426893" y="569397"/>
                    </a:cubicBezTo>
                    <a:cubicBezTo>
                      <a:pt x="388070" y="546982"/>
                      <a:pt x="368852" y="507588"/>
                      <a:pt x="383968" y="481406"/>
                    </a:cubicBezTo>
                    <a:cubicBezTo>
                      <a:pt x="395305" y="461770"/>
                      <a:pt x="427888" y="446217"/>
                      <a:pt x="459850" y="449124"/>
                    </a:cubicBezTo>
                    <a:lnTo>
                      <a:pt x="481740" y="455910"/>
                    </a:lnTo>
                    <a:lnTo>
                      <a:pt x="480898" y="424950"/>
                    </a:lnTo>
                    <a:cubicBezTo>
                      <a:pt x="493077" y="403855"/>
                      <a:pt x="528081" y="387147"/>
                      <a:pt x="562417" y="390269"/>
                    </a:cubicBezTo>
                    <a:cubicBezTo>
                      <a:pt x="573862" y="391310"/>
                      <a:pt x="585233" y="394554"/>
                      <a:pt x="595660" y="400574"/>
                    </a:cubicBezTo>
                    <a:cubicBezTo>
                      <a:pt x="626940" y="418633"/>
                      <a:pt x="638138" y="461217"/>
                      <a:pt x="636955" y="489741"/>
                    </a:cubicBezTo>
                    <a:lnTo>
                      <a:pt x="633950" y="503147"/>
                    </a:lnTo>
                    <a:lnTo>
                      <a:pt x="654749" y="501347"/>
                    </a:lnTo>
                    <a:lnTo>
                      <a:pt x="676639" y="508133"/>
                    </a:lnTo>
                    <a:lnTo>
                      <a:pt x="675797" y="477173"/>
                    </a:lnTo>
                    <a:cubicBezTo>
                      <a:pt x="679857" y="470141"/>
                      <a:pt x="686452" y="463597"/>
                      <a:pt x="694714" y="458112"/>
                    </a:cubicBezTo>
                    <a:lnTo>
                      <a:pt x="713375" y="449913"/>
                    </a:lnTo>
                    <a:lnTo>
                      <a:pt x="688233" y="445490"/>
                    </a:lnTo>
                    <a:cubicBezTo>
                      <a:pt x="653534" y="433099"/>
                      <a:pt x="629187" y="405939"/>
                      <a:pt x="629186" y="386912"/>
                    </a:cubicBezTo>
                    <a:cubicBezTo>
                      <a:pt x="629186" y="374226"/>
                      <a:pt x="640008" y="352471"/>
                      <a:pt x="657503" y="333886"/>
                    </a:cubicBezTo>
                    <a:lnTo>
                      <a:pt x="684998" y="312441"/>
                    </a:lnTo>
                    <a:lnTo>
                      <a:pt x="678394" y="294283"/>
                    </a:lnTo>
                    <a:cubicBezTo>
                      <a:pt x="678394" y="287412"/>
                      <a:pt x="681325" y="278084"/>
                      <a:pt x="686625" y="267957"/>
                    </a:cubicBezTo>
                    <a:lnTo>
                      <a:pt x="703523" y="244529"/>
                    </a:lnTo>
                    <a:lnTo>
                      <a:pt x="703458" y="244538"/>
                    </a:lnTo>
                    <a:cubicBezTo>
                      <a:pt x="687923" y="244538"/>
                      <a:pt x="673124" y="241641"/>
                      <a:pt x="659663" y="236834"/>
                    </a:cubicBezTo>
                    <a:lnTo>
                      <a:pt x="635601" y="223942"/>
                    </a:lnTo>
                    <a:lnTo>
                      <a:pt x="636381" y="226899"/>
                    </a:lnTo>
                    <a:cubicBezTo>
                      <a:pt x="636381" y="265908"/>
                      <a:pt x="589490" y="297530"/>
                      <a:pt x="531649" y="297530"/>
                    </a:cubicBezTo>
                    <a:lnTo>
                      <a:pt x="520614" y="295589"/>
                    </a:lnTo>
                    <a:lnTo>
                      <a:pt x="503536" y="309926"/>
                    </a:lnTo>
                    <a:cubicBezTo>
                      <a:pt x="478698" y="322136"/>
                      <a:pt x="435706" y="324468"/>
                      <a:pt x="399302" y="303451"/>
                    </a:cubicBezTo>
                    <a:lnTo>
                      <a:pt x="399256" y="303415"/>
                    </a:lnTo>
                    <a:lnTo>
                      <a:pt x="401890" y="329336"/>
                    </a:lnTo>
                    <a:cubicBezTo>
                      <a:pt x="401463" y="339636"/>
                      <a:pt x="399546" y="348244"/>
                      <a:pt x="396447" y="353611"/>
                    </a:cubicBezTo>
                    <a:cubicBezTo>
                      <a:pt x="384052" y="375079"/>
                      <a:pt x="327966" y="387635"/>
                      <a:pt x="282785" y="361549"/>
                    </a:cubicBezTo>
                    <a:cubicBezTo>
                      <a:pt x="237603" y="335463"/>
                      <a:pt x="215237" y="289616"/>
                      <a:pt x="232829" y="259146"/>
                    </a:cubicBezTo>
                    <a:lnTo>
                      <a:pt x="234772" y="257187"/>
                    </a:lnTo>
                    <a:lnTo>
                      <a:pt x="210162" y="256407"/>
                    </a:lnTo>
                    <a:cubicBezTo>
                      <a:pt x="197479" y="254091"/>
                      <a:pt x="184613" y="249679"/>
                      <a:pt x="172478" y="242674"/>
                    </a:cubicBezTo>
                    <a:lnTo>
                      <a:pt x="172433" y="242638"/>
                    </a:lnTo>
                    <a:lnTo>
                      <a:pt x="175067" y="268558"/>
                    </a:lnTo>
                    <a:cubicBezTo>
                      <a:pt x="174639" y="278859"/>
                      <a:pt x="172722" y="287466"/>
                      <a:pt x="169623" y="292834"/>
                    </a:cubicBezTo>
                    <a:cubicBezTo>
                      <a:pt x="157228" y="314302"/>
                      <a:pt x="101143" y="326858"/>
                      <a:pt x="55961" y="300772"/>
                    </a:cubicBezTo>
                    <a:cubicBezTo>
                      <a:pt x="10780" y="274686"/>
                      <a:pt x="-11587" y="228839"/>
                      <a:pt x="6005" y="198368"/>
                    </a:cubicBezTo>
                    <a:cubicBezTo>
                      <a:pt x="19199" y="175516"/>
                      <a:pt x="57120" y="157415"/>
                      <a:pt x="94317" y="160798"/>
                    </a:cubicBezTo>
                    <a:lnTo>
                      <a:pt x="114350" y="167008"/>
                    </a:lnTo>
                    <a:lnTo>
                      <a:pt x="112398" y="159722"/>
                    </a:lnTo>
                    <a:cubicBezTo>
                      <a:pt x="112045" y="150063"/>
                      <a:pt x="114087" y="140847"/>
                      <a:pt x="118811" y="132664"/>
                    </a:cubicBezTo>
                    <a:cubicBezTo>
                      <a:pt x="132986" y="108114"/>
                      <a:pt x="173724" y="88668"/>
                      <a:pt x="213683" y="92302"/>
                    </a:cubicBezTo>
                    <a:cubicBezTo>
                      <a:pt x="227004" y="93514"/>
                      <a:pt x="240237" y="97290"/>
                      <a:pt x="252372" y="104295"/>
                    </a:cubicBezTo>
                    <a:cubicBezTo>
                      <a:pt x="288775" y="125313"/>
                      <a:pt x="301808" y="174872"/>
                      <a:pt x="300431" y="208067"/>
                    </a:cubicBezTo>
                    <a:lnTo>
                      <a:pt x="296933" y="223670"/>
                    </a:lnTo>
                    <a:lnTo>
                      <a:pt x="321141" y="221575"/>
                    </a:lnTo>
                    <a:lnTo>
                      <a:pt x="341173" y="227785"/>
                    </a:lnTo>
                    <a:lnTo>
                      <a:pt x="339222" y="220499"/>
                    </a:lnTo>
                    <a:cubicBezTo>
                      <a:pt x="338869" y="210840"/>
                      <a:pt x="340910" y="201624"/>
                      <a:pt x="345635" y="193441"/>
                    </a:cubicBezTo>
                    <a:cubicBezTo>
                      <a:pt x="350360" y="185257"/>
                      <a:pt x="358036" y="177641"/>
                      <a:pt x="367651" y="171258"/>
                    </a:cubicBezTo>
                    <a:lnTo>
                      <a:pt x="391774" y="160658"/>
                    </a:lnTo>
                    <a:lnTo>
                      <a:pt x="372420" y="150288"/>
                    </a:lnTo>
                    <a:cubicBezTo>
                      <a:pt x="352060" y="135009"/>
                      <a:pt x="339466" y="116041"/>
                      <a:pt x="339466" y="101278"/>
                    </a:cubicBezTo>
                    <a:cubicBezTo>
                      <a:pt x="339466" y="71752"/>
                      <a:pt x="389840" y="1"/>
                      <a:pt x="451979" y="0"/>
                    </a:cubicBezTo>
                    <a:cubicBezTo>
                      <a:pt x="467514" y="0"/>
                      <a:pt x="482313" y="3711"/>
                      <a:pt x="495775" y="9932"/>
                    </a:cubicBezTo>
                    <a:close/>
                  </a:path>
                </a:pathLst>
              </a:custGeom>
              <a:solidFill>
                <a:srgbClr val="FFFF99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052" name="グループ化 1051">
              <a:extLst>
                <a:ext uri="{FF2B5EF4-FFF2-40B4-BE49-F238E27FC236}">
                  <a16:creationId xmlns:a16="http://schemas.microsoft.com/office/drawing/2014/main" id="{AC7C2A77-4849-4D19-94C5-EC32DEC5859D}"/>
                </a:ext>
              </a:extLst>
            </p:cNvPr>
            <p:cNvGrpSpPr/>
            <p:nvPr/>
          </p:nvGrpSpPr>
          <p:grpSpPr>
            <a:xfrm>
              <a:off x="5460735" y="5119598"/>
              <a:ext cx="362325" cy="200729"/>
              <a:chOff x="5074920" y="4381500"/>
              <a:chExt cx="906780" cy="502359"/>
            </a:xfrm>
          </p:grpSpPr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D9CC4DBF-BAF6-409F-B9AF-5B58AD4F4E3A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72686C53-EFAF-4221-AC8C-A1198585861A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3" name="グループ化 1052">
              <a:extLst>
                <a:ext uri="{FF2B5EF4-FFF2-40B4-BE49-F238E27FC236}">
                  <a16:creationId xmlns:a16="http://schemas.microsoft.com/office/drawing/2014/main" id="{1EB913C0-558B-47A8-BC9C-29842A66E6E9}"/>
                </a:ext>
              </a:extLst>
            </p:cNvPr>
            <p:cNvGrpSpPr/>
            <p:nvPr/>
          </p:nvGrpSpPr>
          <p:grpSpPr>
            <a:xfrm>
              <a:off x="5272565" y="5123428"/>
              <a:ext cx="362325" cy="200729"/>
              <a:chOff x="5074920" y="4381500"/>
              <a:chExt cx="906780" cy="502359"/>
            </a:xfrm>
          </p:grpSpPr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27C72A20-039E-4533-B4FB-EAF825B49C4E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C939E7E1-A0BC-41D9-98D8-1CF345BEB0E4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4" name="グループ化 1053">
              <a:extLst>
                <a:ext uri="{FF2B5EF4-FFF2-40B4-BE49-F238E27FC236}">
                  <a16:creationId xmlns:a16="http://schemas.microsoft.com/office/drawing/2014/main" id="{B9ADA670-1707-4A41-9DFF-82B4CB10751A}"/>
                </a:ext>
              </a:extLst>
            </p:cNvPr>
            <p:cNvGrpSpPr/>
            <p:nvPr/>
          </p:nvGrpSpPr>
          <p:grpSpPr>
            <a:xfrm rot="20933287">
              <a:off x="4719302" y="4990591"/>
              <a:ext cx="297914" cy="200114"/>
              <a:chOff x="4139234" y="4972050"/>
              <a:chExt cx="867534" cy="505828"/>
            </a:xfrm>
          </p:grpSpPr>
          <p:sp>
            <p:nvSpPr>
              <p:cNvPr id="1119" name="四角形: 上の 2 つの角を丸める 1118">
                <a:extLst>
                  <a:ext uri="{FF2B5EF4-FFF2-40B4-BE49-F238E27FC236}">
                    <a16:creationId xmlns:a16="http://schemas.microsoft.com/office/drawing/2014/main" id="{29E95C10-6815-47C8-8656-91B2EE156E26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20" name="四角形: 上の 2 つの角を丸める 1119">
                <a:extLst>
                  <a:ext uri="{FF2B5EF4-FFF2-40B4-BE49-F238E27FC236}">
                    <a16:creationId xmlns:a16="http://schemas.microsoft.com/office/drawing/2014/main" id="{A5677022-6AAD-4271-8545-13A30AD64869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21" name="グループ化 1120">
                <a:extLst>
                  <a:ext uri="{FF2B5EF4-FFF2-40B4-BE49-F238E27FC236}">
                    <a16:creationId xmlns:a16="http://schemas.microsoft.com/office/drawing/2014/main" id="{BC0717A8-AF90-423E-9C3B-D0F659F65C0E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1124" name="月 1123">
                  <a:extLst>
                    <a:ext uri="{FF2B5EF4-FFF2-40B4-BE49-F238E27FC236}">
                      <a16:creationId xmlns:a16="http://schemas.microsoft.com/office/drawing/2014/main" id="{4C6D2E58-6392-46F2-BECD-CB4B3E66F67E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5" name="月 1124">
                  <a:extLst>
                    <a:ext uri="{FF2B5EF4-FFF2-40B4-BE49-F238E27FC236}">
                      <a16:creationId xmlns:a16="http://schemas.microsoft.com/office/drawing/2014/main" id="{9FB08A95-210C-4626-A824-76E4264F2878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6" name="月 1125">
                  <a:extLst>
                    <a:ext uri="{FF2B5EF4-FFF2-40B4-BE49-F238E27FC236}">
                      <a16:creationId xmlns:a16="http://schemas.microsoft.com/office/drawing/2014/main" id="{33FE9D3A-27C7-4671-B5F0-4238A9AFB48A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7" name="月 1126">
                  <a:extLst>
                    <a:ext uri="{FF2B5EF4-FFF2-40B4-BE49-F238E27FC236}">
                      <a16:creationId xmlns:a16="http://schemas.microsoft.com/office/drawing/2014/main" id="{D514893E-F30E-49E5-8441-6C5FE0C10DD6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8" name="月 1127">
                  <a:extLst>
                    <a:ext uri="{FF2B5EF4-FFF2-40B4-BE49-F238E27FC236}">
                      <a16:creationId xmlns:a16="http://schemas.microsoft.com/office/drawing/2014/main" id="{E3BD93E4-1A06-4991-B219-6081D9457E80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29" name="月 1128">
                  <a:extLst>
                    <a:ext uri="{FF2B5EF4-FFF2-40B4-BE49-F238E27FC236}">
                      <a16:creationId xmlns:a16="http://schemas.microsoft.com/office/drawing/2014/main" id="{A8D01BC1-83F5-4BBC-B1A2-2E1235BAFCB6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22" name="四角形: 上の 2 つの角を丸める 1121">
                <a:extLst>
                  <a:ext uri="{FF2B5EF4-FFF2-40B4-BE49-F238E27FC236}">
                    <a16:creationId xmlns:a16="http://schemas.microsoft.com/office/drawing/2014/main" id="{D919B3E4-B679-4628-953B-8E1DFD573848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23" name="四角形: 上の 2 つの角を丸める 1122">
                <a:extLst>
                  <a:ext uri="{FF2B5EF4-FFF2-40B4-BE49-F238E27FC236}">
                    <a16:creationId xmlns:a16="http://schemas.microsoft.com/office/drawing/2014/main" id="{108B866B-D88A-4F5C-A14D-551D738F6463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5" name="グループ化 1054">
              <a:extLst>
                <a:ext uri="{FF2B5EF4-FFF2-40B4-BE49-F238E27FC236}">
                  <a16:creationId xmlns:a16="http://schemas.microsoft.com/office/drawing/2014/main" id="{B77138A1-FD6B-47F5-BDC8-1875487CBE48}"/>
                </a:ext>
              </a:extLst>
            </p:cNvPr>
            <p:cNvGrpSpPr/>
            <p:nvPr/>
          </p:nvGrpSpPr>
          <p:grpSpPr>
            <a:xfrm rot="20933287">
              <a:off x="5013979" y="4992908"/>
              <a:ext cx="297914" cy="200114"/>
              <a:chOff x="4139234" y="4972050"/>
              <a:chExt cx="867534" cy="505828"/>
            </a:xfrm>
          </p:grpSpPr>
          <p:sp>
            <p:nvSpPr>
              <p:cNvPr id="1108" name="四角形: 上の 2 つの角を丸める 1107">
                <a:extLst>
                  <a:ext uri="{FF2B5EF4-FFF2-40B4-BE49-F238E27FC236}">
                    <a16:creationId xmlns:a16="http://schemas.microsoft.com/office/drawing/2014/main" id="{2814DC08-2F7C-42EF-ADA6-52A239438893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09" name="四角形: 上の 2 つの角を丸める 1108">
                <a:extLst>
                  <a:ext uri="{FF2B5EF4-FFF2-40B4-BE49-F238E27FC236}">
                    <a16:creationId xmlns:a16="http://schemas.microsoft.com/office/drawing/2014/main" id="{8DD54FDC-A224-4F88-A421-91AD3C08095A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110" name="グループ化 1109">
                <a:extLst>
                  <a:ext uri="{FF2B5EF4-FFF2-40B4-BE49-F238E27FC236}">
                    <a16:creationId xmlns:a16="http://schemas.microsoft.com/office/drawing/2014/main" id="{961A4CA5-623C-4304-A3A2-F3FA72F212AC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1113" name="月 1112">
                  <a:extLst>
                    <a:ext uri="{FF2B5EF4-FFF2-40B4-BE49-F238E27FC236}">
                      <a16:creationId xmlns:a16="http://schemas.microsoft.com/office/drawing/2014/main" id="{547313CC-7CD6-4598-9D41-809A291195C4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4" name="月 1113">
                  <a:extLst>
                    <a:ext uri="{FF2B5EF4-FFF2-40B4-BE49-F238E27FC236}">
                      <a16:creationId xmlns:a16="http://schemas.microsoft.com/office/drawing/2014/main" id="{5FF575A9-3749-4A12-B881-0686AC4EABF4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5" name="月 1114">
                  <a:extLst>
                    <a:ext uri="{FF2B5EF4-FFF2-40B4-BE49-F238E27FC236}">
                      <a16:creationId xmlns:a16="http://schemas.microsoft.com/office/drawing/2014/main" id="{654786D1-5D95-4B61-813D-D1375C788D2B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6" name="月 1115">
                  <a:extLst>
                    <a:ext uri="{FF2B5EF4-FFF2-40B4-BE49-F238E27FC236}">
                      <a16:creationId xmlns:a16="http://schemas.microsoft.com/office/drawing/2014/main" id="{215775BB-DAD2-4EA8-A0AC-98D0AD0799D0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7" name="月 1116">
                  <a:extLst>
                    <a:ext uri="{FF2B5EF4-FFF2-40B4-BE49-F238E27FC236}">
                      <a16:creationId xmlns:a16="http://schemas.microsoft.com/office/drawing/2014/main" id="{100E7DA1-C194-44C0-9F93-591C98F8A3B7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18" name="月 1117">
                  <a:extLst>
                    <a:ext uri="{FF2B5EF4-FFF2-40B4-BE49-F238E27FC236}">
                      <a16:creationId xmlns:a16="http://schemas.microsoft.com/office/drawing/2014/main" id="{E0BD9934-E393-4666-AF92-DB498AC893D4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11" name="四角形: 上の 2 つの角を丸める 1110">
                <a:extLst>
                  <a:ext uri="{FF2B5EF4-FFF2-40B4-BE49-F238E27FC236}">
                    <a16:creationId xmlns:a16="http://schemas.microsoft.com/office/drawing/2014/main" id="{B363561C-4A78-4685-9791-8B5013755FB7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12" name="四角形: 上の 2 つの角を丸める 1111">
                <a:extLst>
                  <a:ext uri="{FF2B5EF4-FFF2-40B4-BE49-F238E27FC236}">
                    <a16:creationId xmlns:a16="http://schemas.microsoft.com/office/drawing/2014/main" id="{264F6C6B-151B-42FE-913E-8AA08DC125A8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6" name="グループ化 1055">
              <a:extLst>
                <a:ext uri="{FF2B5EF4-FFF2-40B4-BE49-F238E27FC236}">
                  <a16:creationId xmlns:a16="http://schemas.microsoft.com/office/drawing/2014/main" id="{05FAA17A-A4A3-4FE5-A095-094B40C119E5}"/>
                </a:ext>
              </a:extLst>
            </p:cNvPr>
            <p:cNvGrpSpPr/>
            <p:nvPr/>
          </p:nvGrpSpPr>
          <p:grpSpPr>
            <a:xfrm rot="20933287">
              <a:off x="4758060" y="5139842"/>
              <a:ext cx="297914" cy="200114"/>
              <a:chOff x="4139234" y="4972050"/>
              <a:chExt cx="867534" cy="505828"/>
            </a:xfrm>
          </p:grpSpPr>
          <p:sp>
            <p:nvSpPr>
              <p:cNvPr id="1097" name="四角形: 上の 2 つの角を丸める 1096">
                <a:extLst>
                  <a:ext uri="{FF2B5EF4-FFF2-40B4-BE49-F238E27FC236}">
                    <a16:creationId xmlns:a16="http://schemas.microsoft.com/office/drawing/2014/main" id="{8FC0360C-CC74-4FA9-BF13-A5846F5A14EE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98" name="四角形: 上の 2 つの角を丸める 1097">
                <a:extLst>
                  <a:ext uri="{FF2B5EF4-FFF2-40B4-BE49-F238E27FC236}">
                    <a16:creationId xmlns:a16="http://schemas.microsoft.com/office/drawing/2014/main" id="{EFEE5B39-E880-406D-95E9-D677192289A9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099" name="グループ化 1098">
                <a:extLst>
                  <a:ext uri="{FF2B5EF4-FFF2-40B4-BE49-F238E27FC236}">
                    <a16:creationId xmlns:a16="http://schemas.microsoft.com/office/drawing/2014/main" id="{EC945DDA-7B72-47E1-9016-4E2A7CA5DBA8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1102" name="月 1101">
                  <a:extLst>
                    <a:ext uri="{FF2B5EF4-FFF2-40B4-BE49-F238E27FC236}">
                      <a16:creationId xmlns:a16="http://schemas.microsoft.com/office/drawing/2014/main" id="{1CFAB309-EE5F-4A73-B542-B5AA4E90693A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3" name="月 1102">
                  <a:extLst>
                    <a:ext uri="{FF2B5EF4-FFF2-40B4-BE49-F238E27FC236}">
                      <a16:creationId xmlns:a16="http://schemas.microsoft.com/office/drawing/2014/main" id="{BFB89E56-E7D1-462F-8037-986A3FD5F731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4" name="月 1103">
                  <a:extLst>
                    <a:ext uri="{FF2B5EF4-FFF2-40B4-BE49-F238E27FC236}">
                      <a16:creationId xmlns:a16="http://schemas.microsoft.com/office/drawing/2014/main" id="{E29D8D01-908E-49ED-9669-FAC6FBDB8220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5" name="月 1104">
                  <a:extLst>
                    <a:ext uri="{FF2B5EF4-FFF2-40B4-BE49-F238E27FC236}">
                      <a16:creationId xmlns:a16="http://schemas.microsoft.com/office/drawing/2014/main" id="{B6FA0BAE-12D5-424B-84A5-ACC9072D6759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6" name="月 1105">
                  <a:extLst>
                    <a:ext uri="{FF2B5EF4-FFF2-40B4-BE49-F238E27FC236}">
                      <a16:creationId xmlns:a16="http://schemas.microsoft.com/office/drawing/2014/main" id="{663D1446-3A35-4BAA-8DE2-6BD53962C624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107" name="月 1106">
                  <a:extLst>
                    <a:ext uri="{FF2B5EF4-FFF2-40B4-BE49-F238E27FC236}">
                      <a16:creationId xmlns:a16="http://schemas.microsoft.com/office/drawing/2014/main" id="{3A188123-D90A-471A-B6E8-3E07021AACD1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100" name="四角形: 上の 2 つの角を丸める 1099">
                <a:extLst>
                  <a:ext uri="{FF2B5EF4-FFF2-40B4-BE49-F238E27FC236}">
                    <a16:creationId xmlns:a16="http://schemas.microsoft.com/office/drawing/2014/main" id="{4B7DCBBE-6584-4C38-B52A-C7ACE8F523F3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101" name="四角形: 上の 2 つの角を丸める 1100">
                <a:extLst>
                  <a:ext uri="{FF2B5EF4-FFF2-40B4-BE49-F238E27FC236}">
                    <a16:creationId xmlns:a16="http://schemas.microsoft.com/office/drawing/2014/main" id="{8CC22AEE-AC2B-4FEC-B945-4F82E2A18773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7" name="グループ化 1056">
              <a:extLst>
                <a:ext uri="{FF2B5EF4-FFF2-40B4-BE49-F238E27FC236}">
                  <a16:creationId xmlns:a16="http://schemas.microsoft.com/office/drawing/2014/main" id="{EC4EE244-7996-4F41-B2FE-7F904281CC09}"/>
                </a:ext>
              </a:extLst>
            </p:cNvPr>
            <p:cNvGrpSpPr/>
            <p:nvPr/>
          </p:nvGrpSpPr>
          <p:grpSpPr>
            <a:xfrm rot="21447986">
              <a:off x="5074393" y="5171116"/>
              <a:ext cx="297914" cy="200114"/>
              <a:chOff x="4139234" y="4972050"/>
              <a:chExt cx="867534" cy="505828"/>
            </a:xfrm>
          </p:grpSpPr>
          <p:sp>
            <p:nvSpPr>
              <p:cNvPr id="1086" name="四角形: 上の 2 つの角を丸める 1085">
                <a:extLst>
                  <a:ext uri="{FF2B5EF4-FFF2-40B4-BE49-F238E27FC236}">
                    <a16:creationId xmlns:a16="http://schemas.microsoft.com/office/drawing/2014/main" id="{281B0164-2271-435C-9ADA-BB0917822BB7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87" name="四角形: 上の 2 つの角を丸める 1086">
                <a:extLst>
                  <a:ext uri="{FF2B5EF4-FFF2-40B4-BE49-F238E27FC236}">
                    <a16:creationId xmlns:a16="http://schemas.microsoft.com/office/drawing/2014/main" id="{D2B92166-B4CC-4EFF-8054-5D33ACE45BD5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088" name="グループ化 1087">
                <a:extLst>
                  <a:ext uri="{FF2B5EF4-FFF2-40B4-BE49-F238E27FC236}">
                    <a16:creationId xmlns:a16="http://schemas.microsoft.com/office/drawing/2014/main" id="{20DC46BA-AFD8-4564-819A-B66A151D020D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1091" name="月 1090">
                  <a:extLst>
                    <a:ext uri="{FF2B5EF4-FFF2-40B4-BE49-F238E27FC236}">
                      <a16:creationId xmlns:a16="http://schemas.microsoft.com/office/drawing/2014/main" id="{2EB14A7E-5D6E-4BDF-A995-7BCFE5EF5855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2" name="月 1091">
                  <a:extLst>
                    <a:ext uri="{FF2B5EF4-FFF2-40B4-BE49-F238E27FC236}">
                      <a16:creationId xmlns:a16="http://schemas.microsoft.com/office/drawing/2014/main" id="{6E62F70C-CCE2-4429-AEB6-348F1F99DA62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3" name="月 1092">
                  <a:extLst>
                    <a:ext uri="{FF2B5EF4-FFF2-40B4-BE49-F238E27FC236}">
                      <a16:creationId xmlns:a16="http://schemas.microsoft.com/office/drawing/2014/main" id="{8045BC66-E00C-420E-BBE0-6874A37B4211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4" name="月 1093">
                  <a:extLst>
                    <a:ext uri="{FF2B5EF4-FFF2-40B4-BE49-F238E27FC236}">
                      <a16:creationId xmlns:a16="http://schemas.microsoft.com/office/drawing/2014/main" id="{1B2EE796-0D85-447C-AB27-4087A563ECFE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5" name="月 1094">
                  <a:extLst>
                    <a:ext uri="{FF2B5EF4-FFF2-40B4-BE49-F238E27FC236}">
                      <a16:creationId xmlns:a16="http://schemas.microsoft.com/office/drawing/2014/main" id="{2AB5BE00-FB6C-49BA-BD9D-C82D1221BBBE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96" name="月 1095">
                  <a:extLst>
                    <a:ext uri="{FF2B5EF4-FFF2-40B4-BE49-F238E27FC236}">
                      <a16:creationId xmlns:a16="http://schemas.microsoft.com/office/drawing/2014/main" id="{E56247DF-368C-4857-8D08-13BC942CB9F5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089" name="四角形: 上の 2 つの角を丸める 1088">
                <a:extLst>
                  <a:ext uri="{FF2B5EF4-FFF2-40B4-BE49-F238E27FC236}">
                    <a16:creationId xmlns:a16="http://schemas.microsoft.com/office/drawing/2014/main" id="{D342E978-64D3-4587-8D4E-4ACC79D67D9C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90" name="四角形: 上の 2 つの角を丸める 1089">
                <a:extLst>
                  <a:ext uri="{FF2B5EF4-FFF2-40B4-BE49-F238E27FC236}">
                    <a16:creationId xmlns:a16="http://schemas.microsoft.com/office/drawing/2014/main" id="{553CEA43-56C0-4153-B044-DBAAB0BD09C8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8" name="グループ化 1057">
              <a:extLst>
                <a:ext uri="{FF2B5EF4-FFF2-40B4-BE49-F238E27FC236}">
                  <a16:creationId xmlns:a16="http://schemas.microsoft.com/office/drawing/2014/main" id="{D990602A-1634-43F4-A5E9-E99C8A601D28}"/>
                </a:ext>
              </a:extLst>
            </p:cNvPr>
            <p:cNvGrpSpPr/>
            <p:nvPr/>
          </p:nvGrpSpPr>
          <p:grpSpPr>
            <a:xfrm>
              <a:off x="5416315" y="5258466"/>
              <a:ext cx="362325" cy="200729"/>
              <a:chOff x="5074920" y="4381500"/>
              <a:chExt cx="906780" cy="502359"/>
            </a:xfrm>
          </p:grpSpPr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787110C1-F3C2-4F93-A2FE-2A8B86B68930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1B8E443E-F679-4733-93C7-E1DC2081F34A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059" name="グループ化 1058">
              <a:extLst>
                <a:ext uri="{FF2B5EF4-FFF2-40B4-BE49-F238E27FC236}">
                  <a16:creationId xmlns:a16="http://schemas.microsoft.com/office/drawing/2014/main" id="{B300F661-2C7F-45CC-A5A4-8F01D2C85BAA}"/>
                </a:ext>
              </a:extLst>
            </p:cNvPr>
            <p:cNvGrpSpPr/>
            <p:nvPr/>
          </p:nvGrpSpPr>
          <p:grpSpPr>
            <a:xfrm>
              <a:off x="4084041" y="5133259"/>
              <a:ext cx="1476443" cy="528569"/>
              <a:chOff x="1285388" y="2472472"/>
              <a:chExt cx="2923828" cy="1046736"/>
            </a:xfrm>
          </p:grpSpPr>
          <p:grpSp>
            <p:nvGrpSpPr>
              <p:cNvPr id="1060" name="グループ化 1059">
                <a:extLst>
                  <a:ext uri="{FF2B5EF4-FFF2-40B4-BE49-F238E27FC236}">
                    <a16:creationId xmlns:a16="http://schemas.microsoft.com/office/drawing/2014/main" id="{DE138B83-E114-4682-9705-40549AE54513}"/>
                  </a:ext>
                </a:extLst>
              </p:cNvPr>
              <p:cNvGrpSpPr/>
              <p:nvPr/>
            </p:nvGrpSpPr>
            <p:grpSpPr>
              <a:xfrm>
                <a:off x="3468744" y="2927749"/>
                <a:ext cx="740472" cy="483723"/>
                <a:chOff x="3389832" y="5699760"/>
                <a:chExt cx="854779" cy="558395"/>
              </a:xfrm>
            </p:grpSpPr>
            <p:sp>
              <p:nvSpPr>
                <p:cNvPr id="1082" name="楕円 1081">
                  <a:extLst>
                    <a:ext uri="{FF2B5EF4-FFF2-40B4-BE49-F238E27FC236}">
                      <a16:creationId xmlns:a16="http://schemas.microsoft.com/office/drawing/2014/main" id="{B3ADDEE2-16BA-49F1-9F69-2A9AF23C4519}"/>
                    </a:ext>
                  </a:extLst>
                </p:cNvPr>
                <p:cNvSpPr/>
                <p:nvPr/>
              </p:nvSpPr>
              <p:spPr>
                <a:xfrm>
                  <a:off x="3389832" y="5699760"/>
                  <a:ext cx="854779" cy="558395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E7E6E6">
                        <a:lumMod val="10000"/>
                      </a:srgbClr>
                    </a:gs>
                    <a:gs pos="50000">
                      <a:srgbClr val="ED7D31">
                        <a:lumMod val="50000"/>
                      </a:srgbClr>
                    </a:gs>
                    <a:gs pos="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3" name="フリーフォーム: 図形 1082">
                  <a:extLst>
                    <a:ext uri="{FF2B5EF4-FFF2-40B4-BE49-F238E27FC236}">
                      <a16:creationId xmlns:a16="http://schemas.microsoft.com/office/drawing/2014/main" id="{44BC0AD9-66B4-4EFA-B70B-7F9A10BFEA2C}"/>
                    </a:ext>
                  </a:extLst>
                </p:cNvPr>
                <p:cNvSpPr/>
                <p:nvPr/>
              </p:nvSpPr>
              <p:spPr>
                <a:xfrm rot="4196632">
                  <a:off x="3613730" y="5623908"/>
                  <a:ext cx="374027" cy="563880"/>
                </a:xfrm>
                <a:custGeom>
                  <a:avLst/>
                  <a:gdLst>
                    <a:gd name="connsiteX0" fmla="*/ 1409 w 374027"/>
                    <a:gd name="connsiteY0" fmla="*/ 426509 h 563880"/>
                    <a:gd name="connsiteX1" fmla="*/ 71121 w 374027"/>
                    <a:gd name="connsiteY1" fmla="*/ 288683 h 563880"/>
                    <a:gd name="connsiteX2" fmla="*/ 109173 w 374027"/>
                    <a:gd name="connsiteY2" fmla="*/ 239513 h 563880"/>
                    <a:gd name="connsiteX3" fmla="*/ 112768 w 374027"/>
                    <a:gd name="connsiteY3" fmla="*/ 172196 h 563880"/>
                    <a:gd name="connsiteX4" fmla="*/ 181497 w 374027"/>
                    <a:gd name="connsiteY4" fmla="*/ 0 h 563880"/>
                    <a:gd name="connsiteX5" fmla="*/ 158316 w 374027"/>
                    <a:gd name="connsiteY5" fmla="*/ 129038 h 563880"/>
                    <a:gd name="connsiteX6" fmla="*/ 155398 w 374027"/>
                    <a:gd name="connsiteY6" fmla="*/ 183768 h 563880"/>
                    <a:gd name="connsiteX7" fmla="*/ 213840 w 374027"/>
                    <a:gd name="connsiteY7" fmla="*/ 121932 h 563880"/>
                    <a:gd name="connsiteX8" fmla="*/ 374027 w 374027"/>
                    <a:gd name="connsiteY8" fmla="*/ 32378 h 563880"/>
                    <a:gd name="connsiteX9" fmla="*/ 168718 w 374027"/>
                    <a:gd name="connsiteY9" fmla="*/ 227763 h 563880"/>
                    <a:gd name="connsiteX10" fmla="*/ 151894 w 374027"/>
                    <a:gd name="connsiteY10" fmla="*/ 249497 h 563880"/>
                    <a:gd name="connsiteX11" fmla="*/ 150165 w 374027"/>
                    <a:gd name="connsiteY11" fmla="*/ 281940 h 563880"/>
                    <a:gd name="connsiteX12" fmla="*/ 181497 w 374027"/>
                    <a:gd name="connsiteY12" fmla="*/ 563880 h 563880"/>
                    <a:gd name="connsiteX13" fmla="*/ 112769 w 374027"/>
                    <a:gd name="connsiteY13" fmla="*/ 391684 h 563880"/>
                    <a:gd name="connsiteX14" fmla="*/ 108190 w 374027"/>
                    <a:gd name="connsiteY14" fmla="*/ 305961 h 563880"/>
                    <a:gd name="connsiteX15" fmla="*/ 75014 w 374027"/>
                    <a:gd name="connsiteY15" fmla="*/ 348822 h 563880"/>
                    <a:gd name="connsiteX16" fmla="*/ 7371 w 374027"/>
                    <a:gd name="connsiteY16" fmla="*/ 460776 h 563880"/>
                    <a:gd name="connsiteX17" fmla="*/ 1409 w 374027"/>
                    <a:gd name="connsiteY17" fmla="*/ 426509 h 56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4027" h="563880">
                      <a:moveTo>
                        <a:pt x="1409" y="426509"/>
                      </a:moveTo>
                      <a:cubicBezTo>
                        <a:pt x="7440" y="394114"/>
                        <a:pt x="32551" y="344469"/>
                        <a:pt x="71121" y="288683"/>
                      </a:cubicBezTo>
                      <a:lnTo>
                        <a:pt x="109173" y="239513"/>
                      </a:lnTo>
                      <a:lnTo>
                        <a:pt x="112768" y="172196"/>
                      </a:lnTo>
                      <a:cubicBezTo>
                        <a:pt x="124092" y="71004"/>
                        <a:pt x="150601" y="0"/>
                        <a:pt x="181497" y="0"/>
                      </a:cubicBezTo>
                      <a:cubicBezTo>
                        <a:pt x="171477" y="37128"/>
                        <a:pt x="163644" y="81094"/>
                        <a:pt x="158316" y="129038"/>
                      </a:cubicBezTo>
                      <a:lnTo>
                        <a:pt x="155398" y="183768"/>
                      </a:lnTo>
                      <a:lnTo>
                        <a:pt x="213840" y="121932"/>
                      </a:lnTo>
                      <a:cubicBezTo>
                        <a:pt x="287583" y="51852"/>
                        <a:pt x="352350" y="13826"/>
                        <a:pt x="374027" y="32378"/>
                      </a:cubicBezTo>
                      <a:cubicBezTo>
                        <a:pt x="311684" y="76760"/>
                        <a:pt x="237690" y="147176"/>
                        <a:pt x="168718" y="227763"/>
                      </a:cubicBezTo>
                      <a:lnTo>
                        <a:pt x="151894" y="249497"/>
                      </a:lnTo>
                      <a:lnTo>
                        <a:pt x="150165" y="281940"/>
                      </a:lnTo>
                      <a:cubicBezTo>
                        <a:pt x="150165" y="388013"/>
                        <a:pt x="161457" y="489625"/>
                        <a:pt x="181497" y="563880"/>
                      </a:cubicBezTo>
                      <a:cubicBezTo>
                        <a:pt x="150601" y="563880"/>
                        <a:pt x="124092" y="492876"/>
                        <a:pt x="112769" y="391684"/>
                      </a:cubicBezTo>
                      <a:lnTo>
                        <a:pt x="108190" y="305961"/>
                      </a:lnTo>
                      <a:lnTo>
                        <a:pt x="75014" y="348822"/>
                      </a:lnTo>
                      <a:cubicBezTo>
                        <a:pt x="47577" y="388446"/>
                        <a:pt x="24483" y="426552"/>
                        <a:pt x="7371" y="460776"/>
                      </a:cubicBezTo>
                      <a:cubicBezTo>
                        <a:pt x="146" y="454591"/>
                        <a:pt x="-1608" y="442706"/>
                        <a:pt x="1409" y="426509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61" name="グループ化 1060">
                <a:extLst>
                  <a:ext uri="{FF2B5EF4-FFF2-40B4-BE49-F238E27FC236}">
                    <a16:creationId xmlns:a16="http://schemas.microsoft.com/office/drawing/2014/main" id="{DBE0121C-1AD2-448C-A69C-074F95D23863}"/>
                  </a:ext>
                </a:extLst>
              </p:cNvPr>
              <p:cNvGrpSpPr/>
              <p:nvPr/>
            </p:nvGrpSpPr>
            <p:grpSpPr>
              <a:xfrm rot="1056659">
                <a:off x="1769153" y="2472472"/>
                <a:ext cx="1788330" cy="735555"/>
                <a:chOff x="1651954" y="4704006"/>
                <a:chExt cx="3077245" cy="1265696"/>
              </a:xfrm>
            </p:grpSpPr>
            <p:sp>
              <p:nvSpPr>
                <p:cNvPr id="1074" name="四角形: 角を丸くする 5">
                  <a:extLst>
                    <a:ext uri="{FF2B5EF4-FFF2-40B4-BE49-F238E27FC236}">
                      <a16:creationId xmlns:a16="http://schemas.microsoft.com/office/drawing/2014/main" id="{5832D3D6-5158-4AEF-97BE-2E129DBF6217}"/>
                    </a:ext>
                  </a:extLst>
                </p:cNvPr>
                <p:cNvSpPr/>
                <p:nvPr/>
              </p:nvSpPr>
              <p:spPr>
                <a:xfrm rot="5963270">
                  <a:off x="3123239" y="5558354"/>
                  <a:ext cx="119480" cy="703215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  <a:gd name="connsiteX0" fmla="*/ 164939 w 880642"/>
                    <a:gd name="connsiteY0" fmla="*/ 110451 h 1252487"/>
                    <a:gd name="connsiteX1" fmla="*/ 335597 w 880642"/>
                    <a:gd name="connsiteY1" fmla="*/ 44568 h 1252487"/>
                    <a:gd name="connsiteX2" fmla="*/ 842007 w 880642"/>
                    <a:gd name="connsiteY2" fmla="*/ 156488 h 1252487"/>
                    <a:gd name="connsiteX3" fmla="*/ 876933 w 880642"/>
                    <a:gd name="connsiteY3" fmla="*/ 253326 h 1252487"/>
                    <a:gd name="connsiteX4" fmla="*/ 869789 w 880642"/>
                    <a:gd name="connsiteY4" fmla="*/ 373973 h 1252487"/>
                    <a:gd name="connsiteX5" fmla="*/ 803906 w 880642"/>
                    <a:gd name="connsiteY5" fmla="*/ 439856 h 1252487"/>
                    <a:gd name="connsiteX6" fmla="*/ 0 w 880642"/>
                    <a:gd name="connsiteY6" fmla="*/ 1252486 h 1252487"/>
                    <a:gd name="connsiteX7" fmla="*/ 164939 w 880642"/>
                    <a:gd name="connsiteY7" fmla="*/ 110451 h 1252487"/>
                    <a:gd name="connsiteX0" fmla="*/ 164939 w 880642"/>
                    <a:gd name="connsiteY0" fmla="*/ 110451 h 1511300"/>
                    <a:gd name="connsiteX1" fmla="*/ 335597 w 880642"/>
                    <a:gd name="connsiteY1" fmla="*/ 44568 h 1511300"/>
                    <a:gd name="connsiteX2" fmla="*/ 842007 w 880642"/>
                    <a:gd name="connsiteY2" fmla="*/ 156488 h 1511300"/>
                    <a:gd name="connsiteX3" fmla="*/ 876933 w 880642"/>
                    <a:gd name="connsiteY3" fmla="*/ 253326 h 1511300"/>
                    <a:gd name="connsiteX4" fmla="*/ 869789 w 880642"/>
                    <a:gd name="connsiteY4" fmla="*/ 373973 h 1511300"/>
                    <a:gd name="connsiteX5" fmla="*/ 203248 w 880642"/>
                    <a:gd name="connsiteY5" fmla="*/ 1511300 h 1511300"/>
                    <a:gd name="connsiteX6" fmla="*/ 0 w 880642"/>
                    <a:gd name="connsiteY6" fmla="*/ 1252486 h 1511300"/>
                    <a:gd name="connsiteX7" fmla="*/ 164939 w 880642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869789 w 876933"/>
                    <a:gd name="connsiteY4" fmla="*/ 353777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70226 w 876933"/>
                    <a:gd name="connsiteY4" fmla="*/ 661234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88545"/>
                    <a:gd name="connsiteY0" fmla="*/ 90255 h 1491104"/>
                    <a:gd name="connsiteX1" fmla="*/ 390587 w 888545"/>
                    <a:gd name="connsiteY1" fmla="*/ 73921 h 1491104"/>
                    <a:gd name="connsiteX2" fmla="*/ 666611 w 888545"/>
                    <a:gd name="connsiteY2" fmla="*/ 145195 h 1491104"/>
                    <a:gd name="connsiteX3" fmla="*/ 876933 w 888545"/>
                    <a:gd name="connsiteY3" fmla="*/ 233130 h 1491104"/>
                    <a:gd name="connsiteX4" fmla="*/ 770226 w 888545"/>
                    <a:gd name="connsiteY4" fmla="*/ 661234 h 1491104"/>
                    <a:gd name="connsiteX5" fmla="*/ 203248 w 888545"/>
                    <a:gd name="connsiteY5" fmla="*/ 1491104 h 1491104"/>
                    <a:gd name="connsiteX6" fmla="*/ 0 w 888545"/>
                    <a:gd name="connsiteY6" fmla="*/ 1232290 h 1491104"/>
                    <a:gd name="connsiteX7" fmla="*/ 164939 w 888545"/>
                    <a:gd name="connsiteY7" fmla="*/ 90255 h 1491104"/>
                    <a:gd name="connsiteX0" fmla="*/ 164939 w 795632"/>
                    <a:gd name="connsiteY0" fmla="*/ 90255 h 1491104"/>
                    <a:gd name="connsiteX1" fmla="*/ 390587 w 795632"/>
                    <a:gd name="connsiteY1" fmla="*/ 73921 h 1491104"/>
                    <a:gd name="connsiteX2" fmla="*/ 666611 w 795632"/>
                    <a:gd name="connsiteY2" fmla="*/ 145195 h 1491104"/>
                    <a:gd name="connsiteX3" fmla="*/ 770226 w 795632"/>
                    <a:gd name="connsiteY3" fmla="*/ 661234 h 1491104"/>
                    <a:gd name="connsiteX4" fmla="*/ 203248 w 795632"/>
                    <a:gd name="connsiteY4" fmla="*/ 1491104 h 1491104"/>
                    <a:gd name="connsiteX5" fmla="*/ 0 w 795632"/>
                    <a:gd name="connsiteY5" fmla="*/ 1232290 h 1491104"/>
                    <a:gd name="connsiteX6" fmla="*/ 164939 w 795632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87744"/>
                    <a:gd name="connsiteY0" fmla="*/ 90255 h 1491104"/>
                    <a:gd name="connsiteX1" fmla="*/ 390587 w 687744"/>
                    <a:gd name="connsiteY1" fmla="*/ 73921 h 1491104"/>
                    <a:gd name="connsiteX2" fmla="*/ 666611 w 687744"/>
                    <a:gd name="connsiteY2" fmla="*/ 145195 h 1491104"/>
                    <a:gd name="connsiteX3" fmla="*/ 602697 w 687744"/>
                    <a:gd name="connsiteY3" fmla="*/ 896538 h 1491104"/>
                    <a:gd name="connsiteX4" fmla="*/ 203248 w 687744"/>
                    <a:gd name="connsiteY4" fmla="*/ 1491104 h 1491104"/>
                    <a:gd name="connsiteX5" fmla="*/ 0 w 687744"/>
                    <a:gd name="connsiteY5" fmla="*/ 1232290 h 1491104"/>
                    <a:gd name="connsiteX6" fmla="*/ 164939 w 687744"/>
                    <a:gd name="connsiteY6" fmla="*/ 90255 h 1491104"/>
                    <a:gd name="connsiteX0" fmla="*/ 164939 w 673165"/>
                    <a:gd name="connsiteY0" fmla="*/ 90255 h 1491104"/>
                    <a:gd name="connsiteX1" fmla="*/ 390587 w 673165"/>
                    <a:gd name="connsiteY1" fmla="*/ 73921 h 1491104"/>
                    <a:gd name="connsiteX2" fmla="*/ 666611 w 673165"/>
                    <a:gd name="connsiteY2" fmla="*/ 145195 h 1491104"/>
                    <a:gd name="connsiteX3" fmla="*/ 554567 w 673165"/>
                    <a:gd name="connsiteY3" fmla="*/ 872812 h 1491104"/>
                    <a:gd name="connsiteX4" fmla="*/ 203248 w 673165"/>
                    <a:gd name="connsiteY4" fmla="*/ 1491104 h 1491104"/>
                    <a:gd name="connsiteX5" fmla="*/ 0 w 673165"/>
                    <a:gd name="connsiteY5" fmla="*/ 1232290 h 1491104"/>
                    <a:gd name="connsiteX6" fmla="*/ 164939 w 673165"/>
                    <a:gd name="connsiteY6" fmla="*/ 90255 h 1491104"/>
                    <a:gd name="connsiteX0" fmla="*/ 164939 w 681080"/>
                    <a:gd name="connsiteY0" fmla="*/ 90255 h 1491104"/>
                    <a:gd name="connsiteX1" fmla="*/ 390587 w 681080"/>
                    <a:gd name="connsiteY1" fmla="*/ 73921 h 1491104"/>
                    <a:gd name="connsiteX2" fmla="*/ 666611 w 681080"/>
                    <a:gd name="connsiteY2" fmla="*/ 145195 h 1491104"/>
                    <a:gd name="connsiteX3" fmla="*/ 554567 w 681080"/>
                    <a:gd name="connsiteY3" fmla="*/ 872812 h 1491104"/>
                    <a:gd name="connsiteX4" fmla="*/ 203248 w 681080"/>
                    <a:gd name="connsiteY4" fmla="*/ 1491104 h 1491104"/>
                    <a:gd name="connsiteX5" fmla="*/ 0 w 681080"/>
                    <a:gd name="connsiteY5" fmla="*/ 1232290 h 1491104"/>
                    <a:gd name="connsiteX6" fmla="*/ 164939 w 681080"/>
                    <a:gd name="connsiteY6" fmla="*/ 90255 h 1491104"/>
                    <a:gd name="connsiteX0" fmla="*/ 164939 w 669919"/>
                    <a:gd name="connsiteY0" fmla="*/ 90255 h 1491104"/>
                    <a:gd name="connsiteX1" fmla="*/ 390587 w 669919"/>
                    <a:gd name="connsiteY1" fmla="*/ 73921 h 1491104"/>
                    <a:gd name="connsiteX2" fmla="*/ 666611 w 669919"/>
                    <a:gd name="connsiteY2" fmla="*/ 145195 h 1491104"/>
                    <a:gd name="connsiteX3" fmla="*/ 494043 w 669919"/>
                    <a:gd name="connsiteY3" fmla="*/ 1091054 h 1491104"/>
                    <a:gd name="connsiteX4" fmla="*/ 203248 w 669919"/>
                    <a:gd name="connsiteY4" fmla="*/ 1491104 h 1491104"/>
                    <a:gd name="connsiteX5" fmla="*/ 0 w 669919"/>
                    <a:gd name="connsiteY5" fmla="*/ 1232290 h 1491104"/>
                    <a:gd name="connsiteX6" fmla="*/ 164939 w 669919"/>
                    <a:gd name="connsiteY6" fmla="*/ 90255 h 1491104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317"/>
                    <a:gd name="connsiteY0" fmla="*/ 90255 h 1573957"/>
                    <a:gd name="connsiteX1" fmla="*/ 390587 w 668317"/>
                    <a:gd name="connsiteY1" fmla="*/ 73921 h 1573957"/>
                    <a:gd name="connsiteX2" fmla="*/ 666611 w 668317"/>
                    <a:gd name="connsiteY2" fmla="*/ 145195 h 1573957"/>
                    <a:gd name="connsiteX3" fmla="*/ 494043 w 668317"/>
                    <a:gd name="connsiteY3" fmla="*/ 1091054 h 1573957"/>
                    <a:gd name="connsiteX4" fmla="*/ 232231 w 668317"/>
                    <a:gd name="connsiteY4" fmla="*/ 1573958 h 1573957"/>
                    <a:gd name="connsiteX5" fmla="*/ 0 w 668317"/>
                    <a:gd name="connsiteY5" fmla="*/ 1232290 h 1573957"/>
                    <a:gd name="connsiteX6" fmla="*/ 164939 w 668317"/>
                    <a:gd name="connsiteY6" fmla="*/ 90255 h 1573957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79237"/>
                    <a:gd name="connsiteY0" fmla="*/ 90255 h 1573958"/>
                    <a:gd name="connsiteX1" fmla="*/ 390587 w 679237"/>
                    <a:gd name="connsiteY1" fmla="*/ 73921 h 1573958"/>
                    <a:gd name="connsiteX2" fmla="*/ 666611 w 679237"/>
                    <a:gd name="connsiteY2" fmla="*/ 145195 h 1573958"/>
                    <a:gd name="connsiteX3" fmla="*/ 562861 w 679237"/>
                    <a:gd name="connsiteY3" fmla="*/ 1035221 h 1573958"/>
                    <a:gd name="connsiteX4" fmla="*/ 232231 w 679237"/>
                    <a:gd name="connsiteY4" fmla="*/ 1573958 h 1573958"/>
                    <a:gd name="connsiteX5" fmla="*/ 0 w 679237"/>
                    <a:gd name="connsiteY5" fmla="*/ 1232290 h 1573958"/>
                    <a:gd name="connsiteX6" fmla="*/ 164939 w 679237"/>
                    <a:gd name="connsiteY6" fmla="*/ 90255 h 1573958"/>
                    <a:gd name="connsiteX0" fmla="*/ 164939 w 676919"/>
                    <a:gd name="connsiteY0" fmla="*/ 90255 h 1573958"/>
                    <a:gd name="connsiteX1" fmla="*/ 390587 w 676919"/>
                    <a:gd name="connsiteY1" fmla="*/ 73921 h 1573958"/>
                    <a:gd name="connsiteX2" fmla="*/ 666611 w 676919"/>
                    <a:gd name="connsiteY2" fmla="*/ 145195 h 1573958"/>
                    <a:gd name="connsiteX3" fmla="*/ 562861 w 676919"/>
                    <a:gd name="connsiteY3" fmla="*/ 1035221 h 1573958"/>
                    <a:gd name="connsiteX4" fmla="*/ 232231 w 676919"/>
                    <a:gd name="connsiteY4" fmla="*/ 1573958 h 1573958"/>
                    <a:gd name="connsiteX5" fmla="*/ 0 w 676919"/>
                    <a:gd name="connsiteY5" fmla="*/ 1232290 h 1573958"/>
                    <a:gd name="connsiteX6" fmla="*/ 164939 w 676919"/>
                    <a:gd name="connsiteY6" fmla="*/ 90255 h 1573958"/>
                    <a:gd name="connsiteX0" fmla="*/ 89740 w 676919"/>
                    <a:gd name="connsiteY0" fmla="*/ 66423 h 1662618"/>
                    <a:gd name="connsiteX1" fmla="*/ 390587 w 676919"/>
                    <a:gd name="connsiteY1" fmla="*/ 162581 h 1662618"/>
                    <a:gd name="connsiteX2" fmla="*/ 666611 w 676919"/>
                    <a:gd name="connsiteY2" fmla="*/ 233855 h 1662618"/>
                    <a:gd name="connsiteX3" fmla="*/ 562861 w 676919"/>
                    <a:gd name="connsiteY3" fmla="*/ 1123881 h 1662618"/>
                    <a:gd name="connsiteX4" fmla="*/ 232231 w 676919"/>
                    <a:gd name="connsiteY4" fmla="*/ 1662618 h 1662618"/>
                    <a:gd name="connsiteX5" fmla="*/ 0 w 676919"/>
                    <a:gd name="connsiteY5" fmla="*/ 1320950 h 1662618"/>
                    <a:gd name="connsiteX6" fmla="*/ 89740 w 676919"/>
                    <a:gd name="connsiteY6" fmla="*/ 66423 h 1662618"/>
                    <a:gd name="connsiteX0" fmla="*/ 89740 w 623804"/>
                    <a:gd name="connsiteY0" fmla="*/ 66423 h 1662618"/>
                    <a:gd name="connsiteX1" fmla="*/ 390587 w 623804"/>
                    <a:gd name="connsiteY1" fmla="*/ 162581 h 1662618"/>
                    <a:gd name="connsiteX2" fmla="*/ 609063 w 623804"/>
                    <a:gd name="connsiteY2" fmla="*/ 568255 h 1662618"/>
                    <a:gd name="connsiteX3" fmla="*/ 562861 w 623804"/>
                    <a:gd name="connsiteY3" fmla="*/ 1123881 h 1662618"/>
                    <a:gd name="connsiteX4" fmla="*/ 232231 w 623804"/>
                    <a:gd name="connsiteY4" fmla="*/ 1662618 h 1662618"/>
                    <a:gd name="connsiteX5" fmla="*/ 0 w 623804"/>
                    <a:gd name="connsiteY5" fmla="*/ 1320950 h 1662618"/>
                    <a:gd name="connsiteX6" fmla="*/ 89740 w 623804"/>
                    <a:gd name="connsiteY6" fmla="*/ 66423 h 1662618"/>
                    <a:gd name="connsiteX0" fmla="*/ 89740 w 646088"/>
                    <a:gd name="connsiteY0" fmla="*/ 21730 h 1617925"/>
                    <a:gd name="connsiteX1" fmla="*/ 609063 w 646088"/>
                    <a:gd name="connsiteY1" fmla="*/ 523562 h 1617925"/>
                    <a:gd name="connsiteX2" fmla="*/ 562861 w 646088"/>
                    <a:gd name="connsiteY2" fmla="*/ 1079188 h 1617925"/>
                    <a:gd name="connsiteX3" fmla="*/ 232231 w 646088"/>
                    <a:gd name="connsiteY3" fmla="*/ 1617925 h 1617925"/>
                    <a:gd name="connsiteX4" fmla="*/ 0 w 646088"/>
                    <a:gd name="connsiteY4" fmla="*/ 1276257 h 1617925"/>
                    <a:gd name="connsiteX5" fmla="*/ 89740 w 646088"/>
                    <a:gd name="connsiteY5" fmla="*/ 21730 h 1617925"/>
                    <a:gd name="connsiteX0" fmla="*/ 89740 w 610400"/>
                    <a:gd name="connsiteY0" fmla="*/ 25667 h 1621862"/>
                    <a:gd name="connsiteX1" fmla="*/ 609063 w 610400"/>
                    <a:gd name="connsiteY1" fmla="*/ 527499 h 1621862"/>
                    <a:gd name="connsiteX2" fmla="*/ 232231 w 610400"/>
                    <a:gd name="connsiteY2" fmla="*/ 1621862 h 1621862"/>
                    <a:gd name="connsiteX3" fmla="*/ 0 w 610400"/>
                    <a:gd name="connsiteY3" fmla="*/ 1280194 h 1621862"/>
                    <a:gd name="connsiteX4" fmla="*/ 89740 w 610400"/>
                    <a:gd name="connsiteY4" fmla="*/ 25667 h 162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400" h="1621862">
                      <a:moveTo>
                        <a:pt x="89740" y="25667"/>
                      </a:moveTo>
                      <a:cubicBezTo>
                        <a:pt x="191250" y="-99782"/>
                        <a:pt x="585315" y="261467"/>
                        <a:pt x="609063" y="527499"/>
                      </a:cubicBezTo>
                      <a:cubicBezTo>
                        <a:pt x="632812" y="793532"/>
                        <a:pt x="333741" y="1496413"/>
                        <a:pt x="232231" y="1621862"/>
                      </a:cubicBezTo>
                      <a:lnTo>
                        <a:pt x="0" y="1280194"/>
                      </a:lnTo>
                      <a:cubicBezTo>
                        <a:pt x="0" y="1192353"/>
                        <a:pt x="24642" y="218729"/>
                        <a:pt x="89740" y="25667"/>
                      </a:cubicBezTo>
                      <a:close/>
                    </a:path>
                  </a:pathLst>
                </a:custGeom>
                <a:pattFill prst="dkDn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5" name="四角形: 角を丸くする 5">
                  <a:extLst>
                    <a:ext uri="{FF2B5EF4-FFF2-40B4-BE49-F238E27FC236}">
                      <a16:creationId xmlns:a16="http://schemas.microsoft.com/office/drawing/2014/main" id="{8CCF31CE-E0A7-4A98-B963-8108A5C6D882}"/>
                    </a:ext>
                  </a:extLst>
                </p:cNvPr>
                <p:cNvSpPr/>
                <p:nvPr/>
              </p:nvSpPr>
              <p:spPr>
                <a:xfrm>
                  <a:off x="2848815" y="4704006"/>
                  <a:ext cx="1007020" cy="176581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6489" h="444632">
                      <a:moveTo>
                        <a:pt x="130786" y="66150"/>
                      </a:moveTo>
                      <a:cubicBezTo>
                        <a:pt x="181027" y="-7911"/>
                        <a:pt x="265058" y="267"/>
                        <a:pt x="301444" y="267"/>
                      </a:cubicBezTo>
                      <a:cubicBezTo>
                        <a:pt x="459135" y="32811"/>
                        <a:pt x="752418" y="85993"/>
                        <a:pt x="807854" y="112187"/>
                      </a:cubicBezTo>
                      <a:cubicBezTo>
                        <a:pt x="863290" y="138381"/>
                        <a:pt x="842780" y="172639"/>
                        <a:pt x="842780" y="209025"/>
                      </a:cubicBezTo>
                      <a:lnTo>
                        <a:pt x="835636" y="329672"/>
                      </a:lnTo>
                      <a:cubicBezTo>
                        <a:pt x="835636" y="366058"/>
                        <a:pt x="806139" y="395555"/>
                        <a:pt x="769753" y="395555"/>
                      </a:cubicBezTo>
                      <a:lnTo>
                        <a:pt x="0" y="444632"/>
                      </a:lnTo>
                      <a:cubicBezTo>
                        <a:pt x="0" y="356791"/>
                        <a:pt x="80545" y="140211"/>
                        <a:pt x="130786" y="6615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6" name="フリーフォーム: 図形 1075">
                  <a:extLst>
                    <a:ext uri="{FF2B5EF4-FFF2-40B4-BE49-F238E27FC236}">
                      <a16:creationId xmlns:a16="http://schemas.microsoft.com/office/drawing/2014/main" id="{9D5EFA35-3CE8-4CBF-A358-46253B9DFF48}"/>
                    </a:ext>
                  </a:extLst>
                </p:cNvPr>
                <p:cNvSpPr/>
                <p:nvPr/>
              </p:nvSpPr>
              <p:spPr>
                <a:xfrm>
                  <a:off x="1740160" y="4775752"/>
                  <a:ext cx="2989039" cy="1134209"/>
                </a:xfrm>
                <a:custGeom>
                  <a:avLst/>
                  <a:gdLst>
                    <a:gd name="connsiteX0" fmla="*/ 1597896 w 2989039"/>
                    <a:gd name="connsiteY0" fmla="*/ 266 h 1134209"/>
                    <a:gd name="connsiteX1" fmla="*/ 1834102 w 2989039"/>
                    <a:gd name="connsiteY1" fmla="*/ 4289 h 1134209"/>
                    <a:gd name="connsiteX2" fmla="*/ 2762363 w 2989039"/>
                    <a:gd name="connsiteY2" fmla="*/ 108469 h 1134209"/>
                    <a:gd name="connsiteX3" fmla="*/ 2848070 w 2989039"/>
                    <a:gd name="connsiteY3" fmla="*/ 123774 h 1134209"/>
                    <a:gd name="connsiteX4" fmla="*/ 2951569 w 2989039"/>
                    <a:gd name="connsiteY4" fmla="*/ 297692 h 1134209"/>
                    <a:gd name="connsiteX5" fmla="*/ 2989039 w 2989039"/>
                    <a:gd name="connsiteY5" fmla="*/ 491573 h 1134209"/>
                    <a:gd name="connsiteX6" fmla="*/ 2844104 w 2989039"/>
                    <a:gd name="connsiteY6" fmla="*/ 866037 h 1134209"/>
                    <a:gd name="connsiteX7" fmla="*/ 2707312 w 2989039"/>
                    <a:gd name="connsiteY7" fmla="*/ 997495 h 1134209"/>
                    <a:gd name="connsiteX8" fmla="*/ 2502404 w 2989039"/>
                    <a:gd name="connsiteY8" fmla="*/ 1041404 h 1134209"/>
                    <a:gd name="connsiteX9" fmla="*/ 1830138 w 2989039"/>
                    <a:gd name="connsiteY9" fmla="*/ 1133003 h 1134209"/>
                    <a:gd name="connsiteX10" fmla="*/ 575229 w 2989039"/>
                    <a:gd name="connsiteY10" fmla="*/ 866301 h 1134209"/>
                    <a:gd name="connsiteX11" fmla="*/ 32229 w 2989039"/>
                    <a:gd name="connsiteY11" fmla="*/ 412781 h 1134209"/>
                    <a:gd name="connsiteX12" fmla="*/ 8301 w 2989039"/>
                    <a:gd name="connsiteY12" fmla="*/ 356549 h 1134209"/>
                    <a:gd name="connsiteX13" fmla="*/ 75768 w 2989039"/>
                    <a:gd name="connsiteY13" fmla="*/ 377412 h 1134209"/>
                    <a:gd name="connsiteX14" fmla="*/ 128246 w 2989039"/>
                    <a:gd name="connsiteY14" fmla="*/ 352037 h 1134209"/>
                    <a:gd name="connsiteX15" fmla="*/ 128247 w 2989039"/>
                    <a:gd name="connsiteY15" fmla="*/ 352037 h 1134209"/>
                    <a:gd name="connsiteX16" fmla="*/ 126917 w 2989039"/>
                    <a:gd name="connsiteY16" fmla="*/ 340838 h 1134209"/>
                    <a:gd name="connsiteX17" fmla="*/ 128422 w 2989039"/>
                    <a:gd name="connsiteY17" fmla="*/ 339848 h 1134209"/>
                    <a:gd name="connsiteX18" fmla="*/ 114001 w 2989039"/>
                    <a:gd name="connsiteY18" fmla="*/ 284434 h 1134209"/>
                    <a:gd name="connsiteX19" fmla="*/ 0 w 2989039"/>
                    <a:gd name="connsiteY19" fmla="*/ 215372 h 1134209"/>
                    <a:gd name="connsiteX20" fmla="*/ 41793 w 2989039"/>
                    <a:gd name="connsiteY20" fmla="*/ 161452 h 1134209"/>
                    <a:gd name="connsiteX21" fmla="*/ 1597896 w 2989039"/>
                    <a:gd name="connsiteY21" fmla="*/ 266 h 113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89039" h="1134209">
                      <a:moveTo>
                        <a:pt x="1597896" y="266"/>
                      </a:moveTo>
                      <a:cubicBezTo>
                        <a:pt x="1681455" y="817"/>
                        <a:pt x="1760962" y="2206"/>
                        <a:pt x="1834102" y="4289"/>
                      </a:cubicBezTo>
                      <a:cubicBezTo>
                        <a:pt x="2126663" y="12624"/>
                        <a:pt x="2456022" y="56479"/>
                        <a:pt x="2762363" y="108469"/>
                      </a:cubicBezTo>
                      <a:lnTo>
                        <a:pt x="2848070" y="123774"/>
                      </a:lnTo>
                      <a:lnTo>
                        <a:pt x="2951569" y="297692"/>
                      </a:lnTo>
                      <a:cubicBezTo>
                        <a:pt x="2976137" y="360317"/>
                        <a:pt x="2989039" y="425159"/>
                        <a:pt x="2989039" y="491573"/>
                      </a:cubicBezTo>
                      <a:cubicBezTo>
                        <a:pt x="2989039" y="624401"/>
                        <a:pt x="2937431" y="750942"/>
                        <a:pt x="2844104" y="866037"/>
                      </a:cubicBezTo>
                      <a:lnTo>
                        <a:pt x="2707312" y="997495"/>
                      </a:lnTo>
                      <a:lnTo>
                        <a:pt x="2502404" y="1041404"/>
                      </a:lnTo>
                      <a:cubicBezTo>
                        <a:pt x="2256963" y="1090662"/>
                        <a:pt x="2018646" y="1127348"/>
                        <a:pt x="1830138" y="1133003"/>
                      </a:cubicBezTo>
                      <a:cubicBezTo>
                        <a:pt x="1327450" y="1148084"/>
                        <a:pt x="865355" y="1019676"/>
                        <a:pt x="575229" y="866301"/>
                      </a:cubicBezTo>
                      <a:cubicBezTo>
                        <a:pt x="289853" y="715437"/>
                        <a:pt x="132275" y="584917"/>
                        <a:pt x="32229" y="412781"/>
                      </a:cubicBezTo>
                      <a:lnTo>
                        <a:pt x="8301" y="356549"/>
                      </a:lnTo>
                      <a:lnTo>
                        <a:pt x="75768" y="377412"/>
                      </a:lnTo>
                      <a:cubicBezTo>
                        <a:pt x="98266" y="384369"/>
                        <a:pt x="121761" y="373009"/>
                        <a:pt x="128246" y="352037"/>
                      </a:cubicBezTo>
                      <a:lnTo>
                        <a:pt x="128247" y="352037"/>
                      </a:lnTo>
                      <a:lnTo>
                        <a:pt x="126917" y="340838"/>
                      </a:lnTo>
                      <a:lnTo>
                        <a:pt x="128422" y="339848"/>
                      </a:lnTo>
                      <a:cubicBezTo>
                        <a:pt x="140510" y="321392"/>
                        <a:pt x="134053" y="296582"/>
                        <a:pt x="114001" y="284434"/>
                      </a:cubicBezTo>
                      <a:lnTo>
                        <a:pt x="0" y="215372"/>
                      </a:lnTo>
                      <a:lnTo>
                        <a:pt x="41793" y="161452"/>
                      </a:lnTo>
                      <a:cubicBezTo>
                        <a:pt x="229546" y="33659"/>
                        <a:pt x="1012985" y="-3587"/>
                        <a:pt x="1597896" y="266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85000"/>
                      </a:sysClr>
                    </a:gs>
                    <a:gs pos="25000">
                      <a:srgbClr val="FF0000"/>
                    </a:gs>
                    <a:gs pos="50000">
                      <a:sysClr val="window" lastClr="FFFFFF">
                        <a:lumMod val="9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7" name="月 1076">
                  <a:extLst>
                    <a:ext uri="{FF2B5EF4-FFF2-40B4-BE49-F238E27FC236}">
                      <a16:creationId xmlns:a16="http://schemas.microsoft.com/office/drawing/2014/main" id="{3A2AFF5B-7F54-4756-B7C6-CFF527A1FC40}"/>
                    </a:ext>
                  </a:extLst>
                </p:cNvPr>
                <p:cNvSpPr/>
                <p:nvPr/>
              </p:nvSpPr>
              <p:spPr>
                <a:xfrm rot="11700000">
                  <a:off x="2519012" y="5150403"/>
                  <a:ext cx="223297" cy="515731"/>
                </a:xfrm>
                <a:prstGeom prst="moon">
                  <a:avLst>
                    <a:gd name="adj" fmla="val 48118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8" name="フリーフォーム: 図形 1077">
                  <a:extLst>
                    <a:ext uri="{FF2B5EF4-FFF2-40B4-BE49-F238E27FC236}">
                      <a16:creationId xmlns:a16="http://schemas.microsoft.com/office/drawing/2014/main" id="{DD4D6FF8-88DA-4FE5-AD86-00BF1AD4F713}"/>
                    </a:ext>
                  </a:extLst>
                </p:cNvPr>
                <p:cNvSpPr/>
                <p:nvPr/>
              </p:nvSpPr>
              <p:spPr>
                <a:xfrm rot="1031020">
                  <a:off x="1651954" y="5025298"/>
                  <a:ext cx="424630" cy="183360"/>
                </a:xfrm>
                <a:custGeom>
                  <a:avLst/>
                  <a:gdLst>
                    <a:gd name="connsiteX0" fmla="*/ 0 w 474285"/>
                    <a:gd name="connsiteY0" fmla="*/ 172078 h 219704"/>
                    <a:gd name="connsiteX1" fmla="*/ 0 w 474285"/>
                    <a:gd name="connsiteY1" fmla="*/ 172079 h 219704"/>
                    <a:gd name="connsiteX2" fmla="*/ 0 w 474285"/>
                    <a:gd name="connsiteY2" fmla="*/ 172079 h 219704"/>
                    <a:gd name="connsiteX3" fmla="*/ 12327 w 474285"/>
                    <a:gd name="connsiteY3" fmla="*/ 35309 h 219704"/>
                    <a:gd name="connsiteX4" fmla="*/ 12327 w 474285"/>
                    <a:gd name="connsiteY4" fmla="*/ 35309 h 219704"/>
                    <a:gd name="connsiteX5" fmla="*/ 12326 w 474285"/>
                    <a:gd name="connsiteY5" fmla="*/ 35310 h 219704"/>
                    <a:gd name="connsiteX6" fmla="*/ 51780 w 474285"/>
                    <a:gd name="connsiteY6" fmla="*/ 451 h 219704"/>
                    <a:gd name="connsiteX7" fmla="*/ 70655 w 474285"/>
                    <a:gd name="connsiteY7" fmla="*/ 1634 h 219704"/>
                    <a:gd name="connsiteX8" fmla="*/ 436775 w 474285"/>
                    <a:gd name="connsiteY8" fmla="*/ 99735 h 219704"/>
                    <a:gd name="connsiteX9" fmla="*/ 470450 w 474285"/>
                    <a:gd name="connsiteY9" fmla="*/ 158064 h 219704"/>
                    <a:gd name="connsiteX10" fmla="*/ 470450 w 474285"/>
                    <a:gd name="connsiteY10" fmla="*/ 158064 h 219704"/>
                    <a:gd name="connsiteX11" fmla="*/ 469170 w 474285"/>
                    <a:gd name="connsiteY11" fmla="*/ 159731 h 219704"/>
                    <a:gd name="connsiteX12" fmla="*/ 474285 w 474285"/>
                    <a:gd name="connsiteY12" fmla="*/ 172079 h 219704"/>
                    <a:gd name="connsiteX13" fmla="*/ 474284 w 474285"/>
                    <a:gd name="connsiteY13" fmla="*/ 172079 h 219704"/>
                    <a:gd name="connsiteX14" fmla="*/ 426659 w 474285"/>
                    <a:gd name="connsiteY14" fmla="*/ 219704 h 219704"/>
                    <a:gd name="connsiteX15" fmla="*/ 47625 w 474285"/>
                    <a:gd name="connsiteY15" fmla="*/ 219703 h 219704"/>
                    <a:gd name="connsiteX16" fmla="*/ 13949 w 474285"/>
                    <a:gd name="connsiteY16" fmla="*/ 205754 h 219704"/>
                    <a:gd name="connsiteX17" fmla="*/ 0 w 474285"/>
                    <a:gd name="connsiteY17" fmla="*/ 172079 h 219704"/>
                    <a:gd name="connsiteX18" fmla="*/ 13949 w 474285"/>
                    <a:gd name="connsiteY18" fmla="*/ 138403 h 219704"/>
                    <a:gd name="connsiteX19" fmla="*/ 47625 w 474285"/>
                    <a:gd name="connsiteY19" fmla="*/ 124454 h 219704"/>
                    <a:gd name="connsiteX20" fmla="*/ 161010 w 474285"/>
                    <a:gd name="connsiteY20" fmla="*/ 124454 h 219704"/>
                    <a:gd name="connsiteX21" fmla="*/ 46003 w 474285"/>
                    <a:gd name="connsiteY21" fmla="*/ 93637 h 219704"/>
                    <a:gd name="connsiteX22" fmla="*/ 17084 w 474285"/>
                    <a:gd name="connsiteY22" fmla="*/ 71448 h 219704"/>
                    <a:gd name="connsiteX23" fmla="*/ 12327 w 474285"/>
                    <a:gd name="connsiteY23" fmla="*/ 35309 h 219704"/>
                    <a:gd name="connsiteX24" fmla="*/ 34516 w 474285"/>
                    <a:gd name="connsiteY24" fmla="*/ 6392 h 219704"/>
                    <a:gd name="connsiteX25" fmla="*/ 51780 w 474285"/>
                    <a:gd name="connsiteY25" fmla="*/ 451 h 219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4285" h="219704">
                      <a:moveTo>
                        <a:pt x="0" y="172078"/>
                      </a:moveTo>
                      <a:lnTo>
                        <a:pt x="0" y="172079"/>
                      </a:lnTo>
                      <a:lnTo>
                        <a:pt x="0" y="172079"/>
                      </a:lnTo>
                      <a:close/>
                      <a:moveTo>
                        <a:pt x="12327" y="35309"/>
                      </a:moveTo>
                      <a:lnTo>
                        <a:pt x="12327" y="35309"/>
                      </a:lnTo>
                      <a:lnTo>
                        <a:pt x="12326" y="35310"/>
                      </a:lnTo>
                      <a:close/>
                      <a:moveTo>
                        <a:pt x="51780" y="451"/>
                      </a:moveTo>
                      <a:cubicBezTo>
                        <a:pt x="57907" y="-402"/>
                        <a:pt x="64303" y="-68"/>
                        <a:pt x="70655" y="1634"/>
                      </a:cubicBezTo>
                      <a:lnTo>
                        <a:pt x="436775" y="99735"/>
                      </a:lnTo>
                      <a:cubicBezTo>
                        <a:pt x="462181" y="106543"/>
                        <a:pt x="477258" y="132658"/>
                        <a:pt x="470450" y="158064"/>
                      </a:cubicBezTo>
                      <a:lnTo>
                        <a:pt x="470450" y="158064"/>
                      </a:lnTo>
                      <a:lnTo>
                        <a:pt x="469170" y="159731"/>
                      </a:lnTo>
                      <a:lnTo>
                        <a:pt x="474285" y="172079"/>
                      </a:lnTo>
                      <a:lnTo>
                        <a:pt x="474284" y="172079"/>
                      </a:lnTo>
                      <a:cubicBezTo>
                        <a:pt x="474284" y="198382"/>
                        <a:pt x="452962" y="219704"/>
                        <a:pt x="426659" y="219704"/>
                      </a:cubicBezTo>
                      <a:lnTo>
                        <a:pt x="47625" y="219703"/>
                      </a:lnTo>
                      <a:cubicBezTo>
                        <a:pt x="34474" y="219703"/>
                        <a:pt x="22567" y="214373"/>
                        <a:pt x="13949" y="205754"/>
                      </a:cubicBezTo>
                      <a:lnTo>
                        <a:pt x="0" y="172079"/>
                      </a:lnTo>
                      <a:lnTo>
                        <a:pt x="13949" y="138403"/>
                      </a:lnTo>
                      <a:cubicBezTo>
                        <a:pt x="22567" y="129785"/>
                        <a:pt x="34474" y="124454"/>
                        <a:pt x="47625" y="124454"/>
                      </a:cubicBezTo>
                      <a:lnTo>
                        <a:pt x="161010" y="124454"/>
                      </a:lnTo>
                      <a:lnTo>
                        <a:pt x="46003" y="93637"/>
                      </a:lnTo>
                      <a:cubicBezTo>
                        <a:pt x="33299" y="90234"/>
                        <a:pt x="23178" y="82003"/>
                        <a:pt x="17084" y="71448"/>
                      </a:cubicBezTo>
                      <a:lnTo>
                        <a:pt x="12327" y="35309"/>
                      </a:lnTo>
                      <a:lnTo>
                        <a:pt x="34516" y="6392"/>
                      </a:lnTo>
                      <a:cubicBezTo>
                        <a:pt x="39794" y="3344"/>
                        <a:pt x="45652" y="1304"/>
                        <a:pt x="51780" y="451"/>
                      </a:cubicBezTo>
                      <a:close/>
                    </a:path>
                  </a:pathLst>
                </a:cu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9" name="楕円 1078">
                  <a:extLst>
                    <a:ext uri="{FF2B5EF4-FFF2-40B4-BE49-F238E27FC236}">
                      <a16:creationId xmlns:a16="http://schemas.microsoft.com/office/drawing/2014/main" id="{818256E5-C7D7-4AAE-9248-378105A5D364}"/>
                    </a:ext>
                  </a:extLst>
                </p:cNvPr>
                <p:cNvSpPr/>
                <p:nvPr/>
              </p:nvSpPr>
              <p:spPr>
                <a:xfrm>
                  <a:off x="1963224" y="4844032"/>
                  <a:ext cx="284810" cy="28481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0" name="楕円 1079">
                  <a:extLst>
                    <a:ext uri="{FF2B5EF4-FFF2-40B4-BE49-F238E27FC236}">
                      <a16:creationId xmlns:a16="http://schemas.microsoft.com/office/drawing/2014/main" id="{B323FC31-F14F-4805-84D1-D5A7BF0917FC}"/>
                    </a:ext>
                  </a:extLst>
                </p:cNvPr>
                <p:cNvSpPr/>
                <p:nvPr/>
              </p:nvSpPr>
              <p:spPr>
                <a:xfrm>
                  <a:off x="2024674" y="4902336"/>
                  <a:ext cx="176029" cy="176027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81" name="フリーフォーム: 図形 1080">
                  <a:extLst>
                    <a:ext uri="{FF2B5EF4-FFF2-40B4-BE49-F238E27FC236}">
                      <a16:creationId xmlns:a16="http://schemas.microsoft.com/office/drawing/2014/main" id="{97C337BF-7CDA-467A-A179-62ABA9FE1AD8}"/>
                    </a:ext>
                  </a:extLst>
                </p:cNvPr>
                <p:cNvSpPr/>
                <p:nvPr/>
              </p:nvSpPr>
              <p:spPr>
                <a:xfrm rot="4271468">
                  <a:off x="2850233" y="5224227"/>
                  <a:ext cx="226483" cy="510098"/>
                </a:xfrm>
                <a:custGeom>
                  <a:avLst/>
                  <a:gdLst>
                    <a:gd name="connsiteX0" fmla="*/ 98854 w 682696"/>
                    <a:gd name="connsiteY0" fmla="*/ 18731 h 1122476"/>
                    <a:gd name="connsiteX1" fmla="*/ 681197 w 682696"/>
                    <a:gd name="connsiteY1" fmla="*/ 384936 h 1122476"/>
                    <a:gd name="connsiteX2" fmla="*/ 376428 w 682696"/>
                    <a:gd name="connsiteY2" fmla="*/ 1047433 h 1122476"/>
                    <a:gd name="connsiteX3" fmla="*/ 317213 w 682696"/>
                    <a:gd name="connsiteY3" fmla="*/ 1122476 h 1122476"/>
                    <a:gd name="connsiteX4" fmla="*/ 321409 w 682696"/>
                    <a:gd name="connsiteY4" fmla="*/ 1093460 h 1122476"/>
                    <a:gd name="connsiteX5" fmla="*/ 189678 w 682696"/>
                    <a:gd name="connsiteY5" fmla="*/ 868191 h 1122476"/>
                    <a:gd name="connsiteX6" fmla="*/ 10834 w 682696"/>
                    <a:gd name="connsiteY6" fmla="*/ 865929 h 1122476"/>
                    <a:gd name="connsiteX7" fmla="*/ 0 w 682696"/>
                    <a:gd name="connsiteY7" fmla="*/ 871617 h 1122476"/>
                    <a:gd name="connsiteX8" fmla="*/ 3682 w 682696"/>
                    <a:gd name="connsiteY8" fmla="*/ 783932 h 1122476"/>
                    <a:gd name="connsiteX9" fmla="*/ 98854 w 682696"/>
                    <a:gd name="connsiteY9" fmla="*/ 18731 h 1122476"/>
                    <a:gd name="connsiteX0" fmla="*/ 120891 w 704733"/>
                    <a:gd name="connsiteY0" fmla="*/ 18731 h 1122476"/>
                    <a:gd name="connsiteX1" fmla="*/ 703234 w 704733"/>
                    <a:gd name="connsiteY1" fmla="*/ 384936 h 1122476"/>
                    <a:gd name="connsiteX2" fmla="*/ 398465 w 704733"/>
                    <a:gd name="connsiteY2" fmla="*/ 1047433 h 1122476"/>
                    <a:gd name="connsiteX3" fmla="*/ 339250 w 704733"/>
                    <a:gd name="connsiteY3" fmla="*/ 1122476 h 1122476"/>
                    <a:gd name="connsiteX4" fmla="*/ 343446 w 704733"/>
                    <a:gd name="connsiteY4" fmla="*/ 1093460 h 1122476"/>
                    <a:gd name="connsiteX5" fmla="*/ 211715 w 704733"/>
                    <a:gd name="connsiteY5" fmla="*/ 868191 h 1122476"/>
                    <a:gd name="connsiteX6" fmla="*/ 32871 w 704733"/>
                    <a:gd name="connsiteY6" fmla="*/ 865929 h 1122476"/>
                    <a:gd name="connsiteX7" fmla="*/ 22037 w 704733"/>
                    <a:gd name="connsiteY7" fmla="*/ 871617 h 1122476"/>
                    <a:gd name="connsiteX8" fmla="*/ 25719 w 704733"/>
                    <a:gd name="connsiteY8" fmla="*/ 783932 h 1122476"/>
                    <a:gd name="connsiteX9" fmla="*/ 3381 w 704733"/>
                    <a:gd name="connsiteY9" fmla="*/ 338378 h 1122476"/>
                    <a:gd name="connsiteX10" fmla="*/ 120891 w 704733"/>
                    <a:gd name="connsiteY10" fmla="*/ 18731 h 1122476"/>
                    <a:gd name="connsiteX0" fmla="*/ 267774 w 704989"/>
                    <a:gd name="connsiteY0" fmla="*/ 10189 h 1429675"/>
                    <a:gd name="connsiteX1" fmla="*/ 703234 w 704989"/>
                    <a:gd name="connsiteY1" fmla="*/ 692135 h 1429675"/>
                    <a:gd name="connsiteX2" fmla="*/ 398465 w 704989"/>
                    <a:gd name="connsiteY2" fmla="*/ 1354632 h 1429675"/>
                    <a:gd name="connsiteX3" fmla="*/ 339250 w 704989"/>
                    <a:gd name="connsiteY3" fmla="*/ 1429675 h 1429675"/>
                    <a:gd name="connsiteX4" fmla="*/ 343446 w 704989"/>
                    <a:gd name="connsiteY4" fmla="*/ 1400659 h 1429675"/>
                    <a:gd name="connsiteX5" fmla="*/ 211715 w 704989"/>
                    <a:gd name="connsiteY5" fmla="*/ 1175390 h 1429675"/>
                    <a:gd name="connsiteX6" fmla="*/ 32871 w 704989"/>
                    <a:gd name="connsiteY6" fmla="*/ 1173128 h 1429675"/>
                    <a:gd name="connsiteX7" fmla="*/ 22037 w 704989"/>
                    <a:gd name="connsiteY7" fmla="*/ 1178816 h 1429675"/>
                    <a:gd name="connsiteX8" fmla="*/ 25719 w 704989"/>
                    <a:gd name="connsiteY8" fmla="*/ 1091131 h 1429675"/>
                    <a:gd name="connsiteX9" fmla="*/ 3381 w 704989"/>
                    <a:gd name="connsiteY9" fmla="*/ 645577 h 1429675"/>
                    <a:gd name="connsiteX10" fmla="*/ 267774 w 704989"/>
                    <a:gd name="connsiteY10" fmla="*/ 10189 h 1429675"/>
                    <a:gd name="connsiteX0" fmla="*/ 264393 w 701608"/>
                    <a:gd name="connsiteY0" fmla="*/ 10189 h 1429675"/>
                    <a:gd name="connsiteX1" fmla="*/ 699853 w 701608"/>
                    <a:gd name="connsiteY1" fmla="*/ 692135 h 1429675"/>
                    <a:gd name="connsiteX2" fmla="*/ 395084 w 701608"/>
                    <a:gd name="connsiteY2" fmla="*/ 1354632 h 1429675"/>
                    <a:gd name="connsiteX3" fmla="*/ 335869 w 701608"/>
                    <a:gd name="connsiteY3" fmla="*/ 1429675 h 1429675"/>
                    <a:gd name="connsiteX4" fmla="*/ 340065 w 701608"/>
                    <a:gd name="connsiteY4" fmla="*/ 1400659 h 1429675"/>
                    <a:gd name="connsiteX5" fmla="*/ 208334 w 701608"/>
                    <a:gd name="connsiteY5" fmla="*/ 1175390 h 1429675"/>
                    <a:gd name="connsiteX6" fmla="*/ 29490 w 701608"/>
                    <a:gd name="connsiteY6" fmla="*/ 1173128 h 1429675"/>
                    <a:gd name="connsiteX7" fmla="*/ 18656 w 701608"/>
                    <a:gd name="connsiteY7" fmla="*/ 1178816 h 1429675"/>
                    <a:gd name="connsiteX8" fmla="*/ 0 w 701608"/>
                    <a:gd name="connsiteY8" fmla="*/ 645577 h 1429675"/>
                    <a:gd name="connsiteX9" fmla="*/ 264393 w 701608"/>
                    <a:gd name="connsiteY9" fmla="*/ 10189 h 1429675"/>
                    <a:gd name="connsiteX0" fmla="*/ 310826 w 748041"/>
                    <a:gd name="connsiteY0" fmla="*/ 10189 h 1429675"/>
                    <a:gd name="connsiteX1" fmla="*/ 746286 w 748041"/>
                    <a:gd name="connsiteY1" fmla="*/ 692135 h 1429675"/>
                    <a:gd name="connsiteX2" fmla="*/ 441517 w 748041"/>
                    <a:gd name="connsiteY2" fmla="*/ 1354632 h 1429675"/>
                    <a:gd name="connsiteX3" fmla="*/ 382302 w 748041"/>
                    <a:gd name="connsiteY3" fmla="*/ 1429675 h 1429675"/>
                    <a:gd name="connsiteX4" fmla="*/ 386498 w 748041"/>
                    <a:gd name="connsiteY4" fmla="*/ 1400659 h 1429675"/>
                    <a:gd name="connsiteX5" fmla="*/ 254767 w 748041"/>
                    <a:gd name="connsiteY5" fmla="*/ 1175390 h 1429675"/>
                    <a:gd name="connsiteX6" fmla="*/ 75923 w 748041"/>
                    <a:gd name="connsiteY6" fmla="*/ 1173128 h 1429675"/>
                    <a:gd name="connsiteX7" fmla="*/ 65089 w 748041"/>
                    <a:gd name="connsiteY7" fmla="*/ 1178816 h 1429675"/>
                    <a:gd name="connsiteX8" fmla="*/ 0 w 748041"/>
                    <a:gd name="connsiteY8" fmla="*/ 679484 h 1429675"/>
                    <a:gd name="connsiteX9" fmla="*/ 310826 w 748041"/>
                    <a:gd name="connsiteY9" fmla="*/ 10189 h 1429675"/>
                    <a:gd name="connsiteX0" fmla="*/ 347546 w 747245"/>
                    <a:gd name="connsiteY0" fmla="*/ 9212 h 1507634"/>
                    <a:gd name="connsiteX1" fmla="*/ 746286 w 747245"/>
                    <a:gd name="connsiteY1" fmla="*/ 770094 h 1507634"/>
                    <a:gd name="connsiteX2" fmla="*/ 441517 w 747245"/>
                    <a:gd name="connsiteY2" fmla="*/ 1432591 h 1507634"/>
                    <a:gd name="connsiteX3" fmla="*/ 382302 w 747245"/>
                    <a:gd name="connsiteY3" fmla="*/ 1507634 h 1507634"/>
                    <a:gd name="connsiteX4" fmla="*/ 386498 w 747245"/>
                    <a:gd name="connsiteY4" fmla="*/ 1478618 h 1507634"/>
                    <a:gd name="connsiteX5" fmla="*/ 254767 w 747245"/>
                    <a:gd name="connsiteY5" fmla="*/ 1253349 h 1507634"/>
                    <a:gd name="connsiteX6" fmla="*/ 75923 w 747245"/>
                    <a:gd name="connsiteY6" fmla="*/ 1251087 h 1507634"/>
                    <a:gd name="connsiteX7" fmla="*/ 65089 w 747245"/>
                    <a:gd name="connsiteY7" fmla="*/ 1256775 h 1507634"/>
                    <a:gd name="connsiteX8" fmla="*/ 0 w 747245"/>
                    <a:gd name="connsiteY8" fmla="*/ 757443 h 1507634"/>
                    <a:gd name="connsiteX9" fmla="*/ 347546 w 747245"/>
                    <a:gd name="connsiteY9" fmla="*/ 9212 h 150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7245" h="1507634">
                      <a:moveTo>
                        <a:pt x="347546" y="9212"/>
                      </a:moveTo>
                      <a:cubicBezTo>
                        <a:pt x="461374" y="-82333"/>
                        <a:pt x="730624" y="532864"/>
                        <a:pt x="746286" y="770094"/>
                      </a:cubicBezTo>
                      <a:cubicBezTo>
                        <a:pt x="761948" y="1007324"/>
                        <a:pt x="582610" y="1240612"/>
                        <a:pt x="441517" y="1432591"/>
                      </a:cubicBezTo>
                      <a:lnTo>
                        <a:pt x="382302" y="1507634"/>
                      </a:lnTo>
                      <a:lnTo>
                        <a:pt x="386498" y="1478618"/>
                      </a:lnTo>
                      <a:cubicBezTo>
                        <a:pt x="391163" y="1383641"/>
                        <a:pt x="342015" y="1293110"/>
                        <a:pt x="254767" y="1253349"/>
                      </a:cubicBezTo>
                      <a:cubicBezTo>
                        <a:pt x="196602" y="1226842"/>
                        <a:pt x="132516" y="1227919"/>
                        <a:pt x="75923" y="1251087"/>
                      </a:cubicBezTo>
                      <a:lnTo>
                        <a:pt x="65089" y="1256775"/>
                      </a:lnTo>
                      <a:lnTo>
                        <a:pt x="0" y="757443"/>
                      </a:lnTo>
                      <a:cubicBezTo>
                        <a:pt x="15862" y="629910"/>
                        <a:pt x="241307" y="-2384"/>
                        <a:pt x="347546" y="9212"/>
                      </a:cubicBezTo>
                      <a:close/>
                    </a:path>
                  </a:pathLst>
                </a:custGeom>
                <a:pattFill prst="dk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62" name="グループ化 1061">
                <a:extLst>
                  <a:ext uri="{FF2B5EF4-FFF2-40B4-BE49-F238E27FC236}">
                    <a16:creationId xmlns:a16="http://schemas.microsoft.com/office/drawing/2014/main" id="{E22DF37A-16A4-4A63-B810-982062BE4AEC}"/>
                  </a:ext>
                </a:extLst>
              </p:cNvPr>
              <p:cNvGrpSpPr/>
              <p:nvPr/>
            </p:nvGrpSpPr>
            <p:grpSpPr>
              <a:xfrm rot="1056659">
                <a:off x="1285388" y="2682877"/>
                <a:ext cx="1788330" cy="735555"/>
                <a:chOff x="1651954" y="4704006"/>
                <a:chExt cx="3077245" cy="1265696"/>
              </a:xfrm>
            </p:grpSpPr>
            <p:sp>
              <p:nvSpPr>
                <p:cNvPr id="1066" name="四角形: 角を丸くする 5">
                  <a:extLst>
                    <a:ext uri="{FF2B5EF4-FFF2-40B4-BE49-F238E27FC236}">
                      <a16:creationId xmlns:a16="http://schemas.microsoft.com/office/drawing/2014/main" id="{BC100834-16F6-4CF4-9873-881D07FB6116}"/>
                    </a:ext>
                  </a:extLst>
                </p:cNvPr>
                <p:cNvSpPr/>
                <p:nvPr/>
              </p:nvSpPr>
              <p:spPr>
                <a:xfrm rot="5963270">
                  <a:off x="3123239" y="5558354"/>
                  <a:ext cx="119480" cy="703215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  <a:gd name="connsiteX0" fmla="*/ 164939 w 880642"/>
                    <a:gd name="connsiteY0" fmla="*/ 110451 h 1252487"/>
                    <a:gd name="connsiteX1" fmla="*/ 335597 w 880642"/>
                    <a:gd name="connsiteY1" fmla="*/ 44568 h 1252487"/>
                    <a:gd name="connsiteX2" fmla="*/ 842007 w 880642"/>
                    <a:gd name="connsiteY2" fmla="*/ 156488 h 1252487"/>
                    <a:gd name="connsiteX3" fmla="*/ 876933 w 880642"/>
                    <a:gd name="connsiteY3" fmla="*/ 253326 h 1252487"/>
                    <a:gd name="connsiteX4" fmla="*/ 869789 w 880642"/>
                    <a:gd name="connsiteY4" fmla="*/ 373973 h 1252487"/>
                    <a:gd name="connsiteX5" fmla="*/ 803906 w 880642"/>
                    <a:gd name="connsiteY5" fmla="*/ 439856 h 1252487"/>
                    <a:gd name="connsiteX6" fmla="*/ 0 w 880642"/>
                    <a:gd name="connsiteY6" fmla="*/ 1252486 h 1252487"/>
                    <a:gd name="connsiteX7" fmla="*/ 164939 w 880642"/>
                    <a:gd name="connsiteY7" fmla="*/ 110451 h 1252487"/>
                    <a:gd name="connsiteX0" fmla="*/ 164939 w 880642"/>
                    <a:gd name="connsiteY0" fmla="*/ 110451 h 1511300"/>
                    <a:gd name="connsiteX1" fmla="*/ 335597 w 880642"/>
                    <a:gd name="connsiteY1" fmla="*/ 44568 h 1511300"/>
                    <a:gd name="connsiteX2" fmla="*/ 842007 w 880642"/>
                    <a:gd name="connsiteY2" fmla="*/ 156488 h 1511300"/>
                    <a:gd name="connsiteX3" fmla="*/ 876933 w 880642"/>
                    <a:gd name="connsiteY3" fmla="*/ 253326 h 1511300"/>
                    <a:gd name="connsiteX4" fmla="*/ 869789 w 880642"/>
                    <a:gd name="connsiteY4" fmla="*/ 373973 h 1511300"/>
                    <a:gd name="connsiteX5" fmla="*/ 203248 w 880642"/>
                    <a:gd name="connsiteY5" fmla="*/ 1511300 h 1511300"/>
                    <a:gd name="connsiteX6" fmla="*/ 0 w 880642"/>
                    <a:gd name="connsiteY6" fmla="*/ 1252486 h 1511300"/>
                    <a:gd name="connsiteX7" fmla="*/ 164939 w 880642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869789 w 876933"/>
                    <a:gd name="connsiteY4" fmla="*/ 353777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70226 w 876933"/>
                    <a:gd name="connsiteY4" fmla="*/ 661234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88545"/>
                    <a:gd name="connsiteY0" fmla="*/ 90255 h 1491104"/>
                    <a:gd name="connsiteX1" fmla="*/ 390587 w 888545"/>
                    <a:gd name="connsiteY1" fmla="*/ 73921 h 1491104"/>
                    <a:gd name="connsiteX2" fmla="*/ 666611 w 888545"/>
                    <a:gd name="connsiteY2" fmla="*/ 145195 h 1491104"/>
                    <a:gd name="connsiteX3" fmla="*/ 876933 w 888545"/>
                    <a:gd name="connsiteY3" fmla="*/ 233130 h 1491104"/>
                    <a:gd name="connsiteX4" fmla="*/ 770226 w 888545"/>
                    <a:gd name="connsiteY4" fmla="*/ 661234 h 1491104"/>
                    <a:gd name="connsiteX5" fmla="*/ 203248 w 888545"/>
                    <a:gd name="connsiteY5" fmla="*/ 1491104 h 1491104"/>
                    <a:gd name="connsiteX6" fmla="*/ 0 w 888545"/>
                    <a:gd name="connsiteY6" fmla="*/ 1232290 h 1491104"/>
                    <a:gd name="connsiteX7" fmla="*/ 164939 w 888545"/>
                    <a:gd name="connsiteY7" fmla="*/ 90255 h 1491104"/>
                    <a:gd name="connsiteX0" fmla="*/ 164939 w 795632"/>
                    <a:gd name="connsiteY0" fmla="*/ 90255 h 1491104"/>
                    <a:gd name="connsiteX1" fmla="*/ 390587 w 795632"/>
                    <a:gd name="connsiteY1" fmla="*/ 73921 h 1491104"/>
                    <a:gd name="connsiteX2" fmla="*/ 666611 w 795632"/>
                    <a:gd name="connsiteY2" fmla="*/ 145195 h 1491104"/>
                    <a:gd name="connsiteX3" fmla="*/ 770226 w 795632"/>
                    <a:gd name="connsiteY3" fmla="*/ 661234 h 1491104"/>
                    <a:gd name="connsiteX4" fmla="*/ 203248 w 795632"/>
                    <a:gd name="connsiteY4" fmla="*/ 1491104 h 1491104"/>
                    <a:gd name="connsiteX5" fmla="*/ 0 w 795632"/>
                    <a:gd name="connsiteY5" fmla="*/ 1232290 h 1491104"/>
                    <a:gd name="connsiteX6" fmla="*/ 164939 w 795632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87744"/>
                    <a:gd name="connsiteY0" fmla="*/ 90255 h 1491104"/>
                    <a:gd name="connsiteX1" fmla="*/ 390587 w 687744"/>
                    <a:gd name="connsiteY1" fmla="*/ 73921 h 1491104"/>
                    <a:gd name="connsiteX2" fmla="*/ 666611 w 687744"/>
                    <a:gd name="connsiteY2" fmla="*/ 145195 h 1491104"/>
                    <a:gd name="connsiteX3" fmla="*/ 602697 w 687744"/>
                    <a:gd name="connsiteY3" fmla="*/ 896538 h 1491104"/>
                    <a:gd name="connsiteX4" fmla="*/ 203248 w 687744"/>
                    <a:gd name="connsiteY4" fmla="*/ 1491104 h 1491104"/>
                    <a:gd name="connsiteX5" fmla="*/ 0 w 687744"/>
                    <a:gd name="connsiteY5" fmla="*/ 1232290 h 1491104"/>
                    <a:gd name="connsiteX6" fmla="*/ 164939 w 687744"/>
                    <a:gd name="connsiteY6" fmla="*/ 90255 h 1491104"/>
                    <a:gd name="connsiteX0" fmla="*/ 164939 w 673165"/>
                    <a:gd name="connsiteY0" fmla="*/ 90255 h 1491104"/>
                    <a:gd name="connsiteX1" fmla="*/ 390587 w 673165"/>
                    <a:gd name="connsiteY1" fmla="*/ 73921 h 1491104"/>
                    <a:gd name="connsiteX2" fmla="*/ 666611 w 673165"/>
                    <a:gd name="connsiteY2" fmla="*/ 145195 h 1491104"/>
                    <a:gd name="connsiteX3" fmla="*/ 554567 w 673165"/>
                    <a:gd name="connsiteY3" fmla="*/ 872812 h 1491104"/>
                    <a:gd name="connsiteX4" fmla="*/ 203248 w 673165"/>
                    <a:gd name="connsiteY4" fmla="*/ 1491104 h 1491104"/>
                    <a:gd name="connsiteX5" fmla="*/ 0 w 673165"/>
                    <a:gd name="connsiteY5" fmla="*/ 1232290 h 1491104"/>
                    <a:gd name="connsiteX6" fmla="*/ 164939 w 673165"/>
                    <a:gd name="connsiteY6" fmla="*/ 90255 h 1491104"/>
                    <a:gd name="connsiteX0" fmla="*/ 164939 w 681080"/>
                    <a:gd name="connsiteY0" fmla="*/ 90255 h 1491104"/>
                    <a:gd name="connsiteX1" fmla="*/ 390587 w 681080"/>
                    <a:gd name="connsiteY1" fmla="*/ 73921 h 1491104"/>
                    <a:gd name="connsiteX2" fmla="*/ 666611 w 681080"/>
                    <a:gd name="connsiteY2" fmla="*/ 145195 h 1491104"/>
                    <a:gd name="connsiteX3" fmla="*/ 554567 w 681080"/>
                    <a:gd name="connsiteY3" fmla="*/ 872812 h 1491104"/>
                    <a:gd name="connsiteX4" fmla="*/ 203248 w 681080"/>
                    <a:gd name="connsiteY4" fmla="*/ 1491104 h 1491104"/>
                    <a:gd name="connsiteX5" fmla="*/ 0 w 681080"/>
                    <a:gd name="connsiteY5" fmla="*/ 1232290 h 1491104"/>
                    <a:gd name="connsiteX6" fmla="*/ 164939 w 681080"/>
                    <a:gd name="connsiteY6" fmla="*/ 90255 h 1491104"/>
                    <a:gd name="connsiteX0" fmla="*/ 164939 w 669919"/>
                    <a:gd name="connsiteY0" fmla="*/ 90255 h 1491104"/>
                    <a:gd name="connsiteX1" fmla="*/ 390587 w 669919"/>
                    <a:gd name="connsiteY1" fmla="*/ 73921 h 1491104"/>
                    <a:gd name="connsiteX2" fmla="*/ 666611 w 669919"/>
                    <a:gd name="connsiteY2" fmla="*/ 145195 h 1491104"/>
                    <a:gd name="connsiteX3" fmla="*/ 494043 w 669919"/>
                    <a:gd name="connsiteY3" fmla="*/ 1091054 h 1491104"/>
                    <a:gd name="connsiteX4" fmla="*/ 203248 w 669919"/>
                    <a:gd name="connsiteY4" fmla="*/ 1491104 h 1491104"/>
                    <a:gd name="connsiteX5" fmla="*/ 0 w 669919"/>
                    <a:gd name="connsiteY5" fmla="*/ 1232290 h 1491104"/>
                    <a:gd name="connsiteX6" fmla="*/ 164939 w 669919"/>
                    <a:gd name="connsiteY6" fmla="*/ 90255 h 1491104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317"/>
                    <a:gd name="connsiteY0" fmla="*/ 90255 h 1573957"/>
                    <a:gd name="connsiteX1" fmla="*/ 390587 w 668317"/>
                    <a:gd name="connsiteY1" fmla="*/ 73921 h 1573957"/>
                    <a:gd name="connsiteX2" fmla="*/ 666611 w 668317"/>
                    <a:gd name="connsiteY2" fmla="*/ 145195 h 1573957"/>
                    <a:gd name="connsiteX3" fmla="*/ 494043 w 668317"/>
                    <a:gd name="connsiteY3" fmla="*/ 1091054 h 1573957"/>
                    <a:gd name="connsiteX4" fmla="*/ 232231 w 668317"/>
                    <a:gd name="connsiteY4" fmla="*/ 1573958 h 1573957"/>
                    <a:gd name="connsiteX5" fmla="*/ 0 w 668317"/>
                    <a:gd name="connsiteY5" fmla="*/ 1232290 h 1573957"/>
                    <a:gd name="connsiteX6" fmla="*/ 164939 w 668317"/>
                    <a:gd name="connsiteY6" fmla="*/ 90255 h 1573957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79237"/>
                    <a:gd name="connsiteY0" fmla="*/ 90255 h 1573958"/>
                    <a:gd name="connsiteX1" fmla="*/ 390587 w 679237"/>
                    <a:gd name="connsiteY1" fmla="*/ 73921 h 1573958"/>
                    <a:gd name="connsiteX2" fmla="*/ 666611 w 679237"/>
                    <a:gd name="connsiteY2" fmla="*/ 145195 h 1573958"/>
                    <a:gd name="connsiteX3" fmla="*/ 562861 w 679237"/>
                    <a:gd name="connsiteY3" fmla="*/ 1035221 h 1573958"/>
                    <a:gd name="connsiteX4" fmla="*/ 232231 w 679237"/>
                    <a:gd name="connsiteY4" fmla="*/ 1573958 h 1573958"/>
                    <a:gd name="connsiteX5" fmla="*/ 0 w 679237"/>
                    <a:gd name="connsiteY5" fmla="*/ 1232290 h 1573958"/>
                    <a:gd name="connsiteX6" fmla="*/ 164939 w 679237"/>
                    <a:gd name="connsiteY6" fmla="*/ 90255 h 1573958"/>
                    <a:gd name="connsiteX0" fmla="*/ 164939 w 676919"/>
                    <a:gd name="connsiteY0" fmla="*/ 90255 h 1573958"/>
                    <a:gd name="connsiteX1" fmla="*/ 390587 w 676919"/>
                    <a:gd name="connsiteY1" fmla="*/ 73921 h 1573958"/>
                    <a:gd name="connsiteX2" fmla="*/ 666611 w 676919"/>
                    <a:gd name="connsiteY2" fmla="*/ 145195 h 1573958"/>
                    <a:gd name="connsiteX3" fmla="*/ 562861 w 676919"/>
                    <a:gd name="connsiteY3" fmla="*/ 1035221 h 1573958"/>
                    <a:gd name="connsiteX4" fmla="*/ 232231 w 676919"/>
                    <a:gd name="connsiteY4" fmla="*/ 1573958 h 1573958"/>
                    <a:gd name="connsiteX5" fmla="*/ 0 w 676919"/>
                    <a:gd name="connsiteY5" fmla="*/ 1232290 h 1573958"/>
                    <a:gd name="connsiteX6" fmla="*/ 164939 w 676919"/>
                    <a:gd name="connsiteY6" fmla="*/ 90255 h 1573958"/>
                    <a:gd name="connsiteX0" fmla="*/ 89740 w 676919"/>
                    <a:gd name="connsiteY0" fmla="*/ 66423 h 1662618"/>
                    <a:gd name="connsiteX1" fmla="*/ 390587 w 676919"/>
                    <a:gd name="connsiteY1" fmla="*/ 162581 h 1662618"/>
                    <a:gd name="connsiteX2" fmla="*/ 666611 w 676919"/>
                    <a:gd name="connsiteY2" fmla="*/ 233855 h 1662618"/>
                    <a:gd name="connsiteX3" fmla="*/ 562861 w 676919"/>
                    <a:gd name="connsiteY3" fmla="*/ 1123881 h 1662618"/>
                    <a:gd name="connsiteX4" fmla="*/ 232231 w 676919"/>
                    <a:gd name="connsiteY4" fmla="*/ 1662618 h 1662618"/>
                    <a:gd name="connsiteX5" fmla="*/ 0 w 676919"/>
                    <a:gd name="connsiteY5" fmla="*/ 1320950 h 1662618"/>
                    <a:gd name="connsiteX6" fmla="*/ 89740 w 676919"/>
                    <a:gd name="connsiteY6" fmla="*/ 66423 h 1662618"/>
                    <a:gd name="connsiteX0" fmla="*/ 89740 w 623804"/>
                    <a:gd name="connsiteY0" fmla="*/ 66423 h 1662618"/>
                    <a:gd name="connsiteX1" fmla="*/ 390587 w 623804"/>
                    <a:gd name="connsiteY1" fmla="*/ 162581 h 1662618"/>
                    <a:gd name="connsiteX2" fmla="*/ 609063 w 623804"/>
                    <a:gd name="connsiteY2" fmla="*/ 568255 h 1662618"/>
                    <a:gd name="connsiteX3" fmla="*/ 562861 w 623804"/>
                    <a:gd name="connsiteY3" fmla="*/ 1123881 h 1662618"/>
                    <a:gd name="connsiteX4" fmla="*/ 232231 w 623804"/>
                    <a:gd name="connsiteY4" fmla="*/ 1662618 h 1662618"/>
                    <a:gd name="connsiteX5" fmla="*/ 0 w 623804"/>
                    <a:gd name="connsiteY5" fmla="*/ 1320950 h 1662618"/>
                    <a:gd name="connsiteX6" fmla="*/ 89740 w 623804"/>
                    <a:gd name="connsiteY6" fmla="*/ 66423 h 1662618"/>
                    <a:gd name="connsiteX0" fmla="*/ 89740 w 646088"/>
                    <a:gd name="connsiteY0" fmla="*/ 21730 h 1617925"/>
                    <a:gd name="connsiteX1" fmla="*/ 609063 w 646088"/>
                    <a:gd name="connsiteY1" fmla="*/ 523562 h 1617925"/>
                    <a:gd name="connsiteX2" fmla="*/ 562861 w 646088"/>
                    <a:gd name="connsiteY2" fmla="*/ 1079188 h 1617925"/>
                    <a:gd name="connsiteX3" fmla="*/ 232231 w 646088"/>
                    <a:gd name="connsiteY3" fmla="*/ 1617925 h 1617925"/>
                    <a:gd name="connsiteX4" fmla="*/ 0 w 646088"/>
                    <a:gd name="connsiteY4" fmla="*/ 1276257 h 1617925"/>
                    <a:gd name="connsiteX5" fmla="*/ 89740 w 646088"/>
                    <a:gd name="connsiteY5" fmla="*/ 21730 h 1617925"/>
                    <a:gd name="connsiteX0" fmla="*/ 89740 w 610400"/>
                    <a:gd name="connsiteY0" fmla="*/ 25667 h 1621862"/>
                    <a:gd name="connsiteX1" fmla="*/ 609063 w 610400"/>
                    <a:gd name="connsiteY1" fmla="*/ 527499 h 1621862"/>
                    <a:gd name="connsiteX2" fmla="*/ 232231 w 610400"/>
                    <a:gd name="connsiteY2" fmla="*/ 1621862 h 1621862"/>
                    <a:gd name="connsiteX3" fmla="*/ 0 w 610400"/>
                    <a:gd name="connsiteY3" fmla="*/ 1280194 h 1621862"/>
                    <a:gd name="connsiteX4" fmla="*/ 89740 w 610400"/>
                    <a:gd name="connsiteY4" fmla="*/ 25667 h 162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400" h="1621862">
                      <a:moveTo>
                        <a:pt x="89740" y="25667"/>
                      </a:moveTo>
                      <a:cubicBezTo>
                        <a:pt x="191250" y="-99782"/>
                        <a:pt x="585315" y="261467"/>
                        <a:pt x="609063" y="527499"/>
                      </a:cubicBezTo>
                      <a:cubicBezTo>
                        <a:pt x="632812" y="793532"/>
                        <a:pt x="333741" y="1496413"/>
                        <a:pt x="232231" y="1621862"/>
                      </a:cubicBezTo>
                      <a:lnTo>
                        <a:pt x="0" y="1280194"/>
                      </a:lnTo>
                      <a:cubicBezTo>
                        <a:pt x="0" y="1192353"/>
                        <a:pt x="24642" y="218729"/>
                        <a:pt x="89740" y="25667"/>
                      </a:cubicBezTo>
                      <a:close/>
                    </a:path>
                  </a:pathLst>
                </a:custGeom>
                <a:pattFill prst="dkDn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7" name="四角形: 角を丸くする 5">
                  <a:extLst>
                    <a:ext uri="{FF2B5EF4-FFF2-40B4-BE49-F238E27FC236}">
                      <a16:creationId xmlns:a16="http://schemas.microsoft.com/office/drawing/2014/main" id="{899D5097-97A7-4AC8-B30A-0A745CC93FAD}"/>
                    </a:ext>
                  </a:extLst>
                </p:cNvPr>
                <p:cNvSpPr/>
                <p:nvPr/>
              </p:nvSpPr>
              <p:spPr>
                <a:xfrm>
                  <a:off x="2848815" y="4704006"/>
                  <a:ext cx="1007020" cy="176581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6489" h="444632">
                      <a:moveTo>
                        <a:pt x="130786" y="66150"/>
                      </a:moveTo>
                      <a:cubicBezTo>
                        <a:pt x="181027" y="-7911"/>
                        <a:pt x="265058" y="267"/>
                        <a:pt x="301444" y="267"/>
                      </a:cubicBezTo>
                      <a:cubicBezTo>
                        <a:pt x="459135" y="32811"/>
                        <a:pt x="752418" y="85993"/>
                        <a:pt x="807854" y="112187"/>
                      </a:cubicBezTo>
                      <a:cubicBezTo>
                        <a:pt x="863290" y="138381"/>
                        <a:pt x="842780" y="172639"/>
                        <a:pt x="842780" y="209025"/>
                      </a:cubicBezTo>
                      <a:lnTo>
                        <a:pt x="835636" y="329672"/>
                      </a:lnTo>
                      <a:cubicBezTo>
                        <a:pt x="835636" y="366058"/>
                        <a:pt x="806139" y="395555"/>
                        <a:pt x="769753" y="395555"/>
                      </a:cubicBezTo>
                      <a:lnTo>
                        <a:pt x="0" y="444632"/>
                      </a:lnTo>
                      <a:cubicBezTo>
                        <a:pt x="0" y="356791"/>
                        <a:pt x="80545" y="140211"/>
                        <a:pt x="130786" y="6615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8" name="フリーフォーム: 図形 1067">
                  <a:extLst>
                    <a:ext uri="{FF2B5EF4-FFF2-40B4-BE49-F238E27FC236}">
                      <a16:creationId xmlns:a16="http://schemas.microsoft.com/office/drawing/2014/main" id="{BCAD1187-D6F8-4782-9F79-4876E7E4A9B3}"/>
                    </a:ext>
                  </a:extLst>
                </p:cNvPr>
                <p:cNvSpPr/>
                <p:nvPr/>
              </p:nvSpPr>
              <p:spPr>
                <a:xfrm>
                  <a:off x="1740160" y="4775752"/>
                  <a:ext cx="2989039" cy="1134209"/>
                </a:xfrm>
                <a:custGeom>
                  <a:avLst/>
                  <a:gdLst>
                    <a:gd name="connsiteX0" fmla="*/ 1597896 w 2989039"/>
                    <a:gd name="connsiteY0" fmla="*/ 266 h 1134209"/>
                    <a:gd name="connsiteX1" fmla="*/ 1834102 w 2989039"/>
                    <a:gd name="connsiteY1" fmla="*/ 4289 h 1134209"/>
                    <a:gd name="connsiteX2" fmla="*/ 2762363 w 2989039"/>
                    <a:gd name="connsiteY2" fmla="*/ 108469 h 1134209"/>
                    <a:gd name="connsiteX3" fmla="*/ 2848070 w 2989039"/>
                    <a:gd name="connsiteY3" fmla="*/ 123774 h 1134209"/>
                    <a:gd name="connsiteX4" fmla="*/ 2951569 w 2989039"/>
                    <a:gd name="connsiteY4" fmla="*/ 297692 h 1134209"/>
                    <a:gd name="connsiteX5" fmla="*/ 2989039 w 2989039"/>
                    <a:gd name="connsiteY5" fmla="*/ 491573 h 1134209"/>
                    <a:gd name="connsiteX6" fmla="*/ 2844104 w 2989039"/>
                    <a:gd name="connsiteY6" fmla="*/ 866037 h 1134209"/>
                    <a:gd name="connsiteX7" fmla="*/ 2707312 w 2989039"/>
                    <a:gd name="connsiteY7" fmla="*/ 997495 h 1134209"/>
                    <a:gd name="connsiteX8" fmla="*/ 2502404 w 2989039"/>
                    <a:gd name="connsiteY8" fmla="*/ 1041404 h 1134209"/>
                    <a:gd name="connsiteX9" fmla="*/ 1830138 w 2989039"/>
                    <a:gd name="connsiteY9" fmla="*/ 1133003 h 1134209"/>
                    <a:gd name="connsiteX10" fmla="*/ 575229 w 2989039"/>
                    <a:gd name="connsiteY10" fmla="*/ 866301 h 1134209"/>
                    <a:gd name="connsiteX11" fmla="*/ 32229 w 2989039"/>
                    <a:gd name="connsiteY11" fmla="*/ 412781 h 1134209"/>
                    <a:gd name="connsiteX12" fmla="*/ 8301 w 2989039"/>
                    <a:gd name="connsiteY12" fmla="*/ 356549 h 1134209"/>
                    <a:gd name="connsiteX13" fmla="*/ 75768 w 2989039"/>
                    <a:gd name="connsiteY13" fmla="*/ 377412 h 1134209"/>
                    <a:gd name="connsiteX14" fmla="*/ 128246 w 2989039"/>
                    <a:gd name="connsiteY14" fmla="*/ 352037 h 1134209"/>
                    <a:gd name="connsiteX15" fmla="*/ 128247 w 2989039"/>
                    <a:gd name="connsiteY15" fmla="*/ 352037 h 1134209"/>
                    <a:gd name="connsiteX16" fmla="*/ 126917 w 2989039"/>
                    <a:gd name="connsiteY16" fmla="*/ 340838 h 1134209"/>
                    <a:gd name="connsiteX17" fmla="*/ 128422 w 2989039"/>
                    <a:gd name="connsiteY17" fmla="*/ 339848 h 1134209"/>
                    <a:gd name="connsiteX18" fmla="*/ 114001 w 2989039"/>
                    <a:gd name="connsiteY18" fmla="*/ 284434 h 1134209"/>
                    <a:gd name="connsiteX19" fmla="*/ 0 w 2989039"/>
                    <a:gd name="connsiteY19" fmla="*/ 215372 h 1134209"/>
                    <a:gd name="connsiteX20" fmla="*/ 41793 w 2989039"/>
                    <a:gd name="connsiteY20" fmla="*/ 161452 h 1134209"/>
                    <a:gd name="connsiteX21" fmla="*/ 1597896 w 2989039"/>
                    <a:gd name="connsiteY21" fmla="*/ 266 h 113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89039" h="1134209">
                      <a:moveTo>
                        <a:pt x="1597896" y="266"/>
                      </a:moveTo>
                      <a:cubicBezTo>
                        <a:pt x="1681455" y="817"/>
                        <a:pt x="1760962" y="2206"/>
                        <a:pt x="1834102" y="4289"/>
                      </a:cubicBezTo>
                      <a:cubicBezTo>
                        <a:pt x="2126663" y="12624"/>
                        <a:pt x="2456022" y="56479"/>
                        <a:pt x="2762363" y="108469"/>
                      </a:cubicBezTo>
                      <a:lnTo>
                        <a:pt x="2848070" y="123774"/>
                      </a:lnTo>
                      <a:lnTo>
                        <a:pt x="2951569" y="297692"/>
                      </a:lnTo>
                      <a:cubicBezTo>
                        <a:pt x="2976137" y="360317"/>
                        <a:pt x="2989039" y="425159"/>
                        <a:pt x="2989039" y="491573"/>
                      </a:cubicBezTo>
                      <a:cubicBezTo>
                        <a:pt x="2989039" y="624401"/>
                        <a:pt x="2937431" y="750942"/>
                        <a:pt x="2844104" y="866037"/>
                      </a:cubicBezTo>
                      <a:lnTo>
                        <a:pt x="2707312" y="997495"/>
                      </a:lnTo>
                      <a:lnTo>
                        <a:pt x="2502404" y="1041404"/>
                      </a:lnTo>
                      <a:cubicBezTo>
                        <a:pt x="2256963" y="1090662"/>
                        <a:pt x="2018646" y="1127348"/>
                        <a:pt x="1830138" y="1133003"/>
                      </a:cubicBezTo>
                      <a:cubicBezTo>
                        <a:pt x="1327450" y="1148084"/>
                        <a:pt x="865355" y="1019676"/>
                        <a:pt x="575229" y="866301"/>
                      </a:cubicBezTo>
                      <a:cubicBezTo>
                        <a:pt x="289853" y="715437"/>
                        <a:pt x="132275" y="584917"/>
                        <a:pt x="32229" y="412781"/>
                      </a:cubicBezTo>
                      <a:lnTo>
                        <a:pt x="8301" y="356549"/>
                      </a:lnTo>
                      <a:lnTo>
                        <a:pt x="75768" y="377412"/>
                      </a:lnTo>
                      <a:cubicBezTo>
                        <a:pt x="98266" y="384369"/>
                        <a:pt x="121761" y="373009"/>
                        <a:pt x="128246" y="352037"/>
                      </a:cubicBezTo>
                      <a:lnTo>
                        <a:pt x="128247" y="352037"/>
                      </a:lnTo>
                      <a:lnTo>
                        <a:pt x="126917" y="340838"/>
                      </a:lnTo>
                      <a:lnTo>
                        <a:pt x="128422" y="339848"/>
                      </a:lnTo>
                      <a:cubicBezTo>
                        <a:pt x="140510" y="321392"/>
                        <a:pt x="134053" y="296582"/>
                        <a:pt x="114001" y="284434"/>
                      </a:cubicBezTo>
                      <a:lnTo>
                        <a:pt x="0" y="215372"/>
                      </a:lnTo>
                      <a:lnTo>
                        <a:pt x="41793" y="161452"/>
                      </a:lnTo>
                      <a:cubicBezTo>
                        <a:pt x="229546" y="33659"/>
                        <a:pt x="1012985" y="-3587"/>
                        <a:pt x="1597896" y="266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85000"/>
                      </a:sysClr>
                    </a:gs>
                    <a:gs pos="25000">
                      <a:srgbClr val="FF0000"/>
                    </a:gs>
                    <a:gs pos="50000">
                      <a:sysClr val="window" lastClr="FFFFFF">
                        <a:lumMod val="9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9" name="月 1068">
                  <a:extLst>
                    <a:ext uri="{FF2B5EF4-FFF2-40B4-BE49-F238E27FC236}">
                      <a16:creationId xmlns:a16="http://schemas.microsoft.com/office/drawing/2014/main" id="{B560BE42-6D30-4E93-BE14-350A2E4CBF36}"/>
                    </a:ext>
                  </a:extLst>
                </p:cNvPr>
                <p:cNvSpPr/>
                <p:nvPr/>
              </p:nvSpPr>
              <p:spPr>
                <a:xfrm rot="11700000">
                  <a:off x="2519012" y="5150403"/>
                  <a:ext cx="223297" cy="515731"/>
                </a:xfrm>
                <a:prstGeom prst="moon">
                  <a:avLst>
                    <a:gd name="adj" fmla="val 48118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0" name="フリーフォーム: 図形 1069">
                  <a:extLst>
                    <a:ext uri="{FF2B5EF4-FFF2-40B4-BE49-F238E27FC236}">
                      <a16:creationId xmlns:a16="http://schemas.microsoft.com/office/drawing/2014/main" id="{F9C12C1C-7002-4158-AE6A-7E6227FD9848}"/>
                    </a:ext>
                  </a:extLst>
                </p:cNvPr>
                <p:cNvSpPr/>
                <p:nvPr/>
              </p:nvSpPr>
              <p:spPr>
                <a:xfrm rot="1031020">
                  <a:off x="1651954" y="5025298"/>
                  <a:ext cx="424630" cy="183360"/>
                </a:xfrm>
                <a:custGeom>
                  <a:avLst/>
                  <a:gdLst>
                    <a:gd name="connsiteX0" fmla="*/ 0 w 474285"/>
                    <a:gd name="connsiteY0" fmla="*/ 172078 h 219704"/>
                    <a:gd name="connsiteX1" fmla="*/ 0 w 474285"/>
                    <a:gd name="connsiteY1" fmla="*/ 172079 h 219704"/>
                    <a:gd name="connsiteX2" fmla="*/ 0 w 474285"/>
                    <a:gd name="connsiteY2" fmla="*/ 172079 h 219704"/>
                    <a:gd name="connsiteX3" fmla="*/ 12327 w 474285"/>
                    <a:gd name="connsiteY3" fmla="*/ 35309 h 219704"/>
                    <a:gd name="connsiteX4" fmla="*/ 12327 w 474285"/>
                    <a:gd name="connsiteY4" fmla="*/ 35309 h 219704"/>
                    <a:gd name="connsiteX5" fmla="*/ 12326 w 474285"/>
                    <a:gd name="connsiteY5" fmla="*/ 35310 h 219704"/>
                    <a:gd name="connsiteX6" fmla="*/ 51780 w 474285"/>
                    <a:gd name="connsiteY6" fmla="*/ 451 h 219704"/>
                    <a:gd name="connsiteX7" fmla="*/ 70655 w 474285"/>
                    <a:gd name="connsiteY7" fmla="*/ 1634 h 219704"/>
                    <a:gd name="connsiteX8" fmla="*/ 436775 w 474285"/>
                    <a:gd name="connsiteY8" fmla="*/ 99735 h 219704"/>
                    <a:gd name="connsiteX9" fmla="*/ 470450 w 474285"/>
                    <a:gd name="connsiteY9" fmla="*/ 158064 h 219704"/>
                    <a:gd name="connsiteX10" fmla="*/ 470450 w 474285"/>
                    <a:gd name="connsiteY10" fmla="*/ 158064 h 219704"/>
                    <a:gd name="connsiteX11" fmla="*/ 469170 w 474285"/>
                    <a:gd name="connsiteY11" fmla="*/ 159731 h 219704"/>
                    <a:gd name="connsiteX12" fmla="*/ 474285 w 474285"/>
                    <a:gd name="connsiteY12" fmla="*/ 172079 h 219704"/>
                    <a:gd name="connsiteX13" fmla="*/ 474284 w 474285"/>
                    <a:gd name="connsiteY13" fmla="*/ 172079 h 219704"/>
                    <a:gd name="connsiteX14" fmla="*/ 426659 w 474285"/>
                    <a:gd name="connsiteY14" fmla="*/ 219704 h 219704"/>
                    <a:gd name="connsiteX15" fmla="*/ 47625 w 474285"/>
                    <a:gd name="connsiteY15" fmla="*/ 219703 h 219704"/>
                    <a:gd name="connsiteX16" fmla="*/ 13949 w 474285"/>
                    <a:gd name="connsiteY16" fmla="*/ 205754 h 219704"/>
                    <a:gd name="connsiteX17" fmla="*/ 0 w 474285"/>
                    <a:gd name="connsiteY17" fmla="*/ 172079 h 219704"/>
                    <a:gd name="connsiteX18" fmla="*/ 13949 w 474285"/>
                    <a:gd name="connsiteY18" fmla="*/ 138403 h 219704"/>
                    <a:gd name="connsiteX19" fmla="*/ 47625 w 474285"/>
                    <a:gd name="connsiteY19" fmla="*/ 124454 h 219704"/>
                    <a:gd name="connsiteX20" fmla="*/ 161010 w 474285"/>
                    <a:gd name="connsiteY20" fmla="*/ 124454 h 219704"/>
                    <a:gd name="connsiteX21" fmla="*/ 46003 w 474285"/>
                    <a:gd name="connsiteY21" fmla="*/ 93637 h 219704"/>
                    <a:gd name="connsiteX22" fmla="*/ 17084 w 474285"/>
                    <a:gd name="connsiteY22" fmla="*/ 71448 h 219704"/>
                    <a:gd name="connsiteX23" fmla="*/ 12327 w 474285"/>
                    <a:gd name="connsiteY23" fmla="*/ 35309 h 219704"/>
                    <a:gd name="connsiteX24" fmla="*/ 34516 w 474285"/>
                    <a:gd name="connsiteY24" fmla="*/ 6392 h 219704"/>
                    <a:gd name="connsiteX25" fmla="*/ 51780 w 474285"/>
                    <a:gd name="connsiteY25" fmla="*/ 451 h 219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4285" h="219704">
                      <a:moveTo>
                        <a:pt x="0" y="172078"/>
                      </a:moveTo>
                      <a:lnTo>
                        <a:pt x="0" y="172079"/>
                      </a:lnTo>
                      <a:lnTo>
                        <a:pt x="0" y="172079"/>
                      </a:lnTo>
                      <a:close/>
                      <a:moveTo>
                        <a:pt x="12327" y="35309"/>
                      </a:moveTo>
                      <a:lnTo>
                        <a:pt x="12327" y="35309"/>
                      </a:lnTo>
                      <a:lnTo>
                        <a:pt x="12326" y="35310"/>
                      </a:lnTo>
                      <a:close/>
                      <a:moveTo>
                        <a:pt x="51780" y="451"/>
                      </a:moveTo>
                      <a:cubicBezTo>
                        <a:pt x="57907" y="-402"/>
                        <a:pt x="64303" y="-68"/>
                        <a:pt x="70655" y="1634"/>
                      </a:cubicBezTo>
                      <a:lnTo>
                        <a:pt x="436775" y="99735"/>
                      </a:lnTo>
                      <a:cubicBezTo>
                        <a:pt x="462181" y="106543"/>
                        <a:pt x="477258" y="132658"/>
                        <a:pt x="470450" y="158064"/>
                      </a:cubicBezTo>
                      <a:lnTo>
                        <a:pt x="470450" y="158064"/>
                      </a:lnTo>
                      <a:lnTo>
                        <a:pt x="469170" y="159731"/>
                      </a:lnTo>
                      <a:lnTo>
                        <a:pt x="474285" y="172079"/>
                      </a:lnTo>
                      <a:lnTo>
                        <a:pt x="474284" y="172079"/>
                      </a:lnTo>
                      <a:cubicBezTo>
                        <a:pt x="474284" y="198382"/>
                        <a:pt x="452962" y="219704"/>
                        <a:pt x="426659" y="219704"/>
                      </a:cubicBezTo>
                      <a:lnTo>
                        <a:pt x="47625" y="219703"/>
                      </a:lnTo>
                      <a:cubicBezTo>
                        <a:pt x="34474" y="219703"/>
                        <a:pt x="22567" y="214373"/>
                        <a:pt x="13949" y="205754"/>
                      </a:cubicBezTo>
                      <a:lnTo>
                        <a:pt x="0" y="172079"/>
                      </a:lnTo>
                      <a:lnTo>
                        <a:pt x="13949" y="138403"/>
                      </a:lnTo>
                      <a:cubicBezTo>
                        <a:pt x="22567" y="129785"/>
                        <a:pt x="34474" y="124454"/>
                        <a:pt x="47625" y="124454"/>
                      </a:cubicBezTo>
                      <a:lnTo>
                        <a:pt x="161010" y="124454"/>
                      </a:lnTo>
                      <a:lnTo>
                        <a:pt x="46003" y="93637"/>
                      </a:lnTo>
                      <a:cubicBezTo>
                        <a:pt x="33299" y="90234"/>
                        <a:pt x="23178" y="82003"/>
                        <a:pt x="17084" y="71448"/>
                      </a:cubicBezTo>
                      <a:lnTo>
                        <a:pt x="12327" y="35309"/>
                      </a:lnTo>
                      <a:lnTo>
                        <a:pt x="34516" y="6392"/>
                      </a:lnTo>
                      <a:cubicBezTo>
                        <a:pt x="39794" y="3344"/>
                        <a:pt x="45652" y="1304"/>
                        <a:pt x="51780" y="451"/>
                      </a:cubicBezTo>
                      <a:close/>
                    </a:path>
                  </a:pathLst>
                </a:cu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1" name="楕円 1070">
                  <a:extLst>
                    <a:ext uri="{FF2B5EF4-FFF2-40B4-BE49-F238E27FC236}">
                      <a16:creationId xmlns:a16="http://schemas.microsoft.com/office/drawing/2014/main" id="{EC540C5F-B54A-4A40-A8D4-B1D81A1AE9AB}"/>
                    </a:ext>
                  </a:extLst>
                </p:cNvPr>
                <p:cNvSpPr/>
                <p:nvPr/>
              </p:nvSpPr>
              <p:spPr>
                <a:xfrm>
                  <a:off x="1963224" y="4844032"/>
                  <a:ext cx="284810" cy="28481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2" name="楕円 1071">
                  <a:extLst>
                    <a:ext uri="{FF2B5EF4-FFF2-40B4-BE49-F238E27FC236}">
                      <a16:creationId xmlns:a16="http://schemas.microsoft.com/office/drawing/2014/main" id="{DB1F6F91-F5A4-41C5-8554-2B3EFDE1EC80}"/>
                    </a:ext>
                  </a:extLst>
                </p:cNvPr>
                <p:cNvSpPr/>
                <p:nvPr/>
              </p:nvSpPr>
              <p:spPr>
                <a:xfrm>
                  <a:off x="2024674" y="4902336"/>
                  <a:ext cx="176029" cy="176027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73" name="フリーフォーム: 図形 1072">
                  <a:extLst>
                    <a:ext uri="{FF2B5EF4-FFF2-40B4-BE49-F238E27FC236}">
                      <a16:creationId xmlns:a16="http://schemas.microsoft.com/office/drawing/2014/main" id="{04719679-4EAB-4A64-9A36-2161FB0D31F4}"/>
                    </a:ext>
                  </a:extLst>
                </p:cNvPr>
                <p:cNvSpPr/>
                <p:nvPr/>
              </p:nvSpPr>
              <p:spPr>
                <a:xfrm rot="4271468">
                  <a:off x="2850233" y="5224227"/>
                  <a:ext cx="226483" cy="510098"/>
                </a:xfrm>
                <a:custGeom>
                  <a:avLst/>
                  <a:gdLst>
                    <a:gd name="connsiteX0" fmla="*/ 98854 w 682696"/>
                    <a:gd name="connsiteY0" fmla="*/ 18731 h 1122476"/>
                    <a:gd name="connsiteX1" fmla="*/ 681197 w 682696"/>
                    <a:gd name="connsiteY1" fmla="*/ 384936 h 1122476"/>
                    <a:gd name="connsiteX2" fmla="*/ 376428 w 682696"/>
                    <a:gd name="connsiteY2" fmla="*/ 1047433 h 1122476"/>
                    <a:gd name="connsiteX3" fmla="*/ 317213 w 682696"/>
                    <a:gd name="connsiteY3" fmla="*/ 1122476 h 1122476"/>
                    <a:gd name="connsiteX4" fmla="*/ 321409 w 682696"/>
                    <a:gd name="connsiteY4" fmla="*/ 1093460 h 1122476"/>
                    <a:gd name="connsiteX5" fmla="*/ 189678 w 682696"/>
                    <a:gd name="connsiteY5" fmla="*/ 868191 h 1122476"/>
                    <a:gd name="connsiteX6" fmla="*/ 10834 w 682696"/>
                    <a:gd name="connsiteY6" fmla="*/ 865929 h 1122476"/>
                    <a:gd name="connsiteX7" fmla="*/ 0 w 682696"/>
                    <a:gd name="connsiteY7" fmla="*/ 871617 h 1122476"/>
                    <a:gd name="connsiteX8" fmla="*/ 3682 w 682696"/>
                    <a:gd name="connsiteY8" fmla="*/ 783932 h 1122476"/>
                    <a:gd name="connsiteX9" fmla="*/ 98854 w 682696"/>
                    <a:gd name="connsiteY9" fmla="*/ 18731 h 1122476"/>
                    <a:gd name="connsiteX0" fmla="*/ 120891 w 704733"/>
                    <a:gd name="connsiteY0" fmla="*/ 18731 h 1122476"/>
                    <a:gd name="connsiteX1" fmla="*/ 703234 w 704733"/>
                    <a:gd name="connsiteY1" fmla="*/ 384936 h 1122476"/>
                    <a:gd name="connsiteX2" fmla="*/ 398465 w 704733"/>
                    <a:gd name="connsiteY2" fmla="*/ 1047433 h 1122476"/>
                    <a:gd name="connsiteX3" fmla="*/ 339250 w 704733"/>
                    <a:gd name="connsiteY3" fmla="*/ 1122476 h 1122476"/>
                    <a:gd name="connsiteX4" fmla="*/ 343446 w 704733"/>
                    <a:gd name="connsiteY4" fmla="*/ 1093460 h 1122476"/>
                    <a:gd name="connsiteX5" fmla="*/ 211715 w 704733"/>
                    <a:gd name="connsiteY5" fmla="*/ 868191 h 1122476"/>
                    <a:gd name="connsiteX6" fmla="*/ 32871 w 704733"/>
                    <a:gd name="connsiteY6" fmla="*/ 865929 h 1122476"/>
                    <a:gd name="connsiteX7" fmla="*/ 22037 w 704733"/>
                    <a:gd name="connsiteY7" fmla="*/ 871617 h 1122476"/>
                    <a:gd name="connsiteX8" fmla="*/ 25719 w 704733"/>
                    <a:gd name="connsiteY8" fmla="*/ 783932 h 1122476"/>
                    <a:gd name="connsiteX9" fmla="*/ 3381 w 704733"/>
                    <a:gd name="connsiteY9" fmla="*/ 338378 h 1122476"/>
                    <a:gd name="connsiteX10" fmla="*/ 120891 w 704733"/>
                    <a:gd name="connsiteY10" fmla="*/ 18731 h 1122476"/>
                    <a:gd name="connsiteX0" fmla="*/ 267774 w 704989"/>
                    <a:gd name="connsiteY0" fmla="*/ 10189 h 1429675"/>
                    <a:gd name="connsiteX1" fmla="*/ 703234 w 704989"/>
                    <a:gd name="connsiteY1" fmla="*/ 692135 h 1429675"/>
                    <a:gd name="connsiteX2" fmla="*/ 398465 w 704989"/>
                    <a:gd name="connsiteY2" fmla="*/ 1354632 h 1429675"/>
                    <a:gd name="connsiteX3" fmla="*/ 339250 w 704989"/>
                    <a:gd name="connsiteY3" fmla="*/ 1429675 h 1429675"/>
                    <a:gd name="connsiteX4" fmla="*/ 343446 w 704989"/>
                    <a:gd name="connsiteY4" fmla="*/ 1400659 h 1429675"/>
                    <a:gd name="connsiteX5" fmla="*/ 211715 w 704989"/>
                    <a:gd name="connsiteY5" fmla="*/ 1175390 h 1429675"/>
                    <a:gd name="connsiteX6" fmla="*/ 32871 w 704989"/>
                    <a:gd name="connsiteY6" fmla="*/ 1173128 h 1429675"/>
                    <a:gd name="connsiteX7" fmla="*/ 22037 w 704989"/>
                    <a:gd name="connsiteY7" fmla="*/ 1178816 h 1429675"/>
                    <a:gd name="connsiteX8" fmla="*/ 25719 w 704989"/>
                    <a:gd name="connsiteY8" fmla="*/ 1091131 h 1429675"/>
                    <a:gd name="connsiteX9" fmla="*/ 3381 w 704989"/>
                    <a:gd name="connsiteY9" fmla="*/ 645577 h 1429675"/>
                    <a:gd name="connsiteX10" fmla="*/ 267774 w 704989"/>
                    <a:gd name="connsiteY10" fmla="*/ 10189 h 1429675"/>
                    <a:gd name="connsiteX0" fmla="*/ 264393 w 701608"/>
                    <a:gd name="connsiteY0" fmla="*/ 10189 h 1429675"/>
                    <a:gd name="connsiteX1" fmla="*/ 699853 w 701608"/>
                    <a:gd name="connsiteY1" fmla="*/ 692135 h 1429675"/>
                    <a:gd name="connsiteX2" fmla="*/ 395084 w 701608"/>
                    <a:gd name="connsiteY2" fmla="*/ 1354632 h 1429675"/>
                    <a:gd name="connsiteX3" fmla="*/ 335869 w 701608"/>
                    <a:gd name="connsiteY3" fmla="*/ 1429675 h 1429675"/>
                    <a:gd name="connsiteX4" fmla="*/ 340065 w 701608"/>
                    <a:gd name="connsiteY4" fmla="*/ 1400659 h 1429675"/>
                    <a:gd name="connsiteX5" fmla="*/ 208334 w 701608"/>
                    <a:gd name="connsiteY5" fmla="*/ 1175390 h 1429675"/>
                    <a:gd name="connsiteX6" fmla="*/ 29490 w 701608"/>
                    <a:gd name="connsiteY6" fmla="*/ 1173128 h 1429675"/>
                    <a:gd name="connsiteX7" fmla="*/ 18656 w 701608"/>
                    <a:gd name="connsiteY7" fmla="*/ 1178816 h 1429675"/>
                    <a:gd name="connsiteX8" fmla="*/ 0 w 701608"/>
                    <a:gd name="connsiteY8" fmla="*/ 645577 h 1429675"/>
                    <a:gd name="connsiteX9" fmla="*/ 264393 w 701608"/>
                    <a:gd name="connsiteY9" fmla="*/ 10189 h 1429675"/>
                    <a:gd name="connsiteX0" fmla="*/ 310826 w 748041"/>
                    <a:gd name="connsiteY0" fmla="*/ 10189 h 1429675"/>
                    <a:gd name="connsiteX1" fmla="*/ 746286 w 748041"/>
                    <a:gd name="connsiteY1" fmla="*/ 692135 h 1429675"/>
                    <a:gd name="connsiteX2" fmla="*/ 441517 w 748041"/>
                    <a:gd name="connsiteY2" fmla="*/ 1354632 h 1429675"/>
                    <a:gd name="connsiteX3" fmla="*/ 382302 w 748041"/>
                    <a:gd name="connsiteY3" fmla="*/ 1429675 h 1429675"/>
                    <a:gd name="connsiteX4" fmla="*/ 386498 w 748041"/>
                    <a:gd name="connsiteY4" fmla="*/ 1400659 h 1429675"/>
                    <a:gd name="connsiteX5" fmla="*/ 254767 w 748041"/>
                    <a:gd name="connsiteY5" fmla="*/ 1175390 h 1429675"/>
                    <a:gd name="connsiteX6" fmla="*/ 75923 w 748041"/>
                    <a:gd name="connsiteY6" fmla="*/ 1173128 h 1429675"/>
                    <a:gd name="connsiteX7" fmla="*/ 65089 w 748041"/>
                    <a:gd name="connsiteY7" fmla="*/ 1178816 h 1429675"/>
                    <a:gd name="connsiteX8" fmla="*/ 0 w 748041"/>
                    <a:gd name="connsiteY8" fmla="*/ 679484 h 1429675"/>
                    <a:gd name="connsiteX9" fmla="*/ 310826 w 748041"/>
                    <a:gd name="connsiteY9" fmla="*/ 10189 h 1429675"/>
                    <a:gd name="connsiteX0" fmla="*/ 347546 w 747245"/>
                    <a:gd name="connsiteY0" fmla="*/ 9212 h 1507634"/>
                    <a:gd name="connsiteX1" fmla="*/ 746286 w 747245"/>
                    <a:gd name="connsiteY1" fmla="*/ 770094 h 1507634"/>
                    <a:gd name="connsiteX2" fmla="*/ 441517 w 747245"/>
                    <a:gd name="connsiteY2" fmla="*/ 1432591 h 1507634"/>
                    <a:gd name="connsiteX3" fmla="*/ 382302 w 747245"/>
                    <a:gd name="connsiteY3" fmla="*/ 1507634 h 1507634"/>
                    <a:gd name="connsiteX4" fmla="*/ 386498 w 747245"/>
                    <a:gd name="connsiteY4" fmla="*/ 1478618 h 1507634"/>
                    <a:gd name="connsiteX5" fmla="*/ 254767 w 747245"/>
                    <a:gd name="connsiteY5" fmla="*/ 1253349 h 1507634"/>
                    <a:gd name="connsiteX6" fmla="*/ 75923 w 747245"/>
                    <a:gd name="connsiteY6" fmla="*/ 1251087 h 1507634"/>
                    <a:gd name="connsiteX7" fmla="*/ 65089 w 747245"/>
                    <a:gd name="connsiteY7" fmla="*/ 1256775 h 1507634"/>
                    <a:gd name="connsiteX8" fmla="*/ 0 w 747245"/>
                    <a:gd name="connsiteY8" fmla="*/ 757443 h 1507634"/>
                    <a:gd name="connsiteX9" fmla="*/ 347546 w 747245"/>
                    <a:gd name="connsiteY9" fmla="*/ 9212 h 150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7245" h="1507634">
                      <a:moveTo>
                        <a:pt x="347546" y="9212"/>
                      </a:moveTo>
                      <a:cubicBezTo>
                        <a:pt x="461374" y="-82333"/>
                        <a:pt x="730624" y="532864"/>
                        <a:pt x="746286" y="770094"/>
                      </a:cubicBezTo>
                      <a:cubicBezTo>
                        <a:pt x="761948" y="1007324"/>
                        <a:pt x="582610" y="1240612"/>
                        <a:pt x="441517" y="1432591"/>
                      </a:cubicBezTo>
                      <a:lnTo>
                        <a:pt x="382302" y="1507634"/>
                      </a:lnTo>
                      <a:lnTo>
                        <a:pt x="386498" y="1478618"/>
                      </a:lnTo>
                      <a:cubicBezTo>
                        <a:pt x="391163" y="1383641"/>
                        <a:pt x="342015" y="1293110"/>
                        <a:pt x="254767" y="1253349"/>
                      </a:cubicBezTo>
                      <a:cubicBezTo>
                        <a:pt x="196602" y="1226842"/>
                        <a:pt x="132516" y="1227919"/>
                        <a:pt x="75923" y="1251087"/>
                      </a:cubicBezTo>
                      <a:lnTo>
                        <a:pt x="65089" y="1256775"/>
                      </a:lnTo>
                      <a:lnTo>
                        <a:pt x="0" y="757443"/>
                      </a:lnTo>
                      <a:cubicBezTo>
                        <a:pt x="15862" y="629910"/>
                        <a:pt x="241307" y="-2384"/>
                        <a:pt x="347546" y="9212"/>
                      </a:cubicBezTo>
                      <a:close/>
                    </a:path>
                  </a:pathLst>
                </a:custGeom>
                <a:pattFill prst="dk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063" name="グループ化 1062">
                <a:extLst>
                  <a:ext uri="{FF2B5EF4-FFF2-40B4-BE49-F238E27FC236}">
                    <a16:creationId xmlns:a16="http://schemas.microsoft.com/office/drawing/2014/main" id="{052FA76C-F1E5-441F-BC8E-929C90A8F7A7}"/>
                  </a:ext>
                </a:extLst>
              </p:cNvPr>
              <p:cNvGrpSpPr/>
              <p:nvPr/>
            </p:nvGrpSpPr>
            <p:grpSpPr>
              <a:xfrm>
                <a:off x="2921165" y="3035485"/>
                <a:ext cx="740472" cy="483723"/>
                <a:chOff x="3389832" y="5699760"/>
                <a:chExt cx="854779" cy="558395"/>
              </a:xfrm>
            </p:grpSpPr>
            <p:sp>
              <p:nvSpPr>
                <p:cNvPr id="1064" name="楕円 1063">
                  <a:extLst>
                    <a:ext uri="{FF2B5EF4-FFF2-40B4-BE49-F238E27FC236}">
                      <a16:creationId xmlns:a16="http://schemas.microsoft.com/office/drawing/2014/main" id="{0942DFF0-9A5E-4C14-885A-EB2146810D90}"/>
                    </a:ext>
                  </a:extLst>
                </p:cNvPr>
                <p:cNvSpPr/>
                <p:nvPr/>
              </p:nvSpPr>
              <p:spPr>
                <a:xfrm>
                  <a:off x="3389832" y="5699760"/>
                  <a:ext cx="854779" cy="558395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E7E6E6">
                        <a:lumMod val="10000"/>
                      </a:srgbClr>
                    </a:gs>
                    <a:gs pos="50000">
                      <a:srgbClr val="ED7D31">
                        <a:lumMod val="50000"/>
                      </a:srgbClr>
                    </a:gs>
                    <a:gs pos="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065" name="フリーフォーム: 図形 1064">
                  <a:extLst>
                    <a:ext uri="{FF2B5EF4-FFF2-40B4-BE49-F238E27FC236}">
                      <a16:creationId xmlns:a16="http://schemas.microsoft.com/office/drawing/2014/main" id="{79E14023-0872-4F43-B4F0-D869D7796CDC}"/>
                    </a:ext>
                  </a:extLst>
                </p:cNvPr>
                <p:cNvSpPr/>
                <p:nvPr/>
              </p:nvSpPr>
              <p:spPr>
                <a:xfrm rot="4196632">
                  <a:off x="3613730" y="5623908"/>
                  <a:ext cx="374027" cy="563880"/>
                </a:xfrm>
                <a:custGeom>
                  <a:avLst/>
                  <a:gdLst>
                    <a:gd name="connsiteX0" fmla="*/ 1409 w 374027"/>
                    <a:gd name="connsiteY0" fmla="*/ 426509 h 563880"/>
                    <a:gd name="connsiteX1" fmla="*/ 71121 w 374027"/>
                    <a:gd name="connsiteY1" fmla="*/ 288683 h 563880"/>
                    <a:gd name="connsiteX2" fmla="*/ 109173 w 374027"/>
                    <a:gd name="connsiteY2" fmla="*/ 239513 h 563880"/>
                    <a:gd name="connsiteX3" fmla="*/ 112768 w 374027"/>
                    <a:gd name="connsiteY3" fmla="*/ 172196 h 563880"/>
                    <a:gd name="connsiteX4" fmla="*/ 181497 w 374027"/>
                    <a:gd name="connsiteY4" fmla="*/ 0 h 563880"/>
                    <a:gd name="connsiteX5" fmla="*/ 158316 w 374027"/>
                    <a:gd name="connsiteY5" fmla="*/ 129038 h 563880"/>
                    <a:gd name="connsiteX6" fmla="*/ 155398 w 374027"/>
                    <a:gd name="connsiteY6" fmla="*/ 183768 h 563880"/>
                    <a:gd name="connsiteX7" fmla="*/ 213840 w 374027"/>
                    <a:gd name="connsiteY7" fmla="*/ 121932 h 563880"/>
                    <a:gd name="connsiteX8" fmla="*/ 374027 w 374027"/>
                    <a:gd name="connsiteY8" fmla="*/ 32378 h 563880"/>
                    <a:gd name="connsiteX9" fmla="*/ 168718 w 374027"/>
                    <a:gd name="connsiteY9" fmla="*/ 227763 h 563880"/>
                    <a:gd name="connsiteX10" fmla="*/ 151894 w 374027"/>
                    <a:gd name="connsiteY10" fmla="*/ 249497 h 563880"/>
                    <a:gd name="connsiteX11" fmla="*/ 150165 w 374027"/>
                    <a:gd name="connsiteY11" fmla="*/ 281940 h 563880"/>
                    <a:gd name="connsiteX12" fmla="*/ 181497 w 374027"/>
                    <a:gd name="connsiteY12" fmla="*/ 563880 h 563880"/>
                    <a:gd name="connsiteX13" fmla="*/ 112769 w 374027"/>
                    <a:gd name="connsiteY13" fmla="*/ 391684 h 563880"/>
                    <a:gd name="connsiteX14" fmla="*/ 108190 w 374027"/>
                    <a:gd name="connsiteY14" fmla="*/ 305961 h 563880"/>
                    <a:gd name="connsiteX15" fmla="*/ 75014 w 374027"/>
                    <a:gd name="connsiteY15" fmla="*/ 348822 h 563880"/>
                    <a:gd name="connsiteX16" fmla="*/ 7371 w 374027"/>
                    <a:gd name="connsiteY16" fmla="*/ 460776 h 563880"/>
                    <a:gd name="connsiteX17" fmla="*/ 1409 w 374027"/>
                    <a:gd name="connsiteY17" fmla="*/ 426509 h 56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4027" h="563880">
                      <a:moveTo>
                        <a:pt x="1409" y="426509"/>
                      </a:moveTo>
                      <a:cubicBezTo>
                        <a:pt x="7440" y="394114"/>
                        <a:pt x="32551" y="344469"/>
                        <a:pt x="71121" y="288683"/>
                      </a:cubicBezTo>
                      <a:lnTo>
                        <a:pt x="109173" y="239513"/>
                      </a:lnTo>
                      <a:lnTo>
                        <a:pt x="112768" y="172196"/>
                      </a:lnTo>
                      <a:cubicBezTo>
                        <a:pt x="124092" y="71004"/>
                        <a:pt x="150601" y="0"/>
                        <a:pt x="181497" y="0"/>
                      </a:cubicBezTo>
                      <a:cubicBezTo>
                        <a:pt x="171477" y="37128"/>
                        <a:pt x="163644" y="81094"/>
                        <a:pt x="158316" y="129038"/>
                      </a:cubicBezTo>
                      <a:lnTo>
                        <a:pt x="155398" y="183768"/>
                      </a:lnTo>
                      <a:lnTo>
                        <a:pt x="213840" y="121932"/>
                      </a:lnTo>
                      <a:cubicBezTo>
                        <a:pt x="287583" y="51852"/>
                        <a:pt x="352350" y="13826"/>
                        <a:pt x="374027" y="32378"/>
                      </a:cubicBezTo>
                      <a:cubicBezTo>
                        <a:pt x="311684" y="76760"/>
                        <a:pt x="237690" y="147176"/>
                        <a:pt x="168718" y="227763"/>
                      </a:cubicBezTo>
                      <a:lnTo>
                        <a:pt x="151894" y="249497"/>
                      </a:lnTo>
                      <a:lnTo>
                        <a:pt x="150165" y="281940"/>
                      </a:lnTo>
                      <a:cubicBezTo>
                        <a:pt x="150165" y="388013"/>
                        <a:pt x="161457" y="489625"/>
                        <a:pt x="181497" y="563880"/>
                      </a:cubicBezTo>
                      <a:cubicBezTo>
                        <a:pt x="150601" y="563880"/>
                        <a:pt x="124092" y="492876"/>
                        <a:pt x="112769" y="391684"/>
                      </a:cubicBezTo>
                      <a:lnTo>
                        <a:pt x="108190" y="305961"/>
                      </a:lnTo>
                      <a:lnTo>
                        <a:pt x="75014" y="348822"/>
                      </a:lnTo>
                      <a:cubicBezTo>
                        <a:pt x="47577" y="388446"/>
                        <a:pt x="24483" y="426552"/>
                        <a:pt x="7371" y="460776"/>
                      </a:cubicBezTo>
                      <a:cubicBezTo>
                        <a:pt x="146" y="454591"/>
                        <a:pt x="-1608" y="442706"/>
                        <a:pt x="1409" y="426509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1196" name="テキスト ボックス 1195">
            <a:extLst>
              <a:ext uri="{FF2B5EF4-FFF2-40B4-BE49-F238E27FC236}">
                <a16:creationId xmlns:a16="http://schemas.microsoft.com/office/drawing/2014/main" id="{923ADE81-E6F2-4918-ADCD-67C26A357B24}"/>
              </a:ext>
            </a:extLst>
          </p:cNvPr>
          <p:cNvSpPr txBox="1"/>
          <p:nvPr/>
        </p:nvSpPr>
        <p:spPr>
          <a:xfrm>
            <a:off x="5422374" y="637377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へか焼き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197" name="テキスト ボックス 1196">
            <a:extLst>
              <a:ext uri="{FF2B5EF4-FFF2-40B4-BE49-F238E27FC236}">
                <a16:creationId xmlns:a16="http://schemas.microsoft.com/office/drawing/2014/main" id="{7780A1C8-D6E4-488B-AD19-13573AC436AD}"/>
              </a:ext>
            </a:extLst>
          </p:cNvPr>
          <p:cNvSpPr txBox="1"/>
          <p:nvPr/>
        </p:nvSpPr>
        <p:spPr>
          <a:xfrm>
            <a:off x="8027550" y="6468669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かまぼこ</a:t>
            </a:r>
            <a:endParaRPr kumimoji="1" lang="ja-JP" altLang="en-US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198" name="吹き出し: 円形 1197">
            <a:extLst>
              <a:ext uri="{FF2B5EF4-FFF2-40B4-BE49-F238E27FC236}">
                <a16:creationId xmlns:a16="http://schemas.microsoft.com/office/drawing/2014/main" id="{85B49A8B-30FF-4C49-835E-4EF97E6B6B25}"/>
              </a:ext>
            </a:extLst>
          </p:cNvPr>
          <p:cNvSpPr/>
          <p:nvPr/>
        </p:nvSpPr>
        <p:spPr>
          <a:xfrm>
            <a:off x="7661685" y="2191126"/>
            <a:ext cx="1734790" cy="920978"/>
          </a:xfrm>
          <a:prstGeom prst="wedgeEllipseCallout">
            <a:avLst>
              <a:gd name="adj1" fmla="val -12488"/>
              <a:gd name="adj2" fmla="val 62224"/>
            </a:avLst>
          </a:prstGeom>
          <a:solidFill>
            <a:schemeClr val="tx2">
              <a:lumMod val="20000"/>
              <a:lumOff val="80000"/>
            </a:schemeClr>
          </a:solidFill>
          <a:ln w="3810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食べ物</a:t>
            </a:r>
            <a:endParaRPr kumimoji="1" lang="en-US" altLang="ja-JP" b="1" dirty="0">
              <a:solidFill>
                <a:sysClr val="windowText" lastClr="000000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b="1" dirty="0">
                <a:solidFill>
                  <a:sysClr val="windowText" lastClr="000000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おいしい</a:t>
            </a:r>
          </a:p>
        </p:txBody>
      </p:sp>
      <p:grpSp>
        <p:nvGrpSpPr>
          <p:cNvPr id="1199" name="グループ化 1198">
            <a:extLst>
              <a:ext uri="{FF2B5EF4-FFF2-40B4-BE49-F238E27FC236}">
                <a16:creationId xmlns:a16="http://schemas.microsoft.com/office/drawing/2014/main" id="{875FD7A4-EC8D-4F2A-A053-FFE6D4579451}"/>
              </a:ext>
            </a:extLst>
          </p:cNvPr>
          <p:cNvGrpSpPr/>
          <p:nvPr/>
        </p:nvGrpSpPr>
        <p:grpSpPr>
          <a:xfrm>
            <a:off x="336869" y="5483042"/>
            <a:ext cx="1439312" cy="1050991"/>
            <a:chOff x="4069861" y="2896701"/>
            <a:chExt cx="1752837" cy="1279928"/>
          </a:xfrm>
        </p:grpSpPr>
        <p:grpSp>
          <p:nvGrpSpPr>
            <p:cNvPr id="1200" name="グループ化 1199">
              <a:extLst>
                <a:ext uri="{FF2B5EF4-FFF2-40B4-BE49-F238E27FC236}">
                  <a16:creationId xmlns:a16="http://schemas.microsoft.com/office/drawing/2014/main" id="{4CE87009-10A0-40B3-BFCB-BB2F1445252A}"/>
                </a:ext>
              </a:extLst>
            </p:cNvPr>
            <p:cNvGrpSpPr/>
            <p:nvPr/>
          </p:nvGrpSpPr>
          <p:grpSpPr>
            <a:xfrm>
              <a:off x="4069861" y="2896701"/>
              <a:ext cx="1496060" cy="1184739"/>
              <a:chOff x="2279511" y="2850910"/>
              <a:chExt cx="1789105" cy="1416803"/>
            </a:xfrm>
          </p:grpSpPr>
          <p:sp>
            <p:nvSpPr>
              <p:cNvPr id="1217" name="四角形: 角を丸くする 1216">
                <a:extLst>
                  <a:ext uri="{FF2B5EF4-FFF2-40B4-BE49-F238E27FC236}">
                    <a16:creationId xmlns:a16="http://schemas.microsoft.com/office/drawing/2014/main" id="{F5865455-3E67-4893-89A4-4B661DDF68AA}"/>
                  </a:ext>
                </a:extLst>
              </p:cNvPr>
              <p:cNvSpPr/>
              <p:nvPr/>
            </p:nvSpPr>
            <p:spPr bwMode="auto">
              <a:xfrm rot="20700000">
                <a:off x="3713307" y="3345765"/>
                <a:ext cx="355309" cy="86615"/>
              </a:xfrm>
              <a:prstGeom prst="roundRect">
                <a:avLst>
                  <a:gd name="adj" fmla="val 50000"/>
                </a:avLst>
              </a:prstGeom>
              <a:solidFill>
                <a:srgbClr val="CC66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18" name="月 1217">
                <a:extLst>
                  <a:ext uri="{FF2B5EF4-FFF2-40B4-BE49-F238E27FC236}">
                    <a16:creationId xmlns:a16="http://schemas.microsoft.com/office/drawing/2014/main" id="{357736F8-0F0C-41A2-B5BD-7E2CB37406CB}"/>
                  </a:ext>
                </a:extLst>
              </p:cNvPr>
              <p:cNvSpPr/>
              <p:nvPr/>
            </p:nvSpPr>
            <p:spPr bwMode="auto">
              <a:xfrm rot="18900000">
                <a:off x="2279511" y="3583437"/>
                <a:ext cx="208481" cy="416961"/>
              </a:xfrm>
              <a:prstGeom prst="moon">
                <a:avLst/>
              </a:prstGeom>
              <a:solidFill>
                <a:srgbClr val="FFFFFF">
                  <a:lumMod val="8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19" name="四角形: 角を丸くする 1218">
                <a:extLst>
                  <a:ext uri="{FF2B5EF4-FFF2-40B4-BE49-F238E27FC236}">
                    <a16:creationId xmlns:a16="http://schemas.microsoft.com/office/drawing/2014/main" id="{18F511EB-1D36-4F44-80C5-C7A8602C0857}"/>
                  </a:ext>
                </a:extLst>
              </p:cNvPr>
              <p:cNvSpPr/>
              <p:nvPr/>
            </p:nvSpPr>
            <p:spPr bwMode="auto">
              <a:xfrm rot="1800000">
                <a:off x="2746822" y="2850910"/>
                <a:ext cx="163784" cy="269630"/>
              </a:xfrm>
              <a:prstGeom prst="roundRect">
                <a:avLst>
                  <a:gd name="adj" fmla="val 50000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0" name="四角形: 角を丸くする 1219">
                <a:extLst>
                  <a:ext uri="{FF2B5EF4-FFF2-40B4-BE49-F238E27FC236}">
                    <a16:creationId xmlns:a16="http://schemas.microsoft.com/office/drawing/2014/main" id="{313C7B6D-EFDE-4F6C-B7DE-5B9564A918EA}"/>
                  </a:ext>
                </a:extLst>
              </p:cNvPr>
              <p:cNvSpPr/>
              <p:nvPr/>
            </p:nvSpPr>
            <p:spPr bwMode="auto">
              <a:xfrm rot="18900000">
                <a:off x="3412800" y="3772658"/>
                <a:ext cx="114270" cy="495055"/>
              </a:xfrm>
              <a:prstGeom prst="roundRect">
                <a:avLst>
                  <a:gd name="adj" fmla="val 2936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1" name="フリーフォーム: 図形 1220">
                <a:extLst>
                  <a:ext uri="{FF2B5EF4-FFF2-40B4-BE49-F238E27FC236}">
                    <a16:creationId xmlns:a16="http://schemas.microsoft.com/office/drawing/2014/main" id="{5BD44DB9-F9C5-4764-A8D2-EC446DB51EF4}"/>
                  </a:ext>
                </a:extLst>
              </p:cNvPr>
              <p:cNvSpPr/>
              <p:nvPr/>
            </p:nvSpPr>
            <p:spPr bwMode="auto">
              <a:xfrm rot="18900000">
                <a:off x="3569967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2" name="フリーフォーム: 図形 1221">
                <a:extLst>
                  <a:ext uri="{FF2B5EF4-FFF2-40B4-BE49-F238E27FC236}">
                    <a16:creationId xmlns:a16="http://schemas.microsoft.com/office/drawing/2014/main" id="{5586F9CA-99E1-4013-A805-2078F1EEDAE8}"/>
                  </a:ext>
                </a:extLst>
              </p:cNvPr>
              <p:cNvSpPr/>
              <p:nvPr/>
            </p:nvSpPr>
            <p:spPr bwMode="auto">
              <a:xfrm>
                <a:off x="2358426" y="2857987"/>
                <a:ext cx="1533554" cy="1363727"/>
              </a:xfrm>
              <a:custGeom>
                <a:avLst/>
                <a:gdLst>
                  <a:gd name="connsiteX0" fmla="*/ 756664 w 1533554"/>
                  <a:gd name="connsiteY0" fmla="*/ 620 h 1363727"/>
                  <a:gd name="connsiteX1" fmla="*/ 787488 w 1533554"/>
                  <a:gd name="connsiteY1" fmla="*/ 10985 h 1363727"/>
                  <a:gd name="connsiteX2" fmla="*/ 817462 w 1533554"/>
                  <a:gd name="connsiteY2" fmla="*/ 122851 h 1363727"/>
                  <a:gd name="connsiteX3" fmla="*/ 814641 w 1533554"/>
                  <a:gd name="connsiteY3" fmla="*/ 127738 h 1363727"/>
                  <a:gd name="connsiteX4" fmla="*/ 1357648 w 1533554"/>
                  <a:gd name="connsiteY4" fmla="*/ 127738 h 1363727"/>
                  <a:gd name="connsiteX5" fmla="*/ 1530171 w 1533554"/>
                  <a:gd name="connsiteY5" fmla="*/ 300261 h 1363727"/>
                  <a:gd name="connsiteX6" fmla="*/ 1530171 w 1533554"/>
                  <a:gd name="connsiteY6" fmla="*/ 990330 h 1363727"/>
                  <a:gd name="connsiteX7" fmla="*/ 1424802 w 1533554"/>
                  <a:gd name="connsiteY7" fmla="*/ 1149295 h 1363727"/>
                  <a:gd name="connsiteX8" fmla="*/ 1404102 w 1533554"/>
                  <a:gd name="connsiteY8" fmla="*/ 1153474 h 1363727"/>
                  <a:gd name="connsiteX9" fmla="*/ 1523726 w 1533554"/>
                  <a:gd name="connsiteY9" fmla="*/ 1273098 h 1363727"/>
                  <a:gd name="connsiteX10" fmla="*/ 1523726 w 1533554"/>
                  <a:gd name="connsiteY10" fmla="*/ 1320555 h 1363727"/>
                  <a:gd name="connsiteX11" fmla="*/ 1490381 w 1533554"/>
                  <a:gd name="connsiteY11" fmla="*/ 1353899 h 1363727"/>
                  <a:gd name="connsiteX12" fmla="*/ 1442925 w 1533554"/>
                  <a:gd name="connsiteY12" fmla="*/ 1353899 h 1363727"/>
                  <a:gd name="connsiteX13" fmla="*/ 1251879 w 1533554"/>
                  <a:gd name="connsiteY13" fmla="*/ 1162853 h 1363727"/>
                  <a:gd name="connsiteX14" fmla="*/ 793181 w 1533554"/>
                  <a:gd name="connsiteY14" fmla="*/ 1162853 h 1363727"/>
                  <a:gd name="connsiteX15" fmla="*/ 602135 w 1533554"/>
                  <a:gd name="connsiteY15" fmla="*/ 1353899 h 1363727"/>
                  <a:gd name="connsiteX16" fmla="*/ 554678 w 1533554"/>
                  <a:gd name="connsiteY16" fmla="*/ 1353899 h 1363727"/>
                  <a:gd name="connsiteX17" fmla="*/ 521334 w 1533554"/>
                  <a:gd name="connsiteY17" fmla="*/ 1320555 h 1363727"/>
                  <a:gd name="connsiteX18" fmla="*/ 521334 w 1533554"/>
                  <a:gd name="connsiteY18" fmla="*/ 1273098 h 1363727"/>
                  <a:gd name="connsiteX19" fmla="*/ 631579 w 1533554"/>
                  <a:gd name="connsiteY19" fmla="*/ 1162853 h 1363727"/>
                  <a:gd name="connsiteX20" fmla="*/ 574702 w 1533554"/>
                  <a:gd name="connsiteY20" fmla="*/ 1162853 h 1363727"/>
                  <a:gd name="connsiteX21" fmla="*/ 572665 w 1533554"/>
                  <a:gd name="connsiteY21" fmla="*/ 1162853 h 1363727"/>
                  <a:gd name="connsiteX22" fmla="*/ 381619 w 1533554"/>
                  <a:gd name="connsiteY22" fmla="*/ 1353899 h 1363727"/>
                  <a:gd name="connsiteX23" fmla="*/ 334162 w 1533554"/>
                  <a:gd name="connsiteY23" fmla="*/ 1353899 h 1363727"/>
                  <a:gd name="connsiteX24" fmla="*/ 300818 w 1533554"/>
                  <a:gd name="connsiteY24" fmla="*/ 1320555 h 1363727"/>
                  <a:gd name="connsiteX25" fmla="*/ 300818 w 1533554"/>
                  <a:gd name="connsiteY25" fmla="*/ 1273098 h 1363727"/>
                  <a:gd name="connsiteX26" fmla="*/ 411063 w 1533554"/>
                  <a:gd name="connsiteY26" fmla="*/ 1162853 h 1363727"/>
                  <a:gd name="connsiteX27" fmla="*/ 145378 w 1533554"/>
                  <a:gd name="connsiteY27" fmla="*/ 1162853 h 1363727"/>
                  <a:gd name="connsiteX28" fmla="*/ 0 w 1533554"/>
                  <a:gd name="connsiteY28" fmla="*/ 1017475 h 1363727"/>
                  <a:gd name="connsiteX29" fmla="*/ 0 w 1533554"/>
                  <a:gd name="connsiteY29" fmla="*/ 813176 h 1363727"/>
                  <a:gd name="connsiteX30" fmla="*/ 145378 w 1533554"/>
                  <a:gd name="connsiteY30" fmla="*/ 667798 h 1363727"/>
                  <a:gd name="connsiteX31" fmla="*/ 270031 w 1533554"/>
                  <a:gd name="connsiteY31" fmla="*/ 667798 h 1363727"/>
                  <a:gd name="connsiteX32" fmla="*/ 270031 w 1533554"/>
                  <a:gd name="connsiteY32" fmla="*/ 300261 h 1363727"/>
                  <a:gd name="connsiteX33" fmla="*/ 442554 w 1533554"/>
                  <a:gd name="connsiteY33" fmla="*/ 127738 h 1363727"/>
                  <a:gd name="connsiteX34" fmla="*/ 625519 w 1533554"/>
                  <a:gd name="connsiteY34" fmla="*/ 127738 h 1363727"/>
                  <a:gd name="connsiteX35" fmla="*/ 675621 w 1533554"/>
                  <a:gd name="connsiteY35" fmla="*/ 40959 h 1363727"/>
                  <a:gd name="connsiteX36" fmla="*/ 756664 w 1533554"/>
                  <a:gd name="connsiteY36" fmla="*/ 620 h 136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33554" h="1363727">
                    <a:moveTo>
                      <a:pt x="756664" y="620"/>
                    </a:moveTo>
                    <a:cubicBezTo>
                      <a:pt x="767221" y="1930"/>
                      <a:pt x="777696" y="5331"/>
                      <a:pt x="787488" y="10985"/>
                    </a:cubicBezTo>
                    <a:cubicBezTo>
                      <a:pt x="826656" y="33599"/>
                      <a:pt x="840076" y="83683"/>
                      <a:pt x="817462" y="122851"/>
                    </a:cubicBezTo>
                    <a:lnTo>
                      <a:pt x="814641" y="127738"/>
                    </a:lnTo>
                    <a:lnTo>
                      <a:pt x="1357648" y="127738"/>
                    </a:lnTo>
                    <a:cubicBezTo>
                      <a:pt x="1452930" y="127738"/>
                      <a:pt x="1530171" y="204979"/>
                      <a:pt x="1530171" y="300261"/>
                    </a:cubicBezTo>
                    <a:lnTo>
                      <a:pt x="1530171" y="990330"/>
                    </a:lnTo>
                    <a:cubicBezTo>
                      <a:pt x="1530171" y="1061792"/>
                      <a:pt x="1486723" y="1123105"/>
                      <a:pt x="1424802" y="1149295"/>
                    </a:cubicBezTo>
                    <a:lnTo>
                      <a:pt x="1404102" y="1153474"/>
                    </a:lnTo>
                    <a:lnTo>
                      <a:pt x="1523726" y="1273098"/>
                    </a:lnTo>
                    <a:cubicBezTo>
                      <a:pt x="1536830" y="1286203"/>
                      <a:pt x="1536830" y="1307450"/>
                      <a:pt x="1523726" y="1320555"/>
                    </a:cubicBezTo>
                    <a:lnTo>
                      <a:pt x="1490381" y="1353899"/>
                    </a:lnTo>
                    <a:cubicBezTo>
                      <a:pt x="1477277" y="1367004"/>
                      <a:pt x="1456029" y="1367004"/>
                      <a:pt x="1442925" y="1353899"/>
                    </a:cubicBezTo>
                    <a:lnTo>
                      <a:pt x="1251879" y="1162853"/>
                    </a:lnTo>
                    <a:lnTo>
                      <a:pt x="793181" y="1162853"/>
                    </a:lnTo>
                    <a:lnTo>
                      <a:pt x="602135" y="1353899"/>
                    </a:lnTo>
                    <a:cubicBezTo>
                      <a:pt x="589030" y="1367004"/>
                      <a:pt x="567783" y="1367004"/>
                      <a:pt x="554678" y="1353899"/>
                    </a:cubicBezTo>
                    <a:lnTo>
                      <a:pt x="521334" y="1320555"/>
                    </a:lnTo>
                    <a:cubicBezTo>
                      <a:pt x="508229" y="1307450"/>
                      <a:pt x="508229" y="1286203"/>
                      <a:pt x="521334" y="1273098"/>
                    </a:cubicBezTo>
                    <a:lnTo>
                      <a:pt x="631579" y="1162853"/>
                    </a:lnTo>
                    <a:lnTo>
                      <a:pt x="574702" y="1162853"/>
                    </a:lnTo>
                    <a:lnTo>
                      <a:pt x="572665" y="1162853"/>
                    </a:lnTo>
                    <a:lnTo>
                      <a:pt x="381619" y="1353899"/>
                    </a:lnTo>
                    <a:cubicBezTo>
                      <a:pt x="368514" y="1367004"/>
                      <a:pt x="347267" y="1367004"/>
                      <a:pt x="334162" y="1353899"/>
                    </a:cubicBezTo>
                    <a:lnTo>
                      <a:pt x="300818" y="1320555"/>
                    </a:lnTo>
                    <a:cubicBezTo>
                      <a:pt x="287713" y="1307450"/>
                      <a:pt x="287713" y="1286203"/>
                      <a:pt x="300818" y="1273098"/>
                    </a:cubicBezTo>
                    <a:lnTo>
                      <a:pt x="411063" y="1162853"/>
                    </a:lnTo>
                    <a:lnTo>
                      <a:pt x="145378" y="1162853"/>
                    </a:lnTo>
                    <a:cubicBezTo>
                      <a:pt x="65088" y="1162853"/>
                      <a:pt x="0" y="1097765"/>
                      <a:pt x="0" y="1017475"/>
                    </a:cubicBezTo>
                    <a:lnTo>
                      <a:pt x="0" y="813176"/>
                    </a:lnTo>
                    <a:cubicBezTo>
                      <a:pt x="0" y="732886"/>
                      <a:pt x="65088" y="667798"/>
                      <a:pt x="145378" y="667798"/>
                    </a:cubicBezTo>
                    <a:lnTo>
                      <a:pt x="270031" y="667798"/>
                    </a:lnTo>
                    <a:lnTo>
                      <a:pt x="270031" y="300261"/>
                    </a:lnTo>
                    <a:cubicBezTo>
                      <a:pt x="270031" y="204979"/>
                      <a:pt x="347272" y="127738"/>
                      <a:pt x="442554" y="127738"/>
                    </a:cubicBezTo>
                    <a:lnTo>
                      <a:pt x="625519" y="127738"/>
                    </a:lnTo>
                    <a:lnTo>
                      <a:pt x="675621" y="40959"/>
                    </a:lnTo>
                    <a:cubicBezTo>
                      <a:pt x="692582" y="11583"/>
                      <a:pt x="724994" y="-3310"/>
                      <a:pt x="756664" y="620"/>
                    </a:cubicBezTo>
                    <a:close/>
                  </a:path>
                </a:pathLst>
              </a:custGeom>
              <a:solidFill>
                <a:srgbClr val="CC66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297643E0-CE86-4F86-BA2E-4123BA6266C2}"/>
                  </a:ext>
                </a:extLst>
              </p:cNvPr>
              <p:cNvSpPr/>
              <p:nvPr/>
            </p:nvSpPr>
            <p:spPr bwMode="auto">
              <a:xfrm>
                <a:off x="2763472" y="3330950"/>
                <a:ext cx="65242" cy="127429"/>
              </a:xfrm>
              <a:custGeom>
                <a:avLst/>
                <a:gdLst>
                  <a:gd name="connsiteX0" fmla="*/ 0 w 65242"/>
                  <a:gd name="connsiteY0" fmla="*/ 0 h 127429"/>
                  <a:gd name="connsiteX1" fmla="*/ 65242 w 65242"/>
                  <a:gd name="connsiteY1" fmla="*/ 37668 h 127429"/>
                  <a:gd name="connsiteX2" fmla="*/ 65242 w 65242"/>
                  <a:gd name="connsiteY2" fmla="*/ 94808 h 127429"/>
                  <a:gd name="connsiteX3" fmla="*/ 32621 w 65242"/>
                  <a:gd name="connsiteY3" fmla="*/ 127429 h 127429"/>
                  <a:gd name="connsiteX4" fmla="*/ 0 w 65242"/>
                  <a:gd name="connsiteY4" fmla="*/ 94808 h 12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242" h="127429">
                    <a:moveTo>
                      <a:pt x="0" y="0"/>
                    </a:moveTo>
                    <a:lnTo>
                      <a:pt x="65242" y="37668"/>
                    </a:lnTo>
                    <a:lnTo>
                      <a:pt x="65242" y="94808"/>
                    </a:lnTo>
                    <a:cubicBezTo>
                      <a:pt x="65242" y="112824"/>
                      <a:pt x="50637" y="127429"/>
                      <a:pt x="32621" y="127429"/>
                    </a:cubicBezTo>
                    <a:cubicBezTo>
                      <a:pt x="14605" y="127429"/>
                      <a:pt x="0" y="112824"/>
                      <a:pt x="0" y="948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4F297EB7-CF5A-4C41-99A7-7444A5AFD71D}"/>
                  </a:ext>
                </a:extLst>
              </p:cNvPr>
              <p:cNvSpPr/>
              <p:nvPr/>
            </p:nvSpPr>
            <p:spPr bwMode="auto">
              <a:xfrm>
                <a:off x="2939492" y="3338058"/>
                <a:ext cx="65242" cy="120320"/>
              </a:xfrm>
              <a:custGeom>
                <a:avLst/>
                <a:gdLst>
                  <a:gd name="connsiteX0" fmla="*/ 65242 w 65242"/>
                  <a:gd name="connsiteY0" fmla="*/ 0 h 120320"/>
                  <a:gd name="connsiteX1" fmla="*/ 65242 w 65242"/>
                  <a:gd name="connsiteY1" fmla="*/ 87699 h 120320"/>
                  <a:gd name="connsiteX2" fmla="*/ 32621 w 65242"/>
                  <a:gd name="connsiteY2" fmla="*/ 120320 h 120320"/>
                  <a:gd name="connsiteX3" fmla="*/ 0 w 65242"/>
                  <a:gd name="connsiteY3" fmla="*/ 87699 h 120320"/>
                  <a:gd name="connsiteX4" fmla="*/ 0 w 65242"/>
                  <a:gd name="connsiteY4" fmla="*/ 37668 h 1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242" h="120320">
                    <a:moveTo>
                      <a:pt x="65242" y="0"/>
                    </a:moveTo>
                    <a:lnTo>
                      <a:pt x="65242" y="87699"/>
                    </a:lnTo>
                    <a:cubicBezTo>
                      <a:pt x="65242" y="105715"/>
                      <a:pt x="50637" y="120320"/>
                      <a:pt x="32621" y="120320"/>
                    </a:cubicBezTo>
                    <a:cubicBezTo>
                      <a:pt x="14605" y="120320"/>
                      <a:pt x="0" y="105715"/>
                      <a:pt x="0" y="87699"/>
                    </a:cubicBezTo>
                    <a:lnTo>
                      <a:pt x="0" y="3766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5" name="四角形: 角を丸くする 1224">
                <a:extLst>
                  <a:ext uri="{FF2B5EF4-FFF2-40B4-BE49-F238E27FC236}">
                    <a16:creationId xmlns:a16="http://schemas.microsoft.com/office/drawing/2014/main" id="{AE23ACC9-4FC8-42D7-AE9B-717B1855646C}"/>
                  </a:ext>
                </a:extLst>
              </p:cNvPr>
              <p:cNvSpPr/>
              <p:nvPr/>
            </p:nvSpPr>
            <p:spPr bwMode="auto">
              <a:xfrm>
                <a:off x="2440968" y="3795815"/>
                <a:ext cx="71067" cy="15289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6" name="四角形: 角を丸くする 1225">
                <a:extLst>
                  <a:ext uri="{FF2B5EF4-FFF2-40B4-BE49-F238E27FC236}">
                    <a16:creationId xmlns:a16="http://schemas.microsoft.com/office/drawing/2014/main" id="{31927BA2-D2F3-49BC-994D-F53C6335FBBB}"/>
                  </a:ext>
                </a:extLst>
              </p:cNvPr>
              <p:cNvSpPr/>
              <p:nvPr/>
            </p:nvSpPr>
            <p:spPr bwMode="auto">
              <a:xfrm>
                <a:off x="2559042" y="3795815"/>
                <a:ext cx="71067" cy="15289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29E2DD90-6764-4AEF-89E4-F01466E89199}"/>
                  </a:ext>
                </a:extLst>
              </p:cNvPr>
              <p:cNvSpPr/>
              <p:nvPr/>
            </p:nvSpPr>
            <p:spPr bwMode="auto">
              <a:xfrm rot="18900000">
                <a:off x="2615966" y="3600900"/>
                <a:ext cx="208481" cy="297707"/>
              </a:xfrm>
              <a:custGeom>
                <a:avLst/>
                <a:gdLst>
                  <a:gd name="connsiteX0" fmla="*/ 208481 w 208481"/>
                  <a:gd name="connsiteY0" fmla="*/ 0 h 297707"/>
                  <a:gd name="connsiteX1" fmla="*/ 104241 w 208481"/>
                  <a:gd name="connsiteY1" fmla="*/ 208481 h 297707"/>
                  <a:gd name="connsiteX2" fmla="*/ 104844 w 208481"/>
                  <a:gd name="connsiteY2" fmla="*/ 213630 h 297707"/>
                  <a:gd name="connsiteX3" fmla="*/ 20767 w 208481"/>
                  <a:gd name="connsiteY3" fmla="*/ 297707 h 297707"/>
                  <a:gd name="connsiteX4" fmla="*/ 16384 w 208481"/>
                  <a:gd name="connsiteY4" fmla="*/ 289631 h 297707"/>
                  <a:gd name="connsiteX5" fmla="*/ 0 w 208481"/>
                  <a:gd name="connsiteY5" fmla="*/ 208481 h 297707"/>
                  <a:gd name="connsiteX6" fmla="*/ 208481 w 208481"/>
                  <a:gd name="connsiteY6" fmla="*/ 0 h 29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81" h="297707">
                    <a:moveTo>
                      <a:pt x="208481" y="0"/>
                    </a:moveTo>
                    <a:cubicBezTo>
                      <a:pt x="142860" y="49216"/>
                      <a:pt x="104241" y="126455"/>
                      <a:pt x="104241" y="208481"/>
                    </a:cubicBezTo>
                    <a:lnTo>
                      <a:pt x="104844" y="213630"/>
                    </a:lnTo>
                    <a:lnTo>
                      <a:pt x="20767" y="297707"/>
                    </a:lnTo>
                    <a:lnTo>
                      <a:pt x="16384" y="289631"/>
                    </a:lnTo>
                    <a:cubicBezTo>
                      <a:pt x="5834" y="264689"/>
                      <a:pt x="0" y="237266"/>
                      <a:pt x="0" y="208481"/>
                    </a:cubicBezTo>
                    <a:cubicBezTo>
                      <a:pt x="0" y="93340"/>
                      <a:pt x="93340" y="0"/>
                      <a:pt x="208481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C9FC1DE7-6968-4723-AEEF-5285683E7E77}"/>
                  </a:ext>
                </a:extLst>
              </p:cNvPr>
              <p:cNvSpPr/>
              <p:nvPr/>
            </p:nvSpPr>
            <p:spPr bwMode="auto">
              <a:xfrm rot="2700000">
                <a:off x="2857159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8494DF01-732A-4E04-ACD6-6EFD95451828}"/>
                  </a:ext>
                </a:extLst>
              </p:cNvPr>
              <p:cNvSpPr/>
              <p:nvPr/>
            </p:nvSpPr>
            <p:spPr bwMode="auto">
              <a:xfrm rot="18900000">
                <a:off x="3790484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B276B02E-2B63-475A-8A80-0C54CF0495F2}"/>
                  </a:ext>
                </a:extLst>
              </p:cNvPr>
              <p:cNvSpPr/>
              <p:nvPr/>
            </p:nvSpPr>
            <p:spPr bwMode="auto">
              <a:xfrm rot="2700000">
                <a:off x="2636642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31" name="月 1230">
                <a:extLst>
                  <a:ext uri="{FF2B5EF4-FFF2-40B4-BE49-F238E27FC236}">
                    <a16:creationId xmlns:a16="http://schemas.microsoft.com/office/drawing/2014/main" id="{B54164BD-6B63-4120-8C64-C24D7416E69F}"/>
                  </a:ext>
                </a:extLst>
              </p:cNvPr>
              <p:cNvSpPr/>
              <p:nvPr/>
            </p:nvSpPr>
            <p:spPr bwMode="auto">
              <a:xfrm rot="8100000">
                <a:off x="3725867" y="2985295"/>
                <a:ext cx="84052" cy="205852"/>
              </a:xfrm>
              <a:prstGeom prst="moon">
                <a:avLst>
                  <a:gd name="adj" fmla="val 7893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32" name="月 1231">
                <a:extLst>
                  <a:ext uri="{FF2B5EF4-FFF2-40B4-BE49-F238E27FC236}">
                    <a16:creationId xmlns:a16="http://schemas.microsoft.com/office/drawing/2014/main" id="{C7E1F16B-1EFA-42FE-8D35-F71A12AF22C1}"/>
                  </a:ext>
                </a:extLst>
              </p:cNvPr>
              <p:cNvSpPr/>
              <p:nvPr/>
            </p:nvSpPr>
            <p:spPr bwMode="auto">
              <a:xfrm rot="8100000">
                <a:off x="3640500" y="3045648"/>
                <a:ext cx="84052" cy="205852"/>
              </a:xfrm>
              <a:prstGeom prst="moon">
                <a:avLst>
                  <a:gd name="adj" fmla="val 7893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</p:grpSp>
        <p:grpSp>
          <p:nvGrpSpPr>
            <p:cNvPr id="1201" name="グループ化 1200">
              <a:extLst>
                <a:ext uri="{FF2B5EF4-FFF2-40B4-BE49-F238E27FC236}">
                  <a16:creationId xmlns:a16="http://schemas.microsoft.com/office/drawing/2014/main" id="{A97C33E2-D958-4D9F-A25E-1F1EDA8E8906}"/>
                </a:ext>
              </a:extLst>
            </p:cNvPr>
            <p:cNvGrpSpPr/>
            <p:nvPr/>
          </p:nvGrpSpPr>
          <p:grpSpPr>
            <a:xfrm>
              <a:off x="4921695" y="3430195"/>
              <a:ext cx="901003" cy="746434"/>
              <a:chOff x="2358426" y="2850910"/>
              <a:chExt cx="1710190" cy="1416803"/>
            </a:xfrm>
          </p:grpSpPr>
          <p:grpSp>
            <p:nvGrpSpPr>
              <p:cNvPr id="1202" name="グループ化 1201">
                <a:extLst>
                  <a:ext uri="{FF2B5EF4-FFF2-40B4-BE49-F238E27FC236}">
                    <a16:creationId xmlns:a16="http://schemas.microsoft.com/office/drawing/2014/main" id="{565C738D-0C2C-437F-AF2A-F55F65391DE1}"/>
                  </a:ext>
                </a:extLst>
              </p:cNvPr>
              <p:cNvGrpSpPr/>
              <p:nvPr/>
            </p:nvGrpSpPr>
            <p:grpSpPr>
              <a:xfrm>
                <a:off x="2358426" y="2850910"/>
                <a:ext cx="1710190" cy="1416803"/>
                <a:chOff x="2358426" y="2850910"/>
                <a:chExt cx="1710190" cy="1416803"/>
              </a:xfrm>
            </p:grpSpPr>
            <p:sp>
              <p:nvSpPr>
                <p:cNvPr id="1205" name="四角形: 角を丸くする 1204">
                  <a:extLst>
                    <a:ext uri="{FF2B5EF4-FFF2-40B4-BE49-F238E27FC236}">
                      <a16:creationId xmlns:a16="http://schemas.microsoft.com/office/drawing/2014/main" id="{16C75DC3-0B08-4E05-AE2F-06F2752868FB}"/>
                    </a:ext>
                  </a:extLst>
                </p:cNvPr>
                <p:cNvSpPr/>
                <p:nvPr/>
              </p:nvSpPr>
              <p:spPr bwMode="auto">
                <a:xfrm rot="20700000">
                  <a:off x="3713307" y="3345765"/>
                  <a:ext cx="355309" cy="8661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C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06" name="四角形: 角を丸くする 1205">
                  <a:extLst>
                    <a:ext uri="{FF2B5EF4-FFF2-40B4-BE49-F238E27FC236}">
                      <a16:creationId xmlns:a16="http://schemas.microsoft.com/office/drawing/2014/main" id="{F564AF70-1A5E-49AD-9A88-ED50572DE3B8}"/>
                    </a:ext>
                  </a:extLst>
                </p:cNvPr>
                <p:cNvSpPr/>
                <p:nvPr/>
              </p:nvSpPr>
              <p:spPr bwMode="auto">
                <a:xfrm rot="1800000">
                  <a:off x="2746822" y="2850910"/>
                  <a:ext cx="163784" cy="26963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07" name="四角形: 角を丸くする 1206">
                  <a:extLst>
                    <a:ext uri="{FF2B5EF4-FFF2-40B4-BE49-F238E27FC236}">
                      <a16:creationId xmlns:a16="http://schemas.microsoft.com/office/drawing/2014/main" id="{0F146DF1-9A56-43BA-9C13-968816E7F69E}"/>
                    </a:ext>
                  </a:extLst>
                </p:cNvPr>
                <p:cNvSpPr/>
                <p:nvPr/>
              </p:nvSpPr>
              <p:spPr bwMode="auto">
                <a:xfrm rot="18900000">
                  <a:off x="3412800" y="3772658"/>
                  <a:ext cx="114270" cy="495055"/>
                </a:xfrm>
                <a:prstGeom prst="roundRect">
                  <a:avLst>
                    <a:gd name="adj" fmla="val 2936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08" name="フリーフォーム: 図形 1207">
                  <a:extLst>
                    <a:ext uri="{FF2B5EF4-FFF2-40B4-BE49-F238E27FC236}">
                      <a16:creationId xmlns:a16="http://schemas.microsoft.com/office/drawing/2014/main" id="{350874B7-D57C-48BD-B18B-5A9029B905C9}"/>
                    </a:ext>
                  </a:extLst>
                </p:cNvPr>
                <p:cNvSpPr/>
                <p:nvPr/>
              </p:nvSpPr>
              <p:spPr bwMode="auto">
                <a:xfrm rot="18900000">
                  <a:off x="3569967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09" name="フリーフォーム: 図形 1208">
                  <a:extLst>
                    <a:ext uri="{FF2B5EF4-FFF2-40B4-BE49-F238E27FC236}">
                      <a16:creationId xmlns:a16="http://schemas.microsoft.com/office/drawing/2014/main" id="{910077FB-26F5-4FB8-A77B-CCAC2C01F0AD}"/>
                    </a:ext>
                  </a:extLst>
                </p:cNvPr>
                <p:cNvSpPr/>
                <p:nvPr/>
              </p:nvSpPr>
              <p:spPr bwMode="auto">
                <a:xfrm>
                  <a:off x="2358426" y="2857987"/>
                  <a:ext cx="1533554" cy="1363727"/>
                </a:xfrm>
                <a:custGeom>
                  <a:avLst/>
                  <a:gdLst>
                    <a:gd name="connsiteX0" fmla="*/ 756664 w 1533554"/>
                    <a:gd name="connsiteY0" fmla="*/ 620 h 1363727"/>
                    <a:gd name="connsiteX1" fmla="*/ 787488 w 1533554"/>
                    <a:gd name="connsiteY1" fmla="*/ 10985 h 1363727"/>
                    <a:gd name="connsiteX2" fmla="*/ 817462 w 1533554"/>
                    <a:gd name="connsiteY2" fmla="*/ 122851 h 1363727"/>
                    <a:gd name="connsiteX3" fmla="*/ 814641 w 1533554"/>
                    <a:gd name="connsiteY3" fmla="*/ 127738 h 1363727"/>
                    <a:gd name="connsiteX4" fmla="*/ 1357648 w 1533554"/>
                    <a:gd name="connsiteY4" fmla="*/ 127738 h 1363727"/>
                    <a:gd name="connsiteX5" fmla="*/ 1530171 w 1533554"/>
                    <a:gd name="connsiteY5" fmla="*/ 300261 h 1363727"/>
                    <a:gd name="connsiteX6" fmla="*/ 1530171 w 1533554"/>
                    <a:gd name="connsiteY6" fmla="*/ 990330 h 1363727"/>
                    <a:gd name="connsiteX7" fmla="*/ 1424802 w 1533554"/>
                    <a:gd name="connsiteY7" fmla="*/ 1149295 h 1363727"/>
                    <a:gd name="connsiteX8" fmla="*/ 1404102 w 1533554"/>
                    <a:gd name="connsiteY8" fmla="*/ 1153474 h 1363727"/>
                    <a:gd name="connsiteX9" fmla="*/ 1523726 w 1533554"/>
                    <a:gd name="connsiteY9" fmla="*/ 1273098 h 1363727"/>
                    <a:gd name="connsiteX10" fmla="*/ 1523726 w 1533554"/>
                    <a:gd name="connsiteY10" fmla="*/ 1320555 h 1363727"/>
                    <a:gd name="connsiteX11" fmla="*/ 1490381 w 1533554"/>
                    <a:gd name="connsiteY11" fmla="*/ 1353899 h 1363727"/>
                    <a:gd name="connsiteX12" fmla="*/ 1442925 w 1533554"/>
                    <a:gd name="connsiteY12" fmla="*/ 1353899 h 1363727"/>
                    <a:gd name="connsiteX13" fmla="*/ 1251879 w 1533554"/>
                    <a:gd name="connsiteY13" fmla="*/ 1162853 h 1363727"/>
                    <a:gd name="connsiteX14" fmla="*/ 793181 w 1533554"/>
                    <a:gd name="connsiteY14" fmla="*/ 1162853 h 1363727"/>
                    <a:gd name="connsiteX15" fmla="*/ 602135 w 1533554"/>
                    <a:gd name="connsiteY15" fmla="*/ 1353899 h 1363727"/>
                    <a:gd name="connsiteX16" fmla="*/ 554678 w 1533554"/>
                    <a:gd name="connsiteY16" fmla="*/ 1353899 h 1363727"/>
                    <a:gd name="connsiteX17" fmla="*/ 521334 w 1533554"/>
                    <a:gd name="connsiteY17" fmla="*/ 1320555 h 1363727"/>
                    <a:gd name="connsiteX18" fmla="*/ 521334 w 1533554"/>
                    <a:gd name="connsiteY18" fmla="*/ 1273098 h 1363727"/>
                    <a:gd name="connsiteX19" fmla="*/ 631579 w 1533554"/>
                    <a:gd name="connsiteY19" fmla="*/ 1162853 h 1363727"/>
                    <a:gd name="connsiteX20" fmla="*/ 574702 w 1533554"/>
                    <a:gd name="connsiteY20" fmla="*/ 1162853 h 1363727"/>
                    <a:gd name="connsiteX21" fmla="*/ 572665 w 1533554"/>
                    <a:gd name="connsiteY21" fmla="*/ 1162853 h 1363727"/>
                    <a:gd name="connsiteX22" fmla="*/ 381619 w 1533554"/>
                    <a:gd name="connsiteY22" fmla="*/ 1353899 h 1363727"/>
                    <a:gd name="connsiteX23" fmla="*/ 334162 w 1533554"/>
                    <a:gd name="connsiteY23" fmla="*/ 1353899 h 1363727"/>
                    <a:gd name="connsiteX24" fmla="*/ 300818 w 1533554"/>
                    <a:gd name="connsiteY24" fmla="*/ 1320555 h 1363727"/>
                    <a:gd name="connsiteX25" fmla="*/ 300818 w 1533554"/>
                    <a:gd name="connsiteY25" fmla="*/ 1273098 h 1363727"/>
                    <a:gd name="connsiteX26" fmla="*/ 411063 w 1533554"/>
                    <a:gd name="connsiteY26" fmla="*/ 1162853 h 1363727"/>
                    <a:gd name="connsiteX27" fmla="*/ 145378 w 1533554"/>
                    <a:gd name="connsiteY27" fmla="*/ 1162853 h 1363727"/>
                    <a:gd name="connsiteX28" fmla="*/ 0 w 1533554"/>
                    <a:gd name="connsiteY28" fmla="*/ 1017475 h 1363727"/>
                    <a:gd name="connsiteX29" fmla="*/ 0 w 1533554"/>
                    <a:gd name="connsiteY29" fmla="*/ 813176 h 1363727"/>
                    <a:gd name="connsiteX30" fmla="*/ 145378 w 1533554"/>
                    <a:gd name="connsiteY30" fmla="*/ 667798 h 1363727"/>
                    <a:gd name="connsiteX31" fmla="*/ 270031 w 1533554"/>
                    <a:gd name="connsiteY31" fmla="*/ 667798 h 1363727"/>
                    <a:gd name="connsiteX32" fmla="*/ 270031 w 1533554"/>
                    <a:gd name="connsiteY32" fmla="*/ 300261 h 1363727"/>
                    <a:gd name="connsiteX33" fmla="*/ 442554 w 1533554"/>
                    <a:gd name="connsiteY33" fmla="*/ 127738 h 1363727"/>
                    <a:gd name="connsiteX34" fmla="*/ 625519 w 1533554"/>
                    <a:gd name="connsiteY34" fmla="*/ 127738 h 1363727"/>
                    <a:gd name="connsiteX35" fmla="*/ 675621 w 1533554"/>
                    <a:gd name="connsiteY35" fmla="*/ 40959 h 1363727"/>
                    <a:gd name="connsiteX36" fmla="*/ 756664 w 1533554"/>
                    <a:gd name="connsiteY36" fmla="*/ 620 h 1363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533554" h="1363727">
                      <a:moveTo>
                        <a:pt x="756664" y="620"/>
                      </a:moveTo>
                      <a:cubicBezTo>
                        <a:pt x="767221" y="1930"/>
                        <a:pt x="777696" y="5331"/>
                        <a:pt x="787488" y="10985"/>
                      </a:cubicBezTo>
                      <a:cubicBezTo>
                        <a:pt x="826656" y="33599"/>
                        <a:pt x="840076" y="83683"/>
                        <a:pt x="817462" y="122851"/>
                      </a:cubicBezTo>
                      <a:lnTo>
                        <a:pt x="814641" y="127738"/>
                      </a:lnTo>
                      <a:lnTo>
                        <a:pt x="1357648" y="127738"/>
                      </a:lnTo>
                      <a:cubicBezTo>
                        <a:pt x="1452930" y="127738"/>
                        <a:pt x="1530171" y="204979"/>
                        <a:pt x="1530171" y="300261"/>
                      </a:cubicBezTo>
                      <a:lnTo>
                        <a:pt x="1530171" y="990330"/>
                      </a:lnTo>
                      <a:cubicBezTo>
                        <a:pt x="1530171" y="1061792"/>
                        <a:pt x="1486723" y="1123105"/>
                        <a:pt x="1424802" y="1149295"/>
                      </a:cubicBezTo>
                      <a:lnTo>
                        <a:pt x="1404102" y="1153474"/>
                      </a:lnTo>
                      <a:lnTo>
                        <a:pt x="1523726" y="1273098"/>
                      </a:lnTo>
                      <a:cubicBezTo>
                        <a:pt x="1536830" y="1286203"/>
                        <a:pt x="1536830" y="1307450"/>
                        <a:pt x="1523726" y="1320555"/>
                      </a:cubicBezTo>
                      <a:lnTo>
                        <a:pt x="1490381" y="1353899"/>
                      </a:lnTo>
                      <a:cubicBezTo>
                        <a:pt x="1477277" y="1367004"/>
                        <a:pt x="1456029" y="1367004"/>
                        <a:pt x="1442925" y="1353899"/>
                      </a:cubicBezTo>
                      <a:lnTo>
                        <a:pt x="1251879" y="1162853"/>
                      </a:lnTo>
                      <a:lnTo>
                        <a:pt x="793181" y="1162853"/>
                      </a:lnTo>
                      <a:lnTo>
                        <a:pt x="602135" y="1353899"/>
                      </a:lnTo>
                      <a:cubicBezTo>
                        <a:pt x="589030" y="1367004"/>
                        <a:pt x="567783" y="1367004"/>
                        <a:pt x="554678" y="1353899"/>
                      </a:cubicBezTo>
                      <a:lnTo>
                        <a:pt x="521334" y="1320555"/>
                      </a:lnTo>
                      <a:cubicBezTo>
                        <a:pt x="508229" y="1307450"/>
                        <a:pt x="508229" y="1286203"/>
                        <a:pt x="521334" y="1273098"/>
                      </a:cubicBezTo>
                      <a:lnTo>
                        <a:pt x="631579" y="1162853"/>
                      </a:lnTo>
                      <a:lnTo>
                        <a:pt x="574702" y="1162853"/>
                      </a:lnTo>
                      <a:lnTo>
                        <a:pt x="572665" y="1162853"/>
                      </a:lnTo>
                      <a:lnTo>
                        <a:pt x="381619" y="1353899"/>
                      </a:lnTo>
                      <a:cubicBezTo>
                        <a:pt x="368514" y="1367004"/>
                        <a:pt x="347267" y="1367004"/>
                        <a:pt x="334162" y="1353899"/>
                      </a:cubicBezTo>
                      <a:lnTo>
                        <a:pt x="300818" y="1320555"/>
                      </a:lnTo>
                      <a:cubicBezTo>
                        <a:pt x="287713" y="1307450"/>
                        <a:pt x="287713" y="1286203"/>
                        <a:pt x="300818" y="1273098"/>
                      </a:cubicBezTo>
                      <a:lnTo>
                        <a:pt x="411063" y="1162853"/>
                      </a:lnTo>
                      <a:lnTo>
                        <a:pt x="145378" y="1162853"/>
                      </a:lnTo>
                      <a:cubicBezTo>
                        <a:pt x="65088" y="1162853"/>
                        <a:pt x="0" y="1097765"/>
                        <a:pt x="0" y="1017475"/>
                      </a:cubicBezTo>
                      <a:lnTo>
                        <a:pt x="0" y="813176"/>
                      </a:lnTo>
                      <a:cubicBezTo>
                        <a:pt x="0" y="732886"/>
                        <a:pt x="65088" y="667798"/>
                        <a:pt x="145378" y="667798"/>
                      </a:cubicBezTo>
                      <a:lnTo>
                        <a:pt x="270031" y="667798"/>
                      </a:lnTo>
                      <a:lnTo>
                        <a:pt x="270031" y="300261"/>
                      </a:lnTo>
                      <a:cubicBezTo>
                        <a:pt x="270031" y="204979"/>
                        <a:pt x="347272" y="127738"/>
                        <a:pt x="442554" y="127738"/>
                      </a:cubicBezTo>
                      <a:lnTo>
                        <a:pt x="625519" y="127738"/>
                      </a:lnTo>
                      <a:lnTo>
                        <a:pt x="675621" y="40959"/>
                      </a:lnTo>
                      <a:cubicBezTo>
                        <a:pt x="692582" y="11583"/>
                        <a:pt x="724994" y="-3310"/>
                        <a:pt x="756664" y="62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0" name="四角形: 角を丸くする 1209">
                  <a:extLst>
                    <a:ext uri="{FF2B5EF4-FFF2-40B4-BE49-F238E27FC236}">
                      <a16:creationId xmlns:a16="http://schemas.microsoft.com/office/drawing/2014/main" id="{97715F86-A9FE-4E25-8F2B-9184B1B44A3B}"/>
                    </a:ext>
                  </a:extLst>
                </p:cNvPr>
                <p:cNvSpPr/>
                <p:nvPr/>
              </p:nvSpPr>
              <p:spPr bwMode="auto">
                <a:xfrm>
                  <a:off x="2440968" y="3857625"/>
                  <a:ext cx="71067" cy="9108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1" name="四角形: 角を丸くする 1210">
                  <a:extLst>
                    <a:ext uri="{FF2B5EF4-FFF2-40B4-BE49-F238E27FC236}">
                      <a16:creationId xmlns:a16="http://schemas.microsoft.com/office/drawing/2014/main" id="{2982BC95-3458-4C34-A30B-08A4848E8D81}"/>
                    </a:ext>
                  </a:extLst>
                </p:cNvPr>
                <p:cNvSpPr/>
                <p:nvPr/>
              </p:nvSpPr>
              <p:spPr bwMode="auto">
                <a:xfrm>
                  <a:off x="2559042" y="3857625"/>
                  <a:ext cx="71067" cy="9108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2" name="フリーフォーム: 図形 1211">
                  <a:extLst>
                    <a:ext uri="{FF2B5EF4-FFF2-40B4-BE49-F238E27FC236}">
                      <a16:creationId xmlns:a16="http://schemas.microsoft.com/office/drawing/2014/main" id="{B29C7158-6EC7-4D66-B0AC-F3B038D02118}"/>
                    </a:ext>
                  </a:extLst>
                </p:cNvPr>
                <p:cNvSpPr/>
                <p:nvPr/>
              </p:nvSpPr>
              <p:spPr bwMode="auto">
                <a:xfrm rot="2700000">
                  <a:off x="2857159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3" name="フリーフォーム: 図形 1212">
                  <a:extLst>
                    <a:ext uri="{FF2B5EF4-FFF2-40B4-BE49-F238E27FC236}">
                      <a16:creationId xmlns:a16="http://schemas.microsoft.com/office/drawing/2014/main" id="{CE6D71F7-4B60-4F1E-92FD-417A11C700DA}"/>
                    </a:ext>
                  </a:extLst>
                </p:cNvPr>
                <p:cNvSpPr/>
                <p:nvPr/>
              </p:nvSpPr>
              <p:spPr bwMode="auto">
                <a:xfrm rot="18900000">
                  <a:off x="3790484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4" name="フリーフォーム: 図形 1213">
                  <a:extLst>
                    <a:ext uri="{FF2B5EF4-FFF2-40B4-BE49-F238E27FC236}">
                      <a16:creationId xmlns:a16="http://schemas.microsoft.com/office/drawing/2014/main" id="{195EFF2A-BDDF-46DF-B8BC-FD5E4DB0D3F0}"/>
                    </a:ext>
                  </a:extLst>
                </p:cNvPr>
                <p:cNvSpPr/>
                <p:nvPr/>
              </p:nvSpPr>
              <p:spPr bwMode="auto">
                <a:xfrm rot="2700000">
                  <a:off x="2636642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5" name="月 1214">
                  <a:extLst>
                    <a:ext uri="{FF2B5EF4-FFF2-40B4-BE49-F238E27FC236}">
                      <a16:creationId xmlns:a16="http://schemas.microsoft.com/office/drawing/2014/main" id="{C45B1296-C44F-49B0-9D2D-EE8821C5622F}"/>
                    </a:ext>
                  </a:extLst>
                </p:cNvPr>
                <p:cNvSpPr/>
                <p:nvPr/>
              </p:nvSpPr>
              <p:spPr bwMode="auto">
                <a:xfrm rot="8100000">
                  <a:off x="3725867" y="2985295"/>
                  <a:ext cx="84052" cy="205852"/>
                </a:xfrm>
                <a:prstGeom prst="moon">
                  <a:avLst>
                    <a:gd name="adj" fmla="val 7893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1216" name="月 1215">
                  <a:extLst>
                    <a:ext uri="{FF2B5EF4-FFF2-40B4-BE49-F238E27FC236}">
                      <a16:creationId xmlns:a16="http://schemas.microsoft.com/office/drawing/2014/main" id="{44D73ACB-F8EC-4DAC-A6EB-57EA6F2C0D64}"/>
                    </a:ext>
                  </a:extLst>
                </p:cNvPr>
                <p:cNvSpPr/>
                <p:nvPr/>
              </p:nvSpPr>
              <p:spPr bwMode="auto">
                <a:xfrm rot="8100000">
                  <a:off x="3640500" y="3045648"/>
                  <a:ext cx="84052" cy="205852"/>
                </a:xfrm>
                <a:prstGeom prst="moon">
                  <a:avLst>
                    <a:gd name="adj" fmla="val 7893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</p:grpSp>
          <p:sp>
            <p:nvSpPr>
              <p:cNvPr id="1203" name="フリーフォーム: 図形 1202">
                <a:extLst>
                  <a:ext uri="{FF2B5EF4-FFF2-40B4-BE49-F238E27FC236}">
                    <a16:creationId xmlns:a16="http://schemas.microsoft.com/office/drawing/2014/main" id="{5D16417C-2316-4DCC-BDBC-0858BE85362E}"/>
                  </a:ext>
                </a:extLst>
              </p:cNvPr>
              <p:cNvSpPr/>
              <p:nvPr/>
            </p:nvSpPr>
            <p:spPr bwMode="auto">
              <a:xfrm>
                <a:off x="2755790" y="3369524"/>
                <a:ext cx="65242" cy="54786"/>
              </a:xfrm>
              <a:custGeom>
                <a:avLst/>
                <a:gdLst>
                  <a:gd name="connsiteX0" fmla="*/ 32621 w 65242"/>
                  <a:gd name="connsiteY0" fmla="*/ 0 h 54786"/>
                  <a:gd name="connsiteX1" fmla="*/ 65242 w 65242"/>
                  <a:gd name="connsiteY1" fmla="*/ 32621 h 54786"/>
                  <a:gd name="connsiteX2" fmla="*/ 65242 w 65242"/>
                  <a:gd name="connsiteY2" fmla="*/ 54786 h 54786"/>
                  <a:gd name="connsiteX3" fmla="*/ 32621 w 65242"/>
                  <a:gd name="connsiteY3" fmla="*/ 41274 h 54786"/>
                  <a:gd name="connsiteX4" fmla="*/ 0 w 65242"/>
                  <a:gd name="connsiteY4" fmla="*/ 54786 h 54786"/>
                  <a:gd name="connsiteX5" fmla="*/ 0 w 65242"/>
                  <a:gd name="connsiteY5" fmla="*/ 32621 h 54786"/>
                  <a:gd name="connsiteX6" fmla="*/ 32621 w 65242"/>
                  <a:gd name="connsiteY6" fmla="*/ 0 h 5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242" h="54786">
                    <a:moveTo>
                      <a:pt x="32621" y="0"/>
                    </a:moveTo>
                    <a:cubicBezTo>
                      <a:pt x="50637" y="0"/>
                      <a:pt x="65242" y="14605"/>
                      <a:pt x="65242" y="32621"/>
                    </a:cubicBezTo>
                    <a:lnTo>
                      <a:pt x="65242" y="54786"/>
                    </a:lnTo>
                    <a:lnTo>
                      <a:pt x="32621" y="41274"/>
                    </a:lnTo>
                    <a:lnTo>
                      <a:pt x="0" y="54786"/>
                    </a:lnTo>
                    <a:lnTo>
                      <a:pt x="0" y="32621"/>
                    </a:lnTo>
                    <a:cubicBezTo>
                      <a:pt x="0" y="14605"/>
                      <a:pt x="14605" y="0"/>
                      <a:pt x="326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1204" name="フリーフォーム: 図形 1203">
                <a:extLst>
                  <a:ext uri="{FF2B5EF4-FFF2-40B4-BE49-F238E27FC236}">
                    <a16:creationId xmlns:a16="http://schemas.microsoft.com/office/drawing/2014/main" id="{3C0082B7-9AF1-4540-B23C-10960C12848F}"/>
                  </a:ext>
                </a:extLst>
              </p:cNvPr>
              <p:cNvSpPr/>
              <p:nvPr/>
            </p:nvSpPr>
            <p:spPr bwMode="auto">
              <a:xfrm>
                <a:off x="2931810" y="3369524"/>
                <a:ext cx="65242" cy="54786"/>
              </a:xfrm>
              <a:custGeom>
                <a:avLst/>
                <a:gdLst>
                  <a:gd name="connsiteX0" fmla="*/ 32621 w 65242"/>
                  <a:gd name="connsiteY0" fmla="*/ 0 h 54786"/>
                  <a:gd name="connsiteX1" fmla="*/ 65242 w 65242"/>
                  <a:gd name="connsiteY1" fmla="*/ 32621 h 54786"/>
                  <a:gd name="connsiteX2" fmla="*/ 65242 w 65242"/>
                  <a:gd name="connsiteY2" fmla="*/ 54786 h 54786"/>
                  <a:gd name="connsiteX3" fmla="*/ 32621 w 65242"/>
                  <a:gd name="connsiteY3" fmla="*/ 41274 h 54786"/>
                  <a:gd name="connsiteX4" fmla="*/ 0 w 65242"/>
                  <a:gd name="connsiteY4" fmla="*/ 54786 h 54786"/>
                  <a:gd name="connsiteX5" fmla="*/ 0 w 65242"/>
                  <a:gd name="connsiteY5" fmla="*/ 32621 h 54786"/>
                  <a:gd name="connsiteX6" fmla="*/ 32621 w 65242"/>
                  <a:gd name="connsiteY6" fmla="*/ 0 h 5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242" h="54786">
                    <a:moveTo>
                      <a:pt x="32621" y="0"/>
                    </a:moveTo>
                    <a:cubicBezTo>
                      <a:pt x="50637" y="0"/>
                      <a:pt x="65242" y="14605"/>
                      <a:pt x="65242" y="32621"/>
                    </a:cubicBezTo>
                    <a:lnTo>
                      <a:pt x="65242" y="54786"/>
                    </a:lnTo>
                    <a:lnTo>
                      <a:pt x="32621" y="41274"/>
                    </a:lnTo>
                    <a:lnTo>
                      <a:pt x="0" y="54786"/>
                    </a:lnTo>
                    <a:lnTo>
                      <a:pt x="0" y="32621"/>
                    </a:lnTo>
                    <a:cubicBezTo>
                      <a:pt x="0" y="14605"/>
                      <a:pt x="14605" y="0"/>
                      <a:pt x="326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</p:grpSp>
      </p:grpSp>
      <p:sp>
        <p:nvSpPr>
          <p:cNvPr id="1233" name="テキスト ボックス 1232">
            <a:extLst>
              <a:ext uri="{FF2B5EF4-FFF2-40B4-BE49-F238E27FC236}">
                <a16:creationId xmlns:a16="http://schemas.microsoft.com/office/drawing/2014/main" id="{00625368-BBC9-4475-8475-87A8F9781989}"/>
              </a:ext>
            </a:extLst>
          </p:cNvPr>
          <p:cNvSpPr txBox="1"/>
          <p:nvPr/>
        </p:nvSpPr>
        <p:spPr>
          <a:xfrm rot="20700000">
            <a:off x="913034" y="5177937"/>
            <a:ext cx="108234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0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イノシシ多い？</a:t>
            </a:r>
            <a:endParaRPr kumimoji="1" lang="ja-JP" altLang="en-US" sz="10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234" name="テキスト ボックス 1233">
            <a:extLst>
              <a:ext uri="{FF2B5EF4-FFF2-40B4-BE49-F238E27FC236}">
                <a16:creationId xmlns:a16="http://schemas.microsoft.com/office/drawing/2014/main" id="{2902EB2A-5211-49F4-96E8-6A547DC613C8}"/>
              </a:ext>
            </a:extLst>
          </p:cNvPr>
          <p:cNvSpPr txBox="1"/>
          <p:nvPr/>
        </p:nvSpPr>
        <p:spPr>
          <a:xfrm rot="20700000">
            <a:off x="3831343" y="2538254"/>
            <a:ext cx="69762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0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世界遺産</a:t>
            </a:r>
            <a:endParaRPr kumimoji="1" lang="ja-JP" altLang="en-US" sz="10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1235" name="テキスト ボックス 1234">
            <a:extLst>
              <a:ext uri="{FF2B5EF4-FFF2-40B4-BE49-F238E27FC236}">
                <a16:creationId xmlns:a16="http://schemas.microsoft.com/office/drawing/2014/main" id="{9C2D3FE2-0FEB-404A-8D61-1A22E4E3B757}"/>
              </a:ext>
            </a:extLst>
          </p:cNvPr>
          <p:cNvSpPr txBox="1"/>
          <p:nvPr/>
        </p:nvSpPr>
        <p:spPr>
          <a:xfrm>
            <a:off x="3842265" y="3354500"/>
            <a:ext cx="121058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石見銀山</a:t>
            </a:r>
            <a:endParaRPr lang="en-US" altLang="ja-JP" sz="160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 algn="ctr"/>
            <a:r>
              <a:rPr kumimoji="1" lang="ja-JP" altLang="en-US" sz="160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（大田市）</a:t>
            </a:r>
          </a:p>
        </p:txBody>
      </p:sp>
    </p:spTree>
    <p:extLst>
      <p:ext uri="{BB962C8B-B14F-4D97-AF65-F5344CB8AC3E}">
        <p14:creationId xmlns:p14="http://schemas.microsoft.com/office/powerpoint/2010/main" val="40169925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テキスト ボックス 1174">
            <a:extLst>
              <a:ext uri="{FF2B5EF4-FFF2-40B4-BE49-F238E27FC236}">
                <a16:creationId xmlns:a16="http://schemas.microsoft.com/office/drawing/2014/main" id="{C726654D-334E-4F4C-B76B-5FBD88FFF83E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シジミ</a:t>
            </a:r>
          </a:p>
        </p:txBody>
      </p:sp>
      <p:sp>
        <p:nvSpPr>
          <p:cNvPr id="1176" name="テキスト ボックス 1175">
            <a:extLst>
              <a:ext uri="{FF2B5EF4-FFF2-40B4-BE49-F238E27FC236}">
                <a16:creationId xmlns:a16="http://schemas.microsoft.com/office/drawing/2014/main" id="{6AB1B2B7-73B4-4DDB-BC20-C89B836EDE74}"/>
              </a:ext>
            </a:extLst>
          </p:cNvPr>
          <p:cNvSpPr txBox="1"/>
          <p:nvPr/>
        </p:nvSpPr>
        <p:spPr>
          <a:xfrm>
            <a:off x="638175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イワシ</a:t>
            </a:r>
          </a:p>
        </p:txBody>
      </p:sp>
      <p:sp>
        <p:nvSpPr>
          <p:cNvPr id="1177" name="テキスト ボックス 1176">
            <a:extLst>
              <a:ext uri="{FF2B5EF4-FFF2-40B4-BE49-F238E27FC236}">
                <a16:creationId xmlns:a16="http://schemas.microsoft.com/office/drawing/2014/main" id="{7ABE2902-39FA-48AE-9F49-FBD4D78DD6CD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松葉ガニ</a:t>
            </a:r>
          </a:p>
        </p:txBody>
      </p:sp>
      <p:sp>
        <p:nvSpPr>
          <p:cNvPr id="1178" name="テキスト ボックス 1177">
            <a:extLst>
              <a:ext uri="{FF2B5EF4-FFF2-40B4-BE49-F238E27FC236}">
                <a16:creationId xmlns:a16="http://schemas.microsoft.com/office/drawing/2014/main" id="{066FA8DA-89E8-4DEB-ADCB-9C3287579E80}"/>
              </a:ext>
            </a:extLst>
          </p:cNvPr>
          <p:cNvSpPr txBox="1"/>
          <p:nvPr/>
        </p:nvSpPr>
        <p:spPr>
          <a:xfrm>
            <a:off x="358140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出雲そば</a:t>
            </a:r>
          </a:p>
        </p:txBody>
      </p:sp>
      <p:sp>
        <p:nvSpPr>
          <p:cNvPr id="1179" name="テキスト ボックス 1178">
            <a:extLst>
              <a:ext uri="{FF2B5EF4-FFF2-40B4-BE49-F238E27FC236}">
                <a16:creationId xmlns:a16="http://schemas.microsoft.com/office/drawing/2014/main" id="{63F2E613-5600-4FA9-8781-4D171810038D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出雲大社</a:t>
            </a:r>
          </a:p>
        </p:txBody>
      </p:sp>
      <p:sp>
        <p:nvSpPr>
          <p:cNvPr id="1180" name="テキスト ボックス 1179">
            <a:extLst>
              <a:ext uri="{FF2B5EF4-FFF2-40B4-BE49-F238E27FC236}">
                <a16:creationId xmlns:a16="http://schemas.microsoft.com/office/drawing/2014/main" id="{27C522C3-4CDD-4802-B480-7D71C3CD5BAF}"/>
              </a:ext>
            </a:extLst>
          </p:cNvPr>
          <p:cNvSpPr txBox="1"/>
          <p:nvPr/>
        </p:nvSpPr>
        <p:spPr>
          <a:xfrm>
            <a:off x="653415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松江城</a:t>
            </a:r>
          </a:p>
        </p:txBody>
      </p:sp>
      <p:sp>
        <p:nvSpPr>
          <p:cNvPr id="1181" name="テキスト ボックス 1180">
            <a:extLst>
              <a:ext uri="{FF2B5EF4-FFF2-40B4-BE49-F238E27FC236}">
                <a16:creationId xmlns:a16="http://schemas.microsoft.com/office/drawing/2014/main" id="{797FC8C2-B0FF-4240-83B4-B3617481A7BE}"/>
              </a:ext>
            </a:extLst>
          </p:cNvPr>
          <p:cNvSpPr txBox="1"/>
          <p:nvPr/>
        </p:nvSpPr>
        <p:spPr>
          <a:xfrm>
            <a:off x="276046" y="232912"/>
            <a:ext cx="32624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島根県と言えば・・・</a:t>
            </a:r>
          </a:p>
        </p:txBody>
      </p:sp>
      <p:grpSp>
        <p:nvGrpSpPr>
          <p:cNvPr id="1182" name="グループ化 1181">
            <a:extLst>
              <a:ext uri="{FF2B5EF4-FFF2-40B4-BE49-F238E27FC236}">
                <a16:creationId xmlns:a16="http://schemas.microsoft.com/office/drawing/2014/main" id="{FDE8A494-40C9-4590-9118-600555E0BA53}"/>
              </a:ext>
            </a:extLst>
          </p:cNvPr>
          <p:cNvGrpSpPr/>
          <p:nvPr/>
        </p:nvGrpSpPr>
        <p:grpSpPr>
          <a:xfrm>
            <a:off x="745812" y="1301406"/>
            <a:ext cx="2562286" cy="1824736"/>
            <a:chOff x="-1281143" y="1731030"/>
            <a:chExt cx="2562286" cy="1824736"/>
          </a:xfrm>
        </p:grpSpPr>
        <p:grpSp>
          <p:nvGrpSpPr>
            <p:cNvPr id="1183" name="グループ化 1182">
              <a:extLst>
                <a:ext uri="{FF2B5EF4-FFF2-40B4-BE49-F238E27FC236}">
                  <a16:creationId xmlns:a16="http://schemas.microsoft.com/office/drawing/2014/main" id="{2366AE0E-4B7C-40CC-8EE3-C9637C407EE8}"/>
                </a:ext>
              </a:extLst>
            </p:cNvPr>
            <p:cNvGrpSpPr/>
            <p:nvPr/>
          </p:nvGrpSpPr>
          <p:grpSpPr>
            <a:xfrm>
              <a:off x="-1281143" y="2019067"/>
              <a:ext cx="2562286" cy="1536699"/>
              <a:chOff x="746064" y="1894185"/>
              <a:chExt cx="2562286" cy="1536699"/>
            </a:xfrm>
          </p:grpSpPr>
          <p:grpSp>
            <p:nvGrpSpPr>
              <p:cNvPr id="1377" name="グループ化 1376">
                <a:extLst>
                  <a:ext uri="{FF2B5EF4-FFF2-40B4-BE49-F238E27FC236}">
                    <a16:creationId xmlns:a16="http://schemas.microsoft.com/office/drawing/2014/main" id="{5FC774C7-FFE7-43C6-843C-874113F47D29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380" name="フリーフォーム: 図形 1379">
                  <a:extLst>
                    <a:ext uri="{FF2B5EF4-FFF2-40B4-BE49-F238E27FC236}">
                      <a16:creationId xmlns:a16="http://schemas.microsoft.com/office/drawing/2014/main" id="{1CCD522F-085B-45FA-9083-DE58B919B5C0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381" name="楕円 1380">
                  <a:extLst>
                    <a:ext uri="{FF2B5EF4-FFF2-40B4-BE49-F238E27FC236}">
                      <a16:creationId xmlns:a16="http://schemas.microsoft.com/office/drawing/2014/main" id="{B657DAC5-08F7-4890-A3AF-489D01DD5B6D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378" name="楕円 1377">
                <a:extLst>
                  <a:ext uri="{FF2B5EF4-FFF2-40B4-BE49-F238E27FC236}">
                    <a16:creationId xmlns:a16="http://schemas.microsoft.com/office/drawing/2014/main" id="{3706A62E-EAC3-4A49-9DC9-2DB8EF18649F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79" name="フリーフォーム: 図形 1378">
                <a:extLst>
                  <a:ext uri="{FF2B5EF4-FFF2-40B4-BE49-F238E27FC236}">
                    <a16:creationId xmlns:a16="http://schemas.microsoft.com/office/drawing/2014/main" id="{CE5EF4AF-BC6A-4A27-BC18-115F083E21EF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184" name="グループ化 1183">
              <a:extLst>
                <a:ext uri="{FF2B5EF4-FFF2-40B4-BE49-F238E27FC236}">
                  <a16:creationId xmlns:a16="http://schemas.microsoft.com/office/drawing/2014/main" id="{B59A9C3D-E051-4775-8968-0E053056277A}"/>
                </a:ext>
              </a:extLst>
            </p:cNvPr>
            <p:cNvGrpSpPr/>
            <p:nvPr/>
          </p:nvGrpSpPr>
          <p:grpSpPr>
            <a:xfrm>
              <a:off x="-1185097" y="1731030"/>
              <a:ext cx="2223275" cy="1730434"/>
              <a:chOff x="-1273745" y="1895411"/>
              <a:chExt cx="1751630" cy="1363340"/>
            </a:xfrm>
          </p:grpSpPr>
          <p:grpSp>
            <p:nvGrpSpPr>
              <p:cNvPr id="1369" name="グループ化 1368">
                <a:extLst>
                  <a:ext uri="{FF2B5EF4-FFF2-40B4-BE49-F238E27FC236}">
                    <a16:creationId xmlns:a16="http://schemas.microsoft.com/office/drawing/2014/main" id="{98421D09-4948-4B29-87C2-9685E2417D8C}"/>
                  </a:ext>
                </a:extLst>
              </p:cNvPr>
              <p:cNvGrpSpPr/>
              <p:nvPr/>
            </p:nvGrpSpPr>
            <p:grpSpPr>
              <a:xfrm rot="11700000">
                <a:off x="-1273745" y="2472864"/>
                <a:ext cx="800778" cy="785887"/>
                <a:chOff x="5476166" y="1866122"/>
                <a:chExt cx="2684120" cy="2634209"/>
              </a:xfrm>
              <a:solidFill>
                <a:srgbClr val="00B050"/>
              </a:solidFill>
            </p:grpSpPr>
            <p:sp>
              <p:nvSpPr>
                <p:cNvPr id="1374" name="円/楕円 1">
                  <a:extLst>
                    <a:ext uri="{FF2B5EF4-FFF2-40B4-BE49-F238E27FC236}">
                      <a16:creationId xmlns:a16="http://schemas.microsoft.com/office/drawing/2014/main" id="{30DA88FC-CFA0-4D57-A1C8-D8681C690D72}"/>
                    </a:ext>
                  </a:extLst>
                </p:cNvPr>
                <p:cNvSpPr/>
                <p:nvPr/>
              </p:nvSpPr>
              <p:spPr bwMode="auto">
                <a:xfrm rot="5400000">
                  <a:off x="6662026" y="3002071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5" name="円/楕円 1">
                  <a:extLst>
                    <a:ext uri="{FF2B5EF4-FFF2-40B4-BE49-F238E27FC236}">
                      <a16:creationId xmlns:a16="http://schemas.microsoft.com/office/drawing/2014/main" id="{01A2D532-B648-48EF-BAEB-95CE36B5AF63}"/>
                    </a:ext>
                  </a:extLst>
                </p:cNvPr>
                <p:cNvSpPr/>
                <p:nvPr/>
              </p:nvSpPr>
              <p:spPr bwMode="auto">
                <a:xfrm rot="3600000">
                  <a:off x="6491552" y="2403177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6" name="円/楕円 1">
                  <a:extLst>
                    <a:ext uri="{FF2B5EF4-FFF2-40B4-BE49-F238E27FC236}">
                      <a16:creationId xmlns:a16="http://schemas.microsoft.com/office/drawing/2014/main" id="{E396B5E6-9EDB-4E4A-A550-232BDCE21793}"/>
                    </a:ext>
                  </a:extLst>
                </p:cNvPr>
                <p:cNvSpPr/>
                <p:nvPr/>
              </p:nvSpPr>
              <p:spPr bwMode="auto">
                <a:xfrm rot="900000">
                  <a:off x="5777259" y="1866122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1370" name="グループ化 1369">
                <a:extLst>
                  <a:ext uri="{FF2B5EF4-FFF2-40B4-BE49-F238E27FC236}">
                    <a16:creationId xmlns:a16="http://schemas.microsoft.com/office/drawing/2014/main" id="{BC05B9DB-3CEE-4D5F-9C03-C2AD96C362E8}"/>
                  </a:ext>
                </a:extLst>
              </p:cNvPr>
              <p:cNvGrpSpPr/>
              <p:nvPr/>
            </p:nvGrpSpPr>
            <p:grpSpPr>
              <a:xfrm>
                <a:off x="-322893" y="1895411"/>
                <a:ext cx="800778" cy="785887"/>
                <a:chOff x="5476166" y="1866122"/>
                <a:chExt cx="2684120" cy="2634209"/>
              </a:xfrm>
              <a:solidFill>
                <a:srgbClr val="00B050"/>
              </a:solidFill>
            </p:grpSpPr>
            <p:sp>
              <p:nvSpPr>
                <p:cNvPr id="1371" name="円/楕円 1">
                  <a:extLst>
                    <a:ext uri="{FF2B5EF4-FFF2-40B4-BE49-F238E27FC236}">
                      <a16:creationId xmlns:a16="http://schemas.microsoft.com/office/drawing/2014/main" id="{7C22DFB4-9D7A-489E-97E2-63F5B596835A}"/>
                    </a:ext>
                  </a:extLst>
                </p:cNvPr>
                <p:cNvSpPr/>
                <p:nvPr/>
              </p:nvSpPr>
              <p:spPr bwMode="auto">
                <a:xfrm rot="5400000">
                  <a:off x="6662026" y="3002071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2" name="円/楕円 1">
                  <a:extLst>
                    <a:ext uri="{FF2B5EF4-FFF2-40B4-BE49-F238E27FC236}">
                      <a16:creationId xmlns:a16="http://schemas.microsoft.com/office/drawing/2014/main" id="{3AE81372-0D10-4CFD-AE5F-4B2DE000DA15}"/>
                    </a:ext>
                  </a:extLst>
                </p:cNvPr>
                <p:cNvSpPr/>
                <p:nvPr/>
              </p:nvSpPr>
              <p:spPr bwMode="auto">
                <a:xfrm rot="3600000">
                  <a:off x="6491552" y="2403177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373" name="円/楕円 1">
                  <a:extLst>
                    <a:ext uri="{FF2B5EF4-FFF2-40B4-BE49-F238E27FC236}">
                      <a16:creationId xmlns:a16="http://schemas.microsoft.com/office/drawing/2014/main" id="{35851B1E-EF33-4027-93E6-C4106C3426CB}"/>
                    </a:ext>
                  </a:extLst>
                </p:cNvPr>
                <p:cNvSpPr/>
                <p:nvPr/>
              </p:nvSpPr>
              <p:spPr bwMode="auto">
                <a:xfrm rot="900000">
                  <a:off x="5777259" y="1866122"/>
                  <a:ext cx="482874" cy="2513646"/>
                </a:xfrm>
                <a:custGeom>
                  <a:avLst/>
                  <a:gdLst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  <a:gd name="connsiteX0" fmla="*/ 0 w 288988"/>
                    <a:gd name="connsiteY0" fmla="*/ 752177 h 1504354"/>
                    <a:gd name="connsiteX1" fmla="*/ 144494 w 288988"/>
                    <a:gd name="connsiteY1" fmla="*/ 0 h 1504354"/>
                    <a:gd name="connsiteX2" fmla="*/ 288988 w 288988"/>
                    <a:gd name="connsiteY2" fmla="*/ 752177 h 1504354"/>
                    <a:gd name="connsiteX3" fmla="*/ 144494 w 288988"/>
                    <a:gd name="connsiteY3" fmla="*/ 1504354 h 1504354"/>
                    <a:gd name="connsiteX4" fmla="*/ 0 w 288988"/>
                    <a:gd name="connsiteY4" fmla="*/ 752177 h 150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988" h="1504354">
                      <a:moveTo>
                        <a:pt x="0" y="752177"/>
                      </a:moveTo>
                      <a:cubicBezTo>
                        <a:pt x="0" y="336761"/>
                        <a:pt x="125652" y="0"/>
                        <a:pt x="144494" y="0"/>
                      </a:cubicBezTo>
                      <a:cubicBezTo>
                        <a:pt x="163336" y="0"/>
                        <a:pt x="288988" y="336761"/>
                        <a:pt x="288988" y="752177"/>
                      </a:cubicBezTo>
                      <a:cubicBezTo>
                        <a:pt x="288988" y="1167593"/>
                        <a:pt x="224296" y="1504354"/>
                        <a:pt x="144494" y="1504354"/>
                      </a:cubicBezTo>
                      <a:cubicBezTo>
                        <a:pt x="64692" y="1504354"/>
                        <a:pt x="0" y="1167593"/>
                        <a:pt x="0" y="752177"/>
                      </a:cubicBezTo>
                      <a:close/>
                    </a:path>
                  </a:pathLst>
                </a:custGeom>
                <a:grpFill/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1185" name="グループ化 1184">
              <a:extLst>
                <a:ext uri="{FF2B5EF4-FFF2-40B4-BE49-F238E27FC236}">
                  <a16:creationId xmlns:a16="http://schemas.microsoft.com/office/drawing/2014/main" id="{77E5A588-0584-4D34-8608-448BA7EFC89F}"/>
                </a:ext>
              </a:extLst>
            </p:cNvPr>
            <p:cNvGrpSpPr/>
            <p:nvPr/>
          </p:nvGrpSpPr>
          <p:grpSpPr>
            <a:xfrm>
              <a:off x="-928077" y="2260486"/>
              <a:ext cx="422976" cy="319183"/>
              <a:chOff x="1649078" y="3338926"/>
              <a:chExt cx="3084206" cy="2385330"/>
            </a:xfrm>
          </p:grpSpPr>
          <p:sp>
            <p:nvSpPr>
              <p:cNvPr id="1362" name="円/楕円 2074">
                <a:extLst>
                  <a:ext uri="{FF2B5EF4-FFF2-40B4-BE49-F238E27FC236}">
                    <a16:creationId xmlns:a16="http://schemas.microsoft.com/office/drawing/2014/main" id="{D0E97A22-220E-4D3F-936A-94E88DBFC32F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3" name="フリーフォーム 392">
                <a:extLst>
                  <a:ext uri="{FF2B5EF4-FFF2-40B4-BE49-F238E27FC236}">
                    <a16:creationId xmlns:a16="http://schemas.microsoft.com/office/drawing/2014/main" id="{86E99E9C-BBDB-487C-875D-468D5CB925DE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4" name="フリーフォーム 393">
                <a:extLst>
                  <a:ext uri="{FF2B5EF4-FFF2-40B4-BE49-F238E27FC236}">
                    <a16:creationId xmlns:a16="http://schemas.microsoft.com/office/drawing/2014/main" id="{70AD5D68-F8C0-4F30-93F4-730F00C29502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5" name="フリーフォーム 394">
                <a:extLst>
                  <a:ext uri="{FF2B5EF4-FFF2-40B4-BE49-F238E27FC236}">
                    <a16:creationId xmlns:a16="http://schemas.microsoft.com/office/drawing/2014/main" id="{87B4E13F-364B-491D-9783-DDF645842AA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6" name="フリーフォーム 395">
                <a:extLst>
                  <a:ext uri="{FF2B5EF4-FFF2-40B4-BE49-F238E27FC236}">
                    <a16:creationId xmlns:a16="http://schemas.microsoft.com/office/drawing/2014/main" id="{DBCB7102-90A8-4F52-8E2C-200CB71A6441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7" name="フリーフォーム 396">
                <a:extLst>
                  <a:ext uri="{FF2B5EF4-FFF2-40B4-BE49-F238E27FC236}">
                    <a16:creationId xmlns:a16="http://schemas.microsoft.com/office/drawing/2014/main" id="{9E63A2CC-26D1-4B41-99D4-FAB3AA1497E8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8" name="フリーフォーム 397">
                <a:extLst>
                  <a:ext uri="{FF2B5EF4-FFF2-40B4-BE49-F238E27FC236}">
                    <a16:creationId xmlns:a16="http://schemas.microsoft.com/office/drawing/2014/main" id="{ED676635-9BA1-4CCE-B30C-F3FAD0BF4121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86" name="グループ化 1185">
              <a:extLst>
                <a:ext uri="{FF2B5EF4-FFF2-40B4-BE49-F238E27FC236}">
                  <a16:creationId xmlns:a16="http://schemas.microsoft.com/office/drawing/2014/main" id="{D60C1CED-D11F-44D5-BF74-B2BEE2A35520}"/>
                </a:ext>
              </a:extLst>
            </p:cNvPr>
            <p:cNvGrpSpPr/>
            <p:nvPr/>
          </p:nvGrpSpPr>
          <p:grpSpPr>
            <a:xfrm>
              <a:off x="-462085" y="2128602"/>
              <a:ext cx="422976" cy="319183"/>
              <a:chOff x="1649078" y="3338926"/>
              <a:chExt cx="3084206" cy="2385330"/>
            </a:xfrm>
          </p:grpSpPr>
          <p:sp>
            <p:nvSpPr>
              <p:cNvPr id="1355" name="円/楕円 2074">
                <a:extLst>
                  <a:ext uri="{FF2B5EF4-FFF2-40B4-BE49-F238E27FC236}">
                    <a16:creationId xmlns:a16="http://schemas.microsoft.com/office/drawing/2014/main" id="{54A16C24-E28B-4319-A89C-404D1B17CC4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6" name="フリーフォーム 392">
                <a:extLst>
                  <a:ext uri="{FF2B5EF4-FFF2-40B4-BE49-F238E27FC236}">
                    <a16:creationId xmlns:a16="http://schemas.microsoft.com/office/drawing/2014/main" id="{DA76811A-A832-406D-8C09-984B6627A1D6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7" name="フリーフォーム 393">
                <a:extLst>
                  <a:ext uri="{FF2B5EF4-FFF2-40B4-BE49-F238E27FC236}">
                    <a16:creationId xmlns:a16="http://schemas.microsoft.com/office/drawing/2014/main" id="{2074BADB-0A34-44B3-8840-E0B20EB4E43E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8" name="フリーフォーム 394">
                <a:extLst>
                  <a:ext uri="{FF2B5EF4-FFF2-40B4-BE49-F238E27FC236}">
                    <a16:creationId xmlns:a16="http://schemas.microsoft.com/office/drawing/2014/main" id="{0959010C-2050-455F-9C44-FE07FB8A792B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9" name="フリーフォーム 395">
                <a:extLst>
                  <a:ext uri="{FF2B5EF4-FFF2-40B4-BE49-F238E27FC236}">
                    <a16:creationId xmlns:a16="http://schemas.microsoft.com/office/drawing/2014/main" id="{D728A704-28FC-4A5B-963D-25236197289C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0" name="フリーフォーム 396">
                <a:extLst>
                  <a:ext uri="{FF2B5EF4-FFF2-40B4-BE49-F238E27FC236}">
                    <a16:creationId xmlns:a16="http://schemas.microsoft.com/office/drawing/2014/main" id="{8A302F43-DC78-4EA7-BBD9-D8FB37926E4E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61" name="フリーフォーム 397">
                <a:extLst>
                  <a:ext uri="{FF2B5EF4-FFF2-40B4-BE49-F238E27FC236}">
                    <a16:creationId xmlns:a16="http://schemas.microsoft.com/office/drawing/2014/main" id="{AB3292A1-23D2-4BA9-A5CA-30814649AA30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87" name="グループ化 1186">
              <a:extLst>
                <a:ext uri="{FF2B5EF4-FFF2-40B4-BE49-F238E27FC236}">
                  <a16:creationId xmlns:a16="http://schemas.microsoft.com/office/drawing/2014/main" id="{3D13E345-F285-4403-9978-DD63492B36BB}"/>
                </a:ext>
              </a:extLst>
            </p:cNvPr>
            <p:cNvGrpSpPr/>
            <p:nvPr/>
          </p:nvGrpSpPr>
          <p:grpSpPr>
            <a:xfrm>
              <a:off x="267676" y="2269279"/>
              <a:ext cx="422976" cy="319183"/>
              <a:chOff x="1649078" y="3338926"/>
              <a:chExt cx="3084206" cy="2385330"/>
            </a:xfrm>
          </p:grpSpPr>
          <p:sp>
            <p:nvSpPr>
              <p:cNvPr id="1348" name="円/楕円 2074">
                <a:extLst>
                  <a:ext uri="{FF2B5EF4-FFF2-40B4-BE49-F238E27FC236}">
                    <a16:creationId xmlns:a16="http://schemas.microsoft.com/office/drawing/2014/main" id="{B2383780-D993-4E63-853C-E0B5CEDF907A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9" name="フリーフォーム 392">
                <a:extLst>
                  <a:ext uri="{FF2B5EF4-FFF2-40B4-BE49-F238E27FC236}">
                    <a16:creationId xmlns:a16="http://schemas.microsoft.com/office/drawing/2014/main" id="{AE08BC4F-98E2-430F-9798-FBD1D3BFD89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0" name="フリーフォーム 393">
                <a:extLst>
                  <a:ext uri="{FF2B5EF4-FFF2-40B4-BE49-F238E27FC236}">
                    <a16:creationId xmlns:a16="http://schemas.microsoft.com/office/drawing/2014/main" id="{9663BE81-60B0-4DBD-8CB4-8637F27BEE90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1" name="フリーフォーム 394">
                <a:extLst>
                  <a:ext uri="{FF2B5EF4-FFF2-40B4-BE49-F238E27FC236}">
                    <a16:creationId xmlns:a16="http://schemas.microsoft.com/office/drawing/2014/main" id="{61468EF5-4CF9-4206-A76B-966218712627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2" name="フリーフォーム 395">
                <a:extLst>
                  <a:ext uri="{FF2B5EF4-FFF2-40B4-BE49-F238E27FC236}">
                    <a16:creationId xmlns:a16="http://schemas.microsoft.com/office/drawing/2014/main" id="{E793CF7C-6142-4C44-B723-CE9C5B56C40E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3" name="フリーフォーム 396">
                <a:extLst>
                  <a:ext uri="{FF2B5EF4-FFF2-40B4-BE49-F238E27FC236}">
                    <a16:creationId xmlns:a16="http://schemas.microsoft.com/office/drawing/2014/main" id="{F717A2E9-0DAD-4C78-A3FC-399216EDCE8C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54" name="フリーフォーム 397">
                <a:extLst>
                  <a:ext uri="{FF2B5EF4-FFF2-40B4-BE49-F238E27FC236}">
                    <a16:creationId xmlns:a16="http://schemas.microsoft.com/office/drawing/2014/main" id="{2385818D-5DE5-493E-A501-35DC647F75ED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88" name="グループ化 1187">
              <a:extLst>
                <a:ext uri="{FF2B5EF4-FFF2-40B4-BE49-F238E27FC236}">
                  <a16:creationId xmlns:a16="http://schemas.microsoft.com/office/drawing/2014/main" id="{461C5528-A7B2-4EE4-BAF1-543F61329B9E}"/>
                </a:ext>
              </a:extLst>
            </p:cNvPr>
            <p:cNvGrpSpPr/>
            <p:nvPr/>
          </p:nvGrpSpPr>
          <p:grpSpPr>
            <a:xfrm>
              <a:off x="-101601" y="2251694"/>
              <a:ext cx="422976" cy="319183"/>
              <a:chOff x="1649078" y="3338926"/>
              <a:chExt cx="3084206" cy="2385330"/>
            </a:xfrm>
          </p:grpSpPr>
          <p:sp>
            <p:nvSpPr>
              <p:cNvPr id="1341" name="円/楕円 2074">
                <a:extLst>
                  <a:ext uri="{FF2B5EF4-FFF2-40B4-BE49-F238E27FC236}">
                    <a16:creationId xmlns:a16="http://schemas.microsoft.com/office/drawing/2014/main" id="{01A5E34B-6A01-4638-8339-43B4C1225A0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2" name="フリーフォーム 392">
                <a:extLst>
                  <a:ext uri="{FF2B5EF4-FFF2-40B4-BE49-F238E27FC236}">
                    <a16:creationId xmlns:a16="http://schemas.microsoft.com/office/drawing/2014/main" id="{2DFC5311-E038-4B90-92AC-FC106789D5D4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3" name="フリーフォーム 393">
                <a:extLst>
                  <a:ext uri="{FF2B5EF4-FFF2-40B4-BE49-F238E27FC236}">
                    <a16:creationId xmlns:a16="http://schemas.microsoft.com/office/drawing/2014/main" id="{7A3855A0-261F-4FCC-8ADC-4C61FAED591B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4" name="フリーフォーム 394">
                <a:extLst>
                  <a:ext uri="{FF2B5EF4-FFF2-40B4-BE49-F238E27FC236}">
                    <a16:creationId xmlns:a16="http://schemas.microsoft.com/office/drawing/2014/main" id="{67EBAFAB-A513-4697-AE7B-9AF241EB2628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5" name="フリーフォーム 395">
                <a:extLst>
                  <a:ext uri="{FF2B5EF4-FFF2-40B4-BE49-F238E27FC236}">
                    <a16:creationId xmlns:a16="http://schemas.microsoft.com/office/drawing/2014/main" id="{F3377899-1E35-4F4A-92D2-C5C6A40A246B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6" name="フリーフォーム 396">
                <a:extLst>
                  <a:ext uri="{FF2B5EF4-FFF2-40B4-BE49-F238E27FC236}">
                    <a16:creationId xmlns:a16="http://schemas.microsoft.com/office/drawing/2014/main" id="{F5C1748C-8906-4B14-B8E8-FE34E0ED5256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7" name="フリーフォーム 397">
                <a:extLst>
                  <a:ext uri="{FF2B5EF4-FFF2-40B4-BE49-F238E27FC236}">
                    <a16:creationId xmlns:a16="http://schemas.microsoft.com/office/drawing/2014/main" id="{0CF0EF49-7CEF-4A06-A57D-69F878CEBBC8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89" name="グループ化 1188">
              <a:extLst>
                <a:ext uri="{FF2B5EF4-FFF2-40B4-BE49-F238E27FC236}">
                  <a16:creationId xmlns:a16="http://schemas.microsoft.com/office/drawing/2014/main" id="{A3DC3C4B-B241-4509-8CA9-BBF8A1EEF4C8}"/>
                </a:ext>
              </a:extLst>
            </p:cNvPr>
            <p:cNvGrpSpPr/>
            <p:nvPr/>
          </p:nvGrpSpPr>
          <p:grpSpPr>
            <a:xfrm>
              <a:off x="698499" y="2541840"/>
              <a:ext cx="422976" cy="319183"/>
              <a:chOff x="1649078" y="3338926"/>
              <a:chExt cx="3084206" cy="2385330"/>
            </a:xfrm>
          </p:grpSpPr>
          <p:sp>
            <p:nvSpPr>
              <p:cNvPr id="1334" name="円/楕円 2074">
                <a:extLst>
                  <a:ext uri="{FF2B5EF4-FFF2-40B4-BE49-F238E27FC236}">
                    <a16:creationId xmlns:a16="http://schemas.microsoft.com/office/drawing/2014/main" id="{8DF717CB-C13E-4812-A6D3-1191117F6AB7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5" name="フリーフォーム 392">
                <a:extLst>
                  <a:ext uri="{FF2B5EF4-FFF2-40B4-BE49-F238E27FC236}">
                    <a16:creationId xmlns:a16="http://schemas.microsoft.com/office/drawing/2014/main" id="{B8BA0380-1AB8-4698-90FF-A6C20F310FCD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6" name="フリーフォーム 393">
                <a:extLst>
                  <a:ext uri="{FF2B5EF4-FFF2-40B4-BE49-F238E27FC236}">
                    <a16:creationId xmlns:a16="http://schemas.microsoft.com/office/drawing/2014/main" id="{A150D523-F371-44D9-B041-30E9D964DE8F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7" name="フリーフォーム 394">
                <a:extLst>
                  <a:ext uri="{FF2B5EF4-FFF2-40B4-BE49-F238E27FC236}">
                    <a16:creationId xmlns:a16="http://schemas.microsoft.com/office/drawing/2014/main" id="{7BBBEDC1-733E-4722-B62C-8D10A691375E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8" name="フリーフォーム 395">
                <a:extLst>
                  <a:ext uri="{FF2B5EF4-FFF2-40B4-BE49-F238E27FC236}">
                    <a16:creationId xmlns:a16="http://schemas.microsoft.com/office/drawing/2014/main" id="{EBB39446-3A14-4E54-8DC5-3790753D770B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9" name="フリーフォーム 396">
                <a:extLst>
                  <a:ext uri="{FF2B5EF4-FFF2-40B4-BE49-F238E27FC236}">
                    <a16:creationId xmlns:a16="http://schemas.microsoft.com/office/drawing/2014/main" id="{9AE7D83C-7222-484E-A641-183DEFF41D2C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40" name="フリーフォーム 397">
                <a:extLst>
                  <a:ext uri="{FF2B5EF4-FFF2-40B4-BE49-F238E27FC236}">
                    <a16:creationId xmlns:a16="http://schemas.microsoft.com/office/drawing/2014/main" id="{4D929E62-1B3F-49A2-BEDB-B4F79F478896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0" name="グループ化 1189">
              <a:extLst>
                <a:ext uri="{FF2B5EF4-FFF2-40B4-BE49-F238E27FC236}">
                  <a16:creationId xmlns:a16="http://schemas.microsoft.com/office/drawing/2014/main" id="{B5B4B7DC-FA42-407B-953F-4057B62BBA20}"/>
                </a:ext>
              </a:extLst>
            </p:cNvPr>
            <p:cNvGrpSpPr/>
            <p:nvPr/>
          </p:nvGrpSpPr>
          <p:grpSpPr>
            <a:xfrm>
              <a:off x="135792" y="2093433"/>
              <a:ext cx="422976" cy="319183"/>
              <a:chOff x="1649078" y="3338926"/>
              <a:chExt cx="3084206" cy="2385330"/>
            </a:xfrm>
          </p:grpSpPr>
          <p:sp>
            <p:nvSpPr>
              <p:cNvPr id="1327" name="円/楕円 2074">
                <a:extLst>
                  <a:ext uri="{FF2B5EF4-FFF2-40B4-BE49-F238E27FC236}">
                    <a16:creationId xmlns:a16="http://schemas.microsoft.com/office/drawing/2014/main" id="{BC104EAA-C5E8-46AE-875D-560BA21A1F02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8" name="フリーフォーム 392">
                <a:extLst>
                  <a:ext uri="{FF2B5EF4-FFF2-40B4-BE49-F238E27FC236}">
                    <a16:creationId xmlns:a16="http://schemas.microsoft.com/office/drawing/2014/main" id="{8E218922-AFC2-4A04-BC2D-7916F4960E91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9" name="フリーフォーム 393">
                <a:extLst>
                  <a:ext uri="{FF2B5EF4-FFF2-40B4-BE49-F238E27FC236}">
                    <a16:creationId xmlns:a16="http://schemas.microsoft.com/office/drawing/2014/main" id="{B0B550AE-16A5-477C-BACD-189F56ED3649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0" name="フリーフォーム 394">
                <a:extLst>
                  <a:ext uri="{FF2B5EF4-FFF2-40B4-BE49-F238E27FC236}">
                    <a16:creationId xmlns:a16="http://schemas.microsoft.com/office/drawing/2014/main" id="{6B339B0A-02A9-4C95-BA72-28B0C86606FD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1" name="フリーフォーム 395">
                <a:extLst>
                  <a:ext uri="{FF2B5EF4-FFF2-40B4-BE49-F238E27FC236}">
                    <a16:creationId xmlns:a16="http://schemas.microsoft.com/office/drawing/2014/main" id="{C0156D5D-9B7D-4C34-8920-F94602CDF56F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2" name="フリーフォーム 396">
                <a:extLst>
                  <a:ext uri="{FF2B5EF4-FFF2-40B4-BE49-F238E27FC236}">
                    <a16:creationId xmlns:a16="http://schemas.microsoft.com/office/drawing/2014/main" id="{BCEA0267-9C3C-45C4-A928-ABAF3D1DAA9E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33" name="フリーフォーム 397">
                <a:extLst>
                  <a:ext uri="{FF2B5EF4-FFF2-40B4-BE49-F238E27FC236}">
                    <a16:creationId xmlns:a16="http://schemas.microsoft.com/office/drawing/2014/main" id="{3B279D75-E39A-4564-928A-9685C834768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1" name="グループ化 1190">
              <a:extLst>
                <a:ext uri="{FF2B5EF4-FFF2-40B4-BE49-F238E27FC236}">
                  <a16:creationId xmlns:a16="http://schemas.microsoft.com/office/drawing/2014/main" id="{7FEE431F-4713-4A19-8EBC-5B0AB85F233C}"/>
                </a:ext>
              </a:extLst>
            </p:cNvPr>
            <p:cNvGrpSpPr/>
            <p:nvPr/>
          </p:nvGrpSpPr>
          <p:grpSpPr>
            <a:xfrm>
              <a:off x="-629139" y="2339617"/>
              <a:ext cx="422976" cy="319183"/>
              <a:chOff x="1649078" y="3338926"/>
              <a:chExt cx="3084206" cy="2385330"/>
            </a:xfrm>
          </p:grpSpPr>
          <p:sp>
            <p:nvSpPr>
              <p:cNvPr id="1320" name="円/楕円 2074">
                <a:extLst>
                  <a:ext uri="{FF2B5EF4-FFF2-40B4-BE49-F238E27FC236}">
                    <a16:creationId xmlns:a16="http://schemas.microsoft.com/office/drawing/2014/main" id="{4AFFDE9D-523D-4DB7-9987-923090E42F42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1" name="フリーフォーム 392">
                <a:extLst>
                  <a:ext uri="{FF2B5EF4-FFF2-40B4-BE49-F238E27FC236}">
                    <a16:creationId xmlns:a16="http://schemas.microsoft.com/office/drawing/2014/main" id="{1DAFEA66-B0C5-4AA2-8221-43E766F888A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2" name="フリーフォーム 393">
                <a:extLst>
                  <a:ext uri="{FF2B5EF4-FFF2-40B4-BE49-F238E27FC236}">
                    <a16:creationId xmlns:a16="http://schemas.microsoft.com/office/drawing/2014/main" id="{E9234EAE-641C-4FF9-8330-B19A72C9A8D5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3" name="フリーフォーム 394">
                <a:extLst>
                  <a:ext uri="{FF2B5EF4-FFF2-40B4-BE49-F238E27FC236}">
                    <a16:creationId xmlns:a16="http://schemas.microsoft.com/office/drawing/2014/main" id="{8497E414-0F7B-4E26-A54B-80A14D96E3D7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4" name="フリーフォーム 395">
                <a:extLst>
                  <a:ext uri="{FF2B5EF4-FFF2-40B4-BE49-F238E27FC236}">
                    <a16:creationId xmlns:a16="http://schemas.microsoft.com/office/drawing/2014/main" id="{7EF492DD-8919-414B-BD15-29A17F4EE1F7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5" name="フリーフォーム 396">
                <a:extLst>
                  <a:ext uri="{FF2B5EF4-FFF2-40B4-BE49-F238E27FC236}">
                    <a16:creationId xmlns:a16="http://schemas.microsoft.com/office/drawing/2014/main" id="{99DA8076-1414-4091-A828-9DAFE9B61BCA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26" name="フリーフォーム 397">
                <a:extLst>
                  <a:ext uri="{FF2B5EF4-FFF2-40B4-BE49-F238E27FC236}">
                    <a16:creationId xmlns:a16="http://schemas.microsoft.com/office/drawing/2014/main" id="{9B16023B-FD01-4D04-8DD9-2C46B7A7F74D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2" name="グループ化 1191">
              <a:extLst>
                <a:ext uri="{FF2B5EF4-FFF2-40B4-BE49-F238E27FC236}">
                  <a16:creationId xmlns:a16="http://schemas.microsoft.com/office/drawing/2014/main" id="{73DF611F-8C27-4FD2-A8C6-5326D723DEC7}"/>
                </a:ext>
              </a:extLst>
            </p:cNvPr>
            <p:cNvGrpSpPr/>
            <p:nvPr/>
          </p:nvGrpSpPr>
          <p:grpSpPr>
            <a:xfrm>
              <a:off x="-1007208" y="2506671"/>
              <a:ext cx="422976" cy="319183"/>
              <a:chOff x="1649078" y="3338926"/>
              <a:chExt cx="3084206" cy="2385330"/>
            </a:xfrm>
          </p:grpSpPr>
          <p:sp>
            <p:nvSpPr>
              <p:cNvPr id="1313" name="円/楕円 2074">
                <a:extLst>
                  <a:ext uri="{FF2B5EF4-FFF2-40B4-BE49-F238E27FC236}">
                    <a16:creationId xmlns:a16="http://schemas.microsoft.com/office/drawing/2014/main" id="{056EC8F8-BFEB-4C3F-A881-1014D93C001B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4" name="フリーフォーム 392">
                <a:extLst>
                  <a:ext uri="{FF2B5EF4-FFF2-40B4-BE49-F238E27FC236}">
                    <a16:creationId xmlns:a16="http://schemas.microsoft.com/office/drawing/2014/main" id="{AA490DFC-CA40-4B38-8DF7-3F3BE2DA877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5" name="フリーフォーム 393">
                <a:extLst>
                  <a:ext uri="{FF2B5EF4-FFF2-40B4-BE49-F238E27FC236}">
                    <a16:creationId xmlns:a16="http://schemas.microsoft.com/office/drawing/2014/main" id="{06CF390E-46F5-4ECA-BD24-1357646AAC4B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6" name="フリーフォーム 394">
                <a:extLst>
                  <a:ext uri="{FF2B5EF4-FFF2-40B4-BE49-F238E27FC236}">
                    <a16:creationId xmlns:a16="http://schemas.microsoft.com/office/drawing/2014/main" id="{8A81A4E2-0EDF-49DB-9EBB-8589F9723B34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7" name="フリーフォーム 395">
                <a:extLst>
                  <a:ext uri="{FF2B5EF4-FFF2-40B4-BE49-F238E27FC236}">
                    <a16:creationId xmlns:a16="http://schemas.microsoft.com/office/drawing/2014/main" id="{D16EB86A-1765-43FA-B1DF-B08C3DF8C20C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8" name="フリーフォーム 396">
                <a:extLst>
                  <a:ext uri="{FF2B5EF4-FFF2-40B4-BE49-F238E27FC236}">
                    <a16:creationId xmlns:a16="http://schemas.microsoft.com/office/drawing/2014/main" id="{67434F19-948C-40DB-A0FE-1E5991C77352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9" name="フリーフォーム 397">
                <a:extLst>
                  <a:ext uri="{FF2B5EF4-FFF2-40B4-BE49-F238E27FC236}">
                    <a16:creationId xmlns:a16="http://schemas.microsoft.com/office/drawing/2014/main" id="{43A07AF4-D891-4338-B72F-82824B73C0FF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3" name="グループ化 1192">
              <a:extLst>
                <a:ext uri="{FF2B5EF4-FFF2-40B4-BE49-F238E27FC236}">
                  <a16:creationId xmlns:a16="http://schemas.microsoft.com/office/drawing/2014/main" id="{033FFBEE-9D87-4A04-A69A-0F10BA0B7841}"/>
                </a:ext>
              </a:extLst>
            </p:cNvPr>
            <p:cNvGrpSpPr/>
            <p:nvPr/>
          </p:nvGrpSpPr>
          <p:grpSpPr>
            <a:xfrm rot="1648252">
              <a:off x="-963035" y="2753621"/>
              <a:ext cx="422976" cy="319183"/>
              <a:chOff x="1649078" y="3338926"/>
              <a:chExt cx="3084206" cy="2385330"/>
            </a:xfrm>
          </p:grpSpPr>
          <p:sp>
            <p:nvSpPr>
              <p:cNvPr id="1306" name="円/楕円 2074">
                <a:extLst>
                  <a:ext uri="{FF2B5EF4-FFF2-40B4-BE49-F238E27FC236}">
                    <a16:creationId xmlns:a16="http://schemas.microsoft.com/office/drawing/2014/main" id="{DA6C563F-0288-4258-8B5C-F7F4AB1FEB81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7" name="フリーフォーム 392">
                <a:extLst>
                  <a:ext uri="{FF2B5EF4-FFF2-40B4-BE49-F238E27FC236}">
                    <a16:creationId xmlns:a16="http://schemas.microsoft.com/office/drawing/2014/main" id="{6EFE9F27-39EA-4499-BEAE-C4F3DC3E1067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8" name="フリーフォーム 393">
                <a:extLst>
                  <a:ext uri="{FF2B5EF4-FFF2-40B4-BE49-F238E27FC236}">
                    <a16:creationId xmlns:a16="http://schemas.microsoft.com/office/drawing/2014/main" id="{B772F83C-06FD-4956-8987-57DE960F4795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9" name="フリーフォーム 394">
                <a:extLst>
                  <a:ext uri="{FF2B5EF4-FFF2-40B4-BE49-F238E27FC236}">
                    <a16:creationId xmlns:a16="http://schemas.microsoft.com/office/drawing/2014/main" id="{6AD2F7B9-AE9B-448A-90AE-0223C27CACFC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0" name="フリーフォーム 395">
                <a:extLst>
                  <a:ext uri="{FF2B5EF4-FFF2-40B4-BE49-F238E27FC236}">
                    <a16:creationId xmlns:a16="http://schemas.microsoft.com/office/drawing/2014/main" id="{461ADD9B-4879-4BE3-8A2E-89EBEE0254AD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1" name="フリーフォーム 396">
                <a:extLst>
                  <a:ext uri="{FF2B5EF4-FFF2-40B4-BE49-F238E27FC236}">
                    <a16:creationId xmlns:a16="http://schemas.microsoft.com/office/drawing/2014/main" id="{43068EBA-BFD1-4B08-991E-10A2D026CDAB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12" name="フリーフォーム 397">
                <a:extLst>
                  <a:ext uri="{FF2B5EF4-FFF2-40B4-BE49-F238E27FC236}">
                    <a16:creationId xmlns:a16="http://schemas.microsoft.com/office/drawing/2014/main" id="{BE5AC614-2C1E-4408-8F44-C82B14F5FC55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4" name="グループ化 1193">
              <a:extLst>
                <a:ext uri="{FF2B5EF4-FFF2-40B4-BE49-F238E27FC236}">
                  <a16:creationId xmlns:a16="http://schemas.microsoft.com/office/drawing/2014/main" id="{EDBFBF79-5128-43B0-BEAF-53D90BD0216F}"/>
                </a:ext>
              </a:extLst>
            </p:cNvPr>
            <p:cNvGrpSpPr/>
            <p:nvPr/>
          </p:nvGrpSpPr>
          <p:grpSpPr>
            <a:xfrm rot="19655383">
              <a:off x="521188" y="2772274"/>
              <a:ext cx="422976" cy="319183"/>
              <a:chOff x="1649078" y="3338926"/>
              <a:chExt cx="3084206" cy="2385330"/>
            </a:xfrm>
          </p:grpSpPr>
          <p:sp>
            <p:nvSpPr>
              <p:cNvPr id="1299" name="円/楕円 2074">
                <a:extLst>
                  <a:ext uri="{FF2B5EF4-FFF2-40B4-BE49-F238E27FC236}">
                    <a16:creationId xmlns:a16="http://schemas.microsoft.com/office/drawing/2014/main" id="{AD12B66F-ABDC-490D-B79A-75A8192CFFB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0" name="フリーフォーム 392">
                <a:extLst>
                  <a:ext uri="{FF2B5EF4-FFF2-40B4-BE49-F238E27FC236}">
                    <a16:creationId xmlns:a16="http://schemas.microsoft.com/office/drawing/2014/main" id="{262CA412-C999-4E4C-8259-0378E6B5768C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1" name="フリーフォーム 393">
                <a:extLst>
                  <a:ext uri="{FF2B5EF4-FFF2-40B4-BE49-F238E27FC236}">
                    <a16:creationId xmlns:a16="http://schemas.microsoft.com/office/drawing/2014/main" id="{7E389A41-C5F1-46CA-82F8-99FE53783BBD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2" name="フリーフォーム 394">
                <a:extLst>
                  <a:ext uri="{FF2B5EF4-FFF2-40B4-BE49-F238E27FC236}">
                    <a16:creationId xmlns:a16="http://schemas.microsoft.com/office/drawing/2014/main" id="{233E1252-73EE-43B9-8AEF-95F48A0354D0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3" name="フリーフォーム 395">
                <a:extLst>
                  <a:ext uri="{FF2B5EF4-FFF2-40B4-BE49-F238E27FC236}">
                    <a16:creationId xmlns:a16="http://schemas.microsoft.com/office/drawing/2014/main" id="{7ADC6FBF-B66A-41B3-A341-41E975AEE1B2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4" name="フリーフォーム 396">
                <a:extLst>
                  <a:ext uri="{FF2B5EF4-FFF2-40B4-BE49-F238E27FC236}">
                    <a16:creationId xmlns:a16="http://schemas.microsoft.com/office/drawing/2014/main" id="{F68C4044-F9DA-4FFC-A0FE-5483F9A9F6C8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305" name="フリーフォーム 397">
                <a:extLst>
                  <a:ext uri="{FF2B5EF4-FFF2-40B4-BE49-F238E27FC236}">
                    <a16:creationId xmlns:a16="http://schemas.microsoft.com/office/drawing/2014/main" id="{090C59E8-5E4C-49F4-A5FA-AD67E346711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5" name="グループ化 1194">
              <a:extLst>
                <a:ext uri="{FF2B5EF4-FFF2-40B4-BE49-F238E27FC236}">
                  <a16:creationId xmlns:a16="http://schemas.microsoft.com/office/drawing/2014/main" id="{2F8E5DCA-4833-4B2B-80BB-12AD2A8ABA38}"/>
                </a:ext>
              </a:extLst>
            </p:cNvPr>
            <p:cNvGrpSpPr/>
            <p:nvPr/>
          </p:nvGrpSpPr>
          <p:grpSpPr>
            <a:xfrm>
              <a:off x="-268654" y="2409955"/>
              <a:ext cx="422976" cy="319183"/>
              <a:chOff x="1649078" y="3338926"/>
              <a:chExt cx="3084206" cy="2385330"/>
            </a:xfrm>
          </p:grpSpPr>
          <p:sp>
            <p:nvSpPr>
              <p:cNvPr id="1292" name="円/楕円 2074">
                <a:extLst>
                  <a:ext uri="{FF2B5EF4-FFF2-40B4-BE49-F238E27FC236}">
                    <a16:creationId xmlns:a16="http://schemas.microsoft.com/office/drawing/2014/main" id="{7A07128A-C2CD-428C-8512-8E26D1737095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3" name="フリーフォーム 392">
                <a:extLst>
                  <a:ext uri="{FF2B5EF4-FFF2-40B4-BE49-F238E27FC236}">
                    <a16:creationId xmlns:a16="http://schemas.microsoft.com/office/drawing/2014/main" id="{49557ED7-7AC7-4E9C-98C0-CCBFC2D0BA63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4" name="フリーフォーム 393">
                <a:extLst>
                  <a:ext uri="{FF2B5EF4-FFF2-40B4-BE49-F238E27FC236}">
                    <a16:creationId xmlns:a16="http://schemas.microsoft.com/office/drawing/2014/main" id="{2B69DC3C-E4A5-4619-B80F-81BDD70E9CBF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5" name="フリーフォーム 394">
                <a:extLst>
                  <a:ext uri="{FF2B5EF4-FFF2-40B4-BE49-F238E27FC236}">
                    <a16:creationId xmlns:a16="http://schemas.microsoft.com/office/drawing/2014/main" id="{0E17EC06-2923-45AA-BCE3-CC01FEAD3A73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6" name="フリーフォーム 395">
                <a:extLst>
                  <a:ext uri="{FF2B5EF4-FFF2-40B4-BE49-F238E27FC236}">
                    <a16:creationId xmlns:a16="http://schemas.microsoft.com/office/drawing/2014/main" id="{70B0BDF6-6DED-4CB3-A5C3-FB022DE861E4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7" name="フリーフォーム 396">
                <a:extLst>
                  <a:ext uri="{FF2B5EF4-FFF2-40B4-BE49-F238E27FC236}">
                    <a16:creationId xmlns:a16="http://schemas.microsoft.com/office/drawing/2014/main" id="{01B6A8FA-7E02-47D7-A1CD-30CD3113AB45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8" name="フリーフォーム 397">
                <a:extLst>
                  <a:ext uri="{FF2B5EF4-FFF2-40B4-BE49-F238E27FC236}">
                    <a16:creationId xmlns:a16="http://schemas.microsoft.com/office/drawing/2014/main" id="{D7E59F5B-2F98-4A0A-9037-9E0B3260AE2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6" name="グループ化 1195">
              <a:extLst>
                <a:ext uri="{FF2B5EF4-FFF2-40B4-BE49-F238E27FC236}">
                  <a16:creationId xmlns:a16="http://schemas.microsoft.com/office/drawing/2014/main" id="{CABDCFB7-A669-4F02-A9AF-A5FF2F43512B}"/>
                </a:ext>
              </a:extLst>
            </p:cNvPr>
            <p:cNvGrpSpPr/>
            <p:nvPr/>
          </p:nvGrpSpPr>
          <p:grpSpPr>
            <a:xfrm>
              <a:off x="-708269" y="2577009"/>
              <a:ext cx="422976" cy="319183"/>
              <a:chOff x="1649078" y="3338926"/>
              <a:chExt cx="3084206" cy="2385330"/>
            </a:xfrm>
          </p:grpSpPr>
          <p:sp>
            <p:nvSpPr>
              <p:cNvPr id="1285" name="円/楕円 2074">
                <a:extLst>
                  <a:ext uri="{FF2B5EF4-FFF2-40B4-BE49-F238E27FC236}">
                    <a16:creationId xmlns:a16="http://schemas.microsoft.com/office/drawing/2014/main" id="{74C12715-F842-45BC-AC28-FCA6A2BB63FD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6" name="フリーフォーム 392">
                <a:extLst>
                  <a:ext uri="{FF2B5EF4-FFF2-40B4-BE49-F238E27FC236}">
                    <a16:creationId xmlns:a16="http://schemas.microsoft.com/office/drawing/2014/main" id="{54C22086-572E-480C-BCFA-97237B153195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7" name="フリーフォーム 393">
                <a:extLst>
                  <a:ext uri="{FF2B5EF4-FFF2-40B4-BE49-F238E27FC236}">
                    <a16:creationId xmlns:a16="http://schemas.microsoft.com/office/drawing/2014/main" id="{85E36E2E-982B-48E4-8B71-89EFC3E31D04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8" name="フリーフォーム 394">
                <a:extLst>
                  <a:ext uri="{FF2B5EF4-FFF2-40B4-BE49-F238E27FC236}">
                    <a16:creationId xmlns:a16="http://schemas.microsoft.com/office/drawing/2014/main" id="{70C505D8-D889-494F-984E-C4AF82F7115F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9" name="フリーフォーム 395">
                <a:extLst>
                  <a:ext uri="{FF2B5EF4-FFF2-40B4-BE49-F238E27FC236}">
                    <a16:creationId xmlns:a16="http://schemas.microsoft.com/office/drawing/2014/main" id="{B9B54C9C-0088-48AA-A68C-2FFAC5E644BB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0" name="フリーフォーム 396">
                <a:extLst>
                  <a:ext uri="{FF2B5EF4-FFF2-40B4-BE49-F238E27FC236}">
                    <a16:creationId xmlns:a16="http://schemas.microsoft.com/office/drawing/2014/main" id="{3654826D-3B04-4D04-81AB-ED9066F72174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91" name="フリーフォーム 397">
                <a:extLst>
                  <a:ext uri="{FF2B5EF4-FFF2-40B4-BE49-F238E27FC236}">
                    <a16:creationId xmlns:a16="http://schemas.microsoft.com/office/drawing/2014/main" id="{669A6A54-E427-45C3-8C0D-6DB1810B91E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7" name="グループ化 1196">
              <a:extLst>
                <a:ext uri="{FF2B5EF4-FFF2-40B4-BE49-F238E27FC236}">
                  <a16:creationId xmlns:a16="http://schemas.microsoft.com/office/drawing/2014/main" id="{76B8ED89-0D07-4D46-AE71-6E129DBA768F}"/>
                </a:ext>
              </a:extLst>
            </p:cNvPr>
            <p:cNvGrpSpPr/>
            <p:nvPr/>
          </p:nvGrpSpPr>
          <p:grpSpPr>
            <a:xfrm>
              <a:off x="-462085" y="2937494"/>
              <a:ext cx="422976" cy="319183"/>
              <a:chOff x="1649078" y="3338926"/>
              <a:chExt cx="3084206" cy="2385330"/>
            </a:xfrm>
          </p:grpSpPr>
          <p:sp>
            <p:nvSpPr>
              <p:cNvPr id="1278" name="円/楕円 2074">
                <a:extLst>
                  <a:ext uri="{FF2B5EF4-FFF2-40B4-BE49-F238E27FC236}">
                    <a16:creationId xmlns:a16="http://schemas.microsoft.com/office/drawing/2014/main" id="{024EA909-AAE4-49C8-8B5D-E2688EA1617D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9" name="フリーフォーム 392">
                <a:extLst>
                  <a:ext uri="{FF2B5EF4-FFF2-40B4-BE49-F238E27FC236}">
                    <a16:creationId xmlns:a16="http://schemas.microsoft.com/office/drawing/2014/main" id="{6C8454A8-93E2-4BAB-99EB-D045278F24C0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0" name="フリーフォーム 393">
                <a:extLst>
                  <a:ext uri="{FF2B5EF4-FFF2-40B4-BE49-F238E27FC236}">
                    <a16:creationId xmlns:a16="http://schemas.microsoft.com/office/drawing/2014/main" id="{B94A119D-A1CB-4330-9927-76637079AC69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1" name="フリーフォーム 394">
                <a:extLst>
                  <a:ext uri="{FF2B5EF4-FFF2-40B4-BE49-F238E27FC236}">
                    <a16:creationId xmlns:a16="http://schemas.microsoft.com/office/drawing/2014/main" id="{CD059115-D436-46C8-9DF7-41D6075F6D2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2" name="フリーフォーム 395">
                <a:extLst>
                  <a:ext uri="{FF2B5EF4-FFF2-40B4-BE49-F238E27FC236}">
                    <a16:creationId xmlns:a16="http://schemas.microsoft.com/office/drawing/2014/main" id="{FF68976D-CFD3-4B9C-B421-77F3C05E4C2A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3" name="フリーフォーム 396">
                <a:extLst>
                  <a:ext uri="{FF2B5EF4-FFF2-40B4-BE49-F238E27FC236}">
                    <a16:creationId xmlns:a16="http://schemas.microsoft.com/office/drawing/2014/main" id="{E92CBDFB-A8A8-439E-8CBD-01AE58102038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84" name="フリーフォーム 397">
                <a:extLst>
                  <a:ext uri="{FF2B5EF4-FFF2-40B4-BE49-F238E27FC236}">
                    <a16:creationId xmlns:a16="http://schemas.microsoft.com/office/drawing/2014/main" id="{559B8F62-8853-4E47-B748-7BA7BE0D41CF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8" name="グループ化 1197">
              <a:extLst>
                <a:ext uri="{FF2B5EF4-FFF2-40B4-BE49-F238E27FC236}">
                  <a16:creationId xmlns:a16="http://schemas.microsoft.com/office/drawing/2014/main" id="{66826589-D308-4A28-A9B0-2585F200EE52}"/>
                </a:ext>
              </a:extLst>
            </p:cNvPr>
            <p:cNvGrpSpPr/>
            <p:nvPr/>
          </p:nvGrpSpPr>
          <p:grpSpPr>
            <a:xfrm>
              <a:off x="-655516" y="2796817"/>
              <a:ext cx="422976" cy="319183"/>
              <a:chOff x="1649078" y="3338926"/>
              <a:chExt cx="3084206" cy="2385330"/>
            </a:xfrm>
          </p:grpSpPr>
          <p:sp>
            <p:nvSpPr>
              <p:cNvPr id="1271" name="円/楕円 2074">
                <a:extLst>
                  <a:ext uri="{FF2B5EF4-FFF2-40B4-BE49-F238E27FC236}">
                    <a16:creationId xmlns:a16="http://schemas.microsoft.com/office/drawing/2014/main" id="{43DAD28B-7BD4-4AC6-BFF8-EEA01FF82A23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2" name="フリーフォーム 392">
                <a:extLst>
                  <a:ext uri="{FF2B5EF4-FFF2-40B4-BE49-F238E27FC236}">
                    <a16:creationId xmlns:a16="http://schemas.microsoft.com/office/drawing/2014/main" id="{318B236F-9C30-4179-9D60-6C91C167139F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3" name="フリーフォーム 393">
                <a:extLst>
                  <a:ext uri="{FF2B5EF4-FFF2-40B4-BE49-F238E27FC236}">
                    <a16:creationId xmlns:a16="http://schemas.microsoft.com/office/drawing/2014/main" id="{F07A90A8-CA5A-43B0-9DC4-4757CA0C2F87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4" name="フリーフォーム 394">
                <a:extLst>
                  <a:ext uri="{FF2B5EF4-FFF2-40B4-BE49-F238E27FC236}">
                    <a16:creationId xmlns:a16="http://schemas.microsoft.com/office/drawing/2014/main" id="{A85F1009-F79F-4D87-A67F-6388AA748307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5" name="フリーフォーム 395">
                <a:extLst>
                  <a:ext uri="{FF2B5EF4-FFF2-40B4-BE49-F238E27FC236}">
                    <a16:creationId xmlns:a16="http://schemas.microsoft.com/office/drawing/2014/main" id="{04309EF4-51E1-4FB5-99F5-2CCE49A6043E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6" name="フリーフォーム 396">
                <a:extLst>
                  <a:ext uri="{FF2B5EF4-FFF2-40B4-BE49-F238E27FC236}">
                    <a16:creationId xmlns:a16="http://schemas.microsoft.com/office/drawing/2014/main" id="{0ADC9B78-7103-4854-BDDF-D4C78F04DBD8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7" name="フリーフォーム 397">
                <a:extLst>
                  <a:ext uri="{FF2B5EF4-FFF2-40B4-BE49-F238E27FC236}">
                    <a16:creationId xmlns:a16="http://schemas.microsoft.com/office/drawing/2014/main" id="{3B0BFFBB-0CDB-4846-B4D6-4D32AE4B8202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199" name="グループ化 1198">
              <a:extLst>
                <a:ext uri="{FF2B5EF4-FFF2-40B4-BE49-F238E27FC236}">
                  <a16:creationId xmlns:a16="http://schemas.microsoft.com/office/drawing/2014/main" id="{41CEABE1-C2EF-4BAE-9F43-A7E0C5EB2675}"/>
                </a:ext>
              </a:extLst>
            </p:cNvPr>
            <p:cNvGrpSpPr/>
            <p:nvPr/>
          </p:nvGrpSpPr>
          <p:grpSpPr>
            <a:xfrm>
              <a:off x="-4885" y="2445124"/>
              <a:ext cx="422976" cy="319183"/>
              <a:chOff x="1649078" y="3338926"/>
              <a:chExt cx="3084206" cy="2385330"/>
            </a:xfrm>
          </p:grpSpPr>
          <p:sp>
            <p:nvSpPr>
              <p:cNvPr id="1264" name="円/楕円 2074">
                <a:extLst>
                  <a:ext uri="{FF2B5EF4-FFF2-40B4-BE49-F238E27FC236}">
                    <a16:creationId xmlns:a16="http://schemas.microsoft.com/office/drawing/2014/main" id="{A5E5EBC0-6CA4-4E8E-B683-D3C4268F247E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5" name="フリーフォーム 392">
                <a:extLst>
                  <a:ext uri="{FF2B5EF4-FFF2-40B4-BE49-F238E27FC236}">
                    <a16:creationId xmlns:a16="http://schemas.microsoft.com/office/drawing/2014/main" id="{F5F5772D-7B43-4B30-B8F1-5DE7BD6D0CB5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6" name="フリーフォーム 393">
                <a:extLst>
                  <a:ext uri="{FF2B5EF4-FFF2-40B4-BE49-F238E27FC236}">
                    <a16:creationId xmlns:a16="http://schemas.microsoft.com/office/drawing/2014/main" id="{EFAACD52-2C51-43D8-8D50-BFC1FC810372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7" name="フリーフォーム 394">
                <a:extLst>
                  <a:ext uri="{FF2B5EF4-FFF2-40B4-BE49-F238E27FC236}">
                    <a16:creationId xmlns:a16="http://schemas.microsoft.com/office/drawing/2014/main" id="{9C3E82BD-90BF-4970-97A1-2355AD673F42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8" name="フリーフォーム 395">
                <a:extLst>
                  <a:ext uri="{FF2B5EF4-FFF2-40B4-BE49-F238E27FC236}">
                    <a16:creationId xmlns:a16="http://schemas.microsoft.com/office/drawing/2014/main" id="{4A9DF929-5C3A-41FD-83B9-20B85145E301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9" name="フリーフォーム 396">
                <a:extLst>
                  <a:ext uri="{FF2B5EF4-FFF2-40B4-BE49-F238E27FC236}">
                    <a16:creationId xmlns:a16="http://schemas.microsoft.com/office/drawing/2014/main" id="{E1EC0E99-3F07-4342-AF00-5050A3989F79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70" name="フリーフォーム 397">
                <a:extLst>
                  <a:ext uri="{FF2B5EF4-FFF2-40B4-BE49-F238E27FC236}">
                    <a16:creationId xmlns:a16="http://schemas.microsoft.com/office/drawing/2014/main" id="{6B5559E1-4D80-4EC9-961E-18AB8B183FBC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0" name="グループ化 1199">
              <a:extLst>
                <a:ext uri="{FF2B5EF4-FFF2-40B4-BE49-F238E27FC236}">
                  <a16:creationId xmlns:a16="http://schemas.microsoft.com/office/drawing/2014/main" id="{71D1A154-B0C7-4BE0-9D29-E237D0D13550}"/>
                </a:ext>
              </a:extLst>
            </p:cNvPr>
            <p:cNvGrpSpPr/>
            <p:nvPr/>
          </p:nvGrpSpPr>
          <p:grpSpPr>
            <a:xfrm>
              <a:off x="513861" y="2330824"/>
              <a:ext cx="422976" cy="319183"/>
              <a:chOff x="1649078" y="3338926"/>
              <a:chExt cx="3084206" cy="2385330"/>
            </a:xfrm>
          </p:grpSpPr>
          <p:sp>
            <p:nvSpPr>
              <p:cNvPr id="1257" name="円/楕円 2074">
                <a:extLst>
                  <a:ext uri="{FF2B5EF4-FFF2-40B4-BE49-F238E27FC236}">
                    <a16:creationId xmlns:a16="http://schemas.microsoft.com/office/drawing/2014/main" id="{D7A04245-83ED-45A6-B2D3-ADDE65CB24AA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8" name="フリーフォーム 392">
                <a:extLst>
                  <a:ext uri="{FF2B5EF4-FFF2-40B4-BE49-F238E27FC236}">
                    <a16:creationId xmlns:a16="http://schemas.microsoft.com/office/drawing/2014/main" id="{7304BAD1-CF97-4F28-AE22-54901C45B549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9" name="フリーフォーム 393">
                <a:extLst>
                  <a:ext uri="{FF2B5EF4-FFF2-40B4-BE49-F238E27FC236}">
                    <a16:creationId xmlns:a16="http://schemas.microsoft.com/office/drawing/2014/main" id="{ED716EE1-1816-4FE8-9C9F-6C0B5B7A2CBB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0" name="フリーフォーム 394">
                <a:extLst>
                  <a:ext uri="{FF2B5EF4-FFF2-40B4-BE49-F238E27FC236}">
                    <a16:creationId xmlns:a16="http://schemas.microsoft.com/office/drawing/2014/main" id="{E0382836-62EB-4787-B3A8-864D1BCB2B4A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1" name="フリーフォーム 395">
                <a:extLst>
                  <a:ext uri="{FF2B5EF4-FFF2-40B4-BE49-F238E27FC236}">
                    <a16:creationId xmlns:a16="http://schemas.microsoft.com/office/drawing/2014/main" id="{2EA43384-FCDE-418A-9010-0AEBE6D9FF9A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2" name="フリーフォーム 396">
                <a:extLst>
                  <a:ext uri="{FF2B5EF4-FFF2-40B4-BE49-F238E27FC236}">
                    <a16:creationId xmlns:a16="http://schemas.microsoft.com/office/drawing/2014/main" id="{8E858F9C-3683-4300-9849-D485BBB19F1D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63" name="フリーフォーム 397">
                <a:extLst>
                  <a:ext uri="{FF2B5EF4-FFF2-40B4-BE49-F238E27FC236}">
                    <a16:creationId xmlns:a16="http://schemas.microsoft.com/office/drawing/2014/main" id="{C416DC38-126A-4C9C-A689-FBC41ED2524E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1" name="グループ化 1200">
              <a:extLst>
                <a:ext uri="{FF2B5EF4-FFF2-40B4-BE49-F238E27FC236}">
                  <a16:creationId xmlns:a16="http://schemas.microsoft.com/office/drawing/2014/main" id="{9436B562-5DFD-4B30-BC92-AF11D5365D43}"/>
                </a:ext>
              </a:extLst>
            </p:cNvPr>
            <p:cNvGrpSpPr/>
            <p:nvPr/>
          </p:nvGrpSpPr>
          <p:grpSpPr>
            <a:xfrm>
              <a:off x="329223" y="2515462"/>
              <a:ext cx="422976" cy="319183"/>
              <a:chOff x="1649078" y="3338926"/>
              <a:chExt cx="3084206" cy="2385330"/>
            </a:xfrm>
          </p:grpSpPr>
          <p:sp>
            <p:nvSpPr>
              <p:cNvPr id="1250" name="円/楕円 2074">
                <a:extLst>
                  <a:ext uri="{FF2B5EF4-FFF2-40B4-BE49-F238E27FC236}">
                    <a16:creationId xmlns:a16="http://schemas.microsoft.com/office/drawing/2014/main" id="{30938199-0E82-4684-86A1-DD9E4CEADB26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1" name="フリーフォーム 392">
                <a:extLst>
                  <a:ext uri="{FF2B5EF4-FFF2-40B4-BE49-F238E27FC236}">
                    <a16:creationId xmlns:a16="http://schemas.microsoft.com/office/drawing/2014/main" id="{92924318-8386-4F98-899B-281826A520C9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2" name="フリーフォーム 393">
                <a:extLst>
                  <a:ext uri="{FF2B5EF4-FFF2-40B4-BE49-F238E27FC236}">
                    <a16:creationId xmlns:a16="http://schemas.microsoft.com/office/drawing/2014/main" id="{6C9CA4AD-0471-48E6-A430-B5EB462AF468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3" name="フリーフォーム 394">
                <a:extLst>
                  <a:ext uri="{FF2B5EF4-FFF2-40B4-BE49-F238E27FC236}">
                    <a16:creationId xmlns:a16="http://schemas.microsoft.com/office/drawing/2014/main" id="{890B7444-9B6C-45F7-BCF2-EEBBEFDA752E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4" name="フリーフォーム 395">
                <a:extLst>
                  <a:ext uri="{FF2B5EF4-FFF2-40B4-BE49-F238E27FC236}">
                    <a16:creationId xmlns:a16="http://schemas.microsoft.com/office/drawing/2014/main" id="{9231CE36-C9CC-4793-8231-9838899FEE70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5" name="フリーフォーム 396">
                <a:extLst>
                  <a:ext uri="{FF2B5EF4-FFF2-40B4-BE49-F238E27FC236}">
                    <a16:creationId xmlns:a16="http://schemas.microsoft.com/office/drawing/2014/main" id="{62F49D11-361E-44B5-BAB8-07AC6ED856D3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56" name="フリーフォーム 397">
                <a:extLst>
                  <a:ext uri="{FF2B5EF4-FFF2-40B4-BE49-F238E27FC236}">
                    <a16:creationId xmlns:a16="http://schemas.microsoft.com/office/drawing/2014/main" id="{45EDA1A6-9A30-4E63-923B-D13B1C299049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2" name="グループ化 1201">
              <a:extLst>
                <a:ext uri="{FF2B5EF4-FFF2-40B4-BE49-F238E27FC236}">
                  <a16:creationId xmlns:a16="http://schemas.microsoft.com/office/drawing/2014/main" id="{D4E457A9-B0C4-430E-BB43-62436F4F7FCE}"/>
                </a:ext>
              </a:extLst>
            </p:cNvPr>
            <p:cNvGrpSpPr/>
            <p:nvPr/>
          </p:nvGrpSpPr>
          <p:grpSpPr>
            <a:xfrm>
              <a:off x="-488462" y="2638554"/>
              <a:ext cx="422976" cy="319183"/>
              <a:chOff x="1649078" y="3338926"/>
              <a:chExt cx="3084206" cy="2385330"/>
            </a:xfrm>
          </p:grpSpPr>
          <p:sp>
            <p:nvSpPr>
              <p:cNvPr id="1243" name="円/楕円 2074">
                <a:extLst>
                  <a:ext uri="{FF2B5EF4-FFF2-40B4-BE49-F238E27FC236}">
                    <a16:creationId xmlns:a16="http://schemas.microsoft.com/office/drawing/2014/main" id="{57D3181A-E47A-4504-9031-7CC79640E824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4" name="フリーフォーム 392">
                <a:extLst>
                  <a:ext uri="{FF2B5EF4-FFF2-40B4-BE49-F238E27FC236}">
                    <a16:creationId xmlns:a16="http://schemas.microsoft.com/office/drawing/2014/main" id="{91EFF533-0CA8-454B-911A-7E1F55313FB9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5" name="フリーフォーム 393">
                <a:extLst>
                  <a:ext uri="{FF2B5EF4-FFF2-40B4-BE49-F238E27FC236}">
                    <a16:creationId xmlns:a16="http://schemas.microsoft.com/office/drawing/2014/main" id="{FF163C77-4856-4852-ABF4-6A4713321BCE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6" name="フリーフォーム 394">
                <a:extLst>
                  <a:ext uri="{FF2B5EF4-FFF2-40B4-BE49-F238E27FC236}">
                    <a16:creationId xmlns:a16="http://schemas.microsoft.com/office/drawing/2014/main" id="{D453C917-7987-4C73-9DDB-49A2ECE86BB9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7" name="フリーフォーム 395">
                <a:extLst>
                  <a:ext uri="{FF2B5EF4-FFF2-40B4-BE49-F238E27FC236}">
                    <a16:creationId xmlns:a16="http://schemas.microsoft.com/office/drawing/2014/main" id="{B7EDEF1D-4E1B-4CFD-98AB-85053137870A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8" name="フリーフォーム 396">
                <a:extLst>
                  <a:ext uri="{FF2B5EF4-FFF2-40B4-BE49-F238E27FC236}">
                    <a16:creationId xmlns:a16="http://schemas.microsoft.com/office/drawing/2014/main" id="{A1B113C3-A7A8-42BC-AF77-3797A6073DD0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9" name="フリーフォーム 397">
                <a:extLst>
                  <a:ext uri="{FF2B5EF4-FFF2-40B4-BE49-F238E27FC236}">
                    <a16:creationId xmlns:a16="http://schemas.microsoft.com/office/drawing/2014/main" id="{6FEC0AED-EC12-45E6-B2A0-9D0F6F794660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3" name="グループ化 1202">
              <a:extLst>
                <a:ext uri="{FF2B5EF4-FFF2-40B4-BE49-F238E27FC236}">
                  <a16:creationId xmlns:a16="http://schemas.microsoft.com/office/drawing/2014/main" id="{ADC97F26-3095-4866-B45E-FFB453C3F5B1}"/>
                </a:ext>
              </a:extLst>
            </p:cNvPr>
            <p:cNvGrpSpPr/>
            <p:nvPr/>
          </p:nvGrpSpPr>
          <p:grpSpPr>
            <a:xfrm>
              <a:off x="-119185" y="2638554"/>
              <a:ext cx="422976" cy="319183"/>
              <a:chOff x="1649078" y="3338926"/>
              <a:chExt cx="3084206" cy="2385330"/>
            </a:xfrm>
          </p:grpSpPr>
          <p:sp>
            <p:nvSpPr>
              <p:cNvPr id="1236" name="円/楕円 2074">
                <a:extLst>
                  <a:ext uri="{FF2B5EF4-FFF2-40B4-BE49-F238E27FC236}">
                    <a16:creationId xmlns:a16="http://schemas.microsoft.com/office/drawing/2014/main" id="{6A0DCC33-145F-49F4-8C7D-ADFF3411CF8C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7" name="フリーフォーム 392">
                <a:extLst>
                  <a:ext uri="{FF2B5EF4-FFF2-40B4-BE49-F238E27FC236}">
                    <a16:creationId xmlns:a16="http://schemas.microsoft.com/office/drawing/2014/main" id="{8E8A1CFC-453B-4B6A-984F-454F02D2DEF2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8" name="フリーフォーム 393">
                <a:extLst>
                  <a:ext uri="{FF2B5EF4-FFF2-40B4-BE49-F238E27FC236}">
                    <a16:creationId xmlns:a16="http://schemas.microsoft.com/office/drawing/2014/main" id="{EDDEFC46-A162-48A3-BE4E-C424553FFC66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9" name="フリーフォーム 394">
                <a:extLst>
                  <a:ext uri="{FF2B5EF4-FFF2-40B4-BE49-F238E27FC236}">
                    <a16:creationId xmlns:a16="http://schemas.microsoft.com/office/drawing/2014/main" id="{EA4CFD36-0AFA-4EE9-B8F1-BF9F84FD8C97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0" name="フリーフォーム 395">
                <a:extLst>
                  <a:ext uri="{FF2B5EF4-FFF2-40B4-BE49-F238E27FC236}">
                    <a16:creationId xmlns:a16="http://schemas.microsoft.com/office/drawing/2014/main" id="{06DC4697-7E0F-4E84-9EB4-121543F445BF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1" name="フリーフォーム 396">
                <a:extLst>
                  <a:ext uri="{FF2B5EF4-FFF2-40B4-BE49-F238E27FC236}">
                    <a16:creationId xmlns:a16="http://schemas.microsoft.com/office/drawing/2014/main" id="{B147ADCB-851E-4381-B470-8DED649ACD22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42" name="フリーフォーム 397">
                <a:extLst>
                  <a:ext uri="{FF2B5EF4-FFF2-40B4-BE49-F238E27FC236}">
                    <a16:creationId xmlns:a16="http://schemas.microsoft.com/office/drawing/2014/main" id="{9C453E36-FD17-45D8-BE7D-31026D043E10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4" name="グループ化 1203">
              <a:extLst>
                <a:ext uri="{FF2B5EF4-FFF2-40B4-BE49-F238E27FC236}">
                  <a16:creationId xmlns:a16="http://schemas.microsoft.com/office/drawing/2014/main" id="{2805DE2F-9A74-4C56-8F7D-E95D96C9C2D2}"/>
                </a:ext>
              </a:extLst>
            </p:cNvPr>
            <p:cNvGrpSpPr/>
            <p:nvPr/>
          </p:nvGrpSpPr>
          <p:grpSpPr>
            <a:xfrm rot="21001077">
              <a:off x="214923" y="2673723"/>
              <a:ext cx="422976" cy="319183"/>
              <a:chOff x="1649078" y="3338926"/>
              <a:chExt cx="3084206" cy="2385330"/>
            </a:xfrm>
          </p:grpSpPr>
          <p:sp>
            <p:nvSpPr>
              <p:cNvPr id="1229" name="円/楕円 2074">
                <a:extLst>
                  <a:ext uri="{FF2B5EF4-FFF2-40B4-BE49-F238E27FC236}">
                    <a16:creationId xmlns:a16="http://schemas.microsoft.com/office/drawing/2014/main" id="{AC22EEED-31E2-48C1-8894-6BF5ABD386B5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0" name="フリーフォーム 392">
                <a:extLst>
                  <a:ext uri="{FF2B5EF4-FFF2-40B4-BE49-F238E27FC236}">
                    <a16:creationId xmlns:a16="http://schemas.microsoft.com/office/drawing/2014/main" id="{889E1729-984F-4E2E-B04B-74B52B3E1820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1" name="フリーフォーム 393">
                <a:extLst>
                  <a:ext uri="{FF2B5EF4-FFF2-40B4-BE49-F238E27FC236}">
                    <a16:creationId xmlns:a16="http://schemas.microsoft.com/office/drawing/2014/main" id="{65715A3A-E9E9-45EE-B7C1-38351281761F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2" name="フリーフォーム 394">
                <a:extLst>
                  <a:ext uri="{FF2B5EF4-FFF2-40B4-BE49-F238E27FC236}">
                    <a16:creationId xmlns:a16="http://schemas.microsoft.com/office/drawing/2014/main" id="{A4E8F75D-2C02-4F17-BD35-A79ADA11F118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3" name="フリーフォーム 395">
                <a:extLst>
                  <a:ext uri="{FF2B5EF4-FFF2-40B4-BE49-F238E27FC236}">
                    <a16:creationId xmlns:a16="http://schemas.microsoft.com/office/drawing/2014/main" id="{ED97DF2B-B785-42FA-B851-57C608BFC7C6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4" name="フリーフォーム 396">
                <a:extLst>
                  <a:ext uri="{FF2B5EF4-FFF2-40B4-BE49-F238E27FC236}">
                    <a16:creationId xmlns:a16="http://schemas.microsoft.com/office/drawing/2014/main" id="{8DEDE906-E599-4E6D-B034-3A022C62558E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35" name="フリーフォーム 397">
                <a:extLst>
                  <a:ext uri="{FF2B5EF4-FFF2-40B4-BE49-F238E27FC236}">
                    <a16:creationId xmlns:a16="http://schemas.microsoft.com/office/drawing/2014/main" id="{06634B7B-6A40-4388-801D-5F5035C4934A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5" name="グループ化 1204">
              <a:extLst>
                <a:ext uri="{FF2B5EF4-FFF2-40B4-BE49-F238E27FC236}">
                  <a16:creationId xmlns:a16="http://schemas.microsoft.com/office/drawing/2014/main" id="{535CA6AF-8F1B-48DB-8F34-DD3C929FD274}"/>
                </a:ext>
              </a:extLst>
            </p:cNvPr>
            <p:cNvGrpSpPr/>
            <p:nvPr/>
          </p:nvGrpSpPr>
          <p:grpSpPr>
            <a:xfrm rot="21001077">
              <a:off x="-233485" y="2858361"/>
              <a:ext cx="422976" cy="319183"/>
              <a:chOff x="1649078" y="3338926"/>
              <a:chExt cx="3084206" cy="2385330"/>
            </a:xfrm>
          </p:grpSpPr>
          <p:sp>
            <p:nvSpPr>
              <p:cNvPr id="1222" name="円/楕円 2074">
                <a:extLst>
                  <a:ext uri="{FF2B5EF4-FFF2-40B4-BE49-F238E27FC236}">
                    <a16:creationId xmlns:a16="http://schemas.microsoft.com/office/drawing/2014/main" id="{BACBCDE6-910E-433D-AC19-0EB5153ECC9B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3" name="フリーフォーム 392">
                <a:extLst>
                  <a:ext uri="{FF2B5EF4-FFF2-40B4-BE49-F238E27FC236}">
                    <a16:creationId xmlns:a16="http://schemas.microsoft.com/office/drawing/2014/main" id="{5C3409D1-D53C-4C9A-83EF-97FDE25BA2D4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4" name="フリーフォーム 393">
                <a:extLst>
                  <a:ext uri="{FF2B5EF4-FFF2-40B4-BE49-F238E27FC236}">
                    <a16:creationId xmlns:a16="http://schemas.microsoft.com/office/drawing/2014/main" id="{9B8029BD-1B36-4839-BBF3-F9D05C5B2BC5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5" name="フリーフォーム 394">
                <a:extLst>
                  <a:ext uri="{FF2B5EF4-FFF2-40B4-BE49-F238E27FC236}">
                    <a16:creationId xmlns:a16="http://schemas.microsoft.com/office/drawing/2014/main" id="{F41237EA-5A3A-4EB3-B82D-F7588AAC4B5F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6" name="フリーフォーム 395">
                <a:extLst>
                  <a:ext uri="{FF2B5EF4-FFF2-40B4-BE49-F238E27FC236}">
                    <a16:creationId xmlns:a16="http://schemas.microsoft.com/office/drawing/2014/main" id="{5F784842-05EE-4FA7-B526-7E09E1AE7C32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7" name="フリーフォーム 396">
                <a:extLst>
                  <a:ext uri="{FF2B5EF4-FFF2-40B4-BE49-F238E27FC236}">
                    <a16:creationId xmlns:a16="http://schemas.microsoft.com/office/drawing/2014/main" id="{E99E68E7-8D93-44C7-9761-BFC1ADCF3A31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8" name="フリーフォーム 397">
                <a:extLst>
                  <a:ext uri="{FF2B5EF4-FFF2-40B4-BE49-F238E27FC236}">
                    <a16:creationId xmlns:a16="http://schemas.microsoft.com/office/drawing/2014/main" id="{9B2F478B-58C4-4CD1-81AA-DBC94A10FC13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6" name="グループ化 1205">
              <a:extLst>
                <a:ext uri="{FF2B5EF4-FFF2-40B4-BE49-F238E27FC236}">
                  <a16:creationId xmlns:a16="http://schemas.microsoft.com/office/drawing/2014/main" id="{7B3D8931-72F8-4E98-AEB0-379E80E2D10A}"/>
                </a:ext>
              </a:extLst>
            </p:cNvPr>
            <p:cNvGrpSpPr/>
            <p:nvPr/>
          </p:nvGrpSpPr>
          <p:grpSpPr>
            <a:xfrm rot="21001077">
              <a:off x="-13676" y="2884738"/>
              <a:ext cx="422976" cy="319183"/>
              <a:chOff x="1649078" y="3338926"/>
              <a:chExt cx="3084206" cy="2385330"/>
            </a:xfrm>
          </p:grpSpPr>
          <p:sp>
            <p:nvSpPr>
              <p:cNvPr id="1215" name="円/楕円 2074">
                <a:extLst>
                  <a:ext uri="{FF2B5EF4-FFF2-40B4-BE49-F238E27FC236}">
                    <a16:creationId xmlns:a16="http://schemas.microsoft.com/office/drawing/2014/main" id="{451044B2-B183-4C57-89BD-8A419E2A7F99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6" name="フリーフォーム 392">
                <a:extLst>
                  <a:ext uri="{FF2B5EF4-FFF2-40B4-BE49-F238E27FC236}">
                    <a16:creationId xmlns:a16="http://schemas.microsoft.com/office/drawing/2014/main" id="{98AEC696-8B21-4EF7-9D31-7385AF0F36A6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7" name="フリーフォーム 393">
                <a:extLst>
                  <a:ext uri="{FF2B5EF4-FFF2-40B4-BE49-F238E27FC236}">
                    <a16:creationId xmlns:a16="http://schemas.microsoft.com/office/drawing/2014/main" id="{430578C1-5241-4326-B250-74D2A74515D9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8" name="フリーフォーム 394">
                <a:extLst>
                  <a:ext uri="{FF2B5EF4-FFF2-40B4-BE49-F238E27FC236}">
                    <a16:creationId xmlns:a16="http://schemas.microsoft.com/office/drawing/2014/main" id="{BB1D4509-7734-412D-A7F1-3ABDC81FFA89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9" name="フリーフォーム 395">
                <a:extLst>
                  <a:ext uri="{FF2B5EF4-FFF2-40B4-BE49-F238E27FC236}">
                    <a16:creationId xmlns:a16="http://schemas.microsoft.com/office/drawing/2014/main" id="{B11A5728-318F-4A2A-8CA5-85BC4183A534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0" name="フリーフォーム 396">
                <a:extLst>
                  <a:ext uri="{FF2B5EF4-FFF2-40B4-BE49-F238E27FC236}">
                    <a16:creationId xmlns:a16="http://schemas.microsoft.com/office/drawing/2014/main" id="{B93AA5F8-FF64-44D5-BCB1-9768FEB32CEB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21" name="フリーフォーム 397">
                <a:extLst>
                  <a:ext uri="{FF2B5EF4-FFF2-40B4-BE49-F238E27FC236}">
                    <a16:creationId xmlns:a16="http://schemas.microsoft.com/office/drawing/2014/main" id="{304BAD3E-A9A3-4650-8AD5-420D16122A3B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207" name="グループ化 1206">
              <a:extLst>
                <a:ext uri="{FF2B5EF4-FFF2-40B4-BE49-F238E27FC236}">
                  <a16:creationId xmlns:a16="http://schemas.microsoft.com/office/drawing/2014/main" id="{7C7D9A6C-6D56-4CFB-8D98-EC6A12E882AC}"/>
                </a:ext>
              </a:extLst>
            </p:cNvPr>
            <p:cNvGrpSpPr/>
            <p:nvPr/>
          </p:nvGrpSpPr>
          <p:grpSpPr>
            <a:xfrm rot="21001077">
              <a:off x="276470" y="2858362"/>
              <a:ext cx="422976" cy="319183"/>
              <a:chOff x="1649078" y="3338926"/>
              <a:chExt cx="3084206" cy="2385330"/>
            </a:xfrm>
          </p:grpSpPr>
          <p:sp>
            <p:nvSpPr>
              <p:cNvPr id="1208" name="円/楕円 2074">
                <a:extLst>
                  <a:ext uri="{FF2B5EF4-FFF2-40B4-BE49-F238E27FC236}">
                    <a16:creationId xmlns:a16="http://schemas.microsoft.com/office/drawing/2014/main" id="{9EAF4554-DDC7-4133-AD8D-536A987A8193}"/>
                  </a:ext>
                </a:extLst>
              </p:cNvPr>
              <p:cNvSpPr/>
              <p:nvPr/>
            </p:nvSpPr>
            <p:spPr bwMode="auto">
              <a:xfrm>
                <a:off x="1649078" y="3338926"/>
                <a:ext cx="3084206" cy="2385330"/>
              </a:xfrm>
              <a:custGeom>
                <a:avLst/>
                <a:gdLst>
                  <a:gd name="connsiteX0" fmla="*/ 0 w 3629876"/>
                  <a:gd name="connsiteY0" fmla="*/ 1147628 h 2295255"/>
                  <a:gd name="connsiteX1" fmla="*/ 1814938 w 3629876"/>
                  <a:gd name="connsiteY1" fmla="*/ 0 h 2295255"/>
                  <a:gd name="connsiteX2" fmla="*/ 3629876 w 3629876"/>
                  <a:gd name="connsiteY2" fmla="*/ 1147628 h 2295255"/>
                  <a:gd name="connsiteX3" fmla="*/ 1814938 w 3629876"/>
                  <a:gd name="connsiteY3" fmla="*/ 2295256 h 2295255"/>
                  <a:gd name="connsiteX4" fmla="*/ 0 w 3629876"/>
                  <a:gd name="connsiteY4" fmla="*/ 1147628 h 2295255"/>
                  <a:gd name="connsiteX0" fmla="*/ 1 w 3629877"/>
                  <a:gd name="connsiteY0" fmla="*/ 1917248 h 3064876"/>
                  <a:gd name="connsiteX1" fmla="*/ 1822559 w 3629877"/>
                  <a:gd name="connsiteY1" fmla="*/ 0 h 3064876"/>
                  <a:gd name="connsiteX2" fmla="*/ 3629877 w 3629877"/>
                  <a:gd name="connsiteY2" fmla="*/ 1917248 h 3064876"/>
                  <a:gd name="connsiteX3" fmla="*/ 1814939 w 3629877"/>
                  <a:gd name="connsiteY3" fmla="*/ 3064876 h 3064876"/>
                  <a:gd name="connsiteX4" fmla="*/ 1 w 3629877"/>
                  <a:gd name="connsiteY4" fmla="*/ 1917248 h 3064876"/>
                  <a:gd name="connsiteX0" fmla="*/ 41250 w 3671126"/>
                  <a:gd name="connsiteY0" fmla="*/ 1948343 h 3095971"/>
                  <a:gd name="connsiteX1" fmla="*/ 689807 w 3671126"/>
                  <a:gd name="connsiteY1" fmla="*/ 845008 h 3095971"/>
                  <a:gd name="connsiteX2" fmla="*/ 1863808 w 3671126"/>
                  <a:gd name="connsiteY2" fmla="*/ 31095 h 3095971"/>
                  <a:gd name="connsiteX3" fmla="*/ 3671126 w 3671126"/>
                  <a:gd name="connsiteY3" fmla="*/ 1948343 h 3095971"/>
                  <a:gd name="connsiteX4" fmla="*/ 1856188 w 3671126"/>
                  <a:gd name="connsiteY4" fmla="*/ 3095971 h 3095971"/>
                  <a:gd name="connsiteX5" fmla="*/ 41250 w 3671126"/>
                  <a:gd name="connsiteY5" fmla="*/ 1948343 h 3095971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698339"/>
                  <a:gd name="connsiteY0" fmla="*/ 1917260 h 3064888"/>
                  <a:gd name="connsiteX1" fmla="*/ 689807 w 3698339"/>
                  <a:gd name="connsiteY1" fmla="*/ 813925 h 3064888"/>
                  <a:gd name="connsiteX2" fmla="*/ 1863808 w 3698339"/>
                  <a:gd name="connsiteY2" fmla="*/ 12 h 3064888"/>
                  <a:gd name="connsiteX3" fmla="*/ 2808167 w 3698339"/>
                  <a:gd name="connsiteY3" fmla="*/ 797451 h 3064888"/>
                  <a:gd name="connsiteX4" fmla="*/ 3671126 w 3698339"/>
                  <a:gd name="connsiteY4" fmla="*/ 1917260 h 3064888"/>
                  <a:gd name="connsiteX5" fmla="*/ 1856188 w 3698339"/>
                  <a:gd name="connsiteY5" fmla="*/ 3064888 h 3064888"/>
                  <a:gd name="connsiteX6" fmla="*/ 41250 w 3698339"/>
                  <a:gd name="connsiteY6" fmla="*/ 1917260 h 3064888"/>
                  <a:gd name="connsiteX0" fmla="*/ 41250 w 3700351"/>
                  <a:gd name="connsiteY0" fmla="*/ 1917317 h 3064945"/>
                  <a:gd name="connsiteX1" fmla="*/ 689807 w 3700351"/>
                  <a:gd name="connsiteY1" fmla="*/ 813982 h 3064945"/>
                  <a:gd name="connsiteX2" fmla="*/ 1863808 w 3700351"/>
                  <a:gd name="connsiteY2" fmla="*/ 69 h 3064945"/>
                  <a:gd name="connsiteX3" fmla="*/ 2869127 w 3700351"/>
                  <a:gd name="connsiteY3" fmla="*/ 855167 h 3064945"/>
                  <a:gd name="connsiteX4" fmla="*/ 3671126 w 3700351"/>
                  <a:gd name="connsiteY4" fmla="*/ 1917317 h 3064945"/>
                  <a:gd name="connsiteX5" fmla="*/ 1856188 w 3700351"/>
                  <a:gd name="connsiteY5" fmla="*/ 3064945 h 3064945"/>
                  <a:gd name="connsiteX6" fmla="*/ 41250 w 3700351"/>
                  <a:gd name="connsiteY6" fmla="*/ 1917317 h 3064945"/>
                  <a:gd name="connsiteX0" fmla="*/ 41250 w 3673281"/>
                  <a:gd name="connsiteY0" fmla="*/ 1917317 h 3064945"/>
                  <a:gd name="connsiteX1" fmla="*/ 689807 w 3673281"/>
                  <a:gd name="connsiteY1" fmla="*/ 813982 h 3064945"/>
                  <a:gd name="connsiteX2" fmla="*/ 1863808 w 3673281"/>
                  <a:gd name="connsiteY2" fmla="*/ 69 h 3064945"/>
                  <a:gd name="connsiteX3" fmla="*/ 2869127 w 3673281"/>
                  <a:gd name="connsiteY3" fmla="*/ 855167 h 3064945"/>
                  <a:gd name="connsiteX4" fmla="*/ 3671126 w 3673281"/>
                  <a:gd name="connsiteY4" fmla="*/ 1917317 h 3064945"/>
                  <a:gd name="connsiteX5" fmla="*/ 1856188 w 3673281"/>
                  <a:gd name="connsiteY5" fmla="*/ 3064945 h 3064945"/>
                  <a:gd name="connsiteX6" fmla="*/ 41250 w 3673281"/>
                  <a:gd name="connsiteY6" fmla="*/ 1917317 h 3064945"/>
                  <a:gd name="connsiteX0" fmla="*/ 34086 w 3666117"/>
                  <a:gd name="connsiteY0" fmla="*/ 1917317 h 3064945"/>
                  <a:gd name="connsiteX1" fmla="*/ 682643 w 3666117"/>
                  <a:gd name="connsiteY1" fmla="*/ 813982 h 3064945"/>
                  <a:gd name="connsiteX2" fmla="*/ 1856644 w 3666117"/>
                  <a:gd name="connsiteY2" fmla="*/ 69 h 3064945"/>
                  <a:gd name="connsiteX3" fmla="*/ 2861963 w 3666117"/>
                  <a:gd name="connsiteY3" fmla="*/ 855167 h 3064945"/>
                  <a:gd name="connsiteX4" fmla="*/ 3663962 w 3666117"/>
                  <a:gd name="connsiteY4" fmla="*/ 1917317 h 3064945"/>
                  <a:gd name="connsiteX5" fmla="*/ 1849024 w 3666117"/>
                  <a:gd name="connsiteY5" fmla="*/ 3064945 h 3064945"/>
                  <a:gd name="connsiteX6" fmla="*/ 34086 w 3666117"/>
                  <a:gd name="connsiteY6" fmla="*/ 1917317 h 306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6117" h="3064945">
                    <a:moveTo>
                      <a:pt x="34086" y="1917317"/>
                    </a:moveTo>
                    <a:cubicBezTo>
                      <a:pt x="-137451" y="1385655"/>
                      <a:pt x="378883" y="1133523"/>
                      <a:pt x="682643" y="813982"/>
                    </a:cubicBezTo>
                    <a:cubicBezTo>
                      <a:pt x="986403" y="494441"/>
                      <a:pt x="1493424" y="-6795"/>
                      <a:pt x="1856644" y="69"/>
                    </a:cubicBezTo>
                    <a:cubicBezTo>
                      <a:pt x="2219864" y="6933"/>
                      <a:pt x="2560743" y="535626"/>
                      <a:pt x="2861963" y="855167"/>
                    </a:cubicBezTo>
                    <a:cubicBezTo>
                      <a:pt x="3163183" y="1174708"/>
                      <a:pt x="3704515" y="1376046"/>
                      <a:pt x="3663962" y="1917317"/>
                    </a:cubicBezTo>
                    <a:cubicBezTo>
                      <a:pt x="3623409" y="2458588"/>
                      <a:pt x="2851387" y="3064945"/>
                      <a:pt x="1849024" y="3064945"/>
                    </a:cubicBezTo>
                    <a:cubicBezTo>
                      <a:pt x="846661" y="3064945"/>
                      <a:pt x="205623" y="2448979"/>
                      <a:pt x="34086" y="191731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ysClr val="windowText" lastClr="000000"/>
                  </a:gs>
                  <a:gs pos="100000">
                    <a:srgbClr val="663300"/>
                  </a:gs>
                </a:gsLst>
                <a:lin ang="162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09" name="フリーフォーム 392">
                <a:extLst>
                  <a:ext uri="{FF2B5EF4-FFF2-40B4-BE49-F238E27FC236}">
                    <a16:creationId xmlns:a16="http://schemas.microsoft.com/office/drawing/2014/main" id="{BA92C966-E0BD-471E-8BE1-352C71875599}"/>
                  </a:ext>
                </a:extLst>
              </p:cNvPr>
              <p:cNvSpPr/>
              <p:nvPr/>
            </p:nvSpPr>
            <p:spPr bwMode="auto">
              <a:xfrm>
                <a:off x="1800722" y="4419110"/>
                <a:ext cx="2824715" cy="1122264"/>
              </a:xfrm>
              <a:custGeom>
                <a:avLst/>
                <a:gdLst>
                  <a:gd name="connsiteX0" fmla="*/ 42100 w 2762537"/>
                  <a:gd name="connsiteY0" fmla="*/ 151 h 1129546"/>
                  <a:gd name="connsiteX1" fmla="*/ 26860 w 2762537"/>
                  <a:gd name="connsiteY1" fmla="*/ 419251 h 1129546"/>
                  <a:gd name="connsiteX2" fmla="*/ 415480 w 2762537"/>
                  <a:gd name="connsiteY2" fmla="*/ 868831 h 1129546"/>
                  <a:gd name="connsiteX3" fmla="*/ 1314640 w 2762537"/>
                  <a:gd name="connsiteY3" fmla="*/ 1127911 h 1129546"/>
                  <a:gd name="connsiteX4" fmla="*/ 2114740 w 2762537"/>
                  <a:gd name="connsiteY4" fmla="*/ 960271 h 1129546"/>
                  <a:gd name="connsiteX5" fmla="*/ 2617660 w 2762537"/>
                  <a:gd name="connsiteY5" fmla="*/ 594511 h 1129546"/>
                  <a:gd name="connsiteX6" fmla="*/ 2762440 w 2762537"/>
                  <a:gd name="connsiteY6" fmla="*/ 152551 h 1129546"/>
                  <a:gd name="connsiteX7" fmla="*/ 2632900 w 2762537"/>
                  <a:gd name="connsiteY7" fmla="*/ 480211 h 1129546"/>
                  <a:gd name="connsiteX8" fmla="*/ 2251900 w 2762537"/>
                  <a:gd name="connsiteY8" fmla="*/ 807871 h 1129546"/>
                  <a:gd name="connsiteX9" fmla="*/ 1611820 w 2762537"/>
                  <a:gd name="connsiteY9" fmla="*/ 1036471 h 1129546"/>
                  <a:gd name="connsiteX10" fmla="*/ 964120 w 2762537"/>
                  <a:gd name="connsiteY10" fmla="*/ 990751 h 1129546"/>
                  <a:gd name="connsiteX11" fmla="*/ 392620 w 2762537"/>
                  <a:gd name="connsiteY11" fmla="*/ 762151 h 1129546"/>
                  <a:gd name="connsiteX12" fmla="*/ 110680 w 2762537"/>
                  <a:gd name="connsiteY12" fmla="*/ 464971 h 1129546"/>
                  <a:gd name="connsiteX13" fmla="*/ 42100 w 2762537"/>
                  <a:gd name="connsiteY13" fmla="*/ 151 h 1129546"/>
                  <a:gd name="connsiteX0" fmla="*/ 37095 w 2764990"/>
                  <a:gd name="connsiteY0" fmla="*/ 124 h 1205719"/>
                  <a:gd name="connsiteX1" fmla="*/ 29313 w 2764990"/>
                  <a:gd name="connsiteY1" fmla="*/ 495424 h 1205719"/>
                  <a:gd name="connsiteX2" fmla="*/ 417933 w 2764990"/>
                  <a:gd name="connsiteY2" fmla="*/ 945004 h 1205719"/>
                  <a:gd name="connsiteX3" fmla="*/ 1317093 w 2764990"/>
                  <a:gd name="connsiteY3" fmla="*/ 1204084 h 1205719"/>
                  <a:gd name="connsiteX4" fmla="*/ 2117193 w 2764990"/>
                  <a:gd name="connsiteY4" fmla="*/ 1036444 h 1205719"/>
                  <a:gd name="connsiteX5" fmla="*/ 2620113 w 2764990"/>
                  <a:gd name="connsiteY5" fmla="*/ 670684 h 1205719"/>
                  <a:gd name="connsiteX6" fmla="*/ 2764893 w 2764990"/>
                  <a:gd name="connsiteY6" fmla="*/ 228724 h 1205719"/>
                  <a:gd name="connsiteX7" fmla="*/ 2635353 w 2764990"/>
                  <a:gd name="connsiteY7" fmla="*/ 556384 h 1205719"/>
                  <a:gd name="connsiteX8" fmla="*/ 2254353 w 2764990"/>
                  <a:gd name="connsiteY8" fmla="*/ 884044 h 1205719"/>
                  <a:gd name="connsiteX9" fmla="*/ 1614273 w 2764990"/>
                  <a:gd name="connsiteY9" fmla="*/ 1112644 h 1205719"/>
                  <a:gd name="connsiteX10" fmla="*/ 966573 w 2764990"/>
                  <a:gd name="connsiteY10" fmla="*/ 1066924 h 1205719"/>
                  <a:gd name="connsiteX11" fmla="*/ 395073 w 2764990"/>
                  <a:gd name="connsiteY11" fmla="*/ 838324 h 1205719"/>
                  <a:gd name="connsiteX12" fmla="*/ 113133 w 2764990"/>
                  <a:gd name="connsiteY12" fmla="*/ 541144 h 1205719"/>
                  <a:gd name="connsiteX13" fmla="*/ 37095 w 2764990"/>
                  <a:gd name="connsiteY13" fmla="*/ 124 h 1205719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  <a:gd name="connsiteX0" fmla="*/ 36529 w 2764424"/>
                  <a:gd name="connsiteY0" fmla="*/ 32 h 1205627"/>
                  <a:gd name="connsiteX1" fmla="*/ 28747 w 2764424"/>
                  <a:gd name="connsiteY1" fmla="*/ 495332 h 1205627"/>
                  <a:gd name="connsiteX2" fmla="*/ 417367 w 2764424"/>
                  <a:gd name="connsiteY2" fmla="*/ 944912 h 1205627"/>
                  <a:gd name="connsiteX3" fmla="*/ 1316527 w 2764424"/>
                  <a:gd name="connsiteY3" fmla="*/ 1203992 h 1205627"/>
                  <a:gd name="connsiteX4" fmla="*/ 2116627 w 2764424"/>
                  <a:gd name="connsiteY4" fmla="*/ 1036352 h 1205627"/>
                  <a:gd name="connsiteX5" fmla="*/ 2619547 w 2764424"/>
                  <a:gd name="connsiteY5" fmla="*/ 670592 h 1205627"/>
                  <a:gd name="connsiteX6" fmla="*/ 2764327 w 2764424"/>
                  <a:gd name="connsiteY6" fmla="*/ 228632 h 1205627"/>
                  <a:gd name="connsiteX7" fmla="*/ 2634787 w 2764424"/>
                  <a:gd name="connsiteY7" fmla="*/ 556292 h 1205627"/>
                  <a:gd name="connsiteX8" fmla="*/ 2253787 w 2764424"/>
                  <a:gd name="connsiteY8" fmla="*/ 883952 h 1205627"/>
                  <a:gd name="connsiteX9" fmla="*/ 1613707 w 2764424"/>
                  <a:gd name="connsiteY9" fmla="*/ 1112552 h 1205627"/>
                  <a:gd name="connsiteX10" fmla="*/ 966007 w 2764424"/>
                  <a:gd name="connsiteY10" fmla="*/ 1066832 h 1205627"/>
                  <a:gd name="connsiteX11" fmla="*/ 394507 w 2764424"/>
                  <a:gd name="connsiteY11" fmla="*/ 838232 h 1205627"/>
                  <a:gd name="connsiteX12" fmla="*/ 97652 w 2764424"/>
                  <a:gd name="connsiteY12" fmla="*/ 518192 h 1205627"/>
                  <a:gd name="connsiteX13" fmla="*/ 36529 w 2764424"/>
                  <a:gd name="connsiteY13" fmla="*/ 32 h 12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4424" h="1205627">
                    <a:moveTo>
                      <a:pt x="36529" y="32"/>
                    </a:moveTo>
                    <a:cubicBezTo>
                      <a:pt x="25045" y="-3778"/>
                      <a:pt x="-34726" y="337852"/>
                      <a:pt x="28747" y="495332"/>
                    </a:cubicBezTo>
                    <a:cubicBezTo>
                      <a:pt x="92220" y="652812"/>
                      <a:pt x="202737" y="826802"/>
                      <a:pt x="417367" y="944912"/>
                    </a:cubicBezTo>
                    <a:cubicBezTo>
                      <a:pt x="631997" y="1063022"/>
                      <a:pt x="1033317" y="1188752"/>
                      <a:pt x="1316527" y="1203992"/>
                    </a:cubicBezTo>
                    <a:cubicBezTo>
                      <a:pt x="1599737" y="1219232"/>
                      <a:pt x="1899457" y="1125252"/>
                      <a:pt x="2116627" y="1036352"/>
                    </a:cubicBezTo>
                    <a:cubicBezTo>
                      <a:pt x="2333797" y="947452"/>
                      <a:pt x="2511597" y="805212"/>
                      <a:pt x="2619547" y="670592"/>
                    </a:cubicBezTo>
                    <a:cubicBezTo>
                      <a:pt x="2727497" y="535972"/>
                      <a:pt x="2761787" y="247682"/>
                      <a:pt x="2764327" y="228632"/>
                    </a:cubicBezTo>
                    <a:cubicBezTo>
                      <a:pt x="2766867" y="209582"/>
                      <a:pt x="2719877" y="447072"/>
                      <a:pt x="2634787" y="556292"/>
                    </a:cubicBezTo>
                    <a:cubicBezTo>
                      <a:pt x="2549697" y="665512"/>
                      <a:pt x="2423967" y="791242"/>
                      <a:pt x="2253787" y="883952"/>
                    </a:cubicBezTo>
                    <a:cubicBezTo>
                      <a:pt x="2083607" y="976662"/>
                      <a:pt x="1828337" y="1082072"/>
                      <a:pt x="1613707" y="1112552"/>
                    </a:cubicBezTo>
                    <a:cubicBezTo>
                      <a:pt x="1399077" y="1143032"/>
                      <a:pt x="1169207" y="1112552"/>
                      <a:pt x="966007" y="1066832"/>
                    </a:cubicBezTo>
                    <a:cubicBezTo>
                      <a:pt x="762807" y="1021112"/>
                      <a:pt x="536747" y="925862"/>
                      <a:pt x="394507" y="838232"/>
                    </a:cubicBezTo>
                    <a:cubicBezTo>
                      <a:pt x="252267" y="750602"/>
                      <a:pt x="164772" y="688372"/>
                      <a:pt x="97652" y="518192"/>
                    </a:cubicBezTo>
                    <a:cubicBezTo>
                      <a:pt x="30532" y="348012"/>
                      <a:pt x="48013" y="3842"/>
                      <a:pt x="36529" y="3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0" name="フリーフォーム 393">
                <a:extLst>
                  <a:ext uri="{FF2B5EF4-FFF2-40B4-BE49-F238E27FC236}">
                    <a16:creationId xmlns:a16="http://schemas.microsoft.com/office/drawing/2014/main" id="{5E6193F1-DF3D-45A4-9747-727E9D70BC1C}"/>
                  </a:ext>
                </a:extLst>
              </p:cNvPr>
              <p:cNvSpPr/>
              <p:nvPr/>
            </p:nvSpPr>
            <p:spPr bwMode="auto">
              <a:xfrm>
                <a:off x="1985335" y="4252294"/>
                <a:ext cx="2438723" cy="966558"/>
              </a:xfrm>
              <a:custGeom>
                <a:avLst/>
                <a:gdLst>
                  <a:gd name="connsiteX0" fmla="*/ 3485 w 2438723"/>
                  <a:gd name="connsiteY0" fmla="*/ 7286 h 966558"/>
                  <a:gd name="connsiteX1" fmla="*/ 49205 w 2438723"/>
                  <a:gd name="connsiteY1" fmla="*/ 456866 h 966558"/>
                  <a:gd name="connsiteX2" fmla="*/ 422585 w 2438723"/>
                  <a:gd name="connsiteY2" fmla="*/ 807386 h 966558"/>
                  <a:gd name="connsiteX3" fmla="*/ 1344605 w 2438723"/>
                  <a:gd name="connsiteY3" fmla="*/ 959786 h 966558"/>
                  <a:gd name="connsiteX4" fmla="*/ 2198045 w 2438723"/>
                  <a:gd name="connsiteY4" fmla="*/ 601646 h 966558"/>
                  <a:gd name="connsiteX5" fmla="*/ 2434265 w 2438723"/>
                  <a:gd name="connsiteY5" fmla="*/ 83486 h 966558"/>
                  <a:gd name="connsiteX6" fmla="*/ 2342825 w 2438723"/>
                  <a:gd name="connsiteY6" fmla="*/ 304466 h 966558"/>
                  <a:gd name="connsiteX7" fmla="*/ 2220905 w 2438723"/>
                  <a:gd name="connsiteY7" fmla="*/ 517826 h 966558"/>
                  <a:gd name="connsiteX8" fmla="*/ 1809425 w 2438723"/>
                  <a:gd name="connsiteY8" fmla="*/ 769286 h 966558"/>
                  <a:gd name="connsiteX9" fmla="*/ 1306505 w 2438723"/>
                  <a:gd name="connsiteY9" fmla="*/ 898826 h 966558"/>
                  <a:gd name="connsiteX10" fmla="*/ 514025 w 2438723"/>
                  <a:gd name="connsiteY10" fmla="*/ 784526 h 966558"/>
                  <a:gd name="connsiteX11" fmla="*/ 178745 w 2438723"/>
                  <a:gd name="connsiteY11" fmla="*/ 563546 h 966558"/>
                  <a:gd name="connsiteX12" fmla="*/ 41585 w 2438723"/>
                  <a:gd name="connsiteY12" fmla="*/ 205406 h 966558"/>
                  <a:gd name="connsiteX13" fmla="*/ 3485 w 2438723"/>
                  <a:gd name="connsiteY13" fmla="*/ 7286 h 9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8723" h="966558">
                    <a:moveTo>
                      <a:pt x="3485" y="7286"/>
                    </a:moveTo>
                    <a:cubicBezTo>
                      <a:pt x="4755" y="49196"/>
                      <a:pt x="-20645" y="323516"/>
                      <a:pt x="49205" y="456866"/>
                    </a:cubicBezTo>
                    <a:cubicBezTo>
                      <a:pt x="119055" y="590216"/>
                      <a:pt x="206685" y="723566"/>
                      <a:pt x="422585" y="807386"/>
                    </a:cubicBezTo>
                    <a:cubicBezTo>
                      <a:pt x="638485" y="891206"/>
                      <a:pt x="1048695" y="994076"/>
                      <a:pt x="1344605" y="959786"/>
                    </a:cubicBezTo>
                    <a:cubicBezTo>
                      <a:pt x="1640515" y="925496"/>
                      <a:pt x="2016435" y="747696"/>
                      <a:pt x="2198045" y="601646"/>
                    </a:cubicBezTo>
                    <a:cubicBezTo>
                      <a:pt x="2379655" y="455596"/>
                      <a:pt x="2410135" y="133016"/>
                      <a:pt x="2434265" y="83486"/>
                    </a:cubicBezTo>
                    <a:cubicBezTo>
                      <a:pt x="2458395" y="33956"/>
                      <a:pt x="2378385" y="232076"/>
                      <a:pt x="2342825" y="304466"/>
                    </a:cubicBezTo>
                    <a:cubicBezTo>
                      <a:pt x="2307265" y="376856"/>
                      <a:pt x="2309805" y="440356"/>
                      <a:pt x="2220905" y="517826"/>
                    </a:cubicBezTo>
                    <a:cubicBezTo>
                      <a:pt x="2132005" y="595296"/>
                      <a:pt x="1961825" y="705786"/>
                      <a:pt x="1809425" y="769286"/>
                    </a:cubicBezTo>
                    <a:cubicBezTo>
                      <a:pt x="1657025" y="832786"/>
                      <a:pt x="1522405" y="896286"/>
                      <a:pt x="1306505" y="898826"/>
                    </a:cubicBezTo>
                    <a:cubicBezTo>
                      <a:pt x="1090605" y="901366"/>
                      <a:pt x="701985" y="840406"/>
                      <a:pt x="514025" y="784526"/>
                    </a:cubicBezTo>
                    <a:cubicBezTo>
                      <a:pt x="326065" y="728646"/>
                      <a:pt x="257485" y="660066"/>
                      <a:pt x="178745" y="563546"/>
                    </a:cubicBezTo>
                    <a:cubicBezTo>
                      <a:pt x="100005" y="467026"/>
                      <a:pt x="70795" y="296846"/>
                      <a:pt x="41585" y="205406"/>
                    </a:cubicBezTo>
                    <a:cubicBezTo>
                      <a:pt x="12375" y="113966"/>
                      <a:pt x="2215" y="-34624"/>
                      <a:pt x="3485" y="72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1" name="フリーフォーム 394">
                <a:extLst>
                  <a:ext uri="{FF2B5EF4-FFF2-40B4-BE49-F238E27FC236}">
                    <a16:creationId xmlns:a16="http://schemas.microsoft.com/office/drawing/2014/main" id="{E2CF913E-EE04-4D22-AC9C-695AC5761526}"/>
                  </a:ext>
                </a:extLst>
              </p:cNvPr>
              <p:cNvSpPr/>
              <p:nvPr/>
            </p:nvSpPr>
            <p:spPr bwMode="auto">
              <a:xfrm>
                <a:off x="2175973" y="4129890"/>
                <a:ext cx="1993174" cy="759652"/>
              </a:xfrm>
              <a:custGeom>
                <a:avLst/>
                <a:gdLst>
                  <a:gd name="connsiteX0" fmla="*/ 17557 w 1961663"/>
                  <a:gd name="connsiteY0" fmla="*/ 150 h 759652"/>
                  <a:gd name="connsiteX1" fmla="*/ 17557 w 1961663"/>
                  <a:gd name="connsiteY1" fmla="*/ 320190 h 759652"/>
                  <a:gd name="connsiteX2" fmla="*/ 238537 w 1961663"/>
                  <a:gd name="connsiteY2" fmla="*/ 586890 h 759652"/>
                  <a:gd name="connsiteX3" fmla="*/ 749077 w 1961663"/>
                  <a:gd name="connsiteY3" fmla="*/ 754530 h 759652"/>
                  <a:gd name="connsiteX4" fmla="*/ 1343437 w 1961663"/>
                  <a:gd name="connsiteY4" fmla="*/ 693570 h 759652"/>
                  <a:gd name="connsiteX5" fmla="*/ 1777777 w 1961663"/>
                  <a:gd name="connsiteY5" fmla="*/ 464970 h 759652"/>
                  <a:gd name="connsiteX6" fmla="*/ 1960657 w 1961663"/>
                  <a:gd name="connsiteY6" fmla="*/ 38250 h 759652"/>
                  <a:gd name="connsiteX7" fmla="*/ 1846357 w 1961663"/>
                  <a:gd name="connsiteY7" fmla="*/ 259230 h 759652"/>
                  <a:gd name="connsiteX8" fmla="*/ 1739677 w 1961663"/>
                  <a:gd name="connsiteY8" fmla="*/ 449730 h 759652"/>
                  <a:gd name="connsiteX9" fmla="*/ 1343437 w 1961663"/>
                  <a:gd name="connsiteY9" fmla="*/ 647850 h 759652"/>
                  <a:gd name="connsiteX10" fmla="*/ 848137 w 1961663"/>
                  <a:gd name="connsiteY10" fmla="*/ 708810 h 759652"/>
                  <a:gd name="connsiteX11" fmla="*/ 261397 w 1961663"/>
                  <a:gd name="connsiteY11" fmla="*/ 548790 h 759652"/>
                  <a:gd name="connsiteX12" fmla="*/ 48037 w 1961663"/>
                  <a:gd name="connsiteY12" fmla="*/ 282090 h 759652"/>
                  <a:gd name="connsiteX13" fmla="*/ 17557 w 1961663"/>
                  <a:gd name="connsiteY13" fmla="*/ 150 h 75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61663" h="759652">
                    <a:moveTo>
                      <a:pt x="17557" y="150"/>
                    </a:moveTo>
                    <a:cubicBezTo>
                      <a:pt x="12477" y="6500"/>
                      <a:pt x="-19273" y="222400"/>
                      <a:pt x="17557" y="320190"/>
                    </a:cubicBezTo>
                    <a:cubicBezTo>
                      <a:pt x="54387" y="417980"/>
                      <a:pt x="116617" y="514500"/>
                      <a:pt x="238537" y="586890"/>
                    </a:cubicBezTo>
                    <a:cubicBezTo>
                      <a:pt x="360457" y="659280"/>
                      <a:pt x="564927" y="736750"/>
                      <a:pt x="749077" y="754530"/>
                    </a:cubicBezTo>
                    <a:cubicBezTo>
                      <a:pt x="933227" y="772310"/>
                      <a:pt x="1171987" y="741830"/>
                      <a:pt x="1343437" y="693570"/>
                    </a:cubicBezTo>
                    <a:cubicBezTo>
                      <a:pt x="1514887" y="645310"/>
                      <a:pt x="1674907" y="574190"/>
                      <a:pt x="1777777" y="464970"/>
                    </a:cubicBezTo>
                    <a:cubicBezTo>
                      <a:pt x="1880647" y="355750"/>
                      <a:pt x="1949227" y="72540"/>
                      <a:pt x="1960657" y="38250"/>
                    </a:cubicBezTo>
                    <a:cubicBezTo>
                      <a:pt x="1972087" y="3960"/>
                      <a:pt x="1883187" y="190650"/>
                      <a:pt x="1846357" y="259230"/>
                    </a:cubicBezTo>
                    <a:cubicBezTo>
                      <a:pt x="1809527" y="327810"/>
                      <a:pt x="1823497" y="384960"/>
                      <a:pt x="1739677" y="449730"/>
                    </a:cubicBezTo>
                    <a:cubicBezTo>
                      <a:pt x="1655857" y="514500"/>
                      <a:pt x="1492027" y="604670"/>
                      <a:pt x="1343437" y="647850"/>
                    </a:cubicBezTo>
                    <a:cubicBezTo>
                      <a:pt x="1194847" y="691030"/>
                      <a:pt x="1028477" y="725320"/>
                      <a:pt x="848137" y="708810"/>
                    </a:cubicBezTo>
                    <a:cubicBezTo>
                      <a:pt x="667797" y="692300"/>
                      <a:pt x="394747" y="619910"/>
                      <a:pt x="261397" y="548790"/>
                    </a:cubicBezTo>
                    <a:cubicBezTo>
                      <a:pt x="128047" y="477670"/>
                      <a:pt x="88677" y="373530"/>
                      <a:pt x="48037" y="282090"/>
                    </a:cubicBezTo>
                    <a:cubicBezTo>
                      <a:pt x="7397" y="190650"/>
                      <a:pt x="22637" y="-6200"/>
                      <a:pt x="17557" y="15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2" name="フリーフォーム 395">
                <a:extLst>
                  <a:ext uri="{FF2B5EF4-FFF2-40B4-BE49-F238E27FC236}">
                    <a16:creationId xmlns:a16="http://schemas.microsoft.com/office/drawing/2014/main" id="{1B87C886-4E3D-4C7D-8497-74167AD8D73F}"/>
                  </a:ext>
                </a:extLst>
              </p:cNvPr>
              <p:cNvSpPr/>
              <p:nvPr/>
            </p:nvSpPr>
            <p:spPr bwMode="auto">
              <a:xfrm>
                <a:off x="2342710" y="3908751"/>
                <a:ext cx="1566937" cy="684719"/>
              </a:xfrm>
              <a:custGeom>
                <a:avLst/>
                <a:gdLst>
                  <a:gd name="connsiteX0" fmla="*/ 49546 w 1497933"/>
                  <a:gd name="connsiteY0" fmla="*/ 309 h 684719"/>
                  <a:gd name="connsiteX1" fmla="*/ 11446 w 1497933"/>
                  <a:gd name="connsiteY1" fmla="*/ 381309 h 684719"/>
                  <a:gd name="connsiteX2" fmla="*/ 278146 w 1497933"/>
                  <a:gd name="connsiteY2" fmla="*/ 617529 h 684719"/>
                  <a:gd name="connsiteX3" fmla="*/ 948706 w 1497933"/>
                  <a:gd name="connsiteY3" fmla="*/ 678489 h 684719"/>
                  <a:gd name="connsiteX4" fmla="*/ 1367806 w 1497933"/>
                  <a:gd name="connsiteY4" fmla="*/ 495609 h 684719"/>
                  <a:gd name="connsiteX5" fmla="*/ 1497346 w 1497933"/>
                  <a:gd name="connsiteY5" fmla="*/ 23169 h 684719"/>
                  <a:gd name="connsiteX6" fmla="*/ 1413526 w 1497933"/>
                  <a:gd name="connsiteY6" fmla="*/ 221289 h 684719"/>
                  <a:gd name="connsiteX7" fmla="*/ 1360186 w 1497933"/>
                  <a:gd name="connsiteY7" fmla="*/ 449889 h 684719"/>
                  <a:gd name="connsiteX8" fmla="*/ 1101106 w 1497933"/>
                  <a:gd name="connsiteY8" fmla="*/ 587049 h 684719"/>
                  <a:gd name="connsiteX9" fmla="*/ 727726 w 1497933"/>
                  <a:gd name="connsiteY9" fmla="*/ 625149 h 684719"/>
                  <a:gd name="connsiteX10" fmla="*/ 240046 w 1497933"/>
                  <a:gd name="connsiteY10" fmla="*/ 533709 h 684719"/>
                  <a:gd name="connsiteX11" fmla="*/ 57166 w 1497933"/>
                  <a:gd name="connsiteY11" fmla="*/ 320349 h 684719"/>
                  <a:gd name="connsiteX12" fmla="*/ 49546 w 1497933"/>
                  <a:gd name="connsiteY12" fmla="*/ 309 h 68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7933" h="684719">
                    <a:moveTo>
                      <a:pt x="49546" y="309"/>
                    </a:moveTo>
                    <a:cubicBezTo>
                      <a:pt x="41926" y="10469"/>
                      <a:pt x="-26654" y="278439"/>
                      <a:pt x="11446" y="381309"/>
                    </a:cubicBezTo>
                    <a:cubicBezTo>
                      <a:pt x="49546" y="484179"/>
                      <a:pt x="121936" y="567999"/>
                      <a:pt x="278146" y="617529"/>
                    </a:cubicBezTo>
                    <a:cubicBezTo>
                      <a:pt x="434356" y="667059"/>
                      <a:pt x="767096" y="698809"/>
                      <a:pt x="948706" y="678489"/>
                    </a:cubicBezTo>
                    <a:cubicBezTo>
                      <a:pt x="1130316" y="658169"/>
                      <a:pt x="1276366" y="604829"/>
                      <a:pt x="1367806" y="495609"/>
                    </a:cubicBezTo>
                    <a:cubicBezTo>
                      <a:pt x="1459246" y="386389"/>
                      <a:pt x="1489726" y="68889"/>
                      <a:pt x="1497346" y="23169"/>
                    </a:cubicBezTo>
                    <a:cubicBezTo>
                      <a:pt x="1504966" y="-22551"/>
                      <a:pt x="1436386" y="150169"/>
                      <a:pt x="1413526" y="221289"/>
                    </a:cubicBezTo>
                    <a:cubicBezTo>
                      <a:pt x="1390666" y="292409"/>
                      <a:pt x="1412256" y="388929"/>
                      <a:pt x="1360186" y="449889"/>
                    </a:cubicBezTo>
                    <a:cubicBezTo>
                      <a:pt x="1308116" y="510849"/>
                      <a:pt x="1206516" y="557839"/>
                      <a:pt x="1101106" y="587049"/>
                    </a:cubicBezTo>
                    <a:cubicBezTo>
                      <a:pt x="995696" y="616259"/>
                      <a:pt x="871236" y="634039"/>
                      <a:pt x="727726" y="625149"/>
                    </a:cubicBezTo>
                    <a:cubicBezTo>
                      <a:pt x="584216" y="616259"/>
                      <a:pt x="351806" y="584509"/>
                      <a:pt x="240046" y="533709"/>
                    </a:cubicBezTo>
                    <a:cubicBezTo>
                      <a:pt x="128286" y="482909"/>
                      <a:pt x="87646" y="407979"/>
                      <a:pt x="57166" y="320349"/>
                    </a:cubicBezTo>
                    <a:cubicBezTo>
                      <a:pt x="26686" y="232719"/>
                      <a:pt x="57166" y="-9851"/>
                      <a:pt x="49546" y="30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3" name="フリーフォーム 396">
                <a:extLst>
                  <a:ext uri="{FF2B5EF4-FFF2-40B4-BE49-F238E27FC236}">
                    <a16:creationId xmlns:a16="http://schemas.microsoft.com/office/drawing/2014/main" id="{004868BC-B27B-41FF-A531-8F3A476A9B0F}"/>
                  </a:ext>
                </a:extLst>
              </p:cNvPr>
              <p:cNvSpPr/>
              <p:nvPr/>
            </p:nvSpPr>
            <p:spPr bwMode="auto">
              <a:xfrm>
                <a:off x="2504511" y="3725934"/>
                <a:ext cx="1196467" cy="568625"/>
              </a:xfrm>
              <a:custGeom>
                <a:avLst/>
                <a:gdLst>
                  <a:gd name="connsiteX0" fmla="*/ 86027 w 1081905"/>
                  <a:gd name="connsiteY0" fmla="*/ 15486 h 568625"/>
                  <a:gd name="connsiteX1" fmla="*/ 2207 w 1081905"/>
                  <a:gd name="connsiteY1" fmla="*/ 251706 h 568625"/>
                  <a:gd name="connsiteX2" fmla="*/ 192707 w 1081905"/>
                  <a:gd name="connsiteY2" fmla="*/ 518406 h 568625"/>
                  <a:gd name="connsiteX3" fmla="*/ 726107 w 1081905"/>
                  <a:gd name="connsiteY3" fmla="*/ 564126 h 568625"/>
                  <a:gd name="connsiteX4" fmla="*/ 924227 w 1081905"/>
                  <a:gd name="connsiteY4" fmla="*/ 457446 h 568625"/>
                  <a:gd name="connsiteX5" fmla="*/ 1076627 w 1081905"/>
                  <a:gd name="connsiteY5" fmla="*/ 274566 h 568625"/>
                  <a:gd name="connsiteX6" fmla="*/ 1046147 w 1081905"/>
                  <a:gd name="connsiteY6" fmla="*/ 246 h 568625"/>
                  <a:gd name="connsiteX7" fmla="*/ 1038527 w 1081905"/>
                  <a:gd name="connsiteY7" fmla="*/ 228846 h 568625"/>
                  <a:gd name="connsiteX8" fmla="*/ 939467 w 1081905"/>
                  <a:gd name="connsiteY8" fmla="*/ 388866 h 568625"/>
                  <a:gd name="connsiteX9" fmla="*/ 748967 w 1081905"/>
                  <a:gd name="connsiteY9" fmla="*/ 503166 h 568625"/>
                  <a:gd name="connsiteX10" fmla="*/ 291767 w 1081905"/>
                  <a:gd name="connsiteY10" fmla="*/ 487926 h 568625"/>
                  <a:gd name="connsiteX11" fmla="*/ 116507 w 1081905"/>
                  <a:gd name="connsiteY11" fmla="*/ 366006 h 568625"/>
                  <a:gd name="connsiteX12" fmla="*/ 40307 w 1081905"/>
                  <a:gd name="connsiteY12" fmla="*/ 213606 h 568625"/>
                  <a:gd name="connsiteX13" fmla="*/ 86027 w 1081905"/>
                  <a:gd name="connsiteY13" fmla="*/ 15486 h 56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1905" h="568625">
                    <a:moveTo>
                      <a:pt x="86027" y="15486"/>
                    </a:moveTo>
                    <a:cubicBezTo>
                      <a:pt x="79677" y="21836"/>
                      <a:pt x="-15573" y="167886"/>
                      <a:pt x="2207" y="251706"/>
                    </a:cubicBezTo>
                    <a:cubicBezTo>
                      <a:pt x="19987" y="335526"/>
                      <a:pt x="72057" y="466336"/>
                      <a:pt x="192707" y="518406"/>
                    </a:cubicBezTo>
                    <a:cubicBezTo>
                      <a:pt x="313357" y="570476"/>
                      <a:pt x="604187" y="574286"/>
                      <a:pt x="726107" y="564126"/>
                    </a:cubicBezTo>
                    <a:cubicBezTo>
                      <a:pt x="848027" y="553966"/>
                      <a:pt x="865807" y="505706"/>
                      <a:pt x="924227" y="457446"/>
                    </a:cubicBezTo>
                    <a:cubicBezTo>
                      <a:pt x="982647" y="409186"/>
                      <a:pt x="1056307" y="350766"/>
                      <a:pt x="1076627" y="274566"/>
                    </a:cubicBezTo>
                    <a:cubicBezTo>
                      <a:pt x="1096947" y="198366"/>
                      <a:pt x="1052497" y="7866"/>
                      <a:pt x="1046147" y="246"/>
                    </a:cubicBezTo>
                    <a:cubicBezTo>
                      <a:pt x="1039797" y="-7374"/>
                      <a:pt x="1056307" y="164076"/>
                      <a:pt x="1038527" y="228846"/>
                    </a:cubicBezTo>
                    <a:cubicBezTo>
                      <a:pt x="1020747" y="293616"/>
                      <a:pt x="987727" y="343146"/>
                      <a:pt x="939467" y="388866"/>
                    </a:cubicBezTo>
                    <a:cubicBezTo>
                      <a:pt x="891207" y="434586"/>
                      <a:pt x="856917" y="486656"/>
                      <a:pt x="748967" y="503166"/>
                    </a:cubicBezTo>
                    <a:cubicBezTo>
                      <a:pt x="641017" y="519676"/>
                      <a:pt x="397177" y="510786"/>
                      <a:pt x="291767" y="487926"/>
                    </a:cubicBezTo>
                    <a:cubicBezTo>
                      <a:pt x="186357" y="465066"/>
                      <a:pt x="158417" y="411726"/>
                      <a:pt x="116507" y="366006"/>
                    </a:cubicBezTo>
                    <a:cubicBezTo>
                      <a:pt x="74597" y="320286"/>
                      <a:pt x="45387" y="272026"/>
                      <a:pt x="40307" y="213606"/>
                    </a:cubicBezTo>
                    <a:cubicBezTo>
                      <a:pt x="35227" y="155186"/>
                      <a:pt x="92377" y="9136"/>
                      <a:pt x="86027" y="1548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214" name="フリーフォーム 397">
                <a:extLst>
                  <a:ext uri="{FF2B5EF4-FFF2-40B4-BE49-F238E27FC236}">
                    <a16:creationId xmlns:a16="http://schemas.microsoft.com/office/drawing/2014/main" id="{9C215738-4D24-481C-AC98-CEF619E918CD}"/>
                  </a:ext>
                </a:extLst>
              </p:cNvPr>
              <p:cNvSpPr/>
              <p:nvPr/>
            </p:nvSpPr>
            <p:spPr bwMode="auto">
              <a:xfrm>
                <a:off x="2835859" y="3596587"/>
                <a:ext cx="756185" cy="493955"/>
              </a:xfrm>
              <a:custGeom>
                <a:avLst/>
                <a:gdLst>
                  <a:gd name="connsiteX0" fmla="*/ 44501 w 756185"/>
                  <a:gd name="connsiteY0" fmla="*/ 22913 h 493955"/>
                  <a:gd name="connsiteX1" fmla="*/ 6401 w 756185"/>
                  <a:gd name="connsiteY1" fmla="*/ 281993 h 493955"/>
                  <a:gd name="connsiteX2" fmla="*/ 181661 w 756185"/>
                  <a:gd name="connsiteY2" fmla="*/ 480113 h 493955"/>
                  <a:gd name="connsiteX3" fmla="*/ 623621 w 756185"/>
                  <a:gd name="connsiteY3" fmla="*/ 442013 h 493955"/>
                  <a:gd name="connsiteX4" fmla="*/ 753161 w 756185"/>
                  <a:gd name="connsiteY4" fmla="*/ 160073 h 493955"/>
                  <a:gd name="connsiteX5" fmla="*/ 715061 w 756185"/>
                  <a:gd name="connsiteY5" fmla="*/ 53 h 493955"/>
                  <a:gd name="connsiteX6" fmla="*/ 715061 w 756185"/>
                  <a:gd name="connsiteY6" fmla="*/ 144833 h 493955"/>
                  <a:gd name="connsiteX7" fmla="*/ 638861 w 756185"/>
                  <a:gd name="connsiteY7" fmla="*/ 358193 h 493955"/>
                  <a:gd name="connsiteX8" fmla="*/ 448361 w 756185"/>
                  <a:gd name="connsiteY8" fmla="*/ 434393 h 493955"/>
                  <a:gd name="connsiteX9" fmla="*/ 105461 w 756185"/>
                  <a:gd name="connsiteY9" fmla="*/ 396293 h 493955"/>
                  <a:gd name="connsiteX10" fmla="*/ 44501 w 756185"/>
                  <a:gd name="connsiteY10" fmla="*/ 22913 h 493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6185" h="493955">
                    <a:moveTo>
                      <a:pt x="44501" y="22913"/>
                    </a:moveTo>
                    <a:cubicBezTo>
                      <a:pt x="27991" y="3863"/>
                      <a:pt x="-16459" y="205793"/>
                      <a:pt x="6401" y="281993"/>
                    </a:cubicBezTo>
                    <a:cubicBezTo>
                      <a:pt x="29261" y="358193"/>
                      <a:pt x="78791" y="453443"/>
                      <a:pt x="181661" y="480113"/>
                    </a:cubicBezTo>
                    <a:cubicBezTo>
                      <a:pt x="284531" y="506783"/>
                      <a:pt x="528371" y="495353"/>
                      <a:pt x="623621" y="442013"/>
                    </a:cubicBezTo>
                    <a:cubicBezTo>
                      <a:pt x="718871" y="388673"/>
                      <a:pt x="737921" y="233733"/>
                      <a:pt x="753161" y="160073"/>
                    </a:cubicBezTo>
                    <a:cubicBezTo>
                      <a:pt x="768401" y="86413"/>
                      <a:pt x="721411" y="2593"/>
                      <a:pt x="715061" y="53"/>
                    </a:cubicBezTo>
                    <a:cubicBezTo>
                      <a:pt x="708711" y="-2487"/>
                      <a:pt x="727761" y="85143"/>
                      <a:pt x="715061" y="144833"/>
                    </a:cubicBezTo>
                    <a:cubicBezTo>
                      <a:pt x="702361" y="204523"/>
                      <a:pt x="683311" y="309933"/>
                      <a:pt x="638861" y="358193"/>
                    </a:cubicBezTo>
                    <a:cubicBezTo>
                      <a:pt x="594411" y="406453"/>
                      <a:pt x="537261" y="428043"/>
                      <a:pt x="448361" y="434393"/>
                    </a:cubicBezTo>
                    <a:cubicBezTo>
                      <a:pt x="359461" y="440743"/>
                      <a:pt x="171501" y="459793"/>
                      <a:pt x="105461" y="396293"/>
                    </a:cubicBezTo>
                    <a:cubicBezTo>
                      <a:pt x="39421" y="332793"/>
                      <a:pt x="61011" y="41963"/>
                      <a:pt x="44501" y="22913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</p:grpSp>
      <p:grpSp>
        <p:nvGrpSpPr>
          <p:cNvPr id="1382" name="グループ化 1381">
            <a:extLst>
              <a:ext uri="{FF2B5EF4-FFF2-40B4-BE49-F238E27FC236}">
                <a16:creationId xmlns:a16="http://schemas.microsoft.com/office/drawing/2014/main" id="{3814FD06-2DEA-4FD1-9A85-BD7779E44185}"/>
              </a:ext>
            </a:extLst>
          </p:cNvPr>
          <p:cNvGrpSpPr/>
          <p:nvPr/>
        </p:nvGrpSpPr>
        <p:grpSpPr>
          <a:xfrm>
            <a:off x="631581" y="4273319"/>
            <a:ext cx="2644292" cy="1634458"/>
            <a:chOff x="-1891725" y="6521453"/>
            <a:chExt cx="2867569" cy="1772469"/>
          </a:xfrm>
        </p:grpSpPr>
        <p:grpSp>
          <p:nvGrpSpPr>
            <p:cNvPr id="1383" name="グループ化 1382">
              <a:extLst>
                <a:ext uri="{FF2B5EF4-FFF2-40B4-BE49-F238E27FC236}">
                  <a16:creationId xmlns:a16="http://schemas.microsoft.com/office/drawing/2014/main" id="{D68CCA3A-00C2-4145-A448-E5575D836925}"/>
                </a:ext>
              </a:extLst>
            </p:cNvPr>
            <p:cNvGrpSpPr/>
            <p:nvPr/>
          </p:nvGrpSpPr>
          <p:grpSpPr>
            <a:xfrm>
              <a:off x="-1710659" y="6757223"/>
              <a:ext cx="2562286" cy="1536699"/>
              <a:chOff x="746064" y="1894185"/>
              <a:chExt cx="2562286" cy="1536699"/>
            </a:xfrm>
          </p:grpSpPr>
          <p:grpSp>
            <p:nvGrpSpPr>
              <p:cNvPr id="1467" name="グループ化 1466">
                <a:extLst>
                  <a:ext uri="{FF2B5EF4-FFF2-40B4-BE49-F238E27FC236}">
                    <a16:creationId xmlns:a16="http://schemas.microsoft.com/office/drawing/2014/main" id="{43146A33-5299-4A8F-9509-2E5C03FA81C6}"/>
                  </a:ext>
                </a:extLst>
              </p:cNvPr>
              <p:cNvGrpSpPr/>
              <p:nvPr/>
            </p:nvGrpSpPr>
            <p:grpSpPr>
              <a:xfrm>
                <a:off x="757705" y="1911350"/>
                <a:ext cx="2539004" cy="1519534"/>
                <a:chOff x="707366" y="1972965"/>
                <a:chExt cx="2639683" cy="1519534"/>
              </a:xfrm>
              <a:pattFill prst="openDmnd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</p:grpSpPr>
            <p:sp>
              <p:nvSpPr>
                <p:cNvPr id="1470" name="フリーフォーム: 図形 1469">
                  <a:extLst>
                    <a:ext uri="{FF2B5EF4-FFF2-40B4-BE49-F238E27FC236}">
                      <a16:creationId xmlns:a16="http://schemas.microsoft.com/office/drawing/2014/main" id="{E0412AC7-C28F-4054-B80A-FA9BC4AA71D9}"/>
                    </a:ext>
                  </a:extLst>
                </p:cNvPr>
                <p:cNvSpPr/>
                <p:nvPr/>
              </p:nvSpPr>
              <p:spPr>
                <a:xfrm>
                  <a:off x="711954" y="2708274"/>
                  <a:ext cx="2630508" cy="784225"/>
                </a:xfrm>
                <a:custGeom>
                  <a:avLst/>
                  <a:gdLst>
                    <a:gd name="connsiteX0" fmla="*/ 0 w 2630508"/>
                    <a:gd name="connsiteY0" fmla="*/ 0 h 711200"/>
                    <a:gd name="connsiteX1" fmla="*/ 2630508 w 2630508"/>
                    <a:gd name="connsiteY1" fmla="*/ 0 h 711200"/>
                    <a:gd name="connsiteX2" fmla="*/ 2608282 w 2630508"/>
                    <a:gd name="connsiteY2" fmla="*/ 123051 h 711200"/>
                    <a:gd name="connsiteX3" fmla="*/ 1315254 w 2630508"/>
                    <a:gd name="connsiteY3" fmla="*/ 711200 h 711200"/>
                    <a:gd name="connsiteX4" fmla="*/ 22227 w 2630508"/>
                    <a:gd name="connsiteY4" fmla="*/ 123051 h 711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0508" h="711200">
                      <a:moveTo>
                        <a:pt x="0" y="0"/>
                      </a:moveTo>
                      <a:lnTo>
                        <a:pt x="2630508" y="0"/>
                      </a:lnTo>
                      <a:lnTo>
                        <a:pt x="2608282" y="123051"/>
                      </a:lnTo>
                      <a:cubicBezTo>
                        <a:pt x="2485211" y="458707"/>
                        <a:pt x="1953067" y="711200"/>
                        <a:pt x="1315254" y="711200"/>
                      </a:cubicBezTo>
                      <a:cubicBezTo>
                        <a:pt x="677441" y="711200"/>
                        <a:pt x="145297" y="458707"/>
                        <a:pt x="22227" y="123051"/>
                      </a:cubicBezTo>
                      <a:close/>
                    </a:path>
                  </a:pathLst>
                </a:custGeom>
                <a:grpFill/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71" name="楕円 1470">
                  <a:extLst>
                    <a:ext uri="{FF2B5EF4-FFF2-40B4-BE49-F238E27FC236}">
                      <a16:creationId xmlns:a16="http://schemas.microsoft.com/office/drawing/2014/main" id="{F35AF64E-8F69-4B4D-B419-DDC05C61CF65}"/>
                    </a:ext>
                  </a:extLst>
                </p:cNvPr>
                <p:cNvSpPr/>
                <p:nvPr/>
              </p:nvSpPr>
              <p:spPr>
                <a:xfrm>
                  <a:off x="707366" y="1972965"/>
                  <a:ext cx="2639683" cy="1252835"/>
                </a:xfrm>
                <a:prstGeom prst="ellipse">
                  <a:avLst/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68" name="楕円 1467">
                <a:extLst>
                  <a:ext uri="{FF2B5EF4-FFF2-40B4-BE49-F238E27FC236}">
                    <a16:creationId xmlns:a16="http://schemas.microsoft.com/office/drawing/2014/main" id="{AC290A53-B1EB-4647-BB90-93E156941DA5}"/>
                  </a:ext>
                </a:extLst>
              </p:cNvPr>
              <p:cNvSpPr/>
              <p:nvPr/>
            </p:nvSpPr>
            <p:spPr>
              <a:xfrm>
                <a:off x="777814" y="1907381"/>
                <a:ext cx="2498786" cy="1281708"/>
              </a:xfrm>
              <a:prstGeom prst="ellipse">
                <a:avLst/>
              </a:prstGeom>
              <a:gradFill>
                <a:gsLst>
                  <a:gs pos="2000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alpha val="50000"/>
                    </a:sysClr>
                  </a:gs>
                </a:gsLst>
                <a:lin ang="5400000" scaled="1"/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69" name="フリーフォーム: 図形 1468">
                <a:extLst>
                  <a:ext uri="{FF2B5EF4-FFF2-40B4-BE49-F238E27FC236}">
                    <a16:creationId xmlns:a16="http://schemas.microsoft.com/office/drawing/2014/main" id="{036DD266-0943-4C3D-A5DB-6D7BB5087BE7}"/>
                  </a:ext>
                </a:extLst>
              </p:cNvPr>
              <p:cNvSpPr/>
              <p:nvPr/>
            </p:nvSpPr>
            <p:spPr>
              <a:xfrm>
                <a:off x="746064" y="1894185"/>
                <a:ext cx="2562286" cy="1333500"/>
              </a:xfrm>
              <a:custGeom>
                <a:avLst/>
                <a:gdLst>
                  <a:gd name="connsiteX0" fmla="*/ 1281143 w 2562286"/>
                  <a:gd name="connsiteY0" fmla="*/ 44450 h 1333500"/>
                  <a:gd name="connsiteX1" fmla="*/ 61079 w 2562286"/>
                  <a:gd name="connsiteY1" fmla="*/ 654050 h 1333500"/>
                  <a:gd name="connsiteX2" fmla="*/ 1281143 w 2562286"/>
                  <a:gd name="connsiteY2" fmla="*/ 1263650 h 1333500"/>
                  <a:gd name="connsiteX3" fmla="*/ 2501207 w 2562286"/>
                  <a:gd name="connsiteY3" fmla="*/ 654050 h 1333500"/>
                  <a:gd name="connsiteX4" fmla="*/ 1281143 w 2562286"/>
                  <a:gd name="connsiteY4" fmla="*/ 44450 h 1333500"/>
                  <a:gd name="connsiteX5" fmla="*/ 1281143 w 2562286"/>
                  <a:gd name="connsiteY5" fmla="*/ 0 h 1333500"/>
                  <a:gd name="connsiteX6" fmla="*/ 2562286 w 2562286"/>
                  <a:gd name="connsiteY6" fmla="*/ 666750 h 1333500"/>
                  <a:gd name="connsiteX7" fmla="*/ 1281143 w 2562286"/>
                  <a:gd name="connsiteY7" fmla="*/ 1333500 h 1333500"/>
                  <a:gd name="connsiteX8" fmla="*/ 0 w 2562286"/>
                  <a:gd name="connsiteY8" fmla="*/ 666750 h 1333500"/>
                  <a:gd name="connsiteX9" fmla="*/ 1281143 w 2562286"/>
                  <a:gd name="connsiteY9" fmla="*/ 0 h 133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62286" h="1333500">
                    <a:moveTo>
                      <a:pt x="1281143" y="44450"/>
                    </a:moveTo>
                    <a:cubicBezTo>
                      <a:pt x="607320" y="44450"/>
                      <a:pt x="61079" y="317377"/>
                      <a:pt x="61079" y="654050"/>
                    </a:cubicBezTo>
                    <a:cubicBezTo>
                      <a:pt x="61079" y="990723"/>
                      <a:pt x="607320" y="1263650"/>
                      <a:pt x="1281143" y="1263650"/>
                    </a:cubicBezTo>
                    <a:cubicBezTo>
                      <a:pt x="1954966" y="1263650"/>
                      <a:pt x="2501207" y="990723"/>
                      <a:pt x="2501207" y="654050"/>
                    </a:cubicBezTo>
                    <a:cubicBezTo>
                      <a:pt x="2501207" y="317377"/>
                      <a:pt x="1954966" y="44450"/>
                      <a:pt x="1281143" y="44450"/>
                    </a:cubicBezTo>
                    <a:close/>
                    <a:moveTo>
                      <a:pt x="1281143" y="0"/>
                    </a:moveTo>
                    <a:cubicBezTo>
                      <a:pt x="1988699" y="0"/>
                      <a:pt x="2562286" y="298514"/>
                      <a:pt x="2562286" y="666750"/>
                    </a:cubicBezTo>
                    <a:cubicBezTo>
                      <a:pt x="2562286" y="1034986"/>
                      <a:pt x="1988699" y="1333500"/>
                      <a:pt x="1281143" y="1333500"/>
                    </a:cubicBezTo>
                    <a:cubicBezTo>
                      <a:pt x="573587" y="1333500"/>
                      <a:pt x="0" y="1034986"/>
                      <a:pt x="0" y="666750"/>
                    </a:cubicBezTo>
                    <a:cubicBezTo>
                      <a:pt x="0" y="298514"/>
                      <a:pt x="573587" y="0"/>
                      <a:pt x="1281143" y="0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60000"/>
                    <a:lumOff val="40000"/>
                  </a:srgbClr>
                </a:fgClr>
                <a:bgClr>
                  <a:srgbClr val="FFC000">
                    <a:lumMod val="75000"/>
                  </a:srgbClr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384" name="グループ化 1383">
              <a:extLst>
                <a:ext uri="{FF2B5EF4-FFF2-40B4-BE49-F238E27FC236}">
                  <a16:creationId xmlns:a16="http://schemas.microsoft.com/office/drawing/2014/main" id="{379F20CC-26EF-495F-BDCB-694859076930}"/>
                </a:ext>
              </a:extLst>
            </p:cNvPr>
            <p:cNvGrpSpPr/>
            <p:nvPr/>
          </p:nvGrpSpPr>
          <p:grpSpPr>
            <a:xfrm>
              <a:off x="-47010" y="6521453"/>
              <a:ext cx="1022854" cy="1003832"/>
              <a:chOff x="972458" y="4341682"/>
              <a:chExt cx="1506044" cy="1478036"/>
            </a:xfrm>
            <a:solidFill>
              <a:srgbClr val="008000"/>
            </a:solidFill>
          </p:grpSpPr>
          <p:sp>
            <p:nvSpPr>
              <p:cNvPr id="1464" name="円/楕円 1">
                <a:extLst>
                  <a:ext uri="{FF2B5EF4-FFF2-40B4-BE49-F238E27FC236}">
                    <a16:creationId xmlns:a16="http://schemas.microsoft.com/office/drawing/2014/main" id="{BD4B1B51-E056-41AC-AF1A-F61406F6F56D}"/>
                  </a:ext>
                </a:extLst>
              </p:cNvPr>
              <p:cNvSpPr/>
              <p:nvPr/>
            </p:nvSpPr>
            <p:spPr bwMode="auto">
              <a:xfrm rot="5400000">
                <a:off x="1637837" y="4979054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5" name="円/楕円 1">
                <a:extLst>
                  <a:ext uri="{FF2B5EF4-FFF2-40B4-BE49-F238E27FC236}">
                    <a16:creationId xmlns:a16="http://schemas.microsoft.com/office/drawing/2014/main" id="{B195F192-C6F8-427A-95F8-EED0036CF09D}"/>
                  </a:ext>
                </a:extLst>
              </p:cNvPr>
              <p:cNvSpPr/>
              <p:nvPr/>
            </p:nvSpPr>
            <p:spPr bwMode="auto">
              <a:xfrm rot="3600000">
                <a:off x="1542185" y="4643019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6" name="円/楕円 1">
                <a:extLst>
                  <a:ext uri="{FF2B5EF4-FFF2-40B4-BE49-F238E27FC236}">
                    <a16:creationId xmlns:a16="http://schemas.microsoft.com/office/drawing/2014/main" id="{B6DE5E76-AFF3-4016-B33F-6E0F279DB1B4}"/>
                  </a:ext>
                </a:extLst>
              </p:cNvPr>
              <p:cNvSpPr/>
              <p:nvPr/>
            </p:nvSpPr>
            <p:spPr bwMode="auto">
              <a:xfrm rot="900000">
                <a:off x="1141400" y="4341682"/>
                <a:ext cx="270938" cy="1410390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385" name="グループ化 1384">
              <a:extLst>
                <a:ext uri="{FF2B5EF4-FFF2-40B4-BE49-F238E27FC236}">
                  <a16:creationId xmlns:a16="http://schemas.microsoft.com/office/drawing/2014/main" id="{50F0690C-55CD-4188-B931-8A70509F4D84}"/>
                </a:ext>
              </a:extLst>
            </p:cNvPr>
            <p:cNvGrpSpPr/>
            <p:nvPr/>
          </p:nvGrpSpPr>
          <p:grpSpPr>
            <a:xfrm rot="14400000">
              <a:off x="-1901236" y="6995250"/>
              <a:ext cx="1022854" cy="1003832"/>
              <a:chOff x="972458" y="4341682"/>
              <a:chExt cx="1506044" cy="1478036"/>
            </a:xfrm>
            <a:solidFill>
              <a:srgbClr val="008000"/>
            </a:solidFill>
          </p:grpSpPr>
          <p:sp>
            <p:nvSpPr>
              <p:cNvPr id="1461" name="円/楕円 1">
                <a:extLst>
                  <a:ext uri="{FF2B5EF4-FFF2-40B4-BE49-F238E27FC236}">
                    <a16:creationId xmlns:a16="http://schemas.microsoft.com/office/drawing/2014/main" id="{0BE34525-9832-44C1-8AC4-FAAE845657E8}"/>
                  </a:ext>
                </a:extLst>
              </p:cNvPr>
              <p:cNvSpPr/>
              <p:nvPr/>
            </p:nvSpPr>
            <p:spPr bwMode="auto">
              <a:xfrm rot="5400000">
                <a:off x="1637837" y="4979054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2" name="円/楕円 1">
                <a:extLst>
                  <a:ext uri="{FF2B5EF4-FFF2-40B4-BE49-F238E27FC236}">
                    <a16:creationId xmlns:a16="http://schemas.microsoft.com/office/drawing/2014/main" id="{E998710E-5EAB-4E38-844C-24B6360D2EF7}"/>
                  </a:ext>
                </a:extLst>
              </p:cNvPr>
              <p:cNvSpPr/>
              <p:nvPr/>
            </p:nvSpPr>
            <p:spPr bwMode="auto">
              <a:xfrm rot="3600000">
                <a:off x="1542185" y="4643019"/>
                <a:ext cx="270937" cy="1410392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463" name="円/楕円 1">
                <a:extLst>
                  <a:ext uri="{FF2B5EF4-FFF2-40B4-BE49-F238E27FC236}">
                    <a16:creationId xmlns:a16="http://schemas.microsoft.com/office/drawing/2014/main" id="{A49D6746-1AA3-42DD-8912-C28AD1B0FF93}"/>
                  </a:ext>
                </a:extLst>
              </p:cNvPr>
              <p:cNvSpPr/>
              <p:nvPr/>
            </p:nvSpPr>
            <p:spPr bwMode="auto">
              <a:xfrm rot="900000">
                <a:off x="1141400" y="4341682"/>
                <a:ext cx="270938" cy="1410390"/>
              </a:xfrm>
              <a:custGeom>
                <a:avLst/>
                <a:gdLst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  <a:gd name="connsiteX0" fmla="*/ 0 w 288988"/>
                  <a:gd name="connsiteY0" fmla="*/ 752177 h 1504354"/>
                  <a:gd name="connsiteX1" fmla="*/ 144494 w 288988"/>
                  <a:gd name="connsiteY1" fmla="*/ 0 h 1504354"/>
                  <a:gd name="connsiteX2" fmla="*/ 288988 w 288988"/>
                  <a:gd name="connsiteY2" fmla="*/ 752177 h 1504354"/>
                  <a:gd name="connsiteX3" fmla="*/ 144494 w 288988"/>
                  <a:gd name="connsiteY3" fmla="*/ 1504354 h 1504354"/>
                  <a:gd name="connsiteX4" fmla="*/ 0 w 288988"/>
                  <a:gd name="connsiteY4" fmla="*/ 752177 h 150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988" h="1504354">
                    <a:moveTo>
                      <a:pt x="0" y="752177"/>
                    </a:moveTo>
                    <a:cubicBezTo>
                      <a:pt x="0" y="336761"/>
                      <a:pt x="125652" y="0"/>
                      <a:pt x="144494" y="0"/>
                    </a:cubicBezTo>
                    <a:cubicBezTo>
                      <a:pt x="163336" y="0"/>
                      <a:pt x="288988" y="336761"/>
                      <a:pt x="288988" y="752177"/>
                    </a:cubicBezTo>
                    <a:cubicBezTo>
                      <a:pt x="288988" y="1167593"/>
                      <a:pt x="224296" y="1504354"/>
                      <a:pt x="144494" y="1504354"/>
                    </a:cubicBezTo>
                    <a:cubicBezTo>
                      <a:pt x="64692" y="1504354"/>
                      <a:pt x="0" y="1167593"/>
                      <a:pt x="0" y="752177"/>
                    </a:cubicBezTo>
                    <a:close/>
                  </a:path>
                </a:pathLst>
              </a:custGeom>
              <a:grpFill/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1386" name="グループ化 1385">
              <a:extLst>
                <a:ext uri="{FF2B5EF4-FFF2-40B4-BE49-F238E27FC236}">
                  <a16:creationId xmlns:a16="http://schemas.microsoft.com/office/drawing/2014/main" id="{F70C5DCC-1BDA-4EE8-ACDF-2135C4511DE3}"/>
                </a:ext>
              </a:extLst>
            </p:cNvPr>
            <p:cNvGrpSpPr/>
            <p:nvPr/>
          </p:nvGrpSpPr>
          <p:grpSpPr>
            <a:xfrm rot="20507251">
              <a:off x="-1342766" y="6887791"/>
              <a:ext cx="1559638" cy="427168"/>
              <a:chOff x="648316" y="4343006"/>
              <a:chExt cx="4952385" cy="1356404"/>
            </a:xfrm>
          </p:grpSpPr>
          <p:sp>
            <p:nvSpPr>
              <p:cNvPr id="1447" name="四角形: 角を丸くする 5">
                <a:extLst>
                  <a:ext uri="{FF2B5EF4-FFF2-40B4-BE49-F238E27FC236}">
                    <a16:creationId xmlns:a16="http://schemas.microsoft.com/office/drawing/2014/main" id="{70DB7DD2-3245-48FF-8FD7-64BBB724C125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8" name="四角形: 角を丸くする 5">
                <a:extLst>
                  <a:ext uri="{FF2B5EF4-FFF2-40B4-BE49-F238E27FC236}">
                    <a16:creationId xmlns:a16="http://schemas.microsoft.com/office/drawing/2014/main" id="{7E0F34A4-28EC-49CB-A572-41B705A42B56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9" name="四角形: 角を丸くする 5">
                <a:extLst>
                  <a:ext uri="{FF2B5EF4-FFF2-40B4-BE49-F238E27FC236}">
                    <a16:creationId xmlns:a16="http://schemas.microsoft.com/office/drawing/2014/main" id="{79E14E79-7B2B-4890-A50A-6161A74980A1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0" name="フリーフォーム: 図形 1449">
                <a:extLst>
                  <a:ext uri="{FF2B5EF4-FFF2-40B4-BE49-F238E27FC236}">
                    <a16:creationId xmlns:a16="http://schemas.microsoft.com/office/drawing/2014/main" id="{45941C0D-63A8-40E8-9F4E-0384549E0F1E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1" name="フリーフォーム: 図形 1450">
                <a:extLst>
                  <a:ext uri="{FF2B5EF4-FFF2-40B4-BE49-F238E27FC236}">
                    <a16:creationId xmlns:a16="http://schemas.microsoft.com/office/drawing/2014/main" id="{FB7BBEBE-8B22-4374-83BD-E3C2738E6BB7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52" name="グループ化 1451">
                <a:extLst>
                  <a:ext uri="{FF2B5EF4-FFF2-40B4-BE49-F238E27FC236}">
                    <a16:creationId xmlns:a16="http://schemas.microsoft.com/office/drawing/2014/main" id="{1CF50928-F41A-4CFA-9770-8729703E6829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1459" name="楕円 2">
                  <a:extLst>
                    <a:ext uri="{FF2B5EF4-FFF2-40B4-BE49-F238E27FC236}">
                      <a16:creationId xmlns:a16="http://schemas.microsoft.com/office/drawing/2014/main" id="{8E2E6D83-15E3-49B1-8856-013C8AC304A8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60" name="楕円 2">
                  <a:extLst>
                    <a:ext uri="{FF2B5EF4-FFF2-40B4-BE49-F238E27FC236}">
                      <a16:creationId xmlns:a16="http://schemas.microsoft.com/office/drawing/2014/main" id="{2C49AE5F-6A35-4A24-A44C-825ABF20844E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53" name="フリーフォーム: 図形 1452">
                <a:extLst>
                  <a:ext uri="{FF2B5EF4-FFF2-40B4-BE49-F238E27FC236}">
                    <a16:creationId xmlns:a16="http://schemas.microsoft.com/office/drawing/2014/main" id="{6274966A-7532-4511-86F9-3937BC13DED9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4" name="月 1453">
                <a:extLst>
                  <a:ext uri="{FF2B5EF4-FFF2-40B4-BE49-F238E27FC236}">
                    <a16:creationId xmlns:a16="http://schemas.microsoft.com/office/drawing/2014/main" id="{54CDE71A-349D-41EB-B96D-E2BABC964B84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5" name="楕円 1454">
                <a:extLst>
                  <a:ext uri="{FF2B5EF4-FFF2-40B4-BE49-F238E27FC236}">
                    <a16:creationId xmlns:a16="http://schemas.microsoft.com/office/drawing/2014/main" id="{6379E597-C075-4C91-9E80-23777800CE50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6" name="楕円 1455">
                <a:extLst>
                  <a:ext uri="{FF2B5EF4-FFF2-40B4-BE49-F238E27FC236}">
                    <a16:creationId xmlns:a16="http://schemas.microsoft.com/office/drawing/2014/main" id="{C7A63227-7F2B-4FE0-9BC7-F905796433C2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7" name="フリーフォーム: 図形 1456">
                <a:extLst>
                  <a:ext uri="{FF2B5EF4-FFF2-40B4-BE49-F238E27FC236}">
                    <a16:creationId xmlns:a16="http://schemas.microsoft.com/office/drawing/2014/main" id="{B7062566-E6A8-4E08-9801-29B5989C8BB7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58" name="フリーフォーム: 図形 1457">
                <a:extLst>
                  <a:ext uri="{FF2B5EF4-FFF2-40B4-BE49-F238E27FC236}">
                    <a16:creationId xmlns:a16="http://schemas.microsoft.com/office/drawing/2014/main" id="{7D9A58F7-2189-489E-96EE-C9244866D5B2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387" name="グループ化 1386">
              <a:extLst>
                <a:ext uri="{FF2B5EF4-FFF2-40B4-BE49-F238E27FC236}">
                  <a16:creationId xmlns:a16="http://schemas.microsoft.com/office/drawing/2014/main" id="{FE2373F4-9AD3-40B1-AFA1-BFE109507948}"/>
                </a:ext>
              </a:extLst>
            </p:cNvPr>
            <p:cNvGrpSpPr/>
            <p:nvPr/>
          </p:nvGrpSpPr>
          <p:grpSpPr>
            <a:xfrm rot="20507251">
              <a:off x="-859847" y="6911534"/>
              <a:ext cx="1559638" cy="427168"/>
              <a:chOff x="648316" y="4343006"/>
              <a:chExt cx="4952385" cy="1356404"/>
            </a:xfrm>
          </p:grpSpPr>
          <p:sp>
            <p:nvSpPr>
              <p:cNvPr id="1433" name="四角形: 角を丸くする 5">
                <a:extLst>
                  <a:ext uri="{FF2B5EF4-FFF2-40B4-BE49-F238E27FC236}">
                    <a16:creationId xmlns:a16="http://schemas.microsoft.com/office/drawing/2014/main" id="{08CF2086-28F8-454D-B964-C43F7BA3FACA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4" name="四角形: 角を丸くする 5">
                <a:extLst>
                  <a:ext uri="{FF2B5EF4-FFF2-40B4-BE49-F238E27FC236}">
                    <a16:creationId xmlns:a16="http://schemas.microsoft.com/office/drawing/2014/main" id="{1E452905-AA35-439D-89A8-795CE0766236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5" name="四角形: 角を丸くする 5">
                <a:extLst>
                  <a:ext uri="{FF2B5EF4-FFF2-40B4-BE49-F238E27FC236}">
                    <a16:creationId xmlns:a16="http://schemas.microsoft.com/office/drawing/2014/main" id="{324728C0-20F0-4673-B7F3-C88F9C502088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6" name="フリーフォーム: 図形 1435">
                <a:extLst>
                  <a:ext uri="{FF2B5EF4-FFF2-40B4-BE49-F238E27FC236}">
                    <a16:creationId xmlns:a16="http://schemas.microsoft.com/office/drawing/2014/main" id="{12EB0328-85A9-4A4E-92B3-8D28FC566D43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7" name="フリーフォーム: 図形 1436">
                <a:extLst>
                  <a:ext uri="{FF2B5EF4-FFF2-40B4-BE49-F238E27FC236}">
                    <a16:creationId xmlns:a16="http://schemas.microsoft.com/office/drawing/2014/main" id="{5A91F625-9E6A-4372-B677-05A0B8524E6B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38" name="グループ化 1437">
                <a:extLst>
                  <a:ext uri="{FF2B5EF4-FFF2-40B4-BE49-F238E27FC236}">
                    <a16:creationId xmlns:a16="http://schemas.microsoft.com/office/drawing/2014/main" id="{2E52385B-63B1-4214-B571-B7BA44EBA4C8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1445" name="楕円 2">
                  <a:extLst>
                    <a:ext uri="{FF2B5EF4-FFF2-40B4-BE49-F238E27FC236}">
                      <a16:creationId xmlns:a16="http://schemas.microsoft.com/office/drawing/2014/main" id="{55C9CFA6-DDCF-46C4-BF28-51FF648AD9D0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46" name="楕円 2">
                  <a:extLst>
                    <a:ext uri="{FF2B5EF4-FFF2-40B4-BE49-F238E27FC236}">
                      <a16:creationId xmlns:a16="http://schemas.microsoft.com/office/drawing/2014/main" id="{CB72DD6B-E304-45F1-9D2D-546F874040E7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39" name="フリーフォーム: 図形 1438">
                <a:extLst>
                  <a:ext uri="{FF2B5EF4-FFF2-40B4-BE49-F238E27FC236}">
                    <a16:creationId xmlns:a16="http://schemas.microsoft.com/office/drawing/2014/main" id="{C6842099-628D-4B61-A2CC-ACCA6219500A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0" name="月 1439">
                <a:extLst>
                  <a:ext uri="{FF2B5EF4-FFF2-40B4-BE49-F238E27FC236}">
                    <a16:creationId xmlns:a16="http://schemas.microsoft.com/office/drawing/2014/main" id="{D3F6851C-6551-4392-BD1D-8BC25F52855F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1" name="楕円 1440">
                <a:extLst>
                  <a:ext uri="{FF2B5EF4-FFF2-40B4-BE49-F238E27FC236}">
                    <a16:creationId xmlns:a16="http://schemas.microsoft.com/office/drawing/2014/main" id="{667618CB-2673-46C3-B408-17B846B3EF0C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2" name="楕円 1441">
                <a:extLst>
                  <a:ext uri="{FF2B5EF4-FFF2-40B4-BE49-F238E27FC236}">
                    <a16:creationId xmlns:a16="http://schemas.microsoft.com/office/drawing/2014/main" id="{5894A576-AC62-4E35-A275-B6B89E39C7D5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3" name="フリーフォーム: 図形 1442">
                <a:extLst>
                  <a:ext uri="{FF2B5EF4-FFF2-40B4-BE49-F238E27FC236}">
                    <a16:creationId xmlns:a16="http://schemas.microsoft.com/office/drawing/2014/main" id="{0A1206BD-6487-4837-A4AD-02BB47F703CC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44" name="フリーフォーム: 図形 1443">
                <a:extLst>
                  <a:ext uri="{FF2B5EF4-FFF2-40B4-BE49-F238E27FC236}">
                    <a16:creationId xmlns:a16="http://schemas.microsoft.com/office/drawing/2014/main" id="{8E40D9E9-63CD-4A61-86DC-78EE74D40C3B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388" name="グループ化 1387">
              <a:extLst>
                <a:ext uri="{FF2B5EF4-FFF2-40B4-BE49-F238E27FC236}">
                  <a16:creationId xmlns:a16="http://schemas.microsoft.com/office/drawing/2014/main" id="{326B7713-86E1-4BE3-A11F-64E8D71BC984}"/>
                </a:ext>
              </a:extLst>
            </p:cNvPr>
            <p:cNvGrpSpPr/>
            <p:nvPr/>
          </p:nvGrpSpPr>
          <p:grpSpPr>
            <a:xfrm rot="20507251">
              <a:off x="-1465731" y="7274709"/>
              <a:ext cx="1559638" cy="427168"/>
              <a:chOff x="648316" y="4343006"/>
              <a:chExt cx="4952385" cy="1356404"/>
            </a:xfrm>
          </p:grpSpPr>
          <p:sp>
            <p:nvSpPr>
              <p:cNvPr id="1419" name="四角形: 角を丸くする 5">
                <a:extLst>
                  <a:ext uri="{FF2B5EF4-FFF2-40B4-BE49-F238E27FC236}">
                    <a16:creationId xmlns:a16="http://schemas.microsoft.com/office/drawing/2014/main" id="{B470B61F-8122-486F-ACF0-AE144D086D6A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0" name="四角形: 角を丸くする 5">
                <a:extLst>
                  <a:ext uri="{FF2B5EF4-FFF2-40B4-BE49-F238E27FC236}">
                    <a16:creationId xmlns:a16="http://schemas.microsoft.com/office/drawing/2014/main" id="{4C1ED240-1B2F-4A7D-9F37-C8FA2355BD4D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1" name="四角形: 角を丸くする 5">
                <a:extLst>
                  <a:ext uri="{FF2B5EF4-FFF2-40B4-BE49-F238E27FC236}">
                    <a16:creationId xmlns:a16="http://schemas.microsoft.com/office/drawing/2014/main" id="{0D2EDA3F-CF9B-4C4B-9CEE-153DC626835B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2" name="フリーフォーム: 図形 1421">
                <a:extLst>
                  <a:ext uri="{FF2B5EF4-FFF2-40B4-BE49-F238E27FC236}">
                    <a16:creationId xmlns:a16="http://schemas.microsoft.com/office/drawing/2014/main" id="{80E2BF39-977B-485D-AA9D-089A62F2A1A2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3" name="フリーフォーム: 図形 1422">
                <a:extLst>
                  <a:ext uri="{FF2B5EF4-FFF2-40B4-BE49-F238E27FC236}">
                    <a16:creationId xmlns:a16="http://schemas.microsoft.com/office/drawing/2014/main" id="{288F68D4-1FBD-4D6D-921C-6CE238549BE9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24" name="グループ化 1423">
                <a:extLst>
                  <a:ext uri="{FF2B5EF4-FFF2-40B4-BE49-F238E27FC236}">
                    <a16:creationId xmlns:a16="http://schemas.microsoft.com/office/drawing/2014/main" id="{26ABA6FC-4380-4BC6-9488-8DCDA8A3EA8F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1431" name="楕円 2">
                  <a:extLst>
                    <a:ext uri="{FF2B5EF4-FFF2-40B4-BE49-F238E27FC236}">
                      <a16:creationId xmlns:a16="http://schemas.microsoft.com/office/drawing/2014/main" id="{BE2504D7-551F-4AD8-976A-3848A038DD93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32" name="楕円 2">
                  <a:extLst>
                    <a:ext uri="{FF2B5EF4-FFF2-40B4-BE49-F238E27FC236}">
                      <a16:creationId xmlns:a16="http://schemas.microsoft.com/office/drawing/2014/main" id="{69CB916A-FFCF-4EAD-AB85-71C7ACA3A7BD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25" name="フリーフォーム: 図形 1424">
                <a:extLst>
                  <a:ext uri="{FF2B5EF4-FFF2-40B4-BE49-F238E27FC236}">
                    <a16:creationId xmlns:a16="http://schemas.microsoft.com/office/drawing/2014/main" id="{29E41CAE-CA5D-4C89-B0BD-D0D2718DAA5B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6" name="月 1425">
                <a:extLst>
                  <a:ext uri="{FF2B5EF4-FFF2-40B4-BE49-F238E27FC236}">
                    <a16:creationId xmlns:a16="http://schemas.microsoft.com/office/drawing/2014/main" id="{222E90DD-73F8-4709-A7D4-015D53616841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7" name="楕円 1426">
                <a:extLst>
                  <a:ext uri="{FF2B5EF4-FFF2-40B4-BE49-F238E27FC236}">
                    <a16:creationId xmlns:a16="http://schemas.microsoft.com/office/drawing/2014/main" id="{1080CC6E-733B-44E4-8D96-50760C7877BC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8" name="楕円 1427">
                <a:extLst>
                  <a:ext uri="{FF2B5EF4-FFF2-40B4-BE49-F238E27FC236}">
                    <a16:creationId xmlns:a16="http://schemas.microsoft.com/office/drawing/2014/main" id="{CB70D2E0-5B4C-4760-8348-E1D259DB44DE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29" name="フリーフォーム: 図形 1428">
                <a:extLst>
                  <a:ext uri="{FF2B5EF4-FFF2-40B4-BE49-F238E27FC236}">
                    <a16:creationId xmlns:a16="http://schemas.microsoft.com/office/drawing/2014/main" id="{0E9051C6-458A-47B0-99AF-568904671A6E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30" name="フリーフォーム: 図形 1429">
                <a:extLst>
                  <a:ext uri="{FF2B5EF4-FFF2-40B4-BE49-F238E27FC236}">
                    <a16:creationId xmlns:a16="http://schemas.microsoft.com/office/drawing/2014/main" id="{262027B1-2692-49ED-813C-E861EEB483E8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389" name="グループ化 1388">
              <a:extLst>
                <a:ext uri="{FF2B5EF4-FFF2-40B4-BE49-F238E27FC236}">
                  <a16:creationId xmlns:a16="http://schemas.microsoft.com/office/drawing/2014/main" id="{16D71808-4D6C-4EE7-A99F-4F11453F2760}"/>
                </a:ext>
              </a:extLst>
            </p:cNvPr>
            <p:cNvGrpSpPr/>
            <p:nvPr/>
          </p:nvGrpSpPr>
          <p:grpSpPr>
            <a:xfrm rot="20507251">
              <a:off x="-737069" y="7169933"/>
              <a:ext cx="1559638" cy="427168"/>
              <a:chOff x="648316" y="4343006"/>
              <a:chExt cx="4952385" cy="1356404"/>
            </a:xfrm>
          </p:grpSpPr>
          <p:sp>
            <p:nvSpPr>
              <p:cNvPr id="1405" name="四角形: 角を丸くする 5">
                <a:extLst>
                  <a:ext uri="{FF2B5EF4-FFF2-40B4-BE49-F238E27FC236}">
                    <a16:creationId xmlns:a16="http://schemas.microsoft.com/office/drawing/2014/main" id="{EA733E13-A2E5-4855-A002-EDD83ED95D0E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6" name="四角形: 角を丸くする 5">
                <a:extLst>
                  <a:ext uri="{FF2B5EF4-FFF2-40B4-BE49-F238E27FC236}">
                    <a16:creationId xmlns:a16="http://schemas.microsoft.com/office/drawing/2014/main" id="{A0644C71-75A1-434A-A247-2B81A6E3C7BE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7" name="四角形: 角を丸くする 5">
                <a:extLst>
                  <a:ext uri="{FF2B5EF4-FFF2-40B4-BE49-F238E27FC236}">
                    <a16:creationId xmlns:a16="http://schemas.microsoft.com/office/drawing/2014/main" id="{E63A2756-C735-491F-B9E5-8C1E5BC9F20F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8" name="フリーフォーム: 図形 1407">
                <a:extLst>
                  <a:ext uri="{FF2B5EF4-FFF2-40B4-BE49-F238E27FC236}">
                    <a16:creationId xmlns:a16="http://schemas.microsoft.com/office/drawing/2014/main" id="{15F385E4-BD2A-4F98-8817-3ADCB1B7B548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9" name="フリーフォーム: 図形 1408">
                <a:extLst>
                  <a:ext uri="{FF2B5EF4-FFF2-40B4-BE49-F238E27FC236}">
                    <a16:creationId xmlns:a16="http://schemas.microsoft.com/office/drawing/2014/main" id="{5E65748B-2E9D-46AE-A8ED-81EB4651B41A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410" name="グループ化 1409">
                <a:extLst>
                  <a:ext uri="{FF2B5EF4-FFF2-40B4-BE49-F238E27FC236}">
                    <a16:creationId xmlns:a16="http://schemas.microsoft.com/office/drawing/2014/main" id="{BBD896BD-9323-467D-93C9-18F323417234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1417" name="楕円 2">
                  <a:extLst>
                    <a:ext uri="{FF2B5EF4-FFF2-40B4-BE49-F238E27FC236}">
                      <a16:creationId xmlns:a16="http://schemas.microsoft.com/office/drawing/2014/main" id="{1AD5D9E3-646C-4F21-A59E-681C7CCBD66E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18" name="楕円 2">
                  <a:extLst>
                    <a:ext uri="{FF2B5EF4-FFF2-40B4-BE49-F238E27FC236}">
                      <a16:creationId xmlns:a16="http://schemas.microsoft.com/office/drawing/2014/main" id="{2F2771D3-8197-4DCD-A34D-9049F5459EC8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411" name="フリーフォーム: 図形 1410">
                <a:extLst>
                  <a:ext uri="{FF2B5EF4-FFF2-40B4-BE49-F238E27FC236}">
                    <a16:creationId xmlns:a16="http://schemas.microsoft.com/office/drawing/2014/main" id="{78908902-2A71-4F00-B005-4CD5F13AE3D7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2" name="月 1411">
                <a:extLst>
                  <a:ext uri="{FF2B5EF4-FFF2-40B4-BE49-F238E27FC236}">
                    <a16:creationId xmlns:a16="http://schemas.microsoft.com/office/drawing/2014/main" id="{6EF1BBDE-8DC0-4458-80B5-EC0DFC92D4D8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3" name="楕円 1412">
                <a:extLst>
                  <a:ext uri="{FF2B5EF4-FFF2-40B4-BE49-F238E27FC236}">
                    <a16:creationId xmlns:a16="http://schemas.microsoft.com/office/drawing/2014/main" id="{458F489F-23DE-42F1-BA6A-9A9D51DEC51A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4" name="楕円 1413">
                <a:extLst>
                  <a:ext uri="{FF2B5EF4-FFF2-40B4-BE49-F238E27FC236}">
                    <a16:creationId xmlns:a16="http://schemas.microsoft.com/office/drawing/2014/main" id="{78F9CD28-3FE4-4922-A086-039034B44DA5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5" name="フリーフォーム: 図形 1414">
                <a:extLst>
                  <a:ext uri="{FF2B5EF4-FFF2-40B4-BE49-F238E27FC236}">
                    <a16:creationId xmlns:a16="http://schemas.microsoft.com/office/drawing/2014/main" id="{C31559AF-50AD-4280-833A-202ADFC664D3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16" name="フリーフォーム: 図形 1415">
                <a:extLst>
                  <a:ext uri="{FF2B5EF4-FFF2-40B4-BE49-F238E27FC236}">
                    <a16:creationId xmlns:a16="http://schemas.microsoft.com/office/drawing/2014/main" id="{372FAF1E-8640-4FFC-ABA5-534FC2478ADE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390" name="グループ化 1389">
              <a:extLst>
                <a:ext uri="{FF2B5EF4-FFF2-40B4-BE49-F238E27FC236}">
                  <a16:creationId xmlns:a16="http://schemas.microsoft.com/office/drawing/2014/main" id="{3B0F574C-2370-43E2-A963-88F390DC8B32}"/>
                </a:ext>
              </a:extLst>
            </p:cNvPr>
            <p:cNvGrpSpPr/>
            <p:nvPr/>
          </p:nvGrpSpPr>
          <p:grpSpPr>
            <a:xfrm rot="20507251">
              <a:off x="-858512" y="7479496"/>
              <a:ext cx="1559638" cy="427168"/>
              <a:chOff x="648316" y="4343006"/>
              <a:chExt cx="4952385" cy="1356404"/>
            </a:xfrm>
          </p:grpSpPr>
          <p:sp>
            <p:nvSpPr>
              <p:cNvPr id="1391" name="四角形: 角を丸くする 5">
                <a:extLst>
                  <a:ext uri="{FF2B5EF4-FFF2-40B4-BE49-F238E27FC236}">
                    <a16:creationId xmlns:a16="http://schemas.microsoft.com/office/drawing/2014/main" id="{7853B205-6CEE-4AC8-9F72-079AD4FCC091}"/>
                  </a:ext>
                </a:extLst>
              </p:cNvPr>
              <p:cNvSpPr/>
              <p:nvPr/>
            </p:nvSpPr>
            <p:spPr>
              <a:xfrm rot="699880">
                <a:off x="2388224" y="4343006"/>
                <a:ext cx="709889" cy="283460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769753 w 846489"/>
                  <a:gd name="connsiteY4" fmla="*/ 395555 h 444632"/>
                  <a:gd name="connsiteX5" fmla="*/ 0 w 846489"/>
                  <a:gd name="connsiteY5" fmla="*/ 444632 h 444632"/>
                  <a:gd name="connsiteX6" fmla="*/ 130786 w 846489"/>
                  <a:gd name="connsiteY6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0 w 846489"/>
                  <a:gd name="connsiteY4" fmla="*/ 444632 h 444632"/>
                  <a:gd name="connsiteX5" fmla="*/ 130786 w 846489"/>
                  <a:gd name="connsiteY5" fmla="*/ 66150 h 444632"/>
                  <a:gd name="connsiteX0" fmla="*/ 130786 w 812582"/>
                  <a:gd name="connsiteY0" fmla="*/ 66150 h 444632"/>
                  <a:gd name="connsiteX1" fmla="*/ 301444 w 812582"/>
                  <a:gd name="connsiteY1" fmla="*/ 267 h 444632"/>
                  <a:gd name="connsiteX2" fmla="*/ 807854 w 812582"/>
                  <a:gd name="connsiteY2" fmla="*/ 112187 h 444632"/>
                  <a:gd name="connsiteX3" fmla="*/ 568336 w 812582"/>
                  <a:gd name="connsiteY3" fmla="*/ 304215 h 444632"/>
                  <a:gd name="connsiteX4" fmla="*/ 0 w 812582"/>
                  <a:gd name="connsiteY4" fmla="*/ 444632 h 444632"/>
                  <a:gd name="connsiteX5" fmla="*/ 130786 w 812582"/>
                  <a:gd name="connsiteY5" fmla="*/ 66150 h 444632"/>
                  <a:gd name="connsiteX0" fmla="*/ 125805 w 812582"/>
                  <a:gd name="connsiteY0" fmla="*/ 30976 h 483275"/>
                  <a:gd name="connsiteX1" fmla="*/ 301444 w 812582"/>
                  <a:gd name="connsiteY1" fmla="*/ 38910 h 483275"/>
                  <a:gd name="connsiteX2" fmla="*/ 807854 w 812582"/>
                  <a:gd name="connsiteY2" fmla="*/ 150830 h 483275"/>
                  <a:gd name="connsiteX3" fmla="*/ 568336 w 812582"/>
                  <a:gd name="connsiteY3" fmla="*/ 342858 h 483275"/>
                  <a:gd name="connsiteX4" fmla="*/ 0 w 812582"/>
                  <a:gd name="connsiteY4" fmla="*/ 483275 h 483275"/>
                  <a:gd name="connsiteX5" fmla="*/ 125805 w 812582"/>
                  <a:gd name="connsiteY5" fmla="*/ 30976 h 483275"/>
                  <a:gd name="connsiteX0" fmla="*/ 125805 w 811724"/>
                  <a:gd name="connsiteY0" fmla="*/ 16647 h 468946"/>
                  <a:gd name="connsiteX1" fmla="*/ 329950 w 811724"/>
                  <a:gd name="connsiteY1" fmla="*/ 90238 h 468946"/>
                  <a:gd name="connsiteX2" fmla="*/ 807854 w 811724"/>
                  <a:gd name="connsiteY2" fmla="*/ 136501 h 468946"/>
                  <a:gd name="connsiteX3" fmla="*/ 568336 w 811724"/>
                  <a:gd name="connsiteY3" fmla="*/ 328529 h 468946"/>
                  <a:gd name="connsiteX4" fmla="*/ 0 w 811724"/>
                  <a:gd name="connsiteY4" fmla="*/ 468946 h 468946"/>
                  <a:gd name="connsiteX5" fmla="*/ 125805 w 811724"/>
                  <a:gd name="connsiteY5" fmla="*/ 16647 h 468946"/>
                  <a:gd name="connsiteX0" fmla="*/ 125805 w 577074"/>
                  <a:gd name="connsiteY0" fmla="*/ 16647 h 468946"/>
                  <a:gd name="connsiteX1" fmla="*/ 329950 w 577074"/>
                  <a:gd name="connsiteY1" fmla="*/ 90238 h 468946"/>
                  <a:gd name="connsiteX2" fmla="*/ 568336 w 577074"/>
                  <a:gd name="connsiteY2" fmla="*/ 328529 h 468946"/>
                  <a:gd name="connsiteX3" fmla="*/ 0 w 577074"/>
                  <a:gd name="connsiteY3" fmla="*/ 468946 h 468946"/>
                  <a:gd name="connsiteX4" fmla="*/ 125805 w 577074"/>
                  <a:gd name="connsiteY4" fmla="*/ 16647 h 468946"/>
                  <a:gd name="connsiteX0" fmla="*/ 125805 w 577522"/>
                  <a:gd name="connsiteY0" fmla="*/ 8553 h 460852"/>
                  <a:gd name="connsiteX1" fmla="*/ 342774 w 577522"/>
                  <a:gd name="connsiteY1" fmla="*/ 153240 h 460852"/>
                  <a:gd name="connsiteX2" fmla="*/ 568336 w 577522"/>
                  <a:gd name="connsiteY2" fmla="*/ 320435 h 460852"/>
                  <a:gd name="connsiteX3" fmla="*/ 0 w 577522"/>
                  <a:gd name="connsiteY3" fmla="*/ 460852 h 460852"/>
                  <a:gd name="connsiteX4" fmla="*/ 125805 w 577522"/>
                  <a:gd name="connsiteY4" fmla="*/ 8553 h 46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7522" h="460852">
                    <a:moveTo>
                      <a:pt x="125805" y="8553"/>
                    </a:moveTo>
                    <a:cubicBezTo>
                      <a:pt x="182934" y="-42716"/>
                      <a:pt x="306388" y="153240"/>
                      <a:pt x="342774" y="153240"/>
                    </a:cubicBezTo>
                    <a:cubicBezTo>
                      <a:pt x="416529" y="205220"/>
                      <a:pt x="623328" y="257317"/>
                      <a:pt x="568336" y="320435"/>
                    </a:cubicBezTo>
                    <a:lnTo>
                      <a:pt x="0" y="460852"/>
                    </a:lnTo>
                    <a:cubicBezTo>
                      <a:pt x="0" y="373011"/>
                      <a:pt x="68676" y="59822"/>
                      <a:pt x="125805" y="8553"/>
                    </a:cubicBezTo>
                    <a:close/>
                  </a:path>
                </a:pathLst>
              </a:custGeom>
              <a:pattFill prst="wdUp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2" name="四角形: 角を丸くする 5">
                <a:extLst>
                  <a:ext uri="{FF2B5EF4-FFF2-40B4-BE49-F238E27FC236}">
                    <a16:creationId xmlns:a16="http://schemas.microsoft.com/office/drawing/2014/main" id="{E3EB93CA-40AB-456A-9F5D-189EB7D94E21}"/>
                  </a:ext>
                </a:extLst>
              </p:cNvPr>
              <p:cNvSpPr/>
              <p:nvPr/>
            </p:nvSpPr>
            <p:spPr>
              <a:xfrm rot="9112476">
                <a:off x="3861043" y="5077244"/>
                <a:ext cx="624430" cy="36821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2631" h="631605">
                    <a:moveTo>
                      <a:pt x="40159" y="8904"/>
                    </a:moveTo>
                    <a:cubicBezTo>
                      <a:pt x="100641" y="-25257"/>
                      <a:pt x="213050" y="47569"/>
                      <a:pt x="368354" y="80770"/>
                    </a:cubicBezTo>
                    <a:cubicBezTo>
                      <a:pt x="523658" y="113971"/>
                      <a:pt x="679737" y="96648"/>
                      <a:pt x="765997" y="128789"/>
                    </a:cubicBezTo>
                    <a:cubicBezTo>
                      <a:pt x="852257" y="160930"/>
                      <a:pt x="885915" y="237232"/>
                      <a:pt x="885915" y="273618"/>
                    </a:cubicBezTo>
                    <a:lnTo>
                      <a:pt x="972631" y="631605"/>
                    </a:lnTo>
                    <a:lnTo>
                      <a:pt x="5460" y="285736"/>
                    </a:lnTo>
                    <a:cubicBezTo>
                      <a:pt x="5460" y="197895"/>
                      <a:pt x="-20323" y="43065"/>
                      <a:pt x="40159" y="8904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3" name="四角形: 角を丸くする 5">
                <a:extLst>
                  <a:ext uri="{FF2B5EF4-FFF2-40B4-BE49-F238E27FC236}">
                    <a16:creationId xmlns:a16="http://schemas.microsoft.com/office/drawing/2014/main" id="{86F498D6-F846-4909-ADB9-B7931499227E}"/>
                  </a:ext>
                </a:extLst>
              </p:cNvPr>
              <p:cNvSpPr/>
              <p:nvPr/>
            </p:nvSpPr>
            <p:spPr>
              <a:xfrm rot="9112476">
                <a:off x="2936471" y="5387884"/>
                <a:ext cx="290294" cy="311526"/>
              </a:xfrm>
              <a:custGeom>
                <a:avLst/>
                <a:gdLst>
                  <a:gd name="connsiteX0" fmla="*/ 0 w 704850"/>
                  <a:gd name="connsiteY0" fmla="*/ 65883 h 395288"/>
                  <a:gd name="connsiteX1" fmla="*/ 65883 w 704850"/>
                  <a:gd name="connsiteY1" fmla="*/ 0 h 395288"/>
                  <a:gd name="connsiteX2" fmla="*/ 638967 w 704850"/>
                  <a:gd name="connsiteY2" fmla="*/ 0 h 395288"/>
                  <a:gd name="connsiteX3" fmla="*/ 704850 w 704850"/>
                  <a:gd name="connsiteY3" fmla="*/ 65883 h 395288"/>
                  <a:gd name="connsiteX4" fmla="*/ 704850 w 704850"/>
                  <a:gd name="connsiteY4" fmla="*/ 329405 h 395288"/>
                  <a:gd name="connsiteX5" fmla="*/ 638967 w 704850"/>
                  <a:gd name="connsiteY5" fmla="*/ 395288 h 395288"/>
                  <a:gd name="connsiteX6" fmla="*/ 65883 w 704850"/>
                  <a:gd name="connsiteY6" fmla="*/ 395288 h 395288"/>
                  <a:gd name="connsiteX7" fmla="*/ 0 w 704850"/>
                  <a:gd name="connsiteY7" fmla="*/ 329405 h 395288"/>
                  <a:gd name="connsiteX8" fmla="*/ 0 w 704850"/>
                  <a:gd name="connsiteY8" fmla="*/ 65883 h 395288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213520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5883 h 395404"/>
                  <a:gd name="connsiteX1" fmla="*/ 318295 w 852487"/>
                  <a:gd name="connsiteY1" fmla="*/ 0 h 395404"/>
                  <a:gd name="connsiteX2" fmla="*/ 786604 w 852487"/>
                  <a:gd name="connsiteY2" fmla="*/ 0 h 395404"/>
                  <a:gd name="connsiteX3" fmla="*/ 852487 w 852487"/>
                  <a:gd name="connsiteY3" fmla="*/ 65883 h 395404"/>
                  <a:gd name="connsiteX4" fmla="*/ 852487 w 852487"/>
                  <a:gd name="connsiteY4" fmla="*/ 329405 h 395404"/>
                  <a:gd name="connsiteX5" fmla="*/ 786604 w 852487"/>
                  <a:gd name="connsiteY5" fmla="*/ 395288 h 395404"/>
                  <a:gd name="connsiteX6" fmla="*/ 213520 w 852487"/>
                  <a:gd name="connsiteY6" fmla="*/ 395288 h 395404"/>
                  <a:gd name="connsiteX7" fmla="*/ 0 w 852487"/>
                  <a:gd name="connsiteY7" fmla="*/ 362742 h 395404"/>
                  <a:gd name="connsiteX8" fmla="*/ 147637 w 852487"/>
                  <a:gd name="connsiteY8" fmla="*/ 65883 h 395404"/>
                  <a:gd name="connsiteX0" fmla="*/ 147637 w 852487"/>
                  <a:gd name="connsiteY0" fmla="*/ 66185 h 395706"/>
                  <a:gd name="connsiteX1" fmla="*/ 318295 w 852487"/>
                  <a:gd name="connsiteY1" fmla="*/ 302 h 395706"/>
                  <a:gd name="connsiteX2" fmla="*/ 786604 w 852487"/>
                  <a:gd name="connsiteY2" fmla="*/ 302 h 395706"/>
                  <a:gd name="connsiteX3" fmla="*/ 852487 w 852487"/>
                  <a:gd name="connsiteY3" fmla="*/ 66185 h 395706"/>
                  <a:gd name="connsiteX4" fmla="*/ 852487 w 852487"/>
                  <a:gd name="connsiteY4" fmla="*/ 329707 h 395706"/>
                  <a:gd name="connsiteX5" fmla="*/ 786604 w 852487"/>
                  <a:gd name="connsiteY5" fmla="*/ 395590 h 395706"/>
                  <a:gd name="connsiteX6" fmla="*/ 213520 w 852487"/>
                  <a:gd name="connsiteY6" fmla="*/ 395590 h 395706"/>
                  <a:gd name="connsiteX7" fmla="*/ 0 w 852487"/>
                  <a:gd name="connsiteY7" fmla="*/ 363044 h 395706"/>
                  <a:gd name="connsiteX8" fmla="*/ 147637 w 852487"/>
                  <a:gd name="connsiteY8" fmla="*/ 66185 h 395706"/>
                  <a:gd name="connsiteX0" fmla="*/ 147637 w 852487"/>
                  <a:gd name="connsiteY0" fmla="*/ 65921 h 395442"/>
                  <a:gd name="connsiteX1" fmla="*/ 318295 w 852487"/>
                  <a:gd name="connsiteY1" fmla="*/ 38 h 395442"/>
                  <a:gd name="connsiteX2" fmla="*/ 786604 w 852487"/>
                  <a:gd name="connsiteY2" fmla="*/ 38 h 395442"/>
                  <a:gd name="connsiteX3" fmla="*/ 852487 w 852487"/>
                  <a:gd name="connsiteY3" fmla="*/ 65921 h 395442"/>
                  <a:gd name="connsiteX4" fmla="*/ 852487 w 852487"/>
                  <a:gd name="connsiteY4" fmla="*/ 329443 h 395442"/>
                  <a:gd name="connsiteX5" fmla="*/ 786604 w 852487"/>
                  <a:gd name="connsiteY5" fmla="*/ 395326 h 395442"/>
                  <a:gd name="connsiteX6" fmla="*/ 213520 w 852487"/>
                  <a:gd name="connsiteY6" fmla="*/ 395326 h 395442"/>
                  <a:gd name="connsiteX7" fmla="*/ 0 w 852487"/>
                  <a:gd name="connsiteY7" fmla="*/ 362780 h 395442"/>
                  <a:gd name="connsiteX8" fmla="*/ 147637 w 852487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86604 w 859631"/>
                  <a:gd name="connsiteY2" fmla="*/ 38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59631"/>
                  <a:gd name="connsiteY0" fmla="*/ 65921 h 395442"/>
                  <a:gd name="connsiteX1" fmla="*/ 318295 w 859631"/>
                  <a:gd name="connsiteY1" fmla="*/ 38 h 395442"/>
                  <a:gd name="connsiteX2" fmla="*/ 791367 w 859631"/>
                  <a:gd name="connsiteY2" fmla="*/ 97670 h 395442"/>
                  <a:gd name="connsiteX3" fmla="*/ 859631 w 859631"/>
                  <a:gd name="connsiteY3" fmla="*/ 208796 h 395442"/>
                  <a:gd name="connsiteX4" fmla="*/ 852487 w 859631"/>
                  <a:gd name="connsiteY4" fmla="*/ 329443 h 395442"/>
                  <a:gd name="connsiteX5" fmla="*/ 786604 w 859631"/>
                  <a:gd name="connsiteY5" fmla="*/ 395326 h 395442"/>
                  <a:gd name="connsiteX6" fmla="*/ 213520 w 859631"/>
                  <a:gd name="connsiteY6" fmla="*/ 395326 h 395442"/>
                  <a:gd name="connsiteX7" fmla="*/ 0 w 859631"/>
                  <a:gd name="connsiteY7" fmla="*/ 362780 h 395442"/>
                  <a:gd name="connsiteX8" fmla="*/ 147637 w 859631"/>
                  <a:gd name="connsiteY8" fmla="*/ 65921 h 395442"/>
                  <a:gd name="connsiteX0" fmla="*/ 147637 w 863340"/>
                  <a:gd name="connsiteY0" fmla="*/ 65921 h 395442"/>
                  <a:gd name="connsiteX1" fmla="*/ 318295 w 863340"/>
                  <a:gd name="connsiteY1" fmla="*/ 38 h 395442"/>
                  <a:gd name="connsiteX2" fmla="*/ 824705 w 863340"/>
                  <a:gd name="connsiteY2" fmla="*/ 111958 h 395442"/>
                  <a:gd name="connsiteX3" fmla="*/ 859631 w 863340"/>
                  <a:gd name="connsiteY3" fmla="*/ 208796 h 395442"/>
                  <a:gd name="connsiteX4" fmla="*/ 852487 w 863340"/>
                  <a:gd name="connsiteY4" fmla="*/ 329443 h 395442"/>
                  <a:gd name="connsiteX5" fmla="*/ 786604 w 863340"/>
                  <a:gd name="connsiteY5" fmla="*/ 395326 h 395442"/>
                  <a:gd name="connsiteX6" fmla="*/ 213520 w 863340"/>
                  <a:gd name="connsiteY6" fmla="*/ 395326 h 395442"/>
                  <a:gd name="connsiteX7" fmla="*/ 0 w 863340"/>
                  <a:gd name="connsiteY7" fmla="*/ 362780 h 395442"/>
                  <a:gd name="connsiteX8" fmla="*/ 147637 w 863340"/>
                  <a:gd name="connsiteY8" fmla="*/ 65921 h 395442"/>
                  <a:gd name="connsiteX0" fmla="*/ 130786 w 846489"/>
                  <a:gd name="connsiteY0" fmla="*/ 66150 h 453650"/>
                  <a:gd name="connsiteX1" fmla="*/ 301444 w 846489"/>
                  <a:gd name="connsiteY1" fmla="*/ 267 h 453650"/>
                  <a:gd name="connsiteX2" fmla="*/ 807854 w 846489"/>
                  <a:gd name="connsiteY2" fmla="*/ 112187 h 453650"/>
                  <a:gd name="connsiteX3" fmla="*/ 842780 w 846489"/>
                  <a:gd name="connsiteY3" fmla="*/ 209025 h 453650"/>
                  <a:gd name="connsiteX4" fmla="*/ 835636 w 846489"/>
                  <a:gd name="connsiteY4" fmla="*/ 329672 h 453650"/>
                  <a:gd name="connsiteX5" fmla="*/ 769753 w 846489"/>
                  <a:gd name="connsiteY5" fmla="*/ 395555 h 453650"/>
                  <a:gd name="connsiteX6" fmla="*/ 196669 w 846489"/>
                  <a:gd name="connsiteY6" fmla="*/ 395555 h 453650"/>
                  <a:gd name="connsiteX7" fmla="*/ 0 w 846489"/>
                  <a:gd name="connsiteY7" fmla="*/ 444632 h 453650"/>
                  <a:gd name="connsiteX8" fmla="*/ 130786 w 846489"/>
                  <a:gd name="connsiteY8" fmla="*/ 66150 h 453650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30786 w 846489"/>
                  <a:gd name="connsiteY0" fmla="*/ 66150 h 444632"/>
                  <a:gd name="connsiteX1" fmla="*/ 301444 w 846489"/>
                  <a:gd name="connsiteY1" fmla="*/ 267 h 444632"/>
                  <a:gd name="connsiteX2" fmla="*/ 807854 w 846489"/>
                  <a:gd name="connsiteY2" fmla="*/ 112187 h 444632"/>
                  <a:gd name="connsiteX3" fmla="*/ 842780 w 846489"/>
                  <a:gd name="connsiteY3" fmla="*/ 209025 h 444632"/>
                  <a:gd name="connsiteX4" fmla="*/ 835636 w 846489"/>
                  <a:gd name="connsiteY4" fmla="*/ 329672 h 444632"/>
                  <a:gd name="connsiteX5" fmla="*/ 769753 w 846489"/>
                  <a:gd name="connsiteY5" fmla="*/ 395555 h 444632"/>
                  <a:gd name="connsiteX6" fmla="*/ 0 w 846489"/>
                  <a:gd name="connsiteY6" fmla="*/ 444632 h 444632"/>
                  <a:gd name="connsiteX7" fmla="*/ 130786 w 846489"/>
                  <a:gd name="connsiteY7" fmla="*/ 66150 h 444632"/>
                  <a:gd name="connsiteX0" fmla="*/ 115683 w 831386"/>
                  <a:gd name="connsiteY0" fmla="*/ 65883 h 395288"/>
                  <a:gd name="connsiteX1" fmla="*/ 286341 w 831386"/>
                  <a:gd name="connsiteY1" fmla="*/ 0 h 395288"/>
                  <a:gd name="connsiteX2" fmla="*/ 792751 w 831386"/>
                  <a:gd name="connsiteY2" fmla="*/ 111920 h 395288"/>
                  <a:gd name="connsiteX3" fmla="*/ 827677 w 831386"/>
                  <a:gd name="connsiteY3" fmla="*/ 208758 h 395288"/>
                  <a:gd name="connsiteX4" fmla="*/ 820533 w 831386"/>
                  <a:gd name="connsiteY4" fmla="*/ 329405 h 395288"/>
                  <a:gd name="connsiteX5" fmla="*/ 754650 w 831386"/>
                  <a:gd name="connsiteY5" fmla="*/ 395288 h 395288"/>
                  <a:gd name="connsiteX6" fmla="*/ 0 w 831386"/>
                  <a:gd name="connsiteY6" fmla="*/ 253753 h 395288"/>
                  <a:gd name="connsiteX7" fmla="*/ 115683 w 831386"/>
                  <a:gd name="connsiteY7" fmla="*/ 65883 h 395288"/>
                  <a:gd name="connsiteX0" fmla="*/ 115683 w 831386"/>
                  <a:gd name="connsiteY0" fmla="*/ 65883 h 537873"/>
                  <a:gd name="connsiteX1" fmla="*/ 286341 w 831386"/>
                  <a:gd name="connsiteY1" fmla="*/ 0 h 537873"/>
                  <a:gd name="connsiteX2" fmla="*/ 792751 w 831386"/>
                  <a:gd name="connsiteY2" fmla="*/ 111920 h 537873"/>
                  <a:gd name="connsiteX3" fmla="*/ 827677 w 831386"/>
                  <a:gd name="connsiteY3" fmla="*/ 208758 h 537873"/>
                  <a:gd name="connsiteX4" fmla="*/ 820533 w 831386"/>
                  <a:gd name="connsiteY4" fmla="*/ 329405 h 537873"/>
                  <a:gd name="connsiteX5" fmla="*/ 790312 w 831386"/>
                  <a:gd name="connsiteY5" fmla="*/ 537873 h 537873"/>
                  <a:gd name="connsiteX6" fmla="*/ 0 w 831386"/>
                  <a:gd name="connsiteY6" fmla="*/ 253753 h 537873"/>
                  <a:gd name="connsiteX7" fmla="*/ 115683 w 831386"/>
                  <a:gd name="connsiteY7" fmla="*/ 65883 h 537873"/>
                  <a:gd name="connsiteX0" fmla="*/ 115683 w 831386"/>
                  <a:gd name="connsiteY0" fmla="*/ 65883 h 497370"/>
                  <a:gd name="connsiteX1" fmla="*/ 286341 w 831386"/>
                  <a:gd name="connsiteY1" fmla="*/ 0 h 497370"/>
                  <a:gd name="connsiteX2" fmla="*/ 792751 w 831386"/>
                  <a:gd name="connsiteY2" fmla="*/ 111920 h 497370"/>
                  <a:gd name="connsiteX3" fmla="*/ 827677 w 831386"/>
                  <a:gd name="connsiteY3" fmla="*/ 208758 h 497370"/>
                  <a:gd name="connsiteX4" fmla="*/ 820533 w 831386"/>
                  <a:gd name="connsiteY4" fmla="*/ 329405 h 497370"/>
                  <a:gd name="connsiteX5" fmla="*/ 625749 w 831386"/>
                  <a:gd name="connsiteY5" fmla="*/ 497369 h 497370"/>
                  <a:gd name="connsiteX6" fmla="*/ 0 w 831386"/>
                  <a:gd name="connsiteY6" fmla="*/ 253753 h 497370"/>
                  <a:gd name="connsiteX7" fmla="*/ 115683 w 831386"/>
                  <a:gd name="connsiteY7" fmla="*/ 65883 h 497370"/>
                  <a:gd name="connsiteX0" fmla="*/ 115683 w 831386"/>
                  <a:gd name="connsiteY0" fmla="*/ 65883 h 497369"/>
                  <a:gd name="connsiteX1" fmla="*/ 286341 w 831386"/>
                  <a:gd name="connsiteY1" fmla="*/ 0 h 497369"/>
                  <a:gd name="connsiteX2" fmla="*/ 792751 w 831386"/>
                  <a:gd name="connsiteY2" fmla="*/ 111920 h 497369"/>
                  <a:gd name="connsiteX3" fmla="*/ 827677 w 831386"/>
                  <a:gd name="connsiteY3" fmla="*/ 208758 h 497369"/>
                  <a:gd name="connsiteX4" fmla="*/ 625749 w 831386"/>
                  <a:gd name="connsiteY4" fmla="*/ 497369 h 497369"/>
                  <a:gd name="connsiteX5" fmla="*/ 0 w 831386"/>
                  <a:gd name="connsiteY5" fmla="*/ 253753 h 497369"/>
                  <a:gd name="connsiteX6" fmla="*/ 115683 w 831386"/>
                  <a:gd name="connsiteY6" fmla="*/ 65883 h 497369"/>
                  <a:gd name="connsiteX0" fmla="*/ 115683 w 831386"/>
                  <a:gd name="connsiteY0" fmla="*/ 65883 h 526440"/>
                  <a:gd name="connsiteX1" fmla="*/ 286341 w 831386"/>
                  <a:gd name="connsiteY1" fmla="*/ 0 h 526440"/>
                  <a:gd name="connsiteX2" fmla="*/ 792751 w 831386"/>
                  <a:gd name="connsiteY2" fmla="*/ 111920 h 526440"/>
                  <a:gd name="connsiteX3" fmla="*/ 827677 w 831386"/>
                  <a:gd name="connsiteY3" fmla="*/ 208758 h 526440"/>
                  <a:gd name="connsiteX4" fmla="*/ 765269 w 831386"/>
                  <a:gd name="connsiteY4" fmla="*/ 526441 h 526440"/>
                  <a:gd name="connsiteX5" fmla="*/ 0 w 831386"/>
                  <a:gd name="connsiteY5" fmla="*/ 253753 h 526440"/>
                  <a:gd name="connsiteX6" fmla="*/ 115683 w 831386"/>
                  <a:gd name="connsiteY6" fmla="*/ 65883 h 526440"/>
                  <a:gd name="connsiteX0" fmla="*/ 139836 w 855539"/>
                  <a:gd name="connsiteY0" fmla="*/ 65885 h 526444"/>
                  <a:gd name="connsiteX1" fmla="*/ 310494 w 855539"/>
                  <a:gd name="connsiteY1" fmla="*/ 2 h 526444"/>
                  <a:gd name="connsiteX2" fmla="*/ 816904 w 855539"/>
                  <a:gd name="connsiteY2" fmla="*/ 111922 h 526444"/>
                  <a:gd name="connsiteX3" fmla="*/ 851830 w 855539"/>
                  <a:gd name="connsiteY3" fmla="*/ 208760 h 526444"/>
                  <a:gd name="connsiteX4" fmla="*/ 789422 w 855539"/>
                  <a:gd name="connsiteY4" fmla="*/ 526443 h 526444"/>
                  <a:gd name="connsiteX5" fmla="*/ 0 w 855539"/>
                  <a:gd name="connsiteY5" fmla="*/ 403206 h 526444"/>
                  <a:gd name="connsiteX6" fmla="*/ 139836 w 855539"/>
                  <a:gd name="connsiteY6" fmla="*/ 65885 h 526444"/>
                  <a:gd name="connsiteX0" fmla="*/ 139836 w 855539"/>
                  <a:gd name="connsiteY0" fmla="*/ 87832 h 548389"/>
                  <a:gd name="connsiteX1" fmla="*/ 310494 w 855539"/>
                  <a:gd name="connsiteY1" fmla="*/ 21949 h 548389"/>
                  <a:gd name="connsiteX2" fmla="*/ 816904 w 855539"/>
                  <a:gd name="connsiteY2" fmla="*/ 133869 h 548389"/>
                  <a:gd name="connsiteX3" fmla="*/ 851830 w 855539"/>
                  <a:gd name="connsiteY3" fmla="*/ 230707 h 548389"/>
                  <a:gd name="connsiteX4" fmla="*/ 789422 w 855539"/>
                  <a:gd name="connsiteY4" fmla="*/ 548390 h 548389"/>
                  <a:gd name="connsiteX5" fmla="*/ 0 w 855539"/>
                  <a:gd name="connsiteY5" fmla="*/ 425153 h 548389"/>
                  <a:gd name="connsiteX6" fmla="*/ 139836 w 855539"/>
                  <a:gd name="connsiteY6" fmla="*/ 87832 h 548389"/>
                  <a:gd name="connsiteX0" fmla="*/ 139836 w 898728"/>
                  <a:gd name="connsiteY0" fmla="*/ 87832 h 548391"/>
                  <a:gd name="connsiteX1" fmla="*/ 310494 w 898728"/>
                  <a:gd name="connsiteY1" fmla="*/ 21949 h 548391"/>
                  <a:gd name="connsiteX2" fmla="*/ 816904 w 898728"/>
                  <a:gd name="connsiteY2" fmla="*/ 133869 h 548391"/>
                  <a:gd name="connsiteX3" fmla="*/ 897568 w 898728"/>
                  <a:gd name="connsiteY3" fmla="*/ 255593 h 548391"/>
                  <a:gd name="connsiteX4" fmla="*/ 789422 w 898728"/>
                  <a:gd name="connsiteY4" fmla="*/ 548390 h 548391"/>
                  <a:gd name="connsiteX5" fmla="*/ 0 w 898728"/>
                  <a:gd name="connsiteY5" fmla="*/ 425153 h 548391"/>
                  <a:gd name="connsiteX6" fmla="*/ 139836 w 898728"/>
                  <a:gd name="connsiteY6" fmla="*/ 87832 h 548391"/>
                  <a:gd name="connsiteX0" fmla="*/ 139836 w 976372"/>
                  <a:gd name="connsiteY0" fmla="*/ 87832 h 635048"/>
                  <a:gd name="connsiteX1" fmla="*/ 310494 w 976372"/>
                  <a:gd name="connsiteY1" fmla="*/ 21949 h 635048"/>
                  <a:gd name="connsiteX2" fmla="*/ 816904 w 976372"/>
                  <a:gd name="connsiteY2" fmla="*/ 133869 h 635048"/>
                  <a:gd name="connsiteX3" fmla="*/ 897568 w 976372"/>
                  <a:gd name="connsiteY3" fmla="*/ 255593 h 635048"/>
                  <a:gd name="connsiteX4" fmla="*/ 976372 w 976372"/>
                  <a:gd name="connsiteY4" fmla="*/ 635049 h 635048"/>
                  <a:gd name="connsiteX5" fmla="*/ 0 w 976372"/>
                  <a:gd name="connsiteY5" fmla="*/ 425153 h 635048"/>
                  <a:gd name="connsiteX6" fmla="*/ 139836 w 976372"/>
                  <a:gd name="connsiteY6" fmla="*/ 87832 h 635048"/>
                  <a:gd name="connsiteX0" fmla="*/ 139836 w 1023538"/>
                  <a:gd name="connsiteY0" fmla="*/ 87832 h 636685"/>
                  <a:gd name="connsiteX1" fmla="*/ 310494 w 1023538"/>
                  <a:gd name="connsiteY1" fmla="*/ 21949 h 636685"/>
                  <a:gd name="connsiteX2" fmla="*/ 816904 w 1023538"/>
                  <a:gd name="connsiteY2" fmla="*/ 133869 h 636685"/>
                  <a:gd name="connsiteX3" fmla="*/ 897568 w 1023538"/>
                  <a:gd name="connsiteY3" fmla="*/ 255593 h 636685"/>
                  <a:gd name="connsiteX4" fmla="*/ 1023538 w 1023538"/>
                  <a:gd name="connsiteY4" fmla="*/ 636685 h 636685"/>
                  <a:gd name="connsiteX5" fmla="*/ 0 w 1023538"/>
                  <a:gd name="connsiteY5" fmla="*/ 425153 h 636685"/>
                  <a:gd name="connsiteX6" fmla="*/ 139836 w 1023538"/>
                  <a:gd name="connsiteY6" fmla="*/ 87832 h 636685"/>
                  <a:gd name="connsiteX0" fmla="*/ 83469 w 967171"/>
                  <a:gd name="connsiteY0" fmla="*/ 84327 h 633180"/>
                  <a:gd name="connsiteX1" fmla="*/ 254127 w 967171"/>
                  <a:gd name="connsiteY1" fmla="*/ 18444 h 633180"/>
                  <a:gd name="connsiteX2" fmla="*/ 760537 w 967171"/>
                  <a:gd name="connsiteY2" fmla="*/ 130364 h 633180"/>
                  <a:gd name="connsiteX3" fmla="*/ 841201 w 967171"/>
                  <a:gd name="connsiteY3" fmla="*/ 252088 h 633180"/>
                  <a:gd name="connsiteX4" fmla="*/ 967171 w 967171"/>
                  <a:gd name="connsiteY4" fmla="*/ 633180 h 633180"/>
                  <a:gd name="connsiteX5" fmla="*/ 0 w 967171"/>
                  <a:gd name="connsiteY5" fmla="*/ 287311 h 633180"/>
                  <a:gd name="connsiteX6" fmla="*/ 83469 w 967171"/>
                  <a:gd name="connsiteY6" fmla="*/ 84327 h 633180"/>
                  <a:gd name="connsiteX0" fmla="*/ 35238 w 967710"/>
                  <a:gd name="connsiteY0" fmla="*/ 22448 h 645149"/>
                  <a:gd name="connsiteX1" fmla="*/ 254666 w 967710"/>
                  <a:gd name="connsiteY1" fmla="*/ 30413 h 645149"/>
                  <a:gd name="connsiteX2" fmla="*/ 761076 w 967710"/>
                  <a:gd name="connsiteY2" fmla="*/ 142333 h 645149"/>
                  <a:gd name="connsiteX3" fmla="*/ 841740 w 967710"/>
                  <a:gd name="connsiteY3" fmla="*/ 264057 h 645149"/>
                  <a:gd name="connsiteX4" fmla="*/ 967710 w 967710"/>
                  <a:gd name="connsiteY4" fmla="*/ 645149 h 645149"/>
                  <a:gd name="connsiteX5" fmla="*/ 539 w 967710"/>
                  <a:gd name="connsiteY5" fmla="*/ 299280 h 645149"/>
                  <a:gd name="connsiteX6" fmla="*/ 35238 w 967710"/>
                  <a:gd name="connsiteY6" fmla="*/ 22448 h 645149"/>
                  <a:gd name="connsiteX0" fmla="*/ 39669 w 972141"/>
                  <a:gd name="connsiteY0" fmla="*/ 14238 h 636939"/>
                  <a:gd name="connsiteX1" fmla="*/ 359203 w 972141"/>
                  <a:gd name="connsiteY1" fmla="*/ 49728 h 636939"/>
                  <a:gd name="connsiteX2" fmla="*/ 765507 w 972141"/>
                  <a:gd name="connsiteY2" fmla="*/ 134123 h 636939"/>
                  <a:gd name="connsiteX3" fmla="*/ 846171 w 972141"/>
                  <a:gd name="connsiteY3" fmla="*/ 255847 h 636939"/>
                  <a:gd name="connsiteX4" fmla="*/ 972141 w 972141"/>
                  <a:gd name="connsiteY4" fmla="*/ 636939 h 636939"/>
                  <a:gd name="connsiteX5" fmla="*/ 4970 w 972141"/>
                  <a:gd name="connsiteY5" fmla="*/ 291070 h 636939"/>
                  <a:gd name="connsiteX6" fmla="*/ 39669 w 972141"/>
                  <a:gd name="connsiteY6" fmla="*/ 14238 h 636939"/>
                  <a:gd name="connsiteX0" fmla="*/ 39669 w 972141"/>
                  <a:gd name="connsiteY0" fmla="*/ 16366 h 639067"/>
                  <a:gd name="connsiteX1" fmla="*/ 359203 w 972141"/>
                  <a:gd name="connsiteY1" fmla="*/ 51856 h 639067"/>
                  <a:gd name="connsiteX2" fmla="*/ 765507 w 972141"/>
                  <a:gd name="connsiteY2" fmla="*/ 136251 h 639067"/>
                  <a:gd name="connsiteX3" fmla="*/ 846171 w 972141"/>
                  <a:gd name="connsiteY3" fmla="*/ 257975 h 639067"/>
                  <a:gd name="connsiteX4" fmla="*/ 972141 w 972141"/>
                  <a:gd name="connsiteY4" fmla="*/ 639067 h 639067"/>
                  <a:gd name="connsiteX5" fmla="*/ 4970 w 972141"/>
                  <a:gd name="connsiteY5" fmla="*/ 293198 h 639067"/>
                  <a:gd name="connsiteX6" fmla="*/ 39669 w 972141"/>
                  <a:gd name="connsiteY6" fmla="*/ 16366 h 639067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46661 w 972631"/>
                  <a:gd name="connsiteY3" fmla="*/ 250513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40159 w 972631"/>
                  <a:gd name="connsiteY0" fmla="*/ 8904 h 631605"/>
                  <a:gd name="connsiteX1" fmla="*/ 368354 w 972631"/>
                  <a:gd name="connsiteY1" fmla="*/ 80770 h 631605"/>
                  <a:gd name="connsiteX2" fmla="*/ 765997 w 972631"/>
                  <a:gd name="connsiteY2" fmla="*/ 128789 h 631605"/>
                  <a:gd name="connsiteX3" fmla="*/ 885915 w 972631"/>
                  <a:gd name="connsiteY3" fmla="*/ 273618 h 631605"/>
                  <a:gd name="connsiteX4" fmla="*/ 972631 w 972631"/>
                  <a:gd name="connsiteY4" fmla="*/ 631605 h 631605"/>
                  <a:gd name="connsiteX5" fmla="*/ 5460 w 972631"/>
                  <a:gd name="connsiteY5" fmla="*/ 285736 h 631605"/>
                  <a:gd name="connsiteX6" fmla="*/ 40159 w 972631"/>
                  <a:gd name="connsiteY6" fmla="*/ 8904 h 631605"/>
                  <a:gd name="connsiteX0" fmla="*/ 1801 w 934273"/>
                  <a:gd name="connsiteY0" fmla="*/ 27680 h 650381"/>
                  <a:gd name="connsiteX1" fmla="*/ 329996 w 934273"/>
                  <a:gd name="connsiteY1" fmla="*/ 99546 h 650381"/>
                  <a:gd name="connsiteX2" fmla="*/ 727639 w 934273"/>
                  <a:gd name="connsiteY2" fmla="*/ 147565 h 650381"/>
                  <a:gd name="connsiteX3" fmla="*/ 847557 w 934273"/>
                  <a:gd name="connsiteY3" fmla="*/ 292394 h 650381"/>
                  <a:gd name="connsiteX4" fmla="*/ 934273 w 934273"/>
                  <a:gd name="connsiteY4" fmla="*/ 650381 h 650381"/>
                  <a:gd name="connsiteX5" fmla="*/ 465850 w 934273"/>
                  <a:gd name="connsiteY5" fmla="*/ 586373 h 650381"/>
                  <a:gd name="connsiteX6" fmla="*/ 1801 w 934273"/>
                  <a:gd name="connsiteY6" fmla="*/ 27680 h 650381"/>
                  <a:gd name="connsiteX0" fmla="*/ 2201 w 847424"/>
                  <a:gd name="connsiteY0" fmla="*/ 114635 h 553243"/>
                  <a:gd name="connsiteX1" fmla="*/ 243147 w 847424"/>
                  <a:gd name="connsiteY1" fmla="*/ 2408 h 553243"/>
                  <a:gd name="connsiteX2" fmla="*/ 640790 w 847424"/>
                  <a:gd name="connsiteY2" fmla="*/ 50427 h 553243"/>
                  <a:gd name="connsiteX3" fmla="*/ 760708 w 847424"/>
                  <a:gd name="connsiteY3" fmla="*/ 195256 h 553243"/>
                  <a:gd name="connsiteX4" fmla="*/ 847424 w 847424"/>
                  <a:gd name="connsiteY4" fmla="*/ 553243 h 553243"/>
                  <a:gd name="connsiteX5" fmla="*/ 379001 w 847424"/>
                  <a:gd name="connsiteY5" fmla="*/ 489235 h 553243"/>
                  <a:gd name="connsiteX6" fmla="*/ 2201 w 847424"/>
                  <a:gd name="connsiteY6" fmla="*/ 114635 h 553243"/>
                  <a:gd name="connsiteX0" fmla="*/ 110 w 845333"/>
                  <a:gd name="connsiteY0" fmla="*/ 77274 h 515882"/>
                  <a:gd name="connsiteX1" fmla="*/ 341156 w 845333"/>
                  <a:gd name="connsiteY1" fmla="*/ 14116 h 515882"/>
                  <a:gd name="connsiteX2" fmla="*/ 638699 w 845333"/>
                  <a:gd name="connsiteY2" fmla="*/ 13066 h 515882"/>
                  <a:gd name="connsiteX3" fmla="*/ 758617 w 845333"/>
                  <a:gd name="connsiteY3" fmla="*/ 157895 h 515882"/>
                  <a:gd name="connsiteX4" fmla="*/ 845333 w 845333"/>
                  <a:gd name="connsiteY4" fmla="*/ 515882 h 515882"/>
                  <a:gd name="connsiteX5" fmla="*/ 376910 w 845333"/>
                  <a:gd name="connsiteY5" fmla="*/ 451874 h 515882"/>
                  <a:gd name="connsiteX6" fmla="*/ 110 w 845333"/>
                  <a:gd name="connsiteY6" fmla="*/ 77274 h 515882"/>
                  <a:gd name="connsiteX0" fmla="*/ 110 w 852506"/>
                  <a:gd name="connsiteY0" fmla="*/ 103570 h 542178"/>
                  <a:gd name="connsiteX1" fmla="*/ 341156 w 852506"/>
                  <a:gd name="connsiteY1" fmla="*/ 40412 h 542178"/>
                  <a:gd name="connsiteX2" fmla="*/ 638699 w 852506"/>
                  <a:gd name="connsiteY2" fmla="*/ 39362 h 542178"/>
                  <a:gd name="connsiteX3" fmla="*/ 845333 w 852506"/>
                  <a:gd name="connsiteY3" fmla="*/ 542178 h 542178"/>
                  <a:gd name="connsiteX4" fmla="*/ 376910 w 852506"/>
                  <a:gd name="connsiteY4" fmla="*/ 478170 h 542178"/>
                  <a:gd name="connsiteX5" fmla="*/ 110 w 852506"/>
                  <a:gd name="connsiteY5" fmla="*/ 103570 h 542178"/>
                  <a:gd name="connsiteX0" fmla="*/ 116 w 857284"/>
                  <a:gd name="connsiteY0" fmla="*/ 91983 h 530591"/>
                  <a:gd name="connsiteX1" fmla="*/ 341162 w 857284"/>
                  <a:gd name="connsiteY1" fmla="*/ 28825 h 530591"/>
                  <a:gd name="connsiteX2" fmla="*/ 721179 w 857284"/>
                  <a:gd name="connsiteY2" fmla="*/ 43675 h 530591"/>
                  <a:gd name="connsiteX3" fmla="*/ 845339 w 857284"/>
                  <a:gd name="connsiteY3" fmla="*/ 530591 h 530591"/>
                  <a:gd name="connsiteX4" fmla="*/ 376916 w 857284"/>
                  <a:gd name="connsiteY4" fmla="*/ 466583 h 530591"/>
                  <a:gd name="connsiteX5" fmla="*/ 116 w 857284"/>
                  <a:gd name="connsiteY5" fmla="*/ 91983 h 530591"/>
                  <a:gd name="connsiteX0" fmla="*/ 116 w 871098"/>
                  <a:gd name="connsiteY0" fmla="*/ 95757 h 534365"/>
                  <a:gd name="connsiteX1" fmla="*/ 341162 w 871098"/>
                  <a:gd name="connsiteY1" fmla="*/ 32599 h 534365"/>
                  <a:gd name="connsiteX2" fmla="*/ 721179 w 871098"/>
                  <a:gd name="connsiteY2" fmla="*/ 47449 h 534365"/>
                  <a:gd name="connsiteX3" fmla="*/ 845339 w 871098"/>
                  <a:gd name="connsiteY3" fmla="*/ 534365 h 534365"/>
                  <a:gd name="connsiteX4" fmla="*/ 376916 w 871098"/>
                  <a:gd name="connsiteY4" fmla="*/ 470357 h 534365"/>
                  <a:gd name="connsiteX5" fmla="*/ 116 w 871098"/>
                  <a:gd name="connsiteY5" fmla="*/ 95757 h 534365"/>
                  <a:gd name="connsiteX0" fmla="*/ 1342 w 872324"/>
                  <a:gd name="connsiteY0" fmla="*/ 95757 h 534365"/>
                  <a:gd name="connsiteX1" fmla="*/ 342388 w 872324"/>
                  <a:gd name="connsiteY1" fmla="*/ 32599 h 534365"/>
                  <a:gd name="connsiteX2" fmla="*/ 722405 w 872324"/>
                  <a:gd name="connsiteY2" fmla="*/ 47449 h 534365"/>
                  <a:gd name="connsiteX3" fmla="*/ 846565 w 872324"/>
                  <a:gd name="connsiteY3" fmla="*/ 534365 h 534365"/>
                  <a:gd name="connsiteX4" fmla="*/ 471498 w 872324"/>
                  <a:gd name="connsiteY4" fmla="*/ 526630 h 534365"/>
                  <a:gd name="connsiteX5" fmla="*/ 1342 w 872324"/>
                  <a:gd name="connsiteY5" fmla="*/ 95757 h 534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2324" h="534365">
                    <a:moveTo>
                      <a:pt x="1342" y="95757"/>
                    </a:moveTo>
                    <a:cubicBezTo>
                      <a:pt x="-20176" y="13419"/>
                      <a:pt x="222211" y="40650"/>
                      <a:pt x="342388" y="32599"/>
                    </a:cubicBezTo>
                    <a:cubicBezTo>
                      <a:pt x="462565" y="24548"/>
                      <a:pt x="549159" y="-44876"/>
                      <a:pt x="722405" y="47449"/>
                    </a:cubicBezTo>
                    <a:cubicBezTo>
                      <a:pt x="895651" y="139774"/>
                      <a:pt x="890196" y="461230"/>
                      <a:pt x="846565" y="534365"/>
                    </a:cubicBezTo>
                    <a:lnTo>
                      <a:pt x="471498" y="526630"/>
                    </a:lnTo>
                    <a:cubicBezTo>
                      <a:pt x="471498" y="438789"/>
                      <a:pt x="22860" y="178095"/>
                      <a:pt x="1342" y="95757"/>
                    </a:cubicBezTo>
                    <a:close/>
                  </a:path>
                </a:pathLst>
              </a:custGeom>
              <a:pattFill prst="wdDnDiag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4" name="フリーフォーム: 図形 1393">
                <a:extLst>
                  <a:ext uri="{FF2B5EF4-FFF2-40B4-BE49-F238E27FC236}">
                    <a16:creationId xmlns:a16="http://schemas.microsoft.com/office/drawing/2014/main" id="{5B56D46A-3C17-4F57-BBC9-85061B68490B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5" name="フリーフォーム: 図形 1394">
                <a:extLst>
                  <a:ext uri="{FF2B5EF4-FFF2-40B4-BE49-F238E27FC236}">
                    <a16:creationId xmlns:a16="http://schemas.microsoft.com/office/drawing/2014/main" id="{4AEEDEC6-D46F-4D93-B5A6-AF989313E572}"/>
                  </a:ext>
                </a:extLst>
              </p:cNvPr>
              <p:cNvSpPr/>
              <p:nvPr/>
            </p:nvSpPr>
            <p:spPr>
              <a:xfrm>
                <a:off x="4651579" y="4457700"/>
                <a:ext cx="949122" cy="1054782"/>
              </a:xfrm>
              <a:custGeom>
                <a:avLst/>
                <a:gdLst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935331 w 935331"/>
                  <a:gd name="connsiteY2" fmla="*/ 284080 h 1175336"/>
                  <a:gd name="connsiteX3" fmla="*/ 740286 w 935331"/>
                  <a:gd name="connsiteY3" fmla="*/ 479124 h 1175336"/>
                  <a:gd name="connsiteX4" fmla="*/ 740286 w 935331"/>
                  <a:gd name="connsiteY4" fmla="*/ 696212 h 1175336"/>
                  <a:gd name="connsiteX5" fmla="*/ 935331 w 935331"/>
                  <a:gd name="connsiteY5" fmla="*/ 891257 h 1175336"/>
                  <a:gd name="connsiteX6" fmla="*/ 696212 w 935331"/>
                  <a:gd name="connsiteY6" fmla="*/ 1130375 h 1175336"/>
                  <a:gd name="connsiteX7" fmla="*/ 479124 w 935331"/>
                  <a:gd name="connsiteY7" fmla="*/ 1130375 h 1175336"/>
                  <a:gd name="connsiteX8" fmla="*/ 44961 w 935331"/>
                  <a:gd name="connsiteY8" fmla="*/ 696212 h 1175336"/>
                  <a:gd name="connsiteX9" fmla="*/ 44961 w 935331"/>
                  <a:gd name="connsiteY9" fmla="*/ 479124 h 1175336"/>
                  <a:gd name="connsiteX10" fmla="*/ 479124 w 935331"/>
                  <a:gd name="connsiteY10" fmla="*/ 44961 h 1175336"/>
                  <a:gd name="connsiteX11" fmla="*/ 587668 w 935331"/>
                  <a:gd name="connsiteY11" fmla="*/ 0 h 1175336"/>
                  <a:gd name="connsiteX0" fmla="*/ 587668 w 935331"/>
                  <a:gd name="connsiteY0" fmla="*/ 0 h 1175336"/>
                  <a:gd name="connsiteX1" fmla="*/ 696212 w 935331"/>
                  <a:gd name="connsiteY1" fmla="*/ 44961 h 1175336"/>
                  <a:gd name="connsiteX2" fmla="*/ 740286 w 935331"/>
                  <a:gd name="connsiteY2" fmla="*/ 479124 h 1175336"/>
                  <a:gd name="connsiteX3" fmla="*/ 740286 w 935331"/>
                  <a:gd name="connsiteY3" fmla="*/ 696212 h 1175336"/>
                  <a:gd name="connsiteX4" fmla="*/ 935331 w 935331"/>
                  <a:gd name="connsiteY4" fmla="*/ 891257 h 1175336"/>
                  <a:gd name="connsiteX5" fmla="*/ 696212 w 935331"/>
                  <a:gd name="connsiteY5" fmla="*/ 1130375 h 1175336"/>
                  <a:gd name="connsiteX6" fmla="*/ 479124 w 935331"/>
                  <a:gd name="connsiteY6" fmla="*/ 1130375 h 1175336"/>
                  <a:gd name="connsiteX7" fmla="*/ 44961 w 935331"/>
                  <a:gd name="connsiteY7" fmla="*/ 696212 h 1175336"/>
                  <a:gd name="connsiteX8" fmla="*/ 44961 w 935331"/>
                  <a:gd name="connsiteY8" fmla="*/ 479124 h 1175336"/>
                  <a:gd name="connsiteX9" fmla="*/ 479124 w 935331"/>
                  <a:gd name="connsiteY9" fmla="*/ 44961 h 1175336"/>
                  <a:gd name="connsiteX10" fmla="*/ 587668 w 935331"/>
                  <a:gd name="connsiteY10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479124 h 1175336"/>
                  <a:gd name="connsiteX3" fmla="*/ 740286 w 740286"/>
                  <a:gd name="connsiteY3" fmla="*/ 696212 h 1175336"/>
                  <a:gd name="connsiteX4" fmla="*/ 696212 w 740286"/>
                  <a:gd name="connsiteY4" fmla="*/ 1130375 h 1175336"/>
                  <a:gd name="connsiteX5" fmla="*/ 479124 w 740286"/>
                  <a:gd name="connsiteY5" fmla="*/ 1130375 h 1175336"/>
                  <a:gd name="connsiteX6" fmla="*/ 44961 w 740286"/>
                  <a:gd name="connsiteY6" fmla="*/ 696212 h 1175336"/>
                  <a:gd name="connsiteX7" fmla="*/ 44961 w 740286"/>
                  <a:gd name="connsiteY7" fmla="*/ 479124 h 1175336"/>
                  <a:gd name="connsiteX8" fmla="*/ 479124 w 740286"/>
                  <a:gd name="connsiteY8" fmla="*/ 44961 h 1175336"/>
                  <a:gd name="connsiteX9" fmla="*/ 587668 w 740286"/>
                  <a:gd name="connsiteY9" fmla="*/ 0 h 1175336"/>
                  <a:gd name="connsiteX0" fmla="*/ 587668 w 740286"/>
                  <a:gd name="connsiteY0" fmla="*/ 0 h 1175336"/>
                  <a:gd name="connsiteX1" fmla="*/ 696212 w 740286"/>
                  <a:gd name="connsiteY1" fmla="*/ 44961 h 1175336"/>
                  <a:gd name="connsiteX2" fmla="*/ 740286 w 740286"/>
                  <a:gd name="connsiteY2" fmla="*/ 696212 h 1175336"/>
                  <a:gd name="connsiteX3" fmla="*/ 696212 w 740286"/>
                  <a:gd name="connsiteY3" fmla="*/ 1130375 h 1175336"/>
                  <a:gd name="connsiteX4" fmla="*/ 479124 w 740286"/>
                  <a:gd name="connsiteY4" fmla="*/ 1130375 h 1175336"/>
                  <a:gd name="connsiteX5" fmla="*/ 44961 w 740286"/>
                  <a:gd name="connsiteY5" fmla="*/ 696212 h 1175336"/>
                  <a:gd name="connsiteX6" fmla="*/ 44961 w 740286"/>
                  <a:gd name="connsiteY6" fmla="*/ 479124 h 1175336"/>
                  <a:gd name="connsiteX7" fmla="*/ 479124 w 740286"/>
                  <a:gd name="connsiteY7" fmla="*/ 44961 h 1175336"/>
                  <a:gd name="connsiteX8" fmla="*/ 587668 w 740286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25974 w 696212"/>
                  <a:gd name="connsiteY2" fmla="*/ 591437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696212 w 696212"/>
                  <a:gd name="connsiteY1" fmla="*/ 44961 h 1175336"/>
                  <a:gd name="connsiteX2" fmla="*/ 592649 w 696212"/>
                  <a:gd name="connsiteY2" fmla="*/ 577149 h 1175336"/>
                  <a:gd name="connsiteX3" fmla="*/ 696212 w 696212"/>
                  <a:gd name="connsiteY3" fmla="*/ 1130375 h 1175336"/>
                  <a:gd name="connsiteX4" fmla="*/ 479124 w 696212"/>
                  <a:gd name="connsiteY4" fmla="*/ 1130375 h 1175336"/>
                  <a:gd name="connsiteX5" fmla="*/ 44961 w 696212"/>
                  <a:gd name="connsiteY5" fmla="*/ 696212 h 1175336"/>
                  <a:gd name="connsiteX6" fmla="*/ 44961 w 696212"/>
                  <a:gd name="connsiteY6" fmla="*/ 479124 h 1175336"/>
                  <a:gd name="connsiteX7" fmla="*/ 479124 w 696212"/>
                  <a:gd name="connsiteY7" fmla="*/ 44961 h 1175336"/>
                  <a:gd name="connsiteX8" fmla="*/ 587668 w 696212"/>
                  <a:gd name="connsiteY8" fmla="*/ 0 h 1175336"/>
                  <a:gd name="connsiteX0" fmla="*/ 587668 w 696212"/>
                  <a:gd name="connsiteY0" fmla="*/ 0 h 1175336"/>
                  <a:gd name="connsiteX1" fmla="*/ 592649 w 696212"/>
                  <a:gd name="connsiteY1" fmla="*/ 577149 h 1175336"/>
                  <a:gd name="connsiteX2" fmla="*/ 696212 w 696212"/>
                  <a:gd name="connsiteY2" fmla="*/ 1130375 h 1175336"/>
                  <a:gd name="connsiteX3" fmla="*/ 479124 w 696212"/>
                  <a:gd name="connsiteY3" fmla="*/ 1130375 h 1175336"/>
                  <a:gd name="connsiteX4" fmla="*/ 44961 w 696212"/>
                  <a:gd name="connsiteY4" fmla="*/ 696212 h 1175336"/>
                  <a:gd name="connsiteX5" fmla="*/ 44961 w 696212"/>
                  <a:gd name="connsiteY5" fmla="*/ 479124 h 1175336"/>
                  <a:gd name="connsiteX6" fmla="*/ 479124 w 696212"/>
                  <a:gd name="connsiteY6" fmla="*/ 44961 h 1175336"/>
                  <a:gd name="connsiteX7" fmla="*/ 587668 w 696212"/>
                  <a:gd name="connsiteY7" fmla="*/ 0 h 1175336"/>
                  <a:gd name="connsiteX0" fmla="*/ 587668 w 657877"/>
                  <a:gd name="connsiteY0" fmla="*/ 0 h 1186018"/>
                  <a:gd name="connsiteX1" fmla="*/ 592649 w 657877"/>
                  <a:gd name="connsiteY1" fmla="*/ 577149 h 1186018"/>
                  <a:gd name="connsiteX2" fmla="*/ 657877 w 657877"/>
                  <a:gd name="connsiteY2" fmla="*/ 1149491 h 1186018"/>
                  <a:gd name="connsiteX3" fmla="*/ 479124 w 657877"/>
                  <a:gd name="connsiteY3" fmla="*/ 1130375 h 1186018"/>
                  <a:gd name="connsiteX4" fmla="*/ 44961 w 657877"/>
                  <a:gd name="connsiteY4" fmla="*/ 696212 h 1186018"/>
                  <a:gd name="connsiteX5" fmla="*/ 44961 w 657877"/>
                  <a:gd name="connsiteY5" fmla="*/ 479124 h 1186018"/>
                  <a:gd name="connsiteX6" fmla="*/ 479124 w 657877"/>
                  <a:gd name="connsiteY6" fmla="*/ 44961 h 1186018"/>
                  <a:gd name="connsiteX7" fmla="*/ 587668 w 657877"/>
                  <a:gd name="connsiteY7" fmla="*/ 0 h 1186018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4422 h 1220440"/>
                  <a:gd name="connsiteX1" fmla="*/ 533403 w 657877"/>
                  <a:gd name="connsiteY1" fmla="*/ 602013 h 1220440"/>
                  <a:gd name="connsiteX2" fmla="*/ 657877 w 657877"/>
                  <a:gd name="connsiteY2" fmla="*/ 1183913 h 1220440"/>
                  <a:gd name="connsiteX3" fmla="*/ 479124 w 657877"/>
                  <a:gd name="connsiteY3" fmla="*/ 1164797 h 1220440"/>
                  <a:gd name="connsiteX4" fmla="*/ 44961 w 657877"/>
                  <a:gd name="connsiteY4" fmla="*/ 730634 h 1220440"/>
                  <a:gd name="connsiteX5" fmla="*/ 44961 w 657877"/>
                  <a:gd name="connsiteY5" fmla="*/ 513546 h 1220440"/>
                  <a:gd name="connsiteX6" fmla="*/ 479124 w 657877"/>
                  <a:gd name="connsiteY6" fmla="*/ 79383 h 1220440"/>
                  <a:gd name="connsiteX7" fmla="*/ 587668 w 657877"/>
                  <a:gd name="connsiteY7" fmla="*/ 34422 h 1220440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479124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57877"/>
                  <a:gd name="connsiteY0" fmla="*/ 36167 h 1222185"/>
                  <a:gd name="connsiteX1" fmla="*/ 515978 w 657877"/>
                  <a:gd name="connsiteY1" fmla="*/ 627653 h 1222185"/>
                  <a:gd name="connsiteX2" fmla="*/ 657877 w 657877"/>
                  <a:gd name="connsiteY2" fmla="*/ 1185658 h 1222185"/>
                  <a:gd name="connsiteX3" fmla="*/ 513975 w 657877"/>
                  <a:gd name="connsiteY3" fmla="*/ 1166542 h 1222185"/>
                  <a:gd name="connsiteX4" fmla="*/ 44961 w 657877"/>
                  <a:gd name="connsiteY4" fmla="*/ 732379 h 1222185"/>
                  <a:gd name="connsiteX5" fmla="*/ 44961 w 657877"/>
                  <a:gd name="connsiteY5" fmla="*/ 515291 h 1222185"/>
                  <a:gd name="connsiteX6" fmla="*/ 479124 w 657877"/>
                  <a:gd name="connsiteY6" fmla="*/ 81128 h 1222185"/>
                  <a:gd name="connsiteX7" fmla="*/ 587668 w 657877"/>
                  <a:gd name="connsiteY7" fmla="*/ 36167 h 1222185"/>
                  <a:gd name="connsiteX0" fmla="*/ 587668 w 660438"/>
                  <a:gd name="connsiteY0" fmla="*/ 36167 h 1230352"/>
                  <a:gd name="connsiteX1" fmla="*/ 515978 w 660438"/>
                  <a:gd name="connsiteY1" fmla="*/ 627653 h 1230352"/>
                  <a:gd name="connsiteX2" fmla="*/ 657877 w 660438"/>
                  <a:gd name="connsiteY2" fmla="*/ 1185658 h 1230352"/>
                  <a:gd name="connsiteX3" fmla="*/ 513975 w 660438"/>
                  <a:gd name="connsiteY3" fmla="*/ 1166542 h 1230352"/>
                  <a:gd name="connsiteX4" fmla="*/ 44961 w 660438"/>
                  <a:gd name="connsiteY4" fmla="*/ 732379 h 1230352"/>
                  <a:gd name="connsiteX5" fmla="*/ 44961 w 660438"/>
                  <a:gd name="connsiteY5" fmla="*/ 515291 h 1230352"/>
                  <a:gd name="connsiteX6" fmla="*/ 479124 w 660438"/>
                  <a:gd name="connsiteY6" fmla="*/ 81128 h 1230352"/>
                  <a:gd name="connsiteX7" fmla="*/ 587668 w 660438"/>
                  <a:gd name="connsiteY7" fmla="*/ 36167 h 1230352"/>
                  <a:gd name="connsiteX0" fmla="*/ 587668 w 660438"/>
                  <a:gd name="connsiteY0" fmla="*/ 31985 h 1226170"/>
                  <a:gd name="connsiteX1" fmla="*/ 515978 w 660438"/>
                  <a:gd name="connsiteY1" fmla="*/ 623471 h 1226170"/>
                  <a:gd name="connsiteX2" fmla="*/ 657877 w 660438"/>
                  <a:gd name="connsiteY2" fmla="*/ 1181476 h 1226170"/>
                  <a:gd name="connsiteX3" fmla="*/ 513975 w 660438"/>
                  <a:gd name="connsiteY3" fmla="*/ 1162360 h 1226170"/>
                  <a:gd name="connsiteX4" fmla="*/ 44961 w 660438"/>
                  <a:gd name="connsiteY4" fmla="*/ 728197 h 1226170"/>
                  <a:gd name="connsiteX5" fmla="*/ 44961 w 660438"/>
                  <a:gd name="connsiteY5" fmla="*/ 511109 h 1226170"/>
                  <a:gd name="connsiteX6" fmla="*/ 479124 w 660438"/>
                  <a:gd name="connsiteY6" fmla="*/ 76946 h 1226170"/>
                  <a:gd name="connsiteX7" fmla="*/ 587668 w 660438"/>
                  <a:gd name="connsiteY7" fmla="*/ 31985 h 1226170"/>
                  <a:gd name="connsiteX0" fmla="*/ 594638 w 660438"/>
                  <a:gd name="connsiteY0" fmla="*/ 43181 h 1194354"/>
                  <a:gd name="connsiteX1" fmla="*/ 515978 w 660438"/>
                  <a:gd name="connsiteY1" fmla="*/ 591655 h 1194354"/>
                  <a:gd name="connsiteX2" fmla="*/ 657877 w 660438"/>
                  <a:gd name="connsiteY2" fmla="*/ 1149660 h 1194354"/>
                  <a:gd name="connsiteX3" fmla="*/ 513975 w 660438"/>
                  <a:gd name="connsiteY3" fmla="*/ 1130544 h 1194354"/>
                  <a:gd name="connsiteX4" fmla="*/ 44961 w 660438"/>
                  <a:gd name="connsiteY4" fmla="*/ 696381 h 1194354"/>
                  <a:gd name="connsiteX5" fmla="*/ 44961 w 660438"/>
                  <a:gd name="connsiteY5" fmla="*/ 479293 h 1194354"/>
                  <a:gd name="connsiteX6" fmla="*/ 479124 w 660438"/>
                  <a:gd name="connsiteY6" fmla="*/ 45130 h 1194354"/>
                  <a:gd name="connsiteX7" fmla="*/ 594638 w 660438"/>
                  <a:gd name="connsiteY7" fmla="*/ 43181 h 1194354"/>
                  <a:gd name="connsiteX0" fmla="*/ 594638 w 660438"/>
                  <a:gd name="connsiteY0" fmla="*/ 47344 h 1198517"/>
                  <a:gd name="connsiteX1" fmla="*/ 515978 w 660438"/>
                  <a:gd name="connsiteY1" fmla="*/ 595818 h 1198517"/>
                  <a:gd name="connsiteX2" fmla="*/ 657877 w 660438"/>
                  <a:gd name="connsiteY2" fmla="*/ 1153823 h 1198517"/>
                  <a:gd name="connsiteX3" fmla="*/ 513975 w 660438"/>
                  <a:gd name="connsiteY3" fmla="*/ 1134707 h 1198517"/>
                  <a:gd name="connsiteX4" fmla="*/ 44961 w 660438"/>
                  <a:gd name="connsiteY4" fmla="*/ 700544 h 1198517"/>
                  <a:gd name="connsiteX5" fmla="*/ 44961 w 660438"/>
                  <a:gd name="connsiteY5" fmla="*/ 483456 h 1198517"/>
                  <a:gd name="connsiteX6" fmla="*/ 479124 w 660438"/>
                  <a:gd name="connsiteY6" fmla="*/ 49293 h 1198517"/>
                  <a:gd name="connsiteX7" fmla="*/ 594638 w 660438"/>
                  <a:gd name="connsiteY7" fmla="*/ 47344 h 1198517"/>
                  <a:gd name="connsiteX0" fmla="*/ 594638 w 660438"/>
                  <a:gd name="connsiteY0" fmla="*/ 66280 h 1174442"/>
                  <a:gd name="connsiteX1" fmla="*/ 515978 w 660438"/>
                  <a:gd name="connsiteY1" fmla="*/ 571743 h 1174442"/>
                  <a:gd name="connsiteX2" fmla="*/ 657877 w 660438"/>
                  <a:gd name="connsiteY2" fmla="*/ 1129748 h 1174442"/>
                  <a:gd name="connsiteX3" fmla="*/ 513975 w 660438"/>
                  <a:gd name="connsiteY3" fmla="*/ 1110632 h 1174442"/>
                  <a:gd name="connsiteX4" fmla="*/ 44961 w 660438"/>
                  <a:gd name="connsiteY4" fmla="*/ 676469 h 1174442"/>
                  <a:gd name="connsiteX5" fmla="*/ 44961 w 660438"/>
                  <a:gd name="connsiteY5" fmla="*/ 459381 h 1174442"/>
                  <a:gd name="connsiteX6" fmla="*/ 479124 w 660438"/>
                  <a:gd name="connsiteY6" fmla="*/ 25218 h 1174442"/>
                  <a:gd name="connsiteX7" fmla="*/ 594638 w 660438"/>
                  <a:gd name="connsiteY7" fmla="*/ 66280 h 1174442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82326 h 1190488"/>
                  <a:gd name="connsiteX1" fmla="*/ 515978 w 660438"/>
                  <a:gd name="connsiteY1" fmla="*/ 587789 h 1190488"/>
                  <a:gd name="connsiteX2" fmla="*/ 657877 w 660438"/>
                  <a:gd name="connsiteY2" fmla="*/ 1145794 h 1190488"/>
                  <a:gd name="connsiteX3" fmla="*/ 513975 w 660438"/>
                  <a:gd name="connsiteY3" fmla="*/ 1126678 h 1190488"/>
                  <a:gd name="connsiteX4" fmla="*/ 44961 w 660438"/>
                  <a:gd name="connsiteY4" fmla="*/ 692515 h 1190488"/>
                  <a:gd name="connsiteX5" fmla="*/ 44961 w 660438"/>
                  <a:gd name="connsiteY5" fmla="*/ 475427 h 1190488"/>
                  <a:gd name="connsiteX6" fmla="*/ 479124 w 660438"/>
                  <a:gd name="connsiteY6" fmla="*/ 41264 h 1190488"/>
                  <a:gd name="connsiteX7" fmla="*/ 594638 w 660438"/>
                  <a:gd name="connsiteY7" fmla="*/ 82326 h 1190488"/>
                  <a:gd name="connsiteX0" fmla="*/ 594638 w 660438"/>
                  <a:gd name="connsiteY0" fmla="*/ 94665 h 1202827"/>
                  <a:gd name="connsiteX1" fmla="*/ 515978 w 660438"/>
                  <a:gd name="connsiteY1" fmla="*/ 600128 h 1202827"/>
                  <a:gd name="connsiteX2" fmla="*/ 657877 w 660438"/>
                  <a:gd name="connsiteY2" fmla="*/ 1158133 h 1202827"/>
                  <a:gd name="connsiteX3" fmla="*/ 513975 w 660438"/>
                  <a:gd name="connsiteY3" fmla="*/ 1139017 h 1202827"/>
                  <a:gd name="connsiteX4" fmla="*/ 44961 w 660438"/>
                  <a:gd name="connsiteY4" fmla="*/ 704854 h 1202827"/>
                  <a:gd name="connsiteX5" fmla="*/ 44961 w 660438"/>
                  <a:gd name="connsiteY5" fmla="*/ 487766 h 1202827"/>
                  <a:gd name="connsiteX6" fmla="*/ 479124 w 660438"/>
                  <a:gd name="connsiteY6" fmla="*/ 53603 h 1202827"/>
                  <a:gd name="connsiteX7" fmla="*/ 594638 w 660438"/>
                  <a:gd name="connsiteY7" fmla="*/ 94665 h 1202827"/>
                  <a:gd name="connsiteX0" fmla="*/ 601608 w 660438"/>
                  <a:gd name="connsiteY0" fmla="*/ 81762 h 1223378"/>
                  <a:gd name="connsiteX1" fmla="*/ 515978 w 660438"/>
                  <a:gd name="connsiteY1" fmla="*/ 620679 h 1223378"/>
                  <a:gd name="connsiteX2" fmla="*/ 657877 w 660438"/>
                  <a:gd name="connsiteY2" fmla="*/ 1178684 h 1223378"/>
                  <a:gd name="connsiteX3" fmla="*/ 513975 w 660438"/>
                  <a:gd name="connsiteY3" fmla="*/ 1159568 h 1223378"/>
                  <a:gd name="connsiteX4" fmla="*/ 44961 w 660438"/>
                  <a:gd name="connsiteY4" fmla="*/ 725405 h 1223378"/>
                  <a:gd name="connsiteX5" fmla="*/ 44961 w 660438"/>
                  <a:gd name="connsiteY5" fmla="*/ 508317 h 1223378"/>
                  <a:gd name="connsiteX6" fmla="*/ 479124 w 660438"/>
                  <a:gd name="connsiteY6" fmla="*/ 74154 h 1223378"/>
                  <a:gd name="connsiteX7" fmla="*/ 601608 w 660438"/>
                  <a:gd name="connsiteY7" fmla="*/ 81762 h 1223378"/>
                  <a:gd name="connsiteX0" fmla="*/ 601608 w 660438"/>
                  <a:gd name="connsiteY0" fmla="*/ 65121 h 1206737"/>
                  <a:gd name="connsiteX1" fmla="*/ 410033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  <a:gd name="connsiteX0" fmla="*/ 601608 w 660438"/>
                  <a:gd name="connsiteY0" fmla="*/ 65121 h 1206737"/>
                  <a:gd name="connsiteX1" fmla="*/ 365425 w 660438"/>
                  <a:gd name="connsiteY1" fmla="*/ 611684 h 1206737"/>
                  <a:gd name="connsiteX2" fmla="*/ 657877 w 660438"/>
                  <a:gd name="connsiteY2" fmla="*/ 1162043 h 1206737"/>
                  <a:gd name="connsiteX3" fmla="*/ 513975 w 660438"/>
                  <a:gd name="connsiteY3" fmla="*/ 1142927 h 1206737"/>
                  <a:gd name="connsiteX4" fmla="*/ 44961 w 660438"/>
                  <a:gd name="connsiteY4" fmla="*/ 708764 h 1206737"/>
                  <a:gd name="connsiteX5" fmla="*/ 44961 w 660438"/>
                  <a:gd name="connsiteY5" fmla="*/ 491676 h 1206737"/>
                  <a:gd name="connsiteX6" fmla="*/ 479124 w 660438"/>
                  <a:gd name="connsiteY6" fmla="*/ 57513 h 1206737"/>
                  <a:gd name="connsiteX7" fmla="*/ 601608 w 660438"/>
                  <a:gd name="connsiteY7" fmla="*/ 65121 h 120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0438" h="1206737">
                    <a:moveTo>
                      <a:pt x="601608" y="65121"/>
                    </a:moveTo>
                    <a:cubicBezTo>
                      <a:pt x="582658" y="157483"/>
                      <a:pt x="389155" y="370721"/>
                      <a:pt x="365425" y="611684"/>
                    </a:cubicBezTo>
                    <a:cubicBezTo>
                      <a:pt x="412725" y="797686"/>
                      <a:pt x="610577" y="976041"/>
                      <a:pt x="657877" y="1162043"/>
                    </a:cubicBezTo>
                    <a:cubicBezTo>
                      <a:pt x="678086" y="1241107"/>
                      <a:pt x="573923" y="1202875"/>
                      <a:pt x="513975" y="1142927"/>
                    </a:cubicBezTo>
                    <a:lnTo>
                      <a:pt x="44961" y="708764"/>
                    </a:lnTo>
                    <a:cubicBezTo>
                      <a:pt x="-14987" y="648817"/>
                      <a:pt x="-14987" y="551624"/>
                      <a:pt x="44961" y="491676"/>
                    </a:cubicBezTo>
                    <a:cubicBezTo>
                      <a:pt x="189682" y="346955"/>
                      <a:pt x="386350" y="128605"/>
                      <a:pt x="479124" y="57513"/>
                    </a:cubicBezTo>
                    <a:cubicBezTo>
                      <a:pt x="571898" y="-13579"/>
                      <a:pt x="620558" y="-27241"/>
                      <a:pt x="601608" y="65121"/>
                    </a:cubicBezTo>
                    <a:close/>
                  </a:path>
                </a:pathLst>
              </a:custGeom>
              <a:gradFill flip="none" rotWithShape="1">
                <a:gsLst>
                  <a:gs pos="80000">
                    <a:srgbClr val="FFFF00">
                      <a:alpha val="10000"/>
                    </a:srgbClr>
                  </a:gs>
                  <a:gs pos="10000">
                    <a:sysClr val="windowText" lastClr="000000"/>
                  </a:gs>
                </a:gsLst>
                <a:lin ang="0" scaled="1"/>
                <a:tileRect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396" name="グループ化 1395">
                <a:extLst>
                  <a:ext uri="{FF2B5EF4-FFF2-40B4-BE49-F238E27FC236}">
                    <a16:creationId xmlns:a16="http://schemas.microsoft.com/office/drawing/2014/main" id="{36DBABD0-95EB-4995-813F-362A41CB0236}"/>
                  </a:ext>
                </a:extLst>
              </p:cNvPr>
              <p:cNvGrpSpPr/>
              <p:nvPr/>
            </p:nvGrpSpPr>
            <p:grpSpPr>
              <a:xfrm>
                <a:off x="716838" y="4511772"/>
                <a:ext cx="4359765" cy="1004620"/>
                <a:chOff x="5736680" y="4511772"/>
                <a:chExt cx="4359765" cy="1004620"/>
              </a:xfrm>
            </p:grpSpPr>
            <p:sp>
              <p:nvSpPr>
                <p:cNvPr id="1403" name="楕円 2">
                  <a:extLst>
                    <a:ext uri="{FF2B5EF4-FFF2-40B4-BE49-F238E27FC236}">
                      <a16:creationId xmlns:a16="http://schemas.microsoft.com/office/drawing/2014/main" id="{C9B6E733-F795-4398-82DD-070DCE12E91B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pattFill prst="openDmnd">
                  <a:fgClr>
                    <a:sysClr val="window" lastClr="FFFFFF">
                      <a:lumMod val="50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404" name="楕円 2">
                  <a:extLst>
                    <a:ext uri="{FF2B5EF4-FFF2-40B4-BE49-F238E27FC236}">
                      <a16:creationId xmlns:a16="http://schemas.microsoft.com/office/drawing/2014/main" id="{156FBCB0-CFFB-4B5C-A773-8E28CB3C1A4F}"/>
                    </a:ext>
                  </a:extLst>
                </p:cNvPr>
                <p:cNvSpPr/>
                <p:nvPr/>
              </p:nvSpPr>
              <p:spPr>
                <a:xfrm>
                  <a:off x="5736680" y="4511772"/>
                  <a:ext cx="4359765" cy="1004620"/>
                </a:xfrm>
                <a:custGeom>
                  <a:avLst/>
                  <a:gdLst>
                    <a:gd name="connsiteX0" fmla="*/ 0 w 2515511"/>
                    <a:gd name="connsiteY0" fmla="*/ 547764 h 1095527"/>
                    <a:gd name="connsiteX1" fmla="*/ 1257756 w 2515511"/>
                    <a:gd name="connsiteY1" fmla="*/ 0 h 1095527"/>
                    <a:gd name="connsiteX2" fmla="*/ 2515512 w 2515511"/>
                    <a:gd name="connsiteY2" fmla="*/ 547764 h 1095527"/>
                    <a:gd name="connsiteX3" fmla="*/ 1257756 w 2515511"/>
                    <a:gd name="connsiteY3" fmla="*/ 1095528 h 1095527"/>
                    <a:gd name="connsiteX4" fmla="*/ 0 w 2515511"/>
                    <a:gd name="connsiteY4" fmla="*/ 547764 h 1095527"/>
                    <a:gd name="connsiteX0" fmla="*/ 0 w 4359552"/>
                    <a:gd name="connsiteY0" fmla="*/ 547783 h 1095567"/>
                    <a:gd name="connsiteX1" fmla="*/ 1257756 w 4359552"/>
                    <a:gd name="connsiteY1" fmla="*/ 19 h 1095567"/>
                    <a:gd name="connsiteX2" fmla="*/ 4359552 w 4359552"/>
                    <a:gd name="connsiteY2" fmla="*/ 563023 h 1095567"/>
                    <a:gd name="connsiteX3" fmla="*/ 1257756 w 4359552"/>
                    <a:gd name="connsiteY3" fmla="*/ 1095547 h 1095567"/>
                    <a:gd name="connsiteX4" fmla="*/ 0 w 4359552"/>
                    <a:gd name="connsiteY4" fmla="*/ 547783 h 1095567"/>
                    <a:gd name="connsiteX0" fmla="*/ 0 w 4504690"/>
                    <a:gd name="connsiteY0" fmla="*/ 549806 h 1097582"/>
                    <a:gd name="connsiteX1" fmla="*/ 1257756 w 4504690"/>
                    <a:gd name="connsiteY1" fmla="*/ 2042 h 1097582"/>
                    <a:gd name="connsiteX2" fmla="*/ 3711850 w 4504690"/>
                    <a:gd name="connsiteY2" fmla="*/ 370957 h 1097582"/>
                    <a:gd name="connsiteX3" fmla="*/ 4359552 w 4504690"/>
                    <a:gd name="connsiteY3" fmla="*/ 565046 h 1097582"/>
                    <a:gd name="connsiteX4" fmla="*/ 1257756 w 4504690"/>
                    <a:gd name="connsiteY4" fmla="*/ 1097570 h 1097582"/>
                    <a:gd name="connsiteX5" fmla="*/ 0 w 4504690"/>
                    <a:gd name="connsiteY5" fmla="*/ 549806 h 1097582"/>
                    <a:gd name="connsiteX0" fmla="*/ 0 w 4359760"/>
                    <a:gd name="connsiteY0" fmla="*/ 549806 h 1098878"/>
                    <a:gd name="connsiteX1" fmla="*/ 1257756 w 4359760"/>
                    <a:gd name="connsiteY1" fmla="*/ 2042 h 1098878"/>
                    <a:gd name="connsiteX2" fmla="*/ 3711850 w 4359760"/>
                    <a:gd name="connsiteY2" fmla="*/ 370957 h 1098878"/>
                    <a:gd name="connsiteX3" fmla="*/ 4359552 w 4359760"/>
                    <a:gd name="connsiteY3" fmla="*/ 565046 h 1098878"/>
                    <a:gd name="connsiteX4" fmla="*/ 3673750 w 4359760"/>
                    <a:gd name="connsiteY4" fmla="*/ 698617 h 1098878"/>
                    <a:gd name="connsiteX5" fmla="*/ 1257756 w 4359760"/>
                    <a:gd name="connsiteY5" fmla="*/ 1097570 h 1098878"/>
                    <a:gd name="connsiteX6" fmla="*/ 0 w 4359760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20605 w 4380164"/>
                    <a:gd name="connsiteY0" fmla="*/ 549806 h 1098878"/>
                    <a:gd name="connsiteX1" fmla="*/ 1278361 w 4380164"/>
                    <a:gd name="connsiteY1" fmla="*/ 2042 h 1098878"/>
                    <a:gd name="connsiteX2" fmla="*/ 3732455 w 4380164"/>
                    <a:gd name="connsiteY2" fmla="*/ 370957 h 1098878"/>
                    <a:gd name="connsiteX3" fmla="*/ 4380157 w 4380164"/>
                    <a:gd name="connsiteY3" fmla="*/ 565046 h 1098878"/>
                    <a:gd name="connsiteX4" fmla="*/ 3694355 w 4380164"/>
                    <a:gd name="connsiteY4" fmla="*/ 698617 h 1098878"/>
                    <a:gd name="connsiteX5" fmla="*/ 1278361 w 4380164"/>
                    <a:gd name="connsiteY5" fmla="*/ 1097570 h 1098878"/>
                    <a:gd name="connsiteX6" fmla="*/ 20605 w 4380164"/>
                    <a:gd name="connsiteY6" fmla="*/ 549806 h 1098878"/>
                    <a:gd name="connsiteX0" fmla="*/ 0 w 4359559"/>
                    <a:gd name="connsiteY0" fmla="*/ 549806 h 1098878"/>
                    <a:gd name="connsiteX1" fmla="*/ 1257756 w 4359559"/>
                    <a:gd name="connsiteY1" fmla="*/ 2042 h 1098878"/>
                    <a:gd name="connsiteX2" fmla="*/ 3711850 w 4359559"/>
                    <a:gd name="connsiteY2" fmla="*/ 370957 h 1098878"/>
                    <a:gd name="connsiteX3" fmla="*/ 4359552 w 4359559"/>
                    <a:gd name="connsiteY3" fmla="*/ 565046 h 1098878"/>
                    <a:gd name="connsiteX4" fmla="*/ 3673750 w 4359559"/>
                    <a:gd name="connsiteY4" fmla="*/ 698617 h 1098878"/>
                    <a:gd name="connsiteX5" fmla="*/ 1257756 w 4359559"/>
                    <a:gd name="connsiteY5" fmla="*/ 1097570 h 1098878"/>
                    <a:gd name="connsiteX6" fmla="*/ 0 w 4359559"/>
                    <a:gd name="connsiteY6" fmla="*/ 549806 h 1098878"/>
                    <a:gd name="connsiteX0" fmla="*/ 0 w 4359559"/>
                    <a:gd name="connsiteY0" fmla="*/ 474223 h 1023295"/>
                    <a:gd name="connsiteX1" fmla="*/ 1250136 w 4359559"/>
                    <a:gd name="connsiteY1" fmla="*/ 2659 h 1023295"/>
                    <a:gd name="connsiteX2" fmla="*/ 3711850 w 4359559"/>
                    <a:gd name="connsiteY2" fmla="*/ 295374 h 1023295"/>
                    <a:gd name="connsiteX3" fmla="*/ 4359552 w 4359559"/>
                    <a:gd name="connsiteY3" fmla="*/ 489463 h 1023295"/>
                    <a:gd name="connsiteX4" fmla="*/ 3673750 w 4359559"/>
                    <a:gd name="connsiteY4" fmla="*/ 623034 h 1023295"/>
                    <a:gd name="connsiteX5" fmla="*/ 1257756 w 4359559"/>
                    <a:gd name="connsiteY5" fmla="*/ 1021987 h 1023295"/>
                    <a:gd name="connsiteX6" fmla="*/ 0 w 4359559"/>
                    <a:gd name="connsiteY6" fmla="*/ 474223 h 1023295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7769"/>
                    <a:gd name="connsiteX1" fmla="*/ 1250136 w 4359559"/>
                    <a:gd name="connsiteY1" fmla="*/ 2659 h 977769"/>
                    <a:gd name="connsiteX2" fmla="*/ 3711850 w 4359559"/>
                    <a:gd name="connsiteY2" fmla="*/ 295374 h 977769"/>
                    <a:gd name="connsiteX3" fmla="*/ 4359552 w 4359559"/>
                    <a:gd name="connsiteY3" fmla="*/ 489463 h 977769"/>
                    <a:gd name="connsiteX4" fmla="*/ 3673750 w 4359559"/>
                    <a:gd name="connsiteY4" fmla="*/ 623034 h 977769"/>
                    <a:gd name="connsiteX5" fmla="*/ 1669236 w 4359559"/>
                    <a:gd name="connsiteY5" fmla="*/ 976267 h 977769"/>
                    <a:gd name="connsiteX6" fmla="*/ 0 w 4359559"/>
                    <a:gd name="connsiteY6" fmla="*/ 474223 h 977769"/>
                    <a:gd name="connsiteX0" fmla="*/ 0 w 4359559"/>
                    <a:gd name="connsiteY0" fmla="*/ 474223 h 976338"/>
                    <a:gd name="connsiteX1" fmla="*/ 1250136 w 4359559"/>
                    <a:gd name="connsiteY1" fmla="*/ 2659 h 976338"/>
                    <a:gd name="connsiteX2" fmla="*/ 3711850 w 4359559"/>
                    <a:gd name="connsiteY2" fmla="*/ 295374 h 976338"/>
                    <a:gd name="connsiteX3" fmla="*/ 4359552 w 4359559"/>
                    <a:gd name="connsiteY3" fmla="*/ 489463 h 976338"/>
                    <a:gd name="connsiteX4" fmla="*/ 3673750 w 4359559"/>
                    <a:gd name="connsiteY4" fmla="*/ 623034 h 976338"/>
                    <a:gd name="connsiteX5" fmla="*/ 1669236 w 4359559"/>
                    <a:gd name="connsiteY5" fmla="*/ 976267 h 976338"/>
                    <a:gd name="connsiteX6" fmla="*/ 0 w 4359559"/>
                    <a:gd name="connsiteY6" fmla="*/ 474223 h 976338"/>
                    <a:gd name="connsiteX0" fmla="*/ 4 w 4359563"/>
                    <a:gd name="connsiteY0" fmla="*/ 444107 h 946219"/>
                    <a:gd name="connsiteX1" fmla="*/ 1654000 w 4359563"/>
                    <a:gd name="connsiteY1" fmla="*/ 3023 h 946219"/>
                    <a:gd name="connsiteX2" fmla="*/ 3711854 w 4359563"/>
                    <a:gd name="connsiteY2" fmla="*/ 265258 h 946219"/>
                    <a:gd name="connsiteX3" fmla="*/ 4359556 w 4359563"/>
                    <a:gd name="connsiteY3" fmla="*/ 459347 h 946219"/>
                    <a:gd name="connsiteX4" fmla="*/ 3673754 w 4359563"/>
                    <a:gd name="connsiteY4" fmla="*/ 592918 h 946219"/>
                    <a:gd name="connsiteX5" fmla="*/ 1669240 w 4359563"/>
                    <a:gd name="connsiteY5" fmla="*/ 946151 h 946219"/>
                    <a:gd name="connsiteX6" fmla="*/ 4 w 4359563"/>
                    <a:gd name="connsiteY6" fmla="*/ 444107 h 946219"/>
                    <a:gd name="connsiteX0" fmla="*/ 5 w 4359564"/>
                    <a:gd name="connsiteY0" fmla="*/ 441905 h 944017"/>
                    <a:gd name="connsiteX1" fmla="*/ 1654001 w 4359564"/>
                    <a:gd name="connsiteY1" fmla="*/ 821 h 944017"/>
                    <a:gd name="connsiteX2" fmla="*/ 3711855 w 4359564"/>
                    <a:gd name="connsiteY2" fmla="*/ 263056 h 944017"/>
                    <a:gd name="connsiteX3" fmla="*/ 4359557 w 4359564"/>
                    <a:gd name="connsiteY3" fmla="*/ 457145 h 944017"/>
                    <a:gd name="connsiteX4" fmla="*/ 3673755 w 4359564"/>
                    <a:gd name="connsiteY4" fmla="*/ 590716 h 944017"/>
                    <a:gd name="connsiteX5" fmla="*/ 1669241 w 4359564"/>
                    <a:gd name="connsiteY5" fmla="*/ 943949 h 944017"/>
                    <a:gd name="connsiteX6" fmla="*/ 5 w 4359564"/>
                    <a:gd name="connsiteY6" fmla="*/ 441905 h 944017"/>
                    <a:gd name="connsiteX0" fmla="*/ 5 w 4360561"/>
                    <a:gd name="connsiteY0" fmla="*/ 441905 h 944017"/>
                    <a:gd name="connsiteX1" fmla="*/ 1654001 w 4360561"/>
                    <a:gd name="connsiteY1" fmla="*/ 821 h 944017"/>
                    <a:gd name="connsiteX2" fmla="*/ 3711855 w 4360561"/>
                    <a:gd name="connsiteY2" fmla="*/ 263056 h 944017"/>
                    <a:gd name="connsiteX3" fmla="*/ 4359557 w 4360561"/>
                    <a:gd name="connsiteY3" fmla="*/ 457145 h 944017"/>
                    <a:gd name="connsiteX4" fmla="*/ 3673755 w 4360561"/>
                    <a:gd name="connsiteY4" fmla="*/ 590716 h 944017"/>
                    <a:gd name="connsiteX5" fmla="*/ 1669241 w 4360561"/>
                    <a:gd name="connsiteY5" fmla="*/ 943949 h 944017"/>
                    <a:gd name="connsiteX6" fmla="*/ 5 w 4360561"/>
                    <a:gd name="connsiteY6" fmla="*/ 441905 h 944017"/>
                    <a:gd name="connsiteX0" fmla="*/ 5 w 4359765"/>
                    <a:gd name="connsiteY0" fmla="*/ 441905 h 946721"/>
                    <a:gd name="connsiteX1" fmla="*/ 1654001 w 4359765"/>
                    <a:gd name="connsiteY1" fmla="*/ 821 h 946721"/>
                    <a:gd name="connsiteX2" fmla="*/ 3711855 w 4359765"/>
                    <a:gd name="connsiteY2" fmla="*/ 263056 h 946721"/>
                    <a:gd name="connsiteX3" fmla="*/ 4359557 w 4359765"/>
                    <a:gd name="connsiteY3" fmla="*/ 457145 h 946721"/>
                    <a:gd name="connsiteX4" fmla="*/ 3673755 w 4359765"/>
                    <a:gd name="connsiteY4" fmla="*/ 633769 h 946721"/>
                    <a:gd name="connsiteX5" fmla="*/ 1669241 w 4359765"/>
                    <a:gd name="connsiteY5" fmla="*/ 943949 h 946721"/>
                    <a:gd name="connsiteX6" fmla="*/ 5 w 4359765"/>
                    <a:gd name="connsiteY6" fmla="*/ 441905 h 94672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5155 h 949971"/>
                    <a:gd name="connsiteX1" fmla="*/ 1654001 w 4359765"/>
                    <a:gd name="connsiteY1" fmla="*/ 4071 h 949971"/>
                    <a:gd name="connsiteX2" fmla="*/ 3711855 w 4359765"/>
                    <a:gd name="connsiteY2" fmla="*/ 244780 h 949971"/>
                    <a:gd name="connsiteX3" fmla="*/ 4359557 w 4359765"/>
                    <a:gd name="connsiteY3" fmla="*/ 460395 h 949971"/>
                    <a:gd name="connsiteX4" fmla="*/ 3673755 w 4359765"/>
                    <a:gd name="connsiteY4" fmla="*/ 637019 h 949971"/>
                    <a:gd name="connsiteX5" fmla="*/ 1669241 w 4359765"/>
                    <a:gd name="connsiteY5" fmla="*/ 947199 h 949971"/>
                    <a:gd name="connsiteX6" fmla="*/ 5 w 4359765"/>
                    <a:gd name="connsiteY6" fmla="*/ 445155 h 949971"/>
                    <a:gd name="connsiteX0" fmla="*/ 5 w 4359765"/>
                    <a:gd name="connsiteY0" fmla="*/ 441191 h 946007"/>
                    <a:gd name="connsiteX1" fmla="*/ 1654001 w 4359765"/>
                    <a:gd name="connsiteY1" fmla="*/ 107 h 946007"/>
                    <a:gd name="connsiteX2" fmla="*/ 3711855 w 4359765"/>
                    <a:gd name="connsiteY2" fmla="*/ 240816 h 946007"/>
                    <a:gd name="connsiteX3" fmla="*/ 4359557 w 4359765"/>
                    <a:gd name="connsiteY3" fmla="*/ 456431 h 946007"/>
                    <a:gd name="connsiteX4" fmla="*/ 3673755 w 4359765"/>
                    <a:gd name="connsiteY4" fmla="*/ 633055 h 946007"/>
                    <a:gd name="connsiteX5" fmla="*/ 1669241 w 4359765"/>
                    <a:gd name="connsiteY5" fmla="*/ 943235 h 946007"/>
                    <a:gd name="connsiteX6" fmla="*/ 5 w 4359765"/>
                    <a:gd name="connsiteY6" fmla="*/ 441191 h 946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9765" h="946007">
                      <a:moveTo>
                        <a:pt x="5" y="441191"/>
                      </a:moveTo>
                      <a:cubicBezTo>
                        <a:pt x="-2535" y="284003"/>
                        <a:pt x="974399" y="4801"/>
                        <a:pt x="1654001" y="107"/>
                      </a:cubicBezTo>
                      <a:cubicBezTo>
                        <a:pt x="2333603" y="-4587"/>
                        <a:pt x="3194889" y="146982"/>
                        <a:pt x="3711855" y="240816"/>
                      </a:cubicBezTo>
                      <a:cubicBezTo>
                        <a:pt x="4228821" y="334650"/>
                        <a:pt x="4365907" y="276251"/>
                        <a:pt x="4359557" y="456431"/>
                      </a:cubicBezTo>
                      <a:cubicBezTo>
                        <a:pt x="4353207" y="636611"/>
                        <a:pt x="4190721" y="544301"/>
                        <a:pt x="3673755" y="633055"/>
                      </a:cubicBezTo>
                      <a:cubicBezTo>
                        <a:pt x="3156789" y="721809"/>
                        <a:pt x="2281533" y="975212"/>
                        <a:pt x="1669241" y="943235"/>
                      </a:cubicBezTo>
                      <a:cubicBezTo>
                        <a:pt x="1056949" y="911258"/>
                        <a:pt x="2545" y="598379"/>
                        <a:pt x="5" y="441191"/>
                      </a:cubicBezTo>
                      <a:close/>
                    </a:path>
                  </a:pathLst>
                </a:custGeom>
                <a:gradFill>
                  <a:gsLst>
                    <a:gs pos="85000">
                      <a:sysClr val="window" lastClr="FFFFFF">
                        <a:lumMod val="95000"/>
                        <a:alpha val="80000"/>
                      </a:sysClr>
                    </a:gs>
                    <a:gs pos="58000">
                      <a:sysClr val="window" lastClr="FFFFFF">
                        <a:lumMod val="75000"/>
                        <a:alpha val="80000"/>
                      </a:sysClr>
                    </a:gs>
                    <a:gs pos="100000">
                      <a:sysClr val="window" lastClr="FFFFFF">
                        <a:lumMod val="65000"/>
                        <a:alpha val="98000"/>
                      </a:sysClr>
                    </a:gs>
                    <a:gs pos="10000">
                      <a:srgbClr val="4472C4">
                        <a:lumMod val="50000"/>
                        <a:alpha val="90000"/>
                      </a:srgbClr>
                    </a:gs>
                    <a:gs pos="30000">
                      <a:sysClr val="window" lastClr="FFFFFF">
                        <a:lumMod val="95000"/>
                        <a:alpha val="80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397" name="フリーフォーム: 図形 1396">
                <a:extLst>
                  <a:ext uri="{FF2B5EF4-FFF2-40B4-BE49-F238E27FC236}">
                    <a16:creationId xmlns:a16="http://schemas.microsoft.com/office/drawing/2014/main" id="{EC3975FB-17D8-44E4-91C7-F18697230059}"/>
                  </a:ext>
                </a:extLst>
              </p:cNvPr>
              <p:cNvSpPr/>
              <p:nvPr/>
            </p:nvSpPr>
            <p:spPr>
              <a:xfrm rot="266617">
                <a:off x="648316" y="4961626"/>
                <a:ext cx="305847" cy="113045"/>
              </a:xfrm>
              <a:custGeom>
                <a:avLst/>
                <a:gdLst>
                  <a:gd name="connsiteX0" fmla="*/ 0 w 474285"/>
                  <a:gd name="connsiteY0" fmla="*/ 172078 h 219704"/>
                  <a:gd name="connsiteX1" fmla="*/ 0 w 474285"/>
                  <a:gd name="connsiteY1" fmla="*/ 172079 h 219704"/>
                  <a:gd name="connsiteX2" fmla="*/ 0 w 474285"/>
                  <a:gd name="connsiteY2" fmla="*/ 172079 h 219704"/>
                  <a:gd name="connsiteX3" fmla="*/ 12327 w 474285"/>
                  <a:gd name="connsiteY3" fmla="*/ 35309 h 219704"/>
                  <a:gd name="connsiteX4" fmla="*/ 12327 w 474285"/>
                  <a:gd name="connsiteY4" fmla="*/ 35309 h 219704"/>
                  <a:gd name="connsiteX5" fmla="*/ 12326 w 474285"/>
                  <a:gd name="connsiteY5" fmla="*/ 35310 h 219704"/>
                  <a:gd name="connsiteX6" fmla="*/ 51780 w 474285"/>
                  <a:gd name="connsiteY6" fmla="*/ 451 h 219704"/>
                  <a:gd name="connsiteX7" fmla="*/ 70655 w 474285"/>
                  <a:gd name="connsiteY7" fmla="*/ 1634 h 219704"/>
                  <a:gd name="connsiteX8" fmla="*/ 436775 w 474285"/>
                  <a:gd name="connsiteY8" fmla="*/ 99735 h 219704"/>
                  <a:gd name="connsiteX9" fmla="*/ 470450 w 474285"/>
                  <a:gd name="connsiteY9" fmla="*/ 158064 h 219704"/>
                  <a:gd name="connsiteX10" fmla="*/ 470450 w 474285"/>
                  <a:gd name="connsiteY10" fmla="*/ 158064 h 219704"/>
                  <a:gd name="connsiteX11" fmla="*/ 469170 w 474285"/>
                  <a:gd name="connsiteY11" fmla="*/ 159731 h 219704"/>
                  <a:gd name="connsiteX12" fmla="*/ 474285 w 474285"/>
                  <a:gd name="connsiteY12" fmla="*/ 172079 h 219704"/>
                  <a:gd name="connsiteX13" fmla="*/ 474284 w 474285"/>
                  <a:gd name="connsiteY13" fmla="*/ 172079 h 219704"/>
                  <a:gd name="connsiteX14" fmla="*/ 426659 w 474285"/>
                  <a:gd name="connsiteY14" fmla="*/ 219704 h 219704"/>
                  <a:gd name="connsiteX15" fmla="*/ 47625 w 474285"/>
                  <a:gd name="connsiteY15" fmla="*/ 219703 h 219704"/>
                  <a:gd name="connsiteX16" fmla="*/ 13949 w 474285"/>
                  <a:gd name="connsiteY16" fmla="*/ 205754 h 219704"/>
                  <a:gd name="connsiteX17" fmla="*/ 0 w 474285"/>
                  <a:gd name="connsiteY17" fmla="*/ 172079 h 219704"/>
                  <a:gd name="connsiteX18" fmla="*/ 13949 w 474285"/>
                  <a:gd name="connsiteY18" fmla="*/ 138403 h 219704"/>
                  <a:gd name="connsiteX19" fmla="*/ 47625 w 474285"/>
                  <a:gd name="connsiteY19" fmla="*/ 124454 h 219704"/>
                  <a:gd name="connsiteX20" fmla="*/ 161010 w 474285"/>
                  <a:gd name="connsiteY20" fmla="*/ 124454 h 219704"/>
                  <a:gd name="connsiteX21" fmla="*/ 46003 w 474285"/>
                  <a:gd name="connsiteY21" fmla="*/ 93637 h 219704"/>
                  <a:gd name="connsiteX22" fmla="*/ 17084 w 474285"/>
                  <a:gd name="connsiteY22" fmla="*/ 71448 h 219704"/>
                  <a:gd name="connsiteX23" fmla="*/ 12327 w 474285"/>
                  <a:gd name="connsiteY23" fmla="*/ 35309 h 219704"/>
                  <a:gd name="connsiteX24" fmla="*/ 34516 w 474285"/>
                  <a:gd name="connsiteY24" fmla="*/ 6392 h 219704"/>
                  <a:gd name="connsiteX25" fmla="*/ 51780 w 474285"/>
                  <a:gd name="connsiteY25" fmla="*/ 451 h 21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4285" h="219704">
                    <a:moveTo>
                      <a:pt x="0" y="172078"/>
                    </a:moveTo>
                    <a:lnTo>
                      <a:pt x="0" y="172079"/>
                    </a:lnTo>
                    <a:lnTo>
                      <a:pt x="0" y="172079"/>
                    </a:lnTo>
                    <a:close/>
                    <a:moveTo>
                      <a:pt x="12327" y="35309"/>
                    </a:moveTo>
                    <a:lnTo>
                      <a:pt x="12327" y="35309"/>
                    </a:lnTo>
                    <a:lnTo>
                      <a:pt x="12326" y="35310"/>
                    </a:lnTo>
                    <a:close/>
                    <a:moveTo>
                      <a:pt x="51780" y="451"/>
                    </a:moveTo>
                    <a:cubicBezTo>
                      <a:pt x="57907" y="-402"/>
                      <a:pt x="64303" y="-68"/>
                      <a:pt x="70655" y="1634"/>
                    </a:cubicBezTo>
                    <a:lnTo>
                      <a:pt x="436775" y="99735"/>
                    </a:lnTo>
                    <a:cubicBezTo>
                      <a:pt x="462181" y="106543"/>
                      <a:pt x="477258" y="132658"/>
                      <a:pt x="470450" y="158064"/>
                    </a:cubicBezTo>
                    <a:lnTo>
                      <a:pt x="470450" y="158064"/>
                    </a:lnTo>
                    <a:lnTo>
                      <a:pt x="469170" y="159731"/>
                    </a:lnTo>
                    <a:lnTo>
                      <a:pt x="474285" y="172079"/>
                    </a:lnTo>
                    <a:lnTo>
                      <a:pt x="474284" y="172079"/>
                    </a:lnTo>
                    <a:cubicBezTo>
                      <a:pt x="474284" y="198382"/>
                      <a:pt x="452962" y="219704"/>
                      <a:pt x="426659" y="219704"/>
                    </a:cubicBezTo>
                    <a:lnTo>
                      <a:pt x="47625" y="219703"/>
                    </a:lnTo>
                    <a:cubicBezTo>
                      <a:pt x="34474" y="219703"/>
                      <a:pt x="22567" y="214373"/>
                      <a:pt x="13949" y="205754"/>
                    </a:cubicBezTo>
                    <a:lnTo>
                      <a:pt x="0" y="172079"/>
                    </a:lnTo>
                    <a:lnTo>
                      <a:pt x="13949" y="138403"/>
                    </a:lnTo>
                    <a:cubicBezTo>
                      <a:pt x="22567" y="129785"/>
                      <a:pt x="34474" y="124454"/>
                      <a:pt x="47625" y="124454"/>
                    </a:cubicBezTo>
                    <a:lnTo>
                      <a:pt x="161010" y="124454"/>
                    </a:lnTo>
                    <a:lnTo>
                      <a:pt x="46003" y="93637"/>
                    </a:lnTo>
                    <a:cubicBezTo>
                      <a:pt x="33299" y="90234"/>
                      <a:pt x="23178" y="82003"/>
                      <a:pt x="17084" y="71448"/>
                    </a:cubicBezTo>
                    <a:lnTo>
                      <a:pt x="12327" y="35309"/>
                    </a:lnTo>
                    <a:lnTo>
                      <a:pt x="34516" y="6392"/>
                    </a:lnTo>
                    <a:cubicBezTo>
                      <a:pt x="39794" y="3344"/>
                      <a:pt x="45652" y="1304"/>
                      <a:pt x="51780" y="451"/>
                    </a:cubicBezTo>
                    <a:close/>
                  </a:path>
                </a:pathLst>
              </a:custGeom>
              <a:solidFill>
                <a:srgbClr val="4472C4">
                  <a:lumMod val="40000"/>
                  <a:lumOff val="6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8" name="月 1397">
                <a:extLst>
                  <a:ext uri="{FF2B5EF4-FFF2-40B4-BE49-F238E27FC236}">
                    <a16:creationId xmlns:a16="http://schemas.microsoft.com/office/drawing/2014/main" id="{DF9E196E-C4D8-499B-8209-45A2E916F555}"/>
                  </a:ext>
                </a:extLst>
              </p:cNvPr>
              <p:cNvSpPr/>
              <p:nvPr/>
            </p:nvSpPr>
            <p:spPr>
              <a:xfrm rot="10800000">
                <a:off x="1578049" y="4714071"/>
                <a:ext cx="80809" cy="583091"/>
              </a:xfrm>
              <a:prstGeom prst="moon">
                <a:avLst>
                  <a:gd name="adj" fmla="val 42191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399" name="楕円 1398">
                <a:extLst>
                  <a:ext uri="{FF2B5EF4-FFF2-40B4-BE49-F238E27FC236}">
                    <a16:creationId xmlns:a16="http://schemas.microsoft.com/office/drawing/2014/main" id="{DB016EB0-6819-4B55-8BFE-9DB0BC1565CD}"/>
                  </a:ext>
                </a:extLst>
              </p:cNvPr>
              <p:cNvSpPr/>
              <p:nvPr/>
            </p:nvSpPr>
            <p:spPr>
              <a:xfrm>
                <a:off x="1011228" y="4765826"/>
                <a:ext cx="234331" cy="234331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0" name="楕円 1399">
                <a:extLst>
                  <a:ext uri="{FF2B5EF4-FFF2-40B4-BE49-F238E27FC236}">
                    <a16:creationId xmlns:a16="http://schemas.microsoft.com/office/drawing/2014/main" id="{0C00A097-7004-404E-B7FA-8941E0EA4F9E}"/>
                  </a:ext>
                </a:extLst>
              </p:cNvPr>
              <p:cNvSpPr/>
              <p:nvPr/>
            </p:nvSpPr>
            <p:spPr>
              <a:xfrm>
                <a:off x="1036628" y="4810577"/>
                <a:ext cx="144830" cy="144828"/>
              </a:xfrm>
              <a:prstGeom prst="ellipse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1" name="フリーフォーム: 図形 1400">
                <a:extLst>
                  <a:ext uri="{FF2B5EF4-FFF2-40B4-BE49-F238E27FC236}">
                    <a16:creationId xmlns:a16="http://schemas.microsoft.com/office/drawing/2014/main" id="{8A2FC33E-1E12-4B90-9843-E9DB2B99E203}"/>
                  </a:ext>
                </a:extLst>
              </p:cNvPr>
              <p:cNvSpPr/>
              <p:nvPr/>
            </p:nvSpPr>
            <p:spPr>
              <a:xfrm rot="4271468">
                <a:off x="1894184" y="5014330"/>
                <a:ext cx="208462" cy="503800"/>
              </a:xfrm>
              <a:custGeom>
                <a:avLst/>
                <a:gdLst>
                  <a:gd name="connsiteX0" fmla="*/ 98854 w 682696"/>
                  <a:gd name="connsiteY0" fmla="*/ 18731 h 1122476"/>
                  <a:gd name="connsiteX1" fmla="*/ 681197 w 682696"/>
                  <a:gd name="connsiteY1" fmla="*/ 384936 h 1122476"/>
                  <a:gd name="connsiteX2" fmla="*/ 376428 w 682696"/>
                  <a:gd name="connsiteY2" fmla="*/ 1047433 h 1122476"/>
                  <a:gd name="connsiteX3" fmla="*/ 317213 w 682696"/>
                  <a:gd name="connsiteY3" fmla="*/ 1122476 h 1122476"/>
                  <a:gd name="connsiteX4" fmla="*/ 321409 w 682696"/>
                  <a:gd name="connsiteY4" fmla="*/ 1093460 h 1122476"/>
                  <a:gd name="connsiteX5" fmla="*/ 189678 w 682696"/>
                  <a:gd name="connsiteY5" fmla="*/ 868191 h 1122476"/>
                  <a:gd name="connsiteX6" fmla="*/ 10834 w 682696"/>
                  <a:gd name="connsiteY6" fmla="*/ 865929 h 1122476"/>
                  <a:gd name="connsiteX7" fmla="*/ 0 w 682696"/>
                  <a:gd name="connsiteY7" fmla="*/ 871617 h 1122476"/>
                  <a:gd name="connsiteX8" fmla="*/ 3682 w 682696"/>
                  <a:gd name="connsiteY8" fmla="*/ 783932 h 1122476"/>
                  <a:gd name="connsiteX9" fmla="*/ 98854 w 682696"/>
                  <a:gd name="connsiteY9" fmla="*/ 18731 h 1122476"/>
                  <a:gd name="connsiteX0" fmla="*/ 120891 w 704733"/>
                  <a:gd name="connsiteY0" fmla="*/ 18731 h 1122476"/>
                  <a:gd name="connsiteX1" fmla="*/ 703234 w 704733"/>
                  <a:gd name="connsiteY1" fmla="*/ 384936 h 1122476"/>
                  <a:gd name="connsiteX2" fmla="*/ 398465 w 704733"/>
                  <a:gd name="connsiteY2" fmla="*/ 1047433 h 1122476"/>
                  <a:gd name="connsiteX3" fmla="*/ 339250 w 704733"/>
                  <a:gd name="connsiteY3" fmla="*/ 1122476 h 1122476"/>
                  <a:gd name="connsiteX4" fmla="*/ 343446 w 704733"/>
                  <a:gd name="connsiteY4" fmla="*/ 1093460 h 1122476"/>
                  <a:gd name="connsiteX5" fmla="*/ 211715 w 704733"/>
                  <a:gd name="connsiteY5" fmla="*/ 868191 h 1122476"/>
                  <a:gd name="connsiteX6" fmla="*/ 32871 w 704733"/>
                  <a:gd name="connsiteY6" fmla="*/ 865929 h 1122476"/>
                  <a:gd name="connsiteX7" fmla="*/ 22037 w 704733"/>
                  <a:gd name="connsiteY7" fmla="*/ 871617 h 1122476"/>
                  <a:gd name="connsiteX8" fmla="*/ 25719 w 704733"/>
                  <a:gd name="connsiteY8" fmla="*/ 783932 h 1122476"/>
                  <a:gd name="connsiteX9" fmla="*/ 3381 w 704733"/>
                  <a:gd name="connsiteY9" fmla="*/ 338378 h 1122476"/>
                  <a:gd name="connsiteX10" fmla="*/ 120891 w 704733"/>
                  <a:gd name="connsiteY10" fmla="*/ 18731 h 1122476"/>
                  <a:gd name="connsiteX0" fmla="*/ 267774 w 704989"/>
                  <a:gd name="connsiteY0" fmla="*/ 10189 h 1429675"/>
                  <a:gd name="connsiteX1" fmla="*/ 703234 w 704989"/>
                  <a:gd name="connsiteY1" fmla="*/ 692135 h 1429675"/>
                  <a:gd name="connsiteX2" fmla="*/ 398465 w 704989"/>
                  <a:gd name="connsiteY2" fmla="*/ 1354632 h 1429675"/>
                  <a:gd name="connsiteX3" fmla="*/ 339250 w 704989"/>
                  <a:gd name="connsiteY3" fmla="*/ 1429675 h 1429675"/>
                  <a:gd name="connsiteX4" fmla="*/ 343446 w 704989"/>
                  <a:gd name="connsiteY4" fmla="*/ 1400659 h 1429675"/>
                  <a:gd name="connsiteX5" fmla="*/ 211715 w 704989"/>
                  <a:gd name="connsiteY5" fmla="*/ 1175390 h 1429675"/>
                  <a:gd name="connsiteX6" fmla="*/ 32871 w 704989"/>
                  <a:gd name="connsiteY6" fmla="*/ 1173128 h 1429675"/>
                  <a:gd name="connsiteX7" fmla="*/ 22037 w 704989"/>
                  <a:gd name="connsiteY7" fmla="*/ 1178816 h 1429675"/>
                  <a:gd name="connsiteX8" fmla="*/ 25719 w 704989"/>
                  <a:gd name="connsiteY8" fmla="*/ 1091131 h 1429675"/>
                  <a:gd name="connsiteX9" fmla="*/ 3381 w 704989"/>
                  <a:gd name="connsiteY9" fmla="*/ 645577 h 1429675"/>
                  <a:gd name="connsiteX10" fmla="*/ 267774 w 704989"/>
                  <a:gd name="connsiteY10" fmla="*/ 10189 h 1429675"/>
                  <a:gd name="connsiteX0" fmla="*/ 264393 w 701608"/>
                  <a:gd name="connsiteY0" fmla="*/ 10189 h 1429675"/>
                  <a:gd name="connsiteX1" fmla="*/ 699853 w 701608"/>
                  <a:gd name="connsiteY1" fmla="*/ 692135 h 1429675"/>
                  <a:gd name="connsiteX2" fmla="*/ 395084 w 701608"/>
                  <a:gd name="connsiteY2" fmla="*/ 1354632 h 1429675"/>
                  <a:gd name="connsiteX3" fmla="*/ 335869 w 701608"/>
                  <a:gd name="connsiteY3" fmla="*/ 1429675 h 1429675"/>
                  <a:gd name="connsiteX4" fmla="*/ 340065 w 701608"/>
                  <a:gd name="connsiteY4" fmla="*/ 1400659 h 1429675"/>
                  <a:gd name="connsiteX5" fmla="*/ 208334 w 701608"/>
                  <a:gd name="connsiteY5" fmla="*/ 1175390 h 1429675"/>
                  <a:gd name="connsiteX6" fmla="*/ 29490 w 701608"/>
                  <a:gd name="connsiteY6" fmla="*/ 1173128 h 1429675"/>
                  <a:gd name="connsiteX7" fmla="*/ 18656 w 701608"/>
                  <a:gd name="connsiteY7" fmla="*/ 1178816 h 1429675"/>
                  <a:gd name="connsiteX8" fmla="*/ 0 w 701608"/>
                  <a:gd name="connsiteY8" fmla="*/ 645577 h 1429675"/>
                  <a:gd name="connsiteX9" fmla="*/ 264393 w 701608"/>
                  <a:gd name="connsiteY9" fmla="*/ 10189 h 1429675"/>
                  <a:gd name="connsiteX0" fmla="*/ 310826 w 748041"/>
                  <a:gd name="connsiteY0" fmla="*/ 10189 h 1429675"/>
                  <a:gd name="connsiteX1" fmla="*/ 746286 w 748041"/>
                  <a:gd name="connsiteY1" fmla="*/ 692135 h 1429675"/>
                  <a:gd name="connsiteX2" fmla="*/ 441517 w 748041"/>
                  <a:gd name="connsiteY2" fmla="*/ 1354632 h 1429675"/>
                  <a:gd name="connsiteX3" fmla="*/ 382302 w 748041"/>
                  <a:gd name="connsiteY3" fmla="*/ 1429675 h 1429675"/>
                  <a:gd name="connsiteX4" fmla="*/ 386498 w 748041"/>
                  <a:gd name="connsiteY4" fmla="*/ 1400659 h 1429675"/>
                  <a:gd name="connsiteX5" fmla="*/ 254767 w 748041"/>
                  <a:gd name="connsiteY5" fmla="*/ 1175390 h 1429675"/>
                  <a:gd name="connsiteX6" fmla="*/ 75923 w 748041"/>
                  <a:gd name="connsiteY6" fmla="*/ 1173128 h 1429675"/>
                  <a:gd name="connsiteX7" fmla="*/ 65089 w 748041"/>
                  <a:gd name="connsiteY7" fmla="*/ 1178816 h 1429675"/>
                  <a:gd name="connsiteX8" fmla="*/ 0 w 748041"/>
                  <a:gd name="connsiteY8" fmla="*/ 679484 h 1429675"/>
                  <a:gd name="connsiteX9" fmla="*/ 310826 w 748041"/>
                  <a:gd name="connsiteY9" fmla="*/ 10189 h 1429675"/>
                  <a:gd name="connsiteX0" fmla="*/ 347546 w 747245"/>
                  <a:gd name="connsiteY0" fmla="*/ 9212 h 1507634"/>
                  <a:gd name="connsiteX1" fmla="*/ 746286 w 747245"/>
                  <a:gd name="connsiteY1" fmla="*/ 770094 h 1507634"/>
                  <a:gd name="connsiteX2" fmla="*/ 441517 w 747245"/>
                  <a:gd name="connsiteY2" fmla="*/ 1432591 h 1507634"/>
                  <a:gd name="connsiteX3" fmla="*/ 382302 w 747245"/>
                  <a:gd name="connsiteY3" fmla="*/ 1507634 h 1507634"/>
                  <a:gd name="connsiteX4" fmla="*/ 386498 w 747245"/>
                  <a:gd name="connsiteY4" fmla="*/ 1478618 h 1507634"/>
                  <a:gd name="connsiteX5" fmla="*/ 254767 w 747245"/>
                  <a:gd name="connsiteY5" fmla="*/ 1253349 h 1507634"/>
                  <a:gd name="connsiteX6" fmla="*/ 75923 w 747245"/>
                  <a:gd name="connsiteY6" fmla="*/ 1251087 h 1507634"/>
                  <a:gd name="connsiteX7" fmla="*/ 65089 w 747245"/>
                  <a:gd name="connsiteY7" fmla="*/ 1256775 h 1507634"/>
                  <a:gd name="connsiteX8" fmla="*/ 0 w 747245"/>
                  <a:gd name="connsiteY8" fmla="*/ 757443 h 1507634"/>
                  <a:gd name="connsiteX9" fmla="*/ 347546 w 747245"/>
                  <a:gd name="connsiteY9" fmla="*/ 9212 h 150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7245" h="1507634">
                    <a:moveTo>
                      <a:pt x="347546" y="9212"/>
                    </a:moveTo>
                    <a:cubicBezTo>
                      <a:pt x="461374" y="-82333"/>
                      <a:pt x="730624" y="532864"/>
                      <a:pt x="746286" y="770094"/>
                    </a:cubicBezTo>
                    <a:cubicBezTo>
                      <a:pt x="761948" y="1007324"/>
                      <a:pt x="582610" y="1240612"/>
                      <a:pt x="441517" y="1432591"/>
                    </a:cubicBezTo>
                    <a:lnTo>
                      <a:pt x="382302" y="1507634"/>
                    </a:lnTo>
                    <a:lnTo>
                      <a:pt x="386498" y="1478618"/>
                    </a:lnTo>
                    <a:cubicBezTo>
                      <a:pt x="391163" y="1383641"/>
                      <a:pt x="342015" y="1293110"/>
                      <a:pt x="254767" y="1253349"/>
                    </a:cubicBezTo>
                    <a:cubicBezTo>
                      <a:pt x="196602" y="1226842"/>
                      <a:pt x="132516" y="1227919"/>
                      <a:pt x="75923" y="1251087"/>
                    </a:cubicBezTo>
                    <a:lnTo>
                      <a:pt x="65089" y="1256775"/>
                    </a:lnTo>
                    <a:lnTo>
                      <a:pt x="0" y="757443"/>
                    </a:lnTo>
                    <a:cubicBezTo>
                      <a:pt x="15862" y="629910"/>
                      <a:pt x="241307" y="-2384"/>
                      <a:pt x="347546" y="9212"/>
                    </a:cubicBezTo>
                    <a:close/>
                  </a:path>
                </a:pathLst>
              </a:custGeom>
              <a:pattFill prst="dkHorz">
                <a:fgClr>
                  <a:sysClr val="windowText" lastClr="000000"/>
                </a:fgClr>
                <a:bgClr>
                  <a:sysClr val="window" lastClr="FFFFFF">
                    <a:lumMod val="7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02" name="フリーフォーム: 図形 1401">
                <a:extLst>
                  <a:ext uri="{FF2B5EF4-FFF2-40B4-BE49-F238E27FC236}">
                    <a16:creationId xmlns:a16="http://schemas.microsoft.com/office/drawing/2014/main" id="{5267D37F-4455-47B1-AD4F-D96DA0BEB07D}"/>
                  </a:ext>
                </a:extLst>
              </p:cNvPr>
              <p:cNvSpPr/>
              <p:nvPr/>
            </p:nvSpPr>
            <p:spPr>
              <a:xfrm>
                <a:off x="1844208" y="4814888"/>
                <a:ext cx="2688507" cy="96678"/>
              </a:xfrm>
              <a:custGeom>
                <a:avLst/>
                <a:gdLst>
                  <a:gd name="connsiteX0" fmla="*/ 2665647 w 2688507"/>
                  <a:gd name="connsiteY0" fmla="*/ 16910 h 96678"/>
                  <a:gd name="connsiteX1" fmla="*/ 2688507 w 2688507"/>
                  <a:gd name="connsiteY1" fmla="*/ 48339 h 96678"/>
                  <a:gd name="connsiteX2" fmla="*/ 2665647 w 2688507"/>
                  <a:gd name="connsiteY2" fmla="*/ 79768 h 96678"/>
                  <a:gd name="connsiteX3" fmla="*/ 2642787 w 2688507"/>
                  <a:gd name="connsiteY3" fmla="*/ 48339 h 96678"/>
                  <a:gd name="connsiteX4" fmla="*/ 2665647 w 2688507"/>
                  <a:gd name="connsiteY4" fmla="*/ 16910 h 96678"/>
                  <a:gd name="connsiteX5" fmla="*/ 2470384 w 2688507"/>
                  <a:gd name="connsiteY5" fmla="*/ 16910 h 96678"/>
                  <a:gd name="connsiteX6" fmla="*/ 2493244 w 2688507"/>
                  <a:gd name="connsiteY6" fmla="*/ 48339 h 96678"/>
                  <a:gd name="connsiteX7" fmla="*/ 2470384 w 2688507"/>
                  <a:gd name="connsiteY7" fmla="*/ 79768 h 96678"/>
                  <a:gd name="connsiteX8" fmla="*/ 2447524 w 2688507"/>
                  <a:gd name="connsiteY8" fmla="*/ 48339 h 96678"/>
                  <a:gd name="connsiteX9" fmla="*/ 2470384 w 2688507"/>
                  <a:gd name="connsiteY9" fmla="*/ 16910 h 96678"/>
                  <a:gd name="connsiteX10" fmla="*/ 2227497 w 2688507"/>
                  <a:gd name="connsiteY10" fmla="*/ 16910 h 96678"/>
                  <a:gd name="connsiteX11" fmla="*/ 2250357 w 2688507"/>
                  <a:gd name="connsiteY11" fmla="*/ 48339 h 96678"/>
                  <a:gd name="connsiteX12" fmla="*/ 2227497 w 2688507"/>
                  <a:gd name="connsiteY12" fmla="*/ 79768 h 96678"/>
                  <a:gd name="connsiteX13" fmla="*/ 2204637 w 2688507"/>
                  <a:gd name="connsiteY13" fmla="*/ 48339 h 96678"/>
                  <a:gd name="connsiteX14" fmla="*/ 2227497 w 2688507"/>
                  <a:gd name="connsiteY14" fmla="*/ 16910 h 96678"/>
                  <a:gd name="connsiteX15" fmla="*/ 2002072 w 2688507"/>
                  <a:gd name="connsiteY15" fmla="*/ 0 h 96678"/>
                  <a:gd name="connsiteX16" fmla="*/ 2037231 w 2688507"/>
                  <a:gd name="connsiteY16" fmla="*/ 48339 h 96678"/>
                  <a:gd name="connsiteX17" fmla="*/ 2002072 w 2688507"/>
                  <a:gd name="connsiteY17" fmla="*/ 96678 h 96678"/>
                  <a:gd name="connsiteX18" fmla="*/ 1966913 w 2688507"/>
                  <a:gd name="connsiteY18" fmla="*/ 48339 h 96678"/>
                  <a:gd name="connsiteX19" fmla="*/ 2002072 w 2688507"/>
                  <a:gd name="connsiteY19" fmla="*/ 0 h 96678"/>
                  <a:gd name="connsiteX20" fmla="*/ 1806809 w 2688507"/>
                  <a:gd name="connsiteY20" fmla="*/ 0 h 96678"/>
                  <a:gd name="connsiteX21" fmla="*/ 1841968 w 2688507"/>
                  <a:gd name="connsiteY21" fmla="*/ 48339 h 96678"/>
                  <a:gd name="connsiteX22" fmla="*/ 1806809 w 2688507"/>
                  <a:gd name="connsiteY22" fmla="*/ 96678 h 96678"/>
                  <a:gd name="connsiteX23" fmla="*/ 1771650 w 2688507"/>
                  <a:gd name="connsiteY23" fmla="*/ 48339 h 96678"/>
                  <a:gd name="connsiteX24" fmla="*/ 1806809 w 2688507"/>
                  <a:gd name="connsiteY24" fmla="*/ 0 h 96678"/>
                  <a:gd name="connsiteX25" fmla="*/ 1563922 w 2688507"/>
                  <a:gd name="connsiteY25" fmla="*/ 0 h 96678"/>
                  <a:gd name="connsiteX26" fmla="*/ 1599081 w 2688507"/>
                  <a:gd name="connsiteY26" fmla="*/ 48339 h 96678"/>
                  <a:gd name="connsiteX27" fmla="*/ 1563922 w 2688507"/>
                  <a:gd name="connsiteY27" fmla="*/ 96678 h 96678"/>
                  <a:gd name="connsiteX28" fmla="*/ 1528763 w 2688507"/>
                  <a:gd name="connsiteY28" fmla="*/ 48339 h 96678"/>
                  <a:gd name="connsiteX29" fmla="*/ 1563922 w 2688507"/>
                  <a:gd name="connsiteY29" fmla="*/ 0 h 96678"/>
                  <a:gd name="connsiteX30" fmla="*/ 1368659 w 2688507"/>
                  <a:gd name="connsiteY30" fmla="*/ 0 h 96678"/>
                  <a:gd name="connsiteX31" fmla="*/ 1403818 w 2688507"/>
                  <a:gd name="connsiteY31" fmla="*/ 48339 h 96678"/>
                  <a:gd name="connsiteX32" fmla="*/ 1368659 w 2688507"/>
                  <a:gd name="connsiteY32" fmla="*/ 96678 h 96678"/>
                  <a:gd name="connsiteX33" fmla="*/ 1333500 w 2688507"/>
                  <a:gd name="connsiteY33" fmla="*/ 48339 h 96678"/>
                  <a:gd name="connsiteX34" fmla="*/ 1368659 w 2688507"/>
                  <a:gd name="connsiteY34" fmla="*/ 0 h 96678"/>
                  <a:gd name="connsiteX35" fmla="*/ 1087672 w 2688507"/>
                  <a:gd name="connsiteY35" fmla="*/ 0 h 96678"/>
                  <a:gd name="connsiteX36" fmla="*/ 1122831 w 2688507"/>
                  <a:gd name="connsiteY36" fmla="*/ 48339 h 96678"/>
                  <a:gd name="connsiteX37" fmla="*/ 1087672 w 2688507"/>
                  <a:gd name="connsiteY37" fmla="*/ 96678 h 96678"/>
                  <a:gd name="connsiteX38" fmla="*/ 1052513 w 2688507"/>
                  <a:gd name="connsiteY38" fmla="*/ 48339 h 96678"/>
                  <a:gd name="connsiteX39" fmla="*/ 1087672 w 2688507"/>
                  <a:gd name="connsiteY39" fmla="*/ 0 h 96678"/>
                  <a:gd name="connsiteX40" fmla="*/ 892409 w 2688507"/>
                  <a:gd name="connsiteY40" fmla="*/ 0 h 96678"/>
                  <a:gd name="connsiteX41" fmla="*/ 927568 w 2688507"/>
                  <a:gd name="connsiteY41" fmla="*/ 48339 h 96678"/>
                  <a:gd name="connsiteX42" fmla="*/ 892409 w 2688507"/>
                  <a:gd name="connsiteY42" fmla="*/ 96678 h 96678"/>
                  <a:gd name="connsiteX43" fmla="*/ 857250 w 2688507"/>
                  <a:gd name="connsiteY43" fmla="*/ 48339 h 96678"/>
                  <a:gd name="connsiteX44" fmla="*/ 892409 w 2688507"/>
                  <a:gd name="connsiteY44" fmla="*/ 0 h 96678"/>
                  <a:gd name="connsiteX45" fmla="*/ 649522 w 2688507"/>
                  <a:gd name="connsiteY45" fmla="*/ 0 h 96678"/>
                  <a:gd name="connsiteX46" fmla="*/ 684681 w 2688507"/>
                  <a:gd name="connsiteY46" fmla="*/ 48339 h 96678"/>
                  <a:gd name="connsiteX47" fmla="*/ 649522 w 2688507"/>
                  <a:gd name="connsiteY47" fmla="*/ 96678 h 96678"/>
                  <a:gd name="connsiteX48" fmla="*/ 614363 w 2688507"/>
                  <a:gd name="connsiteY48" fmla="*/ 48339 h 96678"/>
                  <a:gd name="connsiteX49" fmla="*/ 649522 w 2688507"/>
                  <a:gd name="connsiteY49" fmla="*/ 0 h 96678"/>
                  <a:gd name="connsiteX50" fmla="*/ 454259 w 2688507"/>
                  <a:gd name="connsiteY50" fmla="*/ 0 h 96678"/>
                  <a:gd name="connsiteX51" fmla="*/ 489418 w 2688507"/>
                  <a:gd name="connsiteY51" fmla="*/ 48339 h 96678"/>
                  <a:gd name="connsiteX52" fmla="*/ 454259 w 2688507"/>
                  <a:gd name="connsiteY52" fmla="*/ 96678 h 96678"/>
                  <a:gd name="connsiteX53" fmla="*/ 419100 w 2688507"/>
                  <a:gd name="connsiteY53" fmla="*/ 48339 h 96678"/>
                  <a:gd name="connsiteX54" fmla="*/ 454259 w 2688507"/>
                  <a:gd name="connsiteY54" fmla="*/ 0 h 96678"/>
                  <a:gd name="connsiteX55" fmla="*/ 230422 w 2688507"/>
                  <a:gd name="connsiteY55" fmla="*/ 0 h 96678"/>
                  <a:gd name="connsiteX56" fmla="*/ 265581 w 2688507"/>
                  <a:gd name="connsiteY56" fmla="*/ 48339 h 96678"/>
                  <a:gd name="connsiteX57" fmla="*/ 230422 w 2688507"/>
                  <a:gd name="connsiteY57" fmla="*/ 96678 h 96678"/>
                  <a:gd name="connsiteX58" fmla="*/ 195263 w 2688507"/>
                  <a:gd name="connsiteY58" fmla="*/ 48339 h 96678"/>
                  <a:gd name="connsiteX59" fmla="*/ 230422 w 2688507"/>
                  <a:gd name="connsiteY59" fmla="*/ 0 h 96678"/>
                  <a:gd name="connsiteX60" fmla="*/ 35159 w 2688507"/>
                  <a:gd name="connsiteY60" fmla="*/ 0 h 96678"/>
                  <a:gd name="connsiteX61" fmla="*/ 70318 w 2688507"/>
                  <a:gd name="connsiteY61" fmla="*/ 48339 h 96678"/>
                  <a:gd name="connsiteX62" fmla="*/ 35159 w 2688507"/>
                  <a:gd name="connsiteY62" fmla="*/ 96678 h 96678"/>
                  <a:gd name="connsiteX63" fmla="*/ 0 w 2688507"/>
                  <a:gd name="connsiteY63" fmla="*/ 48339 h 96678"/>
                  <a:gd name="connsiteX64" fmla="*/ 35159 w 2688507"/>
                  <a:gd name="connsiteY64" fmla="*/ 0 h 9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2688507" h="96678">
                    <a:moveTo>
                      <a:pt x="2665647" y="16910"/>
                    </a:moveTo>
                    <a:cubicBezTo>
                      <a:pt x="2678272" y="16910"/>
                      <a:pt x="2688507" y="30981"/>
                      <a:pt x="2688507" y="48339"/>
                    </a:cubicBezTo>
                    <a:cubicBezTo>
                      <a:pt x="2688507" y="65697"/>
                      <a:pt x="2678272" y="79768"/>
                      <a:pt x="2665647" y="79768"/>
                    </a:cubicBezTo>
                    <a:cubicBezTo>
                      <a:pt x="2653022" y="79768"/>
                      <a:pt x="2642787" y="65697"/>
                      <a:pt x="2642787" y="48339"/>
                    </a:cubicBezTo>
                    <a:cubicBezTo>
                      <a:pt x="2642787" y="30981"/>
                      <a:pt x="2653022" y="16910"/>
                      <a:pt x="2665647" y="16910"/>
                    </a:cubicBezTo>
                    <a:close/>
                    <a:moveTo>
                      <a:pt x="2470384" y="16910"/>
                    </a:moveTo>
                    <a:cubicBezTo>
                      <a:pt x="2483009" y="16910"/>
                      <a:pt x="2493244" y="30981"/>
                      <a:pt x="2493244" y="48339"/>
                    </a:cubicBezTo>
                    <a:cubicBezTo>
                      <a:pt x="2493244" y="65697"/>
                      <a:pt x="2483009" y="79768"/>
                      <a:pt x="2470384" y="79768"/>
                    </a:cubicBezTo>
                    <a:cubicBezTo>
                      <a:pt x="2457759" y="79768"/>
                      <a:pt x="2447524" y="65697"/>
                      <a:pt x="2447524" y="48339"/>
                    </a:cubicBezTo>
                    <a:cubicBezTo>
                      <a:pt x="2447524" y="30981"/>
                      <a:pt x="2457759" y="16910"/>
                      <a:pt x="2470384" y="16910"/>
                    </a:cubicBezTo>
                    <a:close/>
                    <a:moveTo>
                      <a:pt x="2227497" y="16910"/>
                    </a:moveTo>
                    <a:cubicBezTo>
                      <a:pt x="2240122" y="16910"/>
                      <a:pt x="2250357" y="30981"/>
                      <a:pt x="2250357" y="48339"/>
                    </a:cubicBezTo>
                    <a:cubicBezTo>
                      <a:pt x="2250357" y="65697"/>
                      <a:pt x="2240122" y="79768"/>
                      <a:pt x="2227497" y="79768"/>
                    </a:cubicBezTo>
                    <a:cubicBezTo>
                      <a:pt x="2214872" y="79768"/>
                      <a:pt x="2204637" y="65697"/>
                      <a:pt x="2204637" y="48339"/>
                    </a:cubicBezTo>
                    <a:cubicBezTo>
                      <a:pt x="2204637" y="30981"/>
                      <a:pt x="2214872" y="16910"/>
                      <a:pt x="2227497" y="16910"/>
                    </a:cubicBezTo>
                    <a:close/>
                    <a:moveTo>
                      <a:pt x="2002072" y="0"/>
                    </a:moveTo>
                    <a:cubicBezTo>
                      <a:pt x="2021490" y="0"/>
                      <a:pt x="2037231" y="21642"/>
                      <a:pt x="2037231" y="48339"/>
                    </a:cubicBezTo>
                    <a:cubicBezTo>
                      <a:pt x="2037231" y="75036"/>
                      <a:pt x="2021490" y="96678"/>
                      <a:pt x="2002072" y="96678"/>
                    </a:cubicBezTo>
                    <a:cubicBezTo>
                      <a:pt x="1982654" y="96678"/>
                      <a:pt x="1966913" y="75036"/>
                      <a:pt x="1966913" y="48339"/>
                    </a:cubicBezTo>
                    <a:cubicBezTo>
                      <a:pt x="1966913" y="21642"/>
                      <a:pt x="1982654" y="0"/>
                      <a:pt x="2002072" y="0"/>
                    </a:cubicBezTo>
                    <a:close/>
                    <a:moveTo>
                      <a:pt x="1806809" y="0"/>
                    </a:moveTo>
                    <a:cubicBezTo>
                      <a:pt x="1826227" y="0"/>
                      <a:pt x="1841968" y="21642"/>
                      <a:pt x="1841968" y="48339"/>
                    </a:cubicBezTo>
                    <a:cubicBezTo>
                      <a:pt x="1841968" y="75036"/>
                      <a:pt x="1826227" y="96678"/>
                      <a:pt x="1806809" y="96678"/>
                    </a:cubicBezTo>
                    <a:cubicBezTo>
                      <a:pt x="1787391" y="96678"/>
                      <a:pt x="1771650" y="75036"/>
                      <a:pt x="1771650" y="48339"/>
                    </a:cubicBezTo>
                    <a:cubicBezTo>
                      <a:pt x="1771650" y="21642"/>
                      <a:pt x="1787391" y="0"/>
                      <a:pt x="1806809" y="0"/>
                    </a:cubicBezTo>
                    <a:close/>
                    <a:moveTo>
                      <a:pt x="1563922" y="0"/>
                    </a:moveTo>
                    <a:cubicBezTo>
                      <a:pt x="1583340" y="0"/>
                      <a:pt x="1599081" y="21642"/>
                      <a:pt x="1599081" y="48339"/>
                    </a:cubicBezTo>
                    <a:cubicBezTo>
                      <a:pt x="1599081" y="75036"/>
                      <a:pt x="1583340" y="96678"/>
                      <a:pt x="1563922" y="96678"/>
                    </a:cubicBezTo>
                    <a:cubicBezTo>
                      <a:pt x="1544504" y="96678"/>
                      <a:pt x="1528763" y="75036"/>
                      <a:pt x="1528763" y="48339"/>
                    </a:cubicBezTo>
                    <a:cubicBezTo>
                      <a:pt x="1528763" y="21642"/>
                      <a:pt x="1544504" y="0"/>
                      <a:pt x="1563922" y="0"/>
                    </a:cubicBezTo>
                    <a:close/>
                    <a:moveTo>
                      <a:pt x="1368659" y="0"/>
                    </a:moveTo>
                    <a:cubicBezTo>
                      <a:pt x="1388077" y="0"/>
                      <a:pt x="1403818" y="21642"/>
                      <a:pt x="1403818" y="48339"/>
                    </a:cubicBezTo>
                    <a:cubicBezTo>
                      <a:pt x="1403818" y="75036"/>
                      <a:pt x="1388077" y="96678"/>
                      <a:pt x="1368659" y="96678"/>
                    </a:cubicBezTo>
                    <a:cubicBezTo>
                      <a:pt x="1349241" y="96678"/>
                      <a:pt x="1333500" y="75036"/>
                      <a:pt x="1333500" y="48339"/>
                    </a:cubicBezTo>
                    <a:cubicBezTo>
                      <a:pt x="1333500" y="21642"/>
                      <a:pt x="1349241" y="0"/>
                      <a:pt x="1368659" y="0"/>
                    </a:cubicBezTo>
                    <a:close/>
                    <a:moveTo>
                      <a:pt x="1087672" y="0"/>
                    </a:moveTo>
                    <a:cubicBezTo>
                      <a:pt x="1107090" y="0"/>
                      <a:pt x="1122831" y="21642"/>
                      <a:pt x="1122831" y="48339"/>
                    </a:cubicBezTo>
                    <a:cubicBezTo>
                      <a:pt x="1122831" y="75036"/>
                      <a:pt x="1107090" y="96678"/>
                      <a:pt x="1087672" y="96678"/>
                    </a:cubicBezTo>
                    <a:cubicBezTo>
                      <a:pt x="1068254" y="96678"/>
                      <a:pt x="1052513" y="75036"/>
                      <a:pt x="1052513" y="48339"/>
                    </a:cubicBezTo>
                    <a:cubicBezTo>
                      <a:pt x="1052513" y="21642"/>
                      <a:pt x="1068254" y="0"/>
                      <a:pt x="1087672" y="0"/>
                    </a:cubicBezTo>
                    <a:close/>
                    <a:moveTo>
                      <a:pt x="892409" y="0"/>
                    </a:moveTo>
                    <a:cubicBezTo>
                      <a:pt x="911827" y="0"/>
                      <a:pt x="927568" y="21642"/>
                      <a:pt x="927568" y="48339"/>
                    </a:cubicBezTo>
                    <a:cubicBezTo>
                      <a:pt x="927568" y="75036"/>
                      <a:pt x="911827" y="96678"/>
                      <a:pt x="892409" y="96678"/>
                    </a:cubicBezTo>
                    <a:cubicBezTo>
                      <a:pt x="872991" y="96678"/>
                      <a:pt x="857250" y="75036"/>
                      <a:pt x="857250" y="48339"/>
                    </a:cubicBezTo>
                    <a:cubicBezTo>
                      <a:pt x="857250" y="21642"/>
                      <a:pt x="872991" y="0"/>
                      <a:pt x="892409" y="0"/>
                    </a:cubicBezTo>
                    <a:close/>
                    <a:moveTo>
                      <a:pt x="649522" y="0"/>
                    </a:moveTo>
                    <a:cubicBezTo>
                      <a:pt x="668940" y="0"/>
                      <a:pt x="684681" y="21642"/>
                      <a:pt x="684681" y="48339"/>
                    </a:cubicBezTo>
                    <a:cubicBezTo>
                      <a:pt x="684681" y="75036"/>
                      <a:pt x="668940" y="96678"/>
                      <a:pt x="649522" y="96678"/>
                    </a:cubicBezTo>
                    <a:cubicBezTo>
                      <a:pt x="630104" y="96678"/>
                      <a:pt x="614363" y="75036"/>
                      <a:pt x="614363" y="48339"/>
                    </a:cubicBezTo>
                    <a:cubicBezTo>
                      <a:pt x="614363" y="21642"/>
                      <a:pt x="630104" y="0"/>
                      <a:pt x="649522" y="0"/>
                    </a:cubicBezTo>
                    <a:close/>
                    <a:moveTo>
                      <a:pt x="454259" y="0"/>
                    </a:moveTo>
                    <a:cubicBezTo>
                      <a:pt x="473677" y="0"/>
                      <a:pt x="489418" y="21642"/>
                      <a:pt x="489418" y="48339"/>
                    </a:cubicBezTo>
                    <a:cubicBezTo>
                      <a:pt x="489418" y="75036"/>
                      <a:pt x="473677" y="96678"/>
                      <a:pt x="454259" y="96678"/>
                    </a:cubicBezTo>
                    <a:cubicBezTo>
                      <a:pt x="434841" y="96678"/>
                      <a:pt x="419100" y="75036"/>
                      <a:pt x="419100" y="48339"/>
                    </a:cubicBezTo>
                    <a:cubicBezTo>
                      <a:pt x="419100" y="21642"/>
                      <a:pt x="434841" y="0"/>
                      <a:pt x="454259" y="0"/>
                    </a:cubicBezTo>
                    <a:close/>
                    <a:moveTo>
                      <a:pt x="230422" y="0"/>
                    </a:moveTo>
                    <a:cubicBezTo>
                      <a:pt x="249840" y="0"/>
                      <a:pt x="265581" y="21642"/>
                      <a:pt x="265581" y="48339"/>
                    </a:cubicBezTo>
                    <a:cubicBezTo>
                      <a:pt x="265581" y="75036"/>
                      <a:pt x="249840" y="96678"/>
                      <a:pt x="230422" y="96678"/>
                    </a:cubicBezTo>
                    <a:cubicBezTo>
                      <a:pt x="211004" y="96678"/>
                      <a:pt x="195263" y="75036"/>
                      <a:pt x="195263" y="48339"/>
                    </a:cubicBezTo>
                    <a:cubicBezTo>
                      <a:pt x="195263" y="21642"/>
                      <a:pt x="211004" y="0"/>
                      <a:pt x="230422" y="0"/>
                    </a:cubicBezTo>
                    <a:close/>
                    <a:moveTo>
                      <a:pt x="35159" y="0"/>
                    </a:moveTo>
                    <a:cubicBezTo>
                      <a:pt x="54577" y="0"/>
                      <a:pt x="70318" y="21642"/>
                      <a:pt x="70318" y="48339"/>
                    </a:cubicBezTo>
                    <a:cubicBezTo>
                      <a:pt x="70318" y="75036"/>
                      <a:pt x="54577" y="96678"/>
                      <a:pt x="35159" y="96678"/>
                    </a:cubicBezTo>
                    <a:cubicBezTo>
                      <a:pt x="15741" y="96678"/>
                      <a:pt x="0" y="75036"/>
                      <a:pt x="0" y="48339"/>
                    </a:cubicBezTo>
                    <a:cubicBezTo>
                      <a:pt x="0" y="21642"/>
                      <a:pt x="15741" y="0"/>
                      <a:pt x="35159" y="0"/>
                    </a:cubicBezTo>
                    <a:close/>
                  </a:path>
                </a:pathLst>
              </a:custGeom>
              <a:solidFill>
                <a:sysClr val="windowText" lastClr="000000">
                  <a:alpha val="8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472" name="グループ化 1471">
            <a:extLst>
              <a:ext uri="{FF2B5EF4-FFF2-40B4-BE49-F238E27FC236}">
                <a16:creationId xmlns:a16="http://schemas.microsoft.com/office/drawing/2014/main" id="{036CB9F1-D0FE-4925-9086-EBB622B61819}"/>
              </a:ext>
            </a:extLst>
          </p:cNvPr>
          <p:cNvGrpSpPr/>
          <p:nvPr/>
        </p:nvGrpSpPr>
        <p:grpSpPr>
          <a:xfrm>
            <a:off x="3716423" y="4335047"/>
            <a:ext cx="2524758" cy="1627224"/>
            <a:chOff x="3716423" y="4335047"/>
            <a:chExt cx="2524758" cy="1627224"/>
          </a:xfrm>
        </p:grpSpPr>
        <p:sp>
          <p:nvSpPr>
            <p:cNvPr id="1473" name="フリーフォーム: 図形 1472">
              <a:extLst>
                <a:ext uri="{FF2B5EF4-FFF2-40B4-BE49-F238E27FC236}">
                  <a16:creationId xmlns:a16="http://schemas.microsoft.com/office/drawing/2014/main" id="{33D11FB9-7E67-482F-84C7-D0DAEE00101F}"/>
                </a:ext>
              </a:extLst>
            </p:cNvPr>
            <p:cNvSpPr/>
            <p:nvPr/>
          </p:nvSpPr>
          <p:spPr>
            <a:xfrm>
              <a:off x="3716423" y="4402733"/>
              <a:ext cx="1940813" cy="1559538"/>
            </a:xfrm>
            <a:custGeom>
              <a:avLst/>
              <a:gdLst>
                <a:gd name="connsiteX0" fmla="*/ 1240978 w 2481956"/>
                <a:gd name="connsiteY0" fmla="*/ 0 h 1994373"/>
                <a:gd name="connsiteX1" fmla="*/ 2475549 w 2481956"/>
                <a:gd name="connsiteY1" fmla="*/ 719932 h 1994373"/>
                <a:gd name="connsiteX2" fmla="*/ 2481956 w 2481956"/>
                <a:gd name="connsiteY2" fmla="*/ 801923 h 1994373"/>
                <a:gd name="connsiteX3" fmla="*/ 2481956 w 2481956"/>
                <a:gd name="connsiteY3" fmla="*/ 801923 h 1994373"/>
                <a:gd name="connsiteX4" fmla="*/ 2481956 w 2481956"/>
                <a:gd name="connsiteY4" fmla="*/ 801924 h 1994373"/>
                <a:gd name="connsiteX5" fmla="*/ 2481956 w 2481956"/>
                <a:gd name="connsiteY5" fmla="*/ 1192449 h 1994373"/>
                <a:gd name="connsiteX6" fmla="*/ 2481956 w 2481956"/>
                <a:gd name="connsiteY6" fmla="*/ 1243013 h 1994373"/>
                <a:gd name="connsiteX7" fmla="*/ 2478005 w 2481956"/>
                <a:gd name="connsiteY7" fmla="*/ 1243013 h 1994373"/>
                <a:gd name="connsiteX8" fmla="*/ 2475549 w 2481956"/>
                <a:gd name="connsiteY8" fmla="*/ 1274441 h 1994373"/>
                <a:gd name="connsiteX9" fmla="*/ 1240978 w 2481956"/>
                <a:gd name="connsiteY9" fmla="*/ 1994373 h 1994373"/>
                <a:gd name="connsiteX10" fmla="*/ 6407 w 2481956"/>
                <a:gd name="connsiteY10" fmla="*/ 1274441 h 1994373"/>
                <a:gd name="connsiteX11" fmla="*/ 3951 w 2481956"/>
                <a:gd name="connsiteY11" fmla="*/ 1243013 h 1994373"/>
                <a:gd name="connsiteX12" fmla="*/ 0 w 2481956"/>
                <a:gd name="connsiteY12" fmla="*/ 1243013 h 1994373"/>
                <a:gd name="connsiteX13" fmla="*/ 0 w 2481956"/>
                <a:gd name="connsiteY13" fmla="*/ 1192449 h 1994373"/>
                <a:gd name="connsiteX14" fmla="*/ 0 w 2481956"/>
                <a:gd name="connsiteY14" fmla="*/ 801924 h 1994373"/>
                <a:gd name="connsiteX15" fmla="*/ 0 w 2481956"/>
                <a:gd name="connsiteY15" fmla="*/ 801923 h 1994373"/>
                <a:gd name="connsiteX16" fmla="*/ 0 w 2481956"/>
                <a:gd name="connsiteY16" fmla="*/ 801923 h 1994373"/>
                <a:gd name="connsiteX17" fmla="*/ 6407 w 2481956"/>
                <a:gd name="connsiteY17" fmla="*/ 719932 h 1994373"/>
                <a:gd name="connsiteX18" fmla="*/ 1240978 w 2481956"/>
                <a:gd name="connsiteY18" fmla="*/ 0 h 199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81956" h="1994373">
                  <a:moveTo>
                    <a:pt x="1240978" y="0"/>
                  </a:moveTo>
                  <a:cubicBezTo>
                    <a:pt x="1883515" y="0"/>
                    <a:pt x="2411999" y="315557"/>
                    <a:pt x="2475549" y="719932"/>
                  </a:cubicBezTo>
                  <a:lnTo>
                    <a:pt x="2481956" y="801923"/>
                  </a:lnTo>
                  <a:lnTo>
                    <a:pt x="2481956" y="801923"/>
                  </a:lnTo>
                  <a:lnTo>
                    <a:pt x="2481956" y="801924"/>
                  </a:lnTo>
                  <a:lnTo>
                    <a:pt x="2481956" y="1192449"/>
                  </a:lnTo>
                  <a:lnTo>
                    <a:pt x="2481956" y="1243013"/>
                  </a:lnTo>
                  <a:lnTo>
                    <a:pt x="2478005" y="1243013"/>
                  </a:lnTo>
                  <a:lnTo>
                    <a:pt x="2475549" y="1274441"/>
                  </a:lnTo>
                  <a:cubicBezTo>
                    <a:pt x="2411999" y="1678816"/>
                    <a:pt x="1883515" y="1994373"/>
                    <a:pt x="1240978" y="1994373"/>
                  </a:cubicBezTo>
                  <a:cubicBezTo>
                    <a:pt x="598441" y="1994373"/>
                    <a:pt x="69958" y="1678816"/>
                    <a:pt x="6407" y="1274441"/>
                  </a:cubicBezTo>
                  <a:lnTo>
                    <a:pt x="3951" y="1243013"/>
                  </a:lnTo>
                  <a:lnTo>
                    <a:pt x="0" y="1243013"/>
                  </a:lnTo>
                  <a:lnTo>
                    <a:pt x="0" y="1192449"/>
                  </a:lnTo>
                  <a:lnTo>
                    <a:pt x="0" y="801924"/>
                  </a:lnTo>
                  <a:lnTo>
                    <a:pt x="0" y="801923"/>
                  </a:lnTo>
                  <a:lnTo>
                    <a:pt x="0" y="801923"/>
                  </a:lnTo>
                  <a:lnTo>
                    <a:pt x="6407" y="719932"/>
                  </a:lnTo>
                  <a:cubicBezTo>
                    <a:pt x="69958" y="315557"/>
                    <a:pt x="598441" y="0"/>
                    <a:pt x="1240978" y="0"/>
                  </a:cubicBezTo>
                  <a:close/>
                </a:path>
              </a:pathLst>
            </a:cu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970620991">
                    <a:custGeom>
                      <a:avLst/>
                      <a:gdLst>
                        <a:gd name="connsiteX0" fmla="*/ 1240978 w 2481956"/>
                        <a:gd name="connsiteY0" fmla="*/ 0 h 1994373"/>
                        <a:gd name="connsiteX1" fmla="*/ 2475549 w 2481956"/>
                        <a:gd name="connsiteY1" fmla="*/ 719932 h 1994373"/>
                        <a:gd name="connsiteX2" fmla="*/ 2481956 w 2481956"/>
                        <a:gd name="connsiteY2" fmla="*/ 801923 h 1994373"/>
                        <a:gd name="connsiteX3" fmla="*/ 2481956 w 2481956"/>
                        <a:gd name="connsiteY3" fmla="*/ 801923 h 1994373"/>
                        <a:gd name="connsiteX4" fmla="*/ 2481956 w 2481956"/>
                        <a:gd name="connsiteY4" fmla="*/ 801924 h 1994373"/>
                        <a:gd name="connsiteX5" fmla="*/ 2481956 w 2481956"/>
                        <a:gd name="connsiteY5" fmla="*/ 1192449 h 1994373"/>
                        <a:gd name="connsiteX6" fmla="*/ 2481956 w 2481956"/>
                        <a:gd name="connsiteY6" fmla="*/ 1243013 h 1994373"/>
                        <a:gd name="connsiteX7" fmla="*/ 2478005 w 2481956"/>
                        <a:gd name="connsiteY7" fmla="*/ 1243013 h 1994373"/>
                        <a:gd name="connsiteX8" fmla="*/ 2475549 w 2481956"/>
                        <a:gd name="connsiteY8" fmla="*/ 1274441 h 1994373"/>
                        <a:gd name="connsiteX9" fmla="*/ 1240978 w 2481956"/>
                        <a:gd name="connsiteY9" fmla="*/ 1994373 h 1994373"/>
                        <a:gd name="connsiteX10" fmla="*/ 6407 w 2481956"/>
                        <a:gd name="connsiteY10" fmla="*/ 1274441 h 1994373"/>
                        <a:gd name="connsiteX11" fmla="*/ 3951 w 2481956"/>
                        <a:gd name="connsiteY11" fmla="*/ 1243013 h 1994373"/>
                        <a:gd name="connsiteX12" fmla="*/ 0 w 2481956"/>
                        <a:gd name="connsiteY12" fmla="*/ 1243013 h 1994373"/>
                        <a:gd name="connsiteX13" fmla="*/ 0 w 2481956"/>
                        <a:gd name="connsiteY13" fmla="*/ 1192449 h 1994373"/>
                        <a:gd name="connsiteX14" fmla="*/ 0 w 2481956"/>
                        <a:gd name="connsiteY14" fmla="*/ 801924 h 1994373"/>
                        <a:gd name="connsiteX15" fmla="*/ 0 w 2481956"/>
                        <a:gd name="connsiteY15" fmla="*/ 801923 h 1994373"/>
                        <a:gd name="connsiteX16" fmla="*/ 0 w 2481956"/>
                        <a:gd name="connsiteY16" fmla="*/ 801923 h 1994373"/>
                        <a:gd name="connsiteX17" fmla="*/ 6407 w 2481956"/>
                        <a:gd name="connsiteY17" fmla="*/ 719932 h 1994373"/>
                        <a:gd name="connsiteX18" fmla="*/ 1240978 w 2481956"/>
                        <a:gd name="connsiteY18" fmla="*/ 0 h 1994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481956" h="1994373" fill="none" extrusionOk="0">
                          <a:moveTo>
                            <a:pt x="1240978" y="0"/>
                          </a:moveTo>
                          <a:cubicBezTo>
                            <a:pt x="1900182" y="59443"/>
                            <a:pt x="2444469" y="220005"/>
                            <a:pt x="2475549" y="719932"/>
                          </a:cubicBezTo>
                          <a:cubicBezTo>
                            <a:pt x="2478678" y="739567"/>
                            <a:pt x="2479115" y="782462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1340" y="987055"/>
                            <a:pt x="2444833" y="1108578"/>
                            <a:pt x="2481956" y="1192449"/>
                          </a:cubicBezTo>
                          <a:cubicBezTo>
                            <a:pt x="2483554" y="1207705"/>
                            <a:pt x="2478062" y="1218436"/>
                            <a:pt x="2481956" y="1243013"/>
                          </a:cubicBezTo>
                          <a:cubicBezTo>
                            <a:pt x="2481008" y="1243295"/>
                            <a:pt x="2479145" y="1242670"/>
                            <a:pt x="2478005" y="1243013"/>
                          </a:cubicBezTo>
                          <a:cubicBezTo>
                            <a:pt x="2479574" y="1255712"/>
                            <a:pt x="2472623" y="1264476"/>
                            <a:pt x="2475549" y="1274441"/>
                          </a:cubicBezTo>
                          <a:cubicBezTo>
                            <a:pt x="2387149" y="1662602"/>
                            <a:pt x="1762665" y="1958858"/>
                            <a:pt x="1240978" y="1994373"/>
                          </a:cubicBezTo>
                          <a:cubicBezTo>
                            <a:pt x="598359" y="1985491"/>
                            <a:pt x="58652" y="1741861"/>
                            <a:pt x="6407" y="1274441"/>
                          </a:cubicBezTo>
                          <a:cubicBezTo>
                            <a:pt x="5426" y="1265030"/>
                            <a:pt x="7873" y="1253075"/>
                            <a:pt x="3951" y="1243013"/>
                          </a:cubicBezTo>
                          <a:cubicBezTo>
                            <a:pt x="2504" y="1243379"/>
                            <a:pt x="1294" y="1242814"/>
                            <a:pt x="0" y="1243013"/>
                          </a:cubicBezTo>
                          <a:cubicBezTo>
                            <a:pt x="-98" y="1222527"/>
                            <a:pt x="2559" y="1213997"/>
                            <a:pt x="0" y="1192449"/>
                          </a:cubicBezTo>
                          <a:cubicBezTo>
                            <a:pt x="-16191" y="1001309"/>
                            <a:pt x="30426" y="975753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2089" y="764461"/>
                            <a:pt x="4366" y="753740"/>
                            <a:pt x="6407" y="719932"/>
                          </a:cubicBezTo>
                          <a:cubicBezTo>
                            <a:pt x="84254" y="300935"/>
                            <a:pt x="465092" y="123164"/>
                            <a:pt x="1240978" y="0"/>
                          </a:cubicBezTo>
                          <a:close/>
                        </a:path>
                        <a:path w="2481956" h="1994373" stroke="0" extrusionOk="0">
                          <a:moveTo>
                            <a:pt x="1240978" y="0"/>
                          </a:moveTo>
                          <a:cubicBezTo>
                            <a:pt x="1877431" y="-11510"/>
                            <a:pt x="2470524" y="420285"/>
                            <a:pt x="2475549" y="719932"/>
                          </a:cubicBezTo>
                          <a:cubicBezTo>
                            <a:pt x="2477987" y="749517"/>
                            <a:pt x="2472485" y="779105"/>
                            <a:pt x="2481956" y="801923"/>
                          </a:cubicBezTo>
                          <a:lnTo>
                            <a:pt x="2481956" y="801923"/>
                          </a:lnTo>
                          <a:lnTo>
                            <a:pt x="2481956" y="801924"/>
                          </a:lnTo>
                          <a:cubicBezTo>
                            <a:pt x="2496206" y="938300"/>
                            <a:pt x="2451589" y="1067150"/>
                            <a:pt x="2481956" y="1192449"/>
                          </a:cubicBezTo>
                          <a:cubicBezTo>
                            <a:pt x="2482253" y="1216391"/>
                            <a:pt x="2481358" y="1224038"/>
                            <a:pt x="2481956" y="1243013"/>
                          </a:cubicBezTo>
                          <a:cubicBezTo>
                            <a:pt x="2480098" y="1243128"/>
                            <a:pt x="2479510" y="1242602"/>
                            <a:pt x="2478005" y="1243013"/>
                          </a:cubicBezTo>
                          <a:cubicBezTo>
                            <a:pt x="2479575" y="1251112"/>
                            <a:pt x="2475665" y="1267476"/>
                            <a:pt x="2475549" y="1274441"/>
                          </a:cubicBezTo>
                          <a:cubicBezTo>
                            <a:pt x="2452244" y="1813428"/>
                            <a:pt x="1872136" y="1932802"/>
                            <a:pt x="1240978" y="1994373"/>
                          </a:cubicBezTo>
                          <a:cubicBezTo>
                            <a:pt x="564544" y="2026613"/>
                            <a:pt x="128468" y="1652426"/>
                            <a:pt x="6407" y="1274441"/>
                          </a:cubicBezTo>
                          <a:cubicBezTo>
                            <a:pt x="5459" y="1265191"/>
                            <a:pt x="6240" y="1257561"/>
                            <a:pt x="3951" y="1243013"/>
                          </a:cubicBezTo>
                          <a:cubicBezTo>
                            <a:pt x="2880" y="1243355"/>
                            <a:pt x="1770" y="1242935"/>
                            <a:pt x="0" y="1243013"/>
                          </a:cubicBezTo>
                          <a:cubicBezTo>
                            <a:pt x="-2208" y="1231175"/>
                            <a:pt x="3524" y="1211144"/>
                            <a:pt x="0" y="1192449"/>
                          </a:cubicBezTo>
                          <a:cubicBezTo>
                            <a:pt x="-14592" y="1060475"/>
                            <a:pt x="33372" y="933291"/>
                            <a:pt x="0" y="801924"/>
                          </a:cubicBezTo>
                          <a:lnTo>
                            <a:pt x="0" y="801923"/>
                          </a:lnTo>
                          <a:lnTo>
                            <a:pt x="0" y="801923"/>
                          </a:lnTo>
                          <a:cubicBezTo>
                            <a:pt x="-3443" y="783567"/>
                            <a:pt x="5702" y="737748"/>
                            <a:pt x="6407" y="719932"/>
                          </a:cubicBezTo>
                          <a:cubicBezTo>
                            <a:pt x="228432" y="227963"/>
                            <a:pt x="666109" y="88048"/>
                            <a:pt x="1240978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74" name="楕円 1473">
              <a:extLst>
                <a:ext uri="{FF2B5EF4-FFF2-40B4-BE49-F238E27FC236}">
                  <a16:creationId xmlns:a16="http://schemas.microsoft.com/office/drawing/2014/main" id="{0693C8EE-0337-4EF4-A61D-4A9A73A484E8}"/>
                </a:ext>
              </a:extLst>
            </p:cNvPr>
            <p:cNvSpPr/>
            <p:nvPr/>
          </p:nvSpPr>
          <p:spPr>
            <a:xfrm>
              <a:off x="3716423" y="4395539"/>
              <a:ext cx="1940813" cy="1254158"/>
            </a:xfrm>
            <a:prstGeom prst="ellipse">
              <a:avLst/>
            </a:prstGeom>
            <a:solidFill>
              <a:srgbClr val="ED7D31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1568750514">
                    <a:custGeom>
                      <a:avLst/>
                      <a:gdLst>
                        <a:gd name="connsiteX0" fmla="*/ 0 w 2481956"/>
                        <a:gd name="connsiteY0" fmla="*/ 801924 h 1603847"/>
                        <a:gd name="connsiteX1" fmla="*/ 1240978 w 2481956"/>
                        <a:gd name="connsiteY1" fmla="*/ 0 h 1603847"/>
                        <a:gd name="connsiteX2" fmla="*/ 2481956 w 2481956"/>
                        <a:gd name="connsiteY2" fmla="*/ 801924 h 1603847"/>
                        <a:gd name="connsiteX3" fmla="*/ 1240978 w 2481956"/>
                        <a:gd name="connsiteY3" fmla="*/ 1603848 h 1603847"/>
                        <a:gd name="connsiteX4" fmla="*/ 0 w 2481956"/>
                        <a:gd name="connsiteY4" fmla="*/ 801924 h 16038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81956" h="1603847" fill="none" extrusionOk="0">
                          <a:moveTo>
                            <a:pt x="0" y="801924"/>
                          </a:moveTo>
                          <a:cubicBezTo>
                            <a:pt x="89897" y="430025"/>
                            <a:pt x="430862" y="-46932"/>
                            <a:pt x="1240978" y="0"/>
                          </a:cubicBezTo>
                          <a:cubicBezTo>
                            <a:pt x="1987682" y="67461"/>
                            <a:pt x="2501364" y="453198"/>
                            <a:pt x="2481956" y="801924"/>
                          </a:cubicBezTo>
                          <a:cubicBezTo>
                            <a:pt x="2534367" y="1355393"/>
                            <a:pt x="1911479" y="1596553"/>
                            <a:pt x="1240978" y="1603848"/>
                          </a:cubicBezTo>
                          <a:cubicBezTo>
                            <a:pt x="571285" y="1554035"/>
                            <a:pt x="-100010" y="1212774"/>
                            <a:pt x="0" y="801924"/>
                          </a:cubicBezTo>
                          <a:close/>
                        </a:path>
                        <a:path w="2481956" h="1603847" stroke="0" extrusionOk="0">
                          <a:moveTo>
                            <a:pt x="0" y="801924"/>
                          </a:moveTo>
                          <a:cubicBezTo>
                            <a:pt x="-173244" y="300133"/>
                            <a:pt x="436857" y="-22739"/>
                            <a:pt x="1240978" y="0"/>
                          </a:cubicBezTo>
                          <a:cubicBezTo>
                            <a:pt x="1905005" y="-42971"/>
                            <a:pt x="2370315" y="361961"/>
                            <a:pt x="2481956" y="801924"/>
                          </a:cubicBezTo>
                          <a:cubicBezTo>
                            <a:pt x="2531865" y="1260715"/>
                            <a:pt x="1967396" y="1585812"/>
                            <a:pt x="1240978" y="1603848"/>
                          </a:cubicBezTo>
                          <a:cubicBezTo>
                            <a:pt x="617604" y="1567402"/>
                            <a:pt x="-75738" y="1296993"/>
                            <a:pt x="0" y="801924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475" name="楕円 1474">
              <a:extLst>
                <a:ext uri="{FF2B5EF4-FFF2-40B4-BE49-F238E27FC236}">
                  <a16:creationId xmlns:a16="http://schemas.microsoft.com/office/drawing/2014/main" id="{CD8FEDA3-1937-4911-947E-6EF404532D63}"/>
                </a:ext>
              </a:extLst>
            </p:cNvPr>
            <p:cNvSpPr/>
            <p:nvPr/>
          </p:nvSpPr>
          <p:spPr>
            <a:xfrm>
              <a:off x="3797317" y="4451538"/>
              <a:ext cx="1779025" cy="1103694"/>
            </a:xfrm>
            <a:prstGeom prst="ellipse">
              <a:avLst/>
            </a:prstGeom>
            <a:solidFill>
              <a:srgbClr val="C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567449506">
                    <a:custGeom>
                      <a:avLst/>
                      <a:gdLst>
                        <a:gd name="connsiteX0" fmla="*/ 0 w 2275058"/>
                        <a:gd name="connsiteY0" fmla="*/ 705715 h 1411430"/>
                        <a:gd name="connsiteX1" fmla="*/ 1137529 w 2275058"/>
                        <a:gd name="connsiteY1" fmla="*/ 0 h 1411430"/>
                        <a:gd name="connsiteX2" fmla="*/ 2275058 w 2275058"/>
                        <a:gd name="connsiteY2" fmla="*/ 705715 h 1411430"/>
                        <a:gd name="connsiteX3" fmla="*/ 1137529 w 2275058"/>
                        <a:gd name="connsiteY3" fmla="*/ 1411430 h 1411430"/>
                        <a:gd name="connsiteX4" fmla="*/ 0 w 2275058"/>
                        <a:gd name="connsiteY4" fmla="*/ 705715 h 1411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75058" h="1411430" fill="none" extrusionOk="0">
                          <a:moveTo>
                            <a:pt x="0" y="705715"/>
                          </a:moveTo>
                          <a:cubicBezTo>
                            <a:pt x="-109776" y="402836"/>
                            <a:pt x="527289" y="51874"/>
                            <a:pt x="1137529" y="0"/>
                          </a:cubicBezTo>
                          <a:cubicBezTo>
                            <a:pt x="1678594" y="-13258"/>
                            <a:pt x="2285174" y="341962"/>
                            <a:pt x="2275058" y="705715"/>
                          </a:cubicBezTo>
                          <a:cubicBezTo>
                            <a:pt x="2345396" y="1103509"/>
                            <a:pt x="1892717" y="1522718"/>
                            <a:pt x="1137529" y="1411430"/>
                          </a:cubicBezTo>
                          <a:cubicBezTo>
                            <a:pt x="500723" y="1426452"/>
                            <a:pt x="-51005" y="1080117"/>
                            <a:pt x="0" y="705715"/>
                          </a:cubicBezTo>
                          <a:close/>
                        </a:path>
                        <a:path w="2275058" h="1411430" stroke="0" extrusionOk="0">
                          <a:moveTo>
                            <a:pt x="0" y="705715"/>
                          </a:moveTo>
                          <a:cubicBezTo>
                            <a:pt x="6707" y="239787"/>
                            <a:pt x="554230" y="-16796"/>
                            <a:pt x="1137529" y="0"/>
                          </a:cubicBezTo>
                          <a:cubicBezTo>
                            <a:pt x="1736280" y="-46773"/>
                            <a:pt x="2217201" y="328449"/>
                            <a:pt x="2275058" y="705715"/>
                          </a:cubicBezTo>
                          <a:cubicBezTo>
                            <a:pt x="2313964" y="1046417"/>
                            <a:pt x="1785584" y="1528081"/>
                            <a:pt x="1137529" y="1411430"/>
                          </a:cubicBezTo>
                          <a:cubicBezTo>
                            <a:pt x="471312" y="1372959"/>
                            <a:pt x="47503" y="1146142"/>
                            <a:pt x="0" y="705715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76" name="グループ化 1475">
              <a:extLst>
                <a:ext uri="{FF2B5EF4-FFF2-40B4-BE49-F238E27FC236}">
                  <a16:creationId xmlns:a16="http://schemas.microsoft.com/office/drawing/2014/main" id="{BC131761-CC4F-47E9-A0F8-61C7BC0A418A}"/>
                </a:ext>
              </a:extLst>
            </p:cNvPr>
            <p:cNvGrpSpPr/>
            <p:nvPr/>
          </p:nvGrpSpPr>
          <p:grpSpPr>
            <a:xfrm>
              <a:off x="3797317" y="4458732"/>
              <a:ext cx="1779025" cy="1103694"/>
              <a:chOff x="2688793" y="5908967"/>
              <a:chExt cx="2275058" cy="1411429"/>
            </a:xfrm>
            <a:solidFill>
              <a:srgbClr val="70AD47">
                <a:lumMod val="75000"/>
              </a:srgbClr>
            </a:solidFill>
          </p:grpSpPr>
          <p:sp>
            <p:nvSpPr>
              <p:cNvPr id="1501" name="フリーフォーム: 図形 1500">
                <a:extLst>
                  <a:ext uri="{FF2B5EF4-FFF2-40B4-BE49-F238E27FC236}">
                    <a16:creationId xmlns:a16="http://schemas.microsoft.com/office/drawing/2014/main" id="{8C10F685-0D8E-4754-9407-555E69A359CD}"/>
                  </a:ext>
                </a:extLst>
              </p:cNvPr>
              <p:cNvSpPr/>
              <p:nvPr/>
            </p:nvSpPr>
            <p:spPr>
              <a:xfrm>
                <a:off x="3219095" y="5956301"/>
                <a:ext cx="1214454" cy="63500"/>
              </a:xfrm>
              <a:custGeom>
                <a:avLst/>
                <a:gdLst>
                  <a:gd name="connsiteX0" fmla="*/ 206634 w 1214454"/>
                  <a:gd name="connsiteY0" fmla="*/ 0 h 63500"/>
                  <a:gd name="connsiteX1" fmla="*/ 1007820 w 1214454"/>
                  <a:gd name="connsiteY1" fmla="*/ 0 h 63500"/>
                  <a:gd name="connsiteX2" fmla="*/ 1050005 w 1214454"/>
                  <a:gd name="connsiteY2" fmla="*/ 8124 h 63500"/>
                  <a:gd name="connsiteX3" fmla="*/ 1214454 w 1214454"/>
                  <a:gd name="connsiteY3" fmla="*/ 63500 h 63500"/>
                  <a:gd name="connsiteX4" fmla="*/ 0 w 1214454"/>
                  <a:gd name="connsiteY4" fmla="*/ 63500 h 63500"/>
                  <a:gd name="connsiteX5" fmla="*/ 164449 w 1214454"/>
                  <a:gd name="connsiteY5" fmla="*/ 8124 h 63500"/>
                  <a:gd name="connsiteX6" fmla="*/ 206634 w 1214454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4454" h="63500">
                    <a:moveTo>
                      <a:pt x="206634" y="0"/>
                    </a:moveTo>
                    <a:lnTo>
                      <a:pt x="1007820" y="0"/>
                    </a:lnTo>
                    <a:lnTo>
                      <a:pt x="1050005" y="8124"/>
                    </a:lnTo>
                    <a:lnTo>
                      <a:pt x="1214454" y="63500"/>
                    </a:lnTo>
                    <a:lnTo>
                      <a:pt x="0" y="63500"/>
                    </a:lnTo>
                    <a:lnTo>
                      <a:pt x="164449" y="8124"/>
                    </a:lnTo>
                    <a:lnTo>
                      <a:pt x="2066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98159127">
                      <a:custGeom>
                        <a:avLst/>
                        <a:gdLst>
                          <a:gd name="connsiteX0" fmla="*/ 206634 w 1214454"/>
                          <a:gd name="connsiteY0" fmla="*/ 0 h 63500"/>
                          <a:gd name="connsiteX1" fmla="*/ 599215 w 1214454"/>
                          <a:gd name="connsiteY1" fmla="*/ 0 h 63500"/>
                          <a:gd name="connsiteX2" fmla="*/ 1007820 w 1214454"/>
                          <a:gd name="connsiteY2" fmla="*/ 0 h 63500"/>
                          <a:gd name="connsiteX3" fmla="*/ 1050005 w 1214454"/>
                          <a:gd name="connsiteY3" fmla="*/ 8124 h 63500"/>
                          <a:gd name="connsiteX4" fmla="*/ 1214454 w 1214454"/>
                          <a:gd name="connsiteY4" fmla="*/ 63500 h 63500"/>
                          <a:gd name="connsiteX5" fmla="*/ 809636 w 1214454"/>
                          <a:gd name="connsiteY5" fmla="*/ 63500 h 63500"/>
                          <a:gd name="connsiteX6" fmla="*/ 404818 w 1214454"/>
                          <a:gd name="connsiteY6" fmla="*/ 63500 h 63500"/>
                          <a:gd name="connsiteX7" fmla="*/ 0 w 1214454"/>
                          <a:gd name="connsiteY7" fmla="*/ 63500 h 63500"/>
                          <a:gd name="connsiteX8" fmla="*/ 164449 w 1214454"/>
                          <a:gd name="connsiteY8" fmla="*/ 8124 h 63500"/>
                          <a:gd name="connsiteX9" fmla="*/ 206634 w 1214454"/>
                          <a:gd name="connsiteY9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214454" h="63500" fill="none" extrusionOk="0">
                            <a:moveTo>
                              <a:pt x="206634" y="0"/>
                            </a:moveTo>
                            <a:cubicBezTo>
                              <a:pt x="386245" y="-43249"/>
                              <a:pt x="504387" y="17792"/>
                              <a:pt x="599215" y="0"/>
                            </a:cubicBezTo>
                            <a:cubicBezTo>
                              <a:pt x="694043" y="-17792"/>
                              <a:pt x="869388" y="30717"/>
                              <a:pt x="1007820" y="0"/>
                            </a:cubicBezTo>
                            <a:cubicBezTo>
                              <a:pt x="1022329" y="1246"/>
                              <a:pt x="1039517" y="6370"/>
                              <a:pt x="1050005" y="8124"/>
                            </a:cubicBezTo>
                            <a:cubicBezTo>
                              <a:pt x="1116271" y="23210"/>
                              <a:pt x="1171655" y="54266"/>
                              <a:pt x="1214454" y="63500"/>
                            </a:cubicBezTo>
                            <a:cubicBezTo>
                              <a:pt x="1073832" y="91739"/>
                              <a:pt x="1000624" y="22736"/>
                              <a:pt x="809636" y="63500"/>
                            </a:cubicBezTo>
                            <a:cubicBezTo>
                              <a:pt x="618648" y="104264"/>
                              <a:pt x="531166" y="29832"/>
                              <a:pt x="404818" y="63500"/>
                            </a:cubicBezTo>
                            <a:cubicBezTo>
                              <a:pt x="278470" y="97168"/>
                              <a:pt x="169216" y="48514"/>
                              <a:pt x="0" y="63500"/>
                            </a:cubicBezTo>
                            <a:cubicBezTo>
                              <a:pt x="35593" y="38207"/>
                              <a:pt x="131027" y="20052"/>
                              <a:pt x="164449" y="8124"/>
                            </a:cubicBezTo>
                            <a:cubicBezTo>
                              <a:pt x="174753" y="3361"/>
                              <a:pt x="195386" y="6058"/>
                              <a:pt x="206634" y="0"/>
                            </a:cubicBezTo>
                            <a:close/>
                          </a:path>
                          <a:path w="1214454" h="63500" stroke="0" extrusionOk="0">
                            <a:moveTo>
                              <a:pt x="206634" y="0"/>
                            </a:moveTo>
                            <a:cubicBezTo>
                              <a:pt x="294174" y="-38622"/>
                              <a:pt x="464999" y="44403"/>
                              <a:pt x="615239" y="0"/>
                            </a:cubicBezTo>
                            <a:cubicBezTo>
                              <a:pt x="765479" y="-44403"/>
                              <a:pt x="921994" y="43652"/>
                              <a:pt x="1007820" y="0"/>
                            </a:cubicBezTo>
                            <a:cubicBezTo>
                              <a:pt x="1025808" y="677"/>
                              <a:pt x="1034177" y="9684"/>
                              <a:pt x="1050005" y="8124"/>
                            </a:cubicBezTo>
                            <a:cubicBezTo>
                              <a:pt x="1097740" y="17795"/>
                              <a:pt x="1152011" y="47084"/>
                              <a:pt x="1214454" y="63500"/>
                            </a:cubicBezTo>
                            <a:cubicBezTo>
                              <a:pt x="1140019" y="96757"/>
                              <a:pt x="1027536" y="31128"/>
                              <a:pt x="846070" y="63500"/>
                            </a:cubicBezTo>
                            <a:cubicBezTo>
                              <a:pt x="664604" y="95872"/>
                              <a:pt x="631065" y="45598"/>
                              <a:pt x="465541" y="63500"/>
                            </a:cubicBezTo>
                            <a:cubicBezTo>
                              <a:pt x="300017" y="81402"/>
                              <a:pt x="196323" y="34018"/>
                              <a:pt x="0" y="63500"/>
                            </a:cubicBezTo>
                            <a:cubicBezTo>
                              <a:pt x="56004" y="41781"/>
                              <a:pt x="111468" y="46074"/>
                              <a:pt x="164449" y="8124"/>
                            </a:cubicBezTo>
                            <a:cubicBezTo>
                              <a:pt x="184974" y="2646"/>
                              <a:pt x="190812" y="5617"/>
                              <a:pt x="2066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2" name="フリーフォーム: 図形 1501">
                <a:extLst>
                  <a:ext uri="{FF2B5EF4-FFF2-40B4-BE49-F238E27FC236}">
                    <a16:creationId xmlns:a16="http://schemas.microsoft.com/office/drawing/2014/main" id="{58B1B794-C6E8-41EC-B9A7-68D0889D8FE4}"/>
                  </a:ext>
                </a:extLst>
              </p:cNvPr>
              <p:cNvSpPr/>
              <p:nvPr/>
            </p:nvSpPr>
            <p:spPr>
              <a:xfrm>
                <a:off x="2947993" y="6086868"/>
                <a:ext cx="1756658" cy="79374"/>
              </a:xfrm>
              <a:custGeom>
                <a:avLst/>
                <a:gdLst>
                  <a:gd name="connsiteX0" fmla="*/ 130233 w 1756658"/>
                  <a:gd name="connsiteY0" fmla="*/ 0 h 79374"/>
                  <a:gd name="connsiteX1" fmla="*/ 1626425 w 1756658"/>
                  <a:gd name="connsiteY1" fmla="*/ 0 h 79374"/>
                  <a:gd name="connsiteX2" fmla="*/ 1682683 w 1756658"/>
                  <a:gd name="connsiteY2" fmla="*/ 28797 h 79374"/>
                  <a:gd name="connsiteX3" fmla="*/ 1756102 w 1756658"/>
                  <a:gd name="connsiteY3" fmla="*/ 78913 h 79374"/>
                  <a:gd name="connsiteX4" fmla="*/ 1756658 w 1756658"/>
                  <a:gd name="connsiteY4" fmla="*/ 79374 h 79374"/>
                  <a:gd name="connsiteX5" fmla="*/ 0 w 1756658"/>
                  <a:gd name="connsiteY5" fmla="*/ 79374 h 79374"/>
                  <a:gd name="connsiteX6" fmla="*/ 556 w 1756658"/>
                  <a:gd name="connsiteY6" fmla="*/ 78913 h 79374"/>
                  <a:gd name="connsiteX7" fmla="*/ 73975 w 1756658"/>
                  <a:gd name="connsiteY7" fmla="*/ 28797 h 79374"/>
                  <a:gd name="connsiteX8" fmla="*/ 130233 w 1756658"/>
                  <a:gd name="connsiteY8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658" h="79374">
                    <a:moveTo>
                      <a:pt x="130233" y="0"/>
                    </a:moveTo>
                    <a:lnTo>
                      <a:pt x="1626425" y="0"/>
                    </a:lnTo>
                    <a:lnTo>
                      <a:pt x="1682683" y="28797"/>
                    </a:lnTo>
                    <a:cubicBezTo>
                      <a:pt x="1708415" y="44760"/>
                      <a:pt x="1732920" y="61485"/>
                      <a:pt x="1756102" y="78913"/>
                    </a:cubicBezTo>
                    <a:lnTo>
                      <a:pt x="1756658" y="79374"/>
                    </a:lnTo>
                    <a:lnTo>
                      <a:pt x="0" y="79374"/>
                    </a:lnTo>
                    <a:lnTo>
                      <a:pt x="556" y="78913"/>
                    </a:lnTo>
                    <a:cubicBezTo>
                      <a:pt x="23739" y="61485"/>
                      <a:pt x="48243" y="44760"/>
                      <a:pt x="73975" y="28797"/>
                    </a:cubicBezTo>
                    <a:lnTo>
                      <a:pt x="13023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745793459">
                      <a:custGeom>
                        <a:avLst/>
                        <a:gdLst>
                          <a:gd name="connsiteX0" fmla="*/ 130233 w 1756658"/>
                          <a:gd name="connsiteY0" fmla="*/ 0 h 79374"/>
                          <a:gd name="connsiteX1" fmla="*/ 658888 w 1756658"/>
                          <a:gd name="connsiteY1" fmla="*/ 0 h 79374"/>
                          <a:gd name="connsiteX2" fmla="*/ 1172580 w 1756658"/>
                          <a:gd name="connsiteY2" fmla="*/ 0 h 79374"/>
                          <a:gd name="connsiteX3" fmla="*/ 1626425 w 1756658"/>
                          <a:gd name="connsiteY3" fmla="*/ 0 h 79374"/>
                          <a:gd name="connsiteX4" fmla="*/ 1682683 w 1756658"/>
                          <a:gd name="connsiteY4" fmla="*/ 28797 h 79374"/>
                          <a:gd name="connsiteX5" fmla="*/ 1756102 w 1756658"/>
                          <a:gd name="connsiteY5" fmla="*/ 78913 h 79374"/>
                          <a:gd name="connsiteX6" fmla="*/ 1756658 w 1756658"/>
                          <a:gd name="connsiteY6" fmla="*/ 79374 h 79374"/>
                          <a:gd name="connsiteX7" fmla="*/ 1135972 w 1756658"/>
                          <a:gd name="connsiteY7" fmla="*/ 79374 h 79374"/>
                          <a:gd name="connsiteX8" fmla="*/ 567986 w 1756658"/>
                          <a:gd name="connsiteY8" fmla="*/ 79374 h 79374"/>
                          <a:gd name="connsiteX9" fmla="*/ 0 w 1756658"/>
                          <a:gd name="connsiteY9" fmla="*/ 79374 h 79374"/>
                          <a:gd name="connsiteX10" fmla="*/ 556 w 1756658"/>
                          <a:gd name="connsiteY10" fmla="*/ 78913 h 79374"/>
                          <a:gd name="connsiteX11" fmla="*/ 73975 w 1756658"/>
                          <a:gd name="connsiteY11" fmla="*/ 28797 h 79374"/>
                          <a:gd name="connsiteX12" fmla="*/ 130233 w 1756658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56658" h="79374" fill="none" extrusionOk="0">
                            <a:moveTo>
                              <a:pt x="130233" y="0"/>
                            </a:moveTo>
                            <a:cubicBezTo>
                              <a:pt x="394495" y="-42010"/>
                              <a:pt x="409850" y="28187"/>
                              <a:pt x="658888" y="0"/>
                            </a:cubicBezTo>
                            <a:cubicBezTo>
                              <a:pt x="907926" y="-28187"/>
                              <a:pt x="1024908" y="31216"/>
                              <a:pt x="1172580" y="0"/>
                            </a:cubicBezTo>
                            <a:cubicBezTo>
                              <a:pt x="1320252" y="-31216"/>
                              <a:pt x="1455549" y="144"/>
                              <a:pt x="1626425" y="0"/>
                            </a:cubicBezTo>
                            <a:cubicBezTo>
                              <a:pt x="1645392" y="5951"/>
                              <a:pt x="1666790" y="26550"/>
                              <a:pt x="1682683" y="28797"/>
                            </a:cubicBezTo>
                            <a:cubicBezTo>
                              <a:pt x="1708063" y="47353"/>
                              <a:pt x="1733331" y="62012"/>
                              <a:pt x="1756102" y="78913"/>
                            </a:cubicBezTo>
                            <a:cubicBezTo>
                              <a:pt x="1756363" y="79100"/>
                              <a:pt x="1756390" y="79231"/>
                              <a:pt x="1756658" y="79374"/>
                            </a:cubicBezTo>
                            <a:cubicBezTo>
                              <a:pt x="1506063" y="146323"/>
                              <a:pt x="1375843" y="77512"/>
                              <a:pt x="1135972" y="79374"/>
                            </a:cubicBezTo>
                            <a:cubicBezTo>
                              <a:pt x="896101" y="81236"/>
                              <a:pt x="714392" y="61215"/>
                              <a:pt x="567986" y="79374"/>
                            </a:cubicBezTo>
                            <a:cubicBezTo>
                              <a:pt x="421580" y="97533"/>
                              <a:pt x="226052" y="48370"/>
                              <a:pt x="0" y="79374"/>
                            </a:cubicBezTo>
                            <a:cubicBezTo>
                              <a:pt x="83" y="79228"/>
                              <a:pt x="464" y="79042"/>
                              <a:pt x="556" y="78913"/>
                            </a:cubicBezTo>
                            <a:cubicBezTo>
                              <a:pt x="19735" y="61136"/>
                              <a:pt x="54007" y="51115"/>
                              <a:pt x="73975" y="28797"/>
                            </a:cubicBezTo>
                            <a:cubicBezTo>
                              <a:pt x="84753" y="18820"/>
                              <a:pt x="116612" y="10092"/>
                              <a:pt x="130233" y="0"/>
                            </a:cubicBezTo>
                            <a:close/>
                          </a:path>
                          <a:path w="1756658" h="79374" stroke="0" extrusionOk="0">
                            <a:moveTo>
                              <a:pt x="130233" y="0"/>
                            </a:moveTo>
                            <a:cubicBezTo>
                              <a:pt x="277095" y="-53207"/>
                              <a:pt x="362113" y="34148"/>
                              <a:pt x="584078" y="0"/>
                            </a:cubicBezTo>
                            <a:cubicBezTo>
                              <a:pt x="806044" y="-34148"/>
                              <a:pt x="868578" y="3522"/>
                              <a:pt x="1097770" y="0"/>
                            </a:cubicBezTo>
                            <a:cubicBezTo>
                              <a:pt x="1326962" y="-3522"/>
                              <a:pt x="1417903" y="59261"/>
                              <a:pt x="1626425" y="0"/>
                            </a:cubicBezTo>
                            <a:cubicBezTo>
                              <a:pt x="1650678" y="10069"/>
                              <a:pt x="1662326" y="24632"/>
                              <a:pt x="1682683" y="28797"/>
                            </a:cubicBezTo>
                            <a:cubicBezTo>
                              <a:pt x="1704234" y="43579"/>
                              <a:pt x="1734516" y="59372"/>
                              <a:pt x="1756102" y="78913"/>
                            </a:cubicBezTo>
                            <a:cubicBezTo>
                              <a:pt x="1756282" y="78963"/>
                              <a:pt x="1756394" y="79210"/>
                              <a:pt x="1756658" y="79374"/>
                            </a:cubicBezTo>
                            <a:cubicBezTo>
                              <a:pt x="1509933" y="140204"/>
                              <a:pt x="1348180" y="19956"/>
                              <a:pt x="1188672" y="79374"/>
                            </a:cubicBezTo>
                            <a:cubicBezTo>
                              <a:pt x="1029164" y="138792"/>
                              <a:pt x="848046" y="54595"/>
                              <a:pt x="638252" y="79374"/>
                            </a:cubicBezTo>
                            <a:cubicBezTo>
                              <a:pt x="428458" y="104153"/>
                              <a:pt x="307977" y="66309"/>
                              <a:pt x="0" y="79374"/>
                            </a:cubicBezTo>
                            <a:cubicBezTo>
                              <a:pt x="120" y="79246"/>
                              <a:pt x="359" y="79156"/>
                              <a:pt x="556" y="78913"/>
                            </a:cubicBezTo>
                            <a:cubicBezTo>
                              <a:pt x="26695" y="68042"/>
                              <a:pt x="41507" y="40418"/>
                              <a:pt x="73975" y="28797"/>
                            </a:cubicBezTo>
                            <a:cubicBezTo>
                              <a:pt x="97412" y="8486"/>
                              <a:pt x="117794" y="9270"/>
                              <a:pt x="13023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3" name="フリーフォーム: 図形 1502">
                <a:extLst>
                  <a:ext uri="{FF2B5EF4-FFF2-40B4-BE49-F238E27FC236}">
                    <a16:creationId xmlns:a16="http://schemas.microsoft.com/office/drawing/2014/main" id="{6A1A720B-376F-4BE9-8FB5-5128DB37B469}"/>
                  </a:ext>
                </a:extLst>
              </p:cNvPr>
              <p:cNvSpPr/>
              <p:nvPr/>
            </p:nvSpPr>
            <p:spPr>
              <a:xfrm>
                <a:off x="2809854" y="6235701"/>
                <a:ext cx="2032936" cy="63500"/>
              </a:xfrm>
              <a:custGeom>
                <a:avLst/>
                <a:gdLst>
                  <a:gd name="connsiteX0" fmla="*/ 57943 w 2032936"/>
                  <a:gd name="connsiteY0" fmla="*/ 0 h 63500"/>
                  <a:gd name="connsiteX1" fmla="*/ 1974994 w 2032936"/>
                  <a:gd name="connsiteY1" fmla="*/ 0 h 63500"/>
                  <a:gd name="connsiteX2" fmla="*/ 2016703 w 2032936"/>
                  <a:gd name="connsiteY2" fmla="*/ 42594 h 63500"/>
                  <a:gd name="connsiteX3" fmla="*/ 2032936 w 2032936"/>
                  <a:gd name="connsiteY3" fmla="*/ 63500 h 63500"/>
                  <a:gd name="connsiteX4" fmla="*/ 0 w 2032936"/>
                  <a:gd name="connsiteY4" fmla="*/ 63500 h 63500"/>
                  <a:gd name="connsiteX5" fmla="*/ 16233 w 2032936"/>
                  <a:gd name="connsiteY5" fmla="*/ 42594 h 63500"/>
                  <a:gd name="connsiteX6" fmla="*/ 57943 w 2032936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2936" h="63500">
                    <a:moveTo>
                      <a:pt x="57943" y="0"/>
                    </a:moveTo>
                    <a:lnTo>
                      <a:pt x="1974994" y="0"/>
                    </a:lnTo>
                    <a:lnTo>
                      <a:pt x="2016703" y="42594"/>
                    </a:lnTo>
                    <a:lnTo>
                      <a:pt x="2032936" y="63500"/>
                    </a:lnTo>
                    <a:lnTo>
                      <a:pt x="0" y="63500"/>
                    </a:lnTo>
                    <a:lnTo>
                      <a:pt x="16233" y="42594"/>
                    </a:lnTo>
                    <a:lnTo>
                      <a:pt x="5794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55659082">
                      <a:custGeom>
                        <a:avLst/>
                        <a:gdLst>
                          <a:gd name="connsiteX0" fmla="*/ 57943 w 2032936"/>
                          <a:gd name="connsiteY0" fmla="*/ 0 h 63500"/>
                          <a:gd name="connsiteX1" fmla="*/ 498865 w 2032936"/>
                          <a:gd name="connsiteY1" fmla="*/ 0 h 63500"/>
                          <a:gd name="connsiteX2" fmla="*/ 1016469 w 2032936"/>
                          <a:gd name="connsiteY2" fmla="*/ 0 h 63500"/>
                          <a:gd name="connsiteX3" fmla="*/ 1476561 w 2032936"/>
                          <a:gd name="connsiteY3" fmla="*/ 0 h 63500"/>
                          <a:gd name="connsiteX4" fmla="*/ 1974994 w 2032936"/>
                          <a:gd name="connsiteY4" fmla="*/ 0 h 63500"/>
                          <a:gd name="connsiteX5" fmla="*/ 2016703 w 2032936"/>
                          <a:gd name="connsiteY5" fmla="*/ 42594 h 63500"/>
                          <a:gd name="connsiteX6" fmla="*/ 2032936 w 2032936"/>
                          <a:gd name="connsiteY6" fmla="*/ 63500 h 63500"/>
                          <a:gd name="connsiteX7" fmla="*/ 1545031 w 2032936"/>
                          <a:gd name="connsiteY7" fmla="*/ 63500 h 63500"/>
                          <a:gd name="connsiteX8" fmla="*/ 1016468 w 2032936"/>
                          <a:gd name="connsiteY8" fmla="*/ 63500 h 63500"/>
                          <a:gd name="connsiteX9" fmla="*/ 528563 w 2032936"/>
                          <a:gd name="connsiteY9" fmla="*/ 63500 h 63500"/>
                          <a:gd name="connsiteX10" fmla="*/ 0 w 2032936"/>
                          <a:gd name="connsiteY10" fmla="*/ 63500 h 63500"/>
                          <a:gd name="connsiteX11" fmla="*/ 16233 w 2032936"/>
                          <a:gd name="connsiteY11" fmla="*/ 42594 h 63500"/>
                          <a:gd name="connsiteX12" fmla="*/ 57943 w 2032936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32936" h="63500" fill="none" extrusionOk="0">
                            <a:moveTo>
                              <a:pt x="57943" y="0"/>
                            </a:moveTo>
                            <a:cubicBezTo>
                              <a:pt x="178136" y="-48686"/>
                              <a:pt x="398895" y="11634"/>
                              <a:pt x="498865" y="0"/>
                            </a:cubicBezTo>
                            <a:cubicBezTo>
                              <a:pt x="598835" y="-11634"/>
                              <a:pt x="822682" y="67"/>
                              <a:pt x="1016469" y="0"/>
                            </a:cubicBezTo>
                            <a:cubicBezTo>
                              <a:pt x="1210256" y="-67"/>
                              <a:pt x="1270855" y="2176"/>
                              <a:pt x="1476561" y="0"/>
                            </a:cubicBezTo>
                            <a:cubicBezTo>
                              <a:pt x="1682267" y="-2176"/>
                              <a:pt x="1735952" y="36826"/>
                              <a:pt x="1974994" y="0"/>
                            </a:cubicBezTo>
                            <a:cubicBezTo>
                              <a:pt x="1990163" y="15399"/>
                              <a:pt x="1999662" y="31320"/>
                              <a:pt x="2016703" y="42594"/>
                            </a:cubicBezTo>
                            <a:cubicBezTo>
                              <a:pt x="2025282" y="48547"/>
                              <a:pt x="2028030" y="60259"/>
                              <a:pt x="2032936" y="63500"/>
                            </a:cubicBezTo>
                            <a:cubicBezTo>
                              <a:pt x="1851949" y="121972"/>
                              <a:pt x="1778313" y="13559"/>
                              <a:pt x="1545031" y="63500"/>
                            </a:cubicBezTo>
                            <a:cubicBezTo>
                              <a:pt x="1311750" y="113441"/>
                              <a:pt x="1240182" y="54531"/>
                              <a:pt x="1016468" y="63500"/>
                            </a:cubicBezTo>
                            <a:cubicBezTo>
                              <a:pt x="792754" y="72469"/>
                              <a:pt x="668783" y="43673"/>
                              <a:pt x="528563" y="63500"/>
                            </a:cubicBezTo>
                            <a:cubicBezTo>
                              <a:pt x="388343" y="83327"/>
                              <a:pt x="143364" y="13680"/>
                              <a:pt x="0" y="63500"/>
                            </a:cubicBezTo>
                            <a:cubicBezTo>
                              <a:pt x="5271" y="52205"/>
                              <a:pt x="11458" y="53881"/>
                              <a:pt x="16233" y="42594"/>
                            </a:cubicBezTo>
                            <a:cubicBezTo>
                              <a:pt x="31639" y="25096"/>
                              <a:pt x="53450" y="14652"/>
                              <a:pt x="57943" y="0"/>
                            </a:cubicBezTo>
                            <a:close/>
                          </a:path>
                          <a:path w="2032936" h="63500" stroke="0" extrusionOk="0">
                            <a:moveTo>
                              <a:pt x="57943" y="0"/>
                            </a:moveTo>
                            <a:cubicBezTo>
                              <a:pt x="182841" y="-56736"/>
                              <a:pt x="353045" y="34941"/>
                              <a:pt x="575547" y="0"/>
                            </a:cubicBezTo>
                            <a:cubicBezTo>
                              <a:pt x="798049" y="-34941"/>
                              <a:pt x="868060" y="36519"/>
                              <a:pt x="1054810" y="0"/>
                            </a:cubicBezTo>
                            <a:cubicBezTo>
                              <a:pt x="1241560" y="-36519"/>
                              <a:pt x="1379890" y="18282"/>
                              <a:pt x="1553243" y="0"/>
                            </a:cubicBezTo>
                            <a:cubicBezTo>
                              <a:pt x="1726596" y="-18282"/>
                              <a:pt x="1799444" y="28054"/>
                              <a:pt x="1974994" y="0"/>
                            </a:cubicBezTo>
                            <a:cubicBezTo>
                              <a:pt x="1992122" y="12670"/>
                              <a:pt x="1996710" y="24000"/>
                              <a:pt x="2016703" y="42594"/>
                            </a:cubicBezTo>
                            <a:cubicBezTo>
                              <a:pt x="2023695" y="47304"/>
                              <a:pt x="2025946" y="58858"/>
                              <a:pt x="2032936" y="63500"/>
                            </a:cubicBezTo>
                            <a:cubicBezTo>
                              <a:pt x="1787519" y="120025"/>
                              <a:pt x="1648579" y="10175"/>
                              <a:pt x="1484043" y="63500"/>
                            </a:cubicBezTo>
                            <a:cubicBezTo>
                              <a:pt x="1319507" y="116825"/>
                              <a:pt x="1160548" y="8680"/>
                              <a:pt x="996139" y="63500"/>
                            </a:cubicBezTo>
                            <a:cubicBezTo>
                              <a:pt x="831730" y="118320"/>
                              <a:pt x="650018" y="45541"/>
                              <a:pt x="528563" y="63500"/>
                            </a:cubicBezTo>
                            <a:cubicBezTo>
                              <a:pt x="407108" y="81459"/>
                              <a:pt x="220294" y="19599"/>
                              <a:pt x="0" y="63500"/>
                            </a:cubicBezTo>
                            <a:cubicBezTo>
                              <a:pt x="6771" y="52021"/>
                              <a:pt x="12480" y="50874"/>
                              <a:pt x="16233" y="42594"/>
                            </a:cubicBezTo>
                            <a:cubicBezTo>
                              <a:pt x="24072" y="25237"/>
                              <a:pt x="49494" y="10980"/>
                              <a:pt x="5794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4" name="フリーフォーム: 図形 1503">
                <a:extLst>
                  <a:ext uri="{FF2B5EF4-FFF2-40B4-BE49-F238E27FC236}">
                    <a16:creationId xmlns:a16="http://schemas.microsoft.com/office/drawing/2014/main" id="{F0CC9721-A000-4660-B585-9B9CB357A5C9}"/>
                  </a:ext>
                </a:extLst>
              </p:cNvPr>
              <p:cNvSpPr/>
              <p:nvPr/>
            </p:nvSpPr>
            <p:spPr>
              <a:xfrm>
                <a:off x="2719590" y="6374535"/>
                <a:ext cx="2213464" cy="79374"/>
              </a:xfrm>
              <a:custGeom>
                <a:avLst/>
                <a:gdLst>
                  <a:gd name="connsiteX0" fmla="*/ 38213 w 2213464"/>
                  <a:gd name="connsiteY0" fmla="*/ 0 h 79374"/>
                  <a:gd name="connsiteX1" fmla="*/ 2175251 w 2213464"/>
                  <a:gd name="connsiteY1" fmla="*/ 0 h 79374"/>
                  <a:gd name="connsiteX2" fmla="*/ 2193120 w 2213464"/>
                  <a:gd name="connsiteY2" fmla="*/ 30288 h 79374"/>
                  <a:gd name="connsiteX3" fmla="*/ 2213464 w 2213464"/>
                  <a:gd name="connsiteY3" fmla="*/ 79374 h 79374"/>
                  <a:gd name="connsiteX4" fmla="*/ 0 w 2213464"/>
                  <a:gd name="connsiteY4" fmla="*/ 79374 h 79374"/>
                  <a:gd name="connsiteX5" fmla="*/ 20344 w 2213464"/>
                  <a:gd name="connsiteY5" fmla="*/ 30288 h 79374"/>
                  <a:gd name="connsiteX6" fmla="*/ 38213 w 2213464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3464" h="79374">
                    <a:moveTo>
                      <a:pt x="38213" y="0"/>
                    </a:moveTo>
                    <a:lnTo>
                      <a:pt x="2175251" y="0"/>
                    </a:lnTo>
                    <a:lnTo>
                      <a:pt x="2193120" y="30288"/>
                    </a:lnTo>
                    <a:lnTo>
                      <a:pt x="2213464" y="79374"/>
                    </a:lnTo>
                    <a:lnTo>
                      <a:pt x="0" y="79374"/>
                    </a:lnTo>
                    <a:lnTo>
                      <a:pt x="20344" y="30288"/>
                    </a:lnTo>
                    <a:lnTo>
                      <a:pt x="3821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71932749">
                      <a:custGeom>
                        <a:avLst/>
                        <a:gdLst>
                          <a:gd name="connsiteX0" fmla="*/ 38213 w 2213464"/>
                          <a:gd name="connsiteY0" fmla="*/ 0 h 79374"/>
                          <a:gd name="connsiteX1" fmla="*/ 593843 w 2213464"/>
                          <a:gd name="connsiteY1" fmla="*/ 0 h 79374"/>
                          <a:gd name="connsiteX2" fmla="*/ 1063991 w 2213464"/>
                          <a:gd name="connsiteY2" fmla="*/ 0 h 79374"/>
                          <a:gd name="connsiteX3" fmla="*/ 1598251 w 2213464"/>
                          <a:gd name="connsiteY3" fmla="*/ 0 h 79374"/>
                          <a:gd name="connsiteX4" fmla="*/ 2175251 w 2213464"/>
                          <a:gd name="connsiteY4" fmla="*/ 0 h 79374"/>
                          <a:gd name="connsiteX5" fmla="*/ 2193120 w 2213464"/>
                          <a:gd name="connsiteY5" fmla="*/ 30288 h 79374"/>
                          <a:gd name="connsiteX6" fmla="*/ 2213464 w 2213464"/>
                          <a:gd name="connsiteY6" fmla="*/ 79374 h 79374"/>
                          <a:gd name="connsiteX7" fmla="*/ 1660098 w 2213464"/>
                          <a:gd name="connsiteY7" fmla="*/ 79374 h 79374"/>
                          <a:gd name="connsiteX8" fmla="*/ 1173136 w 2213464"/>
                          <a:gd name="connsiteY8" fmla="*/ 79374 h 79374"/>
                          <a:gd name="connsiteX9" fmla="*/ 619770 w 2213464"/>
                          <a:gd name="connsiteY9" fmla="*/ 79374 h 79374"/>
                          <a:gd name="connsiteX10" fmla="*/ 0 w 2213464"/>
                          <a:gd name="connsiteY10" fmla="*/ 79374 h 79374"/>
                          <a:gd name="connsiteX11" fmla="*/ 20344 w 2213464"/>
                          <a:gd name="connsiteY11" fmla="*/ 30288 h 79374"/>
                          <a:gd name="connsiteX12" fmla="*/ 38213 w 2213464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3464" h="79374" fill="none" extrusionOk="0">
                            <a:moveTo>
                              <a:pt x="38213" y="0"/>
                            </a:moveTo>
                            <a:cubicBezTo>
                              <a:pt x="280400" y="-8647"/>
                              <a:pt x="400922" y="65892"/>
                              <a:pt x="593843" y="0"/>
                            </a:cubicBezTo>
                            <a:cubicBezTo>
                              <a:pt x="786764" y="-65892"/>
                              <a:pt x="942661" y="32263"/>
                              <a:pt x="1063991" y="0"/>
                            </a:cubicBezTo>
                            <a:cubicBezTo>
                              <a:pt x="1185321" y="-32263"/>
                              <a:pt x="1433557" y="22567"/>
                              <a:pt x="1598251" y="0"/>
                            </a:cubicBezTo>
                            <a:cubicBezTo>
                              <a:pt x="1762945" y="-22567"/>
                              <a:pt x="2005153" y="62610"/>
                              <a:pt x="2175251" y="0"/>
                            </a:cubicBezTo>
                            <a:cubicBezTo>
                              <a:pt x="2184854" y="9792"/>
                              <a:pt x="2184548" y="21994"/>
                              <a:pt x="2193120" y="30288"/>
                            </a:cubicBezTo>
                            <a:cubicBezTo>
                              <a:pt x="2200711" y="43543"/>
                              <a:pt x="2200123" y="62619"/>
                              <a:pt x="2213464" y="79374"/>
                            </a:cubicBezTo>
                            <a:cubicBezTo>
                              <a:pt x="2013390" y="85946"/>
                              <a:pt x="1786375" y="29674"/>
                              <a:pt x="1660098" y="79374"/>
                            </a:cubicBezTo>
                            <a:cubicBezTo>
                              <a:pt x="1533821" y="129074"/>
                              <a:pt x="1370080" y="25863"/>
                              <a:pt x="1173136" y="79374"/>
                            </a:cubicBezTo>
                            <a:cubicBezTo>
                              <a:pt x="976192" y="132885"/>
                              <a:pt x="880278" y="33880"/>
                              <a:pt x="619770" y="79374"/>
                            </a:cubicBezTo>
                            <a:cubicBezTo>
                              <a:pt x="359262" y="124868"/>
                              <a:pt x="173921" y="68833"/>
                              <a:pt x="0" y="79374"/>
                            </a:cubicBezTo>
                            <a:cubicBezTo>
                              <a:pt x="7797" y="57511"/>
                              <a:pt x="14291" y="54754"/>
                              <a:pt x="20344" y="30288"/>
                            </a:cubicBezTo>
                            <a:cubicBezTo>
                              <a:pt x="26741" y="13731"/>
                              <a:pt x="35794" y="10441"/>
                              <a:pt x="38213" y="0"/>
                            </a:cubicBezTo>
                            <a:close/>
                          </a:path>
                          <a:path w="2213464" h="79374" stroke="0" extrusionOk="0">
                            <a:moveTo>
                              <a:pt x="38213" y="0"/>
                            </a:moveTo>
                            <a:cubicBezTo>
                              <a:pt x="246312" y="-9369"/>
                              <a:pt x="362426" y="38463"/>
                              <a:pt x="551102" y="0"/>
                            </a:cubicBezTo>
                            <a:cubicBezTo>
                              <a:pt x="739778" y="-38463"/>
                              <a:pt x="923840" y="6025"/>
                              <a:pt x="1021250" y="0"/>
                            </a:cubicBezTo>
                            <a:cubicBezTo>
                              <a:pt x="1118660" y="-6025"/>
                              <a:pt x="1415635" y="35969"/>
                              <a:pt x="1576880" y="0"/>
                            </a:cubicBezTo>
                            <a:cubicBezTo>
                              <a:pt x="1738125" y="-35969"/>
                              <a:pt x="2047529" y="68391"/>
                              <a:pt x="2175251" y="0"/>
                            </a:cubicBezTo>
                            <a:cubicBezTo>
                              <a:pt x="2185178" y="13401"/>
                              <a:pt x="2182688" y="17377"/>
                              <a:pt x="2193120" y="30288"/>
                            </a:cubicBezTo>
                            <a:cubicBezTo>
                              <a:pt x="2205754" y="44920"/>
                              <a:pt x="2203034" y="61053"/>
                              <a:pt x="2213464" y="79374"/>
                            </a:cubicBezTo>
                            <a:cubicBezTo>
                              <a:pt x="2110606" y="83268"/>
                              <a:pt x="1895793" y="48395"/>
                              <a:pt x="1726502" y="79374"/>
                            </a:cubicBezTo>
                            <a:cubicBezTo>
                              <a:pt x="1557211" y="110353"/>
                              <a:pt x="1354600" y="72573"/>
                              <a:pt x="1239540" y="79374"/>
                            </a:cubicBezTo>
                            <a:cubicBezTo>
                              <a:pt x="1124480" y="86175"/>
                              <a:pt x="875317" y="27198"/>
                              <a:pt x="664039" y="79374"/>
                            </a:cubicBezTo>
                            <a:cubicBezTo>
                              <a:pt x="452761" y="131550"/>
                              <a:pt x="163701" y="52900"/>
                              <a:pt x="0" y="79374"/>
                            </a:cubicBezTo>
                            <a:cubicBezTo>
                              <a:pt x="2904" y="65639"/>
                              <a:pt x="15894" y="50025"/>
                              <a:pt x="20344" y="30288"/>
                            </a:cubicBezTo>
                            <a:cubicBezTo>
                              <a:pt x="24277" y="22418"/>
                              <a:pt x="32671" y="13370"/>
                              <a:pt x="3821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5" name="フリーフォーム: 図形 1504">
                <a:extLst>
                  <a:ext uri="{FF2B5EF4-FFF2-40B4-BE49-F238E27FC236}">
                    <a16:creationId xmlns:a16="http://schemas.microsoft.com/office/drawing/2014/main" id="{B941B78A-AF7B-469E-985B-EF0407C09A8F}"/>
                  </a:ext>
                </a:extLst>
              </p:cNvPr>
              <p:cNvSpPr/>
              <p:nvPr/>
            </p:nvSpPr>
            <p:spPr>
              <a:xfrm>
                <a:off x="2692496" y="6505683"/>
                <a:ext cx="2267652" cy="63500"/>
              </a:xfrm>
              <a:custGeom>
                <a:avLst/>
                <a:gdLst>
                  <a:gd name="connsiteX0" fmla="*/ 11234 w 2267652"/>
                  <a:gd name="connsiteY0" fmla="*/ 0 h 63500"/>
                  <a:gd name="connsiteX1" fmla="*/ 2256419 w 2267652"/>
                  <a:gd name="connsiteY1" fmla="*/ 0 h 63500"/>
                  <a:gd name="connsiteX2" fmla="*/ 2265482 w 2267652"/>
                  <a:gd name="connsiteY2" fmla="*/ 36843 h 63500"/>
                  <a:gd name="connsiteX3" fmla="*/ 2267652 w 2267652"/>
                  <a:gd name="connsiteY3" fmla="*/ 63500 h 63500"/>
                  <a:gd name="connsiteX4" fmla="*/ 0 w 2267652"/>
                  <a:gd name="connsiteY4" fmla="*/ 63500 h 63500"/>
                  <a:gd name="connsiteX5" fmla="*/ 2170 w 2267652"/>
                  <a:gd name="connsiteY5" fmla="*/ 36843 h 63500"/>
                  <a:gd name="connsiteX6" fmla="*/ 11234 w 226765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7652" h="63500">
                    <a:moveTo>
                      <a:pt x="11234" y="0"/>
                    </a:moveTo>
                    <a:lnTo>
                      <a:pt x="2256419" y="0"/>
                    </a:lnTo>
                    <a:lnTo>
                      <a:pt x="2265482" y="36843"/>
                    </a:lnTo>
                    <a:lnTo>
                      <a:pt x="2267652" y="63500"/>
                    </a:lnTo>
                    <a:lnTo>
                      <a:pt x="0" y="63500"/>
                    </a:lnTo>
                    <a:lnTo>
                      <a:pt x="2170" y="36843"/>
                    </a:lnTo>
                    <a:lnTo>
                      <a:pt x="11234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938477886">
                      <a:custGeom>
                        <a:avLst/>
                        <a:gdLst>
                          <a:gd name="connsiteX0" fmla="*/ 11234 w 2267652"/>
                          <a:gd name="connsiteY0" fmla="*/ 0 h 63500"/>
                          <a:gd name="connsiteX1" fmla="*/ 505175 w 2267652"/>
                          <a:gd name="connsiteY1" fmla="*/ 0 h 63500"/>
                          <a:gd name="connsiteX2" fmla="*/ 999115 w 2267652"/>
                          <a:gd name="connsiteY2" fmla="*/ 0 h 63500"/>
                          <a:gd name="connsiteX3" fmla="*/ 1582863 w 2267652"/>
                          <a:gd name="connsiteY3" fmla="*/ 0 h 63500"/>
                          <a:gd name="connsiteX4" fmla="*/ 2256419 w 2267652"/>
                          <a:gd name="connsiteY4" fmla="*/ 0 h 63500"/>
                          <a:gd name="connsiteX5" fmla="*/ 2265482 w 2267652"/>
                          <a:gd name="connsiteY5" fmla="*/ 36843 h 63500"/>
                          <a:gd name="connsiteX6" fmla="*/ 2267652 w 2267652"/>
                          <a:gd name="connsiteY6" fmla="*/ 63500 h 63500"/>
                          <a:gd name="connsiteX7" fmla="*/ 1700739 w 2267652"/>
                          <a:gd name="connsiteY7" fmla="*/ 63500 h 63500"/>
                          <a:gd name="connsiteX8" fmla="*/ 1088473 w 2267652"/>
                          <a:gd name="connsiteY8" fmla="*/ 63500 h 63500"/>
                          <a:gd name="connsiteX9" fmla="*/ 589590 w 2267652"/>
                          <a:gd name="connsiteY9" fmla="*/ 63500 h 63500"/>
                          <a:gd name="connsiteX10" fmla="*/ 0 w 2267652"/>
                          <a:gd name="connsiteY10" fmla="*/ 63500 h 63500"/>
                          <a:gd name="connsiteX11" fmla="*/ 2170 w 2267652"/>
                          <a:gd name="connsiteY11" fmla="*/ 36843 h 63500"/>
                          <a:gd name="connsiteX12" fmla="*/ 11234 w 226765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67652" h="63500" fill="none" extrusionOk="0">
                            <a:moveTo>
                              <a:pt x="11234" y="0"/>
                            </a:moveTo>
                            <a:cubicBezTo>
                              <a:pt x="234851" y="-7343"/>
                              <a:pt x="394028" y="46179"/>
                              <a:pt x="505175" y="0"/>
                            </a:cubicBezTo>
                            <a:cubicBezTo>
                              <a:pt x="616322" y="-46179"/>
                              <a:pt x="856187" y="15388"/>
                              <a:pt x="999115" y="0"/>
                            </a:cubicBezTo>
                            <a:cubicBezTo>
                              <a:pt x="1142043" y="-15388"/>
                              <a:pt x="1343382" y="54808"/>
                              <a:pt x="1582863" y="0"/>
                            </a:cubicBezTo>
                            <a:cubicBezTo>
                              <a:pt x="1822344" y="-54808"/>
                              <a:pt x="2029674" y="71434"/>
                              <a:pt x="2256419" y="0"/>
                            </a:cubicBezTo>
                            <a:cubicBezTo>
                              <a:pt x="2261802" y="8028"/>
                              <a:pt x="2261822" y="29691"/>
                              <a:pt x="2265482" y="36843"/>
                            </a:cubicBezTo>
                            <a:cubicBezTo>
                              <a:pt x="2269384" y="48232"/>
                              <a:pt x="2264660" y="50605"/>
                              <a:pt x="2267652" y="63500"/>
                            </a:cubicBezTo>
                            <a:cubicBezTo>
                              <a:pt x="2038484" y="99443"/>
                              <a:pt x="1897728" y="544"/>
                              <a:pt x="1700739" y="63500"/>
                            </a:cubicBezTo>
                            <a:cubicBezTo>
                              <a:pt x="1503750" y="126456"/>
                              <a:pt x="1391730" y="-9064"/>
                              <a:pt x="1088473" y="63500"/>
                            </a:cubicBezTo>
                            <a:cubicBezTo>
                              <a:pt x="785216" y="136064"/>
                              <a:pt x="695366" y="6464"/>
                              <a:pt x="589590" y="63500"/>
                            </a:cubicBezTo>
                            <a:cubicBezTo>
                              <a:pt x="483814" y="120536"/>
                              <a:pt x="283691" y="53590"/>
                              <a:pt x="0" y="63500"/>
                            </a:cubicBezTo>
                            <a:cubicBezTo>
                              <a:pt x="-2471" y="56410"/>
                              <a:pt x="4187" y="44225"/>
                              <a:pt x="2170" y="36843"/>
                            </a:cubicBezTo>
                            <a:cubicBezTo>
                              <a:pt x="1848" y="23200"/>
                              <a:pt x="8699" y="15795"/>
                              <a:pt x="11234" y="0"/>
                            </a:cubicBezTo>
                            <a:close/>
                          </a:path>
                          <a:path w="2267652" h="63500" stroke="0" extrusionOk="0">
                            <a:moveTo>
                              <a:pt x="11234" y="0"/>
                            </a:moveTo>
                            <a:cubicBezTo>
                              <a:pt x="241934" y="-23328"/>
                              <a:pt x="469323" y="46427"/>
                              <a:pt x="617434" y="0"/>
                            </a:cubicBezTo>
                            <a:cubicBezTo>
                              <a:pt x="765545" y="-46427"/>
                              <a:pt x="1045465" y="3114"/>
                              <a:pt x="1223634" y="0"/>
                            </a:cubicBezTo>
                            <a:cubicBezTo>
                              <a:pt x="1401803" y="-3114"/>
                              <a:pt x="1618523" y="22135"/>
                              <a:pt x="1717575" y="0"/>
                            </a:cubicBezTo>
                            <a:cubicBezTo>
                              <a:pt x="1816627" y="-22135"/>
                              <a:pt x="2107605" y="58940"/>
                              <a:pt x="2256419" y="0"/>
                            </a:cubicBezTo>
                            <a:cubicBezTo>
                              <a:pt x="2261838" y="10498"/>
                              <a:pt x="2259656" y="24497"/>
                              <a:pt x="2265482" y="36843"/>
                            </a:cubicBezTo>
                            <a:cubicBezTo>
                              <a:pt x="2268163" y="44393"/>
                              <a:pt x="2266030" y="53855"/>
                              <a:pt x="2267652" y="63500"/>
                            </a:cubicBezTo>
                            <a:cubicBezTo>
                              <a:pt x="2014893" y="69328"/>
                              <a:pt x="1953438" y="24804"/>
                              <a:pt x="1723416" y="63500"/>
                            </a:cubicBezTo>
                            <a:cubicBezTo>
                              <a:pt x="1493394" y="102196"/>
                              <a:pt x="1362389" y="53276"/>
                              <a:pt x="1179179" y="63500"/>
                            </a:cubicBezTo>
                            <a:cubicBezTo>
                              <a:pt x="995969" y="73724"/>
                              <a:pt x="772627" y="40249"/>
                              <a:pt x="657619" y="63500"/>
                            </a:cubicBezTo>
                            <a:cubicBezTo>
                              <a:pt x="542611" y="86751"/>
                              <a:pt x="286567" y="15436"/>
                              <a:pt x="0" y="63500"/>
                            </a:cubicBezTo>
                            <a:cubicBezTo>
                              <a:pt x="-1778" y="50859"/>
                              <a:pt x="3628" y="46444"/>
                              <a:pt x="2170" y="36843"/>
                            </a:cubicBezTo>
                            <a:cubicBezTo>
                              <a:pt x="3488" y="22517"/>
                              <a:pt x="10913" y="17799"/>
                              <a:pt x="11234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6" name="フリーフォーム: 図形 1505">
                <a:extLst>
                  <a:ext uri="{FF2B5EF4-FFF2-40B4-BE49-F238E27FC236}">
                    <a16:creationId xmlns:a16="http://schemas.microsoft.com/office/drawing/2014/main" id="{7AB63059-3222-4CFD-98C2-F40D6A858022}"/>
                  </a:ext>
                </a:extLst>
              </p:cNvPr>
              <p:cNvSpPr/>
              <p:nvPr/>
            </p:nvSpPr>
            <p:spPr>
              <a:xfrm>
                <a:off x="2690631" y="6637264"/>
                <a:ext cx="2271382" cy="79374"/>
              </a:xfrm>
              <a:custGeom>
                <a:avLst/>
                <a:gdLst>
                  <a:gd name="connsiteX0" fmla="*/ 0 w 2271382"/>
                  <a:gd name="connsiteY0" fmla="*/ 0 h 79374"/>
                  <a:gd name="connsiteX1" fmla="*/ 2271382 w 2271382"/>
                  <a:gd name="connsiteY1" fmla="*/ 0 h 79374"/>
                  <a:gd name="connsiteX2" fmla="*/ 2267347 w 2271382"/>
                  <a:gd name="connsiteY2" fmla="*/ 49572 h 79374"/>
                  <a:gd name="connsiteX3" fmla="*/ 2260016 w 2271382"/>
                  <a:gd name="connsiteY3" fmla="*/ 79374 h 79374"/>
                  <a:gd name="connsiteX4" fmla="*/ 11367 w 2271382"/>
                  <a:gd name="connsiteY4" fmla="*/ 79374 h 79374"/>
                  <a:gd name="connsiteX5" fmla="*/ 4035 w 2271382"/>
                  <a:gd name="connsiteY5" fmla="*/ 49572 h 79374"/>
                  <a:gd name="connsiteX6" fmla="*/ 0 w 2271382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1382" h="79374">
                    <a:moveTo>
                      <a:pt x="0" y="0"/>
                    </a:moveTo>
                    <a:lnTo>
                      <a:pt x="2271382" y="0"/>
                    </a:lnTo>
                    <a:lnTo>
                      <a:pt x="2267347" y="49572"/>
                    </a:lnTo>
                    <a:lnTo>
                      <a:pt x="2260016" y="79374"/>
                    </a:lnTo>
                    <a:lnTo>
                      <a:pt x="11367" y="79374"/>
                    </a:lnTo>
                    <a:lnTo>
                      <a:pt x="4035" y="4957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39604335">
                      <a:custGeom>
                        <a:avLst/>
                        <a:gdLst>
                          <a:gd name="connsiteX0" fmla="*/ 0 w 2271382"/>
                          <a:gd name="connsiteY0" fmla="*/ 0 h 79374"/>
                          <a:gd name="connsiteX1" fmla="*/ 590559 w 2271382"/>
                          <a:gd name="connsiteY1" fmla="*/ 0 h 79374"/>
                          <a:gd name="connsiteX2" fmla="*/ 1112977 w 2271382"/>
                          <a:gd name="connsiteY2" fmla="*/ 0 h 79374"/>
                          <a:gd name="connsiteX3" fmla="*/ 1658109 w 2271382"/>
                          <a:gd name="connsiteY3" fmla="*/ 0 h 79374"/>
                          <a:gd name="connsiteX4" fmla="*/ 2271382 w 2271382"/>
                          <a:gd name="connsiteY4" fmla="*/ 0 h 79374"/>
                          <a:gd name="connsiteX5" fmla="*/ 2267347 w 2271382"/>
                          <a:gd name="connsiteY5" fmla="*/ 49572 h 79374"/>
                          <a:gd name="connsiteX6" fmla="*/ 2260016 w 2271382"/>
                          <a:gd name="connsiteY6" fmla="*/ 79374 h 79374"/>
                          <a:gd name="connsiteX7" fmla="*/ 1697854 w 2271382"/>
                          <a:gd name="connsiteY7" fmla="*/ 79374 h 79374"/>
                          <a:gd name="connsiteX8" fmla="*/ 1180664 w 2271382"/>
                          <a:gd name="connsiteY8" fmla="*/ 79374 h 79374"/>
                          <a:gd name="connsiteX9" fmla="*/ 596016 w 2271382"/>
                          <a:gd name="connsiteY9" fmla="*/ 79374 h 79374"/>
                          <a:gd name="connsiteX10" fmla="*/ 11367 w 2271382"/>
                          <a:gd name="connsiteY10" fmla="*/ 79374 h 79374"/>
                          <a:gd name="connsiteX11" fmla="*/ 4035 w 2271382"/>
                          <a:gd name="connsiteY11" fmla="*/ 49572 h 79374"/>
                          <a:gd name="connsiteX12" fmla="*/ 0 w 2271382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71382" h="79374" fill="none" extrusionOk="0">
                            <a:moveTo>
                              <a:pt x="0" y="0"/>
                            </a:moveTo>
                            <a:cubicBezTo>
                              <a:pt x="259902" y="-17471"/>
                              <a:pt x="464515" y="65768"/>
                              <a:pt x="590559" y="0"/>
                            </a:cubicBezTo>
                            <a:cubicBezTo>
                              <a:pt x="716603" y="-65768"/>
                              <a:pt x="948269" y="33697"/>
                              <a:pt x="1112977" y="0"/>
                            </a:cubicBezTo>
                            <a:cubicBezTo>
                              <a:pt x="1277685" y="-33697"/>
                              <a:pt x="1460908" y="12820"/>
                              <a:pt x="1658109" y="0"/>
                            </a:cubicBezTo>
                            <a:cubicBezTo>
                              <a:pt x="1855310" y="-12820"/>
                              <a:pt x="2137059" y="48859"/>
                              <a:pt x="2271382" y="0"/>
                            </a:cubicBezTo>
                            <a:cubicBezTo>
                              <a:pt x="2272084" y="22018"/>
                              <a:pt x="2262672" y="34428"/>
                              <a:pt x="2267347" y="49572"/>
                            </a:cubicBezTo>
                            <a:cubicBezTo>
                              <a:pt x="2266939" y="59100"/>
                              <a:pt x="2260338" y="63899"/>
                              <a:pt x="2260016" y="79374"/>
                            </a:cubicBezTo>
                            <a:cubicBezTo>
                              <a:pt x="2111596" y="103935"/>
                              <a:pt x="1839847" y="51170"/>
                              <a:pt x="1697854" y="79374"/>
                            </a:cubicBezTo>
                            <a:cubicBezTo>
                              <a:pt x="1555861" y="107578"/>
                              <a:pt x="1434183" y="24984"/>
                              <a:pt x="1180664" y="79374"/>
                            </a:cubicBezTo>
                            <a:cubicBezTo>
                              <a:pt x="927145" y="133764"/>
                              <a:pt x="795355" y="26963"/>
                              <a:pt x="596016" y="79374"/>
                            </a:cubicBezTo>
                            <a:cubicBezTo>
                              <a:pt x="396677" y="131785"/>
                              <a:pt x="259675" y="61175"/>
                              <a:pt x="11367" y="79374"/>
                            </a:cubicBezTo>
                            <a:cubicBezTo>
                              <a:pt x="6274" y="68480"/>
                              <a:pt x="8631" y="64191"/>
                              <a:pt x="4035" y="49572"/>
                            </a:cubicBezTo>
                            <a:cubicBezTo>
                              <a:pt x="-939" y="34731"/>
                              <a:pt x="3867" y="20589"/>
                              <a:pt x="0" y="0"/>
                            </a:cubicBezTo>
                            <a:close/>
                          </a:path>
                          <a:path w="2271382" h="79374" stroke="0" extrusionOk="0">
                            <a:moveTo>
                              <a:pt x="0" y="0"/>
                            </a:moveTo>
                            <a:cubicBezTo>
                              <a:pt x="140424" y="-17300"/>
                              <a:pt x="484583" y="8927"/>
                              <a:pt x="613273" y="0"/>
                            </a:cubicBezTo>
                            <a:cubicBezTo>
                              <a:pt x="741963" y="-8927"/>
                              <a:pt x="935206" y="7429"/>
                              <a:pt x="1158405" y="0"/>
                            </a:cubicBezTo>
                            <a:cubicBezTo>
                              <a:pt x="1381604" y="-7429"/>
                              <a:pt x="1455562" y="55572"/>
                              <a:pt x="1703537" y="0"/>
                            </a:cubicBezTo>
                            <a:cubicBezTo>
                              <a:pt x="1951512" y="-55572"/>
                              <a:pt x="2042983" y="61035"/>
                              <a:pt x="2271382" y="0"/>
                            </a:cubicBezTo>
                            <a:cubicBezTo>
                              <a:pt x="2272920" y="14324"/>
                              <a:pt x="2268367" y="31510"/>
                              <a:pt x="2267347" y="49572"/>
                            </a:cubicBezTo>
                            <a:cubicBezTo>
                              <a:pt x="2266374" y="56334"/>
                              <a:pt x="2259757" y="70958"/>
                              <a:pt x="2260016" y="79374"/>
                            </a:cubicBezTo>
                            <a:cubicBezTo>
                              <a:pt x="2050179" y="110762"/>
                              <a:pt x="1904911" y="22864"/>
                              <a:pt x="1697854" y="79374"/>
                            </a:cubicBezTo>
                            <a:cubicBezTo>
                              <a:pt x="1490797" y="135884"/>
                              <a:pt x="1280607" y="30586"/>
                              <a:pt x="1158178" y="79374"/>
                            </a:cubicBezTo>
                            <a:cubicBezTo>
                              <a:pt x="1035749" y="128162"/>
                              <a:pt x="720951" y="63018"/>
                              <a:pt x="573529" y="79374"/>
                            </a:cubicBezTo>
                            <a:cubicBezTo>
                              <a:pt x="426107" y="95730"/>
                              <a:pt x="258147" y="56412"/>
                              <a:pt x="11367" y="79374"/>
                            </a:cubicBezTo>
                            <a:cubicBezTo>
                              <a:pt x="8309" y="71868"/>
                              <a:pt x="9250" y="59517"/>
                              <a:pt x="4035" y="49572"/>
                            </a:cubicBezTo>
                            <a:cubicBezTo>
                              <a:pt x="-56" y="30111"/>
                              <a:pt x="5095" y="2078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7" name="フリーフォーム: 図形 1506">
                <a:extLst>
                  <a:ext uri="{FF2B5EF4-FFF2-40B4-BE49-F238E27FC236}">
                    <a16:creationId xmlns:a16="http://schemas.microsoft.com/office/drawing/2014/main" id="{7D4A1DAE-D66B-41FB-BC12-62A9F90B0D3E}"/>
                  </a:ext>
                </a:extLst>
              </p:cNvPr>
              <p:cNvSpPr/>
              <p:nvPr/>
            </p:nvSpPr>
            <p:spPr>
              <a:xfrm>
                <a:off x="2717601" y="6770653"/>
                <a:ext cx="2217442" cy="63500"/>
              </a:xfrm>
              <a:custGeom>
                <a:avLst/>
                <a:gdLst>
                  <a:gd name="connsiteX0" fmla="*/ 0 w 2217442"/>
                  <a:gd name="connsiteY0" fmla="*/ 0 h 63500"/>
                  <a:gd name="connsiteX1" fmla="*/ 2217442 w 2217442"/>
                  <a:gd name="connsiteY1" fmla="*/ 0 h 63500"/>
                  <a:gd name="connsiteX2" fmla="*/ 2195109 w 2217442"/>
                  <a:gd name="connsiteY2" fmla="*/ 53886 h 63500"/>
                  <a:gd name="connsiteX3" fmla="*/ 2189437 w 2217442"/>
                  <a:gd name="connsiteY3" fmla="*/ 63500 h 63500"/>
                  <a:gd name="connsiteX4" fmla="*/ 28005 w 2217442"/>
                  <a:gd name="connsiteY4" fmla="*/ 63500 h 63500"/>
                  <a:gd name="connsiteX5" fmla="*/ 22333 w 2217442"/>
                  <a:gd name="connsiteY5" fmla="*/ 53886 h 63500"/>
                  <a:gd name="connsiteX6" fmla="*/ 0 w 2217442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7442" h="63500">
                    <a:moveTo>
                      <a:pt x="0" y="0"/>
                    </a:moveTo>
                    <a:lnTo>
                      <a:pt x="2217442" y="0"/>
                    </a:lnTo>
                    <a:lnTo>
                      <a:pt x="2195109" y="53886"/>
                    </a:lnTo>
                    <a:lnTo>
                      <a:pt x="2189437" y="63500"/>
                    </a:lnTo>
                    <a:lnTo>
                      <a:pt x="28005" y="63500"/>
                    </a:lnTo>
                    <a:lnTo>
                      <a:pt x="22333" y="5388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24826236">
                      <a:custGeom>
                        <a:avLst/>
                        <a:gdLst>
                          <a:gd name="connsiteX0" fmla="*/ 0 w 2217442"/>
                          <a:gd name="connsiteY0" fmla="*/ 0 h 63500"/>
                          <a:gd name="connsiteX1" fmla="*/ 576535 w 2217442"/>
                          <a:gd name="connsiteY1" fmla="*/ 0 h 63500"/>
                          <a:gd name="connsiteX2" fmla="*/ 1175244 w 2217442"/>
                          <a:gd name="connsiteY2" fmla="*/ 0 h 63500"/>
                          <a:gd name="connsiteX3" fmla="*/ 1685256 w 2217442"/>
                          <a:gd name="connsiteY3" fmla="*/ 0 h 63500"/>
                          <a:gd name="connsiteX4" fmla="*/ 2217442 w 2217442"/>
                          <a:gd name="connsiteY4" fmla="*/ 0 h 63500"/>
                          <a:gd name="connsiteX5" fmla="*/ 2195109 w 2217442"/>
                          <a:gd name="connsiteY5" fmla="*/ 53886 h 63500"/>
                          <a:gd name="connsiteX6" fmla="*/ 2189437 w 2217442"/>
                          <a:gd name="connsiteY6" fmla="*/ 63500 h 63500"/>
                          <a:gd name="connsiteX7" fmla="*/ 1605850 w 2217442"/>
                          <a:gd name="connsiteY7" fmla="*/ 63500 h 63500"/>
                          <a:gd name="connsiteX8" fmla="*/ 1043878 w 2217442"/>
                          <a:gd name="connsiteY8" fmla="*/ 63500 h 63500"/>
                          <a:gd name="connsiteX9" fmla="*/ 568363 w 2217442"/>
                          <a:gd name="connsiteY9" fmla="*/ 63500 h 63500"/>
                          <a:gd name="connsiteX10" fmla="*/ 28005 w 2217442"/>
                          <a:gd name="connsiteY10" fmla="*/ 63500 h 63500"/>
                          <a:gd name="connsiteX11" fmla="*/ 22333 w 2217442"/>
                          <a:gd name="connsiteY11" fmla="*/ 53886 h 63500"/>
                          <a:gd name="connsiteX12" fmla="*/ 0 w 2217442"/>
                          <a:gd name="connsiteY12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7442" h="63500" fill="none" extrusionOk="0">
                            <a:moveTo>
                              <a:pt x="0" y="0"/>
                            </a:moveTo>
                            <a:cubicBezTo>
                              <a:pt x="154026" y="-41082"/>
                              <a:pt x="332143" y="30173"/>
                              <a:pt x="576535" y="0"/>
                            </a:cubicBezTo>
                            <a:cubicBezTo>
                              <a:pt x="820928" y="-30173"/>
                              <a:pt x="878330" y="55411"/>
                              <a:pt x="1175244" y="0"/>
                            </a:cubicBezTo>
                            <a:cubicBezTo>
                              <a:pt x="1472158" y="-55411"/>
                              <a:pt x="1546527" y="32868"/>
                              <a:pt x="1685256" y="0"/>
                            </a:cubicBezTo>
                            <a:cubicBezTo>
                              <a:pt x="1823985" y="-32868"/>
                              <a:pt x="2053717" y="42691"/>
                              <a:pt x="2217442" y="0"/>
                            </a:cubicBezTo>
                            <a:cubicBezTo>
                              <a:pt x="2214678" y="15868"/>
                              <a:pt x="2201518" y="33865"/>
                              <a:pt x="2195109" y="53886"/>
                            </a:cubicBezTo>
                            <a:cubicBezTo>
                              <a:pt x="2193862" y="56573"/>
                              <a:pt x="2191048" y="58590"/>
                              <a:pt x="2189437" y="63500"/>
                            </a:cubicBezTo>
                            <a:cubicBezTo>
                              <a:pt x="1966712" y="84244"/>
                              <a:pt x="1743356" y="43908"/>
                              <a:pt x="1605850" y="63500"/>
                            </a:cubicBezTo>
                            <a:cubicBezTo>
                              <a:pt x="1468344" y="83092"/>
                              <a:pt x="1321084" y="13977"/>
                              <a:pt x="1043878" y="63500"/>
                            </a:cubicBezTo>
                            <a:cubicBezTo>
                              <a:pt x="766672" y="113023"/>
                              <a:pt x="801033" y="32466"/>
                              <a:pt x="568363" y="63500"/>
                            </a:cubicBezTo>
                            <a:cubicBezTo>
                              <a:pt x="335694" y="94534"/>
                              <a:pt x="209836" y="43522"/>
                              <a:pt x="28005" y="63500"/>
                            </a:cubicBezTo>
                            <a:cubicBezTo>
                              <a:pt x="25006" y="59787"/>
                              <a:pt x="24715" y="57461"/>
                              <a:pt x="22333" y="53886"/>
                            </a:cubicBezTo>
                            <a:cubicBezTo>
                              <a:pt x="12749" y="33774"/>
                              <a:pt x="14790" y="21536"/>
                              <a:pt x="0" y="0"/>
                            </a:cubicBezTo>
                            <a:close/>
                          </a:path>
                          <a:path w="2217442" h="63500" stroke="0" extrusionOk="0">
                            <a:moveTo>
                              <a:pt x="0" y="0"/>
                            </a:moveTo>
                            <a:cubicBezTo>
                              <a:pt x="195879" y="-14549"/>
                              <a:pt x="311444" y="51204"/>
                              <a:pt x="510012" y="0"/>
                            </a:cubicBezTo>
                            <a:cubicBezTo>
                              <a:pt x="708580" y="-51204"/>
                              <a:pt x="869527" y="19312"/>
                              <a:pt x="1108721" y="0"/>
                            </a:cubicBezTo>
                            <a:cubicBezTo>
                              <a:pt x="1347915" y="-19312"/>
                              <a:pt x="1381877" y="4639"/>
                              <a:pt x="1596558" y="0"/>
                            </a:cubicBezTo>
                            <a:cubicBezTo>
                              <a:pt x="1811239" y="-4639"/>
                              <a:pt x="1909927" y="29866"/>
                              <a:pt x="2217442" y="0"/>
                            </a:cubicBezTo>
                            <a:cubicBezTo>
                              <a:pt x="2210541" y="19815"/>
                              <a:pt x="2202503" y="35390"/>
                              <a:pt x="2195109" y="53886"/>
                            </a:cubicBezTo>
                            <a:cubicBezTo>
                              <a:pt x="2194092" y="56856"/>
                              <a:pt x="2190349" y="59811"/>
                              <a:pt x="2189437" y="63500"/>
                            </a:cubicBezTo>
                            <a:cubicBezTo>
                              <a:pt x="2052552" y="73727"/>
                              <a:pt x="1921098" y="54485"/>
                              <a:pt x="1692308" y="63500"/>
                            </a:cubicBezTo>
                            <a:cubicBezTo>
                              <a:pt x="1463518" y="72515"/>
                              <a:pt x="1388849" y="49195"/>
                              <a:pt x="1151950" y="63500"/>
                            </a:cubicBezTo>
                            <a:cubicBezTo>
                              <a:pt x="915051" y="77805"/>
                              <a:pt x="731006" y="25331"/>
                              <a:pt x="568363" y="63500"/>
                            </a:cubicBezTo>
                            <a:cubicBezTo>
                              <a:pt x="405720" y="101669"/>
                              <a:pt x="275052" y="53975"/>
                              <a:pt x="28005" y="63500"/>
                            </a:cubicBezTo>
                            <a:cubicBezTo>
                              <a:pt x="24754" y="59986"/>
                              <a:pt x="25666" y="58001"/>
                              <a:pt x="22333" y="53886"/>
                            </a:cubicBezTo>
                            <a:cubicBezTo>
                              <a:pt x="13918" y="37383"/>
                              <a:pt x="8117" y="11012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8" name="フリーフォーム: 図形 1507">
                <a:extLst>
                  <a:ext uri="{FF2B5EF4-FFF2-40B4-BE49-F238E27FC236}">
                    <a16:creationId xmlns:a16="http://schemas.microsoft.com/office/drawing/2014/main" id="{6B8AA174-4D90-4DD0-BDF5-75B9165209EC}"/>
                  </a:ext>
                </a:extLst>
              </p:cNvPr>
              <p:cNvSpPr/>
              <p:nvPr/>
            </p:nvSpPr>
            <p:spPr>
              <a:xfrm>
                <a:off x="2796827" y="6913382"/>
                <a:ext cx="2058993" cy="79374"/>
              </a:xfrm>
              <a:custGeom>
                <a:avLst/>
                <a:gdLst>
                  <a:gd name="connsiteX0" fmla="*/ 0 w 2058993"/>
                  <a:gd name="connsiteY0" fmla="*/ 0 h 79374"/>
                  <a:gd name="connsiteX1" fmla="*/ 2058993 w 2058993"/>
                  <a:gd name="connsiteY1" fmla="*/ 0 h 79374"/>
                  <a:gd name="connsiteX2" fmla="*/ 2029731 w 2058993"/>
                  <a:gd name="connsiteY2" fmla="*/ 37685 h 79374"/>
                  <a:gd name="connsiteX3" fmla="*/ 1988908 w 2058993"/>
                  <a:gd name="connsiteY3" fmla="*/ 79374 h 79374"/>
                  <a:gd name="connsiteX4" fmla="*/ 70085 w 2058993"/>
                  <a:gd name="connsiteY4" fmla="*/ 79374 h 79374"/>
                  <a:gd name="connsiteX5" fmla="*/ 29261 w 2058993"/>
                  <a:gd name="connsiteY5" fmla="*/ 37685 h 79374"/>
                  <a:gd name="connsiteX6" fmla="*/ 0 w 2058993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8993" h="79374">
                    <a:moveTo>
                      <a:pt x="0" y="0"/>
                    </a:moveTo>
                    <a:lnTo>
                      <a:pt x="2058993" y="0"/>
                    </a:lnTo>
                    <a:lnTo>
                      <a:pt x="2029731" y="37685"/>
                    </a:lnTo>
                    <a:lnTo>
                      <a:pt x="1988908" y="79374"/>
                    </a:lnTo>
                    <a:lnTo>
                      <a:pt x="70085" y="79374"/>
                    </a:lnTo>
                    <a:lnTo>
                      <a:pt x="29261" y="37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454741507">
                      <a:custGeom>
                        <a:avLst/>
                        <a:gdLst>
                          <a:gd name="connsiteX0" fmla="*/ 0 w 2058993"/>
                          <a:gd name="connsiteY0" fmla="*/ 0 h 79374"/>
                          <a:gd name="connsiteX1" fmla="*/ 514748 w 2058993"/>
                          <a:gd name="connsiteY1" fmla="*/ 0 h 79374"/>
                          <a:gd name="connsiteX2" fmla="*/ 1070676 w 2058993"/>
                          <a:gd name="connsiteY2" fmla="*/ 0 h 79374"/>
                          <a:gd name="connsiteX3" fmla="*/ 1523655 w 2058993"/>
                          <a:gd name="connsiteY3" fmla="*/ 0 h 79374"/>
                          <a:gd name="connsiteX4" fmla="*/ 2058993 w 2058993"/>
                          <a:gd name="connsiteY4" fmla="*/ 0 h 79374"/>
                          <a:gd name="connsiteX5" fmla="*/ 2029731 w 2058993"/>
                          <a:gd name="connsiteY5" fmla="*/ 37685 h 79374"/>
                          <a:gd name="connsiteX6" fmla="*/ 1988908 w 2058993"/>
                          <a:gd name="connsiteY6" fmla="*/ 79374 h 79374"/>
                          <a:gd name="connsiteX7" fmla="*/ 1547579 w 2058993"/>
                          <a:gd name="connsiteY7" fmla="*/ 79374 h 79374"/>
                          <a:gd name="connsiteX8" fmla="*/ 1048685 w 2058993"/>
                          <a:gd name="connsiteY8" fmla="*/ 79374 h 79374"/>
                          <a:gd name="connsiteX9" fmla="*/ 588167 w 2058993"/>
                          <a:gd name="connsiteY9" fmla="*/ 79374 h 79374"/>
                          <a:gd name="connsiteX10" fmla="*/ 70085 w 2058993"/>
                          <a:gd name="connsiteY10" fmla="*/ 79374 h 79374"/>
                          <a:gd name="connsiteX11" fmla="*/ 29261 w 2058993"/>
                          <a:gd name="connsiteY11" fmla="*/ 37685 h 79374"/>
                          <a:gd name="connsiteX12" fmla="*/ 0 w 2058993"/>
                          <a:gd name="connsiteY12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058993" h="79374" fill="none" extrusionOk="0">
                            <a:moveTo>
                              <a:pt x="0" y="0"/>
                            </a:moveTo>
                            <a:cubicBezTo>
                              <a:pt x="163209" y="-8078"/>
                              <a:pt x="309291" y="39217"/>
                              <a:pt x="514748" y="0"/>
                            </a:cubicBezTo>
                            <a:cubicBezTo>
                              <a:pt x="720205" y="-39217"/>
                              <a:pt x="886524" y="43898"/>
                              <a:pt x="1070676" y="0"/>
                            </a:cubicBezTo>
                            <a:cubicBezTo>
                              <a:pt x="1254828" y="-43898"/>
                              <a:pt x="1314492" y="34255"/>
                              <a:pt x="1523655" y="0"/>
                            </a:cubicBezTo>
                            <a:cubicBezTo>
                              <a:pt x="1732818" y="-34255"/>
                              <a:pt x="1803500" y="9726"/>
                              <a:pt x="2058993" y="0"/>
                            </a:cubicBezTo>
                            <a:cubicBezTo>
                              <a:pt x="2053195" y="8493"/>
                              <a:pt x="2038721" y="19518"/>
                              <a:pt x="2029731" y="37685"/>
                            </a:cubicBezTo>
                            <a:cubicBezTo>
                              <a:pt x="2023334" y="49751"/>
                              <a:pt x="2000361" y="66166"/>
                              <a:pt x="1988908" y="79374"/>
                            </a:cubicBezTo>
                            <a:cubicBezTo>
                              <a:pt x="1824650" y="94485"/>
                              <a:pt x="1667647" y="43852"/>
                              <a:pt x="1547579" y="79374"/>
                            </a:cubicBezTo>
                            <a:cubicBezTo>
                              <a:pt x="1427511" y="114896"/>
                              <a:pt x="1210422" y="25763"/>
                              <a:pt x="1048685" y="79374"/>
                            </a:cubicBezTo>
                            <a:cubicBezTo>
                              <a:pt x="886948" y="132985"/>
                              <a:pt x="787546" y="59809"/>
                              <a:pt x="588167" y="79374"/>
                            </a:cubicBezTo>
                            <a:cubicBezTo>
                              <a:pt x="388788" y="98939"/>
                              <a:pt x="272261" y="63380"/>
                              <a:pt x="70085" y="79374"/>
                            </a:cubicBezTo>
                            <a:cubicBezTo>
                              <a:pt x="48207" y="66220"/>
                              <a:pt x="40212" y="45467"/>
                              <a:pt x="29261" y="37685"/>
                            </a:cubicBezTo>
                            <a:cubicBezTo>
                              <a:pt x="12395" y="23234"/>
                              <a:pt x="12004" y="12524"/>
                              <a:pt x="0" y="0"/>
                            </a:cubicBezTo>
                            <a:close/>
                          </a:path>
                          <a:path w="2058993" h="79374" stroke="0" extrusionOk="0">
                            <a:moveTo>
                              <a:pt x="0" y="0"/>
                            </a:moveTo>
                            <a:cubicBezTo>
                              <a:pt x="223003" y="-57544"/>
                              <a:pt x="392051" y="54603"/>
                              <a:pt x="535338" y="0"/>
                            </a:cubicBezTo>
                            <a:cubicBezTo>
                              <a:pt x="678625" y="-54603"/>
                              <a:pt x="899168" y="10978"/>
                              <a:pt x="1008907" y="0"/>
                            </a:cubicBezTo>
                            <a:cubicBezTo>
                              <a:pt x="1118646" y="-10978"/>
                              <a:pt x="1372701" y="54577"/>
                              <a:pt x="1482475" y="0"/>
                            </a:cubicBezTo>
                            <a:cubicBezTo>
                              <a:pt x="1592249" y="-54577"/>
                              <a:pt x="1835272" y="2963"/>
                              <a:pt x="2058993" y="0"/>
                            </a:cubicBezTo>
                            <a:cubicBezTo>
                              <a:pt x="2056095" y="11542"/>
                              <a:pt x="2032934" y="24290"/>
                              <a:pt x="2029731" y="37685"/>
                            </a:cubicBezTo>
                            <a:cubicBezTo>
                              <a:pt x="2019309" y="54833"/>
                              <a:pt x="2006865" y="57445"/>
                              <a:pt x="1988908" y="79374"/>
                            </a:cubicBezTo>
                            <a:cubicBezTo>
                              <a:pt x="1787496" y="111309"/>
                              <a:pt x="1731898" y="32095"/>
                              <a:pt x="1509202" y="79374"/>
                            </a:cubicBezTo>
                            <a:cubicBezTo>
                              <a:pt x="1286506" y="126653"/>
                              <a:pt x="1286792" y="31159"/>
                              <a:pt x="1087061" y="79374"/>
                            </a:cubicBezTo>
                            <a:cubicBezTo>
                              <a:pt x="887330" y="127589"/>
                              <a:pt x="802070" y="78235"/>
                              <a:pt x="664920" y="79374"/>
                            </a:cubicBezTo>
                            <a:cubicBezTo>
                              <a:pt x="527770" y="80513"/>
                              <a:pt x="260207" y="24086"/>
                              <a:pt x="70085" y="79374"/>
                            </a:cubicBezTo>
                            <a:cubicBezTo>
                              <a:pt x="56374" y="67762"/>
                              <a:pt x="40045" y="45010"/>
                              <a:pt x="29261" y="37685"/>
                            </a:cubicBezTo>
                            <a:cubicBezTo>
                              <a:pt x="18142" y="26687"/>
                              <a:pt x="12919" y="1421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9" name="フリーフォーム: 図形 1508">
                <a:extLst>
                  <a:ext uri="{FF2B5EF4-FFF2-40B4-BE49-F238E27FC236}">
                    <a16:creationId xmlns:a16="http://schemas.microsoft.com/office/drawing/2014/main" id="{82C439DC-F419-4D8E-8E70-51C4432C1834}"/>
                  </a:ext>
                </a:extLst>
              </p:cNvPr>
              <p:cNvSpPr/>
              <p:nvPr/>
            </p:nvSpPr>
            <p:spPr>
              <a:xfrm>
                <a:off x="2922720" y="7042151"/>
                <a:ext cx="1807207" cy="63500"/>
              </a:xfrm>
              <a:custGeom>
                <a:avLst/>
                <a:gdLst>
                  <a:gd name="connsiteX0" fmla="*/ 0 w 1807207"/>
                  <a:gd name="connsiteY0" fmla="*/ 0 h 63500"/>
                  <a:gd name="connsiteX1" fmla="*/ 1807207 w 1807207"/>
                  <a:gd name="connsiteY1" fmla="*/ 0 h 63500"/>
                  <a:gd name="connsiteX2" fmla="*/ 1781376 w 1807207"/>
                  <a:gd name="connsiteY2" fmla="*/ 21430 h 63500"/>
                  <a:gd name="connsiteX3" fmla="*/ 1719744 w 1807207"/>
                  <a:gd name="connsiteY3" fmla="*/ 63500 h 63500"/>
                  <a:gd name="connsiteX4" fmla="*/ 87462 w 1807207"/>
                  <a:gd name="connsiteY4" fmla="*/ 63500 h 63500"/>
                  <a:gd name="connsiteX5" fmla="*/ 25830 w 1807207"/>
                  <a:gd name="connsiteY5" fmla="*/ 21430 h 63500"/>
                  <a:gd name="connsiteX6" fmla="*/ 0 w 1807207"/>
                  <a:gd name="connsiteY6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07207" h="63500">
                    <a:moveTo>
                      <a:pt x="0" y="0"/>
                    </a:moveTo>
                    <a:lnTo>
                      <a:pt x="1807207" y="0"/>
                    </a:lnTo>
                    <a:lnTo>
                      <a:pt x="1781376" y="21430"/>
                    </a:lnTo>
                    <a:lnTo>
                      <a:pt x="1719744" y="63500"/>
                    </a:lnTo>
                    <a:lnTo>
                      <a:pt x="87462" y="63500"/>
                    </a:lnTo>
                    <a:lnTo>
                      <a:pt x="25830" y="2143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409548467">
                      <a:custGeom>
                        <a:avLst/>
                        <a:gdLst>
                          <a:gd name="connsiteX0" fmla="*/ 0 w 1807207"/>
                          <a:gd name="connsiteY0" fmla="*/ 0 h 63500"/>
                          <a:gd name="connsiteX1" fmla="*/ 415658 w 1807207"/>
                          <a:gd name="connsiteY1" fmla="*/ 0 h 63500"/>
                          <a:gd name="connsiteX2" fmla="*/ 813243 w 1807207"/>
                          <a:gd name="connsiteY2" fmla="*/ 0 h 63500"/>
                          <a:gd name="connsiteX3" fmla="*/ 1265045 w 1807207"/>
                          <a:gd name="connsiteY3" fmla="*/ 0 h 63500"/>
                          <a:gd name="connsiteX4" fmla="*/ 1807207 w 1807207"/>
                          <a:gd name="connsiteY4" fmla="*/ 0 h 63500"/>
                          <a:gd name="connsiteX5" fmla="*/ 1781376 w 1807207"/>
                          <a:gd name="connsiteY5" fmla="*/ 21430 h 63500"/>
                          <a:gd name="connsiteX6" fmla="*/ 1719744 w 1807207"/>
                          <a:gd name="connsiteY6" fmla="*/ 63500 h 63500"/>
                          <a:gd name="connsiteX7" fmla="*/ 1191973 w 1807207"/>
                          <a:gd name="connsiteY7" fmla="*/ 63500 h 63500"/>
                          <a:gd name="connsiteX8" fmla="*/ 696847 w 1807207"/>
                          <a:gd name="connsiteY8" fmla="*/ 63500 h 63500"/>
                          <a:gd name="connsiteX9" fmla="*/ 87462 w 1807207"/>
                          <a:gd name="connsiteY9" fmla="*/ 63500 h 63500"/>
                          <a:gd name="connsiteX10" fmla="*/ 25830 w 1807207"/>
                          <a:gd name="connsiteY10" fmla="*/ 21430 h 63500"/>
                          <a:gd name="connsiteX11" fmla="*/ 0 w 1807207"/>
                          <a:gd name="connsiteY11" fmla="*/ 0 h 635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07207" h="63500" fill="none" extrusionOk="0">
                            <a:moveTo>
                              <a:pt x="0" y="0"/>
                            </a:moveTo>
                            <a:cubicBezTo>
                              <a:pt x="204529" y="-4889"/>
                              <a:pt x="265501" y="14440"/>
                              <a:pt x="415658" y="0"/>
                            </a:cubicBezTo>
                            <a:cubicBezTo>
                              <a:pt x="565815" y="-14440"/>
                              <a:pt x="729198" y="5192"/>
                              <a:pt x="813243" y="0"/>
                            </a:cubicBezTo>
                            <a:cubicBezTo>
                              <a:pt x="897288" y="-5192"/>
                              <a:pt x="1142376" y="21894"/>
                              <a:pt x="1265045" y="0"/>
                            </a:cubicBezTo>
                            <a:cubicBezTo>
                              <a:pt x="1387714" y="-21894"/>
                              <a:pt x="1691482" y="22274"/>
                              <a:pt x="1807207" y="0"/>
                            </a:cubicBezTo>
                            <a:cubicBezTo>
                              <a:pt x="1796241" y="9247"/>
                              <a:pt x="1787335" y="12245"/>
                              <a:pt x="1781376" y="21430"/>
                            </a:cubicBezTo>
                            <a:cubicBezTo>
                              <a:pt x="1762183" y="38540"/>
                              <a:pt x="1742734" y="46406"/>
                              <a:pt x="1719744" y="63500"/>
                            </a:cubicBezTo>
                            <a:cubicBezTo>
                              <a:pt x="1572975" y="84762"/>
                              <a:pt x="1304867" y="54170"/>
                              <a:pt x="1191973" y="63500"/>
                            </a:cubicBezTo>
                            <a:cubicBezTo>
                              <a:pt x="1079079" y="72830"/>
                              <a:pt x="810890" y="26432"/>
                              <a:pt x="696847" y="63500"/>
                            </a:cubicBezTo>
                            <a:cubicBezTo>
                              <a:pt x="582804" y="100568"/>
                              <a:pt x="309619" y="40502"/>
                              <a:pt x="87462" y="63500"/>
                            </a:cubicBezTo>
                            <a:cubicBezTo>
                              <a:pt x="64853" y="49659"/>
                              <a:pt x="46073" y="27751"/>
                              <a:pt x="25830" y="21430"/>
                            </a:cubicBezTo>
                            <a:cubicBezTo>
                              <a:pt x="12566" y="12910"/>
                              <a:pt x="6575" y="3627"/>
                              <a:pt x="0" y="0"/>
                            </a:cubicBezTo>
                            <a:close/>
                          </a:path>
                          <a:path w="1807207" h="63500" stroke="0" extrusionOk="0">
                            <a:moveTo>
                              <a:pt x="0" y="0"/>
                            </a:moveTo>
                            <a:cubicBezTo>
                              <a:pt x="119873" y="-582"/>
                              <a:pt x="274254" y="46204"/>
                              <a:pt x="433730" y="0"/>
                            </a:cubicBezTo>
                            <a:cubicBezTo>
                              <a:pt x="593206" y="-46204"/>
                              <a:pt x="702093" y="802"/>
                              <a:pt x="867459" y="0"/>
                            </a:cubicBezTo>
                            <a:cubicBezTo>
                              <a:pt x="1032825" y="-802"/>
                              <a:pt x="1080678" y="16501"/>
                              <a:pt x="1283117" y="0"/>
                            </a:cubicBezTo>
                            <a:cubicBezTo>
                              <a:pt x="1485556" y="-16501"/>
                              <a:pt x="1595536" y="37693"/>
                              <a:pt x="1807207" y="0"/>
                            </a:cubicBezTo>
                            <a:cubicBezTo>
                              <a:pt x="1797939" y="9776"/>
                              <a:pt x="1793075" y="9667"/>
                              <a:pt x="1781376" y="21430"/>
                            </a:cubicBezTo>
                            <a:cubicBezTo>
                              <a:pt x="1768326" y="30735"/>
                              <a:pt x="1746724" y="42701"/>
                              <a:pt x="1719744" y="63500"/>
                            </a:cubicBezTo>
                            <a:cubicBezTo>
                              <a:pt x="1489254" y="110189"/>
                              <a:pt x="1351036" y="29314"/>
                              <a:pt x="1208296" y="63500"/>
                            </a:cubicBezTo>
                            <a:cubicBezTo>
                              <a:pt x="1065556" y="97686"/>
                              <a:pt x="846254" y="60340"/>
                              <a:pt x="631556" y="63500"/>
                            </a:cubicBezTo>
                            <a:cubicBezTo>
                              <a:pt x="416858" y="66660"/>
                              <a:pt x="316719" y="20644"/>
                              <a:pt x="87462" y="63500"/>
                            </a:cubicBezTo>
                            <a:cubicBezTo>
                              <a:pt x="54178" y="50891"/>
                              <a:pt x="46647" y="35413"/>
                              <a:pt x="25830" y="21430"/>
                            </a:cubicBezTo>
                            <a:cubicBezTo>
                              <a:pt x="18767" y="15868"/>
                              <a:pt x="9864" y="6233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0" name="フリーフォーム: 図形 1509">
                <a:extLst>
                  <a:ext uri="{FF2B5EF4-FFF2-40B4-BE49-F238E27FC236}">
                    <a16:creationId xmlns:a16="http://schemas.microsoft.com/office/drawing/2014/main" id="{7616C81C-770D-4F86-B6D3-A67DA72D94CF}"/>
                  </a:ext>
                </a:extLst>
              </p:cNvPr>
              <p:cNvSpPr/>
              <p:nvPr/>
            </p:nvSpPr>
            <p:spPr>
              <a:xfrm>
                <a:off x="3137274" y="7172718"/>
                <a:ext cx="1378099" cy="79374"/>
              </a:xfrm>
              <a:custGeom>
                <a:avLst/>
                <a:gdLst>
                  <a:gd name="connsiteX0" fmla="*/ 0 w 1378099"/>
                  <a:gd name="connsiteY0" fmla="*/ 0 h 79374"/>
                  <a:gd name="connsiteX1" fmla="*/ 1378099 w 1378099"/>
                  <a:gd name="connsiteY1" fmla="*/ 0 h 79374"/>
                  <a:gd name="connsiteX2" fmla="*/ 1325052 w 1378099"/>
                  <a:gd name="connsiteY2" fmla="*/ 27153 h 79374"/>
                  <a:gd name="connsiteX3" fmla="*/ 1169973 w 1378099"/>
                  <a:gd name="connsiteY3" fmla="*/ 79374 h 79374"/>
                  <a:gd name="connsiteX4" fmla="*/ 208126 w 1378099"/>
                  <a:gd name="connsiteY4" fmla="*/ 79374 h 79374"/>
                  <a:gd name="connsiteX5" fmla="*/ 53046 w 1378099"/>
                  <a:gd name="connsiteY5" fmla="*/ 27153 h 79374"/>
                  <a:gd name="connsiteX6" fmla="*/ 0 w 1378099"/>
                  <a:gd name="connsiteY6" fmla="*/ 0 h 7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78099" h="79374">
                    <a:moveTo>
                      <a:pt x="0" y="0"/>
                    </a:moveTo>
                    <a:lnTo>
                      <a:pt x="1378099" y="0"/>
                    </a:lnTo>
                    <a:lnTo>
                      <a:pt x="1325052" y="27153"/>
                    </a:lnTo>
                    <a:lnTo>
                      <a:pt x="1169973" y="79374"/>
                    </a:lnTo>
                    <a:lnTo>
                      <a:pt x="208126" y="79374"/>
                    </a:lnTo>
                    <a:lnTo>
                      <a:pt x="53046" y="2715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721445254">
                      <a:custGeom>
                        <a:avLst/>
                        <a:gdLst>
                          <a:gd name="connsiteX0" fmla="*/ 0 w 1378099"/>
                          <a:gd name="connsiteY0" fmla="*/ 0 h 79374"/>
                          <a:gd name="connsiteX1" fmla="*/ 431804 w 1378099"/>
                          <a:gd name="connsiteY1" fmla="*/ 0 h 79374"/>
                          <a:gd name="connsiteX2" fmla="*/ 863609 w 1378099"/>
                          <a:gd name="connsiteY2" fmla="*/ 0 h 79374"/>
                          <a:gd name="connsiteX3" fmla="*/ 1378099 w 1378099"/>
                          <a:gd name="connsiteY3" fmla="*/ 0 h 79374"/>
                          <a:gd name="connsiteX4" fmla="*/ 1325052 w 1378099"/>
                          <a:gd name="connsiteY4" fmla="*/ 27153 h 79374"/>
                          <a:gd name="connsiteX5" fmla="*/ 1169973 w 1378099"/>
                          <a:gd name="connsiteY5" fmla="*/ 79374 h 79374"/>
                          <a:gd name="connsiteX6" fmla="*/ 708286 w 1378099"/>
                          <a:gd name="connsiteY6" fmla="*/ 79374 h 79374"/>
                          <a:gd name="connsiteX7" fmla="*/ 208126 w 1378099"/>
                          <a:gd name="connsiteY7" fmla="*/ 79374 h 79374"/>
                          <a:gd name="connsiteX8" fmla="*/ 53046 w 1378099"/>
                          <a:gd name="connsiteY8" fmla="*/ 27153 h 79374"/>
                          <a:gd name="connsiteX9" fmla="*/ 0 w 1378099"/>
                          <a:gd name="connsiteY9" fmla="*/ 0 h 793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8099" h="79374" fill="none" extrusionOk="0">
                            <a:moveTo>
                              <a:pt x="0" y="0"/>
                            </a:moveTo>
                            <a:cubicBezTo>
                              <a:pt x="197715" y="-25186"/>
                              <a:pt x="338963" y="43862"/>
                              <a:pt x="431804" y="0"/>
                            </a:cubicBezTo>
                            <a:cubicBezTo>
                              <a:pt x="524645" y="-43862"/>
                              <a:pt x="693937" y="8616"/>
                              <a:pt x="863609" y="0"/>
                            </a:cubicBezTo>
                            <a:cubicBezTo>
                              <a:pt x="1033281" y="-8616"/>
                              <a:pt x="1122094" y="9526"/>
                              <a:pt x="1378099" y="0"/>
                            </a:cubicBezTo>
                            <a:cubicBezTo>
                              <a:pt x="1359904" y="11895"/>
                              <a:pt x="1346432" y="10449"/>
                              <a:pt x="1325052" y="27153"/>
                            </a:cubicBezTo>
                            <a:cubicBezTo>
                              <a:pt x="1269441" y="65970"/>
                              <a:pt x="1227411" y="55446"/>
                              <a:pt x="1169973" y="79374"/>
                            </a:cubicBezTo>
                            <a:cubicBezTo>
                              <a:pt x="985108" y="80555"/>
                              <a:pt x="845151" y="54330"/>
                              <a:pt x="708286" y="79374"/>
                            </a:cubicBezTo>
                            <a:cubicBezTo>
                              <a:pt x="571421" y="104418"/>
                              <a:pt x="385421" y="60734"/>
                              <a:pt x="208126" y="79374"/>
                            </a:cubicBezTo>
                            <a:cubicBezTo>
                              <a:pt x="133436" y="60624"/>
                              <a:pt x="93781" y="33342"/>
                              <a:pt x="53046" y="27153"/>
                            </a:cubicBezTo>
                            <a:cubicBezTo>
                              <a:pt x="26816" y="15544"/>
                              <a:pt x="24970" y="8715"/>
                              <a:pt x="0" y="0"/>
                            </a:cubicBezTo>
                            <a:close/>
                          </a:path>
                          <a:path w="1378099" h="79374" stroke="0" extrusionOk="0">
                            <a:moveTo>
                              <a:pt x="0" y="0"/>
                            </a:moveTo>
                            <a:cubicBezTo>
                              <a:pt x="176047" y="-14129"/>
                              <a:pt x="280138" y="39590"/>
                              <a:pt x="445585" y="0"/>
                            </a:cubicBezTo>
                            <a:cubicBezTo>
                              <a:pt x="611033" y="-39590"/>
                              <a:pt x="708700" y="4189"/>
                              <a:pt x="877390" y="0"/>
                            </a:cubicBezTo>
                            <a:cubicBezTo>
                              <a:pt x="1046081" y="-4189"/>
                              <a:pt x="1159794" y="22346"/>
                              <a:pt x="1378099" y="0"/>
                            </a:cubicBezTo>
                            <a:cubicBezTo>
                              <a:pt x="1357767" y="11598"/>
                              <a:pt x="1346687" y="11166"/>
                              <a:pt x="1325052" y="27153"/>
                            </a:cubicBezTo>
                            <a:cubicBezTo>
                              <a:pt x="1279259" y="49201"/>
                              <a:pt x="1242376" y="39821"/>
                              <a:pt x="1169973" y="79374"/>
                            </a:cubicBezTo>
                            <a:cubicBezTo>
                              <a:pt x="1006921" y="135924"/>
                              <a:pt x="782110" y="20762"/>
                              <a:pt x="669813" y="79374"/>
                            </a:cubicBezTo>
                            <a:cubicBezTo>
                              <a:pt x="557516" y="137986"/>
                              <a:pt x="386125" y="60167"/>
                              <a:pt x="208126" y="79374"/>
                            </a:cubicBezTo>
                            <a:cubicBezTo>
                              <a:pt x="168390" y="80555"/>
                              <a:pt x="132390" y="41845"/>
                              <a:pt x="53046" y="27153"/>
                            </a:cubicBezTo>
                            <a:cubicBezTo>
                              <a:pt x="31397" y="20717"/>
                              <a:pt x="17825" y="6355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1" name="フリーフォーム: 図形 1510">
                <a:extLst>
                  <a:ext uri="{FF2B5EF4-FFF2-40B4-BE49-F238E27FC236}">
                    <a16:creationId xmlns:a16="http://schemas.microsoft.com/office/drawing/2014/main" id="{F2A1616E-BDD9-4B12-962C-0420E2E67D84}"/>
                  </a:ext>
                </a:extLst>
              </p:cNvPr>
              <p:cNvSpPr/>
              <p:nvPr/>
            </p:nvSpPr>
            <p:spPr>
              <a:xfrm>
                <a:off x="3425729" y="5908967"/>
                <a:ext cx="801186" cy="47335"/>
              </a:xfrm>
              <a:custGeom>
                <a:avLst/>
                <a:gdLst>
                  <a:gd name="connsiteX0" fmla="*/ 400593 w 801186"/>
                  <a:gd name="connsiteY0" fmla="*/ 0 h 47335"/>
                  <a:gd name="connsiteX1" fmla="*/ 629845 w 801186"/>
                  <a:gd name="connsiteY1" fmla="*/ 14338 h 47335"/>
                  <a:gd name="connsiteX2" fmla="*/ 801186 w 801186"/>
                  <a:gd name="connsiteY2" fmla="*/ 47335 h 47335"/>
                  <a:gd name="connsiteX3" fmla="*/ 0 w 801186"/>
                  <a:gd name="connsiteY3" fmla="*/ 47335 h 47335"/>
                  <a:gd name="connsiteX4" fmla="*/ 171341 w 801186"/>
                  <a:gd name="connsiteY4" fmla="*/ 14338 h 47335"/>
                  <a:gd name="connsiteX5" fmla="*/ 400593 w 801186"/>
                  <a:gd name="connsiteY5" fmla="*/ 0 h 4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1186" h="47335">
                    <a:moveTo>
                      <a:pt x="400593" y="0"/>
                    </a:moveTo>
                    <a:cubicBezTo>
                      <a:pt x="479123" y="0"/>
                      <a:pt x="555795" y="4937"/>
                      <a:pt x="629845" y="14338"/>
                    </a:cubicBezTo>
                    <a:lnTo>
                      <a:pt x="801186" y="47335"/>
                    </a:lnTo>
                    <a:lnTo>
                      <a:pt x="0" y="47335"/>
                    </a:lnTo>
                    <a:lnTo>
                      <a:pt x="171341" y="14338"/>
                    </a:lnTo>
                    <a:cubicBezTo>
                      <a:pt x="245392" y="4937"/>
                      <a:pt x="322063" y="0"/>
                      <a:pt x="40059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79290541">
                      <a:custGeom>
                        <a:avLst/>
                        <a:gdLst>
                          <a:gd name="connsiteX0" fmla="*/ 400593 w 801186"/>
                          <a:gd name="connsiteY0" fmla="*/ 0 h 47335"/>
                          <a:gd name="connsiteX1" fmla="*/ 629845 w 801186"/>
                          <a:gd name="connsiteY1" fmla="*/ 14338 h 47335"/>
                          <a:gd name="connsiteX2" fmla="*/ 801186 w 801186"/>
                          <a:gd name="connsiteY2" fmla="*/ 47335 h 47335"/>
                          <a:gd name="connsiteX3" fmla="*/ 400593 w 801186"/>
                          <a:gd name="connsiteY3" fmla="*/ 47335 h 47335"/>
                          <a:gd name="connsiteX4" fmla="*/ 0 w 801186"/>
                          <a:gd name="connsiteY4" fmla="*/ 47335 h 47335"/>
                          <a:gd name="connsiteX5" fmla="*/ 171341 w 801186"/>
                          <a:gd name="connsiteY5" fmla="*/ 14338 h 47335"/>
                          <a:gd name="connsiteX6" fmla="*/ 400593 w 801186"/>
                          <a:gd name="connsiteY6" fmla="*/ 0 h 47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801186" h="47335" fill="none" extrusionOk="0">
                            <a:moveTo>
                              <a:pt x="400593" y="0"/>
                            </a:moveTo>
                            <a:cubicBezTo>
                              <a:pt x="498717" y="-1836"/>
                              <a:pt x="549256" y="4554"/>
                              <a:pt x="629845" y="14338"/>
                            </a:cubicBezTo>
                            <a:cubicBezTo>
                              <a:pt x="672431" y="17538"/>
                              <a:pt x="758964" y="41352"/>
                              <a:pt x="801186" y="47335"/>
                            </a:cubicBezTo>
                            <a:cubicBezTo>
                              <a:pt x="606376" y="86671"/>
                              <a:pt x="546455" y="2081"/>
                              <a:pt x="400593" y="47335"/>
                            </a:cubicBezTo>
                            <a:cubicBezTo>
                              <a:pt x="254731" y="92589"/>
                              <a:pt x="104526" y="37002"/>
                              <a:pt x="0" y="47335"/>
                            </a:cubicBezTo>
                            <a:cubicBezTo>
                              <a:pt x="73125" y="27638"/>
                              <a:pt x="111947" y="36749"/>
                              <a:pt x="171341" y="14338"/>
                            </a:cubicBezTo>
                            <a:cubicBezTo>
                              <a:pt x="242235" y="6546"/>
                              <a:pt x="331239" y="6759"/>
                              <a:pt x="400593" y="0"/>
                            </a:cubicBezTo>
                            <a:close/>
                          </a:path>
                          <a:path w="801186" h="47335" stroke="0" extrusionOk="0">
                            <a:moveTo>
                              <a:pt x="400593" y="0"/>
                            </a:moveTo>
                            <a:cubicBezTo>
                              <a:pt x="489755" y="8888"/>
                              <a:pt x="553816" y="-2075"/>
                              <a:pt x="629845" y="14338"/>
                            </a:cubicBezTo>
                            <a:cubicBezTo>
                              <a:pt x="716864" y="11041"/>
                              <a:pt x="744508" y="51016"/>
                              <a:pt x="801186" y="47335"/>
                            </a:cubicBezTo>
                            <a:cubicBezTo>
                              <a:pt x="705613" y="75087"/>
                              <a:pt x="576259" y="19846"/>
                              <a:pt x="384569" y="47335"/>
                            </a:cubicBezTo>
                            <a:cubicBezTo>
                              <a:pt x="192879" y="74824"/>
                              <a:pt x="151218" y="25978"/>
                              <a:pt x="0" y="47335"/>
                            </a:cubicBezTo>
                            <a:cubicBezTo>
                              <a:pt x="80043" y="17720"/>
                              <a:pt x="130656" y="37256"/>
                              <a:pt x="171341" y="14338"/>
                            </a:cubicBezTo>
                            <a:cubicBezTo>
                              <a:pt x="251253" y="11358"/>
                              <a:pt x="314746" y="-18624"/>
                              <a:pt x="40059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2" name="フリーフォーム: 図形 1511">
                <a:extLst>
                  <a:ext uri="{FF2B5EF4-FFF2-40B4-BE49-F238E27FC236}">
                    <a16:creationId xmlns:a16="http://schemas.microsoft.com/office/drawing/2014/main" id="{6C6A2123-5B78-42C6-AB93-76CB6BBEDBA3}"/>
                  </a:ext>
                </a:extLst>
              </p:cNvPr>
              <p:cNvSpPr/>
              <p:nvPr/>
            </p:nvSpPr>
            <p:spPr>
              <a:xfrm>
                <a:off x="3078226" y="6019802"/>
                <a:ext cx="1496192" cy="67067"/>
              </a:xfrm>
              <a:custGeom>
                <a:avLst/>
                <a:gdLst>
                  <a:gd name="connsiteX0" fmla="*/ 140869 w 1496192"/>
                  <a:gd name="connsiteY0" fmla="*/ 0 h 67067"/>
                  <a:gd name="connsiteX1" fmla="*/ 1355323 w 1496192"/>
                  <a:gd name="connsiteY1" fmla="*/ 0 h 67067"/>
                  <a:gd name="connsiteX2" fmla="*/ 1384099 w 1496192"/>
                  <a:gd name="connsiteY2" fmla="*/ 9690 h 67067"/>
                  <a:gd name="connsiteX3" fmla="*/ 1496192 w 1496192"/>
                  <a:gd name="connsiteY3" fmla="*/ 67067 h 67067"/>
                  <a:gd name="connsiteX4" fmla="*/ 0 w 1496192"/>
                  <a:gd name="connsiteY4" fmla="*/ 67067 h 67067"/>
                  <a:gd name="connsiteX5" fmla="*/ 112093 w 1496192"/>
                  <a:gd name="connsiteY5" fmla="*/ 9690 h 67067"/>
                  <a:gd name="connsiteX6" fmla="*/ 140869 w 149619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6192" h="67067">
                    <a:moveTo>
                      <a:pt x="140869" y="0"/>
                    </a:moveTo>
                    <a:lnTo>
                      <a:pt x="1355323" y="0"/>
                    </a:lnTo>
                    <a:lnTo>
                      <a:pt x="1384099" y="9690"/>
                    </a:lnTo>
                    <a:lnTo>
                      <a:pt x="1496192" y="67067"/>
                    </a:lnTo>
                    <a:lnTo>
                      <a:pt x="0" y="67067"/>
                    </a:lnTo>
                    <a:lnTo>
                      <a:pt x="112093" y="9690"/>
                    </a:lnTo>
                    <a:lnTo>
                      <a:pt x="140869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9861973">
                      <a:custGeom>
                        <a:avLst/>
                        <a:gdLst>
                          <a:gd name="connsiteX0" fmla="*/ 140869 w 1496192"/>
                          <a:gd name="connsiteY0" fmla="*/ 0 h 67067"/>
                          <a:gd name="connsiteX1" fmla="*/ 569976 w 1496192"/>
                          <a:gd name="connsiteY1" fmla="*/ 0 h 67067"/>
                          <a:gd name="connsiteX2" fmla="*/ 938360 w 1496192"/>
                          <a:gd name="connsiteY2" fmla="*/ 0 h 67067"/>
                          <a:gd name="connsiteX3" fmla="*/ 1355323 w 1496192"/>
                          <a:gd name="connsiteY3" fmla="*/ 0 h 67067"/>
                          <a:gd name="connsiteX4" fmla="*/ 1384099 w 1496192"/>
                          <a:gd name="connsiteY4" fmla="*/ 9690 h 67067"/>
                          <a:gd name="connsiteX5" fmla="*/ 1496192 w 1496192"/>
                          <a:gd name="connsiteY5" fmla="*/ 67067 h 67067"/>
                          <a:gd name="connsiteX6" fmla="*/ 1027385 w 1496192"/>
                          <a:gd name="connsiteY6" fmla="*/ 67067 h 67067"/>
                          <a:gd name="connsiteX7" fmla="*/ 558578 w 1496192"/>
                          <a:gd name="connsiteY7" fmla="*/ 67067 h 67067"/>
                          <a:gd name="connsiteX8" fmla="*/ 0 w 1496192"/>
                          <a:gd name="connsiteY8" fmla="*/ 67067 h 67067"/>
                          <a:gd name="connsiteX9" fmla="*/ 112093 w 1496192"/>
                          <a:gd name="connsiteY9" fmla="*/ 9690 h 67067"/>
                          <a:gd name="connsiteX10" fmla="*/ 140869 w 149619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96192" h="67067" fill="none" extrusionOk="0">
                            <a:moveTo>
                              <a:pt x="140869" y="0"/>
                            </a:moveTo>
                            <a:cubicBezTo>
                              <a:pt x="294928" y="-28651"/>
                              <a:pt x="412960" y="9076"/>
                              <a:pt x="569976" y="0"/>
                            </a:cubicBezTo>
                            <a:cubicBezTo>
                              <a:pt x="726992" y="-9076"/>
                              <a:pt x="773133" y="41263"/>
                              <a:pt x="938360" y="0"/>
                            </a:cubicBezTo>
                            <a:cubicBezTo>
                              <a:pt x="1103587" y="-41263"/>
                              <a:pt x="1190479" y="20186"/>
                              <a:pt x="1355323" y="0"/>
                            </a:cubicBezTo>
                            <a:cubicBezTo>
                              <a:pt x="1368961" y="2440"/>
                              <a:pt x="1369678" y="7342"/>
                              <a:pt x="1384099" y="9690"/>
                            </a:cubicBezTo>
                            <a:cubicBezTo>
                              <a:pt x="1437596" y="35816"/>
                              <a:pt x="1469606" y="58479"/>
                              <a:pt x="1496192" y="67067"/>
                            </a:cubicBezTo>
                            <a:cubicBezTo>
                              <a:pt x="1399884" y="81104"/>
                              <a:pt x="1209874" y="52602"/>
                              <a:pt x="1027385" y="67067"/>
                            </a:cubicBezTo>
                            <a:cubicBezTo>
                              <a:pt x="844896" y="81532"/>
                              <a:pt x="697758" y="65049"/>
                              <a:pt x="558578" y="67067"/>
                            </a:cubicBezTo>
                            <a:cubicBezTo>
                              <a:pt x="419398" y="69085"/>
                              <a:pt x="187166" y="30274"/>
                              <a:pt x="0" y="67067"/>
                            </a:cubicBezTo>
                            <a:cubicBezTo>
                              <a:pt x="42008" y="42710"/>
                              <a:pt x="93386" y="31111"/>
                              <a:pt x="112093" y="9690"/>
                            </a:cubicBezTo>
                            <a:cubicBezTo>
                              <a:pt x="120936" y="3229"/>
                              <a:pt x="127658" y="7319"/>
                              <a:pt x="140869" y="0"/>
                            </a:cubicBezTo>
                            <a:close/>
                          </a:path>
                          <a:path w="1496192" h="67067" stroke="0" extrusionOk="0">
                            <a:moveTo>
                              <a:pt x="140869" y="0"/>
                            </a:moveTo>
                            <a:cubicBezTo>
                              <a:pt x="315994" y="-45648"/>
                              <a:pt x="427718" y="46808"/>
                              <a:pt x="533542" y="0"/>
                            </a:cubicBezTo>
                            <a:cubicBezTo>
                              <a:pt x="639366" y="-46808"/>
                              <a:pt x="845804" y="2107"/>
                              <a:pt x="926216" y="0"/>
                            </a:cubicBezTo>
                            <a:cubicBezTo>
                              <a:pt x="1006628" y="-2107"/>
                              <a:pt x="1144630" y="33068"/>
                              <a:pt x="1355323" y="0"/>
                            </a:cubicBezTo>
                            <a:cubicBezTo>
                              <a:pt x="1367540" y="1209"/>
                              <a:pt x="1373992" y="6726"/>
                              <a:pt x="1384099" y="9690"/>
                            </a:cubicBezTo>
                            <a:cubicBezTo>
                              <a:pt x="1436247" y="29107"/>
                              <a:pt x="1436969" y="51892"/>
                              <a:pt x="1496192" y="67067"/>
                            </a:cubicBezTo>
                            <a:cubicBezTo>
                              <a:pt x="1322269" y="112213"/>
                              <a:pt x="1149964" y="42011"/>
                              <a:pt x="1027385" y="67067"/>
                            </a:cubicBezTo>
                            <a:cubicBezTo>
                              <a:pt x="904806" y="92123"/>
                              <a:pt x="681257" y="21710"/>
                              <a:pt x="573540" y="67067"/>
                            </a:cubicBezTo>
                            <a:cubicBezTo>
                              <a:pt x="465824" y="112424"/>
                              <a:pt x="141442" y="66506"/>
                              <a:pt x="0" y="67067"/>
                            </a:cubicBezTo>
                            <a:cubicBezTo>
                              <a:pt x="19931" y="48363"/>
                              <a:pt x="62251" y="50164"/>
                              <a:pt x="112093" y="9690"/>
                            </a:cubicBezTo>
                            <a:cubicBezTo>
                              <a:pt x="123296" y="3909"/>
                              <a:pt x="135810" y="5291"/>
                              <a:pt x="140869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3" name="フリーフォーム: 図形 1512">
                <a:extLst>
                  <a:ext uri="{FF2B5EF4-FFF2-40B4-BE49-F238E27FC236}">
                    <a16:creationId xmlns:a16="http://schemas.microsoft.com/office/drawing/2014/main" id="{ED7E2D15-142B-4B61-9012-283B95CE7B69}"/>
                  </a:ext>
                </a:extLst>
              </p:cNvPr>
              <p:cNvSpPr/>
              <p:nvPr/>
            </p:nvSpPr>
            <p:spPr>
              <a:xfrm>
                <a:off x="2867798" y="6166243"/>
                <a:ext cx="1917051" cy="69459"/>
              </a:xfrm>
              <a:custGeom>
                <a:avLst/>
                <a:gdLst>
                  <a:gd name="connsiteX0" fmla="*/ 80196 w 1917051"/>
                  <a:gd name="connsiteY0" fmla="*/ 0 h 69459"/>
                  <a:gd name="connsiteX1" fmla="*/ 1836854 w 1917051"/>
                  <a:gd name="connsiteY1" fmla="*/ 0 h 69459"/>
                  <a:gd name="connsiteX2" fmla="*/ 1901782 w 1917051"/>
                  <a:gd name="connsiteY2" fmla="*/ 53867 h 69459"/>
                  <a:gd name="connsiteX3" fmla="*/ 1917051 w 1917051"/>
                  <a:gd name="connsiteY3" fmla="*/ 69459 h 69459"/>
                  <a:gd name="connsiteX4" fmla="*/ 0 w 1917051"/>
                  <a:gd name="connsiteY4" fmla="*/ 69459 h 69459"/>
                  <a:gd name="connsiteX5" fmla="*/ 15268 w 1917051"/>
                  <a:gd name="connsiteY5" fmla="*/ 53867 h 69459"/>
                  <a:gd name="connsiteX6" fmla="*/ 80196 w 1917051"/>
                  <a:gd name="connsiteY6" fmla="*/ 0 h 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051" h="69459">
                    <a:moveTo>
                      <a:pt x="80196" y="0"/>
                    </a:moveTo>
                    <a:lnTo>
                      <a:pt x="1836854" y="0"/>
                    </a:lnTo>
                    <a:lnTo>
                      <a:pt x="1901782" y="53867"/>
                    </a:lnTo>
                    <a:lnTo>
                      <a:pt x="1917051" y="69459"/>
                    </a:lnTo>
                    <a:lnTo>
                      <a:pt x="0" y="69459"/>
                    </a:lnTo>
                    <a:lnTo>
                      <a:pt x="15268" y="53867"/>
                    </a:lnTo>
                    <a:lnTo>
                      <a:pt x="80196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92091818">
                      <a:custGeom>
                        <a:avLst/>
                        <a:gdLst>
                          <a:gd name="connsiteX0" fmla="*/ 80196 w 1917051"/>
                          <a:gd name="connsiteY0" fmla="*/ 0 h 69459"/>
                          <a:gd name="connsiteX1" fmla="*/ 665749 w 1917051"/>
                          <a:gd name="connsiteY1" fmla="*/ 0 h 69459"/>
                          <a:gd name="connsiteX2" fmla="*/ 1198602 w 1917051"/>
                          <a:gd name="connsiteY2" fmla="*/ 0 h 69459"/>
                          <a:gd name="connsiteX3" fmla="*/ 1836854 w 1917051"/>
                          <a:gd name="connsiteY3" fmla="*/ 0 h 69459"/>
                          <a:gd name="connsiteX4" fmla="*/ 1901782 w 1917051"/>
                          <a:gd name="connsiteY4" fmla="*/ 53867 h 69459"/>
                          <a:gd name="connsiteX5" fmla="*/ 1917051 w 1917051"/>
                          <a:gd name="connsiteY5" fmla="*/ 69459 h 69459"/>
                          <a:gd name="connsiteX6" fmla="*/ 1437788 w 1917051"/>
                          <a:gd name="connsiteY6" fmla="*/ 69459 h 69459"/>
                          <a:gd name="connsiteX7" fmla="*/ 958526 w 1917051"/>
                          <a:gd name="connsiteY7" fmla="*/ 69459 h 69459"/>
                          <a:gd name="connsiteX8" fmla="*/ 479263 w 1917051"/>
                          <a:gd name="connsiteY8" fmla="*/ 69459 h 69459"/>
                          <a:gd name="connsiteX9" fmla="*/ 0 w 1917051"/>
                          <a:gd name="connsiteY9" fmla="*/ 69459 h 69459"/>
                          <a:gd name="connsiteX10" fmla="*/ 15268 w 1917051"/>
                          <a:gd name="connsiteY10" fmla="*/ 53867 h 69459"/>
                          <a:gd name="connsiteX11" fmla="*/ 80196 w 1917051"/>
                          <a:gd name="connsiteY11" fmla="*/ 0 h 694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917051" h="69459" fill="none" extrusionOk="0">
                            <a:moveTo>
                              <a:pt x="80196" y="0"/>
                            </a:moveTo>
                            <a:cubicBezTo>
                              <a:pt x="216754" y="-28855"/>
                              <a:pt x="446939" y="27200"/>
                              <a:pt x="665749" y="0"/>
                            </a:cubicBezTo>
                            <a:cubicBezTo>
                              <a:pt x="884559" y="-27200"/>
                              <a:pt x="948267" y="25817"/>
                              <a:pt x="1198602" y="0"/>
                            </a:cubicBezTo>
                            <a:cubicBezTo>
                              <a:pt x="1448937" y="-25817"/>
                              <a:pt x="1536139" y="31983"/>
                              <a:pt x="1836854" y="0"/>
                            </a:cubicBezTo>
                            <a:cubicBezTo>
                              <a:pt x="1871328" y="21368"/>
                              <a:pt x="1877222" y="44515"/>
                              <a:pt x="1901782" y="53867"/>
                            </a:cubicBezTo>
                            <a:cubicBezTo>
                              <a:pt x="1906473" y="55800"/>
                              <a:pt x="1910591" y="63141"/>
                              <a:pt x="1917051" y="69459"/>
                            </a:cubicBezTo>
                            <a:cubicBezTo>
                              <a:pt x="1782628" y="87733"/>
                              <a:pt x="1666591" y="15484"/>
                              <a:pt x="1437788" y="69459"/>
                            </a:cubicBezTo>
                            <a:cubicBezTo>
                              <a:pt x="1208985" y="123434"/>
                              <a:pt x="1107392" y="66884"/>
                              <a:pt x="958526" y="69459"/>
                            </a:cubicBezTo>
                            <a:cubicBezTo>
                              <a:pt x="809660" y="72034"/>
                              <a:pt x="646747" y="46713"/>
                              <a:pt x="479263" y="69459"/>
                            </a:cubicBezTo>
                            <a:cubicBezTo>
                              <a:pt x="311779" y="92205"/>
                              <a:pt x="111978" y="40672"/>
                              <a:pt x="0" y="69459"/>
                            </a:cubicBezTo>
                            <a:cubicBezTo>
                              <a:pt x="3628" y="63392"/>
                              <a:pt x="12936" y="59499"/>
                              <a:pt x="15268" y="53867"/>
                            </a:cubicBezTo>
                            <a:cubicBezTo>
                              <a:pt x="23913" y="36140"/>
                              <a:pt x="68987" y="14841"/>
                              <a:pt x="80196" y="0"/>
                            </a:cubicBezTo>
                            <a:close/>
                          </a:path>
                          <a:path w="1917051" h="69459" stroke="0" extrusionOk="0">
                            <a:moveTo>
                              <a:pt x="80196" y="0"/>
                            </a:moveTo>
                            <a:cubicBezTo>
                              <a:pt x="253714" y="-20598"/>
                              <a:pt x="359607" y="29824"/>
                              <a:pt x="630616" y="0"/>
                            </a:cubicBezTo>
                            <a:cubicBezTo>
                              <a:pt x="901625" y="-29824"/>
                              <a:pt x="923719" y="56484"/>
                              <a:pt x="1163468" y="0"/>
                            </a:cubicBezTo>
                            <a:cubicBezTo>
                              <a:pt x="1403217" y="-56484"/>
                              <a:pt x="1689838" y="28712"/>
                              <a:pt x="1836854" y="0"/>
                            </a:cubicBezTo>
                            <a:cubicBezTo>
                              <a:pt x="1865200" y="17831"/>
                              <a:pt x="1865305" y="35932"/>
                              <a:pt x="1901782" y="53867"/>
                            </a:cubicBezTo>
                            <a:cubicBezTo>
                              <a:pt x="1908766" y="58268"/>
                              <a:pt x="1910508" y="66370"/>
                              <a:pt x="1917051" y="69459"/>
                            </a:cubicBezTo>
                            <a:cubicBezTo>
                              <a:pt x="1804271" y="87622"/>
                              <a:pt x="1597037" y="45220"/>
                              <a:pt x="1456959" y="69459"/>
                            </a:cubicBezTo>
                            <a:cubicBezTo>
                              <a:pt x="1316881" y="93698"/>
                              <a:pt x="1088906" y="37315"/>
                              <a:pt x="977696" y="69459"/>
                            </a:cubicBezTo>
                            <a:cubicBezTo>
                              <a:pt x="866486" y="101603"/>
                              <a:pt x="738653" y="43576"/>
                              <a:pt x="536774" y="69459"/>
                            </a:cubicBezTo>
                            <a:cubicBezTo>
                              <a:pt x="334895" y="95342"/>
                              <a:pt x="217255" y="49900"/>
                              <a:pt x="0" y="69459"/>
                            </a:cubicBezTo>
                            <a:cubicBezTo>
                              <a:pt x="4661" y="64229"/>
                              <a:pt x="10688" y="60279"/>
                              <a:pt x="15268" y="53867"/>
                            </a:cubicBezTo>
                            <a:cubicBezTo>
                              <a:pt x="40457" y="21661"/>
                              <a:pt x="56954" y="24050"/>
                              <a:pt x="80196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4" name="フリーフォーム: 図形 1513">
                <a:extLst>
                  <a:ext uri="{FF2B5EF4-FFF2-40B4-BE49-F238E27FC236}">
                    <a16:creationId xmlns:a16="http://schemas.microsoft.com/office/drawing/2014/main" id="{5CFCC856-568C-4D46-9BC4-54D121F1D5FC}"/>
                  </a:ext>
                </a:extLst>
              </p:cNvPr>
              <p:cNvSpPr/>
              <p:nvPr/>
            </p:nvSpPr>
            <p:spPr>
              <a:xfrm>
                <a:off x="2757803" y="6299201"/>
                <a:ext cx="2137038" cy="75334"/>
              </a:xfrm>
              <a:custGeom>
                <a:avLst/>
                <a:gdLst>
                  <a:gd name="connsiteX0" fmla="*/ 52051 w 2137038"/>
                  <a:gd name="connsiteY0" fmla="*/ 0 h 75334"/>
                  <a:gd name="connsiteX1" fmla="*/ 2084987 w 2137038"/>
                  <a:gd name="connsiteY1" fmla="*/ 0 h 75334"/>
                  <a:gd name="connsiteX2" fmla="*/ 2116655 w 2137038"/>
                  <a:gd name="connsiteY2" fmla="*/ 40784 h 75334"/>
                  <a:gd name="connsiteX3" fmla="*/ 2137038 w 2137038"/>
                  <a:gd name="connsiteY3" fmla="*/ 75334 h 75334"/>
                  <a:gd name="connsiteX4" fmla="*/ 0 w 2137038"/>
                  <a:gd name="connsiteY4" fmla="*/ 75334 h 75334"/>
                  <a:gd name="connsiteX5" fmla="*/ 20383 w 2137038"/>
                  <a:gd name="connsiteY5" fmla="*/ 40784 h 75334"/>
                  <a:gd name="connsiteX6" fmla="*/ 52051 w 2137038"/>
                  <a:gd name="connsiteY6" fmla="*/ 0 h 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7038" h="75334">
                    <a:moveTo>
                      <a:pt x="52051" y="0"/>
                    </a:moveTo>
                    <a:lnTo>
                      <a:pt x="2084987" y="0"/>
                    </a:lnTo>
                    <a:lnTo>
                      <a:pt x="2116655" y="40784"/>
                    </a:lnTo>
                    <a:lnTo>
                      <a:pt x="2137038" y="75334"/>
                    </a:lnTo>
                    <a:lnTo>
                      <a:pt x="0" y="75334"/>
                    </a:lnTo>
                    <a:lnTo>
                      <a:pt x="20383" y="40784"/>
                    </a:lnTo>
                    <a:lnTo>
                      <a:pt x="52051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23689575">
                      <a:custGeom>
                        <a:avLst/>
                        <a:gdLst>
                          <a:gd name="connsiteX0" fmla="*/ 52051 w 2137038"/>
                          <a:gd name="connsiteY0" fmla="*/ 0 h 75334"/>
                          <a:gd name="connsiteX1" fmla="*/ 600944 w 2137038"/>
                          <a:gd name="connsiteY1" fmla="*/ 0 h 75334"/>
                          <a:gd name="connsiteX2" fmla="*/ 1149836 w 2137038"/>
                          <a:gd name="connsiteY2" fmla="*/ 0 h 75334"/>
                          <a:gd name="connsiteX3" fmla="*/ 2084987 w 2137038"/>
                          <a:gd name="connsiteY3" fmla="*/ 0 h 75334"/>
                          <a:gd name="connsiteX4" fmla="*/ 2116655 w 2137038"/>
                          <a:gd name="connsiteY4" fmla="*/ 40784 h 75334"/>
                          <a:gd name="connsiteX5" fmla="*/ 2137038 w 2137038"/>
                          <a:gd name="connsiteY5" fmla="*/ 75334 h 75334"/>
                          <a:gd name="connsiteX6" fmla="*/ 1645519 w 2137038"/>
                          <a:gd name="connsiteY6" fmla="*/ 75334 h 75334"/>
                          <a:gd name="connsiteX7" fmla="*/ 1154001 w 2137038"/>
                          <a:gd name="connsiteY7" fmla="*/ 75334 h 75334"/>
                          <a:gd name="connsiteX8" fmla="*/ 662482 w 2137038"/>
                          <a:gd name="connsiteY8" fmla="*/ 75334 h 75334"/>
                          <a:gd name="connsiteX9" fmla="*/ 0 w 2137038"/>
                          <a:gd name="connsiteY9" fmla="*/ 75334 h 75334"/>
                          <a:gd name="connsiteX10" fmla="*/ 20383 w 2137038"/>
                          <a:gd name="connsiteY10" fmla="*/ 40784 h 75334"/>
                          <a:gd name="connsiteX11" fmla="*/ 52051 w 2137038"/>
                          <a:gd name="connsiteY11" fmla="*/ 0 h 75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137038" h="75334" fill="none" extrusionOk="0">
                            <a:moveTo>
                              <a:pt x="52051" y="0"/>
                            </a:moveTo>
                            <a:cubicBezTo>
                              <a:pt x="319963" y="-60059"/>
                              <a:pt x="488795" y="25425"/>
                              <a:pt x="600944" y="0"/>
                            </a:cubicBezTo>
                            <a:cubicBezTo>
                              <a:pt x="713093" y="-25425"/>
                              <a:pt x="930939" y="40073"/>
                              <a:pt x="1149836" y="0"/>
                            </a:cubicBezTo>
                            <a:cubicBezTo>
                              <a:pt x="1368733" y="-40073"/>
                              <a:pt x="1868487" y="4570"/>
                              <a:pt x="2084987" y="0"/>
                            </a:cubicBezTo>
                            <a:cubicBezTo>
                              <a:pt x="2098835" y="10444"/>
                              <a:pt x="2097015" y="24687"/>
                              <a:pt x="2116655" y="40784"/>
                            </a:cubicBezTo>
                            <a:cubicBezTo>
                              <a:pt x="2127062" y="54142"/>
                              <a:pt x="2127911" y="64899"/>
                              <a:pt x="2137038" y="75334"/>
                            </a:cubicBezTo>
                            <a:cubicBezTo>
                              <a:pt x="1986146" y="95136"/>
                              <a:pt x="1889303" y="46348"/>
                              <a:pt x="1645519" y="75334"/>
                            </a:cubicBezTo>
                            <a:cubicBezTo>
                              <a:pt x="1401735" y="104320"/>
                              <a:pt x="1360189" y="27252"/>
                              <a:pt x="1154001" y="75334"/>
                            </a:cubicBezTo>
                            <a:cubicBezTo>
                              <a:pt x="947813" y="123416"/>
                              <a:pt x="904211" y="45044"/>
                              <a:pt x="662482" y="75334"/>
                            </a:cubicBezTo>
                            <a:cubicBezTo>
                              <a:pt x="420753" y="105624"/>
                              <a:pt x="270616" y="27456"/>
                              <a:pt x="0" y="75334"/>
                            </a:cubicBezTo>
                            <a:cubicBezTo>
                              <a:pt x="8986" y="57508"/>
                              <a:pt x="19001" y="50631"/>
                              <a:pt x="20383" y="40784"/>
                            </a:cubicBezTo>
                            <a:cubicBezTo>
                              <a:pt x="27959" y="24469"/>
                              <a:pt x="45232" y="13570"/>
                              <a:pt x="52051" y="0"/>
                            </a:cubicBezTo>
                            <a:close/>
                          </a:path>
                          <a:path w="2137038" h="75334" stroke="0" extrusionOk="0">
                            <a:moveTo>
                              <a:pt x="52051" y="0"/>
                            </a:moveTo>
                            <a:cubicBezTo>
                              <a:pt x="210153" y="-15316"/>
                              <a:pt x="409553" y="812"/>
                              <a:pt x="519626" y="0"/>
                            </a:cubicBezTo>
                            <a:cubicBezTo>
                              <a:pt x="629700" y="-812"/>
                              <a:pt x="858615" y="48427"/>
                              <a:pt x="987202" y="0"/>
                            </a:cubicBezTo>
                            <a:cubicBezTo>
                              <a:pt x="1115789" y="-48427"/>
                              <a:pt x="1303827" y="47780"/>
                              <a:pt x="1475106" y="0"/>
                            </a:cubicBezTo>
                            <a:cubicBezTo>
                              <a:pt x="1646385" y="-47780"/>
                              <a:pt x="1804419" y="9845"/>
                              <a:pt x="2084987" y="0"/>
                            </a:cubicBezTo>
                            <a:cubicBezTo>
                              <a:pt x="2095597" y="7300"/>
                              <a:pt x="2102933" y="30400"/>
                              <a:pt x="2116655" y="40784"/>
                            </a:cubicBezTo>
                            <a:cubicBezTo>
                              <a:pt x="2124044" y="52112"/>
                              <a:pt x="2125962" y="62227"/>
                              <a:pt x="2137038" y="75334"/>
                            </a:cubicBezTo>
                            <a:cubicBezTo>
                              <a:pt x="1943840" y="134306"/>
                              <a:pt x="1781610" y="13454"/>
                              <a:pt x="1602779" y="75334"/>
                            </a:cubicBezTo>
                            <a:cubicBezTo>
                              <a:pt x="1423948" y="137214"/>
                              <a:pt x="1221121" y="34756"/>
                              <a:pt x="1111260" y="75334"/>
                            </a:cubicBezTo>
                            <a:cubicBezTo>
                              <a:pt x="1001399" y="115912"/>
                              <a:pt x="775282" y="41502"/>
                              <a:pt x="577000" y="75334"/>
                            </a:cubicBezTo>
                            <a:cubicBezTo>
                              <a:pt x="378718" y="109166"/>
                              <a:pt x="158034" y="6695"/>
                              <a:pt x="0" y="75334"/>
                            </a:cubicBezTo>
                            <a:cubicBezTo>
                              <a:pt x="2486" y="66789"/>
                              <a:pt x="16123" y="56838"/>
                              <a:pt x="20383" y="40784"/>
                            </a:cubicBezTo>
                            <a:cubicBezTo>
                              <a:pt x="32280" y="23636"/>
                              <a:pt x="42042" y="21599"/>
                              <a:pt x="52051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5" name="フリーフォーム: 図形 1514">
                <a:extLst>
                  <a:ext uri="{FF2B5EF4-FFF2-40B4-BE49-F238E27FC236}">
                    <a16:creationId xmlns:a16="http://schemas.microsoft.com/office/drawing/2014/main" id="{8C1C973B-982B-4C20-A7DA-A62AD968A119}"/>
                  </a:ext>
                </a:extLst>
              </p:cNvPr>
              <p:cNvSpPr/>
              <p:nvPr/>
            </p:nvSpPr>
            <p:spPr>
              <a:xfrm>
                <a:off x="2703731" y="6453909"/>
                <a:ext cx="2245185" cy="51774"/>
              </a:xfrm>
              <a:custGeom>
                <a:avLst/>
                <a:gdLst>
                  <a:gd name="connsiteX0" fmla="*/ 15860 w 2245185"/>
                  <a:gd name="connsiteY0" fmla="*/ 0 h 51774"/>
                  <a:gd name="connsiteX1" fmla="*/ 2229324 w 2245185"/>
                  <a:gd name="connsiteY1" fmla="*/ 0 h 51774"/>
                  <a:gd name="connsiteX2" fmla="*/ 2237010 w 2245185"/>
                  <a:gd name="connsiteY2" fmla="*/ 18546 h 51774"/>
                  <a:gd name="connsiteX3" fmla="*/ 2245185 w 2245185"/>
                  <a:gd name="connsiteY3" fmla="*/ 51774 h 51774"/>
                  <a:gd name="connsiteX4" fmla="*/ 0 w 2245185"/>
                  <a:gd name="connsiteY4" fmla="*/ 51774 h 51774"/>
                  <a:gd name="connsiteX5" fmla="*/ 8174 w 2245185"/>
                  <a:gd name="connsiteY5" fmla="*/ 18546 h 51774"/>
                  <a:gd name="connsiteX6" fmla="*/ 15860 w 2245185"/>
                  <a:gd name="connsiteY6" fmla="*/ 0 h 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5185" h="51774">
                    <a:moveTo>
                      <a:pt x="15860" y="0"/>
                    </a:moveTo>
                    <a:lnTo>
                      <a:pt x="2229324" y="0"/>
                    </a:lnTo>
                    <a:lnTo>
                      <a:pt x="2237010" y="18546"/>
                    </a:lnTo>
                    <a:lnTo>
                      <a:pt x="2245185" y="51774"/>
                    </a:lnTo>
                    <a:lnTo>
                      <a:pt x="0" y="51774"/>
                    </a:lnTo>
                    <a:lnTo>
                      <a:pt x="8174" y="18546"/>
                    </a:lnTo>
                    <a:lnTo>
                      <a:pt x="1586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44723894">
                      <a:custGeom>
                        <a:avLst/>
                        <a:gdLst>
                          <a:gd name="connsiteX0" fmla="*/ 15860 w 2245185"/>
                          <a:gd name="connsiteY0" fmla="*/ 0 h 51774"/>
                          <a:gd name="connsiteX1" fmla="*/ 613495 w 2245185"/>
                          <a:gd name="connsiteY1" fmla="*/ 0 h 51774"/>
                          <a:gd name="connsiteX2" fmla="*/ 1144727 w 2245185"/>
                          <a:gd name="connsiteY2" fmla="*/ 0 h 51774"/>
                          <a:gd name="connsiteX3" fmla="*/ 1698093 w 2245185"/>
                          <a:gd name="connsiteY3" fmla="*/ 0 h 51774"/>
                          <a:gd name="connsiteX4" fmla="*/ 2229324 w 2245185"/>
                          <a:gd name="connsiteY4" fmla="*/ 0 h 51774"/>
                          <a:gd name="connsiteX5" fmla="*/ 2237010 w 2245185"/>
                          <a:gd name="connsiteY5" fmla="*/ 18546 h 51774"/>
                          <a:gd name="connsiteX6" fmla="*/ 2245185 w 2245185"/>
                          <a:gd name="connsiteY6" fmla="*/ 51774 h 51774"/>
                          <a:gd name="connsiteX7" fmla="*/ 1661437 w 2245185"/>
                          <a:gd name="connsiteY7" fmla="*/ 51774 h 51774"/>
                          <a:gd name="connsiteX8" fmla="*/ 1077689 w 2245185"/>
                          <a:gd name="connsiteY8" fmla="*/ 51774 h 51774"/>
                          <a:gd name="connsiteX9" fmla="*/ 0 w 2245185"/>
                          <a:gd name="connsiteY9" fmla="*/ 51774 h 51774"/>
                          <a:gd name="connsiteX10" fmla="*/ 8174 w 2245185"/>
                          <a:gd name="connsiteY10" fmla="*/ 18546 h 51774"/>
                          <a:gd name="connsiteX11" fmla="*/ 15860 w 2245185"/>
                          <a:gd name="connsiteY11" fmla="*/ 0 h 517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45185" h="51774" fill="none" extrusionOk="0">
                            <a:moveTo>
                              <a:pt x="15860" y="0"/>
                            </a:moveTo>
                            <a:cubicBezTo>
                              <a:pt x="216616" y="-44188"/>
                              <a:pt x="416390" y="19362"/>
                              <a:pt x="613495" y="0"/>
                            </a:cubicBezTo>
                            <a:cubicBezTo>
                              <a:pt x="810601" y="-19362"/>
                              <a:pt x="906598" y="29092"/>
                              <a:pt x="1144727" y="0"/>
                            </a:cubicBezTo>
                            <a:cubicBezTo>
                              <a:pt x="1382856" y="-29092"/>
                              <a:pt x="1470814" y="15275"/>
                              <a:pt x="1698093" y="0"/>
                            </a:cubicBezTo>
                            <a:cubicBezTo>
                              <a:pt x="1925372" y="-15275"/>
                              <a:pt x="2073397" y="42950"/>
                              <a:pt x="2229324" y="0"/>
                            </a:cubicBezTo>
                            <a:cubicBezTo>
                              <a:pt x="2232966" y="7052"/>
                              <a:pt x="2232908" y="12988"/>
                              <a:pt x="2237010" y="18546"/>
                            </a:cubicBezTo>
                            <a:cubicBezTo>
                              <a:pt x="2242039" y="32015"/>
                              <a:pt x="2238811" y="41933"/>
                              <a:pt x="2245185" y="51774"/>
                            </a:cubicBezTo>
                            <a:cubicBezTo>
                              <a:pt x="1990650" y="106769"/>
                              <a:pt x="1846282" y="9786"/>
                              <a:pt x="1661437" y="51774"/>
                            </a:cubicBezTo>
                            <a:cubicBezTo>
                              <a:pt x="1476592" y="93762"/>
                              <a:pt x="1309850" y="26728"/>
                              <a:pt x="1077689" y="51774"/>
                            </a:cubicBezTo>
                            <a:cubicBezTo>
                              <a:pt x="845528" y="76820"/>
                              <a:pt x="476050" y="-60085"/>
                              <a:pt x="0" y="51774"/>
                            </a:cubicBezTo>
                            <a:cubicBezTo>
                              <a:pt x="217" y="43554"/>
                              <a:pt x="8617" y="29028"/>
                              <a:pt x="8174" y="18546"/>
                            </a:cubicBezTo>
                            <a:cubicBezTo>
                              <a:pt x="11046" y="11455"/>
                              <a:pt x="15119" y="5009"/>
                              <a:pt x="15860" y="0"/>
                            </a:cubicBezTo>
                            <a:close/>
                          </a:path>
                          <a:path w="2245185" h="51774" stroke="0" extrusionOk="0">
                            <a:moveTo>
                              <a:pt x="15860" y="0"/>
                            </a:moveTo>
                            <a:cubicBezTo>
                              <a:pt x="129056" y="-47049"/>
                              <a:pt x="354485" y="2168"/>
                              <a:pt x="502822" y="0"/>
                            </a:cubicBezTo>
                            <a:cubicBezTo>
                              <a:pt x="651159" y="-2168"/>
                              <a:pt x="925937" y="58574"/>
                              <a:pt x="1034053" y="0"/>
                            </a:cubicBezTo>
                            <a:cubicBezTo>
                              <a:pt x="1142169" y="-58574"/>
                              <a:pt x="1345798" y="11305"/>
                              <a:pt x="1543150" y="0"/>
                            </a:cubicBezTo>
                            <a:cubicBezTo>
                              <a:pt x="1740502" y="-11305"/>
                              <a:pt x="2041021" y="9659"/>
                              <a:pt x="2229324" y="0"/>
                            </a:cubicBezTo>
                            <a:cubicBezTo>
                              <a:pt x="2234492" y="7260"/>
                              <a:pt x="2232675" y="10595"/>
                              <a:pt x="2237010" y="18546"/>
                            </a:cubicBezTo>
                            <a:cubicBezTo>
                              <a:pt x="2243708" y="30879"/>
                              <a:pt x="2238861" y="40856"/>
                              <a:pt x="2245185" y="51774"/>
                            </a:cubicBezTo>
                            <a:cubicBezTo>
                              <a:pt x="2110170" y="57252"/>
                              <a:pt x="1855270" y="46116"/>
                              <a:pt x="1638985" y="51774"/>
                            </a:cubicBezTo>
                            <a:cubicBezTo>
                              <a:pt x="1422700" y="57432"/>
                              <a:pt x="1228250" y="1142"/>
                              <a:pt x="1122593" y="51774"/>
                            </a:cubicBezTo>
                            <a:cubicBezTo>
                              <a:pt x="1016936" y="102406"/>
                              <a:pt x="776701" y="10079"/>
                              <a:pt x="561296" y="51774"/>
                            </a:cubicBezTo>
                            <a:cubicBezTo>
                              <a:pt x="345891" y="93469"/>
                              <a:pt x="190457" y="-8752"/>
                              <a:pt x="0" y="51774"/>
                            </a:cubicBezTo>
                            <a:cubicBezTo>
                              <a:pt x="2173" y="36008"/>
                              <a:pt x="10088" y="27050"/>
                              <a:pt x="8174" y="18546"/>
                            </a:cubicBezTo>
                            <a:cubicBezTo>
                              <a:pt x="10784" y="10935"/>
                              <a:pt x="15025" y="7984"/>
                              <a:pt x="1586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6" name="フリーフォーム: 図形 1515">
                <a:extLst>
                  <a:ext uri="{FF2B5EF4-FFF2-40B4-BE49-F238E27FC236}">
                    <a16:creationId xmlns:a16="http://schemas.microsoft.com/office/drawing/2014/main" id="{15B9B425-D4F8-4E05-B247-9B677EE48533}"/>
                  </a:ext>
                </a:extLst>
              </p:cNvPr>
              <p:cNvSpPr/>
              <p:nvPr/>
            </p:nvSpPr>
            <p:spPr>
              <a:xfrm>
                <a:off x="2688793" y="6569184"/>
                <a:ext cx="2275058" cy="68081"/>
              </a:xfrm>
              <a:custGeom>
                <a:avLst/>
                <a:gdLst>
                  <a:gd name="connsiteX0" fmla="*/ 3703 w 2275058"/>
                  <a:gd name="connsiteY0" fmla="*/ 0 h 68081"/>
                  <a:gd name="connsiteX1" fmla="*/ 2271355 w 2275058"/>
                  <a:gd name="connsiteY1" fmla="*/ 0 h 68081"/>
                  <a:gd name="connsiteX2" fmla="*/ 2275058 w 2275058"/>
                  <a:gd name="connsiteY2" fmla="*/ 45498 h 68081"/>
                  <a:gd name="connsiteX3" fmla="*/ 2273220 w 2275058"/>
                  <a:gd name="connsiteY3" fmla="*/ 68081 h 68081"/>
                  <a:gd name="connsiteX4" fmla="*/ 1838 w 2275058"/>
                  <a:gd name="connsiteY4" fmla="*/ 68081 h 68081"/>
                  <a:gd name="connsiteX5" fmla="*/ 0 w 2275058"/>
                  <a:gd name="connsiteY5" fmla="*/ 45498 h 68081"/>
                  <a:gd name="connsiteX6" fmla="*/ 3703 w 2275058"/>
                  <a:gd name="connsiteY6" fmla="*/ 0 h 6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5058" h="68081">
                    <a:moveTo>
                      <a:pt x="3703" y="0"/>
                    </a:moveTo>
                    <a:lnTo>
                      <a:pt x="2271355" y="0"/>
                    </a:lnTo>
                    <a:lnTo>
                      <a:pt x="2275058" y="45498"/>
                    </a:lnTo>
                    <a:lnTo>
                      <a:pt x="2273220" y="68081"/>
                    </a:lnTo>
                    <a:lnTo>
                      <a:pt x="1838" y="68081"/>
                    </a:lnTo>
                    <a:lnTo>
                      <a:pt x="0" y="45498"/>
                    </a:lnTo>
                    <a:lnTo>
                      <a:pt x="3703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7962531">
                      <a:custGeom>
                        <a:avLst/>
                        <a:gdLst>
                          <a:gd name="connsiteX0" fmla="*/ 3703 w 2275058"/>
                          <a:gd name="connsiteY0" fmla="*/ 0 h 68081"/>
                          <a:gd name="connsiteX1" fmla="*/ 525263 w 2275058"/>
                          <a:gd name="connsiteY1" fmla="*/ 0 h 68081"/>
                          <a:gd name="connsiteX2" fmla="*/ 1114852 w 2275058"/>
                          <a:gd name="connsiteY2" fmla="*/ 0 h 68081"/>
                          <a:gd name="connsiteX3" fmla="*/ 1681765 w 2275058"/>
                          <a:gd name="connsiteY3" fmla="*/ 0 h 68081"/>
                          <a:gd name="connsiteX4" fmla="*/ 2271355 w 2275058"/>
                          <a:gd name="connsiteY4" fmla="*/ 0 h 68081"/>
                          <a:gd name="connsiteX5" fmla="*/ 2275058 w 2275058"/>
                          <a:gd name="connsiteY5" fmla="*/ 45498 h 68081"/>
                          <a:gd name="connsiteX6" fmla="*/ 2273220 w 2275058"/>
                          <a:gd name="connsiteY6" fmla="*/ 68081 h 68081"/>
                          <a:gd name="connsiteX7" fmla="*/ 1659947 w 2275058"/>
                          <a:gd name="connsiteY7" fmla="*/ 68081 h 68081"/>
                          <a:gd name="connsiteX8" fmla="*/ 1046674 w 2275058"/>
                          <a:gd name="connsiteY8" fmla="*/ 68081 h 68081"/>
                          <a:gd name="connsiteX9" fmla="*/ 1838 w 2275058"/>
                          <a:gd name="connsiteY9" fmla="*/ 68081 h 68081"/>
                          <a:gd name="connsiteX10" fmla="*/ 0 w 2275058"/>
                          <a:gd name="connsiteY10" fmla="*/ 45498 h 68081"/>
                          <a:gd name="connsiteX11" fmla="*/ 3703 w 2275058"/>
                          <a:gd name="connsiteY11" fmla="*/ 0 h 68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275058" h="68081" fill="none" extrusionOk="0">
                            <a:moveTo>
                              <a:pt x="3703" y="0"/>
                            </a:moveTo>
                            <a:cubicBezTo>
                              <a:pt x="150643" y="-39549"/>
                              <a:pt x="331951" y="33174"/>
                              <a:pt x="525263" y="0"/>
                            </a:cubicBezTo>
                            <a:cubicBezTo>
                              <a:pt x="718575" y="-33174"/>
                              <a:pt x="855290" y="55966"/>
                              <a:pt x="1114852" y="0"/>
                            </a:cubicBezTo>
                            <a:cubicBezTo>
                              <a:pt x="1374414" y="-55966"/>
                              <a:pt x="1438952" y="42042"/>
                              <a:pt x="1681765" y="0"/>
                            </a:cubicBezTo>
                            <a:cubicBezTo>
                              <a:pt x="1924578" y="-42042"/>
                              <a:pt x="2128636" y="8124"/>
                              <a:pt x="2271355" y="0"/>
                            </a:cubicBezTo>
                            <a:cubicBezTo>
                              <a:pt x="2275007" y="19751"/>
                              <a:pt x="2269991" y="24333"/>
                              <a:pt x="2275058" y="45498"/>
                            </a:cubicBezTo>
                            <a:cubicBezTo>
                              <a:pt x="2275545" y="55966"/>
                              <a:pt x="2272021" y="59048"/>
                              <a:pt x="2273220" y="68081"/>
                            </a:cubicBezTo>
                            <a:cubicBezTo>
                              <a:pt x="2127016" y="129339"/>
                              <a:pt x="1872806" y="23955"/>
                              <a:pt x="1659947" y="68081"/>
                            </a:cubicBezTo>
                            <a:cubicBezTo>
                              <a:pt x="1447088" y="112207"/>
                              <a:pt x="1322663" y="27766"/>
                              <a:pt x="1046674" y="68081"/>
                            </a:cubicBezTo>
                            <a:cubicBezTo>
                              <a:pt x="770685" y="108396"/>
                              <a:pt x="328616" y="31138"/>
                              <a:pt x="1838" y="68081"/>
                            </a:cubicBezTo>
                            <a:cubicBezTo>
                              <a:pt x="817" y="56947"/>
                              <a:pt x="1283" y="50509"/>
                              <a:pt x="0" y="45498"/>
                            </a:cubicBezTo>
                            <a:cubicBezTo>
                              <a:pt x="1005" y="24875"/>
                              <a:pt x="3277" y="12028"/>
                              <a:pt x="3703" y="0"/>
                            </a:cubicBezTo>
                            <a:close/>
                          </a:path>
                          <a:path w="2275058" h="68081" stroke="0" extrusionOk="0">
                            <a:moveTo>
                              <a:pt x="3703" y="0"/>
                            </a:moveTo>
                            <a:cubicBezTo>
                              <a:pt x="285768" y="-7357"/>
                              <a:pt x="436878" y="54024"/>
                              <a:pt x="615969" y="0"/>
                            </a:cubicBezTo>
                            <a:cubicBezTo>
                              <a:pt x="795060" y="-54024"/>
                              <a:pt x="965333" y="55489"/>
                              <a:pt x="1228235" y="0"/>
                            </a:cubicBezTo>
                            <a:cubicBezTo>
                              <a:pt x="1491137" y="-55489"/>
                              <a:pt x="1622734" y="28479"/>
                              <a:pt x="1727119" y="0"/>
                            </a:cubicBezTo>
                            <a:cubicBezTo>
                              <a:pt x="1831504" y="-28479"/>
                              <a:pt x="2084915" y="4001"/>
                              <a:pt x="2271355" y="0"/>
                            </a:cubicBezTo>
                            <a:cubicBezTo>
                              <a:pt x="2277055" y="14392"/>
                              <a:pt x="2272728" y="24356"/>
                              <a:pt x="2275058" y="45498"/>
                            </a:cubicBezTo>
                            <a:cubicBezTo>
                              <a:pt x="2275205" y="50578"/>
                              <a:pt x="2271738" y="60926"/>
                              <a:pt x="2273220" y="68081"/>
                            </a:cubicBezTo>
                            <a:cubicBezTo>
                              <a:pt x="2121152" y="92083"/>
                              <a:pt x="1875273" y="52623"/>
                              <a:pt x="1705375" y="68081"/>
                            </a:cubicBezTo>
                            <a:cubicBezTo>
                              <a:pt x="1535477" y="83539"/>
                              <a:pt x="1372188" y="25667"/>
                              <a:pt x="1092101" y="68081"/>
                            </a:cubicBezTo>
                            <a:cubicBezTo>
                              <a:pt x="812014" y="110495"/>
                              <a:pt x="759411" y="30467"/>
                              <a:pt x="546970" y="68081"/>
                            </a:cubicBezTo>
                            <a:cubicBezTo>
                              <a:pt x="334529" y="105695"/>
                              <a:pt x="264265" y="64236"/>
                              <a:pt x="1838" y="68081"/>
                            </a:cubicBezTo>
                            <a:cubicBezTo>
                              <a:pt x="-1320" y="59501"/>
                              <a:pt x="3012" y="50798"/>
                              <a:pt x="0" y="45498"/>
                            </a:cubicBezTo>
                            <a:cubicBezTo>
                              <a:pt x="-3188" y="28490"/>
                              <a:pt x="6439" y="16627"/>
                              <a:pt x="370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7" name="フリーフォーム: 図形 1516">
                <a:extLst>
                  <a:ext uri="{FF2B5EF4-FFF2-40B4-BE49-F238E27FC236}">
                    <a16:creationId xmlns:a16="http://schemas.microsoft.com/office/drawing/2014/main" id="{904D7455-BEB0-4F6F-BAE0-16DE4B1A15E4}"/>
                  </a:ext>
                </a:extLst>
              </p:cNvPr>
              <p:cNvSpPr/>
              <p:nvPr/>
            </p:nvSpPr>
            <p:spPr>
              <a:xfrm>
                <a:off x="2701999" y="6716639"/>
                <a:ext cx="2248649" cy="54015"/>
              </a:xfrm>
              <a:custGeom>
                <a:avLst/>
                <a:gdLst>
                  <a:gd name="connsiteX0" fmla="*/ 0 w 2248649"/>
                  <a:gd name="connsiteY0" fmla="*/ 0 h 54015"/>
                  <a:gd name="connsiteX1" fmla="*/ 2248649 w 2248649"/>
                  <a:gd name="connsiteY1" fmla="*/ 0 h 54015"/>
                  <a:gd name="connsiteX2" fmla="*/ 2238742 w 2248649"/>
                  <a:gd name="connsiteY2" fmla="*/ 40269 h 54015"/>
                  <a:gd name="connsiteX3" fmla="*/ 2233045 w 2248649"/>
                  <a:gd name="connsiteY3" fmla="*/ 54015 h 54015"/>
                  <a:gd name="connsiteX4" fmla="*/ 15603 w 2248649"/>
                  <a:gd name="connsiteY4" fmla="*/ 54015 h 54015"/>
                  <a:gd name="connsiteX5" fmla="*/ 9906 w 2248649"/>
                  <a:gd name="connsiteY5" fmla="*/ 40269 h 54015"/>
                  <a:gd name="connsiteX6" fmla="*/ 0 w 2248649"/>
                  <a:gd name="connsiteY6" fmla="*/ 0 h 54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8649" h="54015">
                    <a:moveTo>
                      <a:pt x="0" y="0"/>
                    </a:moveTo>
                    <a:lnTo>
                      <a:pt x="2248649" y="0"/>
                    </a:lnTo>
                    <a:lnTo>
                      <a:pt x="2238742" y="40269"/>
                    </a:lnTo>
                    <a:lnTo>
                      <a:pt x="2233045" y="54015"/>
                    </a:lnTo>
                    <a:lnTo>
                      <a:pt x="15603" y="54015"/>
                    </a:lnTo>
                    <a:lnTo>
                      <a:pt x="9906" y="402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961794876">
                      <a:custGeom>
                        <a:avLst/>
                        <a:gdLst>
                          <a:gd name="connsiteX0" fmla="*/ 0 w 2248649"/>
                          <a:gd name="connsiteY0" fmla="*/ 0 h 54015"/>
                          <a:gd name="connsiteX1" fmla="*/ 562162 w 2248649"/>
                          <a:gd name="connsiteY1" fmla="*/ 0 h 54015"/>
                          <a:gd name="connsiteX2" fmla="*/ 1056865 w 2248649"/>
                          <a:gd name="connsiteY2" fmla="*/ 0 h 54015"/>
                          <a:gd name="connsiteX3" fmla="*/ 1551568 w 2248649"/>
                          <a:gd name="connsiteY3" fmla="*/ 0 h 54015"/>
                          <a:gd name="connsiteX4" fmla="*/ 2248649 w 2248649"/>
                          <a:gd name="connsiteY4" fmla="*/ 0 h 54015"/>
                          <a:gd name="connsiteX5" fmla="*/ 2238742 w 2248649"/>
                          <a:gd name="connsiteY5" fmla="*/ 40269 h 54015"/>
                          <a:gd name="connsiteX6" fmla="*/ 2233045 w 2248649"/>
                          <a:gd name="connsiteY6" fmla="*/ 54015 h 54015"/>
                          <a:gd name="connsiteX7" fmla="*/ 1745208 w 2248649"/>
                          <a:gd name="connsiteY7" fmla="*/ 54015 h 54015"/>
                          <a:gd name="connsiteX8" fmla="*/ 1235196 w 2248649"/>
                          <a:gd name="connsiteY8" fmla="*/ 54015 h 54015"/>
                          <a:gd name="connsiteX9" fmla="*/ 747359 w 2248649"/>
                          <a:gd name="connsiteY9" fmla="*/ 54015 h 54015"/>
                          <a:gd name="connsiteX10" fmla="*/ 15603 w 2248649"/>
                          <a:gd name="connsiteY10" fmla="*/ 54015 h 54015"/>
                          <a:gd name="connsiteX11" fmla="*/ 9906 w 2248649"/>
                          <a:gd name="connsiteY11" fmla="*/ 40269 h 54015"/>
                          <a:gd name="connsiteX12" fmla="*/ 0 w 2248649"/>
                          <a:gd name="connsiteY12" fmla="*/ 0 h 540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48649" h="54015" fill="none" extrusionOk="0">
                            <a:moveTo>
                              <a:pt x="0" y="0"/>
                            </a:moveTo>
                            <a:cubicBezTo>
                              <a:pt x="145269" y="-29978"/>
                              <a:pt x="340253" y="44628"/>
                              <a:pt x="562162" y="0"/>
                            </a:cubicBezTo>
                            <a:cubicBezTo>
                              <a:pt x="784071" y="-44628"/>
                              <a:pt x="814935" y="55759"/>
                              <a:pt x="1056865" y="0"/>
                            </a:cubicBezTo>
                            <a:cubicBezTo>
                              <a:pt x="1298795" y="-55759"/>
                              <a:pt x="1432743" y="31090"/>
                              <a:pt x="1551568" y="0"/>
                            </a:cubicBezTo>
                            <a:cubicBezTo>
                              <a:pt x="1670393" y="-31090"/>
                              <a:pt x="2057662" y="46480"/>
                              <a:pt x="2248649" y="0"/>
                            </a:cubicBezTo>
                            <a:cubicBezTo>
                              <a:pt x="2244108" y="19562"/>
                              <a:pt x="2239866" y="25788"/>
                              <a:pt x="2238742" y="40269"/>
                            </a:cubicBezTo>
                            <a:cubicBezTo>
                              <a:pt x="2237596" y="43785"/>
                              <a:pt x="2233695" y="48990"/>
                              <a:pt x="2233045" y="54015"/>
                            </a:cubicBezTo>
                            <a:cubicBezTo>
                              <a:pt x="2005947" y="109386"/>
                              <a:pt x="1884302" y="5433"/>
                              <a:pt x="1745208" y="54015"/>
                            </a:cubicBezTo>
                            <a:cubicBezTo>
                              <a:pt x="1606114" y="102597"/>
                              <a:pt x="1431859" y="47616"/>
                              <a:pt x="1235196" y="54015"/>
                            </a:cubicBezTo>
                            <a:cubicBezTo>
                              <a:pt x="1038533" y="60414"/>
                              <a:pt x="897317" y="40813"/>
                              <a:pt x="747359" y="54015"/>
                            </a:cubicBezTo>
                            <a:cubicBezTo>
                              <a:pt x="597401" y="67217"/>
                              <a:pt x="198438" y="46535"/>
                              <a:pt x="15603" y="54015"/>
                            </a:cubicBezTo>
                            <a:cubicBezTo>
                              <a:pt x="13857" y="50084"/>
                              <a:pt x="12799" y="46564"/>
                              <a:pt x="9906" y="40269"/>
                            </a:cubicBezTo>
                            <a:cubicBezTo>
                              <a:pt x="4588" y="30412"/>
                              <a:pt x="7907" y="12485"/>
                              <a:pt x="0" y="0"/>
                            </a:cubicBezTo>
                            <a:close/>
                          </a:path>
                          <a:path w="2248649" h="54015" stroke="0" extrusionOk="0">
                            <a:moveTo>
                              <a:pt x="0" y="0"/>
                            </a:moveTo>
                            <a:cubicBezTo>
                              <a:pt x="242457" y="-70166"/>
                              <a:pt x="385832" y="306"/>
                              <a:pt x="607135" y="0"/>
                            </a:cubicBezTo>
                            <a:cubicBezTo>
                              <a:pt x="828438" y="-306"/>
                              <a:pt x="1023568" y="8895"/>
                              <a:pt x="1169297" y="0"/>
                            </a:cubicBezTo>
                            <a:cubicBezTo>
                              <a:pt x="1315026" y="-8895"/>
                              <a:pt x="1722672" y="54643"/>
                              <a:pt x="2248649" y="0"/>
                            </a:cubicBezTo>
                            <a:cubicBezTo>
                              <a:pt x="2248658" y="19891"/>
                              <a:pt x="2239160" y="25263"/>
                              <a:pt x="2238742" y="40269"/>
                            </a:cubicBezTo>
                            <a:cubicBezTo>
                              <a:pt x="2237425" y="43455"/>
                              <a:pt x="2234525" y="50360"/>
                              <a:pt x="2233045" y="54015"/>
                            </a:cubicBezTo>
                            <a:cubicBezTo>
                              <a:pt x="2118514" y="89674"/>
                              <a:pt x="1962547" y="46944"/>
                              <a:pt x="1723033" y="54015"/>
                            </a:cubicBezTo>
                            <a:cubicBezTo>
                              <a:pt x="1483519" y="61086"/>
                              <a:pt x="1340718" y="12795"/>
                              <a:pt x="1213022" y="54015"/>
                            </a:cubicBezTo>
                            <a:cubicBezTo>
                              <a:pt x="1085326" y="95235"/>
                              <a:pt x="786949" y="-10464"/>
                              <a:pt x="636487" y="54015"/>
                            </a:cubicBezTo>
                            <a:cubicBezTo>
                              <a:pt x="486026" y="118494"/>
                              <a:pt x="230823" y="12634"/>
                              <a:pt x="15603" y="54015"/>
                            </a:cubicBezTo>
                            <a:cubicBezTo>
                              <a:pt x="11953" y="47493"/>
                              <a:pt x="12234" y="44569"/>
                              <a:pt x="9906" y="40269"/>
                            </a:cubicBezTo>
                            <a:cubicBezTo>
                              <a:pt x="4726" y="27212"/>
                              <a:pt x="4091" y="114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8" name="フリーフォーム: 図形 1517">
                <a:extLst>
                  <a:ext uri="{FF2B5EF4-FFF2-40B4-BE49-F238E27FC236}">
                    <a16:creationId xmlns:a16="http://schemas.microsoft.com/office/drawing/2014/main" id="{7C0290CF-5E20-452A-B6B5-CF956EC0D21C}"/>
                  </a:ext>
                </a:extLst>
              </p:cNvPr>
              <p:cNvSpPr/>
              <p:nvPr/>
            </p:nvSpPr>
            <p:spPr>
              <a:xfrm>
                <a:off x="2745606" y="6834154"/>
                <a:ext cx="2161432" cy="79229"/>
              </a:xfrm>
              <a:custGeom>
                <a:avLst/>
                <a:gdLst>
                  <a:gd name="connsiteX0" fmla="*/ 0 w 2161432"/>
                  <a:gd name="connsiteY0" fmla="*/ 0 h 79229"/>
                  <a:gd name="connsiteX1" fmla="*/ 2161432 w 2161432"/>
                  <a:gd name="connsiteY1" fmla="*/ 0 h 79229"/>
                  <a:gd name="connsiteX2" fmla="*/ 2128852 w 2161432"/>
                  <a:gd name="connsiteY2" fmla="*/ 55224 h 79229"/>
                  <a:gd name="connsiteX3" fmla="*/ 2110213 w 2161432"/>
                  <a:gd name="connsiteY3" fmla="*/ 79229 h 79229"/>
                  <a:gd name="connsiteX4" fmla="*/ 51220 w 2161432"/>
                  <a:gd name="connsiteY4" fmla="*/ 79229 h 79229"/>
                  <a:gd name="connsiteX5" fmla="*/ 32580 w 2161432"/>
                  <a:gd name="connsiteY5" fmla="*/ 55224 h 79229"/>
                  <a:gd name="connsiteX6" fmla="*/ 0 w 2161432"/>
                  <a:gd name="connsiteY6" fmla="*/ 0 h 7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1432" h="79229">
                    <a:moveTo>
                      <a:pt x="0" y="0"/>
                    </a:moveTo>
                    <a:lnTo>
                      <a:pt x="2161432" y="0"/>
                    </a:lnTo>
                    <a:lnTo>
                      <a:pt x="2128852" y="55224"/>
                    </a:lnTo>
                    <a:lnTo>
                      <a:pt x="2110213" y="79229"/>
                    </a:lnTo>
                    <a:lnTo>
                      <a:pt x="51220" y="79229"/>
                    </a:lnTo>
                    <a:lnTo>
                      <a:pt x="32580" y="5522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079541114">
                      <a:custGeom>
                        <a:avLst/>
                        <a:gdLst>
                          <a:gd name="connsiteX0" fmla="*/ 0 w 2161432"/>
                          <a:gd name="connsiteY0" fmla="*/ 0 h 79229"/>
                          <a:gd name="connsiteX1" fmla="*/ 518744 w 2161432"/>
                          <a:gd name="connsiteY1" fmla="*/ 0 h 79229"/>
                          <a:gd name="connsiteX2" fmla="*/ 1102330 w 2161432"/>
                          <a:gd name="connsiteY2" fmla="*/ 0 h 79229"/>
                          <a:gd name="connsiteX3" fmla="*/ 1599460 w 2161432"/>
                          <a:gd name="connsiteY3" fmla="*/ 0 h 79229"/>
                          <a:gd name="connsiteX4" fmla="*/ 2161432 w 2161432"/>
                          <a:gd name="connsiteY4" fmla="*/ 0 h 79229"/>
                          <a:gd name="connsiteX5" fmla="*/ 2128852 w 2161432"/>
                          <a:gd name="connsiteY5" fmla="*/ 55224 h 79229"/>
                          <a:gd name="connsiteX6" fmla="*/ 2110213 w 2161432"/>
                          <a:gd name="connsiteY6" fmla="*/ 79229 h 79229"/>
                          <a:gd name="connsiteX7" fmla="*/ 1595465 w 2161432"/>
                          <a:gd name="connsiteY7" fmla="*/ 79229 h 79229"/>
                          <a:gd name="connsiteX8" fmla="*/ 1039537 w 2161432"/>
                          <a:gd name="connsiteY8" fmla="*/ 79229 h 79229"/>
                          <a:gd name="connsiteX9" fmla="*/ 524788 w 2161432"/>
                          <a:gd name="connsiteY9" fmla="*/ 79229 h 79229"/>
                          <a:gd name="connsiteX10" fmla="*/ 51220 w 2161432"/>
                          <a:gd name="connsiteY10" fmla="*/ 79229 h 79229"/>
                          <a:gd name="connsiteX11" fmla="*/ 32580 w 2161432"/>
                          <a:gd name="connsiteY11" fmla="*/ 55224 h 79229"/>
                          <a:gd name="connsiteX12" fmla="*/ 0 w 2161432"/>
                          <a:gd name="connsiteY12" fmla="*/ 0 h 79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161432" h="79229" fill="none" extrusionOk="0">
                            <a:moveTo>
                              <a:pt x="0" y="0"/>
                            </a:moveTo>
                            <a:cubicBezTo>
                              <a:pt x="235664" y="-13196"/>
                              <a:pt x="281078" y="7899"/>
                              <a:pt x="518744" y="0"/>
                            </a:cubicBezTo>
                            <a:cubicBezTo>
                              <a:pt x="756410" y="-7899"/>
                              <a:pt x="942057" y="54151"/>
                              <a:pt x="1102330" y="0"/>
                            </a:cubicBezTo>
                            <a:cubicBezTo>
                              <a:pt x="1262603" y="-54151"/>
                              <a:pt x="1356686" y="18285"/>
                              <a:pt x="1599460" y="0"/>
                            </a:cubicBezTo>
                            <a:cubicBezTo>
                              <a:pt x="1842234" y="-18285"/>
                              <a:pt x="1954482" y="56473"/>
                              <a:pt x="2161432" y="0"/>
                            </a:cubicBezTo>
                            <a:cubicBezTo>
                              <a:pt x="2156491" y="19178"/>
                              <a:pt x="2137501" y="35630"/>
                              <a:pt x="2128852" y="55224"/>
                            </a:cubicBezTo>
                            <a:cubicBezTo>
                              <a:pt x="2122863" y="67732"/>
                              <a:pt x="2118425" y="66685"/>
                              <a:pt x="2110213" y="79229"/>
                            </a:cubicBezTo>
                            <a:cubicBezTo>
                              <a:pt x="1879307" y="112296"/>
                              <a:pt x="1797552" y="73370"/>
                              <a:pt x="1595465" y="79229"/>
                            </a:cubicBezTo>
                            <a:cubicBezTo>
                              <a:pt x="1393378" y="85088"/>
                              <a:pt x="1302582" y="22021"/>
                              <a:pt x="1039537" y="79229"/>
                            </a:cubicBezTo>
                            <a:cubicBezTo>
                              <a:pt x="776492" y="136437"/>
                              <a:pt x="756421" y="28615"/>
                              <a:pt x="524788" y="79229"/>
                            </a:cubicBezTo>
                            <a:cubicBezTo>
                              <a:pt x="293155" y="129843"/>
                              <a:pt x="194342" y="38240"/>
                              <a:pt x="51220" y="79229"/>
                            </a:cubicBezTo>
                            <a:cubicBezTo>
                              <a:pt x="40581" y="71257"/>
                              <a:pt x="42792" y="64626"/>
                              <a:pt x="32580" y="55224"/>
                            </a:cubicBezTo>
                            <a:cubicBezTo>
                              <a:pt x="18087" y="31254"/>
                              <a:pt x="17338" y="24326"/>
                              <a:pt x="0" y="0"/>
                            </a:cubicBezTo>
                            <a:close/>
                          </a:path>
                          <a:path w="2161432" h="79229" stroke="0" extrusionOk="0">
                            <a:moveTo>
                              <a:pt x="0" y="0"/>
                            </a:moveTo>
                            <a:cubicBezTo>
                              <a:pt x="218112" y="-31539"/>
                              <a:pt x="374619" y="13870"/>
                              <a:pt x="561972" y="0"/>
                            </a:cubicBezTo>
                            <a:cubicBezTo>
                              <a:pt x="749325" y="-13870"/>
                              <a:pt x="919589" y="9103"/>
                              <a:pt x="1145559" y="0"/>
                            </a:cubicBezTo>
                            <a:cubicBezTo>
                              <a:pt x="1371529" y="-9103"/>
                              <a:pt x="1434771" y="16059"/>
                              <a:pt x="1685917" y="0"/>
                            </a:cubicBezTo>
                            <a:cubicBezTo>
                              <a:pt x="1937063" y="-16059"/>
                              <a:pt x="2006399" y="55163"/>
                              <a:pt x="2161432" y="0"/>
                            </a:cubicBezTo>
                            <a:cubicBezTo>
                              <a:pt x="2160381" y="16377"/>
                              <a:pt x="2140164" y="25262"/>
                              <a:pt x="2128852" y="55224"/>
                            </a:cubicBezTo>
                            <a:cubicBezTo>
                              <a:pt x="2120637" y="66629"/>
                              <a:pt x="2115977" y="71444"/>
                              <a:pt x="2110213" y="79229"/>
                            </a:cubicBezTo>
                            <a:cubicBezTo>
                              <a:pt x="1865449" y="120208"/>
                              <a:pt x="1735150" y="33926"/>
                              <a:pt x="1616055" y="79229"/>
                            </a:cubicBezTo>
                            <a:cubicBezTo>
                              <a:pt x="1496960" y="124532"/>
                              <a:pt x="1272910" y="31772"/>
                              <a:pt x="1080717" y="79229"/>
                            </a:cubicBezTo>
                            <a:cubicBezTo>
                              <a:pt x="888524" y="126686"/>
                              <a:pt x="799520" y="34007"/>
                              <a:pt x="524788" y="79229"/>
                            </a:cubicBezTo>
                            <a:cubicBezTo>
                              <a:pt x="250056" y="124451"/>
                              <a:pt x="155113" y="33156"/>
                              <a:pt x="51220" y="79229"/>
                            </a:cubicBezTo>
                            <a:cubicBezTo>
                              <a:pt x="40076" y="69506"/>
                              <a:pt x="38050" y="59146"/>
                              <a:pt x="32580" y="55224"/>
                            </a:cubicBezTo>
                            <a:cubicBezTo>
                              <a:pt x="19848" y="35033"/>
                              <a:pt x="13248" y="21374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19" name="フリーフォーム: 図形 1518">
                <a:extLst>
                  <a:ext uri="{FF2B5EF4-FFF2-40B4-BE49-F238E27FC236}">
                    <a16:creationId xmlns:a16="http://schemas.microsoft.com/office/drawing/2014/main" id="{DA57C8D3-3DDB-46E3-A74D-EA72411367FC}"/>
                  </a:ext>
                </a:extLst>
              </p:cNvPr>
              <p:cNvSpPr/>
              <p:nvPr/>
            </p:nvSpPr>
            <p:spPr>
              <a:xfrm>
                <a:off x="2866912" y="6992757"/>
                <a:ext cx="1918823" cy="49395"/>
              </a:xfrm>
              <a:custGeom>
                <a:avLst/>
                <a:gdLst>
                  <a:gd name="connsiteX0" fmla="*/ 0 w 1918823"/>
                  <a:gd name="connsiteY0" fmla="*/ 0 h 49395"/>
                  <a:gd name="connsiteX1" fmla="*/ 1918823 w 1918823"/>
                  <a:gd name="connsiteY1" fmla="*/ 0 h 49395"/>
                  <a:gd name="connsiteX2" fmla="*/ 1902668 w 1918823"/>
                  <a:gd name="connsiteY2" fmla="*/ 16497 h 49395"/>
                  <a:gd name="connsiteX3" fmla="*/ 1863015 w 1918823"/>
                  <a:gd name="connsiteY3" fmla="*/ 49395 h 49395"/>
                  <a:gd name="connsiteX4" fmla="*/ 55808 w 1918823"/>
                  <a:gd name="connsiteY4" fmla="*/ 49395 h 49395"/>
                  <a:gd name="connsiteX5" fmla="*/ 16154 w 1918823"/>
                  <a:gd name="connsiteY5" fmla="*/ 16497 h 49395"/>
                  <a:gd name="connsiteX6" fmla="*/ 0 w 1918823"/>
                  <a:gd name="connsiteY6" fmla="*/ 0 h 49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823" h="49395">
                    <a:moveTo>
                      <a:pt x="0" y="0"/>
                    </a:moveTo>
                    <a:lnTo>
                      <a:pt x="1918823" y="0"/>
                    </a:lnTo>
                    <a:lnTo>
                      <a:pt x="1902668" y="16497"/>
                    </a:lnTo>
                    <a:lnTo>
                      <a:pt x="1863015" y="49395"/>
                    </a:lnTo>
                    <a:lnTo>
                      <a:pt x="55808" y="49395"/>
                    </a:lnTo>
                    <a:lnTo>
                      <a:pt x="16154" y="16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283000249">
                      <a:custGeom>
                        <a:avLst/>
                        <a:gdLst>
                          <a:gd name="connsiteX0" fmla="*/ 0 w 1918823"/>
                          <a:gd name="connsiteY0" fmla="*/ 0 h 49395"/>
                          <a:gd name="connsiteX1" fmla="*/ 498894 w 1918823"/>
                          <a:gd name="connsiteY1" fmla="*/ 0 h 49395"/>
                          <a:gd name="connsiteX2" fmla="*/ 940223 w 1918823"/>
                          <a:gd name="connsiteY2" fmla="*/ 0 h 49395"/>
                          <a:gd name="connsiteX3" fmla="*/ 1458305 w 1918823"/>
                          <a:gd name="connsiteY3" fmla="*/ 0 h 49395"/>
                          <a:gd name="connsiteX4" fmla="*/ 1918823 w 1918823"/>
                          <a:gd name="connsiteY4" fmla="*/ 0 h 49395"/>
                          <a:gd name="connsiteX5" fmla="*/ 1902668 w 1918823"/>
                          <a:gd name="connsiteY5" fmla="*/ 16497 h 49395"/>
                          <a:gd name="connsiteX6" fmla="*/ 1863015 w 1918823"/>
                          <a:gd name="connsiteY6" fmla="*/ 49395 h 49395"/>
                          <a:gd name="connsiteX7" fmla="*/ 1465429 w 1918823"/>
                          <a:gd name="connsiteY7" fmla="*/ 49395 h 49395"/>
                          <a:gd name="connsiteX8" fmla="*/ 977484 w 1918823"/>
                          <a:gd name="connsiteY8" fmla="*/ 49395 h 49395"/>
                          <a:gd name="connsiteX9" fmla="*/ 489538 w 1918823"/>
                          <a:gd name="connsiteY9" fmla="*/ 49395 h 49395"/>
                          <a:gd name="connsiteX10" fmla="*/ 55808 w 1918823"/>
                          <a:gd name="connsiteY10" fmla="*/ 49395 h 49395"/>
                          <a:gd name="connsiteX11" fmla="*/ 16154 w 1918823"/>
                          <a:gd name="connsiteY11" fmla="*/ 16497 h 49395"/>
                          <a:gd name="connsiteX12" fmla="*/ 0 w 1918823"/>
                          <a:gd name="connsiteY12" fmla="*/ 0 h 493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18823" h="49395" fill="none" extrusionOk="0">
                            <a:moveTo>
                              <a:pt x="0" y="0"/>
                            </a:moveTo>
                            <a:cubicBezTo>
                              <a:pt x="186192" y="-8870"/>
                              <a:pt x="281971" y="38699"/>
                              <a:pt x="498894" y="0"/>
                            </a:cubicBezTo>
                            <a:cubicBezTo>
                              <a:pt x="715817" y="-38699"/>
                              <a:pt x="787429" y="23495"/>
                              <a:pt x="940223" y="0"/>
                            </a:cubicBezTo>
                            <a:cubicBezTo>
                              <a:pt x="1093017" y="-23495"/>
                              <a:pt x="1345147" y="46409"/>
                              <a:pt x="1458305" y="0"/>
                            </a:cubicBezTo>
                            <a:cubicBezTo>
                              <a:pt x="1571463" y="-46409"/>
                              <a:pt x="1773512" y="1591"/>
                              <a:pt x="1918823" y="0"/>
                            </a:cubicBezTo>
                            <a:cubicBezTo>
                              <a:pt x="1913037" y="8055"/>
                              <a:pt x="1909931" y="8363"/>
                              <a:pt x="1902668" y="16497"/>
                            </a:cubicBezTo>
                            <a:cubicBezTo>
                              <a:pt x="1889116" y="29991"/>
                              <a:pt x="1873938" y="32986"/>
                              <a:pt x="1863015" y="49395"/>
                            </a:cubicBezTo>
                            <a:cubicBezTo>
                              <a:pt x="1765262" y="80580"/>
                              <a:pt x="1657922" y="28151"/>
                              <a:pt x="1465429" y="49395"/>
                            </a:cubicBezTo>
                            <a:cubicBezTo>
                              <a:pt x="1272936" y="70639"/>
                              <a:pt x="1194036" y="37919"/>
                              <a:pt x="977484" y="49395"/>
                            </a:cubicBezTo>
                            <a:cubicBezTo>
                              <a:pt x="760933" y="60871"/>
                              <a:pt x="634146" y="8322"/>
                              <a:pt x="489538" y="49395"/>
                            </a:cubicBezTo>
                            <a:cubicBezTo>
                              <a:pt x="344930" y="90468"/>
                              <a:pt x="264842" y="6394"/>
                              <a:pt x="55808" y="49395"/>
                            </a:cubicBezTo>
                            <a:cubicBezTo>
                              <a:pt x="44395" y="40706"/>
                              <a:pt x="36368" y="30688"/>
                              <a:pt x="16154" y="16497"/>
                            </a:cubicBezTo>
                            <a:cubicBezTo>
                              <a:pt x="10496" y="13028"/>
                              <a:pt x="6955" y="6585"/>
                              <a:pt x="0" y="0"/>
                            </a:cubicBezTo>
                            <a:close/>
                          </a:path>
                          <a:path w="1918823" h="49395" stroke="0" extrusionOk="0">
                            <a:moveTo>
                              <a:pt x="0" y="0"/>
                            </a:moveTo>
                            <a:cubicBezTo>
                              <a:pt x="97108" y="-25686"/>
                              <a:pt x="257706" y="863"/>
                              <a:pt x="441329" y="0"/>
                            </a:cubicBezTo>
                            <a:cubicBezTo>
                              <a:pt x="624952" y="-863"/>
                              <a:pt x="813252" y="6479"/>
                              <a:pt x="959412" y="0"/>
                            </a:cubicBezTo>
                            <a:cubicBezTo>
                              <a:pt x="1105572" y="-6479"/>
                              <a:pt x="1293427" y="41334"/>
                              <a:pt x="1439117" y="0"/>
                            </a:cubicBezTo>
                            <a:cubicBezTo>
                              <a:pt x="1584807" y="-41334"/>
                              <a:pt x="1700589" y="34297"/>
                              <a:pt x="1918823" y="0"/>
                            </a:cubicBezTo>
                            <a:cubicBezTo>
                              <a:pt x="1913608" y="8708"/>
                              <a:pt x="1906697" y="10316"/>
                              <a:pt x="1902668" y="16497"/>
                            </a:cubicBezTo>
                            <a:cubicBezTo>
                              <a:pt x="1890872" y="29155"/>
                              <a:pt x="1880234" y="30553"/>
                              <a:pt x="1863015" y="49395"/>
                            </a:cubicBezTo>
                            <a:cubicBezTo>
                              <a:pt x="1688664" y="54537"/>
                              <a:pt x="1555979" y="24864"/>
                              <a:pt x="1375069" y="49395"/>
                            </a:cubicBezTo>
                            <a:cubicBezTo>
                              <a:pt x="1194159" y="73926"/>
                              <a:pt x="1078136" y="47890"/>
                              <a:pt x="923267" y="49395"/>
                            </a:cubicBezTo>
                            <a:cubicBezTo>
                              <a:pt x="768398" y="50900"/>
                              <a:pt x="691451" y="22748"/>
                              <a:pt x="507610" y="49395"/>
                            </a:cubicBezTo>
                            <a:cubicBezTo>
                              <a:pt x="323769" y="76042"/>
                              <a:pt x="211749" y="30658"/>
                              <a:pt x="55808" y="49395"/>
                            </a:cubicBezTo>
                            <a:cubicBezTo>
                              <a:pt x="41847" y="38036"/>
                              <a:pt x="34190" y="24358"/>
                              <a:pt x="16154" y="16497"/>
                            </a:cubicBezTo>
                            <a:cubicBezTo>
                              <a:pt x="11287" y="13402"/>
                              <a:pt x="6371" y="4911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20" name="フリーフォーム: 図形 1519">
                <a:extLst>
                  <a:ext uri="{FF2B5EF4-FFF2-40B4-BE49-F238E27FC236}">
                    <a16:creationId xmlns:a16="http://schemas.microsoft.com/office/drawing/2014/main" id="{F1F58CA1-28D5-4454-9AFA-5821EAE652C3}"/>
                  </a:ext>
                </a:extLst>
              </p:cNvPr>
              <p:cNvSpPr/>
              <p:nvPr/>
            </p:nvSpPr>
            <p:spPr>
              <a:xfrm>
                <a:off x="3010181" y="7105652"/>
                <a:ext cx="1632282" cy="67067"/>
              </a:xfrm>
              <a:custGeom>
                <a:avLst/>
                <a:gdLst>
                  <a:gd name="connsiteX0" fmla="*/ 0 w 1632282"/>
                  <a:gd name="connsiteY0" fmla="*/ 0 h 67067"/>
                  <a:gd name="connsiteX1" fmla="*/ 1632282 w 1632282"/>
                  <a:gd name="connsiteY1" fmla="*/ 0 h 67067"/>
                  <a:gd name="connsiteX2" fmla="*/ 1620495 w 1632282"/>
                  <a:gd name="connsiteY2" fmla="*/ 8046 h 67067"/>
                  <a:gd name="connsiteX3" fmla="*/ 1505191 w 1632282"/>
                  <a:gd name="connsiteY3" fmla="*/ 67067 h 67067"/>
                  <a:gd name="connsiteX4" fmla="*/ 127092 w 1632282"/>
                  <a:gd name="connsiteY4" fmla="*/ 67067 h 67067"/>
                  <a:gd name="connsiteX5" fmla="*/ 11787 w 1632282"/>
                  <a:gd name="connsiteY5" fmla="*/ 8046 h 67067"/>
                  <a:gd name="connsiteX6" fmla="*/ 0 w 1632282"/>
                  <a:gd name="connsiteY6" fmla="*/ 0 h 6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282" h="67067">
                    <a:moveTo>
                      <a:pt x="0" y="0"/>
                    </a:moveTo>
                    <a:lnTo>
                      <a:pt x="1632282" y="0"/>
                    </a:lnTo>
                    <a:lnTo>
                      <a:pt x="1620495" y="8046"/>
                    </a:lnTo>
                    <a:lnTo>
                      <a:pt x="1505191" y="67067"/>
                    </a:lnTo>
                    <a:lnTo>
                      <a:pt x="127092" y="67067"/>
                    </a:lnTo>
                    <a:lnTo>
                      <a:pt x="11787" y="804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328628780">
                      <a:custGeom>
                        <a:avLst/>
                        <a:gdLst>
                          <a:gd name="connsiteX0" fmla="*/ 0 w 1632282"/>
                          <a:gd name="connsiteY0" fmla="*/ 0 h 67067"/>
                          <a:gd name="connsiteX1" fmla="*/ 576740 w 1632282"/>
                          <a:gd name="connsiteY1" fmla="*/ 0 h 67067"/>
                          <a:gd name="connsiteX2" fmla="*/ 1071865 w 1632282"/>
                          <a:gd name="connsiteY2" fmla="*/ 0 h 67067"/>
                          <a:gd name="connsiteX3" fmla="*/ 1632282 w 1632282"/>
                          <a:gd name="connsiteY3" fmla="*/ 0 h 67067"/>
                          <a:gd name="connsiteX4" fmla="*/ 1620495 w 1632282"/>
                          <a:gd name="connsiteY4" fmla="*/ 8046 h 67067"/>
                          <a:gd name="connsiteX5" fmla="*/ 1505191 w 1632282"/>
                          <a:gd name="connsiteY5" fmla="*/ 67067 h 67067"/>
                          <a:gd name="connsiteX6" fmla="*/ 1059606 w 1632282"/>
                          <a:gd name="connsiteY6" fmla="*/ 67067 h 67067"/>
                          <a:gd name="connsiteX7" fmla="*/ 586458 w 1632282"/>
                          <a:gd name="connsiteY7" fmla="*/ 67067 h 67067"/>
                          <a:gd name="connsiteX8" fmla="*/ 127092 w 1632282"/>
                          <a:gd name="connsiteY8" fmla="*/ 67067 h 67067"/>
                          <a:gd name="connsiteX9" fmla="*/ 11787 w 1632282"/>
                          <a:gd name="connsiteY9" fmla="*/ 8046 h 67067"/>
                          <a:gd name="connsiteX10" fmla="*/ 0 w 1632282"/>
                          <a:gd name="connsiteY10" fmla="*/ 0 h 670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32282" h="67067" fill="none" extrusionOk="0">
                            <a:moveTo>
                              <a:pt x="0" y="0"/>
                            </a:moveTo>
                            <a:cubicBezTo>
                              <a:pt x="227270" y="-29612"/>
                              <a:pt x="289251" y="38244"/>
                              <a:pt x="576740" y="0"/>
                            </a:cubicBezTo>
                            <a:cubicBezTo>
                              <a:pt x="864229" y="-38244"/>
                              <a:pt x="865863" y="3324"/>
                              <a:pt x="1071865" y="0"/>
                            </a:cubicBezTo>
                            <a:cubicBezTo>
                              <a:pt x="1277868" y="-3324"/>
                              <a:pt x="1380326" y="5158"/>
                              <a:pt x="1632282" y="0"/>
                            </a:cubicBezTo>
                            <a:cubicBezTo>
                              <a:pt x="1629583" y="2285"/>
                              <a:pt x="1625119" y="3513"/>
                              <a:pt x="1620495" y="8046"/>
                            </a:cubicBezTo>
                            <a:cubicBezTo>
                              <a:pt x="1595491" y="28218"/>
                              <a:pt x="1528119" y="52979"/>
                              <a:pt x="1505191" y="67067"/>
                            </a:cubicBezTo>
                            <a:cubicBezTo>
                              <a:pt x="1345396" y="68326"/>
                              <a:pt x="1221422" y="23497"/>
                              <a:pt x="1059606" y="67067"/>
                            </a:cubicBezTo>
                            <a:cubicBezTo>
                              <a:pt x="897790" y="110637"/>
                              <a:pt x="709474" y="18797"/>
                              <a:pt x="586458" y="67067"/>
                            </a:cubicBezTo>
                            <a:cubicBezTo>
                              <a:pt x="463442" y="115337"/>
                              <a:pt x="266013" y="25461"/>
                              <a:pt x="127092" y="67067"/>
                            </a:cubicBezTo>
                            <a:cubicBezTo>
                              <a:pt x="90785" y="63947"/>
                              <a:pt x="61990" y="19077"/>
                              <a:pt x="11787" y="8046"/>
                            </a:cubicBezTo>
                            <a:cubicBezTo>
                              <a:pt x="6559" y="6236"/>
                              <a:pt x="4906" y="1516"/>
                              <a:pt x="0" y="0"/>
                            </a:cubicBezTo>
                            <a:close/>
                          </a:path>
                          <a:path w="1632282" h="67067" stroke="0" extrusionOk="0">
                            <a:moveTo>
                              <a:pt x="0" y="0"/>
                            </a:moveTo>
                            <a:cubicBezTo>
                              <a:pt x="206350" y="-4273"/>
                              <a:pt x="287894" y="42318"/>
                              <a:pt x="495126" y="0"/>
                            </a:cubicBezTo>
                            <a:cubicBezTo>
                              <a:pt x="702358" y="-42318"/>
                              <a:pt x="903085" y="40711"/>
                              <a:pt x="1022897" y="0"/>
                            </a:cubicBezTo>
                            <a:cubicBezTo>
                              <a:pt x="1142709" y="-40711"/>
                              <a:pt x="1362329" y="20288"/>
                              <a:pt x="1632282" y="0"/>
                            </a:cubicBezTo>
                            <a:cubicBezTo>
                              <a:pt x="1628293" y="2765"/>
                              <a:pt x="1625635" y="3984"/>
                              <a:pt x="1620495" y="8046"/>
                            </a:cubicBezTo>
                            <a:cubicBezTo>
                              <a:pt x="1597949" y="36652"/>
                              <a:pt x="1533771" y="49013"/>
                              <a:pt x="1505191" y="67067"/>
                            </a:cubicBezTo>
                            <a:cubicBezTo>
                              <a:pt x="1404025" y="110404"/>
                              <a:pt x="1132043" y="18910"/>
                              <a:pt x="1018263" y="67067"/>
                            </a:cubicBezTo>
                            <a:cubicBezTo>
                              <a:pt x="904483" y="115224"/>
                              <a:pt x="749500" y="41640"/>
                              <a:pt x="545115" y="67067"/>
                            </a:cubicBezTo>
                            <a:cubicBezTo>
                              <a:pt x="340730" y="92494"/>
                              <a:pt x="227586" y="21793"/>
                              <a:pt x="127092" y="67067"/>
                            </a:cubicBezTo>
                            <a:cubicBezTo>
                              <a:pt x="87502" y="46975"/>
                              <a:pt x="42136" y="17061"/>
                              <a:pt x="11787" y="8046"/>
                            </a:cubicBezTo>
                            <a:cubicBezTo>
                              <a:pt x="5428" y="5442"/>
                              <a:pt x="4198" y="19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21" name="フリーフォーム: 図形 1520">
                <a:extLst>
                  <a:ext uri="{FF2B5EF4-FFF2-40B4-BE49-F238E27FC236}">
                    <a16:creationId xmlns:a16="http://schemas.microsoft.com/office/drawing/2014/main" id="{32B8BECD-2C08-4907-AF13-31F456736C00}"/>
                  </a:ext>
                </a:extLst>
              </p:cNvPr>
              <p:cNvSpPr/>
              <p:nvPr/>
            </p:nvSpPr>
            <p:spPr>
              <a:xfrm>
                <a:off x="3345400" y="7252092"/>
                <a:ext cx="961847" cy="68304"/>
              </a:xfrm>
              <a:custGeom>
                <a:avLst/>
                <a:gdLst>
                  <a:gd name="connsiteX0" fmla="*/ 0 w 961847"/>
                  <a:gd name="connsiteY0" fmla="*/ 0 h 68304"/>
                  <a:gd name="connsiteX1" fmla="*/ 961847 w 961847"/>
                  <a:gd name="connsiteY1" fmla="*/ 0 h 68304"/>
                  <a:gd name="connsiteX2" fmla="*/ 923701 w 961847"/>
                  <a:gd name="connsiteY2" fmla="*/ 12845 h 68304"/>
                  <a:gd name="connsiteX3" fmla="*/ 480923 w 961847"/>
                  <a:gd name="connsiteY3" fmla="*/ 68304 h 68304"/>
                  <a:gd name="connsiteX4" fmla="*/ 38145 w 961847"/>
                  <a:gd name="connsiteY4" fmla="*/ 12845 h 68304"/>
                  <a:gd name="connsiteX5" fmla="*/ 0 w 961847"/>
                  <a:gd name="connsiteY5" fmla="*/ 0 h 68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847" h="68304">
                    <a:moveTo>
                      <a:pt x="0" y="0"/>
                    </a:moveTo>
                    <a:lnTo>
                      <a:pt x="961847" y="0"/>
                    </a:lnTo>
                    <a:lnTo>
                      <a:pt x="923701" y="12845"/>
                    </a:lnTo>
                    <a:cubicBezTo>
                      <a:pt x="787609" y="48557"/>
                      <a:pt x="637983" y="68304"/>
                      <a:pt x="480923" y="68304"/>
                    </a:cubicBezTo>
                    <a:cubicBezTo>
                      <a:pt x="323863" y="68304"/>
                      <a:pt x="174238" y="48557"/>
                      <a:pt x="38145" y="1284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152460883">
                      <a:custGeom>
                        <a:avLst/>
                        <a:gdLst>
                          <a:gd name="connsiteX0" fmla="*/ 0 w 961847"/>
                          <a:gd name="connsiteY0" fmla="*/ 0 h 68304"/>
                          <a:gd name="connsiteX1" fmla="*/ 471305 w 961847"/>
                          <a:gd name="connsiteY1" fmla="*/ 0 h 68304"/>
                          <a:gd name="connsiteX2" fmla="*/ 961847 w 961847"/>
                          <a:gd name="connsiteY2" fmla="*/ 0 h 68304"/>
                          <a:gd name="connsiteX3" fmla="*/ 923701 w 961847"/>
                          <a:gd name="connsiteY3" fmla="*/ 12845 h 68304"/>
                          <a:gd name="connsiteX4" fmla="*/ 480923 w 961847"/>
                          <a:gd name="connsiteY4" fmla="*/ 68304 h 68304"/>
                          <a:gd name="connsiteX5" fmla="*/ 38145 w 961847"/>
                          <a:gd name="connsiteY5" fmla="*/ 12845 h 68304"/>
                          <a:gd name="connsiteX6" fmla="*/ 0 w 961847"/>
                          <a:gd name="connsiteY6" fmla="*/ 0 h 683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61847" h="68304" fill="none" extrusionOk="0">
                            <a:moveTo>
                              <a:pt x="0" y="0"/>
                            </a:moveTo>
                            <a:cubicBezTo>
                              <a:pt x="103086" y="-55331"/>
                              <a:pt x="342710" y="157"/>
                              <a:pt x="471305" y="0"/>
                            </a:cubicBezTo>
                            <a:cubicBezTo>
                              <a:pt x="599901" y="-157"/>
                              <a:pt x="859854" y="54590"/>
                              <a:pt x="961847" y="0"/>
                            </a:cubicBezTo>
                            <a:cubicBezTo>
                              <a:pt x="949496" y="8038"/>
                              <a:pt x="932111" y="9116"/>
                              <a:pt x="923701" y="12845"/>
                            </a:cubicBezTo>
                            <a:cubicBezTo>
                              <a:pt x="804836" y="59880"/>
                              <a:pt x="631345" y="75591"/>
                              <a:pt x="480923" y="68304"/>
                            </a:cubicBezTo>
                            <a:cubicBezTo>
                              <a:pt x="294659" y="57559"/>
                              <a:pt x="170054" y="29883"/>
                              <a:pt x="38145" y="12845"/>
                            </a:cubicBezTo>
                            <a:cubicBezTo>
                              <a:pt x="20282" y="11642"/>
                              <a:pt x="8770" y="2828"/>
                              <a:pt x="0" y="0"/>
                            </a:cubicBezTo>
                            <a:close/>
                          </a:path>
                          <a:path w="961847" h="68304" stroke="0" extrusionOk="0">
                            <a:moveTo>
                              <a:pt x="0" y="0"/>
                            </a:moveTo>
                            <a:cubicBezTo>
                              <a:pt x="163504" y="-18346"/>
                              <a:pt x="239944" y="29042"/>
                              <a:pt x="471305" y="0"/>
                            </a:cubicBezTo>
                            <a:cubicBezTo>
                              <a:pt x="702666" y="-29042"/>
                              <a:pt x="850534" y="44040"/>
                              <a:pt x="961847" y="0"/>
                            </a:cubicBezTo>
                            <a:cubicBezTo>
                              <a:pt x="946865" y="6179"/>
                              <a:pt x="941252" y="1911"/>
                              <a:pt x="923701" y="12845"/>
                            </a:cubicBezTo>
                            <a:cubicBezTo>
                              <a:pt x="769840" y="25077"/>
                              <a:pt x="623269" y="42968"/>
                              <a:pt x="480923" y="68304"/>
                            </a:cubicBezTo>
                            <a:cubicBezTo>
                              <a:pt x="341235" y="88137"/>
                              <a:pt x="178407" y="11484"/>
                              <a:pt x="38145" y="12845"/>
                            </a:cubicBezTo>
                            <a:cubicBezTo>
                              <a:pt x="20599" y="7571"/>
                              <a:pt x="15377" y="2497"/>
                              <a:pt x="0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477" name="フリーフォーム: 図形 1476">
              <a:extLst>
                <a:ext uri="{FF2B5EF4-FFF2-40B4-BE49-F238E27FC236}">
                  <a16:creationId xmlns:a16="http://schemas.microsoft.com/office/drawing/2014/main" id="{FB6DE712-1430-4A7E-A72F-EB1A16A811BB}"/>
                </a:ext>
              </a:extLst>
            </p:cNvPr>
            <p:cNvSpPr/>
            <p:nvPr/>
          </p:nvSpPr>
          <p:spPr>
            <a:xfrm>
              <a:off x="3800212" y="4451539"/>
              <a:ext cx="1779025" cy="601472"/>
            </a:xfrm>
            <a:custGeom>
              <a:avLst/>
              <a:gdLst>
                <a:gd name="connsiteX0" fmla="*/ 1137529 w 2275058"/>
                <a:gd name="connsiteY0" fmla="*/ 0 h 769177"/>
                <a:gd name="connsiteX1" fmla="*/ 2275058 w 2275058"/>
                <a:gd name="connsiteY1" fmla="*/ 705715 h 769177"/>
                <a:gd name="connsiteX2" fmla="*/ 2269893 w 2275058"/>
                <a:gd name="connsiteY2" fmla="*/ 769177 h 769177"/>
                <a:gd name="connsiteX3" fmla="*/ 2251948 w 2275058"/>
                <a:gd name="connsiteY3" fmla="*/ 658739 h 769177"/>
                <a:gd name="connsiteX4" fmla="*/ 1137529 w 2275058"/>
                <a:gd name="connsiteY4" fmla="*/ 95250 h 769177"/>
                <a:gd name="connsiteX5" fmla="*/ 23111 w 2275058"/>
                <a:gd name="connsiteY5" fmla="*/ 658739 h 769177"/>
                <a:gd name="connsiteX6" fmla="*/ 5166 w 2275058"/>
                <a:gd name="connsiteY6" fmla="*/ 769177 h 769177"/>
                <a:gd name="connsiteX7" fmla="*/ 0 w 2275058"/>
                <a:gd name="connsiteY7" fmla="*/ 705715 h 769177"/>
                <a:gd name="connsiteX8" fmla="*/ 1137529 w 2275058"/>
                <a:gd name="connsiteY8" fmla="*/ 0 h 76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5058" h="769177">
                  <a:moveTo>
                    <a:pt x="1137529" y="0"/>
                  </a:moveTo>
                  <a:cubicBezTo>
                    <a:pt x="1765769" y="0"/>
                    <a:pt x="2275058" y="315959"/>
                    <a:pt x="2275058" y="705715"/>
                  </a:cubicBezTo>
                  <a:lnTo>
                    <a:pt x="2269893" y="769177"/>
                  </a:lnTo>
                  <a:lnTo>
                    <a:pt x="2251948" y="658739"/>
                  </a:lnTo>
                  <a:cubicBezTo>
                    <a:pt x="2145877" y="337156"/>
                    <a:pt x="1687239" y="95250"/>
                    <a:pt x="1137529" y="95250"/>
                  </a:cubicBezTo>
                  <a:cubicBezTo>
                    <a:pt x="587819" y="95250"/>
                    <a:pt x="129181" y="337156"/>
                    <a:pt x="23111" y="658739"/>
                  </a:cubicBezTo>
                  <a:lnTo>
                    <a:pt x="5166" y="769177"/>
                  </a:lnTo>
                  <a:lnTo>
                    <a:pt x="0" y="705715"/>
                  </a:lnTo>
                  <a:cubicBezTo>
                    <a:pt x="0" y="315959"/>
                    <a:pt x="509289" y="0"/>
                    <a:pt x="1137529" y="0"/>
                  </a:cubicBezTo>
                  <a:close/>
                </a:path>
              </a:pathLst>
            </a:custGeom>
            <a:solidFill>
              <a:sysClr val="windowText" lastClr="000000"/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  <a:extLst>
                <a:ext uri="{C807C97D-BFC1-408E-A445-0C87EB9F89A2}">
                  <ask:lineSketchStyleProps xmlns:ask="http://schemas.microsoft.com/office/drawing/2018/sketchyshapes" sd="3135845294">
                    <a:custGeom>
                      <a:avLst/>
                      <a:gdLst>
                        <a:gd name="connsiteX0" fmla="*/ 1137529 w 2275058"/>
                        <a:gd name="connsiteY0" fmla="*/ 0 h 769177"/>
                        <a:gd name="connsiteX1" fmla="*/ 2275058 w 2275058"/>
                        <a:gd name="connsiteY1" fmla="*/ 705715 h 769177"/>
                        <a:gd name="connsiteX2" fmla="*/ 2269893 w 2275058"/>
                        <a:gd name="connsiteY2" fmla="*/ 769177 h 769177"/>
                        <a:gd name="connsiteX3" fmla="*/ 2251948 w 2275058"/>
                        <a:gd name="connsiteY3" fmla="*/ 658739 h 769177"/>
                        <a:gd name="connsiteX4" fmla="*/ 1137529 w 2275058"/>
                        <a:gd name="connsiteY4" fmla="*/ 95250 h 769177"/>
                        <a:gd name="connsiteX5" fmla="*/ 23111 w 2275058"/>
                        <a:gd name="connsiteY5" fmla="*/ 658739 h 769177"/>
                        <a:gd name="connsiteX6" fmla="*/ 5166 w 2275058"/>
                        <a:gd name="connsiteY6" fmla="*/ 769177 h 769177"/>
                        <a:gd name="connsiteX7" fmla="*/ 0 w 2275058"/>
                        <a:gd name="connsiteY7" fmla="*/ 705715 h 769177"/>
                        <a:gd name="connsiteX8" fmla="*/ 1137529 w 2275058"/>
                        <a:gd name="connsiteY8" fmla="*/ 0 h 7691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058" h="769177" fill="none" extrusionOk="0">
                          <a:moveTo>
                            <a:pt x="1137529" y="0"/>
                          </a:moveTo>
                          <a:cubicBezTo>
                            <a:pt x="1835281" y="-33216"/>
                            <a:pt x="2266536" y="323136"/>
                            <a:pt x="2275058" y="705715"/>
                          </a:cubicBezTo>
                          <a:cubicBezTo>
                            <a:pt x="2278784" y="724969"/>
                            <a:pt x="2270915" y="750364"/>
                            <a:pt x="2269893" y="769177"/>
                          </a:cubicBezTo>
                          <a:cubicBezTo>
                            <a:pt x="2251690" y="730022"/>
                            <a:pt x="2266402" y="698668"/>
                            <a:pt x="2251948" y="658739"/>
                          </a:cubicBezTo>
                          <a:cubicBezTo>
                            <a:pt x="2119636" y="371573"/>
                            <a:pt x="1717936" y="13914"/>
                            <a:pt x="1137529" y="95250"/>
                          </a:cubicBezTo>
                          <a:cubicBezTo>
                            <a:pt x="503461" y="114784"/>
                            <a:pt x="60750" y="291552"/>
                            <a:pt x="23111" y="658739"/>
                          </a:cubicBezTo>
                          <a:cubicBezTo>
                            <a:pt x="25213" y="687866"/>
                            <a:pt x="7483" y="730686"/>
                            <a:pt x="5166" y="769177"/>
                          </a:cubicBezTo>
                          <a:cubicBezTo>
                            <a:pt x="-3529" y="748603"/>
                            <a:pt x="6639" y="732411"/>
                            <a:pt x="0" y="705715"/>
                          </a:cubicBezTo>
                          <a:cubicBezTo>
                            <a:pt x="-47167" y="298643"/>
                            <a:pt x="464383" y="15018"/>
                            <a:pt x="1137529" y="0"/>
                          </a:cubicBezTo>
                          <a:close/>
                        </a:path>
                        <a:path w="2275058" h="769177" stroke="0" extrusionOk="0">
                          <a:moveTo>
                            <a:pt x="1137529" y="0"/>
                          </a:moveTo>
                          <a:cubicBezTo>
                            <a:pt x="1771070" y="33193"/>
                            <a:pt x="2250391" y="337177"/>
                            <a:pt x="2275058" y="705715"/>
                          </a:cubicBezTo>
                          <a:cubicBezTo>
                            <a:pt x="2279802" y="720175"/>
                            <a:pt x="2266654" y="750407"/>
                            <a:pt x="2269893" y="769177"/>
                          </a:cubicBezTo>
                          <a:cubicBezTo>
                            <a:pt x="2259217" y="738415"/>
                            <a:pt x="2271356" y="695718"/>
                            <a:pt x="2251948" y="658739"/>
                          </a:cubicBezTo>
                          <a:cubicBezTo>
                            <a:pt x="2207223" y="413777"/>
                            <a:pt x="1659875" y="126203"/>
                            <a:pt x="1137529" y="95250"/>
                          </a:cubicBezTo>
                          <a:cubicBezTo>
                            <a:pt x="574513" y="91764"/>
                            <a:pt x="140166" y="333752"/>
                            <a:pt x="23111" y="658739"/>
                          </a:cubicBezTo>
                          <a:cubicBezTo>
                            <a:pt x="30607" y="695165"/>
                            <a:pt x="12321" y="723575"/>
                            <a:pt x="5166" y="769177"/>
                          </a:cubicBezTo>
                          <a:cubicBezTo>
                            <a:pt x="-4752" y="738953"/>
                            <a:pt x="3057" y="720779"/>
                            <a:pt x="0" y="705715"/>
                          </a:cubicBezTo>
                          <a:cubicBezTo>
                            <a:pt x="-14791" y="350046"/>
                            <a:pt x="528370" y="105056"/>
                            <a:pt x="1137529" y="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478" name="グループ化 1477">
              <a:extLst>
                <a:ext uri="{FF2B5EF4-FFF2-40B4-BE49-F238E27FC236}">
                  <a16:creationId xmlns:a16="http://schemas.microsoft.com/office/drawing/2014/main" id="{5DC50BB4-9483-4F84-AA80-D8076388631C}"/>
                </a:ext>
              </a:extLst>
            </p:cNvPr>
            <p:cNvGrpSpPr/>
            <p:nvPr/>
          </p:nvGrpSpPr>
          <p:grpSpPr>
            <a:xfrm>
              <a:off x="5552260" y="5318428"/>
              <a:ext cx="688921" cy="637638"/>
              <a:chOff x="2832623" y="1709342"/>
              <a:chExt cx="881008" cy="815425"/>
            </a:xfrm>
          </p:grpSpPr>
          <p:sp>
            <p:nvSpPr>
              <p:cNvPr id="1497" name="フリーフォーム: 図形 1496">
                <a:extLst>
                  <a:ext uri="{FF2B5EF4-FFF2-40B4-BE49-F238E27FC236}">
                    <a16:creationId xmlns:a16="http://schemas.microsoft.com/office/drawing/2014/main" id="{294BED79-7B4E-46B8-AB5E-4C0E7DE0C02F}"/>
                  </a:ext>
                </a:extLst>
              </p:cNvPr>
              <p:cNvSpPr/>
              <p:nvPr/>
            </p:nvSpPr>
            <p:spPr>
              <a:xfrm>
                <a:off x="3105639" y="2272245"/>
                <a:ext cx="334976" cy="252522"/>
              </a:xfrm>
              <a:custGeom>
                <a:avLst/>
                <a:gdLst>
                  <a:gd name="connsiteX0" fmla="*/ 382720 w 765440"/>
                  <a:gd name="connsiteY0" fmla="*/ 0 h 969807"/>
                  <a:gd name="connsiteX1" fmla="*/ 763720 w 765440"/>
                  <a:gd name="connsiteY1" fmla="*/ 208209 h 969807"/>
                  <a:gd name="connsiteX2" fmla="*/ 759333 w 765440"/>
                  <a:gd name="connsiteY2" fmla="*/ 231994 h 969807"/>
                  <a:gd name="connsiteX3" fmla="*/ 762450 w 765440"/>
                  <a:gd name="connsiteY3" fmla="*/ 247436 h 969807"/>
                  <a:gd name="connsiteX4" fmla="*/ 762450 w 765440"/>
                  <a:gd name="connsiteY4" fmla="*/ 709132 h 969807"/>
                  <a:gd name="connsiteX5" fmla="*/ 759046 w 765440"/>
                  <a:gd name="connsiteY5" fmla="*/ 725995 h 969807"/>
                  <a:gd name="connsiteX6" fmla="*/ 765440 w 765440"/>
                  <a:gd name="connsiteY6" fmla="*/ 760659 h 969807"/>
                  <a:gd name="connsiteX7" fmla="*/ 382720 w 765440"/>
                  <a:gd name="connsiteY7" fmla="*/ 969807 h 969807"/>
                  <a:gd name="connsiteX8" fmla="*/ 0 w 765440"/>
                  <a:gd name="connsiteY8" fmla="*/ 760659 h 969807"/>
                  <a:gd name="connsiteX9" fmla="*/ 6569 w 765440"/>
                  <a:gd name="connsiteY9" fmla="*/ 725048 h 969807"/>
                  <a:gd name="connsiteX10" fmla="*/ 3356 w 765440"/>
                  <a:gd name="connsiteY10" fmla="*/ 709132 h 969807"/>
                  <a:gd name="connsiteX11" fmla="*/ 3356 w 765440"/>
                  <a:gd name="connsiteY11" fmla="*/ 247436 h 969807"/>
                  <a:gd name="connsiteX12" fmla="*/ 6282 w 765440"/>
                  <a:gd name="connsiteY12" fmla="*/ 232941 h 969807"/>
                  <a:gd name="connsiteX13" fmla="*/ 1720 w 765440"/>
                  <a:gd name="connsiteY13" fmla="*/ 208209 h 969807"/>
                  <a:gd name="connsiteX14" fmla="*/ 382720 w 765440"/>
                  <a:gd name="connsiteY14" fmla="*/ 0 h 96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65440" h="969807">
                    <a:moveTo>
                      <a:pt x="382720" y="0"/>
                    </a:moveTo>
                    <a:cubicBezTo>
                      <a:pt x="593140" y="0"/>
                      <a:pt x="763720" y="93218"/>
                      <a:pt x="763720" y="208209"/>
                    </a:cubicBezTo>
                    <a:lnTo>
                      <a:pt x="759333" y="231994"/>
                    </a:lnTo>
                    <a:lnTo>
                      <a:pt x="762450" y="247436"/>
                    </a:lnTo>
                    <a:lnTo>
                      <a:pt x="762450" y="709132"/>
                    </a:lnTo>
                    <a:lnTo>
                      <a:pt x="759046" y="725995"/>
                    </a:lnTo>
                    <a:lnTo>
                      <a:pt x="765440" y="760659"/>
                    </a:lnTo>
                    <a:cubicBezTo>
                      <a:pt x="765440" y="876168"/>
                      <a:pt x="594090" y="969807"/>
                      <a:pt x="382720" y="969807"/>
                    </a:cubicBezTo>
                    <a:cubicBezTo>
                      <a:pt x="171350" y="969807"/>
                      <a:pt x="0" y="876168"/>
                      <a:pt x="0" y="760659"/>
                    </a:cubicBezTo>
                    <a:lnTo>
                      <a:pt x="6569" y="725048"/>
                    </a:lnTo>
                    <a:lnTo>
                      <a:pt x="3356" y="709132"/>
                    </a:lnTo>
                    <a:lnTo>
                      <a:pt x="3356" y="247436"/>
                    </a:lnTo>
                    <a:lnTo>
                      <a:pt x="6282" y="232941"/>
                    </a:lnTo>
                    <a:lnTo>
                      <a:pt x="1720" y="208209"/>
                    </a:lnTo>
                    <a:cubicBezTo>
                      <a:pt x="1720" y="93218"/>
                      <a:pt x="172300" y="0"/>
                      <a:pt x="382720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617274197">
                      <a:custGeom>
                        <a:avLst/>
                        <a:gdLst>
                          <a:gd name="connsiteX0" fmla="*/ 167488 w 334976"/>
                          <a:gd name="connsiteY0" fmla="*/ 0 h 252522"/>
                          <a:gd name="connsiteX1" fmla="*/ 334223 w 334976"/>
                          <a:gd name="connsiteY1" fmla="*/ 54214 h 252522"/>
                          <a:gd name="connsiteX2" fmla="*/ 332303 w 334976"/>
                          <a:gd name="connsiteY2" fmla="*/ 60407 h 252522"/>
                          <a:gd name="connsiteX3" fmla="*/ 333667 w 334976"/>
                          <a:gd name="connsiteY3" fmla="*/ 64428 h 252522"/>
                          <a:gd name="connsiteX4" fmla="*/ 333667 w 334976"/>
                          <a:gd name="connsiteY4" fmla="*/ 184646 h 252522"/>
                          <a:gd name="connsiteX5" fmla="*/ 332177 w 334976"/>
                          <a:gd name="connsiteY5" fmla="*/ 189037 h 252522"/>
                          <a:gd name="connsiteX6" fmla="*/ 334976 w 334976"/>
                          <a:gd name="connsiteY6" fmla="*/ 198063 h 252522"/>
                          <a:gd name="connsiteX7" fmla="*/ 167488 w 334976"/>
                          <a:gd name="connsiteY7" fmla="*/ 252522 h 252522"/>
                          <a:gd name="connsiteX8" fmla="*/ 0 w 334976"/>
                          <a:gd name="connsiteY8" fmla="*/ 198063 h 252522"/>
                          <a:gd name="connsiteX9" fmla="*/ 2874 w 334976"/>
                          <a:gd name="connsiteY9" fmla="*/ 188790 h 252522"/>
                          <a:gd name="connsiteX10" fmla="*/ 1468 w 334976"/>
                          <a:gd name="connsiteY10" fmla="*/ 184646 h 252522"/>
                          <a:gd name="connsiteX11" fmla="*/ 1468 w 334976"/>
                          <a:gd name="connsiteY11" fmla="*/ 64428 h 252522"/>
                          <a:gd name="connsiteX12" fmla="*/ 2749 w 334976"/>
                          <a:gd name="connsiteY12" fmla="*/ 60654 h 252522"/>
                          <a:gd name="connsiteX13" fmla="*/ 752 w 334976"/>
                          <a:gd name="connsiteY13" fmla="*/ 54214 h 252522"/>
                          <a:gd name="connsiteX14" fmla="*/ 167488 w 334976"/>
                          <a:gd name="connsiteY14" fmla="*/ 0 h 2525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4976" h="252522" fill="none" extrusionOk="0">
                            <a:moveTo>
                              <a:pt x="167488" y="0"/>
                            </a:moveTo>
                            <a:cubicBezTo>
                              <a:pt x="261439" y="7526"/>
                              <a:pt x="341913" y="20064"/>
                              <a:pt x="334223" y="54214"/>
                            </a:cubicBezTo>
                            <a:cubicBezTo>
                              <a:pt x="333952" y="56568"/>
                              <a:pt x="332609" y="57194"/>
                              <a:pt x="332303" y="60407"/>
                            </a:cubicBezTo>
                            <a:cubicBezTo>
                              <a:pt x="333046" y="62174"/>
                              <a:pt x="332824" y="62555"/>
                              <a:pt x="333667" y="64428"/>
                            </a:cubicBezTo>
                            <a:cubicBezTo>
                              <a:pt x="345872" y="106975"/>
                              <a:pt x="326929" y="143966"/>
                              <a:pt x="333667" y="184646"/>
                            </a:cubicBezTo>
                            <a:cubicBezTo>
                              <a:pt x="333595" y="186031"/>
                              <a:pt x="332470" y="187274"/>
                              <a:pt x="332177" y="189037"/>
                            </a:cubicBezTo>
                            <a:cubicBezTo>
                              <a:pt x="333841" y="192084"/>
                              <a:pt x="333311" y="195750"/>
                              <a:pt x="334976" y="198063"/>
                            </a:cubicBezTo>
                            <a:cubicBezTo>
                              <a:pt x="316302" y="241312"/>
                              <a:pt x="266096" y="245334"/>
                              <a:pt x="167488" y="252522"/>
                            </a:cubicBezTo>
                            <a:cubicBezTo>
                              <a:pt x="71974" y="245856"/>
                              <a:pt x="3830" y="224210"/>
                              <a:pt x="0" y="198063"/>
                            </a:cubicBezTo>
                            <a:cubicBezTo>
                              <a:pt x="997" y="194592"/>
                              <a:pt x="2914" y="192347"/>
                              <a:pt x="2874" y="188790"/>
                            </a:cubicBezTo>
                            <a:cubicBezTo>
                              <a:pt x="2263" y="188039"/>
                              <a:pt x="2116" y="185600"/>
                              <a:pt x="1468" y="184646"/>
                            </a:cubicBezTo>
                            <a:cubicBezTo>
                              <a:pt x="-12086" y="146609"/>
                              <a:pt x="10011" y="110159"/>
                              <a:pt x="1468" y="64428"/>
                            </a:cubicBezTo>
                            <a:cubicBezTo>
                              <a:pt x="1622" y="62783"/>
                              <a:pt x="2504" y="61588"/>
                              <a:pt x="2749" y="60654"/>
                            </a:cubicBezTo>
                            <a:cubicBezTo>
                              <a:pt x="2066" y="59033"/>
                              <a:pt x="1562" y="55416"/>
                              <a:pt x="752" y="54214"/>
                            </a:cubicBezTo>
                            <a:cubicBezTo>
                              <a:pt x="3957" y="45988"/>
                              <a:pt x="75498" y="-1956"/>
                              <a:pt x="167488" y="0"/>
                            </a:cubicBezTo>
                            <a:close/>
                          </a:path>
                          <a:path w="334976" h="252522" stroke="0" extrusionOk="0">
                            <a:moveTo>
                              <a:pt x="167488" y="0"/>
                            </a:moveTo>
                            <a:cubicBezTo>
                              <a:pt x="261034" y="7603"/>
                              <a:pt x="335270" y="23426"/>
                              <a:pt x="334223" y="54214"/>
                            </a:cubicBezTo>
                            <a:cubicBezTo>
                              <a:pt x="334333" y="55608"/>
                              <a:pt x="332395" y="58956"/>
                              <a:pt x="332303" y="60407"/>
                            </a:cubicBezTo>
                            <a:cubicBezTo>
                              <a:pt x="332815" y="61729"/>
                              <a:pt x="332569" y="62713"/>
                              <a:pt x="333667" y="64428"/>
                            </a:cubicBezTo>
                            <a:cubicBezTo>
                              <a:pt x="338733" y="96012"/>
                              <a:pt x="327003" y="139328"/>
                              <a:pt x="333667" y="184646"/>
                            </a:cubicBezTo>
                            <a:cubicBezTo>
                              <a:pt x="333578" y="186410"/>
                              <a:pt x="332385" y="186928"/>
                              <a:pt x="332177" y="189037"/>
                            </a:cubicBezTo>
                            <a:cubicBezTo>
                              <a:pt x="333293" y="192208"/>
                              <a:pt x="333570" y="194628"/>
                              <a:pt x="334976" y="198063"/>
                            </a:cubicBezTo>
                            <a:cubicBezTo>
                              <a:pt x="336153" y="224312"/>
                              <a:pt x="269718" y="261745"/>
                              <a:pt x="167488" y="252522"/>
                            </a:cubicBezTo>
                            <a:cubicBezTo>
                              <a:pt x="79263" y="254101"/>
                              <a:pt x="-3512" y="235770"/>
                              <a:pt x="0" y="198063"/>
                            </a:cubicBezTo>
                            <a:cubicBezTo>
                              <a:pt x="231" y="194652"/>
                              <a:pt x="2451" y="191205"/>
                              <a:pt x="2874" y="188790"/>
                            </a:cubicBezTo>
                            <a:cubicBezTo>
                              <a:pt x="2418" y="188016"/>
                              <a:pt x="2159" y="185479"/>
                              <a:pt x="1468" y="184646"/>
                            </a:cubicBezTo>
                            <a:cubicBezTo>
                              <a:pt x="-6047" y="158445"/>
                              <a:pt x="6355" y="96588"/>
                              <a:pt x="1468" y="64428"/>
                            </a:cubicBezTo>
                            <a:cubicBezTo>
                              <a:pt x="1361" y="63463"/>
                              <a:pt x="2825" y="61669"/>
                              <a:pt x="2749" y="60654"/>
                            </a:cubicBezTo>
                            <a:cubicBezTo>
                              <a:pt x="1136" y="57765"/>
                              <a:pt x="1623" y="56042"/>
                              <a:pt x="752" y="54214"/>
                            </a:cubicBezTo>
                            <a:cubicBezTo>
                              <a:pt x="993" y="17006"/>
                              <a:pt x="77071" y="8856"/>
                              <a:pt x="167488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8" name="楕円 1497">
                <a:extLst>
                  <a:ext uri="{FF2B5EF4-FFF2-40B4-BE49-F238E27FC236}">
                    <a16:creationId xmlns:a16="http://schemas.microsoft.com/office/drawing/2014/main" id="{3A4D0D80-1648-4029-83F7-387A0B327141}"/>
                  </a:ext>
                </a:extLst>
              </p:cNvPr>
              <p:cNvSpPr/>
              <p:nvPr/>
            </p:nvSpPr>
            <p:spPr>
              <a:xfrm>
                <a:off x="2832623" y="1722948"/>
                <a:ext cx="881008" cy="696675"/>
              </a:xfrm>
              <a:prstGeom prst="ellipse">
                <a:avLst/>
              </a:prstGeom>
              <a:solidFill>
                <a:srgbClr val="FF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395152923">
                      <a:custGeom>
                        <a:avLst/>
                        <a:gdLst>
                          <a:gd name="connsiteX0" fmla="*/ 0 w 881008"/>
                          <a:gd name="connsiteY0" fmla="*/ 348338 h 696675"/>
                          <a:gd name="connsiteX1" fmla="*/ 440504 w 881008"/>
                          <a:gd name="connsiteY1" fmla="*/ 0 h 696675"/>
                          <a:gd name="connsiteX2" fmla="*/ 881008 w 881008"/>
                          <a:gd name="connsiteY2" fmla="*/ 348338 h 696675"/>
                          <a:gd name="connsiteX3" fmla="*/ 440504 w 881008"/>
                          <a:gd name="connsiteY3" fmla="*/ 696676 h 696675"/>
                          <a:gd name="connsiteX4" fmla="*/ 0 w 881008"/>
                          <a:gd name="connsiteY4" fmla="*/ 348338 h 6966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696675" fill="none" extrusionOk="0">
                            <a:moveTo>
                              <a:pt x="0" y="348338"/>
                            </a:moveTo>
                            <a:cubicBezTo>
                              <a:pt x="-18688" y="198742"/>
                              <a:pt x="212919" y="50695"/>
                              <a:pt x="440504" y="0"/>
                            </a:cubicBezTo>
                            <a:cubicBezTo>
                              <a:pt x="688646" y="-12147"/>
                              <a:pt x="841476" y="123662"/>
                              <a:pt x="881008" y="348338"/>
                            </a:cubicBezTo>
                            <a:cubicBezTo>
                              <a:pt x="907940" y="561014"/>
                              <a:pt x="681211" y="714502"/>
                              <a:pt x="440504" y="696676"/>
                            </a:cubicBezTo>
                            <a:cubicBezTo>
                              <a:pt x="208942" y="694580"/>
                              <a:pt x="-25838" y="592020"/>
                              <a:pt x="0" y="348338"/>
                            </a:cubicBezTo>
                            <a:close/>
                          </a:path>
                          <a:path w="881008" h="696675" stroke="0" extrusionOk="0">
                            <a:moveTo>
                              <a:pt x="0" y="348338"/>
                            </a:moveTo>
                            <a:cubicBezTo>
                              <a:pt x="-4845" y="135705"/>
                              <a:pt x="207178" y="11244"/>
                              <a:pt x="440504" y="0"/>
                            </a:cubicBezTo>
                            <a:cubicBezTo>
                              <a:pt x="679047" y="2456"/>
                              <a:pt x="861215" y="155416"/>
                              <a:pt x="881008" y="348338"/>
                            </a:cubicBezTo>
                            <a:cubicBezTo>
                              <a:pt x="887521" y="544983"/>
                              <a:pt x="667864" y="724458"/>
                              <a:pt x="440504" y="696676"/>
                            </a:cubicBezTo>
                            <a:cubicBezTo>
                              <a:pt x="212321" y="709058"/>
                              <a:pt x="-5130" y="571338"/>
                              <a:pt x="0" y="3483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9" name="楕円 1498">
                <a:extLst>
                  <a:ext uri="{FF2B5EF4-FFF2-40B4-BE49-F238E27FC236}">
                    <a16:creationId xmlns:a16="http://schemas.microsoft.com/office/drawing/2014/main" id="{97AF60EB-01F4-4A23-8E8F-D0270CD91DAA}"/>
                  </a:ext>
                </a:extLst>
              </p:cNvPr>
              <p:cNvSpPr/>
              <p:nvPr/>
            </p:nvSpPr>
            <p:spPr>
              <a:xfrm>
                <a:off x="2832623" y="1709342"/>
                <a:ext cx="881008" cy="578876"/>
              </a:xfrm>
              <a:prstGeom prst="ellipse">
                <a:avLst/>
              </a:prstGeom>
              <a:solidFill>
                <a:srgbClr val="C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2506938856">
                      <a:custGeom>
                        <a:avLst/>
                        <a:gdLst>
                          <a:gd name="connsiteX0" fmla="*/ 0 w 881008"/>
                          <a:gd name="connsiteY0" fmla="*/ 289438 h 578876"/>
                          <a:gd name="connsiteX1" fmla="*/ 440504 w 881008"/>
                          <a:gd name="connsiteY1" fmla="*/ 0 h 578876"/>
                          <a:gd name="connsiteX2" fmla="*/ 881008 w 881008"/>
                          <a:gd name="connsiteY2" fmla="*/ 289438 h 578876"/>
                          <a:gd name="connsiteX3" fmla="*/ 440504 w 881008"/>
                          <a:gd name="connsiteY3" fmla="*/ 578876 h 578876"/>
                          <a:gd name="connsiteX4" fmla="*/ 0 w 881008"/>
                          <a:gd name="connsiteY4" fmla="*/ 289438 h 5788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81008" h="578876" fill="none" extrusionOk="0">
                            <a:moveTo>
                              <a:pt x="0" y="289438"/>
                            </a:moveTo>
                            <a:cubicBezTo>
                              <a:pt x="7974" y="161249"/>
                              <a:pt x="186308" y="-66669"/>
                              <a:pt x="440504" y="0"/>
                            </a:cubicBezTo>
                            <a:cubicBezTo>
                              <a:pt x="662168" y="-32549"/>
                              <a:pt x="901282" y="112921"/>
                              <a:pt x="881008" y="289438"/>
                            </a:cubicBezTo>
                            <a:cubicBezTo>
                              <a:pt x="871119" y="493306"/>
                              <a:pt x="620493" y="600650"/>
                              <a:pt x="440504" y="578876"/>
                            </a:cubicBezTo>
                            <a:cubicBezTo>
                              <a:pt x="198637" y="621336"/>
                              <a:pt x="-33256" y="432497"/>
                              <a:pt x="0" y="289438"/>
                            </a:cubicBezTo>
                            <a:close/>
                          </a:path>
                          <a:path w="881008" h="578876" stroke="0" extrusionOk="0">
                            <a:moveTo>
                              <a:pt x="0" y="289438"/>
                            </a:moveTo>
                            <a:cubicBezTo>
                              <a:pt x="9059" y="99185"/>
                              <a:pt x="204779" y="1618"/>
                              <a:pt x="440504" y="0"/>
                            </a:cubicBezTo>
                            <a:cubicBezTo>
                              <a:pt x="671734" y="29911"/>
                              <a:pt x="882268" y="93989"/>
                              <a:pt x="881008" y="289438"/>
                            </a:cubicBezTo>
                            <a:cubicBezTo>
                              <a:pt x="893516" y="444274"/>
                              <a:pt x="659169" y="568509"/>
                              <a:pt x="440504" y="578876"/>
                            </a:cubicBezTo>
                            <a:cubicBezTo>
                              <a:pt x="175250" y="585358"/>
                              <a:pt x="14187" y="440231"/>
                              <a:pt x="0" y="28943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00" name="フリーフォーム: 図形 1499">
                <a:extLst>
                  <a:ext uri="{FF2B5EF4-FFF2-40B4-BE49-F238E27FC236}">
                    <a16:creationId xmlns:a16="http://schemas.microsoft.com/office/drawing/2014/main" id="{1C16881F-10DD-4FBC-9CE2-AA0EC09CBDFB}"/>
                  </a:ext>
                </a:extLst>
              </p:cNvPr>
              <p:cNvSpPr/>
              <p:nvPr/>
            </p:nvSpPr>
            <p:spPr>
              <a:xfrm>
                <a:off x="2865764" y="1928418"/>
                <a:ext cx="814727" cy="359801"/>
              </a:xfrm>
              <a:custGeom>
                <a:avLst/>
                <a:gdLst>
                  <a:gd name="connsiteX0" fmla="*/ 456622 w 913244"/>
                  <a:gd name="connsiteY0" fmla="*/ 0 h 359801"/>
                  <a:gd name="connsiteX1" fmla="*/ 911589 w 913244"/>
                  <a:gd name="connsiteY1" fmla="*/ 176776 h 359801"/>
                  <a:gd name="connsiteX2" fmla="*/ 913244 w 913244"/>
                  <a:gd name="connsiteY2" fmla="*/ 179901 h 359801"/>
                  <a:gd name="connsiteX3" fmla="*/ 911589 w 913244"/>
                  <a:gd name="connsiteY3" fmla="*/ 183026 h 359801"/>
                  <a:gd name="connsiteX4" fmla="*/ 456622 w 913244"/>
                  <a:gd name="connsiteY4" fmla="*/ 359801 h 359801"/>
                  <a:gd name="connsiteX5" fmla="*/ 1655 w 913244"/>
                  <a:gd name="connsiteY5" fmla="*/ 183026 h 359801"/>
                  <a:gd name="connsiteX6" fmla="*/ 0 w 913244"/>
                  <a:gd name="connsiteY6" fmla="*/ 179901 h 359801"/>
                  <a:gd name="connsiteX7" fmla="*/ 1655 w 913244"/>
                  <a:gd name="connsiteY7" fmla="*/ 176776 h 359801"/>
                  <a:gd name="connsiteX8" fmla="*/ 456622 w 913244"/>
                  <a:gd name="connsiteY8" fmla="*/ 0 h 35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3244" h="359801">
                    <a:moveTo>
                      <a:pt x="456622" y="0"/>
                    </a:moveTo>
                    <a:cubicBezTo>
                      <a:pt x="661149" y="0"/>
                      <a:pt x="836631" y="72892"/>
                      <a:pt x="911589" y="176776"/>
                    </a:cubicBezTo>
                    <a:lnTo>
                      <a:pt x="913244" y="179901"/>
                    </a:lnTo>
                    <a:lnTo>
                      <a:pt x="911589" y="183026"/>
                    </a:lnTo>
                    <a:cubicBezTo>
                      <a:pt x="836631" y="286909"/>
                      <a:pt x="661149" y="359801"/>
                      <a:pt x="456622" y="359801"/>
                    </a:cubicBezTo>
                    <a:cubicBezTo>
                      <a:pt x="252096" y="359801"/>
                      <a:pt x="76613" y="286909"/>
                      <a:pt x="1655" y="183026"/>
                    </a:cubicBezTo>
                    <a:lnTo>
                      <a:pt x="0" y="179901"/>
                    </a:lnTo>
                    <a:lnTo>
                      <a:pt x="1655" y="176776"/>
                    </a:lnTo>
                    <a:cubicBezTo>
                      <a:pt x="76613" y="72892"/>
                      <a:pt x="252096" y="0"/>
                      <a:pt x="456622" y="0"/>
                    </a:cubicBezTo>
                    <a:close/>
                  </a:path>
                </a:pathLst>
              </a:custGeom>
              <a:solidFill>
                <a:srgbClr val="6633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620045623">
                      <a:custGeom>
                        <a:avLst/>
                        <a:gdLst>
                          <a:gd name="connsiteX0" fmla="*/ 407363 w 814727"/>
                          <a:gd name="connsiteY0" fmla="*/ 0 h 359801"/>
                          <a:gd name="connsiteX1" fmla="*/ 813250 w 814727"/>
                          <a:gd name="connsiteY1" fmla="*/ 176776 h 359801"/>
                          <a:gd name="connsiteX2" fmla="*/ 814727 w 814727"/>
                          <a:gd name="connsiteY2" fmla="*/ 179901 h 359801"/>
                          <a:gd name="connsiteX3" fmla="*/ 813250 w 814727"/>
                          <a:gd name="connsiteY3" fmla="*/ 183026 h 359801"/>
                          <a:gd name="connsiteX4" fmla="*/ 407363 w 814727"/>
                          <a:gd name="connsiteY4" fmla="*/ 359801 h 359801"/>
                          <a:gd name="connsiteX5" fmla="*/ 1476 w 814727"/>
                          <a:gd name="connsiteY5" fmla="*/ 183026 h 359801"/>
                          <a:gd name="connsiteX6" fmla="*/ 0 w 814727"/>
                          <a:gd name="connsiteY6" fmla="*/ 179901 h 359801"/>
                          <a:gd name="connsiteX7" fmla="*/ 1476 w 814727"/>
                          <a:gd name="connsiteY7" fmla="*/ 176776 h 359801"/>
                          <a:gd name="connsiteX8" fmla="*/ 407363 w 814727"/>
                          <a:gd name="connsiteY8" fmla="*/ 0 h 359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814727" h="359801" fill="none" extrusionOk="0">
                            <a:moveTo>
                              <a:pt x="407363" y="0"/>
                            </a:moveTo>
                            <a:cubicBezTo>
                              <a:pt x="560359" y="14750"/>
                              <a:pt x="760555" y="52291"/>
                              <a:pt x="813250" y="176776"/>
                            </a:cubicBezTo>
                            <a:cubicBezTo>
                              <a:pt x="814146" y="178197"/>
                              <a:pt x="814193" y="178923"/>
                              <a:pt x="814727" y="179901"/>
                            </a:cubicBezTo>
                            <a:cubicBezTo>
                              <a:pt x="814381" y="180931"/>
                              <a:pt x="813574" y="182253"/>
                              <a:pt x="813250" y="183026"/>
                            </a:cubicBezTo>
                            <a:cubicBezTo>
                              <a:pt x="732252" y="308400"/>
                              <a:pt x="571418" y="329506"/>
                              <a:pt x="407363" y="359801"/>
                            </a:cubicBezTo>
                            <a:cubicBezTo>
                              <a:pt x="212550" y="351811"/>
                              <a:pt x="79668" y="291669"/>
                              <a:pt x="1476" y="183026"/>
                            </a:cubicBezTo>
                            <a:cubicBezTo>
                              <a:pt x="551" y="181863"/>
                              <a:pt x="406" y="180694"/>
                              <a:pt x="0" y="179901"/>
                            </a:cubicBezTo>
                            <a:cubicBezTo>
                              <a:pt x="153" y="179054"/>
                              <a:pt x="1136" y="178282"/>
                              <a:pt x="1476" y="176776"/>
                            </a:cubicBezTo>
                            <a:cubicBezTo>
                              <a:pt x="81989" y="81263"/>
                              <a:pt x="223268" y="-10026"/>
                              <a:pt x="407363" y="0"/>
                            </a:cubicBezTo>
                            <a:close/>
                          </a:path>
                          <a:path w="814727" h="359801" stroke="0" extrusionOk="0">
                            <a:moveTo>
                              <a:pt x="407363" y="0"/>
                            </a:moveTo>
                            <a:cubicBezTo>
                              <a:pt x="578411" y="-14531"/>
                              <a:pt x="726689" y="59621"/>
                              <a:pt x="813250" y="176776"/>
                            </a:cubicBezTo>
                            <a:cubicBezTo>
                              <a:pt x="813983" y="177655"/>
                              <a:pt x="813854" y="178904"/>
                              <a:pt x="814727" y="179901"/>
                            </a:cubicBezTo>
                            <a:cubicBezTo>
                              <a:pt x="814599" y="180726"/>
                              <a:pt x="813397" y="181750"/>
                              <a:pt x="813250" y="183026"/>
                            </a:cubicBezTo>
                            <a:cubicBezTo>
                              <a:pt x="732934" y="280090"/>
                              <a:pt x="593142" y="361390"/>
                              <a:pt x="407363" y="359801"/>
                            </a:cubicBezTo>
                            <a:cubicBezTo>
                              <a:pt x="243539" y="336313"/>
                              <a:pt x="65833" y="262625"/>
                              <a:pt x="1476" y="183026"/>
                            </a:cubicBezTo>
                            <a:cubicBezTo>
                              <a:pt x="715" y="181722"/>
                              <a:pt x="545" y="180529"/>
                              <a:pt x="0" y="179901"/>
                            </a:cubicBezTo>
                            <a:cubicBezTo>
                              <a:pt x="164" y="179189"/>
                              <a:pt x="993" y="178267"/>
                              <a:pt x="1476" y="176776"/>
                            </a:cubicBezTo>
                            <a:cubicBezTo>
                              <a:pt x="62166" y="76422"/>
                              <a:pt x="264164" y="6836"/>
                              <a:pt x="407363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479" name="グループ化 1478">
              <a:extLst>
                <a:ext uri="{FF2B5EF4-FFF2-40B4-BE49-F238E27FC236}">
                  <a16:creationId xmlns:a16="http://schemas.microsoft.com/office/drawing/2014/main" id="{53733050-91FA-4BD6-96AF-49CC705CCAF8}"/>
                </a:ext>
              </a:extLst>
            </p:cNvPr>
            <p:cNvGrpSpPr/>
            <p:nvPr/>
          </p:nvGrpSpPr>
          <p:grpSpPr>
            <a:xfrm>
              <a:off x="5821215" y="5562646"/>
              <a:ext cx="151011" cy="115619"/>
              <a:chOff x="4136456" y="3480198"/>
              <a:chExt cx="380776" cy="260086"/>
            </a:xfrm>
          </p:grpSpPr>
          <p:sp>
            <p:nvSpPr>
              <p:cNvPr id="1487" name="円: 塗りつぶしなし 1486">
                <a:extLst>
                  <a:ext uri="{FF2B5EF4-FFF2-40B4-BE49-F238E27FC236}">
                    <a16:creationId xmlns:a16="http://schemas.microsoft.com/office/drawing/2014/main" id="{7981DDEF-D6E8-432A-A945-F602476C240F}"/>
                  </a:ext>
                </a:extLst>
              </p:cNvPr>
              <p:cNvSpPr/>
              <p:nvPr/>
            </p:nvSpPr>
            <p:spPr>
              <a:xfrm>
                <a:off x="4226943" y="348019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5242614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207" y="19149"/>
                              <a:pt x="32891" y="-133"/>
                              <a:pt x="65373" y="0"/>
                            </a:cubicBezTo>
                            <a:cubicBezTo>
                              <a:pt x="97901" y="-235"/>
                              <a:pt x="133683" y="25003"/>
                              <a:pt x="130746" y="44318"/>
                            </a:cubicBezTo>
                            <a:cubicBezTo>
                              <a:pt x="122589" y="62901"/>
                              <a:pt x="97771" y="96948"/>
                              <a:pt x="65373" y="88636"/>
                            </a:cubicBezTo>
                            <a:cubicBezTo>
                              <a:pt x="28031" y="93197"/>
                              <a:pt x="-1035" y="6484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425" y="57651"/>
                              <a:pt x="40718" y="66236"/>
                              <a:pt x="65373" y="66477"/>
                            </a:cubicBezTo>
                            <a:cubicBezTo>
                              <a:pt x="87106" y="68194"/>
                              <a:pt x="109297" y="55961"/>
                              <a:pt x="108587" y="44318"/>
                            </a:cubicBezTo>
                            <a:cubicBezTo>
                              <a:pt x="107660" y="36331"/>
                              <a:pt x="89618" y="23939"/>
                              <a:pt x="65373" y="22159"/>
                            </a:cubicBezTo>
                            <a:cubicBezTo>
                              <a:pt x="42593" y="23674"/>
                              <a:pt x="23302" y="302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203" y="22763"/>
                              <a:pt x="25727" y="-7804"/>
                              <a:pt x="65373" y="0"/>
                            </a:cubicBezTo>
                            <a:cubicBezTo>
                              <a:pt x="103393" y="1632"/>
                              <a:pt x="125358" y="17567"/>
                              <a:pt x="130746" y="44318"/>
                            </a:cubicBezTo>
                            <a:cubicBezTo>
                              <a:pt x="135238" y="73781"/>
                              <a:pt x="104972" y="83705"/>
                              <a:pt x="65373" y="88636"/>
                            </a:cubicBezTo>
                            <a:cubicBezTo>
                              <a:pt x="32034" y="85227"/>
                              <a:pt x="-490" y="704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1019" y="57876"/>
                              <a:pt x="45430" y="66803"/>
                              <a:pt x="65373" y="66477"/>
                            </a:cubicBezTo>
                            <a:cubicBezTo>
                              <a:pt x="88916" y="68770"/>
                              <a:pt x="105658" y="56495"/>
                              <a:pt x="108587" y="44318"/>
                            </a:cubicBezTo>
                            <a:cubicBezTo>
                              <a:pt x="104725" y="32876"/>
                              <a:pt x="92107" y="19569"/>
                              <a:pt x="65373" y="22159"/>
                            </a:cubicBezTo>
                            <a:cubicBezTo>
                              <a:pt x="43131" y="21209"/>
                              <a:pt x="21391" y="30873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8" name="円: 塗りつぶしなし 1487">
                <a:extLst>
                  <a:ext uri="{FF2B5EF4-FFF2-40B4-BE49-F238E27FC236}">
                    <a16:creationId xmlns:a16="http://schemas.microsoft.com/office/drawing/2014/main" id="{09EFEEE9-ACE0-4BF6-82C2-C41E233251EA}"/>
                  </a:ext>
                </a:extLst>
              </p:cNvPr>
              <p:cNvSpPr/>
              <p:nvPr/>
            </p:nvSpPr>
            <p:spPr>
              <a:xfrm>
                <a:off x="4281712" y="351353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83081993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633" y="19113"/>
                              <a:pt x="33102" y="1751"/>
                              <a:pt x="65373" y="0"/>
                            </a:cubicBezTo>
                            <a:cubicBezTo>
                              <a:pt x="102892" y="-484"/>
                              <a:pt x="136082" y="16111"/>
                              <a:pt x="130746" y="44318"/>
                            </a:cubicBezTo>
                            <a:cubicBezTo>
                              <a:pt x="136621" y="69331"/>
                              <a:pt x="98525" y="95536"/>
                              <a:pt x="65373" y="88636"/>
                            </a:cubicBezTo>
                            <a:cubicBezTo>
                              <a:pt x="32964" y="89992"/>
                              <a:pt x="-4186" y="6707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723" y="53953"/>
                              <a:pt x="36952" y="69998"/>
                              <a:pt x="65373" y="66477"/>
                            </a:cubicBezTo>
                            <a:cubicBezTo>
                              <a:pt x="91432" y="66469"/>
                              <a:pt x="107263" y="57062"/>
                              <a:pt x="108587" y="44318"/>
                            </a:cubicBezTo>
                            <a:cubicBezTo>
                              <a:pt x="108185" y="31460"/>
                              <a:pt x="93090" y="25240"/>
                              <a:pt x="65373" y="22159"/>
                            </a:cubicBezTo>
                            <a:cubicBezTo>
                              <a:pt x="40106" y="23259"/>
                              <a:pt x="20897" y="3086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5145" y="27800"/>
                              <a:pt x="30354" y="-2936"/>
                              <a:pt x="65373" y="0"/>
                            </a:cubicBezTo>
                            <a:cubicBezTo>
                              <a:pt x="107697" y="-60"/>
                              <a:pt x="125640" y="23627"/>
                              <a:pt x="130746" y="44318"/>
                            </a:cubicBezTo>
                            <a:cubicBezTo>
                              <a:pt x="132443" y="64766"/>
                              <a:pt x="100815" y="90200"/>
                              <a:pt x="65373" y="88636"/>
                            </a:cubicBezTo>
                            <a:cubicBezTo>
                              <a:pt x="28574" y="87502"/>
                              <a:pt x="-550" y="6750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5170" y="58008"/>
                              <a:pt x="41039" y="66499"/>
                              <a:pt x="65373" y="66477"/>
                            </a:cubicBezTo>
                            <a:cubicBezTo>
                              <a:pt x="86695" y="64187"/>
                              <a:pt x="109965" y="56027"/>
                              <a:pt x="108587" y="44318"/>
                            </a:cubicBezTo>
                            <a:cubicBezTo>
                              <a:pt x="109240" y="33614"/>
                              <a:pt x="93159" y="18840"/>
                              <a:pt x="65373" y="22159"/>
                            </a:cubicBezTo>
                            <a:cubicBezTo>
                              <a:pt x="41869" y="22310"/>
                              <a:pt x="25629" y="3089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9" name="円: 塗りつぶしなし 1488">
                <a:extLst>
                  <a:ext uri="{FF2B5EF4-FFF2-40B4-BE49-F238E27FC236}">
                    <a16:creationId xmlns:a16="http://schemas.microsoft.com/office/drawing/2014/main" id="{FBED7638-B948-49D8-8658-0C556B79428F}"/>
                  </a:ext>
                </a:extLst>
              </p:cNvPr>
              <p:cNvSpPr/>
              <p:nvPr/>
            </p:nvSpPr>
            <p:spPr>
              <a:xfrm>
                <a:off x="4160268" y="35373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85282971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4179" y="28162"/>
                              <a:pt x="24006" y="5428"/>
                              <a:pt x="65373" y="0"/>
                            </a:cubicBezTo>
                            <a:cubicBezTo>
                              <a:pt x="101513" y="-4778"/>
                              <a:pt x="129574" y="18033"/>
                              <a:pt x="130746" y="44318"/>
                            </a:cubicBezTo>
                            <a:cubicBezTo>
                              <a:pt x="140629" y="67613"/>
                              <a:pt x="103380" y="90052"/>
                              <a:pt x="65373" y="88636"/>
                            </a:cubicBezTo>
                            <a:cubicBezTo>
                              <a:pt x="27563" y="88201"/>
                              <a:pt x="3913" y="7098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92" y="53504"/>
                              <a:pt x="41765" y="70373"/>
                              <a:pt x="65373" y="66477"/>
                            </a:cubicBezTo>
                            <a:cubicBezTo>
                              <a:pt x="86246" y="66703"/>
                              <a:pt x="107437" y="54972"/>
                              <a:pt x="108587" y="44318"/>
                            </a:cubicBezTo>
                            <a:cubicBezTo>
                              <a:pt x="111546" y="29040"/>
                              <a:pt x="92806" y="25122"/>
                              <a:pt x="65373" y="22159"/>
                            </a:cubicBezTo>
                            <a:cubicBezTo>
                              <a:pt x="43701" y="22411"/>
                              <a:pt x="23182" y="315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2411" y="11538"/>
                              <a:pt x="30904" y="2507"/>
                              <a:pt x="65373" y="0"/>
                            </a:cubicBezTo>
                            <a:cubicBezTo>
                              <a:pt x="101999" y="-1090"/>
                              <a:pt x="130546" y="21170"/>
                              <a:pt x="130746" y="44318"/>
                            </a:cubicBezTo>
                            <a:cubicBezTo>
                              <a:pt x="132518" y="68075"/>
                              <a:pt x="102115" y="90247"/>
                              <a:pt x="65373" y="88636"/>
                            </a:cubicBezTo>
                            <a:cubicBezTo>
                              <a:pt x="27991" y="95499"/>
                              <a:pt x="-1366" y="6867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795" y="56981"/>
                              <a:pt x="42930" y="69041"/>
                              <a:pt x="65373" y="66477"/>
                            </a:cubicBezTo>
                            <a:cubicBezTo>
                              <a:pt x="92762" y="67057"/>
                              <a:pt x="108522" y="53336"/>
                              <a:pt x="108587" y="44318"/>
                            </a:cubicBezTo>
                            <a:cubicBezTo>
                              <a:pt x="107697" y="29993"/>
                              <a:pt x="87614" y="22759"/>
                              <a:pt x="65373" y="22159"/>
                            </a:cubicBezTo>
                            <a:cubicBezTo>
                              <a:pt x="41627" y="23543"/>
                              <a:pt x="22784" y="30462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0" name="円: 塗りつぶしなし 1489">
                <a:extLst>
                  <a:ext uri="{FF2B5EF4-FFF2-40B4-BE49-F238E27FC236}">
                    <a16:creationId xmlns:a16="http://schemas.microsoft.com/office/drawing/2014/main" id="{4053B9F5-999C-4A2A-B1B0-E030AEC38D15}"/>
                  </a:ext>
                </a:extLst>
              </p:cNvPr>
              <p:cNvSpPr/>
              <p:nvPr/>
            </p:nvSpPr>
            <p:spPr>
              <a:xfrm>
                <a:off x="4215037" y="3570686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00422549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16" y="27632"/>
                              <a:pt x="27200" y="-3315"/>
                              <a:pt x="65373" y="0"/>
                            </a:cubicBezTo>
                            <a:cubicBezTo>
                              <a:pt x="97828" y="-1023"/>
                              <a:pt x="133269" y="13433"/>
                              <a:pt x="130746" y="44318"/>
                            </a:cubicBezTo>
                            <a:cubicBezTo>
                              <a:pt x="139636" y="70043"/>
                              <a:pt x="93734" y="89197"/>
                              <a:pt x="65373" y="88636"/>
                            </a:cubicBezTo>
                            <a:cubicBezTo>
                              <a:pt x="35902" y="90948"/>
                              <a:pt x="1425" y="639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366" y="51962"/>
                              <a:pt x="39024" y="68107"/>
                              <a:pt x="65373" y="66477"/>
                            </a:cubicBezTo>
                            <a:cubicBezTo>
                              <a:pt x="90963" y="68659"/>
                              <a:pt x="107679" y="54741"/>
                              <a:pt x="108587" y="44318"/>
                            </a:cubicBezTo>
                            <a:cubicBezTo>
                              <a:pt x="109061" y="31887"/>
                              <a:pt x="83216" y="21736"/>
                              <a:pt x="65373" y="22159"/>
                            </a:cubicBezTo>
                            <a:cubicBezTo>
                              <a:pt x="39565" y="21286"/>
                              <a:pt x="21615" y="31979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0329" y="19446"/>
                              <a:pt x="29311" y="-1993"/>
                              <a:pt x="65373" y="0"/>
                            </a:cubicBezTo>
                            <a:cubicBezTo>
                              <a:pt x="106208" y="-5308"/>
                              <a:pt x="135812" y="19809"/>
                              <a:pt x="130746" y="44318"/>
                            </a:cubicBezTo>
                            <a:cubicBezTo>
                              <a:pt x="136553" y="63569"/>
                              <a:pt x="108646" y="84020"/>
                              <a:pt x="65373" y="88636"/>
                            </a:cubicBezTo>
                            <a:cubicBezTo>
                              <a:pt x="27773" y="87141"/>
                              <a:pt x="-411" y="6297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681" y="56299"/>
                              <a:pt x="41395" y="63447"/>
                              <a:pt x="65373" y="66477"/>
                            </a:cubicBezTo>
                            <a:cubicBezTo>
                              <a:pt x="90146" y="66805"/>
                              <a:pt x="108771" y="56239"/>
                              <a:pt x="108587" y="44318"/>
                            </a:cubicBezTo>
                            <a:cubicBezTo>
                              <a:pt x="109806" y="33105"/>
                              <a:pt x="86476" y="26419"/>
                              <a:pt x="65373" y="22159"/>
                            </a:cubicBezTo>
                            <a:cubicBezTo>
                              <a:pt x="42913" y="20823"/>
                              <a:pt x="21678" y="316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1" name="円: 塗りつぶしなし 1490">
                <a:extLst>
                  <a:ext uri="{FF2B5EF4-FFF2-40B4-BE49-F238E27FC236}">
                    <a16:creationId xmlns:a16="http://schemas.microsoft.com/office/drawing/2014/main" id="{070ECD3E-6A2E-445E-8BA4-D8E87ED97178}"/>
                  </a:ext>
                </a:extLst>
              </p:cNvPr>
              <p:cNvSpPr/>
              <p:nvPr/>
            </p:nvSpPr>
            <p:spPr>
              <a:xfrm>
                <a:off x="4331718" y="3565923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927030531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2894" y="19875"/>
                              <a:pt x="30165" y="-287"/>
                              <a:pt x="65373" y="0"/>
                            </a:cubicBezTo>
                            <a:cubicBezTo>
                              <a:pt x="106163" y="-2219"/>
                              <a:pt x="135557" y="19473"/>
                              <a:pt x="130746" y="44318"/>
                            </a:cubicBezTo>
                            <a:cubicBezTo>
                              <a:pt x="130040" y="73621"/>
                              <a:pt x="96559" y="80042"/>
                              <a:pt x="65373" y="88636"/>
                            </a:cubicBezTo>
                            <a:cubicBezTo>
                              <a:pt x="31530" y="86486"/>
                              <a:pt x="5854" y="6932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455" y="57693"/>
                              <a:pt x="42893" y="68155"/>
                              <a:pt x="65373" y="66477"/>
                            </a:cubicBezTo>
                            <a:cubicBezTo>
                              <a:pt x="89310" y="68847"/>
                              <a:pt x="109080" y="57359"/>
                              <a:pt x="108587" y="44318"/>
                            </a:cubicBezTo>
                            <a:cubicBezTo>
                              <a:pt x="108597" y="25956"/>
                              <a:pt x="85754" y="22789"/>
                              <a:pt x="65373" y="22159"/>
                            </a:cubicBezTo>
                            <a:cubicBezTo>
                              <a:pt x="41784" y="18767"/>
                              <a:pt x="23269" y="33074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712" y="16397"/>
                              <a:pt x="27753" y="-2402"/>
                              <a:pt x="65373" y="0"/>
                            </a:cubicBezTo>
                            <a:cubicBezTo>
                              <a:pt x="97668" y="-4995"/>
                              <a:pt x="136160" y="23072"/>
                              <a:pt x="130746" y="44318"/>
                            </a:cubicBezTo>
                            <a:cubicBezTo>
                              <a:pt x="130894" y="67647"/>
                              <a:pt x="99160" y="84553"/>
                              <a:pt x="65373" y="88636"/>
                            </a:cubicBezTo>
                            <a:cubicBezTo>
                              <a:pt x="28041" y="83848"/>
                              <a:pt x="1096" y="6454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659" y="54906"/>
                              <a:pt x="44010" y="70438"/>
                              <a:pt x="65373" y="66477"/>
                            </a:cubicBezTo>
                            <a:cubicBezTo>
                              <a:pt x="90119" y="63293"/>
                              <a:pt x="110595" y="56986"/>
                              <a:pt x="108587" y="44318"/>
                            </a:cubicBezTo>
                            <a:cubicBezTo>
                              <a:pt x="109898" y="31627"/>
                              <a:pt x="91293" y="19353"/>
                              <a:pt x="65373" y="22159"/>
                            </a:cubicBezTo>
                            <a:cubicBezTo>
                              <a:pt x="40373" y="21884"/>
                              <a:pt x="24301" y="31711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2" name="円: 塗りつぶしなし 1491">
                <a:extLst>
                  <a:ext uri="{FF2B5EF4-FFF2-40B4-BE49-F238E27FC236}">
                    <a16:creationId xmlns:a16="http://schemas.microsoft.com/office/drawing/2014/main" id="{31E6F1E9-A342-4A05-B886-AF1E66E3D700}"/>
                  </a:ext>
                </a:extLst>
              </p:cNvPr>
              <p:cNvSpPr/>
              <p:nvPr/>
            </p:nvSpPr>
            <p:spPr>
              <a:xfrm>
                <a:off x="4386487" y="3599261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525208435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5179" y="23339"/>
                              <a:pt x="33548" y="-3928"/>
                              <a:pt x="65373" y="0"/>
                            </a:cubicBezTo>
                            <a:cubicBezTo>
                              <a:pt x="100479" y="749"/>
                              <a:pt x="132047" y="16572"/>
                              <a:pt x="130746" y="44318"/>
                            </a:cubicBezTo>
                            <a:cubicBezTo>
                              <a:pt x="133800" y="65872"/>
                              <a:pt x="104651" y="93456"/>
                              <a:pt x="65373" y="88636"/>
                            </a:cubicBezTo>
                            <a:cubicBezTo>
                              <a:pt x="31394" y="89358"/>
                              <a:pt x="-284" y="6335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6286" y="55077"/>
                              <a:pt x="46419" y="67666"/>
                              <a:pt x="65373" y="66477"/>
                            </a:cubicBezTo>
                            <a:cubicBezTo>
                              <a:pt x="86812" y="65792"/>
                              <a:pt x="111988" y="57592"/>
                              <a:pt x="108587" y="44318"/>
                            </a:cubicBezTo>
                            <a:cubicBezTo>
                              <a:pt x="109612" y="31089"/>
                              <a:pt x="92248" y="22746"/>
                              <a:pt x="65373" y="22159"/>
                            </a:cubicBezTo>
                            <a:cubicBezTo>
                              <a:pt x="41551" y="22749"/>
                              <a:pt x="23179" y="3121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4934" y="15496"/>
                              <a:pt x="32286" y="8883"/>
                              <a:pt x="65373" y="0"/>
                            </a:cubicBezTo>
                            <a:cubicBezTo>
                              <a:pt x="102094" y="-2904"/>
                              <a:pt x="129727" y="18621"/>
                              <a:pt x="130746" y="44318"/>
                            </a:cubicBezTo>
                            <a:cubicBezTo>
                              <a:pt x="123311" y="63366"/>
                              <a:pt x="102534" y="87290"/>
                              <a:pt x="65373" y="88636"/>
                            </a:cubicBezTo>
                            <a:cubicBezTo>
                              <a:pt x="30132" y="89210"/>
                              <a:pt x="-6158" y="71945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2976" y="56724"/>
                              <a:pt x="41651" y="68278"/>
                              <a:pt x="65373" y="66477"/>
                            </a:cubicBezTo>
                            <a:cubicBezTo>
                              <a:pt x="89614" y="63693"/>
                              <a:pt x="107022" y="55304"/>
                              <a:pt x="108587" y="44318"/>
                            </a:cubicBezTo>
                            <a:cubicBezTo>
                              <a:pt x="103898" y="32667"/>
                              <a:pt x="86005" y="27375"/>
                              <a:pt x="65373" y="22159"/>
                            </a:cubicBezTo>
                            <a:cubicBezTo>
                              <a:pt x="41225" y="22257"/>
                              <a:pt x="22631" y="3508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3" name="円: 塗りつぶしなし 1492">
                <a:extLst>
                  <a:ext uri="{FF2B5EF4-FFF2-40B4-BE49-F238E27FC236}">
                    <a16:creationId xmlns:a16="http://schemas.microsoft.com/office/drawing/2014/main" id="{F4EA95E6-2AAE-4302-AE82-0D4486AB0DC8}"/>
                  </a:ext>
                </a:extLst>
              </p:cNvPr>
              <p:cNvSpPr/>
              <p:nvPr/>
            </p:nvSpPr>
            <p:spPr>
              <a:xfrm>
                <a:off x="4262662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624798150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2723" y="17678"/>
                              <a:pt x="23078" y="6472"/>
                              <a:pt x="65373" y="0"/>
                            </a:cubicBezTo>
                            <a:cubicBezTo>
                              <a:pt x="99039" y="-3750"/>
                              <a:pt x="130819" y="20537"/>
                              <a:pt x="130746" y="44318"/>
                            </a:cubicBezTo>
                            <a:cubicBezTo>
                              <a:pt x="127546" y="67452"/>
                              <a:pt x="104720" y="86612"/>
                              <a:pt x="65373" y="88636"/>
                            </a:cubicBezTo>
                            <a:cubicBezTo>
                              <a:pt x="30518" y="87897"/>
                              <a:pt x="1173" y="67757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8546" y="57728"/>
                              <a:pt x="41810" y="65777"/>
                              <a:pt x="65373" y="66477"/>
                            </a:cubicBezTo>
                            <a:cubicBezTo>
                              <a:pt x="88269" y="64948"/>
                              <a:pt x="110168" y="59081"/>
                              <a:pt x="108587" y="44318"/>
                            </a:cubicBezTo>
                            <a:cubicBezTo>
                              <a:pt x="107587" y="32333"/>
                              <a:pt x="87577" y="22204"/>
                              <a:pt x="65373" y="22159"/>
                            </a:cubicBezTo>
                            <a:cubicBezTo>
                              <a:pt x="43653" y="22326"/>
                              <a:pt x="24306" y="3154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1403" y="29896"/>
                              <a:pt x="23796" y="7702"/>
                              <a:pt x="65373" y="0"/>
                            </a:cubicBezTo>
                            <a:cubicBezTo>
                              <a:pt x="106257" y="5016"/>
                              <a:pt x="127006" y="21549"/>
                              <a:pt x="130746" y="44318"/>
                            </a:cubicBezTo>
                            <a:cubicBezTo>
                              <a:pt x="135244" y="62138"/>
                              <a:pt x="94661" y="88445"/>
                              <a:pt x="65373" y="88636"/>
                            </a:cubicBezTo>
                            <a:cubicBezTo>
                              <a:pt x="32176" y="87391"/>
                              <a:pt x="-2856" y="67050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3320" y="59884"/>
                              <a:pt x="43597" y="66091"/>
                              <a:pt x="65373" y="66477"/>
                            </a:cubicBezTo>
                            <a:cubicBezTo>
                              <a:pt x="92755" y="65462"/>
                              <a:pt x="109850" y="57931"/>
                              <a:pt x="108587" y="44318"/>
                            </a:cubicBezTo>
                            <a:cubicBezTo>
                              <a:pt x="108851" y="32510"/>
                              <a:pt x="89184" y="21237"/>
                              <a:pt x="65373" y="22159"/>
                            </a:cubicBezTo>
                            <a:cubicBezTo>
                              <a:pt x="42610" y="19511"/>
                              <a:pt x="22869" y="33300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4" name="円: 塗りつぶしなし 1493">
                <a:extLst>
                  <a:ext uri="{FF2B5EF4-FFF2-40B4-BE49-F238E27FC236}">
                    <a16:creationId xmlns:a16="http://schemas.microsoft.com/office/drawing/2014/main" id="{1588FBEE-D11D-4484-B1B4-F5A9B8B9E9B1}"/>
                  </a:ext>
                </a:extLst>
              </p:cNvPr>
              <p:cNvSpPr/>
              <p:nvPr/>
            </p:nvSpPr>
            <p:spPr>
              <a:xfrm>
                <a:off x="4317431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13185638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3194" y="17605"/>
                              <a:pt x="28519" y="-2215"/>
                              <a:pt x="65373" y="0"/>
                            </a:cubicBezTo>
                            <a:cubicBezTo>
                              <a:pt x="102111" y="-2745"/>
                              <a:pt x="135374" y="16611"/>
                              <a:pt x="130746" y="44318"/>
                            </a:cubicBezTo>
                            <a:cubicBezTo>
                              <a:pt x="127540" y="67400"/>
                              <a:pt x="95807" y="97377"/>
                              <a:pt x="65373" y="88636"/>
                            </a:cubicBezTo>
                            <a:cubicBezTo>
                              <a:pt x="34819" y="89580"/>
                              <a:pt x="4323" y="68303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8868" y="58265"/>
                              <a:pt x="41065" y="70468"/>
                              <a:pt x="65373" y="66477"/>
                            </a:cubicBezTo>
                            <a:cubicBezTo>
                              <a:pt x="88624" y="68058"/>
                              <a:pt x="105975" y="55738"/>
                              <a:pt x="108587" y="44318"/>
                            </a:cubicBezTo>
                            <a:cubicBezTo>
                              <a:pt x="108934" y="27915"/>
                              <a:pt x="92941" y="16977"/>
                              <a:pt x="65373" y="22159"/>
                            </a:cubicBezTo>
                            <a:cubicBezTo>
                              <a:pt x="43012" y="22350"/>
                              <a:pt x="21835" y="33228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-8515" y="15392"/>
                              <a:pt x="26081" y="-8788"/>
                              <a:pt x="65373" y="0"/>
                            </a:cubicBezTo>
                            <a:cubicBezTo>
                              <a:pt x="99342" y="3407"/>
                              <a:pt x="133799" y="22115"/>
                              <a:pt x="130746" y="44318"/>
                            </a:cubicBezTo>
                            <a:cubicBezTo>
                              <a:pt x="123613" y="71973"/>
                              <a:pt x="99814" y="90790"/>
                              <a:pt x="65373" y="88636"/>
                            </a:cubicBezTo>
                            <a:cubicBezTo>
                              <a:pt x="29058" y="83288"/>
                              <a:pt x="3950" y="66531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635" y="58083"/>
                              <a:pt x="41258" y="65279"/>
                              <a:pt x="65373" y="66477"/>
                            </a:cubicBezTo>
                            <a:cubicBezTo>
                              <a:pt x="89125" y="66235"/>
                              <a:pt x="108584" y="54206"/>
                              <a:pt x="108587" y="44318"/>
                            </a:cubicBezTo>
                            <a:cubicBezTo>
                              <a:pt x="109210" y="30134"/>
                              <a:pt x="88720" y="19921"/>
                              <a:pt x="65373" y="22159"/>
                            </a:cubicBezTo>
                            <a:cubicBezTo>
                              <a:pt x="38787" y="21128"/>
                              <a:pt x="24953" y="30699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5" name="円: 塗りつぶしなし 1494">
                <a:extLst>
                  <a:ext uri="{FF2B5EF4-FFF2-40B4-BE49-F238E27FC236}">
                    <a16:creationId xmlns:a16="http://schemas.microsoft.com/office/drawing/2014/main" id="{362DB49B-43BA-4B66-9ECE-3D2D4544FFC7}"/>
                  </a:ext>
                </a:extLst>
              </p:cNvPr>
              <p:cNvSpPr/>
              <p:nvPr/>
            </p:nvSpPr>
            <p:spPr>
              <a:xfrm>
                <a:off x="4136456" y="3618310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1828938118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1662" y="19781"/>
                              <a:pt x="27900" y="5527"/>
                              <a:pt x="65373" y="0"/>
                            </a:cubicBezTo>
                            <a:cubicBezTo>
                              <a:pt x="104148" y="3811"/>
                              <a:pt x="129366" y="17561"/>
                              <a:pt x="130746" y="44318"/>
                            </a:cubicBezTo>
                            <a:cubicBezTo>
                              <a:pt x="130897" y="69931"/>
                              <a:pt x="94308" y="88701"/>
                              <a:pt x="65373" y="88636"/>
                            </a:cubicBezTo>
                            <a:cubicBezTo>
                              <a:pt x="34689" y="83960"/>
                              <a:pt x="-1805" y="71912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095" y="57890"/>
                              <a:pt x="37644" y="65346"/>
                              <a:pt x="65373" y="66477"/>
                            </a:cubicBezTo>
                            <a:cubicBezTo>
                              <a:pt x="90965" y="66830"/>
                              <a:pt x="107527" y="55859"/>
                              <a:pt x="108587" y="44318"/>
                            </a:cubicBezTo>
                            <a:cubicBezTo>
                              <a:pt x="108558" y="29057"/>
                              <a:pt x="84516" y="19313"/>
                              <a:pt x="65373" y="22159"/>
                            </a:cubicBezTo>
                            <a:cubicBezTo>
                              <a:pt x="39371" y="19595"/>
                              <a:pt x="21908" y="3405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8808" y="15763"/>
                              <a:pt x="31071" y="-1809"/>
                              <a:pt x="65373" y="0"/>
                            </a:cubicBezTo>
                            <a:cubicBezTo>
                              <a:pt x="101030" y="-2016"/>
                              <a:pt x="127715" y="22306"/>
                              <a:pt x="130746" y="44318"/>
                            </a:cubicBezTo>
                            <a:cubicBezTo>
                              <a:pt x="131831" y="68775"/>
                              <a:pt x="91419" y="87469"/>
                              <a:pt x="65373" y="88636"/>
                            </a:cubicBezTo>
                            <a:cubicBezTo>
                              <a:pt x="28284" y="83651"/>
                              <a:pt x="-6279" y="65154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0437" y="57598"/>
                              <a:pt x="37631" y="67329"/>
                              <a:pt x="65373" y="66477"/>
                            </a:cubicBezTo>
                            <a:cubicBezTo>
                              <a:pt x="89242" y="65800"/>
                              <a:pt x="105126" y="56138"/>
                              <a:pt x="108587" y="44318"/>
                            </a:cubicBezTo>
                            <a:cubicBezTo>
                              <a:pt x="107932" y="31402"/>
                              <a:pt x="94840" y="23269"/>
                              <a:pt x="65373" y="22159"/>
                            </a:cubicBezTo>
                            <a:cubicBezTo>
                              <a:pt x="42784" y="21653"/>
                              <a:pt x="23130" y="3254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96" name="円: 塗りつぶしなし 1495">
                <a:extLst>
                  <a:ext uri="{FF2B5EF4-FFF2-40B4-BE49-F238E27FC236}">
                    <a16:creationId xmlns:a16="http://schemas.microsoft.com/office/drawing/2014/main" id="{84025057-4038-4923-AD99-F220D43B12CB}"/>
                  </a:ext>
                </a:extLst>
              </p:cNvPr>
              <p:cNvSpPr/>
              <p:nvPr/>
            </p:nvSpPr>
            <p:spPr>
              <a:xfrm>
                <a:off x="4191225" y="3651648"/>
                <a:ext cx="130745" cy="88636"/>
              </a:xfrm>
              <a:prstGeom prst="donut">
                <a:avLst/>
              </a:prstGeom>
              <a:solidFill>
                <a:srgbClr val="00B050"/>
              </a:solidFill>
              <a:ln w="1905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3483763906">
                      <a:custGeom>
                        <a:avLst/>
                        <a:gdLst>
                          <a:gd name="connsiteX0" fmla="*/ 0 w 130745"/>
                          <a:gd name="connsiteY0" fmla="*/ 44318 h 88636"/>
                          <a:gd name="connsiteX1" fmla="*/ 65373 w 130745"/>
                          <a:gd name="connsiteY1" fmla="*/ 0 h 88636"/>
                          <a:gd name="connsiteX2" fmla="*/ 130746 w 130745"/>
                          <a:gd name="connsiteY2" fmla="*/ 44318 h 88636"/>
                          <a:gd name="connsiteX3" fmla="*/ 65373 w 130745"/>
                          <a:gd name="connsiteY3" fmla="*/ 88636 h 88636"/>
                          <a:gd name="connsiteX4" fmla="*/ 0 w 130745"/>
                          <a:gd name="connsiteY4" fmla="*/ 44318 h 88636"/>
                          <a:gd name="connsiteX5" fmla="*/ 22159 w 130745"/>
                          <a:gd name="connsiteY5" fmla="*/ 44318 h 88636"/>
                          <a:gd name="connsiteX6" fmla="*/ 65373 w 130745"/>
                          <a:gd name="connsiteY6" fmla="*/ 66477 h 88636"/>
                          <a:gd name="connsiteX7" fmla="*/ 108587 w 130745"/>
                          <a:gd name="connsiteY7" fmla="*/ 44318 h 88636"/>
                          <a:gd name="connsiteX8" fmla="*/ 65373 w 130745"/>
                          <a:gd name="connsiteY8" fmla="*/ 22159 h 88636"/>
                          <a:gd name="connsiteX9" fmla="*/ 22159 w 130745"/>
                          <a:gd name="connsiteY9" fmla="*/ 44318 h 886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0745" h="88636" fill="none" extrusionOk="0">
                            <a:moveTo>
                              <a:pt x="0" y="44318"/>
                            </a:moveTo>
                            <a:cubicBezTo>
                              <a:pt x="-3854" y="16703"/>
                              <a:pt x="34166" y="1465"/>
                              <a:pt x="65373" y="0"/>
                            </a:cubicBezTo>
                            <a:cubicBezTo>
                              <a:pt x="103143" y="-3295"/>
                              <a:pt x="125405" y="23108"/>
                              <a:pt x="130746" y="44318"/>
                            </a:cubicBezTo>
                            <a:cubicBezTo>
                              <a:pt x="136769" y="63428"/>
                              <a:pt x="101216" y="87433"/>
                              <a:pt x="65373" y="88636"/>
                            </a:cubicBezTo>
                            <a:cubicBezTo>
                              <a:pt x="32311" y="83759"/>
                              <a:pt x="1187" y="64468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26681" y="60498"/>
                              <a:pt x="41569" y="69719"/>
                              <a:pt x="65373" y="66477"/>
                            </a:cubicBezTo>
                            <a:cubicBezTo>
                              <a:pt x="90558" y="63250"/>
                              <a:pt x="107695" y="58853"/>
                              <a:pt x="108587" y="44318"/>
                            </a:cubicBezTo>
                            <a:cubicBezTo>
                              <a:pt x="104632" y="36324"/>
                              <a:pt x="90301" y="20893"/>
                              <a:pt x="65373" y="22159"/>
                            </a:cubicBezTo>
                            <a:cubicBezTo>
                              <a:pt x="39674" y="21105"/>
                              <a:pt x="18856" y="33071"/>
                              <a:pt x="22159" y="44318"/>
                            </a:cubicBezTo>
                            <a:close/>
                          </a:path>
                          <a:path w="130745" h="88636" stroke="0" extrusionOk="0">
                            <a:moveTo>
                              <a:pt x="0" y="44318"/>
                            </a:moveTo>
                            <a:cubicBezTo>
                              <a:pt x="1408" y="17568"/>
                              <a:pt x="23211" y="1360"/>
                              <a:pt x="65373" y="0"/>
                            </a:cubicBezTo>
                            <a:cubicBezTo>
                              <a:pt x="104957" y="-5675"/>
                              <a:pt x="136496" y="15895"/>
                              <a:pt x="130746" y="44318"/>
                            </a:cubicBezTo>
                            <a:cubicBezTo>
                              <a:pt x="129924" y="69739"/>
                              <a:pt x="100506" y="89780"/>
                              <a:pt x="65373" y="88636"/>
                            </a:cubicBezTo>
                            <a:cubicBezTo>
                              <a:pt x="27336" y="83752"/>
                              <a:pt x="4587" y="65526"/>
                              <a:pt x="0" y="44318"/>
                            </a:cubicBezTo>
                            <a:close/>
                            <a:moveTo>
                              <a:pt x="22159" y="44318"/>
                            </a:moveTo>
                            <a:cubicBezTo>
                              <a:pt x="19774" y="53884"/>
                              <a:pt x="40779" y="68135"/>
                              <a:pt x="65373" y="66477"/>
                            </a:cubicBezTo>
                            <a:cubicBezTo>
                              <a:pt x="89925" y="64308"/>
                              <a:pt x="106966" y="55033"/>
                              <a:pt x="108587" y="44318"/>
                            </a:cubicBezTo>
                            <a:cubicBezTo>
                              <a:pt x="111639" y="36272"/>
                              <a:pt x="87045" y="23614"/>
                              <a:pt x="65373" y="22159"/>
                            </a:cubicBezTo>
                            <a:cubicBezTo>
                              <a:pt x="42377" y="21704"/>
                              <a:pt x="22388" y="31857"/>
                              <a:pt x="22159" y="44318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480" name="グループ化 1479">
              <a:extLst>
                <a:ext uri="{FF2B5EF4-FFF2-40B4-BE49-F238E27FC236}">
                  <a16:creationId xmlns:a16="http://schemas.microsoft.com/office/drawing/2014/main" id="{A49CB7FE-1182-436F-A804-1EB87715AA2D}"/>
                </a:ext>
              </a:extLst>
            </p:cNvPr>
            <p:cNvGrpSpPr/>
            <p:nvPr/>
          </p:nvGrpSpPr>
          <p:grpSpPr>
            <a:xfrm>
              <a:off x="3845937" y="4335047"/>
              <a:ext cx="1716845" cy="1165192"/>
              <a:chOff x="1741331" y="4259267"/>
              <a:chExt cx="2355471" cy="1598619"/>
            </a:xfrm>
            <a:pattFill prst="pct10">
              <a:fgClr>
                <a:sysClr val="window" lastClr="FFFFFF">
                  <a:lumMod val="85000"/>
                </a:sysClr>
              </a:fgClr>
              <a:bgClr>
                <a:srgbClr val="F6ECE6"/>
              </a:bgClr>
            </a:pattFill>
          </p:grpSpPr>
          <p:sp>
            <p:nvSpPr>
              <p:cNvPr id="1481" name="フリーフォーム: 図形 1480">
                <a:extLst>
                  <a:ext uri="{FF2B5EF4-FFF2-40B4-BE49-F238E27FC236}">
                    <a16:creationId xmlns:a16="http://schemas.microsoft.com/office/drawing/2014/main" id="{9B4FD445-355C-45B0-B281-47777E508147}"/>
                  </a:ext>
                </a:extLst>
              </p:cNvPr>
              <p:cNvSpPr/>
              <p:nvPr/>
            </p:nvSpPr>
            <p:spPr>
              <a:xfrm>
                <a:off x="2090535" y="4433888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2" name="フリーフォーム: 図形 1481">
                <a:extLst>
                  <a:ext uri="{FF2B5EF4-FFF2-40B4-BE49-F238E27FC236}">
                    <a16:creationId xmlns:a16="http://schemas.microsoft.com/office/drawing/2014/main" id="{8CB0493B-5B28-4403-9B79-2DA60940E617}"/>
                  </a:ext>
                </a:extLst>
              </p:cNvPr>
              <p:cNvSpPr/>
              <p:nvPr/>
            </p:nvSpPr>
            <p:spPr>
              <a:xfrm rot="20700000">
                <a:off x="2418572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3" name="フリーフォーム: 図形 1482">
                <a:extLst>
                  <a:ext uri="{FF2B5EF4-FFF2-40B4-BE49-F238E27FC236}">
                    <a16:creationId xmlns:a16="http://schemas.microsoft.com/office/drawing/2014/main" id="{B534467E-D72C-4A9B-84C0-6EEC183BBD3D}"/>
                  </a:ext>
                </a:extLst>
              </p:cNvPr>
              <p:cNvSpPr/>
              <p:nvPr/>
            </p:nvSpPr>
            <p:spPr>
              <a:xfrm rot="900000">
                <a:off x="1741331" y="4516442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4" name="フリーフォーム: 図形 1483">
                <a:extLst>
                  <a:ext uri="{FF2B5EF4-FFF2-40B4-BE49-F238E27FC236}">
                    <a16:creationId xmlns:a16="http://schemas.microsoft.com/office/drawing/2014/main" id="{21538F17-2A3A-4C90-8D41-F72BB9293D72}"/>
                  </a:ext>
                </a:extLst>
              </p:cNvPr>
              <p:cNvSpPr/>
              <p:nvPr/>
            </p:nvSpPr>
            <p:spPr>
              <a:xfrm rot="20700000">
                <a:off x="2418572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5" name="フリーフォーム: 図形 1484">
                <a:extLst>
                  <a:ext uri="{FF2B5EF4-FFF2-40B4-BE49-F238E27FC236}">
                    <a16:creationId xmlns:a16="http://schemas.microsoft.com/office/drawing/2014/main" id="{415F5CF6-A8CB-476A-9A0E-CF3ABB02E85E}"/>
                  </a:ext>
                </a:extLst>
              </p:cNvPr>
              <p:cNvSpPr/>
              <p:nvPr/>
            </p:nvSpPr>
            <p:spPr>
              <a:xfrm rot="900000">
                <a:off x="1741331" y="4787905"/>
                <a:ext cx="1678230" cy="1069981"/>
              </a:xfrm>
              <a:custGeom>
                <a:avLst/>
                <a:gdLst>
                  <a:gd name="connsiteX0" fmla="*/ 1376257 w 1678230"/>
                  <a:gd name="connsiteY0" fmla="*/ 866859 h 1069981"/>
                  <a:gd name="connsiteX1" fmla="*/ 1297231 w 1678230"/>
                  <a:gd name="connsiteY1" fmla="*/ 882733 h 1069981"/>
                  <a:gd name="connsiteX2" fmla="*/ 1201065 w 1678230"/>
                  <a:gd name="connsiteY2" fmla="*/ 889006 h 1069981"/>
                  <a:gd name="connsiteX3" fmla="*/ 1137752 w 1678230"/>
                  <a:gd name="connsiteY3" fmla="*/ 884876 h 1069981"/>
                  <a:gd name="connsiteX4" fmla="*/ 1096676 w 1678230"/>
                  <a:gd name="connsiteY4" fmla="*/ 933847 h 1069981"/>
                  <a:gd name="connsiteX5" fmla="*/ 967791 w 1678230"/>
                  <a:gd name="connsiteY5" fmla="*/ 1017248 h 1069981"/>
                  <a:gd name="connsiteX6" fmla="*/ 925432 w 1678230"/>
                  <a:gd name="connsiteY6" fmla="*/ 1032126 h 1069981"/>
                  <a:gd name="connsiteX7" fmla="*/ 967702 w 1678230"/>
                  <a:gd name="connsiteY7" fmla="*/ 1035590 h 1069981"/>
                  <a:gd name="connsiteX8" fmla="*/ 1375680 w 1678230"/>
                  <a:gd name="connsiteY8" fmla="*/ 868011 h 1069981"/>
                  <a:gd name="connsiteX9" fmla="*/ 291377 w 1678230"/>
                  <a:gd name="connsiteY9" fmla="*/ 864723 h 1069981"/>
                  <a:gd name="connsiteX10" fmla="*/ 293024 w 1678230"/>
                  <a:gd name="connsiteY10" fmla="*/ 868011 h 1069981"/>
                  <a:gd name="connsiteX11" fmla="*/ 701002 w 1678230"/>
                  <a:gd name="connsiteY11" fmla="*/ 1035590 h 1069981"/>
                  <a:gd name="connsiteX12" fmla="*/ 741595 w 1678230"/>
                  <a:gd name="connsiteY12" fmla="*/ 1033054 h 1069981"/>
                  <a:gd name="connsiteX13" fmla="*/ 740258 w 1678230"/>
                  <a:gd name="connsiteY13" fmla="*/ 1032714 h 1069981"/>
                  <a:gd name="connsiteX14" fmla="*/ 572030 w 1678230"/>
                  <a:gd name="connsiteY14" fmla="*/ 933847 h 1069981"/>
                  <a:gd name="connsiteX15" fmla="*/ 531448 w 1678230"/>
                  <a:gd name="connsiteY15" fmla="*/ 885465 h 1069981"/>
                  <a:gd name="connsiteX16" fmla="*/ 477165 w 1678230"/>
                  <a:gd name="connsiteY16" fmla="*/ 889006 h 1069981"/>
                  <a:gd name="connsiteX17" fmla="*/ 291431 w 1678230"/>
                  <a:gd name="connsiteY17" fmla="*/ 864741 h 1069981"/>
                  <a:gd name="connsiteX18" fmla="*/ 946209 w 1678230"/>
                  <a:gd name="connsiteY18" fmla="*/ 840463 h 1069981"/>
                  <a:gd name="connsiteX19" fmla="*/ 914056 w 1678230"/>
                  <a:gd name="connsiteY19" fmla="*/ 846084 h 1069981"/>
                  <a:gd name="connsiteX20" fmla="*/ 829590 w 1678230"/>
                  <a:gd name="connsiteY20" fmla="*/ 850906 h 1069981"/>
                  <a:gd name="connsiteX21" fmla="*/ 730023 w 1678230"/>
                  <a:gd name="connsiteY21" fmla="*/ 841165 h 1069981"/>
                  <a:gd name="connsiteX22" fmla="*/ 662899 w 1678230"/>
                  <a:gd name="connsiteY22" fmla="*/ 864741 h 1069981"/>
                  <a:gd name="connsiteX23" fmla="*/ 573331 w 1678230"/>
                  <a:gd name="connsiteY23" fmla="*/ 882733 h 1069981"/>
                  <a:gd name="connsiteX24" fmla="*/ 572448 w 1678230"/>
                  <a:gd name="connsiteY24" fmla="*/ 882791 h 1069981"/>
                  <a:gd name="connsiteX25" fmla="*/ 589031 w 1678230"/>
                  <a:gd name="connsiteY25" fmla="*/ 903486 h 1069981"/>
                  <a:gd name="connsiteX26" fmla="*/ 747309 w 1678230"/>
                  <a:gd name="connsiteY26" fmla="*/ 999238 h 1069981"/>
                  <a:gd name="connsiteX27" fmla="*/ 834166 w 1678230"/>
                  <a:gd name="connsiteY27" fmla="*/ 1021565 h 1069981"/>
                  <a:gd name="connsiteX28" fmla="*/ 873349 w 1678230"/>
                  <a:gd name="connsiteY28" fmla="*/ 1014028 h 1069981"/>
                  <a:gd name="connsiteX29" fmla="*/ 1068157 w 1678230"/>
                  <a:gd name="connsiteY29" fmla="*/ 914618 h 1069981"/>
                  <a:gd name="connsiteX30" fmla="*/ 1097403 w 1678230"/>
                  <a:gd name="connsiteY30" fmla="*/ 881227 h 1069981"/>
                  <a:gd name="connsiteX31" fmla="*/ 1015331 w 1678230"/>
                  <a:gd name="connsiteY31" fmla="*/ 864741 h 1069981"/>
                  <a:gd name="connsiteX32" fmla="*/ 527912 w 1678230"/>
                  <a:gd name="connsiteY32" fmla="*/ 779545 h 1069981"/>
                  <a:gd name="connsiteX33" fmla="*/ 533925 w 1678230"/>
                  <a:gd name="connsiteY33" fmla="*/ 816506 h 1069981"/>
                  <a:gd name="connsiteX34" fmla="*/ 550008 w 1678230"/>
                  <a:gd name="connsiteY34" fmla="*/ 850065 h 1069981"/>
                  <a:gd name="connsiteX35" fmla="*/ 566398 w 1678230"/>
                  <a:gd name="connsiteY35" fmla="*/ 849041 h 1069981"/>
                  <a:gd name="connsiteX36" fmla="*/ 649511 w 1678230"/>
                  <a:gd name="connsiteY36" fmla="*/ 833053 h 1069981"/>
                  <a:gd name="connsiteX37" fmla="*/ 661724 w 1678230"/>
                  <a:gd name="connsiteY37" fmla="*/ 828945 h 1069981"/>
                  <a:gd name="connsiteX38" fmla="*/ 562803 w 1678230"/>
                  <a:gd name="connsiteY38" fmla="*/ 798173 h 1069981"/>
                  <a:gd name="connsiteX39" fmla="*/ 837900 w 1678230"/>
                  <a:gd name="connsiteY39" fmla="*/ 778367 h 1069981"/>
                  <a:gd name="connsiteX40" fmla="*/ 814572 w 1678230"/>
                  <a:gd name="connsiteY40" fmla="*/ 798569 h 1069981"/>
                  <a:gd name="connsiteX41" fmla="*/ 788218 w 1678230"/>
                  <a:gd name="connsiteY41" fmla="*/ 812639 h 1069981"/>
                  <a:gd name="connsiteX42" fmla="*/ 829589 w 1678230"/>
                  <a:gd name="connsiteY42" fmla="*/ 816515 h 1069981"/>
                  <a:gd name="connsiteX43" fmla="*/ 890984 w 1678230"/>
                  <a:gd name="connsiteY43" fmla="*/ 813158 h 1069981"/>
                  <a:gd name="connsiteX44" fmla="*/ 863659 w 1678230"/>
                  <a:gd name="connsiteY44" fmla="*/ 798569 h 1069981"/>
                  <a:gd name="connsiteX45" fmla="*/ 1141513 w 1678230"/>
                  <a:gd name="connsiteY45" fmla="*/ 775117 h 1069981"/>
                  <a:gd name="connsiteX46" fmla="*/ 1067102 w 1678230"/>
                  <a:gd name="connsiteY46" fmla="*/ 809998 h 1069981"/>
                  <a:gd name="connsiteX47" fmla="*/ 1010750 w 1678230"/>
                  <a:gd name="connsiteY47" fmla="*/ 827010 h 1069981"/>
                  <a:gd name="connsiteX48" fmla="*/ 1028717 w 1678230"/>
                  <a:gd name="connsiteY48" fmla="*/ 833053 h 1069981"/>
                  <a:gd name="connsiteX49" fmla="*/ 1111830 w 1678230"/>
                  <a:gd name="connsiteY49" fmla="*/ 849041 h 1069981"/>
                  <a:gd name="connsiteX50" fmla="*/ 1118280 w 1678230"/>
                  <a:gd name="connsiteY50" fmla="*/ 849444 h 1069981"/>
                  <a:gd name="connsiteX51" fmla="*/ 1134780 w 1678230"/>
                  <a:gd name="connsiteY51" fmla="*/ 816506 h 1069981"/>
                  <a:gd name="connsiteX52" fmla="*/ 949429 w 1678230"/>
                  <a:gd name="connsiteY52" fmla="*/ 611692 h 1069981"/>
                  <a:gd name="connsiteX53" fmla="*/ 944636 w 1678230"/>
                  <a:gd name="connsiteY53" fmla="*/ 642463 h 1069981"/>
                  <a:gd name="connsiteX54" fmla="*/ 896739 w 1678230"/>
                  <a:gd name="connsiteY54" fmla="*/ 727413 h 1069981"/>
                  <a:gd name="connsiteX55" fmla="*/ 863704 w 1678230"/>
                  <a:gd name="connsiteY55" fmla="*/ 756021 h 1069981"/>
                  <a:gd name="connsiteX56" fmla="*/ 887976 w 1678230"/>
                  <a:gd name="connsiteY56" fmla="*/ 774251 h 1069981"/>
                  <a:gd name="connsiteX57" fmla="*/ 948867 w 1678230"/>
                  <a:gd name="connsiteY57" fmla="*/ 805384 h 1069981"/>
                  <a:gd name="connsiteX58" fmla="*/ 981829 w 1678230"/>
                  <a:gd name="connsiteY58" fmla="*/ 799866 h 1069981"/>
                  <a:gd name="connsiteX59" fmla="*/ 1081546 w 1678230"/>
                  <a:gd name="connsiteY59" fmla="*/ 767790 h 1069981"/>
                  <a:gd name="connsiteX60" fmla="*/ 1139592 w 1678230"/>
                  <a:gd name="connsiteY60" fmla="*/ 735494 h 1069981"/>
                  <a:gd name="connsiteX61" fmla="*/ 1134780 w 1678230"/>
                  <a:gd name="connsiteY61" fmla="*/ 705912 h 1069981"/>
                  <a:gd name="connsiteX62" fmla="*/ 1108980 w 1678230"/>
                  <a:gd name="connsiteY62" fmla="*/ 654408 h 1069981"/>
                  <a:gd name="connsiteX63" fmla="*/ 1074662 w 1678230"/>
                  <a:gd name="connsiteY63" fmla="*/ 615227 h 1069981"/>
                  <a:gd name="connsiteX64" fmla="*/ 1039140 w 1678230"/>
                  <a:gd name="connsiteY64" fmla="*/ 617544 h 1069981"/>
                  <a:gd name="connsiteX65" fmla="*/ 728211 w 1678230"/>
                  <a:gd name="connsiteY65" fmla="*/ 607903 h 1069981"/>
                  <a:gd name="connsiteX66" fmla="*/ 711444 w 1678230"/>
                  <a:gd name="connsiteY66" fmla="*/ 611271 h 1069981"/>
                  <a:gd name="connsiteX67" fmla="*/ 615278 w 1678230"/>
                  <a:gd name="connsiteY67" fmla="*/ 617544 h 1069981"/>
                  <a:gd name="connsiteX68" fmla="*/ 593271 w 1678230"/>
                  <a:gd name="connsiteY68" fmla="*/ 616109 h 1069981"/>
                  <a:gd name="connsiteX69" fmla="*/ 559724 w 1678230"/>
                  <a:gd name="connsiteY69" fmla="*/ 654408 h 1069981"/>
                  <a:gd name="connsiteX70" fmla="*/ 533925 w 1678230"/>
                  <a:gd name="connsiteY70" fmla="*/ 705912 h 1069981"/>
                  <a:gd name="connsiteX71" fmla="*/ 528045 w 1678230"/>
                  <a:gd name="connsiteY71" fmla="*/ 742053 h 1069981"/>
                  <a:gd name="connsiteX72" fmla="*/ 582030 w 1678230"/>
                  <a:gd name="connsiteY72" fmla="*/ 769655 h 1069981"/>
                  <a:gd name="connsiteX73" fmla="*/ 697922 w 1678230"/>
                  <a:gd name="connsiteY73" fmla="*/ 804180 h 1069981"/>
                  <a:gd name="connsiteX74" fmla="*/ 726483 w 1678230"/>
                  <a:gd name="connsiteY74" fmla="*/ 806855 h 1069981"/>
                  <a:gd name="connsiteX75" fmla="*/ 790252 w 1678230"/>
                  <a:gd name="connsiteY75" fmla="*/ 774251 h 1069981"/>
                  <a:gd name="connsiteX76" fmla="*/ 810860 w 1678230"/>
                  <a:gd name="connsiteY76" fmla="*/ 757160 h 1069981"/>
                  <a:gd name="connsiteX77" fmla="*/ 805392 w 1678230"/>
                  <a:gd name="connsiteY77" fmla="*/ 752872 h 1069981"/>
                  <a:gd name="connsiteX78" fmla="*/ 733594 w 1678230"/>
                  <a:gd name="connsiteY78" fmla="*/ 642463 h 1069981"/>
                  <a:gd name="connsiteX79" fmla="*/ 359637 w 1678230"/>
                  <a:gd name="connsiteY79" fmla="*/ 588431 h 1069981"/>
                  <a:gd name="connsiteX80" fmla="*/ 333848 w 1678230"/>
                  <a:gd name="connsiteY80" fmla="*/ 607800 h 1069981"/>
                  <a:gd name="connsiteX81" fmla="*/ 258229 w 1678230"/>
                  <a:gd name="connsiteY81" fmla="*/ 761209 h 1069981"/>
                  <a:gd name="connsiteX82" fmla="*/ 267224 w 1678230"/>
                  <a:gd name="connsiteY82" fmla="*/ 816506 h 1069981"/>
                  <a:gd name="connsiteX83" fmla="*/ 269575 w 1678230"/>
                  <a:gd name="connsiteY83" fmla="*/ 821199 h 1069981"/>
                  <a:gd name="connsiteX84" fmla="*/ 304817 w 1678230"/>
                  <a:gd name="connsiteY84" fmla="*/ 833053 h 1069981"/>
                  <a:gd name="connsiteX85" fmla="*/ 477164 w 1678230"/>
                  <a:gd name="connsiteY85" fmla="*/ 854615 h 1069981"/>
                  <a:gd name="connsiteX86" fmla="*/ 514082 w 1678230"/>
                  <a:gd name="connsiteY86" fmla="*/ 852309 h 1069981"/>
                  <a:gd name="connsiteX87" fmla="*/ 500232 w 1678230"/>
                  <a:gd name="connsiteY87" fmla="*/ 823438 h 1069981"/>
                  <a:gd name="connsiteX88" fmla="*/ 490538 w 1678230"/>
                  <a:gd name="connsiteY88" fmla="*/ 761209 h 1069981"/>
                  <a:gd name="connsiteX89" fmla="*/ 490820 w 1678230"/>
                  <a:gd name="connsiteY89" fmla="*/ 759400 h 1069981"/>
                  <a:gd name="connsiteX90" fmla="*/ 433917 w 1678230"/>
                  <a:gd name="connsiteY90" fmla="*/ 714772 h 1069981"/>
                  <a:gd name="connsiteX91" fmla="*/ 362119 w 1678230"/>
                  <a:gd name="connsiteY91" fmla="*/ 604363 h 1069981"/>
                  <a:gd name="connsiteX92" fmla="*/ 827209 w 1678230"/>
                  <a:gd name="connsiteY92" fmla="*/ 584078 h 1069981"/>
                  <a:gd name="connsiteX93" fmla="*/ 801012 w 1678230"/>
                  <a:gd name="connsiteY93" fmla="*/ 593279 h 1069981"/>
                  <a:gd name="connsiteX94" fmla="*/ 761698 w 1678230"/>
                  <a:gd name="connsiteY94" fmla="*/ 601176 h 1069981"/>
                  <a:gd name="connsiteX95" fmla="*/ 767287 w 1678230"/>
                  <a:gd name="connsiteY95" fmla="*/ 635531 h 1069981"/>
                  <a:gd name="connsiteX96" fmla="*/ 833910 w 1678230"/>
                  <a:gd name="connsiteY96" fmla="*/ 733643 h 1069981"/>
                  <a:gd name="connsiteX97" fmla="*/ 836695 w 1678230"/>
                  <a:gd name="connsiteY97" fmla="*/ 735735 h 1069981"/>
                  <a:gd name="connsiteX98" fmla="*/ 866497 w 1678230"/>
                  <a:gd name="connsiteY98" fmla="*/ 711020 h 1069981"/>
                  <a:gd name="connsiteX99" fmla="*/ 910942 w 1678230"/>
                  <a:gd name="connsiteY99" fmla="*/ 635531 h 1069981"/>
                  <a:gd name="connsiteX100" fmla="*/ 915777 w 1678230"/>
                  <a:gd name="connsiteY100" fmla="*/ 605808 h 1069981"/>
                  <a:gd name="connsiteX101" fmla="*/ 853406 w 1678230"/>
                  <a:gd name="connsiteY101" fmla="*/ 593279 h 1069981"/>
                  <a:gd name="connsiteX102" fmla="*/ 1300553 w 1678230"/>
                  <a:gd name="connsiteY102" fmla="*/ 581949 h 1069981"/>
                  <a:gd name="connsiteX103" fmla="*/ 1297061 w 1678230"/>
                  <a:gd name="connsiteY103" fmla="*/ 604363 h 1069981"/>
                  <a:gd name="connsiteX104" fmla="*/ 1215367 w 1678230"/>
                  <a:gd name="connsiteY104" fmla="*/ 723892 h 1069981"/>
                  <a:gd name="connsiteX105" fmla="*/ 1176673 w 1678230"/>
                  <a:gd name="connsiteY105" fmla="*/ 751610 h 1069981"/>
                  <a:gd name="connsiteX106" fmla="*/ 1178168 w 1678230"/>
                  <a:gd name="connsiteY106" fmla="*/ 761209 h 1069981"/>
                  <a:gd name="connsiteX107" fmla="*/ 1168474 w 1678230"/>
                  <a:gd name="connsiteY107" fmla="*/ 823438 h 1069981"/>
                  <a:gd name="connsiteX108" fmla="*/ 1154901 w 1678230"/>
                  <a:gd name="connsiteY108" fmla="*/ 851731 h 1069981"/>
                  <a:gd name="connsiteX109" fmla="*/ 1201064 w 1678230"/>
                  <a:gd name="connsiteY109" fmla="*/ 854615 h 1069981"/>
                  <a:gd name="connsiteX110" fmla="*/ 1373412 w 1678230"/>
                  <a:gd name="connsiteY110" fmla="*/ 833053 h 1069981"/>
                  <a:gd name="connsiteX111" fmla="*/ 1397199 w 1678230"/>
                  <a:gd name="connsiteY111" fmla="*/ 825052 h 1069981"/>
                  <a:gd name="connsiteX112" fmla="*/ 1401480 w 1678230"/>
                  <a:gd name="connsiteY112" fmla="*/ 816506 h 1069981"/>
                  <a:gd name="connsiteX113" fmla="*/ 1410475 w 1678230"/>
                  <a:gd name="connsiteY113" fmla="*/ 761209 h 1069981"/>
                  <a:gd name="connsiteX114" fmla="*/ 1309367 w 1678230"/>
                  <a:gd name="connsiteY114" fmla="*/ 586678 h 1069981"/>
                  <a:gd name="connsiteX115" fmla="*/ 393133 w 1678230"/>
                  <a:gd name="connsiteY115" fmla="*/ 580966 h 1069981"/>
                  <a:gd name="connsiteX116" fmla="*/ 395811 w 1678230"/>
                  <a:gd name="connsiteY116" fmla="*/ 597431 h 1069981"/>
                  <a:gd name="connsiteX117" fmla="*/ 462435 w 1678230"/>
                  <a:gd name="connsiteY117" fmla="*/ 695543 h 1069981"/>
                  <a:gd name="connsiteX118" fmla="*/ 496753 w 1678230"/>
                  <a:gd name="connsiteY118" fmla="*/ 721318 h 1069981"/>
                  <a:gd name="connsiteX119" fmla="*/ 500232 w 1678230"/>
                  <a:gd name="connsiteY119" fmla="*/ 698981 h 1069981"/>
                  <a:gd name="connsiteX120" fmla="*/ 528036 w 1678230"/>
                  <a:gd name="connsiteY120" fmla="*/ 641021 h 1069981"/>
                  <a:gd name="connsiteX121" fmla="*/ 551233 w 1678230"/>
                  <a:gd name="connsiteY121" fmla="*/ 613366 h 1069981"/>
                  <a:gd name="connsiteX122" fmla="*/ 519113 w 1678230"/>
                  <a:gd name="connsiteY122" fmla="*/ 611271 h 1069981"/>
                  <a:gd name="connsiteX123" fmla="*/ 440314 w 1678230"/>
                  <a:gd name="connsiteY123" fmla="*/ 596127 h 1069981"/>
                  <a:gd name="connsiteX124" fmla="*/ 1266416 w 1678230"/>
                  <a:gd name="connsiteY124" fmla="*/ 578689 h 1069981"/>
                  <a:gd name="connsiteX125" fmla="*/ 1224874 w 1678230"/>
                  <a:gd name="connsiteY125" fmla="*/ 593279 h 1069981"/>
                  <a:gd name="connsiteX126" fmla="*/ 1135306 w 1678230"/>
                  <a:gd name="connsiteY126" fmla="*/ 611271 h 1069981"/>
                  <a:gd name="connsiteX127" fmla="*/ 1116732 w 1678230"/>
                  <a:gd name="connsiteY127" fmla="*/ 612483 h 1069981"/>
                  <a:gd name="connsiteX128" fmla="*/ 1140670 w 1678230"/>
                  <a:gd name="connsiteY128" fmla="*/ 641021 h 1069981"/>
                  <a:gd name="connsiteX129" fmla="*/ 1168474 w 1678230"/>
                  <a:gd name="connsiteY129" fmla="*/ 698981 h 1069981"/>
                  <a:gd name="connsiteX130" fmla="*/ 1171048 w 1678230"/>
                  <a:gd name="connsiteY130" fmla="*/ 715505 h 1069981"/>
                  <a:gd name="connsiteX131" fmla="*/ 1226340 w 1678230"/>
                  <a:gd name="connsiteY131" fmla="*/ 664078 h 1069981"/>
                  <a:gd name="connsiteX132" fmla="*/ 1263367 w 1678230"/>
                  <a:gd name="connsiteY132" fmla="*/ 597431 h 1069981"/>
                  <a:gd name="connsiteX133" fmla="*/ 761723 w 1678230"/>
                  <a:gd name="connsiteY133" fmla="*/ 559136 h 1069981"/>
                  <a:gd name="connsiteX134" fmla="*/ 760793 w 1678230"/>
                  <a:gd name="connsiteY134" fmla="*/ 564854 h 1069981"/>
                  <a:gd name="connsiteX135" fmla="*/ 768971 w 1678230"/>
                  <a:gd name="connsiteY135" fmla="*/ 563005 h 1069981"/>
                  <a:gd name="connsiteX136" fmla="*/ 914602 w 1678230"/>
                  <a:gd name="connsiteY136" fmla="*/ 547440 h 1069981"/>
                  <a:gd name="connsiteX137" fmla="*/ 882454 w 1678230"/>
                  <a:gd name="connsiteY137" fmla="*/ 564604 h 1069981"/>
                  <a:gd name="connsiteX138" fmla="*/ 918523 w 1678230"/>
                  <a:gd name="connsiteY138" fmla="*/ 571542 h 1069981"/>
                  <a:gd name="connsiteX139" fmla="*/ 720056 w 1678230"/>
                  <a:gd name="connsiteY139" fmla="*/ 536890 h 1069981"/>
                  <a:gd name="connsiteX140" fmla="*/ 654614 w 1678230"/>
                  <a:gd name="connsiteY140" fmla="*/ 567193 h 1069981"/>
                  <a:gd name="connsiteX141" fmla="*/ 635005 w 1678230"/>
                  <a:gd name="connsiteY141" fmla="*/ 581921 h 1069981"/>
                  <a:gd name="connsiteX142" fmla="*/ 704511 w 1678230"/>
                  <a:gd name="connsiteY142" fmla="*/ 577579 h 1069981"/>
                  <a:gd name="connsiteX143" fmla="*/ 725037 w 1678230"/>
                  <a:gd name="connsiteY143" fmla="*/ 572938 h 1069981"/>
                  <a:gd name="connsiteX144" fmla="*/ 729839 w 1678230"/>
                  <a:gd name="connsiteY144" fmla="*/ 542113 h 1069981"/>
                  <a:gd name="connsiteX145" fmla="*/ 946997 w 1678230"/>
                  <a:gd name="connsiteY145" fmla="*/ 533162 h 1069981"/>
                  <a:gd name="connsiteX146" fmla="*/ 953956 w 1678230"/>
                  <a:gd name="connsiteY146" fmla="*/ 577832 h 1069981"/>
                  <a:gd name="connsiteX147" fmla="*/ 1034996 w 1678230"/>
                  <a:gd name="connsiteY147" fmla="*/ 582894 h 1069981"/>
                  <a:gd name="connsiteX148" fmla="*/ 1014090 w 1678230"/>
                  <a:gd name="connsiteY148" fmla="*/ 567193 h 1069981"/>
                  <a:gd name="connsiteX149" fmla="*/ 948561 w 1678230"/>
                  <a:gd name="connsiteY149" fmla="*/ 533688 h 1069981"/>
                  <a:gd name="connsiteX150" fmla="*/ 837908 w 1678230"/>
                  <a:gd name="connsiteY150" fmla="*/ 501573 h 1069981"/>
                  <a:gd name="connsiteX151" fmla="*/ 771465 w 1678230"/>
                  <a:gd name="connsiteY151" fmla="*/ 516595 h 1069981"/>
                  <a:gd name="connsiteX152" fmla="*/ 767711 w 1678230"/>
                  <a:gd name="connsiteY152" fmla="*/ 524089 h 1069981"/>
                  <a:gd name="connsiteX153" fmla="*/ 791580 w 1678230"/>
                  <a:gd name="connsiteY153" fmla="*/ 536293 h 1069981"/>
                  <a:gd name="connsiteX154" fmla="*/ 828901 w 1678230"/>
                  <a:gd name="connsiteY154" fmla="*/ 548846 h 1069981"/>
                  <a:gd name="connsiteX155" fmla="*/ 898209 w 1678230"/>
                  <a:gd name="connsiteY155" fmla="*/ 516752 h 1069981"/>
                  <a:gd name="connsiteX156" fmla="*/ 873349 w 1678230"/>
                  <a:gd name="connsiteY156" fmla="*/ 508391 h 1069981"/>
                  <a:gd name="connsiteX157" fmla="*/ 654111 w 1678230"/>
                  <a:gd name="connsiteY157" fmla="*/ 489758 h 1069981"/>
                  <a:gd name="connsiteX158" fmla="*/ 611768 w 1678230"/>
                  <a:gd name="connsiteY158" fmla="*/ 492403 h 1069981"/>
                  <a:gd name="connsiteX159" fmla="*/ 453443 w 1678230"/>
                  <a:gd name="connsiteY159" fmla="*/ 533688 h 1069981"/>
                  <a:gd name="connsiteX160" fmla="*/ 416090 w 1678230"/>
                  <a:gd name="connsiteY160" fmla="*/ 552787 h 1069981"/>
                  <a:gd name="connsiteX161" fmla="*/ 452923 w 1678230"/>
                  <a:gd name="connsiteY161" fmla="*/ 564121 h 1069981"/>
                  <a:gd name="connsiteX162" fmla="*/ 526043 w 1678230"/>
                  <a:gd name="connsiteY162" fmla="*/ 577579 h 1069981"/>
                  <a:gd name="connsiteX163" fmla="*/ 581620 w 1678230"/>
                  <a:gd name="connsiteY163" fmla="*/ 581051 h 1069981"/>
                  <a:gd name="connsiteX164" fmla="*/ 630297 w 1678230"/>
                  <a:gd name="connsiteY164" fmla="*/ 542875 h 1069981"/>
                  <a:gd name="connsiteX165" fmla="*/ 684761 w 1678230"/>
                  <a:gd name="connsiteY165" fmla="*/ 513796 h 1069981"/>
                  <a:gd name="connsiteX166" fmla="*/ 1001361 w 1678230"/>
                  <a:gd name="connsiteY166" fmla="*/ 488931 h 1069981"/>
                  <a:gd name="connsiteX167" fmla="*/ 975444 w 1678230"/>
                  <a:gd name="connsiteY167" fmla="*/ 509257 h 1069981"/>
                  <a:gd name="connsiteX168" fmla="*/ 1038410 w 1678230"/>
                  <a:gd name="connsiteY168" fmla="*/ 542875 h 1069981"/>
                  <a:gd name="connsiteX169" fmla="*/ 1086032 w 1678230"/>
                  <a:gd name="connsiteY169" fmla="*/ 580224 h 1069981"/>
                  <a:gd name="connsiteX170" fmla="*/ 1128373 w 1678230"/>
                  <a:gd name="connsiteY170" fmla="*/ 577579 h 1069981"/>
                  <a:gd name="connsiteX171" fmla="*/ 1211487 w 1678230"/>
                  <a:gd name="connsiteY171" fmla="*/ 561591 h 1069981"/>
                  <a:gd name="connsiteX172" fmla="*/ 1242908 w 1678230"/>
                  <a:gd name="connsiteY172" fmla="*/ 551022 h 1069981"/>
                  <a:gd name="connsiteX173" fmla="*/ 1197296 w 1678230"/>
                  <a:gd name="connsiteY173" fmla="*/ 526551 h 1069981"/>
                  <a:gd name="connsiteX174" fmla="*/ 1056936 w 1678230"/>
                  <a:gd name="connsiteY174" fmla="*/ 492403 h 1069981"/>
                  <a:gd name="connsiteX175" fmla="*/ 947975 w 1678230"/>
                  <a:gd name="connsiteY175" fmla="*/ 488061 h 1069981"/>
                  <a:gd name="connsiteX176" fmla="*/ 930786 w 1678230"/>
                  <a:gd name="connsiteY176" fmla="*/ 489135 h 1069981"/>
                  <a:gd name="connsiteX177" fmla="*/ 932539 w 1678230"/>
                  <a:gd name="connsiteY177" fmla="*/ 492789 h 1069981"/>
                  <a:gd name="connsiteX178" fmla="*/ 938767 w 1678230"/>
                  <a:gd name="connsiteY178" fmla="*/ 494977 h 1069981"/>
                  <a:gd name="connsiteX179" fmla="*/ 705146 w 1678230"/>
                  <a:gd name="connsiteY179" fmla="*/ 487087 h 1069981"/>
                  <a:gd name="connsiteX180" fmla="*/ 720203 w 1678230"/>
                  <a:gd name="connsiteY180" fmla="*/ 498396 h 1069981"/>
                  <a:gd name="connsiteX181" fmla="*/ 745266 w 1678230"/>
                  <a:gd name="connsiteY181" fmla="*/ 489593 h 1069981"/>
                  <a:gd name="connsiteX182" fmla="*/ 838863 w 1678230"/>
                  <a:gd name="connsiteY182" fmla="*/ 423104 h 1069981"/>
                  <a:gd name="connsiteX183" fmla="*/ 833910 w 1678230"/>
                  <a:gd name="connsiteY183" fmla="*/ 426825 h 1069981"/>
                  <a:gd name="connsiteX184" fmla="*/ 804663 w 1678230"/>
                  <a:gd name="connsiteY184" fmla="*/ 460216 h 1069981"/>
                  <a:gd name="connsiteX185" fmla="*/ 834353 w 1678230"/>
                  <a:gd name="connsiteY185" fmla="*/ 466180 h 1069981"/>
                  <a:gd name="connsiteX186" fmla="*/ 871538 w 1678230"/>
                  <a:gd name="connsiteY186" fmla="*/ 458710 h 1069981"/>
                  <a:gd name="connsiteX187" fmla="*/ 872208 w 1678230"/>
                  <a:gd name="connsiteY187" fmla="*/ 458667 h 1069981"/>
                  <a:gd name="connsiteX188" fmla="*/ 844319 w 1678230"/>
                  <a:gd name="connsiteY188" fmla="*/ 426825 h 1069981"/>
                  <a:gd name="connsiteX189" fmla="*/ 157378 w 1678230"/>
                  <a:gd name="connsiteY189" fmla="*/ 391248 h 1069981"/>
                  <a:gd name="connsiteX190" fmla="*/ 110010 w 1678230"/>
                  <a:gd name="connsiteY190" fmla="*/ 426825 h 1069981"/>
                  <a:gd name="connsiteX191" fmla="*/ 34391 w 1678230"/>
                  <a:gd name="connsiteY191" fmla="*/ 580234 h 1069981"/>
                  <a:gd name="connsiteX192" fmla="*/ 229605 w 1678230"/>
                  <a:gd name="connsiteY192" fmla="*/ 807755 h 1069981"/>
                  <a:gd name="connsiteX193" fmla="*/ 231171 w 1678230"/>
                  <a:gd name="connsiteY193" fmla="*/ 808282 h 1069981"/>
                  <a:gd name="connsiteX194" fmla="*/ 223838 w 1678230"/>
                  <a:gd name="connsiteY194" fmla="*/ 761209 h 1069981"/>
                  <a:gd name="connsiteX195" fmla="*/ 305330 w 1678230"/>
                  <a:gd name="connsiteY195" fmla="*/ 588572 h 1069981"/>
                  <a:gd name="connsiteX196" fmla="*/ 341336 w 1678230"/>
                  <a:gd name="connsiteY196" fmla="*/ 560333 h 1069981"/>
                  <a:gd name="connsiteX197" fmla="*/ 303009 w 1678230"/>
                  <a:gd name="connsiteY197" fmla="*/ 542249 h 1069981"/>
                  <a:gd name="connsiteX198" fmla="*/ 182684 w 1678230"/>
                  <a:gd name="connsiteY198" fmla="*/ 439251 h 1069981"/>
                  <a:gd name="connsiteX199" fmla="*/ 1502234 w 1678230"/>
                  <a:gd name="connsiteY199" fmla="*/ 380124 h 1069981"/>
                  <a:gd name="connsiteX200" fmla="*/ 1478807 w 1678230"/>
                  <a:gd name="connsiteY200" fmla="*/ 428960 h 1069981"/>
                  <a:gd name="connsiteX201" fmla="*/ 1376547 w 1678230"/>
                  <a:gd name="connsiteY201" fmla="*/ 527107 h 1069981"/>
                  <a:gd name="connsiteX202" fmla="*/ 1322539 w 1678230"/>
                  <a:gd name="connsiteY202" fmla="*/ 555942 h 1069981"/>
                  <a:gd name="connsiteX203" fmla="*/ 1335907 w 1678230"/>
                  <a:gd name="connsiteY203" fmla="*/ 564802 h 1069981"/>
                  <a:gd name="connsiteX204" fmla="*/ 1444868 w 1678230"/>
                  <a:gd name="connsiteY204" fmla="*/ 761209 h 1069981"/>
                  <a:gd name="connsiteX205" fmla="*/ 1437008 w 1678230"/>
                  <a:gd name="connsiteY205" fmla="*/ 811662 h 1069981"/>
                  <a:gd name="connsiteX206" fmla="*/ 1448623 w 1678230"/>
                  <a:gd name="connsiteY206" fmla="*/ 807755 h 1069981"/>
                  <a:gd name="connsiteX207" fmla="*/ 1643837 w 1678230"/>
                  <a:gd name="connsiteY207" fmla="*/ 580234 h 1069981"/>
                  <a:gd name="connsiteX208" fmla="*/ 1514152 w 1678230"/>
                  <a:gd name="connsiteY208" fmla="*/ 386217 h 1069981"/>
                  <a:gd name="connsiteX209" fmla="*/ 563751 w 1678230"/>
                  <a:gd name="connsiteY209" fmla="*/ 323959 h 1069981"/>
                  <a:gd name="connsiteX210" fmla="*/ 516501 w 1678230"/>
                  <a:gd name="connsiteY210" fmla="*/ 348117 h 1069981"/>
                  <a:gd name="connsiteX211" fmla="*/ 395811 w 1678230"/>
                  <a:gd name="connsiteY211" fmla="*/ 486837 h 1069981"/>
                  <a:gd name="connsiteX212" fmla="*/ 388893 w 1678230"/>
                  <a:gd name="connsiteY212" fmla="*/ 529369 h 1069981"/>
                  <a:gd name="connsiteX213" fmla="*/ 434215 w 1678230"/>
                  <a:gd name="connsiteY213" fmla="*/ 505171 h 1069981"/>
                  <a:gd name="connsiteX214" fmla="*/ 604838 w 1678230"/>
                  <a:gd name="connsiteY214" fmla="*/ 458710 h 1069981"/>
                  <a:gd name="connsiteX215" fmla="*/ 623963 w 1678230"/>
                  <a:gd name="connsiteY215" fmla="*/ 457463 h 1069981"/>
                  <a:gd name="connsiteX216" fmla="*/ 595073 w 1678230"/>
                  <a:gd name="connsiteY216" fmla="*/ 421991 h 1069981"/>
                  <a:gd name="connsiteX217" fmla="*/ 567473 w 1678230"/>
                  <a:gd name="connsiteY217" fmla="*/ 355795 h 1069981"/>
                  <a:gd name="connsiteX218" fmla="*/ 1055867 w 1678230"/>
                  <a:gd name="connsiteY218" fmla="*/ 322192 h 1069981"/>
                  <a:gd name="connsiteX219" fmla="*/ 1028717 w 1678230"/>
                  <a:gd name="connsiteY219" fmla="*/ 327415 h 1069981"/>
                  <a:gd name="connsiteX220" fmla="*/ 887976 w 1678230"/>
                  <a:gd name="connsiteY220" fmla="*/ 386217 h 1069981"/>
                  <a:gd name="connsiteX221" fmla="*/ 865997 w 1678230"/>
                  <a:gd name="connsiteY221" fmla="*/ 402725 h 1069981"/>
                  <a:gd name="connsiteX222" fmla="*/ 872838 w 1678230"/>
                  <a:gd name="connsiteY222" fmla="*/ 407596 h 1069981"/>
                  <a:gd name="connsiteX223" fmla="*/ 913420 w 1678230"/>
                  <a:gd name="connsiteY223" fmla="*/ 455978 h 1069981"/>
                  <a:gd name="connsiteX224" fmla="*/ 967703 w 1678230"/>
                  <a:gd name="connsiteY224" fmla="*/ 452437 h 1069981"/>
                  <a:gd name="connsiteX225" fmla="*/ 989709 w 1678230"/>
                  <a:gd name="connsiteY225" fmla="*/ 453873 h 1069981"/>
                  <a:gd name="connsiteX226" fmla="*/ 1023255 w 1678230"/>
                  <a:gd name="connsiteY226" fmla="*/ 415573 h 1069981"/>
                  <a:gd name="connsiteX227" fmla="*/ 1049055 w 1678230"/>
                  <a:gd name="connsiteY227" fmla="*/ 364069 h 1069981"/>
                  <a:gd name="connsiteX228" fmla="*/ 1090472 w 1678230"/>
                  <a:gd name="connsiteY228" fmla="*/ 321425 h 1069981"/>
                  <a:gd name="connsiteX229" fmla="*/ 1082749 w 1678230"/>
                  <a:gd name="connsiteY229" fmla="*/ 371000 h 1069981"/>
                  <a:gd name="connsiteX230" fmla="*/ 1054945 w 1678230"/>
                  <a:gd name="connsiteY230" fmla="*/ 428960 h 1069981"/>
                  <a:gd name="connsiteX231" fmla="*/ 1031748 w 1678230"/>
                  <a:gd name="connsiteY231" fmla="*/ 456615 h 1069981"/>
                  <a:gd name="connsiteX232" fmla="*/ 1063869 w 1678230"/>
                  <a:gd name="connsiteY232" fmla="*/ 458710 h 1069981"/>
                  <a:gd name="connsiteX233" fmla="*/ 1179771 w 1678230"/>
                  <a:gd name="connsiteY233" fmla="*/ 484531 h 1069981"/>
                  <a:gd name="connsiteX234" fmla="*/ 1269269 w 1678230"/>
                  <a:gd name="connsiteY234" fmla="*/ 523117 h 1069981"/>
                  <a:gd name="connsiteX235" fmla="*/ 1263367 w 1678230"/>
                  <a:gd name="connsiteY235" fmla="*/ 486837 h 1069981"/>
                  <a:gd name="connsiteX236" fmla="*/ 1142677 w 1678230"/>
                  <a:gd name="connsiteY236" fmla="*/ 348117 h 1069981"/>
                  <a:gd name="connsiteX237" fmla="*/ 597419 w 1678230"/>
                  <a:gd name="connsiteY237" fmla="*/ 317394 h 1069981"/>
                  <a:gd name="connsiteX238" fmla="*/ 601468 w 1678230"/>
                  <a:gd name="connsiteY238" fmla="*/ 350557 h 1069981"/>
                  <a:gd name="connsiteX239" fmla="*/ 627078 w 1678230"/>
                  <a:gd name="connsiteY239" fmla="*/ 409380 h 1069981"/>
                  <a:gd name="connsiteX240" fmla="*/ 665659 w 1678230"/>
                  <a:gd name="connsiteY240" fmla="*/ 454743 h 1069981"/>
                  <a:gd name="connsiteX241" fmla="*/ 701003 w 1678230"/>
                  <a:gd name="connsiteY241" fmla="*/ 452437 h 1069981"/>
                  <a:gd name="connsiteX242" fmla="*/ 764316 w 1678230"/>
                  <a:gd name="connsiteY242" fmla="*/ 456567 h 1069981"/>
                  <a:gd name="connsiteX243" fmla="*/ 805392 w 1678230"/>
                  <a:gd name="connsiteY243" fmla="*/ 407596 h 1069981"/>
                  <a:gd name="connsiteX244" fmla="*/ 810384 w 1678230"/>
                  <a:gd name="connsiteY244" fmla="*/ 403682 h 1069981"/>
                  <a:gd name="connsiteX245" fmla="*/ 758809 w 1678230"/>
                  <a:gd name="connsiteY245" fmla="*/ 368508 h 1069981"/>
                  <a:gd name="connsiteX246" fmla="*/ 649511 w 1678230"/>
                  <a:gd name="connsiteY246" fmla="*/ 327415 h 1069981"/>
                  <a:gd name="connsiteX247" fmla="*/ 1201064 w 1678230"/>
                  <a:gd name="connsiteY247" fmla="*/ 305853 h 1069981"/>
                  <a:gd name="connsiteX248" fmla="*/ 1140473 w 1678230"/>
                  <a:gd name="connsiteY248" fmla="*/ 309638 h 1069981"/>
                  <a:gd name="connsiteX249" fmla="*/ 1166997 w 1678230"/>
                  <a:gd name="connsiteY249" fmla="*/ 323799 h 1069981"/>
                  <a:gd name="connsiteX250" fmla="*/ 1297061 w 1678230"/>
                  <a:gd name="connsiteY250" fmla="*/ 479906 h 1069981"/>
                  <a:gd name="connsiteX251" fmla="*/ 1304433 w 1678230"/>
                  <a:gd name="connsiteY251" fmla="*/ 527226 h 1069981"/>
                  <a:gd name="connsiteX252" fmla="*/ 1352227 w 1678230"/>
                  <a:gd name="connsiteY252" fmla="*/ 502789 h 1069981"/>
                  <a:gd name="connsiteX253" fmla="*/ 1447117 w 1678230"/>
                  <a:gd name="connsiteY253" fmla="*/ 415573 h 1069981"/>
                  <a:gd name="connsiteX254" fmla="*/ 1472492 w 1678230"/>
                  <a:gd name="connsiteY254" fmla="*/ 364917 h 1069981"/>
                  <a:gd name="connsiteX255" fmla="*/ 1448623 w 1678230"/>
                  <a:gd name="connsiteY255" fmla="*/ 352713 h 1069981"/>
                  <a:gd name="connsiteX256" fmla="*/ 1201064 w 1678230"/>
                  <a:gd name="connsiteY256" fmla="*/ 305853 h 1069981"/>
                  <a:gd name="connsiteX257" fmla="*/ 477164 w 1678230"/>
                  <a:gd name="connsiteY257" fmla="*/ 305853 h 1069981"/>
                  <a:gd name="connsiteX258" fmla="*/ 229605 w 1678230"/>
                  <a:gd name="connsiteY258" fmla="*/ 352713 h 1069981"/>
                  <a:gd name="connsiteX259" fmla="*/ 186916 w 1678230"/>
                  <a:gd name="connsiteY259" fmla="*/ 374539 h 1069981"/>
                  <a:gd name="connsiteX260" fmla="*/ 199371 w 1678230"/>
                  <a:gd name="connsiteY260" fmla="*/ 403113 h 1069981"/>
                  <a:gd name="connsiteX261" fmla="*/ 273612 w 1678230"/>
                  <a:gd name="connsiteY261" fmla="*/ 483304 h 1069981"/>
                  <a:gd name="connsiteX262" fmla="*/ 354804 w 1678230"/>
                  <a:gd name="connsiteY262" fmla="*/ 526863 h 1069981"/>
                  <a:gd name="connsiteX263" fmla="*/ 362119 w 1678230"/>
                  <a:gd name="connsiteY263" fmla="*/ 479906 h 1069981"/>
                  <a:gd name="connsiteX264" fmla="*/ 492184 w 1678230"/>
                  <a:gd name="connsiteY264" fmla="*/ 323799 h 1069981"/>
                  <a:gd name="connsiteX265" fmla="*/ 520703 w 1678230"/>
                  <a:gd name="connsiteY265" fmla="*/ 308573 h 1069981"/>
                  <a:gd name="connsiteX266" fmla="*/ 829589 w 1678230"/>
                  <a:gd name="connsiteY266" fmla="*/ 267753 h 1069981"/>
                  <a:gd name="connsiteX267" fmla="*/ 657242 w 1678230"/>
                  <a:gd name="connsiteY267" fmla="*/ 289315 h 1069981"/>
                  <a:gd name="connsiteX268" fmla="*/ 647423 w 1678230"/>
                  <a:gd name="connsiteY268" fmla="*/ 292618 h 1069981"/>
                  <a:gd name="connsiteX269" fmla="*/ 662899 w 1678230"/>
                  <a:gd name="connsiteY269" fmla="*/ 295727 h 1069981"/>
                  <a:gd name="connsiteX270" fmla="*/ 780686 w 1678230"/>
                  <a:gd name="connsiteY270" fmla="*/ 341970 h 1069981"/>
                  <a:gd name="connsiteX271" fmla="*/ 837490 w 1678230"/>
                  <a:gd name="connsiteY271" fmla="*/ 382423 h 1069981"/>
                  <a:gd name="connsiteX272" fmla="*/ 863659 w 1678230"/>
                  <a:gd name="connsiteY272" fmla="*/ 361899 h 1069981"/>
                  <a:gd name="connsiteX273" fmla="*/ 1015331 w 1678230"/>
                  <a:gd name="connsiteY273" fmla="*/ 295727 h 1069981"/>
                  <a:gd name="connsiteX274" fmla="*/ 1018879 w 1678230"/>
                  <a:gd name="connsiteY274" fmla="*/ 295014 h 1069981"/>
                  <a:gd name="connsiteX275" fmla="*/ 1001936 w 1678230"/>
                  <a:gd name="connsiteY275" fmla="*/ 289315 h 1069981"/>
                  <a:gd name="connsiteX276" fmla="*/ 829589 w 1678230"/>
                  <a:gd name="connsiteY276" fmla="*/ 267753 h 1069981"/>
                  <a:gd name="connsiteX277" fmla="*/ 827208 w 1678230"/>
                  <a:gd name="connsiteY277" fmla="*/ 69267 h 1069981"/>
                  <a:gd name="connsiteX278" fmla="*/ 791580 w 1678230"/>
                  <a:gd name="connsiteY278" fmla="*/ 81251 h 1069981"/>
                  <a:gd name="connsiteX279" fmla="*/ 610306 w 1678230"/>
                  <a:gd name="connsiteY279" fmla="*/ 240200 h 1069981"/>
                  <a:gd name="connsiteX280" fmla="*/ 603911 w 1678230"/>
                  <a:gd name="connsiteY280" fmla="*/ 271657 h 1069981"/>
                  <a:gd name="connsiteX281" fmla="*/ 643856 w 1678230"/>
                  <a:gd name="connsiteY281" fmla="*/ 257627 h 1069981"/>
                  <a:gd name="connsiteX282" fmla="*/ 829590 w 1678230"/>
                  <a:gd name="connsiteY282" fmla="*/ 233362 h 1069981"/>
                  <a:gd name="connsiteX283" fmla="*/ 1015324 w 1678230"/>
                  <a:gd name="connsiteY283" fmla="*/ 257627 h 1069981"/>
                  <a:gd name="connsiteX284" fmla="*/ 1050139 w 1678230"/>
                  <a:gd name="connsiteY284" fmla="*/ 269855 h 1069981"/>
                  <a:gd name="connsiteX285" fmla="*/ 1044110 w 1678230"/>
                  <a:gd name="connsiteY285" fmla="*/ 240200 h 1069981"/>
                  <a:gd name="connsiteX286" fmla="*/ 862836 w 1678230"/>
                  <a:gd name="connsiteY286" fmla="*/ 81251 h 1069981"/>
                  <a:gd name="connsiteX287" fmla="*/ 1039139 w 1678230"/>
                  <a:gd name="connsiteY287" fmla="*/ 34391 h 1069981"/>
                  <a:gd name="connsiteX288" fmla="*/ 949905 w 1678230"/>
                  <a:gd name="connsiteY288" fmla="*/ 39965 h 1069981"/>
                  <a:gd name="connsiteX289" fmla="*/ 882454 w 1678230"/>
                  <a:gd name="connsiteY289" fmla="*/ 52940 h 1069981"/>
                  <a:gd name="connsiteX290" fmla="*/ 952685 w 1678230"/>
                  <a:gd name="connsiteY290" fmla="*/ 90437 h 1069981"/>
                  <a:gd name="connsiteX291" fmla="*/ 1082749 w 1678230"/>
                  <a:gd name="connsiteY291" fmla="*/ 246543 h 1069981"/>
                  <a:gd name="connsiteX292" fmla="*/ 1088133 w 1678230"/>
                  <a:gd name="connsiteY292" fmla="*/ 281103 h 1069981"/>
                  <a:gd name="connsiteX293" fmla="*/ 1104900 w 1678230"/>
                  <a:gd name="connsiteY293" fmla="*/ 277735 h 1069981"/>
                  <a:gd name="connsiteX294" fmla="*/ 1201065 w 1678230"/>
                  <a:gd name="connsiteY294" fmla="*/ 271462 h 1069981"/>
                  <a:gd name="connsiteX295" fmla="*/ 1467853 w 1678230"/>
                  <a:gd name="connsiteY295" fmla="*/ 324195 h 1069981"/>
                  <a:gd name="connsiteX296" fmla="*/ 1478480 w 1678230"/>
                  <a:gd name="connsiteY296" fmla="*/ 329869 h 1069981"/>
                  <a:gd name="connsiteX297" fmla="*/ 1481912 w 1678230"/>
                  <a:gd name="connsiteY297" fmla="*/ 308772 h 1069981"/>
                  <a:gd name="connsiteX298" fmla="*/ 1039139 w 1678230"/>
                  <a:gd name="connsiteY298" fmla="*/ 34391 h 1069981"/>
                  <a:gd name="connsiteX299" fmla="*/ 615277 w 1678230"/>
                  <a:gd name="connsiteY299" fmla="*/ 34391 h 1069981"/>
                  <a:gd name="connsiteX300" fmla="*/ 172504 w 1678230"/>
                  <a:gd name="connsiteY300" fmla="*/ 308772 h 1069981"/>
                  <a:gd name="connsiteX301" fmla="*/ 177221 w 1678230"/>
                  <a:gd name="connsiteY301" fmla="*/ 341898 h 1069981"/>
                  <a:gd name="connsiteX302" fmla="*/ 210377 w 1678230"/>
                  <a:gd name="connsiteY302" fmla="*/ 324195 h 1069981"/>
                  <a:gd name="connsiteX303" fmla="*/ 477165 w 1678230"/>
                  <a:gd name="connsiteY303" fmla="*/ 271462 h 1069981"/>
                  <a:gd name="connsiteX304" fmla="*/ 566876 w 1678230"/>
                  <a:gd name="connsiteY304" fmla="*/ 277314 h 1069981"/>
                  <a:gd name="connsiteX305" fmla="*/ 571669 w 1678230"/>
                  <a:gd name="connsiteY305" fmla="*/ 246543 h 1069981"/>
                  <a:gd name="connsiteX306" fmla="*/ 701734 w 1678230"/>
                  <a:gd name="connsiteY306" fmla="*/ 90437 h 1069981"/>
                  <a:gd name="connsiteX307" fmla="*/ 771964 w 1678230"/>
                  <a:gd name="connsiteY307" fmla="*/ 52941 h 1069981"/>
                  <a:gd name="connsiteX308" fmla="*/ 704511 w 1678230"/>
                  <a:gd name="connsiteY308" fmla="*/ 39965 h 1069981"/>
                  <a:gd name="connsiteX309" fmla="*/ 615277 w 1678230"/>
                  <a:gd name="connsiteY309" fmla="*/ 34391 h 1069981"/>
                  <a:gd name="connsiteX310" fmla="*/ 615278 w 1678230"/>
                  <a:gd name="connsiteY310" fmla="*/ 0 h 1069981"/>
                  <a:gd name="connsiteX311" fmla="*/ 801012 w 1678230"/>
                  <a:gd name="connsiteY311" fmla="*/ 24265 h 1069981"/>
                  <a:gd name="connsiteX312" fmla="*/ 827209 w 1678230"/>
                  <a:gd name="connsiteY312" fmla="*/ 33466 h 1069981"/>
                  <a:gd name="connsiteX313" fmla="*/ 853406 w 1678230"/>
                  <a:gd name="connsiteY313" fmla="*/ 24265 h 1069981"/>
                  <a:gd name="connsiteX314" fmla="*/ 1039140 w 1678230"/>
                  <a:gd name="connsiteY314" fmla="*/ 0 h 1069981"/>
                  <a:gd name="connsiteX315" fmla="*/ 1516305 w 1678230"/>
                  <a:gd name="connsiteY315" fmla="*/ 308772 h 1069981"/>
                  <a:gd name="connsiteX316" fmla="*/ 1510366 w 1678230"/>
                  <a:gd name="connsiteY316" fmla="*/ 346893 h 1069981"/>
                  <a:gd name="connsiteX317" fmla="*/ 1538472 w 1678230"/>
                  <a:gd name="connsiteY317" fmla="*/ 361899 h 1069981"/>
                  <a:gd name="connsiteX318" fmla="*/ 1678230 w 1678230"/>
                  <a:gd name="connsiteY318" fmla="*/ 580234 h 1069981"/>
                  <a:gd name="connsiteX319" fmla="*/ 1467853 w 1678230"/>
                  <a:gd name="connsiteY319" fmla="*/ 836273 h 1069981"/>
                  <a:gd name="connsiteX320" fmla="*/ 1421147 w 1678230"/>
                  <a:gd name="connsiteY320" fmla="*/ 852677 h 1069981"/>
                  <a:gd name="connsiteX321" fmla="*/ 1407370 w 1678230"/>
                  <a:gd name="connsiteY321" fmla="*/ 881397 h 1069981"/>
                  <a:gd name="connsiteX322" fmla="*/ 967703 w 1678230"/>
                  <a:gd name="connsiteY322" fmla="*/ 1069981 h 1069981"/>
                  <a:gd name="connsiteX323" fmla="*/ 848452 w 1678230"/>
                  <a:gd name="connsiteY323" fmla="*/ 1060260 h 1069981"/>
                  <a:gd name="connsiteX324" fmla="*/ 833405 w 1678230"/>
                  <a:gd name="connsiteY324" fmla="*/ 1056429 h 1069981"/>
                  <a:gd name="connsiteX325" fmla="*/ 797169 w 1678230"/>
                  <a:gd name="connsiteY325" fmla="*/ 1063708 h 1069981"/>
                  <a:gd name="connsiteX326" fmla="*/ 701003 w 1678230"/>
                  <a:gd name="connsiteY326" fmla="*/ 1069981 h 1069981"/>
                  <a:gd name="connsiteX327" fmla="*/ 261336 w 1678230"/>
                  <a:gd name="connsiteY327" fmla="*/ 881397 h 1069981"/>
                  <a:gd name="connsiteX328" fmla="*/ 245629 w 1678230"/>
                  <a:gd name="connsiteY328" fmla="*/ 848654 h 1069981"/>
                  <a:gd name="connsiteX329" fmla="*/ 210377 w 1678230"/>
                  <a:gd name="connsiteY329" fmla="*/ 836273 h 1069981"/>
                  <a:gd name="connsiteX330" fmla="*/ 0 w 1678230"/>
                  <a:gd name="connsiteY330" fmla="*/ 580234 h 1069981"/>
                  <a:gd name="connsiteX331" fmla="*/ 139758 w 1678230"/>
                  <a:gd name="connsiteY331" fmla="*/ 361899 h 1069981"/>
                  <a:gd name="connsiteX332" fmla="*/ 146546 w 1678230"/>
                  <a:gd name="connsiteY332" fmla="*/ 358275 h 1069981"/>
                  <a:gd name="connsiteX333" fmla="*/ 138113 w 1678230"/>
                  <a:gd name="connsiteY333" fmla="*/ 308772 h 1069981"/>
                  <a:gd name="connsiteX334" fmla="*/ 615278 w 1678230"/>
                  <a:gd name="connsiteY334" fmla="*/ 0 h 1069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1678230" h="1069981">
                    <a:moveTo>
                      <a:pt x="1376257" y="866859"/>
                    </a:moveTo>
                    <a:lnTo>
                      <a:pt x="1297231" y="882733"/>
                    </a:lnTo>
                    <a:cubicBezTo>
                      <a:pt x="1266168" y="886846"/>
                      <a:pt x="1234007" y="889006"/>
                      <a:pt x="1201065" y="889006"/>
                    </a:cubicBezTo>
                    <a:lnTo>
                      <a:pt x="1137752" y="884876"/>
                    </a:lnTo>
                    <a:lnTo>
                      <a:pt x="1096676" y="933847"/>
                    </a:lnTo>
                    <a:cubicBezTo>
                      <a:pt x="1062376" y="966700"/>
                      <a:pt x="1018561" y="995052"/>
                      <a:pt x="967791" y="1017248"/>
                    </a:cubicBezTo>
                    <a:lnTo>
                      <a:pt x="925432" y="1032126"/>
                    </a:lnTo>
                    <a:lnTo>
                      <a:pt x="967702" y="1035590"/>
                    </a:lnTo>
                    <a:cubicBezTo>
                      <a:pt x="1151105" y="1035590"/>
                      <a:pt x="1308463" y="966490"/>
                      <a:pt x="1375680" y="868011"/>
                    </a:cubicBezTo>
                    <a:close/>
                    <a:moveTo>
                      <a:pt x="291377" y="864723"/>
                    </a:moveTo>
                    <a:lnTo>
                      <a:pt x="293024" y="868011"/>
                    </a:lnTo>
                    <a:cubicBezTo>
                      <a:pt x="360241" y="966490"/>
                      <a:pt x="517599" y="1035590"/>
                      <a:pt x="701002" y="1035590"/>
                    </a:cubicBezTo>
                    <a:lnTo>
                      <a:pt x="741595" y="1033054"/>
                    </a:lnTo>
                    <a:lnTo>
                      <a:pt x="740258" y="1032714"/>
                    </a:lnTo>
                    <a:cubicBezTo>
                      <a:pt x="672647" y="1008947"/>
                      <a:pt x="614905" y="974914"/>
                      <a:pt x="572030" y="933847"/>
                    </a:cubicBezTo>
                    <a:lnTo>
                      <a:pt x="531448" y="885465"/>
                    </a:lnTo>
                    <a:lnTo>
                      <a:pt x="477165" y="889006"/>
                    </a:lnTo>
                    <a:cubicBezTo>
                      <a:pt x="411282" y="889006"/>
                      <a:pt x="348518" y="880366"/>
                      <a:pt x="291431" y="864741"/>
                    </a:cubicBezTo>
                    <a:close/>
                    <a:moveTo>
                      <a:pt x="946209" y="840463"/>
                    </a:moveTo>
                    <a:lnTo>
                      <a:pt x="914056" y="846084"/>
                    </a:lnTo>
                    <a:cubicBezTo>
                      <a:pt x="886641" y="849252"/>
                      <a:pt x="858414" y="850906"/>
                      <a:pt x="829590" y="850906"/>
                    </a:cubicBezTo>
                    <a:lnTo>
                      <a:pt x="730023" y="841165"/>
                    </a:lnTo>
                    <a:lnTo>
                      <a:pt x="662899" y="864741"/>
                    </a:lnTo>
                    <a:cubicBezTo>
                      <a:pt x="634356" y="872554"/>
                      <a:pt x="604393" y="878620"/>
                      <a:pt x="573331" y="882733"/>
                    </a:cubicBezTo>
                    <a:lnTo>
                      <a:pt x="572448" y="882791"/>
                    </a:lnTo>
                    <a:lnTo>
                      <a:pt x="589031" y="903486"/>
                    </a:lnTo>
                    <a:cubicBezTo>
                      <a:pt x="627859" y="943086"/>
                      <a:pt x="682408" y="976112"/>
                      <a:pt x="747309" y="999238"/>
                    </a:cubicBezTo>
                    <a:lnTo>
                      <a:pt x="834166" y="1021565"/>
                    </a:lnTo>
                    <a:lnTo>
                      <a:pt x="873349" y="1014028"/>
                    </a:lnTo>
                    <a:cubicBezTo>
                      <a:pt x="952808" y="993201"/>
                      <a:pt x="1020415" y="958410"/>
                      <a:pt x="1068157" y="914618"/>
                    </a:cubicBezTo>
                    <a:lnTo>
                      <a:pt x="1097403" y="881227"/>
                    </a:lnTo>
                    <a:lnTo>
                      <a:pt x="1015331" y="864741"/>
                    </a:lnTo>
                    <a:close/>
                    <a:moveTo>
                      <a:pt x="527912" y="779545"/>
                    </a:moveTo>
                    <a:lnTo>
                      <a:pt x="533925" y="816506"/>
                    </a:lnTo>
                    <a:lnTo>
                      <a:pt x="550008" y="850065"/>
                    </a:lnTo>
                    <a:lnTo>
                      <a:pt x="566398" y="849041"/>
                    </a:lnTo>
                    <a:cubicBezTo>
                      <a:pt x="595222" y="845386"/>
                      <a:pt x="623025" y="839995"/>
                      <a:pt x="649511" y="833053"/>
                    </a:cubicBezTo>
                    <a:lnTo>
                      <a:pt x="661724" y="828945"/>
                    </a:lnTo>
                    <a:lnTo>
                      <a:pt x="562803" y="798173"/>
                    </a:lnTo>
                    <a:close/>
                    <a:moveTo>
                      <a:pt x="837900" y="778367"/>
                    </a:moveTo>
                    <a:lnTo>
                      <a:pt x="814572" y="798569"/>
                    </a:lnTo>
                    <a:lnTo>
                      <a:pt x="788218" y="812639"/>
                    </a:lnTo>
                    <a:lnTo>
                      <a:pt x="829589" y="816515"/>
                    </a:lnTo>
                    <a:lnTo>
                      <a:pt x="890984" y="813158"/>
                    </a:lnTo>
                    <a:lnTo>
                      <a:pt x="863659" y="798569"/>
                    </a:lnTo>
                    <a:close/>
                    <a:moveTo>
                      <a:pt x="1141513" y="775117"/>
                    </a:moveTo>
                    <a:lnTo>
                      <a:pt x="1067102" y="809998"/>
                    </a:lnTo>
                    <a:lnTo>
                      <a:pt x="1010750" y="827010"/>
                    </a:lnTo>
                    <a:lnTo>
                      <a:pt x="1028717" y="833053"/>
                    </a:lnTo>
                    <a:cubicBezTo>
                      <a:pt x="1055203" y="839995"/>
                      <a:pt x="1083006" y="845386"/>
                      <a:pt x="1111830" y="849041"/>
                    </a:cubicBezTo>
                    <a:lnTo>
                      <a:pt x="1118280" y="849444"/>
                    </a:lnTo>
                    <a:lnTo>
                      <a:pt x="1134780" y="816506"/>
                    </a:lnTo>
                    <a:close/>
                    <a:moveTo>
                      <a:pt x="949429" y="611692"/>
                    </a:moveTo>
                    <a:lnTo>
                      <a:pt x="944636" y="642463"/>
                    </a:lnTo>
                    <a:cubicBezTo>
                      <a:pt x="935102" y="672613"/>
                      <a:pt x="918776" y="701163"/>
                      <a:pt x="896739" y="727413"/>
                    </a:cubicBezTo>
                    <a:lnTo>
                      <a:pt x="863704" y="756021"/>
                    </a:lnTo>
                    <a:lnTo>
                      <a:pt x="887976" y="774251"/>
                    </a:lnTo>
                    <a:lnTo>
                      <a:pt x="948867" y="805384"/>
                    </a:lnTo>
                    <a:lnTo>
                      <a:pt x="981829" y="799866"/>
                    </a:lnTo>
                    <a:cubicBezTo>
                      <a:pt x="1017433" y="791787"/>
                      <a:pt x="1050895" y="780957"/>
                      <a:pt x="1081546" y="767790"/>
                    </a:cubicBezTo>
                    <a:lnTo>
                      <a:pt x="1139592" y="735494"/>
                    </a:lnTo>
                    <a:lnTo>
                      <a:pt x="1134780" y="705912"/>
                    </a:lnTo>
                    <a:cubicBezTo>
                      <a:pt x="1128881" y="688051"/>
                      <a:pt x="1120183" y="670821"/>
                      <a:pt x="1108980" y="654408"/>
                    </a:cubicBezTo>
                    <a:lnTo>
                      <a:pt x="1074662" y="615227"/>
                    </a:lnTo>
                    <a:lnTo>
                      <a:pt x="1039140" y="617544"/>
                    </a:lnTo>
                    <a:close/>
                    <a:moveTo>
                      <a:pt x="728211" y="607903"/>
                    </a:moveTo>
                    <a:lnTo>
                      <a:pt x="711444" y="611271"/>
                    </a:lnTo>
                    <a:cubicBezTo>
                      <a:pt x="680381" y="615384"/>
                      <a:pt x="648220" y="617544"/>
                      <a:pt x="615278" y="617544"/>
                    </a:cubicBezTo>
                    <a:lnTo>
                      <a:pt x="593271" y="616109"/>
                    </a:lnTo>
                    <a:lnTo>
                      <a:pt x="559724" y="654408"/>
                    </a:lnTo>
                    <a:cubicBezTo>
                      <a:pt x="548522" y="670821"/>
                      <a:pt x="539823" y="688050"/>
                      <a:pt x="533925" y="705912"/>
                    </a:cubicBezTo>
                    <a:lnTo>
                      <a:pt x="528045" y="742053"/>
                    </a:lnTo>
                    <a:lnTo>
                      <a:pt x="582030" y="769655"/>
                    </a:lnTo>
                    <a:cubicBezTo>
                      <a:pt x="617364" y="784448"/>
                      <a:pt x="656328" y="796163"/>
                      <a:pt x="697922" y="804180"/>
                    </a:cubicBezTo>
                    <a:lnTo>
                      <a:pt x="726483" y="806855"/>
                    </a:lnTo>
                    <a:lnTo>
                      <a:pt x="790252" y="774251"/>
                    </a:lnTo>
                    <a:lnTo>
                      <a:pt x="810860" y="757160"/>
                    </a:lnTo>
                    <a:lnTo>
                      <a:pt x="805392" y="752872"/>
                    </a:lnTo>
                    <a:cubicBezTo>
                      <a:pt x="771092" y="720018"/>
                      <a:pt x="746307" y="682663"/>
                      <a:pt x="733594" y="642463"/>
                    </a:cubicBezTo>
                    <a:close/>
                    <a:moveTo>
                      <a:pt x="359637" y="588431"/>
                    </a:moveTo>
                    <a:lnTo>
                      <a:pt x="333848" y="607800"/>
                    </a:lnTo>
                    <a:cubicBezTo>
                      <a:pt x="286106" y="651592"/>
                      <a:pt x="258229" y="704383"/>
                      <a:pt x="258229" y="761209"/>
                    </a:cubicBezTo>
                    <a:cubicBezTo>
                      <a:pt x="258229" y="780151"/>
                      <a:pt x="261326" y="798645"/>
                      <a:pt x="267224" y="816506"/>
                    </a:cubicBezTo>
                    <a:lnTo>
                      <a:pt x="269575" y="821199"/>
                    </a:lnTo>
                    <a:lnTo>
                      <a:pt x="304817" y="833053"/>
                    </a:lnTo>
                    <a:cubicBezTo>
                      <a:pt x="357789" y="846937"/>
                      <a:pt x="416030" y="854615"/>
                      <a:pt x="477164" y="854615"/>
                    </a:cubicBezTo>
                    <a:lnTo>
                      <a:pt x="514082" y="852309"/>
                    </a:lnTo>
                    <a:lnTo>
                      <a:pt x="500232" y="823438"/>
                    </a:lnTo>
                    <a:cubicBezTo>
                      <a:pt x="493876" y="803337"/>
                      <a:pt x="490538" y="782525"/>
                      <a:pt x="490538" y="761209"/>
                    </a:cubicBezTo>
                    <a:lnTo>
                      <a:pt x="490820" y="759400"/>
                    </a:lnTo>
                    <a:lnTo>
                      <a:pt x="433917" y="714772"/>
                    </a:lnTo>
                    <a:cubicBezTo>
                      <a:pt x="399617" y="681918"/>
                      <a:pt x="374832" y="644563"/>
                      <a:pt x="362119" y="604363"/>
                    </a:cubicBezTo>
                    <a:close/>
                    <a:moveTo>
                      <a:pt x="827209" y="584078"/>
                    </a:moveTo>
                    <a:lnTo>
                      <a:pt x="801012" y="593279"/>
                    </a:lnTo>
                    <a:lnTo>
                      <a:pt x="761698" y="601176"/>
                    </a:lnTo>
                    <a:lnTo>
                      <a:pt x="767287" y="635531"/>
                    </a:lnTo>
                    <a:cubicBezTo>
                      <a:pt x="779083" y="671254"/>
                      <a:pt x="802082" y="704449"/>
                      <a:pt x="833910" y="733643"/>
                    </a:cubicBezTo>
                    <a:lnTo>
                      <a:pt x="836695" y="735735"/>
                    </a:lnTo>
                    <a:lnTo>
                      <a:pt x="866497" y="711020"/>
                    </a:lnTo>
                    <a:cubicBezTo>
                      <a:pt x="886946" y="687693"/>
                      <a:pt x="902094" y="662323"/>
                      <a:pt x="910942" y="635531"/>
                    </a:cubicBezTo>
                    <a:lnTo>
                      <a:pt x="915777" y="605808"/>
                    </a:lnTo>
                    <a:lnTo>
                      <a:pt x="853406" y="593279"/>
                    </a:lnTo>
                    <a:close/>
                    <a:moveTo>
                      <a:pt x="1300553" y="581949"/>
                    </a:moveTo>
                    <a:lnTo>
                      <a:pt x="1297061" y="604363"/>
                    </a:lnTo>
                    <a:cubicBezTo>
                      <a:pt x="1283156" y="648332"/>
                      <a:pt x="1254809" y="688897"/>
                      <a:pt x="1215367" y="723892"/>
                    </a:cubicBezTo>
                    <a:lnTo>
                      <a:pt x="1176673" y="751610"/>
                    </a:lnTo>
                    <a:lnTo>
                      <a:pt x="1178168" y="761209"/>
                    </a:lnTo>
                    <a:cubicBezTo>
                      <a:pt x="1178168" y="782525"/>
                      <a:pt x="1174830" y="803337"/>
                      <a:pt x="1168474" y="823438"/>
                    </a:cubicBezTo>
                    <a:lnTo>
                      <a:pt x="1154901" y="851731"/>
                    </a:lnTo>
                    <a:lnTo>
                      <a:pt x="1201064" y="854615"/>
                    </a:lnTo>
                    <a:cubicBezTo>
                      <a:pt x="1262198" y="854615"/>
                      <a:pt x="1320439" y="846937"/>
                      <a:pt x="1373412" y="833053"/>
                    </a:cubicBezTo>
                    <a:lnTo>
                      <a:pt x="1397199" y="825052"/>
                    </a:lnTo>
                    <a:lnTo>
                      <a:pt x="1401480" y="816506"/>
                    </a:lnTo>
                    <a:cubicBezTo>
                      <a:pt x="1407378" y="798645"/>
                      <a:pt x="1410475" y="780151"/>
                      <a:pt x="1410475" y="761209"/>
                    </a:cubicBezTo>
                    <a:cubicBezTo>
                      <a:pt x="1410475" y="694912"/>
                      <a:pt x="1372532" y="634107"/>
                      <a:pt x="1309367" y="586678"/>
                    </a:cubicBezTo>
                    <a:close/>
                    <a:moveTo>
                      <a:pt x="393133" y="580966"/>
                    </a:moveTo>
                    <a:lnTo>
                      <a:pt x="395811" y="597431"/>
                    </a:lnTo>
                    <a:cubicBezTo>
                      <a:pt x="407608" y="633154"/>
                      <a:pt x="430607" y="666349"/>
                      <a:pt x="462435" y="695543"/>
                    </a:cubicBezTo>
                    <a:lnTo>
                      <a:pt x="496753" y="721318"/>
                    </a:lnTo>
                    <a:lnTo>
                      <a:pt x="500232" y="698981"/>
                    </a:lnTo>
                    <a:cubicBezTo>
                      <a:pt x="506589" y="678881"/>
                      <a:pt x="515963" y="659492"/>
                      <a:pt x="528036" y="641021"/>
                    </a:cubicBezTo>
                    <a:lnTo>
                      <a:pt x="551233" y="613366"/>
                    </a:lnTo>
                    <a:lnTo>
                      <a:pt x="519113" y="611271"/>
                    </a:lnTo>
                    <a:cubicBezTo>
                      <a:pt x="491933" y="607672"/>
                      <a:pt x="465595" y="602578"/>
                      <a:pt x="440314" y="596127"/>
                    </a:cubicBezTo>
                    <a:close/>
                    <a:moveTo>
                      <a:pt x="1266416" y="578689"/>
                    </a:moveTo>
                    <a:lnTo>
                      <a:pt x="1224874" y="593279"/>
                    </a:lnTo>
                    <a:cubicBezTo>
                      <a:pt x="1196331" y="601092"/>
                      <a:pt x="1166368" y="607158"/>
                      <a:pt x="1135306" y="611271"/>
                    </a:cubicBezTo>
                    <a:lnTo>
                      <a:pt x="1116732" y="612483"/>
                    </a:lnTo>
                    <a:lnTo>
                      <a:pt x="1140670" y="641021"/>
                    </a:lnTo>
                    <a:cubicBezTo>
                      <a:pt x="1152743" y="659492"/>
                      <a:pt x="1162118" y="678881"/>
                      <a:pt x="1168474" y="698981"/>
                    </a:cubicBezTo>
                    <a:lnTo>
                      <a:pt x="1171048" y="715505"/>
                    </a:lnTo>
                    <a:lnTo>
                      <a:pt x="1226340" y="664078"/>
                    </a:lnTo>
                    <a:cubicBezTo>
                      <a:pt x="1243060" y="643229"/>
                      <a:pt x="1255626" y="620875"/>
                      <a:pt x="1263367" y="597431"/>
                    </a:cubicBezTo>
                    <a:close/>
                    <a:moveTo>
                      <a:pt x="761723" y="559136"/>
                    </a:moveTo>
                    <a:lnTo>
                      <a:pt x="760793" y="564854"/>
                    </a:lnTo>
                    <a:lnTo>
                      <a:pt x="768971" y="563005"/>
                    </a:lnTo>
                    <a:close/>
                    <a:moveTo>
                      <a:pt x="914602" y="547440"/>
                    </a:moveTo>
                    <a:lnTo>
                      <a:pt x="882454" y="564604"/>
                    </a:lnTo>
                    <a:lnTo>
                      <a:pt x="918523" y="571542"/>
                    </a:lnTo>
                    <a:close/>
                    <a:moveTo>
                      <a:pt x="720056" y="536890"/>
                    </a:moveTo>
                    <a:lnTo>
                      <a:pt x="654614" y="567193"/>
                    </a:lnTo>
                    <a:lnTo>
                      <a:pt x="635005" y="581921"/>
                    </a:lnTo>
                    <a:lnTo>
                      <a:pt x="704511" y="577579"/>
                    </a:lnTo>
                    <a:lnTo>
                      <a:pt x="725037" y="572938"/>
                    </a:lnTo>
                    <a:lnTo>
                      <a:pt x="729839" y="542113"/>
                    </a:lnTo>
                    <a:close/>
                    <a:moveTo>
                      <a:pt x="946997" y="533162"/>
                    </a:moveTo>
                    <a:lnTo>
                      <a:pt x="953956" y="577832"/>
                    </a:lnTo>
                    <a:lnTo>
                      <a:pt x="1034996" y="582894"/>
                    </a:lnTo>
                    <a:lnTo>
                      <a:pt x="1014090" y="567193"/>
                    </a:lnTo>
                    <a:cubicBezTo>
                      <a:pt x="994058" y="554779"/>
                      <a:pt x="972117" y="543550"/>
                      <a:pt x="948561" y="533688"/>
                    </a:cubicBezTo>
                    <a:close/>
                    <a:moveTo>
                      <a:pt x="837908" y="501573"/>
                    </a:moveTo>
                    <a:lnTo>
                      <a:pt x="771465" y="516595"/>
                    </a:lnTo>
                    <a:lnTo>
                      <a:pt x="767711" y="524089"/>
                    </a:lnTo>
                    <a:lnTo>
                      <a:pt x="791580" y="536293"/>
                    </a:lnTo>
                    <a:lnTo>
                      <a:pt x="828901" y="548846"/>
                    </a:lnTo>
                    <a:lnTo>
                      <a:pt x="898209" y="516752"/>
                    </a:lnTo>
                    <a:lnTo>
                      <a:pt x="873349" y="508391"/>
                    </a:lnTo>
                    <a:close/>
                    <a:moveTo>
                      <a:pt x="654111" y="489758"/>
                    </a:moveTo>
                    <a:lnTo>
                      <a:pt x="611768" y="492403"/>
                    </a:lnTo>
                    <a:cubicBezTo>
                      <a:pt x="554121" y="499713"/>
                      <a:pt x="500555" y="513965"/>
                      <a:pt x="453443" y="533688"/>
                    </a:cubicBezTo>
                    <a:lnTo>
                      <a:pt x="416090" y="552787"/>
                    </a:lnTo>
                    <a:lnTo>
                      <a:pt x="452923" y="564121"/>
                    </a:lnTo>
                    <a:cubicBezTo>
                      <a:pt x="476383" y="569854"/>
                      <a:pt x="500822" y="574381"/>
                      <a:pt x="526043" y="577579"/>
                    </a:cubicBezTo>
                    <a:lnTo>
                      <a:pt x="581620" y="581051"/>
                    </a:lnTo>
                    <a:lnTo>
                      <a:pt x="630297" y="542875"/>
                    </a:lnTo>
                    <a:lnTo>
                      <a:pt x="684761" y="513796"/>
                    </a:lnTo>
                    <a:close/>
                    <a:moveTo>
                      <a:pt x="1001361" y="488931"/>
                    </a:moveTo>
                    <a:lnTo>
                      <a:pt x="975444" y="509257"/>
                    </a:lnTo>
                    <a:lnTo>
                      <a:pt x="1038410" y="542875"/>
                    </a:lnTo>
                    <a:lnTo>
                      <a:pt x="1086032" y="580224"/>
                    </a:lnTo>
                    <a:lnTo>
                      <a:pt x="1128373" y="577579"/>
                    </a:lnTo>
                    <a:cubicBezTo>
                      <a:pt x="1157197" y="573924"/>
                      <a:pt x="1185000" y="568533"/>
                      <a:pt x="1211487" y="561591"/>
                    </a:cubicBezTo>
                    <a:lnTo>
                      <a:pt x="1242908" y="551022"/>
                    </a:lnTo>
                    <a:lnTo>
                      <a:pt x="1197296" y="526551"/>
                    </a:lnTo>
                    <a:cubicBezTo>
                      <a:pt x="1154694" y="510510"/>
                      <a:pt x="1107377" y="498799"/>
                      <a:pt x="1056936" y="492403"/>
                    </a:cubicBezTo>
                    <a:close/>
                    <a:moveTo>
                      <a:pt x="947975" y="488061"/>
                    </a:moveTo>
                    <a:lnTo>
                      <a:pt x="930786" y="489135"/>
                    </a:lnTo>
                    <a:lnTo>
                      <a:pt x="932539" y="492789"/>
                    </a:lnTo>
                    <a:lnTo>
                      <a:pt x="938767" y="494977"/>
                    </a:lnTo>
                    <a:close/>
                    <a:moveTo>
                      <a:pt x="705146" y="487087"/>
                    </a:moveTo>
                    <a:lnTo>
                      <a:pt x="720203" y="498396"/>
                    </a:lnTo>
                    <a:lnTo>
                      <a:pt x="745266" y="489593"/>
                    </a:lnTo>
                    <a:close/>
                    <a:moveTo>
                      <a:pt x="838863" y="423104"/>
                    </a:moveTo>
                    <a:lnTo>
                      <a:pt x="833910" y="426825"/>
                    </a:lnTo>
                    <a:lnTo>
                      <a:pt x="804663" y="460216"/>
                    </a:lnTo>
                    <a:lnTo>
                      <a:pt x="834353" y="466180"/>
                    </a:lnTo>
                    <a:lnTo>
                      <a:pt x="871538" y="458710"/>
                    </a:lnTo>
                    <a:lnTo>
                      <a:pt x="872208" y="458667"/>
                    </a:lnTo>
                    <a:lnTo>
                      <a:pt x="844319" y="426825"/>
                    </a:lnTo>
                    <a:close/>
                    <a:moveTo>
                      <a:pt x="157378" y="391248"/>
                    </a:moveTo>
                    <a:lnTo>
                      <a:pt x="110010" y="426825"/>
                    </a:lnTo>
                    <a:cubicBezTo>
                      <a:pt x="62268" y="470617"/>
                      <a:pt x="34391" y="523408"/>
                      <a:pt x="34391" y="580234"/>
                    </a:cubicBezTo>
                    <a:cubicBezTo>
                      <a:pt x="34391" y="674944"/>
                      <a:pt x="111827" y="758447"/>
                      <a:pt x="229605" y="807755"/>
                    </a:cubicBezTo>
                    <a:lnTo>
                      <a:pt x="231171" y="808282"/>
                    </a:lnTo>
                    <a:lnTo>
                      <a:pt x="223838" y="761209"/>
                    </a:lnTo>
                    <a:cubicBezTo>
                      <a:pt x="223838" y="697260"/>
                      <a:pt x="253880" y="637852"/>
                      <a:pt x="305330" y="588572"/>
                    </a:cubicBezTo>
                    <a:lnTo>
                      <a:pt x="341336" y="560333"/>
                    </a:lnTo>
                    <a:lnTo>
                      <a:pt x="303009" y="542249"/>
                    </a:lnTo>
                    <a:cubicBezTo>
                      <a:pt x="252507" y="513941"/>
                      <a:pt x="211283" y="478887"/>
                      <a:pt x="182684" y="439251"/>
                    </a:cubicBezTo>
                    <a:close/>
                    <a:moveTo>
                      <a:pt x="1502234" y="380124"/>
                    </a:moveTo>
                    <a:lnTo>
                      <a:pt x="1478807" y="428960"/>
                    </a:lnTo>
                    <a:cubicBezTo>
                      <a:pt x="1454661" y="465901"/>
                      <a:pt x="1419722" y="499169"/>
                      <a:pt x="1376547" y="527107"/>
                    </a:cubicBezTo>
                    <a:lnTo>
                      <a:pt x="1322539" y="555942"/>
                    </a:lnTo>
                    <a:lnTo>
                      <a:pt x="1335907" y="564802"/>
                    </a:lnTo>
                    <a:cubicBezTo>
                      <a:pt x="1403977" y="618176"/>
                      <a:pt x="1444868" y="686602"/>
                      <a:pt x="1444868" y="761209"/>
                    </a:cubicBezTo>
                    <a:lnTo>
                      <a:pt x="1437008" y="811662"/>
                    </a:lnTo>
                    <a:lnTo>
                      <a:pt x="1448623" y="807755"/>
                    </a:lnTo>
                    <a:cubicBezTo>
                      <a:pt x="1566401" y="758447"/>
                      <a:pt x="1643837" y="674944"/>
                      <a:pt x="1643837" y="580234"/>
                    </a:cubicBezTo>
                    <a:cubicBezTo>
                      <a:pt x="1643837" y="504466"/>
                      <a:pt x="1594278" y="435871"/>
                      <a:pt x="1514152" y="386217"/>
                    </a:cubicBezTo>
                    <a:close/>
                    <a:moveTo>
                      <a:pt x="563751" y="323959"/>
                    </a:moveTo>
                    <a:lnTo>
                      <a:pt x="516501" y="348117"/>
                    </a:lnTo>
                    <a:cubicBezTo>
                      <a:pt x="456406" y="385357"/>
                      <a:pt x="413506" y="433252"/>
                      <a:pt x="395811" y="486837"/>
                    </a:cubicBezTo>
                    <a:lnTo>
                      <a:pt x="388893" y="529369"/>
                    </a:lnTo>
                    <a:lnTo>
                      <a:pt x="434215" y="505171"/>
                    </a:lnTo>
                    <a:cubicBezTo>
                      <a:pt x="484986" y="482975"/>
                      <a:pt x="542713" y="466937"/>
                      <a:pt x="604838" y="458710"/>
                    </a:cubicBezTo>
                    <a:lnTo>
                      <a:pt x="623963" y="457463"/>
                    </a:lnTo>
                    <a:lnTo>
                      <a:pt x="595073" y="421991"/>
                    </a:lnTo>
                    <a:cubicBezTo>
                      <a:pt x="582255" y="400957"/>
                      <a:pt x="572904" y="378793"/>
                      <a:pt x="567473" y="355795"/>
                    </a:cubicBezTo>
                    <a:close/>
                    <a:moveTo>
                      <a:pt x="1055867" y="322192"/>
                    </a:moveTo>
                    <a:lnTo>
                      <a:pt x="1028717" y="327415"/>
                    </a:lnTo>
                    <a:cubicBezTo>
                      <a:pt x="975744" y="341300"/>
                      <a:pt x="928039" y="361391"/>
                      <a:pt x="887976" y="386217"/>
                    </a:cubicBezTo>
                    <a:lnTo>
                      <a:pt x="865997" y="402725"/>
                    </a:lnTo>
                    <a:lnTo>
                      <a:pt x="872838" y="407596"/>
                    </a:lnTo>
                    <a:lnTo>
                      <a:pt x="913420" y="455978"/>
                    </a:lnTo>
                    <a:lnTo>
                      <a:pt x="967703" y="452437"/>
                    </a:lnTo>
                    <a:lnTo>
                      <a:pt x="989709" y="453873"/>
                    </a:lnTo>
                    <a:lnTo>
                      <a:pt x="1023255" y="415573"/>
                    </a:lnTo>
                    <a:cubicBezTo>
                      <a:pt x="1034458" y="399160"/>
                      <a:pt x="1043156" y="381931"/>
                      <a:pt x="1049055" y="364069"/>
                    </a:cubicBezTo>
                    <a:close/>
                    <a:moveTo>
                      <a:pt x="1090472" y="321425"/>
                    </a:moveTo>
                    <a:lnTo>
                      <a:pt x="1082749" y="371000"/>
                    </a:lnTo>
                    <a:cubicBezTo>
                      <a:pt x="1076393" y="391100"/>
                      <a:pt x="1067018" y="410489"/>
                      <a:pt x="1054945" y="428960"/>
                    </a:cubicBezTo>
                    <a:lnTo>
                      <a:pt x="1031748" y="456615"/>
                    </a:lnTo>
                    <a:lnTo>
                      <a:pt x="1063869" y="458710"/>
                    </a:lnTo>
                    <a:cubicBezTo>
                      <a:pt x="1104638" y="464109"/>
                      <a:pt x="1143513" y="472872"/>
                      <a:pt x="1179771" y="484531"/>
                    </a:cubicBezTo>
                    <a:lnTo>
                      <a:pt x="1269269" y="523117"/>
                    </a:lnTo>
                    <a:lnTo>
                      <a:pt x="1263367" y="486837"/>
                    </a:lnTo>
                    <a:cubicBezTo>
                      <a:pt x="1245672" y="433252"/>
                      <a:pt x="1202772" y="385357"/>
                      <a:pt x="1142677" y="348117"/>
                    </a:cubicBezTo>
                    <a:close/>
                    <a:moveTo>
                      <a:pt x="597419" y="317394"/>
                    </a:moveTo>
                    <a:lnTo>
                      <a:pt x="601468" y="350557"/>
                    </a:lnTo>
                    <a:cubicBezTo>
                      <a:pt x="606507" y="370994"/>
                      <a:pt x="615185" y="390689"/>
                      <a:pt x="627078" y="409380"/>
                    </a:cubicBezTo>
                    <a:lnTo>
                      <a:pt x="665659" y="454743"/>
                    </a:lnTo>
                    <a:lnTo>
                      <a:pt x="701003" y="452437"/>
                    </a:lnTo>
                    <a:lnTo>
                      <a:pt x="764316" y="456567"/>
                    </a:lnTo>
                    <a:lnTo>
                      <a:pt x="805392" y="407596"/>
                    </a:lnTo>
                    <a:lnTo>
                      <a:pt x="810384" y="403682"/>
                    </a:lnTo>
                    <a:lnTo>
                      <a:pt x="758809" y="368508"/>
                    </a:lnTo>
                    <a:cubicBezTo>
                      <a:pt x="726007" y="351733"/>
                      <a:pt x="689241" y="337829"/>
                      <a:pt x="649511" y="327415"/>
                    </a:cubicBezTo>
                    <a:close/>
                    <a:moveTo>
                      <a:pt x="1201064" y="305853"/>
                    </a:moveTo>
                    <a:lnTo>
                      <a:pt x="1140473" y="309638"/>
                    </a:lnTo>
                    <a:lnTo>
                      <a:pt x="1166997" y="323799"/>
                    </a:lnTo>
                    <a:cubicBezTo>
                      <a:pt x="1231759" y="365707"/>
                      <a:pt x="1277992" y="419605"/>
                      <a:pt x="1297061" y="479906"/>
                    </a:cubicBezTo>
                    <a:lnTo>
                      <a:pt x="1304433" y="527226"/>
                    </a:lnTo>
                    <a:lnTo>
                      <a:pt x="1352227" y="502789"/>
                    </a:lnTo>
                    <a:cubicBezTo>
                      <a:pt x="1392290" y="477962"/>
                      <a:pt x="1424712" y="448400"/>
                      <a:pt x="1447117" y="415573"/>
                    </a:cubicBezTo>
                    <a:lnTo>
                      <a:pt x="1472492" y="364917"/>
                    </a:lnTo>
                    <a:lnTo>
                      <a:pt x="1448623" y="352713"/>
                    </a:lnTo>
                    <a:cubicBezTo>
                      <a:pt x="1377956" y="323128"/>
                      <a:pt x="1292766" y="305853"/>
                      <a:pt x="1201064" y="305853"/>
                    </a:cubicBezTo>
                    <a:close/>
                    <a:moveTo>
                      <a:pt x="477164" y="305853"/>
                    </a:moveTo>
                    <a:cubicBezTo>
                      <a:pt x="385463" y="305853"/>
                      <a:pt x="300272" y="323128"/>
                      <a:pt x="229605" y="352713"/>
                    </a:cubicBezTo>
                    <a:lnTo>
                      <a:pt x="186916" y="374539"/>
                    </a:lnTo>
                    <a:lnTo>
                      <a:pt x="199371" y="403113"/>
                    </a:lnTo>
                    <a:cubicBezTo>
                      <a:pt x="216753" y="432530"/>
                      <a:pt x="242030" y="459589"/>
                      <a:pt x="273612" y="483304"/>
                    </a:cubicBezTo>
                    <a:lnTo>
                      <a:pt x="354804" y="526863"/>
                    </a:lnTo>
                    <a:lnTo>
                      <a:pt x="362119" y="479906"/>
                    </a:lnTo>
                    <a:cubicBezTo>
                      <a:pt x="381188" y="419605"/>
                      <a:pt x="427421" y="365707"/>
                      <a:pt x="492184" y="323799"/>
                    </a:cubicBezTo>
                    <a:lnTo>
                      <a:pt x="520703" y="308573"/>
                    </a:lnTo>
                    <a:close/>
                    <a:moveTo>
                      <a:pt x="829589" y="267753"/>
                    </a:moveTo>
                    <a:cubicBezTo>
                      <a:pt x="768455" y="267753"/>
                      <a:pt x="710214" y="275431"/>
                      <a:pt x="657242" y="289315"/>
                    </a:cubicBezTo>
                    <a:lnTo>
                      <a:pt x="647423" y="292618"/>
                    </a:lnTo>
                    <a:lnTo>
                      <a:pt x="662899" y="295727"/>
                    </a:lnTo>
                    <a:cubicBezTo>
                      <a:pt x="705715" y="307445"/>
                      <a:pt x="745337" y="323093"/>
                      <a:pt x="780686" y="341970"/>
                    </a:cubicBezTo>
                    <a:lnTo>
                      <a:pt x="837490" y="382423"/>
                    </a:lnTo>
                    <a:lnTo>
                      <a:pt x="863659" y="361899"/>
                    </a:lnTo>
                    <a:cubicBezTo>
                      <a:pt x="906833" y="333961"/>
                      <a:pt x="958244" y="311351"/>
                      <a:pt x="1015331" y="295727"/>
                    </a:cubicBezTo>
                    <a:lnTo>
                      <a:pt x="1018879" y="295014"/>
                    </a:lnTo>
                    <a:lnTo>
                      <a:pt x="1001936" y="289315"/>
                    </a:lnTo>
                    <a:cubicBezTo>
                      <a:pt x="948964" y="275431"/>
                      <a:pt x="890723" y="267753"/>
                      <a:pt x="829589" y="267753"/>
                    </a:cubicBezTo>
                    <a:close/>
                    <a:moveTo>
                      <a:pt x="827208" y="69267"/>
                    </a:moveTo>
                    <a:lnTo>
                      <a:pt x="791580" y="81251"/>
                    </a:lnTo>
                    <a:cubicBezTo>
                      <a:pt x="703247" y="118232"/>
                      <a:pt x="637606" y="174448"/>
                      <a:pt x="610306" y="240200"/>
                    </a:cubicBezTo>
                    <a:lnTo>
                      <a:pt x="603911" y="271657"/>
                    </a:lnTo>
                    <a:lnTo>
                      <a:pt x="643856" y="257627"/>
                    </a:lnTo>
                    <a:cubicBezTo>
                      <a:pt x="700943" y="242002"/>
                      <a:pt x="763707" y="233362"/>
                      <a:pt x="829590" y="233362"/>
                    </a:cubicBezTo>
                    <a:cubicBezTo>
                      <a:pt x="895473" y="233362"/>
                      <a:pt x="958237" y="242002"/>
                      <a:pt x="1015324" y="257627"/>
                    </a:cubicBezTo>
                    <a:lnTo>
                      <a:pt x="1050139" y="269855"/>
                    </a:lnTo>
                    <a:lnTo>
                      <a:pt x="1044110" y="240200"/>
                    </a:lnTo>
                    <a:cubicBezTo>
                      <a:pt x="1016811" y="174448"/>
                      <a:pt x="951170" y="118232"/>
                      <a:pt x="862836" y="81251"/>
                    </a:cubicBezTo>
                    <a:close/>
                    <a:moveTo>
                      <a:pt x="1039139" y="34391"/>
                    </a:moveTo>
                    <a:cubicBezTo>
                      <a:pt x="1008572" y="34391"/>
                      <a:pt x="978728" y="36310"/>
                      <a:pt x="949905" y="39965"/>
                    </a:cubicBezTo>
                    <a:lnTo>
                      <a:pt x="882454" y="52940"/>
                    </a:lnTo>
                    <a:lnTo>
                      <a:pt x="952685" y="90437"/>
                    </a:lnTo>
                    <a:cubicBezTo>
                      <a:pt x="1017447" y="132345"/>
                      <a:pt x="1063680" y="186243"/>
                      <a:pt x="1082749" y="246543"/>
                    </a:cubicBezTo>
                    <a:lnTo>
                      <a:pt x="1088133" y="281103"/>
                    </a:lnTo>
                    <a:lnTo>
                      <a:pt x="1104900" y="277735"/>
                    </a:lnTo>
                    <a:cubicBezTo>
                      <a:pt x="1135962" y="273622"/>
                      <a:pt x="1168124" y="271462"/>
                      <a:pt x="1201065" y="271462"/>
                    </a:cubicBezTo>
                    <a:cubicBezTo>
                      <a:pt x="1299889" y="271462"/>
                      <a:pt x="1391697" y="290902"/>
                      <a:pt x="1467853" y="324195"/>
                    </a:cubicBezTo>
                    <a:lnTo>
                      <a:pt x="1478480" y="329869"/>
                    </a:lnTo>
                    <a:lnTo>
                      <a:pt x="1481912" y="308772"/>
                    </a:lnTo>
                    <a:cubicBezTo>
                      <a:pt x="1481912" y="157236"/>
                      <a:pt x="1283676" y="34391"/>
                      <a:pt x="1039139" y="34391"/>
                    </a:cubicBezTo>
                    <a:close/>
                    <a:moveTo>
                      <a:pt x="615277" y="34391"/>
                    </a:moveTo>
                    <a:cubicBezTo>
                      <a:pt x="370740" y="34391"/>
                      <a:pt x="172504" y="157236"/>
                      <a:pt x="172504" y="308772"/>
                    </a:cubicBezTo>
                    <a:lnTo>
                      <a:pt x="177221" y="341898"/>
                    </a:lnTo>
                    <a:lnTo>
                      <a:pt x="210377" y="324195"/>
                    </a:lnTo>
                    <a:cubicBezTo>
                      <a:pt x="286533" y="290902"/>
                      <a:pt x="378341" y="271462"/>
                      <a:pt x="477165" y="271462"/>
                    </a:cubicBezTo>
                    <a:lnTo>
                      <a:pt x="566876" y="277314"/>
                    </a:lnTo>
                    <a:lnTo>
                      <a:pt x="571669" y="246543"/>
                    </a:lnTo>
                    <a:cubicBezTo>
                      <a:pt x="590738" y="186243"/>
                      <a:pt x="636971" y="132345"/>
                      <a:pt x="701734" y="90437"/>
                    </a:cubicBezTo>
                    <a:lnTo>
                      <a:pt x="771964" y="52941"/>
                    </a:lnTo>
                    <a:lnTo>
                      <a:pt x="704511" y="39965"/>
                    </a:lnTo>
                    <a:cubicBezTo>
                      <a:pt x="675688" y="36310"/>
                      <a:pt x="645844" y="34391"/>
                      <a:pt x="615277" y="34391"/>
                    </a:cubicBezTo>
                    <a:close/>
                    <a:moveTo>
                      <a:pt x="615278" y="0"/>
                    </a:moveTo>
                    <a:cubicBezTo>
                      <a:pt x="681161" y="0"/>
                      <a:pt x="743925" y="8640"/>
                      <a:pt x="801012" y="24265"/>
                    </a:cubicBezTo>
                    <a:lnTo>
                      <a:pt x="827209" y="33466"/>
                    </a:lnTo>
                    <a:lnTo>
                      <a:pt x="853406" y="24265"/>
                    </a:lnTo>
                    <a:cubicBezTo>
                      <a:pt x="910493" y="8640"/>
                      <a:pt x="973257" y="0"/>
                      <a:pt x="1039140" y="0"/>
                    </a:cubicBezTo>
                    <a:cubicBezTo>
                      <a:pt x="1302671" y="0"/>
                      <a:pt x="1516305" y="138242"/>
                      <a:pt x="1516305" y="308772"/>
                    </a:cubicBezTo>
                    <a:lnTo>
                      <a:pt x="1510366" y="346893"/>
                    </a:lnTo>
                    <a:lnTo>
                      <a:pt x="1538472" y="361899"/>
                    </a:lnTo>
                    <a:cubicBezTo>
                      <a:pt x="1624822" y="417776"/>
                      <a:pt x="1678230" y="494969"/>
                      <a:pt x="1678230" y="580234"/>
                    </a:cubicBezTo>
                    <a:cubicBezTo>
                      <a:pt x="1678230" y="686815"/>
                      <a:pt x="1594779" y="780784"/>
                      <a:pt x="1467853" y="836273"/>
                    </a:cubicBezTo>
                    <a:lnTo>
                      <a:pt x="1421147" y="852677"/>
                    </a:lnTo>
                    <a:lnTo>
                      <a:pt x="1407370" y="881397"/>
                    </a:lnTo>
                    <a:cubicBezTo>
                      <a:pt x="1334933" y="992220"/>
                      <a:pt x="1165351" y="1069981"/>
                      <a:pt x="967703" y="1069981"/>
                    </a:cubicBezTo>
                    <a:cubicBezTo>
                      <a:pt x="926526" y="1069981"/>
                      <a:pt x="886568" y="1066606"/>
                      <a:pt x="848452" y="1060260"/>
                    </a:cubicBezTo>
                    <a:lnTo>
                      <a:pt x="833405" y="1056429"/>
                    </a:lnTo>
                    <a:lnTo>
                      <a:pt x="797169" y="1063708"/>
                    </a:lnTo>
                    <a:cubicBezTo>
                      <a:pt x="766106" y="1067821"/>
                      <a:pt x="733945" y="1069981"/>
                      <a:pt x="701003" y="1069981"/>
                    </a:cubicBezTo>
                    <a:cubicBezTo>
                      <a:pt x="503355" y="1069981"/>
                      <a:pt x="333773" y="992220"/>
                      <a:pt x="261336" y="881397"/>
                    </a:cubicBezTo>
                    <a:lnTo>
                      <a:pt x="245629" y="848654"/>
                    </a:lnTo>
                    <a:lnTo>
                      <a:pt x="210377" y="836273"/>
                    </a:lnTo>
                    <a:cubicBezTo>
                      <a:pt x="83451" y="780784"/>
                      <a:pt x="0" y="686815"/>
                      <a:pt x="0" y="580234"/>
                    </a:cubicBezTo>
                    <a:cubicBezTo>
                      <a:pt x="0" y="494969"/>
                      <a:pt x="53408" y="417776"/>
                      <a:pt x="139758" y="361899"/>
                    </a:cubicBezTo>
                    <a:lnTo>
                      <a:pt x="146546" y="358275"/>
                    </a:lnTo>
                    <a:lnTo>
                      <a:pt x="138113" y="308772"/>
                    </a:lnTo>
                    <a:cubicBezTo>
                      <a:pt x="138113" y="138242"/>
                      <a:pt x="351747" y="0"/>
                      <a:pt x="6152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486" name="フリーフォーム: 図形 1485">
                <a:extLst>
                  <a:ext uri="{FF2B5EF4-FFF2-40B4-BE49-F238E27FC236}">
                    <a16:creationId xmlns:a16="http://schemas.microsoft.com/office/drawing/2014/main" id="{7CD4DA5D-A83E-4D2C-94D1-99605B53D4B4}"/>
                  </a:ext>
                </a:extLst>
              </p:cNvPr>
              <p:cNvSpPr/>
              <p:nvPr/>
            </p:nvSpPr>
            <p:spPr>
              <a:xfrm>
                <a:off x="2259603" y="4259267"/>
                <a:ext cx="1340093" cy="869956"/>
              </a:xfrm>
              <a:custGeom>
                <a:avLst/>
                <a:gdLst>
                  <a:gd name="connsiteX0" fmla="*/ 1077960 w 1340093"/>
                  <a:gd name="connsiteY0" fmla="*/ 692526 h 869956"/>
                  <a:gd name="connsiteX1" fmla="*/ 1048662 w 1340093"/>
                  <a:gd name="connsiteY1" fmla="*/ 702816 h 869956"/>
                  <a:gd name="connsiteX2" fmla="*/ 862928 w 1340093"/>
                  <a:gd name="connsiteY2" fmla="*/ 727081 h 869956"/>
                  <a:gd name="connsiteX3" fmla="*/ 743677 w 1340093"/>
                  <a:gd name="connsiteY3" fmla="*/ 717360 h 869956"/>
                  <a:gd name="connsiteX4" fmla="*/ 672840 w 1340093"/>
                  <a:gd name="connsiteY4" fmla="*/ 699325 h 869956"/>
                  <a:gd name="connsiteX5" fmla="*/ 662899 w 1340093"/>
                  <a:gd name="connsiteY5" fmla="*/ 702816 h 869956"/>
                  <a:gd name="connsiteX6" fmla="*/ 477165 w 1340093"/>
                  <a:gd name="connsiteY6" fmla="*/ 727081 h 869956"/>
                  <a:gd name="connsiteX7" fmla="*/ 381000 w 1340093"/>
                  <a:gd name="connsiteY7" fmla="*/ 720808 h 869956"/>
                  <a:gd name="connsiteX8" fmla="*/ 318828 w 1340093"/>
                  <a:gd name="connsiteY8" fmla="*/ 708320 h 869956"/>
                  <a:gd name="connsiteX9" fmla="*/ 324323 w 1340093"/>
                  <a:gd name="connsiteY9" fmla="*/ 714593 h 869956"/>
                  <a:gd name="connsiteX10" fmla="*/ 691477 w 1340093"/>
                  <a:gd name="connsiteY10" fmla="*/ 835565 h 869956"/>
                  <a:gd name="connsiteX11" fmla="*/ 1058632 w 1340093"/>
                  <a:gd name="connsiteY11" fmla="*/ 714593 h 869956"/>
                  <a:gd name="connsiteX12" fmla="*/ 529289 w 1340093"/>
                  <a:gd name="connsiteY12" fmla="*/ 596891 h 869956"/>
                  <a:gd name="connsiteX13" fmla="*/ 549839 w 1340093"/>
                  <a:gd name="connsiteY13" fmla="*/ 612326 h 869956"/>
                  <a:gd name="connsiteX14" fmla="*/ 615368 w 1340093"/>
                  <a:gd name="connsiteY14" fmla="*/ 645830 h 869956"/>
                  <a:gd name="connsiteX15" fmla="*/ 670046 w 1340093"/>
                  <a:gd name="connsiteY15" fmla="*/ 664221 h 869956"/>
                  <a:gd name="connsiteX16" fmla="*/ 724723 w 1340093"/>
                  <a:gd name="connsiteY16" fmla="*/ 645830 h 869956"/>
                  <a:gd name="connsiteX17" fmla="*/ 790252 w 1340093"/>
                  <a:gd name="connsiteY17" fmla="*/ 612326 h 869956"/>
                  <a:gd name="connsiteX18" fmla="*/ 794484 w 1340093"/>
                  <a:gd name="connsiteY18" fmla="*/ 609148 h 869956"/>
                  <a:gd name="connsiteX19" fmla="*/ 691478 w 1340093"/>
                  <a:gd name="connsiteY19" fmla="*/ 617544 h 869956"/>
                  <a:gd name="connsiteX20" fmla="*/ 572227 w 1340093"/>
                  <a:gd name="connsiteY20" fmla="*/ 607823 h 869956"/>
                  <a:gd name="connsiteX21" fmla="*/ 1103331 w 1340093"/>
                  <a:gd name="connsiteY21" fmla="*/ 462120 h 869956"/>
                  <a:gd name="connsiteX22" fmla="*/ 1087151 w 1340093"/>
                  <a:gd name="connsiteY22" fmla="*/ 481410 h 869956"/>
                  <a:gd name="connsiteX23" fmla="*/ 918923 w 1340093"/>
                  <a:gd name="connsiteY23" fmla="*/ 580277 h 869956"/>
                  <a:gd name="connsiteX24" fmla="*/ 870829 w 1340093"/>
                  <a:gd name="connsiteY24" fmla="*/ 592522 h 869956"/>
                  <a:gd name="connsiteX25" fmla="*/ 814572 w 1340093"/>
                  <a:gd name="connsiteY25" fmla="*/ 636644 h 869956"/>
                  <a:gd name="connsiteX26" fmla="*/ 743953 w 1340093"/>
                  <a:gd name="connsiteY26" fmla="*/ 674348 h 869956"/>
                  <a:gd name="connsiteX27" fmla="*/ 730989 w 1340093"/>
                  <a:gd name="connsiteY27" fmla="*/ 678901 h 869956"/>
                  <a:gd name="connsiteX28" fmla="*/ 773693 w 1340093"/>
                  <a:gd name="connsiteY28" fmla="*/ 687116 h 869956"/>
                  <a:gd name="connsiteX29" fmla="*/ 862927 w 1340093"/>
                  <a:gd name="connsiteY29" fmla="*/ 692690 h 869956"/>
                  <a:gd name="connsiteX30" fmla="*/ 1110486 w 1340093"/>
                  <a:gd name="connsiteY30" fmla="*/ 645830 h 869956"/>
                  <a:gd name="connsiteX31" fmla="*/ 1110576 w 1340093"/>
                  <a:gd name="connsiteY31" fmla="*/ 645784 h 869956"/>
                  <a:gd name="connsiteX32" fmla="*/ 1125255 w 1340093"/>
                  <a:gd name="connsiteY32" fmla="*/ 616481 h 869956"/>
                  <a:gd name="connsiteX33" fmla="*/ 1134250 w 1340093"/>
                  <a:gd name="connsiteY33" fmla="*/ 561184 h 869956"/>
                  <a:gd name="connsiteX34" fmla="*/ 1125255 w 1340093"/>
                  <a:gd name="connsiteY34" fmla="*/ 505887 h 869956"/>
                  <a:gd name="connsiteX35" fmla="*/ 279624 w 1340093"/>
                  <a:gd name="connsiteY35" fmla="*/ 462119 h 869956"/>
                  <a:gd name="connsiteX36" fmla="*/ 257700 w 1340093"/>
                  <a:gd name="connsiteY36" fmla="*/ 505887 h 869956"/>
                  <a:gd name="connsiteX37" fmla="*/ 248704 w 1340093"/>
                  <a:gd name="connsiteY37" fmla="*/ 561184 h 869956"/>
                  <a:gd name="connsiteX38" fmla="*/ 257700 w 1340093"/>
                  <a:gd name="connsiteY38" fmla="*/ 616481 h 869956"/>
                  <a:gd name="connsiteX39" fmla="*/ 281073 w 1340093"/>
                  <a:gd name="connsiteY39" fmla="*/ 663142 h 869956"/>
                  <a:gd name="connsiteX40" fmla="*/ 304817 w 1340093"/>
                  <a:gd name="connsiteY40" fmla="*/ 671128 h 869956"/>
                  <a:gd name="connsiteX41" fmla="*/ 477164 w 1340093"/>
                  <a:gd name="connsiteY41" fmla="*/ 692690 h 869956"/>
                  <a:gd name="connsiteX42" fmla="*/ 566398 w 1340093"/>
                  <a:gd name="connsiteY42" fmla="*/ 687116 h 869956"/>
                  <a:gd name="connsiteX43" fmla="*/ 610971 w 1340093"/>
                  <a:gd name="connsiteY43" fmla="*/ 678542 h 869956"/>
                  <a:gd name="connsiteX44" fmla="*/ 542093 w 1340093"/>
                  <a:gd name="connsiteY44" fmla="*/ 646868 h 869956"/>
                  <a:gd name="connsiteX45" fmla="*/ 467255 w 1340093"/>
                  <a:gd name="connsiteY45" fmla="*/ 590947 h 869956"/>
                  <a:gd name="connsiteX46" fmla="*/ 454710 w 1340093"/>
                  <a:gd name="connsiteY46" fmla="*/ 575990 h 869956"/>
                  <a:gd name="connsiteX47" fmla="*/ 370643 w 1340093"/>
                  <a:gd name="connsiteY47" fmla="*/ 537331 h 869956"/>
                  <a:gd name="connsiteX48" fmla="*/ 295805 w 1340093"/>
                  <a:gd name="connsiteY48" fmla="*/ 481410 h 869956"/>
                  <a:gd name="connsiteX49" fmla="*/ 395247 w 1340093"/>
                  <a:gd name="connsiteY49" fmla="*/ 357431 h 869956"/>
                  <a:gd name="connsiteX50" fmla="*/ 393767 w 1340093"/>
                  <a:gd name="connsiteY50" fmla="*/ 358083 h 869956"/>
                  <a:gd name="connsiteX51" fmla="*/ 324323 w 1340093"/>
                  <a:gd name="connsiteY51" fmla="*/ 407775 h 869956"/>
                  <a:gd name="connsiteX52" fmla="*/ 300496 w 1340093"/>
                  <a:gd name="connsiteY52" fmla="*/ 434978 h 869956"/>
                  <a:gd name="connsiteX53" fmla="*/ 324323 w 1340093"/>
                  <a:gd name="connsiteY53" fmla="*/ 462181 h 869956"/>
                  <a:gd name="connsiteX54" fmla="*/ 393767 w 1340093"/>
                  <a:gd name="connsiteY54" fmla="*/ 511874 h 869956"/>
                  <a:gd name="connsiteX55" fmla="*/ 414969 w 1340093"/>
                  <a:gd name="connsiteY55" fmla="*/ 521211 h 869956"/>
                  <a:gd name="connsiteX56" fmla="*/ 395457 w 1340093"/>
                  <a:gd name="connsiteY56" fmla="*/ 480538 h 869956"/>
                  <a:gd name="connsiteX57" fmla="*/ 385763 w 1340093"/>
                  <a:gd name="connsiteY57" fmla="*/ 418309 h 869956"/>
                  <a:gd name="connsiteX58" fmla="*/ 933921 w 1340093"/>
                  <a:gd name="connsiteY58" fmla="*/ 333744 h 869956"/>
                  <a:gd name="connsiteX59" fmla="*/ 944636 w 1340093"/>
                  <a:gd name="connsiteY59" fmla="*/ 356081 h 869956"/>
                  <a:gd name="connsiteX60" fmla="*/ 954330 w 1340093"/>
                  <a:gd name="connsiteY60" fmla="*/ 418309 h 869956"/>
                  <a:gd name="connsiteX61" fmla="*/ 916832 w 1340093"/>
                  <a:gd name="connsiteY61" fmla="*/ 538497 h 869956"/>
                  <a:gd name="connsiteX62" fmla="*/ 909861 w 1340093"/>
                  <a:gd name="connsiteY62" fmla="*/ 546808 h 869956"/>
                  <a:gd name="connsiteX63" fmla="*/ 989188 w 1340093"/>
                  <a:gd name="connsiteY63" fmla="*/ 511874 h 869956"/>
                  <a:gd name="connsiteX64" fmla="*/ 1058632 w 1340093"/>
                  <a:gd name="connsiteY64" fmla="*/ 462181 h 869956"/>
                  <a:gd name="connsiteX65" fmla="*/ 1082458 w 1340093"/>
                  <a:gd name="connsiteY65" fmla="*/ 434978 h 869956"/>
                  <a:gd name="connsiteX66" fmla="*/ 1058632 w 1340093"/>
                  <a:gd name="connsiteY66" fmla="*/ 407775 h 869956"/>
                  <a:gd name="connsiteX67" fmla="*/ 989188 w 1340093"/>
                  <a:gd name="connsiteY67" fmla="*/ 358083 h 869956"/>
                  <a:gd name="connsiteX68" fmla="*/ 691477 w 1340093"/>
                  <a:gd name="connsiteY68" fmla="*/ 286803 h 869956"/>
                  <a:gd name="connsiteX69" fmla="*/ 480425 w 1340093"/>
                  <a:gd name="connsiteY69" fmla="*/ 319920 h 869956"/>
                  <a:gd name="connsiteX70" fmla="*/ 442333 w 1340093"/>
                  <a:gd name="connsiteY70" fmla="*/ 336695 h 869956"/>
                  <a:gd name="connsiteX71" fmla="*/ 429150 w 1340093"/>
                  <a:gd name="connsiteY71" fmla="*/ 363012 h 869956"/>
                  <a:gd name="connsiteX72" fmla="*/ 420154 w 1340093"/>
                  <a:gd name="connsiteY72" fmla="*/ 418309 h 869956"/>
                  <a:gd name="connsiteX73" fmla="*/ 454949 w 1340093"/>
                  <a:gd name="connsiteY73" fmla="*/ 525111 h 869956"/>
                  <a:gd name="connsiteX74" fmla="*/ 474495 w 1340093"/>
                  <a:gd name="connsiteY74" fmla="*/ 547425 h 869956"/>
                  <a:gd name="connsiteX75" fmla="*/ 480425 w 1340093"/>
                  <a:gd name="connsiteY75" fmla="*/ 550037 h 869956"/>
                  <a:gd name="connsiteX76" fmla="*/ 691477 w 1340093"/>
                  <a:gd name="connsiteY76" fmla="*/ 583153 h 869956"/>
                  <a:gd name="connsiteX77" fmla="*/ 802133 w 1340093"/>
                  <a:gd name="connsiteY77" fmla="*/ 574515 h 869956"/>
                  <a:gd name="connsiteX78" fmla="*/ 852659 w 1340093"/>
                  <a:gd name="connsiteY78" fmla="*/ 562196 h 869956"/>
                  <a:gd name="connsiteX79" fmla="*/ 885142 w 1340093"/>
                  <a:gd name="connsiteY79" fmla="*/ 525111 h 869956"/>
                  <a:gd name="connsiteX80" fmla="*/ 919937 w 1340093"/>
                  <a:gd name="connsiteY80" fmla="*/ 418309 h 869956"/>
                  <a:gd name="connsiteX81" fmla="*/ 910942 w 1340093"/>
                  <a:gd name="connsiteY81" fmla="*/ 363012 h 869956"/>
                  <a:gd name="connsiteX82" fmla="*/ 887523 w 1340093"/>
                  <a:gd name="connsiteY82" fmla="*/ 316261 h 869956"/>
                  <a:gd name="connsiteX83" fmla="*/ 802133 w 1340093"/>
                  <a:gd name="connsiteY83" fmla="*/ 295442 h 869956"/>
                  <a:gd name="connsiteX84" fmla="*/ 691477 w 1340093"/>
                  <a:gd name="connsiteY84" fmla="*/ 286803 h 869956"/>
                  <a:gd name="connsiteX85" fmla="*/ 1139260 w 1340093"/>
                  <a:gd name="connsiteY85" fmla="*/ 205500 h 869956"/>
                  <a:gd name="connsiteX86" fmla="*/ 1158949 w 1340093"/>
                  <a:gd name="connsiteY86" fmla="*/ 246544 h 869956"/>
                  <a:gd name="connsiteX87" fmla="*/ 1168643 w 1340093"/>
                  <a:gd name="connsiteY87" fmla="*/ 308772 h 869956"/>
                  <a:gd name="connsiteX88" fmla="*/ 1131145 w 1340093"/>
                  <a:gd name="connsiteY88" fmla="*/ 428960 h 869956"/>
                  <a:gd name="connsiteX89" fmla="*/ 1126097 w 1340093"/>
                  <a:gd name="connsiteY89" fmla="*/ 434978 h 869956"/>
                  <a:gd name="connsiteX90" fmla="*/ 1131145 w 1340093"/>
                  <a:gd name="connsiteY90" fmla="*/ 440996 h 869956"/>
                  <a:gd name="connsiteX91" fmla="*/ 1168643 w 1340093"/>
                  <a:gd name="connsiteY91" fmla="*/ 561184 h 869956"/>
                  <a:gd name="connsiteX92" fmla="*/ 1159348 w 1340093"/>
                  <a:gd name="connsiteY92" fmla="*/ 620847 h 869956"/>
                  <a:gd name="connsiteX93" fmla="*/ 1176015 w 1340093"/>
                  <a:gd name="connsiteY93" fmla="*/ 612326 h 869956"/>
                  <a:gd name="connsiteX94" fmla="*/ 1305700 w 1340093"/>
                  <a:gd name="connsiteY94" fmla="*/ 418309 h 869956"/>
                  <a:gd name="connsiteX95" fmla="*/ 1176015 w 1340093"/>
                  <a:gd name="connsiteY95" fmla="*/ 224293 h 869956"/>
                  <a:gd name="connsiteX96" fmla="*/ 257963 w 1340093"/>
                  <a:gd name="connsiteY96" fmla="*/ 181250 h 869956"/>
                  <a:gd name="connsiteX97" fmla="*/ 229605 w 1340093"/>
                  <a:gd name="connsiteY97" fmla="*/ 190788 h 869956"/>
                  <a:gd name="connsiteX98" fmla="*/ 34391 w 1340093"/>
                  <a:gd name="connsiteY98" fmla="*/ 418309 h 869956"/>
                  <a:gd name="connsiteX99" fmla="*/ 229605 w 1340093"/>
                  <a:gd name="connsiteY99" fmla="*/ 645830 h 869956"/>
                  <a:gd name="connsiteX100" fmla="*/ 235753 w 1340093"/>
                  <a:gd name="connsiteY100" fmla="*/ 647898 h 869956"/>
                  <a:gd name="connsiteX101" fmla="*/ 224007 w 1340093"/>
                  <a:gd name="connsiteY101" fmla="*/ 623413 h 869956"/>
                  <a:gd name="connsiteX102" fmla="*/ 214313 w 1340093"/>
                  <a:gd name="connsiteY102" fmla="*/ 561184 h 869956"/>
                  <a:gd name="connsiteX103" fmla="*/ 251811 w 1340093"/>
                  <a:gd name="connsiteY103" fmla="*/ 440996 h 869956"/>
                  <a:gd name="connsiteX104" fmla="*/ 256859 w 1340093"/>
                  <a:gd name="connsiteY104" fmla="*/ 434978 h 869956"/>
                  <a:gd name="connsiteX105" fmla="*/ 251811 w 1340093"/>
                  <a:gd name="connsiteY105" fmla="*/ 428960 h 869956"/>
                  <a:gd name="connsiteX106" fmla="*/ 214313 w 1340093"/>
                  <a:gd name="connsiteY106" fmla="*/ 308772 h 869956"/>
                  <a:gd name="connsiteX107" fmla="*/ 251811 w 1340093"/>
                  <a:gd name="connsiteY107" fmla="*/ 188584 h 869956"/>
                  <a:gd name="connsiteX108" fmla="*/ 670420 w 1340093"/>
                  <a:gd name="connsiteY108" fmla="*/ 172523 h 869956"/>
                  <a:gd name="connsiteX109" fmla="*/ 651875 w 1340093"/>
                  <a:gd name="connsiteY109" fmla="*/ 177044 h 869956"/>
                  <a:gd name="connsiteX110" fmla="*/ 495773 w 1340093"/>
                  <a:gd name="connsiteY110" fmla="*/ 264900 h 869956"/>
                  <a:gd name="connsiteX111" fmla="*/ 476949 w 1340093"/>
                  <a:gd name="connsiteY111" fmla="*/ 286391 h 869956"/>
                  <a:gd name="connsiteX112" fmla="*/ 572227 w 1340093"/>
                  <a:gd name="connsiteY112" fmla="*/ 262133 h 869956"/>
                  <a:gd name="connsiteX113" fmla="*/ 691478 w 1340093"/>
                  <a:gd name="connsiteY113" fmla="*/ 252412 h 869956"/>
                  <a:gd name="connsiteX114" fmla="*/ 810729 w 1340093"/>
                  <a:gd name="connsiteY114" fmla="*/ 262133 h 869956"/>
                  <a:gd name="connsiteX115" fmla="*/ 850839 w 1340093"/>
                  <a:gd name="connsiteY115" fmla="*/ 272345 h 869956"/>
                  <a:gd name="connsiteX116" fmla="*/ 844319 w 1340093"/>
                  <a:gd name="connsiteY116" fmla="*/ 264900 h 869956"/>
                  <a:gd name="connsiteX117" fmla="*/ 724723 w 1340093"/>
                  <a:gd name="connsiteY117" fmla="*/ 190788 h 869956"/>
                  <a:gd name="connsiteX118" fmla="*/ 862927 w 1340093"/>
                  <a:gd name="connsiteY118" fmla="*/ 143928 h 869956"/>
                  <a:gd name="connsiteX119" fmla="*/ 752271 w 1340093"/>
                  <a:gd name="connsiteY119" fmla="*/ 152566 h 869956"/>
                  <a:gd name="connsiteX120" fmla="*/ 731053 w 1340093"/>
                  <a:gd name="connsiteY120" fmla="*/ 157740 h 869956"/>
                  <a:gd name="connsiteX121" fmla="*/ 743953 w 1340093"/>
                  <a:gd name="connsiteY121" fmla="*/ 162271 h 869956"/>
                  <a:gd name="connsiteX122" fmla="*/ 872838 w 1340093"/>
                  <a:gd name="connsiteY122" fmla="*/ 245672 h 869956"/>
                  <a:gd name="connsiteX123" fmla="*/ 907260 w 1340093"/>
                  <a:gd name="connsiteY123" fmla="*/ 286710 h 869956"/>
                  <a:gd name="connsiteX124" fmla="*/ 918923 w 1340093"/>
                  <a:gd name="connsiteY124" fmla="*/ 289679 h 869956"/>
                  <a:gd name="connsiteX125" fmla="*/ 1087151 w 1340093"/>
                  <a:gd name="connsiteY125" fmla="*/ 388547 h 869956"/>
                  <a:gd name="connsiteX126" fmla="*/ 1103331 w 1340093"/>
                  <a:gd name="connsiteY126" fmla="*/ 407836 h 869956"/>
                  <a:gd name="connsiteX127" fmla="*/ 1125255 w 1340093"/>
                  <a:gd name="connsiteY127" fmla="*/ 364069 h 869956"/>
                  <a:gd name="connsiteX128" fmla="*/ 1134250 w 1340093"/>
                  <a:gd name="connsiteY128" fmla="*/ 308772 h 869956"/>
                  <a:gd name="connsiteX129" fmla="*/ 1099455 w 1340093"/>
                  <a:gd name="connsiteY129" fmla="*/ 201971 h 869956"/>
                  <a:gd name="connsiteX130" fmla="*/ 1080962 w 1340093"/>
                  <a:gd name="connsiteY130" fmla="*/ 180858 h 869956"/>
                  <a:gd name="connsiteX131" fmla="*/ 1035274 w 1340093"/>
                  <a:gd name="connsiteY131" fmla="*/ 165490 h 869956"/>
                  <a:gd name="connsiteX132" fmla="*/ 862927 w 1340093"/>
                  <a:gd name="connsiteY132" fmla="*/ 143928 h 869956"/>
                  <a:gd name="connsiteX133" fmla="*/ 477164 w 1340093"/>
                  <a:gd name="connsiteY133" fmla="*/ 143928 h 869956"/>
                  <a:gd name="connsiteX134" fmla="*/ 387930 w 1340093"/>
                  <a:gd name="connsiteY134" fmla="*/ 149503 h 869956"/>
                  <a:gd name="connsiteX135" fmla="*/ 317608 w 1340093"/>
                  <a:gd name="connsiteY135" fmla="*/ 163030 h 869956"/>
                  <a:gd name="connsiteX136" fmla="*/ 283499 w 1340093"/>
                  <a:gd name="connsiteY136" fmla="*/ 201971 h 869956"/>
                  <a:gd name="connsiteX137" fmla="*/ 248704 w 1340093"/>
                  <a:gd name="connsiteY137" fmla="*/ 308772 h 869956"/>
                  <a:gd name="connsiteX138" fmla="*/ 257700 w 1340093"/>
                  <a:gd name="connsiteY138" fmla="*/ 364069 h 869956"/>
                  <a:gd name="connsiteX139" fmla="*/ 279624 w 1340093"/>
                  <a:gd name="connsiteY139" fmla="*/ 407838 h 869956"/>
                  <a:gd name="connsiteX140" fmla="*/ 295805 w 1340093"/>
                  <a:gd name="connsiteY140" fmla="*/ 388547 h 869956"/>
                  <a:gd name="connsiteX141" fmla="*/ 370643 w 1340093"/>
                  <a:gd name="connsiteY141" fmla="*/ 332626 h 869956"/>
                  <a:gd name="connsiteX142" fmla="*/ 416917 w 1340093"/>
                  <a:gd name="connsiteY142" fmla="*/ 311346 h 869956"/>
                  <a:gd name="connsiteX143" fmla="*/ 423261 w 1340093"/>
                  <a:gd name="connsiteY143" fmla="*/ 298121 h 869956"/>
                  <a:gd name="connsiteX144" fmla="*/ 596141 w 1340093"/>
                  <a:gd name="connsiteY144" fmla="*/ 162271 h 869956"/>
                  <a:gd name="connsiteX145" fmla="*/ 610138 w 1340093"/>
                  <a:gd name="connsiteY145" fmla="*/ 157916 h 869956"/>
                  <a:gd name="connsiteX146" fmla="*/ 566398 w 1340093"/>
                  <a:gd name="connsiteY146" fmla="*/ 149503 h 869956"/>
                  <a:gd name="connsiteX147" fmla="*/ 477164 w 1340093"/>
                  <a:gd name="connsiteY147" fmla="*/ 143928 h 869956"/>
                  <a:gd name="connsiteX148" fmla="*/ 691477 w 1340093"/>
                  <a:gd name="connsiteY148" fmla="*/ 34391 h 869956"/>
                  <a:gd name="connsiteX149" fmla="*/ 378389 w 1340093"/>
                  <a:gd name="connsiteY149" fmla="*/ 114756 h 869956"/>
                  <a:gd name="connsiteX150" fmla="*/ 375519 w 1340093"/>
                  <a:gd name="connsiteY150" fmla="*/ 116911 h 869956"/>
                  <a:gd name="connsiteX151" fmla="*/ 381000 w 1340093"/>
                  <a:gd name="connsiteY151" fmla="*/ 115810 h 869956"/>
                  <a:gd name="connsiteX152" fmla="*/ 477165 w 1340093"/>
                  <a:gd name="connsiteY152" fmla="*/ 109537 h 869956"/>
                  <a:gd name="connsiteX153" fmla="*/ 662899 w 1340093"/>
                  <a:gd name="connsiteY153" fmla="*/ 133802 h 869956"/>
                  <a:gd name="connsiteX154" fmla="*/ 674527 w 1340093"/>
                  <a:gd name="connsiteY154" fmla="*/ 137886 h 869956"/>
                  <a:gd name="connsiteX155" fmla="*/ 721034 w 1340093"/>
                  <a:gd name="connsiteY155" fmla="*/ 123419 h 869956"/>
                  <a:gd name="connsiteX156" fmla="*/ 862928 w 1340093"/>
                  <a:gd name="connsiteY156" fmla="*/ 109537 h 869956"/>
                  <a:gd name="connsiteX157" fmla="*/ 959094 w 1340093"/>
                  <a:gd name="connsiteY157" fmla="*/ 115810 h 869956"/>
                  <a:gd name="connsiteX158" fmla="*/ 1023083 w 1340093"/>
                  <a:gd name="connsiteY158" fmla="*/ 128664 h 869956"/>
                  <a:gd name="connsiteX159" fmla="*/ 1004565 w 1340093"/>
                  <a:gd name="connsiteY159" fmla="*/ 114756 h 869956"/>
                  <a:gd name="connsiteX160" fmla="*/ 691477 w 1340093"/>
                  <a:gd name="connsiteY160" fmla="*/ 34391 h 869956"/>
                  <a:gd name="connsiteX161" fmla="*/ 691478 w 1340093"/>
                  <a:gd name="connsiteY161" fmla="*/ 0 h 869956"/>
                  <a:gd name="connsiteX162" fmla="*/ 1087151 w 1340093"/>
                  <a:gd name="connsiteY162" fmla="*/ 136135 h 869956"/>
                  <a:gd name="connsiteX163" fmla="*/ 1100452 w 1340093"/>
                  <a:gd name="connsiteY163" fmla="*/ 151992 h 869956"/>
                  <a:gd name="connsiteX164" fmla="*/ 1129716 w 1340093"/>
                  <a:gd name="connsiteY164" fmla="*/ 162271 h 869956"/>
                  <a:gd name="connsiteX165" fmla="*/ 1340093 w 1340093"/>
                  <a:gd name="connsiteY165" fmla="*/ 418309 h 869956"/>
                  <a:gd name="connsiteX166" fmla="*/ 1200335 w 1340093"/>
                  <a:gd name="connsiteY166" fmla="*/ 636644 h 869956"/>
                  <a:gd name="connsiteX167" fmla="*/ 1136167 w 1340093"/>
                  <a:gd name="connsiteY167" fmla="*/ 670903 h 869956"/>
                  <a:gd name="connsiteX168" fmla="*/ 1131145 w 1340093"/>
                  <a:gd name="connsiteY168" fmla="*/ 681372 h 869956"/>
                  <a:gd name="connsiteX169" fmla="*/ 691478 w 1340093"/>
                  <a:gd name="connsiteY169" fmla="*/ 869956 h 869956"/>
                  <a:gd name="connsiteX170" fmla="*/ 295805 w 1340093"/>
                  <a:gd name="connsiteY170" fmla="*/ 733822 h 869956"/>
                  <a:gd name="connsiteX171" fmla="*/ 260763 w 1340093"/>
                  <a:gd name="connsiteY171" fmla="*/ 692045 h 869956"/>
                  <a:gd name="connsiteX172" fmla="*/ 210377 w 1340093"/>
                  <a:gd name="connsiteY172" fmla="*/ 674348 h 869956"/>
                  <a:gd name="connsiteX173" fmla="*/ 0 w 1340093"/>
                  <a:gd name="connsiteY173" fmla="*/ 418309 h 869956"/>
                  <a:gd name="connsiteX174" fmla="*/ 291431 w 1340093"/>
                  <a:gd name="connsiteY174" fmla="*/ 133802 h 869956"/>
                  <a:gd name="connsiteX175" fmla="*/ 301310 w 1340093"/>
                  <a:gd name="connsiteY175" fmla="*/ 131818 h 869956"/>
                  <a:gd name="connsiteX176" fmla="*/ 354072 w 1340093"/>
                  <a:gd name="connsiteY176" fmla="*/ 90437 h 869956"/>
                  <a:gd name="connsiteX177" fmla="*/ 691478 w 1340093"/>
                  <a:gd name="connsiteY177" fmla="*/ 0 h 869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</a:cxnLst>
                <a:rect l="l" t="t" r="r" b="b"/>
                <a:pathLst>
                  <a:path w="1340093" h="869956">
                    <a:moveTo>
                      <a:pt x="1077960" y="692526"/>
                    </a:moveTo>
                    <a:lnTo>
                      <a:pt x="1048662" y="702816"/>
                    </a:lnTo>
                    <a:cubicBezTo>
                      <a:pt x="991575" y="718441"/>
                      <a:pt x="928811" y="727081"/>
                      <a:pt x="862928" y="727081"/>
                    </a:cubicBezTo>
                    <a:cubicBezTo>
                      <a:pt x="821751" y="727081"/>
                      <a:pt x="781793" y="723706"/>
                      <a:pt x="743677" y="717360"/>
                    </a:cubicBezTo>
                    <a:lnTo>
                      <a:pt x="672840" y="699325"/>
                    </a:lnTo>
                    <a:lnTo>
                      <a:pt x="662899" y="702816"/>
                    </a:lnTo>
                    <a:cubicBezTo>
                      <a:pt x="605812" y="718441"/>
                      <a:pt x="543048" y="727081"/>
                      <a:pt x="477165" y="727081"/>
                    </a:cubicBezTo>
                    <a:cubicBezTo>
                      <a:pt x="444224" y="727081"/>
                      <a:pt x="412062" y="724921"/>
                      <a:pt x="381000" y="720808"/>
                    </a:cubicBezTo>
                    <a:lnTo>
                      <a:pt x="318828" y="708320"/>
                    </a:lnTo>
                    <a:lnTo>
                      <a:pt x="324323" y="714593"/>
                    </a:lnTo>
                    <a:cubicBezTo>
                      <a:pt x="403892" y="787579"/>
                      <a:pt x="538642" y="835565"/>
                      <a:pt x="691477" y="835565"/>
                    </a:cubicBezTo>
                    <a:cubicBezTo>
                      <a:pt x="844313" y="835565"/>
                      <a:pt x="979062" y="787579"/>
                      <a:pt x="1058632" y="714593"/>
                    </a:cubicBezTo>
                    <a:close/>
                    <a:moveTo>
                      <a:pt x="529289" y="596891"/>
                    </a:moveTo>
                    <a:lnTo>
                      <a:pt x="549839" y="612326"/>
                    </a:lnTo>
                    <a:cubicBezTo>
                      <a:pt x="569871" y="624739"/>
                      <a:pt x="591813" y="635969"/>
                      <a:pt x="615368" y="645830"/>
                    </a:cubicBezTo>
                    <a:lnTo>
                      <a:pt x="670046" y="664221"/>
                    </a:lnTo>
                    <a:lnTo>
                      <a:pt x="724723" y="645830"/>
                    </a:lnTo>
                    <a:cubicBezTo>
                      <a:pt x="748278" y="635969"/>
                      <a:pt x="770220" y="624739"/>
                      <a:pt x="790252" y="612326"/>
                    </a:cubicBezTo>
                    <a:lnTo>
                      <a:pt x="794484" y="609148"/>
                    </a:lnTo>
                    <a:lnTo>
                      <a:pt x="691478" y="617544"/>
                    </a:lnTo>
                    <a:cubicBezTo>
                      <a:pt x="650301" y="617544"/>
                      <a:pt x="610343" y="614169"/>
                      <a:pt x="572227" y="607823"/>
                    </a:cubicBezTo>
                    <a:close/>
                    <a:moveTo>
                      <a:pt x="1103331" y="462120"/>
                    </a:moveTo>
                    <a:lnTo>
                      <a:pt x="1087151" y="481410"/>
                    </a:lnTo>
                    <a:cubicBezTo>
                      <a:pt x="1044276" y="522477"/>
                      <a:pt x="986534" y="556510"/>
                      <a:pt x="918923" y="580277"/>
                    </a:cubicBezTo>
                    <a:lnTo>
                      <a:pt x="870829" y="592522"/>
                    </a:lnTo>
                    <a:lnTo>
                      <a:pt x="814572" y="636644"/>
                    </a:lnTo>
                    <a:cubicBezTo>
                      <a:pt x="792984" y="650613"/>
                      <a:pt x="769338" y="663250"/>
                      <a:pt x="743953" y="674348"/>
                    </a:cubicBezTo>
                    <a:lnTo>
                      <a:pt x="730989" y="678901"/>
                    </a:lnTo>
                    <a:lnTo>
                      <a:pt x="773693" y="687116"/>
                    </a:lnTo>
                    <a:cubicBezTo>
                      <a:pt x="802516" y="690771"/>
                      <a:pt x="832360" y="692690"/>
                      <a:pt x="862927" y="692690"/>
                    </a:cubicBezTo>
                    <a:cubicBezTo>
                      <a:pt x="954629" y="692690"/>
                      <a:pt x="1039819" y="675415"/>
                      <a:pt x="1110486" y="645830"/>
                    </a:cubicBezTo>
                    <a:lnTo>
                      <a:pt x="1110576" y="645784"/>
                    </a:lnTo>
                    <a:lnTo>
                      <a:pt x="1125255" y="616481"/>
                    </a:lnTo>
                    <a:cubicBezTo>
                      <a:pt x="1131153" y="598620"/>
                      <a:pt x="1134250" y="580126"/>
                      <a:pt x="1134250" y="561184"/>
                    </a:cubicBezTo>
                    <a:cubicBezTo>
                      <a:pt x="1134250" y="542242"/>
                      <a:pt x="1131153" y="523749"/>
                      <a:pt x="1125255" y="505887"/>
                    </a:cubicBezTo>
                    <a:close/>
                    <a:moveTo>
                      <a:pt x="279624" y="462119"/>
                    </a:moveTo>
                    <a:lnTo>
                      <a:pt x="257700" y="505887"/>
                    </a:lnTo>
                    <a:cubicBezTo>
                      <a:pt x="251802" y="523749"/>
                      <a:pt x="248704" y="542242"/>
                      <a:pt x="248704" y="561184"/>
                    </a:cubicBezTo>
                    <a:cubicBezTo>
                      <a:pt x="248704" y="580126"/>
                      <a:pt x="251802" y="598620"/>
                      <a:pt x="257700" y="616481"/>
                    </a:cubicBezTo>
                    <a:lnTo>
                      <a:pt x="281073" y="663142"/>
                    </a:lnTo>
                    <a:lnTo>
                      <a:pt x="304817" y="671128"/>
                    </a:lnTo>
                    <a:cubicBezTo>
                      <a:pt x="357789" y="685012"/>
                      <a:pt x="416030" y="692690"/>
                      <a:pt x="477164" y="692690"/>
                    </a:cubicBezTo>
                    <a:cubicBezTo>
                      <a:pt x="507731" y="692690"/>
                      <a:pt x="537575" y="690771"/>
                      <a:pt x="566398" y="687116"/>
                    </a:cubicBezTo>
                    <a:lnTo>
                      <a:pt x="610971" y="678542"/>
                    </a:lnTo>
                    <a:lnTo>
                      <a:pt x="542093" y="646868"/>
                    </a:lnTo>
                    <a:cubicBezTo>
                      <a:pt x="513847" y="630255"/>
                      <a:pt x="488693" y="611480"/>
                      <a:pt x="467255" y="590947"/>
                    </a:cubicBezTo>
                    <a:lnTo>
                      <a:pt x="454710" y="575990"/>
                    </a:lnTo>
                    <a:lnTo>
                      <a:pt x="370643" y="537331"/>
                    </a:lnTo>
                    <a:cubicBezTo>
                      <a:pt x="342397" y="520718"/>
                      <a:pt x="317243" y="501943"/>
                      <a:pt x="295805" y="481410"/>
                    </a:cubicBezTo>
                    <a:close/>
                    <a:moveTo>
                      <a:pt x="395247" y="357431"/>
                    </a:moveTo>
                    <a:lnTo>
                      <a:pt x="393767" y="358083"/>
                    </a:lnTo>
                    <a:cubicBezTo>
                      <a:pt x="367556" y="372845"/>
                      <a:pt x="344215" y="389529"/>
                      <a:pt x="324323" y="407775"/>
                    </a:cubicBezTo>
                    <a:lnTo>
                      <a:pt x="300496" y="434978"/>
                    </a:lnTo>
                    <a:lnTo>
                      <a:pt x="324323" y="462181"/>
                    </a:lnTo>
                    <a:cubicBezTo>
                      <a:pt x="344215" y="480428"/>
                      <a:pt x="367556" y="497112"/>
                      <a:pt x="393767" y="511874"/>
                    </a:cubicBezTo>
                    <a:lnTo>
                      <a:pt x="414969" y="521211"/>
                    </a:lnTo>
                    <a:lnTo>
                      <a:pt x="395457" y="480538"/>
                    </a:lnTo>
                    <a:cubicBezTo>
                      <a:pt x="389101" y="460437"/>
                      <a:pt x="385763" y="439626"/>
                      <a:pt x="385763" y="418309"/>
                    </a:cubicBezTo>
                    <a:close/>
                    <a:moveTo>
                      <a:pt x="933921" y="333744"/>
                    </a:moveTo>
                    <a:lnTo>
                      <a:pt x="944636" y="356081"/>
                    </a:lnTo>
                    <a:cubicBezTo>
                      <a:pt x="950992" y="376181"/>
                      <a:pt x="954330" y="396993"/>
                      <a:pt x="954330" y="418309"/>
                    </a:cubicBezTo>
                    <a:cubicBezTo>
                      <a:pt x="954330" y="460942"/>
                      <a:pt x="940978" y="501556"/>
                      <a:pt x="916832" y="538497"/>
                    </a:cubicBezTo>
                    <a:lnTo>
                      <a:pt x="909861" y="546808"/>
                    </a:lnTo>
                    <a:lnTo>
                      <a:pt x="989188" y="511874"/>
                    </a:lnTo>
                    <a:cubicBezTo>
                      <a:pt x="1015398" y="497112"/>
                      <a:pt x="1038739" y="480428"/>
                      <a:pt x="1058632" y="462181"/>
                    </a:cubicBezTo>
                    <a:lnTo>
                      <a:pt x="1082458" y="434978"/>
                    </a:lnTo>
                    <a:lnTo>
                      <a:pt x="1058632" y="407775"/>
                    </a:lnTo>
                    <a:cubicBezTo>
                      <a:pt x="1038739" y="389529"/>
                      <a:pt x="1015398" y="372845"/>
                      <a:pt x="989188" y="358083"/>
                    </a:cubicBezTo>
                    <a:close/>
                    <a:moveTo>
                      <a:pt x="691477" y="286803"/>
                    </a:moveTo>
                    <a:cubicBezTo>
                      <a:pt x="615059" y="286803"/>
                      <a:pt x="543163" y="298800"/>
                      <a:pt x="480425" y="319920"/>
                    </a:cubicBezTo>
                    <a:lnTo>
                      <a:pt x="442333" y="336695"/>
                    </a:lnTo>
                    <a:lnTo>
                      <a:pt x="429150" y="363012"/>
                    </a:lnTo>
                    <a:cubicBezTo>
                      <a:pt x="423252" y="380874"/>
                      <a:pt x="420154" y="399367"/>
                      <a:pt x="420154" y="418309"/>
                    </a:cubicBezTo>
                    <a:cubicBezTo>
                      <a:pt x="420154" y="456193"/>
                      <a:pt x="432544" y="492284"/>
                      <a:pt x="454949" y="525111"/>
                    </a:cubicBezTo>
                    <a:lnTo>
                      <a:pt x="474495" y="547425"/>
                    </a:lnTo>
                    <a:lnTo>
                      <a:pt x="480425" y="550037"/>
                    </a:lnTo>
                    <a:cubicBezTo>
                      <a:pt x="543163" y="571157"/>
                      <a:pt x="615059" y="583153"/>
                      <a:pt x="691477" y="583153"/>
                    </a:cubicBezTo>
                    <a:cubicBezTo>
                      <a:pt x="729686" y="583153"/>
                      <a:pt x="766765" y="580154"/>
                      <a:pt x="802133" y="574515"/>
                    </a:cubicBezTo>
                    <a:lnTo>
                      <a:pt x="852659" y="562196"/>
                    </a:lnTo>
                    <a:lnTo>
                      <a:pt x="885142" y="525111"/>
                    </a:lnTo>
                    <a:cubicBezTo>
                      <a:pt x="907547" y="492284"/>
                      <a:pt x="919937" y="456193"/>
                      <a:pt x="919937" y="418309"/>
                    </a:cubicBezTo>
                    <a:cubicBezTo>
                      <a:pt x="919937" y="399367"/>
                      <a:pt x="916840" y="380874"/>
                      <a:pt x="910942" y="363012"/>
                    </a:cubicBezTo>
                    <a:lnTo>
                      <a:pt x="887523" y="316261"/>
                    </a:lnTo>
                    <a:lnTo>
                      <a:pt x="802133" y="295442"/>
                    </a:lnTo>
                    <a:cubicBezTo>
                      <a:pt x="766765" y="289802"/>
                      <a:pt x="729686" y="286803"/>
                      <a:pt x="691477" y="286803"/>
                    </a:cubicBezTo>
                    <a:close/>
                    <a:moveTo>
                      <a:pt x="1139260" y="205500"/>
                    </a:moveTo>
                    <a:lnTo>
                      <a:pt x="1158949" y="246544"/>
                    </a:lnTo>
                    <a:cubicBezTo>
                      <a:pt x="1165305" y="266644"/>
                      <a:pt x="1168643" y="287456"/>
                      <a:pt x="1168643" y="308772"/>
                    </a:cubicBezTo>
                    <a:cubicBezTo>
                      <a:pt x="1168643" y="351405"/>
                      <a:pt x="1155291" y="392019"/>
                      <a:pt x="1131145" y="428960"/>
                    </a:cubicBezTo>
                    <a:lnTo>
                      <a:pt x="1126097" y="434978"/>
                    </a:lnTo>
                    <a:lnTo>
                      <a:pt x="1131145" y="440996"/>
                    </a:lnTo>
                    <a:cubicBezTo>
                      <a:pt x="1155291" y="477937"/>
                      <a:pt x="1168643" y="518552"/>
                      <a:pt x="1168643" y="561184"/>
                    </a:cubicBezTo>
                    <a:lnTo>
                      <a:pt x="1159348" y="620847"/>
                    </a:lnTo>
                    <a:lnTo>
                      <a:pt x="1176015" y="612326"/>
                    </a:lnTo>
                    <a:cubicBezTo>
                      <a:pt x="1256141" y="562673"/>
                      <a:pt x="1305700" y="494077"/>
                      <a:pt x="1305700" y="418309"/>
                    </a:cubicBezTo>
                    <a:cubicBezTo>
                      <a:pt x="1305700" y="342541"/>
                      <a:pt x="1256141" y="273946"/>
                      <a:pt x="1176015" y="224293"/>
                    </a:cubicBezTo>
                    <a:close/>
                    <a:moveTo>
                      <a:pt x="257963" y="181250"/>
                    </a:moveTo>
                    <a:lnTo>
                      <a:pt x="229605" y="190788"/>
                    </a:lnTo>
                    <a:cubicBezTo>
                      <a:pt x="111827" y="240097"/>
                      <a:pt x="34391" y="323599"/>
                      <a:pt x="34391" y="418309"/>
                    </a:cubicBezTo>
                    <a:cubicBezTo>
                      <a:pt x="34391" y="513019"/>
                      <a:pt x="111827" y="596522"/>
                      <a:pt x="229605" y="645830"/>
                    </a:cubicBezTo>
                    <a:lnTo>
                      <a:pt x="235753" y="647898"/>
                    </a:lnTo>
                    <a:lnTo>
                      <a:pt x="224007" y="623413"/>
                    </a:lnTo>
                    <a:cubicBezTo>
                      <a:pt x="217651" y="603312"/>
                      <a:pt x="214313" y="582501"/>
                      <a:pt x="214313" y="561184"/>
                    </a:cubicBezTo>
                    <a:cubicBezTo>
                      <a:pt x="214313" y="518552"/>
                      <a:pt x="227665" y="477937"/>
                      <a:pt x="251811" y="440996"/>
                    </a:cubicBezTo>
                    <a:lnTo>
                      <a:pt x="256859" y="434978"/>
                    </a:lnTo>
                    <a:lnTo>
                      <a:pt x="251811" y="428960"/>
                    </a:lnTo>
                    <a:cubicBezTo>
                      <a:pt x="227665" y="392019"/>
                      <a:pt x="214313" y="351405"/>
                      <a:pt x="214313" y="308772"/>
                    </a:cubicBezTo>
                    <a:cubicBezTo>
                      <a:pt x="214313" y="266140"/>
                      <a:pt x="227665" y="225525"/>
                      <a:pt x="251811" y="188584"/>
                    </a:cubicBezTo>
                    <a:close/>
                    <a:moveTo>
                      <a:pt x="670420" y="172523"/>
                    </a:moveTo>
                    <a:lnTo>
                      <a:pt x="651875" y="177044"/>
                    </a:lnTo>
                    <a:cubicBezTo>
                      <a:pt x="589137" y="198164"/>
                      <a:pt x="535558" y="228407"/>
                      <a:pt x="495773" y="264900"/>
                    </a:cubicBezTo>
                    <a:lnTo>
                      <a:pt x="476949" y="286391"/>
                    </a:lnTo>
                    <a:lnTo>
                      <a:pt x="572227" y="262133"/>
                    </a:lnTo>
                    <a:cubicBezTo>
                      <a:pt x="610343" y="255787"/>
                      <a:pt x="650301" y="252412"/>
                      <a:pt x="691478" y="252412"/>
                    </a:cubicBezTo>
                    <a:cubicBezTo>
                      <a:pt x="732655" y="252412"/>
                      <a:pt x="772613" y="255787"/>
                      <a:pt x="810729" y="262133"/>
                    </a:cubicBezTo>
                    <a:lnTo>
                      <a:pt x="850839" y="272345"/>
                    </a:lnTo>
                    <a:lnTo>
                      <a:pt x="844319" y="264900"/>
                    </a:lnTo>
                    <a:cubicBezTo>
                      <a:pt x="812491" y="235706"/>
                      <a:pt x="771834" y="210512"/>
                      <a:pt x="724723" y="190788"/>
                    </a:cubicBezTo>
                    <a:close/>
                    <a:moveTo>
                      <a:pt x="862927" y="143928"/>
                    </a:moveTo>
                    <a:cubicBezTo>
                      <a:pt x="824718" y="143928"/>
                      <a:pt x="787640" y="146927"/>
                      <a:pt x="752271" y="152566"/>
                    </a:cubicBezTo>
                    <a:lnTo>
                      <a:pt x="731053" y="157740"/>
                    </a:lnTo>
                    <a:lnTo>
                      <a:pt x="743953" y="162271"/>
                    </a:lnTo>
                    <a:cubicBezTo>
                      <a:pt x="794723" y="184466"/>
                      <a:pt x="838538" y="212818"/>
                      <a:pt x="872838" y="245672"/>
                    </a:cubicBezTo>
                    <a:lnTo>
                      <a:pt x="907260" y="286710"/>
                    </a:lnTo>
                    <a:lnTo>
                      <a:pt x="918923" y="289679"/>
                    </a:lnTo>
                    <a:cubicBezTo>
                      <a:pt x="986534" y="313446"/>
                      <a:pt x="1044276" y="347480"/>
                      <a:pt x="1087151" y="388547"/>
                    </a:cubicBezTo>
                    <a:lnTo>
                      <a:pt x="1103331" y="407836"/>
                    </a:lnTo>
                    <a:lnTo>
                      <a:pt x="1125255" y="364069"/>
                    </a:lnTo>
                    <a:cubicBezTo>
                      <a:pt x="1131153" y="346208"/>
                      <a:pt x="1134250" y="327714"/>
                      <a:pt x="1134250" y="308772"/>
                    </a:cubicBezTo>
                    <a:cubicBezTo>
                      <a:pt x="1134250" y="270888"/>
                      <a:pt x="1121860" y="234797"/>
                      <a:pt x="1099455" y="201971"/>
                    </a:cubicBezTo>
                    <a:lnTo>
                      <a:pt x="1080962" y="180858"/>
                    </a:lnTo>
                    <a:lnTo>
                      <a:pt x="1035274" y="165490"/>
                    </a:lnTo>
                    <a:cubicBezTo>
                      <a:pt x="982302" y="151606"/>
                      <a:pt x="924061" y="143928"/>
                      <a:pt x="862927" y="143928"/>
                    </a:cubicBezTo>
                    <a:close/>
                    <a:moveTo>
                      <a:pt x="477164" y="143928"/>
                    </a:moveTo>
                    <a:cubicBezTo>
                      <a:pt x="446597" y="143928"/>
                      <a:pt x="416753" y="145848"/>
                      <a:pt x="387930" y="149503"/>
                    </a:cubicBezTo>
                    <a:lnTo>
                      <a:pt x="317608" y="163030"/>
                    </a:lnTo>
                    <a:lnTo>
                      <a:pt x="283499" y="201971"/>
                    </a:lnTo>
                    <a:cubicBezTo>
                      <a:pt x="261094" y="234797"/>
                      <a:pt x="248704" y="270888"/>
                      <a:pt x="248704" y="308772"/>
                    </a:cubicBezTo>
                    <a:cubicBezTo>
                      <a:pt x="248704" y="327714"/>
                      <a:pt x="251802" y="346208"/>
                      <a:pt x="257700" y="364069"/>
                    </a:cubicBezTo>
                    <a:lnTo>
                      <a:pt x="279624" y="407838"/>
                    </a:lnTo>
                    <a:lnTo>
                      <a:pt x="295805" y="388547"/>
                    </a:lnTo>
                    <a:cubicBezTo>
                      <a:pt x="317243" y="368013"/>
                      <a:pt x="342397" y="349238"/>
                      <a:pt x="370643" y="332626"/>
                    </a:cubicBezTo>
                    <a:lnTo>
                      <a:pt x="416917" y="311346"/>
                    </a:lnTo>
                    <a:lnTo>
                      <a:pt x="423261" y="298121"/>
                    </a:lnTo>
                    <a:cubicBezTo>
                      <a:pt x="459480" y="242710"/>
                      <a:pt x="519985" y="195564"/>
                      <a:pt x="596141" y="162271"/>
                    </a:cubicBezTo>
                    <a:lnTo>
                      <a:pt x="610138" y="157916"/>
                    </a:lnTo>
                    <a:lnTo>
                      <a:pt x="566398" y="149503"/>
                    </a:lnTo>
                    <a:cubicBezTo>
                      <a:pt x="537575" y="145848"/>
                      <a:pt x="507731" y="143928"/>
                      <a:pt x="477164" y="143928"/>
                    </a:cubicBezTo>
                    <a:close/>
                    <a:moveTo>
                      <a:pt x="691477" y="34391"/>
                    </a:moveTo>
                    <a:cubicBezTo>
                      <a:pt x="569209" y="34391"/>
                      <a:pt x="458515" y="65102"/>
                      <a:pt x="378389" y="114756"/>
                    </a:cubicBezTo>
                    <a:lnTo>
                      <a:pt x="375519" y="116911"/>
                    </a:lnTo>
                    <a:lnTo>
                      <a:pt x="381000" y="115810"/>
                    </a:lnTo>
                    <a:cubicBezTo>
                      <a:pt x="412062" y="111697"/>
                      <a:pt x="444224" y="109537"/>
                      <a:pt x="477165" y="109537"/>
                    </a:cubicBezTo>
                    <a:cubicBezTo>
                      <a:pt x="543048" y="109537"/>
                      <a:pt x="605812" y="118177"/>
                      <a:pt x="662899" y="133802"/>
                    </a:cubicBezTo>
                    <a:lnTo>
                      <a:pt x="674527" y="137886"/>
                    </a:lnTo>
                    <a:lnTo>
                      <a:pt x="721034" y="123419"/>
                    </a:lnTo>
                    <a:cubicBezTo>
                      <a:pt x="765858" y="114397"/>
                      <a:pt x="813516" y="109537"/>
                      <a:pt x="862928" y="109537"/>
                    </a:cubicBezTo>
                    <a:cubicBezTo>
                      <a:pt x="895869" y="109537"/>
                      <a:pt x="928031" y="111697"/>
                      <a:pt x="959094" y="115810"/>
                    </a:cubicBezTo>
                    <a:lnTo>
                      <a:pt x="1023083" y="128664"/>
                    </a:lnTo>
                    <a:lnTo>
                      <a:pt x="1004565" y="114756"/>
                    </a:lnTo>
                    <a:cubicBezTo>
                      <a:pt x="924439" y="65102"/>
                      <a:pt x="813746" y="34391"/>
                      <a:pt x="691477" y="34391"/>
                    </a:cubicBezTo>
                    <a:close/>
                    <a:moveTo>
                      <a:pt x="691478" y="0"/>
                    </a:moveTo>
                    <a:cubicBezTo>
                      <a:pt x="856185" y="0"/>
                      <a:pt x="1001401" y="54001"/>
                      <a:pt x="1087151" y="136135"/>
                    </a:cubicBezTo>
                    <a:lnTo>
                      <a:pt x="1100452" y="151992"/>
                    </a:lnTo>
                    <a:lnTo>
                      <a:pt x="1129716" y="162271"/>
                    </a:lnTo>
                    <a:cubicBezTo>
                      <a:pt x="1256642" y="217759"/>
                      <a:pt x="1340093" y="311728"/>
                      <a:pt x="1340093" y="418309"/>
                    </a:cubicBezTo>
                    <a:cubicBezTo>
                      <a:pt x="1340093" y="503574"/>
                      <a:pt x="1286685" y="580767"/>
                      <a:pt x="1200335" y="636644"/>
                    </a:cubicBezTo>
                    <a:lnTo>
                      <a:pt x="1136167" y="670903"/>
                    </a:lnTo>
                    <a:lnTo>
                      <a:pt x="1131145" y="681372"/>
                    </a:lnTo>
                    <a:cubicBezTo>
                      <a:pt x="1058708" y="792195"/>
                      <a:pt x="889126" y="869956"/>
                      <a:pt x="691478" y="869956"/>
                    </a:cubicBezTo>
                    <a:cubicBezTo>
                      <a:pt x="526771" y="869956"/>
                      <a:pt x="381555" y="815955"/>
                      <a:pt x="295805" y="733822"/>
                    </a:cubicBezTo>
                    <a:lnTo>
                      <a:pt x="260763" y="692045"/>
                    </a:lnTo>
                    <a:lnTo>
                      <a:pt x="210377" y="674348"/>
                    </a:lnTo>
                    <a:cubicBezTo>
                      <a:pt x="83451" y="618859"/>
                      <a:pt x="0" y="524891"/>
                      <a:pt x="0" y="418309"/>
                    </a:cubicBezTo>
                    <a:cubicBezTo>
                      <a:pt x="0" y="290412"/>
                      <a:pt x="120169" y="180676"/>
                      <a:pt x="291431" y="133802"/>
                    </a:cubicBezTo>
                    <a:lnTo>
                      <a:pt x="301310" y="131818"/>
                    </a:lnTo>
                    <a:lnTo>
                      <a:pt x="354072" y="90437"/>
                    </a:lnTo>
                    <a:cubicBezTo>
                      <a:pt x="440421" y="34561"/>
                      <a:pt x="559713" y="0"/>
                      <a:pt x="691478" y="0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ysClr val="window" lastClr="FFFFFF">
                    <a:lumMod val="65000"/>
                  </a:sysClr>
                </a:solidFill>
                <a:prstDash val="solid"/>
                <a:miter lim="800000"/>
                <a:extLst>
                  <a:ext uri="{C807C97D-BFC1-408E-A445-0C87EB9F89A2}">
                    <ask:lineSketchStyleProps xmlns:ask="http://schemas.microsoft.com/office/drawing/2018/sketchyshapes" sd="4167190156">
                      <a:custGeom>
                        <a:avLst/>
                        <a:gdLst>
                          <a:gd name="connsiteX0" fmla="*/ 537622 w 870692"/>
                          <a:gd name="connsiteY0" fmla="*/ 0 h 595310"/>
                          <a:gd name="connsiteX1" fmla="*/ 838212 w 870692"/>
                          <a:gd name="connsiteY1" fmla="*/ 50834 h 595310"/>
                          <a:gd name="connsiteX2" fmla="*/ 867495 w 870692"/>
                          <a:gd name="connsiteY2" fmla="*/ 64211 h 595310"/>
                          <a:gd name="connsiteX3" fmla="*/ 825384 w 870692"/>
                          <a:gd name="connsiteY3" fmla="*/ 76865 h 595310"/>
                          <a:gd name="connsiteX4" fmla="*/ 813256 w 870692"/>
                          <a:gd name="connsiteY4" fmla="*/ 71326 h 595310"/>
                          <a:gd name="connsiteX5" fmla="*/ 537621 w 870692"/>
                          <a:gd name="connsiteY5" fmla="*/ 24711 h 595310"/>
                          <a:gd name="connsiteX6" fmla="*/ 44633 w 870692"/>
                          <a:gd name="connsiteY6" fmla="*/ 297655 h 595310"/>
                          <a:gd name="connsiteX7" fmla="*/ 537621 w 870692"/>
                          <a:gd name="connsiteY7" fmla="*/ 570598 h 595310"/>
                          <a:gd name="connsiteX8" fmla="*/ 813256 w 870692"/>
                          <a:gd name="connsiteY8" fmla="*/ 523984 h 595310"/>
                          <a:gd name="connsiteX9" fmla="*/ 828580 w 870692"/>
                          <a:gd name="connsiteY9" fmla="*/ 516983 h 595310"/>
                          <a:gd name="connsiteX10" fmla="*/ 870692 w 870692"/>
                          <a:gd name="connsiteY10" fmla="*/ 529638 h 595310"/>
                          <a:gd name="connsiteX11" fmla="*/ 838212 w 870692"/>
                          <a:gd name="connsiteY11" fmla="*/ 544475 h 595310"/>
                          <a:gd name="connsiteX12" fmla="*/ 537622 w 870692"/>
                          <a:gd name="connsiteY12" fmla="*/ 595310 h 595310"/>
                          <a:gd name="connsiteX13" fmla="*/ 0 w 870692"/>
                          <a:gd name="connsiteY13" fmla="*/ 297655 h 595310"/>
                          <a:gd name="connsiteX14" fmla="*/ 537622 w 870692"/>
                          <a:gd name="connsiteY14" fmla="*/ 0 h 595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870692" h="595310" fill="none" extrusionOk="0">
                            <a:moveTo>
                              <a:pt x="537622" y="0"/>
                            </a:moveTo>
                            <a:cubicBezTo>
                              <a:pt x="668020" y="-5651"/>
                              <a:pt x="734178" y="14157"/>
                              <a:pt x="838212" y="50834"/>
                            </a:cubicBezTo>
                            <a:cubicBezTo>
                              <a:pt x="851870" y="54915"/>
                              <a:pt x="856156" y="63074"/>
                              <a:pt x="867495" y="64211"/>
                            </a:cubicBezTo>
                            <a:cubicBezTo>
                              <a:pt x="849681" y="71282"/>
                              <a:pt x="837960" y="71762"/>
                              <a:pt x="825384" y="76865"/>
                            </a:cubicBezTo>
                            <a:cubicBezTo>
                              <a:pt x="819306" y="75346"/>
                              <a:pt x="819517" y="72600"/>
                              <a:pt x="813256" y="71326"/>
                            </a:cubicBezTo>
                            <a:cubicBezTo>
                              <a:pt x="737071" y="46753"/>
                              <a:pt x="653530" y="31662"/>
                              <a:pt x="537621" y="24711"/>
                            </a:cubicBezTo>
                            <a:cubicBezTo>
                              <a:pt x="227501" y="19019"/>
                              <a:pt x="69729" y="134361"/>
                              <a:pt x="44633" y="297655"/>
                            </a:cubicBezTo>
                            <a:cubicBezTo>
                              <a:pt x="47151" y="418818"/>
                              <a:pt x="268826" y="600308"/>
                              <a:pt x="537621" y="570598"/>
                            </a:cubicBezTo>
                            <a:cubicBezTo>
                              <a:pt x="641117" y="574676"/>
                              <a:pt x="746742" y="566028"/>
                              <a:pt x="813256" y="523984"/>
                            </a:cubicBezTo>
                            <a:cubicBezTo>
                              <a:pt x="818584" y="521000"/>
                              <a:pt x="822982" y="520520"/>
                              <a:pt x="828580" y="516983"/>
                            </a:cubicBezTo>
                            <a:cubicBezTo>
                              <a:pt x="846152" y="522022"/>
                              <a:pt x="853726" y="526298"/>
                              <a:pt x="870692" y="529638"/>
                            </a:cubicBezTo>
                            <a:cubicBezTo>
                              <a:pt x="858364" y="539845"/>
                              <a:pt x="853599" y="535731"/>
                              <a:pt x="838212" y="544475"/>
                            </a:cubicBezTo>
                            <a:cubicBezTo>
                              <a:pt x="740211" y="553656"/>
                              <a:pt x="647407" y="597296"/>
                              <a:pt x="537622" y="595310"/>
                            </a:cubicBezTo>
                            <a:cubicBezTo>
                              <a:pt x="237659" y="607086"/>
                              <a:pt x="31181" y="472492"/>
                              <a:pt x="0" y="297655"/>
                            </a:cubicBezTo>
                            <a:cubicBezTo>
                              <a:pt x="58094" y="184959"/>
                              <a:pt x="187168" y="21830"/>
                              <a:pt x="537622" y="0"/>
                            </a:cubicBezTo>
                            <a:close/>
                          </a:path>
                          <a:path w="870692" h="595310" stroke="0" extrusionOk="0">
                            <a:moveTo>
                              <a:pt x="537622" y="0"/>
                            </a:moveTo>
                            <a:cubicBezTo>
                              <a:pt x="650330" y="24662"/>
                              <a:pt x="762014" y="303"/>
                              <a:pt x="838212" y="50834"/>
                            </a:cubicBezTo>
                            <a:cubicBezTo>
                              <a:pt x="852649" y="54375"/>
                              <a:pt x="859814" y="62693"/>
                              <a:pt x="867495" y="64211"/>
                            </a:cubicBezTo>
                            <a:cubicBezTo>
                              <a:pt x="854790" y="72825"/>
                              <a:pt x="842790" y="66803"/>
                              <a:pt x="825384" y="76865"/>
                            </a:cubicBezTo>
                            <a:cubicBezTo>
                              <a:pt x="822003" y="75616"/>
                              <a:pt x="818599" y="73441"/>
                              <a:pt x="813256" y="71326"/>
                            </a:cubicBezTo>
                            <a:cubicBezTo>
                              <a:pt x="736209" y="23819"/>
                              <a:pt x="663656" y="37482"/>
                              <a:pt x="537621" y="24711"/>
                            </a:cubicBezTo>
                            <a:cubicBezTo>
                              <a:pt x="272366" y="41047"/>
                              <a:pt x="6855" y="150679"/>
                              <a:pt x="44633" y="297655"/>
                            </a:cubicBezTo>
                            <a:cubicBezTo>
                              <a:pt x="11263" y="515832"/>
                              <a:pt x="252223" y="590131"/>
                              <a:pt x="537621" y="570598"/>
                            </a:cubicBezTo>
                            <a:cubicBezTo>
                              <a:pt x="663651" y="567929"/>
                              <a:pt x="730037" y="552506"/>
                              <a:pt x="813256" y="523984"/>
                            </a:cubicBezTo>
                            <a:cubicBezTo>
                              <a:pt x="817743" y="520018"/>
                              <a:pt x="824212" y="519494"/>
                              <a:pt x="828580" y="516983"/>
                            </a:cubicBezTo>
                            <a:cubicBezTo>
                              <a:pt x="846589" y="519336"/>
                              <a:pt x="860955" y="528085"/>
                              <a:pt x="870692" y="529638"/>
                            </a:cubicBezTo>
                            <a:cubicBezTo>
                              <a:pt x="859303" y="535385"/>
                              <a:pt x="848542" y="535310"/>
                              <a:pt x="838212" y="544475"/>
                            </a:cubicBezTo>
                            <a:cubicBezTo>
                              <a:pt x="761620" y="598742"/>
                              <a:pt x="652698" y="618379"/>
                              <a:pt x="537622" y="595310"/>
                            </a:cubicBezTo>
                            <a:cubicBezTo>
                              <a:pt x="255203" y="598951"/>
                              <a:pt x="-15749" y="494090"/>
                              <a:pt x="0" y="297655"/>
                            </a:cubicBezTo>
                            <a:cubicBezTo>
                              <a:pt x="-50978" y="150942"/>
                              <a:pt x="280138" y="-19349"/>
                              <a:pt x="537622" y="0"/>
                            </a:cubicBezTo>
                            <a:close/>
                          </a:path>
                        </a:pathLst>
                      </a:custGeom>
                      <ask:type>
                        <ask:lineSketchNone/>
                      </ask:type>
                    </ask:lineSketchStyleProps>
                  </a:ext>
                </a:extLst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522" name="グループ化 1521">
            <a:extLst>
              <a:ext uri="{FF2B5EF4-FFF2-40B4-BE49-F238E27FC236}">
                <a16:creationId xmlns:a16="http://schemas.microsoft.com/office/drawing/2014/main" id="{0D9034E7-55E7-4672-A766-B347F7AF51DE}"/>
              </a:ext>
            </a:extLst>
          </p:cNvPr>
          <p:cNvGrpSpPr/>
          <p:nvPr/>
        </p:nvGrpSpPr>
        <p:grpSpPr>
          <a:xfrm>
            <a:off x="3768758" y="1505887"/>
            <a:ext cx="2387534" cy="1538310"/>
            <a:chOff x="1186906" y="4056827"/>
            <a:chExt cx="2669102" cy="1719726"/>
          </a:xfrm>
        </p:grpSpPr>
        <p:grpSp>
          <p:nvGrpSpPr>
            <p:cNvPr id="1523" name="グループ化 1522">
              <a:extLst>
                <a:ext uri="{FF2B5EF4-FFF2-40B4-BE49-F238E27FC236}">
                  <a16:creationId xmlns:a16="http://schemas.microsoft.com/office/drawing/2014/main" id="{FA17E17B-15CC-4E7A-B293-388E47DF8A9E}"/>
                </a:ext>
              </a:extLst>
            </p:cNvPr>
            <p:cNvGrpSpPr/>
            <p:nvPr/>
          </p:nvGrpSpPr>
          <p:grpSpPr>
            <a:xfrm>
              <a:off x="1233747" y="4056827"/>
              <a:ext cx="2562286" cy="1719726"/>
              <a:chOff x="1612263" y="3629372"/>
              <a:chExt cx="2562286" cy="1719726"/>
            </a:xfrm>
          </p:grpSpPr>
          <p:grpSp>
            <p:nvGrpSpPr>
              <p:cNvPr id="1559" name="グループ化 1558">
                <a:extLst>
                  <a:ext uri="{FF2B5EF4-FFF2-40B4-BE49-F238E27FC236}">
                    <a16:creationId xmlns:a16="http://schemas.microsoft.com/office/drawing/2014/main" id="{37AE02E2-A377-4D1B-823F-4CDFDF9EA3FA}"/>
                  </a:ext>
                </a:extLst>
              </p:cNvPr>
              <p:cNvGrpSpPr/>
              <p:nvPr/>
            </p:nvGrpSpPr>
            <p:grpSpPr>
              <a:xfrm>
                <a:off x="1612263" y="3812399"/>
                <a:ext cx="2562286" cy="1536699"/>
                <a:chOff x="746064" y="1894185"/>
                <a:chExt cx="2562286" cy="1536699"/>
              </a:xfrm>
            </p:grpSpPr>
            <p:grpSp>
              <p:nvGrpSpPr>
                <p:cNvPr id="1566" name="グループ化 1565">
                  <a:extLst>
                    <a:ext uri="{FF2B5EF4-FFF2-40B4-BE49-F238E27FC236}">
                      <a16:creationId xmlns:a16="http://schemas.microsoft.com/office/drawing/2014/main" id="{C7D14BC5-C4C3-48B9-960A-A0158226EA36}"/>
                    </a:ext>
                  </a:extLst>
                </p:cNvPr>
                <p:cNvGrpSpPr/>
                <p:nvPr/>
              </p:nvGrpSpPr>
              <p:grpSpPr>
                <a:xfrm>
                  <a:off x="757705" y="1911350"/>
                  <a:ext cx="2539004" cy="1519534"/>
                  <a:chOff x="707366" y="1972965"/>
                  <a:chExt cx="2639683" cy="1519534"/>
                </a:xfrm>
                <a:pattFill prst="openDmnd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1569" name="フリーフォーム: 図形 1568">
                    <a:extLst>
                      <a:ext uri="{FF2B5EF4-FFF2-40B4-BE49-F238E27FC236}">
                        <a16:creationId xmlns:a16="http://schemas.microsoft.com/office/drawing/2014/main" id="{051F5C47-3773-4F6F-B5C5-602D713144C2}"/>
                      </a:ext>
                    </a:extLst>
                  </p:cNvPr>
                  <p:cNvSpPr/>
                  <p:nvPr/>
                </p:nvSpPr>
                <p:spPr>
                  <a:xfrm>
                    <a:off x="711954" y="2708274"/>
                    <a:ext cx="2630508" cy="784225"/>
                  </a:xfrm>
                  <a:custGeom>
                    <a:avLst/>
                    <a:gdLst>
                      <a:gd name="connsiteX0" fmla="*/ 0 w 2630508"/>
                      <a:gd name="connsiteY0" fmla="*/ 0 h 711200"/>
                      <a:gd name="connsiteX1" fmla="*/ 2630508 w 2630508"/>
                      <a:gd name="connsiteY1" fmla="*/ 0 h 711200"/>
                      <a:gd name="connsiteX2" fmla="*/ 2608282 w 2630508"/>
                      <a:gd name="connsiteY2" fmla="*/ 123051 h 711200"/>
                      <a:gd name="connsiteX3" fmla="*/ 1315254 w 2630508"/>
                      <a:gd name="connsiteY3" fmla="*/ 711200 h 711200"/>
                      <a:gd name="connsiteX4" fmla="*/ 22227 w 2630508"/>
                      <a:gd name="connsiteY4" fmla="*/ 123051 h 7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0508" h="711200">
                        <a:moveTo>
                          <a:pt x="0" y="0"/>
                        </a:moveTo>
                        <a:lnTo>
                          <a:pt x="2630508" y="0"/>
                        </a:lnTo>
                        <a:lnTo>
                          <a:pt x="2608282" y="123051"/>
                        </a:lnTo>
                        <a:cubicBezTo>
                          <a:pt x="2485211" y="458707"/>
                          <a:pt x="1953067" y="711200"/>
                          <a:pt x="1315254" y="711200"/>
                        </a:cubicBezTo>
                        <a:cubicBezTo>
                          <a:pt x="677441" y="711200"/>
                          <a:pt x="145297" y="458707"/>
                          <a:pt x="22227" y="123051"/>
                        </a:cubicBezTo>
                        <a:close/>
                      </a:path>
                    </a:pathLst>
                  </a:custGeom>
                  <a:grpFill/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70" name="楕円 1569">
                    <a:extLst>
                      <a:ext uri="{FF2B5EF4-FFF2-40B4-BE49-F238E27FC236}">
                        <a16:creationId xmlns:a16="http://schemas.microsoft.com/office/drawing/2014/main" id="{330F2E58-799F-4162-97D3-03374C1DF8B8}"/>
                      </a:ext>
                    </a:extLst>
                  </p:cNvPr>
                  <p:cNvSpPr/>
                  <p:nvPr/>
                </p:nvSpPr>
                <p:spPr>
                  <a:xfrm>
                    <a:off x="707366" y="1972965"/>
                    <a:ext cx="2639683" cy="1252835"/>
                  </a:xfrm>
                  <a:prstGeom prst="ellipse">
                    <a:avLst/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67" name="楕円 1566">
                  <a:extLst>
                    <a:ext uri="{FF2B5EF4-FFF2-40B4-BE49-F238E27FC236}">
                      <a16:creationId xmlns:a16="http://schemas.microsoft.com/office/drawing/2014/main" id="{6D993543-8D37-41E3-A61B-37A4A6638465}"/>
                    </a:ext>
                  </a:extLst>
                </p:cNvPr>
                <p:cNvSpPr/>
                <p:nvPr/>
              </p:nvSpPr>
              <p:spPr>
                <a:xfrm>
                  <a:off x="777814" y="1907381"/>
                  <a:ext cx="2498786" cy="1281708"/>
                </a:xfrm>
                <a:prstGeom prst="ellipse">
                  <a:avLst/>
                </a:prstGeom>
                <a:gradFill>
                  <a:gsLst>
                    <a:gs pos="20000">
                      <a:sysClr val="windowText" lastClr="000000">
                        <a:alpha val="0"/>
                      </a:sysClr>
                    </a:gs>
                    <a:gs pos="100000">
                      <a:sysClr val="windowText" lastClr="000000">
                        <a:alpha val="50000"/>
                      </a:sysClr>
                    </a:gs>
                  </a:gsLst>
                  <a:lin ang="5400000" scaled="1"/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68" name="フリーフォーム: 図形 1567">
                  <a:extLst>
                    <a:ext uri="{FF2B5EF4-FFF2-40B4-BE49-F238E27FC236}">
                      <a16:creationId xmlns:a16="http://schemas.microsoft.com/office/drawing/2014/main" id="{5F758B14-3A4C-48DB-8764-4DA22F950FC2}"/>
                    </a:ext>
                  </a:extLst>
                </p:cNvPr>
                <p:cNvSpPr/>
                <p:nvPr/>
              </p:nvSpPr>
              <p:spPr>
                <a:xfrm>
                  <a:off x="746064" y="1894185"/>
                  <a:ext cx="2562286" cy="1333500"/>
                </a:xfrm>
                <a:custGeom>
                  <a:avLst/>
                  <a:gdLst>
                    <a:gd name="connsiteX0" fmla="*/ 1281143 w 2562286"/>
                    <a:gd name="connsiteY0" fmla="*/ 44450 h 1333500"/>
                    <a:gd name="connsiteX1" fmla="*/ 61079 w 2562286"/>
                    <a:gd name="connsiteY1" fmla="*/ 654050 h 1333500"/>
                    <a:gd name="connsiteX2" fmla="*/ 1281143 w 2562286"/>
                    <a:gd name="connsiteY2" fmla="*/ 1263650 h 1333500"/>
                    <a:gd name="connsiteX3" fmla="*/ 2501207 w 2562286"/>
                    <a:gd name="connsiteY3" fmla="*/ 654050 h 1333500"/>
                    <a:gd name="connsiteX4" fmla="*/ 1281143 w 2562286"/>
                    <a:gd name="connsiteY4" fmla="*/ 44450 h 1333500"/>
                    <a:gd name="connsiteX5" fmla="*/ 1281143 w 2562286"/>
                    <a:gd name="connsiteY5" fmla="*/ 0 h 1333500"/>
                    <a:gd name="connsiteX6" fmla="*/ 2562286 w 2562286"/>
                    <a:gd name="connsiteY6" fmla="*/ 666750 h 1333500"/>
                    <a:gd name="connsiteX7" fmla="*/ 1281143 w 2562286"/>
                    <a:gd name="connsiteY7" fmla="*/ 1333500 h 1333500"/>
                    <a:gd name="connsiteX8" fmla="*/ 0 w 2562286"/>
                    <a:gd name="connsiteY8" fmla="*/ 666750 h 1333500"/>
                    <a:gd name="connsiteX9" fmla="*/ 1281143 w 2562286"/>
                    <a:gd name="connsiteY9" fmla="*/ 0 h 1333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62286" h="1333500">
                      <a:moveTo>
                        <a:pt x="1281143" y="44450"/>
                      </a:moveTo>
                      <a:cubicBezTo>
                        <a:pt x="607320" y="44450"/>
                        <a:pt x="61079" y="317377"/>
                        <a:pt x="61079" y="654050"/>
                      </a:cubicBezTo>
                      <a:cubicBezTo>
                        <a:pt x="61079" y="990723"/>
                        <a:pt x="607320" y="1263650"/>
                        <a:pt x="1281143" y="1263650"/>
                      </a:cubicBezTo>
                      <a:cubicBezTo>
                        <a:pt x="1954966" y="1263650"/>
                        <a:pt x="2501207" y="990723"/>
                        <a:pt x="2501207" y="654050"/>
                      </a:cubicBezTo>
                      <a:cubicBezTo>
                        <a:pt x="2501207" y="317377"/>
                        <a:pt x="1954966" y="44450"/>
                        <a:pt x="1281143" y="44450"/>
                      </a:cubicBezTo>
                      <a:close/>
                      <a:moveTo>
                        <a:pt x="1281143" y="0"/>
                      </a:moveTo>
                      <a:cubicBezTo>
                        <a:pt x="1988699" y="0"/>
                        <a:pt x="2562286" y="298514"/>
                        <a:pt x="2562286" y="666750"/>
                      </a:cubicBezTo>
                      <a:cubicBezTo>
                        <a:pt x="2562286" y="1034986"/>
                        <a:pt x="1988699" y="1333500"/>
                        <a:pt x="1281143" y="1333500"/>
                      </a:cubicBezTo>
                      <a:cubicBezTo>
                        <a:pt x="573587" y="1333500"/>
                        <a:pt x="0" y="1034986"/>
                        <a:pt x="0" y="666750"/>
                      </a:cubicBezTo>
                      <a:cubicBezTo>
                        <a:pt x="0" y="298514"/>
                        <a:pt x="573587" y="0"/>
                        <a:pt x="1281143" y="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560" name="フリーフォーム: 図形 1559">
                <a:extLst>
                  <a:ext uri="{FF2B5EF4-FFF2-40B4-BE49-F238E27FC236}">
                    <a16:creationId xmlns:a16="http://schemas.microsoft.com/office/drawing/2014/main" id="{259729F4-B222-4CC8-800B-11F7C8B6E36A}"/>
                  </a:ext>
                </a:extLst>
              </p:cNvPr>
              <p:cNvSpPr/>
              <p:nvPr/>
            </p:nvSpPr>
            <p:spPr>
              <a:xfrm rot="21387295">
                <a:off x="3138999" y="3629372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1" name="フリーフォーム: 図形 1560">
                <a:extLst>
                  <a:ext uri="{FF2B5EF4-FFF2-40B4-BE49-F238E27FC236}">
                    <a16:creationId xmlns:a16="http://schemas.microsoft.com/office/drawing/2014/main" id="{A27BEDEC-5C33-4444-97D2-BF308E67AC38}"/>
                  </a:ext>
                </a:extLst>
              </p:cNvPr>
              <p:cNvSpPr/>
              <p:nvPr/>
            </p:nvSpPr>
            <p:spPr>
              <a:xfrm rot="1018088">
                <a:off x="3212959" y="3864847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2" name="フリーフォーム: 図形 1561">
                <a:extLst>
                  <a:ext uri="{FF2B5EF4-FFF2-40B4-BE49-F238E27FC236}">
                    <a16:creationId xmlns:a16="http://schemas.microsoft.com/office/drawing/2014/main" id="{A144E7CE-DECD-4687-A525-2F513D8E4C7E}"/>
                  </a:ext>
                </a:extLst>
              </p:cNvPr>
              <p:cNvSpPr/>
              <p:nvPr/>
            </p:nvSpPr>
            <p:spPr>
              <a:xfrm rot="212705" flipH="1">
                <a:off x="1800872" y="3689540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3" name="フリーフォーム: 図形 1562">
                <a:extLst>
                  <a:ext uri="{FF2B5EF4-FFF2-40B4-BE49-F238E27FC236}">
                    <a16:creationId xmlns:a16="http://schemas.microsoft.com/office/drawing/2014/main" id="{E54BC8FD-70FB-4E67-8CC3-593DAE7FC7A5}"/>
                  </a:ext>
                </a:extLst>
              </p:cNvPr>
              <p:cNvSpPr/>
              <p:nvPr/>
            </p:nvSpPr>
            <p:spPr>
              <a:xfrm rot="20581912" flipH="1">
                <a:off x="1647286" y="3887335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4" name="フリーフォーム: 図形 1563">
                <a:extLst>
                  <a:ext uri="{FF2B5EF4-FFF2-40B4-BE49-F238E27FC236}">
                    <a16:creationId xmlns:a16="http://schemas.microsoft.com/office/drawing/2014/main" id="{6A53D34C-F934-48A6-9D53-A7FFE26F459E}"/>
                  </a:ext>
                </a:extLst>
              </p:cNvPr>
              <p:cNvSpPr/>
              <p:nvPr/>
            </p:nvSpPr>
            <p:spPr>
              <a:xfrm rot="1018088">
                <a:off x="3189693" y="4379283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65" name="フリーフォーム: 図形 1564">
                <a:extLst>
                  <a:ext uri="{FF2B5EF4-FFF2-40B4-BE49-F238E27FC236}">
                    <a16:creationId xmlns:a16="http://schemas.microsoft.com/office/drawing/2014/main" id="{108AE426-4C02-428B-883D-B2DA3FB16793}"/>
                  </a:ext>
                </a:extLst>
              </p:cNvPr>
              <p:cNvSpPr/>
              <p:nvPr/>
            </p:nvSpPr>
            <p:spPr>
              <a:xfrm rot="20581912" flipH="1">
                <a:off x="1666336" y="4296909"/>
                <a:ext cx="898655" cy="749500"/>
              </a:xfrm>
              <a:custGeom>
                <a:avLst/>
                <a:gdLst>
                  <a:gd name="connsiteX0" fmla="*/ 1585701 w 1929946"/>
                  <a:gd name="connsiteY0" fmla="*/ 0 h 1609622"/>
                  <a:gd name="connsiteX1" fmla="*/ 1570671 w 1929946"/>
                  <a:gd name="connsiteY1" fmla="*/ 141608 h 1609622"/>
                  <a:gd name="connsiteX2" fmla="*/ 1579893 w 1929946"/>
                  <a:gd name="connsiteY2" fmla="*/ 228499 h 1609622"/>
                  <a:gd name="connsiteX3" fmla="*/ 1625997 w 1929946"/>
                  <a:gd name="connsiteY3" fmla="*/ 198373 h 1609622"/>
                  <a:gd name="connsiteX4" fmla="*/ 1707873 w 1929946"/>
                  <a:gd name="connsiteY4" fmla="*/ 149296 h 1609622"/>
                  <a:gd name="connsiteX5" fmla="*/ 1729595 w 1929946"/>
                  <a:gd name="connsiteY5" fmla="*/ 138341 h 1609622"/>
                  <a:gd name="connsiteX6" fmla="*/ 1716042 w 1929946"/>
                  <a:gd name="connsiteY6" fmla="*/ 158545 h 1609622"/>
                  <a:gd name="connsiteX7" fmla="*/ 1683749 w 1929946"/>
                  <a:gd name="connsiteY7" fmla="*/ 199836 h 1609622"/>
                  <a:gd name="connsiteX8" fmla="*/ 1790086 w 1929946"/>
                  <a:gd name="connsiteY8" fmla="*/ 184847 h 1609622"/>
                  <a:gd name="connsiteX9" fmla="*/ 1929385 w 1929946"/>
                  <a:gd name="connsiteY9" fmla="*/ 149026 h 1609622"/>
                  <a:gd name="connsiteX10" fmla="*/ 1801020 w 1929946"/>
                  <a:gd name="connsiteY10" fmla="*/ 239954 h 1609622"/>
                  <a:gd name="connsiteX11" fmla="*/ 1663597 w 1929946"/>
                  <a:gd name="connsiteY11" fmla="*/ 227241 h 1609622"/>
                  <a:gd name="connsiteX12" fmla="*/ 1662985 w 1929946"/>
                  <a:gd name="connsiteY12" fmla="*/ 226384 h 1609622"/>
                  <a:gd name="connsiteX13" fmla="*/ 1657235 w 1929946"/>
                  <a:gd name="connsiteY13" fmla="*/ 233737 h 1609622"/>
                  <a:gd name="connsiteX14" fmla="*/ 1604061 w 1929946"/>
                  <a:gd name="connsiteY14" fmla="*/ 296541 h 1609622"/>
                  <a:gd name="connsiteX15" fmla="*/ 1724171 w 1929946"/>
                  <a:gd name="connsiteY15" fmla="*/ 313979 h 1609622"/>
                  <a:gd name="connsiteX16" fmla="*/ 1856532 w 1929946"/>
                  <a:gd name="connsiteY16" fmla="*/ 311275 h 1609622"/>
                  <a:gd name="connsiteX17" fmla="*/ 1719460 w 1929946"/>
                  <a:gd name="connsiteY17" fmla="*/ 390018 h 1609622"/>
                  <a:gd name="connsiteX18" fmla="*/ 1601410 w 1929946"/>
                  <a:gd name="connsiteY18" fmla="*/ 329425 h 1609622"/>
                  <a:gd name="connsiteX19" fmla="*/ 1595856 w 1929946"/>
                  <a:gd name="connsiteY19" fmla="*/ 306233 h 1609622"/>
                  <a:gd name="connsiteX20" fmla="*/ 1586972 w 1929946"/>
                  <a:gd name="connsiteY20" fmla="*/ 316726 h 1609622"/>
                  <a:gd name="connsiteX21" fmla="*/ 1487621 w 1929946"/>
                  <a:gd name="connsiteY21" fmla="*/ 425543 h 1609622"/>
                  <a:gd name="connsiteX22" fmla="*/ 1533690 w 1929946"/>
                  <a:gd name="connsiteY22" fmla="*/ 431012 h 1609622"/>
                  <a:gd name="connsiteX23" fmla="*/ 1689279 w 1929946"/>
                  <a:gd name="connsiteY23" fmla="*/ 423067 h 1609622"/>
                  <a:gd name="connsiteX24" fmla="*/ 1526093 w 1929946"/>
                  <a:gd name="connsiteY24" fmla="*/ 553634 h 1609622"/>
                  <a:gd name="connsiteX25" fmla="*/ 1419386 w 1929946"/>
                  <a:gd name="connsiteY25" fmla="*/ 505820 h 1609622"/>
                  <a:gd name="connsiteX26" fmla="*/ 1415958 w 1929946"/>
                  <a:gd name="connsiteY26" fmla="*/ 500559 h 1609622"/>
                  <a:gd name="connsiteX27" fmla="*/ 1345452 w 1929946"/>
                  <a:gd name="connsiteY27" fmla="*/ 572453 h 1609622"/>
                  <a:gd name="connsiteX28" fmla="*/ 1368237 w 1929946"/>
                  <a:gd name="connsiteY28" fmla="*/ 575362 h 1609622"/>
                  <a:gd name="connsiteX29" fmla="*/ 1550092 w 1929946"/>
                  <a:gd name="connsiteY29" fmla="*/ 574770 h 1609622"/>
                  <a:gd name="connsiteX30" fmla="*/ 1363114 w 1929946"/>
                  <a:gd name="connsiteY30" fmla="*/ 658057 h 1609622"/>
                  <a:gd name="connsiteX31" fmla="*/ 1293073 w 1929946"/>
                  <a:gd name="connsiteY31" fmla="*/ 646262 h 1609622"/>
                  <a:gd name="connsiteX32" fmla="*/ 1277335 w 1929946"/>
                  <a:gd name="connsiteY32" fmla="*/ 639606 h 1609622"/>
                  <a:gd name="connsiteX33" fmla="*/ 1194445 w 1929946"/>
                  <a:gd name="connsiteY33" fmla="*/ 719149 h 1609622"/>
                  <a:gd name="connsiteX34" fmla="*/ 1258842 w 1929946"/>
                  <a:gd name="connsiteY34" fmla="*/ 725502 h 1609622"/>
                  <a:gd name="connsiteX35" fmla="*/ 1478143 w 1929946"/>
                  <a:gd name="connsiteY35" fmla="*/ 723005 h 1609622"/>
                  <a:gd name="connsiteX36" fmla="*/ 1251894 w 1929946"/>
                  <a:gd name="connsiteY36" fmla="*/ 837651 h 1609622"/>
                  <a:gd name="connsiteX37" fmla="*/ 1167542 w 1929946"/>
                  <a:gd name="connsiteY37" fmla="*/ 822314 h 1609622"/>
                  <a:gd name="connsiteX38" fmla="*/ 1111982 w 1929946"/>
                  <a:gd name="connsiteY38" fmla="*/ 796240 h 1609622"/>
                  <a:gd name="connsiteX39" fmla="*/ 1015117 w 1929946"/>
                  <a:gd name="connsiteY39" fmla="*/ 884152 h 1609622"/>
                  <a:gd name="connsiteX40" fmla="*/ 1065474 w 1929946"/>
                  <a:gd name="connsiteY40" fmla="*/ 889120 h 1609622"/>
                  <a:gd name="connsiteX41" fmla="*/ 1284775 w 1929946"/>
                  <a:gd name="connsiteY41" fmla="*/ 886623 h 1609622"/>
                  <a:gd name="connsiteX42" fmla="*/ 1058526 w 1929946"/>
                  <a:gd name="connsiteY42" fmla="*/ 1001268 h 1609622"/>
                  <a:gd name="connsiteX43" fmla="*/ 974175 w 1929946"/>
                  <a:gd name="connsiteY43" fmla="*/ 985932 h 1609622"/>
                  <a:gd name="connsiteX44" fmla="*/ 925391 w 1929946"/>
                  <a:gd name="connsiteY44" fmla="*/ 963037 h 1609622"/>
                  <a:gd name="connsiteX45" fmla="*/ 800867 w 1929946"/>
                  <a:gd name="connsiteY45" fmla="*/ 1069120 h 1609622"/>
                  <a:gd name="connsiteX46" fmla="*/ 957891 w 1929946"/>
                  <a:gd name="connsiteY46" fmla="*/ 1085250 h 1609622"/>
                  <a:gd name="connsiteX47" fmla="*/ 1272054 w 1929946"/>
                  <a:gd name="connsiteY47" fmla="*/ 1091969 h 1609622"/>
                  <a:gd name="connsiteX48" fmla="*/ 952385 w 1929946"/>
                  <a:gd name="connsiteY48" fmla="*/ 1174120 h 1609622"/>
                  <a:gd name="connsiteX49" fmla="*/ 732638 w 1929946"/>
                  <a:gd name="connsiteY49" fmla="*/ 1130644 h 1609622"/>
                  <a:gd name="connsiteX50" fmla="*/ 730059 w 1929946"/>
                  <a:gd name="connsiteY50" fmla="*/ 1129442 h 1609622"/>
                  <a:gd name="connsiteX51" fmla="*/ 726718 w 1929946"/>
                  <a:gd name="connsiteY51" fmla="*/ 1132289 h 1609622"/>
                  <a:gd name="connsiteX52" fmla="*/ 598668 w 1929946"/>
                  <a:gd name="connsiteY52" fmla="*/ 1234265 h 1609622"/>
                  <a:gd name="connsiteX53" fmla="*/ 668722 w 1929946"/>
                  <a:gd name="connsiteY53" fmla="*/ 1245472 h 1609622"/>
                  <a:gd name="connsiteX54" fmla="*/ 1144027 w 1929946"/>
                  <a:gd name="connsiteY54" fmla="*/ 1259634 h 1609622"/>
                  <a:gd name="connsiteX55" fmla="*/ 818341 w 1929946"/>
                  <a:gd name="connsiteY55" fmla="*/ 1402489 h 1609622"/>
                  <a:gd name="connsiteX56" fmla="*/ 533665 w 1929946"/>
                  <a:gd name="connsiteY56" fmla="*/ 1285280 h 1609622"/>
                  <a:gd name="connsiteX57" fmla="*/ 533580 w 1929946"/>
                  <a:gd name="connsiteY57" fmla="*/ 1285117 h 1609622"/>
                  <a:gd name="connsiteX58" fmla="*/ 391503 w 1929946"/>
                  <a:gd name="connsiteY58" fmla="*/ 1391074 h 1609622"/>
                  <a:gd name="connsiteX59" fmla="*/ 359211 w 1929946"/>
                  <a:gd name="connsiteY59" fmla="*/ 1413277 h 1609622"/>
                  <a:gd name="connsiteX60" fmla="*/ 501503 w 1929946"/>
                  <a:gd name="connsiteY60" fmla="*/ 1435094 h 1609622"/>
                  <a:gd name="connsiteX61" fmla="*/ 1060513 w 1929946"/>
                  <a:gd name="connsiteY61" fmla="*/ 1452959 h 1609622"/>
                  <a:gd name="connsiteX62" fmla="*/ 678217 w 1929946"/>
                  <a:gd name="connsiteY62" fmla="*/ 1608124 h 1609622"/>
                  <a:gd name="connsiteX63" fmla="*/ 323315 w 1929946"/>
                  <a:gd name="connsiteY63" fmla="*/ 1443332 h 1609622"/>
                  <a:gd name="connsiteX64" fmla="*/ 322601 w 1929946"/>
                  <a:gd name="connsiteY64" fmla="*/ 1438450 h 1609622"/>
                  <a:gd name="connsiteX65" fmla="*/ 245801 w 1929946"/>
                  <a:gd name="connsiteY65" fmla="*/ 1491258 h 1609622"/>
                  <a:gd name="connsiteX66" fmla="*/ 119488 w 1929946"/>
                  <a:gd name="connsiteY66" fmla="*/ 1568819 h 1609622"/>
                  <a:gd name="connsiteX67" fmla="*/ 97766 w 1929946"/>
                  <a:gd name="connsiteY67" fmla="*/ 1579774 h 1609622"/>
                  <a:gd name="connsiteX68" fmla="*/ 111318 w 1929946"/>
                  <a:gd name="connsiteY68" fmla="*/ 1559570 h 1609622"/>
                  <a:gd name="connsiteX69" fmla="*/ 170126 w 1929946"/>
                  <a:gd name="connsiteY69" fmla="*/ 1484378 h 1609622"/>
                  <a:gd name="connsiteX70" fmla="*/ 209502 w 1929946"/>
                  <a:gd name="connsiteY70" fmla="*/ 1437869 h 1609622"/>
                  <a:gd name="connsiteX71" fmla="*/ 204080 w 1929946"/>
                  <a:gd name="connsiteY71" fmla="*/ 1437012 h 1609622"/>
                  <a:gd name="connsiteX72" fmla="*/ 0 w 1929946"/>
                  <a:gd name="connsiteY72" fmla="*/ 1044295 h 1609622"/>
                  <a:gd name="connsiteX73" fmla="*/ 255590 w 1929946"/>
                  <a:gd name="connsiteY73" fmla="*/ 643434 h 1609622"/>
                  <a:gd name="connsiteX74" fmla="*/ 179156 w 1929946"/>
                  <a:gd name="connsiteY74" fmla="*/ 1044295 h 1609622"/>
                  <a:gd name="connsiteX75" fmla="*/ 222610 w 1929946"/>
                  <a:gd name="connsiteY75" fmla="*/ 1352323 h 1609622"/>
                  <a:gd name="connsiteX76" fmla="*/ 240144 w 1929946"/>
                  <a:gd name="connsiteY76" fmla="*/ 1401678 h 1609622"/>
                  <a:gd name="connsiteX77" fmla="*/ 240389 w 1929946"/>
                  <a:gd name="connsiteY77" fmla="*/ 1401389 h 1609622"/>
                  <a:gd name="connsiteX78" fmla="*/ 382628 w 1929946"/>
                  <a:gd name="connsiteY78" fmla="*/ 1246371 h 1609622"/>
                  <a:gd name="connsiteX79" fmla="*/ 392484 w 1929946"/>
                  <a:gd name="connsiteY79" fmla="*/ 1236440 h 1609622"/>
                  <a:gd name="connsiteX80" fmla="*/ 348403 w 1929946"/>
                  <a:gd name="connsiteY80" fmla="*/ 1208169 h 1609622"/>
                  <a:gd name="connsiteX81" fmla="*/ 232806 w 1929946"/>
                  <a:gd name="connsiteY81" fmla="*/ 951275 h 1609622"/>
                  <a:gd name="connsiteX82" fmla="*/ 494996 w 1929946"/>
                  <a:gd name="connsiteY82" fmla="*/ 641472 h 1609622"/>
                  <a:gd name="connsiteX83" fmla="*/ 436190 w 1929946"/>
                  <a:gd name="connsiteY83" fmla="*/ 1111371 h 1609622"/>
                  <a:gd name="connsiteX84" fmla="*/ 455755 w 1929946"/>
                  <a:gd name="connsiteY84" fmla="*/ 1172696 h 1609622"/>
                  <a:gd name="connsiteX85" fmla="*/ 551164 w 1929946"/>
                  <a:gd name="connsiteY85" fmla="*/ 1076571 h 1609622"/>
                  <a:gd name="connsiteX86" fmla="*/ 609658 w 1929946"/>
                  <a:gd name="connsiteY86" fmla="*/ 1020835 h 1609622"/>
                  <a:gd name="connsiteX87" fmla="*/ 607647 w 1929946"/>
                  <a:gd name="connsiteY87" fmla="*/ 1019663 h 1609622"/>
                  <a:gd name="connsiteX88" fmla="*/ 517613 w 1929946"/>
                  <a:gd name="connsiteY88" fmla="*/ 764835 h 1609622"/>
                  <a:gd name="connsiteX89" fmla="*/ 665027 w 1929946"/>
                  <a:gd name="connsiteY89" fmla="*/ 488273 h 1609622"/>
                  <a:gd name="connsiteX90" fmla="*/ 651207 w 1929946"/>
                  <a:gd name="connsiteY90" fmla="*/ 903925 h 1609622"/>
                  <a:gd name="connsiteX91" fmla="*/ 658301 w 1929946"/>
                  <a:gd name="connsiteY91" fmla="*/ 974485 h 1609622"/>
                  <a:gd name="connsiteX92" fmla="*/ 676168 w 1929946"/>
                  <a:gd name="connsiteY92" fmla="*/ 957460 h 1609622"/>
                  <a:gd name="connsiteX93" fmla="*/ 809645 w 1929946"/>
                  <a:gd name="connsiteY93" fmla="*/ 836322 h 1609622"/>
                  <a:gd name="connsiteX94" fmla="*/ 798901 w 1929946"/>
                  <a:gd name="connsiteY94" fmla="*/ 830642 h 1609622"/>
                  <a:gd name="connsiteX95" fmla="*/ 720470 w 1929946"/>
                  <a:gd name="connsiteY95" fmla="*/ 629103 h 1609622"/>
                  <a:gd name="connsiteX96" fmla="*/ 848886 w 1929946"/>
                  <a:gd name="connsiteY96" fmla="*/ 410376 h 1609622"/>
                  <a:gd name="connsiteX97" fmla="*/ 836847 w 1929946"/>
                  <a:gd name="connsiteY97" fmla="*/ 739107 h 1609622"/>
                  <a:gd name="connsiteX98" fmla="*/ 844145 w 1929946"/>
                  <a:gd name="connsiteY98" fmla="*/ 805012 h 1609622"/>
                  <a:gd name="connsiteX99" fmla="*/ 856242 w 1929946"/>
                  <a:gd name="connsiteY99" fmla="*/ 794032 h 1609622"/>
                  <a:gd name="connsiteX100" fmla="*/ 997595 w 1929946"/>
                  <a:gd name="connsiteY100" fmla="*/ 673340 h 1609622"/>
                  <a:gd name="connsiteX101" fmla="*/ 987516 w 1929946"/>
                  <a:gd name="connsiteY101" fmla="*/ 667985 h 1609622"/>
                  <a:gd name="connsiteX102" fmla="*/ 913837 w 1929946"/>
                  <a:gd name="connsiteY102" fmla="*/ 477723 h 1609622"/>
                  <a:gd name="connsiteX103" fmla="*/ 1034474 w 1929946"/>
                  <a:gd name="connsiteY103" fmla="*/ 271234 h 1609622"/>
                  <a:gd name="connsiteX104" fmla="*/ 1023164 w 1929946"/>
                  <a:gd name="connsiteY104" fmla="*/ 581571 h 1609622"/>
                  <a:gd name="connsiteX105" fmla="*/ 1030208 w 1929946"/>
                  <a:gd name="connsiteY105" fmla="*/ 645494 h 1609622"/>
                  <a:gd name="connsiteX106" fmla="*/ 1085729 w 1929946"/>
                  <a:gd name="connsiteY106" fmla="*/ 598088 h 1609622"/>
                  <a:gd name="connsiteX107" fmla="*/ 1203862 w 1929946"/>
                  <a:gd name="connsiteY107" fmla="*/ 504240 h 1609622"/>
                  <a:gd name="connsiteX108" fmla="*/ 1175949 w 1929946"/>
                  <a:gd name="connsiteY108" fmla="*/ 482153 h 1609622"/>
                  <a:gd name="connsiteX109" fmla="*/ 1137114 w 1929946"/>
                  <a:gd name="connsiteY109" fmla="*/ 372123 h 1609622"/>
                  <a:gd name="connsiteX110" fmla="*/ 1269704 w 1929946"/>
                  <a:gd name="connsiteY110" fmla="*/ 216517 h 1609622"/>
                  <a:gd name="connsiteX111" fmla="*/ 1257274 w 1929946"/>
                  <a:gd name="connsiteY111" fmla="*/ 450382 h 1609622"/>
                  <a:gd name="connsiteX112" fmla="*/ 1258902 w 1929946"/>
                  <a:gd name="connsiteY112" fmla="*/ 460515 h 1609622"/>
                  <a:gd name="connsiteX113" fmla="*/ 1302217 w 1929946"/>
                  <a:gd name="connsiteY113" fmla="*/ 426105 h 1609622"/>
                  <a:gd name="connsiteX114" fmla="*/ 1359146 w 1929946"/>
                  <a:gd name="connsiteY114" fmla="*/ 383905 h 1609622"/>
                  <a:gd name="connsiteX115" fmla="*/ 1351170 w 1929946"/>
                  <a:gd name="connsiteY115" fmla="*/ 380885 h 1609622"/>
                  <a:gd name="connsiteX116" fmla="*/ 1304367 w 1929946"/>
                  <a:gd name="connsiteY116" fmla="*/ 248451 h 1609622"/>
                  <a:gd name="connsiteX117" fmla="*/ 1380999 w 1929946"/>
                  <a:gd name="connsiteY117" fmla="*/ 104723 h 1609622"/>
                  <a:gd name="connsiteX118" fmla="*/ 1371420 w 1929946"/>
                  <a:gd name="connsiteY118" fmla="*/ 248451 h 1609622"/>
                  <a:gd name="connsiteX119" fmla="*/ 1379445 w 1929946"/>
                  <a:gd name="connsiteY119" fmla="*/ 368858 h 1609622"/>
                  <a:gd name="connsiteX120" fmla="*/ 1435858 w 1929946"/>
                  <a:gd name="connsiteY120" fmla="*/ 327041 h 1609622"/>
                  <a:gd name="connsiteX121" fmla="*/ 1527524 w 1929946"/>
                  <a:gd name="connsiteY121" fmla="*/ 263053 h 1609622"/>
                  <a:gd name="connsiteX122" fmla="*/ 1500683 w 1929946"/>
                  <a:gd name="connsiteY122" fmla="*/ 241739 h 1609622"/>
                  <a:gd name="connsiteX123" fmla="*/ 1465467 w 1929946"/>
                  <a:gd name="connsiteY123" fmla="*/ 141607 h 1609622"/>
                  <a:gd name="connsiteX124" fmla="*/ 1585701 w 1929946"/>
                  <a:gd name="connsiteY124" fmla="*/ 0 h 160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929946" h="1609622">
                    <a:moveTo>
                      <a:pt x="1585701" y="0"/>
                    </a:moveTo>
                    <a:cubicBezTo>
                      <a:pt x="1575681" y="46466"/>
                      <a:pt x="1570671" y="94037"/>
                      <a:pt x="1570671" y="141608"/>
                    </a:cubicBezTo>
                    <a:lnTo>
                      <a:pt x="1579893" y="228499"/>
                    </a:lnTo>
                    <a:lnTo>
                      <a:pt x="1625997" y="198373"/>
                    </a:lnTo>
                    <a:cubicBezTo>
                      <a:pt x="1654872" y="180241"/>
                      <a:pt x="1682224" y="163843"/>
                      <a:pt x="1707873" y="149296"/>
                    </a:cubicBezTo>
                    <a:lnTo>
                      <a:pt x="1729595" y="138341"/>
                    </a:lnTo>
                    <a:lnTo>
                      <a:pt x="1716042" y="158545"/>
                    </a:lnTo>
                    <a:lnTo>
                      <a:pt x="1683749" y="199836"/>
                    </a:lnTo>
                    <a:lnTo>
                      <a:pt x="1790086" y="184847"/>
                    </a:lnTo>
                    <a:cubicBezTo>
                      <a:pt x="1837407" y="175458"/>
                      <a:pt x="1884207" y="163445"/>
                      <a:pt x="1929385" y="149026"/>
                    </a:cubicBezTo>
                    <a:cubicBezTo>
                      <a:pt x="1936287" y="183809"/>
                      <a:pt x="1878816" y="224519"/>
                      <a:pt x="1801020" y="239954"/>
                    </a:cubicBezTo>
                    <a:cubicBezTo>
                      <a:pt x="1742674" y="251531"/>
                      <a:pt x="1689466" y="245603"/>
                      <a:pt x="1663597" y="227241"/>
                    </a:cubicBezTo>
                    <a:lnTo>
                      <a:pt x="1662985" y="226384"/>
                    </a:lnTo>
                    <a:lnTo>
                      <a:pt x="1657235" y="233737"/>
                    </a:lnTo>
                    <a:lnTo>
                      <a:pt x="1604061" y="296541"/>
                    </a:lnTo>
                    <a:lnTo>
                      <a:pt x="1724171" y="313979"/>
                    </a:lnTo>
                    <a:cubicBezTo>
                      <a:pt x="1768410" y="316720"/>
                      <a:pt x="1812873" y="315840"/>
                      <a:pt x="1856532" y="311275"/>
                    </a:cubicBezTo>
                    <a:cubicBezTo>
                      <a:pt x="1853558" y="359269"/>
                      <a:pt x="1792189" y="394524"/>
                      <a:pt x="1719460" y="390018"/>
                    </a:cubicBezTo>
                    <a:cubicBezTo>
                      <a:pt x="1664914" y="386639"/>
                      <a:pt x="1619468" y="361854"/>
                      <a:pt x="1601410" y="329425"/>
                    </a:cubicBezTo>
                    <a:lnTo>
                      <a:pt x="1595856" y="306233"/>
                    </a:lnTo>
                    <a:lnTo>
                      <a:pt x="1586972" y="316726"/>
                    </a:lnTo>
                    <a:lnTo>
                      <a:pt x="1487621" y="425543"/>
                    </a:lnTo>
                    <a:lnTo>
                      <a:pt x="1533690" y="431012"/>
                    </a:lnTo>
                    <a:cubicBezTo>
                      <a:pt x="1585594" y="434228"/>
                      <a:pt x="1637859" y="431604"/>
                      <a:pt x="1689279" y="423067"/>
                    </a:cubicBezTo>
                    <a:cubicBezTo>
                      <a:pt x="1684484" y="500464"/>
                      <a:pt x="1611424" y="558921"/>
                      <a:pt x="1526093" y="553634"/>
                    </a:cubicBezTo>
                    <a:cubicBezTo>
                      <a:pt x="1483428" y="550991"/>
                      <a:pt x="1445774" y="532912"/>
                      <a:pt x="1419386" y="505820"/>
                    </a:cubicBezTo>
                    <a:lnTo>
                      <a:pt x="1415958" y="500559"/>
                    </a:lnTo>
                    <a:lnTo>
                      <a:pt x="1345452" y="572453"/>
                    </a:lnTo>
                    <a:lnTo>
                      <a:pt x="1368237" y="575362"/>
                    </a:lnTo>
                    <a:cubicBezTo>
                      <a:pt x="1429083" y="579132"/>
                      <a:pt x="1490173" y="578964"/>
                      <a:pt x="1550092" y="574770"/>
                    </a:cubicBezTo>
                    <a:cubicBezTo>
                      <a:pt x="1546858" y="626965"/>
                      <a:pt x="1463145" y="664254"/>
                      <a:pt x="1363114" y="658057"/>
                    </a:cubicBezTo>
                    <a:cubicBezTo>
                      <a:pt x="1338106" y="656508"/>
                      <a:pt x="1314446" y="652387"/>
                      <a:pt x="1293073" y="646262"/>
                    </a:cubicBezTo>
                    <a:lnTo>
                      <a:pt x="1277335" y="639606"/>
                    </a:lnTo>
                    <a:lnTo>
                      <a:pt x="1194445" y="719149"/>
                    </a:lnTo>
                    <a:lnTo>
                      <a:pt x="1258842" y="725502"/>
                    </a:lnTo>
                    <a:cubicBezTo>
                      <a:pt x="1332179" y="730046"/>
                      <a:pt x="1405848" y="729249"/>
                      <a:pt x="1478143" y="723005"/>
                    </a:cubicBezTo>
                    <a:cubicBezTo>
                      <a:pt x="1473757" y="793792"/>
                      <a:pt x="1372462" y="845121"/>
                      <a:pt x="1251894" y="837651"/>
                    </a:cubicBezTo>
                    <a:cubicBezTo>
                      <a:pt x="1221751" y="835784"/>
                      <a:pt x="1193258" y="830418"/>
                      <a:pt x="1167542" y="822314"/>
                    </a:cubicBezTo>
                    <a:lnTo>
                      <a:pt x="1111982" y="796240"/>
                    </a:lnTo>
                    <a:lnTo>
                      <a:pt x="1015117" y="884152"/>
                    </a:lnTo>
                    <a:lnTo>
                      <a:pt x="1065474" y="889120"/>
                    </a:lnTo>
                    <a:cubicBezTo>
                      <a:pt x="1138812" y="893663"/>
                      <a:pt x="1212481" y="892866"/>
                      <a:pt x="1284775" y="886623"/>
                    </a:cubicBezTo>
                    <a:cubicBezTo>
                      <a:pt x="1280390" y="957409"/>
                      <a:pt x="1179095" y="1008738"/>
                      <a:pt x="1058526" y="1001268"/>
                    </a:cubicBezTo>
                    <a:cubicBezTo>
                      <a:pt x="1028384" y="999401"/>
                      <a:pt x="999891" y="994035"/>
                      <a:pt x="974175" y="985932"/>
                    </a:cubicBezTo>
                    <a:lnTo>
                      <a:pt x="925391" y="963037"/>
                    </a:lnTo>
                    <a:lnTo>
                      <a:pt x="800867" y="1069120"/>
                    </a:lnTo>
                    <a:lnTo>
                      <a:pt x="957891" y="1085250"/>
                    </a:lnTo>
                    <a:cubicBezTo>
                      <a:pt x="1063166" y="1091773"/>
                      <a:pt x="1168703" y="1094063"/>
                      <a:pt x="1272054" y="1091969"/>
                    </a:cubicBezTo>
                    <a:cubicBezTo>
                      <a:pt x="1268579" y="1148062"/>
                      <a:pt x="1125458" y="1184842"/>
                      <a:pt x="952385" y="1174120"/>
                    </a:cubicBezTo>
                    <a:cubicBezTo>
                      <a:pt x="865849" y="1168759"/>
                      <a:pt x="788209" y="1152537"/>
                      <a:pt x="732638" y="1130644"/>
                    </a:cubicBezTo>
                    <a:lnTo>
                      <a:pt x="730059" y="1129442"/>
                    </a:lnTo>
                    <a:lnTo>
                      <a:pt x="726718" y="1132289"/>
                    </a:lnTo>
                    <a:lnTo>
                      <a:pt x="598668" y="1234265"/>
                    </a:lnTo>
                    <a:lnTo>
                      <a:pt x="668722" y="1245472"/>
                    </a:lnTo>
                    <a:cubicBezTo>
                      <a:pt x="826214" y="1265418"/>
                      <a:pt x="987423" y="1270311"/>
                      <a:pt x="1144027" y="1259634"/>
                    </a:cubicBezTo>
                    <a:cubicBezTo>
                      <a:pt x="1138470" y="1349330"/>
                      <a:pt x="992656" y="1413288"/>
                      <a:pt x="818341" y="1402489"/>
                    </a:cubicBezTo>
                    <a:cubicBezTo>
                      <a:pt x="687605" y="1394389"/>
                      <a:pt x="577968" y="1346539"/>
                      <a:pt x="533665" y="1285280"/>
                    </a:cubicBezTo>
                    <a:lnTo>
                      <a:pt x="533580" y="1285117"/>
                    </a:lnTo>
                    <a:lnTo>
                      <a:pt x="391503" y="1391074"/>
                    </a:lnTo>
                    <a:lnTo>
                      <a:pt x="359211" y="1413277"/>
                    </a:lnTo>
                    <a:lnTo>
                      <a:pt x="501503" y="1435094"/>
                    </a:lnTo>
                    <a:cubicBezTo>
                      <a:pt x="686805" y="1457752"/>
                      <a:pt x="876405" y="1463909"/>
                      <a:pt x="1060513" y="1452959"/>
                    </a:cubicBezTo>
                    <a:cubicBezTo>
                      <a:pt x="1054417" y="1551357"/>
                      <a:pt x="883257" y="1620827"/>
                      <a:pt x="678217" y="1608124"/>
                    </a:cubicBezTo>
                    <a:cubicBezTo>
                      <a:pt x="498807" y="1597009"/>
                      <a:pt x="352903" y="1526664"/>
                      <a:pt x="323315" y="1443332"/>
                    </a:cubicBezTo>
                    <a:lnTo>
                      <a:pt x="322601" y="1438450"/>
                    </a:lnTo>
                    <a:lnTo>
                      <a:pt x="245801" y="1491258"/>
                    </a:lnTo>
                    <a:cubicBezTo>
                      <a:pt x="200265" y="1521013"/>
                      <a:pt x="157961" y="1546998"/>
                      <a:pt x="119488" y="1568819"/>
                    </a:cubicBezTo>
                    <a:lnTo>
                      <a:pt x="97766" y="1579774"/>
                    </a:lnTo>
                    <a:lnTo>
                      <a:pt x="111318" y="1559570"/>
                    </a:lnTo>
                    <a:cubicBezTo>
                      <a:pt x="128920" y="1535913"/>
                      <a:pt x="148569" y="1510795"/>
                      <a:pt x="170126" y="1484378"/>
                    </a:cubicBezTo>
                    <a:lnTo>
                      <a:pt x="209502" y="1437869"/>
                    </a:lnTo>
                    <a:lnTo>
                      <a:pt x="204080" y="1437012"/>
                    </a:lnTo>
                    <a:cubicBezTo>
                      <a:pt x="87612" y="1399633"/>
                      <a:pt x="0" y="1238011"/>
                      <a:pt x="0" y="1044295"/>
                    </a:cubicBezTo>
                    <a:cubicBezTo>
                      <a:pt x="0" y="822906"/>
                      <a:pt x="114432" y="643434"/>
                      <a:pt x="255590" y="643434"/>
                    </a:cubicBezTo>
                    <a:cubicBezTo>
                      <a:pt x="205725" y="762500"/>
                      <a:pt x="179156" y="901842"/>
                      <a:pt x="179156" y="1044295"/>
                    </a:cubicBezTo>
                    <a:cubicBezTo>
                      <a:pt x="179156" y="1151135"/>
                      <a:pt x="194101" y="1256225"/>
                      <a:pt x="222610" y="1352323"/>
                    </a:cubicBezTo>
                    <a:lnTo>
                      <a:pt x="240144" y="1401678"/>
                    </a:lnTo>
                    <a:lnTo>
                      <a:pt x="240389" y="1401389"/>
                    </a:lnTo>
                    <a:cubicBezTo>
                      <a:pt x="282978" y="1352697"/>
                      <a:pt x="330612" y="1300766"/>
                      <a:pt x="382628" y="1246371"/>
                    </a:cubicBezTo>
                    <a:lnTo>
                      <a:pt x="392484" y="1236440"/>
                    </a:lnTo>
                    <a:lnTo>
                      <a:pt x="348403" y="1208169"/>
                    </a:lnTo>
                    <a:cubicBezTo>
                      <a:pt x="278661" y="1152495"/>
                      <a:pt x="232806" y="1058212"/>
                      <a:pt x="232806" y="951275"/>
                    </a:cubicBezTo>
                    <a:cubicBezTo>
                      <a:pt x="232806" y="780176"/>
                      <a:pt x="350192" y="641472"/>
                      <a:pt x="494996" y="641472"/>
                    </a:cubicBezTo>
                    <a:cubicBezTo>
                      <a:pt x="416587" y="782520"/>
                      <a:pt x="396986" y="954738"/>
                      <a:pt x="436190" y="1111371"/>
                    </a:cubicBezTo>
                    <a:lnTo>
                      <a:pt x="455755" y="1172696"/>
                    </a:lnTo>
                    <a:lnTo>
                      <a:pt x="551164" y="1076571"/>
                    </a:lnTo>
                    <a:lnTo>
                      <a:pt x="609658" y="1020835"/>
                    </a:lnTo>
                    <a:lnTo>
                      <a:pt x="607647" y="1019663"/>
                    </a:lnTo>
                    <a:cubicBezTo>
                      <a:pt x="554738" y="977679"/>
                      <a:pt x="517613" y="879390"/>
                      <a:pt x="517613" y="764835"/>
                    </a:cubicBezTo>
                    <a:cubicBezTo>
                      <a:pt x="517613" y="612094"/>
                      <a:pt x="583612" y="488273"/>
                      <a:pt x="665027" y="488273"/>
                    </a:cubicBezTo>
                    <a:cubicBezTo>
                      <a:pt x="646600" y="624393"/>
                      <a:pt x="641994" y="765374"/>
                      <a:pt x="651207" y="903925"/>
                    </a:cubicBezTo>
                    <a:lnTo>
                      <a:pt x="658301" y="974485"/>
                    </a:lnTo>
                    <a:lnTo>
                      <a:pt x="676168" y="957460"/>
                    </a:lnTo>
                    <a:lnTo>
                      <a:pt x="809645" y="836322"/>
                    </a:lnTo>
                    <a:lnTo>
                      <a:pt x="798901" y="830642"/>
                    </a:lnTo>
                    <a:cubicBezTo>
                      <a:pt x="752810" y="797437"/>
                      <a:pt x="720470" y="719703"/>
                      <a:pt x="720470" y="629103"/>
                    </a:cubicBezTo>
                    <a:cubicBezTo>
                      <a:pt x="720470" y="508303"/>
                      <a:pt x="777964" y="410376"/>
                      <a:pt x="848886" y="410376"/>
                    </a:cubicBezTo>
                    <a:cubicBezTo>
                      <a:pt x="832834" y="518031"/>
                      <a:pt x="828820" y="629530"/>
                      <a:pt x="836847" y="739107"/>
                    </a:cubicBezTo>
                    <a:lnTo>
                      <a:pt x="844145" y="805012"/>
                    </a:lnTo>
                    <a:lnTo>
                      <a:pt x="856242" y="794032"/>
                    </a:lnTo>
                    <a:lnTo>
                      <a:pt x="997595" y="673340"/>
                    </a:lnTo>
                    <a:lnTo>
                      <a:pt x="987516" y="667985"/>
                    </a:lnTo>
                    <a:cubicBezTo>
                      <a:pt x="944218" y="636638"/>
                      <a:pt x="913837" y="563253"/>
                      <a:pt x="913837" y="477723"/>
                    </a:cubicBezTo>
                    <a:cubicBezTo>
                      <a:pt x="913837" y="363682"/>
                      <a:pt x="967848" y="271234"/>
                      <a:pt x="1034474" y="271234"/>
                    </a:cubicBezTo>
                    <a:cubicBezTo>
                      <a:pt x="1019394" y="372865"/>
                      <a:pt x="1015624" y="478126"/>
                      <a:pt x="1023164" y="581571"/>
                    </a:cubicBezTo>
                    <a:lnTo>
                      <a:pt x="1030208" y="645494"/>
                    </a:lnTo>
                    <a:lnTo>
                      <a:pt x="1085729" y="598088"/>
                    </a:lnTo>
                    <a:lnTo>
                      <a:pt x="1203862" y="504240"/>
                    </a:lnTo>
                    <a:lnTo>
                      <a:pt x="1175949" y="482153"/>
                    </a:lnTo>
                    <a:cubicBezTo>
                      <a:pt x="1151955" y="453994"/>
                      <a:pt x="1137114" y="415093"/>
                      <a:pt x="1137114" y="372123"/>
                    </a:cubicBezTo>
                    <a:cubicBezTo>
                      <a:pt x="1137114" y="286184"/>
                      <a:pt x="1196477" y="216517"/>
                      <a:pt x="1269704" y="216517"/>
                    </a:cubicBezTo>
                    <a:cubicBezTo>
                      <a:pt x="1253131" y="293104"/>
                      <a:pt x="1248988" y="372427"/>
                      <a:pt x="1257274" y="450382"/>
                    </a:cubicBezTo>
                    <a:lnTo>
                      <a:pt x="1258902" y="460515"/>
                    </a:lnTo>
                    <a:lnTo>
                      <a:pt x="1302217" y="426105"/>
                    </a:lnTo>
                    <a:lnTo>
                      <a:pt x="1359146" y="383905"/>
                    </a:lnTo>
                    <a:lnTo>
                      <a:pt x="1351170" y="380885"/>
                    </a:lnTo>
                    <a:cubicBezTo>
                      <a:pt x="1323666" y="359065"/>
                      <a:pt x="1304367" y="307986"/>
                      <a:pt x="1304367" y="248451"/>
                    </a:cubicBezTo>
                    <a:cubicBezTo>
                      <a:pt x="1304367" y="169072"/>
                      <a:pt x="1338676" y="104723"/>
                      <a:pt x="1380999" y="104723"/>
                    </a:cubicBezTo>
                    <a:cubicBezTo>
                      <a:pt x="1374613" y="151884"/>
                      <a:pt x="1371420" y="200167"/>
                      <a:pt x="1371420" y="248451"/>
                    </a:cubicBezTo>
                    <a:lnTo>
                      <a:pt x="1379445" y="368858"/>
                    </a:lnTo>
                    <a:lnTo>
                      <a:pt x="1435858" y="327041"/>
                    </a:lnTo>
                    <a:lnTo>
                      <a:pt x="1527524" y="263053"/>
                    </a:lnTo>
                    <a:lnTo>
                      <a:pt x="1500683" y="241739"/>
                    </a:lnTo>
                    <a:cubicBezTo>
                      <a:pt x="1478925" y="216113"/>
                      <a:pt x="1465467" y="180711"/>
                      <a:pt x="1465467" y="141607"/>
                    </a:cubicBezTo>
                    <a:cubicBezTo>
                      <a:pt x="1465467" y="63401"/>
                      <a:pt x="1519298" y="0"/>
                      <a:pt x="1585701" y="0"/>
                    </a:cubicBezTo>
                    <a:close/>
                  </a:path>
                </a:pathLst>
              </a:custGeom>
              <a:solidFill>
                <a:srgbClr val="339933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24" name="グループ化 1523">
              <a:extLst>
                <a:ext uri="{FF2B5EF4-FFF2-40B4-BE49-F238E27FC236}">
                  <a16:creationId xmlns:a16="http://schemas.microsoft.com/office/drawing/2014/main" id="{2ED683D6-20FD-4101-BA42-BFFB2923ED4F}"/>
                </a:ext>
              </a:extLst>
            </p:cNvPr>
            <p:cNvGrpSpPr/>
            <p:nvPr/>
          </p:nvGrpSpPr>
          <p:grpSpPr>
            <a:xfrm>
              <a:off x="1186906" y="4209835"/>
              <a:ext cx="2669102" cy="1087606"/>
              <a:chOff x="1043912" y="3820969"/>
              <a:chExt cx="2879348" cy="1173279"/>
            </a:xfrm>
          </p:grpSpPr>
          <p:grpSp>
            <p:nvGrpSpPr>
              <p:cNvPr id="1525" name="グループ化 1524">
                <a:extLst>
                  <a:ext uri="{FF2B5EF4-FFF2-40B4-BE49-F238E27FC236}">
                    <a16:creationId xmlns:a16="http://schemas.microsoft.com/office/drawing/2014/main" id="{DFD27F5C-EBD3-4524-9513-E50530997A25}"/>
                  </a:ext>
                </a:extLst>
              </p:cNvPr>
              <p:cNvGrpSpPr/>
              <p:nvPr/>
            </p:nvGrpSpPr>
            <p:grpSpPr>
              <a:xfrm>
                <a:off x="1043912" y="3820969"/>
                <a:ext cx="1157879" cy="1161806"/>
                <a:chOff x="1043912" y="3820969"/>
                <a:chExt cx="1157879" cy="1161806"/>
              </a:xfrm>
            </p:grpSpPr>
            <p:sp>
              <p:nvSpPr>
                <p:cNvPr id="1546" name="星: 16 pt 1545">
                  <a:extLst>
                    <a:ext uri="{FF2B5EF4-FFF2-40B4-BE49-F238E27FC236}">
                      <a16:creationId xmlns:a16="http://schemas.microsoft.com/office/drawing/2014/main" id="{2C27F6C7-2495-4D77-BD02-0223C5993069}"/>
                    </a:ext>
                  </a:extLst>
                </p:cNvPr>
                <p:cNvSpPr/>
                <p:nvPr/>
              </p:nvSpPr>
              <p:spPr>
                <a:xfrm rot="19800000">
                  <a:off x="1341275" y="4028002"/>
                  <a:ext cx="283065" cy="182489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547" name="グループ化 1546">
                  <a:extLst>
                    <a:ext uri="{FF2B5EF4-FFF2-40B4-BE49-F238E27FC236}">
                      <a16:creationId xmlns:a16="http://schemas.microsoft.com/office/drawing/2014/main" id="{3A4C03A2-BC1C-4101-9C9D-1E9F93A5066F}"/>
                    </a:ext>
                  </a:extLst>
                </p:cNvPr>
                <p:cNvGrpSpPr/>
                <p:nvPr/>
              </p:nvGrpSpPr>
              <p:grpSpPr>
                <a:xfrm>
                  <a:off x="1043912" y="47465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57" name="星: 16 pt 1556">
                    <a:extLst>
                      <a:ext uri="{FF2B5EF4-FFF2-40B4-BE49-F238E27FC236}">
                        <a16:creationId xmlns:a16="http://schemas.microsoft.com/office/drawing/2014/main" id="{D33CC74C-839B-4B94-B567-F6983280B7D5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58" name="星: 16 pt 1557">
                    <a:extLst>
                      <a:ext uri="{FF2B5EF4-FFF2-40B4-BE49-F238E27FC236}">
                        <a16:creationId xmlns:a16="http://schemas.microsoft.com/office/drawing/2014/main" id="{29F3B175-5A4D-4178-8C89-4C97447D3153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48" name="グループ化 1547">
                  <a:extLst>
                    <a:ext uri="{FF2B5EF4-FFF2-40B4-BE49-F238E27FC236}">
                      <a16:creationId xmlns:a16="http://schemas.microsoft.com/office/drawing/2014/main" id="{CF3F684D-05DE-4CDC-941D-7BE465806579}"/>
                    </a:ext>
                  </a:extLst>
                </p:cNvPr>
                <p:cNvGrpSpPr/>
                <p:nvPr/>
              </p:nvGrpSpPr>
              <p:grpSpPr>
                <a:xfrm>
                  <a:off x="1043912" y="45560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55" name="星: 16 pt 1554">
                    <a:extLst>
                      <a:ext uri="{FF2B5EF4-FFF2-40B4-BE49-F238E27FC236}">
                        <a16:creationId xmlns:a16="http://schemas.microsoft.com/office/drawing/2014/main" id="{3B1C8126-AE74-437C-BC14-67B04771A9DC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56" name="星: 16 pt 1555">
                    <a:extLst>
                      <a:ext uri="{FF2B5EF4-FFF2-40B4-BE49-F238E27FC236}">
                        <a16:creationId xmlns:a16="http://schemas.microsoft.com/office/drawing/2014/main" id="{BB7CFD51-BA0C-473A-B98C-507796169FEB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49" name="グループ化 1548">
                  <a:extLst>
                    <a:ext uri="{FF2B5EF4-FFF2-40B4-BE49-F238E27FC236}">
                      <a16:creationId xmlns:a16="http://schemas.microsoft.com/office/drawing/2014/main" id="{B6E619B1-72C3-4B8E-82D6-01980308CE58}"/>
                    </a:ext>
                  </a:extLst>
                </p:cNvPr>
                <p:cNvGrpSpPr/>
                <p:nvPr/>
              </p:nvGrpSpPr>
              <p:grpSpPr>
                <a:xfrm>
                  <a:off x="1043912" y="437186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53" name="星: 16 pt 1552">
                    <a:extLst>
                      <a:ext uri="{FF2B5EF4-FFF2-40B4-BE49-F238E27FC236}">
                        <a16:creationId xmlns:a16="http://schemas.microsoft.com/office/drawing/2014/main" id="{4EAF3214-B180-4815-A156-B532C0C9BEA9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54" name="星: 16 pt 1553">
                    <a:extLst>
                      <a:ext uri="{FF2B5EF4-FFF2-40B4-BE49-F238E27FC236}">
                        <a16:creationId xmlns:a16="http://schemas.microsoft.com/office/drawing/2014/main" id="{DD3AC145-3F52-4436-9D94-71655633CE5E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50" name="星: 16 pt 1549">
                  <a:extLst>
                    <a:ext uri="{FF2B5EF4-FFF2-40B4-BE49-F238E27FC236}">
                      <a16:creationId xmlns:a16="http://schemas.microsoft.com/office/drawing/2014/main" id="{24D8E5B4-9AD2-43B2-ABA1-F234C611F11C}"/>
                    </a:ext>
                  </a:extLst>
                </p:cNvPr>
                <p:cNvSpPr/>
                <p:nvPr/>
              </p:nvSpPr>
              <p:spPr>
                <a:xfrm rot="900000">
                  <a:off x="1358899" y="4184648"/>
                  <a:ext cx="842891" cy="201225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51" name="フリーフォーム: 図形 1550">
                  <a:extLst>
                    <a:ext uri="{FF2B5EF4-FFF2-40B4-BE49-F238E27FC236}">
                      <a16:creationId xmlns:a16="http://schemas.microsoft.com/office/drawing/2014/main" id="{C1E96A2F-A475-4E0E-942C-9AEF14CCE91E}"/>
                    </a:ext>
                  </a:extLst>
                </p:cNvPr>
                <p:cNvSpPr/>
                <p:nvPr/>
              </p:nvSpPr>
              <p:spPr>
                <a:xfrm rot="15023578">
                  <a:off x="1846604" y="3807444"/>
                  <a:ext cx="84678" cy="294214"/>
                </a:xfrm>
                <a:custGeom>
                  <a:avLst/>
                  <a:gdLst>
                    <a:gd name="connsiteX0" fmla="*/ 135118 w 222433"/>
                    <a:gd name="connsiteY0" fmla="*/ 0 h 585418"/>
                    <a:gd name="connsiteX1" fmla="*/ 209567 w 222433"/>
                    <a:gd name="connsiteY1" fmla="*/ 25066 h 585418"/>
                    <a:gd name="connsiteX2" fmla="*/ 222433 w 222433"/>
                    <a:gd name="connsiteY2" fmla="*/ 39532 h 585418"/>
                    <a:gd name="connsiteX3" fmla="*/ 205157 w 222433"/>
                    <a:gd name="connsiteY3" fmla="*/ 55689 h 585418"/>
                    <a:gd name="connsiteX4" fmla="*/ 184045 w 222433"/>
                    <a:gd name="connsiteY4" fmla="*/ 128479 h 585418"/>
                    <a:gd name="connsiteX5" fmla="*/ 154675 w 222433"/>
                    <a:gd name="connsiteY5" fmla="*/ 191361 h 585418"/>
                    <a:gd name="connsiteX6" fmla="*/ 150682 w 222433"/>
                    <a:gd name="connsiteY6" fmla="*/ 273116 h 585418"/>
                    <a:gd name="connsiteX7" fmla="*/ 136949 w 222433"/>
                    <a:gd name="connsiteY7" fmla="*/ 351392 h 585418"/>
                    <a:gd name="connsiteX8" fmla="*/ 150682 w 222433"/>
                    <a:gd name="connsiteY8" fmla="*/ 429669 h 585418"/>
                    <a:gd name="connsiteX9" fmla="*/ 154676 w 222433"/>
                    <a:gd name="connsiteY9" fmla="*/ 511424 h 585418"/>
                    <a:gd name="connsiteX10" fmla="*/ 184046 w 222433"/>
                    <a:gd name="connsiteY10" fmla="*/ 574306 h 585418"/>
                    <a:gd name="connsiteX11" fmla="*/ 187268 w 222433"/>
                    <a:gd name="connsiteY11" fmla="*/ 585418 h 585418"/>
                    <a:gd name="connsiteX12" fmla="*/ 143761 w 222433"/>
                    <a:gd name="connsiteY12" fmla="*/ 579856 h 585418"/>
                    <a:gd name="connsiteX13" fmla="*/ 108744 w 222433"/>
                    <a:gd name="connsiteY13" fmla="*/ 537057 h 585418"/>
                    <a:gd name="connsiteX14" fmla="*/ 68208 w 222433"/>
                    <a:gd name="connsiteY14" fmla="*/ 506293 h 585418"/>
                    <a:gd name="connsiteX15" fmla="*/ 47097 w 222433"/>
                    <a:gd name="connsiteY15" fmla="*/ 447224 h 585418"/>
                    <a:gd name="connsiteX16" fmla="*/ 17727 w 222433"/>
                    <a:gd name="connsiteY16" fmla="*/ 396196 h 585418"/>
                    <a:gd name="connsiteX17" fmla="*/ 13733 w 222433"/>
                    <a:gd name="connsiteY17" fmla="*/ 329851 h 585418"/>
                    <a:gd name="connsiteX18" fmla="*/ 0 w 222433"/>
                    <a:gd name="connsiteY18" fmla="*/ 266330 h 585418"/>
                    <a:gd name="connsiteX19" fmla="*/ 13733 w 222433"/>
                    <a:gd name="connsiteY19" fmla="*/ 202809 h 585418"/>
                    <a:gd name="connsiteX20" fmla="*/ 17727 w 222433"/>
                    <a:gd name="connsiteY20" fmla="*/ 136464 h 585418"/>
                    <a:gd name="connsiteX21" fmla="*/ 47097 w 222433"/>
                    <a:gd name="connsiteY21" fmla="*/ 85436 h 585418"/>
                    <a:gd name="connsiteX22" fmla="*/ 68208 w 222433"/>
                    <a:gd name="connsiteY22" fmla="*/ 26367 h 585418"/>
                    <a:gd name="connsiteX23" fmla="*/ 77299 w 222433"/>
                    <a:gd name="connsiteY23" fmla="*/ 19467 h 58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22433" h="585418">
                      <a:moveTo>
                        <a:pt x="135118" y="0"/>
                      </a:moveTo>
                      <a:cubicBezTo>
                        <a:pt x="161526" y="0"/>
                        <a:pt x="186685" y="8926"/>
                        <a:pt x="209567" y="25066"/>
                      </a:cubicBezTo>
                      <a:lnTo>
                        <a:pt x="222433" y="39532"/>
                      </a:lnTo>
                      <a:lnTo>
                        <a:pt x="205157" y="55689"/>
                      </a:lnTo>
                      <a:lnTo>
                        <a:pt x="184045" y="128479"/>
                      </a:lnTo>
                      <a:lnTo>
                        <a:pt x="154675" y="191361"/>
                      </a:lnTo>
                      <a:lnTo>
                        <a:pt x="150682" y="273116"/>
                      </a:lnTo>
                      <a:lnTo>
                        <a:pt x="136949" y="351392"/>
                      </a:lnTo>
                      <a:lnTo>
                        <a:pt x="150682" y="429669"/>
                      </a:lnTo>
                      <a:lnTo>
                        <a:pt x="154676" y="511424"/>
                      </a:lnTo>
                      <a:lnTo>
                        <a:pt x="184046" y="574306"/>
                      </a:lnTo>
                      <a:lnTo>
                        <a:pt x="187268" y="585418"/>
                      </a:lnTo>
                      <a:lnTo>
                        <a:pt x="143761" y="579856"/>
                      </a:lnTo>
                      <a:lnTo>
                        <a:pt x="108744" y="537057"/>
                      </a:lnTo>
                      <a:lnTo>
                        <a:pt x="68208" y="506293"/>
                      </a:lnTo>
                      <a:lnTo>
                        <a:pt x="47097" y="447224"/>
                      </a:lnTo>
                      <a:lnTo>
                        <a:pt x="17727" y="396196"/>
                      </a:lnTo>
                      <a:lnTo>
                        <a:pt x="13733" y="329851"/>
                      </a:lnTo>
                      <a:lnTo>
                        <a:pt x="0" y="266330"/>
                      </a:lnTo>
                      <a:lnTo>
                        <a:pt x="13733" y="202809"/>
                      </a:lnTo>
                      <a:lnTo>
                        <a:pt x="17727" y="136464"/>
                      </a:lnTo>
                      <a:lnTo>
                        <a:pt x="47097" y="85436"/>
                      </a:lnTo>
                      <a:lnTo>
                        <a:pt x="68208" y="26367"/>
                      </a:lnTo>
                      <a:lnTo>
                        <a:pt x="77299" y="19467"/>
                      </a:lnTo>
                      <a:close/>
                    </a:path>
                  </a:pathLst>
                </a:custGeom>
                <a:pattFill prst="lgConfetti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52" name="フリーフォーム: 図形 1551">
                  <a:extLst>
                    <a:ext uri="{FF2B5EF4-FFF2-40B4-BE49-F238E27FC236}">
                      <a16:creationId xmlns:a16="http://schemas.microsoft.com/office/drawing/2014/main" id="{2DCE82BE-4E8A-43B0-B46F-A226F83E7A84}"/>
                    </a:ext>
                  </a:extLst>
                </p:cNvPr>
                <p:cNvSpPr/>
                <p:nvPr/>
              </p:nvSpPr>
              <p:spPr>
                <a:xfrm rot="19800000">
                  <a:off x="1465838" y="3820969"/>
                  <a:ext cx="617458" cy="220262"/>
                </a:xfrm>
                <a:custGeom>
                  <a:avLst/>
                  <a:gdLst>
                    <a:gd name="connsiteX0" fmla="*/ 524301 w 617458"/>
                    <a:gd name="connsiteY0" fmla="*/ 79227 h 220262"/>
                    <a:gd name="connsiteX1" fmla="*/ 550930 w 617458"/>
                    <a:gd name="connsiteY1" fmla="*/ 101880 h 220262"/>
                    <a:gd name="connsiteX2" fmla="*/ 583457 w 617458"/>
                    <a:gd name="connsiteY2" fmla="*/ 121749 h 220262"/>
                    <a:gd name="connsiteX3" fmla="*/ 596495 w 617458"/>
                    <a:gd name="connsiteY3" fmla="*/ 146660 h 220262"/>
                    <a:gd name="connsiteX4" fmla="*/ 617458 w 617458"/>
                    <a:gd name="connsiteY4" fmla="*/ 170779 h 220262"/>
                    <a:gd name="connsiteX5" fmla="*/ 615036 w 617458"/>
                    <a:gd name="connsiteY5" fmla="*/ 193117 h 220262"/>
                    <a:gd name="connsiteX6" fmla="*/ 608818 w 617458"/>
                    <a:gd name="connsiteY6" fmla="*/ 189748 h 220262"/>
                    <a:gd name="connsiteX7" fmla="*/ 575103 w 617458"/>
                    <a:gd name="connsiteY7" fmla="*/ 165197 h 220262"/>
                    <a:gd name="connsiteX8" fmla="*/ 526752 w 617458"/>
                    <a:gd name="connsiteY8" fmla="*/ 150131 h 220262"/>
                    <a:gd name="connsiteX9" fmla="*/ 481767 w 617458"/>
                    <a:gd name="connsiteY9" fmla="*/ 130821 h 220262"/>
                    <a:gd name="connsiteX10" fmla="*/ 433155 w 617458"/>
                    <a:gd name="connsiteY10" fmla="*/ 125051 h 220262"/>
                    <a:gd name="connsiteX11" fmla="*/ 394733 w 617458"/>
                    <a:gd name="connsiteY11" fmla="*/ 116397 h 220262"/>
                    <a:gd name="connsiteX12" fmla="*/ 386615 w 617458"/>
                    <a:gd name="connsiteY12" fmla="*/ 130754 h 220262"/>
                    <a:gd name="connsiteX13" fmla="*/ 383118 w 617458"/>
                    <a:gd name="connsiteY13" fmla="*/ 152276 h 220262"/>
                    <a:gd name="connsiteX14" fmla="*/ 358072 w 617458"/>
                    <a:gd name="connsiteY14" fmla="*/ 168862 h 220262"/>
                    <a:gd name="connsiteX15" fmla="*/ 339950 w 617458"/>
                    <a:gd name="connsiteY15" fmla="*/ 188006 h 220262"/>
                    <a:gd name="connsiteX16" fmla="*/ 305334 w 617458"/>
                    <a:gd name="connsiteY16" fmla="*/ 198028 h 220262"/>
                    <a:gd name="connsiteX17" fmla="*/ 275344 w 617458"/>
                    <a:gd name="connsiteY17" fmla="*/ 211879 h 220262"/>
                    <a:gd name="connsiteX18" fmla="*/ 236429 w 617458"/>
                    <a:gd name="connsiteY18" fmla="*/ 213813 h 220262"/>
                    <a:gd name="connsiteX19" fmla="*/ 199138 w 617458"/>
                    <a:gd name="connsiteY19" fmla="*/ 220262 h 220262"/>
                    <a:gd name="connsiteX20" fmla="*/ 161847 w 617458"/>
                    <a:gd name="connsiteY20" fmla="*/ 213813 h 220262"/>
                    <a:gd name="connsiteX21" fmla="*/ 122932 w 617458"/>
                    <a:gd name="connsiteY21" fmla="*/ 211879 h 220262"/>
                    <a:gd name="connsiteX22" fmla="*/ 92942 w 617458"/>
                    <a:gd name="connsiteY22" fmla="*/ 198028 h 220262"/>
                    <a:gd name="connsiteX23" fmla="*/ 58326 w 617458"/>
                    <a:gd name="connsiteY23" fmla="*/ 188006 h 220262"/>
                    <a:gd name="connsiteX24" fmla="*/ 40204 w 617458"/>
                    <a:gd name="connsiteY24" fmla="*/ 168862 h 220262"/>
                    <a:gd name="connsiteX25" fmla="*/ 15158 w 617458"/>
                    <a:gd name="connsiteY25" fmla="*/ 152276 h 220262"/>
                    <a:gd name="connsiteX26" fmla="*/ 11661 w 617458"/>
                    <a:gd name="connsiteY26" fmla="*/ 130754 h 220262"/>
                    <a:gd name="connsiteX27" fmla="*/ 0 w 617458"/>
                    <a:gd name="connsiteY27" fmla="*/ 110131 h 220262"/>
                    <a:gd name="connsiteX28" fmla="*/ 11661 w 617458"/>
                    <a:gd name="connsiteY28" fmla="*/ 89508 h 220262"/>
                    <a:gd name="connsiteX29" fmla="*/ 15158 w 617458"/>
                    <a:gd name="connsiteY29" fmla="*/ 67986 h 220262"/>
                    <a:gd name="connsiteX30" fmla="*/ 40204 w 617458"/>
                    <a:gd name="connsiteY30" fmla="*/ 51400 h 220262"/>
                    <a:gd name="connsiteX31" fmla="*/ 58326 w 617458"/>
                    <a:gd name="connsiteY31" fmla="*/ 32256 h 220262"/>
                    <a:gd name="connsiteX32" fmla="*/ 92942 w 617458"/>
                    <a:gd name="connsiteY32" fmla="*/ 22234 h 220262"/>
                    <a:gd name="connsiteX33" fmla="*/ 122932 w 617458"/>
                    <a:gd name="connsiteY33" fmla="*/ 8383 h 220262"/>
                    <a:gd name="connsiteX34" fmla="*/ 161847 w 617458"/>
                    <a:gd name="connsiteY34" fmla="*/ 6449 h 220262"/>
                    <a:gd name="connsiteX35" fmla="*/ 199138 w 617458"/>
                    <a:gd name="connsiteY35" fmla="*/ 0 h 220262"/>
                    <a:gd name="connsiteX36" fmla="*/ 236429 w 617458"/>
                    <a:gd name="connsiteY36" fmla="*/ 6449 h 220262"/>
                    <a:gd name="connsiteX37" fmla="*/ 275344 w 617458"/>
                    <a:gd name="connsiteY37" fmla="*/ 8383 h 220262"/>
                    <a:gd name="connsiteX38" fmla="*/ 305334 w 617458"/>
                    <a:gd name="connsiteY38" fmla="*/ 22234 h 220262"/>
                    <a:gd name="connsiteX39" fmla="*/ 339950 w 617458"/>
                    <a:gd name="connsiteY39" fmla="*/ 32256 h 220262"/>
                    <a:gd name="connsiteX40" fmla="*/ 348574 w 617458"/>
                    <a:gd name="connsiteY40" fmla="*/ 41366 h 220262"/>
                    <a:gd name="connsiteX41" fmla="*/ 369017 w 617458"/>
                    <a:gd name="connsiteY41" fmla="*/ 37618 h 220262"/>
                    <a:gd name="connsiteX42" fmla="*/ 409210 w 617458"/>
                    <a:gd name="connsiteY42" fmla="*/ 46278 h 220262"/>
                    <a:gd name="connsiteX43" fmla="*/ 449001 w 617458"/>
                    <a:gd name="connsiteY43" fmla="*/ 49684 h 220262"/>
                    <a:gd name="connsiteX44" fmla="*/ 485164 w 617458"/>
                    <a:gd name="connsiteY44" fmla="*/ 66630 h 22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17458" h="220262">
                      <a:moveTo>
                        <a:pt x="524301" y="79227"/>
                      </a:moveTo>
                      <a:lnTo>
                        <a:pt x="550930" y="101880"/>
                      </a:lnTo>
                      <a:lnTo>
                        <a:pt x="583457" y="121749"/>
                      </a:lnTo>
                      <a:lnTo>
                        <a:pt x="596495" y="146660"/>
                      </a:lnTo>
                      <a:lnTo>
                        <a:pt x="617458" y="170779"/>
                      </a:lnTo>
                      <a:lnTo>
                        <a:pt x="615036" y="193117"/>
                      </a:lnTo>
                      <a:lnTo>
                        <a:pt x="608818" y="189748"/>
                      </a:lnTo>
                      <a:lnTo>
                        <a:pt x="575103" y="165197"/>
                      </a:lnTo>
                      <a:lnTo>
                        <a:pt x="526752" y="150131"/>
                      </a:lnTo>
                      <a:lnTo>
                        <a:pt x="481767" y="130821"/>
                      </a:lnTo>
                      <a:lnTo>
                        <a:pt x="433155" y="125051"/>
                      </a:lnTo>
                      <a:lnTo>
                        <a:pt x="394733" y="116397"/>
                      </a:lnTo>
                      <a:lnTo>
                        <a:pt x="386615" y="130754"/>
                      </a:lnTo>
                      <a:lnTo>
                        <a:pt x="383118" y="152276"/>
                      </a:lnTo>
                      <a:lnTo>
                        <a:pt x="358072" y="168862"/>
                      </a:lnTo>
                      <a:lnTo>
                        <a:pt x="339950" y="188006"/>
                      </a:lnTo>
                      <a:lnTo>
                        <a:pt x="305334" y="198028"/>
                      </a:lnTo>
                      <a:lnTo>
                        <a:pt x="275344" y="211879"/>
                      </a:lnTo>
                      <a:lnTo>
                        <a:pt x="236429" y="213813"/>
                      </a:lnTo>
                      <a:lnTo>
                        <a:pt x="199138" y="220262"/>
                      </a:lnTo>
                      <a:lnTo>
                        <a:pt x="161847" y="213813"/>
                      </a:lnTo>
                      <a:lnTo>
                        <a:pt x="122932" y="211879"/>
                      </a:lnTo>
                      <a:lnTo>
                        <a:pt x="92942" y="198028"/>
                      </a:lnTo>
                      <a:lnTo>
                        <a:pt x="58326" y="188006"/>
                      </a:lnTo>
                      <a:lnTo>
                        <a:pt x="40204" y="168862"/>
                      </a:lnTo>
                      <a:lnTo>
                        <a:pt x="15158" y="152276"/>
                      </a:lnTo>
                      <a:lnTo>
                        <a:pt x="11661" y="130754"/>
                      </a:lnTo>
                      <a:lnTo>
                        <a:pt x="0" y="110131"/>
                      </a:lnTo>
                      <a:lnTo>
                        <a:pt x="11661" y="89508"/>
                      </a:lnTo>
                      <a:lnTo>
                        <a:pt x="15158" y="67986"/>
                      </a:lnTo>
                      <a:lnTo>
                        <a:pt x="40204" y="51400"/>
                      </a:lnTo>
                      <a:lnTo>
                        <a:pt x="58326" y="32256"/>
                      </a:lnTo>
                      <a:lnTo>
                        <a:pt x="92942" y="22234"/>
                      </a:lnTo>
                      <a:lnTo>
                        <a:pt x="122932" y="8383"/>
                      </a:lnTo>
                      <a:lnTo>
                        <a:pt x="161847" y="6449"/>
                      </a:lnTo>
                      <a:lnTo>
                        <a:pt x="199138" y="0"/>
                      </a:lnTo>
                      <a:lnTo>
                        <a:pt x="236429" y="6449"/>
                      </a:lnTo>
                      <a:lnTo>
                        <a:pt x="275344" y="8383"/>
                      </a:lnTo>
                      <a:lnTo>
                        <a:pt x="305334" y="22234"/>
                      </a:lnTo>
                      <a:lnTo>
                        <a:pt x="339950" y="32256"/>
                      </a:lnTo>
                      <a:lnTo>
                        <a:pt x="348574" y="41366"/>
                      </a:lnTo>
                      <a:lnTo>
                        <a:pt x="369017" y="37618"/>
                      </a:lnTo>
                      <a:lnTo>
                        <a:pt x="409210" y="46278"/>
                      </a:lnTo>
                      <a:lnTo>
                        <a:pt x="449001" y="49684"/>
                      </a:lnTo>
                      <a:lnTo>
                        <a:pt x="485164" y="66630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526" name="グループ化 1525">
                <a:extLst>
                  <a:ext uri="{FF2B5EF4-FFF2-40B4-BE49-F238E27FC236}">
                    <a16:creationId xmlns:a16="http://schemas.microsoft.com/office/drawing/2014/main" id="{C673F8D1-DDC6-4138-A1B5-29CAC9776686}"/>
                  </a:ext>
                </a:extLst>
              </p:cNvPr>
              <p:cNvGrpSpPr/>
              <p:nvPr/>
            </p:nvGrpSpPr>
            <p:grpSpPr>
              <a:xfrm flipH="1">
                <a:off x="2765381" y="3820969"/>
                <a:ext cx="1157879" cy="1161806"/>
                <a:chOff x="1043912" y="3820969"/>
                <a:chExt cx="1157879" cy="1161806"/>
              </a:xfrm>
            </p:grpSpPr>
            <p:sp>
              <p:nvSpPr>
                <p:cNvPr id="1533" name="星: 16 pt 1532">
                  <a:extLst>
                    <a:ext uri="{FF2B5EF4-FFF2-40B4-BE49-F238E27FC236}">
                      <a16:creationId xmlns:a16="http://schemas.microsoft.com/office/drawing/2014/main" id="{5F3D0850-973B-46AA-8337-8A55CA85C751}"/>
                    </a:ext>
                  </a:extLst>
                </p:cNvPr>
                <p:cNvSpPr/>
                <p:nvPr/>
              </p:nvSpPr>
              <p:spPr>
                <a:xfrm rot="19800000">
                  <a:off x="1341275" y="4028002"/>
                  <a:ext cx="283065" cy="182489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534" name="グループ化 1533">
                  <a:extLst>
                    <a:ext uri="{FF2B5EF4-FFF2-40B4-BE49-F238E27FC236}">
                      <a16:creationId xmlns:a16="http://schemas.microsoft.com/office/drawing/2014/main" id="{876598A1-FD0B-466D-864D-DC76607B0F79}"/>
                    </a:ext>
                  </a:extLst>
                </p:cNvPr>
                <p:cNvGrpSpPr/>
                <p:nvPr/>
              </p:nvGrpSpPr>
              <p:grpSpPr>
                <a:xfrm>
                  <a:off x="1043912" y="47465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44" name="星: 16 pt 1543">
                    <a:extLst>
                      <a:ext uri="{FF2B5EF4-FFF2-40B4-BE49-F238E27FC236}">
                        <a16:creationId xmlns:a16="http://schemas.microsoft.com/office/drawing/2014/main" id="{2535D33E-3744-48A2-B2BD-606609FC6E3C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45" name="星: 16 pt 1544">
                    <a:extLst>
                      <a:ext uri="{FF2B5EF4-FFF2-40B4-BE49-F238E27FC236}">
                        <a16:creationId xmlns:a16="http://schemas.microsoft.com/office/drawing/2014/main" id="{F1DC3EEA-7257-49AD-B29A-2724C1E98A70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35" name="グループ化 1534">
                  <a:extLst>
                    <a:ext uri="{FF2B5EF4-FFF2-40B4-BE49-F238E27FC236}">
                      <a16:creationId xmlns:a16="http://schemas.microsoft.com/office/drawing/2014/main" id="{F296F010-047A-4299-88D4-BF62D8AD4FA8}"/>
                    </a:ext>
                  </a:extLst>
                </p:cNvPr>
                <p:cNvGrpSpPr/>
                <p:nvPr/>
              </p:nvGrpSpPr>
              <p:grpSpPr>
                <a:xfrm>
                  <a:off x="1043912" y="455601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42" name="星: 16 pt 1541">
                    <a:extLst>
                      <a:ext uri="{FF2B5EF4-FFF2-40B4-BE49-F238E27FC236}">
                        <a16:creationId xmlns:a16="http://schemas.microsoft.com/office/drawing/2014/main" id="{74F0E1DF-1CB1-4546-B36B-6890468DDD90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43" name="星: 16 pt 1542">
                    <a:extLst>
                      <a:ext uri="{FF2B5EF4-FFF2-40B4-BE49-F238E27FC236}">
                        <a16:creationId xmlns:a16="http://schemas.microsoft.com/office/drawing/2014/main" id="{5B394900-AC0C-4AB3-8D15-AE7E4EAEFA7A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536" name="グループ化 1535">
                  <a:extLst>
                    <a:ext uri="{FF2B5EF4-FFF2-40B4-BE49-F238E27FC236}">
                      <a16:creationId xmlns:a16="http://schemas.microsoft.com/office/drawing/2014/main" id="{A0465E15-345F-4695-AEE7-BB3AA1F5BF77}"/>
                    </a:ext>
                  </a:extLst>
                </p:cNvPr>
                <p:cNvGrpSpPr/>
                <p:nvPr/>
              </p:nvGrpSpPr>
              <p:grpSpPr>
                <a:xfrm>
                  <a:off x="1043912" y="4371866"/>
                  <a:ext cx="1157879" cy="236259"/>
                  <a:chOff x="1050262" y="4702066"/>
                  <a:chExt cx="1157879" cy="236259"/>
                </a:xfrm>
              </p:grpSpPr>
              <p:sp>
                <p:nvSpPr>
                  <p:cNvPr id="1540" name="星: 16 pt 1539">
                    <a:extLst>
                      <a:ext uri="{FF2B5EF4-FFF2-40B4-BE49-F238E27FC236}">
                        <a16:creationId xmlns:a16="http://schemas.microsoft.com/office/drawing/2014/main" id="{B5E6EE6E-D59F-433A-A5D4-4115E53AEF29}"/>
                      </a:ext>
                    </a:extLst>
                  </p:cNvPr>
                  <p:cNvSpPr/>
                  <p:nvPr/>
                </p:nvSpPr>
                <p:spPr>
                  <a:xfrm rot="20700000">
                    <a:off x="1050262" y="4702066"/>
                    <a:ext cx="775190" cy="117419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C0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541" name="星: 16 pt 1540">
                    <a:extLst>
                      <a:ext uri="{FF2B5EF4-FFF2-40B4-BE49-F238E27FC236}">
                        <a16:creationId xmlns:a16="http://schemas.microsoft.com/office/drawing/2014/main" id="{8629612B-A2A4-4C36-ACAC-C2068A352D1B}"/>
                      </a:ext>
                    </a:extLst>
                  </p:cNvPr>
                  <p:cNvSpPr/>
                  <p:nvPr/>
                </p:nvSpPr>
                <p:spPr>
                  <a:xfrm>
                    <a:off x="1066800" y="4768850"/>
                    <a:ext cx="1141341" cy="169475"/>
                  </a:xfrm>
                  <a:prstGeom prst="star16">
                    <a:avLst>
                      <a:gd name="adj" fmla="val 47994"/>
                    </a:avLst>
                  </a:prstGeom>
                  <a:pattFill prst="lgConfetti">
                    <a:fgClr>
                      <a:srgbClr val="ED7D31">
                        <a:lumMod val="75000"/>
                      </a:srgbClr>
                    </a:fgClr>
                    <a:bgClr>
                      <a:srgbClr val="FF0000"/>
                    </a:bgClr>
                  </a:pattFill>
                  <a:ln w="1905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537" name="星: 16 pt 1536">
                  <a:extLst>
                    <a:ext uri="{FF2B5EF4-FFF2-40B4-BE49-F238E27FC236}">
                      <a16:creationId xmlns:a16="http://schemas.microsoft.com/office/drawing/2014/main" id="{2644AA57-E640-4558-9105-E1D8FB99CCFF}"/>
                    </a:ext>
                  </a:extLst>
                </p:cNvPr>
                <p:cNvSpPr/>
                <p:nvPr/>
              </p:nvSpPr>
              <p:spPr>
                <a:xfrm rot="900000">
                  <a:off x="1358899" y="4184648"/>
                  <a:ext cx="842891" cy="201225"/>
                </a:xfrm>
                <a:prstGeom prst="star16">
                  <a:avLst>
                    <a:gd name="adj" fmla="val 47994"/>
                  </a:avLst>
                </a:pr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8" name="フリーフォーム: 図形 1537">
                  <a:extLst>
                    <a:ext uri="{FF2B5EF4-FFF2-40B4-BE49-F238E27FC236}">
                      <a16:creationId xmlns:a16="http://schemas.microsoft.com/office/drawing/2014/main" id="{2FDAF483-AD03-4689-82E1-2C44F1D20C6A}"/>
                    </a:ext>
                  </a:extLst>
                </p:cNvPr>
                <p:cNvSpPr/>
                <p:nvPr/>
              </p:nvSpPr>
              <p:spPr>
                <a:xfrm rot="15023578">
                  <a:off x="1846604" y="3807444"/>
                  <a:ext cx="84678" cy="294214"/>
                </a:xfrm>
                <a:custGeom>
                  <a:avLst/>
                  <a:gdLst>
                    <a:gd name="connsiteX0" fmla="*/ 135118 w 222433"/>
                    <a:gd name="connsiteY0" fmla="*/ 0 h 585418"/>
                    <a:gd name="connsiteX1" fmla="*/ 209567 w 222433"/>
                    <a:gd name="connsiteY1" fmla="*/ 25066 h 585418"/>
                    <a:gd name="connsiteX2" fmla="*/ 222433 w 222433"/>
                    <a:gd name="connsiteY2" fmla="*/ 39532 h 585418"/>
                    <a:gd name="connsiteX3" fmla="*/ 205157 w 222433"/>
                    <a:gd name="connsiteY3" fmla="*/ 55689 h 585418"/>
                    <a:gd name="connsiteX4" fmla="*/ 184045 w 222433"/>
                    <a:gd name="connsiteY4" fmla="*/ 128479 h 585418"/>
                    <a:gd name="connsiteX5" fmla="*/ 154675 w 222433"/>
                    <a:gd name="connsiteY5" fmla="*/ 191361 h 585418"/>
                    <a:gd name="connsiteX6" fmla="*/ 150682 w 222433"/>
                    <a:gd name="connsiteY6" fmla="*/ 273116 h 585418"/>
                    <a:gd name="connsiteX7" fmla="*/ 136949 w 222433"/>
                    <a:gd name="connsiteY7" fmla="*/ 351392 h 585418"/>
                    <a:gd name="connsiteX8" fmla="*/ 150682 w 222433"/>
                    <a:gd name="connsiteY8" fmla="*/ 429669 h 585418"/>
                    <a:gd name="connsiteX9" fmla="*/ 154676 w 222433"/>
                    <a:gd name="connsiteY9" fmla="*/ 511424 h 585418"/>
                    <a:gd name="connsiteX10" fmla="*/ 184046 w 222433"/>
                    <a:gd name="connsiteY10" fmla="*/ 574306 h 585418"/>
                    <a:gd name="connsiteX11" fmla="*/ 187268 w 222433"/>
                    <a:gd name="connsiteY11" fmla="*/ 585418 h 585418"/>
                    <a:gd name="connsiteX12" fmla="*/ 143761 w 222433"/>
                    <a:gd name="connsiteY12" fmla="*/ 579856 h 585418"/>
                    <a:gd name="connsiteX13" fmla="*/ 108744 w 222433"/>
                    <a:gd name="connsiteY13" fmla="*/ 537057 h 585418"/>
                    <a:gd name="connsiteX14" fmla="*/ 68208 w 222433"/>
                    <a:gd name="connsiteY14" fmla="*/ 506293 h 585418"/>
                    <a:gd name="connsiteX15" fmla="*/ 47097 w 222433"/>
                    <a:gd name="connsiteY15" fmla="*/ 447224 h 585418"/>
                    <a:gd name="connsiteX16" fmla="*/ 17727 w 222433"/>
                    <a:gd name="connsiteY16" fmla="*/ 396196 h 585418"/>
                    <a:gd name="connsiteX17" fmla="*/ 13733 w 222433"/>
                    <a:gd name="connsiteY17" fmla="*/ 329851 h 585418"/>
                    <a:gd name="connsiteX18" fmla="*/ 0 w 222433"/>
                    <a:gd name="connsiteY18" fmla="*/ 266330 h 585418"/>
                    <a:gd name="connsiteX19" fmla="*/ 13733 w 222433"/>
                    <a:gd name="connsiteY19" fmla="*/ 202809 h 585418"/>
                    <a:gd name="connsiteX20" fmla="*/ 17727 w 222433"/>
                    <a:gd name="connsiteY20" fmla="*/ 136464 h 585418"/>
                    <a:gd name="connsiteX21" fmla="*/ 47097 w 222433"/>
                    <a:gd name="connsiteY21" fmla="*/ 85436 h 585418"/>
                    <a:gd name="connsiteX22" fmla="*/ 68208 w 222433"/>
                    <a:gd name="connsiteY22" fmla="*/ 26367 h 585418"/>
                    <a:gd name="connsiteX23" fmla="*/ 77299 w 222433"/>
                    <a:gd name="connsiteY23" fmla="*/ 19467 h 585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22433" h="585418">
                      <a:moveTo>
                        <a:pt x="135118" y="0"/>
                      </a:moveTo>
                      <a:cubicBezTo>
                        <a:pt x="161526" y="0"/>
                        <a:pt x="186685" y="8926"/>
                        <a:pt x="209567" y="25066"/>
                      </a:cubicBezTo>
                      <a:lnTo>
                        <a:pt x="222433" y="39532"/>
                      </a:lnTo>
                      <a:lnTo>
                        <a:pt x="205157" y="55689"/>
                      </a:lnTo>
                      <a:lnTo>
                        <a:pt x="184045" y="128479"/>
                      </a:lnTo>
                      <a:lnTo>
                        <a:pt x="154675" y="191361"/>
                      </a:lnTo>
                      <a:lnTo>
                        <a:pt x="150682" y="273116"/>
                      </a:lnTo>
                      <a:lnTo>
                        <a:pt x="136949" y="351392"/>
                      </a:lnTo>
                      <a:lnTo>
                        <a:pt x="150682" y="429669"/>
                      </a:lnTo>
                      <a:lnTo>
                        <a:pt x="154676" y="511424"/>
                      </a:lnTo>
                      <a:lnTo>
                        <a:pt x="184046" y="574306"/>
                      </a:lnTo>
                      <a:lnTo>
                        <a:pt x="187268" y="585418"/>
                      </a:lnTo>
                      <a:lnTo>
                        <a:pt x="143761" y="579856"/>
                      </a:lnTo>
                      <a:lnTo>
                        <a:pt x="108744" y="537057"/>
                      </a:lnTo>
                      <a:lnTo>
                        <a:pt x="68208" y="506293"/>
                      </a:lnTo>
                      <a:lnTo>
                        <a:pt x="47097" y="447224"/>
                      </a:lnTo>
                      <a:lnTo>
                        <a:pt x="17727" y="396196"/>
                      </a:lnTo>
                      <a:lnTo>
                        <a:pt x="13733" y="329851"/>
                      </a:lnTo>
                      <a:lnTo>
                        <a:pt x="0" y="266330"/>
                      </a:lnTo>
                      <a:lnTo>
                        <a:pt x="13733" y="202809"/>
                      </a:lnTo>
                      <a:lnTo>
                        <a:pt x="17727" y="136464"/>
                      </a:lnTo>
                      <a:lnTo>
                        <a:pt x="47097" y="85436"/>
                      </a:lnTo>
                      <a:lnTo>
                        <a:pt x="68208" y="26367"/>
                      </a:lnTo>
                      <a:lnTo>
                        <a:pt x="77299" y="19467"/>
                      </a:lnTo>
                      <a:close/>
                    </a:path>
                  </a:pathLst>
                </a:custGeom>
                <a:pattFill prst="lgConfetti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9" name="フリーフォーム: 図形 1538">
                  <a:extLst>
                    <a:ext uri="{FF2B5EF4-FFF2-40B4-BE49-F238E27FC236}">
                      <a16:creationId xmlns:a16="http://schemas.microsoft.com/office/drawing/2014/main" id="{A2D5BCC8-8E72-4B65-8FEA-7D3DB7782D00}"/>
                    </a:ext>
                  </a:extLst>
                </p:cNvPr>
                <p:cNvSpPr/>
                <p:nvPr/>
              </p:nvSpPr>
              <p:spPr>
                <a:xfrm rot="19800000">
                  <a:off x="1465838" y="3820969"/>
                  <a:ext cx="617458" cy="220262"/>
                </a:xfrm>
                <a:custGeom>
                  <a:avLst/>
                  <a:gdLst>
                    <a:gd name="connsiteX0" fmla="*/ 524301 w 617458"/>
                    <a:gd name="connsiteY0" fmla="*/ 79227 h 220262"/>
                    <a:gd name="connsiteX1" fmla="*/ 550930 w 617458"/>
                    <a:gd name="connsiteY1" fmla="*/ 101880 h 220262"/>
                    <a:gd name="connsiteX2" fmla="*/ 583457 w 617458"/>
                    <a:gd name="connsiteY2" fmla="*/ 121749 h 220262"/>
                    <a:gd name="connsiteX3" fmla="*/ 596495 w 617458"/>
                    <a:gd name="connsiteY3" fmla="*/ 146660 h 220262"/>
                    <a:gd name="connsiteX4" fmla="*/ 617458 w 617458"/>
                    <a:gd name="connsiteY4" fmla="*/ 170779 h 220262"/>
                    <a:gd name="connsiteX5" fmla="*/ 615036 w 617458"/>
                    <a:gd name="connsiteY5" fmla="*/ 193117 h 220262"/>
                    <a:gd name="connsiteX6" fmla="*/ 608818 w 617458"/>
                    <a:gd name="connsiteY6" fmla="*/ 189748 h 220262"/>
                    <a:gd name="connsiteX7" fmla="*/ 575103 w 617458"/>
                    <a:gd name="connsiteY7" fmla="*/ 165197 h 220262"/>
                    <a:gd name="connsiteX8" fmla="*/ 526752 w 617458"/>
                    <a:gd name="connsiteY8" fmla="*/ 150131 h 220262"/>
                    <a:gd name="connsiteX9" fmla="*/ 481767 w 617458"/>
                    <a:gd name="connsiteY9" fmla="*/ 130821 h 220262"/>
                    <a:gd name="connsiteX10" fmla="*/ 433155 w 617458"/>
                    <a:gd name="connsiteY10" fmla="*/ 125051 h 220262"/>
                    <a:gd name="connsiteX11" fmla="*/ 394733 w 617458"/>
                    <a:gd name="connsiteY11" fmla="*/ 116397 h 220262"/>
                    <a:gd name="connsiteX12" fmla="*/ 386615 w 617458"/>
                    <a:gd name="connsiteY12" fmla="*/ 130754 h 220262"/>
                    <a:gd name="connsiteX13" fmla="*/ 383118 w 617458"/>
                    <a:gd name="connsiteY13" fmla="*/ 152276 h 220262"/>
                    <a:gd name="connsiteX14" fmla="*/ 358072 w 617458"/>
                    <a:gd name="connsiteY14" fmla="*/ 168862 h 220262"/>
                    <a:gd name="connsiteX15" fmla="*/ 339950 w 617458"/>
                    <a:gd name="connsiteY15" fmla="*/ 188006 h 220262"/>
                    <a:gd name="connsiteX16" fmla="*/ 305334 w 617458"/>
                    <a:gd name="connsiteY16" fmla="*/ 198028 h 220262"/>
                    <a:gd name="connsiteX17" fmla="*/ 275344 w 617458"/>
                    <a:gd name="connsiteY17" fmla="*/ 211879 h 220262"/>
                    <a:gd name="connsiteX18" fmla="*/ 236429 w 617458"/>
                    <a:gd name="connsiteY18" fmla="*/ 213813 h 220262"/>
                    <a:gd name="connsiteX19" fmla="*/ 199138 w 617458"/>
                    <a:gd name="connsiteY19" fmla="*/ 220262 h 220262"/>
                    <a:gd name="connsiteX20" fmla="*/ 161847 w 617458"/>
                    <a:gd name="connsiteY20" fmla="*/ 213813 h 220262"/>
                    <a:gd name="connsiteX21" fmla="*/ 122932 w 617458"/>
                    <a:gd name="connsiteY21" fmla="*/ 211879 h 220262"/>
                    <a:gd name="connsiteX22" fmla="*/ 92942 w 617458"/>
                    <a:gd name="connsiteY22" fmla="*/ 198028 h 220262"/>
                    <a:gd name="connsiteX23" fmla="*/ 58326 w 617458"/>
                    <a:gd name="connsiteY23" fmla="*/ 188006 h 220262"/>
                    <a:gd name="connsiteX24" fmla="*/ 40204 w 617458"/>
                    <a:gd name="connsiteY24" fmla="*/ 168862 h 220262"/>
                    <a:gd name="connsiteX25" fmla="*/ 15158 w 617458"/>
                    <a:gd name="connsiteY25" fmla="*/ 152276 h 220262"/>
                    <a:gd name="connsiteX26" fmla="*/ 11661 w 617458"/>
                    <a:gd name="connsiteY26" fmla="*/ 130754 h 220262"/>
                    <a:gd name="connsiteX27" fmla="*/ 0 w 617458"/>
                    <a:gd name="connsiteY27" fmla="*/ 110131 h 220262"/>
                    <a:gd name="connsiteX28" fmla="*/ 11661 w 617458"/>
                    <a:gd name="connsiteY28" fmla="*/ 89508 h 220262"/>
                    <a:gd name="connsiteX29" fmla="*/ 15158 w 617458"/>
                    <a:gd name="connsiteY29" fmla="*/ 67986 h 220262"/>
                    <a:gd name="connsiteX30" fmla="*/ 40204 w 617458"/>
                    <a:gd name="connsiteY30" fmla="*/ 51400 h 220262"/>
                    <a:gd name="connsiteX31" fmla="*/ 58326 w 617458"/>
                    <a:gd name="connsiteY31" fmla="*/ 32256 h 220262"/>
                    <a:gd name="connsiteX32" fmla="*/ 92942 w 617458"/>
                    <a:gd name="connsiteY32" fmla="*/ 22234 h 220262"/>
                    <a:gd name="connsiteX33" fmla="*/ 122932 w 617458"/>
                    <a:gd name="connsiteY33" fmla="*/ 8383 h 220262"/>
                    <a:gd name="connsiteX34" fmla="*/ 161847 w 617458"/>
                    <a:gd name="connsiteY34" fmla="*/ 6449 h 220262"/>
                    <a:gd name="connsiteX35" fmla="*/ 199138 w 617458"/>
                    <a:gd name="connsiteY35" fmla="*/ 0 h 220262"/>
                    <a:gd name="connsiteX36" fmla="*/ 236429 w 617458"/>
                    <a:gd name="connsiteY36" fmla="*/ 6449 h 220262"/>
                    <a:gd name="connsiteX37" fmla="*/ 275344 w 617458"/>
                    <a:gd name="connsiteY37" fmla="*/ 8383 h 220262"/>
                    <a:gd name="connsiteX38" fmla="*/ 305334 w 617458"/>
                    <a:gd name="connsiteY38" fmla="*/ 22234 h 220262"/>
                    <a:gd name="connsiteX39" fmla="*/ 339950 w 617458"/>
                    <a:gd name="connsiteY39" fmla="*/ 32256 h 220262"/>
                    <a:gd name="connsiteX40" fmla="*/ 348574 w 617458"/>
                    <a:gd name="connsiteY40" fmla="*/ 41366 h 220262"/>
                    <a:gd name="connsiteX41" fmla="*/ 369017 w 617458"/>
                    <a:gd name="connsiteY41" fmla="*/ 37618 h 220262"/>
                    <a:gd name="connsiteX42" fmla="*/ 409210 w 617458"/>
                    <a:gd name="connsiteY42" fmla="*/ 46278 h 220262"/>
                    <a:gd name="connsiteX43" fmla="*/ 449001 w 617458"/>
                    <a:gd name="connsiteY43" fmla="*/ 49684 h 220262"/>
                    <a:gd name="connsiteX44" fmla="*/ 485164 w 617458"/>
                    <a:gd name="connsiteY44" fmla="*/ 66630 h 220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17458" h="220262">
                      <a:moveTo>
                        <a:pt x="524301" y="79227"/>
                      </a:moveTo>
                      <a:lnTo>
                        <a:pt x="550930" y="101880"/>
                      </a:lnTo>
                      <a:lnTo>
                        <a:pt x="583457" y="121749"/>
                      </a:lnTo>
                      <a:lnTo>
                        <a:pt x="596495" y="146660"/>
                      </a:lnTo>
                      <a:lnTo>
                        <a:pt x="617458" y="170779"/>
                      </a:lnTo>
                      <a:lnTo>
                        <a:pt x="615036" y="193117"/>
                      </a:lnTo>
                      <a:lnTo>
                        <a:pt x="608818" y="189748"/>
                      </a:lnTo>
                      <a:lnTo>
                        <a:pt x="575103" y="165197"/>
                      </a:lnTo>
                      <a:lnTo>
                        <a:pt x="526752" y="150131"/>
                      </a:lnTo>
                      <a:lnTo>
                        <a:pt x="481767" y="130821"/>
                      </a:lnTo>
                      <a:lnTo>
                        <a:pt x="433155" y="125051"/>
                      </a:lnTo>
                      <a:lnTo>
                        <a:pt x="394733" y="116397"/>
                      </a:lnTo>
                      <a:lnTo>
                        <a:pt x="386615" y="130754"/>
                      </a:lnTo>
                      <a:lnTo>
                        <a:pt x="383118" y="152276"/>
                      </a:lnTo>
                      <a:lnTo>
                        <a:pt x="358072" y="168862"/>
                      </a:lnTo>
                      <a:lnTo>
                        <a:pt x="339950" y="188006"/>
                      </a:lnTo>
                      <a:lnTo>
                        <a:pt x="305334" y="198028"/>
                      </a:lnTo>
                      <a:lnTo>
                        <a:pt x="275344" y="211879"/>
                      </a:lnTo>
                      <a:lnTo>
                        <a:pt x="236429" y="213813"/>
                      </a:lnTo>
                      <a:lnTo>
                        <a:pt x="199138" y="220262"/>
                      </a:lnTo>
                      <a:lnTo>
                        <a:pt x="161847" y="213813"/>
                      </a:lnTo>
                      <a:lnTo>
                        <a:pt x="122932" y="211879"/>
                      </a:lnTo>
                      <a:lnTo>
                        <a:pt x="92942" y="198028"/>
                      </a:lnTo>
                      <a:lnTo>
                        <a:pt x="58326" y="188006"/>
                      </a:lnTo>
                      <a:lnTo>
                        <a:pt x="40204" y="168862"/>
                      </a:lnTo>
                      <a:lnTo>
                        <a:pt x="15158" y="152276"/>
                      </a:lnTo>
                      <a:lnTo>
                        <a:pt x="11661" y="130754"/>
                      </a:lnTo>
                      <a:lnTo>
                        <a:pt x="0" y="110131"/>
                      </a:lnTo>
                      <a:lnTo>
                        <a:pt x="11661" y="89508"/>
                      </a:lnTo>
                      <a:lnTo>
                        <a:pt x="15158" y="67986"/>
                      </a:lnTo>
                      <a:lnTo>
                        <a:pt x="40204" y="51400"/>
                      </a:lnTo>
                      <a:lnTo>
                        <a:pt x="58326" y="32256"/>
                      </a:lnTo>
                      <a:lnTo>
                        <a:pt x="92942" y="22234"/>
                      </a:lnTo>
                      <a:lnTo>
                        <a:pt x="122932" y="8383"/>
                      </a:lnTo>
                      <a:lnTo>
                        <a:pt x="161847" y="6449"/>
                      </a:lnTo>
                      <a:lnTo>
                        <a:pt x="199138" y="0"/>
                      </a:lnTo>
                      <a:lnTo>
                        <a:pt x="236429" y="6449"/>
                      </a:lnTo>
                      <a:lnTo>
                        <a:pt x="275344" y="8383"/>
                      </a:lnTo>
                      <a:lnTo>
                        <a:pt x="305334" y="22234"/>
                      </a:lnTo>
                      <a:lnTo>
                        <a:pt x="339950" y="32256"/>
                      </a:lnTo>
                      <a:lnTo>
                        <a:pt x="348574" y="41366"/>
                      </a:lnTo>
                      <a:lnTo>
                        <a:pt x="369017" y="37618"/>
                      </a:lnTo>
                      <a:lnTo>
                        <a:pt x="409210" y="46278"/>
                      </a:lnTo>
                      <a:lnTo>
                        <a:pt x="449001" y="49684"/>
                      </a:lnTo>
                      <a:lnTo>
                        <a:pt x="485164" y="66630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527" name="グループ化 1526">
                <a:extLst>
                  <a:ext uri="{FF2B5EF4-FFF2-40B4-BE49-F238E27FC236}">
                    <a16:creationId xmlns:a16="http://schemas.microsoft.com/office/drawing/2014/main" id="{5BA13170-E34B-4332-8581-29B8F0C9BA0B}"/>
                  </a:ext>
                </a:extLst>
              </p:cNvPr>
              <p:cNvGrpSpPr/>
              <p:nvPr/>
            </p:nvGrpSpPr>
            <p:grpSpPr>
              <a:xfrm>
                <a:off x="1949997" y="4092106"/>
                <a:ext cx="1103063" cy="902142"/>
                <a:chOff x="1949997" y="4092106"/>
                <a:chExt cx="1103063" cy="902142"/>
              </a:xfrm>
            </p:grpSpPr>
            <p:sp>
              <p:nvSpPr>
                <p:cNvPr id="1530" name="フリーフォーム: 図形 1529">
                  <a:extLst>
                    <a:ext uri="{FF2B5EF4-FFF2-40B4-BE49-F238E27FC236}">
                      <a16:creationId xmlns:a16="http://schemas.microsoft.com/office/drawing/2014/main" id="{F5929F86-B089-42EC-9481-BB095DDE48D5}"/>
                    </a:ext>
                  </a:extLst>
                </p:cNvPr>
                <p:cNvSpPr/>
                <p:nvPr/>
              </p:nvSpPr>
              <p:spPr>
                <a:xfrm>
                  <a:off x="1949997" y="4096973"/>
                  <a:ext cx="1103063" cy="897275"/>
                </a:xfrm>
                <a:custGeom>
                  <a:avLst/>
                  <a:gdLst>
                    <a:gd name="connsiteX0" fmla="*/ 742051 w 1500277"/>
                    <a:gd name="connsiteY0" fmla="*/ 0 h 1220386"/>
                    <a:gd name="connsiteX1" fmla="*/ 836201 w 1500277"/>
                    <a:gd name="connsiteY1" fmla="*/ 41645 h 1220386"/>
                    <a:gd name="connsiteX2" fmla="*/ 936452 w 1500277"/>
                    <a:gd name="connsiteY2" fmla="*/ 46448 h 1220386"/>
                    <a:gd name="connsiteX3" fmla="*/ 1010169 w 1500277"/>
                    <a:gd name="connsiteY3" fmla="*/ 128204 h 1220386"/>
                    <a:gd name="connsiteX4" fmla="*/ 1101263 w 1500277"/>
                    <a:gd name="connsiteY4" fmla="*/ 178719 h 1220386"/>
                    <a:gd name="connsiteX5" fmla="*/ 1125046 w 1500277"/>
                    <a:gd name="connsiteY5" fmla="*/ 240597 h 1220386"/>
                    <a:gd name="connsiteX6" fmla="*/ 1186678 w 1500277"/>
                    <a:gd name="connsiteY6" fmla="*/ 243055 h 1220386"/>
                    <a:gd name="connsiteX7" fmla="*/ 1260395 w 1500277"/>
                    <a:gd name="connsiteY7" fmla="*/ 311119 h 1220386"/>
                    <a:gd name="connsiteX8" fmla="*/ 1351489 w 1500277"/>
                    <a:gd name="connsiteY8" fmla="*/ 353174 h 1220386"/>
                    <a:gd name="connsiteX9" fmla="*/ 1393544 w 1500277"/>
                    <a:gd name="connsiteY9" fmla="*/ 444268 h 1220386"/>
                    <a:gd name="connsiteX10" fmla="*/ 1461608 w 1500277"/>
                    <a:gd name="connsiteY10" fmla="*/ 517985 h 1220386"/>
                    <a:gd name="connsiteX11" fmla="*/ 1465606 w 1500277"/>
                    <a:gd name="connsiteY11" fmla="*/ 618236 h 1220386"/>
                    <a:gd name="connsiteX12" fmla="*/ 1500277 w 1500277"/>
                    <a:gd name="connsiteY12" fmla="*/ 712386 h 1220386"/>
                    <a:gd name="connsiteX13" fmla="*/ 1465606 w 1500277"/>
                    <a:gd name="connsiteY13" fmla="*/ 806536 h 1220386"/>
                    <a:gd name="connsiteX14" fmla="*/ 1461608 w 1500277"/>
                    <a:gd name="connsiteY14" fmla="*/ 906787 h 1220386"/>
                    <a:gd name="connsiteX15" fmla="*/ 1393544 w 1500277"/>
                    <a:gd name="connsiteY15" fmla="*/ 980504 h 1220386"/>
                    <a:gd name="connsiteX16" fmla="*/ 1351489 w 1500277"/>
                    <a:gd name="connsiteY16" fmla="*/ 1071598 h 1220386"/>
                    <a:gd name="connsiteX17" fmla="*/ 1260395 w 1500277"/>
                    <a:gd name="connsiteY17" fmla="*/ 1113653 h 1220386"/>
                    <a:gd name="connsiteX18" fmla="*/ 1186678 w 1500277"/>
                    <a:gd name="connsiteY18" fmla="*/ 1181717 h 1220386"/>
                    <a:gd name="connsiteX19" fmla="*/ 1086427 w 1500277"/>
                    <a:gd name="connsiteY19" fmla="*/ 1185715 h 1220386"/>
                    <a:gd name="connsiteX20" fmla="*/ 992277 w 1500277"/>
                    <a:gd name="connsiteY20" fmla="*/ 1220386 h 1220386"/>
                    <a:gd name="connsiteX21" fmla="*/ 898127 w 1500277"/>
                    <a:gd name="connsiteY21" fmla="*/ 1185715 h 1220386"/>
                    <a:gd name="connsiteX22" fmla="*/ 826860 w 1500277"/>
                    <a:gd name="connsiteY22" fmla="*/ 1182873 h 1220386"/>
                    <a:gd name="connsiteX23" fmla="*/ 742051 w 1500277"/>
                    <a:gd name="connsiteY23" fmla="*/ 1220386 h 1220386"/>
                    <a:gd name="connsiteX24" fmla="*/ 658580 w 1500277"/>
                    <a:gd name="connsiteY24" fmla="*/ 1183465 h 1220386"/>
                    <a:gd name="connsiteX25" fmla="*/ 602150 w 1500277"/>
                    <a:gd name="connsiteY25" fmla="*/ 1185715 h 1220386"/>
                    <a:gd name="connsiteX26" fmla="*/ 508000 w 1500277"/>
                    <a:gd name="connsiteY26" fmla="*/ 1220386 h 1220386"/>
                    <a:gd name="connsiteX27" fmla="*/ 413850 w 1500277"/>
                    <a:gd name="connsiteY27" fmla="*/ 1185715 h 1220386"/>
                    <a:gd name="connsiteX28" fmla="*/ 313599 w 1500277"/>
                    <a:gd name="connsiteY28" fmla="*/ 1181717 h 1220386"/>
                    <a:gd name="connsiteX29" fmla="*/ 239882 w 1500277"/>
                    <a:gd name="connsiteY29" fmla="*/ 1113653 h 1220386"/>
                    <a:gd name="connsiteX30" fmla="*/ 148788 w 1500277"/>
                    <a:gd name="connsiteY30" fmla="*/ 1071598 h 1220386"/>
                    <a:gd name="connsiteX31" fmla="*/ 106733 w 1500277"/>
                    <a:gd name="connsiteY31" fmla="*/ 980504 h 1220386"/>
                    <a:gd name="connsiteX32" fmla="*/ 38669 w 1500277"/>
                    <a:gd name="connsiteY32" fmla="*/ 906787 h 1220386"/>
                    <a:gd name="connsiteX33" fmla="*/ 34671 w 1500277"/>
                    <a:gd name="connsiteY33" fmla="*/ 806536 h 1220386"/>
                    <a:gd name="connsiteX34" fmla="*/ 0 w 1500277"/>
                    <a:gd name="connsiteY34" fmla="*/ 712386 h 1220386"/>
                    <a:gd name="connsiteX35" fmla="*/ 34671 w 1500277"/>
                    <a:gd name="connsiteY35" fmla="*/ 618236 h 1220386"/>
                    <a:gd name="connsiteX36" fmla="*/ 38669 w 1500277"/>
                    <a:gd name="connsiteY36" fmla="*/ 517985 h 1220386"/>
                    <a:gd name="connsiteX37" fmla="*/ 106733 w 1500277"/>
                    <a:gd name="connsiteY37" fmla="*/ 444268 h 1220386"/>
                    <a:gd name="connsiteX38" fmla="*/ 148788 w 1500277"/>
                    <a:gd name="connsiteY38" fmla="*/ 353174 h 1220386"/>
                    <a:gd name="connsiteX39" fmla="*/ 239882 w 1500277"/>
                    <a:gd name="connsiteY39" fmla="*/ 311119 h 1220386"/>
                    <a:gd name="connsiteX40" fmla="*/ 313599 w 1500277"/>
                    <a:gd name="connsiteY40" fmla="*/ 243055 h 1220386"/>
                    <a:gd name="connsiteX41" fmla="*/ 358805 w 1500277"/>
                    <a:gd name="connsiteY41" fmla="*/ 241252 h 1220386"/>
                    <a:gd name="connsiteX42" fmla="*/ 382839 w 1500277"/>
                    <a:gd name="connsiteY42" fmla="*/ 178719 h 1220386"/>
                    <a:gd name="connsiteX43" fmla="*/ 473933 w 1500277"/>
                    <a:gd name="connsiteY43" fmla="*/ 128204 h 1220386"/>
                    <a:gd name="connsiteX44" fmla="*/ 547650 w 1500277"/>
                    <a:gd name="connsiteY44" fmla="*/ 46448 h 1220386"/>
                    <a:gd name="connsiteX45" fmla="*/ 647901 w 1500277"/>
                    <a:gd name="connsiteY45" fmla="*/ 41645 h 1220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1500277" h="1220386">
                      <a:moveTo>
                        <a:pt x="742051" y="0"/>
                      </a:moveTo>
                      <a:lnTo>
                        <a:pt x="836201" y="41645"/>
                      </a:lnTo>
                      <a:lnTo>
                        <a:pt x="936452" y="46448"/>
                      </a:lnTo>
                      <a:lnTo>
                        <a:pt x="1010169" y="128204"/>
                      </a:lnTo>
                      <a:lnTo>
                        <a:pt x="1101263" y="178719"/>
                      </a:lnTo>
                      <a:lnTo>
                        <a:pt x="1125046" y="240597"/>
                      </a:lnTo>
                      <a:lnTo>
                        <a:pt x="1186678" y="243055"/>
                      </a:lnTo>
                      <a:lnTo>
                        <a:pt x="1260395" y="311119"/>
                      </a:lnTo>
                      <a:lnTo>
                        <a:pt x="1351489" y="353174"/>
                      </a:lnTo>
                      <a:lnTo>
                        <a:pt x="1393544" y="444268"/>
                      </a:lnTo>
                      <a:lnTo>
                        <a:pt x="1461608" y="517985"/>
                      </a:lnTo>
                      <a:lnTo>
                        <a:pt x="1465606" y="618236"/>
                      </a:lnTo>
                      <a:lnTo>
                        <a:pt x="1500277" y="712386"/>
                      </a:lnTo>
                      <a:lnTo>
                        <a:pt x="1465606" y="806536"/>
                      </a:lnTo>
                      <a:lnTo>
                        <a:pt x="1461608" y="906787"/>
                      </a:lnTo>
                      <a:lnTo>
                        <a:pt x="1393544" y="980504"/>
                      </a:lnTo>
                      <a:lnTo>
                        <a:pt x="1351489" y="1071598"/>
                      </a:lnTo>
                      <a:lnTo>
                        <a:pt x="1260395" y="1113653"/>
                      </a:lnTo>
                      <a:lnTo>
                        <a:pt x="1186678" y="1181717"/>
                      </a:lnTo>
                      <a:lnTo>
                        <a:pt x="1086427" y="1185715"/>
                      </a:lnTo>
                      <a:lnTo>
                        <a:pt x="992277" y="1220386"/>
                      </a:lnTo>
                      <a:lnTo>
                        <a:pt x="898127" y="1185715"/>
                      </a:lnTo>
                      <a:lnTo>
                        <a:pt x="826860" y="1182873"/>
                      </a:lnTo>
                      <a:lnTo>
                        <a:pt x="742051" y="1220386"/>
                      </a:lnTo>
                      <a:lnTo>
                        <a:pt x="658580" y="1183465"/>
                      </a:lnTo>
                      <a:lnTo>
                        <a:pt x="602150" y="1185715"/>
                      </a:lnTo>
                      <a:lnTo>
                        <a:pt x="508000" y="1220386"/>
                      </a:lnTo>
                      <a:lnTo>
                        <a:pt x="413850" y="1185715"/>
                      </a:lnTo>
                      <a:lnTo>
                        <a:pt x="313599" y="1181717"/>
                      </a:lnTo>
                      <a:lnTo>
                        <a:pt x="239882" y="1113653"/>
                      </a:lnTo>
                      <a:lnTo>
                        <a:pt x="148788" y="1071598"/>
                      </a:lnTo>
                      <a:lnTo>
                        <a:pt x="106733" y="980504"/>
                      </a:lnTo>
                      <a:lnTo>
                        <a:pt x="38669" y="906787"/>
                      </a:lnTo>
                      <a:lnTo>
                        <a:pt x="34671" y="806536"/>
                      </a:lnTo>
                      <a:lnTo>
                        <a:pt x="0" y="712386"/>
                      </a:lnTo>
                      <a:lnTo>
                        <a:pt x="34671" y="618236"/>
                      </a:lnTo>
                      <a:lnTo>
                        <a:pt x="38669" y="517985"/>
                      </a:lnTo>
                      <a:lnTo>
                        <a:pt x="106733" y="444268"/>
                      </a:lnTo>
                      <a:lnTo>
                        <a:pt x="148788" y="353174"/>
                      </a:lnTo>
                      <a:lnTo>
                        <a:pt x="239882" y="311119"/>
                      </a:lnTo>
                      <a:lnTo>
                        <a:pt x="313599" y="243055"/>
                      </a:lnTo>
                      <a:lnTo>
                        <a:pt x="358805" y="241252"/>
                      </a:lnTo>
                      <a:lnTo>
                        <a:pt x="382839" y="178719"/>
                      </a:lnTo>
                      <a:lnTo>
                        <a:pt x="473933" y="128204"/>
                      </a:lnTo>
                      <a:lnTo>
                        <a:pt x="547650" y="46448"/>
                      </a:lnTo>
                      <a:lnTo>
                        <a:pt x="647901" y="41645"/>
                      </a:lnTo>
                      <a:close/>
                    </a:path>
                  </a:pathLst>
                </a:custGeom>
                <a:pattFill prst="lgConfetti">
                  <a:fgClr>
                    <a:srgbClr val="ED7D31">
                      <a:lumMod val="75000"/>
                    </a:srgbClr>
                  </a:fgClr>
                  <a:bgClr>
                    <a:srgbClr val="FF0000"/>
                  </a:bgClr>
                </a:patt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1" name="楕円 1530">
                  <a:extLst>
                    <a:ext uri="{FF2B5EF4-FFF2-40B4-BE49-F238E27FC236}">
                      <a16:creationId xmlns:a16="http://schemas.microsoft.com/office/drawing/2014/main" id="{C8DF246B-63A4-4B44-8198-6B0ACD2E4D8F}"/>
                    </a:ext>
                  </a:extLst>
                </p:cNvPr>
                <p:cNvSpPr/>
                <p:nvPr/>
              </p:nvSpPr>
              <p:spPr>
                <a:xfrm>
                  <a:off x="2383884" y="4092106"/>
                  <a:ext cx="60363" cy="6036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532" name="楕円 1531">
                  <a:extLst>
                    <a:ext uri="{FF2B5EF4-FFF2-40B4-BE49-F238E27FC236}">
                      <a16:creationId xmlns:a16="http://schemas.microsoft.com/office/drawing/2014/main" id="{A3C8A3FB-653B-4568-BE3D-D7F17C884831}"/>
                    </a:ext>
                  </a:extLst>
                </p:cNvPr>
                <p:cNvSpPr/>
                <p:nvPr/>
              </p:nvSpPr>
              <p:spPr>
                <a:xfrm>
                  <a:off x="2538722" y="4092106"/>
                  <a:ext cx="60363" cy="60364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528" name="月 1527">
                <a:extLst>
                  <a:ext uri="{FF2B5EF4-FFF2-40B4-BE49-F238E27FC236}">
                    <a16:creationId xmlns:a16="http://schemas.microsoft.com/office/drawing/2014/main" id="{E5FEA348-0974-4380-A8E2-31D88E19510A}"/>
                  </a:ext>
                </a:extLst>
              </p:cNvPr>
              <p:cNvSpPr/>
              <p:nvPr/>
            </p:nvSpPr>
            <p:spPr>
              <a:xfrm rot="7200000">
                <a:off x="2255597" y="4322901"/>
                <a:ext cx="78852" cy="325356"/>
              </a:xfrm>
              <a:prstGeom prst="moon">
                <a:avLst>
                  <a:gd name="adj" fmla="val 42488"/>
                </a:avLst>
              </a:prstGeom>
              <a:solidFill>
                <a:sysClr val="windowText" lastClr="000000">
                  <a:alpha val="2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29" name="月 1528">
                <a:extLst>
                  <a:ext uri="{FF2B5EF4-FFF2-40B4-BE49-F238E27FC236}">
                    <a16:creationId xmlns:a16="http://schemas.microsoft.com/office/drawing/2014/main" id="{C74613C8-EFA5-4C53-8963-7E07B9A55365}"/>
                  </a:ext>
                </a:extLst>
              </p:cNvPr>
              <p:cNvSpPr/>
              <p:nvPr/>
            </p:nvSpPr>
            <p:spPr>
              <a:xfrm rot="14400000" flipH="1">
                <a:off x="2686884" y="4322901"/>
                <a:ext cx="78852" cy="325356"/>
              </a:xfrm>
              <a:prstGeom prst="moon">
                <a:avLst>
                  <a:gd name="adj" fmla="val 42488"/>
                </a:avLst>
              </a:prstGeom>
              <a:solidFill>
                <a:sysClr val="windowText" lastClr="000000">
                  <a:alpha val="2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1571" name="グループ化 1570">
            <a:extLst>
              <a:ext uri="{FF2B5EF4-FFF2-40B4-BE49-F238E27FC236}">
                <a16:creationId xmlns:a16="http://schemas.microsoft.com/office/drawing/2014/main" id="{4C76D354-5D71-472D-9B0A-42016EB1E887}"/>
              </a:ext>
            </a:extLst>
          </p:cNvPr>
          <p:cNvGrpSpPr/>
          <p:nvPr/>
        </p:nvGrpSpPr>
        <p:grpSpPr>
          <a:xfrm>
            <a:off x="6635618" y="1497955"/>
            <a:ext cx="2508460" cy="1462441"/>
            <a:chOff x="838249" y="2743200"/>
            <a:chExt cx="3867989" cy="2255051"/>
          </a:xfrm>
        </p:grpSpPr>
        <p:sp>
          <p:nvSpPr>
            <p:cNvPr id="1572" name="フリーフォーム: 図形 1571">
              <a:extLst>
                <a:ext uri="{FF2B5EF4-FFF2-40B4-BE49-F238E27FC236}">
                  <a16:creationId xmlns:a16="http://schemas.microsoft.com/office/drawing/2014/main" id="{0774D3FB-1D69-4758-B80E-3B7A3573CBBF}"/>
                </a:ext>
              </a:extLst>
            </p:cNvPr>
            <p:cNvSpPr/>
            <p:nvPr/>
          </p:nvSpPr>
          <p:spPr>
            <a:xfrm rot="10800000" flipV="1">
              <a:off x="992668" y="3371496"/>
              <a:ext cx="3598382" cy="1255330"/>
            </a:xfrm>
            <a:custGeom>
              <a:avLst/>
              <a:gdLst>
                <a:gd name="connsiteX0" fmla="*/ 1983110 w 3357084"/>
                <a:gd name="connsiteY0" fmla="*/ 0 h 1255330"/>
                <a:gd name="connsiteX1" fmla="*/ 1390321 w 3357084"/>
                <a:gd name="connsiteY1" fmla="*/ 0 h 1255330"/>
                <a:gd name="connsiteX2" fmla="*/ 0 w 3357084"/>
                <a:gd name="connsiteY2" fmla="*/ 665676 h 1255330"/>
                <a:gd name="connsiteX3" fmla="*/ 0 w 3357084"/>
                <a:gd name="connsiteY3" fmla="*/ 755343 h 1255330"/>
                <a:gd name="connsiteX4" fmla="*/ 1044266 w 3357084"/>
                <a:gd name="connsiteY4" fmla="*/ 1255330 h 1255330"/>
                <a:gd name="connsiteX5" fmla="*/ 2329163 w 3357084"/>
                <a:gd name="connsiteY5" fmla="*/ 1255330 h 1255330"/>
                <a:gd name="connsiteX6" fmla="*/ 3357084 w 3357084"/>
                <a:gd name="connsiteY6" fmla="*/ 763169 h 1255330"/>
                <a:gd name="connsiteX7" fmla="*/ 3357084 w 3357084"/>
                <a:gd name="connsiteY7" fmla="*/ 657849 h 125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7084" h="1255330">
                  <a:moveTo>
                    <a:pt x="1983110" y="0"/>
                  </a:moveTo>
                  <a:lnTo>
                    <a:pt x="1390321" y="0"/>
                  </a:lnTo>
                  <a:lnTo>
                    <a:pt x="0" y="665676"/>
                  </a:lnTo>
                  <a:lnTo>
                    <a:pt x="0" y="755343"/>
                  </a:lnTo>
                  <a:lnTo>
                    <a:pt x="1044266" y="1255330"/>
                  </a:lnTo>
                  <a:lnTo>
                    <a:pt x="2329163" y="1255330"/>
                  </a:lnTo>
                  <a:lnTo>
                    <a:pt x="3357084" y="763169"/>
                  </a:lnTo>
                  <a:lnTo>
                    <a:pt x="3357084" y="657849"/>
                  </a:lnTo>
                  <a:close/>
                </a:path>
              </a:pathLst>
            </a:cu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3" name="フリーフォーム: 図形 1572">
              <a:extLst>
                <a:ext uri="{FF2B5EF4-FFF2-40B4-BE49-F238E27FC236}">
                  <a16:creationId xmlns:a16="http://schemas.microsoft.com/office/drawing/2014/main" id="{D7B0BCEE-B9DE-4627-9414-A36C5A34635A}"/>
                </a:ext>
              </a:extLst>
            </p:cNvPr>
            <p:cNvSpPr/>
            <p:nvPr/>
          </p:nvSpPr>
          <p:spPr>
            <a:xfrm rot="16200000">
              <a:off x="1799900" y="2780975"/>
              <a:ext cx="1944686" cy="2450164"/>
            </a:xfrm>
            <a:custGeom>
              <a:avLst/>
              <a:gdLst>
                <a:gd name="connsiteX0" fmla="*/ 439503 w 1944686"/>
                <a:gd name="connsiteY0" fmla="*/ 554038 h 2450164"/>
                <a:gd name="connsiteX1" fmla="*/ 131078 w 1944686"/>
                <a:gd name="connsiteY1" fmla="*/ 554038 h 2450164"/>
                <a:gd name="connsiteX2" fmla="*/ 131078 w 1944686"/>
                <a:gd name="connsiteY2" fmla="*/ 1896128 h 2450164"/>
                <a:gd name="connsiteX3" fmla="*/ 439503 w 1944686"/>
                <a:gd name="connsiteY3" fmla="*/ 1896128 h 2450164"/>
                <a:gd name="connsiteX4" fmla="*/ 1944686 w 1944686"/>
                <a:gd name="connsiteY4" fmla="*/ 1225082 h 2450164"/>
                <a:gd name="connsiteX5" fmla="*/ 1192851 w 1944686"/>
                <a:gd name="connsiteY5" fmla="*/ 2450164 h 2450164"/>
                <a:gd name="connsiteX6" fmla="*/ 0 w 1944686"/>
                <a:gd name="connsiteY6" fmla="*/ 2450164 h 2450164"/>
                <a:gd name="connsiteX7" fmla="*/ 0 w 1944686"/>
                <a:gd name="connsiteY7" fmla="*/ 0 h 2450164"/>
                <a:gd name="connsiteX8" fmla="*/ 1192851 w 1944686"/>
                <a:gd name="connsiteY8" fmla="*/ 0 h 245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686" h="2450164">
                  <a:moveTo>
                    <a:pt x="439503" y="554038"/>
                  </a:moveTo>
                  <a:lnTo>
                    <a:pt x="131078" y="554038"/>
                  </a:lnTo>
                  <a:lnTo>
                    <a:pt x="131078" y="1896128"/>
                  </a:lnTo>
                  <a:lnTo>
                    <a:pt x="439503" y="1896128"/>
                  </a:lnTo>
                  <a:close/>
                  <a:moveTo>
                    <a:pt x="1944686" y="1225082"/>
                  </a:moveTo>
                  <a:lnTo>
                    <a:pt x="1192851" y="2450164"/>
                  </a:lnTo>
                  <a:lnTo>
                    <a:pt x="0" y="2450164"/>
                  </a:lnTo>
                  <a:lnTo>
                    <a:pt x="0" y="0"/>
                  </a:lnTo>
                  <a:lnTo>
                    <a:pt x="1192851" y="0"/>
                  </a:lnTo>
                  <a:close/>
                </a:path>
              </a:pathLst>
            </a:custGeom>
            <a:pattFill prst="dkVert">
              <a:fgClr>
                <a:srgbClr val="ED7D31">
                  <a:lumMod val="50000"/>
                </a:srgbClr>
              </a:fgClr>
              <a:bgClr>
                <a:srgbClr val="6633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4" name="正方形/長方形 1573">
              <a:extLst>
                <a:ext uri="{FF2B5EF4-FFF2-40B4-BE49-F238E27FC236}">
                  <a16:creationId xmlns:a16="http://schemas.microsoft.com/office/drawing/2014/main" id="{97D030A5-CB8F-49FE-B579-1C15D7C8388F}"/>
                </a:ext>
              </a:extLst>
            </p:cNvPr>
            <p:cNvSpPr/>
            <p:nvPr/>
          </p:nvSpPr>
          <p:spPr>
            <a:xfrm>
              <a:off x="2727161" y="3242031"/>
              <a:ext cx="90160" cy="1174102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5" name="正方形/長方形 1574">
              <a:extLst>
                <a:ext uri="{FF2B5EF4-FFF2-40B4-BE49-F238E27FC236}">
                  <a16:creationId xmlns:a16="http://schemas.microsoft.com/office/drawing/2014/main" id="{A93FA651-52A0-45B0-B7EB-1F64D11F35E8}"/>
                </a:ext>
              </a:extLst>
            </p:cNvPr>
            <p:cNvSpPr/>
            <p:nvPr/>
          </p:nvSpPr>
          <p:spPr>
            <a:xfrm flipV="1">
              <a:off x="1499532" y="3832356"/>
              <a:ext cx="2545418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6" name="正方形/長方形 1575">
              <a:extLst>
                <a:ext uri="{FF2B5EF4-FFF2-40B4-BE49-F238E27FC236}">
                  <a16:creationId xmlns:a16="http://schemas.microsoft.com/office/drawing/2014/main" id="{AF1A8A2C-0C68-4A9C-A68D-A67F73A3EE4E}"/>
                </a:ext>
              </a:extLst>
            </p:cNvPr>
            <p:cNvSpPr/>
            <p:nvPr/>
          </p:nvSpPr>
          <p:spPr>
            <a:xfrm flipV="1">
              <a:off x="1547161" y="4091568"/>
              <a:ext cx="2450165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77" name="正方形/長方形 1576">
              <a:extLst>
                <a:ext uri="{FF2B5EF4-FFF2-40B4-BE49-F238E27FC236}">
                  <a16:creationId xmlns:a16="http://schemas.microsoft.com/office/drawing/2014/main" id="{8E487BAB-F94E-4BDD-ABFA-86ED5469877E}"/>
                </a:ext>
              </a:extLst>
            </p:cNvPr>
            <p:cNvSpPr/>
            <p:nvPr/>
          </p:nvSpPr>
          <p:spPr>
            <a:xfrm flipV="1">
              <a:off x="1547161" y="4350780"/>
              <a:ext cx="2450165" cy="65353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578" name="グループ化 1577">
              <a:extLst>
                <a:ext uri="{FF2B5EF4-FFF2-40B4-BE49-F238E27FC236}">
                  <a16:creationId xmlns:a16="http://schemas.microsoft.com/office/drawing/2014/main" id="{F5B6797D-CE9E-4750-8E96-D4D4DC9FA5EA}"/>
                </a:ext>
              </a:extLst>
            </p:cNvPr>
            <p:cNvGrpSpPr/>
            <p:nvPr/>
          </p:nvGrpSpPr>
          <p:grpSpPr>
            <a:xfrm>
              <a:off x="1614626" y="4533899"/>
              <a:ext cx="328474" cy="313425"/>
              <a:chOff x="1671776" y="4533899"/>
              <a:chExt cx="328474" cy="313425"/>
            </a:xfrm>
          </p:grpSpPr>
          <p:sp>
            <p:nvSpPr>
              <p:cNvPr id="1693" name="正方形/長方形 1692">
                <a:extLst>
                  <a:ext uri="{FF2B5EF4-FFF2-40B4-BE49-F238E27FC236}">
                    <a16:creationId xmlns:a16="http://schemas.microsoft.com/office/drawing/2014/main" id="{ECFD8379-8865-4884-94E0-58044484AE39}"/>
                  </a:ext>
                </a:extLst>
              </p:cNvPr>
              <p:cNvSpPr/>
              <p:nvPr/>
            </p:nvSpPr>
            <p:spPr>
              <a:xfrm rot="10800000" flipV="1">
                <a:off x="1688445" y="4552950"/>
                <a:ext cx="295136" cy="275322"/>
              </a:xfrm>
              <a:prstGeom prst="rect">
                <a:avLst/>
              </a:prstGeom>
              <a:pattFill prst="dkHorz">
                <a:fgClr>
                  <a:srgbClr val="ED7D31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694" name="グループ化 1693">
                <a:extLst>
                  <a:ext uri="{FF2B5EF4-FFF2-40B4-BE49-F238E27FC236}">
                    <a16:creationId xmlns:a16="http://schemas.microsoft.com/office/drawing/2014/main" id="{CE6B74B3-C3BA-499D-BEC4-978CE296B299}"/>
                  </a:ext>
                </a:extLst>
              </p:cNvPr>
              <p:cNvGrpSpPr/>
              <p:nvPr/>
            </p:nvGrpSpPr>
            <p:grpSpPr>
              <a:xfrm>
                <a:off x="1671776" y="4533899"/>
                <a:ext cx="328474" cy="313425"/>
                <a:chOff x="1671776" y="4533899"/>
                <a:chExt cx="328474" cy="313425"/>
              </a:xfrm>
            </p:grpSpPr>
            <p:sp>
              <p:nvSpPr>
                <p:cNvPr id="1695" name="正方形/長方形 1694">
                  <a:extLst>
                    <a:ext uri="{FF2B5EF4-FFF2-40B4-BE49-F238E27FC236}">
                      <a16:creationId xmlns:a16="http://schemas.microsoft.com/office/drawing/2014/main" id="{0E2679A5-8BAE-4309-A02E-F30B445C7E72}"/>
                    </a:ext>
                  </a:extLst>
                </p:cNvPr>
                <p:cNvSpPr/>
                <p:nvPr/>
              </p:nvSpPr>
              <p:spPr>
                <a:xfrm flipV="1">
                  <a:off x="1821385" y="4545806"/>
                  <a:ext cx="29256" cy="289610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6" name="フリーフォーム: 図形 1695">
                  <a:extLst>
                    <a:ext uri="{FF2B5EF4-FFF2-40B4-BE49-F238E27FC236}">
                      <a16:creationId xmlns:a16="http://schemas.microsoft.com/office/drawing/2014/main" id="{32A4601A-B693-442F-99FE-262CC4F9BE98}"/>
                    </a:ext>
                  </a:extLst>
                </p:cNvPr>
                <p:cNvSpPr/>
                <p:nvPr/>
              </p:nvSpPr>
              <p:spPr>
                <a:xfrm flipV="1">
                  <a:off x="1671776" y="4533899"/>
                  <a:ext cx="328474" cy="313425"/>
                </a:xfrm>
                <a:custGeom>
                  <a:avLst/>
                  <a:gdLst>
                    <a:gd name="connsiteX0" fmla="*/ 23812 w 328474"/>
                    <a:gd name="connsiteY0" fmla="*/ 289612 h 313425"/>
                    <a:gd name="connsiteX1" fmla="*/ 23812 w 328474"/>
                    <a:gd name="connsiteY1" fmla="*/ 23814 h 313425"/>
                    <a:gd name="connsiteX2" fmla="*/ 304662 w 328474"/>
                    <a:gd name="connsiteY2" fmla="*/ 23814 h 313425"/>
                    <a:gd name="connsiteX3" fmla="*/ 304662 w 328474"/>
                    <a:gd name="connsiteY3" fmla="*/ 289612 h 313425"/>
                    <a:gd name="connsiteX4" fmla="*/ 0 w 328474"/>
                    <a:gd name="connsiteY4" fmla="*/ 313425 h 313425"/>
                    <a:gd name="connsiteX5" fmla="*/ 328474 w 328474"/>
                    <a:gd name="connsiteY5" fmla="*/ 313425 h 313425"/>
                    <a:gd name="connsiteX6" fmla="*/ 328474 w 328474"/>
                    <a:gd name="connsiteY6" fmla="*/ 0 h 313425"/>
                    <a:gd name="connsiteX7" fmla="*/ 0 w 328474"/>
                    <a:gd name="connsiteY7" fmla="*/ 0 h 31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8474" h="313425">
                      <a:moveTo>
                        <a:pt x="23812" y="289612"/>
                      </a:moveTo>
                      <a:lnTo>
                        <a:pt x="23812" y="23814"/>
                      </a:lnTo>
                      <a:lnTo>
                        <a:pt x="304662" y="23814"/>
                      </a:lnTo>
                      <a:lnTo>
                        <a:pt x="304662" y="289612"/>
                      </a:lnTo>
                      <a:close/>
                      <a:moveTo>
                        <a:pt x="0" y="313425"/>
                      </a:moveTo>
                      <a:lnTo>
                        <a:pt x="328474" y="313425"/>
                      </a:lnTo>
                      <a:lnTo>
                        <a:pt x="32847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579" name="グループ化 1578">
              <a:extLst>
                <a:ext uri="{FF2B5EF4-FFF2-40B4-BE49-F238E27FC236}">
                  <a16:creationId xmlns:a16="http://schemas.microsoft.com/office/drawing/2014/main" id="{CB0B128F-000A-4752-8957-4B0EBBEB7029}"/>
                </a:ext>
              </a:extLst>
            </p:cNvPr>
            <p:cNvGrpSpPr/>
            <p:nvPr/>
          </p:nvGrpSpPr>
          <p:grpSpPr>
            <a:xfrm>
              <a:off x="3617256" y="4533899"/>
              <a:ext cx="328474" cy="313425"/>
              <a:chOff x="1671776" y="4533899"/>
              <a:chExt cx="328474" cy="313425"/>
            </a:xfrm>
          </p:grpSpPr>
          <p:sp>
            <p:nvSpPr>
              <p:cNvPr id="1689" name="正方形/長方形 1688">
                <a:extLst>
                  <a:ext uri="{FF2B5EF4-FFF2-40B4-BE49-F238E27FC236}">
                    <a16:creationId xmlns:a16="http://schemas.microsoft.com/office/drawing/2014/main" id="{4E289DF3-94FE-42E0-9EF9-20F746AB1335}"/>
                  </a:ext>
                </a:extLst>
              </p:cNvPr>
              <p:cNvSpPr/>
              <p:nvPr/>
            </p:nvSpPr>
            <p:spPr>
              <a:xfrm rot="10800000" flipV="1">
                <a:off x="1688445" y="4552950"/>
                <a:ext cx="295136" cy="275322"/>
              </a:xfrm>
              <a:prstGeom prst="rect">
                <a:avLst/>
              </a:prstGeom>
              <a:pattFill prst="dkHorz">
                <a:fgClr>
                  <a:srgbClr val="ED7D31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690" name="グループ化 1689">
                <a:extLst>
                  <a:ext uri="{FF2B5EF4-FFF2-40B4-BE49-F238E27FC236}">
                    <a16:creationId xmlns:a16="http://schemas.microsoft.com/office/drawing/2014/main" id="{4424B2BF-85BA-49AF-95E6-29D047DF2A77}"/>
                  </a:ext>
                </a:extLst>
              </p:cNvPr>
              <p:cNvGrpSpPr/>
              <p:nvPr/>
            </p:nvGrpSpPr>
            <p:grpSpPr>
              <a:xfrm>
                <a:off x="1671776" y="4533899"/>
                <a:ext cx="328474" cy="313425"/>
                <a:chOff x="1671776" y="4533899"/>
                <a:chExt cx="328474" cy="313425"/>
              </a:xfrm>
            </p:grpSpPr>
            <p:sp>
              <p:nvSpPr>
                <p:cNvPr id="1691" name="正方形/長方形 1690">
                  <a:extLst>
                    <a:ext uri="{FF2B5EF4-FFF2-40B4-BE49-F238E27FC236}">
                      <a16:creationId xmlns:a16="http://schemas.microsoft.com/office/drawing/2014/main" id="{8B4DBDDB-4769-4E50-AF71-DA16080A072F}"/>
                    </a:ext>
                  </a:extLst>
                </p:cNvPr>
                <p:cNvSpPr/>
                <p:nvPr/>
              </p:nvSpPr>
              <p:spPr>
                <a:xfrm flipV="1">
                  <a:off x="1821385" y="4545806"/>
                  <a:ext cx="29256" cy="289610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92" name="フリーフォーム: 図形 1691">
                  <a:extLst>
                    <a:ext uri="{FF2B5EF4-FFF2-40B4-BE49-F238E27FC236}">
                      <a16:creationId xmlns:a16="http://schemas.microsoft.com/office/drawing/2014/main" id="{397B336A-06B8-4324-8D64-AF141821FBE6}"/>
                    </a:ext>
                  </a:extLst>
                </p:cNvPr>
                <p:cNvSpPr/>
                <p:nvPr/>
              </p:nvSpPr>
              <p:spPr>
                <a:xfrm flipV="1">
                  <a:off x="1671776" y="4533899"/>
                  <a:ext cx="328474" cy="313425"/>
                </a:xfrm>
                <a:custGeom>
                  <a:avLst/>
                  <a:gdLst>
                    <a:gd name="connsiteX0" fmla="*/ 23812 w 328474"/>
                    <a:gd name="connsiteY0" fmla="*/ 289612 h 313425"/>
                    <a:gd name="connsiteX1" fmla="*/ 23812 w 328474"/>
                    <a:gd name="connsiteY1" fmla="*/ 23814 h 313425"/>
                    <a:gd name="connsiteX2" fmla="*/ 304662 w 328474"/>
                    <a:gd name="connsiteY2" fmla="*/ 23814 h 313425"/>
                    <a:gd name="connsiteX3" fmla="*/ 304662 w 328474"/>
                    <a:gd name="connsiteY3" fmla="*/ 289612 h 313425"/>
                    <a:gd name="connsiteX4" fmla="*/ 0 w 328474"/>
                    <a:gd name="connsiteY4" fmla="*/ 313425 h 313425"/>
                    <a:gd name="connsiteX5" fmla="*/ 328474 w 328474"/>
                    <a:gd name="connsiteY5" fmla="*/ 313425 h 313425"/>
                    <a:gd name="connsiteX6" fmla="*/ 328474 w 328474"/>
                    <a:gd name="connsiteY6" fmla="*/ 0 h 313425"/>
                    <a:gd name="connsiteX7" fmla="*/ 0 w 328474"/>
                    <a:gd name="connsiteY7" fmla="*/ 0 h 313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8474" h="313425">
                      <a:moveTo>
                        <a:pt x="23812" y="289612"/>
                      </a:moveTo>
                      <a:lnTo>
                        <a:pt x="23812" y="23814"/>
                      </a:lnTo>
                      <a:lnTo>
                        <a:pt x="304662" y="23814"/>
                      </a:lnTo>
                      <a:lnTo>
                        <a:pt x="304662" y="289612"/>
                      </a:lnTo>
                      <a:close/>
                      <a:moveTo>
                        <a:pt x="0" y="313425"/>
                      </a:moveTo>
                      <a:lnTo>
                        <a:pt x="328474" y="313425"/>
                      </a:lnTo>
                      <a:lnTo>
                        <a:pt x="32847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1580" name="正方形/長方形 1579">
              <a:extLst>
                <a:ext uri="{FF2B5EF4-FFF2-40B4-BE49-F238E27FC236}">
                  <a16:creationId xmlns:a16="http://schemas.microsoft.com/office/drawing/2014/main" id="{A2E15078-33E8-4321-9FB0-C225B0ACC73B}"/>
                </a:ext>
              </a:extLst>
            </p:cNvPr>
            <p:cNvSpPr/>
            <p:nvPr/>
          </p:nvSpPr>
          <p:spPr>
            <a:xfrm flipV="1">
              <a:off x="1547161" y="4850606"/>
              <a:ext cx="2450165" cy="128150"/>
            </a:xfrm>
            <a:prstGeom prst="rect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1" name="正方形/長方形 1580">
              <a:extLst>
                <a:ext uri="{FF2B5EF4-FFF2-40B4-BE49-F238E27FC236}">
                  <a16:creationId xmlns:a16="http://schemas.microsoft.com/office/drawing/2014/main" id="{03C68E73-51D1-4FC9-9E56-71F55E585CD6}"/>
                </a:ext>
              </a:extLst>
            </p:cNvPr>
            <p:cNvSpPr/>
            <p:nvPr/>
          </p:nvSpPr>
          <p:spPr>
            <a:xfrm>
              <a:off x="1987635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2" name="正方形/長方形 1581">
              <a:extLst>
                <a:ext uri="{FF2B5EF4-FFF2-40B4-BE49-F238E27FC236}">
                  <a16:creationId xmlns:a16="http://schemas.microsoft.com/office/drawing/2014/main" id="{C683433A-755D-4EEB-B9C5-44B00393B263}"/>
                </a:ext>
              </a:extLst>
            </p:cNvPr>
            <p:cNvSpPr/>
            <p:nvPr/>
          </p:nvSpPr>
          <p:spPr>
            <a:xfrm>
              <a:off x="3444960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3" name="正方形/長方形 1582">
              <a:extLst>
                <a:ext uri="{FF2B5EF4-FFF2-40B4-BE49-F238E27FC236}">
                  <a16:creationId xmlns:a16="http://schemas.microsoft.com/office/drawing/2014/main" id="{8DDEF35F-4430-4776-AF3A-DB80B3EC4538}"/>
                </a:ext>
              </a:extLst>
            </p:cNvPr>
            <p:cNvSpPr/>
            <p:nvPr/>
          </p:nvSpPr>
          <p:spPr>
            <a:xfrm>
              <a:off x="2351966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4" name="正方形/長方形 1583">
              <a:extLst>
                <a:ext uri="{FF2B5EF4-FFF2-40B4-BE49-F238E27FC236}">
                  <a16:creationId xmlns:a16="http://schemas.microsoft.com/office/drawing/2014/main" id="{F179A8E0-2CC6-4F65-8948-A75786F517F6}"/>
                </a:ext>
              </a:extLst>
            </p:cNvPr>
            <p:cNvSpPr/>
            <p:nvPr/>
          </p:nvSpPr>
          <p:spPr>
            <a:xfrm>
              <a:off x="2716297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5" name="正方形/長方形 1584">
              <a:extLst>
                <a:ext uri="{FF2B5EF4-FFF2-40B4-BE49-F238E27FC236}">
                  <a16:creationId xmlns:a16="http://schemas.microsoft.com/office/drawing/2014/main" id="{47F1324F-F624-4E78-BFE6-B4F988790553}"/>
                </a:ext>
              </a:extLst>
            </p:cNvPr>
            <p:cNvSpPr/>
            <p:nvPr/>
          </p:nvSpPr>
          <p:spPr>
            <a:xfrm>
              <a:off x="3080628" y="4418052"/>
              <a:ext cx="114952" cy="560348"/>
            </a:xfrm>
            <a:prstGeom prst="rect">
              <a:avLst/>
            </a:prstGeom>
            <a:gradFill flip="none" rotWithShape="1">
              <a:gsLst>
                <a:gs pos="0">
                  <a:srgbClr val="ED7D31">
                    <a:lumMod val="50000"/>
                  </a:srgbClr>
                </a:gs>
                <a:gs pos="50000">
                  <a:srgbClr val="ED7D31">
                    <a:lumMod val="75000"/>
                  </a:srgbClr>
                </a:gs>
                <a:gs pos="100000">
                  <a:srgbClr val="ED7D31">
                    <a:lumMod val="50000"/>
                  </a:srgbClr>
                </a:gs>
              </a:gsLst>
              <a:lin ang="10800000" scaled="1"/>
              <a:tileRect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586" name="グループ化 1585">
              <a:extLst>
                <a:ext uri="{FF2B5EF4-FFF2-40B4-BE49-F238E27FC236}">
                  <a16:creationId xmlns:a16="http://schemas.microsoft.com/office/drawing/2014/main" id="{C20C1E28-D139-49A5-8F28-60B63A2F88AF}"/>
                </a:ext>
              </a:extLst>
            </p:cNvPr>
            <p:cNvGrpSpPr/>
            <p:nvPr/>
          </p:nvGrpSpPr>
          <p:grpSpPr>
            <a:xfrm>
              <a:off x="1219200" y="4174127"/>
              <a:ext cx="1480429" cy="804273"/>
              <a:chOff x="1202341" y="4174127"/>
              <a:chExt cx="1647690" cy="804273"/>
            </a:xfrm>
          </p:grpSpPr>
          <p:grpSp>
            <p:nvGrpSpPr>
              <p:cNvPr id="1670" name="グループ化 1669">
                <a:extLst>
                  <a:ext uri="{FF2B5EF4-FFF2-40B4-BE49-F238E27FC236}">
                    <a16:creationId xmlns:a16="http://schemas.microsoft.com/office/drawing/2014/main" id="{12FC169F-7E89-4FFA-B5FE-CFBBFD408280}"/>
                  </a:ext>
                </a:extLst>
              </p:cNvPr>
              <p:cNvGrpSpPr/>
              <p:nvPr/>
            </p:nvGrpSpPr>
            <p:grpSpPr>
              <a:xfrm>
                <a:off x="1408813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1687" name="正方形/長方形 1686">
                  <a:extLst>
                    <a:ext uri="{FF2B5EF4-FFF2-40B4-BE49-F238E27FC236}">
                      <a16:creationId xmlns:a16="http://schemas.microsoft.com/office/drawing/2014/main" id="{450597B3-5A0E-454B-9696-F4ED9E16D55A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8" name="四角形: 上の 2 つの角を丸める 1687">
                  <a:extLst>
                    <a:ext uri="{FF2B5EF4-FFF2-40B4-BE49-F238E27FC236}">
                      <a16:creationId xmlns:a16="http://schemas.microsoft.com/office/drawing/2014/main" id="{EAACC369-CD37-432D-9135-346227D6466F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71" name="グループ化 1670">
                <a:extLst>
                  <a:ext uri="{FF2B5EF4-FFF2-40B4-BE49-F238E27FC236}">
                    <a16:creationId xmlns:a16="http://schemas.microsoft.com/office/drawing/2014/main" id="{2714A32A-90D1-41DB-A91A-27DC9D82D4BF}"/>
                  </a:ext>
                </a:extLst>
              </p:cNvPr>
              <p:cNvGrpSpPr/>
              <p:nvPr/>
            </p:nvGrpSpPr>
            <p:grpSpPr>
              <a:xfrm>
                <a:off x="1832146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1685" name="正方形/長方形 1684">
                  <a:extLst>
                    <a:ext uri="{FF2B5EF4-FFF2-40B4-BE49-F238E27FC236}">
                      <a16:creationId xmlns:a16="http://schemas.microsoft.com/office/drawing/2014/main" id="{5F3D6065-F56B-4704-8032-2FACEAF24BE6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6" name="四角形: 上の 2 つの角を丸める 1685">
                  <a:extLst>
                    <a:ext uri="{FF2B5EF4-FFF2-40B4-BE49-F238E27FC236}">
                      <a16:creationId xmlns:a16="http://schemas.microsoft.com/office/drawing/2014/main" id="{2338E4CD-0835-4B64-8B10-5963B21C24B0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72" name="グループ化 1671">
                <a:extLst>
                  <a:ext uri="{FF2B5EF4-FFF2-40B4-BE49-F238E27FC236}">
                    <a16:creationId xmlns:a16="http://schemas.microsoft.com/office/drawing/2014/main" id="{E21109DC-A830-4283-99A6-95D503449D9A}"/>
                  </a:ext>
                </a:extLst>
              </p:cNvPr>
              <p:cNvGrpSpPr/>
              <p:nvPr/>
            </p:nvGrpSpPr>
            <p:grpSpPr>
              <a:xfrm>
                <a:off x="2678813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1683" name="正方形/長方形 1682">
                  <a:extLst>
                    <a:ext uri="{FF2B5EF4-FFF2-40B4-BE49-F238E27FC236}">
                      <a16:creationId xmlns:a16="http://schemas.microsoft.com/office/drawing/2014/main" id="{8A23BCC7-350D-4091-8308-83F27BB0437B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4" name="四角形: 上の 2 つの角を丸める 1683">
                  <a:extLst>
                    <a:ext uri="{FF2B5EF4-FFF2-40B4-BE49-F238E27FC236}">
                      <a16:creationId xmlns:a16="http://schemas.microsoft.com/office/drawing/2014/main" id="{A6D8B3DA-E5D9-47E0-AF42-6495E32BC5A8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73" name="グループ化 1672">
                <a:extLst>
                  <a:ext uri="{FF2B5EF4-FFF2-40B4-BE49-F238E27FC236}">
                    <a16:creationId xmlns:a16="http://schemas.microsoft.com/office/drawing/2014/main" id="{DDAFC5D2-A41C-44B7-8D51-B020E7542501}"/>
                  </a:ext>
                </a:extLst>
              </p:cNvPr>
              <p:cNvGrpSpPr/>
              <p:nvPr/>
            </p:nvGrpSpPr>
            <p:grpSpPr>
              <a:xfrm>
                <a:off x="2255479" y="4436269"/>
                <a:ext cx="114952" cy="542131"/>
                <a:chOff x="1408813" y="4436269"/>
                <a:chExt cx="114952" cy="542131"/>
              </a:xfrm>
            </p:grpSpPr>
            <p:sp>
              <p:nvSpPr>
                <p:cNvPr id="1681" name="正方形/長方形 1680">
                  <a:extLst>
                    <a:ext uri="{FF2B5EF4-FFF2-40B4-BE49-F238E27FC236}">
                      <a16:creationId xmlns:a16="http://schemas.microsoft.com/office/drawing/2014/main" id="{F183EFE2-E85B-4095-AD3E-B458322520DE}"/>
                    </a:ext>
                  </a:extLst>
                </p:cNvPr>
                <p:cNvSpPr/>
                <p:nvPr/>
              </p:nvSpPr>
              <p:spPr>
                <a:xfrm>
                  <a:off x="1417812" y="4436269"/>
                  <a:ext cx="95959" cy="523914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ED7D31">
                        <a:lumMod val="75000"/>
                      </a:srgbClr>
                    </a:gs>
                    <a:gs pos="50000">
                      <a:srgbClr val="ED7D31">
                        <a:lumMod val="60000"/>
                        <a:lumOff val="40000"/>
                      </a:srgbClr>
                    </a:gs>
                    <a:gs pos="100000">
                      <a:srgbClr val="ED7D31">
                        <a:lumMod val="75000"/>
                      </a:srgbClr>
                    </a:gs>
                  </a:gsLst>
                  <a:lin ang="10800000" scaled="1"/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82" name="四角形: 上の 2 つの角を丸める 1681">
                  <a:extLst>
                    <a:ext uri="{FF2B5EF4-FFF2-40B4-BE49-F238E27FC236}">
                      <a16:creationId xmlns:a16="http://schemas.microsoft.com/office/drawing/2014/main" id="{330DBC5C-08D4-4460-8D8E-0C0DFC72F39A}"/>
                    </a:ext>
                  </a:extLst>
                </p:cNvPr>
                <p:cNvSpPr/>
                <p:nvPr/>
              </p:nvSpPr>
              <p:spPr>
                <a:xfrm>
                  <a:off x="1408813" y="4828272"/>
                  <a:ext cx="114952" cy="150128"/>
                </a:xfrm>
                <a:prstGeom prst="round2SameRect">
                  <a:avLst>
                    <a:gd name="adj1" fmla="val 4237"/>
                    <a:gd name="adj2" fmla="val 0"/>
                  </a:avLst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74" name="グループ化 1673">
                <a:extLst>
                  <a:ext uri="{FF2B5EF4-FFF2-40B4-BE49-F238E27FC236}">
                    <a16:creationId xmlns:a16="http://schemas.microsoft.com/office/drawing/2014/main" id="{5C6219DD-7BD3-4741-B870-E303C4F3E726}"/>
                  </a:ext>
                </a:extLst>
              </p:cNvPr>
              <p:cNvGrpSpPr/>
              <p:nvPr/>
            </p:nvGrpSpPr>
            <p:grpSpPr>
              <a:xfrm>
                <a:off x="1202341" y="4174127"/>
                <a:ext cx="1647690" cy="299023"/>
                <a:chOff x="1202341" y="4174127"/>
                <a:chExt cx="1647690" cy="299023"/>
              </a:xfrm>
            </p:grpSpPr>
            <p:grpSp>
              <p:nvGrpSpPr>
                <p:cNvPr id="1675" name="グループ化 1674">
                  <a:extLst>
                    <a:ext uri="{FF2B5EF4-FFF2-40B4-BE49-F238E27FC236}">
                      <a16:creationId xmlns:a16="http://schemas.microsoft.com/office/drawing/2014/main" id="{83C0E694-E128-49C4-AFA5-BB410ABEA889}"/>
                    </a:ext>
                  </a:extLst>
                </p:cNvPr>
                <p:cNvGrpSpPr/>
                <p:nvPr/>
              </p:nvGrpSpPr>
              <p:grpSpPr>
                <a:xfrm>
                  <a:off x="1368425" y="4174127"/>
                  <a:ext cx="1481604" cy="191430"/>
                  <a:chOff x="1368425" y="2504304"/>
                  <a:chExt cx="2813050" cy="191430"/>
                </a:xfrm>
                <a:pattFill prst="lgConfetti">
                  <a:fgClr>
                    <a:srgbClr val="FFC000">
                      <a:lumMod val="50000"/>
                    </a:srgbClr>
                  </a:fgClr>
                  <a:bgClr>
                    <a:srgbClr val="70AD47">
                      <a:lumMod val="50000"/>
                    </a:srgbClr>
                  </a:bgClr>
                </a:pattFill>
              </p:grpSpPr>
              <p:sp>
                <p:nvSpPr>
                  <p:cNvPr id="1679" name="台形 1678">
                    <a:extLst>
                      <a:ext uri="{FF2B5EF4-FFF2-40B4-BE49-F238E27FC236}">
                        <a16:creationId xmlns:a16="http://schemas.microsoft.com/office/drawing/2014/main" id="{EE9AEE05-F321-456F-8166-D0B0C0188792}"/>
                      </a:ext>
                    </a:extLst>
                  </p:cNvPr>
                  <p:cNvSpPr/>
                  <p:nvPr/>
                </p:nvSpPr>
                <p:spPr>
                  <a:xfrm>
                    <a:off x="1368425" y="2504304"/>
                    <a:ext cx="2813050" cy="152167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80" name="台形 1679">
                    <a:extLst>
                      <a:ext uri="{FF2B5EF4-FFF2-40B4-BE49-F238E27FC236}">
                        <a16:creationId xmlns:a16="http://schemas.microsoft.com/office/drawing/2014/main" id="{F26B29E8-30C6-47D1-8FCE-DAA2CED8BA18}"/>
                      </a:ext>
                    </a:extLst>
                  </p:cNvPr>
                  <p:cNvSpPr/>
                  <p:nvPr/>
                </p:nvSpPr>
                <p:spPr>
                  <a:xfrm flipV="1">
                    <a:off x="1368425" y="2650015"/>
                    <a:ext cx="2813050" cy="45719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76" name="グループ化 1675">
                  <a:extLst>
                    <a:ext uri="{FF2B5EF4-FFF2-40B4-BE49-F238E27FC236}">
                      <a16:creationId xmlns:a16="http://schemas.microsoft.com/office/drawing/2014/main" id="{7ECF6D0B-7844-4214-A0C8-63AA766F1386}"/>
                    </a:ext>
                  </a:extLst>
                </p:cNvPr>
                <p:cNvGrpSpPr/>
                <p:nvPr/>
              </p:nvGrpSpPr>
              <p:grpSpPr>
                <a:xfrm>
                  <a:off x="1202341" y="4351844"/>
                  <a:ext cx="1647690" cy="121306"/>
                  <a:chOff x="1053090" y="2482647"/>
                  <a:chExt cx="3128389" cy="213076"/>
                </a:xfrm>
                <a:pattFill prst="lgConfetti">
                  <a:fgClr>
                    <a:srgbClr val="FFC000">
                      <a:lumMod val="50000"/>
                    </a:srgbClr>
                  </a:fgClr>
                  <a:bgClr>
                    <a:srgbClr val="FFC000">
                      <a:lumMod val="75000"/>
                    </a:srgbClr>
                  </a:bgClr>
                </a:pattFill>
              </p:grpSpPr>
              <p:sp>
                <p:nvSpPr>
                  <p:cNvPr id="1677" name="台形 1676">
                    <a:extLst>
                      <a:ext uri="{FF2B5EF4-FFF2-40B4-BE49-F238E27FC236}">
                        <a16:creationId xmlns:a16="http://schemas.microsoft.com/office/drawing/2014/main" id="{EB655BA8-298B-46D3-AB85-8AD767F534C4}"/>
                      </a:ext>
                    </a:extLst>
                  </p:cNvPr>
                  <p:cNvSpPr/>
                  <p:nvPr/>
                </p:nvSpPr>
                <p:spPr>
                  <a:xfrm>
                    <a:off x="1053090" y="2482647"/>
                    <a:ext cx="3128387" cy="173821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78" name="台形 1677">
                    <a:extLst>
                      <a:ext uri="{FF2B5EF4-FFF2-40B4-BE49-F238E27FC236}">
                        <a16:creationId xmlns:a16="http://schemas.microsoft.com/office/drawing/2014/main" id="{5C212C59-25DE-42E8-A798-1E9F57CF4107}"/>
                      </a:ext>
                    </a:extLst>
                  </p:cNvPr>
                  <p:cNvSpPr/>
                  <p:nvPr/>
                </p:nvSpPr>
                <p:spPr>
                  <a:xfrm flipV="1">
                    <a:off x="1053092" y="2615417"/>
                    <a:ext cx="3128387" cy="80306"/>
                  </a:xfrm>
                  <a:prstGeom prst="trapezoid">
                    <a:avLst>
                      <a:gd name="adj" fmla="val 110548"/>
                    </a:avLst>
                  </a:prstGeom>
                  <a:grpFill/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587" name="正方形/長方形 1586">
              <a:extLst>
                <a:ext uri="{FF2B5EF4-FFF2-40B4-BE49-F238E27FC236}">
                  <a16:creationId xmlns:a16="http://schemas.microsoft.com/office/drawing/2014/main" id="{B7780A54-278E-4217-84CF-20014A3302C7}"/>
                </a:ext>
              </a:extLst>
            </p:cNvPr>
            <p:cNvSpPr/>
            <p:nvPr/>
          </p:nvSpPr>
          <p:spPr>
            <a:xfrm flipV="1">
              <a:off x="1974850" y="3540256"/>
              <a:ext cx="1594782" cy="93798"/>
            </a:xfrm>
            <a:prstGeom prst="rect">
              <a:avLst/>
            </a:prstGeom>
            <a:solidFill>
              <a:srgbClr val="6633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8" name="正方形/長方形 1587">
              <a:extLst>
                <a:ext uri="{FF2B5EF4-FFF2-40B4-BE49-F238E27FC236}">
                  <a16:creationId xmlns:a16="http://schemas.microsoft.com/office/drawing/2014/main" id="{93962144-2DBA-4FC0-A72C-902B172D1B8F}"/>
                </a:ext>
              </a:extLst>
            </p:cNvPr>
            <p:cNvSpPr/>
            <p:nvPr/>
          </p:nvSpPr>
          <p:spPr>
            <a:xfrm>
              <a:off x="1454008" y="3915073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89" name="正方形/長方形 1588">
              <a:extLst>
                <a:ext uri="{FF2B5EF4-FFF2-40B4-BE49-F238E27FC236}">
                  <a16:creationId xmlns:a16="http://schemas.microsoft.com/office/drawing/2014/main" id="{0F0F58D4-064F-4709-8514-FE61B75CF53F}"/>
                </a:ext>
              </a:extLst>
            </p:cNvPr>
            <p:cNvSpPr/>
            <p:nvPr/>
          </p:nvSpPr>
          <p:spPr>
            <a:xfrm>
              <a:off x="1765158" y="37234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90" name="正方形/長方形 1589">
              <a:extLst>
                <a:ext uri="{FF2B5EF4-FFF2-40B4-BE49-F238E27FC236}">
                  <a16:creationId xmlns:a16="http://schemas.microsoft.com/office/drawing/2014/main" id="{A6EE68D5-F11E-488A-A150-A60D2C86593B}"/>
                </a:ext>
              </a:extLst>
            </p:cNvPr>
            <p:cNvSpPr/>
            <p:nvPr/>
          </p:nvSpPr>
          <p:spPr>
            <a:xfrm>
              <a:off x="2228708" y="34440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91" name="正方形/長方形 1590">
              <a:extLst>
                <a:ext uri="{FF2B5EF4-FFF2-40B4-BE49-F238E27FC236}">
                  <a16:creationId xmlns:a16="http://schemas.microsoft.com/office/drawing/2014/main" id="{FD831E5A-956C-4626-9D60-5F4C399A9AA3}"/>
                </a:ext>
              </a:extLst>
            </p:cNvPr>
            <p:cNvSpPr/>
            <p:nvPr/>
          </p:nvSpPr>
          <p:spPr>
            <a:xfrm>
              <a:off x="3181208" y="344406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92" name="正方形/長方形 1591">
              <a:extLst>
                <a:ext uri="{FF2B5EF4-FFF2-40B4-BE49-F238E27FC236}">
                  <a16:creationId xmlns:a16="http://schemas.microsoft.com/office/drawing/2014/main" id="{B9FB7E95-8646-49AB-9F39-CF7E76B5EBB4}"/>
                </a:ext>
              </a:extLst>
            </p:cNvPr>
            <p:cNvSpPr/>
            <p:nvPr/>
          </p:nvSpPr>
          <p:spPr>
            <a:xfrm>
              <a:off x="3670158" y="3742519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593" name="正方形/長方形 1592">
              <a:extLst>
                <a:ext uri="{FF2B5EF4-FFF2-40B4-BE49-F238E27FC236}">
                  <a16:creationId xmlns:a16="http://schemas.microsoft.com/office/drawing/2014/main" id="{A3E3EDEB-6C32-4E77-B409-D08664032F96}"/>
                </a:ext>
              </a:extLst>
            </p:cNvPr>
            <p:cNvSpPr/>
            <p:nvPr/>
          </p:nvSpPr>
          <p:spPr>
            <a:xfrm>
              <a:off x="3994008" y="3915073"/>
              <a:ext cx="107975" cy="107975"/>
            </a:xfrm>
            <a:prstGeom prst="rect">
              <a:avLst/>
            </a:prstGeom>
            <a:solidFill>
              <a:srgbClr val="ED7D31">
                <a:lumMod val="40000"/>
                <a:lumOff val="60000"/>
              </a:srgb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594" name="グループ化 1593">
              <a:extLst>
                <a:ext uri="{FF2B5EF4-FFF2-40B4-BE49-F238E27FC236}">
                  <a16:creationId xmlns:a16="http://schemas.microsoft.com/office/drawing/2014/main" id="{69160A02-BA9E-4156-BBCC-C3617FCE1C25}"/>
                </a:ext>
              </a:extLst>
            </p:cNvPr>
            <p:cNvGrpSpPr/>
            <p:nvPr/>
          </p:nvGrpSpPr>
          <p:grpSpPr>
            <a:xfrm>
              <a:off x="838249" y="2743200"/>
              <a:ext cx="3867989" cy="1427902"/>
              <a:chOff x="838249" y="2743200"/>
              <a:chExt cx="3867989" cy="1427902"/>
            </a:xfrm>
          </p:grpSpPr>
          <p:grpSp>
            <p:nvGrpSpPr>
              <p:cNvPr id="1659" name="グループ化 1658">
                <a:extLst>
                  <a:ext uri="{FF2B5EF4-FFF2-40B4-BE49-F238E27FC236}">
                    <a16:creationId xmlns:a16="http://schemas.microsoft.com/office/drawing/2014/main" id="{2917CF15-65F1-4AA0-B3BF-36D470294867}"/>
                  </a:ext>
                </a:extLst>
              </p:cNvPr>
              <p:cNvGrpSpPr/>
              <p:nvPr/>
            </p:nvGrpSpPr>
            <p:grpSpPr>
              <a:xfrm>
                <a:off x="2691750" y="3102769"/>
                <a:ext cx="160988" cy="225344"/>
                <a:chOff x="2691750" y="3102769"/>
                <a:chExt cx="160988" cy="225344"/>
              </a:xfrm>
            </p:grpSpPr>
            <p:sp>
              <p:nvSpPr>
                <p:cNvPr id="1668" name="矢印: 五方向 1667">
                  <a:extLst>
                    <a:ext uri="{FF2B5EF4-FFF2-40B4-BE49-F238E27FC236}">
                      <a16:creationId xmlns:a16="http://schemas.microsoft.com/office/drawing/2014/main" id="{19E91D36-01BD-4E99-8C8B-1D5E58F274AC}"/>
                    </a:ext>
                  </a:extLst>
                </p:cNvPr>
                <p:cNvSpPr/>
                <p:nvPr/>
              </p:nvSpPr>
              <p:spPr>
                <a:xfrm rot="5400000">
                  <a:off x="2659572" y="3134947"/>
                  <a:ext cx="225344" cy="160988"/>
                </a:xfrm>
                <a:prstGeom prst="homePlate">
                  <a:avLst>
                    <a:gd name="adj" fmla="val 38661"/>
                  </a:avLst>
                </a:pr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69" name="六角形 1668">
                  <a:extLst>
                    <a:ext uri="{FF2B5EF4-FFF2-40B4-BE49-F238E27FC236}">
                      <a16:creationId xmlns:a16="http://schemas.microsoft.com/office/drawing/2014/main" id="{98130239-FE2A-4CE9-A28F-E5F6AA8F67A5}"/>
                    </a:ext>
                  </a:extLst>
                </p:cNvPr>
                <p:cNvSpPr/>
                <p:nvPr/>
              </p:nvSpPr>
              <p:spPr>
                <a:xfrm rot="16200000">
                  <a:off x="2738778" y="3184727"/>
                  <a:ext cx="73102" cy="63020"/>
                </a:xfrm>
                <a:prstGeom prst="hexagon">
                  <a:avLst/>
                </a:prstGeom>
                <a:solidFill>
                  <a:srgbClr val="FFC000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60" name="グループ化 1659">
                <a:extLst>
                  <a:ext uri="{FF2B5EF4-FFF2-40B4-BE49-F238E27FC236}">
                    <a16:creationId xmlns:a16="http://schemas.microsoft.com/office/drawing/2014/main" id="{29EC4715-A824-43F2-BE31-7A0455858941}"/>
                  </a:ext>
                </a:extLst>
              </p:cNvPr>
              <p:cNvGrpSpPr/>
              <p:nvPr/>
            </p:nvGrpSpPr>
            <p:grpSpPr>
              <a:xfrm>
                <a:off x="838249" y="2743200"/>
                <a:ext cx="3867989" cy="1427902"/>
                <a:chOff x="838249" y="2743200"/>
                <a:chExt cx="3867989" cy="1427902"/>
              </a:xfrm>
            </p:grpSpPr>
            <p:sp>
              <p:nvSpPr>
                <p:cNvPr id="1661" name="フリーフォーム: 図形 1660">
                  <a:extLst>
                    <a:ext uri="{FF2B5EF4-FFF2-40B4-BE49-F238E27FC236}">
                      <a16:creationId xmlns:a16="http://schemas.microsoft.com/office/drawing/2014/main" id="{C91F620A-EF19-4CE0-9942-DC0E427FEE0E}"/>
                    </a:ext>
                  </a:extLst>
                </p:cNvPr>
                <p:cNvSpPr/>
                <p:nvPr/>
              </p:nvSpPr>
              <p:spPr>
                <a:xfrm rot="10800000">
                  <a:off x="928967" y="2976024"/>
                  <a:ext cx="3686552" cy="1195078"/>
                </a:xfrm>
                <a:custGeom>
                  <a:avLst/>
                  <a:gdLst>
                    <a:gd name="connsiteX0" fmla="*/ 1984640 w 3867989"/>
                    <a:gd name="connsiteY0" fmla="*/ 1218351 h 1218351"/>
                    <a:gd name="connsiteX1" fmla="*/ 1887258 w 3867989"/>
                    <a:gd name="connsiteY1" fmla="*/ 1216419 h 1218351"/>
                    <a:gd name="connsiteX2" fmla="*/ 1858670 w 3867989"/>
                    <a:gd name="connsiteY2" fmla="*/ 1176158 h 1218351"/>
                    <a:gd name="connsiteX3" fmla="*/ 1837036 w 3867989"/>
                    <a:gd name="connsiteY3" fmla="*/ 1149860 h 1218351"/>
                    <a:gd name="connsiteX4" fmla="*/ 961603 w 3867989"/>
                    <a:gd name="connsiteY4" fmla="*/ 546803 h 1218351"/>
                    <a:gd name="connsiteX5" fmla="*/ 1623 w 3867989"/>
                    <a:gd name="connsiteY5" fmla="*/ 90184 h 1218351"/>
                    <a:gd name="connsiteX6" fmla="*/ 0 w 3867989"/>
                    <a:gd name="connsiteY6" fmla="*/ 89653 h 1218351"/>
                    <a:gd name="connsiteX7" fmla="*/ 78248 w 3867989"/>
                    <a:gd name="connsiteY7" fmla="*/ 0 h 1218351"/>
                    <a:gd name="connsiteX8" fmla="*/ 275862 w 3867989"/>
                    <a:gd name="connsiteY8" fmla="*/ 70479 h 1218351"/>
                    <a:gd name="connsiteX9" fmla="*/ 1024608 w 3867989"/>
                    <a:gd name="connsiteY9" fmla="*/ 437673 h 1218351"/>
                    <a:gd name="connsiteX10" fmla="*/ 1848269 w 3867989"/>
                    <a:gd name="connsiteY10" fmla="*/ 1012230 h 1218351"/>
                    <a:gd name="connsiteX11" fmla="*/ 1936022 w 3867989"/>
                    <a:gd name="connsiteY11" fmla="*/ 1098065 h 1218351"/>
                    <a:gd name="connsiteX12" fmla="*/ 2023775 w 3867989"/>
                    <a:gd name="connsiteY12" fmla="*/ 1012230 h 1218351"/>
                    <a:gd name="connsiteX13" fmla="*/ 2847434 w 3867989"/>
                    <a:gd name="connsiteY13" fmla="*/ 437673 h 1218351"/>
                    <a:gd name="connsiteX14" fmla="*/ 3596181 w 3867989"/>
                    <a:gd name="connsiteY14" fmla="*/ 70479 h 1218351"/>
                    <a:gd name="connsiteX15" fmla="*/ 3789730 w 3867989"/>
                    <a:gd name="connsiteY15" fmla="*/ 1450 h 1218351"/>
                    <a:gd name="connsiteX16" fmla="*/ 3867989 w 3867989"/>
                    <a:gd name="connsiteY16" fmla="*/ 91116 h 1218351"/>
                    <a:gd name="connsiteX17" fmla="*/ 3695599 w 3867989"/>
                    <a:gd name="connsiteY17" fmla="*/ 157161 h 1218351"/>
                    <a:gd name="connsiteX18" fmla="*/ 2910440 w 3867989"/>
                    <a:gd name="connsiteY18" fmla="*/ 546803 h 1218351"/>
                    <a:gd name="connsiteX19" fmla="*/ 2035007 w 3867989"/>
                    <a:gd name="connsiteY19" fmla="*/ 1149860 h 1218351"/>
                    <a:gd name="connsiteX20" fmla="*/ 2010993 w 3867989"/>
                    <a:gd name="connsiteY20" fmla="*/ 1176160 h 1218351"/>
                    <a:gd name="connsiteX0" fmla="*/ 1987138 w 3867989"/>
                    <a:gd name="connsiteY0" fmla="*/ 1250831 h 1250831"/>
                    <a:gd name="connsiteX1" fmla="*/ 1887258 w 3867989"/>
                    <a:gd name="connsiteY1" fmla="*/ 1216419 h 1250831"/>
                    <a:gd name="connsiteX2" fmla="*/ 1858670 w 3867989"/>
                    <a:gd name="connsiteY2" fmla="*/ 1176158 h 1250831"/>
                    <a:gd name="connsiteX3" fmla="*/ 1837036 w 3867989"/>
                    <a:gd name="connsiteY3" fmla="*/ 1149860 h 1250831"/>
                    <a:gd name="connsiteX4" fmla="*/ 961603 w 3867989"/>
                    <a:gd name="connsiteY4" fmla="*/ 546803 h 1250831"/>
                    <a:gd name="connsiteX5" fmla="*/ 1623 w 3867989"/>
                    <a:gd name="connsiteY5" fmla="*/ 90184 h 1250831"/>
                    <a:gd name="connsiteX6" fmla="*/ 0 w 3867989"/>
                    <a:gd name="connsiteY6" fmla="*/ 89653 h 1250831"/>
                    <a:gd name="connsiteX7" fmla="*/ 78248 w 3867989"/>
                    <a:gd name="connsiteY7" fmla="*/ 0 h 1250831"/>
                    <a:gd name="connsiteX8" fmla="*/ 275862 w 3867989"/>
                    <a:gd name="connsiteY8" fmla="*/ 70479 h 1250831"/>
                    <a:gd name="connsiteX9" fmla="*/ 1024608 w 3867989"/>
                    <a:gd name="connsiteY9" fmla="*/ 437673 h 1250831"/>
                    <a:gd name="connsiteX10" fmla="*/ 1848269 w 3867989"/>
                    <a:gd name="connsiteY10" fmla="*/ 1012230 h 1250831"/>
                    <a:gd name="connsiteX11" fmla="*/ 1936022 w 3867989"/>
                    <a:gd name="connsiteY11" fmla="*/ 1098065 h 1250831"/>
                    <a:gd name="connsiteX12" fmla="*/ 2023775 w 3867989"/>
                    <a:gd name="connsiteY12" fmla="*/ 1012230 h 1250831"/>
                    <a:gd name="connsiteX13" fmla="*/ 2847434 w 3867989"/>
                    <a:gd name="connsiteY13" fmla="*/ 437673 h 1250831"/>
                    <a:gd name="connsiteX14" fmla="*/ 3596181 w 3867989"/>
                    <a:gd name="connsiteY14" fmla="*/ 70479 h 1250831"/>
                    <a:gd name="connsiteX15" fmla="*/ 3789730 w 3867989"/>
                    <a:gd name="connsiteY15" fmla="*/ 1450 h 1250831"/>
                    <a:gd name="connsiteX16" fmla="*/ 3867989 w 3867989"/>
                    <a:gd name="connsiteY16" fmla="*/ 91116 h 1250831"/>
                    <a:gd name="connsiteX17" fmla="*/ 3695599 w 3867989"/>
                    <a:gd name="connsiteY17" fmla="*/ 157161 h 1250831"/>
                    <a:gd name="connsiteX18" fmla="*/ 2910440 w 3867989"/>
                    <a:gd name="connsiteY18" fmla="*/ 546803 h 1250831"/>
                    <a:gd name="connsiteX19" fmla="*/ 2035007 w 3867989"/>
                    <a:gd name="connsiteY19" fmla="*/ 1149860 h 1250831"/>
                    <a:gd name="connsiteX20" fmla="*/ 2010993 w 3867989"/>
                    <a:gd name="connsiteY20" fmla="*/ 1176160 h 1250831"/>
                    <a:gd name="connsiteX21" fmla="*/ 1987138 w 3867989"/>
                    <a:gd name="connsiteY21" fmla="*/ 1250831 h 1250831"/>
                    <a:gd name="connsiteX0" fmla="*/ 1987138 w 3867989"/>
                    <a:gd name="connsiteY0" fmla="*/ 1250831 h 1250831"/>
                    <a:gd name="connsiteX1" fmla="*/ 1887258 w 3867989"/>
                    <a:gd name="connsiteY1" fmla="*/ 1241403 h 1250831"/>
                    <a:gd name="connsiteX2" fmla="*/ 1858670 w 3867989"/>
                    <a:gd name="connsiteY2" fmla="*/ 1176158 h 1250831"/>
                    <a:gd name="connsiteX3" fmla="*/ 1837036 w 3867989"/>
                    <a:gd name="connsiteY3" fmla="*/ 1149860 h 1250831"/>
                    <a:gd name="connsiteX4" fmla="*/ 961603 w 3867989"/>
                    <a:gd name="connsiteY4" fmla="*/ 546803 h 1250831"/>
                    <a:gd name="connsiteX5" fmla="*/ 1623 w 3867989"/>
                    <a:gd name="connsiteY5" fmla="*/ 90184 h 1250831"/>
                    <a:gd name="connsiteX6" fmla="*/ 0 w 3867989"/>
                    <a:gd name="connsiteY6" fmla="*/ 89653 h 1250831"/>
                    <a:gd name="connsiteX7" fmla="*/ 78248 w 3867989"/>
                    <a:gd name="connsiteY7" fmla="*/ 0 h 1250831"/>
                    <a:gd name="connsiteX8" fmla="*/ 275862 w 3867989"/>
                    <a:gd name="connsiteY8" fmla="*/ 70479 h 1250831"/>
                    <a:gd name="connsiteX9" fmla="*/ 1024608 w 3867989"/>
                    <a:gd name="connsiteY9" fmla="*/ 437673 h 1250831"/>
                    <a:gd name="connsiteX10" fmla="*/ 1848269 w 3867989"/>
                    <a:gd name="connsiteY10" fmla="*/ 1012230 h 1250831"/>
                    <a:gd name="connsiteX11" fmla="*/ 1936022 w 3867989"/>
                    <a:gd name="connsiteY11" fmla="*/ 1098065 h 1250831"/>
                    <a:gd name="connsiteX12" fmla="*/ 2023775 w 3867989"/>
                    <a:gd name="connsiteY12" fmla="*/ 1012230 h 1250831"/>
                    <a:gd name="connsiteX13" fmla="*/ 2847434 w 3867989"/>
                    <a:gd name="connsiteY13" fmla="*/ 437673 h 1250831"/>
                    <a:gd name="connsiteX14" fmla="*/ 3596181 w 3867989"/>
                    <a:gd name="connsiteY14" fmla="*/ 70479 h 1250831"/>
                    <a:gd name="connsiteX15" fmla="*/ 3789730 w 3867989"/>
                    <a:gd name="connsiteY15" fmla="*/ 1450 h 1250831"/>
                    <a:gd name="connsiteX16" fmla="*/ 3867989 w 3867989"/>
                    <a:gd name="connsiteY16" fmla="*/ 91116 h 1250831"/>
                    <a:gd name="connsiteX17" fmla="*/ 3695599 w 3867989"/>
                    <a:gd name="connsiteY17" fmla="*/ 157161 h 1250831"/>
                    <a:gd name="connsiteX18" fmla="*/ 2910440 w 3867989"/>
                    <a:gd name="connsiteY18" fmla="*/ 546803 h 1250831"/>
                    <a:gd name="connsiteX19" fmla="*/ 2035007 w 3867989"/>
                    <a:gd name="connsiteY19" fmla="*/ 1149860 h 1250831"/>
                    <a:gd name="connsiteX20" fmla="*/ 2010993 w 3867989"/>
                    <a:gd name="connsiteY20" fmla="*/ 1176160 h 1250831"/>
                    <a:gd name="connsiteX21" fmla="*/ 1987138 w 3867989"/>
                    <a:gd name="connsiteY21" fmla="*/ 1250831 h 1250831"/>
                    <a:gd name="connsiteX0" fmla="*/ 1987138 w 3867989"/>
                    <a:gd name="connsiteY0" fmla="*/ 1250831 h 1253895"/>
                    <a:gd name="connsiteX1" fmla="*/ 1884760 w 3867989"/>
                    <a:gd name="connsiteY1" fmla="*/ 1253895 h 1253895"/>
                    <a:gd name="connsiteX2" fmla="*/ 1858670 w 3867989"/>
                    <a:gd name="connsiteY2" fmla="*/ 1176158 h 1253895"/>
                    <a:gd name="connsiteX3" fmla="*/ 1837036 w 3867989"/>
                    <a:gd name="connsiteY3" fmla="*/ 1149860 h 1253895"/>
                    <a:gd name="connsiteX4" fmla="*/ 961603 w 3867989"/>
                    <a:gd name="connsiteY4" fmla="*/ 546803 h 1253895"/>
                    <a:gd name="connsiteX5" fmla="*/ 1623 w 3867989"/>
                    <a:gd name="connsiteY5" fmla="*/ 90184 h 1253895"/>
                    <a:gd name="connsiteX6" fmla="*/ 0 w 3867989"/>
                    <a:gd name="connsiteY6" fmla="*/ 89653 h 1253895"/>
                    <a:gd name="connsiteX7" fmla="*/ 78248 w 3867989"/>
                    <a:gd name="connsiteY7" fmla="*/ 0 h 1253895"/>
                    <a:gd name="connsiteX8" fmla="*/ 275862 w 3867989"/>
                    <a:gd name="connsiteY8" fmla="*/ 70479 h 1253895"/>
                    <a:gd name="connsiteX9" fmla="*/ 1024608 w 3867989"/>
                    <a:gd name="connsiteY9" fmla="*/ 437673 h 1253895"/>
                    <a:gd name="connsiteX10" fmla="*/ 1848269 w 3867989"/>
                    <a:gd name="connsiteY10" fmla="*/ 1012230 h 1253895"/>
                    <a:gd name="connsiteX11" fmla="*/ 1936022 w 3867989"/>
                    <a:gd name="connsiteY11" fmla="*/ 1098065 h 1253895"/>
                    <a:gd name="connsiteX12" fmla="*/ 2023775 w 3867989"/>
                    <a:gd name="connsiteY12" fmla="*/ 1012230 h 1253895"/>
                    <a:gd name="connsiteX13" fmla="*/ 2847434 w 3867989"/>
                    <a:gd name="connsiteY13" fmla="*/ 437673 h 1253895"/>
                    <a:gd name="connsiteX14" fmla="*/ 3596181 w 3867989"/>
                    <a:gd name="connsiteY14" fmla="*/ 70479 h 1253895"/>
                    <a:gd name="connsiteX15" fmla="*/ 3789730 w 3867989"/>
                    <a:gd name="connsiteY15" fmla="*/ 1450 h 1253895"/>
                    <a:gd name="connsiteX16" fmla="*/ 3867989 w 3867989"/>
                    <a:gd name="connsiteY16" fmla="*/ 91116 h 1253895"/>
                    <a:gd name="connsiteX17" fmla="*/ 3695599 w 3867989"/>
                    <a:gd name="connsiteY17" fmla="*/ 157161 h 1253895"/>
                    <a:gd name="connsiteX18" fmla="*/ 2910440 w 3867989"/>
                    <a:gd name="connsiteY18" fmla="*/ 546803 h 1253895"/>
                    <a:gd name="connsiteX19" fmla="*/ 2035007 w 3867989"/>
                    <a:gd name="connsiteY19" fmla="*/ 1149860 h 1253895"/>
                    <a:gd name="connsiteX20" fmla="*/ 2010993 w 3867989"/>
                    <a:gd name="connsiteY20" fmla="*/ 1176160 h 1253895"/>
                    <a:gd name="connsiteX21" fmla="*/ 1987138 w 3867989"/>
                    <a:gd name="connsiteY21" fmla="*/ 1250831 h 12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67989" h="1253895">
                      <a:moveTo>
                        <a:pt x="1987138" y="1250831"/>
                      </a:moveTo>
                      <a:lnTo>
                        <a:pt x="1884760" y="1253895"/>
                      </a:lnTo>
                      <a:lnTo>
                        <a:pt x="1858670" y="1176158"/>
                      </a:lnTo>
                      <a:lnTo>
                        <a:pt x="1837036" y="1149860"/>
                      </a:lnTo>
                      <a:cubicBezTo>
                        <a:pt x="1610161" y="956888"/>
                        <a:pt x="1302754" y="743768"/>
                        <a:pt x="961603" y="546803"/>
                      </a:cubicBezTo>
                      <a:cubicBezTo>
                        <a:pt x="620452" y="349840"/>
                        <a:pt x="282180" y="190177"/>
                        <a:pt x="1623" y="90184"/>
                      </a:cubicBezTo>
                      <a:lnTo>
                        <a:pt x="0" y="89653"/>
                      </a:lnTo>
                      <a:lnTo>
                        <a:pt x="78248" y="0"/>
                      </a:lnTo>
                      <a:lnTo>
                        <a:pt x="275862" y="70479"/>
                      </a:lnTo>
                      <a:cubicBezTo>
                        <a:pt x="499346" y="158410"/>
                        <a:pt x="757697" y="283572"/>
                        <a:pt x="1024608" y="437673"/>
                      </a:cubicBezTo>
                      <a:cubicBezTo>
                        <a:pt x="1358248" y="630299"/>
                        <a:pt x="1646039" y="833952"/>
                        <a:pt x="1848269" y="1012230"/>
                      </a:cubicBezTo>
                      <a:lnTo>
                        <a:pt x="1936022" y="1098065"/>
                      </a:lnTo>
                      <a:lnTo>
                        <a:pt x="2023775" y="1012230"/>
                      </a:lnTo>
                      <a:cubicBezTo>
                        <a:pt x="2226004" y="833952"/>
                        <a:pt x="2513795" y="630299"/>
                        <a:pt x="2847434" y="437673"/>
                      </a:cubicBezTo>
                      <a:cubicBezTo>
                        <a:pt x="3114345" y="283571"/>
                        <a:pt x="3372697" y="158410"/>
                        <a:pt x="3596181" y="70479"/>
                      </a:cubicBezTo>
                      <a:lnTo>
                        <a:pt x="3789730" y="1450"/>
                      </a:lnTo>
                      <a:lnTo>
                        <a:pt x="3867989" y="91116"/>
                      </a:lnTo>
                      <a:lnTo>
                        <a:pt x="3695599" y="157161"/>
                      </a:lnTo>
                      <a:cubicBezTo>
                        <a:pt x="3454440" y="255534"/>
                        <a:pt x="3183361" y="389232"/>
                        <a:pt x="2910440" y="546803"/>
                      </a:cubicBezTo>
                      <a:cubicBezTo>
                        <a:pt x="2569289" y="743767"/>
                        <a:pt x="2261881" y="956888"/>
                        <a:pt x="2035007" y="1149860"/>
                      </a:cubicBezTo>
                      <a:lnTo>
                        <a:pt x="2010993" y="1176160"/>
                      </a:lnTo>
                      <a:cubicBezTo>
                        <a:pt x="2002209" y="1190224"/>
                        <a:pt x="1995922" y="1236767"/>
                        <a:pt x="1987138" y="1250831"/>
                      </a:cubicBezTo>
                      <a:close/>
                    </a:path>
                  </a:pathLst>
                </a:custGeom>
                <a:solidFill>
                  <a:srgbClr val="ED7D31">
                    <a:lumMod val="5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grpSp>
              <p:nvGrpSpPr>
                <p:cNvPr id="1662" name="グループ化 1661">
                  <a:extLst>
                    <a:ext uri="{FF2B5EF4-FFF2-40B4-BE49-F238E27FC236}">
                      <a16:creationId xmlns:a16="http://schemas.microsoft.com/office/drawing/2014/main" id="{350A8B72-4250-4C8C-AE91-69DB5CAB30D7}"/>
                    </a:ext>
                  </a:extLst>
                </p:cNvPr>
                <p:cNvGrpSpPr/>
                <p:nvPr/>
              </p:nvGrpSpPr>
              <p:grpSpPr>
                <a:xfrm>
                  <a:off x="2505804" y="2743200"/>
                  <a:ext cx="540364" cy="346258"/>
                  <a:chOff x="2505804" y="2743200"/>
                  <a:chExt cx="540364" cy="346258"/>
                </a:xfrm>
              </p:grpSpPr>
              <p:sp>
                <p:nvSpPr>
                  <p:cNvPr id="1664" name="フリーフォーム: 図形 1663">
                    <a:extLst>
                      <a:ext uri="{FF2B5EF4-FFF2-40B4-BE49-F238E27FC236}">
                        <a16:creationId xmlns:a16="http://schemas.microsoft.com/office/drawing/2014/main" id="{CB9020B0-CBA8-48CB-BC63-DB17BEF121DB}"/>
                      </a:ext>
                    </a:extLst>
                  </p:cNvPr>
                  <p:cNvSpPr/>
                  <p:nvPr/>
                </p:nvSpPr>
                <p:spPr>
                  <a:xfrm>
                    <a:off x="2505804" y="2847974"/>
                    <a:ext cx="234476" cy="241484"/>
                  </a:xfrm>
                  <a:custGeom>
                    <a:avLst/>
                    <a:gdLst>
                      <a:gd name="connsiteX0" fmla="*/ 170451 w 234476"/>
                      <a:gd name="connsiteY0" fmla="*/ 0 h 241484"/>
                      <a:gd name="connsiteX1" fmla="*/ 234476 w 234476"/>
                      <a:gd name="connsiteY1" fmla="*/ 64025 h 241484"/>
                      <a:gd name="connsiteX2" fmla="*/ 195373 w 234476"/>
                      <a:gd name="connsiteY2" fmla="*/ 123019 h 241484"/>
                      <a:gd name="connsiteX3" fmla="*/ 188029 w 234476"/>
                      <a:gd name="connsiteY3" fmla="*/ 124501 h 241484"/>
                      <a:gd name="connsiteX4" fmla="*/ 184296 w 234476"/>
                      <a:gd name="connsiteY4" fmla="*/ 142994 h 241484"/>
                      <a:gd name="connsiteX5" fmla="*/ 133250 w 234476"/>
                      <a:gd name="connsiteY5" fmla="*/ 176829 h 241484"/>
                      <a:gd name="connsiteX6" fmla="*/ 116592 w 234476"/>
                      <a:gd name="connsiteY6" fmla="*/ 173466 h 241484"/>
                      <a:gd name="connsiteX7" fmla="*/ 112932 w 234476"/>
                      <a:gd name="connsiteY7" fmla="*/ 180739 h 241484"/>
                      <a:gd name="connsiteX8" fmla="*/ 92671 w 234476"/>
                      <a:gd name="connsiteY8" fmla="*/ 205452 h 241484"/>
                      <a:gd name="connsiteX9" fmla="*/ 6582 w 234476"/>
                      <a:gd name="connsiteY9" fmla="*/ 234903 h 241484"/>
                      <a:gd name="connsiteX10" fmla="*/ 36033 w 234476"/>
                      <a:gd name="connsiteY10" fmla="*/ 148814 h 241484"/>
                      <a:gd name="connsiteX11" fmla="*/ 60745 w 234476"/>
                      <a:gd name="connsiteY11" fmla="*/ 128553 h 241484"/>
                      <a:gd name="connsiteX12" fmla="*/ 78185 w 234476"/>
                      <a:gd name="connsiteY12" fmla="*/ 119777 h 241484"/>
                      <a:gd name="connsiteX13" fmla="*/ 82204 w 234476"/>
                      <a:gd name="connsiteY13" fmla="*/ 99866 h 241484"/>
                      <a:gd name="connsiteX14" fmla="*/ 94077 w 234476"/>
                      <a:gd name="connsiteY14" fmla="*/ 82257 h 241484"/>
                      <a:gd name="connsiteX15" fmla="*/ 108186 w 234476"/>
                      <a:gd name="connsiteY15" fmla="*/ 72744 h 241484"/>
                      <a:gd name="connsiteX16" fmla="*/ 106426 w 234476"/>
                      <a:gd name="connsiteY16" fmla="*/ 64025 h 241484"/>
                      <a:gd name="connsiteX17" fmla="*/ 170451 w 234476"/>
                      <a:gd name="connsiteY17" fmla="*/ 0 h 24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4476" h="241484">
                        <a:moveTo>
                          <a:pt x="170451" y="0"/>
                        </a:moveTo>
                        <a:cubicBezTo>
                          <a:pt x="205811" y="0"/>
                          <a:pt x="234476" y="28665"/>
                          <a:pt x="234476" y="64025"/>
                        </a:cubicBezTo>
                        <a:cubicBezTo>
                          <a:pt x="234476" y="90545"/>
                          <a:pt x="218352" y="113299"/>
                          <a:pt x="195373" y="123019"/>
                        </a:cubicBezTo>
                        <a:lnTo>
                          <a:pt x="188029" y="124501"/>
                        </a:lnTo>
                        <a:lnTo>
                          <a:pt x="184296" y="142994"/>
                        </a:lnTo>
                        <a:cubicBezTo>
                          <a:pt x="175886" y="162877"/>
                          <a:pt x="156197" y="176829"/>
                          <a:pt x="133250" y="176829"/>
                        </a:cubicBezTo>
                        <a:lnTo>
                          <a:pt x="116592" y="173466"/>
                        </a:lnTo>
                        <a:lnTo>
                          <a:pt x="112932" y="180739"/>
                        </a:lnTo>
                        <a:cubicBezTo>
                          <a:pt x="107454" y="189084"/>
                          <a:pt x="100647" y="197475"/>
                          <a:pt x="92671" y="205452"/>
                        </a:cubicBezTo>
                        <a:cubicBezTo>
                          <a:pt x="60766" y="237357"/>
                          <a:pt x="22222" y="250542"/>
                          <a:pt x="6582" y="234903"/>
                        </a:cubicBezTo>
                        <a:cubicBezTo>
                          <a:pt x="-9058" y="219263"/>
                          <a:pt x="4128" y="180719"/>
                          <a:pt x="36033" y="148814"/>
                        </a:cubicBezTo>
                        <a:cubicBezTo>
                          <a:pt x="44010" y="140837"/>
                          <a:pt x="52401" y="134031"/>
                          <a:pt x="60745" y="128553"/>
                        </a:cubicBezTo>
                        <a:lnTo>
                          <a:pt x="78185" y="119777"/>
                        </a:lnTo>
                        <a:lnTo>
                          <a:pt x="82204" y="99866"/>
                        </a:lnTo>
                        <a:cubicBezTo>
                          <a:pt x="85008" y="93239"/>
                          <a:pt x="89064" y="87270"/>
                          <a:pt x="94077" y="82257"/>
                        </a:cubicBezTo>
                        <a:lnTo>
                          <a:pt x="108186" y="72744"/>
                        </a:lnTo>
                        <a:lnTo>
                          <a:pt x="106426" y="64025"/>
                        </a:lnTo>
                        <a:cubicBezTo>
                          <a:pt x="106426" y="28665"/>
                          <a:pt x="135091" y="0"/>
                          <a:pt x="170451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5" name="フリーフォーム: 図形 1664">
                    <a:extLst>
                      <a:ext uri="{FF2B5EF4-FFF2-40B4-BE49-F238E27FC236}">
                        <a16:creationId xmlns:a16="http://schemas.microsoft.com/office/drawing/2014/main" id="{0E8CF139-F544-4F39-95CF-C152FDB33539}"/>
                      </a:ext>
                    </a:extLst>
                  </p:cNvPr>
                  <p:cNvSpPr/>
                  <p:nvPr/>
                </p:nvSpPr>
                <p:spPr>
                  <a:xfrm flipH="1">
                    <a:off x="2811692" y="2847974"/>
                    <a:ext cx="234476" cy="241484"/>
                  </a:xfrm>
                  <a:custGeom>
                    <a:avLst/>
                    <a:gdLst>
                      <a:gd name="connsiteX0" fmla="*/ 170451 w 234476"/>
                      <a:gd name="connsiteY0" fmla="*/ 0 h 241484"/>
                      <a:gd name="connsiteX1" fmla="*/ 234476 w 234476"/>
                      <a:gd name="connsiteY1" fmla="*/ 64025 h 241484"/>
                      <a:gd name="connsiteX2" fmla="*/ 195373 w 234476"/>
                      <a:gd name="connsiteY2" fmla="*/ 123019 h 241484"/>
                      <a:gd name="connsiteX3" fmla="*/ 188029 w 234476"/>
                      <a:gd name="connsiteY3" fmla="*/ 124501 h 241484"/>
                      <a:gd name="connsiteX4" fmla="*/ 184296 w 234476"/>
                      <a:gd name="connsiteY4" fmla="*/ 142994 h 241484"/>
                      <a:gd name="connsiteX5" fmla="*/ 133250 w 234476"/>
                      <a:gd name="connsiteY5" fmla="*/ 176829 h 241484"/>
                      <a:gd name="connsiteX6" fmla="*/ 116592 w 234476"/>
                      <a:gd name="connsiteY6" fmla="*/ 173466 h 241484"/>
                      <a:gd name="connsiteX7" fmla="*/ 112932 w 234476"/>
                      <a:gd name="connsiteY7" fmla="*/ 180739 h 241484"/>
                      <a:gd name="connsiteX8" fmla="*/ 92671 w 234476"/>
                      <a:gd name="connsiteY8" fmla="*/ 205452 h 241484"/>
                      <a:gd name="connsiteX9" fmla="*/ 6582 w 234476"/>
                      <a:gd name="connsiteY9" fmla="*/ 234903 h 241484"/>
                      <a:gd name="connsiteX10" fmla="*/ 36033 w 234476"/>
                      <a:gd name="connsiteY10" fmla="*/ 148814 h 241484"/>
                      <a:gd name="connsiteX11" fmla="*/ 60745 w 234476"/>
                      <a:gd name="connsiteY11" fmla="*/ 128553 h 241484"/>
                      <a:gd name="connsiteX12" fmla="*/ 78185 w 234476"/>
                      <a:gd name="connsiteY12" fmla="*/ 119777 h 241484"/>
                      <a:gd name="connsiteX13" fmla="*/ 82204 w 234476"/>
                      <a:gd name="connsiteY13" fmla="*/ 99866 h 241484"/>
                      <a:gd name="connsiteX14" fmla="*/ 94077 w 234476"/>
                      <a:gd name="connsiteY14" fmla="*/ 82257 h 241484"/>
                      <a:gd name="connsiteX15" fmla="*/ 108186 w 234476"/>
                      <a:gd name="connsiteY15" fmla="*/ 72744 h 241484"/>
                      <a:gd name="connsiteX16" fmla="*/ 106426 w 234476"/>
                      <a:gd name="connsiteY16" fmla="*/ 64025 h 241484"/>
                      <a:gd name="connsiteX17" fmla="*/ 170451 w 234476"/>
                      <a:gd name="connsiteY17" fmla="*/ 0 h 241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34476" h="241484">
                        <a:moveTo>
                          <a:pt x="170451" y="0"/>
                        </a:moveTo>
                        <a:cubicBezTo>
                          <a:pt x="205811" y="0"/>
                          <a:pt x="234476" y="28665"/>
                          <a:pt x="234476" y="64025"/>
                        </a:cubicBezTo>
                        <a:cubicBezTo>
                          <a:pt x="234476" y="90545"/>
                          <a:pt x="218352" y="113299"/>
                          <a:pt x="195373" y="123019"/>
                        </a:cubicBezTo>
                        <a:lnTo>
                          <a:pt x="188029" y="124501"/>
                        </a:lnTo>
                        <a:lnTo>
                          <a:pt x="184296" y="142994"/>
                        </a:lnTo>
                        <a:cubicBezTo>
                          <a:pt x="175886" y="162877"/>
                          <a:pt x="156197" y="176829"/>
                          <a:pt x="133250" y="176829"/>
                        </a:cubicBezTo>
                        <a:lnTo>
                          <a:pt x="116592" y="173466"/>
                        </a:lnTo>
                        <a:lnTo>
                          <a:pt x="112932" y="180739"/>
                        </a:lnTo>
                        <a:cubicBezTo>
                          <a:pt x="107454" y="189084"/>
                          <a:pt x="100647" y="197475"/>
                          <a:pt x="92671" y="205452"/>
                        </a:cubicBezTo>
                        <a:cubicBezTo>
                          <a:pt x="60766" y="237357"/>
                          <a:pt x="22222" y="250542"/>
                          <a:pt x="6582" y="234903"/>
                        </a:cubicBezTo>
                        <a:cubicBezTo>
                          <a:pt x="-9058" y="219263"/>
                          <a:pt x="4128" y="180719"/>
                          <a:pt x="36033" y="148814"/>
                        </a:cubicBezTo>
                        <a:cubicBezTo>
                          <a:pt x="44010" y="140837"/>
                          <a:pt x="52401" y="134031"/>
                          <a:pt x="60745" y="128553"/>
                        </a:cubicBezTo>
                        <a:lnTo>
                          <a:pt x="78185" y="119777"/>
                        </a:lnTo>
                        <a:lnTo>
                          <a:pt x="82204" y="99866"/>
                        </a:lnTo>
                        <a:cubicBezTo>
                          <a:pt x="85008" y="93239"/>
                          <a:pt x="89064" y="87270"/>
                          <a:pt x="94077" y="82257"/>
                        </a:cubicBezTo>
                        <a:lnTo>
                          <a:pt x="108186" y="72744"/>
                        </a:lnTo>
                        <a:lnTo>
                          <a:pt x="106426" y="64025"/>
                        </a:lnTo>
                        <a:cubicBezTo>
                          <a:pt x="106426" y="28665"/>
                          <a:pt x="135091" y="0"/>
                          <a:pt x="170451" y="0"/>
                        </a:cubicBezTo>
                        <a:close/>
                      </a:path>
                    </a:pathLst>
                  </a:cu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6" name="四角形: 上の 2 つの角を丸める 1665">
                    <a:extLst>
                      <a:ext uri="{FF2B5EF4-FFF2-40B4-BE49-F238E27FC236}">
                        <a16:creationId xmlns:a16="http://schemas.microsoft.com/office/drawing/2014/main" id="{8222741B-37F2-4DA8-92E7-880A369D2DEB}"/>
                      </a:ext>
                    </a:extLst>
                  </p:cNvPr>
                  <p:cNvSpPr/>
                  <p:nvPr/>
                </p:nvSpPr>
                <p:spPr>
                  <a:xfrm>
                    <a:off x="2694454" y="2743200"/>
                    <a:ext cx="155575" cy="206375"/>
                  </a:xfrm>
                  <a:prstGeom prst="round2SameRect">
                    <a:avLst>
                      <a:gd name="adj1" fmla="val 35035"/>
                      <a:gd name="adj2" fmla="val 0"/>
                    </a:avLst>
                  </a:prstGeom>
                  <a:solidFill>
                    <a:sysClr val="windowText" lastClr="000000">
                      <a:lumMod val="65000"/>
                      <a:lumOff val="3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67" name="六角形 1666">
                    <a:extLst>
                      <a:ext uri="{FF2B5EF4-FFF2-40B4-BE49-F238E27FC236}">
                        <a16:creationId xmlns:a16="http://schemas.microsoft.com/office/drawing/2014/main" id="{5388DDB7-7D7C-4F96-AE0F-68234DCA1838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2738778" y="2798964"/>
                    <a:ext cx="73102" cy="63020"/>
                  </a:xfrm>
                  <a:prstGeom prst="hexagon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663" name="フリーフォーム: 図形 1662">
                  <a:extLst>
                    <a:ext uri="{FF2B5EF4-FFF2-40B4-BE49-F238E27FC236}">
                      <a16:creationId xmlns:a16="http://schemas.microsoft.com/office/drawing/2014/main" id="{2F29F39E-C9FD-4210-8697-0AFD8D84AB76}"/>
                    </a:ext>
                  </a:extLst>
                </p:cNvPr>
                <p:cNvSpPr/>
                <p:nvPr/>
              </p:nvSpPr>
              <p:spPr>
                <a:xfrm rot="10800000">
                  <a:off x="838249" y="2886076"/>
                  <a:ext cx="3867989" cy="1218351"/>
                </a:xfrm>
                <a:custGeom>
                  <a:avLst/>
                  <a:gdLst>
                    <a:gd name="connsiteX0" fmla="*/ 1984640 w 3867989"/>
                    <a:gd name="connsiteY0" fmla="*/ 1218351 h 1218351"/>
                    <a:gd name="connsiteX1" fmla="*/ 1887258 w 3867989"/>
                    <a:gd name="connsiteY1" fmla="*/ 1216419 h 1218351"/>
                    <a:gd name="connsiteX2" fmla="*/ 1858670 w 3867989"/>
                    <a:gd name="connsiteY2" fmla="*/ 1176158 h 1218351"/>
                    <a:gd name="connsiteX3" fmla="*/ 1837036 w 3867989"/>
                    <a:gd name="connsiteY3" fmla="*/ 1149860 h 1218351"/>
                    <a:gd name="connsiteX4" fmla="*/ 961603 w 3867989"/>
                    <a:gd name="connsiteY4" fmla="*/ 546803 h 1218351"/>
                    <a:gd name="connsiteX5" fmla="*/ 1623 w 3867989"/>
                    <a:gd name="connsiteY5" fmla="*/ 90184 h 1218351"/>
                    <a:gd name="connsiteX6" fmla="*/ 0 w 3867989"/>
                    <a:gd name="connsiteY6" fmla="*/ 89653 h 1218351"/>
                    <a:gd name="connsiteX7" fmla="*/ 78248 w 3867989"/>
                    <a:gd name="connsiteY7" fmla="*/ 0 h 1218351"/>
                    <a:gd name="connsiteX8" fmla="*/ 275862 w 3867989"/>
                    <a:gd name="connsiteY8" fmla="*/ 70479 h 1218351"/>
                    <a:gd name="connsiteX9" fmla="*/ 1024608 w 3867989"/>
                    <a:gd name="connsiteY9" fmla="*/ 437673 h 1218351"/>
                    <a:gd name="connsiteX10" fmla="*/ 1848269 w 3867989"/>
                    <a:gd name="connsiteY10" fmla="*/ 1012230 h 1218351"/>
                    <a:gd name="connsiteX11" fmla="*/ 1936022 w 3867989"/>
                    <a:gd name="connsiteY11" fmla="*/ 1098065 h 1218351"/>
                    <a:gd name="connsiteX12" fmla="*/ 2023775 w 3867989"/>
                    <a:gd name="connsiteY12" fmla="*/ 1012230 h 1218351"/>
                    <a:gd name="connsiteX13" fmla="*/ 2847434 w 3867989"/>
                    <a:gd name="connsiteY13" fmla="*/ 437673 h 1218351"/>
                    <a:gd name="connsiteX14" fmla="*/ 3596181 w 3867989"/>
                    <a:gd name="connsiteY14" fmla="*/ 70479 h 1218351"/>
                    <a:gd name="connsiteX15" fmla="*/ 3789730 w 3867989"/>
                    <a:gd name="connsiteY15" fmla="*/ 1450 h 1218351"/>
                    <a:gd name="connsiteX16" fmla="*/ 3867989 w 3867989"/>
                    <a:gd name="connsiteY16" fmla="*/ 91116 h 1218351"/>
                    <a:gd name="connsiteX17" fmla="*/ 3695599 w 3867989"/>
                    <a:gd name="connsiteY17" fmla="*/ 157161 h 1218351"/>
                    <a:gd name="connsiteX18" fmla="*/ 2910440 w 3867989"/>
                    <a:gd name="connsiteY18" fmla="*/ 546803 h 1218351"/>
                    <a:gd name="connsiteX19" fmla="*/ 2035007 w 3867989"/>
                    <a:gd name="connsiteY19" fmla="*/ 1149860 h 1218351"/>
                    <a:gd name="connsiteX20" fmla="*/ 2010993 w 3867989"/>
                    <a:gd name="connsiteY20" fmla="*/ 1176160 h 1218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867989" h="1218351">
                      <a:moveTo>
                        <a:pt x="1984640" y="1218351"/>
                      </a:moveTo>
                      <a:lnTo>
                        <a:pt x="1887258" y="1216419"/>
                      </a:lnTo>
                      <a:lnTo>
                        <a:pt x="1858670" y="1176158"/>
                      </a:lnTo>
                      <a:lnTo>
                        <a:pt x="1837036" y="1149860"/>
                      </a:lnTo>
                      <a:cubicBezTo>
                        <a:pt x="1610161" y="956888"/>
                        <a:pt x="1302754" y="743768"/>
                        <a:pt x="961603" y="546803"/>
                      </a:cubicBezTo>
                      <a:cubicBezTo>
                        <a:pt x="620452" y="349840"/>
                        <a:pt x="282180" y="190177"/>
                        <a:pt x="1623" y="90184"/>
                      </a:cubicBezTo>
                      <a:lnTo>
                        <a:pt x="0" y="89653"/>
                      </a:lnTo>
                      <a:lnTo>
                        <a:pt x="78248" y="0"/>
                      </a:lnTo>
                      <a:lnTo>
                        <a:pt x="275862" y="70479"/>
                      </a:lnTo>
                      <a:cubicBezTo>
                        <a:pt x="499346" y="158410"/>
                        <a:pt x="757697" y="283572"/>
                        <a:pt x="1024608" y="437673"/>
                      </a:cubicBezTo>
                      <a:cubicBezTo>
                        <a:pt x="1358248" y="630299"/>
                        <a:pt x="1646039" y="833952"/>
                        <a:pt x="1848269" y="1012230"/>
                      </a:cubicBezTo>
                      <a:lnTo>
                        <a:pt x="1936022" y="1098065"/>
                      </a:lnTo>
                      <a:lnTo>
                        <a:pt x="2023775" y="1012230"/>
                      </a:lnTo>
                      <a:cubicBezTo>
                        <a:pt x="2226004" y="833952"/>
                        <a:pt x="2513795" y="630299"/>
                        <a:pt x="2847434" y="437673"/>
                      </a:cubicBezTo>
                      <a:cubicBezTo>
                        <a:pt x="3114345" y="283571"/>
                        <a:pt x="3372697" y="158410"/>
                        <a:pt x="3596181" y="70479"/>
                      </a:cubicBezTo>
                      <a:lnTo>
                        <a:pt x="3789730" y="1450"/>
                      </a:lnTo>
                      <a:lnTo>
                        <a:pt x="3867989" y="91116"/>
                      </a:lnTo>
                      <a:lnTo>
                        <a:pt x="3695599" y="157161"/>
                      </a:lnTo>
                      <a:cubicBezTo>
                        <a:pt x="3454440" y="255534"/>
                        <a:pt x="3183361" y="389232"/>
                        <a:pt x="2910440" y="546803"/>
                      </a:cubicBezTo>
                      <a:cubicBezTo>
                        <a:pt x="2569289" y="743767"/>
                        <a:pt x="2261881" y="956888"/>
                        <a:pt x="2035007" y="1149860"/>
                      </a:cubicBezTo>
                      <a:lnTo>
                        <a:pt x="2010993" y="1176160"/>
                      </a:lnTo>
                      <a:close/>
                    </a:path>
                  </a:pathLst>
                </a:cu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595" name="グループ化 1594">
              <a:extLst>
                <a:ext uri="{FF2B5EF4-FFF2-40B4-BE49-F238E27FC236}">
                  <a16:creationId xmlns:a16="http://schemas.microsoft.com/office/drawing/2014/main" id="{AD36B757-092F-4EB6-B124-226F2DCA499A}"/>
                </a:ext>
              </a:extLst>
            </p:cNvPr>
            <p:cNvGrpSpPr/>
            <p:nvPr/>
          </p:nvGrpSpPr>
          <p:grpSpPr>
            <a:xfrm>
              <a:off x="1924310" y="3403296"/>
              <a:ext cx="2572638" cy="1594955"/>
              <a:chOff x="7391400" y="3523434"/>
              <a:chExt cx="2572638" cy="1594955"/>
            </a:xfrm>
          </p:grpSpPr>
          <p:sp>
            <p:nvSpPr>
              <p:cNvPr id="1625" name="台形 1624">
                <a:extLst>
                  <a:ext uri="{FF2B5EF4-FFF2-40B4-BE49-F238E27FC236}">
                    <a16:creationId xmlns:a16="http://schemas.microsoft.com/office/drawing/2014/main" id="{0B32335F-5ADB-4FB4-9D54-CDC8869FB1B4}"/>
                  </a:ext>
                </a:extLst>
              </p:cNvPr>
              <p:cNvSpPr/>
              <p:nvPr/>
            </p:nvSpPr>
            <p:spPr>
              <a:xfrm>
                <a:off x="7820469" y="3738067"/>
                <a:ext cx="1721200" cy="617542"/>
              </a:xfrm>
              <a:prstGeom prst="trapezoid">
                <a:avLst>
                  <a:gd name="adj" fmla="val 134346"/>
                </a:avLst>
              </a:prstGeom>
              <a:pattFill prst="dkVert">
                <a:fgClr>
                  <a:srgbClr val="ED7D31">
                    <a:lumMod val="50000"/>
                  </a:srgbClr>
                </a:fgClr>
                <a:bgClr>
                  <a:srgbClr val="6633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626" name="グループ化 1625">
                <a:extLst>
                  <a:ext uri="{FF2B5EF4-FFF2-40B4-BE49-F238E27FC236}">
                    <a16:creationId xmlns:a16="http://schemas.microsoft.com/office/drawing/2014/main" id="{7D69B296-87B5-4A93-8FAB-1B66C1647466}"/>
                  </a:ext>
                </a:extLst>
              </p:cNvPr>
              <p:cNvGrpSpPr/>
              <p:nvPr/>
            </p:nvGrpSpPr>
            <p:grpSpPr>
              <a:xfrm>
                <a:off x="7391400" y="3523434"/>
                <a:ext cx="2572638" cy="949712"/>
                <a:chOff x="838249" y="2743200"/>
                <a:chExt cx="3867989" cy="1427902"/>
              </a:xfrm>
            </p:grpSpPr>
            <p:grpSp>
              <p:nvGrpSpPr>
                <p:cNvPr id="1648" name="グループ化 1647">
                  <a:extLst>
                    <a:ext uri="{FF2B5EF4-FFF2-40B4-BE49-F238E27FC236}">
                      <a16:creationId xmlns:a16="http://schemas.microsoft.com/office/drawing/2014/main" id="{F4050B22-107F-46F8-A11D-A6766EEA63F2}"/>
                    </a:ext>
                  </a:extLst>
                </p:cNvPr>
                <p:cNvGrpSpPr/>
                <p:nvPr/>
              </p:nvGrpSpPr>
              <p:grpSpPr>
                <a:xfrm>
                  <a:off x="2691750" y="3102769"/>
                  <a:ext cx="160988" cy="225344"/>
                  <a:chOff x="2691750" y="3102769"/>
                  <a:chExt cx="160988" cy="225344"/>
                </a:xfrm>
              </p:grpSpPr>
              <p:sp>
                <p:nvSpPr>
                  <p:cNvPr id="1657" name="矢印: 五方向 1656">
                    <a:extLst>
                      <a:ext uri="{FF2B5EF4-FFF2-40B4-BE49-F238E27FC236}">
                        <a16:creationId xmlns:a16="http://schemas.microsoft.com/office/drawing/2014/main" id="{D64CFACE-1308-4AE9-9C8A-7EA765682087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659572" y="3134947"/>
                    <a:ext cx="225344" cy="160988"/>
                  </a:xfrm>
                  <a:prstGeom prst="homePlate">
                    <a:avLst>
                      <a:gd name="adj" fmla="val 38661"/>
                    </a:avLst>
                  </a:pr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58" name="六角形 1657">
                    <a:extLst>
                      <a:ext uri="{FF2B5EF4-FFF2-40B4-BE49-F238E27FC236}">
                        <a16:creationId xmlns:a16="http://schemas.microsoft.com/office/drawing/2014/main" id="{52049613-4F93-4639-96A8-951C52B0B892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2738778" y="3184727"/>
                    <a:ext cx="73102" cy="63020"/>
                  </a:xfrm>
                  <a:prstGeom prst="hexagon">
                    <a:avLst/>
                  </a:prstGeom>
                  <a:solidFill>
                    <a:srgbClr val="FFC000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49" name="グループ化 1648">
                  <a:extLst>
                    <a:ext uri="{FF2B5EF4-FFF2-40B4-BE49-F238E27FC236}">
                      <a16:creationId xmlns:a16="http://schemas.microsoft.com/office/drawing/2014/main" id="{F06DC57A-AB59-463F-8E54-94D42B2731E7}"/>
                    </a:ext>
                  </a:extLst>
                </p:cNvPr>
                <p:cNvGrpSpPr/>
                <p:nvPr/>
              </p:nvGrpSpPr>
              <p:grpSpPr>
                <a:xfrm>
                  <a:off x="838249" y="2743200"/>
                  <a:ext cx="3867989" cy="1427902"/>
                  <a:chOff x="838249" y="2743200"/>
                  <a:chExt cx="3867989" cy="1427902"/>
                </a:xfrm>
              </p:grpSpPr>
              <p:sp>
                <p:nvSpPr>
                  <p:cNvPr id="1650" name="フリーフォーム: 図形 1649">
                    <a:extLst>
                      <a:ext uri="{FF2B5EF4-FFF2-40B4-BE49-F238E27FC236}">
                        <a16:creationId xmlns:a16="http://schemas.microsoft.com/office/drawing/2014/main" id="{2D21E9A2-E1AC-480B-A7BE-270755F15D3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928967" y="2976024"/>
                    <a:ext cx="3686552" cy="1195078"/>
                  </a:xfrm>
                  <a:custGeom>
                    <a:avLst/>
                    <a:gdLst>
                      <a:gd name="connsiteX0" fmla="*/ 1984640 w 3867989"/>
                      <a:gd name="connsiteY0" fmla="*/ 1218351 h 1218351"/>
                      <a:gd name="connsiteX1" fmla="*/ 1887258 w 3867989"/>
                      <a:gd name="connsiteY1" fmla="*/ 1216419 h 1218351"/>
                      <a:gd name="connsiteX2" fmla="*/ 1858670 w 3867989"/>
                      <a:gd name="connsiteY2" fmla="*/ 1176158 h 1218351"/>
                      <a:gd name="connsiteX3" fmla="*/ 1837036 w 3867989"/>
                      <a:gd name="connsiteY3" fmla="*/ 1149860 h 1218351"/>
                      <a:gd name="connsiteX4" fmla="*/ 961603 w 3867989"/>
                      <a:gd name="connsiteY4" fmla="*/ 546803 h 1218351"/>
                      <a:gd name="connsiteX5" fmla="*/ 1623 w 3867989"/>
                      <a:gd name="connsiteY5" fmla="*/ 90184 h 1218351"/>
                      <a:gd name="connsiteX6" fmla="*/ 0 w 3867989"/>
                      <a:gd name="connsiteY6" fmla="*/ 89653 h 1218351"/>
                      <a:gd name="connsiteX7" fmla="*/ 78248 w 3867989"/>
                      <a:gd name="connsiteY7" fmla="*/ 0 h 1218351"/>
                      <a:gd name="connsiteX8" fmla="*/ 275862 w 3867989"/>
                      <a:gd name="connsiteY8" fmla="*/ 70479 h 1218351"/>
                      <a:gd name="connsiteX9" fmla="*/ 1024608 w 3867989"/>
                      <a:gd name="connsiteY9" fmla="*/ 437673 h 1218351"/>
                      <a:gd name="connsiteX10" fmla="*/ 1848269 w 3867989"/>
                      <a:gd name="connsiteY10" fmla="*/ 1012230 h 1218351"/>
                      <a:gd name="connsiteX11" fmla="*/ 1936022 w 3867989"/>
                      <a:gd name="connsiteY11" fmla="*/ 1098065 h 1218351"/>
                      <a:gd name="connsiteX12" fmla="*/ 2023775 w 3867989"/>
                      <a:gd name="connsiteY12" fmla="*/ 1012230 h 1218351"/>
                      <a:gd name="connsiteX13" fmla="*/ 2847434 w 3867989"/>
                      <a:gd name="connsiteY13" fmla="*/ 437673 h 1218351"/>
                      <a:gd name="connsiteX14" fmla="*/ 3596181 w 3867989"/>
                      <a:gd name="connsiteY14" fmla="*/ 70479 h 1218351"/>
                      <a:gd name="connsiteX15" fmla="*/ 3789730 w 3867989"/>
                      <a:gd name="connsiteY15" fmla="*/ 1450 h 1218351"/>
                      <a:gd name="connsiteX16" fmla="*/ 3867989 w 3867989"/>
                      <a:gd name="connsiteY16" fmla="*/ 91116 h 1218351"/>
                      <a:gd name="connsiteX17" fmla="*/ 3695599 w 3867989"/>
                      <a:gd name="connsiteY17" fmla="*/ 157161 h 1218351"/>
                      <a:gd name="connsiteX18" fmla="*/ 2910440 w 3867989"/>
                      <a:gd name="connsiteY18" fmla="*/ 546803 h 1218351"/>
                      <a:gd name="connsiteX19" fmla="*/ 2035007 w 3867989"/>
                      <a:gd name="connsiteY19" fmla="*/ 1149860 h 1218351"/>
                      <a:gd name="connsiteX20" fmla="*/ 2010993 w 3867989"/>
                      <a:gd name="connsiteY20" fmla="*/ 1176160 h 1218351"/>
                      <a:gd name="connsiteX0" fmla="*/ 1987138 w 3867989"/>
                      <a:gd name="connsiteY0" fmla="*/ 1250831 h 1250831"/>
                      <a:gd name="connsiteX1" fmla="*/ 1887258 w 3867989"/>
                      <a:gd name="connsiteY1" fmla="*/ 1216419 h 1250831"/>
                      <a:gd name="connsiteX2" fmla="*/ 1858670 w 3867989"/>
                      <a:gd name="connsiteY2" fmla="*/ 1176158 h 1250831"/>
                      <a:gd name="connsiteX3" fmla="*/ 1837036 w 3867989"/>
                      <a:gd name="connsiteY3" fmla="*/ 1149860 h 1250831"/>
                      <a:gd name="connsiteX4" fmla="*/ 961603 w 3867989"/>
                      <a:gd name="connsiteY4" fmla="*/ 546803 h 1250831"/>
                      <a:gd name="connsiteX5" fmla="*/ 1623 w 3867989"/>
                      <a:gd name="connsiteY5" fmla="*/ 90184 h 1250831"/>
                      <a:gd name="connsiteX6" fmla="*/ 0 w 3867989"/>
                      <a:gd name="connsiteY6" fmla="*/ 89653 h 1250831"/>
                      <a:gd name="connsiteX7" fmla="*/ 78248 w 3867989"/>
                      <a:gd name="connsiteY7" fmla="*/ 0 h 1250831"/>
                      <a:gd name="connsiteX8" fmla="*/ 275862 w 3867989"/>
                      <a:gd name="connsiteY8" fmla="*/ 70479 h 1250831"/>
                      <a:gd name="connsiteX9" fmla="*/ 1024608 w 3867989"/>
                      <a:gd name="connsiteY9" fmla="*/ 437673 h 1250831"/>
                      <a:gd name="connsiteX10" fmla="*/ 1848269 w 3867989"/>
                      <a:gd name="connsiteY10" fmla="*/ 1012230 h 1250831"/>
                      <a:gd name="connsiteX11" fmla="*/ 1936022 w 3867989"/>
                      <a:gd name="connsiteY11" fmla="*/ 1098065 h 1250831"/>
                      <a:gd name="connsiteX12" fmla="*/ 2023775 w 3867989"/>
                      <a:gd name="connsiteY12" fmla="*/ 1012230 h 1250831"/>
                      <a:gd name="connsiteX13" fmla="*/ 2847434 w 3867989"/>
                      <a:gd name="connsiteY13" fmla="*/ 437673 h 1250831"/>
                      <a:gd name="connsiteX14" fmla="*/ 3596181 w 3867989"/>
                      <a:gd name="connsiteY14" fmla="*/ 70479 h 1250831"/>
                      <a:gd name="connsiteX15" fmla="*/ 3789730 w 3867989"/>
                      <a:gd name="connsiteY15" fmla="*/ 1450 h 1250831"/>
                      <a:gd name="connsiteX16" fmla="*/ 3867989 w 3867989"/>
                      <a:gd name="connsiteY16" fmla="*/ 91116 h 1250831"/>
                      <a:gd name="connsiteX17" fmla="*/ 3695599 w 3867989"/>
                      <a:gd name="connsiteY17" fmla="*/ 157161 h 1250831"/>
                      <a:gd name="connsiteX18" fmla="*/ 2910440 w 3867989"/>
                      <a:gd name="connsiteY18" fmla="*/ 546803 h 1250831"/>
                      <a:gd name="connsiteX19" fmla="*/ 2035007 w 3867989"/>
                      <a:gd name="connsiteY19" fmla="*/ 1149860 h 1250831"/>
                      <a:gd name="connsiteX20" fmla="*/ 2010993 w 3867989"/>
                      <a:gd name="connsiteY20" fmla="*/ 1176160 h 1250831"/>
                      <a:gd name="connsiteX21" fmla="*/ 1987138 w 3867989"/>
                      <a:gd name="connsiteY21" fmla="*/ 1250831 h 1250831"/>
                      <a:gd name="connsiteX0" fmla="*/ 1987138 w 3867989"/>
                      <a:gd name="connsiteY0" fmla="*/ 1250831 h 1250831"/>
                      <a:gd name="connsiteX1" fmla="*/ 1887258 w 3867989"/>
                      <a:gd name="connsiteY1" fmla="*/ 1241403 h 1250831"/>
                      <a:gd name="connsiteX2" fmla="*/ 1858670 w 3867989"/>
                      <a:gd name="connsiteY2" fmla="*/ 1176158 h 1250831"/>
                      <a:gd name="connsiteX3" fmla="*/ 1837036 w 3867989"/>
                      <a:gd name="connsiteY3" fmla="*/ 1149860 h 1250831"/>
                      <a:gd name="connsiteX4" fmla="*/ 961603 w 3867989"/>
                      <a:gd name="connsiteY4" fmla="*/ 546803 h 1250831"/>
                      <a:gd name="connsiteX5" fmla="*/ 1623 w 3867989"/>
                      <a:gd name="connsiteY5" fmla="*/ 90184 h 1250831"/>
                      <a:gd name="connsiteX6" fmla="*/ 0 w 3867989"/>
                      <a:gd name="connsiteY6" fmla="*/ 89653 h 1250831"/>
                      <a:gd name="connsiteX7" fmla="*/ 78248 w 3867989"/>
                      <a:gd name="connsiteY7" fmla="*/ 0 h 1250831"/>
                      <a:gd name="connsiteX8" fmla="*/ 275862 w 3867989"/>
                      <a:gd name="connsiteY8" fmla="*/ 70479 h 1250831"/>
                      <a:gd name="connsiteX9" fmla="*/ 1024608 w 3867989"/>
                      <a:gd name="connsiteY9" fmla="*/ 437673 h 1250831"/>
                      <a:gd name="connsiteX10" fmla="*/ 1848269 w 3867989"/>
                      <a:gd name="connsiteY10" fmla="*/ 1012230 h 1250831"/>
                      <a:gd name="connsiteX11" fmla="*/ 1936022 w 3867989"/>
                      <a:gd name="connsiteY11" fmla="*/ 1098065 h 1250831"/>
                      <a:gd name="connsiteX12" fmla="*/ 2023775 w 3867989"/>
                      <a:gd name="connsiteY12" fmla="*/ 1012230 h 1250831"/>
                      <a:gd name="connsiteX13" fmla="*/ 2847434 w 3867989"/>
                      <a:gd name="connsiteY13" fmla="*/ 437673 h 1250831"/>
                      <a:gd name="connsiteX14" fmla="*/ 3596181 w 3867989"/>
                      <a:gd name="connsiteY14" fmla="*/ 70479 h 1250831"/>
                      <a:gd name="connsiteX15" fmla="*/ 3789730 w 3867989"/>
                      <a:gd name="connsiteY15" fmla="*/ 1450 h 1250831"/>
                      <a:gd name="connsiteX16" fmla="*/ 3867989 w 3867989"/>
                      <a:gd name="connsiteY16" fmla="*/ 91116 h 1250831"/>
                      <a:gd name="connsiteX17" fmla="*/ 3695599 w 3867989"/>
                      <a:gd name="connsiteY17" fmla="*/ 157161 h 1250831"/>
                      <a:gd name="connsiteX18" fmla="*/ 2910440 w 3867989"/>
                      <a:gd name="connsiteY18" fmla="*/ 546803 h 1250831"/>
                      <a:gd name="connsiteX19" fmla="*/ 2035007 w 3867989"/>
                      <a:gd name="connsiteY19" fmla="*/ 1149860 h 1250831"/>
                      <a:gd name="connsiteX20" fmla="*/ 2010993 w 3867989"/>
                      <a:gd name="connsiteY20" fmla="*/ 1176160 h 1250831"/>
                      <a:gd name="connsiteX21" fmla="*/ 1987138 w 3867989"/>
                      <a:gd name="connsiteY21" fmla="*/ 1250831 h 1250831"/>
                      <a:gd name="connsiteX0" fmla="*/ 1987138 w 3867989"/>
                      <a:gd name="connsiteY0" fmla="*/ 1250831 h 1253895"/>
                      <a:gd name="connsiteX1" fmla="*/ 1884760 w 3867989"/>
                      <a:gd name="connsiteY1" fmla="*/ 1253895 h 1253895"/>
                      <a:gd name="connsiteX2" fmla="*/ 1858670 w 3867989"/>
                      <a:gd name="connsiteY2" fmla="*/ 1176158 h 1253895"/>
                      <a:gd name="connsiteX3" fmla="*/ 1837036 w 3867989"/>
                      <a:gd name="connsiteY3" fmla="*/ 1149860 h 1253895"/>
                      <a:gd name="connsiteX4" fmla="*/ 961603 w 3867989"/>
                      <a:gd name="connsiteY4" fmla="*/ 546803 h 1253895"/>
                      <a:gd name="connsiteX5" fmla="*/ 1623 w 3867989"/>
                      <a:gd name="connsiteY5" fmla="*/ 90184 h 1253895"/>
                      <a:gd name="connsiteX6" fmla="*/ 0 w 3867989"/>
                      <a:gd name="connsiteY6" fmla="*/ 89653 h 1253895"/>
                      <a:gd name="connsiteX7" fmla="*/ 78248 w 3867989"/>
                      <a:gd name="connsiteY7" fmla="*/ 0 h 1253895"/>
                      <a:gd name="connsiteX8" fmla="*/ 275862 w 3867989"/>
                      <a:gd name="connsiteY8" fmla="*/ 70479 h 1253895"/>
                      <a:gd name="connsiteX9" fmla="*/ 1024608 w 3867989"/>
                      <a:gd name="connsiteY9" fmla="*/ 437673 h 1253895"/>
                      <a:gd name="connsiteX10" fmla="*/ 1848269 w 3867989"/>
                      <a:gd name="connsiteY10" fmla="*/ 1012230 h 1253895"/>
                      <a:gd name="connsiteX11" fmla="*/ 1936022 w 3867989"/>
                      <a:gd name="connsiteY11" fmla="*/ 1098065 h 1253895"/>
                      <a:gd name="connsiteX12" fmla="*/ 2023775 w 3867989"/>
                      <a:gd name="connsiteY12" fmla="*/ 1012230 h 1253895"/>
                      <a:gd name="connsiteX13" fmla="*/ 2847434 w 3867989"/>
                      <a:gd name="connsiteY13" fmla="*/ 437673 h 1253895"/>
                      <a:gd name="connsiteX14" fmla="*/ 3596181 w 3867989"/>
                      <a:gd name="connsiteY14" fmla="*/ 70479 h 1253895"/>
                      <a:gd name="connsiteX15" fmla="*/ 3789730 w 3867989"/>
                      <a:gd name="connsiteY15" fmla="*/ 1450 h 1253895"/>
                      <a:gd name="connsiteX16" fmla="*/ 3867989 w 3867989"/>
                      <a:gd name="connsiteY16" fmla="*/ 91116 h 1253895"/>
                      <a:gd name="connsiteX17" fmla="*/ 3695599 w 3867989"/>
                      <a:gd name="connsiteY17" fmla="*/ 157161 h 1253895"/>
                      <a:gd name="connsiteX18" fmla="*/ 2910440 w 3867989"/>
                      <a:gd name="connsiteY18" fmla="*/ 546803 h 1253895"/>
                      <a:gd name="connsiteX19" fmla="*/ 2035007 w 3867989"/>
                      <a:gd name="connsiteY19" fmla="*/ 1149860 h 1253895"/>
                      <a:gd name="connsiteX20" fmla="*/ 2010993 w 3867989"/>
                      <a:gd name="connsiteY20" fmla="*/ 1176160 h 1253895"/>
                      <a:gd name="connsiteX21" fmla="*/ 1987138 w 3867989"/>
                      <a:gd name="connsiteY21" fmla="*/ 1250831 h 1253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67989" h="1253895">
                        <a:moveTo>
                          <a:pt x="1987138" y="1250831"/>
                        </a:moveTo>
                        <a:lnTo>
                          <a:pt x="1884760" y="1253895"/>
                        </a:lnTo>
                        <a:lnTo>
                          <a:pt x="1858670" y="1176158"/>
                        </a:lnTo>
                        <a:lnTo>
                          <a:pt x="1837036" y="1149860"/>
                        </a:lnTo>
                        <a:cubicBezTo>
                          <a:pt x="1610161" y="956888"/>
                          <a:pt x="1302754" y="743768"/>
                          <a:pt x="961603" y="546803"/>
                        </a:cubicBezTo>
                        <a:cubicBezTo>
                          <a:pt x="620452" y="349840"/>
                          <a:pt x="282180" y="190177"/>
                          <a:pt x="1623" y="90184"/>
                        </a:cubicBezTo>
                        <a:lnTo>
                          <a:pt x="0" y="89653"/>
                        </a:lnTo>
                        <a:lnTo>
                          <a:pt x="78248" y="0"/>
                        </a:lnTo>
                        <a:lnTo>
                          <a:pt x="275862" y="70479"/>
                        </a:lnTo>
                        <a:cubicBezTo>
                          <a:pt x="499346" y="158410"/>
                          <a:pt x="757697" y="283572"/>
                          <a:pt x="1024608" y="437673"/>
                        </a:cubicBezTo>
                        <a:cubicBezTo>
                          <a:pt x="1358248" y="630299"/>
                          <a:pt x="1646039" y="833952"/>
                          <a:pt x="1848269" y="1012230"/>
                        </a:cubicBezTo>
                        <a:lnTo>
                          <a:pt x="1936022" y="1098065"/>
                        </a:lnTo>
                        <a:lnTo>
                          <a:pt x="2023775" y="1012230"/>
                        </a:lnTo>
                        <a:cubicBezTo>
                          <a:pt x="2226004" y="833952"/>
                          <a:pt x="2513795" y="630299"/>
                          <a:pt x="2847434" y="437673"/>
                        </a:cubicBezTo>
                        <a:cubicBezTo>
                          <a:pt x="3114345" y="283571"/>
                          <a:pt x="3372697" y="158410"/>
                          <a:pt x="3596181" y="70479"/>
                        </a:cubicBezTo>
                        <a:lnTo>
                          <a:pt x="3789730" y="1450"/>
                        </a:lnTo>
                        <a:lnTo>
                          <a:pt x="3867989" y="91116"/>
                        </a:lnTo>
                        <a:lnTo>
                          <a:pt x="3695599" y="157161"/>
                        </a:lnTo>
                        <a:cubicBezTo>
                          <a:pt x="3454440" y="255534"/>
                          <a:pt x="3183361" y="389232"/>
                          <a:pt x="2910440" y="546803"/>
                        </a:cubicBezTo>
                        <a:cubicBezTo>
                          <a:pt x="2569289" y="743767"/>
                          <a:pt x="2261881" y="956888"/>
                          <a:pt x="2035007" y="1149860"/>
                        </a:cubicBezTo>
                        <a:lnTo>
                          <a:pt x="2010993" y="1176160"/>
                        </a:lnTo>
                        <a:cubicBezTo>
                          <a:pt x="2002209" y="1190224"/>
                          <a:pt x="1995922" y="1236767"/>
                          <a:pt x="1987138" y="1250831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grpSp>
                <p:nvGrpSpPr>
                  <p:cNvPr id="1651" name="グループ化 1650">
                    <a:extLst>
                      <a:ext uri="{FF2B5EF4-FFF2-40B4-BE49-F238E27FC236}">
                        <a16:creationId xmlns:a16="http://schemas.microsoft.com/office/drawing/2014/main" id="{E1741B6B-5CF1-45FD-9DD3-6038DE55A142}"/>
                      </a:ext>
                    </a:extLst>
                  </p:cNvPr>
                  <p:cNvGrpSpPr/>
                  <p:nvPr/>
                </p:nvGrpSpPr>
                <p:grpSpPr>
                  <a:xfrm>
                    <a:off x="2505804" y="2743200"/>
                    <a:ext cx="540364" cy="346258"/>
                    <a:chOff x="2505804" y="2743200"/>
                    <a:chExt cx="540364" cy="346258"/>
                  </a:xfrm>
                </p:grpSpPr>
                <p:sp>
                  <p:nvSpPr>
                    <p:cNvPr id="1653" name="フリーフォーム: 図形 1652">
                      <a:extLst>
                        <a:ext uri="{FF2B5EF4-FFF2-40B4-BE49-F238E27FC236}">
                          <a16:creationId xmlns:a16="http://schemas.microsoft.com/office/drawing/2014/main" id="{3AC0682E-3CD2-4D7C-A477-6E14BB4824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5804" y="2847974"/>
                      <a:ext cx="234476" cy="241484"/>
                    </a:xfrm>
                    <a:custGeom>
                      <a:avLst/>
                      <a:gdLst>
                        <a:gd name="connsiteX0" fmla="*/ 170451 w 234476"/>
                        <a:gd name="connsiteY0" fmla="*/ 0 h 241484"/>
                        <a:gd name="connsiteX1" fmla="*/ 234476 w 234476"/>
                        <a:gd name="connsiteY1" fmla="*/ 64025 h 241484"/>
                        <a:gd name="connsiteX2" fmla="*/ 195373 w 234476"/>
                        <a:gd name="connsiteY2" fmla="*/ 123019 h 241484"/>
                        <a:gd name="connsiteX3" fmla="*/ 188029 w 234476"/>
                        <a:gd name="connsiteY3" fmla="*/ 124501 h 241484"/>
                        <a:gd name="connsiteX4" fmla="*/ 184296 w 234476"/>
                        <a:gd name="connsiteY4" fmla="*/ 142994 h 241484"/>
                        <a:gd name="connsiteX5" fmla="*/ 133250 w 234476"/>
                        <a:gd name="connsiteY5" fmla="*/ 176829 h 241484"/>
                        <a:gd name="connsiteX6" fmla="*/ 116592 w 234476"/>
                        <a:gd name="connsiteY6" fmla="*/ 173466 h 241484"/>
                        <a:gd name="connsiteX7" fmla="*/ 112932 w 234476"/>
                        <a:gd name="connsiteY7" fmla="*/ 180739 h 241484"/>
                        <a:gd name="connsiteX8" fmla="*/ 92671 w 234476"/>
                        <a:gd name="connsiteY8" fmla="*/ 205452 h 241484"/>
                        <a:gd name="connsiteX9" fmla="*/ 6582 w 234476"/>
                        <a:gd name="connsiteY9" fmla="*/ 234903 h 241484"/>
                        <a:gd name="connsiteX10" fmla="*/ 36033 w 234476"/>
                        <a:gd name="connsiteY10" fmla="*/ 148814 h 241484"/>
                        <a:gd name="connsiteX11" fmla="*/ 60745 w 234476"/>
                        <a:gd name="connsiteY11" fmla="*/ 128553 h 241484"/>
                        <a:gd name="connsiteX12" fmla="*/ 78185 w 234476"/>
                        <a:gd name="connsiteY12" fmla="*/ 119777 h 241484"/>
                        <a:gd name="connsiteX13" fmla="*/ 82204 w 234476"/>
                        <a:gd name="connsiteY13" fmla="*/ 99866 h 241484"/>
                        <a:gd name="connsiteX14" fmla="*/ 94077 w 234476"/>
                        <a:gd name="connsiteY14" fmla="*/ 82257 h 241484"/>
                        <a:gd name="connsiteX15" fmla="*/ 108186 w 234476"/>
                        <a:gd name="connsiteY15" fmla="*/ 72744 h 241484"/>
                        <a:gd name="connsiteX16" fmla="*/ 106426 w 234476"/>
                        <a:gd name="connsiteY16" fmla="*/ 64025 h 241484"/>
                        <a:gd name="connsiteX17" fmla="*/ 170451 w 234476"/>
                        <a:gd name="connsiteY17" fmla="*/ 0 h 24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4476" h="241484">
                          <a:moveTo>
                            <a:pt x="170451" y="0"/>
                          </a:moveTo>
                          <a:cubicBezTo>
                            <a:pt x="205811" y="0"/>
                            <a:pt x="234476" y="28665"/>
                            <a:pt x="234476" y="64025"/>
                          </a:cubicBezTo>
                          <a:cubicBezTo>
                            <a:pt x="234476" y="90545"/>
                            <a:pt x="218352" y="113299"/>
                            <a:pt x="195373" y="123019"/>
                          </a:cubicBezTo>
                          <a:lnTo>
                            <a:pt x="188029" y="124501"/>
                          </a:lnTo>
                          <a:lnTo>
                            <a:pt x="184296" y="142994"/>
                          </a:lnTo>
                          <a:cubicBezTo>
                            <a:pt x="175886" y="162877"/>
                            <a:pt x="156197" y="176829"/>
                            <a:pt x="133250" y="176829"/>
                          </a:cubicBezTo>
                          <a:lnTo>
                            <a:pt x="116592" y="173466"/>
                          </a:lnTo>
                          <a:lnTo>
                            <a:pt x="112932" y="180739"/>
                          </a:lnTo>
                          <a:cubicBezTo>
                            <a:pt x="107454" y="189084"/>
                            <a:pt x="100647" y="197475"/>
                            <a:pt x="92671" y="205452"/>
                          </a:cubicBezTo>
                          <a:cubicBezTo>
                            <a:pt x="60766" y="237357"/>
                            <a:pt x="22222" y="250542"/>
                            <a:pt x="6582" y="234903"/>
                          </a:cubicBezTo>
                          <a:cubicBezTo>
                            <a:pt x="-9058" y="219263"/>
                            <a:pt x="4128" y="180719"/>
                            <a:pt x="36033" y="148814"/>
                          </a:cubicBezTo>
                          <a:cubicBezTo>
                            <a:pt x="44010" y="140837"/>
                            <a:pt x="52401" y="134031"/>
                            <a:pt x="60745" y="128553"/>
                          </a:cubicBezTo>
                          <a:lnTo>
                            <a:pt x="78185" y="119777"/>
                          </a:lnTo>
                          <a:lnTo>
                            <a:pt x="82204" y="99866"/>
                          </a:lnTo>
                          <a:cubicBezTo>
                            <a:pt x="85008" y="93239"/>
                            <a:pt x="89064" y="87270"/>
                            <a:pt x="94077" y="82257"/>
                          </a:cubicBezTo>
                          <a:lnTo>
                            <a:pt x="108186" y="72744"/>
                          </a:lnTo>
                          <a:lnTo>
                            <a:pt x="106426" y="64025"/>
                          </a:lnTo>
                          <a:cubicBezTo>
                            <a:pt x="106426" y="28665"/>
                            <a:pt x="135091" y="0"/>
                            <a:pt x="170451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4" name="フリーフォーム: 図形 1653">
                      <a:extLst>
                        <a:ext uri="{FF2B5EF4-FFF2-40B4-BE49-F238E27FC236}">
                          <a16:creationId xmlns:a16="http://schemas.microsoft.com/office/drawing/2014/main" id="{2933DEFB-519C-470F-B490-D8F1A9198543}"/>
                        </a:ext>
                      </a:extLst>
                    </p:cNvPr>
                    <p:cNvSpPr/>
                    <p:nvPr/>
                  </p:nvSpPr>
                  <p:spPr>
                    <a:xfrm flipH="1">
                      <a:off x="2811692" y="2847974"/>
                      <a:ext cx="234476" cy="241484"/>
                    </a:xfrm>
                    <a:custGeom>
                      <a:avLst/>
                      <a:gdLst>
                        <a:gd name="connsiteX0" fmla="*/ 170451 w 234476"/>
                        <a:gd name="connsiteY0" fmla="*/ 0 h 241484"/>
                        <a:gd name="connsiteX1" fmla="*/ 234476 w 234476"/>
                        <a:gd name="connsiteY1" fmla="*/ 64025 h 241484"/>
                        <a:gd name="connsiteX2" fmla="*/ 195373 w 234476"/>
                        <a:gd name="connsiteY2" fmla="*/ 123019 h 241484"/>
                        <a:gd name="connsiteX3" fmla="*/ 188029 w 234476"/>
                        <a:gd name="connsiteY3" fmla="*/ 124501 h 241484"/>
                        <a:gd name="connsiteX4" fmla="*/ 184296 w 234476"/>
                        <a:gd name="connsiteY4" fmla="*/ 142994 h 241484"/>
                        <a:gd name="connsiteX5" fmla="*/ 133250 w 234476"/>
                        <a:gd name="connsiteY5" fmla="*/ 176829 h 241484"/>
                        <a:gd name="connsiteX6" fmla="*/ 116592 w 234476"/>
                        <a:gd name="connsiteY6" fmla="*/ 173466 h 241484"/>
                        <a:gd name="connsiteX7" fmla="*/ 112932 w 234476"/>
                        <a:gd name="connsiteY7" fmla="*/ 180739 h 241484"/>
                        <a:gd name="connsiteX8" fmla="*/ 92671 w 234476"/>
                        <a:gd name="connsiteY8" fmla="*/ 205452 h 241484"/>
                        <a:gd name="connsiteX9" fmla="*/ 6582 w 234476"/>
                        <a:gd name="connsiteY9" fmla="*/ 234903 h 241484"/>
                        <a:gd name="connsiteX10" fmla="*/ 36033 w 234476"/>
                        <a:gd name="connsiteY10" fmla="*/ 148814 h 241484"/>
                        <a:gd name="connsiteX11" fmla="*/ 60745 w 234476"/>
                        <a:gd name="connsiteY11" fmla="*/ 128553 h 241484"/>
                        <a:gd name="connsiteX12" fmla="*/ 78185 w 234476"/>
                        <a:gd name="connsiteY12" fmla="*/ 119777 h 241484"/>
                        <a:gd name="connsiteX13" fmla="*/ 82204 w 234476"/>
                        <a:gd name="connsiteY13" fmla="*/ 99866 h 241484"/>
                        <a:gd name="connsiteX14" fmla="*/ 94077 w 234476"/>
                        <a:gd name="connsiteY14" fmla="*/ 82257 h 241484"/>
                        <a:gd name="connsiteX15" fmla="*/ 108186 w 234476"/>
                        <a:gd name="connsiteY15" fmla="*/ 72744 h 241484"/>
                        <a:gd name="connsiteX16" fmla="*/ 106426 w 234476"/>
                        <a:gd name="connsiteY16" fmla="*/ 64025 h 241484"/>
                        <a:gd name="connsiteX17" fmla="*/ 170451 w 234476"/>
                        <a:gd name="connsiteY17" fmla="*/ 0 h 2414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34476" h="241484">
                          <a:moveTo>
                            <a:pt x="170451" y="0"/>
                          </a:moveTo>
                          <a:cubicBezTo>
                            <a:pt x="205811" y="0"/>
                            <a:pt x="234476" y="28665"/>
                            <a:pt x="234476" y="64025"/>
                          </a:cubicBezTo>
                          <a:cubicBezTo>
                            <a:pt x="234476" y="90545"/>
                            <a:pt x="218352" y="113299"/>
                            <a:pt x="195373" y="123019"/>
                          </a:cubicBezTo>
                          <a:lnTo>
                            <a:pt x="188029" y="124501"/>
                          </a:lnTo>
                          <a:lnTo>
                            <a:pt x="184296" y="142994"/>
                          </a:lnTo>
                          <a:cubicBezTo>
                            <a:pt x="175886" y="162877"/>
                            <a:pt x="156197" y="176829"/>
                            <a:pt x="133250" y="176829"/>
                          </a:cubicBezTo>
                          <a:lnTo>
                            <a:pt x="116592" y="173466"/>
                          </a:lnTo>
                          <a:lnTo>
                            <a:pt x="112932" y="180739"/>
                          </a:lnTo>
                          <a:cubicBezTo>
                            <a:pt x="107454" y="189084"/>
                            <a:pt x="100647" y="197475"/>
                            <a:pt x="92671" y="205452"/>
                          </a:cubicBezTo>
                          <a:cubicBezTo>
                            <a:pt x="60766" y="237357"/>
                            <a:pt x="22222" y="250542"/>
                            <a:pt x="6582" y="234903"/>
                          </a:cubicBezTo>
                          <a:cubicBezTo>
                            <a:pt x="-9058" y="219263"/>
                            <a:pt x="4128" y="180719"/>
                            <a:pt x="36033" y="148814"/>
                          </a:cubicBezTo>
                          <a:cubicBezTo>
                            <a:pt x="44010" y="140837"/>
                            <a:pt x="52401" y="134031"/>
                            <a:pt x="60745" y="128553"/>
                          </a:cubicBezTo>
                          <a:lnTo>
                            <a:pt x="78185" y="119777"/>
                          </a:lnTo>
                          <a:lnTo>
                            <a:pt x="82204" y="99866"/>
                          </a:lnTo>
                          <a:cubicBezTo>
                            <a:pt x="85008" y="93239"/>
                            <a:pt x="89064" y="87270"/>
                            <a:pt x="94077" y="82257"/>
                          </a:cubicBezTo>
                          <a:lnTo>
                            <a:pt x="108186" y="72744"/>
                          </a:lnTo>
                          <a:lnTo>
                            <a:pt x="106426" y="64025"/>
                          </a:lnTo>
                          <a:cubicBezTo>
                            <a:pt x="106426" y="28665"/>
                            <a:pt x="135091" y="0"/>
                            <a:pt x="170451" y="0"/>
                          </a:cubicBezTo>
                          <a:close/>
                        </a:path>
                      </a:pathLst>
                    </a:cu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5" name="四角形: 上の 2 つの角を丸める 1654">
                      <a:extLst>
                        <a:ext uri="{FF2B5EF4-FFF2-40B4-BE49-F238E27FC236}">
                          <a16:creationId xmlns:a16="http://schemas.microsoft.com/office/drawing/2014/main" id="{8E755547-3959-4191-9960-FB312C220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94454" y="2743200"/>
                      <a:ext cx="155575" cy="206375"/>
                    </a:xfrm>
                    <a:prstGeom prst="round2SameRect">
                      <a:avLst>
                        <a:gd name="adj1" fmla="val 35035"/>
                        <a:gd name="adj2" fmla="val 0"/>
                      </a:avLst>
                    </a:prstGeom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  <p:sp>
                  <p:nvSpPr>
                    <p:cNvPr id="1656" name="六角形 1655">
                      <a:extLst>
                        <a:ext uri="{FF2B5EF4-FFF2-40B4-BE49-F238E27FC236}">
                          <a16:creationId xmlns:a16="http://schemas.microsoft.com/office/drawing/2014/main" id="{F6712B87-800A-4222-8490-DECE2B87BF5B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2738778" y="2798964"/>
                      <a:ext cx="73102" cy="63020"/>
                    </a:xfrm>
                    <a:prstGeom prst="hexagon">
                      <a:avLst/>
                    </a:prstGeom>
                    <a:solidFill>
                      <a:srgbClr val="FFC000">
                        <a:lumMod val="75000"/>
                      </a:srgbClr>
                    </a:solidFill>
                    <a:ln w="12700" cap="flat" cmpd="sng" algn="ctr">
                      <a:solidFill>
                        <a:sysClr val="windowText" lastClr="000000"/>
                      </a:solidFill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4572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ja-JP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游ゴシック" panose="020B0400000000000000" pitchFamily="50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1652" name="フリーフォーム: 図形 1651">
                    <a:extLst>
                      <a:ext uri="{FF2B5EF4-FFF2-40B4-BE49-F238E27FC236}">
                        <a16:creationId xmlns:a16="http://schemas.microsoft.com/office/drawing/2014/main" id="{E2E0198C-819A-4ED0-A312-5101C868D502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838249" y="2886076"/>
                    <a:ext cx="3867989" cy="1218351"/>
                  </a:xfrm>
                  <a:custGeom>
                    <a:avLst/>
                    <a:gdLst>
                      <a:gd name="connsiteX0" fmla="*/ 1984640 w 3867989"/>
                      <a:gd name="connsiteY0" fmla="*/ 1218351 h 1218351"/>
                      <a:gd name="connsiteX1" fmla="*/ 1887258 w 3867989"/>
                      <a:gd name="connsiteY1" fmla="*/ 1216419 h 1218351"/>
                      <a:gd name="connsiteX2" fmla="*/ 1858670 w 3867989"/>
                      <a:gd name="connsiteY2" fmla="*/ 1176158 h 1218351"/>
                      <a:gd name="connsiteX3" fmla="*/ 1837036 w 3867989"/>
                      <a:gd name="connsiteY3" fmla="*/ 1149860 h 1218351"/>
                      <a:gd name="connsiteX4" fmla="*/ 961603 w 3867989"/>
                      <a:gd name="connsiteY4" fmla="*/ 546803 h 1218351"/>
                      <a:gd name="connsiteX5" fmla="*/ 1623 w 3867989"/>
                      <a:gd name="connsiteY5" fmla="*/ 90184 h 1218351"/>
                      <a:gd name="connsiteX6" fmla="*/ 0 w 3867989"/>
                      <a:gd name="connsiteY6" fmla="*/ 89653 h 1218351"/>
                      <a:gd name="connsiteX7" fmla="*/ 78248 w 3867989"/>
                      <a:gd name="connsiteY7" fmla="*/ 0 h 1218351"/>
                      <a:gd name="connsiteX8" fmla="*/ 275862 w 3867989"/>
                      <a:gd name="connsiteY8" fmla="*/ 70479 h 1218351"/>
                      <a:gd name="connsiteX9" fmla="*/ 1024608 w 3867989"/>
                      <a:gd name="connsiteY9" fmla="*/ 437673 h 1218351"/>
                      <a:gd name="connsiteX10" fmla="*/ 1848269 w 3867989"/>
                      <a:gd name="connsiteY10" fmla="*/ 1012230 h 1218351"/>
                      <a:gd name="connsiteX11" fmla="*/ 1936022 w 3867989"/>
                      <a:gd name="connsiteY11" fmla="*/ 1098065 h 1218351"/>
                      <a:gd name="connsiteX12" fmla="*/ 2023775 w 3867989"/>
                      <a:gd name="connsiteY12" fmla="*/ 1012230 h 1218351"/>
                      <a:gd name="connsiteX13" fmla="*/ 2847434 w 3867989"/>
                      <a:gd name="connsiteY13" fmla="*/ 437673 h 1218351"/>
                      <a:gd name="connsiteX14" fmla="*/ 3596181 w 3867989"/>
                      <a:gd name="connsiteY14" fmla="*/ 70479 h 1218351"/>
                      <a:gd name="connsiteX15" fmla="*/ 3789730 w 3867989"/>
                      <a:gd name="connsiteY15" fmla="*/ 1450 h 1218351"/>
                      <a:gd name="connsiteX16" fmla="*/ 3867989 w 3867989"/>
                      <a:gd name="connsiteY16" fmla="*/ 91116 h 1218351"/>
                      <a:gd name="connsiteX17" fmla="*/ 3695599 w 3867989"/>
                      <a:gd name="connsiteY17" fmla="*/ 157161 h 1218351"/>
                      <a:gd name="connsiteX18" fmla="*/ 2910440 w 3867989"/>
                      <a:gd name="connsiteY18" fmla="*/ 546803 h 1218351"/>
                      <a:gd name="connsiteX19" fmla="*/ 2035007 w 3867989"/>
                      <a:gd name="connsiteY19" fmla="*/ 1149860 h 1218351"/>
                      <a:gd name="connsiteX20" fmla="*/ 2010993 w 3867989"/>
                      <a:gd name="connsiteY20" fmla="*/ 1176160 h 1218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867989" h="1218351">
                        <a:moveTo>
                          <a:pt x="1984640" y="1218351"/>
                        </a:moveTo>
                        <a:lnTo>
                          <a:pt x="1887258" y="1216419"/>
                        </a:lnTo>
                        <a:lnTo>
                          <a:pt x="1858670" y="1176158"/>
                        </a:lnTo>
                        <a:lnTo>
                          <a:pt x="1837036" y="1149860"/>
                        </a:lnTo>
                        <a:cubicBezTo>
                          <a:pt x="1610161" y="956888"/>
                          <a:pt x="1302754" y="743768"/>
                          <a:pt x="961603" y="546803"/>
                        </a:cubicBezTo>
                        <a:cubicBezTo>
                          <a:pt x="620452" y="349840"/>
                          <a:pt x="282180" y="190177"/>
                          <a:pt x="1623" y="90184"/>
                        </a:cubicBezTo>
                        <a:lnTo>
                          <a:pt x="0" y="89653"/>
                        </a:lnTo>
                        <a:lnTo>
                          <a:pt x="78248" y="0"/>
                        </a:lnTo>
                        <a:lnTo>
                          <a:pt x="275862" y="70479"/>
                        </a:lnTo>
                        <a:cubicBezTo>
                          <a:pt x="499346" y="158410"/>
                          <a:pt x="757697" y="283572"/>
                          <a:pt x="1024608" y="437673"/>
                        </a:cubicBezTo>
                        <a:cubicBezTo>
                          <a:pt x="1358248" y="630299"/>
                          <a:pt x="1646039" y="833952"/>
                          <a:pt x="1848269" y="1012230"/>
                        </a:cubicBezTo>
                        <a:lnTo>
                          <a:pt x="1936022" y="1098065"/>
                        </a:lnTo>
                        <a:lnTo>
                          <a:pt x="2023775" y="1012230"/>
                        </a:lnTo>
                        <a:cubicBezTo>
                          <a:pt x="2226004" y="833952"/>
                          <a:pt x="2513795" y="630299"/>
                          <a:pt x="2847434" y="437673"/>
                        </a:cubicBezTo>
                        <a:cubicBezTo>
                          <a:pt x="3114345" y="283571"/>
                          <a:pt x="3372697" y="158410"/>
                          <a:pt x="3596181" y="70479"/>
                        </a:cubicBezTo>
                        <a:lnTo>
                          <a:pt x="3789730" y="1450"/>
                        </a:lnTo>
                        <a:lnTo>
                          <a:pt x="3867989" y="91116"/>
                        </a:lnTo>
                        <a:lnTo>
                          <a:pt x="3695599" y="157161"/>
                        </a:lnTo>
                        <a:cubicBezTo>
                          <a:pt x="3454440" y="255534"/>
                          <a:pt x="3183361" y="389232"/>
                          <a:pt x="2910440" y="546803"/>
                        </a:cubicBezTo>
                        <a:cubicBezTo>
                          <a:pt x="2569289" y="743767"/>
                          <a:pt x="2261881" y="956888"/>
                          <a:pt x="2035007" y="1149860"/>
                        </a:cubicBezTo>
                        <a:lnTo>
                          <a:pt x="2010993" y="1176160"/>
                        </a:lnTo>
                        <a:close/>
                      </a:path>
                    </a:pathLst>
                  </a:cu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1627" name="正方形/長方形 1626">
                <a:extLst>
                  <a:ext uri="{FF2B5EF4-FFF2-40B4-BE49-F238E27FC236}">
                    <a16:creationId xmlns:a16="http://schemas.microsoft.com/office/drawing/2014/main" id="{F4D0F76D-4C77-4BC7-956C-52CB379CC88C}"/>
                  </a:ext>
                </a:extLst>
              </p:cNvPr>
              <p:cNvSpPr/>
              <p:nvPr/>
            </p:nvSpPr>
            <p:spPr>
              <a:xfrm flipV="1">
                <a:off x="7992363" y="4523672"/>
                <a:ext cx="1370712" cy="93798"/>
              </a:xfrm>
              <a:prstGeom prst="rect">
                <a:avLst/>
              </a:prstGeom>
              <a:solidFill>
                <a:srgbClr val="ED7D31">
                  <a:lumMod val="75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628" name="グループ化 1627">
                <a:extLst>
                  <a:ext uri="{FF2B5EF4-FFF2-40B4-BE49-F238E27FC236}">
                    <a16:creationId xmlns:a16="http://schemas.microsoft.com/office/drawing/2014/main" id="{09EC001B-367E-4DCD-AD2A-B3C1D43B1C1E}"/>
                  </a:ext>
                </a:extLst>
              </p:cNvPr>
              <p:cNvGrpSpPr/>
              <p:nvPr/>
            </p:nvGrpSpPr>
            <p:grpSpPr>
              <a:xfrm>
                <a:off x="7813769" y="4068878"/>
                <a:ext cx="1727900" cy="1049511"/>
                <a:chOff x="7756621" y="4068878"/>
                <a:chExt cx="1727900" cy="1049511"/>
              </a:xfrm>
            </p:grpSpPr>
            <p:grpSp>
              <p:nvGrpSpPr>
                <p:cNvPr id="1630" name="グループ化 1629">
                  <a:extLst>
                    <a:ext uri="{FF2B5EF4-FFF2-40B4-BE49-F238E27FC236}">
                      <a16:creationId xmlns:a16="http://schemas.microsoft.com/office/drawing/2014/main" id="{5A1D5316-CADB-4CC8-BFD2-64B6D0B06E92}"/>
                    </a:ext>
                  </a:extLst>
                </p:cNvPr>
                <p:cNvGrpSpPr/>
                <p:nvPr/>
              </p:nvGrpSpPr>
              <p:grpSpPr>
                <a:xfrm>
                  <a:off x="7914311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1646" name="正方形/長方形 1645">
                    <a:extLst>
                      <a:ext uri="{FF2B5EF4-FFF2-40B4-BE49-F238E27FC236}">
                        <a16:creationId xmlns:a16="http://schemas.microsoft.com/office/drawing/2014/main" id="{C6F5403C-FC00-4A68-8C20-07221487A366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7" name="四角形: 上の 2 つの角を丸める 1646">
                    <a:extLst>
                      <a:ext uri="{FF2B5EF4-FFF2-40B4-BE49-F238E27FC236}">
                        <a16:creationId xmlns:a16="http://schemas.microsoft.com/office/drawing/2014/main" id="{8E75547A-F58B-4ACE-A5CE-987684E3469C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31" name="グループ化 1630">
                  <a:extLst>
                    <a:ext uri="{FF2B5EF4-FFF2-40B4-BE49-F238E27FC236}">
                      <a16:creationId xmlns:a16="http://schemas.microsoft.com/office/drawing/2014/main" id="{D12FA0FA-8A4E-4A26-B8A6-75A0681F35E0}"/>
                    </a:ext>
                  </a:extLst>
                </p:cNvPr>
                <p:cNvGrpSpPr/>
                <p:nvPr/>
              </p:nvGrpSpPr>
              <p:grpSpPr>
                <a:xfrm>
                  <a:off x="9231142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1644" name="正方形/長方形 1643">
                    <a:extLst>
                      <a:ext uri="{FF2B5EF4-FFF2-40B4-BE49-F238E27FC236}">
                        <a16:creationId xmlns:a16="http://schemas.microsoft.com/office/drawing/2014/main" id="{187E9427-07E8-4CCC-ABE4-47F99D4CC4F3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5" name="四角形: 上の 2 つの角を丸める 1644">
                    <a:extLst>
                      <a:ext uri="{FF2B5EF4-FFF2-40B4-BE49-F238E27FC236}">
                        <a16:creationId xmlns:a16="http://schemas.microsoft.com/office/drawing/2014/main" id="{CA9FC21F-50D7-46F8-82CF-267610472497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32" name="グループ化 1631">
                  <a:extLst>
                    <a:ext uri="{FF2B5EF4-FFF2-40B4-BE49-F238E27FC236}">
                      <a16:creationId xmlns:a16="http://schemas.microsoft.com/office/drawing/2014/main" id="{718E3415-7ED1-490A-9E16-8967B7DA4D67}"/>
                    </a:ext>
                  </a:extLst>
                </p:cNvPr>
                <p:cNvGrpSpPr/>
                <p:nvPr/>
              </p:nvGrpSpPr>
              <p:grpSpPr>
                <a:xfrm>
                  <a:off x="8353255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1642" name="正方形/長方形 1641">
                    <a:extLst>
                      <a:ext uri="{FF2B5EF4-FFF2-40B4-BE49-F238E27FC236}">
                        <a16:creationId xmlns:a16="http://schemas.microsoft.com/office/drawing/2014/main" id="{72292025-ADE4-46D5-BC2D-4DE1C8073B31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3" name="四角形: 上の 2 つの角を丸める 1642">
                    <a:extLst>
                      <a:ext uri="{FF2B5EF4-FFF2-40B4-BE49-F238E27FC236}">
                        <a16:creationId xmlns:a16="http://schemas.microsoft.com/office/drawing/2014/main" id="{61DF8B41-DDF7-4D98-89EB-875AED24079D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grpSp>
              <p:nvGrpSpPr>
                <p:cNvPr id="1633" name="グループ化 1632">
                  <a:extLst>
                    <a:ext uri="{FF2B5EF4-FFF2-40B4-BE49-F238E27FC236}">
                      <a16:creationId xmlns:a16="http://schemas.microsoft.com/office/drawing/2014/main" id="{CBD7DD05-C98A-43AB-B247-066F4886A965}"/>
                    </a:ext>
                  </a:extLst>
                </p:cNvPr>
                <p:cNvGrpSpPr/>
                <p:nvPr/>
              </p:nvGrpSpPr>
              <p:grpSpPr>
                <a:xfrm>
                  <a:off x="8792199" y="4428800"/>
                  <a:ext cx="103283" cy="689589"/>
                  <a:chOff x="2317832" y="4441211"/>
                  <a:chExt cx="103283" cy="689589"/>
                </a:xfrm>
              </p:grpSpPr>
              <p:sp>
                <p:nvSpPr>
                  <p:cNvPr id="1640" name="正方形/長方形 1639">
                    <a:extLst>
                      <a:ext uri="{FF2B5EF4-FFF2-40B4-BE49-F238E27FC236}">
                        <a16:creationId xmlns:a16="http://schemas.microsoft.com/office/drawing/2014/main" id="{835310AD-511B-4F03-A201-385A004BB035}"/>
                      </a:ext>
                    </a:extLst>
                  </p:cNvPr>
                  <p:cNvSpPr/>
                  <p:nvPr/>
                </p:nvSpPr>
                <p:spPr>
                  <a:xfrm>
                    <a:off x="2325917" y="4441211"/>
                    <a:ext cx="86218" cy="671372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ED7D31">
                          <a:lumMod val="75000"/>
                        </a:srgbClr>
                      </a:gs>
                      <a:gs pos="50000">
                        <a:srgbClr val="ED7D31">
                          <a:lumMod val="60000"/>
                          <a:lumOff val="40000"/>
                        </a:srgbClr>
                      </a:gs>
                      <a:gs pos="100000">
                        <a:srgbClr val="ED7D31">
                          <a:lumMod val="75000"/>
                        </a:srgbClr>
                      </a:gs>
                    </a:gsLst>
                    <a:lin ang="10800000" scaled="1"/>
                    <a:tileRect/>
                  </a:gra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  <p:sp>
                <p:nvSpPr>
                  <p:cNvPr id="1641" name="四角形: 上の 2 つの角を丸める 1640">
                    <a:extLst>
                      <a:ext uri="{FF2B5EF4-FFF2-40B4-BE49-F238E27FC236}">
                        <a16:creationId xmlns:a16="http://schemas.microsoft.com/office/drawing/2014/main" id="{211D521F-E301-4C87-8A8C-950F37B3D5D2}"/>
                      </a:ext>
                    </a:extLst>
                  </p:cNvPr>
                  <p:cNvSpPr/>
                  <p:nvPr/>
                </p:nvSpPr>
                <p:spPr>
                  <a:xfrm>
                    <a:off x="2317832" y="4980672"/>
                    <a:ext cx="103283" cy="150128"/>
                  </a:xfrm>
                  <a:prstGeom prst="round2SameRect">
                    <a:avLst>
                      <a:gd name="adj1" fmla="val 4237"/>
                      <a:gd name="adj2" fmla="val 0"/>
                    </a:avLst>
                  </a:prstGeom>
                  <a:solidFill>
                    <a:srgbClr val="ED7D31">
                      <a:lumMod val="75000"/>
                    </a:srgb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634" name="正方形/長方形 1633">
                  <a:extLst>
                    <a:ext uri="{FF2B5EF4-FFF2-40B4-BE49-F238E27FC236}">
                      <a16:creationId xmlns:a16="http://schemas.microsoft.com/office/drawing/2014/main" id="{BAD1CFA3-CD6A-45C8-B150-973FA4163288}"/>
                    </a:ext>
                  </a:extLst>
                </p:cNvPr>
                <p:cNvSpPr/>
                <p:nvPr/>
              </p:nvSpPr>
              <p:spPr>
                <a:xfrm flipV="1">
                  <a:off x="7756621" y="4342697"/>
                  <a:ext cx="1727900" cy="9379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5" name="正方形/長方形 1634">
                  <a:extLst>
                    <a:ext uri="{FF2B5EF4-FFF2-40B4-BE49-F238E27FC236}">
                      <a16:creationId xmlns:a16="http://schemas.microsoft.com/office/drawing/2014/main" id="{91B07450-F240-41B4-926F-EC108199F622}"/>
                    </a:ext>
                  </a:extLst>
                </p:cNvPr>
                <p:cNvSpPr/>
                <p:nvPr/>
              </p:nvSpPr>
              <p:spPr>
                <a:xfrm flipV="1">
                  <a:off x="8187627" y="4116624"/>
                  <a:ext cx="903988" cy="9379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6" name="正方形/長方形 1635">
                  <a:extLst>
                    <a:ext uri="{FF2B5EF4-FFF2-40B4-BE49-F238E27FC236}">
                      <a16:creationId xmlns:a16="http://schemas.microsoft.com/office/drawing/2014/main" id="{B946F1E3-75F8-4943-9A83-0D305FDC9D18}"/>
                    </a:ext>
                  </a:extLst>
                </p:cNvPr>
                <p:cNvSpPr/>
                <p:nvPr/>
              </p:nvSpPr>
              <p:spPr>
                <a:xfrm flipV="1">
                  <a:off x="8209852" y="40688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7" name="正方形/長方形 1636">
                  <a:extLst>
                    <a:ext uri="{FF2B5EF4-FFF2-40B4-BE49-F238E27FC236}">
                      <a16:creationId xmlns:a16="http://schemas.microsoft.com/office/drawing/2014/main" id="{FA45944E-D10F-4B76-9852-84A191EFDB3A}"/>
                    </a:ext>
                  </a:extLst>
                </p:cNvPr>
                <p:cNvSpPr/>
                <p:nvPr/>
              </p:nvSpPr>
              <p:spPr>
                <a:xfrm flipV="1">
                  <a:off x="8949627" y="40688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8" name="正方形/長方形 1637">
                  <a:extLst>
                    <a:ext uri="{FF2B5EF4-FFF2-40B4-BE49-F238E27FC236}">
                      <a16:creationId xmlns:a16="http://schemas.microsoft.com/office/drawing/2014/main" id="{4CAA1E55-2258-4976-BE91-004B5B39993F}"/>
                    </a:ext>
                  </a:extLst>
                </p:cNvPr>
                <p:cNvSpPr/>
                <p:nvPr/>
              </p:nvSpPr>
              <p:spPr>
                <a:xfrm flipV="1">
                  <a:off x="7825677" y="4284778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39" name="正方形/長方形 1638">
                  <a:extLst>
                    <a:ext uri="{FF2B5EF4-FFF2-40B4-BE49-F238E27FC236}">
                      <a16:creationId xmlns:a16="http://schemas.microsoft.com/office/drawing/2014/main" id="{67A94815-A045-486C-85BE-4AA8B8C564D7}"/>
                    </a:ext>
                  </a:extLst>
                </p:cNvPr>
                <p:cNvSpPr/>
                <p:nvPr/>
              </p:nvSpPr>
              <p:spPr>
                <a:xfrm flipV="1">
                  <a:off x="9308402" y="4294303"/>
                  <a:ext cx="114064" cy="116488"/>
                </a:xfrm>
                <a:prstGeom prst="rect">
                  <a:avLst/>
                </a:prstGeom>
                <a:solidFill>
                  <a:srgbClr val="ED7D31">
                    <a:lumMod val="75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629" name="正方形/長方形 1628">
                <a:extLst>
                  <a:ext uri="{FF2B5EF4-FFF2-40B4-BE49-F238E27FC236}">
                    <a16:creationId xmlns:a16="http://schemas.microsoft.com/office/drawing/2014/main" id="{FB50DBAA-BC2E-4A80-926D-1053EB65BDF2}"/>
                  </a:ext>
                </a:extLst>
              </p:cNvPr>
              <p:cNvSpPr/>
              <p:nvPr/>
            </p:nvSpPr>
            <p:spPr>
              <a:xfrm flipV="1">
                <a:off x="7909813" y="4405026"/>
                <a:ext cx="1535812" cy="45720"/>
              </a:xfrm>
              <a:prstGeom prst="rect">
                <a:avLst/>
              </a:prstGeom>
              <a:solidFill>
                <a:srgbClr val="ED7D31">
                  <a:lumMod val="60000"/>
                  <a:lumOff val="4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596" name="グループ化 1595">
              <a:extLst>
                <a:ext uri="{FF2B5EF4-FFF2-40B4-BE49-F238E27FC236}">
                  <a16:creationId xmlns:a16="http://schemas.microsoft.com/office/drawing/2014/main" id="{D9C43ACE-621C-43AB-B120-9346262D8BEF}"/>
                </a:ext>
              </a:extLst>
            </p:cNvPr>
            <p:cNvGrpSpPr/>
            <p:nvPr/>
          </p:nvGrpSpPr>
          <p:grpSpPr>
            <a:xfrm>
              <a:off x="2462284" y="4275408"/>
              <a:ext cx="1494079" cy="358505"/>
              <a:chOff x="7534631" y="4388771"/>
              <a:chExt cx="1378897" cy="330867"/>
            </a:xfrm>
          </p:grpSpPr>
          <p:sp>
            <p:nvSpPr>
              <p:cNvPr id="1597" name="楕円 1032">
                <a:extLst>
                  <a:ext uri="{FF2B5EF4-FFF2-40B4-BE49-F238E27FC236}">
                    <a16:creationId xmlns:a16="http://schemas.microsoft.com/office/drawing/2014/main" id="{BE5F2FA5-5C7E-49C1-BF64-1B85E74BE320}"/>
                  </a:ext>
                </a:extLst>
              </p:cNvPr>
              <p:cNvSpPr/>
              <p:nvPr/>
            </p:nvSpPr>
            <p:spPr>
              <a:xfrm rot="9900000">
                <a:off x="8529612" y="4404305"/>
                <a:ext cx="383916" cy="120689"/>
              </a:xfrm>
              <a:custGeom>
                <a:avLst/>
                <a:gdLst>
                  <a:gd name="connsiteX0" fmla="*/ 0 w 343698"/>
                  <a:gd name="connsiteY0" fmla="*/ 64368 h 128736"/>
                  <a:gd name="connsiteX1" fmla="*/ 171849 w 343698"/>
                  <a:gd name="connsiteY1" fmla="*/ 0 h 128736"/>
                  <a:gd name="connsiteX2" fmla="*/ 343698 w 343698"/>
                  <a:gd name="connsiteY2" fmla="*/ 64368 h 128736"/>
                  <a:gd name="connsiteX3" fmla="*/ 171849 w 343698"/>
                  <a:gd name="connsiteY3" fmla="*/ 128736 h 128736"/>
                  <a:gd name="connsiteX4" fmla="*/ 0 w 343698"/>
                  <a:gd name="connsiteY4" fmla="*/ 64368 h 128736"/>
                  <a:gd name="connsiteX0" fmla="*/ 0 w 363363"/>
                  <a:gd name="connsiteY0" fmla="*/ 73265 h 128858"/>
                  <a:gd name="connsiteX1" fmla="*/ 191514 w 363363"/>
                  <a:gd name="connsiteY1" fmla="*/ 51 h 128858"/>
                  <a:gd name="connsiteX2" fmla="*/ 363363 w 363363"/>
                  <a:gd name="connsiteY2" fmla="*/ 64419 h 128858"/>
                  <a:gd name="connsiteX3" fmla="*/ 191514 w 363363"/>
                  <a:gd name="connsiteY3" fmla="*/ 128787 h 128858"/>
                  <a:gd name="connsiteX4" fmla="*/ 0 w 363363"/>
                  <a:gd name="connsiteY4" fmla="*/ 73265 h 128858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69815 h 125381"/>
                  <a:gd name="connsiteX1" fmla="*/ 218443 w 363363"/>
                  <a:gd name="connsiteY1" fmla="*/ 58 h 125381"/>
                  <a:gd name="connsiteX2" fmla="*/ 363363 w 363363"/>
                  <a:gd name="connsiteY2" fmla="*/ 60969 h 125381"/>
                  <a:gd name="connsiteX3" fmla="*/ 191514 w 363363"/>
                  <a:gd name="connsiteY3" fmla="*/ 125337 h 125381"/>
                  <a:gd name="connsiteX4" fmla="*/ 0 w 363363"/>
                  <a:gd name="connsiteY4" fmla="*/ 69815 h 125381"/>
                  <a:gd name="connsiteX0" fmla="*/ 0 w 379864"/>
                  <a:gd name="connsiteY0" fmla="*/ 71363 h 127386"/>
                  <a:gd name="connsiteX1" fmla="*/ 218443 w 379864"/>
                  <a:gd name="connsiteY1" fmla="*/ 1606 h 127386"/>
                  <a:gd name="connsiteX2" fmla="*/ 379864 w 379864"/>
                  <a:gd name="connsiteY2" fmla="*/ 38948 h 127386"/>
                  <a:gd name="connsiteX3" fmla="*/ 191514 w 379864"/>
                  <a:gd name="connsiteY3" fmla="*/ 126885 h 127386"/>
                  <a:gd name="connsiteX4" fmla="*/ 0 w 379864"/>
                  <a:gd name="connsiteY4" fmla="*/ 71363 h 127386"/>
                  <a:gd name="connsiteX0" fmla="*/ 0 w 379864"/>
                  <a:gd name="connsiteY0" fmla="*/ 71363 h 105174"/>
                  <a:gd name="connsiteX1" fmla="*/ 218443 w 379864"/>
                  <a:gd name="connsiteY1" fmla="*/ 1606 h 105174"/>
                  <a:gd name="connsiteX2" fmla="*/ 379864 w 379864"/>
                  <a:gd name="connsiteY2" fmla="*/ 38948 h 105174"/>
                  <a:gd name="connsiteX3" fmla="*/ 211276 w 379864"/>
                  <a:gd name="connsiteY3" fmla="*/ 104154 h 105174"/>
                  <a:gd name="connsiteX4" fmla="*/ 0 w 379864"/>
                  <a:gd name="connsiteY4" fmla="*/ 71363 h 105174"/>
                  <a:gd name="connsiteX0" fmla="*/ 0 w 396268"/>
                  <a:gd name="connsiteY0" fmla="*/ 81669 h 107156"/>
                  <a:gd name="connsiteX1" fmla="*/ 234847 w 396268"/>
                  <a:gd name="connsiteY1" fmla="*/ 2226 h 107156"/>
                  <a:gd name="connsiteX2" fmla="*/ 396268 w 396268"/>
                  <a:gd name="connsiteY2" fmla="*/ 39568 h 107156"/>
                  <a:gd name="connsiteX3" fmla="*/ 227680 w 396268"/>
                  <a:gd name="connsiteY3" fmla="*/ 104774 h 107156"/>
                  <a:gd name="connsiteX4" fmla="*/ 0 w 396268"/>
                  <a:gd name="connsiteY4" fmla="*/ 81669 h 107156"/>
                  <a:gd name="connsiteX0" fmla="*/ 0 w 396268"/>
                  <a:gd name="connsiteY0" fmla="*/ 81669 h 105755"/>
                  <a:gd name="connsiteX1" fmla="*/ 234847 w 396268"/>
                  <a:gd name="connsiteY1" fmla="*/ 2226 h 105755"/>
                  <a:gd name="connsiteX2" fmla="*/ 396268 w 396268"/>
                  <a:gd name="connsiteY2" fmla="*/ 39568 h 105755"/>
                  <a:gd name="connsiteX3" fmla="*/ 227680 w 396268"/>
                  <a:gd name="connsiteY3" fmla="*/ 104774 h 105755"/>
                  <a:gd name="connsiteX4" fmla="*/ 0 w 396268"/>
                  <a:gd name="connsiteY4" fmla="*/ 81669 h 105755"/>
                  <a:gd name="connsiteX0" fmla="*/ 0 w 396268"/>
                  <a:gd name="connsiteY0" fmla="*/ 81669 h 118086"/>
                  <a:gd name="connsiteX1" fmla="*/ 234847 w 396268"/>
                  <a:gd name="connsiteY1" fmla="*/ 2226 h 118086"/>
                  <a:gd name="connsiteX2" fmla="*/ 396268 w 396268"/>
                  <a:gd name="connsiteY2" fmla="*/ 39568 h 118086"/>
                  <a:gd name="connsiteX3" fmla="*/ 215748 w 396268"/>
                  <a:gd name="connsiteY3" fmla="*/ 117351 h 118086"/>
                  <a:gd name="connsiteX4" fmla="*/ 0 w 396268"/>
                  <a:gd name="connsiteY4" fmla="*/ 81669 h 118086"/>
                  <a:gd name="connsiteX0" fmla="*/ 0 w 396268"/>
                  <a:gd name="connsiteY0" fmla="*/ 81669 h 118068"/>
                  <a:gd name="connsiteX1" fmla="*/ 234847 w 396268"/>
                  <a:gd name="connsiteY1" fmla="*/ 2226 h 118068"/>
                  <a:gd name="connsiteX2" fmla="*/ 396268 w 396268"/>
                  <a:gd name="connsiteY2" fmla="*/ 39568 h 118068"/>
                  <a:gd name="connsiteX3" fmla="*/ 215748 w 396268"/>
                  <a:gd name="connsiteY3" fmla="*/ 117351 h 118068"/>
                  <a:gd name="connsiteX4" fmla="*/ 0 w 396268"/>
                  <a:gd name="connsiteY4" fmla="*/ 81669 h 118068"/>
                  <a:gd name="connsiteX0" fmla="*/ 0 w 396268"/>
                  <a:gd name="connsiteY0" fmla="*/ 81669 h 128748"/>
                  <a:gd name="connsiteX1" fmla="*/ 234847 w 396268"/>
                  <a:gd name="connsiteY1" fmla="*/ 2226 h 128748"/>
                  <a:gd name="connsiteX2" fmla="*/ 396268 w 396268"/>
                  <a:gd name="connsiteY2" fmla="*/ 39568 h 128748"/>
                  <a:gd name="connsiteX3" fmla="*/ 288164 w 396268"/>
                  <a:gd name="connsiteY3" fmla="*/ 128159 h 128748"/>
                  <a:gd name="connsiteX4" fmla="*/ 0 w 396268"/>
                  <a:gd name="connsiteY4" fmla="*/ 81669 h 128748"/>
                  <a:gd name="connsiteX0" fmla="*/ 0 w 396786"/>
                  <a:gd name="connsiteY0" fmla="*/ 81669 h 128229"/>
                  <a:gd name="connsiteX1" fmla="*/ 234847 w 396786"/>
                  <a:gd name="connsiteY1" fmla="*/ 2226 h 128229"/>
                  <a:gd name="connsiteX2" fmla="*/ 396268 w 396786"/>
                  <a:gd name="connsiteY2" fmla="*/ 39568 h 128229"/>
                  <a:gd name="connsiteX3" fmla="*/ 288164 w 396786"/>
                  <a:gd name="connsiteY3" fmla="*/ 128159 h 128229"/>
                  <a:gd name="connsiteX4" fmla="*/ 0 w 396786"/>
                  <a:gd name="connsiteY4" fmla="*/ 81669 h 128229"/>
                  <a:gd name="connsiteX0" fmla="*/ 0 w 450705"/>
                  <a:gd name="connsiteY0" fmla="*/ 79829 h 126514"/>
                  <a:gd name="connsiteX1" fmla="*/ 234847 w 450705"/>
                  <a:gd name="connsiteY1" fmla="*/ 386 h 126514"/>
                  <a:gd name="connsiteX2" fmla="*/ 450705 w 450705"/>
                  <a:gd name="connsiteY2" fmla="*/ 56955 h 126514"/>
                  <a:gd name="connsiteX3" fmla="*/ 288164 w 450705"/>
                  <a:gd name="connsiteY3" fmla="*/ 126319 h 126514"/>
                  <a:gd name="connsiteX4" fmla="*/ 0 w 450705"/>
                  <a:gd name="connsiteY4" fmla="*/ 79829 h 126514"/>
                  <a:gd name="connsiteX0" fmla="*/ 0 w 450705"/>
                  <a:gd name="connsiteY0" fmla="*/ 79829 h 126779"/>
                  <a:gd name="connsiteX1" fmla="*/ 234847 w 450705"/>
                  <a:gd name="connsiteY1" fmla="*/ 386 h 126779"/>
                  <a:gd name="connsiteX2" fmla="*/ 450705 w 450705"/>
                  <a:gd name="connsiteY2" fmla="*/ 56955 h 126779"/>
                  <a:gd name="connsiteX3" fmla="*/ 288164 w 450705"/>
                  <a:gd name="connsiteY3" fmla="*/ 126319 h 126779"/>
                  <a:gd name="connsiteX4" fmla="*/ 0 w 450705"/>
                  <a:gd name="connsiteY4" fmla="*/ 79829 h 126779"/>
                  <a:gd name="connsiteX0" fmla="*/ 0 w 450705"/>
                  <a:gd name="connsiteY0" fmla="*/ 67382 h 114332"/>
                  <a:gd name="connsiteX1" fmla="*/ 236720 w 450705"/>
                  <a:gd name="connsiteY1" fmla="*/ 673 h 114332"/>
                  <a:gd name="connsiteX2" fmla="*/ 450705 w 450705"/>
                  <a:gd name="connsiteY2" fmla="*/ 44508 h 114332"/>
                  <a:gd name="connsiteX3" fmla="*/ 288164 w 450705"/>
                  <a:gd name="connsiteY3" fmla="*/ 113872 h 114332"/>
                  <a:gd name="connsiteX4" fmla="*/ 0 w 450705"/>
                  <a:gd name="connsiteY4" fmla="*/ 67382 h 114332"/>
                  <a:gd name="connsiteX0" fmla="*/ 0 w 473336"/>
                  <a:gd name="connsiteY0" fmla="*/ 67733 h 116419"/>
                  <a:gd name="connsiteX1" fmla="*/ 236720 w 473336"/>
                  <a:gd name="connsiteY1" fmla="*/ 1024 h 116419"/>
                  <a:gd name="connsiteX2" fmla="*/ 473336 w 473336"/>
                  <a:gd name="connsiteY2" fmla="*/ 86757 h 116419"/>
                  <a:gd name="connsiteX3" fmla="*/ 288164 w 473336"/>
                  <a:gd name="connsiteY3" fmla="*/ 114223 h 116419"/>
                  <a:gd name="connsiteX4" fmla="*/ 0 w 473336"/>
                  <a:gd name="connsiteY4" fmla="*/ 67733 h 116419"/>
                  <a:gd name="connsiteX0" fmla="*/ 0 w 473336"/>
                  <a:gd name="connsiteY0" fmla="*/ 67733 h 120689"/>
                  <a:gd name="connsiteX1" fmla="*/ 236720 w 473336"/>
                  <a:gd name="connsiteY1" fmla="*/ 1024 h 120689"/>
                  <a:gd name="connsiteX2" fmla="*/ 473336 w 473336"/>
                  <a:gd name="connsiteY2" fmla="*/ 86757 h 120689"/>
                  <a:gd name="connsiteX3" fmla="*/ 289481 w 473336"/>
                  <a:gd name="connsiteY3" fmla="*/ 119439 h 120689"/>
                  <a:gd name="connsiteX4" fmla="*/ 0 w 473336"/>
                  <a:gd name="connsiteY4" fmla="*/ 67733 h 12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336" h="120689">
                    <a:moveTo>
                      <a:pt x="0" y="67733"/>
                    </a:moveTo>
                    <a:cubicBezTo>
                      <a:pt x="95805" y="-2263"/>
                      <a:pt x="157831" y="-2147"/>
                      <a:pt x="236720" y="1024"/>
                    </a:cubicBezTo>
                    <a:cubicBezTo>
                      <a:pt x="315609" y="4195"/>
                      <a:pt x="473336" y="51208"/>
                      <a:pt x="473336" y="86757"/>
                    </a:cubicBezTo>
                    <a:cubicBezTo>
                      <a:pt x="473336" y="122306"/>
                      <a:pt x="368370" y="122610"/>
                      <a:pt x="289481" y="119439"/>
                    </a:cubicBezTo>
                    <a:cubicBezTo>
                      <a:pt x="210592" y="116268"/>
                      <a:pt x="107270" y="64832"/>
                      <a:pt x="0" y="6773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98" name="楕円 1032">
                <a:extLst>
                  <a:ext uri="{FF2B5EF4-FFF2-40B4-BE49-F238E27FC236}">
                    <a16:creationId xmlns:a16="http://schemas.microsoft.com/office/drawing/2014/main" id="{B15B7985-70B8-439C-A323-34D5464A65B9}"/>
                  </a:ext>
                </a:extLst>
              </p:cNvPr>
              <p:cNvSpPr/>
              <p:nvPr/>
            </p:nvSpPr>
            <p:spPr>
              <a:xfrm rot="1833628">
                <a:off x="7534631" y="4465212"/>
                <a:ext cx="396268" cy="118068"/>
              </a:xfrm>
              <a:custGeom>
                <a:avLst/>
                <a:gdLst>
                  <a:gd name="connsiteX0" fmla="*/ 0 w 343698"/>
                  <a:gd name="connsiteY0" fmla="*/ 64368 h 128736"/>
                  <a:gd name="connsiteX1" fmla="*/ 171849 w 343698"/>
                  <a:gd name="connsiteY1" fmla="*/ 0 h 128736"/>
                  <a:gd name="connsiteX2" fmla="*/ 343698 w 343698"/>
                  <a:gd name="connsiteY2" fmla="*/ 64368 h 128736"/>
                  <a:gd name="connsiteX3" fmla="*/ 171849 w 343698"/>
                  <a:gd name="connsiteY3" fmla="*/ 128736 h 128736"/>
                  <a:gd name="connsiteX4" fmla="*/ 0 w 343698"/>
                  <a:gd name="connsiteY4" fmla="*/ 64368 h 128736"/>
                  <a:gd name="connsiteX0" fmla="*/ 0 w 363363"/>
                  <a:gd name="connsiteY0" fmla="*/ 73265 h 128858"/>
                  <a:gd name="connsiteX1" fmla="*/ 191514 w 363363"/>
                  <a:gd name="connsiteY1" fmla="*/ 51 h 128858"/>
                  <a:gd name="connsiteX2" fmla="*/ 363363 w 363363"/>
                  <a:gd name="connsiteY2" fmla="*/ 64419 h 128858"/>
                  <a:gd name="connsiteX3" fmla="*/ 191514 w 363363"/>
                  <a:gd name="connsiteY3" fmla="*/ 128787 h 128858"/>
                  <a:gd name="connsiteX4" fmla="*/ 0 w 363363"/>
                  <a:gd name="connsiteY4" fmla="*/ 73265 h 128858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73265 h 128831"/>
                  <a:gd name="connsiteX1" fmla="*/ 191514 w 363363"/>
                  <a:gd name="connsiteY1" fmla="*/ 51 h 128831"/>
                  <a:gd name="connsiteX2" fmla="*/ 363363 w 363363"/>
                  <a:gd name="connsiteY2" fmla="*/ 64419 h 128831"/>
                  <a:gd name="connsiteX3" fmla="*/ 191514 w 363363"/>
                  <a:gd name="connsiteY3" fmla="*/ 128787 h 128831"/>
                  <a:gd name="connsiteX4" fmla="*/ 0 w 363363"/>
                  <a:gd name="connsiteY4" fmla="*/ 73265 h 128831"/>
                  <a:gd name="connsiteX0" fmla="*/ 0 w 363363"/>
                  <a:gd name="connsiteY0" fmla="*/ 69815 h 125381"/>
                  <a:gd name="connsiteX1" fmla="*/ 218443 w 363363"/>
                  <a:gd name="connsiteY1" fmla="*/ 58 h 125381"/>
                  <a:gd name="connsiteX2" fmla="*/ 363363 w 363363"/>
                  <a:gd name="connsiteY2" fmla="*/ 60969 h 125381"/>
                  <a:gd name="connsiteX3" fmla="*/ 191514 w 363363"/>
                  <a:gd name="connsiteY3" fmla="*/ 125337 h 125381"/>
                  <a:gd name="connsiteX4" fmla="*/ 0 w 363363"/>
                  <a:gd name="connsiteY4" fmla="*/ 69815 h 125381"/>
                  <a:gd name="connsiteX0" fmla="*/ 0 w 379864"/>
                  <a:gd name="connsiteY0" fmla="*/ 71363 h 127386"/>
                  <a:gd name="connsiteX1" fmla="*/ 218443 w 379864"/>
                  <a:gd name="connsiteY1" fmla="*/ 1606 h 127386"/>
                  <a:gd name="connsiteX2" fmla="*/ 379864 w 379864"/>
                  <a:gd name="connsiteY2" fmla="*/ 38948 h 127386"/>
                  <a:gd name="connsiteX3" fmla="*/ 191514 w 379864"/>
                  <a:gd name="connsiteY3" fmla="*/ 126885 h 127386"/>
                  <a:gd name="connsiteX4" fmla="*/ 0 w 379864"/>
                  <a:gd name="connsiteY4" fmla="*/ 71363 h 127386"/>
                  <a:gd name="connsiteX0" fmla="*/ 0 w 379864"/>
                  <a:gd name="connsiteY0" fmla="*/ 71363 h 105174"/>
                  <a:gd name="connsiteX1" fmla="*/ 218443 w 379864"/>
                  <a:gd name="connsiteY1" fmla="*/ 1606 h 105174"/>
                  <a:gd name="connsiteX2" fmla="*/ 379864 w 379864"/>
                  <a:gd name="connsiteY2" fmla="*/ 38948 h 105174"/>
                  <a:gd name="connsiteX3" fmla="*/ 211276 w 379864"/>
                  <a:gd name="connsiteY3" fmla="*/ 104154 h 105174"/>
                  <a:gd name="connsiteX4" fmla="*/ 0 w 379864"/>
                  <a:gd name="connsiteY4" fmla="*/ 71363 h 105174"/>
                  <a:gd name="connsiteX0" fmla="*/ 0 w 396268"/>
                  <a:gd name="connsiteY0" fmla="*/ 81669 h 107156"/>
                  <a:gd name="connsiteX1" fmla="*/ 234847 w 396268"/>
                  <a:gd name="connsiteY1" fmla="*/ 2226 h 107156"/>
                  <a:gd name="connsiteX2" fmla="*/ 396268 w 396268"/>
                  <a:gd name="connsiteY2" fmla="*/ 39568 h 107156"/>
                  <a:gd name="connsiteX3" fmla="*/ 227680 w 396268"/>
                  <a:gd name="connsiteY3" fmla="*/ 104774 h 107156"/>
                  <a:gd name="connsiteX4" fmla="*/ 0 w 396268"/>
                  <a:gd name="connsiteY4" fmla="*/ 81669 h 107156"/>
                  <a:gd name="connsiteX0" fmla="*/ 0 w 396268"/>
                  <a:gd name="connsiteY0" fmla="*/ 81669 h 105755"/>
                  <a:gd name="connsiteX1" fmla="*/ 234847 w 396268"/>
                  <a:gd name="connsiteY1" fmla="*/ 2226 h 105755"/>
                  <a:gd name="connsiteX2" fmla="*/ 396268 w 396268"/>
                  <a:gd name="connsiteY2" fmla="*/ 39568 h 105755"/>
                  <a:gd name="connsiteX3" fmla="*/ 227680 w 396268"/>
                  <a:gd name="connsiteY3" fmla="*/ 104774 h 105755"/>
                  <a:gd name="connsiteX4" fmla="*/ 0 w 396268"/>
                  <a:gd name="connsiteY4" fmla="*/ 81669 h 105755"/>
                  <a:gd name="connsiteX0" fmla="*/ 0 w 396268"/>
                  <a:gd name="connsiteY0" fmla="*/ 81669 h 118086"/>
                  <a:gd name="connsiteX1" fmla="*/ 234847 w 396268"/>
                  <a:gd name="connsiteY1" fmla="*/ 2226 h 118086"/>
                  <a:gd name="connsiteX2" fmla="*/ 396268 w 396268"/>
                  <a:gd name="connsiteY2" fmla="*/ 39568 h 118086"/>
                  <a:gd name="connsiteX3" fmla="*/ 215748 w 396268"/>
                  <a:gd name="connsiteY3" fmla="*/ 117351 h 118086"/>
                  <a:gd name="connsiteX4" fmla="*/ 0 w 396268"/>
                  <a:gd name="connsiteY4" fmla="*/ 81669 h 118086"/>
                  <a:gd name="connsiteX0" fmla="*/ 0 w 396268"/>
                  <a:gd name="connsiteY0" fmla="*/ 81669 h 118068"/>
                  <a:gd name="connsiteX1" fmla="*/ 234847 w 396268"/>
                  <a:gd name="connsiteY1" fmla="*/ 2226 h 118068"/>
                  <a:gd name="connsiteX2" fmla="*/ 396268 w 396268"/>
                  <a:gd name="connsiteY2" fmla="*/ 39568 h 118068"/>
                  <a:gd name="connsiteX3" fmla="*/ 215748 w 396268"/>
                  <a:gd name="connsiteY3" fmla="*/ 117351 h 118068"/>
                  <a:gd name="connsiteX4" fmla="*/ 0 w 396268"/>
                  <a:gd name="connsiteY4" fmla="*/ 81669 h 118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6268" h="118068">
                    <a:moveTo>
                      <a:pt x="0" y="81669"/>
                    </a:moveTo>
                    <a:cubicBezTo>
                      <a:pt x="95805" y="11673"/>
                      <a:pt x="168802" y="9243"/>
                      <a:pt x="234847" y="2226"/>
                    </a:cubicBezTo>
                    <a:cubicBezTo>
                      <a:pt x="300892" y="-4791"/>
                      <a:pt x="396268" y="4019"/>
                      <a:pt x="396268" y="39568"/>
                    </a:cubicBezTo>
                    <a:cubicBezTo>
                      <a:pt x="396268" y="75117"/>
                      <a:pt x="295679" y="110431"/>
                      <a:pt x="215748" y="117351"/>
                    </a:cubicBezTo>
                    <a:cubicBezTo>
                      <a:pt x="135817" y="124271"/>
                      <a:pt x="107270" y="78768"/>
                      <a:pt x="0" y="81669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599" name="台形 1598">
                <a:extLst>
                  <a:ext uri="{FF2B5EF4-FFF2-40B4-BE49-F238E27FC236}">
                    <a16:creationId xmlns:a16="http://schemas.microsoft.com/office/drawing/2014/main" id="{1DD09F14-681F-4012-A17B-46E389EDC2FF}"/>
                  </a:ext>
                </a:extLst>
              </p:cNvPr>
              <p:cNvSpPr/>
              <p:nvPr/>
            </p:nvSpPr>
            <p:spPr>
              <a:xfrm>
                <a:off x="7818504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0" name="楕円 1031">
                <a:extLst>
                  <a:ext uri="{FF2B5EF4-FFF2-40B4-BE49-F238E27FC236}">
                    <a16:creationId xmlns:a16="http://schemas.microsoft.com/office/drawing/2014/main" id="{1975C7E6-0500-4474-ACB2-9157A1C31ECD}"/>
                  </a:ext>
                </a:extLst>
              </p:cNvPr>
              <p:cNvSpPr/>
              <p:nvPr/>
            </p:nvSpPr>
            <p:spPr>
              <a:xfrm rot="900000">
                <a:off x="7700608" y="4454270"/>
                <a:ext cx="494209" cy="130939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209" h="130939">
                    <a:moveTo>
                      <a:pt x="0" y="76213"/>
                    </a:moveTo>
                    <a:cubicBezTo>
                      <a:pt x="115006" y="-7223"/>
                      <a:pt x="174123" y="358"/>
                      <a:pt x="254807" y="71"/>
                    </a:cubicBezTo>
                    <a:cubicBezTo>
                      <a:pt x="335491" y="-216"/>
                      <a:pt x="419870" y="48937"/>
                      <a:pt x="494209" y="56985"/>
                    </a:cubicBezTo>
                    <a:cubicBezTo>
                      <a:pt x="408204" y="147442"/>
                      <a:pt x="358120" y="127576"/>
                      <a:pt x="275752" y="130781"/>
                    </a:cubicBezTo>
                    <a:cubicBezTo>
                      <a:pt x="193384" y="133986"/>
                      <a:pt x="117140" y="87585"/>
                      <a:pt x="0" y="7621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1" name="台形 1600">
                <a:extLst>
                  <a:ext uri="{FF2B5EF4-FFF2-40B4-BE49-F238E27FC236}">
                    <a16:creationId xmlns:a16="http://schemas.microsoft.com/office/drawing/2014/main" id="{BDB6C42B-1AC3-4B97-9E8C-4B39EB874C30}"/>
                  </a:ext>
                </a:extLst>
              </p:cNvPr>
              <p:cNvSpPr/>
              <p:nvPr/>
            </p:nvSpPr>
            <p:spPr>
              <a:xfrm>
                <a:off x="8111397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2" name="楕円 1031">
                <a:extLst>
                  <a:ext uri="{FF2B5EF4-FFF2-40B4-BE49-F238E27FC236}">
                    <a16:creationId xmlns:a16="http://schemas.microsoft.com/office/drawing/2014/main" id="{79F0929A-D860-4AB3-903E-803FB1ED0882}"/>
                  </a:ext>
                </a:extLst>
              </p:cNvPr>
              <p:cNvSpPr/>
              <p:nvPr/>
            </p:nvSpPr>
            <p:spPr>
              <a:xfrm rot="900000">
                <a:off x="7986359" y="4454270"/>
                <a:ext cx="494209" cy="130939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4209" h="130939">
                    <a:moveTo>
                      <a:pt x="0" y="76213"/>
                    </a:moveTo>
                    <a:cubicBezTo>
                      <a:pt x="115006" y="-7223"/>
                      <a:pt x="174123" y="358"/>
                      <a:pt x="254807" y="71"/>
                    </a:cubicBezTo>
                    <a:cubicBezTo>
                      <a:pt x="335491" y="-216"/>
                      <a:pt x="419870" y="48937"/>
                      <a:pt x="494209" y="56985"/>
                    </a:cubicBezTo>
                    <a:cubicBezTo>
                      <a:pt x="408204" y="147442"/>
                      <a:pt x="358120" y="127576"/>
                      <a:pt x="275752" y="130781"/>
                    </a:cubicBezTo>
                    <a:cubicBezTo>
                      <a:pt x="193384" y="133986"/>
                      <a:pt x="117140" y="87585"/>
                      <a:pt x="0" y="76213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3" name="台形 1602">
                <a:extLst>
                  <a:ext uri="{FF2B5EF4-FFF2-40B4-BE49-F238E27FC236}">
                    <a16:creationId xmlns:a16="http://schemas.microsoft.com/office/drawing/2014/main" id="{51A5045D-553F-413C-82F6-2D6A90999CD7}"/>
                  </a:ext>
                </a:extLst>
              </p:cNvPr>
              <p:cNvSpPr/>
              <p:nvPr/>
            </p:nvSpPr>
            <p:spPr>
              <a:xfrm>
                <a:off x="8401910" y="4533899"/>
                <a:ext cx="182584" cy="185739"/>
              </a:xfrm>
              <a:prstGeom prst="trapezoid">
                <a:avLst/>
              </a:prstGeom>
              <a:pattFill prst="narVert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4" name="楕円 1031">
                <a:extLst>
                  <a:ext uri="{FF2B5EF4-FFF2-40B4-BE49-F238E27FC236}">
                    <a16:creationId xmlns:a16="http://schemas.microsoft.com/office/drawing/2014/main" id="{185B0781-DC44-4F17-A8D1-29350A398E2D}"/>
                  </a:ext>
                </a:extLst>
              </p:cNvPr>
              <p:cNvSpPr/>
              <p:nvPr/>
            </p:nvSpPr>
            <p:spPr>
              <a:xfrm rot="900000">
                <a:off x="8261767" y="4441927"/>
                <a:ext cx="497202" cy="144340"/>
              </a:xfrm>
              <a:custGeom>
                <a:avLst/>
                <a:gdLst>
                  <a:gd name="connsiteX0" fmla="*/ 0 w 450056"/>
                  <a:gd name="connsiteY0" fmla="*/ 95279 h 190557"/>
                  <a:gd name="connsiteX1" fmla="*/ 225028 w 450056"/>
                  <a:gd name="connsiteY1" fmla="*/ 0 h 190557"/>
                  <a:gd name="connsiteX2" fmla="*/ 450056 w 450056"/>
                  <a:gd name="connsiteY2" fmla="*/ 95279 h 190557"/>
                  <a:gd name="connsiteX3" fmla="*/ 225028 w 450056"/>
                  <a:gd name="connsiteY3" fmla="*/ 190558 h 190557"/>
                  <a:gd name="connsiteX4" fmla="*/ 0 w 450056"/>
                  <a:gd name="connsiteY4" fmla="*/ 95279 h 190557"/>
                  <a:gd name="connsiteX0" fmla="*/ 0 w 450056"/>
                  <a:gd name="connsiteY0" fmla="*/ 95279 h 190558"/>
                  <a:gd name="connsiteX1" fmla="*/ 225028 w 450056"/>
                  <a:gd name="connsiteY1" fmla="*/ 0 h 190558"/>
                  <a:gd name="connsiteX2" fmla="*/ 450056 w 450056"/>
                  <a:gd name="connsiteY2" fmla="*/ 95279 h 190558"/>
                  <a:gd name="connsiteX3" fmla="*/ 225028 w 450056"/>
                  <a:gd name="connsiteY3" fmla="*/ 190558 h 190558"/>
                  <a:gd name="connsiteX4" fmla="*/ 0 w 450056"/>
                  <a:gd name="connsiteY4" fmla="*/ 95279 h 190558"/>
                  <a:gd name="connsiteX0" fmla="*/ 0 w 450056"/>
                  <a:gd name="connsiteY0" fmla="*/ 95279 h 146037"/>
                  <a:gd name="connsiteX1" fmla="*/ 225028 w 450056"/>
                  <a:gd name="connsiteY1" fmla="*/ 0 h 146037"/>
                  <a:gd name="connsiteX2" fmla="*/ 450056 w 450056"/>
                  <a:gd name="connsiteY2" fmla="*/ 95279 h 146037"/>
                  <a:gd name="connsiteX3" fmla="*/ 262402 w 450056"/>
                  <a:gd name="connsiteY3" fmla="*/ 146029 h 146037"/>
                  <a:gd name="connsiteX4" fmla="*/ 0 w 450056"/>
                  <a:gd name="connsiteY4" fmla="*/ 95279 h 146037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50056"/>
                  <a:gd name="connsiteY0" fmla="*/ 68128 h 118886"/>
                  <a:gd name="connsiteX1" fmla="*/ 224906 w 450056"/>
                  <a:gd name="connsiteY1" fmla="*/ 0 h 118886"/>
                  <a:gd name="connsiteX2" fmla="*/ 450056 w 450056"/>
                  <a:gd name="connsiteY2" fmla="*/ 68128 h 118886"/>
                  <a:gd name="connsiteX3" fmla="*/ 262402 w 450056"/>
                  <a:gd name="connsiteY3" fmla="*/ 118878 h 118886"/>
                  <a:gd name="connsiteX4" fmla="*/ 0 w 450056"/>
                  <a:gd name="connsiteY4" fmla="*/ 68128 h 118886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68303 h 119199"/>
                  <a:gd name="connsiteX1" fmla="*/ 224906 w 469975"/>
                  <a:gd name="connsiteY1" fmla="*/ 175 h 119199"/>
                  <a:gd name="connsiteX2" fmla="*/ 469975 w 469975"/>
                  <a:gd name="connsiteY2" fmla="*/ 50639 h 119199"/>
                  <a:gd name="connsiteX3" fmla="*/ 262402 w 469975"/>
                  <a:gd name="connsiteY3" fmla="*/ 119053 h 119199"/>
                  <a:gd name="connsiteX4" fmla="*/ 0 w 469975"/>
                  <a:gd name="connsiteY4" fmla="*/ 68303 h 119199"/>
                  <a:gd name="connsiteX0" fmla="*/ 0 w 469975"/>
                  <a:gd name="connsiteY0" fmla="*/ 75955 h 126851"/>
                  <a:gd name="connsiteX1" fmla="*/ 235173 w 469975"/>
                  <a:gd name="connsiteY1" fmla="*/ 145 h 126851"/>
                  <a:gd name="connsiteX2" fmla="*/ 469975 w 469975"/>
                  <a:gd name="connsiteY2" fmla="*/ 58291 h 126851"/>
                  <a:gd name="connsiteX3" fmla="*/ 262402 w 469975"/>
                  <a:gd name="connsiteY3" fmla="*/ 126705 h 126851"/>
                  <a:gd name="connsiteX4" fmla="*/ 0 w 469975"/>
                  <a:gd name="connsiteY4" fmla="*/ 75955 h 126851"/>
                  <a:gd name="connsiteX0" fmla="*/ 0 w 469975"/>
                  <a:gd name="connsiteY0" fmla="*/ 76578 h 127474"/>
                  <a:gd name="connsiteX1" fmla="*/ 235173 w 469975"/>
                  <a:gd name="connsiteY1" fmla="*/ 768 h 127474"/>
                  <a:gd name="connsiteX2" fmla="*/ 469975 w 469975"/>
                  <a:gd name="connsiteY2" fmla="*/ 58914 h 127474"/>
                  <a:gd name="connsiteX3" fmla="*/ 262402 w 469975"/>
                  <a:gd name="connsiteY3" fmla="*/ 127328 h 127474"/>
                  <a:gd name="connsiteX4" fmla="*/ 0 w 469975"/>
                  <a:gd name="connsiteY4" fmla="*/ 76578 h 127474"/>
                  <a:gd name="connsiteX0" fmla="*/ 0 w 480859"/>
                  <a:gd name="connsiteY0" fmla="*/ 76081 h 127071"/>
                  <a:gd name="connsiteX1" fmla="*/ 235173 w 480859"/>
                  <a:gd name="connsiteY1" fmla="*/ 271 h 127071"/>
                  <a:gd name="connsiteX2" fmla="*/ 480859 w 480859"/>
                  <a:gd name="connsiteY2" fmla="*/ 53035 h 127071"/>
                  <a:gd name="connsiteX3" fmla="*/ 262402 w 480859"/>
                  <a:gd name="connsiteY3" fmla="*/ 126831 h 127071"/>
                  <a:gd name="connsiteX4" fmla="*/ 0 w 480859"/>
                  <a:gd name="connsiteY4" fmla="*/ 76081 h 127071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80859"/>
                  <a:gd name="connsiteY0" fmla="*/ 76026 h 127016"/>
                  <a:gd name="connsiteX1" fmla="*/ 235173 w 480859"/>
                  <a:gd name="connsiteY1" fmla="*/ 216 h 127016"/>
                  <a:gd name="connsiteX2" fmla="*/ 480859 w 480859"/>
                  <a:gd name="connsiteY2" fmla="*/ 52980 h 127016"/>
                  <a:gd name="connsiteX3" fmla="*/ 262402 w 480859"/>
                  <a:gd name="connsiteY3" fmla="*/ 126776 h 127016"/>
                  <a:gd name="connsiteX4" fmla="*/ 0 w 480859"/>
                  <a:gd name="connsiteY4" fmla="*/ 76026 h 127016"/>
                  <a:gd name="connsiteX0" fmla="*/ 0 w 494209"/>
                  <a:gd name="connsiteY0" fmla="*/ 72146 h 126872"/>
                  <a:gd name="connsiteX1" fmla="*/ 248523 w 494209"/>
                  <a:gd name="connsiteY1" fmla="*/ 154 h 126872"/>
                  <a:gd name="connsiteX2" fmla="*/ 494209 w 494209"/>
                  <a:gd name="connsiteY2" fmla="*/ 52918 h 126872"/>
                  <a:gd name="connsiteX3" fmla="*/ 275752 w 494209"/>
                  <a:gd name="connsiteY3" fmla="*/ 126714 h 126872"/>
                  <a:gd name="connsiteX4" fmla="*/ 0 w 494209"/>
                  <a:gd name="connsiteY4" fmla="*/ 72146 h 126872"/>
                  <a:gd name="connsiteX0" fmla="*/ 0 w 494209"/>
                  <a:gd name="connsiteY0" fmla="*/ 74485 h 129211"/>
                  <a:gd name="connsiteX1" fmla="*/ 248523 w 494209"/>
                  <a:gd name="connsiteY1" fmla="*/ 2493 h 129211"/>
                  <a:gd name="connsiteX2" fmla="*/ 494209 w 494209"/>
                  <a:gd name="connsiteY2" fmla="*/ 55257 h 129211"/>
                  <a:gd name="connsiteX3" fmla="*/ 275752 w 494209"/>
                  <a:gd name="connsiteY3" fmla="*/ 129053 h 129211"/>
                  <a:gd name="connsiteX4" fmla="*/ 0 w 494209"/>
                  <a:gd name="connsiteY4" fmla="*/ 74485 h 129211"/>
                  <a:gd name="connsiteX0" fmla="*/ 0 w 494209"/>
                  <a:gd name="connsiteY0" fmla="*/ 78072 h 132798"/>
                  <a:gd name="connsiteX1" fmla="*/ 254807 w 494209"/>
                  <a:gd name="connsiteY1" fmla="*/ 1930 h 132798"/>
                  <a:gd name="connsiteX2" fmla="*/ 494209 w 494209"/>
                  <a:gd name="connsiteY2" fmla="*/ 58844 h 132798"/>
                  <a:gd name="connsiteX3" fmla="*/ 275752 w 494209"/>
                  <a:gd name="connsiteY3" fmla="*/ 132640 h 132798"/>
                  <a:gd name="connsiteX4" fmla="*/ 0 w 494209"/>
                  <a:gd name="connsiteY4" fmla="*/ 78072 h 132798"/>
                  <a:gd name="connsiteX0" fmla="*/ 0 w 494209"/>
                  <a:gd name="connsiteY0" fmla="*/ 76213 h 130939"/>
                  <a:gd name="connsiteX1" fmla="*/ 254807 w 494209"/>
                  <a:gd name="connsiteY1" fmla="*/ 71 h 130939"/>
                  <a:gd name="connsiteX2" fmla="*/ 494209 w 494209"/>
                  <a:gd name="connsiteY2" fmla="*/ 56985 h 130939"/>
                  <a:gd name="connsiteX3" fmla="*/ 275752 w 494209"/>
                  <a:gd name="connsiteY3" fmla="*/ 130781 h 130939"/>
                  <a:gd name="connsiteX4" fmla="*/ 0 w 494209"/>
                  <a:gd name="connsiteY4" fmla="*/ 76213 h 130939"/>
                  <a:gd name="connsiteX0" fmla="*/ 0 w 497202"/>
                  <a:gd name="connsiteY0" fmla="*/ 87154 h 143814"/>
                  <a:gd name="connsiteX1" fmla="*/ 254807 w 497202"/>
                  <a:gd name="connsiteY1" fmla="*/ 11012 h 143814"/>
                  <a:gd name="connsiteX2" fmla="*/ 497202 w 497202"/>
                  <a:gd name="connsiteY2" fmla="*/ 5493 h 143814"/>
                  <a:gd name="connsiteX3" fmla="*/ 275752 w 497202"/>
                  <a:gd name="connsiteY3" fmla="*/ 141722 h 143814"/>
                  <a:gd name="connsiteX4" fmla="*/ 0 w 497202"/>
                  <a:gd name="connsiteY4" fmla="*/ 87154 h 143814"/>
                  <a:gd name="connsiteX0" fmla="*/ 0 w 497202"/>
                  <a:gd name="connsiteY0" fmla="*/ 87154 h 143814"/>
                  <a:gd name="connsiteX1" fmla="*/ 254807 w 497202"/>
                  <a:gd name="connsiteY1" fmla="*/ 11012 h 143814"/>
                  <a:gd name="connsiteX2" fmla="*/ 497202 w 497202"/>
                  <a:gd name="connsiteY2" fmla="*/ 5493 h 143814"/>
                  <a:gd name="connsiteX3" fmla="*/ 275752 w 497202"/>
                  <a:gd name="connsiteY3" fmla="*/ 141722 h 143814"/>
                  <a:gd name="connsiteX4" fmla="*/ 0 w 497202"/>
                  <a:gd name="connsiteY4" fmla="*/ 87154 h 143814"/>
                  <a:gd name="connsiteX0" fmla="*/ 0 w 497202"/>
                  <a:gd name="connsiteY0" fmla="*/ 81661 h 138321"/>
                  <a:gd name="connsiteX1" fmla="*/ 254807 w 497202"/>
                  <a:gd name="connsiteY1" fmla="*/ 5519 h 138321"/>
                  <a:gd name="connsiteX2" fmla="*/ 497202 w 497202"/>
                  <a:gd name="connsiteY2" fmla="*/ 0 h 138321"/>
                  <a:gd name="connsiteX3" fmla="*/ 275752 w 497202"/>
                  <a:gd name="connsiteY3" fmla="*/ 136229 h 138321"/>
                  <a:gd name="connsiteX4" fmla="*/ 0 w 497202"/>
                  <a:gd name="connsiteY4" fmla="*/ 81661 h 138321"/>
                  <a:gd name="connsiteX0" fmla="*/ 0 w 497202"/>
                  <a:gd name="connsiteY0" fmla="*/ 90553 h 147213"/>
                  <a:gd name="connsiteX1" fmla="*/ 234392 w 497202"/>
                  <a:gd name="connsiteY1" fmla="*/ 2625 h 147213"/>
                  <a:gd name="connsiteX2" fmla="*/ 497202 w 497202"/>
                  <a:gd name="connsiteY2" fmla="*/ 8892 h 147213"/>
                  <a:gd name="connsiteX3" fmla="*/ 275752 w 497202"/>
                  <a:gd name="connsiteY3" fmla="*/ 145121 h 147213"/>
                  <a:gd name="connsiteX4" fmla="*/ 0 w 497202"/>
                  <a:gd name="connsiteY4" fmla="*/ 90553 h 147213"/>
                  <a:gd name="connsiteX0" fmla="*/ 0 w 497202"/>
                  <a:gd name="connsiteY0" fmla="*/ 89155 h 145815"/>
                  <a:gd name="connsiteX1" fmla="*/ 234392 w 497202"/>
                  <a:gd name="connsiteY1" fmla="*/ 1227 h 145815"/>
                  <a:gd name="connsiteX2" fmla="*/ 497202 w 497202"/>
                  <a:gd name="connsiteY2" fmla="*/ 7494 h 145815"/>
                  <a:gd name="connsiteX3" fmla="*/ 275752 w 497202"/>
                  <a:gd name="connsiteY3" fmla="*/ 143723 h 145815"/>
                  <a:gd name="connsiteX4" fmla="*/ 0 w 497202"/>
                  <a:gd name="connsiteY4" fmla="*/ 89155 h 145815"/>
                  <a:gd name="connsiteX0" fmla="*/ 0 w 497202"/>
                  <a:gd name="connsiteY0" fmla="*/ 89155 h 144010"/>
                  <a:gd name="connsiteX1" fmla="*/ 234392 w 497202"/>
                  <a:gd name="connsiteY1" fmla="*/ 1227 h 144010"/>
                  <a:gd name="connsiteX2" fmla="*/ 497202 w 497202"/>
                  <a:gd name="connsiteY2" fmla="*/ 7494 h 144010"/>
                  <a:gd name="connsiteX3" fmla="*/ 275752 w 497202"/>
                  <a:gd name="connsiteY3" fmla="*/ 143723 h 144010"/>
                  <a:gd name="connsiteX4" fmla="*/ 0 w 497202"/>
                  <a:gd name="connsiteY4" fmla="*/ 89155 h 144010"/>
                  <a:gd name="connsiteX0" fmla="*/ 0 w 497202"/>
                  <a:gd name="connsiteY0" fmla="*/ 89155 h 144340"/>
                  <a:gd name="connsiteX1" fmla="*/ 234392 w 497202"/>
                  <a:gd name="connsiteY1" fmla="*/ 1227 h 144340"/>
                  <a:gd name="connsiteX2" fmla="*/ 497202 w 497202"/>
                  <a:gd name="connsiteY2" fmla="*/ 7494 h 144340"/>
                  <a:gd name="connsiteX3" fmla="*/ 275752 w 497202"/>
                  <a:gd name="connsiteY3" fmla="*/ 143723 h 144340"/>
                  <a:gd name="connsiteX4" fmla="*/ 0 w 497202"/>
                  <a:gd name="connsiteY4" fmla="*/ 89155 h 144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7202" h="144340">
                    <a:moveTo>
                      <a:pt x="0" y="89155"/>
                    </a:moveTo>
                    <a:cubicBezTo>
                      <a:pt x="115006" y="5719"/>
                      <a:pt x="142775" y="9785"/>
                      <a:pt x="234392" y="1227"/>
                    </a:cubicBezTo>
                    <a:cubicBezTo>
                      <a:pt x="326009" y="-7331"/>
                      <a:pt x="409558" y="32594"/>
                      <a:pt x="497202" y="7494"/>
                    </a:cubicBezTo>
                    <a:cubicBezTo>
                      <a:pt x="407874" y="140750"/>
                      <a:pt x="360469" y="137013"/>
                      <a:pt x="275752" y="143723"/>
                    </a:cubicBezTo>
                    <a:cubicBezTo>
                      <a:pt x="191035" y="150433"/>
                      <a:pt x="117140" y="100527"/>
                      <a:pt x="0" y="89155"/>
                    </a:cubicBezTo>
                    <a:close/>
                  </a:path>
                </a:pathLst>
              </a:custGeom>
              <a:pattFill prst="dkUpDiag">
                <a:fgClr>
                  <a:srgbClr val="FFC000">
                    <a:lumMod val="40000"/>
                    <a:lumOff val="60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5" name="六角形 1604">
                <a:extLst>
                  <a:ext uri="{FF2B5EF4-FFF2-40B4-BE49-F238E27FC236}">
                    <a16:creationId xmlns:a16="http://schemas.microsoft.com/office/drawing/2014/main" id="{748BBF08-CEB3-4D0D-8F5F-76B81F3DBC16}"/>
                  </a:ext>
                </a:extLst>
              </p:cNvPr>
              <p:cNvSpPr/>
              <p:nvPr/>
            </p:nvSpPr>
            <p:spPr>
              <a:xfrm>
                <a:off x="8025929" y="4608376"/>
                <a:ext cx="45719" cy="71944"/>
              </a:xfrm>
              <a:prstGeom prst="hexagon">
                <a:avLst>
                  <a:gd name="adj" fmla="val 38081"/>
                  <a:gd name="vf" fmla="val 115470"/>
                </a:avLst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606" name="六角形 1605">
                <a:extLst>
                  <a:ext uri="{FF2B5EF4-FFF2-40B4-BE49-F238E27FC236}">
                    <a16:creationId xmlns:a16="http://schemas.microsoft.com/office/drawing/2014/main" id="{D7E4767D-B4DB-4C03-ADA0-25F066141949}"/>
                  </a:ext>
                </a:extLst>
              </p:cNvPr>
              <p:cNvSpPr/>
              <p:nvPr/>
            </p:nvSpPr>
            <p:spPr>
              <a:xfrm>
                <a:off x="8323585" y="4608376"/>
                <a:ext cx="45719" cy="71944"/>
              </a:xfrm>
              <a:prstGeom prst="hexagon">
                <a:avLst>
                  <a:gd name="adj" fmla="val 38081"/>
                  <a:gd name="vf" fmla="val 115470"/>
                </a:avLst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607" name="グループ化 1606">
                <a:extLst>
                  <a:ext uri="{FF2B5EF4-FFF2-40B4-BE49-F238E27FC236}">
                    <a16:creationId xmlns:a16="http://schemas.microsoft.com/office/drawing/2014/main" id="{D36942D9-5AB7-425B-B079-6357F16EEE47}"/>
                  </a:ext>
                </a:extLst>
              </p:cNvPr>
              <p:cNvGrpSpPr/>
              <p:nvPr/>
            </p:nvGrpSpPr>
            <p:grpSpPr>
              <a:xfrm>
                <a:off x="7783130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23" name="四角形: 角を丸くする 1622">
                  <a:extLst>
                    <a:ext uri="{FF2B5EF4-FFF2-40B4-BE49-F238E27FC236}">
                      <a16:creationId xmlns:a16="http://schemas.microsoft.com/office/drawing/2014/main" id="{D09E0CF3-D980-4643-AB23-36F10A0AA6C4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4" name="四角形: 角を丸くする 1623">
                  <a:extLst>
                    <a:ext uri="{FF2B5EF4-FFF2-40B4-BE49-F238E27FC236}">
                      <a16:creationId xmlns:a16="http://schemas.microsoft.com/office/drawing/2014/main" id="{97D9F4D0-CF3A-4575-A02B-33D5492A8F13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08" name="グループ化 1607">
                <a:extLst>
                  <a:ext uri="{FF2B5EF4-FFF2-40B4-BE49-F238E27FC236}">
                    <a16:creationId xmlns:a16="http://schemas.microsoft.com/office/drawing/2014/main" id="{EA9E5C78-85A2-4B97-9142-E23674B351F5}"/>
                  </a:ext>
                </a:extLst>
              </p:cNvPr>
              <p:cNvGrpSpPr/>
              <p:nvPr/>
            </p:nvGrpSpPr>
            <p:grpSpPr>
              <a:xfrm>
                <a:off x="7612850" y="4388771"/>
                <a:ext cx="33957" cy="15703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21" name="四角形: 角を丸くする 1620">
                  <a:extLst>
                    <a:ext uri="{FF2B5EF4-FFF2-40B4-BE49-F238E27FC236}">
                      <a16:creationId xmlns:a16="http://schemas.microsoft.com/office/drawing/2014/main" id="{B3FDE63D-D9CD-472A-9D3F-155C46627A9D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2" name="四角形: 角を丸くする 1621">
                  <a:extLst>
                    <a:ext uri="{FF2B5EF4-FFF2-40B4-BE49-F238E27FC236}">
                      <a16:creationId xmlns:a16="http://schemas.microsoft.com/office/drawing/2014/main" id="{BCD8FF66-B3BE-49F3-A953-1B0837D42DE7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09" name="グループ化 1608">
                <a:extLst>
                  <a:ext uri="{FF2B5EF4-FFF2-40B4-BE49-F238E27FC236}">
                    <a16:creationId xmlns:a16="http://schemas.microsoft.com/office/drawing/2014/main" id="{81DB8A6E-F142-418B-BD88-D8E75D261C4B}"/>
                  </a:ext>
                </a:extLst>
              </p:cNvPr>
              <p:cNvGrpSpPr/>
              <p:nvPr/>
            </p:nvGrpSpPr>
            <p:grpSpPr>
              <a:xfrm>
                <a:off x="8761896" y="4388771"/>
                <a:ext cx="33957" cy="15703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19" name="四角形: 角を丸くする 1618">
                  <a:extLst>
                    <a:ext uri="{FF2B5EF4-FFF2-40B4-BE49-F238E27FC236}">
                      <a16:creationId xmlns:a16="http://schemas.microsoft.com/office/drawing/2014/main" id="{43551349-AF89-4A08-99D6-0FADEBDEABA4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20" name="四角形: 角を丸くする 1619">
                  <a:extLst>
                    <a:ext uri="{FF2B5EF4-FFF2-40B4-BE49-F238E27FC236}">
                      <a16:creationId xmlns:a16="http://schemas.microsoft.com/office/drawing/2014/main" id="{52D50A55-3F4C-464F-BEA9-7E238CDB5080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10" name="グループ化 1609">
                <a:extLst>
                  <a:ext uri="{FF2B5EF4-FFF2-40B4-BE49-F238E27FC236}">
                    <a16:creationId xmlns:a16="http://schemas.microsoft.com/office/drawing/2014/main" id="{566F3E9E-F004-4727-A94C-6236892DE7A3}"/>
                  </a:ext>
                </a:extLst>
              </p:cNvPr>
              <p:cNvGrpSpPr/>
              <p:nvPr/>
            </p:nvGrpSpPr>
            <p:grpSpPr>
              <a:xfrm>
                <a:off x="8030692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17" name="四角形: 角を丸くする 1616">
                  <a:extLst>
                    <a:ext uri="{FF2B5EF4-FFF2-40B4-BE49-F238E27FC236}">
                      <a16:creationId xmlns:a16="http://schemas.microsoft.com/office/drawing/2014/main" id="{24AB6786-275D-4E4C-AFDF-0ADF904FE408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8" name="四角形: 角を丸くする 1617">
                  <a:extLst>
                    <a:ext uri="{FF2B5EF4-FFF2-40B4-BE49-F238E27FC236}">
                      <a16:creationId xmlns:a16="http://schemas.microsoft.com/office/drawing/2014/main" id="{938C0770-3079-46CE-83EB-4CE2DB2D75CD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11" name="グループ化 1610">
                <a:extLst>
                  <a:ext uri="{FF2B5EF4-FFF2-40B4-BE49-F238E27FC236}">
                    <a16:creationId xmlns:a16="http://schemas.microsoft.com/office/drawing/2014/main" id="{B6FF2D42-F1D6-40E6-9D5D-4A133B44E60A}"/>
                  </a:ext>
                </a:extLst>
              </p:cNvPr>
              <p:cNvGrpSpPr/>
              <p:nvPr/>
            </p:nvGrpSpPr>
            <p:grpSpPr>
              <a:xfrm>
                <a:off x="8331922" y="4388771"/>
                <a:ext cx="30078" cy="238055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15" name="四角形: 角を丸くする 1614">
                  <a:extLst>
                    <a:ext uri="{FF2B5EF4-FFF2-40B4-BE49-F238E27FC236}">
                      <a16:creationId xmlns:a16="http://schemas.microsoft.com/office/drawing/2014/main" id="{1A2C75F7-CA0A-491D-BAB9-459DA9F46C20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6" name="四角形: 角を丸くする 1615">
                  <a:extLst>
                    <a:ext uri="{FF2B5EF4-FFF2-40B4-BE49-F238E27FC236}">
                      <a16:creationId xmlns:a16="http://schemas.microsoft.com/office/drawing/2014/main" id="{6C8350F6-D9A3-4606-BE22-35617BD8C4FE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1612" name="グループ化 1611">
                <a:extLst>
                  <a:ext uri="{FF2B5EF4-FFF2-40B4-BE49-F238E27FC236}">
                    <a16:creationId xmlns:a16="http://schemas.microsoft.com/office/drawing/2014/main" id="{7E0F584D-31B6-46C5-92CC-77BFE8FC5BBE}"/>
                  </a:ext>
                </a:extLst>
              </p:cNvPr>
              <p:cNvGrpSpPr/>
              <p:nvPr/>
            </p:nvGrpSpPr>
            <p:grpSpPr>
              <a:xfrm>
                <a:off x="8602632" y="4395915"/>
                <a:ext cx="30078" cy="212461"/>
                <a:chOff x="9087343" y="4798219"/>
                <a:chExt cx="229772" cy="302419"/>
              </a:xfrm>
              <a:pattFill prst="dkUpDiag">
                <a:fgClr>
                  <a:srgbClr val="FFC000">
                    <a:lumMod val="75000"/>
                  </a:srgbClr>
                </a:fgClr>
                <a:bgClr>
                  <a:srgbClr val="FFC000">
                    <a:lumMod val="60000"/>
                    <a:lumOff val="40000"/>
                  </a:srgbClr>
                </a:bgClr>
              </a:pattFill>
            </p:grpSpPr>
            <p:sp>
              <p:nvSpPr>
                <p:cNvPr id="1613" name="四角形: 角を丸くする 1612">
                  <a:extLst>
                    <a:ext uri="{FF2B5EF4-FFF2-40B4-BE49-F238E27FC236}">
                      <a16:creationId xmlns:a16="http://schemas.microsoft.com/office/drawing/2014/main" id="{4ABFB49D-85ED-44F5-8CC4-6F45ACE00D4D}"/>
                    </a:ext>
                  </a:extLst>
                </p:cNvPr>
                <p:cNvSpPr/>
                <p:nvPr/>
              </p:nvSpPr>
              <p:spPr>
                <a:xfrm>
                  <a:off x="9087343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614" name="四角形: 角を丸くする 1613">
                  <a:extLst>
                    <a:ext uri="{FF2B5EF4-FFF2-40B4-BE49-F238E27FC236}">
                      <a16:creationId xmlns:a16="http://schemas.microsoft.com/office/drawing/2014/main" id="{D4E2B9B1-E556-40AE-96CB-5400BA3806F8}"/>
                    </a:ext>
                  </a:extLst>
                </p:cNvPr>
                <p:cNvSpPr/>
                <p:nvPr/>
              </p:nvSpPr>
              <p:spPr>
                <a:xfrm>
                  <a:off x="9202229" y="4798219"/>
                  <a:ext cx="114886" cy="302419"/>
                </a:xfrm>
                <a:prstGeom prst="roundRect">
                  <a:avLst>
                    <a:gd name="adj" fmla="val 50000"/>
                  </a:avLst>
                </a:prstGeom>
                <a:grpFill/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1697" name="グループ化 1696">
            <a:extLst>
              <a:ext uri="{FF2B5EF4-FFF2-40B4-BE49-F238E27FC236}">
                <a16:creationId xmlns:a16="http://schemas.microsoft.com/office/drawing/2014/main" id="{99E223D3-8D64-4575-B2B0-25768AE680B2}"/>
              </a:ext>
            </a:extLst>
          </p:cNvPr>
          <p:cNvGrpSpPr/>
          <p:nvPr/>
        </p:nvGrpSpPr>
        <p:grpSpPr>
          <a:xfrm>
            <a:off x="6717856" y="3887283"/>
            <a:ext cx="2290494" cy="2464690"/>
            <a:chOff x="1655765" y="471376"/>
            <a:chExt cx="3121024" cy="3358386"/>
          </a:xfrm>
        </p:grpSpPr>
        <p:grpSp>
          <p:nvGrpSpPr>
            <p:cNvPr id="1698" name="グループ化 1697">
              <a:extLst>
                <a:ext uri="{FF2B5EF4-FFF2-40B4-BE49-F238E27FC236}">
                  <a16:creationId xmlns:a16="http://schemas.microsoft.com/office/drawing/2014/main" id="{F90ED87A-A931-473F-AF62-14BCC06719C3}"/>
                </a:ext>
              </a:extLst>
            </p:cNvPr>
            <p:cNvGrpSpPr/>
            <p:nvPr/>
          </p:nvGrpSpPr>
          <p:grpSpPr>
            <a:xfrm>
              <a:off x="2531114" y="613848"/>
              <a:ext cx="1370326" cy="547505"/>
              <a:chOff x="2247904" y="1190922"/>
              <a:chExt cx="1936746" cy="458132"/>
            </a:xfrm>
          </p:grpSpPr>
          <p:sp>
            <p:nvSpPr>
              <p:cNvPr id="1750" name="正方形/長方形 1749">
                <a:extLst>
                  <a:ext uri="{FF2B5EF4-FFF2-40B4-BE49-F238E27FC236}">
                    <a16:creationId xmlns:a16="http://schemas.microsoft.com/office/drawing/2014/main" id="{2B8991F1-8D70-4E39-AB61-ACC8D8C1C4E0}"/>
                  </a:ext>
                </a:extLst>
              </p:cNvPr>
              <p:cNvSpPr/>
              <p:nvPr/>
            </p:nvSpPr>
            <p:spPr>
              <a:xfrm>
                <a:off x="2476502" y="1344835"/>
                <a:ext cx="1479548" cy="29659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51" name="正方形/長方形 1750">
                <a:extLst>
                  <a:ext uri="{FF2B5EF4-FFF2-40B4-BE49-F238E27FC236}">
                    <a16:creationId xmlns:a16="http://schemas.microsoft.com/office/drawing/2014/main" id="{ECFD5112-9A9E-429F-BE82-91AFD03AF4C4}"/>
                  </a:ext>
                </a:extLst>
              </p:cNvPr>
              <p:cNvSpPr/>
              <p:nvPr/>
            </p:nvSpPr>
            <p:spPr>
              <a:xfrm>
                <a:off x="2476502" y="1501161"/>
                <a:ext cx="1479548" cy="147893"/>
              </a:xfrm>
              <a:prstGeom prst="rect">
                <a:avLst/>
              </a:prstGeom>
              <a:pattFill prst="smGrid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52" name="グループ化 1751">
                <a:extLst>
                  <a:ext uri="{FF2B5EF4-FFF2-40B4-BE49-F238E27FC236}">
                    <a16:creationId xmlns:a16="http://schemas.microsoft.com/office/drawing/2014/main" id="{374C25F9-EC96-4FE4-9A67-2CBC7A39159A}"/>
                  </a:ext>
                </a:extLst>
              </p:cNvPr>
              <p:cNvGrpSpPr/>
              <p:nvPr/>
            </p:nvGrpSpPr>
            <p:grpSpPr>
              <a:xfrm>
                <a:off x="2247904" y="1190922"/>
                <a:ext cx="1936746" cy="214896"/>
                <a:chOff x="1655765" y="1754186"/>
                <a:chExt cx="3121024" cy="346301"/>
              </a:xfrm>
            </p:grpSpPr>
            <p:sp>
              <p:nvSpPr>
                <p:cNvPr id="1753" name="フリーフォーム: 図形 1752">
                  <a:extLst>
                    <a:ext uri="{FF2B5EF4-FFF2-40B4-BE49-F238E27FC236}">
                      <a16:creationId xmlns:a16="http://schemas.microsoft.com/office/drawing/2014/main" id="{2E6E3DFE-64E4-435B-B207-B9572747F285}"/>
                    </a:ext>
                  </a:extLst>
                </p:cNvPr>
                <p:cNvSpPr/>
                <p:nvPr/>
              </p:nvSpPr>
              <p:spPr>
                <a:xfrm>
                  <a:off x="1655765" y="1754186"/>
                  <a:ext cx="3121024" cy="316614"/>
                </a:xfrm>
                <a:custGeom>
                  <a:avLst/>
                  <a:gdLst>
                    <a:gd name="connsiteX0" fmla="*/ 492275 w 3121024"/>
                    <a:gd name="connsiteY0" fmla="*/ 0 h 531171"/>
                    <a:gd name="connsiteX1" fmla="*/ 2628747 w 3121024"/>
                    <a:gd name="connsiteY1" fmla="*/ 0 h 531171"/>
                    <a:gd name="connsiteX2" fmla="*/ 2722930 w 3121024"/>
                    <a:gd name="connsiteY2" fmla="*/ 376732 h 531171"/>
                    <a:gd name="connsiteX3" fmla="*/ 2726288 w 3121024"/>
                    <a:gd name="connsiteY3" fmla="*/ 376732 h 531171"/>
                    <a:gd name="connsiteX4" fmla="*/ 2861755 w 3121024"/>
                    <a:gd name="connsiteY4" fmla="*/ 469179 h 531171"/>
                    <a:gd name="connsiteX5" fmla="*/ 3121024 w 3121024"/>
                    <a:gd name="connsiteY5" fmla="*/ 531171 h 531171"/>
                    <a:gd name="connsiteX6" fmla="*/ 0 w 3121024"/>
                    <a:gd name="connsiteY6" fmla="*/ 531171 h 531171"/>
                    <a:gd name="connsiteX7" fmla="*/ 259269 w 3121024"/>
                    <a:gd name="connsiteY7" fmla="*/ 469179 h 531171"/>
                    <a:gd name="connsiteX8" fmla="*/ 394736 w 3121024"/>
                    <a:gd name="connsiteY8" fmla="*/ 376732 h 531171"/>
                    <a:gd name="connsiteX9" fmla="*/ 398092 w 3121024"/>
                    <a:gd name="connsiteY9" fmla="*/ 376732 h 5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024" h="531171">
                      <a:moveTo>
                        <a:pt x="492275" y="0"/>
                      </a:moveTo>
                      <a:lnTo>
                        <a:pt x="2628747" y="0"/>
                      </a:lnTo>
                      <a:lnTo>
                        <a:pt x="2722930" y="376732"/>
                      </a:lnTo>
                      <a:lnTo>
                        <a:pt x="2726288" y="376732"/>
                      </a:lnTo>
                      <a:lnTo>
                        <a:pt x="2861755" y="469179"/>
                      </a:lnTo>
                      <a:lnTo>
                        <a:pt x="3121024" y="531171"/>
                      </a:lnTo>
                      <a:lnTo>
                        <a:pt x="0" y="531171"/>
                      </a:lnTo>
                      <a:lnTo>
                        <a:pt x="259269" y="469179"/>
                      </a:lnTo>
                      <a:lnTo>
                        <a:pt x="394736" y="376732"/>
                      </a:lnTo>
                      <a:lnTo>
                        <a:pt x="398092" y="376732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54" name="正方形/長方形 1753">
                  <a:extLst>
                    <a:ext uri="{FF2B5EF4-FFF2-40B4-BE49-F238E27FC236}">
                      <a16:creationId xmlns:a16="http://schemas.microsoft.com/office/drawing/2014/main" id="{BE97D67C-469C-44FD-A5E5-836C9D150D77}"/>
                    </a:ext>
                  </a:extLst>
                </p:cNvPr>
                <p:cNvSpPr/>
                <p:nvPr/>
              </p:nvSpPr>
              <p:spPr>
                <a:xfrm>
                  <a:off x="1749130" y="2060598"/>
                  <a:ext cx="2934294" cy="3988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sp>
          <p:nvSpPr>
            <p:cNvPr id="1699" name="正方形/長方形 1698">
              <a:extLst>
                <a:ext uri="{FF2B5EF4-FFF2-40B4-BE49-F238E27FC236}">
                  <a16:creationId xmlns:a16="http://schemas.microsoft.com/office/drawing/2014/main" id="{7D198A40-4EB7-4EC0-BB8F-BC5FA0DBDCBF}"/>
                </a:ext>
              </a:extLst>
            </p:cNvPr>
            <p:cNvSpPr/>
            <p:nvPr/>
          </p:nvSpPr>
          <p:spPr>
            <a:xfrm>
              <a:off x="1949453" y="2096219"/>
              <a:ext cx="2533648" cy="914393"/>
            </a:xfrm>
            <a:prstGeom prst="rect">
              <a:avLst/>
            </a:prstGeom>
            <a:pattFill prst="smGrid">
              <a:fgClr>
                <a:sysClr val="windowText" lastClr="000000">
                  <a:lumMod val="85000"/>
                  <a:lumOff val="15000"/>
                </a:sys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700" name="グループ化 1699">
              <a:extLst>
                <a:ext uri="{FF2B5EF4-FFF2-40B4-BE49-F238E27FC236}">
                  <a16:creationId xmlns:a16="http://schemas.microsoft.com/office/drawing/2014/main" id="{57AD9997-A890-4B5E-B804-045E5BBE4F83}"/>
                </a:ext>
              </a:extLst>
            </p:cNvPr>
            <p:cNvGrpSpPr/>
            <p:nvPr/>
          </p:nvGrpSpPr>
          <p:grpSpPr>
            <a:xfrm>
              <a:off x="1655765" y="2125905"/>
              <a:ext cx="3121024" cy="184125"/>
              <a:chOff x="1996149" y="2147008"/>
              <a:chExt cx="2440255" cy="184125"/>
            </a:xfrm>
          </p:grpSpPr>
          <p:sp>
            <p:nvSpPr>
              <p:cNvPr id="1748" name="正方形/長方形 1747">
                <a:extLst>
                  <a:ext uri="{FF2B5EF4-FFF2-40B4-BE49-F238E27FC236}">
                    <a16:creationId xmlns:a16="http://schemas.microsoft.com/office/drawing/2014/main" id="{5A867C5A-AFA5-41BA-8315-949452E158BC}"/>
                  </a:ext>
                </a:extLst>
              </p:cNvPr>
              <p:cNvSpPr/>
              <p:nvPr/>
            </p:nvSpPr>
            <p:spPr>
              <a:xfrm>
                <a:off x="2069149" y="2291244"/>
                <a:ext cx="2294255" cy="39889"/>
              </a:xfrm>
              <a:prstGeom prst="rect">
                <a:avLst/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49" name="フリーフォーム: 図形 1748">
                <a:extLst>
                  <a:ext uri="{FF2B5EF4-FFF2-40B4-BE49-F238E27FC236}">
                    <a16:creationId xmlns:a16="http://schemas.microsoft.com/office/drawing/2014/main" id="{AA4CAC97-4A6A-4263-80FB-AB2110BF14E1}"/>
                  </a:ext>
                </a:extLst>
              </p:cNvPr>
              <p:cNvSpPr/>
              <p:nvPr/>
            </p:nvSpPr>
            <p:spPr>
              <a:xfrm>
                <a:off x="1996149" y="2147008"/>
                <a:ext cx="2440255" cy="154439"/>
              </a:xfrm>
              <a:custGeom>
                <a:avLst/>
                <a:gdLst>
                  <a:gd name="connsiteX0" fmla="*/ 261764 w 2069666"/>
                  <a:gd name="connsiteY0" fmla="*/ 0 h 177016"/>
                  <a:gd name="connsiteX1" fmla="*/ 1807902 w 2069666"/>
                  <a:gd name="connsiteY1" fmla="*/ 0 h 177016"/>
                  <a:gd name="connsiteX2" fmla="*/ 1897735 w 2069666"/>
                  <a:gd name="connsiteY2" fmla="*/ 105961 h 177016"/>
                  <a:gd name="connsiteX3" fmla="*/ 2069666 w 2069666"/>
                  <a:gd name="connsiteY3" fmla="*/ 177016 h 177016"/>
                  <a:gd name="connsiteX4" fmla="*/ 0 w 2069666"/>
                  <a:gd name="connsiteY4" fmla="*/ 177016 h 177016"/>
                  <a:gd name="connsiteX5" fmla="*/ 171931 w 2069666"/>
                  <a:gd name="connsiteY5" fmla="*/ 105961 h 177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9666" h="177016">
                    <a:moveTo>
                      <a:pt x="261764" y="0"/>
                    </a:moveTo>
                    <a:lnTo>
                      <a:pt x="1807902" y="0"/>
                    </a:lnTo>
                    <a:lnTo>
                      <a:pt x="1897735" y="105961"/>
                    </a:lnTo>
                    <a:lnTo>
                      <a:pt x="2069666" y="177016"/>
                    </a:lnTo>
                    <a:lnTo>
                      <a:pt x="0" y="177016"/>
                    </a:lnTo>
                    <a:lnTo>
                      <a:pt x="171931" y="105961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rPr>
                  <a:t>　</a:t>
                </a:r>
              </a:p>
            </p:txBody>
          </p:sp>
        </p:grpSp>
        <p:grpSp>
          <p:nvGrpSpPr>
            <p:cNvPr id="1701" name="グループ化 1700">
              <a:extLst>
                <a:ext uri="{FF2B5EF4-FFF2-40B4-BE49-F238E27FC236}">
                  <a16:creationId xmlns:a16="http://schemas.microsoft.com/office/drawing/2014/main" id="{EC086568-F9AA-4E22-A39E-2FE7E61FD3C4}"/>
                </a:ext>
              </a:extLst>
            </p:cNvPr>
            <p:cNvGrpSpPr/>
            <p:nvPr/>
          </p:nvGrpSpPr>
          <p:grpSpPr>
            <a:xfrm>
              <a:off x="1655765" y="1515309"/>
              <a:ext cx="3121024" cy="560857"/>
              <a:chOff x="1655765" y="1539630"/>
              <a:chExt cx="3121024" cy="560857"/>
            </a:xfrm>
          </p:grpSpPr>
          <p:sp>
            <p:nvSpPr>
              <p:cNvPr id="1746" name="フリーフォーム: 図形 1745">
                <a:extLst>
                  <a:ext uri="{FF2B5EF4-FFF2-40B4-BE49-F238E27FC236}">
                    <a16:creationId xmlns:a16="http://schemas.microsoft.com/office/drawing/2014/main" id="{D44C01FF-C99D-42C1-9996-8FC4542A57C2}"/>
                  </a:ext>
                </a:extLst>
              </p:cNvPr>
              <p:cNvSpPr/>
              <p:nvPr/>
            </p:nvSpPr>
            <p:spPr>
              <a:xfrm>
                <a:off x="1655765" y="1539630"/>
                <a:ext cx="3121024" cy="531171"/>
              </a:xfrm>
              <a:custGeom>
                <a:avLst/>
                <a:gdLst>
                  <a:gd name="connsiteX0" fmla="*/ 492275 w 3121024"/>
                  <a:gd name="connsiteY0" fmla="*/ 0 h 531171"/>
                  <a:gd name="connsiteX1" fmla="*/ 2628747 w 3121024"/>
                  <a:gd name="connsiteY1" fmla="*/ 0 h 531171"/>
                  <a:gd name="connsiteX2" fmla="*/ 2722930 w 3121024"/>
                  <a:gd name="connsiteY2" fmla="*/ 376732 h 531171"/>
                  <a:gd name="connsiteX3" fmla="*/ 2726288 w 3121024"/>
                  <a:gd name="connsiteY3" fmla="*/ 376732 h 531171"/>
                  <a:gd name="connsiteX4" fmla="*/ 2861755 w 3121024"/>
                  <a:gd name="connsiteY4" fmla="*/ 469179 h 531171"/>
                  <a:gd name="connsiteX5" fmla="*/ 3121024 w 3121024"/>
                  <a:gd name="connsiteY5" fmla="*/ 531171 h 531171"/>
                  <a:gd name="connsiteX6" fmla="*/ 0 w 3121024"/>
                  <a:gd name="connsiteY6" fmla="*/ 531171 h 531171"/>
                  <a:gd name="connsiteX7" fmla="*/ 259269 w 3121024"/>
                  <a:gd name="connsiteY7" fmla="*/ 469179 h 531171"/>
                  <a:gd name="connsiteX8" fmla="*/ 394736 w 3121024"/>
                  <a:gd name="connsiteY8" fmla="*/ 376732 h 531171"/>
                  <a:gd name="connsiteX9" fmla="*/ 398092 w 3121024"/>
                  <a:gd name="connsiteY9" fmla="*/ 376732 h 531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1024" h="531171">
                    <a:moveTo>
                      <a:pt x="492275" y="0"/>
                    </a:moveTo>
                    <a:lnTo>
                      <a:pt x="2628747" y="0"/>
                    </a:lnTo>
                    <a:lnTo>
                      <a:pt x="2722930" y="376732"/>
                    </a:lnTo>
                    <a:lnTo>
                      <a:pt x="2726288" y="376732"/>
                    </a:lnTo>
                    <a:lnTo>
                      <a:pt x="2861755" y="469179"/>
                    </a:lnTo>
                    <a:lnTo>
                      <a:pt x="3121024" y="531171"/>
                    </a:lnTo>
                    <a:lnTo>
                      <a:pt x="0" y="531171"/>
                    </a:lnTo>
                    <a:lnTo>
                      <a:pt x="259269" y="469179"/>
                    </a:lnTo>
                    <a:lnTo>
                      <a:pt x="394736" y="376732"/>
                    </a:lnTo>
                    <a:lnTo>
                      <a:pt x="398092" y="376732"/>
                    </a:lnTo>
                    <a:close/>
                  </a:path>
                </a:pathLst>
              </a:custGeom>
              <a:pattFill prst="dkVert">
                <a:fgClr>
                  <a:sysClr val="window" lastClr="FFFFFF">
                    <a:lumMod val="50000"/>
                  </a:sysClr>
                </a:fgClr>
                <a:bgClr>
                  <a:sysClr val="windowText" lastClr="000000">
                    <a:lumMod val="75000"/>
                    <a:lumOff val="25000"/>
                  </a:sysClr>
                </a:bgClr>
              </a:pattFill>
              <a:ln w="1270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1747" name="正方形/長方形 1746">
                <a:extLst>
                  <a:ext uri="{FF2B5EF4-FFF2-40B4-BE49-F238E27FC236}">
                    <a16:creationId xmlns:a16="http://schemas.microsoft.com/office/drawing/2014/main" id="{40B8718F-2F39-4380-8980-3C273852C0FA}"/>
                  </a:ext>
                </a:extLst>
              </p:cNvPr>
              <p:cNvSpPr/>
              <p:nvPr/>
            </p:nvSpPr>
            <p:spPr>
              <a:xfrm>
                <a:off x="1749130" y="2060598"/>
                <a:ext cx="2934294" cy="39889"/>
              </a:xfrm>
              <a:prstGeom prst="rect">
                <a:avLst/>
              </a:prstGeom>
              <a:pattFill prst="dkVert">
                <a:fgClr>
                  <a:sysClr val="window" lastClr="FFFFFF">
                    <a:lumMod val="7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1702" name="グループ化 1701">
              <a:extLst>
                <a:ext uri="{FF2B5EF4-FFF2-40B4-BE49-F238E27FC236}">
                  <a16:creationId xmlns:a16="http://schemas.microsoft.com/office/drawing/2014/main" id="{0A0FEBDE-16D0-4D39-856D-6CE83703FA0B}"/>
                </a:ext>
              </a:extLst>
            </p:cNvPr>
            <p:cNvGrpSpPr/>
            <p:nvPr/>
          </p:nvGrpSpPr>
          <p:grpSpPr>
            <a:xfrm>
              <a:off x="2279654" y="1137561"/>
              <a:ext cx="1873246" cy="458132"/>
              <a:chOff x="2247904" y="1190922"/>
              <a:chExt cx="1936746" cy="458132"/>
            </a:xfrm>
          </p:grpSpPr>
          <p:sp>
            <p:nvSpPr>
              <p:cNvPr id="1741" name="正方形/長方形 1740">
                <a:extLst>
                  <a:ext uri="{FF2B5EF4-FFF2-40B4-BE49-F238E27FC236}">
                    <a16:creationId xmlns:a16="http://schemas.microsoft.com/office/drawing/2014/main" id="{418E4CDD-A511-4401-88FA-CA4D11D7B5BF}"/>
                  </a:ext>
                </a:extLst>
              </p:cNvPr>
              <p:cNvSpPr/>
              <p:nvPr/>
            </p:nvSpPr>
            <p:spPr>
              <a:xfrm>
                <a:off x="2476502" y="1344835"/>
                <a:ext cx="1479548" cy="29659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42" name="正方形/長方形 1741">
                <a:extLst>
                  <a:ext uri="{FF2B5EF4-FFF2-40B4-BE49-F238E27FC236}">
                    <a16:creationId xmlns:a16="http://schemas.microsoft.com/office/drawing/2014/main" id="{CD3AD077-51D9-4C15-ADB3-F9A994A00253}"/>
                  </a:ext>
                </a:extLst>
              </p:cNvPr>
              <p:cNvSpPr/>
              <p:nvPr/>
            </p:nvSpPr>
            <p:spPr>
              <a:xfrm>
                <a:off x="2476502" y="1508800"/>
                <a:ext cx="1479548" cy="140254"/>
              </a:xfrm>
              <a:prstGeom prst="rect">
                <a:avLst/>
              </a:prstGeom>
              <a:pattFill prst="smGrid">
                <a:fgClr>
                  <a:sysClr val="windowText" lastClr="000000">
                    <a:lumMod val="85000"/>
                    <a:lumOff val="15000"/>
                  </a:sysClr>
                </a:fgClr>
                <a:bgClr>
                  <a:sysClr val="windowText" lastClr="000000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43" name="グループ化 1742">
                <a:extLst>
                  <a:ext uri="{FF2B5EF4-FFF2-40B4-BE49-F238E27FC236}">
                    <a16:creationId xmlns:a16="http://schemas.microsoft.com/office/drawing/2014/main" id="{AFA1F3BD-19FE-4E85-983E-C44423806956}"/>
                  </a:ext>
                </a:extLst>
              </p:cNvPr>
              <p:cNvGrpSpPr/>
              <p:nvPr/>
            </p:nvGrpSpPr>
            <p:grpSpPr>
              <a:xfrm>
                <a:off x="2247904" y="1190922"/>
                <a:ext cx="1936746" cy="214896"/>
                <a:chOff x="1655765" y="1754186"/>
                <a:chExt cx="3121024" cy="346301"/>
              </a:xfrm>
            </p:grpSpPr>
            <p:sp>
              <p:nvSpPr>
                <p:cNvPr id="1744" name="フリーフォーム: 図形 1743">
                  <a:extLst>
                    <a:ext uri="{FF2B5EF4-FFF2-40B4-BE49-F238E27FC236}">
                      <a16:creationId xmlns:a16="http://schemas.microsoft.com/office/drawing/2014/main" id="{BD433A03-F09F-407D-A790-0172009B5D6C}"/>
                    </a:ext>
                  </a:extLst>
                </p:cNvPr>
                <p:cNvSpPr/>
                <p:nvPr/>
              </p:nvSpPr>
              <p:spPr>
                <a:xfrm>
                  <a:off x="1655765" y="1754186"/>
                  <a:ext cx="3121024" cy="316614"/>
                </a:xfrm>
                <a:custGeom>
                  <a:avLst/>
                  <a:gdLst>
                    <a:gd name="connsiteX0" fmla="*/ 492275 w 3121024"/>
                    <a:gd name="connsiteY0" fmla="*/ 0 h 531171"/>
                    <a:gd name="connsiteX1" fmla="*/ 2628747 w 3121024"/>
                    <a:gd name="connsiteY1" fmla="*/ 0 h 531171"/>
                    <a:gd name="connsiteX2" fmla="*/ 2722930 w 3121024"/>
                    <a:gd name="connsiteY2" fmla="*/ 376732 h 531171"/>
                    <a:gd name="connsiteX3" fmla="*/ 2726288 w 3121024"/>
                    <a:gd name="connsiteY3" fmla="*/ 376732 h 531171"/>
                    <a:gd name="connsiteX4" fmla="*/ 2861755 w 3121024"/>
                    <a:gd name="connsiteY4" fmla="*/ 469179 h 531171"/>
                    <a:gd name="connsiteX5" fmla="*/ 3121024 w 3121024"/>
                    <a:gd name="connsiteY5" fmla="*/ 531171 h 531171"/>
                    <a:gd name="connsiteX6" fmla="*/ 0 w 3121024"/>
                    <a:gd name="connsiteY6" fmla="*/ 531171 h 531171"/>
                    <a:gd name="connsiteX7" fmla="*/ 259269 w 3121024"/>
                    <a:gd name="connsiteY7" fmla="*/ 469179 h 531171"/>
                    <a:gd name="connsiteX8" fmla="*/ 394736 w 3121024"/>
                    <a:gd name="connsiteY8" fmla="*/ 376732 h 531171"/>
                    <a:gd name="connsiteX9" fmla="*/ 398092 w 3121024"/>
                    <a:gd name="connsiteY9" fmla="*/ 376732 h 531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21024" h="531171">
                      <a:moveTo>
                        <a:pt x="492275" y="0"/>
                      </a:moveTo>
                      <a:lnTo>
                        <a:pt x="2628747" y="0"/>
                      </a:lnTo>
                      <a:lnTo>
                        <a:pt x="2722930" y="376732"/>
                      </a:lnTo>
                      <a:lnTo>
                        <a:pt x="2726288" y="376732"/>
                      </a:lnTo>
                      <a:lnTo>
                        <a:pt x="2861755" y="469179"/>
                      </a:lnTo>
                      <a:lnTo>
                        <a:pt x="3121024" y="531171"/>
                      </a:lnTo>
                      <a:lnTo>
                        <a:pt x="0" y="531171"/>
                      </a:lnTo>
                      <a:lnTo>
                        <a:pt x="259269" y="469179"/>
                      </a:lnTo>
                      <a:lnTo>
                        <a:pt x="394736" y="376732"/>
                      </a:lnTo>
                      <a:lnTo>
                        <a:pt x="398092" y="376732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1745" name="正方形/長方形 1744">
                  <a:extLst>
                    <a:ext uri="{FF2B5EF4-FFF2-40B4-BE49-F238E27FC236}">
                      <a16:creationId xmlns:a16="http://schemas.microsoft.com/office/drawing/2014/main" id="{DF0613F4-44B0-4398-A3CA-FF2C64F03E1E}"/>
                    </a:ext>
                  </a:extLst>
                </p:cNvPr>
                <p:cNvSpPr/>
                <p:nvPr/>
              </p:nvSpPr>
              <p:spPr>
                <a:xfrm>
                  <a:off x="1749130" y="2060598"/>
                  <a:ext cx="2934294" cy="3988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Text" lastClr="000000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1703" name="グループ化 1702">
              <a:extLst>
                <a:ext uri="{FF2B5EF4-FFF2-40B4-BE49-F238E27FC236}">
                  <a16:creationId xmlns:a16="http://schemas.microsoft.com/office/drawing/2014/main" id="{79A7D091-2AF4-493C-A64B-7946E3A088E9}"/>
                </a:ext>
              </a:extLst>
            </p:cNvPr>
            <p:cNvGrpSpPr/>
            <p:nvPr/>
          </p:nvGrpSpPr>
          <p:grpSpPr>
            <a:xfrm>
              <a:off x="2386334" y="1165860"/>
              <a:ext cx="1659886" cy="812364"/>
              <a:chOff x="2330454" y="1203418"/>
              <a:chExt cx="1771646" cy="759115"/>
            </a:xfrm>
          </p:grpSpPr>
          <p:sp>
            <p:nvSpPr>
              <p:cNvPr id="1728" name="正方形/長方形 1727">
                <a:extLst>
                  <a:ext uri="{FF2B5EF4-FFF2-40B4-BE49-F238E27FC236}">
                    <a16:creationId xmlns:a16="http://schemas.microsoft.com/office/drawing/2014/main" id="{2435CFD4-537D-4CF5-A437-9908C853B5DB}"/>
                  </a:ext>
                </a:extLst>
              </p:cNvPr>
              <p:cNvSpPr/>
              <p:nvPr/>
            </p:nvSpPr>
            <p:spPr>
              <a:xfrm>
                <a:off x="2520952" y="1635462"/>
                <a:ext cx="1390648" cy="327071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29" name="グループ化 1728">
                <a:extLst>
                  <a:ext uri="{FF2B5EF4-FFF2-40B4-BE49-F238E27FC236}">
                    <a16:creationId xmlns:a16="http://schemas.microsoft.com/office/drawing/2014/main" id="{E6C36F6B-7A58-4215-9B51-A8332487B770}"/>
                  </a:ext>
                </a:extLst>
              </p:cNvPr>
              <p:cNvGrpSpPr/>
              <p:nvPr/>
            </p:nvGrpSpPr>
            <p:grpSpPr>
              <a:xfrm>
                <a:off x="2330454" y="1518148"/>
                <a:ext cx="1771646" cy="184125"/>
                <a:chOff x="2259507" y="2160448"/>
                <a:chExt cx="2032329" cy="240532"/>
              </a:xfrm>
            </p:grpSpPr>
            <p:sp>
              <p:nvSpPr>
                <p:cNvPr id="1739" name="正方形/長方形 1738">
                  <a:extLst>
                    <a:ext uri="{FF2B5EF4-FFF2-40B4-BE49-F238E27FC236}">
                      <a16:creationId xmlns:a16="http://schemas.microsoft.com/office/drawing/2014/main" id="{9B50526D-1FC3-4641-BF63-CAFC03DDDD25}"/>
                    </a:ext>
                  </a:extLst>
                </p:cNvPr>
                <p:cNvSpPr/>
                <p:nvPr/>
              </p:nvSpPr>
              <p:spPr>
                <a:xfrm>
                  <a:off x="2320303" y="2348871"/>
                  <a:ext cx="1910737" cy="5210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40" name="フリーフォーム: 図形 1739">
                  <a:extLst>
                    <a:ext uri="{FF2B5EF4-FFF2-40B4-BE49-F238E27FC236}">
                      <a16:creationId xmlns:a16="http://schemas.microsoft.com/office/drawing/2014/main" id="{41E4B0A2-F765-4B6E-99CA-7D0DC9D17458}"/>
                    </a:ext>
                  </a:extLst>
                </p:cNvPr>
                <p:cNvSpPr/>
                <p:nvPr/>
              </p:nvSpPr>
              <p:spPr>
                <a:xfrm>
                  <a:off x="2259507" y="2160448"/>
                  <a:ext cx="2032329" cy="201752"/>
                </a:xfrm>
                <a:custGeom>
                  <a:avLst/>
                  <a:gdLst>
                    <a:gd name="connsiteX0" fmla="*/ 261764 w 2069666"/>
                    <a:gd name="connsiteY0" fmla="*/ 0 h 177016"/>
                    <a:gd name="connsiteX1" fmla="*/ 1807902 w 2069666"/>
                    <a:gd name="connsiteY1" fmla="*/ 0 h 177016"/>
                    <a:gd name="connsiteX2" fmla="*/ 1897735 w 2069666"/>
                    <a:gd name="connsiteY2" fmla="*/ 105961 h 177016"/>
                    <a:gd name="connsiteX3" fmla="*/ 2069666 w 2069666"/>
                    <a:gd name="connsiteY3" fmla="*/ 177016 h 177016"/>
                    <a:gd name="connsiteX4" fmla="*/ 0 w 2069666"/>
                    <a:gd name="connsiteY4" fmla="*/ 177016 h 177016"/>
                    <a:gd name="connsiteX5" fmla="*/ 171931 w 2069666"/>
                    <a:gd name="connsiteY5" fmla="*/ 105961 h 17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666" h="177016">
                      <a:moveTo>
                        <a:pt x="261764" y="0"/>
                      </a:moveTo>
                      <a:lnTo>
                        <a:pt x="1807902" y="0"/>
                      </a:lnTo>
                      <a:lnTo>
                        <a:pt x="1897735" y="105961"/>
                      </a:lnTo>
                      <a:lnTo>
                        <a:pt x="2069666" y="177016"/>
                      </a:lnTo>
                      <a:lnTo>
                        <a:pt x="0" y="177016"/>
                      </a:lnTo>
                      <a:lnTo>
                        <a:pt x="171931" y="105961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rPr>
                    <a:t>　</a:t>
                  </a:r>
                </a:p>
              </p:txBody>
            </p:sp>
          </p:grpSp>
          <p:grpSp>
            <p:nvGrpSpPr>
              <p:cNvPr id="1730" name="グループ化 1729">
                <a:extLst>
                  <a:ext uri="{FF2B5EF4-FFF2-40B4-BE49-F238E27FC236}">
                    <a16:creationId xmlns:a16="http://schemas.microsoft.com/office/drawing/2014/main" id="{63F065DD-076F-45FE-BA0A-D95E98F7692D}"/>
                  </a:ext>
                </a:extLst>
              </p:cNvPr>
              <p:cNvGrpSpPr/>
              <p:nvPr/>
            </p:nvGrpSpPr>
            <p:grpSpPr>
              <a:xfrm>
                <a:off x="2565402" y="1203418"/>
                <a:ext cx="1301748" cy="429978"/>
                <a:chOff x="2484729" y="1766818"/>
                <a:chExt cx="1463093" cy="607795"/>
              </a:xfrm>
            </p:grpSpPr>
            <p:grpSp>
              <p:nvGrpSpPr>
                <p:cNvPr id="1735" name="グループ化 1734">
                  <a:extLst>
                    <a:ext uri="{FF2B5EF4-FFF2-40B4-BE49-F238E27FC236}">
                      <a16:creationId xmlns:a16="http://schemas.microsoft.com/office/drawing/2014/main" id="{56B4CAD5-B279-483B-909B-219E9564F069}"/>
                    </a:ext>
                  </a:extLst>
                </p:cNvPr>
                <p:cNvGrpSpPr/>
                <p:nvPr/>
              </p:nvGrpSpPr>
              <p:grpSpPr>
                <a:xfrm>
                  <a:off x="2484729" y="1766818"/>
                  <a:ext cx="1463093" cy="607795"/>
                  <a:chOff x="3087990" y="3366406"/>
                  <a:chExt cx="654624" cy="190398"/>
                </a:xfrm>
              </p:grpSpPr>
              <p:sp>
                <p:nvSpPr>
                  <p:cNvPr id="1737" name="台形 1736">
                    <a:extLst>
                      <a:ext uri="{FF2B5EF4-FFF2-40B4-BE49-F238E27FC236}">
                        <a16:creationId xmlns:a16="http://schemas.microsoft.com/office/drawing/2014/main" id="{97218DC4-B9BD-44C6-AB64-F8DE38650052}"/>
                      </a:ext>
                    </a:extLst>
                  </p:cNvPr>
                  <p:cNvSpPr/>
                  <p:nvPr/>
                </p:nvSpPr>
                <p:spPr>
                  <a:xfrm>
                    <a:off x="3087990" y="3366406"/>
                    <a:ext cx="654624" cy="190398"/>
                  </a:xfrm>
                  <a:prstGeom prst="trapezoid">
                    <a:avLst>
                      <a:gd name="adj" fmla="val 163615"/>
                    </a:avLst>
                  </a:pr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738" name="台形 1737">
                    <a:extLst>
                      <a:ext uri="{FF2B5EF4-FFF2-40B4-BE49-F238E27FC236}">
                        <a16:creationId xmlns:a16="http://schemas.microsoft.com/office/drawing/2014/main" id="{F309417D-3B71-4DB3-863D-D676F966D8AD}"/>
                      </a:ext>
                    </a:extLst>
                  </p:cNvPr>
                  <p:cNvSpPr/>
                  <p:nvPr/>
                </p:nvSpPr>
                <p:spPr>
                  <a:xfrm>
                    <a:off x="3128079" y="3390257"/>
                    <a:ext cx="572619" cy="166546"/>
                  </a:xfrm>
                  <a:prstGeom prst="trapezoid">
                    <a:avLst>
                      <a:gd name="adj" fmla="val 163615"/>
                    </a:avLst>
                  </a:prstGeom>
                  <a:solidFill>
                    <a:sysClr val="window" lastClr="FFFFFF">
                      <a:lumMod val="95000"/>
                    </a:sysClr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736" name="フリーフォーム: 図形 1735">
                  <a:extLst>
                    <a:ext uri="{FF2B5EF4-FFF2-40B4-BE49-F238E27FC236}">
                      <a16:creationId xmlns:a16="http://schemas.microsoft.com/office/drawing/2014/main" id="{94142449-77B6-4882-AB53-B871C2BAAD67}"/>
                    </a:ext>
                  </a:extLst>
                </p:cNvPr>
                <p:cNvSpPr/>
                <p:nvPr/>
              </p:nvSpPr>
              <p:spPr>
                <a:xfrm flipV="1">
                  <a:off x="3153998" y="1842949"/>
                  <a:ext cx="120472" cy="89311"/>
                </a:xfrm>
                <a:custGeom>
                  <a:avLst/>
                  <a:gdLst>
                    <a:gd name="connsiteX0" fmla="*/ 60236 w 120472"/>
                    <a:gd name="connsiteY0" fmla="*/ 89311 h 89311"/>
                    <a:gd name="connsiteX1" fmla="*/ 120472 w 120472"/>
                    <a:gd name="connsiteY1" fmla="*/ 39265 h 89311"/>
                    <a:gd name="connsiteX2" fmla="*/ 88811 w 120472"/>
                    <a:gd name="connsiteY2" fmla="*/ 0 h 89311"/>
                    <a:gd name="connsiteX3" fmla="*/ 31661 w 120472"/>
                    <a:gd name="connsiteY3" fmla="*/ 0 h 89311"/>
                    <a:gd name="connsiteX4" fmla="*/ 0 w 120472"/>
                    <a:gd name="connsiteY4" fmla="*/ 39265 h 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472" h="89311">
                      <a:moveTo>
                        <a:pt x="60236" y="89311"/>
                      </a:moveTo>
                      <a:lnTo>
                        <a:pt x="120472" y="39265"/>
                      </a:lnTo>
                      <a:lnTo>
                        <a:pt x="88811" y="0"/>
                      </a:lnTo>
                      <a:lnTo>
                        <a:pt x="31661" y="0"/>
                      </a:lnTo>
                      <a:lnTo>
                        <a:pt x="0" y="39265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1731" name="四角形: 上の 2 つの角を丸める 1730">
                <a:extLst>
                  <a:ext uri="{FF2B5EF4-FFF2-40B4-BE49-F238E27FC236}">
                    <a16:creationId xmlns:a16="http://schemas.microsoft.com/office/drawing/2014/main" id="{11982D6F-58F6-41DF-887E-D212B1EF1C12}"/>
                  </a:ext>
                </a:extLst>
              </p:cNvPr>
              <p:cNvSpPr/>
              <p:nvPr/>
            </p:nvSpPr>
            <p:spPr>
              <a:xfrm>
                <a:off x="3116445" y="1753912"/>
                <a:ext cx="193673" cy="20372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32" name="四角形: 上の 2 つの角を丸める 1731">
                <a:extLst>
                  <a:ext uri="{FF2B5EF4-FFF2-40B4-BE49-F238E27FC236}">
                    <a16:creationId xmlns:a16="http://schemas.microsoft.com/office/drawing/2014/main" id="{B3373E88-A654-4F7B-85F3-85A1BA4EB5CD}"/>
                  </a:ext>
                </a:extLst>
              </p:cNvPr>
              <p:cNvSpPr/>
              <p:nvPr/>
            </p:nvSpPr>
            <p:spPr>
              <a:xfrm>
                <a:off x="2666888" y="1790700"/>
                <a:ext cx="109719" cy="166940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33" name="四角形: 上の 2 つの角を丸める 1732">
                <a:extLst>
                  <a:ext uri="{FF2B5EF4-FFF2-40B4-BE49-F238E27FC236}">
                    <a16:creationId xmlns:a16="http://schemas.microsoft.com/office/drawing/2014/main" id="{F3DC57B7-FD00-42DD-809E-56C95E0BE47C}"/>
                  </a:ext>
                </a:extLst>
              </p:cNvPr>
              <p:cNvSpPr/>
              <p:nvPr/>
            </p:nvSpPr>
            <p:spPr>
              <a:xfrm>
                <a:off x="3657488" y="1790700"/>
                <a:ext cx="109719" cy="166940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1734" name="四角形: 上の 2 つの角を丸める 1733">
                <a:extLst>
                  <a:ext uri="{FF2B5EF4-FFF2-40B4-BE49-F238E27FC236}">
                    <a16:creationId xmlns:a16="http://schemas.microsoft.com/office/drawing/2014/main" id="{EA0CD4EE-D4F2-4821-AABE-74A083F4E4BA}"/>
                  </a:ext>
                </a:extLst>
              </p:cNvPr>
              <p:cNvSpPr/>
              <p:nvPr/>
            </p:nvSpPr>
            <p:spPr>
              <a:xfrm>
                <a:off x="3075620" y="1453226"/>
                <a:ext cx="275321" cy="127271"/>
              </a:xfrm>
              <a:prstGeom prst="round2SameRect">
                <a:avLst>
                  <a:gd name="adj1" fmla="val 0"/>
                  <a:gd name="adj2" fmla="val 0"/>
                </a:avLst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1704" name="フリーフォーム: 図形 1703">
              <a:extLst>
                <a:ext uri="{FF2B5EF4-FFF2-40B4-BE49-F238E27FC236}">
                  <a16:creationId xmlns:a16="http://schemas.microsoft.com/office/drawing/2014/main" id="{076612AA-C0F8-454E-A5E5-6658D40D4750}"/>
                </a:ext>
              </a:extLst>
            </p:cNvPr>
            <p:cNvSpPr/>
            <p:nvPr/>
          </p:nvSpPr>
          <p:spPr>
            <a:xfrm>
              <a:off x="2752347" y="471376"/>
              <a:ext cx="88108" cy="140423"/>
            </a:xfrm>
            <a:custGeom>
              <a:avLst/>
              <a:gdLst>
                <a:gd name="connsiteX0" fmla="*/ 1182480 w 2347525"/>
                <a:gd name="connsiteY0" fmla="*/ 769955 h 4063256"/>
                <a:gd name="connsiteX1" fmla="*/ 86925 w 2347525"/>
                <a:gd name="connsiteY1" fmla="*/ 2089797 h 4063256"/>
                <a:gd name="connsiteX2" fmla="*/ 104178 w 2347525"/>
                <a:gd name="connsiteY2" fmla="*/ 3504529 h 4063256"/>
                <a:gd name="connsiteX3" fmla="*/ 388850 w 2347525"/>
                <a:gd name="connsiteY3" fmla="*/ 3996234 h 4063256"/>
                <a:gd name="connsiteX4" fmla="*/ 2019242 w 2347525"/>
                <a:gd name="connsiteY4" fmla="*/ 4004861 h 4063256"/>
                <a:gd name="connsiteX5" fmla="*/ 1191107 w 2347525"/>
                <a:gd name="connsiteY5" fmla="*/ 3495902 h 4063256"/>
                <a:gd name="connsiteX6" fmla="*/ 777039 w 2347525"/>
                <a:gd name="connsiteY6" fmla="*/ 2107049 h 4063256"/>
                <a:gd name="connsiteX7" fmla="*/ 1467152 w 2347525"/>
                <a:gd name="connsiteY7" fmla="*/ 933857 h 4063256"/>
                <a:gd name="connsiteX8" fmla="*/ 1889846 w 2347525"/>
                <a:gd name="connsiteY8" fmla="*/ 882098 h 4063256"/>
                <a:gd name="connsiteX9" fmla="*/ 2338420 w 2347525"/>
                <a:gd name="connsiteY9" fmla="*/ 968363 h 4063256"/>
                <a:gd name="connsiteX10" fmla="*/ 2148639 w 2347525"/>
                <a:gd name="connsiteY10" fmla="*/ 597427 h 4063256"/>
                <a:gd name="connsiteX11" fmla="*/ 1648307 w 2347525"/>
                <a:gd name="connsiteY11" fmla="*/ 614680 h 4063256"/>
                <a:gd name="connsiteX12" fmla="*/ 1639680 w 2347525"/>
                <a:gd name="connsiteY12" fmla="*/ 286876 h 4063256"/>
                <a:gd name="connsiteX13" fmla="*/ 1303250 w 2347525"/>
                <a:gd name="connsiteY13" fmla="*/ 2204 h 4063256"/>
                <a:gd name="connsiteX14" fmla="*/ 1355008 w 2347525"/>
                <a:gd name="connsiteY14" fmla="*/ 442151 h 4063256"/>
                <a:gd name="connsiteX15" fmla="*/ 1182480 w 2347525"/>
                <a:gd name="connsiteY15" fmla="*/ 769955 h 4063256"/>
                <a:gd name="connsiteX0" fmla="*/ 1182480 w 2347525"/>
                <a:gd name="connsiteY0" fmla="*/ 769955 h 4004861"/>
                <a:gd name="connsiteX1" fmla="*/ 86925 w 2347525"/>
                <a:gd name="connsiteY1" fmla="*/ 2089797 h 4004861"/>
                <a:gd name="connsiteX2" fmla="*/ 104178 w 2347525"/>
                <a:gd name="connsiteY2" fmla="*/ 3504529 h 4004861"/>
                <a:gd name="connsiteX3" fmla="*/ 388850 w 2347525"/>
                <a:gd name="connsiteY3" fmla="*/ 3996234 h 4004861"/>
                <a:gd name="connsiteX4" fmla="*/ 2019242 w 2347525"/>
                <a:gd name="connsiteY4" fmla="*/ 4004861 h 4004861"/>
                <a:gd name="connsiteX5" fmla="*/ 1191107 w 2347525"/>
                <a:gd name="connsiteY5" fmla="*/ 3495902 h 4004861"/>
                <a:gd name="connsiteX6" fmla="*/ 777039 w 2347525"/>
                <a:gd name="connsiteY6" fmla="*/ 2107049 h 4004861"/>
                <a:gd name="connsiteX7" fmla="*/ 1467152 w 2347525"/>
                <a:gd name="connsiteY7" fmla="*/ 933857 h 4004861"/>
                <a:gd name="connsiteX8" fmla="*/ 1889846 w 2347525"/>
                <a:gd name="connsiteY8" fmla="*/ 882098 h 4004861"/>
                <a:gd name="connsiteX9" fmla="*/ 2338420 w 2347525"/>
                <a:gd name="connsiteY9" fmla="*/ 968363 h 4004861"/>
                <a:gd name="connsiteX10" fmla="*/ 2148639 w 2347525"/>
                <a:gd name="connsiteY10" fmla="*/ 597427 h 4004861"/>
                <a:gd name="connsiteX11" fmla="*/ 1648307 w 2347525"/>
                <a:gd name="connsiteY11" fmla="*/ 614680 h 4004861"/>
                <a:gd name="connsiteX12" fmla="*/ 1639680 w 2347525"/>
                <a:gd name="connsiteY12" fmla="*/ 286876 h 4004861"/>
                <a:gd name="connsiteX13" fmla="*/ 1303250 w 2347525"/>
                <a:gd name="connsiteY13" fmla="*/ 2204 h 4004861"/>
                <a:gd name="connsiteX14" fmla="*/ 1355008 w 2347525"/>
                <a:gd name="connsiteY14" fmla="*/ 442151 h 4004861"/>
                <a:gd name="connsiteX15" fmla="*/ 1182480 w 2347525"/>
                <a:gd name="connsiteY15" fmla="*/ 769955 h 4004861"/>
                <a:gd name="connsiteX0" fmla="*/ 1266239 w 2431284"/>
                <a:gd name="connsiteY0" fmla="*/ 769955 h 4043263"/>
                <a:gd name="connsiteX1" fmla="*/ 170684 w 2431284"/>
                <a:gd name="connsiteY1" fmla="*/ 2089797 h 4043263"/>
                <a:gd name="connsiteX2" fmla="*/ 32662 w 2431284"/>
                <a:gd name="connsiteY2" fmla="*/ 3392385 h 4043263"/>
                <a:gd name="connsiteX3" fmla="*/ 472609 w 2431284"/>
                <a:gd name="connsiteY3" fmla="*/ 3996234 h 4043263"/>
                <a:gd name="connsiteX4" fmla="*/ 2103001 w 2431284"/>
                <a:gd name="connsiteY4" fmla="*/ 4004861 h 4043263"/>
                <a:gd name="connsiteX5" fmla="*/ 1274866 w 2431284"/>
                <a:gd name="connsiteY5" fmla="*/ 3495902 h 4043263"/>
                <a:gd name="connsiteX6" fmla="*/ 860798 w 2431284"/>
                <a:gd name="connsiteY6" fmla="*/ 2107049 h 4043263"/>
                <a:gd name="connsiteX7" fmla="*/ 1550911 w 2431284"/>
                <a:gd name="connsiteY7" fmla="*/ 933857 h 4043263"/>
                <a:gd name="connsiteX8" fmla="*/ 1973605 w 2431284"/>
                <a:gd name="connsiteY8" fmla="*/ 882098 h 4043263"/>
                <a:gd name="connsiteX9" fmla="*/ 2422179 w 2431284"/>
                <a:gd name="connsiteY9" fmla="*/ 968363 h 4043263"/>
                <a:gd name="connsiteX10" fmla="*/ 2232398 w 2431284"/>
                <a:gd name="connsiteY10" fmla="*/ 597427 h 4043263"/>
                <a:gd name="connsiteX11" fmla="*/ 1732066 w 2431284"/>
                <a:gd name="connsiteY11" fmla="*/ 614680 h 4043263"/>
                <a:gd name="connsiteX12" fmla="*/ 1723439 w 2431284"/>
                <a:gd name="connsiteY12" fmla="*/ 286876 h 4043263"/>
                <a:gd name="connsiteX13" fmla="*/ 1387009 w 2431284"/>
                <a:gd name="connsiteY13" fmla="*/ 2204 h 4043263"/>
                <a:gd name="connsiteX14" fmla="*/ 1438767 w 2431284"/>
                <a:gd name="connsiteY14" fmla="*/ 442151 h 4043263"/>
                <a:gd name="connsiteX15" fmla="*/ 1266239 w 2431284"/>
                <a:gd name="connsiteY15" fmla="*/ 769955 h 4043263"/>
                <a:gd name="connsiteX0" fmla="*/ 1273851 w 2438896"/>
                <a:gd name="connsiteY0" fmla="*/ 769955 h 4043263"/>
                <a:gd name="connsiteX1" fmla="*/ 178296 w 2438896"/>
                <a:gd name="connsiteY1" fmla="*/ 2089797 h 4043263"/>
                <a:gd name="connsiteX2" fmla="*/ 40274 w 2438896"/>
                <a:gd name="connsiteY2" fmla="*/ 3392385 h 4043263"/>
                <a:gd name="connsiteX3" fmla="*/ 480221 w 2438896"/>
                <a:gd name="connsiteY3" fmla="*/ 3996234 h 4043263"/>
                <a:gd name="connsiteX4" fmla="*/ 2110613 w 2438896"/>
                <a:gd name="connsiteY4" fmla="*/ 4004861 h 4043263"/>
                <a:gd name="connsiteX5" fmla="*/ 1282478 w 2438896"/>
                <a:gd name="connsiteY5" fmla="*/ 3495902 h 4043263"/>
                <a:gd name="connsiteX6" fmla="*/ 868410 w 2438896"/>
                <a:gd name="connsiteY6" fmla="*/ 2107049 h 4043263"/>
                <a:gd name="connsiteX7" fmla="*/ 1558523 w 2438896"/>
                <a:gd name="connsiteY7" fmla="*/ 933857 h 4043263"/>
                <a:gd name="connsiteX8" fmla="*/ 1981217 w 2438896"/>
                <a:gd name="connsiteY8" fmla="*/ 882098 h 4043263"/>
                <a:gd name="connsiteX9" fmla="*/ 2429791 w 2438896"/>
                <a:gd name="connsiteY9" fmla="*/ 968363 h 4043263"/>
                <a:gd name="connsiteX10" fmla="*/ 2240010 w 2438896"/>
                <a:gd name="connsiteY10" fmla="*/ 597427 h 4043263"/>
                <a:gd name="connsiteX11" fmla="*/ 1739678 w 2438896"/>
                <a:gd name="connsiteY11" fmla="*/ 614680 h 4043263"/>
                <a:gd name="connsiteX12" fmla="*/ 1731051 w 2438896"/>
                <a:gd name="connsiteY12" fmla="*/ 286876 h 4043263"/>
                <a:gd name="connsiteX13" fmla="*/ 1394621 w 2438896"/>
                <a:gd name="connsiteY13" fmla="*/ 2204 h 4043263"/>
                <a:gd name="connsiteX14" fmla="*/ 1446379 w 2438896"/>
                <a:gd name="connsiteY14" fmla="*/ 442151 h 4043263"/>
                <a:gd name="connsiteX15" fmla="*/ 1273851 w 2438896"/>
                <a:gd name="connsiteY15" fmla="*/ 769955 h 4043263"/>
                <a:gd name="connsiteX0" fmla="*/ 1321980 w 2487025"/>
                <a:gd name="connsiteY0" fmla="*/ 769955 h 4047092"/>
                <a:gd name="connsiteX1" fmla="*/ 226425 w 2487025"/>
                <a:gd name="connsiteY1" fmla="*/ 2089797 h 4047092"/>
                <a:gd name="connsiteX2" fmla="*/ 28018 w 2487025"/>
                <a:gd name="connsiteY2" fmla="*/ 3340627 h 4047092"/>
                <a:gd name="connsiteX3" fmla="*/ 528350 w 2487025"/>
                <a:gd name="connsiteY3" fmla="*/ 3996234 h 4047092"/>
                <a:gd name="connsiteX4" fmla="*/ 2158742 w 2487025"/>
                <a:gd name="connsiteY4" fmla="*/ 4004861 h 4047092"/>
                <a:gd name="connsiteX5" fmla="*/ 1330607 w 2487025"/>
                <a:gd name="connsiteY5" fmla="*/ 3495902 h 4047092"/>
                <a:gd name="connsiteX6" fmla="*/ 916539 w 2487025"/>
                <a:gd name="connsiteY6" fmla="*/ 2107049 h 4047092"/>
                <a:gd name="connsiteX7" fmla="*/ 1606652 w 2487025"/>
                <a:gd name="connsiteY7" fmla="*/ 933857 h 4047092"/>
                <a:gd name="connsiteX8" fmla="*/ 2029346 w 2487025"/>
                <a:gd name="connsiteY8" fmla="*/ 882098 h 4047092"/>
                <a:gd name="connsiteX9" fmla="*/ 2477920 w 2487025"/>
                <a:gd name="connsiteY9" fmla="*/ 968363 h 4047092"/>
                <a:gd name="connsiteX10" fmla="*/ 2288139 w 2487025"/>
                <a:gd name="connsiteY10" fmla="*/ 597427 h 4047092"/>
                <a:gd name="connsiteX11" fmla="*/ 1787807 w 2487025"/>
                <a:gd name="connsiteY11" fmla="*/ 614680 h 4047092"/>
                <a:gd name="connsiteX12" fmla="*/ 1779180 w 2487025"/>
                <a:gd name="connsiteY12" fmla="*/ 286876 h 4047092"/>
                <a:gd name="connsiteX13" fmla="*/ 1442750 w 2487025"/>
                <a:gd name="connsiteY13" fmla="*/ 2204 h 4047092"/>
                <a:gd name="connsiteX14" fmla="*/ 1494508 w 2487025"/>
                <a:gd name="connsiteY14" fmla="*/ 442151 h 4047092"/>
                <a:gd name="connsiteX15" fmla="*/ 1321980 w 2487025"/>
                <a:gd name="connsiteY15" fmla="*/ 769955 h 4047092"/>
                <a:gd name="connsiteX0" fmla="*/ 1314558 w 2479603"/>
                <a:gd name="connsiteY0" fmla="*/ 769955 h 4047092"/>
                <a:gd name="connsiteX1" fmla="*/ 219003 w 2479603"/>
                <a:gd name="connsiteY1" fmla="*/ 2089797 h 4047092"/>
                <a:gd name="connsiteX2" fmla="*/ 20596 w 2479603"/>
                <a:gd name="connsiteY2" fmla="*/ 3340627 h 4047092"/>
                <a:gd name="connsiteX3" fmla="*/ 520928 w 2479603"/>
                <a:gd name="connsiteY3" fmla="*/ 3996234 h 4047092"/>
                <a:gd name="connsiteX4" fmla="*/ 2151320 w 2479603"/>
                <a:gd name="connsiteY4" fmla="*/ 4004861 h 4047092"/>
                <a:gd name="connsiteX5" fmla="*/ 1323185 w 2479603"/>
                <a:gd name="connsiteY5" fmla="*/ 3495902 h 4047092"/>
                <a:gd name="connsiteX6" fmla="*/ 909117 w 2479603"/>
                <a:gd name="connsiteY6" fmla="*/ 2107049 h 4047092"/>
                <a:gd name="connsiteX7" fmla="*/ 1599230 w 2479603"/>
                <a:gd name="connsiteY7" fmla="*/ 933857 h 4047092"/>
                <a:gd name="connsiteX8" fmla="*/ 2021924 w 2479603"/>
                <a:gd name="connsiteY8" fmla="*/ 882098 h 4047092"/>
                <a:gd name="connsiteX9" fmla="*/ 2470498 w 2479603"/>
                <a:gd name="connsiteY9" fmla="*/ 968363 h 4047092"/>
                <a:gd name="connsiteX10" fmla="*/ 2280717 w 2479603"/>
                <a:gd name="connsiteY10" fmla="*/ 597427 h 4047092"/>
                <a:gd name="connsiteX11" fmla="*/ 1780385 w 2479603"/>
                <a:gd name="connsiteY11" fmla="*/ 614680 h 4047092"/>
                <a:gd name="connsiteX12" fmla="*/ 1771758 w 2479603"/>
                <a:gd name="connsiteY12" fmla="*/ 286876 h 4047092"/>
                <a:gd name="connsiteX13" fmla="*/ 1435328 w 2479603"/>
                <a:gd name="connsiteY13" fmla="*/ 2204 h 4047092"/>
                <a:gd name="connsiteX14" fmla="*/ 1487086 w 2479603"/>
                <a:gd name="connsiteY14" fmla="*/ 442151 h 4047092"/>
                <a:gd name="connsiteX15" fmla="*/ 1314558 w 2479603"/>
                <a:gd name="connsiteY15" fmla="*/ 769955 h 4047092"/>
                <a:gd name="connsiteX0" fmla="*/ 1314558 w 2479603"/>
                <a:gd name="connsiteY0" fmla="*/ 769955 h 4094560"/>
                <a:gd name="connsiteX1" fmla="*/ 219003 w 2479603"/>
                <a:gd name="connsiteY1" fmla="*/ 2089797 h 4094560"/>
                <a:gd name="connsiteX2" fmla="*/ 20596 w 2479603"/>
                <a:gd name="connsiteY2" fmla="*/ 3340627 h 4094560"/>
                <a:gd name="connsiteX3" fmla="*/ 520928 w 2479603"/>
                <a:gd name="connsiteY3" fmla="*/ 3996234 h 4094560"/>
                <a:gd name="connsiteX4" fmla="*/ 2151320 w 2479603"/>
                <a:gd name="connsiteY4" fmla="*/ 4004861 h 4094560"/>
                <a:gd name="connsiteX5" fmla="*/ 1142030 w 2479603"/>
                <a:gd name="connsiteY5" fmla="*/ 3168098 h 4094560"/>
                <a:gd name="connsiteX6" fmla="*/ 909117 w 2479603"/>
                <a:gd name="connsiteY6" fmla="*/ 2107049 h 4094560"/>
                <a:gd name="connsiteX7" fmla="*/ 1599230 w 2479603"/>
                <a:gd name="connsiteY7" fmla="*/ 933857 h 4094560"/>
                <a:gd name="connsiteX8" fmla="*/ 2021924 w 2479603"/>
                <a:gd name="connsiteY8" fmla="*/ 882098 h 4094560"/>
                <a:gd name="connsiteX9" fmla="*/ 2470498 w 2479603"/>
                <a:gd name="connsiteY9" fmla="*/ 968363 h 4094560"/>
                <a:gd name="connsiteX10" fmla="*/ 2280717 w 2479603"/>
                <a:gd name="connsiteY10" fmla="*/ 597427 h 4094560"/>
                <a:gd name="connsiteX11" fmla="*/ 1780385 w 2479603"/>
                <a:gd name="connsiteY11" fmla="*/ 614680 h 4094560"/>
                <a:gd name="connsiteX12" fmla="*/ 1771758 w 2479603"/>
                <a:gd name="connsiteY12" fmla="*/ 286876 h 4094560"/>
                <a:gd name="connsiteX13" fmla="*/ 1435328 w 2479603"/>
                <a:gd name="connsiteY13" fmla="*/ 2204 h 4094560"/>
                <a:gd name="connsiteX14" fmla="*/ 1487086 w 2479603"/>
                <a:gd name="connsiteY14" fmla="*/ 442151 h 4094560"/>
                <a:gd name="connsiteX15" fmla="*/ 1314558 w 2479603"/>
                <a:gd name="connsiteY15" fmla="*/ 769955 h 4094560"/>
                <a:gd name="connsiteX0" fmla="*/ 1314558 w 2479603"/>
                <a:gd name="connsiteY0" fmla="*/ 769955 h 4047073"/>
                <a:gd name="connsiteX1" fmla="*/ 219003 w 2479603"/>
                <a:gd name="connsiteY1" fmla="*/ 2089797 h 4047073"/>
                <a:gd name="connsiteX2" fmla="*/ 20596 w 2479603"/>
                <a:gd name="connsiteY2" fmla="*/ 3340627 h 4047073"/>
                <a:gd name="connsiteX3" fmla="*/ 520928 w 2479603"/>
                <a:gd name="connsiteY3" fmla="*/ 3996234 h 4047073"/>
                <a:gd name="connsiteX4" fmla="*/ 2185825 w 2479603"/>
                <a:gd name="connsiteY4" fmla="*/ 3909971 h 4047073"/>
                <a:gd name="connsiteX5" fmla="*/ 1142030 w 2479603"/>
                <a:gd name="connsiteY5" fmla="*/ 3168098 h 4047073"/>
                <a:gd name="connsiteX6" fmla="*/ 909117 w 2479603"/>
                <a:gd name="connsiteY6" fmla="*/ 2107049 h 4047073"/>
                <a:gd name="connsiteX7" fmla="*/ 1599230 w 2479603"/>
                <a:gd name="connsiteY7" fmla="*/ 933857 h 4047073"/>
                <a:gd name="connsiteX8" fmla="*/ 2021924 w 2479603"/>
                <a:gd name="connsiteY8" fmla="*/ 882098 h 4047073"/>
                <a:gd name="connsiteX9" fmla="*/ 2470498 w 2479603"/>
                <a:gd name="connsiteY9" fmla="*/ 968363 h 4047073"/>
                <a:gd name="connsiteX10" fmla="*/ 2280717 w 2479603"/>
                <a:gd name="connsiteY10" fmla="*/ 597427 h 4047073"/>
                <a:gd name="connsiteX11" fmla="*/ 1780385 w 2479603"/>
                <a:gd name="connsiteY11" fmla="*/ 614680 h 4047073"/>
                <a:gd name="connsiteX12" fmla="*/ 1771758 w 2479603"/>
                <a:gd name="connsiteY12" fmla="*/ 286876 h 4047073"/>
                <a:gd name="connsiteX13" fmla="*/ 1435328 w 2479603"/>
                <a:gd name="connsiteY13" fmla="*/ 2204 h 4047073"/>
                <a:gd name="connsiteX14" fmla="*/ 1487086 w 2479603"/>
                <a:gd name="connsiteY14" fmla="*/ 442151 h 4047073"/>
                <a:gd name="connsiteX15" fmla="*/ 1314558 w 2479603"/>
                <a:gd name="connsiteY15" fmla="*/ 769955 h 4047073"/>
                <a:gd name="connsiteX0" fmla="*/ 1314558 w 2479603"/>
                <a:gd name="connsiteY0" fmla="*/ 769955 h 4092222"/>
                <a:gd name="connsiteX1" fmla="*/ 219003 w 2479603"/>
                <a:gd name="connsiteY1" fmla="*/ 2089797 h 4092222"/>
                <a:gd name="connsiteX2" fmla="*/ 20596 w 2479603"/>
                <a:gd name="connsiteY2" fmla="*/ 3340627 h 4092222"/>
                <a:gd name="connsiteX3" fmla="*/ 520928 w 2479603"/>
                <a:gd name="connsiteY3" fmla="*/ 3996234 h 4092222"/>
                <a:gd name="connsiteX4" fmla="*/ 2185825 w 2479603"/>
                <a:gd name="connsiteY4" fmla="*/ 3909971 h 4092222"/>
                <a:gd name="connsiteX5" fmla="*/ 1142030 w 2479603"/>
                <a:gd name="connsiteY5" fmla="*/ 3168098 h 4092222"/>
                <a:gd name="connsiteX6" fmla="*/ 909117 w 2479603"/>
                <a:gd name="connsiteY6" fmla="*/ 2107049 h 4092222"/>
                <a:gd name="connsiteX7" fmla="*/ 1599230 w 2479603"/>
                <a:gd name="connsiteY7" fmla="*/ 933857 h 4092222"/>
                <a:gd name="connsiteX8" fmla="*/ 2021924 w 2479603"/>
                <a:gd name="connsiteY8" fmla="*/ 882098 h 4092222"/>
                <a:gd name="connsiteX9" fmla="*/ 2470498 w 2479603"/>
                <a:gd name="connsiteY9" fmla="*/ 968363 h 4092222"/>
                <a:gd name="connsiteX10" fmla="*/ 2280717 w 2479603"/>
                <a:gd name="connsiteY10" fmla="*/ 597427 h 4092222"/>
                <a:gd name="connsiteX11" fmla="*/ 1780385 w 2479603"/>
                <a:gd name="connsiteY11" fmla="*/ 614680 h 4092222"/>
                <a:gd name="connsiteX12" fmla="*/ 1771758 w 2479603"/>
                <a:gd name="connsiteY12" fmla="*/ 286876 h 4092222"/>
                <a:gd name="connsiteX13" fmla="*/ 1435328 w 2479603"/>
                <a:gd name="connsiteY13" fmla="*/ 2204 h 4092222"/>
                <a:gd name="connsiteX14" fmla="*/ 1487086 w 2479603"/>
                <a:gd name="connsiteY14" fmla="*/ 442151 h 4092222"/>
                <a:gd name="connsiteX15" fmla="*/ 1314558 w 2479603"/>
                <a:gd name="connsiteY15" fmla="*/ 769955 h 4092222"/>
                <a:gd name="connsiteX0" fmla="*/ 1314558 w 2479603"/>
                <a:gd name="connsiteY0" fmla="*/ 769955 h 4049871"/>
                <a:gd name="connsiteX1" fmla="*/ 219003 w 2479603"/>
                <a:gd name="connsiteY1" fmla="*/ 2089797 h 4049871"/>
                <a:gd name="connsiteX2" fmla="*/ 20596 w 2479603"/>
                <a:gd name="connsiteY2" fmla="*/ 3340627 h 4049871"/>
                <a:gd name="connsiteX3" fmla="*/ 520928 w 2479603"/>
                <a:gd name="connsiteY3" fmla="*/ 3996234 h 4049871"/>
                <a:gd name="connsiteX4" fmla="*/ 2220330 w 2479603"/>
                <a:gd name="connsiteY4" fmla="*/ 3823707 h 4049871"/>
                <a:gd name="connsiteX5" fmla="*/ 1142030 w 2479603"/>
                <a:gd name="connsiteY5" fmla="*/ 3168098 h 4049871"/>
                <a:gd name="connsiteX6" fmla="*/ 909117 w 2479603"/>
                <a:gd name="connsiteY6" fmla="*/ 2107049 h 4049871"/>
                <a:gd name="connsiteX7" fmla="*/ 1599230 w 2479603"/>
                <a:gd name="connsiteY7" fmla="*/ 933857 h 4049871"/>
                <a:gd name="connsiteX8" fmla="*/ 2021924 w 2479603"/>
                <a:gd name="connsiteY8" fmla="*/ 882098 h 4049871"/>
                <a:gd name="connsiteX9" fmla="*/ 2470498 w 2479603"/>
                <a:gd name="connsiteY9" fmla="*/ 968363 h 4049871"/>
                <a:gd name="connsiteX10" fmla="*/ 2280717 w 2479603"/>
                <a:gd name="connsiteY10" fmla="*/ 597427 h 4049871"/>
                <a:gd name="connsiteX11" fmla="*/ 1780385 w 2479603"/>
                <a:gd name="connsiteY11" fmla="*/ 614680 h 4049871"/>
                <a:gd name="connsiteX12" fmla="*/ 1771758 w 2479603"/>
                <a:gd name="connsiteY12" fmla="*/ 286876 h 4049871"/>
                <a:gd name="connsiteX13" fmla="*/ 1435328 w 2479603"/>
                <a:gd name="connsiteY13" fmla="*/ 2204 h 4049871"/>
                <a:gd name="connsiteX14" fmla="*/ 1487086 w 2479603"/>
                <a:gd name="connsiteY14" fmla="*/ 442151 h 4049871"/>
                <a:gd name="connsiteX15" fmla="*/ 1314558 w 2479603"/>
                <a:gd name="connsiteY15" fmla="*/ 769955 h 404987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220330 w 2479603"/>
                <a:gd name="connsiteY5" fmla="*/ 3823707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134066 w 2479603"/>
                <a:gd name="connsiteY5" fmla="*/ 3685684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84196"/>
                <a:gd name="connsiteY0" fmla="*/ 769955 h 4048541"/>
                <a:gd name="connsiteX1" fmla="*/ 219003 w 2484196"/>
                <a:gd name="connsiteY1" fmla="*/ 2089797 h 4048541"/>
                <a:gd name="connsiteX2" fmla="*/ 20596 w 2484196"/>
                <a:gd name="connsiteY2" fmla="*/ 3340627 h 4048541"/>
                <a:gd name="connsiteX3" fmla="*/ 520928 w 2484196"/>
                <a:gd name="connsiteY3" fmla="*/ 3996234 h 4048541"/>
                <a:gd name="connsiteX4" fmla="*/ 2056431 w 2484196"/>
                <a:gd name="connsiteY4" fmla="*/ 3987609 h 4048541"/>
                <a:gd name="connsiteX5" fmla="*/ 2134066 w 2484196"/>
                <a:gd name="connsiteY5" fmla="*/ 3685684 h 4048541"/>
                <a:gd name="connsiteX6" fmla="*/ 1142030 w 2484196"/>
                <a:gd name="connsiteY6" fmla="*/ 3168098 h 4048541"/>
                <a:gd name="connsiteX7" fmla="*/ 909117 w 2484196"/>
                <a:gd name="connsiteY7" fmla="*/ 2107049 h 4048541"/>
                <a:gd name="connsiteX8" fmla="*/ 1599230 w 2484196"/>
                <a:gd name="connsiteY8" fmla="*/ 933857 h 4048541"/>
                <a:gd name="connsiteX9" fmla="*/ 2021924 w 2484196"/>
                <a:gd name="connsiteY9" fmla="*/ 882098 h 4048541"/>
                <a:gd name="connsiteX10" fmla="*/ 2470498 w 2484196"/>
                <a:gd name="connsiteY10" fmla="*/ 968363 h 4048541"/>
                <a:gd name="connsiteX11" fmla="*/ 2280717 w 2484196"/>
                <a:gd name="connsiteY11" fmla="*/ 597427 h 4048541"/>
                <a:gd name="connsiteX12" fmla="*/ 1780385 w 2484196"/>
                <a:gd name="connsiteY12" fmla="*/ 614680 h 4048541"/>
                <a:gd name="connsiteX13" fmla="*/ 1771758 w 2484196"/>
                <a:gd name="connsiteY13" fmla="*/ 286876 h 4048541"/>
                <a:gd name="connsiteX14" fmla="*/ 1435328 w 2484196"/>
                <a:gd name="connsiteY14" fmla="*/ 2204 h 4048541"/>
                <a:gd name="connsiteX15" fmla="*/ 1487086 w 2484196"/>
                <a:gd name="connsiteY15" fmla="*/ 442151 h 4048541"/>
                <a:gd name="connsiteX16" fmla="*/ 1314558 w 2484196"/>
                <a:gd name="connsiteY16" fmla="*/ 769955 h 4048541"/>
                <a:gd name="connsiteX0" fmla="*/ 1314558 w 2475085"/>
                <a:gd name="connsiteY0" fmla="*/ 769955 h 4048541"/>
                <a:gd name="connsiteX1" fmla="*/ 219003 w 2475085"/>
                <a:gd name="connsiteY1" fmla="*/ 2089797 h 4048541"/>
                <a:gd name="connsiteX2" fmla="*/ 20596 w 2475085"/>
                <a:gd name="connsiteY2" fmla="*/ 3340627 h 4048541"/>
                <a:gd name="connsiteX3" fmla="*/ 520928 w 2475085"/>
                <a:gd name="connsiteY3" fmla="*/ 3996234 h 4048541"/>
                <a:gd name="connsiteX4" fmla="*/ 2056431 w 2475085"/>
                <a:gd name="connsiteY4" fmla="*/ 3987609 h 4048541"/>
                <a:gd name="connsiteX5" fmla="*/ 2134066 w 2475085"/>
                <a:gd name="connsiteY5" fmla="*/ 3685684 h 4048541"/>
                <a:gd name="connsiteX6" fmla="*/ 1142030 w 2475085"/>
                <a:gd name="connsiteY6" fmla="*/ 3168098 h 4048541"/>
                <a:gd name="connsiteX7" fmla="*/ 909117 w 2475085"/>
                <a:gd name="connsiteY7" fmla="*/ 2107049 h 4048541"/>
                <a:gd name="connsiteX8" fmla="*/ 1599230 w 2475085"/>
                <a:gd name="connsiteY8" fmla="*/ 933857 h 4048541"/>
                <a:gd name="connsiteX9" fmla="*/ 2021924 w 2475085"/>
                <a:gd name="connsiteY9" fmla="*/ 882098 h 4048541"/>
                <a:gd name="connsiteX10" fmla="*/ 2470498 w 2475085"/>
                <a:gd name="connsiteY10" fmla="*/ 968363 h 4048541"/>
                <a:gd name="connsiteX11" fmla="*/ 2203080 w 2475085"/>
                <a:gd name="connsiteY11" fmla="*/ 597427 h 4048541"/>
                <a:gd name="connsiteX12" fmla="*/ 1780385 w 2475085"/>
                <a:gd name="connsiteY12" fmla="*/ 614680 h 4048541"/>
                <a:gd name="connsiteX13" fmla="*/ 1771758 w 2475085"/>
                <a:gd name="connsiteY13" fmla="*/ 286876 h 4048541"/>
                <a:gd name="connsiteX14" fmla="*/ 1435328 w 2475085"/>
                <a:gd name="connsiteY14" fmla="*/ 2204 h 4048541"/>
                <a:gd name="connsiteX15" fmla="*/ 1487086 w 2475085"/>
                <a:gd name="connsiteY15" fmla="*/ 442151 h 4048541"/>
                <a:gd name="connsiteX16" fmla="*/ 1314558 w 2475085"/>
                <a:gd name="connsiteY16" fmla="*/ 769955 h 4048541"/>
                <a:gd name="connsiteX0" fmla="*/ 1314558 w 2475085"/>
                <a:gd name="connsiteY0" fmla="*/ 771019 h 4049605"/>
                <a:gd name="connsiteX1" fmla="*/ 219003 w 2475085"/>
                <a:gd name="connsiteY1" fmla="*/ 2090861 h 4049605"/>
                <a:gd name="connsiteX2" fmla="*/ 20596 w 2475085"/>
                <a:gd name="connsiteY2" fmla="*/ 3341691 h 4049605"/>
                <a:gd name="connsiteX3" fmla="*/ 520928 w 2475085"/>
                <a:gd name="connsiteY3" fmla="*/ 3997298 h 4049605"/>
                <a:gd name="connsiteX4" fmla="*/ 2056431 w 2475085"/>
                <a:gd name="connsiteY4" fmla="*/ 3988673 h 4049605"/>
                <a:gd name="connsiteX5" fmla="*/ 2134066 w 2475085"/>
                <a:gd name="connsiteY5" fmla="*/ 3686748 h 4049605"/>
                <a:gd name="connsiteX6" fmla="*/ 1142030 w 2475085"/>
                <a:gd name="connsiteY6" fmla="*/ 3169162 h 4049605"/>
                <a:gd name="connsiteX7" fmla="*/ 909117 w 2475085"/>
                <a:gd name="connsiteY7" fmla="*/ 2108113 h 4049605"/>
                <a:gd name="connsiteX8" fmla="*/ 1599230 w 2475085"/>
                <a:gd name="connsiteY8" fmla="*/ 934921 h 4049605"/>
                <a:gd name="connsiteX9" fmla="*/ 2021924 w 2475085"/>
                <a:gd name="connsiteY9" fmla="*/ 883162 h 4049605"/>
                <a:gd name="connsiteX10" fmla="*/ 2470498 w 2475085"/>
                <a:gd name="connsiteY10" fmla="*/ 969427 h 4049605"/>
                <a:gd name="connsiteX11" fmla="*/ 2203080 w 2475085"/>
                <a:gd name="connsiteY11" fmla="*/ 598491 h 4049605"/>
                <a:gd name="connsiteX12" fmla="*/ 1780385 w 2475085"/>
                <a:gd name="connsiteY12" fmla="*/ 615744 h 4049605"/>
                <a:gd name="connsiteX13" fmla="*/ 1771758 w 2475085"/>
                <a:gd name="connsiteY13" fmla="*/ 287940 h 4049605"/>
                <a:gd name="connsiteX14" fmla="*/ 1435328 w 2475085"/>
                <a:gd name="connsiteY14" fmla="*/ 3268 h 4049605"/>
                <a:gd name="connsiteX15" fmla="*/ 1487086 w 2475085"/>
                <a:gd name="connsiteY15" fmla="*/ 443215 h 4049605"/>
                <a:gd name="connsiteX16" fmla="*/ 1314558 w 2475085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02192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4269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28431 w 2484371"/>
                <a:gd name="connsiteY0" fmla="*/ 771019 h 4049605"/>
                <a:gd name="connsiteX1" fmla="*/ 232876 w 2484371"/>
                <a:gd name="connsiteY1" fmla="*/ 2090861 h 4049605"/>
                <a:gd name="connsiteX2" fmla="*/ 34469 w 2484371"/>
                <a:gd name="connsiteY2" fmla="*/ 3341691 h 4049605"/>
                <a:gd name="connsiteX3" fmla="*/ 534801 w 2484371"/>
                <a:gd name="connsiteY3" fmla="*/ 3997298 h 4049605"/>
                <a:gd name="connsiteX4" fmla="*/ 2070304 w 2484371"/>
                <a:gd name="connsiteY4" fmla="*/ 3988673 h 4049605"/>
                <a:gd name="connsiteX5" fmla="*/ 2147939 w 2484371"/>
                <a:gd name="connsiteY5" fmla="*/ 3686748 h 4049605"/>
                <a:gd name="connsiteX6" fmla="*/ 1155903 w 2484371"/>
                <a:gd name="connsiteY6" fmla="*/ 3169162 h 4049605"/>
                <a:gd name="connsiteX7" fmla="*/ 922990 w 2484371"/>
                <a:gd name="connsiteY7" fmla="*/ 2108113 h 4049605"/>
                <a:gd name="connsiteX8" fmla="*/ 1613103 w 2484371"/>
                <a:gd name="connsiteY8" fmla="*/ 934921 h 4049605"/>
                <a:gd name="connsiteX9" fmla="*/ 2156567 w 2484371"/>
                <a:gd name="connsiteY9" fmla="*/ 883162 h 4049605"/>
                <a:gd name="connsiteX10" fmla="*/ 2484371 w 2484371"/>
                <a:gd name="connsiteY10" fmla="*/ 969427 h 4049605"/>
                <a:gd name="connsiteX11" fmla="*/ 2216953 w 2484371"/>
                <a:gd name="connsiteY11" fmla="*/ 598491 h 4049605"/>
                <a:gd name="connsiteX12" fmla="*/ 1794258 w 2484371"/>
                <a:gd name="connsiteY12" fmla="*/ 615744 h 4049605"/>
                <a:gd name="connsiteX13" fmla="*/ 1785631 w 2484371"/>
                <a:gd name="connsiteY13" fmla="*/ 287940 h 4049605"/>
                <a:gd name="connsiteX14" fmla="*/ 1449201 w 2484371"/>
                <a:gd name="connsiteY14" fmla="*/ 3268 h 4049605"/>
                <a:gd name="connsiteX15" fmla="*/ 1500959 w 2484371"/>
                <a:gd name="connsiteY15" fmla="*/ 443215 h 4049605"/>
                <a:gd name="connsiteX16" fmla="*/ 1328431 w 2484371"/>
                <a:gd name="connsiteY16" fmla="*/ 771019 h 4049605"/>
                <a:gd name="connsiteX0" fmla="*/ 1328431 w 2484371"/>
                <a:gd name="connsiteY0" fmla="*/ 744306 h 4022892"/>
                <a:gd name="connsiteX1" fmla="*/ 232876 w 2484371"/>
                <a:gd name="connsiteY1" fmla="*/ 2064148 h 4022892"/>
                <a:gd name="connsiteX2" fmla="*/ 34469 w 2484371"/>
                <a:gd name="connsiteY2" fmla="*/ 3314978 h 4022892"/>
                <a:gd name="connsiteX3" fmla="*/ 534801 w 2484371"/>
                <a:gd name="connsiteY3" fmla="*/ 3970585 h 4022892"/>
                <a:gd name="connsiteX4" fmla="*/ 2070304 w 2484371"/>
                <a:gd name="connsiteY4" fmla="*/ 3961960 h 4022892"/>
                <a:gd name="connsiteX5" fmla="*/ 2147939 w 2484371"/>
                <a:gd name="connsiteY5" fmla="*/ 3660035 h 4022892"/>
                <a:gd name="connsiteX6" fmla="*/ 1155903 w 2484371"/>
                <a:gd name="connsiteY6" fmla="*/ 3142449 h 4022892"/>
                <a:gd name="connsiteX7" fmla="*/ 922990 w 2484371"/>
                <a:gd name="connsiteY7" fmla="*/ 2081400 h 4022892"/>
                <a:gd name="connsiteX8" fmla="*/ 1613103 w 2484371"/>
                <a:gd name="connsiteY8" fmla="*/ 908208 h 4022892"/>
                <a:gd name="connsiteX9" fmla="*/ 2156567 w 2484371"/>
                <a:gd name="connsiteY9" fmla="*/ 856449 h 4022892"/>
                <a:gd name="connsiteX10" fmla="*/ 2484371 w 2484371"/>
                <a:gd name="connsiteY10" fmla="*/ 942714 h 4022892"/>
                <a:gd name="connsiteX11" fmla="*/ 2216953 w 2484371"/>
                <a:gd name="connsiteY11" fmla="*/ 571778 h 4022892"/>
                <a:gd name="connsiteX12" fmla="*/ 1794258 w 2484371"/>
                <a:gd name="connsiteY12" fmla="*/ 589031 h 4022892"/>
                <a:gd name="connsiteX13" fmla="*/ 1785631 w 2484371"/>
                <a:gd name="connsiteY13" fmla="*/ 261227 h 4022892"/>
                <a:gd name="connsiteX14" fmla="*/ 1397442 w 2484371"/>
                <a:gd name="connsiteY14" fmla="*/ 2434 h 4022892"/>
                <a:gd name="connsiteX15" fmla="*/ 1500959 w 2484371"/>
                <a:gd name="connsiteY15" fmla="*/ 416502 h 4022892"/>
                <a:gd name="connsiteX16" fmla="*/ 1328431 w 2484371"/>
                <a:gd name="connsiteY16" fmla="*/ 744306 h 4022892"/>
                <a:gd name="connsiteX0" fmla="*/ 1328431 w 2484371"/>
                <a:gd name="connsiteY0" fmla="*/ 735767 h 4014353"/>
                <a:gd name="connsiteX1" fmla="*/ 232876 w 2484371"/>
                <a:gd name="connsiteY1" fmla="*/ 2055609 h 4014353"/>
                <a:gd name="connsiteX2" fmla="*/ 34469 w 2484371"/>
                <a:gd name="connsiteY2" fmla="*/ 3306439 h 4014353"/>
                <a:gd name="connsiteX3" fmla="*/ 534801 w 2484371"/>
                <a:gd name="connsiteY3" fmla="*/ 3962046 h 4014353"/>
                <a:gd name="connsiteX4" fmla="*/ 2070304 w 2484371"/>
                <a:gd name="connsiteY4" fmla="*/ 3953421 h 4014353"/>
                <a:gd name="connsiteX5" fmla="*/ 2147939 w 2484371"/>
                <a:gd name="connsiteY5" fmla="*/ 3651496 h 4014353"/>
                <a:gd name="connsiteX6" fmla="*/ 1155903 w 2484371"/>
                <a:gd name="connsiteY6" fmla="*/ 3133910 h 4014353"/>
                <a:gd name="connsiteX7" fmla="*/ 922990 w 2484371"/>
                <a:gd name="connsiteY7" fmla="*/ 2072861 h 4014353"/>
                <a:gd name="connsiteX8" fmla="*/ 1613103 w 2484371"/>
                <a:gd name="connsiteY8" fmla="*/ 899669 h 4014353"/>
                <a:gd name="connsiteX9" fmla="*/ 2156567 w 2484371"/>
                <a:gd name="connsiteY9" fmla="*/ 847910 h 4014353"/>
                <a:gd name="connsiteX10" fmla="*/ 2484371 w 2484371"/>
                <a:gd name="connsiteY10" fmla="*/ 934175 h 4014353"/>
                <a:gd name="connsiteX11" fmla="*/ 2216953 w 2484371"/>
                <a:gd name="connsiteY11" fmla="*/ 563239 h 4014353"/>
                <a:gd name="connsiteX12" fmla="*/ 1794258 w 2484371"/>
                <a:gd name="connsiteY12" fmla="*/ 580492 h 4014353"/>
                <a:gd name="connsiteX13" fmla="*/ 1785631 w 2484371"/>
                <a:gd name="connsiteY13" fmla="*/ 252688 h 4014353"/>
                <a:gd name="connsiteX14" fmla="*/ 1380189 w 2484371"/>
                <a:gd name="connsiteY14" fmla="*/ 2521 h 4014353"/>
                <a:gd name="connsiteX15" fmla="*/ 1500959 w 2484371"/>
                <a:gd name="connsiteY15" fmla="*/ 407963 h 4014353"/>
                <a:gd name="connsiteX16" fmla="*/ 1328431 w 2484371"/>
                <a:gd name="connsiteY16" fmla="*/ 735767 h 4014353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3959525"/>
                <a:gd name="connsiteX1" fmla="*/ 232876 w 2484371"/>
                <a:gd name="connsiteY1" fmla="*/ 2053088 h 3959525"/>
                <a:gd name="connsiteX2" fmla="*/ 34469 w 2484371"/>
                <a:gd name="connsiteY2" fmla="*/ 3303918 h 3959525"/>
                <a:gd name="connsiteX3" fmla="*/ 534801 w 2484371"/>
                <a:gd name="connsiteY3" fmla="*/ 3959525 h 3959525"/>
                <a:gd name="connsiteX4" fmla="*/ 2070304 w 2484371"/>
                <a:gd name="connsiteY4" fmla="*/ 3950900 h 3959525"/>
                <a:gd name="connsiteX5" fmla="*/ 2147939 w 2484371"/>
                <a:gd name="connsiteY5" fmla="*/ 3648975 h 3959525"/>
                <a:gd name="connsiteX6" fmla="*/ 1155903 w 2484371"/>
                <a:gd name="connsiteY6" fmla="*/ 3131389 h 3959525"/>
                <a:gd name="connsiteX7" fmla="*/ 922990 w 2484371"/>
                <a:gd name="connsiteY7" fmla="*/ 2070340 h 3959525"/>
                <a:gd name="connsiteX8" fmla="*/ 1569971 w 2484371"/>
                <a:gd name="connsiteY8" fmla="*/ 992039 h 3959525"/>
                <a:gd name="connsiteX9" fmla="*/ 2182446 w 2484371"/>
                <a:gd name="connsiteY9" fmla="*/ 819510 h 3959525"/>
                <a:gd name="connsiteX10" fmla="*/ 2484371 w 2484371"/>
                <a:gd name="connsiteY10" fmla="*/ 931654 h 3959525"/>
                <a:gd name="connsiteX11" fmla="*/ 2216953 w 2484371"/>
                <a:gd name="connsiteY11" fmla="*/ 560718 h 3959525"/>
                <a:gd name="connsiteX12" fmla="*/ 1828764 w 2484371"/>
                <a:gd name="connsiteY12" fmla="*/ 560718 h 3959525"/>
                <a:gd name="connsiteX13" fmla="*/ 1785631 w 2484371"/>
                <a:gd name="connsiteY13" fmla="*/ 250167 h 3959525"/>
                <a:gd name="connsiteX14" fmla="*/ 1380189 w 2484371"/>
                <a:gd name="connsiteY14" fmla="*/ 0 h 3959525"/>
                <a:gd name="connsiteX15" fmla="*/ 1492333 w 2484371"/>
                <a:gd name="connsiteY15" fmla="*/ 396816 h 3959525"/>
                <a:gd name="connsiteX16" fmla="*/ 1328431 w 2484371"/>
                <a:gd name="connsiteY16" fmla="*/ 733246 h 395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84371" h="3959525">
                  <a:moveTo>
                    <a:pt x="1328431" y="733246"/>
                  </a:moveTo>
                  <a:cubicBezTo>
                    <a:pt x="1118522" y="1009291"/>
                    <a:pt x="517548" y="1486620"/>
                    <a:pt x="232876" y="2053088"/>
                  </a:cubicBezTo>
                  <a:cubicBezTo>
                    <a:pt x="-51796" y="2619556"/>
                    <a:pt x="-15852" y="2968926"/>
                    <a:pt x="34469" y="3303918"/>
                  </a:cubicBezTo>
                  <a:cubicBezTo>
                    <a:pt x="84790" y="3638910"/>
                    <a:pt x="195495" y="3851695"/>
                    <a:pt x="534801" y="3959525"/>
                  </a:cubicBezTo>
                  <a:lnTo>
                    <a:pt x="2070304" y="3950900"/>
                  </a:lnTo>
                  <a:cubicBezTo>
                    <a:pt x="2353538" y="3922145"/>
                    <a:pt x="2300339" y="3785560"/>
                    <a:pt x="2147939" y="3648975"/>
                  </a:cubicBezTo>
                  <a:cubicBezTo>
                    <a:pt x="1995539" y="3512390"/>
                    <a:pt x="1360061" y="3394495"/>
                    <a:pt x="1155903" y="3131389"/>
                  </a:cubicBezTo>
                  <a:cubicBezTo>
                    <a:pt x="951745" y="2868283"/>
                    <a:pt x="853979" y="2426898"/>
                    <a:pt x="922990" y="2070340"/>
                  </a:cubicBezTo>
                  <a:cubicBezTo>
                    <a:pt x="992001" y="1713782"/>
                    <a:pt x="1360062" y="1200511"/>
                    <a:pt x="1569971" y="992039"/>
                  </a:cubicBezTo>
                  <a:cubicBezTo>
                    <a:pt x="1779880" y="783567"/>
                    <a:pt x="2030046" y="829574"/>
                    <a:pt x="2182446" y="819510"/>
                  </a:cubicBezTo>
                  <a:cubicBezTo>
                    <a:pt x="2334846" y="809446"/>
                    <a:pt x="2454178" y="979099"/>
                    <a:pt x="2484371" y="931654"/>
                  </a:cubicBezTo>
                  <a:cubicBezTo>
                    <a:pt x="2419673" y="780692"/>
                    <a:pt x="2395232" y="613914"/>
                    <a:pt x="2216953" y="560718"/>
                  </a:cubicBezTo>
                  <a:cubicBezTo>
                    <a:pt x="2038674" y="507522"/>
                    <a:pt x="1935157" y="577970"/>
                    <a:pt x="1828764" y="560718"/>
                  </a:cubicBezTo>
                  <a:cubicBezTo>
                    <a:pt x="1817262" y="465828"/>
                    <a:pt x="1860394" y="343620"/>
                    <a:pt x="1785631" y="250167"/>
                  </a:cubicBezTo>
                  <a:cubicBezTo>
                    <a:pt x="1710869" y="156714"/>
                    <a:pt x="1548404" y="17253"/>
                    <a:pt x="1380189" y="0"/>
                  </a:cubicBezTo>
                  <a:cubicBezTo>
                    <a:pt x="1453514" y="112143"/>
                    <a:pt x="1509585" y="240102"/>
                    <a:pt x="1492333" y="396816"/>
                  </a:cubicBezTo>
                  <a:cubicBezTo>
                    <a:pt x="1475081" y="553530"/>
                    <a:pt x="1538340" y="457201"/>
                    <a:pt x="1328431" y="733246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5" name="フリーフォーム: 図形 1704">
              <a:extLst>
                <a:ext uri="{FF2B5EF4-FFF2-40B4-BE49-F238E27FC236}">
                  <a16:creationId xmlns:a16="http://schemas.microsoft.com/office/drawing/2014/main" id="{A84C6C2B-5C71-4C71-B7A5-2EE2F810C294}"/>
                </a:ext>
              </a:extLst>
            </p:cNvPr>
            <p:cNvSpPr/>
            <p:nvPr/>
          </p:nvSpPr>
          <p:spPr>
            <a:xfrm flipH="1">
              <a:off x="3602555" y="471376"/>
              <a:ext cx="88108" cy="140423"/>
            </a:xfrm>
            <a:custGeom>
              <a:avLst/>
              <a:gdLst>
                <a:gd name="connsiteX0" fmla="*/ 1182480 w 2347525"/>
                <a:gd name="connsiteY0" fmla="*/ 769955 h 4063256"/>
                <a:gd name="connsiteX1" fmla="*/ 86925 w 2347525"/>
                <a:gd name="connsiteY1" fmla="*/ 2089797 h 4063256"/>
                <a:gd name="connsiteX2" fmla="*/ 104178 w 2347525"/>
                <a:gd name="connsiteY2" fmla="*/ 3504529 h 4063256"/>
                <a:gd name="connsiteX3" fmla="*/ 388850 w 2347525"/>
                <a:gd name="connsiteY3" fmla="*/ 3996234 h 4063256"/>
                <a:gd name="connsiteX4" fmla="*/ 2019242 w 2347525"/>
                <a:gd name="connsiteY4" fmla="*/ 4004861 h 4063256"/>
                <a:gd name="connsiteX5" fmla="*/ 1191107 w 2347525"/>
                <a:gd name="connsiteY5" fmla="*/ 3495902 h 4063256"/>
                <a:gd name="connsiteX6" fmla="*/ 777039 w 2347525"/>
                <a:gd name="connsiteY6" fmla="*/ 2107049 h 4063256"/>
                <a:gd name="connsiteX7" fmla="*/ 1467152 w 2347525"/>
                <a:gd name="connsiteY7" fmla="*/ 933857 h 4063256"/>
                <a:gd name="connsiteX8" fmla="*/ 1889846 w 2347525"/>
                <a:gd name="connsiteY8" fmla="*/ 882098 h 4063256"/>
                <a:gd name="connsiteX9" fmla="*/ 2338420 w 2347525"/>
                <a:gd name="connsiteY9" fmla="*/ 968363 h 4063256"/>
                <a:gd name="connsiteX10" fmla="*/ 2148639 w 2347525"/>
                <a:gd name="connsiteY10" fmla="*/ 597427 h 4063256"/>
                <a:gd name="connsiteX11" fmla="*/ 1648307 w 2347525"/>
                <a:gd name="connsiteY11" fmla="*/ 614680 h 4063256"/>
                <a:gd name="connsiteX12" fmla="*/ 1639680 w 2347525"/>
                <a:gd name="connsiteY12" fmla="*/ 286876 h 4063256"/>
                <a:gd name="connsiteX13" fmla="*/ 1303250 w 2347525"/>
                <a:gd name="connsiteY13" fmla="*/ 2204 h 4063256"/>
                <a:gd name="connsiteX14" fmla="*/ 1355008 w 2347525"/>
                <a:gd name="connsiteY14" fmla="*/ 442151 h 4063256"/>
                <a:gd name="connsiteX15" fmla="*/ 1182480 w 2347525"/>
                <a:gd name="connsiteY15" fmla="*/ 769955 h 4063256"/>
                <a:gd name="connsiteX0" fmla="*/ 1182480 w 2347525"/>
                <a:gd name="connsiteY0" fmla="*/ 769955 h 4004861"/>
                <a:gd name="connsiteX1" fmla="*/ 86925 w 2347525"/>
                <a:gd name="connsiteY1" fmla="*/ 2089797 h 4004861"/>
                <a:gd name="connsiteX2" fmla="*/ 104178 w 2347525"/>
                <a:gd name="connsiteY2" fmla="*/ 3504529 h 4004861"/>
                <a:gd name="connsiteX3" fmla="*/ 388850 w 2347525"/>
                <a:gd name="connsiteY3" fmla="*/ 3996234 h 4004861"/>
                <a:gd name="connsiteX4" fmla="*/ 2019242 w 2347525"/>
                <a:gd name="connsiteY4" fmla="*/ 4004861 h 4004861"/>
                <a:gd name="connsiteX5" fmla="*/ 1191107 w 2347525"/>
                <a:gd name="connsiteY5" fmla="*/ 3495902 h 4004861"/>
                <a:gd name="connsiteX6" fmla="*/ 777039 w 2347525"/>
                <a:gd name="connsiteY6" fmla="*/ 2107049 h 4004861"/>
                <a:gd name="connsiteX7" fmla="*/ 1467152 w 2347525"/>
                <a:gd name="connsiteY7" fmla="*/ 933857 h 4004861"/>
                <a:gd name="connsiteX8" fmla="*/ 1889846 w 2347525"/>
                <a:gd name="connsiteY8" fmla="*/ 882098 h 4004861"/>
                <a:gd name="connsiteX9" fmla="*/ 2338420 w 2347525"/>
                <a:gd name="connsiteY9" fmla="*/ 968363 h 4004861"/>
                <a:gd name="connsiteX10" fmla="*/ 2148639 w 2347525"/>
                <a:gd name="connsiteY10" fmla="*/ 597427 h 4004861"/>
                <a:gd name="connsiteX11" fmla="*/ 1648307 w 2347525"/>
                <a:gd name="connsiteY11" fmla="*/ 614680 h 4004861"/>
                <a:gd name="connsiteX12" fmla="*/ 1639680 w 2347525"/>
                <a:gd name="connsiteY12" fmla="*/ 286876 h 4004861"/>
                <a:gd name="connsiteX13" fmla="*/ 1303250 w 2347525"/>
                <a:gd name="connsiteY13" fmla="*/ 2204 h 4004861"/>
                <a:gd name="connsiteX14" fmla="*/ 1355008 w 2347525"/>
                <a:gd name="connsiteY14" fmla="*/ 442151 h 4004861"/>
                <a:gd name="connsiteX15" fmla="*/ 1182480 w 2347525"/>
                <a:gd name="connsiteY15" fmla="*/ 769955 h 4004861"/>
                <a:gd name="connsiteX0" fmla="*/ 1266239 w 2431284"/>
                <a:gd name="connsiteY0" fmla="*/ 769955 h 4043263"/>
                <a:gd name="connsiteX1" fmla="*/ 170684 w 2431284"/>
                <a:gd name="connsiteY1" fmla="*/ 2089797 h 4043263"/>
                <a:gd name="connsiteX2" fmla="*/ 32662 w 2431284"/>
                <a:gd name="connsiteY2" fmla="*/ 3392385 h 4043263"/>
                <a:gd name="connsiteX3" fmla="*/ 472609 w 2431284"/>
                <a:gd name="connsiteY3" fmla="*/ 3996234 h 4043263"/>
                <a:gd name="connsiteX4" fmla="*/ 2103001 w 2431284"/>
                <a:gd name="connsiteY4" fmla="*/ 4004861 h 4043263"/>
                <a:gd name="connsiteX5" fmla="*/ 1274866 w 2431284"/>
                <a:gd name="connsiteY5" fmla="*/ 3495902 h 4043263"/>
                <a:gd name="connsiteX6" fmla="*/ 860798 w 2431284"/>
                <a:gd name="connsiteY6" fmla="*/ 2107049 h 4043263"/>
                <a:gd name="connsiteX7" fmla="*/ 1550911 w 2431284"/>
                <a:gd name="connsiteY7" fmla="*/ 933857 h 4043263"/>
                <a:gd name="connsiteX8" fmla="*/ 1973605 w 2431284"/>
                <a:gd name="connsiteY8" fmla="*/ 882098 h 4043263"/>
                <a:gd name="connsiteX9" fmla="*/ 2422179 w 2431284"/>
                <a:gd name="connsiteY9" fmla="*/ 968363 h 4043263"/>
                <a:gd name="connsiteX10" fmla="*/ 2232398 w 2431284"/>
                <a:gd name="connsiteY10" fmla="*/ 597427 h 4043263"/>
                <a:gd name="connsiteX11" fmla="*/ 1732066 w 2431284"/>
                <a:gd name="connsiteY11" fmla="*/ 614680 h 4043263"/>
                <a:gd name="connsiteX12" fmla="*/ 1723439 w 2431284"/>
                <a:gd name="connsiteY12" fmla="*/ 286876 h 4043263"/>
                <a:gd name="connsiteX13" fmla="*/ 1387009 w 2431284"/>
                <a:gd name="connsiteY13" fmla="*/ 2204 h 4043263"/>
                <a:gd name="connsiteX14" fmla="*/ 1438767 w 2431284"/>
                <a:gd name="connsiteY14" fmla="*/ 442151 h 4043263"/>
                <a:gd name="connsiteX15" fmla="*/ 1266239 w 2431284"/>
                <a:gd name="connsiteY15" fmla="*/ 769955 h 4043263"/>
                <a:gd name="connsiteX0" fmla="*/ 1273851 w 2438896"/>
                <a:gd name="connsiteY0" fmla="*/ 769955 h 4043263"/>
                <a:gd name="connsiteX1" fmla="*/ 178296 w 2438896"/>
                <a:gd name="connsiteY1" fmla="*/ 2089797 h 4043263"/>
                <a:gd name="connsiteX2" fmla="*/ 40274 w 2438896"/>
                <a:gd name="connsiteY2" fmla="*/ 3392385 h 4043263"/>
                <a:gd name="connsiteX3" fmla="*/ 480221 w 2438896"/>
                <a:gd name="connsiteY3" fmla="*/ 3996234 h 4043263"/>
                <a:gd name="connsiteX4" fmla="*/ 2110613 w 2438896"/>
                <a:gd name="connsiteY4" fmla="*/ 4004861 h 4043263"/>
                <a:gd name="connsiteX5" fmla="*/ 1282478 w 2438896"/>
                <a:gd name="connsiteY5" fmla="*/ 3495902 h 4043263"/>
                <a:gd name="connsiteX6" fmla="*/ 868410 w 2438896"/>
                <a:gd name="connsiteY6" fmla="*/ 2107049 h 4043263"/>
                <a:gd name="connsiteX7" fmla="*/ 1558523 w 2438896"/>
                <a:gd name="connsiteY7" fmla="*/ 933857 h 4043263"/>
                <a:gd name="connsiteX8" fmla="*/ 1981217 w 2438896"/>
                <a:gd name="connsiteY8" fmla="*/ 882098 h 4043263"/>
                <a:gd name="connsiteX9" fmla="*/ 2429791 w 2438896"/>
                <a:gd name="connsiteY9" fmla="*/ 968363 h 4043263"/>
                <a:gd name="connsiteX10" fmla="*/ 2240010 w 2438896"/>
                <a:gd name="connsiteY10" fmla="*/ 597427 h 4043263"/>
                <a:gd name="connsiteX11" fmla="*/ 1739678 w 2438896"/>
                <a:gd name="connsiteY11" fmla="*/ 614680 h 4043263"/>
                <a:gd name="connsiteX12" fmla="*/ 1731051 w 2438896"/>
                <a:gd name="connsiteY12" fmla="*/ 286876 h 4043263"/>
                <a:gd name="connsiteX13" fmla="*/ 1394621 w 2438896"/>
                <a:gd name="connsiteY13" fmla="*/ 2204 h 4043263"/>
                <a:gd name="connsiteX14" fmla="*/ 1446379 w 2438896"/>
                <a:gd name="connsiteY14" fmla="*/ 442151 h 4043263"/>
                <a:gd name="connsiteX15" fmla="*/ 1273851 w 2438896"/>
                <a:gd name="connsiteY15" fmla="*/ 769955 h 4043263"/>
                <a:gd name="connsiteX0" fmla="*/ 1321980 w 2487025"/>
                <a:gd name="connsiteY0" fmla="*/ 769955 h 4047092"/>
                <a:gd name="connsiteX1" fmla="*/ 226425 w 2487025"/>
                <a:gd name="connsiteY1" fmla="*/ 2089797 h 4047092"/>
                <a:gd name="connsiteX2" fmla="*/ 28018 w 2487025"/>
                <a:gd name="connsiteY2" fmla="*/ 3340627 h 4047092"/>
                <a:gd name="connsiteX3" fmla="*/ 528350 w 2487025"/>
                <a:gd name="connsiteY3" fmla="*/ 3996234 h 4047092"/>
                <a:gd name="connsiteX4" fmla="*/ 2158742 w 2487025"/>
                <a:gd name="connsiteY4" fmla="*/ 4004861 h 4047092"/>
                <a:gd name="connsiteX5" fmla="*/ 1330607 w 2487025"/>
                <a:gd name="connsiteY5" fmla="*/ 3495902 h 4047092"/>
                <a:gd name="connsiteX6" fmla="*/ 916539 w 2487025"/>
                <a:gd name="connsiteY6" fmla="*/ 2107049 h 4047092"/>
                <a:gd name="connsiteX7" fmla="*/ 1606652 w 2487025"/>
                <a:gd name="connsiteY7" fmla="*/ 933857 h 4047092"/>
                <a:gd name="connsiteX8" fmla="*/ 2029346 w 2487025"/>
                <a:gd name="connsiteY8" fmla="*/ 882098 h 4047092"/>
                <a:gd name="connsiteX9" fmla="*/ 2477920 w 2487025"/>
                <a:gd name="connsiteY9" fmla="*/ 968363 h 4047092"/>
                <a:gd name="connsiteX10" fmla="*/ 2288139 w 2487025"/>
                <a:gd name="connsiteY10" fmla="*/ 597427 h 4047092"/>
                <a:gd name="connsiteX11" fmla="*/ 1787807 w 2487025"/>
                <a:gd name="connsiteY11" fmla="*/ 614680 h 4047092"/>
                <a:gd name="connsiteX12" fmla="*/ 1779180 w 2487025"/>
                <a:gd name="connsiteY12" fmla="*/ 286876 h 4047092"/>
                <a:gd name="connsiteX13" fmla="*/ 1442750 w 2487025"/>
                <a:gd name="connsiteY13" fmla="*/ 2204 h 4047092"/>
                <a:gd name="connsiteX14" fmla="*/ 1494508 w 2487025"/>
                <a:gd name="connsiteY14" fmla="*/ 442151 h 4047092"/>
                <a:gd name="connsiteX15" fmla="*/ 1321980 w 2487025"/>
                <a:gd name="connsiteY15" fmla="*/ 769955 h 4047092"/>
                <a:gd name="connsiteX0" fmla="*/ 1314558 w 2479603"/>
                <a:gd name="connsiteY0" fmla="*/ 769955 h 4047092"/>
                <a:gd name="connsiteX1" fmla="*/ 219003 w 2479603"/>
                <a:gd name="connsiteY1" fmla="*/ 2089797 h 4047092"/>
                <a:gd name="connsiteX2" fmla="*/ 20596 w 2479603"/>
                <a:gd name="connsiteY2" fmla="*/ 3340627 h 4047092"/>
                <a:gd name="connsiteX3" fmla="*/ 520928 w 2479603"/>
                <a:gd name="connsiteY3" fmla="*/ 3996234 h 4047092"/>
                <a:gd name="connsiteX4" fmla="*/ 2151320 w 2479603"/>
                <a:gd name="connsiteY4" fmla="*/ 4004861 h 4047092"/>
                <a:gd name="connsiteX5" fmla="*/ 1323185 w 2479603"/>
                <a:gd name="connsiteY5" fmla="*/ 3495902 h 4047092"/>
                <a:gd name="connsiteX6" fmla="*/ 909117 w 2479603"/>
                <a:gd name="connsiteY6" fmla="*/ 2107049 h 4047092"/>
                <a:gd name="connsiteX7" fmla="*/ 1599230 w 2479603"/>
                <a:gd name="connsiteY7" fmla="*/ 933857 h 4047092"/>
                <a:gd name="connsiteX8" fmla="*/ 2021924 w 2479603"/>
                <a:gd name="connsiteY8" fmla="*/ 882098 h 4047092"/>
                <a:gd name="connsiteX9" fmla="*/ 2470498 w 2479603"/>
                <a:gd name="connsiteY9" fmla="*/ 968363 h 4047092"/>
                <a:gd name="connsiteX10" fmla="*/ 2280717 w 2479603"/>
                <a:gd name="connsiteY10" fmla="*/ 597427 h 4047092"/>
                <a:gd name="connsiteX11" fmla="*/ 1780385 w 2479603"/>
                <a:gd name="connsiteY11" fmla="*/ 614680 h 4047092"/>
                <a:gd name="connsiteX12" fmla="*/ 1771758 w 2479603"/>
                <a:gd name="connsiteY12" fmla="*/ 286876 h 4047092"/>
                <a:gd name="connsiteX13" fmla="*/ 1435328 w 2479603"/>
                <a:gd name="connsiteY13" fmla="*/ 2204 h 4047092"/>
                <a:gd name="connsiteX14" fmla="*/ 1487086 w 2479603"/>
                <a:gd name="connsiteY14" fmla="*/ 442151 h 4047092"/>
                <a:gd name="connsiteX15" fmla="*/ 1314558 w 2479603"/>
                <a:gd name="connsiteY15" fmla="*/ 769955 h 4047092"/>
                <a:gd name="connsiteX0" fmla="*/ 1314558 w 2479603"/>
                <a:gd name="connsiteY0" fmla="*/ 769955 h 4094560"/>
                <a:gd name="connsiteX1" fmla="*/ 219003 w 2479603"/>
                <a:gd name="connsiteY1" fmla="*/ 2089797 h 4094560"/>
                <a:gd name="connsiteX2" fmla="*/ 20596 w 2479603"/>
                <a:gd name="connsiteY2" fmla="*/ 3340627 h 4094560"/>
                <a:gd name="connsiteX3" fmla="*/ 520928 w 2479603"/>
                <a:gd name="connsiteY3" fmla="*/ 3996234 h 4094560"/>
                <a:gd name="connsiteX4" fmla="*/ 2151320 w 2479603"/>
                <a:gd name="connsiteY4" fmla="*/ 4004861 h 4094560"/>
                <a:gd name="connsiteX5" fmla="*/ 1142030 w 2479603"/>
                <a:gd name="connsiteY5" fmla="*/ 3168098 h 4094560"/>
                <a:gd name="connsiteX6" fmla="*/ 909117 w 2479603"/>
                <a:gd name="connsiteY6" fmla="*/ 2107049 h 4094560"/>
                <a:gd name="connsiteX7" fmla="*/ 1599230 w 2479603"/>
                <a:gd name="connsiteY7" fmla="*/ 933857 h 4094560"/>
                <a:gd name="connsiteX8" fmla="*/ 2021924 w 2479603"/>
                <a:gd name="connsiteY8" fmla="*/ 882098 h 4094560"/>
                <a:gd name="connsiteX9" fmla="*/ 2470498 w 2479603"/>
                <a:gd name="connsiteY9" fmla="*/ 968363 h 4094560"/>
                <a:gd name="connsiteX10" fmla="*/ 2280717 w 2479603"/>
                <a:gd name="connsiteY10" fmla="*/ 597427 h 4094560"/>
                <a:gd name="connsiteX11" fmla="*/ 1780385 w 2479603"/>
                <a:gd name="connsiteY11" fmla="*/ 614680 h 4094560"/>
                <a:gd name="connsiteX12" fmla="*/ 1771758 w 2479603"/>
                <a:gd name="connsiteY12" fmla="*/ 286876 h 4094560"/>
                <a:gd name="connsiteX13" fmla="*/ 1435328 w 2479603"/>
                <a:gd name="connsiteY13" fmla="*/ 2204 h 4094560"/>
                <a:gd name="connsiteX14" fmla="*/ 1487086 w 2479603"/>
                <a:gd name="connsiteY14" fmla="*/ 442151 h 4094560"/>
                <a:gd name="connsiteX15" fmla="*/ 1314558 w 2479603"/>
                <a:gd name="connsiteY15" fmla="*/ 769955 h 4094560"/>
                <a:gd name="connsiteX0" fmla="*/ 1314558 w 2479603"/>
                <a:gd name="connsiteY0" fmla="*/ 769955 h 4047073"/>
                <a:gd name="connsiteX1" fmla="*/ 219003 w 2479603"/>
                <a:gd name="connsiteY1" fmla="*/ 2089797 h 4047073"/>
                <a:gd name="connsiteX2" fmla="*/ 20596 w 2479603"/>
                <a:gd name="connsiteY2" fmla="*/ 3340627 h 4047073"/>
                <a:gd name="connsiteX3" fmla="*/ 520928 w 2479603"/>
                <a:gd name="connsiteY3" fmla="*/ 3996234 h 4047073"/>
                <a:gd name="connsiteX4" fmla="*/ 2185825 w 2479603"/>
                <a:gd name="connsiteY4" fmla="*/ 3909971 h 4047073"/>
                <a:gd name="connsiteX5" fmla="*/ 1142030 w 2479603"/>
                <a:gd name="connsiteY5" fmla="*/ 3168098 h 4047073"/>
                <a:gd name="connsiteX6" fmla="*/ 909117 w 2479603"/>
                <a:gd name="connsiteY6" fmla="*/ 2107049 h 4047073"/>
                <a:gd name="connsiteX7" fmla="*/ 1599230 w 2479603"/>
                <a:gd name="connsiteY7" fmla="*/ 933857 h 4047073"/>
                <a:gd name="connsiteX8" fmla="*/ 2021924 w 2479603"/>
                <a:gd name="connsiteY8" fmla="*/ 882098 h 4047073"/>
                <a:gd name="connsiteX9" fmla="*/ 2470498 w 2479603"/>
                <a:gd name="connsiteY9" fmla="*/ 968363 h 4047073"/>
                <a:gd name="connsiteX10" fmla="*/ 2280717 w 2479603"/>
                <a:gd name="connsiteY10" fmla="*/ 597427 h 4047073"/>
                <a:gd name="connsiteX11" fmla="*/ 1780385 w 2479603"/>
                <a:gd name="connsiteY11" fmla="*/ 614680 h 4047073"/>
                <a:gd name="connsiteX12" fmla="*/ 1771758 w 2479603"/>
                <a:gd name="connsiteY12" fmla="*/ 286876 h 4047073"/>
                <a:gd name="connsiteX13" fmla="*/ 1435328 w 2479603"/>
                <a:gd name="connsiteY13" fmla="*/ 2204 h 4047073"/>
                <a:gd name="connsiteX14" fmla="*/ 1487086 w 2479603"/>
                <a:gd name="connsiteY14" fmla="*/ 442151 h 4047073"/>
                <a:gd name="connsiteX15" fmla="*/ 1314558 w 2479603"/>
                <a:gd name="connsiteY15" fmla="*/ 769955 h 4047073"/>
                <a:gd name="connsiteX0" fmla="*/ 1314558 w 2479603"/>
                <a:gd name="connsiteY0" fmla="*/ 769955 h 4092222"/>
                <a:gd name="connsiteX1" fmla="*/ 219003 w 2479603"/>
                <a:gd name="connsiteY1" fmla="*/ 2089797 h 4092222"/>
                <a:gd name="connsiteX2" fmla="*/ 20596 w 2479603"/>
                <a:gd name="connsiteY2" fmla="*/ 3340627 h 4092222"/>
                <a:gd name="connsiteX3" fmla="*/ 520928 w 2479603"/>
                <a:gd name="connsiteY3" fmla="*/ 3996234 h 4092222"/>
                <a:gd name="connsiteX4" fmla="*/ 2185825 w 2479603"/>
                <a:gd name="connsiteY4" fmla="*/ 3909971 h 4092222"/>
                <a:gd name="connsiteX5" fmla="*/ 1142030 w 2479603"/>
                <a:gd name="connsiteY5" fmla="*/ 3168098 h 4092222"/>
                <a:gd name="connsiteX6" fmla="*/ 909117 w 2479603"/>
                <a:gd name="connsiteY6" fmla="*/ 2107049 h 4092222"/>
                <a:gd name="connsiteX7" fmla="*/ 1599230 w 2479603"/>
                <a:gd name="connsiteY7" fmla="*/ 933857 h 4092222"/>
                <a:gd name="connsiteX8" fmla="*/ 2021924 w 2479603"/>
                <a:gd name="connsiteY8" fmla="*/ 882098 h 4092222"/>
                <a:gd name="connsiteX9" fmla="*/ 2470498 w 2479603"/>
                <a:gd name="connsiteY9" fmla="*/ 968363 h 4092222"/>
                <a:gd name="connsiteX10" fmla="*/ 2280717 w 2479603"/>
                <a:gd name="connsiteY10" fmla="*/ 597427 h 4092222"/>
                <a:gd name="connsiteX11" fmla="*/ 1780385 w 2479603"/>
                <a:gd name="connsiteY11" fmla="*/ 614680 h 4092222"/>
                <a:gd name="connsiteX12" fmla="*/ 1771758 w 2479603"/>
                <a:gd name="connsiteY12" fmla="*/ 286876 h 4092222"/>
                <a:gd name="connsiteX13" fmla="*/ 1435328 w 2479603"/>
                <a:gd name="connsiteY13" fmla="*/ 2204 h 4092222"/>
                <a:gd name="connsiteX14" fmla="*/ 1487086 w 2479603"/>
                <a:gd name="connsiteY14" fmla="*/ 442151 h 4092222"/>
                <a:gd name="connsiteX15" fmla="*/ 1314558 w 2479603"/>
                <a:gd name="connsiteY15" fmla="*/ 769955 h 4092222"/>
                <a:gd name="connsiteX0" fmla="*/ 1314558 w 2479603"/>
                <a:gd name="connsiteY0" fmla="*/ 769955 h 4049871"/>
                <a:gd name="connsiteX1" fmla="*/ 219003 w 2479603"/>
                <a:gd name="connsiteY1" fmla="*/ 2089797 h 4049871"/>
                <a:gd name="connsiteX2" fmla="*/ 20596 w 2479603"/>
                <a:gd name="connsiteY2" fmla="*/ 3340627 h 4049871"/>
                <a:gd name="connsiteX3" fmla="*/ 520928 w 2479603"/>
                <a:gd name="connsiteY3" fmla="*/ 3996234 h 4049871"/>
                <a:gd name="connsiteX4" fmla="*/ 2220330 w 2479603"/>
                <a:gd name="connsiteY4" fmla="*/ 3823707 h 4049871"/>
                <a:gd name="connsiteX5" fmla="*/ 1142030 w 2479603"/>
                <a:gd name="connsiteY5" fmla="*/ 3168098 h 4049871"/>
                <a:gd name="connsiteX6" fmla="*/ 909117 w 2479603"/>
                <a:gd name="connsiteY6" fmla="*/ 2107049 h 4049871"/>
                <a:gd name="connsiteX7" fmla="*/ 1599230 w 2479603"/>
                <a:gd name="connsiteY7" fmla="*/ 933857 h 4049871"/>
                <a:gd name="connsiteX8" fmla="*/ 2021924 w 2479603"/>
                <a:gd name="connsiteY8" fmla="*/ 882098 h 4049871"/>
                <a:gd name="connsiteX9" fmla="*/ 2470498 w 2479603"/>
                <a:gd name="connsiteY9" fmla="*/ 968363 h 4049871"/>
                <a:gd name="connsiteX10" fmla="*/ 2280717 w 2479603"/>
                <a:gd name="connsiteY10" fmla="*/ 597427 h 4049871"/>
                <a:gd name="connsiteX11" fmla="*/ 1780385 w 2479603"/>
                <a:gd name="connsiteY11" fmla="*/ 614680 h 4049871"/>
                <a:gd name="connsiteX12" fmla="*/ 1771758 w 2479603"/>
                <a:gd name="connsiteY12" fmla="*/ 286876 h 4049871"/>
                <a:gd name="connsiteX13" fmla="*/ 1435328 w 2479603"/>
                <a:gd name="connsiteY13" fmla="*/ 2204 h 4049871"/>
                <a:gd name="connsiteX14" fmla="*/ 1487086 w 2479603"/>
                <a:gd name="connsiteY14" fmla="*/ 442151 h 4049871"/>
                <a:gd name="connsiteX15" fmla="*/ 1314558 w 2479603"/>
                <a:gd name="connsiteY15" fmla="*/ 769955 h 404987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220330 w 2479603"/>
                <a:gd name="connsiteY5" fmla="*/ 3823707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79603"/>
                <a:gd name="connsiteY0" fmla="*/ 769955 h 4048541"/>
                <a:gd name="connsiteX1" fmla="*/ 219003 w 2479603"/>
                <a:gd name="connsiteY1" fmla="*/ 2089797 h 4048541"/>
                <a:gd name="connsiteX2" fmla="*/ 20596 w 2479603"/>
                <a:gd name="connsiteY2" fmla="*/ 3340627 h 4048541"/>
                <a:gd name="connsiteX3" fmla="*/ 520928 w 2479603"/>
                <a:gd name="connsiteY3" fmla="*/ 3996234 h 4048541"/>
                <a:gd name="connsiteX4" fmla="*/ 2056431 w 2479603"/>
                <a:gd name="connsiteY4" fmla="*/ 3987609 h 4048541"/>
                <a:gd name="connsiteX5" fmla="*/ 2134066 w 2479603"/>
                <a:gd name="connsiteY5" fmla="*/ 3685684 h 4048541"/>
                <a:gd name="connsiteX6" fmla="*/ 1142030 w 2479603"/>
                <a:gd name="connsiteY6" fmla="*/ 3168098 h 4048541"/>
                <a:gd name="connsiteX7" fmla="*/ 909117 w 2479603"/>
                <a:gd name="connsiteY7" fmla="*/ 2107049 h 4048541"/>
                <a:gd name="connsiteX8" fmla="*/ 1599230 w 2479603"/>
                <a:gd name="connsiteY8" fmla="*/ 933857 h 4048541"/>
                <a:gd name="connsiteX9" fmla="*/ 2021924 w 2479603"/>
                <a:gd name="connsiteY9" fmla="*/ 882098 h 4048541"/>
                <a:gd name="connsiteX10" fmla="*/ 2470498 w 2479603"/>
                <a:gd name="connsiteY10" fmla="*/ 968363 h 4048541"/>
                <a:gd name="connsiteX11" fmla="*/ 2280717 w 2479603"/>
                <a:gd name="connsiteY11" fmla="*/ 597427 h 4048541"/>
                <a:gd name="connsiteX12" fmla="*/ 1780385 w 2479603"/>
                <a:gd name="connsiteY12" fmla="*/ 614680 h 4048541"/>
                <a:gd name="connsiteX13" fmla="*/ 1771758 w 2479603"/>
                <a:gd name="connsiteY13" fmla="*/ 286876 h 4048541"/>
                <a:gd name="connsiteX14" fmla="*/ 1435328 w 2479603"/>
                <a:gd name="connsiteY14" fmla="*/ 2204 h 4048541"/>
                <a:gd name="connsiteX15" fmla="*/ 1487086 w 2479603"/>
                <a:gd name="connsiteY15" fmla="*/ 442151 h 4048541"/>
                <a:gd name="connsiteX16" fmla="*/ 1314558 w 2479603"/>
                <a:gd name="connsiteY16" fmla="*/ 769955 h 4048541"/>
                <a:gd name="connsiteX0" fmla="*/ 1314558 w 2484196"/>
                <a:gd name="connsiteY0" fmla="*/ 769955 h 4048541"/>
                <a:gd name="connsiteX1" fmla="*/ 219003 w 2484196"/>
                <a:gd name="connsiteY1" fmla="*/ 2089797 h 4048541"/>
                <a:gd name="connsiteX2" fmla="*/ 20596 w 2484196"/>
                <a:gd name="connsiteY2" fmla="*/ 3340627 h 4048541"/>
                <a:gd name="connsiteX3" fmla="*/ 520928 w 2484196"/>
                <a:gd name="connsiteY3" fmla="*/ 3996234 h 4048541"/>
                <a:gd name="connsiteX4" fmla="*/ 2056431 w 2484196"/>
                <a:gd name="connsiteY4" fmla="*/ 3987609 h 4048541"/>
                <a:gd name="connsiteX5" fmla="*/ 2134066 w 2484196"/>
                <a:gd name="connsiteY5" fmla="*/ 3685684 h 4048541"/>
                <a:gd name="connsiteX6" fmla="*/ 1142030 w 2484196"/>
                <a:gd name="connsiteY6" fmla="*/ 3168098 h 4048541"/>
                <a:gd name="connsiteX7" fmla="*/ 909117 w 2484196"/>
                <a:gd name="connsiteY7" fmla="*/ 2107049 h 4048541"/>
                <a:gd name="connsiteX8" fmla="*/ 1599230 w 2484196"/>
                <a:gd name="connsiteY8" fmla="*/ 933857 h 4048541"/>
                <a:gd name="connsiteX9" fmla="*/ 2021924 w 2484196"/>
                <a:gd name="connsiteY9" fmla="*/ 882098 h 4048541"/>
                <a:gd name="connsiteX10" fmla="*/ 2470498 w 2484196"/>
                <a:gd name="connsiteY10" fmla="*/ 968363 h 4048541"/>
                <a:gd name="connsiteX11" fmla="*/ 2280717 w 2484196"/>
                <a:gd name="connsiteY11" fmla="*/ 597427 h 4048541"/>
                <a:gd name="connsiteX12" fmla="*/ 1780385 w 2484196"/>
                <a:gd name="connsiteY12" fmla="*/ 614680 h 4048541"/>
                <a:gd name="connsiteX13" fmla="*/ 1771758 w 2484196"/>
                <a:gd name="connsiteY13" fmla="*/ 286876 h 4048541"/>
                <a:gd name="connsiteX14" fmla="*/ 1435328 w 2484196"/>
                <a:gd name="connsiteY14" fmla="*/ 2204 h 4048541"/>
                <a:gd name="connsiteX15" fmla="*/ 1487086 w 2484196"/>
                <a:gd name="connsiteY15" fmla="*/ 442151 h 4048541"/>
                <a:gd name="connsiteX16" fmla="*/ 1314558 w 2484196"/>
                <a:gd name="connsiteY16" fmla="*/ 769955 h 4048541"/>
                <a:gd name="connsiteX0" fmla="*/ 1314558 w 2475085"/>
                <a:gd name="connsiteY0" fmla="*/ 769955 h 4048541"/>
                <a:gd name="connsiteX1" fmla="*/ 219003 w 2475085"/>
                <a:gd name="connsiteY1" fmla="*/ 2089797 h 4048541"/>
                <a:gd name="connsiteX2" fmla="*/ 20596 w 2475085"/>
                <a:gd name="connsiteY2" fmla="*/ 3340627 h 4048541"/>
                <a:gd name="connsiteX3" fmla="*/ 520928 w 2475085"/>
                <a:gd name="connsiteY3" fmla="*/ 3996234 h 4048541"/>
                <a:gd name="connsiteX4" fmla="*/ 2056431 w 2475085"/>
                <a:gd name="connsiteY4" fmla="*/ 3987609 h 4048541"/>
                <a:gd name="connsiteX5" fmla="*/ 2134066 w 2475085"/>
                <a:gd name="connsiteY5" fmla="*/ 3685684 h 4048541"/>
                <a:gd name="connsiteX6" fmla="*/ 1142030 w 2475085"/>
                <a:gd name="connsiteY6" fmla="*/ 3168098 h 4048541"/>
                <a:gd name="connsiteX7" fmla="*/ 909117 w 2475085"/>
                <a:gd name="connsiteY7" fmla="*/ 2107049 h 4048541"/>
                <a:gd name="connsiteX8" fmla="*/ 1599230 w 2475085"/>
                <a:gd name="connsiteY8" fmla="*/ 933857 h 4048541"/>
                <a:gd name="connsiteX9" fmla="*/ 2021924 w 2475085"/>
                <a:gd name="connsiteY9" fmla="*/ 882098 h 4048541"/>
                <a:gd name="connsiteX10" fmla="*/ 2470498 w 2475085"/>
                <a:gd name="connsiteY10" fmla="*/ 968363 h 4048541"/>
                <a:gd name="connsiteX11" fmla="*/ 2203080 w 2475085"/>
                <a:gd name="connsiteY11" fmla="*/ 597427 h 4048541"/>
                <a:gd name="connsiteX12" fmla="*/ 1780385 w 2475085"/>
                <a:gd name="connsiteY12" fmla="*/ 614680 h 4048541"/>
                <a:gd name="connsiteX13" fmla="*/ 1771758 w 2475085"/>
                <a:gd name="connsiteY13" fmla="*/ 286876 h 4048541"/>
                <a:gd name="connsiteX14" fmla="*/ 1435328 w 2475085"/>
                <a:gd name="connsiteY14" fmla="*/ 2204 h 4048541"/>
                <a:gd name="connsiteX15" fmla="*/ 1487086 w 2475085"/>
                <a:gd name="connsiteY15" fmla="*/ 442151 h 4048541"/>
                <a:gd name="connsiteX16" fmla="*/ 1314558 w 2475085"/>
                <a:gd name="connsiteY16" fmla="*/ 769955 h 4048541"/>
                <a:gd name="connsiteX0" fmla="*/ 1314558 w 2475085"/>
                <a:gd name="connsiteY0" fmla="*/ 771019 h 4049605"/>
                <a:gd name="connsiteX1" fmla="*/ 219003 w 2475085"/>
                <a:gd name="connsiteY1" fmla="*/ 2090861 h 4049605"/>
                <a:gd name="connsiteX2" fmla="*/ 20596 w 2475085"/>
                <a:gd name="connsiteY2" fmla="*/ 3341691 h 4049605"/>
                <a:gd name="connsiteX3" fmla="*/ 520928 w 2475085"/>
                <a:gd name="connsiteY3" fmla="*/ 3997298 h 4049605"/>
                <a:gd name="connsiteX4" fmla="*/ 2056431 w 2475085"/>
                <a:gd name="connsiteY4" fmla="*/ 3988673 h 4049605"/>
                <a:gd name="connsiteX5" fmla="*/ 2134066 w 2475085"/>
                <a:gd name="connsiteY5" fmla="*/ 3686748 h 4049605"/>
                <a:gd name="connsiteX6" fmla="*/ 1142030 w 2475085"/>
                <a:gd name="connsiteY6" fmla="*/ 3169162 h 4049605"/>
                <a:gd name="connsiteX7" fmla="*/ 909117 w 2475085"/>
                <a:gd name="connsiteY7" fmla="*/ 2108113 h 4049605"/>
                <a:gd name="connsiteX8" fmla="*/ 1599230 w 2475085"/>
                <a:gd name="connsiteY8" fmla="*/ 934921 h 4049605"/>
                <a:gd name="connsiteX9" fmla="*/ 2021924 w 2475085"/>
                <a:gd name="connsiteY9" fmla="*/ 883162 h 4049605"/>
                <a:gd name="connsiteX10" fmla="*/ 2470498 w 2475085"/>
                <a:gd name="connsiteY10" fmla="*/ 969427 h 4049605"/>
                <a:gd name="connsiteX11" fmla="*/ 2203080 w 2475085"/>
                <a:gd name="connsiteY11" fmla="*/ 598491 h 4049605"/>
                <a:gd name="connsiteX12" fmla="*/ 1780385 w 2475085"/>
                <a:gd name="connsiteY12" fmla="*/ 615744 h 4049605"/>
                <a:gd name="connsiteX13" fmla="*/ 1771758 w 2475085"/>
                <a:gd name="connsiteY13" fmla="*/ 287940 h 4049605"/>
                <a:gd name="connsiteX14" fmla="*/ 1435328 w 2475085"/>
                <a:gd name="connsiteY14" fmla="*/ 3268 h 4049605"/>
                <a:gd name="connsiteX15" fmla="*/ 1487086 w 2475085"/>
                <a:gd name="connsiteY15" fmla="*/ 443215 h 4049605"/>
                <a:gd name="connsiteX16" fmla="*/ 1314558 w 2475085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02192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68573 w 2470498"/>
                <a:gd name="connsiteY9" fmla="*/ 840030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14558 w 2470498"/>
                <a:gd name="connsiteY0" fmla="*/ 771019 h 4049605"/>
                <a:gd name="connsiteX1" fmla="*/ 219003 w 2470498"/>
                <a:gd name="connsiteY1" fmla="*/ 2090861 h 4049605"/>
                <a:gd name="connsiteX2" fmla="*/ 20596 w 2470498"/>
                <a:gd name="connsiteY2" fmla="*/ 3341691 h 4049605"/>
                <a:gd name="connsiteX3" fmla="*/ 520928 w 2470498"/>
                <a:gd name="connsiteY3" fmla="*/ 3997298 h 4049605"/>
                <a:gd name="connsiteX4" fmla="*/ 2056431 w 2470498"/>
                <a:gd name="connsiteY4" fmla="*/ 3988673 h 4049605"/>
                <a:gd name="connsiteX5" fmla="*/ 2134066 w 2470498"/>
                <a:gd name="connsiteY5" fmla="*/ 3686748 h 4049605"/>
                <a:gd name="connsiteX6" fmla="*/ 1142030 w 2470498"/>
                <a:gd name="connsiteY6" fmla="*/ 3169162 h 4049605"/>
                <a:gd name="connsiteX7" fmla="*/ 909117 w 2470498"/>
                <a:gd name="connsiteY7" fmla="*/ 2108113 h 4049605"/>
                <a:gd name="connsiteX8" fmla="*/ 1599230 w 2470498"/>
                <a:gd name="connsiteY8" fmla="*/ 934921 h 4049605"/>
                <a:gd name="connsiteX9" fmla="*/ 2142694 w 2470498"/>
                <a:gd name="connsiteY9" fmla="*/ 883162 h 4049605"/>
                <a:gd name="connsiteX10" fmla="*/ 2470498 w 2470498"/>
                <a:gd name="connsiteY10" fmla="*/ 969427 h 4049605"/>
                <a:gd name="connsiteX11" fmla="*/ 2203080 w 2470498"/>
                <a:gd name="connsiteY11" fmla="*/ 598491 h 4049605"/>
                <a:gd name="connsiteX12" fmla="*/ 1780385 w 2470498"/>
                <a:gd name="connsiteY12" fmla="*/ 615744 h 4049605"/>
                <a:gd name="connsiteX13" fmla="*/ 1771758 w 2470498"/>
                <a:gd name="connsiteY13" fmla="*/ 287940 h 4049605"/>
                <a:gd name="connsiteX14" fmla="*/ 1435328 w 2470498"/>
                <a:gd name="connsiteY14" fmla="*/ 3268 h 4049605"/>
                <a:gd name="connsiteX15" fmla="*/ 1487086 w 2470498"/>
                <a:gd name="connsiteY15" fmla="*/ 443215 h 4049605"/>
                <a:gd name="connsiteX16" fmla="*/ 1314558 w 2470498"/>
                <a:gd name="connsiteY16" fmla="*/ 771019 h 4049605"/>
                <a:gd name="connsiteX0" fmla="*/ 1328431 w 2484371"/>
                <a:gd name="connsiteY0" fmla="*/ 771019 h 4049605"/>
                <a:gd name="connsiteX1" fmla="*/ 232876 w 2484371"/>
                <a:gd name="connsiteY1" fmla="*/ 2090861 h 4049605"/>
                <a:gd name="connsiteX2" fmla="*/ 34469 w 2484371"/>
                <a:gd name="connsiteY2" fmla="*/ 3341691 h 4049605"/>
                <a:gd name="connsiteX3" fmla="*/ 534801 w 2484371"/>
                <a:gd name="connsiteY3" fmla="*/ 3997298 h 4049605"/>
                <a:gd name="connsiteX4" fmla="*/ 2070304 w 2484371"/>
                <a:gd name="connsiteY4" fmla="*/ 3988673 h 4049605"/>
                <a:gd name="connsiteX5" fmla="*/ 2147939 w 2484371"/>
                <a:gd name="connsiteY5" fmla="*/ 3686748 h 4049605"/>
                <a:gd name="connsiteX6" fmla="*/ 1155903 w 2484371"/>
                <a:gd name="connsiteY6" fmla="*/ 3169162 h 4049605"/>
                <a:gd name="connsiteX7" fmla="*/ 922990 w 2484371"/>
                <a:gd name="connsiteY7" fmla="*/ 2108113 h 4049605"/>
                <a:gd name="connsiteX8" fmla="*/ 1613103 w 2484371"/>
                <a:gd name="connsiteY8" fmla="*/ 934921 h 4049605"/>
                <a:gd name="connsiteX9" fmla="*/ 2156567 w 2484371"/>
                <a:gd name="connsiteY9" fmla="*/ 883162 h 4049605"/>
                <a:gd name="connsiteX10" fmla="*/ 2484371 w 2484371"/>
                <a:gd name="connsiteY10" fmla="*/ 969427 h 4049605"/>
                <a:gd name="connsiteX11" fmla="*/ 2216953 w 2484371"/>
                <a:gd name="connsiteY11" fmla="*/ 598491 h 4049605"/>
                <a:gd name="connsiteX12" fmla="*/ 1794258 w 2484371"/>
                <a:gd name="connsiteY12" fmla="*/ 615744 h 4049605"/>
                <a:gd name="connsiteX13" fmla="*/ 1785631 w 2484371"/>
                <a:gd name="connsiteY13" fmla="*/ 287940 h 4049605"/>
                <a:gd name="connsiteX14" fmla="*/ 1449201 w 2484371"/>
                <a:gd name="connsiteY14" fmla="*/ 3268 h 4049605"/>
                <a:gd name="connsiteX15" fmla="*/ 1500959 w 2484371"/>
                <a:gd name="connsiteY15" fmla="*/ 443215 h 4049605"/>
                <a:gd name="connsiteX16" fmla="*/ 1328431 w 2484371"/>
                <a:gd name="connsiteY16" fmla="*/ 771019 h 4049605"/>
                <a:gd name="connsiteX0" fmla="*/ 1328431 w 2484371"/>
                <a:gd name="connsiteY0" fmla="*/ 744306 h 4022892"/>
                <a:gd name="connsiteX1" fmla="*/ 232876 w 2484371"/>
                <a:gd name="connsiteY1" fmla="*/ 2064148 h 4022892"/>
                <a:gd name="connsiteX2" fmla="*/ 34469 w 2484371"/>
                <a:gd name="connsiteY2" fmla="*/ 3314978 h 4022892"/>
                <a:gd name="connsiteX3" fmla="*/ 534801 w 2484371"/>
                <a:gd name="connsiteY3" fmla="*/ 3970585 h 4022892"/>
                <a:gd name="connsiteX4" fmla="*/ 2070304 w 2484371"/>
                <a:gd name="connsiteY4" fmla="*/ 3961960 h 4022892"/>
                <a:gd name="connsiteX5" fmla="*/ 2147939 w 2484371"/>
                <a:gd name="connsiteY5" fmla="*/ 3660035 h 4022892"/>
                <a:gd name="connsiteX6" fmla="*/ 1155903 w 2484371"/>
                <a:gd name="connsiteY6" fmla="*/ 3142449 h 4022892"/>
                <a:gd name="connsiteX7" fmla="*/ 922990 w 2484371"/>
                <a:gd name="connsiteY7" fmla="*/ 2081400 h 4022892"/>
                <a:gd name="connsiteX8" fmla="*/ 1613103 w 2484371"/>
                <a:gd name="connsiteY8" fmla="*/ 908208 h 4022892"/>
                <a:gd name="connsiteX9" fmla="*/ 2156567 w 2484371"/>
                <a:gd name="connsiteY9" fmla="*/ 856449 h 4022892"/>
                <a:gd name="connsiteX10" fmla="*/ 2484371 w 2484371"/>
                <a:gd name="connsiteY10" fmla="*/ 942714 h 4022892"/>
                <a:gd name="connsiteX11" fmla="*/ 2216953 w 2484371"/>
                <a:gd name="connsiteY11" fmla="*/ 571778 h 4022892"/>
                <a:gd name="connsiteX12" fmla="*/ 1794258 w 2484371"/>
                <a:gd name="connsiteY12" fmla="*/ 589031 h 4022892"/>
                <a:gd name="connsiteX13" fmla="*/ 1785631 w 2484371"/>
                <a:gd name="connsiteY13" fmla="*/ 261227 h 4022892"/>
                <a:gd name="connsiteX14" fmla="*/ 1397442 w 2484371"/>
                <a:gd name="connsiteY14" fmla="*/ 2434 h 4022892"/>
                <a:gd name="connsiteX15" fmla="*/ 1500959 w 2484371"/>
                <a:gd name="connsiteY15" fmla="*/ 416502 h 4022892"/>
                <a:gd name="connsiteX16" fmla="*/ 1328431 w 2484371"/>
                <a:gd name="connsiteY16" fmla="*/ 744306 h 4022892"/>
                <a:gd name="connsiteX0" fmla="*/ 1328431 w 2484371"/>
                <a:gd name="connsiteY0" fmla="*/ 735767 h 4014353"/>
                <a:gd name="connsiteX1" fmla="*/ 232876 w 2484371"/>
                <a:gd name="connsiteY1" fmla="*/ 2055609 h 4014353"/>
                <a:gd name="connsiteX2" fmla="*/ 34469 w 2484371"/>
                <a:gd name="connsiteY2" fmla="*/ 3306439 h 4014353"/>
                <a:gd name="connsiteX3" fmla="*/ 534801 w 2484371"/>
                <a:gd name="connsiteY3" fmla="*/ 3962046 h 4014353"/>
                <a:gd name="connsiteX4" fmla="*/ 2070304 w 2484371"/>
                <a:gd name="connsiteY4" fmla="*/ 3953421 h 4014353"/>
                <a:gd name="connsiteX5" fmla="*/ 2147939 w 2484371"/>
                <a:gd name="connsiteY5" fmla="*/ 3651496 h 4014353"/>
                <a:gd name="connsiteX6" fmla="*/ 1155903 w 2484371"/>
                <a:gd name="connsiteY6" fmla="*/ 3133910 h 4014353"/>
                <a:gd name="connsiteX7" fmla="*/ 922990 w 2484371"/>
                <a:gd name="connsiteY7" fmla="*/ 2072861 h 4014353"/>
                <a:gd name="connsiteX8" fmla="*/ 1613103 w 2484371"/>
                <a:gd name="connsiteY8" fmla="*/ 899669 h 4014353"/>
                <a:gd name="connsiteX9" fmla="*/ 2156567 w 2484371"/>
                <a:gd name="connsiteY9" fmla="*/ 847910 h 4014353"/>
                <a:gd name="connsiteX10" fmla="*/ 2484371 w 2484371"/>
                <a:gd name="connsiteY10" fmla="*/ 934175 h 4014353"/>
                <a:gd name="connsiteX11" fmla="*/ 2216953 w 2484371"/>
                <a:gd name="connsiteY11" fmla="*/ 563239 h 4014353"/>
                <a:gd name="connsiteX12" fmla="*/ 1794258 w 2484371"/>
                <a:gd name="connsiteY12" fmla="*/ 580492 h 4014353"/>
                <a:gd name="connsiteX13" fmla="*/ 1785631 w 2484371"/>
                <a:gd name="connsiteY13" fmla="*/ 252688 h 4014353"/>
                <a:gd name="connsiteX14" fmla="*/ 1380189 w 2484371"/>
                <a:gd name="connsiteY14" fmla="*/ 2521 h 4014353"/>
                <a:gd name="connsiteX15" fmla="*/ 1500959 w 2484371"/>
                <a:gd name="connsiteY15" fmla="*/ 407963 h 4014353"/>
                <a:gd name="connsiteX16" fmla="*/ 1328431 w 2484371"/>
                <a:gd name="connsiteY16" fmla="*/ 735767 h 4014353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00959 w 2484371"/>
                <a:gd name="connsiteY15" fmla="*/ 405442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56567 w 2484371"/>
                <a:gd name="connsiteY9" fmla="*/ 845389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613103 w 2484371"/>
                <a:gd name="connsiteY8" fmla="*/ 897148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794258 w 2484371"/>
                <a:gd name="connsiteY12" fmla="*/ 577971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552718 w 2484371"/>
                <a:gd name="connsiteY15" fmla="*/ 353684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4011832"/>
                <a:gd name="connsiteX1" fmla="*/ 232876 w 2484371"/>
                <a:gd name="connsiteY1" fmla="*/ 2053088 h 4011832"/>
                <a:gd name="connsiteX2" fmla="*/ 34469 w 2484371"/>
                <a:gd name="connsiteY2" fmla="*/ 3303918 h 4011832"/>
                <a:gd name="connsiteX3" fmla="*/ 534801 w 2484371"/>
                <a:gd name="connsiteY3" fmla="*/ 3959525 h 4011832"/>
                <a:gd name="connsiteX4" fmla="*/ 2070304 w 2484371"/>
                <a:gd name="connsiteY4" fmla="*/ 3950900 h 4011832"/>
                <a:gd name="connsiteX5" fmla="*/ 2147939 w 2484371"/>
                <a:gd name="connsiteY5" fmla="*/ 3648975 h 4011832"/>
                <a:gd name="connsiteX6" fmla="*/ 1155903 w 2484371"/>
                <a:gd name="connsiteY6" fmla="*/ 3131389 h 4011832"/>
                <a:gd name="connsiteX7" fmla="*/ 922990 w 2484371"/>
                <a:gd name="connsiteY7" fmla="*/ 2070340 h 4011832"/>
                <a:gd name="connsiteX8" fmla="*/ 1569971 w 2484371"/>
                <a:gd name="connsiteY8" fmla="*/ 992039 h 4011832"/>
                <a:gd name="connsiteX9" fmla="*/ 2182446 w 2484371"/>
                <a:gd name="connsiteY9" fmla="*/ 819510 h 4011832"/>
                <a:gd name="connsiteX10" fmla="*/ 2484371 w 2484371"/>
                <a:gd name="connsiteY10" fmla="*/ 931654 h 4011832"/>
                <a:gd name="connsiteX11" fmla="*/ 2216953 w 2484371"/>
                <a:gd name="connsiteY11" fmla="*/ 560718 h 4011832"/>
                <a:gd name="connsiteX12" fmla="*/ 1828764 w 2484371"/>
                <a:gd name="connsiteY12" fmla="*/ 560718 h 4011832"/>
                <a:gd name="connsiteX13" fmla="*/ 1785631 w 2484371"/>
                <a:gd name="connsiteY13" fmla="*/ 250167 h 4011832"/>
                <a:gd name="connsiteX14" fmla="*/ 1380189 w 2484371"/>
                <a:gd name="connsiteY14" fmla="*/ 0 h 4011832"/>
                <a:gd name="connsiteX15" fmla="*/ 1492333 w 2484371"/>
                <a:gd name="connsiteY15" fmla="*/ 396816 h 4011832"/>
                <a:gd name="connsiteX16" fmla="*/ 1328431 w 2484371"/>
                <a:gd name="connsiteY16" fmla="*/ 733246 h 4011832"/>
                <a:gd name="connsiteX0" fmla="*/ 1328431 w 2484371"/>
                <a:gd name="connsiteY0" fmla="*/ 733246 h 3959525"/>
                <a:gd name="connsiteX1" fmla="*/ 232876 w 2484371"/>
                <a:gd name="connsiteY1" fmla="*/ 2053088 h 3959525"/>
                <a:gd name="connsiteX2" fmla="*/ 34469 w 2484371"/>
                <a:gd name="connsiteY2" fmla="*/ 3303918 h 3959525"/>
                <a:gd name="connsiteX3" fmla="*/ 534801 w 2484371"/>
                <a:gd name="connsiteY3" fmla="*/ 3959525 h 3959525"/>
                <a:gd name="connsiteX4" fmla="*/ 2070304 w 2484371"/>
                <a:gd name="connsiteY4" fmla="*/ 3950900 h 3959525"/>
                <a:gd name="connsiteX5" fmla="*/ 2147939 w 2484371"/>
                <a:gd name="connsiteY5" fmla="*/ 3648975 h 3959525"/>
                <a:gd name="connsiteX6" fmla="*/ 1155903 w 2484371"/>
                <a:gd name="connsiteY6" fmla="*/ 3131389 h 3959525"/>
                <a:gd name="connsiteX7" fmla="*/ 922990 w 2484371"/>
                <a:gd name="connsiteY7" fmla="*/ 2070340 h 3959525"/>
                <a:gd name="connsiteX8" fmla="*/ 1569971 w 2484371"/>
                <a:gd name="connsiteY8" fmla="*/ 992039 h 3959525"/>
                <a:gd name="connsiteX9" fmla="*/ 2182446 w 2484371"/>
                <a:gd name="connsiteY9" fmla="*/ 819510 h 3959525"/>
                <a:gd name="connsiteX10" fmla="*/ 2484371 w 2484371"/>
                <a:gd name="connsiteY10" fmla="*/ 931654 h 3959525"/>
                <a:gd name="connsiteX11" fmla="*/ 2216953 w 2484371"/>
                <a:gd name="connsiteY11" fmla="*/ 560718 h 3959525"/>
                <a:gd name="connsiteX12" fmla="*/ 1828764 w 2484371"/>
                <a:gd name="connsiteY12" fmla="*/ 560718 h 3959525"/>
                <a:gd name="connsiteX13" fmla="*/ 1785631 w 2484371"/>
                <a:gd name="connsiteY13" fmla="*/ 250167 h 3959525"/>
                <a:gd name="connsiteX14" fmla="*/ 1380189 w 2484371"/>
                <a:gd name="connsiteY14" fmla="*/ 0 h 3959525"/>
                <a:gd name="connsiteX15" fmla="*/ 1492333 w 2484371"/>
                <a:gd name="connsiteY15" fmla="*/ 396816 h 3959525"/>
                <a:gd name="connsiteX16" fmla="*/ 1328431 w 2484371"/>
                <a:gd name="connsiteY16" fmla="*/ 733246 h 395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84371" h="3959525">
                  <a:moveTo>
                    <a:pt x="1328431" y="733246"/>
                  </a:moveTo>
                  <a:cubicBezTo>
                    <a:pt x="1118522" y="1009291"/>
                    <a:pt x="517548" y="1486620"/>
                    <a:pt x="232876" y="2053088"/>
                  </a:cubicBezTo>
                  <a:cubicBezTo>
                    <a:pt x="-51796" y="2619556"/>
                    <a:pt x="-15852" y="2968926"/>
                    <a:pt x="34469" y="3303918"/>
                  </a:cubicBezTo>
                  <a:cubicBezTo>
                    <a:pt x="84790" y="3638910"/>
                    <a:pt x="195495" y="3851695"/>
                    <a:pt x="534801" y="3959525"/>
                  </a:cubicBezTo>
                  <a:lnTo>
                    <a:pt x="2070304" y="3950900"/>
                  </a:lnTo>
                  <a:cubicBezTo>
                    <a:pt x="2353538" y="3922145"/>
                    <a:pt x="2300339" y="3785560"/>
                    <a:pt x="2147939" y="3648975"/>
                  </a:cubicBezTo>
                  <a:cubicBezTo>
                    <a:pt x="1995539" y="3512390"/>
                    <a:pt x="1360061" y="3394495"/>
                    <a:pt x="1155903" y="3131389"/>
                  </a:cubicBezTo>
                  <a:cubicBezTo>
                    <a:pt x="951745" y="2868283"/>
                    <a:pt x="853979" y="2426898"/>
                    <a:pt x="922990" y="2070340"/>
                  </a:cubicBezTo>
                  <a:cubicBezTo>
                    <a:pt x="992001" y="1713782"/>
                    <a:pt x="1360062" y="1200511"/>
                    <a:pt x="1569971" y="992039"/>
                  </a:cubicBezTo>
                  <a:cubicBezTo>
                    <a:pt x="1779880" y="783567"/>
                    <a:pt x="2030046" y="829574"/>
                    <a:pt x="2182446" y="819510"/>
                  </a:cubicBezTo>
                  <a:cubicBezTo>
                    <a:pt x="2334846" y="809446"/>
                    <a:pt x="2454178" y="979099"/>
                    <a:pt x="2484371" y="931654"/>
                  </a:cubicBezTo>
                  <a:cubicBezTo>
                    <a:pt x="2419673" y="780692"/>
                    <a:pt x="2395232" y="613914"/>
                    <a:pt x="2216953" y="560718"/>
                  </a:cubicBezTo>
                  <a:cubicBezTo>
                    <a:pt x="2038674" y="507522"/>
                    <a:pt x="1935157" y="577970"/>
                    <a:pt x="1828764" y="560718"/>
                  </a:cubicBezTo>
                  <a:cubicBezTo>
                    <a:pt x="1817262" y="465828"/>
                    <a:pt x="1860394" y="343620"/>
                    <a:pt x="1785631" y="250167"/>
                  </a:cubicBezTo>
                  <a:cubicBezTo>
                    <a:pt x="1710869" y="156714"/>
                    <a:pt x="1548404" y="17253"/>
                    <a:pt x="1380189" y="0"/>
                  </a:cubicBezTo>
                  <a:cubicBezTo>
                    <a:pt x="1453514" y="112143"/>
                    <a:pt x="1509585" y="240102"/>
                    <a:pt x="1492333" y="396816"/>
                  </a:cubicBezTo>
                  <a:cubicBezTo>
                    <a:pt x="1475081" y="553530"/>
                    <a:pt x="1538340" y="457201"/>
                    <a:pt x="1328431" y="733246"/>
                  </a:cubicBezTo>
                  <a:close/>
                </a:path>
              </a:pathLst>
            </a:cu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6" name="台形 1705">
              <a:extLst>
                <a:ext uri="{FF2B5EF4-FFF2-40B4-BE49-F238E27FC236}">
                  <a16:creationId xmlns:a16="http://schemas.microsoft.com/office/drawing/2014/main" id="{946B3E21-EF74-4185-8A6E-689C48977E66}"/>
                </a:ext>
              </a:extLst>
            </p:cNvPr>
            <p:cNvSpPr/>
            <p:nvPr/>
          </p:nvSpPr>
          <p:spPr>
            <a:xfrm>
              <a:off x="1724025" y="3020285"/>
              <a:ext cx="2984500" cy="736476"/>
            </a:xfrm>
            <a:prstGeom prst="trapezoid">
              <a:avLst>
                <a:gd name="adj" fmla="val 29311"/>
              </a:avLst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7" name="フリーフォーム: 図形 1706">
              <a:extLst>
                <a:ext uri="{FF2B5EF4-FFF2-40B4-BE49-F238E27FC236}">
                  <a16:creationId xmlns:a16="http://schemas.microsoft.com/office/drawing/2014/main" id="{1B0A0EA0-AE4E-4DEC-B06F-FC17C0C26148}"/>
                </a:ext>
              </a:extLst>
            </p:cNvPr>
            <p:cNvSpPr/>
            <p:nvPr/>
          </p:nvSpPr>
          <p:spPr>
            <a:xfrm>
              <a:off x="1722884" y="3020285"/>
              <a:ext cx="2980434" cy="736476"/>
            </a:xfrm>
            <a:custGeom>
              <a:avLst/>
              <a:gdLst>
                <a:gd name="connsiteX0" fmla="*/ 2949738 w 2980434"/>
                <a:gd name="connsiteY0" fmla="*/ 726021 h 736476"/>
                <a:gd name="connsiteX1" fmla="*/ 2954318 w 2980434"/>
                <a:gd name="connsiteY1" fmla="*/ 727371 h 736476"/>
                <a:gd name="connsiteX2" fmla="*/ 2967108 w 2980434"/>
                <a:gd name="connsiteY2" fmla="*/ 736476 h 736476"/>
                <a:gd name="connsiteX3" fmla="*/ 2932368 w 2980434"/>
                <a:gd name="connsiteY3" fmla="*/ 736476 h 736476"/>
                <a:gd name="connsiteX4" fmla="*/ 2945157 w 2980434"/>
                <a:gd name="connsiteY4" fmla="*/ 727371 h 736476"/>
                <a:gd name="connsiteX5" fmla="*/ 2949738 w 2980434"/>
                <a:gd name="connsiteY5" fmla="*/ 726021 h 736476"/>
                <a:gd name="connsiteX6" fmla="*/ 2229261 w 2980434"/>
                <a:gd name="connsiteY6" fmla="*/ 726021 h 736476"/>
                <a:gd name="connsiteX7" fmla="*/ 2233840 w 2980434"/>
                <a:gd name="connsiteY7" fmla="*/ 727371 h 736476"/>
                <a:gd name="connsiteX8" fmla="*/ 2246630 w 2980434"/>
                <a:gd name="connsiteY8" fmla="*/ 736476 h 736476"/>
                <a:gd name="connsiteX9" fmla="*/ 2211890 w 2980434"/>
                <a:gd name="connsiteY9" fmla="*/ 736476 h 736476"/>
                <a:gd name="connsiteX10" fmla="*/ 2224681 w 2980434"/>
                <a:gd name="connsiteY10" fmla="*/ 727371 h 736476"/>
                <a:gd name="connsiteX11" fmla="*/ 2229261 w 2980434"/>
                <a:gd name="connsiteY11" fmla="*/ 726021 h 736476"/>
                <a:gd name="connsiteX12" fmla="*/ 1508928 w 2980434"/>
                <a:gd name="connsiteY12" fmla="*/ 726021 h 736476"/>
                <a:gd name="connsiteX13" fmla="*/ 1513508 w 2980434"/>
                <a:gd name="connsiteY13" fmla="*/ 727371 h 736476"/>
                <a:gd name="connsiteX14" fmla="*/ 1526299 w 2980434"/>
                <a:gd name="connsiteY14" fmla="*/ 736476 h 736476"/>
                <a:gd name="connsiteX15" fmla="*/ 1491559 w 2980434"/>
                <a:gd name="connsiteY15" fmla="*/ 736476 h 736476"/>
                <a:gd name="connsiteX16" fmla="*/ 1504349 w 2980434"/>
                <a:gd name="connsiteY16" fmla="*/ 727371 h 736476"/>
                <a:gd name="connsiteX17" fmla="*/ 1508928 w 2980434"/>
                <a:gd name="connsiteY17" fmla="*/ 726021 h 736476"/>
                <a:gd name="connsiteX18" fmla="*/ 789960 w 2980434"/>
                <a:gd name="connsiteY18" fmla="*/ 726021 h 736476"/>
                <a:gd name="connsiteX19" fmla="*/ 794540 w 2980434"/>
                <a:gd name="connsiteY19" fmla="*/ 727371 h 736476"/>
                <a:gd name="connsiteX20" fmla="*/ 807330 w 2980434"/>
                <a:gd name="connsiteY20" fmla="*/ 736476 h 736476"/>
                <a:gd name="connsiteX21" fmla="*/ 772590 w 2980434"/>
                <a:gd name="connsiteY21" fmla="*/ 736476 h 736476"/>
                <a:gd name="connsiteX22" fmla="*/ 785379 w 2980434"/>
                <a:gd name="connsiteY22" fmla="*/ 727371 h 736476"/>
                <a:gd name="connsiteX23" fmla="*/ 789960 w 2980434"/>
                <a:gd name="connsiteY23" fmla="*/ 726021 h 736476"/>
                <a:gd name="connsiteX24" fmla="*/ 69628 w 2980434"/>
                <a:gd name="connsiteY24" fmla="*/ 726021 h 736476"/>
                <a:gd name="connsiteX25" fmla="*/ 74208 w 2980434"/>
                <a:gd name="connsiteY25" fmla="*/ 727371 h 736476"/>
                <a:gd name="connsiteX26" fmla="*/ 86999 w 2980434"/>
                <a:gd name="connsiteY26" fmla="*/ 736476 h 736476"/>
                <a:gd name="connsiteX27" fmla="*/ 52258 w 2980434"/>
                <a:gd name="connsiteY27" fmla="*/ 736476 h 736476"/>
                <a:gd name="connsiteX28" fmla="*/ 65048 w 2980434"/>
                <a:gd name="connsiteY28" fmla="*/ 727371 h 736476"/>
                <a:gd name="connsiteX29" fmla="*/ 69628 w 2980434"/>
                <a:gd name="connsiteY29" fmla="*/ 726021 h 736476"/>
                <a:gd name="connsiteX30" fmla="*/ 2812360 w 2980434"/>
                <a:gd name="connsiteY30" fmla="*/ 714849 h 736476"/>
                <a:gd name="connsiteX31" fmla="*/ 2828668 w 2980434"/>
                <a:gd name="connsiteY31" fmla="*/ 719536 h 736476"/>
                <a:gd name="connsiteX32" fmla="*/ 2852893 w 2980434"/>
                <a:gd name="connsiteY32" fmla="*/ 736476 h 736476"/>
                <a:gd name="connsiteX33" fmla="*/ 2773082 w 2980434"/>
                <a:gd name="connsiteY33" fmla="*/ 736476 h 736476"/>
                <a:gd name="connsiteX34" fmla="*/ 2796171 w 2980434"/>
                <a:gd name="connsiteY34" fmla="*/ 719743 h 736476"/>
                <a:gd name="connsiteX35" fmla="*/ 2812360 w 2980434"/>
                <a:gd name="connsiteY35" fmla="*/ 714849 h 736476"/>
                <a:gd name="connsiteX36" fmla="*/ 2091882 w 2980434"/>
                <a:gd name="connsiteY36" fmla="*/ 714849 h 736476"/>
                <a:gd name="connsiteX37" fmla="*/ 2108190 w 2980434"/>
                <a:gd name="connsiteY37" fmla="*/ 719536 h 736476"/>
                <a:gd name="connsiteX38" fmla="*/ 2132415 w 2980434"/>
                <a:gd name="connsiteY38" fmla="*/ 736476 h 736476"/>
                <a:gd name="connsiteX39" fmla="*/ 2052605 w 2980434"/>
                <a:gd name="connsiteY39" fmla="*/ 736476 h 736476"/>
                <a:gd name="connsiteX40" fmla="*/ 2075694 w 2980434"/>
                <a:gd name="connsiteY40" fmla="*/ 719743 h 736476"/>
                <a:gd name="connsiteX41" fmla="*/ 2091882 w 2980434"/>
                <a:gd name="connsiteY41" fmla="*/ 714849 h 736476"/>
                <a:gd name="connsiteX42" fmla="*/ 1371551 w 2980434"/>
                <a:gd name="connsiteY42" fmla="*/ 714849 h 736476"/>
                <a:gd name="connsiteX43" fmla="*/ 1387857 w 2980434"/>
                <a:gd name="connsiteY43" fmla="*/ 719536 h 736476"/>
                <a:gd name="connsiteX44" fmla="*/ 1412083 w 2980434"/>
                <a:gd name="connsiteY44" fmla="*/ 736476 h 736476"/>
                <a:gd name="connsiteX45" fmla="*/ 1332274 w 2980434"/>
                <a:gd name="connsiteY45" fmla="*/ 736476 h 736476"/>
                <a:gd name="connsiteX46" fmla="*/ 1355363 w 2980434"/>
                <a:gd name="connsiteY46" fmla="*/ 719743 h 736476"/>
                <a:gd name="connsiteX47" fmla="*/ 1371551 w 2980434"/>
                <a:gd name="connsiteY47" fmla="*/ 714849 h 736476"/>
                <a:gd name="connsiteX48" fmla="*/ 652582 w 2980434"/>
                <a:gd name="connsiteY48" fmla="*/ 714849 h 736476"/>
                <a:gd name="connsiteX49" fmla="*/ 668890 w 2980434"/>
                <a:gd name="connsiteY49" fmla="*/ 719536 h 736476"/>
                <a:gd name="connsiteX50" fmla="*/ 693115 w 2980434"/>
                <a:gd name="connsiteY50" fmla="*/ 736476 h 736476"/>
                <a:gd name="connsiteX51" fmla="*/ 613305 w 2980434"/>
                <a:gd name="connsiteY51" fmla="*/ 736476 h 736476"/>
                <a:gd name="connsiteX52" fmla="*/ 636394 w 2980434"/>
                <a:gd name="connsiteY52" fmla="*/ 719743 h 736476"/>
                <a:gd name="connsiteX53" fmla="*/ 652582 w 2980434"/>
                <a:gd name="connsiteY53" fmla="*/ 714849 h 736476"/>
                <a:gd name="connsiteX54" fmla="*/ 2489186 w 2980434"/>
                <a:gd name="connsiteY54" fmla="*/ 712980 h 736476"/>
                <a:gd name="connsiteX55" fmla="*/ 2496454 w 2980434"/>
                <a:gd name="connsiteY55" fmla="*/ 715122 h 736476"/>
                <a:gd name="connsiteX56" fmla="*/ 2525583 w 2980434"/>
                <a:gd name="connsiteY56" fmla="*/ 735858 h 736476"/>
                <a:gd name="connsiteX57" fmla="*/ 2525583 w 2980434"/>
                <a:gd name="connsiteY57" fmla="*/ 736476 h 736476"/>
                <a:gd name="connsiteX58" fmla="*/ 2451920 w 2980434"/>
                <a:gd name="connsiteY58" fmla="*/ 736476 h 736476"/>
                <a:gd name="connsiteX59" fmla="*/ 2481916 w 2980434"/>
                <a:gd name="connsiteY59" fmla="*/ 715122 h 736476"/>
                <a:gd name="connsiteX60" fmla="*/ 2489186 w 2980434"/>
                <a:gd name="connsiteY60" fmla="*/ 712980 h 736476"/>
                <a:gd name="connsiteX61" fmla="*/ 1768708 w 2980434"/>
                <a:gd name="connsiteY61" fmla="*/ 712980 h 736476"/>
                <a:gd name="connsiteX62" fmla="*/ 1775977 w 2980434"/>
                <a:gd name="connsiteY62" fmla="*/ 715122 h 736476"/>
                <a:gd name="connsiteX63" fmla="*/ 1805105 w 2980434"/>
                <a:gd name="connsiteY63" fmla="*/ 735858 h 736476"/>
                <a:gd name="connsiteX64" fmla="*/ 1805105 w 2980434"/>
                <a:gd name="connsiteY64" fmla="*/ 736476 h 736476"/>
                <a:gd name="connsiteX65" fmla="*/ 1731443 w 2980434"/>
                <a:gd name="connsiteY65" fmla="*/ 736476 h 736476"/>
                <a:gd name="connsiteX66" fmla="*/ 1761439 w 2980434"/>
                <a:gd name="connsiteY66" fmla="*/ 715122 h 736476"/>
                <a:gd name="connsiteX67" fmla="*/ 1768708 w 2980434"/>
                <a:gd name="connsiteY67" fmla="*/ 712980 h 736476"/>
                <a:gd name="connsiteX68" fmla="*/ 1048376 w 2980434"/>
                <a:gd name="connsiteY68" fmla="*/ 712980 h 736476"/>
                <a:gd name="connsiteX69" fmla="*/ 1055646 w 2980434"/>
                <a:gd name="connsiteY69" fmla="*/ 715122 h 736476"/>
                <a:gd name="connsiteX70" fmla="*/ 1084773 w 2980434"/>
                <a:gd name="connsiteY70" fmla="*/ 735858 h 736476"/>
                <a:gd name="connsiteX71" fmla="*/ 1084773 w 2980434"/>
                <a:gd name="connsiteY71" fmla="*/ 736476 h 736476"/>
                <a:gd name="connsiteX72" fmla="*/ 1011110 w 2980434"/>
                <a:gd name="connsiteY72" fmla="*/ 736476 h 736476"/>
                <a:gd name="connsiteX73" fmla="*/ 1041108 w 2980434"/>
                <a:gd name="connsiteY73" fmla="*/ 715122 h 736476"/>
                <a:gd name="connsiteX74" fmla="*/ 1048376 w 2980434"/>
                <a:gd name="connsiteY74" fmla="*/ 712980 h 736476"/>
                <a:gd name="connsiteX75" fmla="*/ 329408 w 2980434"/>
                <a:gd name="connsiteY75" fmla="*/ 712980 h 736476"/>
                <a:gd name="connsiteX76" fmla="*/ 336677 w 2980434"/>
                <a:gd name="connsiteY76" fmla="*/ 715122 h 736476"/>
                <a:gd name="connsiteX77" fmla="*/ 365806 w 2980434"/>
                <a:gd name="connsiteY77" fmla="*/ 735858 h 736476"/>
                <a:gd name="connsiteX78" fmla="*/ 365806 w 2980434"/>
                <a:gd name="connsiteY78" fmla="*/ 736476 h 736476"/>
                <a:gd name="connsiteX79" fmla="*/ 292143 w 2980434"/>
                <a:gd name="connsiteY79" fmla="*/ 736476 h 736476"/>
                <a:gd name="connsiteX80" fmla="*/ 322139 w 2980434"/>
                <a:gd name="connsiteY80" fmla="*/ 715122 h 736476"/>
                <a:gd name="connsiteX81" fmla="*/ 329408 w 2980434"/>
                <a:gd name="connsiteY81" fmla="*/ 712980 h 736476"/>
                <a:gd name="connsiteX82" fmla="*/ 2711928 w 2980434"/>
                <a:gd name="connsiteY82" fmla="*/ 707617 h 736476"/>
                <a:gd name="connsiteX83" fmla="*/ 2721338 w 2980434"/>
                <a:gd name="connsiteY83" fmla="*/ 710484 h 736476"/>
                <a:gd name="connsiteX84" fmla="*/ 2732413 w 2980434"/>
                <a:gd name="connsiteY84" fmla="*/ 718557 h 736476"/>
                <a:gd name="connsiteX85" fmla="*/ 2732190 w 2980434"/>
                <a:gd name="connsiteY85" fmla="*/ 732020 h 736476"/>
                <a:gd name="connsiteX86" fmla="*/ 2725781 w 2980434"/>
                <a:gd name="connsiteY86" fmla="*/ 736476 h 736476"/>
                <a:gd name="connsiteX87" fmla="*/ 2673458 w 2980434"/>
                <a:gd name="connsiteY87" fmla="*/ 736476 h 736476"/>
                <a:gd name="connsiteX88" fmla="*/ 2673559 w 2980434"/>
                <a:gd name="connsiteY88" fmla="*/ 730395 h 736476"/>
                <a:gd name="connsiteX89" fmla="*/ 2702425 w 2980434"/>
                <a:gd name="connsiteY89" fmla="*/ 710326 h 736476"/>
                <a:gd name="connsiteX90" fmla="*/ 2711928 w 2980434"/>
                <a:gd name="connsiteY90" fmla="*/ 707617 h 736476"/>
                <a:gd name="connsiteX91" fmla="*/ 1991450 w 2980434"/>
                <a:gd name="connsiteY91" fmla="*/ 707617 h 736476"/>
                <a:gd name="connsiteX92" fmla="*/ 2000860 w 2980434"/>
                <a:gd name="connsiteY92" fmla="*/ 710484 h 736476"/>
                <a:gd name="connsiteX93" fmla="*/ 2011937 w 2980434"/>
                <a:gd name="connsiteY93" fmla="*/ 718557 h 736476"/>
                <a:gd name="connsiteX94" fmla="*/ 2011713 w 2980434"/>
                <a:gd name="connsiteY94" fmla="*/ 732020 h 736476"/>
                <a:gd name="connsiteX95" fmla="*/ 2005304 w 2980434"/>
                <a:gd name="connsiteY95" fmla="*/ 736476 h 736476"/>
                <a:gd name="connsiteX96" fmla="*/ 1952980 w 2980434"/>
                <a:gd name="connsiteY96" fmla="*/ 736476 h 736476"/>
                <a:gd name="connsiteX97" fmla="*/ 1953081 w 2980434"/>
                <a:gd name="connsiteY97" fmla="*/ 730395 h 736476"/>
                <a:gd name="connsiteX98" fmla="*/ 1981947 w 2980434"/>
                <a:gd name="connsiteY98" fmla="*/ 710326 h 736476"/>
                <a:gd name="connsiteX99" fmla="*/ 1991450 w 2980434"/>
                <a:gd name="connsiteY99" fmla="*/ 707617 h 736476"/>
                <a:gd name="connsiteX100" fmla="*/ 1271118 w 2980434"/>
                <a:gd name="connsiteY100" fmla="*/ 707617 h 736476"/>
                <a:gd name="connsiteX101" fmla="*/ 1280529 w 2980434"/>
                <a:gd name="connsiteY101" fmla="*/ 710484 h 736476"/>
                <a:gd name="connsiteX102" fmla="*/ 1291604 w 2980434"/>
                <a:gd name="connsiteY102" fmla="*/ 718557 h 736476"/>
                <a:gd name="connsiteX103" fmla="*/ 1291381 w 2980434"/>
                <a:gd name="connsiteY103" fmla="*/ 732020 h 736476"/>
                <a:gd name="connsiteX104" fmla="*/ 1284972 w 2980434"/>
                <a:gd name="connsiteY104" fmla="*/ 736476 h 736476"/>
                <a:gd name="connsiteX105" fmla="*/ 1232648 w 2980434"/>
                <a:gd name="connsiteY105" fmla="*/ 736476 h 736476"/>
                <a:gd name="connsiteX106" fmla="*/ 1232749 w 2980434"/>
                <a:gd name="connsiteY106" fmla="*/ 730395 h 736476"/>
                <a:gd name="connsiteX107" fmla="*/ 1261615 w 2980434"/>
                <a:gd name="connsiteY107" fmla="*/ 710326 h 736476"/>
                <a:gd name="connsiteX108" fmla="*/ 1271118 w 2980434"/>
                <a:gd name="connsiteY108" fmla="*/ 707617 h 736476"/>
                <a:gd name="connsiteX109" fmla="*/ 552150 w 2980434"/>
                <a:gd name="connsiteY109" fmla="*/ 707617 h 736476"/>
                <a:gd name="connsiteX110" fmla="*/ 561560 w 2980434"/>
                <a:gd name="connsiteY110" fmla="*/ 710484 h 736476"/>
                <a:gd name="connsiteX111" fmla="*/ 572635 w 2980434"/>
                <a:gd name="connsiteY111" fmla="*/ 718557 h 736476"/>
                <a:gd name="connsiteX112" fmla="*/ 572412 w 2980434"/>
                <a:gd name="connsiteY112" fmla="*/ 732020 h 736476"/>
                <a:gd name="connsiteX113" fmla="*/ 566003 w 2980434"/>
                <a:gd name="connsiteY113" fmla="*/ 736476 h 736476"/>
                <a:gd name="connsiteX114" fmla="*/ 513680 w 2980434"/>
                <a:gd name="connsiteY114" fmla="*/ 736476 h 736476"/>
                <a:gd name="connsiteX115" fmla="*/ 513781 w 2980434"/>
                <a:gd name="connsiteY115" fmla="*/ 730395 h 736476"/>
                <a:gd name="connsiteX116" fmla="*/ 542647 w 2980434"/>
                <a:gd name="connsiteY116" fmla="*/ 710326 h 736476"/>
                <a:gd name="connsiteX117" fmla="*/ 552150 w 2980434"/>
                <a:gd name="connsiteY117" fmla="*/ 707617 h 736476"/>
                <a:gd name="connsiteX118" fmla="*/ 2965993 w 2980434"/>
                <a:gd name="connsiteY118" fmla="*/ 701732 h 736476"/>
                <a:gd name="connsiteX119" fmla="*/ 2971697 w 2980434"/>
                <a:gd name="connsiteY119" fmla="*/ 703630 h 736476"/>
                <a:gd name="connsiteX120" fmla="*/ 2978278 w 2980434"/>
                <a:gd name="connsiteY120" fmla="*/ 708749 h 736476"/>
                <a:gd name="connsiteX121" fmla="*/ 2977762 w 2980434"/>
                <a:gd name="connsiteY121" fmla="*/ 717022 h 736476"/>
                <a:gd name="connsiteX122" fmla="*/ 2970569 w 2980434"/>
                <a:gd name="connsiteY122" fmla="*/ 721706 h 736476"/>
                <a:gd name="connsiteX123" fmla="*/ 2958949 w 2980434"/>
                <a:gd name="connsiteY123" fmla="*/ 721339 h 736476"/>
                <a:gd name="connsiteX124" fmla="*/ 2952369 w 2980434"/>
                <a:gd name="connsiteY124" fmla="*/ 716220 h 736476"/>
                <a:gd name="connsiteX125" fmla="*/ 2952884 w 2980434"/>
                <a:gd name="connsiteY125" fmla="*/ 707947 h 736476"/>
                <a:gd name="connsiteX126" fmla="*/ 2960077 w 2980434"/>
                <a:gd name="connsiteY126" fmla="*/ 703263 h 736476"/>
                <a:gd name="connsiteX127" fmla="*/ 2965993 w 2980434"/>
                <a:gd name="connsiteY127" fmla="*/ 701732 h 736476"/>
                <a:gd name="connsiteX128" fmla="*/ 2245515 w 2980434"/>
                <a:gd name="connsiteY128" fmla="*/ 701732 h 736476"/>
                <a:gd name="connsiteX129" fmla="*/ 2251219 w 2980434"/>
                <a:gd name="connsiteY129" fmla="*/ 703630 h 736476"/>
                <a:gd name="connsiteX130" fmla="*/ 2257801 w 2980434"/>
                <a:gd name="connsiteY130" fmla="*/ 708749 h 736476"/>
                <a:gd name="connsiteX131" fmla="*/ 2257285 w 2980434"/>
                <a:gd name="connsiteY131" fmla="*/ 717022 h 736476"/>
                <a:gd name="connsiteX132" fmla="*/ 2250093 w 2980434"/>
                <a:gd name="connsiteY132" fmla="*/ 721706 h 736476"/>
                <a:gd name="connsiteX133" fmla="*/ 2238471 w 2980434"/>
                <a:gd name="connsiteY133" fmla="*/ 721339 h 736476"/>
                <a:gd name="connsiteX134" fmla="*/ 2231891 w 2980434"/>
                <a:gd name="connsiteY134" fmla="*/ 716220 h 736476"/>
                <a:gd name="connsiteX135" fmla="*/ 2232406 w 2980434"/>
                <a:gd name="connsiteY135" fmla="*/ 707947 h 736476"/>
                <a:gd name="connsiteX136" fmla="*/ 2239599 w 2980434"/>
                <a:gd name="connsiteY136" fmla="*/ 703263 h 736476"/>
                <a:gd name="connsiteX137" fmla="*/ 2245515 w 2980434"/>
                <a:gd name="connsiteY137" fmla="*/ 701732 h 736476"/>
                <a:gd name="connsiteX138" fmla="*/ 1525183 w 2980434"/>
                <a:gd name="connsiteY138" fmla="*/ 701732 h 736476"/>
                <a:gd name="connsiteX139" fmla="*/ 1530888 w 2980434"/>
                <a:gd name="connsiteY139" fmla="*/ 703630 h 736476"/>
                <a:gd name="connsiteX140" fmla="*/ 1537468 w 2980434"/>
                <a:gd name="connsiteY140" fmla="*/ 708749 h 736476"/>
                <a:gd name="connsiteX141" fmla="*/ 1536953 w 2980434"/>
                <a:gd name="connsiteY141" fmla="*/ 717022 h 736476"/>
                <a:gd name="connsiteX142" fmla="*/ 1529760 w 2980434"/>
                <a:gd name="connsiteY142" fmla="*/ 721706 h 736476"/>
                <a:gd name="connsiteX143" fmla="*/ 1518140 w 2980434"/>
                <a:gd name="connsiteY143" fmla="*/ 721339 h 736476"/>
                <a:gd name="connsiteX144" fmla="*/ 1511559 w 2980434"/>
                <a:gd name="connsiteY144" fmla="*/ 716220 h 736476"/>
                <a:gd name="connsiteX145" fmla="*/ 1512075 w 2980434"/>
                <a:gd name="connsiteY145" fmla="*/ 707947 h 736476"/>
                <a:gd name="connsiteX146" fmla="*/ 1519268 w 2980434"/>
                <a:gd name="connsiteY146" fmla="*/ 703263 h 736476"/>
                <a:gd name="connsiteX147" fmla="*/ 1525183 w 2980434"/>
                <a:gd name="connsiteY147" fmla="*/ 701732 h 736476"/>
                <a:gd name="connsiteX148" fmla="*/ 806215 w 2980434"/>
                <a:gd name="connsiteY148" fmla="*/ 701732 h 736476"/>
                <a:gd name="connsiteX149" fmla="*/ 811919 w 2980434"/>
                <a:gd name="connsiteY149" fmla="*/ 703630 h 736476"/>
                <a:gd name="connsiteX150" fmla="*/ 818500 w 2980434"/>
                <a:gd name="connsiteY150" fmla="*/ 708749 h 736476"/>
                <a:gd name="connsiteX151" fmla="*/ 817984 w 2980434"/>
                <a:gd name="connsiteY151" fmla="*/ 717022 h 736476"/>
                <a:gd name="connsiteX152" fmla="*/ 810791 w 2980434"/>
                <a:gd name="connsiteY152" fmla="*/ 721706 h 736476"/>
                <a:gd name="connsiteX153" fmla="*/ 799171 w 2980434"/>
                <a:gd name="connsiteY153" fmla="*/ 721339 h 736476"/>
                <a:gd name="connsiteX154" fmla="*/ 792591 w 2980434"/>
                <a:gd name="connsiteY154" fmla="*/ 716220 h 736476"/>
                <a:gd name="connsiteX155" fmla="*/ 793106 w 2980434"/>
                <a:gd name="connsiteY155" fmla="*/ 707947 h 736476"/>
                <a:gd name="connsiteX156" fmla="*/ 800300 w 2980434"/>
                <a:gd name="connsiteY156" fmla="*/ 703263 h 736476"/>
                <a:gd name="connsiteX157" fmla="*/ 806215 w 2980434"/>
                <a:gd name="connsiteY157" fmla="*/ 701732 h 736476"/>
                <a:gd name="connsiteX158" fmla="*/ 85883 w 2980434"/>
                <a:gd name="connsiteY158" fmla="*/ 701732 h 736476"/>
                <a:gd name="connsiteX159" fmla="*/ 91587 w 2980434"/>
                <a:gd name="connsiteY159" fmla="*/ 703630 h 736476"/>
                <a:gd name="connsiteX160" fmla="*/ 98168 w 2980434"/>
                <a:gd name="connsiteY160" fmla="*/ 708749 h 736476"/>
                <a:gd name="connsiteX161" fmla="*/ 97653 w 2980434"/>
                <a:gd name="connsiteY161" fmla="*/ 717022 h 736476"/>
                <a:gd name="connsiteX162" fmla="*/ 90460 w 2980434"/>
                <a:gd name="connsiteY162" fmla="*/ 721706 h 736476"/>
                <a:gd name="connsiteX163" fmla="*/ 78840 w 2980434"/>
                <a:gd name="connsiteY163" fmla="*/ 721339 h 736476"/>
                <a:gd name="connsiteX164" fmla="*/ 72259 w 2980434"/>
                <a:gd name="connsiteY164" fmla="*/ 716220 h 736476"/>
                <a:gd name="connsiteX165" fmla="*/ 72774 w 2980434"/>
                <a:gd name="connsiteY165" fmla="*/ 707947 h 736476"/>
                <a:gd name="connsiteX166" fmla="*/ 79967 w 2980434"/>
                <a:gd name="connsiteY166" fmla="*/ 703263 h 736476"/>
                <a:gd name="connsiteX167" fmla="*/ 85883 w 2980434"/>
                <a:gd name="connsiteY167" fmla="*/ 701732 h 736476"/>
                <a:gd name="connsiteX168" fmla="*/ 2335676 w 2980434"/>
                <a:gd name="connsiteY168" fmla="*/ 696503 h 736476"/>
                <a:gd name="connsiteX169" fmla="*/ 2344195 w 2980434"/>
                <a:gd name="connsiteY169" fmla="*/ 699014 h 736476"/>
                <a:gd name="connsiteX170" fmla="*/ 2378326 w 2980434"/>
                <a:gd name="connsiteY170" fmla="*/ 723312 h 736476"/>
                <a:gd name="connsiteX171" fmla="*/ 2378326 w 2980434"/>
                <a:gd name="connsiteY171" fmla="*/ 735439 h 736476"/>
                <a:gd name="connsiteX172" fmla="*/ 2376870 w 2980434"/>
                <a:gd name="connsiteY172" fmla="*/ 736476 h 736476"/>
                <a:gd name="connsiteX173" fmla="*/ 2281546 w 2980434"/>
                <a:gd name="connsiteY173" fmla="*/ 736476 h 736476"/>
                <a:gd name="connsiteX174" fmla="*/ 2281546 w 2980434"/>
                <a:gd name="connsiteY174" fmla="*/ 731483 h 736476"/>
                <a:gd name="connsiteX175" fmla="*/ 2327158 w 2980434"/>
                <a:gd name="connsiteY175" fmla="*/ 699014 h 736476"/>
                <a:gd name="connsiteX176" fmla="*/ 2335676 w 2980434"/>
                <a:gd name="connsiteY176" fmla="*/ 696503 h 736476"/>
                <a:gd name="connsiteX177" fmla="*/ 1615199 w 2980434"/>
                <a:gd name="connsiteY177" fmla="*/ 696503 h 736476"/>
                <a:gd name="connsiteX178" fmla="*/ 1623717 w 2980434"/>
                <a:gd name="connsiteY178" fmla="*/ 699014 h 736476"/>
                <a:gd name="connsiteX179" fmla="*/ 1657849 w 2980434"/>
                <a:gd name="connsiteY179" fmla="*/ 723312 h 736476"/>
                <a:gd name="connsiteX180" fmla="*/ 1657849 w 2980434"/>
                <a:gd name="connsiteY180" fmla="*/ 735439 h 736476"/>
                <a:gd name="connsiteX181" fmla="*/ 1656393 w 2980434"/>
                <a:gd name="connsiteY181" fmla="*/ 736476 h 736476"/>
                <a:gd name="connsiteX182" fmla="*/ 1561068 w 2980434"/>
                <a:gd name="connsiteY182" fmla="*/ 736476 h 736476"/>
                <a:gd name="connsiteX183" fmla="*/ 1561068 w 2980434"/>
                <a:gd name="connsiteY183" fmla="*/ 731483 h 736476"/>
                <a:gd name="connsiteX184" fmla="*/ 1606680 w 2980434"/>
                <a:gd name="connsiteY184" fmla="*/ 699014 h 736476"/>
                <a:gd name="connsiteX185" fmla="*/ 1615199 w 2980434"/>
                <a:gd name="connsiteY185" fmla="*/ 696503 h 736476"/>
                <a:gd name="connsiteX186" fmla="*/ 894867 w 2980434"/>
                <a:gd name="connsiteY186" fmla="*/ 696503 h 736476"/>
                <a:gd name="connsiteX187" fmla="*/ 903385 w 2980434"/>
                <a:gd name="connsiteY187" fmla="*/ 699014 h 736476"/>
                <a:gd name="connsiteX188" fmla="*/ 937517 w 2980434"/>
                <a:gd name="connsiteY188" fmla="*/ 723312 h 736476"/>
                <a:gd name="connsiteX189" fmla="*/ 937517 w 2980434"/>
                <a:gd name="connsiteY189" fmla="*/ 735439 h 736476"/>
                <a:gd name="connsiteX190" fmla="*/ 936060 w 2980434"/>
                <a:gd name="connsiteY190" fmla="*/ 736476 h 736476"/>
                <a:gd name="connsiteX191" fmla="*/ 840737 w 2980434"/>
                <a:gd name="connsiteY191" fmla="*/ 736476 h 736476"/>
                <a:gd name="connsiteX192" fmla="*/ 840737 w 2980434"/>
                <a:gd name="connsiteY192" fmla="*/ 731483 h 736476"/>
                <a:gd name="connsiteX193" fmla="*/ 886349 w 2980434"/>
                <a:gd name="connsiteY193" fmla="*/ 699014 h 736476"/>
                <a:gd name="connsiteX194" fmla="*/ 894867 w 2980434"/>
                <a:gd name="connsiteY194" fmla="*/ 696503 h 736476"/>
                <a:gd name="connsiteX195" fmla="*/ 175898 w 2980434"/>
                <a:gd name="connsiteY195" fmla="*/ 696503 h 736476"/>
                <a:gd name="connsiteX196" fmla="*/ 184417 w 2980434"/>
                <a:gd name="connsiteY196" fmla="*/ 699014 h 736476"/>
                <a:gd name="connsiteX197" fmla="*/ 218549 w 2980434"/>
                <a:gd name="connsiteY197" fmla="*/ 723312 h 736476"/>
                <a:gd name="connsiteX198" fmla="*/ 218549 w 2980434"/>
                <a:gd name="connsiteY198" fmla="*/ 735439 h 736476"/>
                <a:gd name="connsiteX199" fmla="*/ 217093 w 2980434"/>
                <a:gd name="connsiteY199" fmla="*/ 736476 h 736476"/>
                <a:gd name="connsiteX200" fmla="*/ 121769 w 2980434"/>
                <a:gd name="connsiteY200" fmla="*/ 736476 h 736476"/>
                <a:gd name="connsiteX201" fmla="*/ 121769 w 2980434"/>
                <a:gd name="connsiteY201" fmla="*/ 731483 h 736476"/>
                <a:gd name="connsiteX202" fmla="*/ 167380 w 2980434"/>
                <a:gd name="connsiteY202" fmla="*/ 699014 h 736476"/>
                <a:gd name="connsiteX203" fmla="*/ 175898 w 2980434"/>
                <a:gd name="connsiteY203" fmla="*/ 696503 h 736476"/>
                <a:gd name="connsiteX204" fmla="*/ 2845914 w 2980434"/>
                <a:gd name="connsiteY204" fmla="*/ 695904 h 736476"/>
                <a:gd name="connsiteX205" fmla="*/ 2851618 w 2980434"/>
                <a:gd name="connsiteY205" fmla="*/ 697801 h 736476"/>
                <a:gd name="connsiteX206" fmla="*/ 2858199 w 2980434"/>
                <a:gd name="connsiteY206" fmla="*/ 702921 h 736476"/>
                <a:gd name="connsiteX207" fmla="*/ 2857684 w 2980434"/>
                <a:gd name="connsiteY207" fmla="*/ 711194 h 736476"/>
                <a:gd name="connsiteX208" fmla="*/ 2850491 w 2980434"/>
                <a:gd name="connsiteY208" fmla="*/ 715878 h 736476"/>
                <a:gd name="connsiteX209" fmla="*/ 2838871 w 2980434"/>
                <a:gd name="connsiteY209" fmla="*/ 715511 h 736476"/>
                <a:gd name="connsiteX210" fmla="*/ 2832289 w 2980434"/>
                <a:gd name="connsiteY210" fmla="*/ 710391 h 736476"/>
                <a:gd name="connsiteX211" fmla="*/ 2832805 w 2980434"/>
                <a:gd name="connsiteY211" fmla="*/ 702119 h 736476"/>
                <a:gd name="connsiteX212" fmla="*/ 2839998 w 2980434"/>
                <a:gd name="connsiteY212" fmla="*/ 697434 h 736476"/>
                <a:gd name="connsiteX213" fmla="*/ 2845914 w 2980434"/>
                <a:gd name="connsiteY213" fmla="*/ 695904 h 736476"/>
                <a:gd name="connsiteX214" fmla="*/ 2125437 w 2980434"/>
                <a:gd name="connsiteY214" fmla="*/ 695904 h 736476"/>
                <a:gd name="connsiteX215" fmla="*/ 2131140 w 2980434"/>
                <a:gd name="connsiteY215" fmla="*/ 697801 h 736476"/>
                <a:gd name="connsiteX216" fmla="*/ 2137722 w 2980434"/>
                <a:gd name="connsiteY216" fmla="*/ 702921 h 736476"/>
                <a:gd name="connsiteX217" fmla="*/ 2137206 w 2980434"/>
                <a:gd name="connsiteY217" fmla="*/ 711194 h 736476"/>
                <a:gd name="connsiteX218" fmla="*/ 2130013 w 2980434"/>
                <a:gd name="connsiteY218" fmla="*/ 715878 h 736476"/>
                <a:gd name="connsiteX219" fmla="*/ 2118393 w 2980434"/>
                <a:gd name="connsiteY219" fmla="*/ 715511 h 736476"/>
                <a:gd name="connsiteX220" fmla="*/ 2111813 w 2980434"/>
                <a:gd name="connsiteY220" fmla="*/ 710391 h 736476"/>
                <a:gd name="connsiteX221" fmla="*/ 2112328 w 2980434"/>
                <a:gd name="connsiteY221" fmla="*/ 702119 h 736476"/>
                <a:gd name="connsiteX222" fmla="*/ 2119521 w 2980434"/>
                <a:gd name="connsiteY222" fmla="*/ 697434 h 736476"/>
                <a:gd name="connsiteX223" fmla="*/ 2125437 w 2980434"/>
                <a:gd name="connsiteY223" fmla="*/ 695904 h 736476"/>
                <a:gd name="connsiteX224" fmla="*/ 1405105 w 2980434"/>
                <a:gd name="connsiteY224" fmla="*/ 695904 h 736476"/>
                <a:gd name="connsiteX225" fmla="*/ 1410808 w 2980434"/>
                <a:gd name="connsiteY225" fmla="*/ 697801 h 736476"/>
                <a:gd name="connsiteX226" fmla="*/ 1417390 w 2980434"/>
                <a:gd name="connsiteY226" fmla="*/ 702921 h 736476"/>
                <a:gd name="connsiteX227" fmla="*/ 1416875 w 2980434"/>
                <a:gd name="connsiteY227" fmla="*/ 711194 h 736476"/>
                <a:gd name="connsiteX228" fmla="*/ 1409682 w 2980434"/>
                <a:gd name="connsiteY228" fmla="*/ 715878 h 736476"/>
                <a:gd name="connsiteX229" fmla="*/ 1398062 w 2980434"/>
                <a:gd name="connsiteY229" fmla="*/ 715511 h 736476"/>
                <a:gd name="connsiteX230" fmla="*/ 1391481 w 2980434"/>
                <a:gd name="connsiteY230" fmla="*/ 710391 h 736476"/>
                <a:gd name="connsiteX231" fmla="*/ 1391996 w 2980434"/>
                <a:gd name="connsiteY231" fmla="*/ 702119 h 736476"/>
                <a:gd name="connsiteX232" fmla="*/ 1399189 w 2980434"/>
                <a:gd name="connsiteY232" fmla="*/ 697434 h 736476"/>
                <a:gd name="connsiteX233" fmla="*/ 1405105 w 2980434"/>
                <a:gd name="connsiteY233" fmla="*/ 695904 h 736476"/>
                <a:gd name="connsiteX234" fmla="*/ 686136 w 2980434"/>
                <a:gd name="connsiteY234" fmla="*/ 695904 h 736476"/>
                <a:gd name="connsiteX235" fmla="*/ 691841 w 2980434"/>
                <a:gd name="connsiteY235" fmla="*/ 697801 h 736476"/>
                <a:gd name="connsiteX236" fmla="*/ 698421 w 2980434"/>
                <a:gd name="connsiteY236" fmla="*/ 702921 h 736476"/>
                <a:gd name="connsiteX237" fmla="*/ 697906 w 2980434"/>
                <a:gd name="connsiteY237" fmla="*/ 711194 h 736476"/>
                <a:gd name="connsiteX238" fmla="*/ 690714 w 2980434"/>
                <a:gd name="connsiteY238" fmla="*/ 715878 h 736476"/>
                <a:gd name="connsiteX239" fmla="*/ 679094 w 2980434"/>
                <a:gd name="connsiteY239" fmla="*/ 715511 h 736476"/>
                <a:gd name="connsiteX240" fmla="*/ 672512 w 2980434"/>
                <a:gd name="connsiteY240" fmla="*/ 710391 h 736476"/>
                <a:gd name="connsiteX241" fmla="*/ 673028 w 2980434"/>
                <a:gd name="connsiteY241" fmla="*/ 702119 h 736476"/>
                <a:gd name="connsiteX242" fmla="*/ 680221 w 2980434"/>
                <a:gd name="connsiteY242" fmla="*/ 697434 h 736476"/>
                <a:gd name="connsiteX243" fmla="*/ 686136 w 2980434"/>
                <a:gd name="connsiteY243" fmla="*/ 695904 h 736476"/>
                <a:gd name="connsiteX244" fmla="*/ 2900095 w 2980434"/>
                <a:gd name="connsiteY244" fmla="*/ 694886 h 736476"/>
                <a:gd name="connsiteX245" fmla="*/ 2906045 w 2980434"/>
                <a:gd name="connsiteY245" fmla="*/ 696642 h 736476"/>
                <a:gd name="connsiteX246" fmla="*/ 2929512 w 2980434"/>
                <a:gd name="connsiteY246" fmla="*/ 713346 h 736476"/>
                <a:gd name="connsiteX247" fmla="*/ 2929512 w 2980434"/>
                <a:gd name="connsiteY247" fmla="*/ 721819 h 736476"/>
                <a:gd name="connsiteX248" fmla="*/ 2908922 w 2980434"/>
                <a:gd name="connsiteY248" fmla="*/ 736476 h 736476"/>
                <a:gd name="connsiteX249" fmla="*/ 2870104 w 2980434"/>
                <a:gd name="connsiteY249" fmla="*/ 736476 h 736476"/>
                <a:gd name="connsiteX250" fmla="*/ 2860096 w 2980434"/>
                <a:gd name="connsiteY250" fmla="*/ 729352 h 736476"/>
                <a:gd name="connsiteX251" fmla="*/ 2860095 w 2980434"/>
                <a:gd name="connsiteY251" fmla="*/ 720880 h 736476"/>
                <a:gd name="connsiteX252" fmla="*/ 2894145 w 2980434"/>
                <a:gd name="connsiteY252" fmla="*/ 696641 h 736476"/>
                <a:gd name="connsiteX253" fmla="*/ 2900095 w 2980434"/>
                <a:gd name="connsiteY253" fmla="*/ 694886 h 736476"/>
                <a:gd name="connsiteX254" fmla="*/ 2179618 w 2980434"/>
                <a:gd name="connsiteY254" fmla="*/ 694886 h 736476"/>
                <a:gd name="connsiteX255" fmla="*/ 2185568 w 2980434"/>
                <a:gd name="connsiteY255" fmla="*/ 696642 h 736476"/>
                <a:gd name="connsiteX256" fmla="*/ 2209035 w 2980434"/>
                <a:gd name="connsiteY256" fmla="*/ 713346 h 736476"/>
                <a:gd name="connsiteX257" fmla="*/ 2209035 w 2980434"/>
                <a:gd name="connsiteY257" fmla="*/ 721819 h 736476"/>
                <a:gd name="connsiteX258" fmla="*/ 2188445 w 2980434"/>
                <a:gd name="connsiteY258" fmla="*/ 736476 h 736476"/>
                <a:gd name="connsiteX259" fmla="*/ 2149626 w 2980434"/>
                <a:gd name="connsiteY259" fmla="*/ 736476 h 736476"/>
                <a:gd name="connsiteX260" fmla="*/ 2139618 w 2980434"/>
                <a:gd name="connsiteY260" fmla="*/ 729352 h 736476"/>
                <a:gd name="connsiteX261" fmla="*/ 2139618 w 2980434"/>
                <a:gd name="connsiteY261" fmla="*/ 720880 h 736476"/>
                <a:gd name="connsiteX262" fmla="*/ 2173667 w 2980434"/>
                <a:gd name="connsiteY262" fmla="*/ 696641 h 736476"/>
                <a:gd name="connsiteX263" fmla="*/ 2179618 w 2980434"/>
                <a:gd name="connsiteY263" fmla="*/ 694886 h 736476"/>
                <a:gd name="connsiteX264" fmla="*/ 1459287 w 2980434"/>
                <a:gd name="connsiteY264" fmla="*/ 694886 h 736476"/>
                <a:gd name="connsiteX265" fmla="*/ 1465237 w 2980434"/>
                <a:gd name="connsiteY265" fmla="*/ 696642 h 736476"/>
                <a:gd name="connsiteX266" fmla="*/ 1488703 w 2980434"/>
                <a:gd name="connsiteY266" fmla="*/ 713346 h 736476"/>
                <a:gd name="connsiteX267" fmla="*/ 1488703 w 2980434"/>
                <a:gd name="connsiteY267" fmla="*/ 721819 h 736476"/>
                <a:gd name="connsiteX268" fmla="*/ 1468112 w 2980434"/>
                <a:gd name="connsiteY268" fmla="*/ 736476 h 736476"/>
                <a:gd name="connsiteX269" fmla="*/ 1429293 w 2980434"/>
                <a:gd name="connsiteY269" fmla="*/ 736476 h 736476"/>
                <a:gd name="connsiteX270" fmla="*/ 1419285 w 2980434"/>
                <a:gd name="connsiteY270" fmla="*/ 729352 h 736476"/>
                <a:gd name="connsiteX271" fmla="*/ 1419285 w 2980434"/>
                <a:gd name="connsiteY271" fmla="*/ 720880 h 736476"/>
                <a:gd name="connsiteX272" fmla="*/ 1453334 w 2980434"/>
                <a:gd name="connsiteY272" fmla="*/ 696641 h 736476"/>
                <a:gd name="connsiteX273" fmla="*/ 1459287 w 2980434"/>
                <a:gd name="connsiteY273" fmla="*/ 694886 h 736476"/>
                <a:gd name="connsiteX274" fmla="*/ 740318 w 2980434"/>
                <a:gd name="connsiteY274" fmla="*/ 694886 h 736476"/>
                <a:gd name="connsiteX275" fmla="*/ 746267 w 2980434"/>
                <a:gd name="connsiteY275" fmla="*/ 696642 h 736476"/>
                <a:gd name="connsiteX276" fmla="*/ 769734 w 2980434"/>
                <a:gd name="connsiteY276" fmla="*/ 713346 h 736476"/>
                <a:gd name="connsiteX277" fmla="*/ 769734 w 2980434"/>
                <a:gd name="connsiteY277" fmla="*/ 721819 h 736476"/>
                <a:gd name="connsiteX278" fmla="*/ 749144 w 2980434"/>
                <a:gd name="connsiteY278" fmla="*/ 736476 h 736476"/>
                <a:gd name="connsiteX279" fmla="*/ 710326 w 2980434"/>
                <a:gd name="connsiteY279" fmla="*/ 736476 h 736476"/>
                <a:gd name="connsiteX280" fmla="*/ 700318 w 2980434"/>
                <a:gd name="connsiteY280" fmla="*/ 729352 h 736476"/>
                <a:gd name="connsiteX281" fmla="*/ 700317 w 2980434"/>
                <a:gd name="connsiteY281" fmla="*/ 720880 h 736476"/>
                <a:gd name="connsiteX282" fmla="*/ 734367 w 2980434"/>
                <a:gd name="connsiteY282" fmla="*/ 696641 h 736476"/>
                <a:gd name="connsiteX283" fmla="*/ 740318 w 2980434"/>
                <a:gd name="connsiteY283" fmla="*/ 694886 h 736476"/>
                <a:gd name="connsiteX284" fmla="*/ 19986 w 2980434"/>
                <a:gd name="connsiteY284" fmla="*/ 694886 h 736476"/>
                <a:gd name="connsiteX285" fmla="*/ 25935 w 2980434"/>
                <a:gd name="connsiteY285" fmla="*/ 696642 h 736476"/>
                <a:gd name="connsiteX286" fmla="*/ 49403 w 2980434"/>
                <a:gd name="connsiteY286" fmla="*/ 713346 h 736476"/>
                <a:gd name="connsiteX287" fmla="*/ 49403 w 2980434"/>
                <a:gd name="connsiteY287" fmla="*/ 721819 h 736476"/>
                <a:gd name="connsiteX288" fmla="*/ 28813 w 2980434"/>
                <a:gd name="connsiteY288" fmla="*/ 736476 h 736476"/>
                <a:gd name="connsiteX289" fmla="*/ 0 w 2980434"/>
                <a:gd name="connsiteY289" fmla="*/ 736476 h 736476"/>
                <a:gd name="connsiteX290" fmla="*/ 11054 w 2980434"/>
                <a:gd name="connsiteY290" fmla="*/ 698763 h 736476"/>
                <a:gd name="connsiteX291" fmla="*/ 14035 w 2980434"/>
                <a:gd name="connsiteY291" fmla="*/ 696641 h 736476"/>
                <a:gd name="connsiteX292" fmla="*/ 19986 w 2980434"/>
                <a:gd name="connsiteY292" fmla="*/ 694886 h 736476"/>
                <a:gd name="connsiteX293" fmla="*/ 2290546 w 2980434"/>
                <a:gd name="connsiteY293" fmla="*/ 689105 h 736476"/>
                <a:gd name="connsiteX294" fmla="*/ 2296250 w 2980434"/>
                <a:gd name="connsiteY294" fmla="*/ 691002 h 736476"/>
                <a:gd name="connsiteX295" fmla="*/ 2302831 w 2980434"/>
                <a:gd name="connsiteY295" fmla="*/ 696121 h 736476"/>
                <a:gd name="connsiteX296" fmla="*/ 2302315 w 2980434"/>
                <a:gd name="connsiteY296" fmla="*/ 704394 h 736476"/>
                <a:gd name="connsiteX297" fmla="*/ 2295123 w 2980434"/>
                <a:gd name="connsiteY297" fmla="*/ 709078 h 736476"/>
                <a:gd name="connsiteX298" fmla="*/ 2283502 w 2980434"/>
                <a:gd name="connsiteY298" fmla="*/ 708711 h 736476"/>
                <a:gd name="connsiteX299" fmla="*/ 2276921 w 2980434"/>
                <a:gd name="connsiteY299" fmla="*/ 703592 h 736476"/>
                <a:gd name="connsiteX300" fmla="*/ 2277437 w 2980434"/>
                <a:gd name="connsiteY300" fmla="*/ 695319 h 736476"/>
                <a:gd name="connsiteX301" fmla="*/ 2284630 w 2980434"/>
                <a:gd name="connsiteY301" fmla="*/ 690634 h 736476"/>
                <a:gd name="connsiteX302" fmla="*/ 2290546 w 2980434"/>
                <a:gd name="connsiteY302" fmla="*/ 689105 h 736476"/>
                <a:gd name="connsiteX303" fmla="*/ 1570070 w 2980434"/>
                <a:gd name="connsiteY303" fmla="*/ 689105 h 736476"/>
                <a:gd name="connsiteX304" fmla="*/ 1575773 w 2980434"/>
                <a:gd name="connsiteY304" fmla="*/ 691002 h 736476"/>
                <a:gd name="connsiteX305" fmla="*/ 1582355 w 2980434"/>
                <a:gd name="connsiteY305" fmla="*/ 696121 h 736476"/>
                <a:gd name="connsiteX306" fmla="*/ 1581838 w 2980434"/>
                <a:gd name="connsiteY306" fmla="*/ 704394 h 736476"/>
                <a:gd name="connsiteX307" fmla="*/ 1574645 w 2980434"/>
                <a:gd name="connsiteY307" fmla="*/ 709078 h 736476"/>
                <a:gd name="connsiteX308" fmla="*/ 1563025 w 2980434"/>
                <a:gd name="connsiteY308" fmla="*/ 708711 h 736476"/>
                <a:gd name="connsiteX309" fmla="*/ 1556445 w 2980434"/>
                <a:gd name="connsiteY309" fmla="*/ 703592 h 736476"/>
                <a:gd name="connsiteX310" fmla="*/ 1556960 w 2980434"/>
                <a:gd name="connsiteY310" fmla="*/ 695319 h 736476"/>
                <a:gd name="connsiteX311" fmla="*/ 1564153 w 2980434"/>
                <a:gd name="connsiteY311" fmla="*/ 690634 h 736476"/>
                <a:gd name="connsiteX312" fmla="*/ 1570070 w 2980434"/>
                <a:gd name="connsiteY312" fmla="*/ 689105 h 736476"/>
                <a:gd name="connsiteX313" fmla="*/ 849737 w 2980434"/>
                <a:gd name="connsiteY313" fmla="*/ 689105 h 736476"/>
                <a:gd name="connsiteX314" fmla="*/ 855441 w 2980434"/>
                <a:gd name="connsiteY314" fmla="*/ 691002 h 736476"/>
                <a:gd name="connsiteX315" fmla="*/ 862022 w 2980434"/>
                <a:gd name="connsiteY315" fmla="*/ 696121 h 736476"/>
                <a:gd name="connsiteX316" fmla="*/ 861507 w 2980434"/>
                <a:gd name="connsiteY316" fmla="*/ 704394 h 736476"/>
                <a:gd name="connsiteX317" fmla="*/ 854314 w 2980434"/>
                <a:gd name="connsiteY317" fmla="*/ 709078 h 736476"/>
                <a:gd name="connsiteX318" fmla="*/ 842694 w 2980434"/>
                <a:gd name="connsiteY318" fmla="*/ 708711 h 736476"/>
                <a:gd name="connsiteX319" fmla="*/ 836113 w 2980434"/>
                <a:gd name="connsiteY319" fmla="*/ 703592 h 736476"/>
                <a:gd name="connsiteX320" fmla="*/ 836628 w 2980434"/>
                <a:gd name="connsiteY320" fmla="*/ 695319 h 736476"/>
                <a:gd name="connsiteX321" fmla="*/ 843820 w 2980434"/>
                <a:gd name="connsiteY321" fmla="*/ 690634 h 736476"/>
                <a:gd name="connsiteX322" fmla="*/ 849737 w 2980434"/>
                <a:gd name="connsiteY322" fmla="*/ 689105 h 736476"/>
                <a:gd name="connsiteX323" fmla="*/ 130770 w 2980434"/>
                <a:gd name="connsiteY323" fmla="*/ 689105 h 736476"/>
                <a:gd name="connsiteX324" fmla="*/ 136474 w 2980434"/>
                <a:gd name="connsiteY324" fmla="*/ 691002 h 736476"/>
                <a:gd name="connsiteX325" fmla="*/ 143053 w 2980434"/>
                <a:gd name="connsiteY325" fmla="*/ 696121 h 736476"/>
                <a:gd name="connsiteX326" fmla="*/ 142538 w 2980434"/>
                <a:gd name="connsiteY326" fmla="*/ 704394 h 736476"/>
                <a:gd name="connsiteX327" fmla="*/ 135345 w 2980434"/>
                <a:gd name="connsiteY327" fmla="*/ 709078 h 736476"/>
                <a:gd name="connsiteX328" fmla="*/ 123725 w 2980434"/>
                <a:gd name="connsiteY328" fmla="*/ 708711 h 736476"/>
                <a:gd name="connsiteX329" fmla="*/ 117145 w 2980434"/>
                <a:gd name="connsiteY329" fmla="*/ 703592 h 736476"/>
                <a:gd name="connsiteX330" fmla="*/ 117660 w 2980434"/>
                <a:gd name="connsiteY330" fmla="*/ 695319 h 736476"/>
                <a:gd name="connsiteX331" fmla="*/ 124853 w 2980434"/>
                <a:gd name="connsiteY331" fmla="*/ 690634 h 736476"/>
                <a:gd name="connsiteX332" fmla="*/ 130770 w 2980434"/>
                <a:gd name="connsiteY332" fmla="*/ 689105 h 736476"/>
                <a:gd name="connsiteX333" fmla="*/ 2791092 w 2980434"/>
                <a:gd name="connsiteY333" fmla="*/ 684980 h 736476"/>
                <a:gd name="connsiteX334" fmla="*/ 2797480 w 2980434"/>
                <a:gd name="connsiteY334" fmla="*/ 686927 h 736476"/>
                <a:gd name="connsiteX335" fmla="*/ 2804999 w 2980434"/>
                <a:gd name="connsiteY335" fmla="*/ 692407 h 736476"/>
                <a:gd name="connsiteX336" fmla="*/ 2804847 w 2980434"/>
                <a:gd name="connsiteY336" fmla="*/ 701547 h 736476"/>
                <a:gd name="connsiteX337" fmla="*/ 2771318 w 2980434"/>
                <a:gd name="connsiteY337" fmla="*/ 724859 h 736476"/>
                <a:gd name="connsiteX338" fmla="*/ 2758479 w 2980434"/>
                <a:gd name="connsiteY338" fmla="*/ 724752 h 736476"/>
                <a:gd name="connsiteX339" fmla="*/ 2750959 w 2980434"/>
                <a:gd name="connsiteY339" fmla="*/ 719271 h 736476"/>
                <a:gd name="connsiteX340" fmla="*/ 2751111 w 2980434"/>
                <a:gd name="connsiteY340" fmla="*/ 710131 h 736476"/>
                <a:gd name="connsiteX341" fmla="*/ 2784641 w 2980434"/>
                <a:gd name="connsiteY341" fmla="*/ 686818 h 736476"/>
                <a:gd name="connsiteX342" fmla="*/ 2791092 w 2980434"/>
                <a:gd name="connsiteY342" fmla="*/ 684980 h 736476"/>
                <a:gd name="connsiteX343" fmla="*/ 2070614 w 2980434"/>
                <a:gd name="connsiteY343" fmla="*/ 684980 h 736476"/>
                <a:gd name="connsiteX344" fmla="*/ 2077004 w 2980434"/>
                <a:gd name="connsiteY344" fmla="*/ 686927 h 736476"/>
                <a:gd name="connsiteX345" fmla="*/ 2084521 w 2980434"/>
                <a:gd name="connsiteY345" fmla="*/ 692407 h 736476"/>
                <a:gd name="connsiteX346" fmla="*/ 2084369 w 2980434"/>
                <a:gd name="connsiteY346" fmla="*/ 701547 h 736476"/>
                <a:gd name="connsiteX347" fmla="*/ 2050841 w 2980434"/>
                <a:gd name="connsiteY347" fmla="*/ 724859 h 736476"/>
                <a:gd name="connsiteX348" fmla="*/ 2038001 w 2980434"/>
                <a:gd name="connsiteY348" fmla="*/ 724752 h 736476"/>
                <a:gd name="connsiteX349" fmla="*/ 2030482 w 2980434"/>
                <a:gd name="connsiteY349" fmla="*/ 719271 h 736476"/>
                <a:gd name="connsiteX350" fmla="*/ 2030633 w 2980434"/>
                <a:gd name="connsiteY350" fmla="*/ 710131 h 736476"/>
                <a:gd name="connsiteX351" fmla="*/ 2064164 w 2980434"/>
                <a:gd name="connsiteY351" fmla="*/ 686818 h 736476"/>
                <a:gd name="connsiteX352" fmla="*/ 2070614 w 2980434"/>
                <a:gd name="connsiteY352" fmla="*/ 684980 h 736476"/>
                <a:gd name="connsiteX353" fmla="*/ 1350282 w 2980434"/>
                <a:gd name="connsiteY353" fmla="*/ 684980 h 736476"/>
                <a:gd name="connsiteX354" fmla="*/ 1356671 w 2980434"/>
                <a:gd name="connsiteY354" fmla="*/ 686927 h 736476"/>
                <a:gd name="connsiteX355" fmla="*/ 1364190 w 2980434"/>
                <a:gd name="connsiteY355" fmla="*/ 692407 h 736476"/>
                <a:gd name="connsiteX356" fmla="*/ 1364038 w 2980434"/>
                <a:gd name="connsiteY356" fmla="*/ 701547 h 736476"/>
                <a:gd name="connsiteX357" fmla="*/ 1330510 w 2980434"/>
                <a:gd name="connsiteY357" fmla="*/ 724859 h 736476"/>
                <a:gd name="connsiteX358" fmla="*/ 1317668 w 2980434"/>
                <a:gd name="connsiteY358" fmla="*/ 724752 h 736476"/>
                <a:gd name="connsiteX359" fmla="*/ 1310151 w 2980434"/>
                <a:gd name="connsiteY359" fmla="*/ 719271 h 736476"/>
                <a:gd name="connsiteX360" fmla="*/ 1310302 w 2980434"/>
                <a:gd name="connsiteY360" fmla="*/ 710131 h 736476"/>
                <a:gd name="connsiteX361" fmla="*/ 1343831 w 2980434"/>
                <a:gd name="connsiteY361" fmla="*/ 686818 h 736476"/>
                <a:gd name="connsiteX362" fmla="*/ 1350282 w 2980434"/>
                <a:gd name="connsiteY362" fmla="*/ 684980 h 736476"/>
                <a:gd name="connsiteX363" fmla="*/ 631315 w 2980434"/>
                <a:gd name="connsiteY363" fmla="*/ 684980 h 736476"/>
                <a:gd name="connsiteX364" fmla="*/ 637702 w 2980434"/>
                <a:gd name="connsiteY364" fmla="*/ 686927 h 736476"/>
                <a:gd name="connsiteX365" fmla="*/ 645222 w 2980434"/>
                <a:gd name="connsiteY365" fmla="*/ 692407 h 736476"/>
                <a:gd name="connsiteX366" fmla="*/ 645070 w 2980434"/>
                <a:gd name="connsiteY366" fmla="*/ 701547 h 736476"/>
                <a:gd name="connsiteX367" fmla="*/ 611541 w 2980434"/>
                <a:gd name="connsiteY367" fmla="*/ 724859 h 736476"/>
                <a:gd name="connsiteX368" fmla="*/ 598701 w 2980434"/>
                <a:gd name="connsiteY368" fmla="*/ 724752 h 736476"/>
                <a:gd name="connsiteX369" fmla="*/ 591182 w 2980434"/>
                <a:gd name="connsiteY369" fmla="*/ 719271 h 736476"/>
                <a:gd name="connsiteX370" fmla="*/ 591333 w 2980434"/>
                <a:gd name="connsiteY370" fmla="*/ 710131 h 736476"/>
                <a:gd name="connsiteX371" fmla="*/ 624863 w 2980434"/>
                <a:gd name="connsiteY371" fmla="*/ 686818 h 736476"/>
                <a:gd name="connsiteX372" fmla="*/ 631315 w 2980434"/>
                <a:gd name="connsiteY372" fmla="*/ 684980 h 736476"/>
                <a:gd name="connsiteX373" fmla="*/ 2612870 w 2980434"/>
                <a:gd name="connsiteY373" fmla="*/ 658222 h 736476"/>
                <a:gd name="connsiteX374" fmla="*/ 2621619 w 2980434"/>
                <a:gd name="connsiteY374" fmla="*/ 660802 h 736476"/>
                <a:gd name="connsiteX375" fmla="*/ 2680784 w 2980434"/>
                <a:gd name="connsiteY375" fmla="*/ 702919 h 736476"/>
                <a:gd name="connsiteX376" fmla="*/ 2680784 w 2980434"/>
                <a:gd name="connsiteY376" fmla="*/ 715376 h 736476"/>
                <a:gd name="connsiteX377" fmla="*/ 2651144 w 2980434"/>
                <a:gd name="connsiteY377" fmla="*/ 736476 h 736476"/>
                <a:gd name="connsiteX378" fmla="*/ 2545055 w 2980434"/>
                <a:gd name="connsiteY378" fmla="*/ 736476 h 736476"/>
                <a:gd name="connsiteX379" fmla="*/ 2530184 w 2980434"/>
                <a:gd name="connsiteY379" fmla="*/ 725891 h 736476"/>
                <a:gd name="connsiteX380" fmla="*/ 2530184 w 2980434"/>
                <a:gd name="connsiteY380" fmla="*/ 713433 h 736476"/>
                <a:gd name="connsiteX381" fmla="*/ 2604118 w 2980434"/>
                <a:gd name="connsiteY381" fmla="*/ 660802 h 736476"/>
                <a:gd name="connsiteX382" fmla="*/ 2612870 w 2980434"/>
                <a:gd name="connsiteY382" fmla="*/ 658222 h 736476"/>
                <a:gd name="connsiteX383" fmla="*/ 1892392 w 2980434"/>
                <a:gd name="connsiteY383" fmla="*/ 658222 h 736476"/>
                <a:gd name="connsiteX384" fmla="*/ 1901141 w 2980434"/>
                <a:gd name="connsiteY384" fmla="*/ 660802 h 736476"/>
                <a:gd name="connsiteX385" fmla="*/ 1960306 w 2980434"/>
                <a:gd name="connsiteY385" fmla="*/ 702919 h 736476"/>
                <a:gd name="connsiteX386" fmla="*/ 1960306 w 2980434"/>
                <a:gd name="connsiteY386" fmla="*/ 715376 h 736476"/>
                <a:gd name="connsiteX387" fmla="*/ 1930666 w 2980434"/>
                <a:gd name="connsiteY387" fmla="*/ 736476 h 736476"/>
                <a:gd name="connsiteX388" fmla="*/ 1824577 w 2980434"/>
                <a:gd name="connsiteY388" fmla="*/ 736476 h 736476"/>
                <a:gd name="connsiteX389" fmla="*/ 1809707 w 2980434"/>
                <a:gd name="connsiteY389" fmla="*/ 725891 h 736476"/>
                <a:gd name="connsiteX390" fmla="*/ 1809707 w 2980434"/>
                <a:gd name="connsiteY390" fmla="*/ 713433 h 736476"/>
                <a:gd name="connsiteX391" fmla="*/ 1883642 w 2980434"/>
                <a:gd name="connsiteY391" fmla="*/ 660802 h 736476"/>
                <a:gd name="connsiteX392" fmla="*/ 1892392 w 2980434"/>
                <a:gd name="connsiteY392" fmla="*/ 658222 h 736476"/>
                <a:gd name="connsiteX393" fmla="*/ 1172060 w 2980434"/>
                <a:gd name="connsiteY393" fmla="*/ 658222 h 736476"/>
                <a:gd name="connsiteX394" fmla="*/ 1180809 w 2980434"/>
                <a:gd name="connsiteY394" fmla="*/ 660802 h 736476"/>
                <a:gd name="connsiteX395" fmla="*/ 1239974 w 2980434"/>
                <a:gd name="connsiteY395" fmla="*/ 702919 h 736476"/>
                <a:gd name="connsiteX396" fmla="*/ 1239974 w 2980434"/>
                <a:gd name="connsiteY396" fmla="*/ 715376 h 736476"/>
                <a:gd name="connsiteX397" fmla="*/ 1210334 w 2980434"/>
                <a:gd name="connsiteY397" fmla="*/ 736476 h 736476"/>
                <a:gd name="connsiteX398" fmla="*/ 1104246 w 2980434"/>
                <a:gd name="connsiteY398" fmla="*/ 736476 h 736476"/>
                <a:gd name="connsiteX399" fmla="*/ 1089375 w 2980434"/>
                <a:gd name="connsiteY399" fmla="*/ 725891 h 736476"/>
                <a:gd name="connsiteX400" fmla="*/ 1089375 w 2980434"/>
                <a:gd name="connsiteY400" fmla="*/ 713433 h 736476"/>
                <a:gd name="connsiteX401" fmla="*/ 1163310 w 2980434"/>
                <a:gd name="connsiteY401" fmla="*/ 660802 h 736476"/>
                <a:gd name="connsiteX402" fmla="*/ 1172060 w 2980434"/>
                <a:gd name="connsiteY402" fmla="*/ 658222 h 736476"/>
                <a:gd name="connsiteX403" fmla="*/ 453092 w 2980434"/>
                <a:gd name="connsiteY403" fmla="*/ 658222 h 736476"/>
                <a:gd name="connsiteX404" fmla="*/ 461841 w 2980434"/>
                <a:gd name="connsiteY404" fmla="*/ 660802 h 736476"/>
                <a:gd name="connsiteX405" fmla="*/ 521006 w 2980434"/>
                <a:gd name="connsiteY405" fmla="*/ 702919 h 736476"/>
                <a:gd name="connsiteX406" fmla="*/ 521006 w 2980434"/>
                <a:gd name="connsiteY406" fmla="*/ 715376 h 736476"/>
                <a:gd name="connsiteX407" fmla="*/ 491366 w 2980434"/>
                <a:gd name="connsiteY407" fmla="*/ 736476 h 736476"/>
                <a:gd name="connsiteX408" fmla="*/ 385277 w 2980434"/>
                <a:gd name="connsiteY408" fmla="*/ 736476 h 736476"/>
                <a:gd name="connsiteX409" fmla="*/ 370406 w 2980434"/>
                <a:gd name="connsiteY409" fmla="*/ 725891 h 736476"/>
                <a:gd name="connsiteX410" fmla="*/ 370406 w 2980434"/>
                <a:gd name="connsiteY410" fmla="*/ 713433 h 736476"/>
                <a:gd name="connsiteX411" fmla="*/ 444341 w 2980434"/>
                <a:gd name="connsiteY411" fmla="*/ 660802 h 736476"/>
                <a:gd name="connsiteX412" fmla="*/ 453092 w 2980434"/>
                <a:gd name="connsiteY412" fmla="*/ 658222 h 736476"/>
                <a:gd name="connsiteX413" fmla="*/ 2411407 w 2980434"/>
                <a:gd name="connsiteY413" fmla="*/ 656286 h 736476"/>
                <a:gd name="connsiteX414" fmla="*/ 2420153 w 2980434"/>
                <a:gd name="connsiteY414" fmla="*/ 658864 h 736476"/>
                <a:gd name="connsiteX415" fmla="*/ 2471570 w 2980434"/>
                <a:gd name="connsiteY415" fmla="*/ 695465 h 736476"/>
                <a:gd name="connsiteX416" fmla="*/ 2471570 w 2980434"/>
                <a:gd name="connsiteY416" fmla="*/ 707917 h 736476"/>
                <a:gd name="connsiteX417" fmla="*/ 2436526 w 2980434"/>
                <a:gd name="connsiteY417" fmla="*/ 732864 h 736476"/>
                <a:gd name="connsiteX418" fmla="*/ 2419036 w 2980434"/>
                <a:gd name="connsiteY418" fmla="*/ 732864 h 736476"/>
                <a:gd name="connsiteX419" fmla="*/ 2367618 w 2980434"/>
                <a:gd name="connsiteY419" fmla="*/ 696262 h 736476"/>
                <a:gd name="connsiteX420" fmla="*/ 2367618 w 2980434"/>
                <a:gd name="connsiteY420" fmla="*/ 683811 h 736476"/>
                <a:gd name="connsiteX421" fmla="*/ 2402662 w 2980434"/>
                <a:gd name="connsiteY421" fmla="*/ 658864 h 736476"/>
                <a:gd name="connsiteX422" fmla="*/ 2411407 w 2980434"/>
                <a:gd name="connsiteY422" fmla="*/ 656286 h 736476"/>
                <a:gd name="connsiteX423" fmla="*/ 1690930 w 2980434"/>
                <a:gd name="connsiteY423" fmla="*/ 656286 h 736476"/>
                <a:gd name="connsiteX424" fmla="*/ 1699675 w 2980434"/>
                <a:gd name="connsiteY424" fmla="*/ 658864 h 736476"/>
                <a:gd name="connsiteX425" fmla="*/ 1751093 w 2980434"/>
                <a:gd name="connsiteY425" fmla="*/ 695465 h 736476"/>
                <a:gd name="connsiteX426" fmla="*/ 1751093 w 2980434"/>
                <a:gd name="connsiteY426" fmla="*/ 707917 h 736476"/>
                <a:gd name="connsiteX427" fmla="*/ 1716049 w 2980434"/>
                <a:gd name="connsiteY427" fmla="*/ 732864 h 736476"/>
                <a:gd name="connsiteX428" fmla="*/ 1698558 w 2980434"/>
                <a:gd name="connsiteY428" fmla="*/ 732864 h 736476"/>
                <a:gd name="connsiteX429" fmla="*/ 1647141 w 2980434"/>
                <a:gd name="connsiteY429" fmla="*/ 696262 h 736476"/>
                <a:gd name="connsiteX430" fmla="*/ 1647141 w 2980434"/>
                <a:gd name="connsiteY430" fmla="*/ 683811 h 736476"/>
                <a:gd name="connsiteX431" fmla="*/ 1682185 w 2980434"/>
                <a:gd name="connsiteY431" fmla="*/ 658864 h 736476"/>
                <a:gd name="connsiteX432" fmla="*/ 1690930 w 2980434"/>
                <a:gd name="connsiteY432" fmla="*/ 656286 h 736476"/>
                <a:gd name="connsiteX433" fmla="*/ 970598 w 2980434"/>
                <a:gd name="connsiteY433" fmla="*/ 656286 h 736476"/>
                <a:gd name="connsiteX434" fmla="*/ 979344 w 2980434"/>
                <a:gd name="connsiteY434" fmla="*/ 658864 h 736476"/>
                <a:gd name="connsiteX435" fmla="*/ 1030761 w 2980434"/>
                <a:gd name="connsiteY435" fmla="*/ 695465 h 736476"/>
                <a:gd name="connsiteX436" fmla="*/ 1030761 w 2980434"/>
                <a:gd name="connsiteY436" fmla="*/ 707917 h 736476"/>
                <a:gd name="connsiteX437" fmla="*/ 995718 w 2980434"/>
                <a:gd name="connsiteY437" fmla="*/ 732864 h 736476"/>
                <a:gd name="connsiteX438" fmla="*/ 978226 w 2980434"/>
                <a:gd name="connsiteY438" fmla="*/ 732864 h 736476"/>
                <a:gd name="connsiteX439" fmla="*/ 926808 w 2980434"/>
                <a:gd name="connsiteY439" fmla="*/ 696262 h 736476"/>
                <a:gd name="connsiteX440" fmla="*/ 926808 w 2980434"/>
                <a:gd name="connsiteY440" fmla="*/ 683811 h 736476"/>
                <a:gd name="connsiteX441" fmla="*/ 961852 w 2980434"/>
                <a:gd name="connsiteY441" fmla="*/ 658864 h 736476"/>
                <a:gd name="connsiteX442" fmla="*/ 970598 w 2980434"/>
                <a:gd name="connsiteY442" fmla="*/ 656286 h 736476"/>
                <a:gd name="connsiteX443" fmla="*/ 251629 w 2980434"/>
                <a:gd name="connsiteY443" fmla="*/ 656286 h 736476"/>
                <a:gd name="connsiteX444" fmla="*/ 260376 w 2980434"/>
                <a:gd name="connsiteY444" fmla="*/ 658864 h 736476"/>
                <a:gd name="connsiteX445" fmla="*/ 311793 w 2980434"/>
                <a:gd name="connsiteY445" fmla="*/ 695465 h 736476"/>
                <a:gd name="connsiteX446" fmla="*/ 311793 w 2980434"/>
                <a:gd name="connsiteY446" fmla="*/ 707917 h 736476"/>
                <a:gd name="connsiteX447" fmla="*/ 276749 w 2980434"/>
                <a:gd name="connsiteY447" fmla="*/ 732864 h 736476"/>
                <a:gd name="connsiteX448" fmla="*/ 259258 w 2980434"/>
                <a:gd name="connsiteY448" fmla="*/ 732864 h 736476"/>
                <a:gd name="connsiteX449" fmla="*/ 207840 w 2980434"/>
                <a:gd name="connsiteY449" fmla="*/ 696262 h 736476"/>
                <a:gd name="connsiteX450" fmla="*/ 207840 w 2980434"/>
                <a:gd name="connsiteY450" fmla="*/ 683811 h 736476"/>
                <a:gd name="connsiteX451" fmla="*/ 242885 w 2980434"/>
                <a:gd name="connsiteY451" fmla="*/ 658864 h 736476"/>
                <a:gd name="connsiteX452" fmla="*/ 251629 w 2980434"/>
                <a:gd name="connsiteY452" fmla="*/ 656286 h 736476"/>
                <a:gd name="connsiteX453" fmla="*/ 2331476 w 2980434"/>
                <a:gd name="connsiteY453" fmla="*/ 654886 h 736476"/>
                <a:gd name="connsiteX454" fmla="*/ 2338780 w 2980434"/>
                <a:gd name="connsiteY454" fmla="*/ 656945 h 736476"/>
                <a:gd name="connsiteX455" fmla="*/ 2347517 w 2980434"/>
                <a:gd name="connsiteY455" fmla="*/ 662972 h 736476"/>
                <a:gd name="connsiteX456" fmla="*/ 2347743 w 2980434"/>
                <a:gd name="connsiteY456" fmla="*/ 673305 h 736476"/>
                <a:gd name="connsiteX457" fmla="*/ 2323949 w 2980434"/>
                <a:gd name="connsiteY457" fmla="*/ 690781 h 736476"/>
                <a:gd name="connsiteX458" fmla="*/ 2309434 w 2980434"/>
                <a:gd name="connsiteY458" fmla="*/ 690942 h 736476"/>
                <a:gd name="connsiteX459" fmla="*/ 2300698 w 2980434"/>
                <a:gd name="connsiteY459" fmla="*/ 684915 h 736476"/>
                <a:gd name="connsiteX460" fmla="*/ 2300471 w 2980434"/>
                <a:gd name="connsiteY460" fmla="*/ 674582 h 736476"/>
                <a:gd name="connsiteX461" fmla="*/ 2324265 w 2980434"/>
                <a:gd name="connsiteY461" fmla="*/ 657106 h 736476"/>
                <a:gd name="connsiteX462" fmla="*/ 2331476 w 2980434"/>
                <a:gd name="connsiteY462" fmla="*/ 654886 h 736476"/>
                <a:gd name="connsiteX463" fmla="*/ 1610998 w 2980434"/>
                <a:gd name="connsiteY463" fmla="*/ 654886 h 736476"/>
                <a:gd name="connsiteX464" fmla="*/ 1618303 w 2980434"/>
                <a:gd name="connsiteY464" fmla="*/ 656945 h 736476"/>
                <a:gd name="connsiteX465" fmla="*/ 1627039 w 2980434"/>
                <a:gd name="connsiteY465" fmla="*/ 662972 h 736476"/>
                <a:gd name="connsiteX466" fmla="*/ 1627265 w 2980434"/>
                <a:gd name="connsiteY466" fmla="*/ 673305 h 736476"/>
                <a:gd name="connsiteX467" fmla="*/ 1603471 w 2980434"/>
                <a:gd name="connsiteY467" fmla="*/ 690781 h 736476"/>
                <a:gd name="connsiteX468" fmla="*/ 1588956 w 2980434"/>
                <a:gd name="connsiteY468" fmla="*/ 690942 h 736476"/>
                <a:gd name="connsiteX469" fmla="*/ 1580221 w 2980434"/>
                <a:gd name="connsiteY469" fmla="*/ 684915 h 736476"/>
                <a:gd name="connsiteX470" fmla="*/ 1579994 w 2980434"/>
                <a:gd name="connsiteY470" fmla="*/ 674582 h 736476"/>
                <a:gd name="connsiteX471" fmla="*/ 1603788 w 2980434"/>
                <a:gd name="connsiteY471" fmla="*/ 657106 h 736476"/>
                <a:gd name="connsiteX472" fmla="*/ 1610998 w 2980434"/>
                <a:gd name="connsiteY472" fmla="*/ 654886 h 736476"/>
                <a:gd name="connsiteX473" fmla="*/ 890666 w 2980434"/>
                <a:gd name="connsiteY473" fmla="*/ 654886 h 736476"/>
                <a:gd name="connsiteX474" fmla="*/ 897971 w 2980434"/>
                <a:gd name="connsiteY474" fmla="*/ 656945 h 736476"/>
                <a:gd name="connsiteX475" fmla="*/ 906708 w 2980434"/>
                <a:gd name="connsiteY475" fmla="*/ 662972 h 736476"/>
                <a:gd name="connsiteX476" fmla="*/ 906934 w 2980434"/>
                <a:gd name="connsiteY476" fmla="*/ 673305 h 736476"/>
                <a:gd name="connsiteX477" fmla="*/ 883140 w 2980434"/>
                <a:gd name="connsiteY477" fmla="*/ 690781 h 736476"/>
                <a:gd name="connsiteX478" fmla="*/ 868624 w 2980434"/>
                <a:gd name="connsiteY478" fmla="*/ 690942 h 736476"/>
                <a:gd name="connsiteX479" fmla="*/ 859889 w 2980434"/>
                <a:gd name="connsiteY479" fmla="*/ 684915 h 736476"/>
                <a:gd name="connsiteX480" fmla="*/ 859663 w 2980434"/>
                <a:gd name="connsiteY480" fmla="*/ 674582 h 736476"/>
                <a:gd name="connsiteX481" fmla="*/ 883456 w 2980434"/>
                <a:gd name="connsiteY481" fmla="*/ 657106 h 736476"/>
                <a:gd name="connsiteX482" fmla="*/ 890666 w 2980434"/>
                <a:gd name="connsiteY482" fmla="*/ 654886 h 736476"/>
                <a:gd name="connsiteX483" fmla="*/ 171699 w 2980434"/>
                <a:gd name="connsiteY483" fmla="*/ 654886 h 736476"/>
                <a:gd name="connsiteX484" fmla="*/ 179002 w 2980434"/>
                <a:gd name="connsiteY484" fmla="*/ 656945 h 736476"/>
                <a:gd name="connsiteX485" fmla="*/ 187739 w 2980434"/>
                <a:gd name="connsiteY485" fmla="*/ 662972 h 736476"/>
                <a:gd name="connsiteX486" fmla="*/ 187965 w 2980434"/>
                <a:gd name="connsiteY486" fmla="*/ 673305 h 736476"/>
                <a:gd name="connsiteX487" fmla="*/ 164172 w 2980434"/>
                <a:gd name="connsiteY487" fmla="*/ 690781 h 736476"/>
                <a:gd name="connsiteX488" fmla="*/ 149657 w 2980434"/>
                <a:gd name="connsiteY488" fmla="*/ 690942 h 736476"/>
                <a:gd name="connsiteX489" fmla="*/ 140920 w 2980434"/>
                <a:gd name="connsiteY489" fmla="*/ 684915 h 736476"/>
                <a:gd name="connsiteX490" fmla="*/ 140694 w 2980434"/>
                <a:gd name="connsiteY490" fmla="*/ 674582 h 736476"/>
                <a:gd name="connsiteX491" fmla="*/ 164487 w 2980434"/>
                <a:gd name="connsiteY491" fmla="*/ 657106 h 736476"/>
                <a:gd name="connsiteX492" fmla="*/ 171699 w 2980434"/>
                <a:gd name="connsiteY492" fmla="*/ 654886 h 736476"/>
                <a:gd name="connsiteX493" fmla="*/ 2930343 w 2980434"/>
                <a:gd name="connsiteY493" fmla="*/ 654667 h 736476"/>
                <a:gd name="connsiteX494" fmla="*/ 2962757 w 2980434"/>
                <a:gd name="connsiteY494" fmla="*/ 654667 h 736476"/>
                <a:gd name="connsiteX495" fmla="*/ 2967258 w 2980434"/>
                <a:gd name="connsiteY495" fmla="*/ 655994 h 736476"/>
                <a:gd name="connsiteX496" fmla="*/ 2977069 w 2980434"/>
                <a:gd name="connsiteY496" fmla="*/ 689466 h 736476"/>
                <a:gd name="connsiteX497" fmla="*/ 2975585 w 2980434"/>
                <a:gd name="connsiteY497" fmla="*/ 692016 h 736476"/>
                <a:gd name="connsiteX498" fmla="*/ 2962758 w 2980434"/>
                <a:gd name="connsiteY498" fmla="*/ 695798 h 736476"/>
                <a:gd name="connsiteX499" fmla="*/ 2930343 w 2980434"/>
                <a:gd name="connsiteY499" fmla="*/ 695798 h 736476"/>
                <a:gd name="connsiteX500" fmla="*/ 2912203 w 2980434"/>
                <a:gd name="connsiteY500" fmla="*/ 682886 h 736476"/>
                <a:gd name="connsiteX501" fmla="*/ 2912203 w 2980434"/>
                <a:gd name="connsiteY501" fmla="*/ 667580 h 736476"/>
                <a:gd name="connsiteX502" fmla="*/ 2930343 w 2980434"/>
                <a:gd name="connsiteY502" fmla="*/ 654667 h 736476"/>
                <a:gd name="connsiteX503" fmla="*/ 2209865 w 2980434"/>
                <a:gd name="connsiteY503" fmla="*/ 654667 h 736476"/>
                <a:gd name="connsiteX504" fmla="*/ 2242280 w 2980434"/>
                <a:gd name="connsiteY504" fmla="*/ 654667 h 736476"/>
                <a:gd name="connsiteX505" fmla="*/ 2260421 w 2980434"/>
                <a:gd name="connsiteY505" fmla="*/ 667580 h 736476"/>
                <a:gd name="connsiteX506" fmla="*/ 2260421 w 2980434"/>
                <a:gd name="connsiteY506" fmla="*/ 682886 h 736476"/>
                <a:gd name="connsiteX507" fmla="*/ 2242280 w 2980434"/>
                <a:gd name="connsiteY507" fmla="*/ 695798 h 736476"/>
                <a:gd name="connsiteX508" fmla="*/ 2209865 w 2980434"/>
                <a:gd name="connsiteY508" fmla="*/ 695798 h 736476"/>
                <a:gd name="connsiteX509" fmla="*/ 2191726 w 2980434"/>
                <a:gd name="connsiteY509" fmla="*/ 682886 h 736476"/>
                <a:gd name="connsiteX510" fmla="*/ 2191726 w 2980434"/>
                <a:gd name="connsiteY510" fmla="*/ 667580 h 736476"/>
                <a:gd name="connsiteX511" fmla="*/ 2209865 w 2980434"/>
                <a:gd name="connsiteY511" fmla="*/ 654667 h 736476"/>
                <a:gd name="connsiteX512" fmla="*/ 1489534 w 2980434"/>
                <a:gd name="connsiteY512" fmla="*/ 654667 h 736476"/>
                <a:gd name="connsiteX513" fmla="*/ 1521948 w 2980434"/>
                <a:gd name="connsiteY513" fmla="*/ 654667 h 736476"/>
                <a:gd name="connsiteX514" fmla="*/ 1540089 w 2980434"/>
                <a:gd name="connsiteY514" fmla="*/ 667580 h 736476"/>
                <a:gd name="connsiteX515" fmla="*/ 1540089 w 2980434"/>
                <a:gd name="connsiteY515" fmla="*/ 682886 h 736476"/>
                <a:gd name="connsiteX516" fmla="*/ 1521949 w 2980434"/>
                <a:gd name="connsiteY516" fmla="*/ 695798 h 736476"/>
                <a:gd name="connsiteX517" fmla="*/ 1489534 w 2980434"/>
                <a:gd name="connsiteY517" fmla="*/ 695798 h 736476"/>
                <a:gd name="connsiteX518" fmla="*/ 1471393 w 2980434"/>
                <a:gd name="connsiteY518" fmla="*/ 682886 h 736476"/>
                <a:gd name="connsiteX519" fmla="*/ 1471393 w 2980434"/>
                <a:gd name="connsiteY519" fmla="*/ 667580 h 736476"/>
                <a:gd name="connsiteX520" fmla="*/ 1489534 w 2980434"/>
                <a:gd name="connsiteY520" fmla="*/ 654667 h 736476"/>
                <a:gd name="connsiteX521" fmla="*/ 770565 w 2980434"/>
                <a:gd name="connsiteY521" fmla="*/ 654667 h 736476"/>
                <a:gd name="connsiteX522" fmla="*/ 802980 w 2980434"/>
                <a:gd name="connsiteY522" fmla="*/ 654667 h 736476"/>
                <a:gd name="connsiteX523" fmla="*/ 821120 w 2980434"/>
                <a:gd name="connsiteY523" fmla="*/ 667580 h 736476"/>
                <a:gd name="connsiteX524" fmla="*/ 821120 w 2980434"/>
                <a:gd name="connsiteY524" fmla="*/ 682886 h 736476"/>
                <a:gd name="connsiteX525" fmla="*/ 802980 w 2980434"/>
                <a:gd name="connsiteY525" fmla="*/ 695798 h 736476"/>
                <a:gd name="connsiteX526" fmla="*/ 770565 w 2980434"/>
                <a:gd name="connsiteY526" fmla="*/ 695798 h 736476"/>
                <a:gd name="connsiteX527" fmla="*/ 752426 w 2980434"/>
                <a:gd name="connsiteY527" fmla="*/ 682886 h 736476"/>
                <a:gd name="connsiteX528" fmla="*/ 752426 w 2980434"/>
                <a:gd name="connsiteY528" fmla="*/ 667580 h 736476"/>
                <a:gd name="connsiteX529" fmla="*/ 770565 w 2980434"/>
                <a:gd name="connsiteY529" fmla="*/ 654667 h 736476"/>
                <a:gd name="connsiteX530" fmla="*/ 50233 w 2980434"/>
                <a:gd name="connsiteY530" fmla="*/ 654667 h 736476"/>
                <a:gd name="connsiteX531" fmla="*/ 82648 w 2980434"/>
                <a:gd name="connsiteY531" fmla="*/ 654667 h 736476"/>
                <a:gd name="connsiteX532" fmla="*/ 100788 w 2980434"/>
                <a:gd name="connsiteY532" fmla="*/ 667580 h 736476"/>
                <a:gd name="connsiteX533" fmla="*/ 100788 w 2980434"/>
                <a:gd name="connsiteY533" fmla="*/ 682886 h 736476"/>
                <a:gd name="connsiteX534" fmla="*/ 82649 w 2980434"/>
                <a:gd name="connsiteY534" fmla="*/ 695798 h 736476"/>
                <a:gd name="connsiteX535" fmla="*/ 50233 w 2980434"/>
                <a:gd name="connsiteY535" fmla="*/ 695798 h 736476"/>
                <a:gd name="connsiteX536" fmla="*/ 32093 w 2980434"/>
                <a:gd name="connsiteY536" fmla="*/ 682886 h 736476"/>
                <a:gd name="connsiteX537" fmla="*/ 32093 w 2980434"/>
                <a:gd name="connsiteY537" fmla="*/ 667580 h 736476"/>
                <a:gd name="connsiteX538" fmla="*/ 50233 w 2980434"/>
                <a:gd name="connsiteY538" fmla="*/ 654667 h 736476"/>
                <a:gd name="connsiteX539" fmla="*/ 2594923 w 2980434"/>
                <a:gd name="connsiteY539" fmla="*/ 614509 h 736476"/>
                <a:gd name="connsiteX540" fmla="*/ 2600154 w 2980434"/>
                <a:gd name="connsiteY540" fmla="*/ 616129 h 736476"/>
                <a:gd name="connsiteX541" fmla="*/ 2623823 w 2980434"/>
                <a:gd name="connsiteY541" fmla="*/ 633586 h 736476"/>
                <a:gd name="connsiteX542" fmla="*/ 2623636 w 2980434"/>
                <a:gd name="connsiteY542" fmla="*/ 641088 h 736476"/>
                <a:gd name="connsiteX543" fmla="*/ 2615512 w 2980434"/>
                <a:gd name="connsiteY543" fmla="*/ 646670 h 736476"/>
                <a:gd name="connsiteX544" fmla="*/ 2604973 w 2980434"/>
                <a:gd name="connsiteY544" fmla="*/ 646538 h 736476"/>
                <a:gd name="connsiteX545" fmla="*/ 2581303 w 2980434"/>
                <a:gd name="connsiteY545" fmla="*/ 629081 h 736476"/>
                <a:gd name="connsiteX546" fmla="*/ 2581491 w 2980434"/>
                <a:gd name="connsiteY546" fmla="*/ 621578 h 736476"/>
                <a:gd name="connsiteX547" fmla="*/ 2589615 w 2980434"/>
                <a:gd name="connsiteY547" fmla="*/ 615996 h 736476"/>
                <a:gd name="connsiteX548" fmla="*/ 2594923 w 2980434"/>
                <a:gd name="connsiteY548" fmla="*/ 614509 h 736476"/>
                <a:gd name="connsiteX549" fmla="*/ 1874446 w 2980434"/>
                <a:gd name="connsiteY549" fmla="*/ 614509 h 736476"/>
                <a:gd name="connsiteX550" fmla="*/ 1879677 w 2980434"/>
                <a:gd name="connsiteY550" fmla="*/ 616129 h 736476"/>
                <a:gd name="connsiteX551" fmla="*/ 1903346 w 2980434"/>
                <a:gd name="connsiteY551" fmla="*/ 633586 h 736476"/>
                <a:gd name="connsiteX552" fmla="*/ 1903158 w 2980434"/>
                <a:gd name="connsiteY552" fmla="*/ 641088 h 736476"/>
                <a:gd name="connsiteX553" fmla="*/ 1895035 w 2980434"/>
                <a:gd name="connsiteY553" fmla="*/ 646670 h 736476"/>
                <a:gd name="connsiteX554" fmla="*/ 1884495 w 2980434"/>
                <a:gd name="connsiteY554" fmla="*/ 646538 h 736476"/>
                <a:gd name="connsiteX555" fmla="*/ 1860826 w 2980434"/>
                <a:gd name="connsiteY555" fmla="*/ 629081 h 736476"/>
                <a:gd name="connsiteX556" fmla="*/ 1861013 w 2980434"/>
                <a:gd name="connsiteY556" fmla="*/ 621578 h 736476"/>
                <a:gd name="connsiteX557" fmla="*/ 1869137 w 2980434"/>
                <a:gd name="connsiteY557" fmla="*/ 615996 h 736476"/>
                <a:gd name="connsiteX558" fmla="*/ 1874446 w 2980434"/>
                <a:gd name="connsiteY558" fmla="*/ 614509 h 736476"/>
                <a:gd name="connsiteX559" fmla="*/ 1154113 w 2980434"/>
                <a:gd name="connsiteY559" fmla="*/ 614509 h 736476"/>
                <a:gd name="connsiteX560" fmla="*/ 1159345 w 2980434"/>
                <a:gd name="connsiteY560" fmla="*/ 616129 h 736476"/>
                <a:gd name="connsiteX561" fmla="*/ 1183014 w 2980434"/>
                <a:gd name="connsiteY561" fmla="*/ 633586 h 736476"/>
                <a:gd name="connsiteX562" fmla="*/ 1182827 w 2980434"/>
                <a:gd name="connsiteY562" fmla="*/ 641088 h 736476"/>
                <a:gd name="connsiteX563" fmla="*/ 1174703 w 2980434"/>
                <a:gd name="connsiteY563" fmla="*/ 646670 h 736476"/>
                <a:gd name="connsiteX564" fmla="*/ 1164163 w 2980434"/>
                <a:gd name="connsiteY564" fmla="*/ 646538 h 736476"/>
                <a:gd name="connsiteX565" fmla="*/ 1140495 w 2980434"/>
                <a:gd name="connsiteY565" fmla="*/ 629081 h 736476"/>
                <a:gd name="connsiteX566" fmla="*/ 1140681 w 2980434"/>
                <a:gd name="connsiteY566" fmla="*/ 621578 h 736476"/>
                <a:gd name="connsiteX567" fmla="*/ 1148805 w 2980434"/>
                <a:gd name="connsiteY567" fmla="*/ 615996 h 736476"/>
                <a:gd name="connsiteX568" fmla="*/ 1154113 w 2980434"/>
                <a:gd name="connsiteY568" fmla="*/ 614509 h 736476"/>
                <a:gd name="connsiteX569" fmla="*/ 435145 w 2980434"/>
                <a:gd name="connsiteY569" fmla="*/ 614509 h 736476"/>
                <a:gd name="connsiteX570" fmla="*/ 440376 w 2980434"/>
                <a:gd name="connsiteY570" fmla="*/ 616129 h 736476"/>
                <a:gd name="connsiteX571" fmla="*/ 464046 w 2980434"/>
                <a:gd name="connsiteY571" fmla="*/ 633586 h 736476"/>
                <a:gd name="connsiteX572" fmla="*/ 463859 w 2980434"/>
                <a:gd name="connsiteY572" fmla="*/ 641088 h 736476"/>
                <a:gd name="connsiteX573" fmla="*/ 455734 w 2980434"/>
                <a:gd name="connsiteY573" fmla="*/ 646670 h 736476"/>
                <a:gd name="connsiteX574" fmla="*/ 445196 w 2980434"/>
                <a:gd name="connsiteY574" fmla="*/ 646538 h 736476"/>
                <a:gd name="connsiteX575" fmla="*/ 421526 w 2980434"/>
                <a:gd name="connsiteY575" fmla="*/ 629081 h 736476"/>
                <a:gd name="connsiteX576" fmla="*/ 421713 w 2980434"/>
                <a:gd name="connsiteY576" fmla="*/ 621578 h 736476"/>
                <a:gd name="connsiteX577" fmla="*/ 429837 w 2980434"/>
                <a:gd name="connsiteY577" fmla="*/ 615996 h 736476"/>
                <a:gd name="connsiteX578" fmla="*/ 435145 w 2980434"/>
                <a:gd name="connsiteY578" fmla="*/ 614509 h 736476"/>
                <a:gd name="connsiteX579" fmla="*/ 2393364 w 2980434"/>
                <a:gd name="connsiteY579" fmla="*/ 600404 h 736476"/>
                <a:gd name="connsiteX580" fmla="*/ 2399623 w 2980434"/>
                <a:gd name="connsiteY580" fmla="*/ 601052 h 736476"/>
                <a:gd name="connsiteX581" fmla="*/ 2424947 w 2980434"/>
                <a:gd name="connsiteY581" fmla="*/ 607499 h 736476"/>
                <a:gd name="connsiteX582" fmla="*/ 2434580 w 2980434"/>
                <a:gd name="connsiteY582" fmla="*/ 621991 h 736476"/>
                <a:gd name="connsiteX583" fmla="*/ 2426456 w 2980434"/>
                <a:gd name="connsiteY583" fmla="*/ 638161 h 736476"/>
                <a:gd name="connsiteX584" fmla="*/ 2406097 w 2980434"/>
                <a:gd name="connsiteY584" fmla="*/ 645018 h 736476"/>
                <a:gd name="connsiteX585" fmla="*/ 2380772 w 2980434"/>
                <a:gd name="connsiteY585" fmla="*/ 638572 h 736476"/>
                <a:gd name="connsiteX586" fmla="*/ 2371140 w 2980434"/>
                <a:gd name="connsiteY586" fmla="*/ 624078 h 736476"/>
                <a:gd name="connsiteX587" fmla="*/ 2379264 w 2980434"/>
                <a:gd name="connsiteY587" fmla="*/ 607909 h 736476"/>
                <a:gd name="connsiteX588" fmla="*/ 2393364 w 2980434"/>
                <a:gd name="connsiteY588" fmla="*/ 600404 h 736476"/>
                <a:gd name="connsiteX589" fmla="*/ 1672888 w 2980434"/>
                <a:gd name="connsiteY589" fmla="*/ 600404 h 736476"/>
                <a:gd name="connsiteX590" fmla="*/ 1679146 w 2980434"/>
                <a:gd name="connsiteY590" fmla="*/ 601052 h 736476"/>
                <a:gd name="connsiteX591" fmla="*/ 1704470 w 2980434"/>
                <a:gd name="connsiteY591" fmla="*/ 607499 h 736476"/>
                <a:gd name="connsiteX592" fmla="*/ 1714103 w 2980434"/>
                <a:gd name="connsiteY592" fmla="*/ 621991 h 736476"/>
                <a:gd name="connsiteX593" fmla="*/ 1705979 w 2980434"/>
                <a:gd name="connsiteY593" fmla="*/ 638161 h 736476"/>
                <a:gd name="connsiteX594" fmla="*/ 1685621 w 2980434"/>
                <a:gd name="connsiteY594" fmla="*/ 645018 h 736476"/>
                <a:gd name="connsiteX595" fmla="*/ 1660295 w 2980434"/>
                <a:gd name="connsiteY595" fmla="*/ 638572 h 736476"/>
                <a:gd name="connsiteX596" fmla="*/ 1650662 w 2980434"/>
                <a:gd name="connsiteY596" fmla="*/ 624078 h 736476"/>
                <a:gd name="connsiteX597" fmla="*/ 1658786 w 2980434"/>
                <a:gd name="connsiteY597" fmla="*/ 607909 h 736476"/>
                <a:gd name="connsiteX598" fmla="*/ 1672888 w 2980434"/>
                <a:gd name="connsiteY598" fmla="*/ 600404 h 736476"/>
                <a:gd name="connsiteX599" fmla="*/ 952555 w 2980434"/>
                <a:gd name="connsiteY599" fmla="*/ 600404 h 736476"/>
                <a:gd name="connsiteX600" fmla="*/ 958815 w 2980434"/>
                <a:gd name="connsiteY600" fmla="*/ 601052 h 736476"/>
                <a:gd name="connsiteX601" fmla="*/ 984139 w 2980434"/>
                <a:gd name="connsiteY601" fmla="*/ 607499 h 736476"/>
                <a:gd name="connsiteX602" fmla="*/ 993772 w 2980434"/>
                <a:gd name="connsiteY602" fmla="*/ 621991 h 736476"/>
                <a:gd name="connsiteX603" fmla="*/ 985648 w 2980434"/>
                <a:gd name="connsiteY603" fmla="*/ 638161 h 736476"/>
                <a:gd name="connsiteX604" fmla="*/ 965288 w 2980434"/>
                <a:gd name="connsiteY604" fmla="*/ 645018 h 736476"/>
                <a:gd name="connsiteX605" fmla="*/ 939964 w 2980434"/>
                <a:gd name="connsiteY605" fmla="*/ 638572 h 736476"/>
                <a:gd name="connsiteX606" fmla="*/ 930330 w 2980434"/>
                <a:gd name="connsiteY606" fmla="*/ 624078 h 736476"/>
                <a:gd name="connsiteX607" fmla="*/ 938455 w 2980434"/>
                <a:gd name="connsiteY607" fmla="*/ 607909 h 736476"/>
                <a:gd name="connsiteX608" fmla="*/ 952555 w 2980434"/>
                <a:gd name="connsiteY608" fmla="*/ 600404 h 736476"/>
                <a:gd name="connsiteX609" fmla="*/ 233587 w 2980434"/>
                <a:gd name="connsiteY609" fmla="*/ 600404 h 736476"/>
                <a:gd name="connsiteX610" fmla="*/ 239846 w 2980434"/>
                <a:gd name="connsiteY610" fmla="*/ 601052 h 736476"/>
                <a:gd name="connsiteX611" fmla="*/ 265170 w 2980434"/>
                <a:gd name="connsiteY611" fmla="*/ 607499 h 736476"/>
                <a:gd name="connsiteX612" fmla="*/ 274803 w 2980434"/>
                <a:gd name="connsiteY612" fmla="*/ 621991 h 736476"/>
                <a:gd name="connsiteX613" fmla="*/ 266679 w 2980434"/>
                <a:gd name="connsiteY613" fmla="*/ 638161 h 736476"/>
                <a:gd name="connsiteX614" fmla="*/ 246320 w 2980434"/>
                <a:gd name="connsiteY614" fmla="*/ 645018 h 736476"/>
                <a:gd name="connsiteX615" fmla="*/ 220995 w 2980434"/>
                <a:gd name="connsiteY615" fmla="*/ 638572 h 736476"/>
                <a:gd name="connsiteX616" fmla="*/ 211363 w 2980434"/>
                <a:gd name="connsiteY616" fmla="*/ 624078 h 736476"/>
                <a:gd name="connsiteX617" fmla="*/ 219487 w 2980434"/>
                <a:gd name="connsiteY617" fmla="*/ 607909 h 736476"/>
                <a:gd name="connsiteX618" fmla="*/ 233587 w 2980434"/>
                <a:gd name="connsiteY618" fmla="*/ 600404 h 736476"/>
                <a:gd name="connsiteX619" fmla="*/ 2729605 w 2980434"/>
                <a:gd name="connsiteY619" fmla="*/ 599761 h 736476"/>
                <a:gd name="connsiteX620" fmla="*/ 2754669 w 2980434"/>
                <a:gd name="connsiteY620" fmla="*/ 607151 h 736476"/>
                <a:gd name="connsiteX621" fmla="*/ 2792634 w 2980434"/>
                <a:gd name="connsiteY621" fmla="*/ 634176 h 736476"/>
                <a:gd name="connsiteX622" fmla="*/ 2800420 w 2980434"/>
                <a:gd name="connsiteY622" fmla="*/ 642523 h 736476"/>
                <a:gd name="connsiteX623" fmla="*/ 2802547 w 2980434"/>
                <a:gd name="connsiteY623" fmla="*/ 650305 h 736476"/>
                <a:gd name="connsiteX624" fmla="*/ 2802909 w 2980434"/>
                <a:gd name="connsiteY624" fmla="*/ 650305 h 736476"/>
                <a:gd name="connsiteX625" fmla="*/ 2803016 w 2980434"/>
                <a:gd name="connsiteY625" fmla="*/ 650694 h 736476"/>
                <a:gd name="connsiteX626" fmla="*/ 2802834 w 2980434"/>
                <a:gd name="connsiteY626" fmla="*/ 651356 h 736476"/>
                <a:gd name="connsiteX627" fmla="*/ 2803016 w 2980434"/>
                <a:gd name="connsiteY627" fmla="*/ 652018 h 736476"/>
                <a:gd name="connsiteX628" fmla="*/ 2802654 w 2980434"/>
                <a:gd name="connsiteY628" fmla="*/ 652018 h 736476"/>
                <a:gd name="connsiteX629" fmla="*/ 2800420 w 2980434"/>
                <a:gd name="connsiteY629" fmla="*/ 660189 h 736476"/>
                <a:gd name="connsiteX630" fmla="*/ 2792634 w 2980434"/>
                <a:gd name="connsiteY630" fmla="*/ 668536 h 736476"/>
                <a:gd name="connsiteX631" fmla="*/ 2754669 w 2980434"/>
                <a:gd name="connsiteY631" fmla="*/ 695561 h 736476"/>
                <a:gd name="connsiteX632" fmla="*/ 2704542 w 2980434"/>
                <a:gd name="connsiteY632" fmla="*/ 695561 h 736476"/>
                <a:gd name="connsiteX633" fmla="*/ 2666577 w 2980434"/>
                <a:gd name="connsiteY633" fmla="*/ 668536 h 736476"/>
                <a:gd name="connsiteX634" fmla="*/ 2658790 w 2980434"/>
                <a:gd name="connsiteY634" fmla="*/ 660189 h 736476"/>
                <a:gd name="connsiteX635" fmla="*/ 2656558 w 2980434"/>
                <a:gd name="connsiteY635" fmla="*/ 652018 h 736476"/>
                <a:gd name="connsiteX636" fmla="*/ 2656196 w 2980434"/>
                <a:gd name="connsiteY636" fmla="*/ 652018 h 736476"/>
                <a:gd name="connsiteX637" fmla="*/ 2656376 w 2980434"/>
                <a:gd name="connsiteY637" fmla="*/ 651356 h 736476"/>
                <a:gd name="connsiteX638" fmla="*/ 2656196 w 2980434"/>
                <a:gd name="connsiteY638" fmla="*/ 650694 h 736476"/>
                <a:gd name="connsiteX639" fmla="*/ 2656302 w 2980434"/>
                <a:gd name="connsiteY639" fmla="*/ 650305 h 736476"/>
                <a:gd name="connsiteX640" fmla="*/ 2656663 w 2980434"/>
                <a:gd name="connsiteY640" fmla="*/ 650305 h 736476"/>
                <a:gd name="connsiteX641" fmla="*/ 2658790 w 2980434"/>
                <a:gd name="connsiteY641" fmla="*/ 642523 h 736476"/>
                <a:gd name="connsiteX642" fmla="*/ 2666577 w 2980434"/>
                <a:gd name="connsiteY642" fmla="*/ 634176 h 736476"/>
                <a:gd name="connsiteX643" fmla="*/ 2704542 w 2980434"/>
                <a:gd name="connsiteY643" fmla="*/ 607151 h 736476"/>
                <a:gd name="connsiteX644" fmla="*/ 2729605 w 2980434"/>
                <a:gd name="connsiteY644" fmla="*/ 599761 h 736476"/>
                <a:gd name="connsiteX645" fmla="*/ 2512643 w 2980434"/>
                <a:gd name="connsiteY645" fmla="*/ 599761 h 736476"/>
                <a:gd name="connsiteX646" fmla="*/ 2537708 w 2980434"/>
                <a:gd name="connsiteY646" fmla="*/ 607151 h 736476"/>
                <a:gd name="connsiteX647" fmla="*/ 2575672 w 2980434"/>
                <a:gd name="connsiteY647" fmla="*/ 634176 h 736476"/>
                <a:gd name="connsiteX648" fmla="*/ 2583459 w 2980434"/>
                <a:gd name="connsiteY648" fmla="*/ 642523 h 736476"/>
                <a:gd name="connsiteX649" fmla="*/ 2585586 w 2980434"/>
                <a:gd name="connsiteY649" fmla="*/ 650305 h 736476"/>
                <a:gd name="connsiteX650" fmla="*/ 2585948 w 2980434"/>
                <a:gd name="connsiteY650" fmla="*/ 650305 h 736476"/>
                <a:gd name="connsiteX651" fmla="*/ 2586054 w 2980434"/>
                <a:gd name="connsiteY651" fmla="*/ 650694 h 736476"/>
                <a:gd name="connsiteX652" fmla="*/ 2585873 w 2980434"/>
                <a:gd name="connsiteY652" fmla="*/ 651356 h 736476"/>
                <a:gd name="connsiteX653" fmla="*/ 2586054 w 2980434"/>
                <a:gd name="connsiteY653" fmla="*/ 652018 h 736476"/>
                <a:gd name="connsiteX654" fmla="*/ 2585691 w 2980434"/>
                <a:gd name="connsiteY654" fmla="*/ 652018 h 736476"/>
                <a:gd name="connsiteX655" fmla="*/ 2583459 w 2980434"/>
                <a:gd name="connsiteY655" fmla="*/ 660189 h 736476"/>
                <a:gd name="connsiteX656" fmla="*/ 2575672 w 2980434"/>
                <a:gd name="connsiteY656" fmla="*/ 668536 h 736476"/>
                <a:gd name="connsiteX657" fmla="*/ 2537708 w 2980434"/>
                <a:gd name="connsiteY657" fmla="*/ 695561 h 736476"/>
                <a:gd name="connsiteX658" fmla="*/ 2487581 w 2980434"/>
                <a:gd name="connsiteY658" fmla="*/ 695561 h 736476"/>
                <a:gd name="connsiteX659" fmla="*/ 2449615 w 2980434"/>
                <a:gd name="connsiteY659" fmla="*/ 668536 h 736476"/>
                <a:gd name="connsiteX660" fmla="*/ 2441829 w 2980434"/>
                <a:gd name="connsiteY660" fmla="*/ 660189 h 736476"/>
                <a:gd name="connsiteX661" fmla="*/ 2439596 w 2980434"/>
                <a:gd name="connsiteY661" fmla="*/ 652018 h 736476"/>
                <a:gd name="connsiteX662" fmla="*/ 2439233 w 2980434"/>
                <a:gd name="connsiteY662" fmla="*/ 652018 h 736476"/>
                <a:gd name="connsiteX663" fmla="*/ 2439415 w 2980434"/>
                <a:gd name="connsiteY663" fmla="*/ 651356 h 736476"/>
                <a:gd name="connsiteX664" fmla="*/ 2439233 w 2980434"/>
                <a:gd name="connsiteY664" fmla="*/ 650694 h 736476"/>
                <a:gd name="connsiteX665" fmla="*/ 2439340 w 2980434"/>
                <a:gd name="connsiteY665" fmla="*/ 650305 h 736476"/>
                <a:gd name="connsiteX666" fmla="*/ 2439702 w 2980434"/>
                <a:gd name="connsiteY666" fmla="*/ 650305 h 736476"/>
                <a:gd name="connsiteX667" fmla="*/ 2441829 w 2980434"/>
                <a:gd name="connsiteY667" fmla="*/ 642523 h 736476"/>
                <a:gd name="connsiteX668" fmla="*/ 2449615 w 2980434"/>
                <a:gd name="connsiteY668" fmla="*/ 634176 h 736476"/>
                <a:gd name="connsiteX669" fmla="*/ 2487581 w 2980434"/>
                <a:gd name="connsiteY669" fmla="*/ 607151 h 736476"/>
                <a:gd name="connsiteX670" fmla="*/ 2512643 w 2980434"/>
                <a:gd name="connsiteY670" fmla="*/ 599761 h 736476"/>
                <a:gd name="connsiteX671" fmla="*/ 2009128 w 2980434"/>
                <a:gd name="connsiteY671" fmla="*/ 599761 h 736476"/>
                <a:gd name="connsiteX672" fmla="*/ 2034192 w 2980434"/>
                <a:gd name="connsiteY672" fmla="*/ 607151 h 736476"/>
                <a:gd name="connsiteX673" fmla="*/ 2072156 w 2980434"/>
                <a:gd name="connsiteY673" fmla="*/ 634176 h 736476"/>
                <a:gd name="connsiteX674" fmla="*/ 2079942 w 2980434"/>
                <a:gd name="connsiteY674" fmla="*/ 642523 h 736476"/>
                <a:gd name="connsiteX675" fmla="*/ 2082069 w 2980434"/>
                <a:gd name="connsiteY675" fmla="*/ 650305 h 736476"/>
                <a:gd name="connsiteX676" fmla="*/ 2082432 w 2980434"/>
                <a:gd name="connsiteY676" fmla="*/ 650305 h 736476"/>
                <a:gd name="connsiteX677" fmla="*/ 2082538 w 2980434"/>
                <a:gd name="connsiteY677" fmla="*/ 650694 h 736476"/>
                <a:gd name="connsiteX678" fmla="*/ 2082357 w 2980434"/>
                <a:gd name="connsiteY678" fmla="*/ 651356 h 736476"/>
                <a:gd name="connsiteX679" fmla="*/ 2082538 w 2980434"/>
                <a:gd name="connsiteY679" fmla="*/ 652018 h 736476"/>
                <a:gd name="connsiteX680" fmla="*/ 2082176 w 2980434"/>
                <a:gd name="connsiteY680" fmla="*/ 652018 h 736476"/>
                <a:gd name="connsiteX681" fmla="*/ 2079942 w 2980434"/>
                <a:gd name="connsiteY681" fmla="*/ 660189 h 736476"/>
                <a:gd name="connsiteX682" fmla="*/ 2072156 w 2980434"/>
                <a:gd name="connsiteY682" fmla="*/ 668536 h 736476"/>
                <a:gd name="connsiteX683" fmla="*/ 2034192 w 2980434"/>
                <a:gd name="connsiteY683" fmla="*/ 695561 h 736476"/>
                <a:gd name="connsiteX684" fmla="*/ 1984064 w 2980434"/>
                <a:gd name="connsiteY684" fmla="*/ 695561 h 736476"/>
                <a:gd name="connsiteX685" fmla="*/ 1946099 w 2980434"/>
                <a:gd name="connsiteY685" fmla="*/ 668536 h 736476"/>
                <a:gd name="connsiteX686" fmla="*/ 1938313 w 2980434"/>
                <a:gd name="connsiteY686" fmla="*/ 660189 h 736476"/>
                <a:gd name="connsiteX687" fmla="*/ 1936080 w 2980434"/>
                <a:gd name="connsiteY687" fmla="*/ 652018 h 736476"/>
                <a:gd name="connsiteX688" fmla="*/ 1935718 w 2980434"/>
                <a:gd name="connsiteY688" fmla="*/ 652018 h 736476"/>
                <a:gd name="connsiteX689" fmla="*/ 1935899 w 2980434"/>
                <a:gd name="connsiteY689" fmla="*/ 651356 h 736476"/>
                <a:gd name="connsiteX690" fmla="*/ 1935718 w 2980434"/>
                <a:gd name="connsiteY690" fmla="*/ 650694 h 736476"/>
                <a:gd name="connsiteX691" fmla="*/ 1935824 w 2980434"/>
                <a:gd name="connsiteY691" fmla="*/ 650305 h 736476"/>
                <a:gd name="connsiteX692" fmla="*/ 1936186 w 2980434"/>
                <a:gd name="connsiteY692" fmla="*/ 650305 h 736476"/>
                <a:gd name="connsiteX693" fmla="*/ 1938313 w 2980434"/>
                <a:gd name="connsiteY693" fmla="*/ 642523 h 736476"/>
                <a:gd name="connsiteX694" fmla="*/ 1946099 w 2980434"/>
                <a:gd name="connsiteY694" fmla="*/ 634176 h 736476"/>
                <a:gd name="connsiteX695" fmla="*/ 1984064 w 2980434"/>
                <a:gd name="connsiteY695" fmla="*/ 607151 h 736476"/>
                <a:gd name="connsiteX696" fmla="*/ 2009128 w 2980434"/>
                <a:gd name="connsiteY696" fmla="*/ 599761 h 736476"/>
                <a:gd name="connsiteX697" fmla="*/ 1792166 w 2980434"/>
                <a:gd name="connsiteY697" fmla="*/ 599761 h 736476"/>
                <a:gd name="connsiteX698" fmla="*/ 1817230 w 2980434"/>
                <a:gd name="connsiteY698" fmla="*/ 607151 h 736476"/>
                <a:gd name="connsiteX699" fmla="*/ 1855195 w 2980434"/>
                <a:gd name="connsiteY699" fmla="*/ 634176 h 736476"/>
                <a:gd name="connsiteX700" fmla="*/ 1862981 w 2980434"/>
                <a:gd name="connsiteY700" fmla="*/ 642523 h 736476"/>
                <a:gd name="connsiteX701" fmla="*/ 1865108 w 2980434"/>
                <a:gd name="connsiteY701" fmla="*/ 650305 h 736476"/>
                <a:gd name="connsiteX702" fmla="*/ 1865471 w 2980434"/>
                <a:gd name="connsiteY702" fmla="*/ 650305 h 736476"/>
                <a:gd name="connsiteX703" fmla="*/ 1865577 w 2980434"/>
                <a:gd name="connsiteY703" fmla="*/ 650694 h 736476"/>
                <a:gd name="connsiteX704" fmla="*/ 1865396 w 2980434"/>
                <a:gd name="connsiteY704" fmla="*/ 651356 h 736476"/>
                <a:gd name="connsiteX705" fmla="*/ 1865577 w 2980434"/>
                <a:gd name="connsiteY705" fmla="*/ 652018 h 736476"/>
                <a:gd name="connsiteX706" fmla="*/ 1865215 w 2980434"/>
                <a:gd name="connsiteY706" fmla="*/ 652018 h 736476"/>
                <a:gd name="connsiteX707" fmla="*/ 1862981 w 2980434"/>
                <a:gd name="connsiteY707" fmla="*/ 660189 h 736476"/>
                <a:gd name="connsiteX708" fmla="*/ 1855195 w 2980434"/>
                <a:gd name="connsiteY708" fmla="*/ 668536 h 736476"/>
                <a:gd name="connsiteX709" fmla="*/ 1817230 w 2980434"/>
                <a:gd name="connsiteY709" fmla="*/ 695561 h 736476"/>
                <a:gd name="connsiteX710" fmla="*/ 1767103 w 2980434"/>
                <a:gd name="connsiteY710" fmla="*/ 695561 h 736476"/>
                <a:gd name="connsiteX711" fmla="*/ 1729138 w 2980434"/>
                <a:gd name="connsiteY711" fmla="*/ 668536 h 736476"/>
                <a:gd name="connsiteX712" fmla="*/ 1721351 w 2980434"/>
                <a:gd name="connsiteY712" fmla="*/ 660189 h 736476"/>
                <a:gd name="connsiteX713" fmla="*/ 1719119 w 2980434"/>
                <a:gd name="connsiteY713" fmla="*/ 652018 h 736476"/>
                <a:gd name="connsiteX714" fmla="*/ 1718757 w 2980434"/>
                <a:gd name="connsiteY714" fmla="*/ 652018 h 736476"/>
                <a:gd name="connsiteX715" fmla="*/ 1718937 w 2980434"/>
                <a:gd name="connsiteY715" fmla="*/ 651356 h 736476"/>
                <a:gd name="connsiteX716" fmla="*/ 1718757 w 2980434"/>
                <a:gd name="connsiteY716" fmla="*/ 650694 h 736476"/>
                <a:gd name="connsiteX717" fmla="*/ 1718863 w 2980434"/>
                <a:gd name="connsiteY717" fmla="*/ 650305 h 736476"/>
                <a:gd name="connsiteX718" fmla="*/ 1719225 w 2980434"/>
                <a:gd name="connsiteY718" fmla="*/ 650305 h 736476"/>
                <a:gd name="connsiteX719" fmla="*/ 1721351 w 2980434"/>
                <a:gd name="connsiteY719" fmla="*/ 642523 h 736476"/>
                <a:gd name="connsiteX720" fmla="*/ 1729138 w 2980434"/>
                <a:gd name="connsiteY720" fmla="*/ 634176 h 736476"/>
                <a:gd name="connsiteX721" fmla="*/ 1767103 w 2980434"/>
                <a:gd name="connsiteY721" fmla="*/ 607151 h 736476"/>
                <a:gd name="connsiteX722" fmla="*/ 1792166 w 2980434"/>
                <a:gd name="connsiteY722" fmla="*/ 599761 h 736476"/>
                <a:gd name="connsiteX723" fmla="*/ 1288797 w 2980434"/>
                <a:gd name="connsiteY723" fmla="*/ 599761 h 736476"/>
                <a:gd name="connsiteX724" fmla="*/ 1313860 w 2980434"/>
                <a:gd name="connsiteY724" fmla="*/ 607151 h 736476"/>
                <a:gd name="connsiteX725" fmla="*/ 1351825 w 2980434"/>
                <a:gd name="connsiteY725" fmla="*/ 634176 h 736476"/>
                <a:gd name="connsiteX726" fmla="*/ 1359611 w 2980434"/>
                <a:gd name="connsiteY726" fmla="*/ 642523 h 736476"/>
                <a:gd name="connsiteX727" fmla="*/ 1361738 w 2980434"/>
                <a:gd name="connsiteY727" fmla="*/ 650305 h 736476"/>
                <a:gd name="connsiteX728" fmla="*/ 1362100 w 2980434"/>
                <a:gd name="connsiteY728" fmla="*/ 650305 h 736476"/>
                <a:gd name="connsiteX729" fmla="*/ 1362205 w 2980434"/>
                <a:gd name="connsiteY729" fmla="*/ 650694 h 736476"/>
                <a:gd name="connsiteX730" fmla="*/ 1362025 w 2980434"/>
                <a:gd name="connsiteY730" fmla="*/ 651356 h 736476"/>
                <a:gd name="connsiteX731" fmla="*/ 1362205 w 2980434"/>
                <a:gd name="connsiteY731" fmla="*/ 652018 h 736476"/>
                <a:gd name="connsiteX732" fmla="*/ 1361844 w 2980434"/>
                <a:gd name="connsiteY732" fmla="*/ 652018 h 736476"/>
                <a:gd name="connsiteX733" fmla="*/ 1359611 w 2980434"/>
                <a:gd name="connsiteY733" fmla="*/ 660189 h 736476"/>
                <a:gd name="connsiteX734" fmla="*/ 1351825 w 2980434"/>
                <a:gd name="connsiteY734" fmla="*/ 668536 h 736476"/>
                <a:gd name="connsiteX735" fmla="*/ 1313860 w 2980434"/>
                <a:gd name="connsiteY735" fmla="*/ 695561 h 736476"/>
                <a:gd name="connsiteX736" fmla="*/ 1263732 w 2980434"/>
                <a:gd name="connsiteY736" fmla="*/ 695561 h 736476"/>
                <a:gd name="connsiteX737" fmla="*/ 1225768 w 2980434"/>
                <a:gd name="connsiteY737" fmla="*/ 668536 h 736476"/>
                <a:gd name="connsiteX738" fmla="*/ 1217982 w 2980434"/>
                <a:gd name="connsiteY738" fmla="*/ 660189 h 736476"/>
                <a:gd name="connsiteX739" fmla="*/ 1215748 w 2980434"/>
                <a:gd name="connsiteY739" fmla="*/ 652018 h 736476"/>
                <a:gd name="connsiteX740" fmla="*/ 1215386 w 2980434"/>
                <a:gd name="connsiteY740" fmla="*/ 652018 h 736476"/>
                <a:gd name="connsiteX741" fmla="*/ 1215567 w 2980434"/>
                <a:gd name="connsiteY741" fmla="*/ 651356 h 736476"/>
                <a:gd name="connsiteX742" fmla="*/ 1215386 w 2980434"/>
                <a:gd name="connsiteY742" fmla="*/ 650694 h 736476"/>
                <a:gd name="connsiteX743" fmla="*/ 1215492 w 2980434"/>
                <a:gd name="connsiteY743" fmla="*/ 650305 h 736476"/>
                <a:gd name="connsiteX744" fmla="*/ 1215855 w 2980434"/>
                <a:gd name="connsiteY744" fmla="*/ 650305 h 736476"/>
                <a:gd name="connsiteX745" fmla="*/ 1217981 w 2980434"/>
                <a:gd name="connsiteY745" fmla="*/ 642523 h 736476"/>
                <a:gd name="connsiteX746" fmla="*/ 1225768 w 2980434"/>
                <a:gd name="connsiteY746" fmla="*/ 634176 h 736476"/>
                <a:gd name="connsiteX747" fmla="*/ 1263732 w 2980434"/>
                <a:gd name="connsiteY747" fmla="*/ 607151 h 736476"/>
                <a:gd name="connsiteX748" fmla="*/ 1288797 w 2980434"/>
                <a:gd name="connsiteY748" fmla="*/ 599761 h 736476"/>
                <a:gd name="connsiteX749" fmla="*/ 1071835 w 2980434"/>
                <a:gd name="connsiteY749" fmla="*/ 599761 h 736476"/>
                <a:gd name="connsiteX750" fmla="*/ 1096898 w 2980434"/>
                <a:gd name="connsiteY750" fmla="*/ 607151 h 736476"/>
                <a:gd name="connsiteX751" fmla="*/ 1134864 w 2980434"/>
                <a:gd name="connsiteY751" fmla="*/ 634176 h 736476"/>
                <a:gd name="connsiteX752" fmla="*/ 1142648 w 2980434"/>
                <a:gd name="connsiteY752" fmla="*/ 642523 h 736476"/>
                <a:gd name="connsiteX753" fmla="*/ 1144776 w 2980434"/>
                <a:gd name="connsiteY753" fmla="*/ 650305 h 736476"/>
                <a:gd name="connsiteX754" fmla="*/ 1145139 w 2980434"/>
                <a:gd name="connsiteY754" fmla="*/ 650305 h 736476"/>
                <a:gd name="connsiteX755" fmla="*/ 1145244 w 2980434"/>
                <a:gd name="connsiteY755" fmla="*/ 650694 h 736476"/>
                <a:gd name="connsiteX756" fmla="*/ 1145064 w 2980434"/>
                <a:gd name="connsiteY756" fmla="*/ 651356 h 736476"/>
                <a:gd name="connsiteX757" fmla="*/ 1145244 w 2980434"/>
                <a:gd name="connsiteY757" fmla="*/ 652018 h 736476"/>
                <a:gd name="connsiteX758" fmla="*/ 1144882 w 2980434"/>
                <a:gd name="connsiteY758" fmla="*/ 652018 h 736476"/>
                <a:gd name="connsiteX759" fmla="*/ 1142648 w 2980434"/>
                <a:gd name="connsiteY759" fmla="*/ 660189 h 736476"/>
                <a:gd name="connsiteX760" fmla="*/ 1134864 w 2980434"/>
                <a:gd name="connsiteY760" fmla="*/ 668536 h 736476"/>
                <a:gd name="connsiteX761" fmla="*/ 1096898 w 2980434"/>
                <a:gd name="connsiteY761" fmla="*/ 695561 h 736476"/>
                <a:gd name="connsiteX762" fmla="*/ 1046771 w 2980434"/>
                <a:gd name="connsiteY762" fmla="*/ 695561 h 736476"/>
                <a:gd name="connsiteX763" fmla="*/ 1008806 w 2980434"/>
                <a:gd name="connsiteY763" fmla="*/ 668536 h 736476"/>
                <a:gd name="connsiteX764" fmla="*/ 1001020 w 2980434"/>
                <a:gd name="connsiteY764" fmla="*/ 660189 h 736476"/>
                <a:gd name="connsiteX765" fmla="*/ 998786 w 2980434"/>
                <a:gd name="connsiteY765" fmla="*/ 652018 h 736476"/>
                <a:gd name="connsiteX766" fmla="*/ 998424 w 2980434"/>
                <a:gd name="connsiteY766" fmla="*/ 652018 h 736476"/>
                <a:gd name="connsiteX767" fmla="*/ 998606 w 2980434"/>
                <a:gd name="connsiteY767" fmla="*/ 651356 h 736476"/>
                <a:gd name="connsiteX768" fmla="*/ 998424 w 2980434"/>
                <a:gd name="connsiteY768" fmla="*/ 650694 h 736476"/>
                <a:gd name="connsiteX769" fmla="*/ 998530 w 2980434"/>
                <a:gd name="connsiteY769" fmla="*/ 650305 h 736476"/>
                <a:gd name="connsiteX770" fmla="*/ 998892 w 2980434"/>
                <a:gd name="connsiteY770" fmla="*/ 650305 h 736476"/>
                <a:gd name="connsiteX771" fmla="*/ 1001020 w 2980434"/>
                <a:gd name="connsiteY771" fmla="*/ 642523 h 736476"/>
                <a:gd name="connsiteX772" fmla="*/ 1008806 w 2980434"/>
                <a:gd name="connsiteY772" fmla="*/ 634176 h 736476"/>
                <a:gd name="connsiteX773" fmla="*/ 1046771 w 2980434"/>
                <a:gd name="connsiteY773" fmla="*/ 607151 h 736476"/>
                <a:gd name="connsiteX774" fmla="*/ 1071835 w 2980434"/>
                <a:gd name="connsiteY774" fmla="*/ 599761 h 736476"/>
                <a:gd name="connsiteX775" fmla="*/ 569828 w 2980434"/>
                <a:gd name="connsiteY775" fmla="*/ 599761 h 736476"/>
                <a:gd name="connsiteX776" fmla="*/ 594892 w 2980434"/>
                <a:gd name="connsiteY776" fmla="*/ 607151 h 736476"/>
                <a:gd name="connsiteX777" fmla="*/ 632856 w 2980434"/>
                <a:gd name="connsiteY777" fmla="*/ 634176 h 736476"/>
                <a:gd name="connsiteX778" fmla="*/ 640642 w 2980434"/>
                <a:gd name="connsiteY778" fmla="*/ 642523 h 736476"/>
                <a:gd name="connsiteX779" fmla="*/ 642769 w 2980434"/>
                <a:gd name="connsiteY779" fmla="*/ 650305 h 736476"/>
                <a:gd name="connsiteX780" fmla="*/ 643131 w 2980434"/>
                <a:gd name="connsiteY780" fmla="*/ 650305 h 736476"/>
                <a:gd name="connsiteX781" fmla="*/ 643238 w 2980434"/>
                <a:gd name="connsiteY781" fmla="*/ 650694 h 736476"/>
                <a:gd name="connsiteX782" fmla="*/ 643056 w 2980434"/>
                <a:gd name="connsiteY782" fmla="*/ 651356 h 736476"/>
                <a:gd name="connsiteX783" fmla="*/ 643238 w 2980434"/>
                <a:gd name="connsiteY783" fmla="*/ 652018 h 736476"/>
                <a:gd name="connsiteX784" fmla="*/ 642876 w 2980434"/>
                <a:gd name="connsiteY784" fmla="*/ 652018 h 736476"/>
                <a:gd name="connsiteX785" fmla="*/ 640642 w 2980434"/>
                <a:gd name="connsiteY785" fmla="*/ 660189 h 736476"/>
                <a:gd name="connsiteX786" fmla="*/ 632856 w 2980434"/>
                <a:gd name="connsiteY786" fmla="*/ 668536 h 736476"/>
                <a:gd name="connsiteX787" fmla="*/ 594892 w 2980434"/>
                <a:gd name="connsiteY787" fmla="*/ 695561 h 736476"/>
                <a:gd name="connsiteX788" fmla="*/ 544764 w 2980434"/>
                <a:gd name="connsiteY788" fmla="*/ 695561 h 736476"/>
                <a:gd name="connsiteX789" fmla="*/ 506799 w 2980434"/>
                <a:gd name="connsiteY789" fmla="*/ 668536 h 736476"/>
                <a:gd name="connsiteX790" fmla="*/ 499013 w 2980434"/>
                <a:gd name="connsiteY790" fmla="*/ 660189 h 736476"/>
                <a:gd name="connsiteX791" fmla="*/ 496780 w 2980434"/>
                <a:gd name="connsiteY791" fmla="*/ 652018 h 736476"/>
                <a:gd name="connsiteX792" fmla="*/ 496418 w 2980434"/>
                <a:gd name="connsiteY792" fmla="*/ 652018 h 736476"/>
                <a:gd name="connsiteX793" fmla="*/ 496598 w 2980434"/>
                <a:gd name="connsiteY793" fmla="*/ 651356 h 736476"/>
                <a:gd name="connsiteX794" fmla="*/ 496418 w 2980434"/>
                <a:gd name="connsiteY794" fmla="*/ 650694 h 736476"/>
                <a:gd name="connsiteX795" fmla="*/ 496525 w 2980434"/>
                <a:gd name="connsiteY795" fmla="*/ 650305 h 736476"/>
                <a:gd name="connsiteX796" fmla="*/ 496886 w 2980434"/>
                <a:gd name="connsiteY796" fmla="*/ 650305 h 736476"/>
                <a:gd name="connsiteX797" fmla="*/ 499013 w 2980434"/>
                <a:gd name="connsiteY797" fmla="*/ 642523 h 736476"/>
                <a:gd name="connsiteX798" fmla="*/ 506799 w 2980434"/>
                <a:gd name="connsiteY798" fmla="*/ 634176 h 736476"/>
                <a:gd name="connsiteX799" fmla="*/ 544764 w 2980434"/>
                <a:gd name="connsiteY799" fmla="*/ 607151 h 736476"/>
                <a:gd name="connsiteX800" fmla="*/ 569828 w 2980434"/>
                <a:gd name="connsiteY800" fmla="*/ 599761 h 736476"/>
                <a:gd name="connsiteX801" fmla="*/ 352866 w 2980434"/>
                <a:gd name="connsiteY801" fmla="*/ 599761 h 736476"/>
                <a:gd name="connsiteX802" fmla="*/ 377931 w 2980434"/>
                <a:gd name="connsiteY802" fmla="*/ 607151 h 736476"/>
                <a:gd name="connsiteX803" fmla="*/ 415895 w 2980434"/>
                <a:gd name="connsiteY803" fmla="*/ 634176 h 736476"/>
                <a:gd name="connsiteX804" fmla="*/ 423681 w 2980434"/>
                <a:gd name="connsiteY804" fmla="*/ 642523 h 736476"/>
                <a:gd name="connsiteX805" fmla="*/ 425808 w 2980434"/>
                <a:gd name="connsiteY805" fmla="*/ 650305 h 736476"/>
                <a:gd name="connsiteX806" fmla="*/ 426170 w 2980434"/>
                <a:gd name="connsiteY806" fmla="*/ 650305 h 736476"/>
                <a:gd name="connsiteX807" fmla="*/ 426277 w 2980434"/>
                <a:gd name="connsiteY807" fmla="*/ 650694 h 736476"/>
                <a:gd name="connsiteX808" fmla="*/ 426095 w 2980434"/>
                <a:gd name="connsiteY808" fmla="*/ 651356 h 736476"/>
                <a:gd name="connsiteX809" fmla="*/ 426277 w 2980434"/>
                <a:gd name="connsiteY809" fmla="*/ 652018 h 736476"/>
                <a:gd name="connsiteX810" fmla="*/ 425915 w 2980434"/>
                <a:gd name="connsiteY810" fmla="*/ 652018 h 736476"/>
                <a:gd name="connsiteX811" fmla="*/ 423681 w 2980434"/>
                <a:gd name="connsiteY811" fmla="*/ 660189 h 736476"/>
                <a:gd name="connsiteX812" fmla="*/ 415895 w 2980434"/>
                <a:gd name="connsiteY812" fmla="*/ 668536 h 736476"/>
                <a:gd name="connsiteX813" fmla="*/ 377931 w 2980434"/>
                <a:gd name="connsiteY813" fmla="*/ 695561 h 736476"/>
                <a:gd name="connsiteX814" fmla="*/ 327803 w 2980434"/>
                <a:gd name="connsiteY814" fmla="*/ 695561 h 736476"/>
                <a:gd name="connsiteX815" fmla="*/ 289838 w 2980434"/>
                <a:gd name="connsiteY815" fmla="*/ 668536 h 736476"/>
                <a:gd name="connsiteX816" fmla="*/ 282052 w 2980434"/>
                <a:gd name="connsiteY816" fmla="*/ 660189 h 736476"/>
                <a:gd name="connsiteX817" fmla="*/ 279818 w 2980434"/>
                <a:gd name="connsiteY817" fmla="*/ 652018 h 736476"/>
                <a:gd name="connsiteX818" fmla="*/ 279457 w 2980434"/>
                <a:gd name="connsiteY818" fmla="*/ 652018 h 736476"/>
                <a:gd name="connsiteX819" fmla="*/ 279637 w 2980434"/>
                <a:gd name="connsiteY819" fmla="*/ 651356 h 736476"/>
                <a:gd name="connsiteX820" fmla="*/ 279457 w 2980434"/>
                <a:gd name="connsiteY820" fmla="*/ 650694 h 736476"/>
                <a:gd name="connsiteX821" fmla="*/ 279563 w 2980434"/>
                <a:gd name="connsiteY821" fmla="*/ 650305 h 736476"/>
                <a:gd name="connsiteX822" fmla="*/ 279925 w 2980434"/>
                <a:gd name="connsiteY822" fmla="*/ 650305 h 736476"/>
                <a:gd name="connsiteX823" fmla="*/ 282052 w 2980434"/>
                <a:gd name="connsiteY823" fmla="*/ 642523 h 736476"/>
                <a:gd name="connsiteX824" fmla="*/ 289838 w 2980434"/>
                <a:gd name="connsiteY824" fmla="*/ 634176 h 736476"/>
                <a:gd name="connsiteX825" fmla="*/ 327803 w 2980434"/>
                <a:gd name="connsiteY825" fmla="*/ 607151 h 736476"/>
                <a:gd name="connsiteX826" fmla="*/ 352866 w 2980434"/>
                <a:gd name="connsiteY826" fmla="*/ 599761 h 736476"/>
                <a:gd name="connsiteX827" fmla="*/ 2796087 w 2980434"/>
                <a:gd name="connsiteY827" fmla="*/ 592235 h 736476"/>
                <a:gd name="connsiteX828" fmla="*/ 2801512 w 2980434"/>
                <a:gd name="connsiteY828" fmla="*/ 595239 h 736476"/>
                <a:gd name="connsiteX829" fmla="*/ 2808375 w 2980434"/>
                <a:gd name="connsiteY829" fmla="*/ 603834 h 736476"/>
                <a:gd name="connsiteX830" fmla="*/ 2805006 w 2980434"/>
                <a:gd name="connsiteY830" fmla="*/ 612551 h 736476"/>
                <a:gd name="connsiteX831" fmla="*/ 2793181 w 2980434"/>
                <a:gd name="connsiteY831" fmla="*/ 617338 h 736476"/>
                <a:gd name="connsiteX832" fmla="*/ 2780935 w 2980434"/>
                <a:gd name="connsiteY832" fmla="*/ 614938 h 736476"/>
                <a:gd name="connsiteX833" fmla="*/ 2774072 w 2980434"/>
                <a:gd name="connsiteY833" fmla="*/ 606344 h 736476"/>
                <a:gd name="connsiteX834" fmla="*/ 2777440 w 2980434"/>
                <a:gd name="connsiteY834" fmla="*/ 597626 h 736476"/>
                <a:gd name="connsiteX835" fmla="*/ 2789266 w 2980434"/>
                <a:gd name="connsiteY835" fmla="*/ 592841 h 736476"/>
                <a:gd name="connsiteX836" fmla="*/ 2796087 w 2980434"/>
                <a:gd name="connsiteY836" fmla="*/ 592235 h 736476"/>
                <a:gd name="connsiteX837" fmla="*/ 2075609 w 2980434"/>
                <a:gd name="connsiteY837" fmla="*/ 592235 h 736476"/>
                <a:gd name="connsiteX838" fmla="*/ 2081036 w 2980434"/>
                <a:gd name="connsiteY838" fmla="*/ 595239 h 736476"/>
                <a:gd name="connsiteX839" fmla="*/ 2087898 w 2980434"/>
                <a:gd name="connsiteY839" fmla="*/ 603834 h 736476"/>
                <a:gd name="connsiteX840" fmla="*/ 2084529 w 2980434"/>
                <a:gd name="connsiteY840" fmla="*/ 612551 h 736476"/>
                <a:gd name="connsiteX841" fmla="*/ 2072703 w 2980434"/>
                <a:gd name="connsiteY841" fmla="*/ 617338 h 736476"/>
                <a:gd name="connsiteX842" fmla="*/ 2060458 w 2980434"/>
                <a:gd name="connsiteY842" fmla="*/ 614938 h 736476"/>
                <a:gd name="connsiteX843" fmla="*/ 2053594 w 2980434"/>
                <a:gd name="connsiteY843" fmla="*/ 606344 h 736476"/>
                <a:gd name="connsiteX844" fmla="*/ 2056964 w 2980434"/>
                <a:gd name="connsiteY844" fmla="*/ 597626 h 736476"/>
                <a:gd name="connsiteX845" fmla="*/ 2068789 w 2980434"/>
                <a:gd name="connsiteY845" fmla="*/ 592841 h 736476"/>
                <a:gd name="connsiteX846" fmla="*/ 2075609 w 2980434"/>
                <a:gd name="connsiteY846" fmla="*/ 592235 h 736476"/>
                <a:gd name="connsiteX847" fmla="*/ 1355277 w 2980434"/>
                <a:gd name="connsiteY847" fmla="*/ 592235 h 736476"/>
                <a:gd name="connsiteX848" fmla="*/ 1360703 w 2980434"/>
                <a:gd name="connsiteY848" fmla="*/ 595239 h 736476"/>
                <a:gd name="connsiteX849" fmla="*/ 1367567 w 2980434"/>
                <a:gd name="connsiteY849" fmla="*/ 603834 h 736476"/>
                <a:gd name="connsiteX850" fmla="*/ 1364198 w 2980434"/>
                <a:gd name="connsiteY850" fmla="*/ 612551 h 736476"/>
                <a:gd name="connsiteX851" fmla="*/ 1352372 w 2980434"/>
                <a:gd name="connsiteY851" fmla="*/ 617338 h 736476"/>
                <a:gd name="connsiteX852" fmla="*/ 1340127 w 2980434"/>
                <a:gd name="connsiteY852" fmla="*/ 614938 h 736476"/>
                <a:gd name="connsiteX853" fmla="*/ 1333263 w 2980434"/>
                <a:gd name="connsiteY853" fmla="*/ 606344 h 736476"/>
                <a:gd name="connsiteX854" fmla="*/ 1336631 w 2980434"/>
                <a:gd name="connsiteY854" fmla="*/ 597626 h 736476"/>
                <a:gd name="connsiteX855" fmla="*/ 1348457 w 2980434"/>
                <a:gd name="connsiteY855" fmla="*/ 592841 h 736476"/>
                <a:gd name="connsiteX856" fmla="*/ 1355277 w 2980434"/>
                <a:gd name="connsiteY856" fmla="*/ 592235 h 736476"/>
                <a:gd name="connsiteX857" fmla="*/ 636310 w 2980434"/>
                <a:gd name="connsiteY857" fmla="*/ 592235 h 736476"/>
                <a:gd name="connsiteX858" fmla="*/ 641734 w 2980434"/>
                <a:gd name="connsiteY858" fmla="*/ 595239 h 736476"/>
                <a:gd name="connsiteX859" fmla="*/ 648598 w 2980434"/>
                <a:gd name="connsiteY859" fmla="*/ 603834 h 736476"/>
                <a:gd name="connsiteX860" fmla="*/ 645229 w 2980434"/>
                <a:gd name="connsiteY860" fmla="*/ 612551 h 736476"/>
                <a:gd name="connsiteX861" fmla="*/ 633403 w 2980434"/>
                <a:gd name="connsiteY861" fmla="*/ 617338 h 736476"/>
                <a:gd name="connsiteX862" fmla="*/ 621158 w 2980434"/>
                <a:gd name="connsiteY862" fmla="*/ 614938 h 736476"/>
                <a:gd name="connsiteX863" fmla="*/ 614295 w 2980434"/>
                <a:gd name="connsiteY863" fmla="*/ 606344 h 736476"/>
                <a:gd name="connsiteX864" fmla="*/ 617663 w 2980434"/>
                <a:gd name="connsiteY864" fmla="*/ 597626 h 736476"/>
                <a:gd name="connsiteX865" fmla="*/ 629489 w 2980434"/>
                <a:gd name="connsiteY865" fmla="*/ 592841 h 736476"/>
                <a:gd name="connsiteX866" fmla="*/ 636310 w 2980434"/>
                <a:gd name="connsiteY866" fmla="*/ 592235 h 736476"/>
                <a:gd name="connsiteX867" fmla="*/ 2838210 w 2980434"/>
                <a:gd name="connsiteY867" fmla="*/ 589650 h 736476"/>
                <a:gd name="connsiteX868" fmla="*/ 2869941 w 2980434"/>
                <a:gd name="connsiteY868" fmla="*/ 589650 h 736476"/>
                <a:gd name="connsiteX869" fmla="*/ 2890889 w 2980434"/>
                <a:gd name="connsiteY869" fmla="*/ 604561 h 736476"/>
                <a:gd name="connsiteX870" fmla="*/ 2890889 w 2980434"/>
                <a:gd name="connsiteY870" fmla="*/ 650305 h 736476"/>
                <a:gd name="connsiteX871" fmla="*/ 2890889 w 2980434"/>
                <a:gd name="connsiteY871" fmla="*/ 652018 h 736476"/>
                <a:gd name="connsiteX872" fmla="*/ 2890889 w 2980434"/>
                <a:gd name="connsiteY872" fmla="*/ 677940 h 736476"/>
                <a:gd name="connsiteX873" fmla="*/ 2869941 w 2980434"/>
                <a:gd name="connsiteY873" fmla="*/ 692853 h 736476"/>
                <a:gd name="connsiteX874" fmla="*/ 2838211 w 2980434"/>
                <a:gd name="connsiteY874" fmla="*/ 692853 h 736476"/>
                <a:gd name="connsiteX875" fmla="*/ 2817261 w 2980434"/>
                <a:gd name="connsiteY875" fmla="*/ 677940 h 736476"/>
                <a:gd name="connsiteX876" fmla="*/ 2817261 w 2980434"/>
                <a:gd name="connsiteY876" fmla="*/ 652018 h 736476"/>
                <a:gd name="connsiteX877" fmla="*/ 2817261 w 2980434"/>
                <a:gd name="connsiteY877" fmla="*/ 650305 h 736476"/>
                <a:gd name="connsiteX878" fmla="*/ 2817261 w 2980434"/>
                <a:gd name="connsiteY878" fmla="*/ 604561 h 736476"/>
                <a:gd name="connsiteX879" fmla="*/ 2838210 w 2980434"/>
                <a:gd name="connsiteY879" fmla="*/ 589650 h 736476"/>
                <a:gd name="connsiteX880" fmla="*/ 2117733 w 2980434"/>
                <a:gd name="connsiteY880" fmla="*/ 589650 h 736476"/>
                <a:gd name="connsiteX881" fmla="*/ 2149464 w 2980434"/>
                <a:gd name="connsiteY881" fmla="*/ 589650 h 736476"/>
                <a:gd name="connsiteX882" fmla="*/ 2170412 w 2980434"/>
                <a:gd name="connsiteY882" fmla="*/ 604561 h 736476"/>
                <a:gd name="connsiteX883" fmla="*/ 2170412 w 2980434"/>
                <a:gd name="connsiteY883" fmla="*/ 650305 h 736476"/>
                <a:gd name="connsiteX884" fmla="*/ 2170412 w 2980434"/>
                <a:gd name="connsiteY884" fmla="*/ 652018 h 736476"/>
                <a:gd name="connsiteX885" fmla="*/ 2170412 w 2980434"/>
                <a:gd name="connsiteY885" fmla="*/ 677940 h 736476"/>
                <a:gd name="connsiteX886" fmla="*/ 2149464 w 2980434"/>
                <a:gd name="connsiteY886" fmla="*/ 692853 h 736476"/>
                <a:gd name="connsiteX887" fmla="*/ 2117734 w 2980434"/>
                <a:gd name="connsiteY887" fmla="*/ 692853 h 736476"/>
                <a:gd name="connsiteX888" fmla="*/ 2096783 w 2980434"/>
                <a:gd name="connsiteY888" fmla="*/ 677940 h 736476"/>
                <a:gd name="connsiteX889" fmla="*/ 2096783 w 2980434"/>
                <a:gd name="connsiteY889" fmla="*/ 652018 h 736476"/>
                <a:gd name="connsiteX890" fmla="*/ 2096783 w 2980434"/>
                <a:gd name="connsiteY890" fmla="*/ 650305 h 736476"/>
                <a:gd name="connsiteX891" fmla="*/ 2096783 w 2980434"/>
                <a:gd name="connsiteY891" fmla="*/ 604561 h 736476"/>
                <a:gd name="connsiteX892" fmla="*/ 2117733 w 2980434"/>
                <a:gd name="connsiteY892" fmla="*/ 589650 h 736476"/>
                <a:gd name="connsiteX893" fmla="*/ 1397401 w 2980434"/>
                <a:gd name="connsiteY893" fmla="*/ 589650 h 736476"/>
                <a:gd name="connsiteX894" fmla="*/ 1429131 w 2980434"/>
                <a:gd name="connsiteY894" fmla="*/ 589650 h 736476"/>
                <a:gd name="connsiteX895" fmla="*/ 1450081 w 2980434"/>
                <a:gd name="connsiteY895" fmla="*/ 604561 h 736476"/>
                <a:gd name="connsiteX896" fmla="*/ 1450081 w 2980434"/>
                <a:gd name="connsiteY896" fmla="*/ 650305 h 736476"/>
                <a:gd name="connsiteX897" fmla="*/ 1450081 w 2980434"/>
                <a:gd name="connsiteY897" fmla="*/ 652018 h 736476"/>
                <a:gd name="connsiteX898" fmla="*/ 1450081 w 2980434"/>
                <a:gd name="connsiteY898" fmla="*/ 677940 h 736476"/>
                <a:gd name="connsiteX899" fmla="*/ 1429131 w 2980434"/>
                <a:gd name="connsiteY899" fmla="*/ 692853 h 736476"/>
                <a:gd name="connsiteX900" fmla="*/ 1397401 w 2980434"/>
                <a:gd name="connsiteY900" fmla="*/ 692853 h 736476"/>
                <a:gd name="connsiteX901" fmla="*/ 1376452 w 2980434"/>
                <a:gd name="connsiteY901" fmla="*/ 677940 h 736476"/>
                <a:gd name="connsiteX902" fmla="*/ 1376452 w 2980434"/>
                <a:gd name="connsiteY902" fmla="*/ 652018 h 736476"/>
                <a:gd name="connsiteX903" fmla="*/ 1376452 w 2980434"/>
                <a:gd name="connsiteY903" fmla="*/ 650305 h 736476"/>
                <a:gd name="connsiteX904" fmla="*/ 1376452 w 2980434"/>
                <a:gd name="connsiteY904" fmla="*/ 604561 h 736476"/>
                <a:gd name="connsiteX905" fmla="*/ 1397401 w 2980434"/>
                <a:gd name="connsiteY905" fmla="*/ 589650 h 736476"/>
                <a:gd name="connsiteX906" fmla="*/ 678433 w 2980434"/>
                <a:gd name="connsiteY906" fmla="*/ 589650 h 736476"/>
                <a:gd name="connsiteX907" fmla="*/ 710163 w 2980434"/>
                <a:gd name="connsiteY907" fmla="*/ 589650 h 736476"/>
                <a:gd name="connsiteX908" fmla="*/ 731112 w 2980434"/>
                <a:gd name="connsiteY908" fmla="*/ 604561 h 736476"/>
                <a:gd name="connsiteX909" fmla="*/ 731112 w 2980434"/>
                <a:gd name="connsiteY909" fmla="*/ 650305 h 736476"/>
                <a:gd name="connsiteX910" fmla="*/ 731112 w 2980434"/>
                <a:gd name="connsiteY910" fmla="*/ 652018 h 736476"/>
                <a:gd name="connsiteX911" fmla="*/ 731112 w 2980434"/>
                <a:gd name="connsiteY911" fmla="*/ 677940 h 736476"/>
                <a:gd name="connsiteX912" fmla="*/ 710163 w 2980434"/>
                <a:gd name="connsiteY912" fmla="*/ 692853 h 736476"/>
                <a:gd name="connsiteX913" fmla="*/ 678433 w 2980434"/>
                <a:gd name="connsiteY913" fmla="*/ 692853 h 736476"/>
                <a:gd name="connsiteX914" fmla="*/ 657483 w 2980434"/>
                <a:gd name="connsiteY914" fmla="*/ 677940 h 736476"/>
                <a:gd name="connsiteX915" fmla="*/ 657483 w 2980434"/>
                <a:gd name="connsiteY915" fmla="*/ 652018 h 736476"/>
                <a:gd name="connsiteX916" fmla="*/ 657483 w 2980434"/>
                <a:gd name="connsiteY916" fmla="*/ 650305 h 736476"/>
                <a:gd name="connsiteX917" fmla="*/ 657483 w 2980434"/>
                <a:gd name="connsiteY917" fmla="*/ 604561 h 736476"/>
                <a:gd name="connsiteX918" fmla="*/ 678433 w 2980434"/>
                <a:gd name="connsiteY918" fmla="*/ 589650 h 736476"/>
                <a:gd name="connsiteX919" fmla="*/ 2638652 w 2980434"/>
                <a:gd name="connsiteY919" fmla="*/ 586958 h 736476"/>
                <a:gd name="connsiteX920" fmla="*/ 2648164 w 2980434"/>
                <a:gd name="connsiteY920" fmla="*/ 589763 h 736476"/>
                <a:gd name="connsiteX921" fmla="*/ 2670710 w 2980434"/>
                <a:gd name="connsiteY921" fmla="*/ 605811 h 736476"/>
                <a:gd name="connsiteX922" fmla="*/ 2670708 w 2980434"/>
                <a:gd name="connsiteY922" fmla="*/ 619353 h 736476"/>
                <a:gd name="connsiteX923" fmla="*/ 2656301 w 2980434"/>
                <a:gd name="connsiteY923" fmla="*/ 629610 h 736476"/>
                <a:gd name="connsiteX924" fmla="*/ 2637277 w 2980434"/>
                <a:gd name="connsiteY924" fmla="*/ 629610 h 736476"/>
                <a:gd name="connsiteX925" fmla="*/ 2614732 w 2980434"/>
                <a:gd name="connsiteY925" fmla="*/ 613562 h 736476"/>
                <a:gd name="connsiteX926" fmla="*/ 2614732 w 2980434"/>
                <a:gd name="connsiteY926" fmla="*/ 600019 h 736476"/>
                <a:gd name="connsiteX927" fmla="*/ 2629140 w 2980434"/>
                <a:gd name="connsiteY927" fmla="*/ 589763 h 736476"/>
                <a:gd name="connsiteX928" fmla="*/ 2638652 w 2980434"/>
                <a:gd name="connsiteY928" fmla="*/ 586958 h 736476"/>
                <a:gd name="connsiteX929" fmla="*/ 1918175 w 2980434"/>
                <a:gd name="connsiteY929" fmla="*/ 586958 h 736476"/>
                <a:gd name="connsiteX930" fmla="*/ 1927686 w 2980434"/>
                <a:gd name="connsiteY930" fmla="*/ 589763 h 736476"/>
                <a:gd name="connsiteX931" fmla="*/ 1950232 w 2980434"/>
                <a:gd name="connsiteY931" fmla="*/ 605811 h 736476"/>
                <a:gd name="connsiteX932" fmla="*/ 1950232 w 2980434"/>
                <a:gd name="connsiteY932" fmla="*/ 619353 h 736476"/>
                <a:gd name="connsiteX933" fmla="*/ 1935824 w 2980434"/>
                <a:gd name="connsiteY933" fmla="*/ 629610 h 736476"/>
                <a:gd name="connsiteX934" fmla="*/ 1916800 w 2980434"/>
                <a:gd name="connsiteY934" fmla="*/ 629610 h 736476"/>
                <a:gd name="connsiteX935" fmla="*/ 1894255 w 2980434"/>
                <a:gd name="connsiteY935" fmla="*/ 613562 h 736476"/>
                <a:gd name="connsiteX936" fmla="*/ 1894255 w 2980434"/>
                <a:gd name="connsiteY936" fmla="*/ 600019 h 736476"/>
                <a:gd name="connsiteX937" fmla="*/ 1908663 w 2980434"/>
                <a:gd name="connsiteY937" fmla="*/ 589763 h 736476"/>
                <a:gd name="connsiteX938" fmla="*/ 1918175 w 2980434"/>
                <a:gd name="connsiteY938" fmla="*/ 586958 h 736476"/>
                <a:gd name="connsiteX939" fmla="*/ 1197842 w 2980434"/>
                <a:gd name="connsiteY939" fmla="*/ 586958 h 736476"/>
                <a:gd name="connsiteX940" fmla="*/ 1207355 w 2980434"/>
                <a:gd name="connsiteY940" fmla="*/ 589763 h 736476"/>
                <a:gd name="connsiteX941" fmla="*/ 1229899 w 2980434"/>
                <a:gd name="connsiteY941" fmla="*/ 605811 h 736476"/>
                <a:gd name="connsiteX942" fmla="*/ 1229899 w 2980434"/>
                <a:gd name="connsiteY942" fmla="*/ 619353 h 736476"/>
                <a:gd name="connsiteX943" fmla="*/ 1215492 w 2980434"/>
                <a:gd name="connsiteY943" fmla="*/ 629610 h 736476"/>
                <a:gd name="connsiteX944" fmla="*/ 1196468 w 2980434"/>
                <a:gd name="connsiteY944" fmla="*/ 629610 h 736476"/>
                <a:gd name="connsiteX945" fmla="*/ 1173924 w 2980434"/>
                <a:gd name="connsiteY945" fmla="*/ 613562 h 736476"/>
                <a:gd name="connsiteX946" fmla="*/ 1173924 w 2980434"/>
                <a:gd name="connsiteY946" fmla="*/ 600019 h 736476"/>
                <a:gd name="connsiteX947" fmla="*/ 1188331 w 2980434"/>
                <a:gd name="connsiteY947" fmla="*/ 589763 h 736476"/>
                <a:gd name="connsiteX948" fmla="*/ 1197842 w 2980434"/>
                <a:gd name="connsiteY948" fmla="*/ 586958 h 736476"/>
                <a:gd name="connsiteX949" fmla="*/ 478875 w 2980434"/>
                <a:gd name="connsiteY949" fmla="*/ 586958 h 736476"/>
                <a:gd name="connsiteX950" fmla="*/ 488386 w 2980434"/>
                <a:gd name="connsiteY950" fmla="*/ 589763 h 736476"/>
                <a:gd name="connsiteX951" fmla="*/ 510932 w 2980434"/>
                <a:gd name="connsiteY951" fmla="*/ 605811 h 736476"/>
                <a:gd name="connsiteX952" fmla="*/ 510930 w 2980434"/>
                <a:gd name="connsiteY952" fmla="*/ 619353 h 736476"/>
                <a:gd name="connsiteX953" fmla="*/ 496524 w 2980434"/>
                <a:gd name="connsiteY953" fmla="*/ 629610 h 736476"/>
                <a:gd name="connsiteX954" fmla="*/ 477501 w 2980434"/>
                <a:gd name="connsiteY954" fmla="*/ 629610 h 736476"/>
                <a:gd name="connsiteX955" fmla="*/ 454955 w 2980434"/>
                <a:gd name="connsiteY955" fmla="*/ 613562 h 736476"/>
                <a:gd name="connsiteX956" fmla="*/ 454955 w 2980434"/>
                <a:gd name="connsiteY956" fmla="*/ 600019 h 736476"/>
                <a:gd name="connsiteX957" fmla="*/ 469363 w 2980434"/>
                <a:gd name="connsiteY957" fmla="*/ 589763 h 736476"/>
                <a:gd name="connsiteX958" fmla="*/ 478875 w 2980434"/>
                <a:gd name="connsiteY958" fmla="*/ 586958 h 736476"/>
                <a:gd name="connsiteX959" fmla="*/ 2750481 w 2980434"/>
                <a:gd name="connsiteY959" fmla="*/ 574683 h 736476"/>
                <a:gd name="connsiteX960" fmla="*/ 2755713 w 2980434"/>
                <a:gd name="connsiteY960" fmla="*/ 576303 h 736476"/>
                <a:gd name="connsiteX961" fmla="*/ 2763554 w 2980434"/>
                <a:gd name="connsiteY961" fmla="*/ 582087 h 736476"/>
                <a:gd name="connsiteX962" fmla="*/ 2763367 w 2980434"/>
                <a:gd name="connsiteY962" fmla="*/ 589589 h 736476"/>
                <a:gd name="connsiteX963" fmla="*/ 2755243 w 2980434"/>
                <a:gd name="connsiteY963" fmla="*/ 595171 h 736476"/>
                <a:gd name="connsiteX964" fmla="*/ 2744703 w 2980434"/>
                <a:gd name="connsiteY964" fmla="*/ 595039 h 736476"/>
                <a:gd name="connsiteX965" fmla="*/ 2736861 w 2980434"/>
                <a:gd name="connsiteY965" fmla="*/ 589256 h 736476"/>
                <a:gd name="connsiteX966" fmla="*/ 2737048 w 2980434"/>
                <a:gd name="connsiteY966" fmla="*/ 581752 h 736476"/>
                <a:gd name="connsiteX967" fmla="*/ 2745171 w 2980434"/>
                <a:gd name="connsiteY967" fmla="*/ 576171 h 736476"/>
                <a:gd name="connsiteX968" fmla="*/ 2750481 w 2980434"/>
                <a:gd name="connsiteY968" fmla="*/ 574683 h 736476"/>
                <a:gd name="connsiteX969" fmla="*/ 2030004 w 2980434"/>
                <a:gd name="connsiteY969" fmla="*/ 574683 h 736476"/>
                <a:gd name="connsiteX970" fmla="*/ 2035235 w 2980434"/>
                <a:gd name="connsiteY970" fmla="*/ 576303 h 736476"/>
                <a:gd name="connsiteX971" fmla="*/ 2043077 w 2980434"/>
                <a:gd name="connsiteY971" fmla="*/ 582087 h 736476"/>
                <a:gd name="connsiteX972" fmla="*/ 2042890 w 2980434"/>
                <a:gd name="connsiteY972" fmla="*/ 589589 h 736476"/>
                <a:gd name="connsiteX973" fmla="*/ 2034765 w 2980434"/>
                <a:gd name="connsiteY973" fmla="*/ 595171 h 736476"/>
                <a:gd name="connsiteX974" fmla="*/ 2024225 w 2980434"/>
                <a:gd name="connsiteY974" fmla="*/ 595039 h 736476"/>
                <a:gd name="connsiteX975" fmla="*/ 2016384 w 2980434"/>
                <a:gd name="connsiteY975" fmla="*/ 589256 h 736476"/>
                <a:gd name="connsiteX976" fmla="*/ 2016570 w 2980434"/>
                <a:gd name="connsiteY976" fmla="*/ 581752 h 736476"/>
                <a:gd name="connsiteX977" fmla="*/ 2024695 w 2980434"/>
                <a:gd name="connsiteY977" fmla="*/ 576171 h 736476"/>
                <a:gd name="connsiteX978" fmla="*/ 2030004 w 2980434"/>
                <a:gd name="connsiteY978" fmla="*/ 574683 h 736476"/>
                <a:gd name="connsiteX979" fmla="*/ 1309672 w 2980434"/>
                <a:gd name="connsiteY979" fmla="*/ 574683 h 736476"/>
                <a:gd name="connsiteX980" fmla="*/ 1314903 w 2980434"/>
                <a:gd name="connsiteY980" fmla="*/ 576303 h 736476"/>
                <a:gd name="connsiteX981" fmla="*/ 1322744 w 2980434"/>
                <a:gd name="connsiteY981" fmla="*/ 582087 h 736476"/>
                <a:gd name="connsiteX982" fmla="*/ 1322558 w 2980434"/>
                <a:gd name="connsiteY982" fmla="*/ 589589 h 736476"/>
                <a:gd name="connsiteX983" fmla="*/ 1314434 w 2980434"/>
                <a:gd name="connsiteY983" fmla="*/ 595171 h 736476"/>
                <a:gd name="connsiteX984" fmla="*/ 1303893 w 2980434"/>
                <a:gd name="connsiteY984" fmla="*/ 595039 h 736476"/>
                <a:gd name="connsiteX985" fmla="*/ 1296052 w 2980434"/>
                <a:gd name="connsiteY985" fmla="*/ 589256 h 736476"/>
                <a:gd name="connsiteX986" fmla="*/ 1296239 w 2980434"/>
                <a:gd name="connsiteY986" fmla="*/ 581752 h 736476"/>
                <a:gd name="connsiteX987" fmla="*/ 1304363 w 2980434"/>
                <a:gd name="connsiteY987" fmla="*/ 576171 h 736476"/>
                <a:gd name="connsiteX988" fmla="*/ 1309672 w 2980434"/>
                <a:gd name="connsiteY988" fmla="*/ 574683 h 736476"/>
                <a:gd name="connsiteX989" fmla="*/ 590703 w 2980434"/>
                <a:gd name="connsiteY989" fmla="*/ 574683 h 736476"/>
                <a:gd name="connsiteX990" fmla="*/ 595935 w 2980434"/>
                <a:gd name="connsiteY990" fmla="*/ 576303 h 736476"/>
                <a:gd name="connsiteX991" fmla="*/ 603776 w 2980434"/>
                <a:gd name="connsiteY991" fmla="*/ 582087 h 736476"/>
                <a:gd name="connsiteX992" fmla="*/ 603589 w 2980434"/>
                <a:gd name="connsiteY992" fmla="*/ 589589 h 736476"/>
                <a:gd name="connsiteX993" fmla="*/ 595465 w 2980434"/>
                <a:gd name="connsiteY993" fmla="*/ 595171 h 736476"/>
                <a:gd name="connsiteX994" fmla="*/ 584925 w 2980434"/>
                <a:gd name="connsiteY994" fmla="*/ 595039 h 736476"/>
                <a:gd name="connsiteX995" fmla="*/ 577084 w 2980434"/>
                <a:gd name="connsiteY995" fmla="*/ 589256 h 736476"/>
                <a:gd name="connsiteX996" fmla="*/ 577270 w 2980434"/>
                <a:gd name="connsiteY996" fmla="*/ 581752 h 736476"/>
                <a:gd name="connsiteX997" fmla="*/ 585394 w 2980434"/>
                <a:gd name="connsiteY997" fmla="*/ 576171 h 736476"/>
                <a:gd name="connsiteX998" fmla="*/ 590703 w 2980434"/>
                <a:gd name="connsiteY998" fmla="*/ 574683 h 736476"/>
                <a:gd name="connsiteX999" fmla="*/ 2381969 w 2980434"/>
                <a:gd name="connsiteY999" fmla="*/ 574255 h 736476"/>
                <a:gd name="connsiteX1000" fmla="*/ 2387673 w 2980434"/>
                <a:gd name="connsiteY1000" fmla="*/ 576151 h 736476"/>
                <a:gd name="connsiteX1001" fmla="*/ 2394254 w 2980434"/>
                <a:gd name="connsiteY1001" fmla="*/ 581272 h 736476"/>
                <a:gd name="connsiteX1002" fmla="*/ 2393738 w 2980434"/>
                <a:gd name="connsiteY1002" fmla="*/ 589543 h 736476"/>
                <a:gd name="connsiteX1003" fmla="*/ 2386546 w 2980434"/>
                <a:gd name="connsiteY1003" fmla="*/ 594229 h 736476"/>
                <a:gd name="connsiteX1004" fmla="*/ 2374926 w 2980434"/>
                <a:gd name="connsiteY1004" fmla="*/ 593861 h 736476"/>
                <a:gd name="connsiteX1005" fmla="*/ 2368344 w 2980434"/>
                <a:gd name="connsiteY1005" fmla="*/ 588741 h 736476"/>
                <a:gd name="connsiteX1006" fmla="*/ 2368859 w 2980434"/>
                <a:gd name="connsiteY1006" fmla="*/ 580470 h 736476"/>
                <a:gd name="connsiteX1007" fmla="*/ 2376052 w 2980434"/>
                <a:gd name="connsiteY1007" fmla="*/ 575785 h 736476"/>
                <a:gd name="connsiteX1008" fmla="*/ 2381969 w 2980434"/>
                <a:gd name="connsiteY1008" fmla="*/ 574255 h 736476"/>
                <a:gd name="connsiteX1009" fmla="*/ 1661492 w 2980434"/>
                <a:gd name="connsiteY1009" fmla="*/ 574255 h 736476"/>
                <a:gd name="connsiteX1010" fmla="*/ 1667196 w 2980434"/>
                <a:gd name="connsiteY1010" fmla="*/ 576151 h 736476"/>
                <a:gd name="connsiteX1011" fmla="*/ 1673777 w 2980434"/>
                <a:gd name="connsiteY1011" fmla="*/ 581272 h 736476"/>
                <a:gd name="connsiteX1012" fmla="*/ 1673261 w 2980434"/>
                <a:gd name="connsiteY1012" fmla="*/ 589543 h 736476"/>
                <a:gd name="connsiteX1013" fmla="*/ 1666068 w 2980434"/>
                <a:gd name="connsiteY1013" fmla="*/ 594229 h 736476"/>
                <a:gd name="connsiteX1014" fmla="*/ 1654448 w 2980434"/>
                <a:gd name="connsiteY1014" fmla="*/ 593861 h 736476"/>
                <a:gd name="connsiteX1015" fmla="*/ 1647868 w 2980434"/>
                <a:gd name="connsiteY1015" fmla="*/ 588741 h 736476"/>
                <a:gd name="connsiteX1016" fmla="*/ 1648383 w 2980434"/>
                <a:gd name="connsiteY1016" fmla="*/ 580470 h 736476"/>
                <a:gd name="connsiteX1017" fmla="*/ 1655576 w 2980434"/>
                <a:gd name="connsiteY1017" fmla="*/ 575785 h 736476"/>
                <a:gd name="connsiteX1018" fmla="*/ 1661492 w 2980434"/>
                <a:gd name="connsiteY1018" fmla="*/ 574255 h 736476"/>
                <a:gd name="connsiteX1019" fmla="*/ 941160 w 2980434"/>
                <a:gd name="connsiteY1019" fmla="*/ 574255 h 736476"/>
                <a:gd name="connsiteX1020" fmla="*/ 946864 w 2980434"/>
                <a:gd name="connsiteY1020" fmla="*/ 576151 h 736476"/>
                <a:gd name="connsiteX1021" fmla="*/ 953445 w 2980434"/>
                <a:gd name="connsiteY1021" fmla="*/ 581272 h 736476"/>
                <a:gd name="connsiteX1022" fmla="*/ 952930 w 2980434"/>
                <a:gd name="connsiteY1022" fmla="*/ 589543 h 736476"/>
                <a:gd name="connsiteX1023" fmla="*/ 945737 w 2980434"/>
                <a:gd name="connsiteY1023" fmla="*/ 594229 h 736476"/>
                <a:gd name="connsiteX1024" fmla="*/ 934117 w 2980434"/>
                <a:gd name="connsiteY1024" fmla="*/ 593861 h 736476"/>
                <a:gd name="connsiteX1025" fmla="*/ 927535 w 2980434"/>
                <a:gd name="connsiteY1025" fmla="*/ 588741 h 736476"/>
                <a:gd name="connsiteX1026" fmla="*/ 928050 w 2980434"/>
                <a:gd name="connsiteY1026" fmla="*/ 580470 h 736476"/>
                <a:gd name="connsiteX1027" fmla="*/ 935243 w 2980434"/>
                <a:gd name="connsiteY1027" fmla="*/ 575785 h 736476"/>
                <a:gd name="connsiteX1028" fmla="*/ 941160 w 2980434"/>
                <a:gd name="connsiteY1028" fmla="*/ 574255 h 736476"/>
                <a:gd name="connsiteX1029" fmla="*/ 222191 w 2980434"/>
                <a:gd name="connsiteY1029" fmla="*/ 574255 h 736476"/>
                <a:gd name="connsiteX1030" fmla="*/ 227896 w 2980434"/>
                <a:gd name="connsiteY1030" fmla="*/ 576151 h 736476"/>
                <a:gd name="connsiteX1031" fmla="*/ 234476 w 2980434"/>
                <a:gd name="connsiteY1031" fmla="*/ 581272 h 736476"/>
                <a:gd name="connsiteX1032" fmla="*/ 233961 w 2980434"/>
                <a:gd name="connsiteY1032" fmla="*/ 589543 h 736476"/>
                <a:gd name="connsiteX1033" fmla="*/ 226768 w 2980434"/>
                <a:gd name="connsiteY1033" fmla="*/ 594229 h 736476"/>
                <a:gd name="connsiteX1034" fmla="*/ 215149 w 2980434"/>
                <a:gd name="connsiteY1034" fmla="*/ 593861 h 736476"/>
                <a:gd name="connsiteX1035" fmla="*/ 208567 w 2980434"/>
                <a:gd name="connsiteY1035" fmla="*/ 588741 h 736476"/>
                <a:gd name="connsiteX1036" fmla="*/ 209083 w 2980434"/>
                <a:gd name="connsiteY1036" fmla="*/ 580470 h 736476"/>
                <a:gd name="connsiteX1037" fmla="*/ 216274 w 2980434"/>
                <a:gd name="connsiteY1037" fmla="*/ 575785 h 736476"/>
                <a:gd name="connsiteX1038" fmla="*/ 222191 w 2980434"/>
                <a:gd name="connsiteY1038" fmla="*/ 574255 h 736476"/>
                <a:gd name="connsiteX1039" fmla="*/ 2821437 w 2980434"/>
                <a:gd name="connsiteY1039" fmla="*/ 563998 h 736476"/>
                <a:gd name="connsiteX1040" fmla="*/ 2826668 w 2980434"/>
                <a:gd name="connsiteY1040" fmla="*/ 565618 h 736476"/>
                <a:gd name="connsiteX1041" fmla="*/ 2834509 w 2980434"/>
                <a:gd name="connsiteY1041" fmla="*/ 571401 h 736476"/>
                <a:gd name="connsiteX1042" fmla="*/ 2834323 w 2980434"/>
                <a:gd name="connsiteY1042" fmla="*/ 578905 h 736476"/>
                <a:gd name="connsiteX1043" fmla="*/ 2826199 w 2980434"/>
                <a:gd name="connsiteY1043" fmla="*/ 584486 h 736476"/>
                <a:gd name="connsiteX1044" fmla="*/ 2815658 w 2980434"/>
                <a:gd name="connsiteY1044" fmla="*/ 584353 h 736476"/>
                <a:gd name="connsiteX1045" fmla="*/ 2807818 w 2980434"/>
                <a:gd name="connsiteY1045" fmla="*/ 578570 h 736476"/>
                <a:gd name="connsiteX1046" fmla="*/ 2808004 w 2980434"/>
                <a:gd name="connsiteY1046" fmla="*/ 571067 h 736476"/>
                <a:gd name="connsiteX1047" fmla="*/ 2816128 w 2980434"/>
                <a:gd name="connsiteY1047" fmla="*/ 565485 h 736476"/>
                <a:gd name="connsiteX1048" fmla="*/ 2821437 w 2980434"/>
                <a:gd name="connsiteY1048" fmla="*/ 563998 h 736476"/>
                <a:gd name="connsiteX1049" fmla="*/ 2100960 w 2980434"/>
                <a:gd name="connsiteY1049" fmla="*/ 563998 h 736476"/>
                <a:gd name="connsiteX1050" fmla="*/ 2106190 w 2980434"/>
                <a:gd name="connsiteY1050" fmla="*/ 565618 h 736476"/>
                <a:gd name="connsiteX1051" fmla="*/ 2114032 w 2980434"/>
                <a:gd name="connsiteY1051" fmla="*/ 571401 h 736476"/>
                <a:gd name="connsiteX1052" fmla="*/ 2113846 w 2980434"/>
                <a:gd name="connsiteY1052" fmla="*/ 578905 h 736476"/>
                <a:gd name="connsiteX1053" fmla="*/ 2105722 w 2980434"/>
                <a:gd name="connsiteY1053" fmla="*/ 584486 h 736476"/>
                <a:gd name="connsiteX1054" fmla="*/ 2095182 w 2980434"/>
                <a:gd name="connsiteY1054" fmla="*/ 584353 h 736476"/>
                <a:gd name="connsiteX1055" fmla="*/ 2087341 w 2980434"/>
                <a:gd name="connsiteY1055" fmla="*/ 578570 h 736476"/>
                <a:gd name="connsiteX1056" fmla="*/ 2087527 w 2980434"/>
                <a:gd name="connsiteY1056" fmla="*/ 571067 h 736476"/>
                <a:gd name="connsiteX1057" fmla="*/ 2095650 w 2980434"/>
                <a:gd name="connsiteY1057" fmla="*/ 565485 h 736476"/>
                <a:gd name="connsiteX1058" fmla="*/ 2100960 w 2980434"/>
                <a:gd name="connsiteY1058" fmla="*/ 563998 h 736476"/>
                <a:gd name="connsiteX1059" fmla="*/ 1380628 w 2980434"/>
                <a:gd name="connsiteY1059" fmla="*/ 563998 h 736476"/>
                <a:gd name="connsiteX1060" fmla="*/ 1385859 w 2980434"/>
                <a:gd name="connsiteY1060" fmla="*/ 565618 h 736476"/>
                <a:gd name="connsiteX1061" fmla="*/ 1393701 w 2980434"/>
                <a:gd name="connsiteY1061" fmla="*/ 571401 h 736476"/>
                <a:gd name="connsiteX1062" fmla="*/ 1393513 w 2980434"/>
                <a:gd name="connsiteY1062" fmla="*/ 578905 h 736476"/>
                <a:gd name="connsiteX1063" fmla="*/ 1385389 w 2980434"/>
                <a:gd name="connsiteY1063" fmla="*/ 584486 h 736476"/>
                <a:gd name="connsiteX1064" fmla="*/ 1374849 w 2980434"/>
                <a:gd name="connsiteY1064" fmla="*/ 584353 h 736476"/>
                <a:gd name="connsiteX1065" fmla="*/ 1367008 w 2980434"/>
                <a:gd name="connsiteY1065" fmla="*/ 578570 h 736476"/>
                <a:gd name="connsiteX1066" fmla="*/ 1367195 w 2980434"/>
                <a:gd name="connsiteY1066" fmla="*/ 571067 h 736476"/>
                <a:gd name="connsiteX1067" fmla="*/ 1375318 w 2980434"/>
                <a:gd name="connsiteY1067" fmla="*/ 565485 h 736476"/>
                <a:gd name="connsiteX1068" fmla="*/ 1380628 w 2980434"/>
                <a:gd name="connsiteY1068" fmla="*/ 563998 h 736476"/>
                <a:gd name="connsiteX1069" fmla="*/ 661660 w 2980434"/>
                <a:gd name="connsiteY1069" fmla="*/ 563998 h 736476"/>
                <a:gd name="connsiteX1070" fmla="*/ 666891 w 2980434"/>
                <a:gd name="connsiteY1070" fmla="*/ 565618 h 736476"/>
                <a:gd name="connsiteX1071" fmla="*/ 674732 w 2980434"/>
                <a:gd name="connsiteY1071" fmla="*/ 571401 h 736476"/>
                <a:gd name="connsiteX1072" fmla="*/ 674546 w 2980434"/>
                <a:gd name="connsiteY1072" fmla="*/ 578905 h 736476"/>
                <a:gd name="connsiteX1073" fmla="*/ 666422 w 2980434"/>
                <a:gd name="connsiteY1073" fmla="*/ 584486 h 736476"/>
                <a:gd name="connsiteX1074" fmla="*/ 655881 w 2980434"/>
                <a:gd name="connsiteY1074" fmla="*/ 584353 h 736476"/>
                <a:gd name="connsiteX1075" fmla="*/ 648041 w 2980434"/>
                <a:gd name="connsiteY1075" fmla="*/ 578570 h 736476"/>
                <a:gd name="connsiteX1076" fmla="*/ 648227 w 2980434"/>
                <a:gd name="connsiteY1076" fmla="*/ 571067 h 736476"/>
                <a:gd name="connsiteX1077" fmla="*/ 656351 w 2980434"/>
                <a:gd name="connsiteY1077" fmla="*/ 565485 h 736476"/>
                <a:gd name="connsiteX1078" fmla="*/ 661660 w 2980434"/>
                <a:gd name="connsiteY1078" fmla="*/ 563998 h 736476"/>
                <a:gd name="connsiteX1079" fmla="*/ 2568205 w 2980434"/>
                <a:gd name="connsiteY1079" fmla="*/ 554454 h 736476"/>
                <a:gd name="connsiteX1080" fmla="*/ 2581716 w 2980434"/>
                <a:gd name="connsiteY1080" fmla="*/ 558437 h 736476"/>
                <a:gd name="connsiteX1081" fmla="*/ 2602181 w 2980434"/>
                <a:gd name="connsiteY1081" fmla="*/ 573006 h 736476"/>
                <a:gd name="connsiteX1082" fmla="*/ 2602181 w 2980434"/>
                <a:gd name="connsiteY1082" fmla="*/ 592242 h 736476"/>
                <a:gd name="connsiteX1083" fmla="*/ 2580671 w 2980434"/>
                <a:gd name="connsiteY1083" fmla="*/ 607553 h 736476"/>
                <a:gd name="connsiteX1084" fmla="*/ 2553650 w 2980434"/>
                <a:gd name="connsiteY1084" fmla="*/ 607553 h 736476"/>
                <a:gd name="connsiteX1085" fmla="*/ 2533185 w 2980434"/>
                <a:gd name="connsiteY1085" fmla="*/ 592986 h 736476"/>
                <a:gd name="connsiteX1086" fmla="*/ 2533185 w 2980434"/>
                <a:gd name="connsiteY1086" fmla="*/ 573750 h 736476"/>
                <a:gd name="connsiteX1087" fmla="*/ 2554695 w 2980434"/>
                <a:gd name="connsiteY1087" fmla="*/ 558437 h 736476"/>
                <a:gd name="connsiteX1088" fmla="*/ 2568205 w 2980434"/>
                <a:gd name="connsiteY1088" fmla="*/ 554454 h 736476"/>
                <a:gd name="connsiteX1089" fmla="*/ 1847728 w 2980434"/>
                <a:gd name="connsiteY1089" fmla="*/ 554454 h 736476"/>
                <a:gd name="connsiteX1090" fmla="*/ 1861239 w 2980434"/>
                <a:gd name="connsiteY1090" fmla="*/ 558437 h 736476"/>
                <a:gd name="connsiteX1091" fmla="*/ 1881704 w 2980434"/>
                <a:gd name="connsiteY1091" fmla="*/ 573006 h 736476"/>
                <a:gd name="connsiteX1092" fmla="*/ 1881704 w 2980434"/>
                <a:gd name="connsiteY1092" fmla="*/ 592242 h 736476"/>
                <a:gd name="connsiteX1093" fmla="*/ 1860194 w 2980434"/>
                <a:gd name="connsiteY1093" fmla="*/ 607553 h 736476"/>
                <a:gd name="connsiteX1094" fmla="*/ 1833172 w 2980434"/>
                <a:gd name="connsiteY1094" fmla="*/ 607553 h 736476"/>
                <a:gd name="connsiteX1095" fmla="*/ 1812708 w 2980434"/>
                <a:gd name="connsiteY1095" fmla="*/ 592986 h 736476"/>
                <a:gd name="connsiteX1096" fmla="*/ 1812708 w 2980434"/>
                <a:gd name="connsiteY1096" fmla="*/ 573750 h 736476"/>
                <a:gd name="connsiteX1097" fmla="*/ 1834217 w 2980434"/>
                <a:gd name="connsiteY1097" fmla="*/ 558437 h 736476"/>
                <a:gd name="connsiteX1098" fmla="*/ 1847728 w 2980434"/>
                <a:gd name="connsiteY1098" fmla="*/ 554454 h 736476"/>
                <a:gd name="connsiteX1099" fmla="*/ 1127395 w 2980434"/>
                <a:gd name="connsiteY1099" fmla="*/ 554454 h 736476"/>
                <a:gd name="connsiteX1100" fmla="*/ 1140906 w 2980434"/>
                <a:gd name="connsiteY1100" fmla="*/ 558437 h 736476"/>
                <a:gd name="connsiteX1101" fmla="*/ 1161371 w 2980434"/>
                <a:gd name="connsiteY1101" fmla="*/ 573006 h 736476"/>
                <a:gd name="connsiteX1102" fmla="*/ 1161371 w 2980434"/>
                <a:gd name="connsiteY1102" fmla="*/ 592242 h 736476"/>
                <a:gd name="connsiteX1103" fmla="*/ 1139862 w 2980434"/>
                <a:gd name="connsiteY1103" fmla="*/ 607553 h 736476"/>
                <a:gd name="connsiteX1104" fmla="*/ 1112840 w 2980434"/>
                <a:gd name="connsiteY1104" fmla="*/ 607553 h 736476"/>
                <a:gd name="connsiteX1105" fmla="*/ 1092376 w 2980434"/>
                <a:gd name="connsiteY1105" fmla="*/ 592986 h 736476"/>
                <a:gd name="connsiteX1106" fmla="*/ 1092376 w 2980434"/>
                <a:gd name="connsiteY1106" fmla="*/ 573750 h 736476"/>
                <a:gd name="connsiteX1107" fmla="*/ 1113886 w 2980434"/>
                <a:gd name="connsiteY1107" fmla="*/ 558437 h 736476"/>
                <a:gd name="connsiteX1108" fmla="*/ 1127395 w 2980434"/>
                <a:gd name="connsiteY1108" fmla="*/ 554454 h 736476"/>
                <a:gd name="connsiteX1109" fmla="*/ 408428 w 2980434"/>
                <a:gd name="connsiteY1109" fmla="*/ 554454 h 736476"/>
                <a:gd name="connsiteX1110" fmla="*/ 421939 w 2980434"/>
                <a:gd name="connsiteY1110" fmla="*/ 558437 h 736476"/>
                <a:gd name="connsiteX1111" fmla="*/ 442404 w 2980434"/>
                <a:gd name="connsiteY1111" fmla="*/ 573006 h 736476"/>
                <a:gd name="connsiteX1112" fmla="*/ 442404 w 2980434"/>
                <a:gd name="connsiteY1112" fmla="*/ 592242 h 736476"/>
                <a:gd name="connsiteX1113" fmla="*/ 420895 w 2980434"/>
                <a:gd name="connsiteY1113" fmla="*/ 607553 h 736476"/>
                <a:gd name="connsiteX1114" fmla="*/ 393873 w 2980434"/>
                <a:gd name="connsiteY1114" fmla="*/ 607553 h 736476"/>
                <a:gd name="connsiteX1115" fmla="*/ 373408 w 2980434"/>
                <a:gd name="connsiteY1115" fmla="*/ 592986 h 736476"/>
                <a:gd name="connsiteX1116" fmla="*/ 373408 w 2980434"/>
                <a:gd name="connsiteY1116" fmla="*/ 573750 h 736476"/>
                <a:gd name="connsiteX1117" fmla="*/ 394917 w 2980434"/>
                <a:gd name="connsiteY1117" fmla="*/ 558437 h 736476"/>
                <a:gd name="connsiteX1118" fmla="*/ 408428 w 2980434"/>
                <a:gd name="connsiteY1118" fmla="*/ 554454 h 736476"/>
                <a:gd name="connsiteX1119" fmla="*/ 2936987 w 2980434"/>
                <a:gd name="connsiteY1119" fmla="*/ 552718 h 736476"/>
                <a:gd name="connsiteX1120" fmla="*/ 2963741 w 2980434"/>
                <a:gd name="connsiteY1120" fmla="*/ 643994 h 736476"/>
                <a:gd name="connsiteX1121" fmla="*/ 2937125 w 2980434"/>
                <a:gd name="connsiteY1121" fmla="*/ 643994 h 736476"/>
                <a:gd name="connsiteX1122" fmla="*/ 2900626 w 2980434"/>
                <a:gd name="connsiteY1122" fmla="*/ 618013 h 736476"/>
                <a:gd name="connsiteX1123" fmla="*/ 2900627 w 2980434"/>
                <a:gd name="connsiteY1123" fmla="*/ 578658 h 736476"/>
                <a:gd name="connsiteX1124" fmla="*/ 2911317 w 2980434"/>
                <a:gd name="connsiteY1124" fmla="*/ 560287 h 736476"/>
                <a:gd name="connsiteX1125" fmla="*/ 2216648 w 2980434"/>
                <a:gd name="connsiteY1125" fmla="*/ 552677 h 736476"/>
                <a:gd name="connsiteX1126" fmla="*/ 2268093 w 2980434"/>
                <a:gd name="connsiteY1126" fmla="*/ 552677 h 736476"/>
                <a:gd name="connsiteX1127" fmla="*/ 2319542 w 2980434"/>
                <a:gd name="connsiteY1127" fmla="*/ 552677 h 736476"/>
                <a:gd name="connsiteX1128" fmla="*/ 2356039 w 2980434"/>
                <a:gd name="connsiteY1128" fmla="*/ 578658 h 736476"/>
                <a:gd name="connsiteX1129" fmla="*/ 2356039 w 2980434"/>
                <a:gd name="connsiteY1129" fmla="*/ 618013 h 736476"/>
                <a:gd name="connsiteX1130" fmla="*/ 2319542 w 2980434"/>
                <a:gd name="connsiteY1130" fmla="*/ 643994 h 736476"/>
                <a:gd name="connsiteX1131" fmla="*/ 2268093 w 2980434"/>
                <a:gd name="connsiteY1131" fmla="*/ 643994 h 736476"/>
                <a:gd name="connsiteX1132" fmla="*/ 2216647 w 2980434"/>
                <a:gd name="connsiteY1132" fmla="*/ 643994 h 736476"/>
                <a:gd name="connsiteX1133" fmla="*/ 2180149 w 2980434"/>
                <a:gd name="connsiteY1133" fmla="*/ 618013 h 736476"/>
                <a:gd name="connsiteX1134" fmla="*/ 2180149 w 2980434"/>
                <a:gd name="connsiteY1134" fmla="*/ 578658 h 736476"/>
                <a:gd name="connsiteX1135" fmla="*/ 2216648 w 2980434"/>
                <a:gd name="connsiteY1135" fmla="*/ 552677 h 736476"/>
                <a:gd name="connsiteX1136" fmla="*/ 1496315 w 2980434"/>
                <a:gd name="connsiteY1136" fmla="*/ 552677 h 736476"/>
                <a:gd name="connsiteX1137" fmla="*/ 1547762 w 2980434"/>
                <a:gd name="connsiteY1137" fmla="*/ 552677 h 736476"/>
                <a:gd name="connsiteX1138" fmla="*/ 1599066 w 2980434"/>
                <a:gd name="connsiteY1138" fmla="*/ 552677 h 736476"/>
                <a:gd name="connsiteX1139" fmla="*/ 1635562 w 2980434"/>
                <a:gd name="connsiteY1139" fmla="*/ 578658 h 736476"/>
                <a:gd name="connsiteX1140" fmla="*/ 1635562 w 2980434"/>
                <a:gd name="connsiteY1140" fmla="*/ 618013 h 736476"/>
                <a:gd name="connsiteX1141" fmla="*/ 1599066 w 2980434"/>
                <a:gd name="connsiteY1141" fmla="*/ 643994 h 736476"/>
                <a:gd name="connsiteX1142" fmla="*/ 1547762 w 2980434"/>
                <a:gd name="connsiteY1142" fmla="*/ 643994 h 736476"/>
                <a:gd name="connsiteX1143" fmla="*/ 1547617 w 2980434"/>
                <a:gd name="connsiteY1143" fmla="*/ 643994 h 736476"/>
                <a:gd name="connsiteX1144" fmla="*/ 1496315 w 2980434"/>
                <a:gd name="connsiteY1144" fmla="*/ 643994 h 736476"/>
                <a:gd name="connsiteX1145" fmla="*/ 1459817 w 2980434"/>
                <a:gd name="connsiteY1145" fmla="*/ 618013 h 736476"/>
                <a:gd name="connsiteX1146" fmla="*/ 1459818 w 2980434"/>
                <a:gd name="connsiteY1146" fmla="*/ 578658 h 736476"/>
                <a:gd name="connsiteX1147" fmla="*/ 1496315 w 2980434"/>
                <a:gd name="connsiteY1147" fmla="*/ 552677 h 736476"/>
                <a:gd name="connsiteX1148" fmla="*/ 777348 w 2980434"/>
                <a:gd name="connsiteY1148" fmla="*/ 552677 h 736476"/>
                <a:gd name="connsiteX1149" fmla="*/ 828793 w 2980434"/>
                <a:gd name="connsiteY1149" fmla="*/ 552677 h 736476"/>
                <a:gd name="connsiteX1150" fmla="*/ 878733 w 2980434"/>
                <a:gd name="connsiteY1150" fmla="*/ 552677 h 736476"/>
                <a:gd name="connsiteX1151" fmla="*/ 915230 w 2980434"/>
                <a:gd name="connsiteY1151" fmla="*/ 578658 h 736476"/>
                <a:gd name="connsiteX1152" fmla="*/ 915230 w 2980434"/>
                <a:gd name="connsiteY1152" fmla="*/ 618013 h 736476"/>
                <a:gd name="connsiteX1153" fmla="*/ 878733 w 2980434"/>
                <a:gd name="connsiteY1153" fmla="*/ 643994 h 736476"/>
                <a:gd name="connsiteX1154" fmla="*/ 828793 w 2980434"/>
                <a:gd name="connsiteY1154" fmla="*/ 643994 h 736476"/>
                <a:gd name="connsiteX1155" fmla="*/ 827284 w 2980434"/>
                <a:gd name="connsiteY1155" fmla="*/ 643994 h 736476"/>
                <a:gd name="connsiteX1156" fmla="*/ 777347 w 2980434"/>
                <a:gd name="connsiteY1156" fmla="*/ 643994 h 736476"/>
                <a:gd name="connsiteX1157" fmla="*/ 740849 w 2980434"/>
                <a:gd name="connsiteY1157" fmla="*/ 618013 h 736476"/>
                <a:gd name="connsiteX1158" fmla="*/ 740850 w 2980434"/>
                <a:gd name="connsiteY1158" fmla="*/ 578658 h 736476"/>
                <a:gd name="connsiteX1159" fmla="*/ 777348 w 2980434"/>
                <a:gd name="connsiteY1159" fmla="*/ 552677 h 736476"/>
                <a:gd name="connsiteX1160" fmla="*/ 57015 w 2980434"/>
                <a:gd name="connsiteY1160" fmla="*/ 552677 h 736476"/>
                <a:gd name="connsiteX1161" fmla="*/ 108461 w 2980434"/>
                <a:gd name="connsiteY1161" fmla="*/ 552677 h 736476"/>
                <a:gd name="connsiteX1162" fmla="*/ 159764 w 2980434"/>
                <a:gd name="connsiteY1162" fmla="*/ 552677 h 736476"/>
                <a:gd name="connsiteX1163" fmla="*/ 196262 w 2980434"/>
                <a:gd name="connsiteY1163" fmla="*/ 578658 h 736476"/>
                <a:gd name="connsiteX1164" fmla="*/ 196262 w 2980434"/>
                <a:gd name="connsiteY1164" fmla="*/ 618013 h 736476"/>
                <a:gd name="connsiteX1165" fmla="*/ 159764 w 2980434"/>
                <a:gd name="connsiteY1165" fmla="*/ 643994 h 736476"/>
                <a:gd name="connsiteX1166" fmla="*/ 108461 w 2980434"/>
                <a:gd name="connsiteY1166" fmla="*/ 643994 h 736476"/>
                <a:gd name="connsiteX1167" fmla="*/ 108317 w 2980434"/>
                <a:gd name="connsiteY1167" fmla="*/ 643994 h 736476"/>
                <a:gd name="connsiteX1168" fmla="*/ 57015 w 2980434"/>
                <a:gd name="connsiteY1168" fmla="*/ 643994 h 736476"/>
                <a:gd name="connsiteX1169" fmla="*/ 31207 w 2980434"/>
                <a:gd name="connsiteY1169" fmla="*/ 636384 h 736476"/>
                <a:gd name="connsiteX1170" fmla="*/ 29964 w 2980434"/>
                <a:gd name="connsiteY1170" fmla="*/ 634249 h 736476"/>
                <a:gd name="connsiteX1171" fmla="*/ 53576 w 2980434"/>
                <a:gd name="connsiteY1171" fmla="*/ 553691 h 736476"/>
                <a:gd name="connsiteX1172" fmla="*/ 2693235 w 2980434"/>
                <a:gd name="connsiteY1172" fmla="*/ 549068 h 736476"/>
                <a:gd name="connsiteX1173" fmla="*/ 2705061 w 2980434"/>
                <a:gd name="connsiteY1173" fmla="*/ 552555 h 736476"/>
                <a:gd name="connsiteX1174" fmla="*/ 2722975 w 2980434"/>
                <a:gd name="connsiteY1174" fmla="*/ 565308 h 736476"/>
                <a:gd name="connsiteX1175" fmla="*/ 2722975 w 2980434"/>
                <a:gd name="connsiteY1175" fmla="*/ 582147 h 736476"/>
                <a:gd name="connsiteX1176" fmla="*/ 2700236 w 2980434"/>
                <a:gd name="connsiteY1176" fmla="*/ 598334 h 736476"/>
                <a:gd name="connsiteX1177" fmla="*/ 2676582 w 2980434"/>
                <a:gd name="connsiteY1177" fmla="*/ 598334 h 736476"/>
                <a:gd name="connsiteX1178" fmla="*/ 2658667 w 2980434"/>
                <a:gd name="connsiteY1178" fmla="*/ 585581 h 736476"/>
                <a:gd name="connsiteX1179" fmla="*/ 2658667 w 2980434"/>
                <a:gd name="connsiteY1179" fmla="*/ 568743 h 736476"/>
                <a:gd name="connsiteX1180" fmla="*/ 2681406 w 2980434"/>
                <a:gd name="connsiteY1180" fmla="*/ 552555 h 736476"/>
                <a:gd name="connsiteX1181" fmla="*/ 2693235 w 2980434"/>
                <a:gd name="connsiteY1181" fmla="*/ 549068 h 736476"/>
                <a:gd name="connsiteX1182" fmla="*/ 1972757 w 2980434"/>
                <a:gd name="connsiteY1182" fmla="*/ 549068 h 736476"/>
                <a:gd name="connsiteX1183" fmla="*/ 1984584 w 2980434"/>
                <a:gd name="connsiteY1183" fmla="*/ 552555 h 736476"/>
                <a:gd name="connsiteX1184" fmla="*/ 2002497 w 2980434"/>
                <a:gd name="connsiteY1184" fmla="*/ 565308 h 736476"/>
                <a:gd name="connsiteX1185" fmla="*/ 2002497 w 2980434"/>
                <a:gd name="connsiteY1185" fmla="*/ 582147 h 736476"/>
                <a:gd name="connsiteX1186" fmla="*/ 1979759 w 2980434"/>
                <a:gd name="connsiteY1186" fmla="*/ 598334 h 736476"/>
                <a:gd name="connsiteX1187" fmla="*/ 1956104 w 2980434"/>
                <a:gd name="connsiteY1187" fmla="*/ 598334 h 736476"/>
                <a:gd name="connsiteX1188" fmla="*/ 1938190 w 2980434"/>
                <a:gd name="connsiteY1188" fmla="*/ 585581 h 736476"/>
                <a:gd name="connsiteX1189" fmla="*/ 1938190 w 2980434"/>
                <a:gd name="connsiteY1189" fmla="*/ 568743 h 736476"/>
                <a:gd name="connsiteX1190" fmla="*/ 1960929 w 2980434"/>
                <a:gd name="connsiteY1190" fmla="*/ 552555 h 736476"/>
                <a:gd name="connsiteX1191" fmla="*/ 1972757 w 2980434"/>
                <a:gd name="connsiteY1191" fmla="*/ 549068 h 736476"/>
                <a:gd name="connsiteX1192" fmla="*/ 1252425 w 2980434"/>
                <a:gd name="connsiteY1192" fmla="*/ 549068 h 736476"/>
                <a:gd name="connsiteX1193" fmla="*/ 1264252 w 2980434"/>
                <a:gd name="connsiteY1193" fmla="*/ 552555 h 736476"/>
                <a:gd name="connsiteX1194" fmla="*/ 1282166 w 2980434"/>
                <a:gd name="connsiteY1194" fmla="*/ 565308 h 736476"/>
                <a:gd name="connsiteX1195" fmla="*/ 1282166 w 2980434"/>
                <a:gd name="connsiteY1195" fmla="*/ 582147 h 736476"/>
                <a:gd name="connsiteX1196" fmla="*/ 1259426 w 2980434"/>
                <a:gd name="connsiteY1196" fmla="*/ 598334 h 736476"/>
                <a:gd name="connsiteX1197" fmla="*/ 1235772 w 2980434"/>
                <a:gd name="connsiteY1197" fmla="*/ 598334 h 736476"/>
                <a:gd name="connsiteX1198" fmla="*/ 1217858 w 2980434"/>
                <a:gd name="connsiteY1198" fmla="*/ 585581 h 736476"/>
                <a:gd name="connsiteX1199" fmla="*/ 1217858 w 2980434"/>
                <a:gd name="connsiteY1199" fmla="*/ 568743 h 736476"/>
                <a:gd name="connsiteX1200" fmla="*/ 1240597 w 2980434"/>
                <a:gd name="connsiteY1200" fmla="*/ 552555 h 736476"/>
                <a:gd name="connsiteX1201" fmla="*/ 1252425 w 2980434"/>
                <a:gd name="connsiteY1201" fmla="*/ 549068 h 736476"/>
                <a:gd name="connsiteX1202" fmla="*/ 533456 w 2980434"/>
                <a:gd name="connsiteY1202" fmla="*/ 549068 h 736476"/>
                <a:gd name="connsiteX1203" fmla="*/ 545283 w 2980434"/>
                <a:gd name="connsiteY1203" fmla="*/ 552555 h 736476"/>
                <a:gd name="connsiteX1204" fmla="*/ 563198 w 2980434"/>
                <a:gd name="connsiteY1204" fmla="*/ 565308 h 736476"/>
                <a:gd name="connsiteX1205" fmla="*/ 563197 w 2980434"/>
                <a:gd name="connsiteY1205" fmla="*/ 582147 h 736476"/>
                <a:gd name="connsiteX1206" fmla="*/ 540459 w 2980434"/>
                <a:gd name="connsiteY1206" fmla="*/ 598334 h 736476"/>
                <a:gd name="connsiteX1207" fmla="*/ 516804 w 2980434"/>
                <a:gd name="connsiteY1207" fmla="*/ 598334 h 736476"/>
                <a:gd name="connsiteX1208" fmla="*/ 498890 w 2980434"/>
                <a:gd name="connsiteY1208" fmla="*/ 585581 h 736476"/>
                <a:gd name="connsiteX1209" fmla="*/ 498890 w 2980434"/>
                <a:gd name="connsiteY1209" fmla="*/ 568743 h 736476"/>
                <a:gd name="connsiteX1210" fmla="*/ 521628 w 2980434"/>
                <a:gd name="connsiteY1210" fmla="*/ 552555 h 736476"/>
                <a:gd name="connsiteX1211" fmla="*/ 533456 w 2980434"/>
                <a:gd name="connsiteY1211" fmla="*/ 549068 h 736476"/>
                <a:gd name="connsiteX1212" fmla="*/ 2868138 w 2980434"/>
                <a:gd name="connsiteY1212" fmla="*/ 532316 h 736476"/>
                <a:gd name="connsiteX1213" fmla="*/ 2878279 w 2980434"/>
                <a:gd name="connsiteY1213" fmla="*/ 534119 h 736476"/>
                <a:gd name="connsiteX1214" fmla="*/ 2894905 w 2980434"/>
                <a:gd name="connsiteY1214" fmla="*/ 542880 h 736476"/>
                <a:gd name="connsiteX1215" fmla="*/ 2897755 w 2980434"/>
                <a:gd name="connsiteY1215" fmla="*/ 556478 h 736476"/>
                <a:gd name="connsiteX1216" fmla="*/ 2879190 w 2980434"/>
                <a:gd name="connsiteY1216" fmla="*/ 574329 h 736476"/>
                <a:gd name="connsiteX1217" fmla="*/ 2860088 w 2980434"/>
                <a:gd name="connsiteY1217" fmla="*/ 576358 h 736476"/>
                <a:gd name="connsiteX1218" fmla="*/ 2843463 w 2980434"/>
                <a:gd name="connsiteY1218" fmla="*/ 567595 h 736476"/>
                <a:gd name="connsiteX1219" fmla="*/ 2840612 w 2980434"/>
                <a:gd name="connsiteY1219" fmla="*/ 553998 h 736476"/>
                <a:gd name="connsiteX1220" fmla="*/ 2859177 w 2980434"/>
                <a:gd name="connsiteY1220" fmla="*/ 536148 h 736476"/>
                <a:gd name="connsiteX1221" fmla="*/ 2868138 w 2980434"/>
                <a:gd name="connsiteY1221" fmla="*/ 532316 h 736476"/>
                <a:gd name="connsiteX1222" fmla="*/ 2147660 w 2980434"/>
                <a:gd name="connsiteY1222" fmla="*/ 532316 h 736476"/>
                <a:gd name="connsiteX1223" fmla="*/ 2157802 w 2980434"/>
                <a:gd name="connsiteY1223" fmla="*/ 534119 h 736476"/>
                <a:gd name="connsiteX1224" fmla="*/ 2174427 w 2980434"/>
                <a:gd name="connsiteY1224" fmla="*/ 542880 h 736476"/>
                <a:gd name="connsiteX1225" fmla="*/ 2177277 w 2980434"/>
                <a:gd name="connsiteY1225" fmla="*/ 556478 h 736476"/>
                <a:gd name="connsiteX1226" fmla="*/ 2158712 w 2980434"/>
                <a:gd name="connsiteY1226" fmla="*/ 574329 h 736476"/>
                <a:gd name="connsiteX1227" fmla="*/ 2139610 w 2980434"/>
                <a:gd name="connsiteY1227" fmla="*/ 576358 h 736476"/>
                <a:gd name="connsiteX1228" fmla="*/ 2122985 w 2980434"/>
                <a:gd name="connsiteY1228" fmla="*/ 567595 h 736476"/>
                <a:gd name="connsiteX1229" fmla="*/ 2120135 w 2980434"/>
                <a:gd name="connsiteY1229" fmla="*/ 553998 h 736476"/>
                <a:gd name="connsiteX1230" fmla="*/ 2138701 w 2980434"/>
                <a:gd name="connsiteY1230" fmla="*/ 536148 h 736476"/>
                <a:gd name="connsiteX1231" fmla="*/ 2147660 w 2980434"/>
                <a:gd name="connsiteY1231" fmla="*/ 532316 h 736476"/>
                <a:gd name="connsiteX1232" fmla="*/ 1427328 w 2980434"/>
                <a:gd name="connsiteY1232" fmla="*/ 532316 h 736476"/>
                <a:gd name="connsiteX1233" fmla="*/ 1437470 w 2980434"/>
                <a:gd name="connsiteY1233" fmla="*/ 534119 h 736476"/>
                <a:gd name="connsiteX1234" fmla="*/ 1454095 w 2980434"/>
                <a:gd name="connsiteY1234" fmla="*/ 542880 h 736476"/>
                <a:gd name="connsiteX1235" fmla="*/ 1456946 w 2980434"/>
                <a:gd name="connsiteY1235" fmla="*/ 556478 h 736476"/>
                <a:gd name="connsiteX1236" fmla="*/ 1438381 w 2980434"/>
                <a:gd name="connsiteY1236" fmla="*/ 574329 h 736476"/>
                <a:gd name="connsiteX1237" fmla="*/ 1419278 w 2980434"/>
                <a:gd name="connsiteY1237" fmla="*/ 576358 h 736476"/>
                <a:gd name="connsiteX1238" fmla="*/ 1402653 w 2980434"/>
                <a:gd name="connsiteY1238" fmla="*/ 567595 h 736476"/>
                <a:gd name="connsiteX1239" fmla="*/ 1399804 w 2980434"/>
                <a:gd name="connsiteY1239" fmla="*/ 553998 h 736476"/>
                <a:gd name="connsiteX1240" fmla="*/ 1418368 w 2980434"/>
                <a:gd name="connsiteY1240" fmla="*/ 536148 h 736476"/>
                <a:gd name="connsiteX1241" fmla="*/ 1427328 w 2980434"/>
                <a:gd name="connsiteY1241" fmla="*/ 532316 h 736476"/>
                <a:gd name="connsiteX1242" fmla="*/ 708361 w 2980434"/>
                <a:gd name="connsiteY1242" fmla="*/ 532316 h 736476"/>
                <a:gd name="connsiteX1243" fmla="*/ 718501 w 2980434"/>
                <a:gd name="connsiteY1243" fmla="*/ 534119 h 736476"/>
                <a:gd name="connsiteX1244" fmla="*/ 735127 w 2980434"/>
                <a:gd name="connsiteY1244" fmla="*/ 542880 h 736476"/>
                <a:gd name="connsiteX1245" fmla="*/ 737977 w 2980434"/>
                <a:gd name="connsiteY1245" fmla="*/ 556478 h 736476"/>
                <a:gd name="connsiteX1246" fmla="*/ 719412 w 2980434"/>
                <a:gd name="connsiteY1246" fmla="*/ 574329 h 736476"/>
                <a:gd name="connsiteX1247" fmla="*/ 700310 w 2980434"/>
                <a:gd name="connsiteY1247" fmla="*/ 576358 h 736476"/>
                <a:gd name="connsiteX1248" fmla="*/ 683685 w 2980434"/>
                <a:gd name="connsiteY1248" fmla="*/ 567595 h 736476"/>
                <a:gd name="connsiteX1249" fmla="*/ 680835 w 2980434"/>
                <a:gd name="connsiteY1249" fmla="*/ 553998 h 736476"/>
                <a:gd name="connsiteX1250" fmla="*/ 699399 w 2980434"/>
                <a:gd name="connsiteY1250" fmla="*/ 536148 h 736476"/>
                <a:gd name="connsiteX1251" fmla="*/ 708361 w 2980434"/>
                <a:gd name="connsiteY1251" fmla="*/ 532316 h 736476"/>
                <a:gd name="connsiteX1252" fmla="*/ 2227777 w 2980434"/>
                <a:gd name="connsiteY1252" fmla="*/ 526658 h 736476"/>
                <a:gd name="connsiteX1253" fmla="*/ 2233481 w 2980434"/>
                <a:gd name="connsiteY1253" fmla="*/ 528555 h 736476"/>
                <a:gd name="connsiteX1254" fmla="*/ 2240062 w 2980434"/>
                <a:gd name="connsiteY1254" fmla="*/ 533674 h 736476"/>
                <a:gd name="connsiteX1255" fmla="*/ 2239545 w 2980434"/>
                <a:gd name="connsiteY1255" fmla="*/ 541947 h 736476"/>
                <a:gd name="connsiteX1256" fmla="*/ 2232354 w 2980434"/>
                <a:gd name="connsiteY1256" fmla="*/ 546632 h 736476"/>
                <a:gd name="connsiteX1257" fmla="*/ 2220732 w 2980434"/>
                <a:gd name="connsiteY1257" fmla="*/ 546266 h 736476"/>
                <a:gd name="connsiteX1258" fmla="*/ 2214152 w 2980434"/>
                <a:gd name="connsiteY1258" fmla="*/ 541145 h 736476"/>
                <a:gd name="connsiteX1259" fmla="*/ 2214667 w 2980434"/>
                <a:gd name="connsiteY1259" fmla="*/ 532872 h 736476"/>
                <a:gd name="connsiteX1260" fmla="*/ 2221860 w 2980434"/>
                <a:gd name="connsiteY1260" fmla="*/ 528188 h 736476"/>
                <a:gd name="connsiteX1261" fmla="*/ 2227777 w 2980434"/>
                <a:gd name="connsiteY1261" fmla="*/ 526658 h 736476"/>
                <a:gd name="connsiteX1262" fmla="*/ 1507445 w 2980434"/>
                <a:gd name="connsiteY1262" fmla="*/ 526658 h 736476"/>
                <a:gd name="connsiteX1263" fmla="*/ 1513148 w 2980434"/>
                <a:gd name="connsiteY1263" fmla="*/ 528555 h 736476"/>
                <a:gd name="connsiteX1264" fmla="*/ 1519729 w 2980434"/>
                <a:gd name="connsiteY1264" fmla="*/ 533674 h 736476"/>
                <a:gd name="connsiteX1265" fmla="*/ 1519214 w 2980434"/>
                <a:gd name="connsiteY1265" fmla="*/ 541947 h 736476"/>
                <a:gd name="connsiteX1266" fmla="*/ 1512022 w 2980434"/>
                <a:gd name="connsiteY1266" fmla="*/ 546632 h 736476"/>
                <a:gd name="connsiteX1267" fmla="*/ 1500401 w 2980434"/>
                <a:gd name="connsiteY1267" fmla="*/ 546266 h 736476"/>
                <a:gd name="connsiteX1268" fmla="*/ 1493820 w 2980434"/>
                <a:gd name="connsiteY1268" fmla="*/ 541145 h 736476"/>
                <a:gd name="connsiteX1269" fmla="*/ 1494335 w 2980434"/>
                <a:gd name="connsiteY1269" fmla="*/ 532872 h 736476"/>
                <a:gd name="connsiteX1270" fmla="*/ 1501528 w 2980434"/>
                <a:gd name="connsiteY1270" fmla="*/ 528188 h 736476"/>
                <a:gd name="connsiteX1271" fmla="*/ 1507445 w 2980434"/>
                <a:gd name="connsiteY1271" fmla="*/ 526658 h 736476"/>
                <a:gd name="connsiteX1272" fmla="*/ 788477 w 2980434"/>
                <a:gd name="connsiteY1272" fmla="*/ 526658 h 736476"/>
                <a:gd name="connsiteX1273" fmla="*/ 794181 w 2980434"/>
                <a:gd name="connsiteY1273" fmla="*/ 528555 h 736476"/>
                <a:gd name="connsiteX1274" fmla="*/ 800760 w 2980434"/>
                <a:gd name="connsiteY1274" fmla="*/ 533674 h 736476"/>
                <a:gd name="connsiteX1275" fmla="*/ 800246 w 2980434"/>
                <a:gd name="connsiteY1275" fmla="*/ 541947 h 736476"/>
                <a:gd name="connsiteX1276" fmla="*/ 793053 w 2980434"/>
                <a:gd name="connsiteY1276" fmla="*/ 546632 h 736476"/>
                <a:gd name="connsiteX1277" fmla="*/ 781432 w 2980434"/>
                <a:gd name="connsiteY1277" fmla="*/ 546266 h 736476"/>
                <a:gd name="connsiteX1278" fmla="*/ 774853 w 2980434"/>
                <a:gd name="connsiteY1278" fmla="*/ 541145 h 736476"/>
                <a:gd name="connsiteX1279" fmla="*/ 775368 w 2980434"/>
                <a:gd name="connsiteY1279" fmla="*/ 532872 h 736476"/>
                <a:gd name="connsiteX1280" fmla="*/ 782560 w 2980434"/>
                <a:gd name="connsiteY1280" fmla="*/ 528188 h 736476"/>
                <a:gd name="connsiteX1281" fmla="*/ 788477 w 2980434"/>
                <a:gd name="connsiteY1281" fmla="*/ 526658 h 736476"/>
                <a:gd name="connsiteX1282" fmla="*/ 68145 w 2980434"/>
                <a:gd name="connsiteY1282" fmla="*/ 526658 h 736476"/>
                <a:gd name="connsiteX1283" fmla="*/ 73849 w 2980434"/>
                <a:gd name="connsiteY1283" fmla="*/ 528555 h 736476"/>
                <a:gd name="connsiteX1284" fmla="*/ 80429 w 2980434"/>
                <a:gd name="connsiteY1284" fmla="*/ 533674 h 736476"/>
                <a:gd name="connsiteX1285" fmla="*/ 79914 w 2980434"/>
                <a:gd name="connsiteY1285" fmla="*/ 541947 h 736476"/>
                <a:gd name="connsiteX1286" fmla="*/ 72722 w 2980434"/>
                <a:gd name="connsiteY1286" fmla="*/ 546632 h 736476"/>
                <a:gd name="connsiteX1287" fmla="*/ 61101 w 2980434"/>
                <a:gd name="connsiteY1287" fmla="*/ 546266 h 736476"/>
                <a:gd name="connsiteX1288" fmla="*/ 56746 w 2980434"/>
                <a:gd name="connsiteY1288" fmla="*/ 542877 h 736476"/>
                <a:gd name="connsiteX1289" fmla="*/ 60774 w 2980434"/>
                <a:gd name="connsiteY1289" fmla="*/ 529136 h 736476"/>
                <a:gd name="connsiteX1290" fmla="*/ 62228 w 2980434"/>
                <a:gd name="connsiteY1290" fmla="*/ 528188 h 736476"/>
                <a:gd name="connsiteX1291" fmla="*/ 68145 w 2980434"/>
                <a:gd name="connsiteY1291" fmla="*/ 526658 h 736476"/>
                <a:gd name="connsiteX1292" fmla="*/ 2316470 w 2980434"/>
                <a:gd name="connsiteY1292" fmla="*/ 526657 h 736476"/>
                <a:gd name="connsiteX1293" fmla="*/ 2322175 w 2980434"/>
                <a:gd name="connsiteY1293" fmla="*/ 528554 h 736476"/>
                <a:gd name="connsiteX1294" fmla="*/ 2328755 w 2980434"/>
                <a:gd name="connsiteY1294" fmla="*/ 533674 h 736476"/>
                <a:gd name="connsiteX1295" fmla="*/ 2328240 w 2980434"/>
                <a:gd name="connsiteY1295" fmla="*/ 541946 h 736476"/>
                <a:gd name="connsiteX1296" fmla="*/ 2321047 w 2980434"/>
                <a:gd name="connsiteY1296" fmla="*/ 546631 h 736476"/>
                <a:gd name="connsiteX1297" fmla="*/ 2309427 w 2980434"/>
                <a:gd name="connsiteY1297" fmla="*/ 546264 h 736476"/>
                <a:gd name="connsiteX1298" fmla="*/ 2302846 w 2980434"/>
                <a:gd name="connsiteY1298" fmla="*/ 541145 h 736476"/>
                <a:gd name="connsiteX1299" fmla="*/ 2303362 w 2980434"/>
                <a:gd name="connsiteY1299" fmla="*/ 532872 h 736476"/>
                <a:gd name="connsiteX1300" fmla="*/ 2310555 w 2980434"/>
                <a:gd name="connsiteY1300" fmla="*/ 528187 h 736476"/>
                <a:gd name="connsiteX1301" fmla="*/ 2316470 w 2980434"/>
                <a:gd name="connsiteY1301" fmla="*/ 526657 h 736476"/>
                <a:gd name="connsiteX1302" fmla="*/ 1595994 w 2980434"/>
                <a:gd name="connsiteY1302" fmla="*/ 526657 h 736476"/>
                <a:gd name="connsiteX1303" fmla="*/ 1601698 w 2980434"/>
                <a:gd name="connsiteY1303" fmla="*/ 528554 h 736476"/>
                <a:gd name="connsiteX1304" fmla="*/ 1608279 w 2980434"/>
                <a:gd name="connsiteY1304" fmla="*/ 533674 h 736476"/>
                <a:gd name="connsiteX1305" fmla="*/ 1607762 w 2980434"/>
                <a:gd name="connsiteY1305" fmla="*/ 541946 h 736476"/>
                <a:gd name="connsiteX1306" fmla="*/ 1600570 w 2980434"/>
                <a:gd name="connsiteY1306" fmla="*/ 546631 h 736476"/>
                <a:gd name="connsiteX1307" fmla="*/ 1588950 w 2980434"/>
                <a:gd name="connsiteY1307" fmla="*/ 546264 h 736476"/>
                <a:gd name="connsiteX1308" fmla="*/ 1582369 w 2980434"/>
                <a:gd name="connsiteY1308" fmla="*/ 541145 h 736476"/>
                <a:gd name="connsiteX1309" fmla="*/ 1582885 w 2980434"/>
                <a:gd name="connsiteY1309" fmla="*/ 532872 h 736476"/>
                <a:gd name="connsiteX1310" fmla="*/ 1590077 w 2980434"/>
                <a:gd name="connsiteY1310" fmla="*/ 528187 h 736476"/>
                <a:gd name="connsiteX1311" fmla="*/ 1595994 w 2980434"/>
                <a:gd name="connsiteY1311" fmla="*/ 526657 h 736476"/>
                <a:gd name="connsiteX1312" fmla="*/ 875662 w 2980434"/>
                <a:gd name="connsiteY1312" fmla="*/ 526657 h 736476"/>
                <a:gd name="connsiteX1313" fmla="*/ 881365 w 2980434"/>
                <a:gd name="connsiteY1313" fmla="*/ 528554 h 736476"/>
                <a:gd name="connsiteX1314" fmla="*/ 887946 w 2980434"/>
                <a:gd name="connsiteY1314" fmla="*/ 533674 h 736476"/>
                <a:gd name="connsiteX1315" fmla="*/ 887431 w 2980434"/>
                <a:gd name="connsiteY1315" fmla="*/ 541946 h 736476"/>
                <a:gd name="connsiteX1316" fmla="*/ 880239 w 2980434"/>
                <a:gd name="connsiteY1316" fmla="*/ 546631 h 736476"/>
                <a:gd name="connsiteX1317" fmla="*/ 868618 w 2980434"/>
                <a:gd name="connsiteY1317" fmla="*/ 546264 h 736476"/>
                <a:gd name="connsiteX1318" fmla="*/ 862037 w 2980434"/>
                <a:gd name="connsiteY1318" fmla="*/ 541145 h 736476"/>
                <a:gd name="connsiteX1319" fmla="*/ 862552 w 2980434"/>
                <a:gd name="connsiteY1319" fmla="*/ 532872 h 736476"/>
                <a:gd name="connsiteX1320" fmla="*/ 869744 w 2980434"/>
                <a:gd name="connsiteY1320" fmla="*/ 528187 h 736476"/>
                <a:gd name="connsiteX1321" fmla="*/ 875662 w 2980434"/>
                <a:gd name="connsiteY1321" fmla="*/ 526657 h 736476"/>
                <a:gd name="connsiteX1322" fmla="*/ 156693 w 2980434"/>
                <a:gd name="connsiteY1322" fmla="*/ 526657 h 736476"/>
                <a:gd name="connsiteX1323" fmla="*/ 162397 w 2980434"/>
                <a:gd name="connsiteY1323" fmla="*/ 528554 h 736476"/>
                <a:gd name="connsiteX1324" fmla="*/ 168978 w 2980434"/>
                <a:gd name="connsiteY1324" fmla="*/ 533674 h 736476"/>
                <a:gd name="connsiteX1325" fmla="*/ 168462 w 2980434"/>
                <a:gd name="connsiteY1325" fmla="*/ 541946 h 736476"/>
                <a:gd name="connsiteX1326" fmla="*/ 161270 w 2980434"/>
                <a:gd name="connsiteY1326" fmla="*/ 546631 h 736476"/>
                <a:gd name="connsiteX1327" fmla="*/ 149650 w 2980434"/>
                <a:gd name="connsiteY1327" fmla="*/ 546264 h 736476"/>
                <a:gd name="connsiteX1328" fmla="*/ 143068 w 2980434"/>
                <a:gd name="connsiteY1328" fmla="*/ 541145 h 736476"/>
                <a:gd name="connsiteX1329" fmla="*/ 143585 w 2980434"/>
                <a:gd name="connsiteY1329" fmla="*/ 532872 h 736476"/>
                <a:gd name="connsiteX1330" fmla="*/ 150777 w 2980434"/>
                <a:gd name="connsiteY1330" fmla="*/ 528187 h 736476"/>
                <a:gd name="connsiteX1331" fmla="*/ 156693 w 2980434"/>
                <a:gd name="connsiteY1331" fmla="*/ 526657 h 736476"/>
                <a:gd name="connsiteX1332" fmla="*/ 2619431 w 2980434"/>
                <a:gd name="connsiteY1332" fmla="*/ 524383 h 736476"/>
                <a:gd name="connsiteX1333" fmla="*/ 2629791 w 2980434"/>
                <a:gd name="connsiteY1333" fmla="*/ 527592 h 736476"/>
                <a:gd name="connsiteX1334" fmla="*/ 2654410 w 2980434"/>
                <a:gd name="connsiteY1334" fmla="*/ 545749 h 736476"/>
                <a:gd name="connsiteX1335" fmla="*/ 2654040 w 2980434"/>
                <a:gd name="connsiteY1335" fmla="*/ 560608 h 736476"/>
                <a:gd name="connsiteX1336" fmla="*/ 2637951 w 2980434"/>
                <a:gd name="connsiteY1336" fmla="*/ 571662 h 736476"/>
                <a:gd name="connsiteX1337" fmla="*/ 2617077 w 2980434"/>
                <a:gd name="connsiteY1337" fmla="*/ 571399 h 736476"/>
                <a:gd name="connsiteX1338" fmla="*/ 2592459 w 2980434"/>
                <a:gd name="connsiteY1338" fmla="*/ 553241 h 736476"/>
                <a:gd name="connsiteX1339" fmla="*/ 2592828 w 2980434"/>
                <a:gd name="connsiteY1339" fmla="*/ 538382 h 736476"/>
                <a:gd name="connsiteX1340" fmla="*/ 2608918 w 2980434"/>
                <a:gd name="connsiteY1340" fmla="*/ 527329 h 736476"/>
                <a:gd name="connsiteX1341" fmla="*/ 2619431 w 2980434"/>
                <a:gd name="connsiteY1341" fmla="*/ 524383 h 736476"/>
                <a:gd name="connsiteX1342" fmla="*/ 1898953 w 2980434"/>
                <a:gd name="connsiteY1342" fmla="*/ 524383 h 736476"/>
                <a:gd name="connsiteX1343" fmla="*/ 1909314 w 2980434"/>
                <a:gd name="connsiteY1343" fmla="*/ 527592 h 736476"/>
                <a:gd name="connsiteX1344" fmla="*/ 1933932 w 2980434"/>
                <a:gd name="connsiteY1344" fmla="*/ 545749 h 736476"/>
                <a:gd name="connsiteX1345" fmla="*/ 1933563 w 2980434"/>
                <a:gd name="connsiteY1345" fmla="*/ 560608 h 736476"/>
                <a:gd name="connsiteX1346" fmla="*/ 1917474 w 2980434"/>
                <a:gd name="connsiteY1346" fmla="*/ 571662 h 736476"/>
                <a:gd name="connsiteX1347" fmla="*/ 1896600 w 2980434"/>
                <a:gd name="connsiteY1347" fmla="*/ 571399 h 736476"/>
                <a:gd name="connsiteX1348" fmla="*/ 1871983 w 2980434"/>
                <a:gd name="connsiteY1348" fmla="*/ 553241 h 736476"/>
                <a:gd name="connsiteX1349" fmla="*/ 1872352 w 2980434"/>
                <a:gd name="connsiteY1349" fmla="*/ 538382 h 736476"/>
                <a:gd name="connsiteX1350" fmla="*/ 1888440 w 2980434"/>
                <a:gd name="connsiteY1350" fmla="*/ 527329 h 736476"/>
                <a:gd name="connsiteX1351" fmla="*/ 1898953 w 2980434"/>
                <a:gd name="connsiteY1351" fmla="*/ 524383 h 736476"/>
                <a:gd name="connsiteX1352" fmla="*/ 1178621 w 2980434"/>
                <a:gd name="connsiteY1352" fmla="*/ 524383 h 736476"/>
                <a:gd name="connsiteX1353" fmla="*/ 1188983 w 2980434"/>
                <a:gd name="connsiteY1353" fmla="*/ 527592 h 736476"/>
                <a:gd name="connsiteX1354" fmla="*/ 1213600 w 2980434"/>
                <a:gd name="connsiteY1354" fmla="*/ 545749 h 736476"/>
                <a:gd name="connsiteX1355" fmla="*/ 1213230 w 2980434"/>
                <a:gd name="connsiteY1355" fmla="*/ 560608 h 736476"/>
                <a:gd name="connsiteX1356" fmla="*/ 1197141 w 2980434"/>
                <a:gd name="connsiteY1356" fmla="*/ 571662 h 736476"/>
                <a:gd name="connsiteX1357" fmla="*/ 1176268 w 2980434"/>
                <a:gd name="connsiteY1357" fmla="*/ 571399 h 736476"/>
                <a:gd name="connsiteX1358" fmla="*/ 1151650 w 2980434"/>
                <a:gd name="connsiteY1358" fmla="*/ 553241 h 736476"/>
                <a:gd name="connsiteX1359" fmla="*/ 1152020 w 2980434"/>
                <a:gd name="connsiteY1359" fmla="*/ 538382 h 736476"/>
                <a:gd name="connsiteX1360" fmla="*/ 1168108 w 2980434"/>
                <a:gd name="connsiteY1360" fmla="*/ 527329 h 736476"/>
                <a:gd name="connsiteX1361" fmla="*/ 1178621 w 2980434"/>
                <a:gd name="connsiteY1361" fmla="*/ 524383 h 736476"/>
                <a:gd name="connsiteX1362" fmla="*/ 459653 w 2980434"/>
                <a:gd name="connsiteY1362" fmla="*/ 524383 h 736476"/>
                <a:gd name="connsiteX1363" fmla="*/ 470014 w 2980434"/>
                <a:gd name="connsiteY1363" fmla="*/ 527592 h 736476"/>
                <a:gd name="connsiteX1364" fmla="*/ 494632 w 2980434"/>
                <a:gd name="connsiteY1364" fmla="*/ 545749 h 736476"/>
                <a:gd name="connsiteX1365" fmla="*/ 494263 w 2980434"/>
                <a:gd name="connsiteY1365" fmla="*/ 560608 h 736476"/>
                <a:gd name="connsiteX1366" fmla="*/ 478173 w 2980434"/>
                <a:gd name="connsiteY1366" fmla="*/ 571662 h 736476"/>
                <a:gd name="connsiteX1367" fmla="*/ 457300 w 2980434"/>
                <a:gd name="connsiteY1367" fmla="*/ 571399 h 736476"/>
                <a:gd name="connsiteX1368" fmla="*/ 432681 w 2980434"/>
                <a:gd name="connsiteY1368" fmla="*/ 553241 h 736476"/>
                <a:gd name="connsiteX1369" fmla="*/ 433052 w 2980434"/>
                <a:gd name="connsiteY1369" fmla="*/ 538382 h 736476"/>
                <a:gd name="connsiteX1370" fmla="*/ 449141 w 2980434"/>
                <a:gd name="connsiteY1370" fmla="*/ 527329 h 736476"/>
                <a:gd name="connsiteX1371" fmla="*/ 459653 w 2980434"/>
                <a:gd name="connsiteY1371" fmla="*/ 524383 h 736476"/>
                <a:gd name="connsiteX1372" fmla="*/ 2264089 w 2980434"/>
                <a:gd name="connsiteY1372" fmla="*/ 514346 h 736476"/>
                <a:gd name="connsiteX1373" fmla="*/ 2268093 w 2980434"/>
                <a:gd name="connsiteY1373" fmla="*/ 514346 h 736476"/>
                <a:gd name="connsiteX1374" fmla="*/ 2276162 w 2980434"/>
                <a:gd name="connsiteY1374" fmla="*/ 514346 h 736476"/>
                <a:gd name="connsiteX1375" fmla="*/ 2288689 w 2980434"/>
                <a:gd name="connsiteY1375" fmla="*/ 523263 h 736476"/>
                <a:gd name="connsiteX1376" fmla="*/ 2288689 w 2980434"/>
                <a:gd name="connsiteY1376" fmla="*/ 534396 h 736476"/>
                <a:gd name="connsiteX1377" fmla="*/ 2276163 w 2980434"/>
                <a:gd name="connsiteY1377" fmla="*/ 543313 h 736476"/>
                <a:gd name="connsiteX1378" fmla="*/ 2268093 w 2980434"/>
                <a:gd name="connsiteY1378" fmla="*/ 543313 h 736476"/>
                <a:gd name="connsiteX1379" fmla="*/ 2264089 w 2980434"/>
                <a:gd name="connsiteY1379" fmla="*/ 543313 h 736476"/>
                <a:gd name="connsiteX1380" fmla="*/ 2251563 w 2980434"/>
                <a:gd name="connsiteY1380" fmla="*/ 534396 h 736476"/>
                <a:gd name="connsiteX1381" fmla="*/ 2251563 w 2980434"/>
                <a:gd name="connsiteY1381" fmla="*/ 523263 h 736476"/>
                <a:gd name="connsiteX1382" fmla="*/ 2264089 w 2980434"/>
                <a:gd name="connsiteY1382" fmla="*/ 514346 h 736476"/>
                <a:gd name="connsiteX1383" fmla="*/ 1543756 w 2980434"/>
                <a:gd name="connsiteY1383" fmla="*/ 514346 h 736476"/>
                <a:gd name="connsiteX1384" fmla="*/ 1547617 w 2980434"/>
                <a:gd name="connsiteY1384" fmla="*/ 514346 h 736476"/>
                <a:gd name="connsiteX1385" fmla="*/ 1555685 w 2980434"/>
                <a:gd name="connsiteY1385" fmla="*/ 514346 h 736476"/>
                <a:gd name="connsiteX1386" fmla="*/ 1568211 w 2980434"/>
                <a:gd name="connsiteY1386" fmla="*/ 523263 h 736476"/>
                <a:gd name="connsiteX1387" fmla="*/ 1568212 w 2980434"/>
                <a:gd name="connsiteY1387" fmla="*/ 534396 h 736476"/>
                <a:gd name="connsiteX1388" fmla="*/ 1555686 w 2980434"/>
                <a:gd name="connsiteY1388" fmla="*/ 543313 h 736476"/>
                <a:gd name="connsiteX1389" fmla="*/ 1547617 w 2980434"/>
                <a:gd name="connsiteY1389" fmla="*/ 543313 h 736476"/>
                <a:gd name="connsiteX1390" fmla="*/ 1543758 w 2980434"/>
                <a:gd name="connsiteY1390" fmla="*/ 543313 h 736476"/>
                <a:gd name="connsiteX1391" fmla="*/ 1531232 w 2980434"/>
                <a:gd name="connsiteY1391" fmla="*/ 534396 h 736476"/>
                <a:gd name="connsiteX1392" fmla="*/ 1531232 w 2980434"/>
                <a:gd name="connsiteY1392" fmla="*/ 523263 h 736476"/>
                <a:gd name="connsiteX1393" fmla="*/ 1543756 w 2980434"/>
                <a:gd name="connsiteY1393" fmla="*/ 514346 h 736476"/>
                <a:gd name="connsiteX1394" fmla="*/ 824789 w 2980434"/>
                <a:gd name="connsiteY1394" fmla="*/ 514346 h 736476"/>
                <a:gd name="connsiteX1395" fmla="*/ 827284 w 2980434"/>
                <a:gd name="connsiteY1395" fmla="*/ 514346 h 736476"/>
                <a:gd name="connsiteX1396" fmla="*/ 835353 w 2980434"/>
                <a:gd name="connsiteY1396" fmla="*/ 514346 h 736476"/>
                <a:gd name="connsiteX1397" fmla="*/ 847879 w 2980434"/>
                <a:gd name="connsiteY1397" fmla="*/ 523263 h 736476"/>
                <a:gd name="connsiteX1398" fmla="*/ 847881 w 2980434"/>
                <a:gd name="connsiteY1398" fmla="*/ 534396 h 736476"/>
                <a:gd name="connsiteX1399" fmla="*/ 835353 w 2980434"/>
                <a:gd name="connsiteY1399" fmla="*/ 543313 h 736476"/>
                <a:gd name="connsiteX1400" fmla="*/ 827284 w 2980434"/>
                <a:gd name="connsiteY1400" fmla="*/ 543313 h 736476"/>
                <a:gd name="connsiteX1401" fmla="*/ 824790 w 2980434"/>
                <a:gd name="connsiteY1401" fmla="*/ 543313 h 736476"/>
                <a:gd name="connsiteX1402" fmla="*/ 812263 w 2980434"/>
                <a:gd name="connsiteY1402" fmla="*/ 534396 h 736476"/>
                <a:gd name="connsiteX1403" fmla="*/ 812263 w 2980434"/>
                <a:gd name="connsiteY1403" fmla="*/ 523263 h 736476"/>
                <a:gd name="connsiteX1404" fmla="*/ 824789 w 2980434"/>
                <a:gd name="connsiteY1404" fmla="*/ 514346 h 736476"/>
                <a:gd name="connsiteX1405" fmla="*/ 104457 w 2980434"/>
                <a:gd name="connsiteY1405" fmla="*/ 514346 h 736476"/>
                <a:gd name="connsiteX1406" fmla="*/ 108317 w 2980434"/>
                <a:gd name="connsiteY1406" fmla="*/ 514346 h 736476"/>
                <a:gd name="connsiteX1407" fmla="*/ 116385 w 2980434"/>
                <a:gd name="connsiteY1407" fmla="*/ 514346 h 736476"/>
                <a:gd name="connsiteX1408" fmla="*/ 128912 w 2980434"/>
                <a:gd name="connsiteY1408" fmla="*/ 523263 h 736476"/>
                <a:gd name="connsiteX1409" fmla="*/ 128912 w 2980434"/>
                <a:gd name="connsiteY1409" fmla="*/ 534396 h 736476"/>
                <a:gd name="connsiteX1410" fmla="*/ 116385 w 2980434"/>
                <a:gd name="connsiteY1410" fmla="*/ 543313 h 736476"/>
                <a:gd name="connsiteX1411" fmla="*/ 108317 w 2980434"/>
                <a:gd name="connsiteY1411" fmla="*/ 543313 h 736476"/>
                <a:gd name="connsiteX1412" fmla="*/ 104457 w 2980434"/>
                <a:gd name="connsiteY1412" fmla="*/ 543313 h 736476"/>
                <a:gd name="connsiteX1413" fmla="*/ 91930 w 2980434"/>
                <a:gd name="connsiteY1413" fmla="*/ 534396 h 736476"/>
                <a:gd name="connsiteX1414" fmla="*/ 91930 w 2980434"/>
                <a:gd name="connsiteY1414" fmla="*/ 523263 h 736476"/>
                <a:gd name="connsiteX1415" fmla="*/ 104457 w 2980434"/>
                <a:gd name="connsiteY1415" fmla="*/ 514346 h 736476"/>
                <a:gd name="connsiteX1416" fmla="*/ 2646691 w 2980434"/>
                <a:gd name="connsiteY1416" fmla="*/ 503345 h 736476"/>
                <a:gd name="connsiteX1417" fmla="*/ 2652395 w 2980434"/>
                <a:gd name="connsiteY1417" fmla="*/ 505242 h 736476"/>
                <a:gd name="connsiteX1418" fmla="*/ 2658975 w 2980434"/>
                <a:gd name="connsiteY1418" fmla="*/ 510362 h 736476"/>
                <a:gd name="connsiteX1419" fmla="*/ 2658460 w 2980434"/>
                <a:gd name="connsiteY1419" fmla="*/ 518634 h 736476"/>
                <a:gd name="connsiteX1420" fmla="*/ 2651268 w 2980434"/>
                <a:gd name="connsiteY1420" fmla="*/ 523319 h 736476"/>
                <a:gd name="connsiteX1421" fmla="*/ 2639647 w 2980434"/>
                <a:gd name="connsiteY1421" fmla="*/ 522952 h 736476"/>
                <a:gd name="connsiteX1422" fmla="*/ 2633066 w 2980434"/>
                <a:gd name="connsiteY1422" fmla="*/ 517833 h 736476"/>
                <a:gd name="connsiteX1423" fmla="*/ 2633582 w 2980434"/>
                <a:gd name="connsiteY1423" fmla="*/ 509560 h 736476"/>
                <a:gd name="connsiteX1424" fmla="*/ 2640773 w 2980434"/>
                <a:gd name="connsiteY1424" fmla="*/ 504875 h 736476"/>
                <a:gd name="connsiteX1425" fmla="*/ 2646691 w 2980434"/>
                <a:gd name="connsiteY1425" fmla="*/ 503345 h 736476"/>
                <a:gd name="connsiteX1426" fmla="*/ 1926214 w 2980434"/>
                <a:gd name="connsiteY1426" fmla="*/ 503345 h 736476"/>
                <a:gd name="connsiteX1427" fmla="*/ 1931917 w 2980434"/>
                <a:gd name="connsiteY1427" fmla="*/ 505242 h 736476"/>
                <a:gd name="connsiteX1428" fmla="*/ 1938499 w 2980434"/>
                <a:gd name="connsiteY1428" fmla="*/ 510362 h 736476"/>
                <a:gd name="connsiteX1429" fmla="*/ 1937982 w 2980434"/>
                <a:gd name="connsiteY1429" fmla="*/ 518634 h 736476"/>
                <a:gd name="connsiteX1430" fmla="*/ 1930790 w 2980434"/>
                <a:gd name="connsiteY1430" fmla="*/ 523319 h 736476"/>
                <a:gd name="connsiteX1431" fmla="*/ 1919170 w 2980434"/>
                <a:gd name="connsiteY1431" fmla="*/ 522952 h 736476"/>
                <a:gd name="connsiteX1432" fmla="*/ 1912590 w 2980434"/>
                <a:gd name="connsiteY1432" fmla="*/ 517833 h 736476"/>
                <a:gd name="connsiteX1433" fmla="*/ 1913105 w 2980434"/>
                <a:gd name="connsiteY1433" fmla="*/ 509560 h 736476"/>
                <a:gd name="connsiteX1434" fmla="*/ 1920297 w 2980434"/>
                <a:gd name="connsiteY1434" fmla="*/ 504875 h 736476"/>
                <a:gd name="connsiteX1435" fmla="*/ 1926214 w 2980434"/>
                <a:gd name="connsiteY1435" fmla="*/ 503345 h 736476"/>
                <a:gd name="connsiteX1436" fmla="*/ 1205882 w 2980434"/>
                <a:gd name="connsiteY1436" fmla="*/ 503345 h 736476"/>
                <a:gd name="connsiteX1437" fmla="*/ 1211585 w 2980434"/>
                <a:gd name="connsiteY1437" fmla="*/ 505242 h 736476"/>
                <a:gd name="connsiteX1438" fmla="*/ 1218166 w 2980434"/>
                <a:gd name="connsiteY1438" fmla="*/ 510362 h 736476"/>
                <a:gd name="connsiteX1439" fmla="*/ 1217651 w 2980434"/>
                <a:gd name="connsiteY1439" fmla="*/ 518634 h 736476"/>
                <a:gd name="connsiteX1440" fmla="*/ 1210459 w 2980434"/>
                <a:gd name="connsiteY1440" fmla="*/ 523319 h 736476"/>
                <a:gd name="connsiteX1441" fmla="*/ 1198839 w 2980434"/>
                <a:gd name="connsiteY1441" fmla="*/ 522952 h 736476"/>
                <a:gd name="connsiteX1442" fmla="*/ 1192257 w 2980434"/>
                <a:gd name="connsiteY1442" fmla="*/ 517833 h 736476"/>
                <a:gd name="connsiteX1443" fmla="*/ 1192773 w 2980434"/>
                <a:gd name="connsiteY1443" fmla="*/ 509560 h 736476"/>
                <a:gd name="connsiteX1444" fmla="*/ 1199965 w 2980434"/>
                <a:gd name="connsiteY1444" fmla="*/ 504875 h 736476"/>
                <a:gd name="connsiteX1445" fmla="*/ 1205882 w 2980434"/>
                <a:gd name="connsiteY1445" fmla="*/ 503345 h 736476"/>
                <a:gd name="connsiteX1446" fmla="*/ 486913 w 2980434"/>
                <a:gd name="connsiteY1446" fmla="*/ 503345 h 736476"/>
                <a:gd name="connsiteX1447" fmla="*/ 492617 w 2980434"/>
                <a:gd name="connsiteY1447" fmla="*/ 505242 h 736476"/>
                <a:gd name="connsiteX1448" fmla="*/ 499198 w 2980434"/>
                <a:gd name="connsiteY1448" fmla="*/ 510362 h 736476"/>
                <a:gd name="connsiteX1449" fmla="*/ 498682 w 2980434"/>
                <a:gd name="connsiteY1449" fmla="*/ 518634 h 736476"/>
                <a:gd name="connsiteX1450" fmla="*/ 491490 w 2980434"/>
                <a:gd name="connsiteY1450" fmla="*/ 523319 h 736476"/>
                <a:gd name="connsiteX1451" fmla="*/ 479870 w 2980434"/>
                <a:gd name="connsiteY1451" fmla="*/ 522952 h 736476"/>
                <a:gd name="connsiteX1452" fmla="*/ 473289 w 2980434"/>
                <a:gd name="connsiteY1452" fmla="*/ 517833 h 736476"/>
                <a:gd name="connsiteX1453" fmla="*/ 473805 w 2980434"/>
                <a:gd name="connsiteY1453" fmla="*/ 509560 h 736476"/>
                <a:gd name="connsiteX1454" fmla="*/ 480996 w 2980434"/>
                <a:gd name="connsiteY1454" fmla="*/ 504875 h 736476"/>
                <a:gd name="connsiteX1455" fmla="*/ 486913 w 2980434"/>
                <a:gd name="connsiteY1455" fmla="*/ 503345 h 736476"/>
                <a:gd name="connsiteX1456" fmla="*/ 75750 w 2980434"/>
                <a:gd name="connsiteY1456" fmla="*/ 478041 h 736476"/>
                <a:gd name="connsiteX1457" fmla="*/ 76109 w 2980434"/>
                <a:gd name="connsiteY1457" fmla="*/ 478277 h 736476"/>
                <a:gd name="connsiteX1458" fmla="*/ 77618 w 2980434"/>
                <a:gd name="connsiteY1458" fmla="*/ 506164 h 736476"/>
                <a:gd name="connsiteX1459" fmla="*/ 64565 w 2980434"/>
                <a:gd name="connsiteY1459" fmla="*/ 516200 h 736476"/>
                <a:gd name="connsiteX1460" fmla="*/ 2451160 w 2980434"/>
                <a:gd name="connsiteY1460" fmla="*/ 475645 h 736476"/>
                <a:gd name="connsiteX1461" fmla="*/ 2467628 w 2980434"/>
                <a:gd name="connsiteY1461" fmla="*/ 480500 h 736476"/>
                <a:gd name="connsiteX1462" fmla="*/ 2540090 w 2980434"/>
                <a:gd name="connsiteY1462" fmla="*/ 532084 h 736476"/>
                <a:gd name="connsiteX1463" fmla="*/ 2540090 w 2980434"/>
                <a:gd name="connsiteY1463" fmla="*/ 555531 h 736476"/>
                <a:gd name="connsiteX1464" fmla="*/ 2474098 w 2980434"/>
                <a:gd name="connsiteY1464" fmla="*/ 602508 h 736476"/>
                <a:gd name="connsiteX1465" fmla="*/ 2441161 w 2980434"/>
                <a:gd name="connsiteY1465" fmla="*/ 602507 h 736476"/>
                <a:gd name="connsiteX1466" fmla="*/ 2368700 w 2980434"/>
                <a:gd name="connsiteY1466" fmla="*/ 550925 h 736476"/>
                <a:gd name="connsiteX1467" fmla="*/ 2368698 w 2980434"/>
                <a:gd name="connsiteY1467" fmla="*/ 527478 h 736476"/>
                <a:gd name="connsiteX1468" fmla="*/ 2434690 w 2980434"/>
                <a:gd name="connsiteY1468" fmla="*/ 480500 h 736476"/>
                <a:gd name="connsiteX1469" fmla="*/ 2451160 w 2980434"/>
                <a:gd name="connsiteY1469" fmla="*/ 475645 h 736476"/>
                <a:gd name="connsiteX1470" fmla="*/ 1730683 w 2980434"/>
                <a:gd name="connsiteY1470" fmla="*/ 475645 h 736476"/>
                <a:gd name="connsiteX1471" fmla="*/ 1747151 w 2980434"/>
                <a:gd name="connsiteY1471" fmla="*/ 480500 h 736476"/>
                <a:gd name="connsiteX1472" fmla="*/ 1819613 w 2980434"/>
                <a:gd name="connsiteY1472" fmla="*/ 532084 h 736476"/>
                <a:gd name="connsiteX1473" fmla="*/ 1819613 w 2980434"/>
                <a:gd name="connsiteY1473" fmla="*/ 555531 h 736476"/>
                <a:gd name="connsiteX1474" fmla="*/ 1753620 w 2980434"/>
                <a:gd name="connsiteY1474" fmla="*/ 602508 h 736476"/>
                <a:gd name="connsiteX1475" fmla="*/ 1720683 w 2980434"/>
                <a:gd name="connsiteY1475" fmla="*/ 602507 h 736476"/>
                <a:gd name="connsiteX1476" fmla="*/ 1648222 w 2980434"/>
                <a:gd name="connsiteY1476" fmla="*/ 550925 h 736476"/>
                <a:gd name="connsiteX1477" fmla="*/ 1648222 w 2980434"/>
                <a:gd name="connsiteY1477" fmla="*/ 527478 h 736476"/>
                <a:gd name="connsiteX1478" fmla="*/ 1714213 w 2980434"/>
                <a:gd name="connsiteY1478" fmla="*/ 480500 h 736476"/>
                <a:gd name="connsiteX1479" fmla="*/ 1730683 w 2980434"/>
                <a:gd name="connsiteY1479" fmla="*/ 475645 h 736476"/>
                <a:gd name="connsiteX1480" fmla="*/ 1010350 w 2980434"/>
                <a:gd name="connsiteY1480" fmla="*/ 475645 h 736476"/>
                <a:gd name="connsiteX1481" fmla="*/ 1026819 w 2980434"/>
                <a:gd name="connsiteY1481" fmla="*/ 480500 h 736476"/>
                <a:gd name="connsiteX1482" fmla="*/ 1099280 w 2980434"/>
                <a:gd name="connsiteY1482" fmla="*/ 532084 h 736476"/>
                <a:gd name="connsiteX1483" fmla="*/ 1099280 w 2980434"/>
                <a:gd name="connsiteY1483" fmla="*/ 555531 h 736476"/>
                <a:gd name="connsiteX1484" fmla="*/ 1033289 w 2980434"/>
                <a:gd name="connsiteY1484" fmla="*/ 602508 h 736476"/>
                <a:gd name="connsiteX1485" fmla="*/ 1000351 w 2980434"/>
                <a:gd name="connsiteY1485" fmla="*/ 602507 h 736476"/>
                <a:gd name="connsiteX1486" fmla="*/ 927890 w 2980434"/>
                <a:gd name="connsiteY1486" fmla="*/ 550925 h 736476"/>
                <a:gd name="connsiteX1487" fmla="*/ 927889 w 2980434"/>
                <a:gd name="connsiteY1487" fmla="*/ 527478 h 736476"/>
                <a:gd name="connsiteX1488" fmla="*/ 993880 w 2980434"/>
                <a:gd name="connsiteY1488" fmla="*/ 480500 h 736476"/>
                <a:gd name="connsiteX1489" fmla="*/ 1010350 w 2980434"/>
                <a:gd name="connsiteY1489" fmla="*/ 475645 h 736476"/>
                <a:gd name="connsiteX1490" fmla="*/ 291382 w 2980434"/>
                <a:gd name="connsiteY1490" fmla="*/ 475645 h 736476"/>
                <a:gd name="connsiteX1491" fmla="*/ 307850 w 2980434"/>
                <a:gd name="connsiteY1491" fmla="*/ 480500 h 736476"/>
                <a:gd name="connsiteX1492" fmla="*/ 380312 w 2980434"/>
                <a:gd name="connsiteY1492" fmla="*/ 532084 h 736476"/>
                <a:gd name="connsiteX1493" fmla="*/ 380312 w 2980434"/>
                <a:gd name="connsiteY1493" fmla="*/ 555531 h 736476"/>
                <a:gd name="connsiteX1494" fmla="*/ 314321 w 2980434"/>
                <a:gd name="connsiteY1494" fmla="*/ 602508 h 736476"/>
                <a:gd name="connsiteX1495" fmla="*/ 281383 w 2980434"/>
                <a:gd name="connsiteY1495" fmla="*/ 602507 h 736476"/>
                <a:gd name="connsiteX1496" fmla="*/ 208922 w 2980434"/>
                <a:gd name="connsiteY1496" fmla="*/ 550925 h 736476"/>
                <a:gd name="connsiteX1497" fmla="*/ 208922 w 2980434"/>
                <a:gd name="connsiteY1497" fmla="*/ 527478 h 736476"/>
                <a:gd name="connsiteX1498" fmla="*/ 274912 w 2980434"/>
                <a:gd name="connsiteY1498" fmla="*/ 480500 h 736476"/>
                <a:gd name="connsiteX1499" fmla="*/ 291382 w 2980434"/>
                <a:gd name="connsiteY1499" fmla="*/ 475645 h 736476"/>
                <a:gd name="connsiteX1500" fmla="*/ 2726864 w 2980434"/>
                <a:gd name="connsiteY1500" fmla="*/ 464188 h 736476"/>
                <a:gd name="connsiteX1501" fmla="*/ 2736068 w 2980434"/>
                <a:gd name="connsiteY1501" fmla="*/ 464216 h 736476"/>
                <a:gd name="connsiteX1502" fmla="*/ 2747955 w 2980434"/>
                <a:gd name="connsiteY1502" fmla="*/ 467306 h 736476"/>
                <a:gd name="connsiteX1503" fmla="*/ 2820363 w 2980434"/>
                <a:gd name="connsiteY1503" fmla="*/ 498866 h 736476"/>
                <a:gd name="connsiteX1504" fmla="*/ 2830901 w 2980434"/>
                <a:gd name="connsiteY1504" fmla="*/ 530064 h 736476"/>
                <a:gd name="connsiteX1505" fmla="*/ 2805691 w 2980434"/>
                <a:gd name="connsiteY1505" fmla="*/ 559374 h 736476"/>
                <a:gd name="connsiteX1506" fmla="*/ 2761865 w 2980434"/>
                <a:gd name="connsiteY1506" fmla="*/ 566877 h 736476"/>
                <a:gd name="connsiteX1507" fmla="*/ 2689457 w 2980434"/>
                <a:gd name="connsiteY1507" fmla="*/ 535317 h 736476"/>
                <a:gd name="connsiteX1508" fmla="*/ 2678918 w 2980434"/>
                <a:gd name="connsiteY1508" fmla="*/ 504119 h 736476"/>
                <a:gd name="connsiteX1509" fmla="*/ 2704129 w 2980434"/>
                <a:gd name="connsiteY1509" fmla="*/ 474809 h 736476"/>
                <a:gd name="connsiteX1510" fmla="*/ 2726864 w 2980434"/>
                <a:gd name="connsiteY1510" fmla="*/ 464188 h 736476"/>
                <a:gd name="connsiteX1511" fmla="*/ 2006386 w 2980434"/>
                <a:gd name="connsiteY1511" fmla="*/ 464188 h 736476"/>
                <a:gd name="connsiteX1512" fmla="*/ 2015589 w 2980434"/>
                <a:gd name="connsiteY1512" fmla="*/ 464216 h 736476"/>
                <a:gd name="connsiteX1513" fmla="*/ 2027478 w 2980434"/>
                <a:gd name="connsiteY1513" fmla="*/ 467306 h 736476"/>
                <a:gd name="connsiteX1514" fmla="*/ 2099885 w 2980434"/>
                <a:gd name="connsiteY1514" fmla="*/ 498866 h 736476"/>
                <a:gd name="connsiteX1515" fmla="*/ 2110424 w 2980434"/>
                <a:gd name="connsiteY1515" fmla="*/ 530064 h 736476"/>
                <a:gd name="connsiteX1516" fmla="*/ 2085214 w 2980434"/>
                <a:gd name="connsiteY1516" fmla="*/ 559374 h 736476"/>
                <a:gd name="connsiteX1517" fmla="*/ 2041387 w 2980434"/>
                <a:gd name="connsiteY1517" fmla="*/ 566877 h 736476"/>
                <a:gd name="connsiteX1518" fmla="*/ 1968981 w 2980434"/>
                <a:gd name="connsiteY1518" fmla="*/ 535317 h 736476"/>
                <a:gd name="connsiteX1519" fmla="*/ 1958441 w 2980434"/>
                <a:gd name="connsiteY1519" fmla="*/ 504119 h 736476"/>
                <a:gd name="connsiteX1520" fmla="*/ 1983652 w 2980434"/>
                <a:gd name="connsiteY1520" fmla="*/ 474809 h 736476"/>
                <a:gd name="connsiteX1521" fmla="*/ 2006386 w 2980434"/>
                <a:gd name="connsiteY1521" fmla="*/ 464188 h 736476"/>
                <a:gd name="connsiteX1522" fmla="*/ 1286055 w 2980434"/>
                <a:gd name="connsiteY1522" fmla="*/ 464188 h 736476"/>
                <a:gd name="connsiteX1523" fmla="*/ 1295257 w 2980434"/>
                <a:gd name="connsiteY1523" fmla="*/ 464216 h 736476"/>
                <a:gd name="connsiteX1524" fmla="*/ 1307146 w 2980434"/>
                <a:gd name="connsiteY1524" fmla="*/ 467306 h 736476"/>
                <a:gd name="connsiteX1525" fmla="*/ 1379554 w 2980434"/>
                <a:gd name="connsiteY1525" fmla="*/ 498866 h 736476"/>
                <a:gd name="connsiteX1526" fmla="*/ 1390093 w 2980434"/>
                <a:gd name="connsiteY1526" fmla="*/ 530064 h 736476"/>
                <a:gd name="connsiteX1527" fmla="*/ 1364882 w 2980434"/>
                <a:gd name="connsiteY1527" fmla="*/ 559374 h 736476"/>
                <a:gd name="connsiteX1528" fmla="*/ 1321054 w 2980434"/>
                <a:gd name="connsiteY1528" fmla="*/ 566877 h 736476"/>
                <a:gd name="connsiteX1529" fmla="*/ 1248649 w 2980434"/>
                <a:gd name="connsiteY1529" fmla="*/ 535317 h 736476"/>
                <a:gd name="connsiteX1530" fmla="*/ 1238110 w 2980434"/>
                <a:gd name="connsiteY1530" fmla="*/ 504119 h 736476"/>
                <a:gd name="connsiteX1531" fmla="*/ 1263320 w 2980434"/>
                <a:gd name="connsiteY1531" fmla="*/ 474809 h 736476"/>
                <a:gd name="connsiteX1532" fmla="*/ 1286055 w 2980434"/>
                <a:gd name="connsiteY1532" fmla="*/ 464188 h 736476"/>
                <a:gd name="connsiteX1533" fmla="*/ 567087 w 2980434"/>
                <a:gd name="connsiteY1533" fmla="*/ 464188 h 736476"/>
                <a:gd name="connsiteX1534" fmla="*/ 576290 w 2980434"/>
                <a:gd name="connsiteY1534" fmla="*/ 464216 h 736476"/>
                <a:gd name="connsiteX1535" fmla="*/ 588177 w 2980434"/>
                <a:gd name="connsiteY1535" fmla="*/ 467306 h 736476"/>
                <a:gd name="connsiteX1536" fmla="*/ 660585 w 2980434"/>
                <a:gd name="connsiteY1536" fmla="*/ 498866 h 736476"/>
                <a:gd name="connsiteX1537" fmla="*/ 671124 w 2980434"/>
                <a:gd name="connsiteY1537" fmla="*/ 530064 h 736476"/>
                <a:gd name="connsiteX1538" fmla="*/ 645915 w 2980434"/>
                <a:gd name="connsiteY1538" fmla="*/ 559374 h 736476"/>
                <a:gd name="connsiteX1539" fmla="*/ 602087 w 2980434"/>
                <a:gd name="connsiteY1539" fmla="*/ 566877 h 736476"/>
                <a:gd name="connsiteX1540" fmla="*/ 529681 w 2980434"/>
                <a:gd name="connsiteY1540" fmla="*/ 535317 h 736476"/>
                <a:gd name="connsiteX1541" fmla="*/ 519141 w 2980434"/>
                <a:gd name="connsiteY1541" fmla="*/ 504119 h 736476"/>
                <a:gd name="connsiteX1542" fmla="*/ 544351 w 2980434"/>
                <a:gd name="connsiteY1542" fmla="*/ 474809 h 736476"/>
                <a:gd name="connsiteX1543" fmla="*/ 567087 w 2980434"/>
                <a:gd name="connsiteY1543" fmla="*/ 464188 h 736476"/>
                <a:gd name="connsiteX1544" fmla="*/ 2668925 w 2980434"/>
                <a:gd name="connsiteY1544" fmla="*/ 457470 h 736476"/>
                <a:gd name="connsiteX1545" fmla="*/ 2677273 w 2980434"/>
                <a:gd name="connsiteY1545" fmla="*/ 460828 h 736476"/>
                <a:gd name="connsiteX1546" fmla="*/ 2686420 w 2980434"/>
                <a:gd name="connsiteY1546" fmla="*/ 469152 h 736476"/>
                <a:gd name="connsiteX1547" fmla="*/ 2684271 w 2980434"/>
                <a:gd name="connsiteY1547" fmla="*/ 481669 h 736476"/>
                <a:gd name="connsiteX1548" fmla="*/ 2671953 w 2980434"/>
                <a:gd name="connsiteY1548" fmla="*/ 488530 h 736476"/>
                <a:gd name="connsiteX1549" fmla="*/ 2654368 w 2980434"/>
                <a:gd name="connsiteY1549" fmla="*/ 487000 h 736476"/>
                <a:gd name="connsiteX1550" fmla="*/ 2645220 w 2980434"/>
                <a:gd name="connsiteY1550" fmla="*/ 478676 h 736476"/>
                <a:gd name="connsiteX1551" fmla="*/ 2647369 w 2980434"/>
                <a:gd name="connsiteY1551" fmla="*/ 466158 h 736476"/>
                <a:gd name="connsiteX1552" fmla="*/ 2659688 w 2980434"/>
                <a:gd name="connsiteY1552" fmla="*/ 459298 h 736476"/>
                <a:gd name="connsiteX1553" fmla="*/ 2668925 w 2980434"/>
                <a:gd name="connsiteY1553" fmla="*/ 457470 h 736476"/>
                <a:gd name="connsiteX1554" fmla="*/ 1948447 w 2980434"/>
                <a:gd name="connsiteY1554" fmla="*/ 457470 h 736476"/>
                <a:gd name="connsiteX1555" fmla="*/ 1956795 w 2980434"/>
                <a:gd name="connsiteY1555" fmla="*/ 460828 h 736476"/>
                <a:gd name="connsiteX1556" fmla="*/ 1965942 w 2980434"/>
                <a:gd name="connsiteY1556" fmla="*/ 469152 h 736476"/>
                <a:gd name="connsiteX1557" fmla="*/ 1963794 w 2980434"/>
                <a:gd name="connsiteY1557" fmla="*/ 481669 h 736476"/>
                <a:gd name="connsiteX1558" fmla="*/ 1951475 w 2980434"/>
                <a:gd name="connsiteY1558" fmla="*/ 488530 h 736476"/>
                <a:gd name="connsiteX1559" fmla="*/ 1933891 w 2980434"/>
                <a:gd name="connsiteY1559" fmla="*/ 487000 h 736476"/>
                <a:gd name="connsiteX1560" fmla="*/ 1924743 w 2980434"/>
                <a:gd name="connsiteY1560" fmla="*/ 478676 h 736476"/>
                <a:gd name="connsiteX1561" fmla="*/ 1926892 w 2980434"/>
                <a:gd name="connsiteY1561" fmla="*/ 466158 h 736476"/>
                <a:gd name="connsiteX1562" fmla="*/ 1939210 w 2980434"/>
                <a:gd name="connsiteY1562" fmla="*/ 459298 h 736476"/>
                <a:gd name="connsiteX1563" fmla="*/ 1948447 w 2980434"/>
                <a:gd name="connsiteY1563" fmla="*/ 457470 h 736476"/>
                <a:gd name="connsiteX1564" fmla="*/ 1228116 w 2980434"/>
                <a:gd name="connsiteY1564" fmla="*/ 457470 h 736476"/>
                <a:gd name="connsiteX1565" fmla="*/ 1236462 w 2980434"/>
                <a:gd name="connsiteY1565" fmla="*/ 460828 h 736476"/>
                <a:gd name="connsiteX1566" fmla="*/ 1245610 w 2980434"/>
                <a:gd name="connsiteY1566" fmla="*/ 469152 h 736476"/>
                <a:gd name="connsiteX1567" fmla="*/ 1243461 w 2980434"/>
                <a:gd name="connsiteY1567" fmla="*/ 481669 h 736476"/>
                <a:gd name="connsiteX1568" fmla="*/ 1231142 w 2980434"/>
                <a:gd name="connsiteY1568" fmla="*/ 488530 h 736476"/>
                <a:gd name="connsiteX1569" fmla="*/ 1213558 w 2980434"/>
                <a:gd name="connsiteY1569" fmla="*/ 487000 h 736476"/>
                <a:gd name="connsiteX1570" fmla="*/ 1204412 w 2980434"/>
                <a:gd name="connsiteY1570" fmla="*/ 478676 h 736476"/>
                <a:gd name="connsiteX1571" fmla="*/ 1206561 w 2980434"/>
                <a:gd name="connsiteY1571" fmla="*/ 466158 h 736476"/>
                <a:gd name="connsiteX1572" fmla="*/ 1218879 w 2980434"/>
                <a:gd name="connsiteY1572" fmla="*/ 459298 h 736476"/>
                <a:gd name="connsiteX1573" fmla="*/ 1228116 w 2980434"/>
                <a:gd name="connsiteY1573" fmla="*/ 457470 h 736476"/>
                <a:gd name="connsiteX1574" fmla="*/ 509148 w 2980434"/>
                <a:gd name="connsiteY1574" fmla="*/ 457470 h 736476"/>
                <a:gd name="connsiteX1575" fmla="*/ 517495 w 2980434"/>
                <a:gd name="connsiteY1575" fmla="*/ 460828 h 736476"/>
                <a:gd name="connsiteX1576" fmla="*/ 526642 w 2980434"/>
                <a:gd name="connsiteY1576" fmla="*/ 469152 h 736476"/>
                <a:gd name="connsiteX1577" fmla="*/ 524494 w 2980434"/>
                <a:gd name="connsiteY1577" fmla="*/ 481669 h 736476"/>
                <a:gd name="connsiteX1578" fmla="*/ 512175 w 2980434"/>
                <a:gd name="connsiteY1578" fmla="*/ 488530 h 736476"/>
                <a:gd name="connsiteX1579" fmla="*/ 494591 w 2980434"/>
                <a:gd name="connsiteY1579" fmla="*/ 487000 h 736476"/>
                <a:gd name="connsiteX1580" fmla="*/ 485443 w 2980434"/>
                <a:gd name="connsiteY1580" fmla="*/ 478676 h 736476"/>
                <a:gd name="connsiteX1581" fmla="*/ 487592 w 2980434"/>
                <a:gd name="connsiteY1581" fmla="*/ 466158 h 736476"/>
                <a:gd name="connsiteX1582" fmla="*/ 499910 w 2980434"/>
                <a:gd name="connsiteY1582" fmla="*/ 459298 h 736476"/>
                <a:gd name="connsiteX1583" fmla="*/ 509148 w 2980434"/>
                <a:gd name="connsiteY1583" fmla="*/ 457470 h 736476"/>
                <a:gd name="connsiteX1584" fmla="*/ 2591435 w 2980434"/>
                <a:gd name="connsiteY1584" fmla="*/ 457434 h 736476"/>
                <a:gd name="connsiteX1585" fmla="*/ 2607986 w 2980434"/>
                <a:gd name="connsiteY1585" fmla="*/ 464090 h 736476"/>
                <a:gd name="connsiteX1586" fmla="*/ 2626122 w 2980434"/>
                <a:gd name="connsiteY1586" fmla="*/ 480595 h 736476"/>
                <a:gd name="connsiteX1587" fmla="*/ 2621863 w 2980434"/>
                <a:gd name="connsiteY1587" fmla="*/ 505414 h 736476"/>
                <a:gd name="connsiteX1588" fmla="*/ 2582944 w 2980434"/>
                <a:gd name="connsiteY1588" fmla="*/ 527087 h 736476"/>
                <a:gd name="connsiteX1589" fmla="*/ 2548078 w 2980434"/>
                <a:gd name="connsiteY1589" fmla="*/ 524054 h 736476"/>
                <a:gd name="connsiteX1590" fmla="*/ 2529940 w 2980434"/>
                <a:gd name="connsiteY1590" fmla="*/ 507549 h 736476"/>
                <a:gd name="connsiteX1591" fmla="*/ 2534200 w 2980434"/>
                <a:gd name="connsiteY1591" fmla="*/ 482729 h 736476"/>
                <a:gd name="connsiteX1592" fmla="*/ 2573120 w 2980434"/>
                <a:gd name="connsiteY1592" fmla="*/ 461057 h 736476"/>
                <a:gd name="connsiteX1593" fmla="*/ 2591435 w 2980434"/>
                <a:gd name="connsiteY1593" fmla="*/ 457434 h 736476"/>
                <a:gd name="connsiteX1594" fmla="*/ 1870957 w 2980434"/>
                <a:gd name="connsiteY1594" fmla="*/ 457434 h 736476"/>
                <a:gd name="connsiteX1595" fmla="*/ 1887509 w 2980434"/>
                <a:gd name="connsiteY1595" fmla="*/ 464090 h 736476"/>
                <a:gd name="connsiteX1596" fmla="*/ 1905646 w 2980434"/>
                <a:gd name="connsiteY1596" fmla="*/ 480595 h 736476"/>
                <a:gd name="connsiteX1597" fmla="*/ 1901385 w 2980434"/>
                <a:gd name="connsiteY1597" fmla="*/ 505414 h 736476"/>
                <a:gd name="connsiteX1598" fmla="*/ 1862467 w 2980434"/>
                <a:gd name="connsiteY1598" fmla="*/ 527087 h 736476"/>
                <a:gd name="connsiteX1599" fmla="*/ 1827601 w 2980434"/>
                <a:gd name="connsiteY1599" fmla="*/ 524054 h 736476"/>
                <a:gd name="connsiteX1600" fmla="*/ 1809463 w 2980434"/>
                <a:gd name="connsiteY1600" fmla="*/ 507549 h 736476"/>
                <a:gd name="connsiteX1601" fmla="*/ 1813723 w 2980434"/>
                <a:gd name="connsiteY1601" fmla="*/ 482729 h 736476"/>
                <a:gd name="connsiteX1602" fmla="*/ 1852643 w 2980434"/>
                <a:gd name="connsiteY1602" fmla="*/ 461057 h 736476"/>
                <a:gd name="connsiteX1603" fmla="*/ 1870957 w 2980434"/>
                <a:gd name="connsiteY1603" fmla="*/ 457434 h 736476"/>
                <a:gd name="connsiteX1604" fmla="*/ 1150625 w 2980434"/>
                <a:gd name="connsiteY1604" fmla="*/ 457434 h 736476"/>
                <a:gd name="connsiteX1605" fmla="*/ 1167176 w 2980434"/>
                <a:gd name="connsiteY1605" fmla="*/ 464090 h 736476"/>
                <a:gd name="connsiteX1606" fmla="*/ 1185313 w 2980434"/>
                <a:gd name="connsiteY1606" fmla="*/ 480595 h 736476"/>
                <a:gd name="connsiteX1607" fmla="*/ 1181054 w 2980434"/>
                <a:gd name="connsiteY1607" fmla="*/ 505414 h 736476"/>
                <a:gd name="connsiteX1608" fmla="*/ 1142134 w 2980434"/>
                <a:gd name="connsiteY1608" fmla="*/ 527087 h 736476"/>
                <a:gd name="connsiteX1609" fmla="*/ 1107268 w 2980434"/>
                <a:gd name="connsiteY1609" fmla="*/ 524054 h 736476"/>
                <a:gd name="connsiteX1610" fmla="*/ 1089132 w 2980434"/>
                <a:gd name="connsiteY1610" fmla="*/ 507549 h 736476"/>
                <a:gd name="connsiteX1611" fmla="*/ 1093391 w 2980434"/>
                <a:gd name="connsiteY1611" fmla="*/ 482729 h 736476"/>
                <a:gd name="connsiteX1612" fmla="*/ 1132310 w 2980434"/>
                <a:gd name="connsiteY1612" fmla="*/ 461057 h 736476"/>
                <a:gd name="connsiteX1613" fmla="*/ 1150625 w 2980434"/>
                <a:gd name="connsiteY1613" fmla="*/ 457434 h 736476"/>
                <a:gd name="connsiteX1614" fmla="*/ 431658 w 2980434"/>
                <a:gd name="connsiteY1614" fmla="*/ 457434 h 736476"/>
                <a:gd name="connsiteX1615" fmla="*/ 448208 w 2980434"/>
                <a:gd name="connsiteY1615" fmla="*/ 464090 h 736476"/>
                <a:gd name="connsiteX1616" fmla="*/ 466344 w 2980434"/>
                <a:gd name="connsiteY1616" fmla="*/ 480595 h 736476"/>
                <a:gd name="connsiteX1617" fmla="*/ 462086 w 2980434"/>
                <a:gd name="connsiteY1617" fmla="*/ 505414 h 736476"/>
                <a:gd name="connsiteX1618" fmla="*/ 423167 w 2980434"/>
                <a:gd name="connsiteY1618" fmla="*/ 527087 h 736476"/>
                <a:gd name="connsiteX1619" fmla="*/ 388301 w 2980434"/>
                <a:gd name="connsiteY1619" fmla="*/ 524054 h 736476"/>
                <a:gd name="connsiteX1620" fmla="*/ 370163 w 2980434"/>
                <a:gd name="connsiteY1620" fmla="*/ 507549 h 736476"/>
                <a:gd name="connsiteX1621" fmla="*/ 374423 w 2980434"/>
                <a:gd name="connsiteY1621" fmla="*/ 482729 h 736476"/>
                <a:gd name="connsiteX1622" fmla="*/ 413343 w 2980434"/>
                <a:gd name="connsiteY1622" fmla="*/ 461057 h 736476"/>
                <a:gd name="connsiteX1623" fmla="*/ 431658 w 2980434"/>
                <a:gd name="connsiteY1623" fmla="*/ 457434 h 736476"/>
                <a:gd name="connsiteX1624" fmla="*/ 2356493 w 2980434"/>
                <a:gd name="connsiteY1624" fmla="*/ 448543 h 736476"/>
                <a:gd name="connsiteX1625" fmla="*/ 2365327 w 2980434"/>
                <a:gd name="connsiteY1625" fmla="*/ 451148 h 736476"/>
                <a:gd name="connsiteX1626" fmla="*/ 2400723 w 2980434"/>
                <a:gd name="connsiteY1626" fmla="*/ 476345 h 736476"/>
                <a:gd name="connsiteX1627" fmla="*/ 2400723 w 2980434"/>
                <a:gd name="connsiteY1627" fmla="*/ 488921 h 736476"/>
                <a:gd name="connsiteX1628" fmla="*/ 2351359 w 2980434"/>
                <a:gd name="connsiteY1628" fmla="*/ 524062 h 736476"/>
                <a:gd name="connsiteX1629" fmla="*/ 2333692 w 2980434"/>
                <a:gd name="connsiteY1629" fmla="*/ 524062 h 736476"/>
                <a:gd name="connsiteX1630" fmla="*/ 2298296 w 2980434"/>
                <a:gd name="connsiteY1630" fmla="*/ 498864 h 736476"/>
                <a:gd name="connsiteX1631" fmla="*/ 2298296 w 2980434"/>
                <a:gd name="connsiteY1631" fmla="*/ 486288 h 736476"/>
                <a:gd name="connsiteX1632" fmla="*/ 2347660 w 2980434"/>
                <a:gd name="connsiteY1632" fmla="*/ 451148 h 736476"/>
                <a:gd name="connsiteX1633" fmla="*/ 2356493 w 2980434"/>
                <a:gd name="connsiteY1633" fmla="*/ 448543 h 736476"/>
                <a:gd name="connsiteX1634" fmla="*/ 1636016 w 2980434"/>
                <a:gd name="connsiteY1634" fmla="*/ 448543 h 736476"/>
                <a:gd name="connsiteX1635" fmla="*/ 1644849 w 2980434"/>
                <a:gd name="connsiteY1635" fmla="*/ 451148 h 736476"/>
                <a:gd name="connsiteX1636" fmla="*/ 1680246 w 2980434"/>
                <a:gd name="connsiteY1636" fmla="*/ 476345 h 736476"/>
                <a:gd name="connsiteX1637" fmla="*/ 1680246 w 2980434"/>
                <a:gd name="connsiteY1637" fmla="*/ 488921 h 736476"/>
                <a:gd name="connsiteX1638" fmla="*/ 1630882 w 2980434"/>
                <a:gd name="connsiteY1638" fmla="*/ 524062 h 736476"/>
                <a:gd name="connsiteX1639" fmla="*/ 1613215 w 2980434"/>
                <a:gd name="connsiteY1639" fmla="*/ 524062 h 736476"/>
                <a:gd name="connsiteX1640" fmla="*/ 1577818 w 2980434"/>
                <a:gd name="connsiteY1640" fmla="*/ 498864 h 736476"/>
                <a:gd name="connsiteX1641" fmla="*/ 1577818 w 2980434"/>
                <a:gd name="connsiteY1641" fmla="*/ 486288 h 736476"/>
                <a:gd name="connsiteX1642" fmla="*/ 1627182 w 2980434"/>
                <a:gd name="connsiteY1642" fmla="*/ 451148 h 736476"/>
                <a:gd name="connsiteX1643" fmla="*/ 1636016 w 2980434"/>
                <a:gd name="connsiteY1643" fmla="*/ 448543 h 736476"/>
                <a:gd name="connsiteX1644" fmla="*/ 915683 w 2980434"/>
                <a:gd name="connsiteY1644" fmla="*/ 448543 h 736476"/>
                <a:gd name="connsiteX1645" fmla="*/ 924518 w 2980434"/>
                <a:gd name="connsiteY1645" fmla="*/ 451148 h 736476"/>
                <a:gd name="connsiteX1646" fmla="*/ 959914 w 2980434"/>
                <a:gd name="connsiteY1646" fmla="*/ 476345 h 736476"/>
                <a:gd name="connsiteX1647" fmla="*/ 959914 w 2980434"/>
                <a:gd name="connsiteY1647" fmla="*/ 488921 h 736476"/>
                <a:gd name="connsiteX1648" fmla="*/ 910550 w 2980434"/>
                <a:gd name="connsiteY1648" fmla="*/ 524062 h 736476"/>
                <a:gd name="connsiteX1649" fmla="*/ 892883 w 2980434"/>
                <a:gd name="connsiteY1649" fmla="*/ 524062 h 736476"/>
                <a:gd name="connsiteX1650" fmla="*/ 857486 w 2980434"/>
                <a:gd name="connsiteY1650" fmla="*/ 498864 h 736476"/>
                <a:gd name="connsiteX1651" fmla="*/ 857486 w 2980434"/>
                <a:gd name="connsiteY1651" fmla="*/ 486288 h 736476"/>
                <a:gd name="connsiteX1652" fmla="*/ 906849 w 2980434"/>
                <a:gd name="connsiteY1652" fmla="*/ 451148 h 736476"/>
                <a:gd name="connsiteX1653" fmla="*/ 915683 w 2980434"/>
                <a:gd name="connsiteY1653" fmla="*/ 448543 h 736476"/>
                <a:gd name="connsiteX1654" fmla="*/ 196715 w 2980434"/>
                <a:gd name="connsiteY1654" fmla="*/ 448543 h 736476"/>
                <a:gd name="connsiteX1655" fmla="*/ 205549 w 2980434"/>
                <a:gd name="connsiteY1655" fmla="*/ 451148 h 736476"/>
                <a:gd name="connsiteX1656" fmla="*/ 240946 w 2980434"/>
                <a:gd name="connsiteY1656" fmla="*/ 476345 h 736476"/>
                <a:gd name="connsiteX1657" fmla="*/ 240946 w 2980434"/>
                <a:gd name="connsiteY1657" fmla="*/ 488921 h 736476"/>
                <a:gd name="connsiteX1658" fmla="*/ 191582 w 2980434"/>
                <a:gd name="connsiteY1658" fmla="*/ 524062 h 736476"/>
                <a:gd name="connsiteX1659" fmla="*/ 173915 w 2980434"/>
                <a:gd name="connsiteY1659" fmla="*/ 524062 h 736476"/>
                <a:gd name="connsiteX1660" fmla="*/ 138519 w 2980434"/>
                <a:gd name="connsiteY1660" fmla="*/ 498864 h 736476"/>
                <a:gd name="connsiteX1661" fmla="*/ 138519 w 2980434"/>
                <a:gd name="connsiteY1661" fmla="*/ 486288 h 736476"/>
                <a:gd name="connsiteX1662" fmla="*/ 187882 w 2980434"/>
                <a:gd name="connsiteY1662" fmla="*/ 451148 h 736476"/>
                <a:gd name="connsiteX1663" fmla="*/ 196715 w 2980434"/>
                <a:gd name="connsiteY1663" fmla="*/ 448543 h 736476"/>
                <a:gd name="connsiteX1664" fmla="*/ 2802828 w 2980434"/>
                <a:gd name="connsiteY1664" fmla="*/ 448483 h 736476"/>
                <a:gd name="connsiteX1665" fmla="*/ 2808253 w 2980434"/>
                <a:gd name="connsiteY1665" fmla="*/ 451487 h 736476"/>
                <a:gd name="connsiteX1666" fmla="*/ 2815117 w 2980434"/>
                <a:gd name="connsiteY1666" fmla="*/ 460083 h 736476"/>
                <a:gd name="connsiteX1667" fmla="*/ 2811749 w 2980434"/>
                <a:gd name="connsiteY1667" fmla="*/ 468799 h 736476"/>
                <a:gd name="connsiteX1668" fmla="*/ 2799923 w 2980434"/>
                <a:gd name="connsiteY1668" fmla="*/ 473585 h 736476"/>
                <a:gd name="connsiteX1669" fmla="*/ 2787677 w 2980434"/>
                <a:gd name="connsiteY1669" fmla="*/ 471187 h 736476"/>
                <a:gd name="connsiteX1670" fmla="*/ 2780813 w 2980434"/>
                <a:gd name="connsiteY1670" fmla="*/ 462592 h 736476"/>
                <a:gd name="connsiteX1671" fmla="*/ 2784182 w 2980434"/>
                <a:gd name="connsiteY1671" fmla="*/ 453875 h 736476"/>
                <a:gd name="connsiteX1672" fmla="*/ 2796008 w 2980434"/>
                <a:gd name="connsiteY1672" fmla="*/ 449090 h 736476"/>
                <a:gd name="connsiteX1673" fmla="*/ 2802828 w 2980434"/>
                <a:gd name="connsiteY1673" fmla="*/ 448483 h 736476"/>
                <a:gd name="connsiteX1674" fmla="*/ 2082351 w 2980434"/>
                <a:gd name="connsiteY1674" fmla="*/ 448483 h 736476"/>
                <a:gd name="connsiteX1675" fmla="*/ 2087776 w 2980434"/>
                <a:gd name="connsiteY1675" fmla="*/ 451487 h 736476"/>
                <a:gd name="connsiteX1676" fmla="*/ 2094639 w 2980434"/>
                <a:gd name="connsiteY1676" fmla="*/ 460083 h 736476"/>
                <a:gd name="connsiteX1677" fmla="*/ 2091271 w 2980434"/>
                <a:gd name="connsiteY1677" fmla="*/ 468799 h 736476"/>
                <a:gd name="connsiteX1678" fmla="*/ 2079445 w 2980434"/>
                <a:gd name="connsiteY1678" fmla="*/ 473585 h 736476"/>
                <a:gd name="connsiteX1679" fmla="*/ 2067199 w 2980434"/>
                <a:gd name="connsiteY1679" fmla="*/ 471187 h 736476"/>
                <a:gd name="connsiteX1680" fmla="*/ 2060336 w 2980434"/>
                <a:gd name="connsiteY1680" fmla="*/ 462592 h 736476"/>
                <a:gd name="connsiteX1681" fmla="*/ 2063704 w 2980434"/>
                <a:gd name="connsiteY1681" fmla="*/ 453875 h 736476"/>
                <a:gd name="connsiteX1682" fmla="*/ 2075531 w 2980434"/>
                <a:gd name="connsiteY1682" fmla="*/ 449090 h 736476"/>
                <a:gd name="connsiteX1683" fmla="*/ 2082351 w 2980434"/>
                <a:gd name="connsiteY1683" fmla="*/ 448483 h 736476"/>
                <a:gd name="connsiteX1684" fmla="*/ 1362019 w 2980434"/>
                <a:gd name="connsiteY1684" fmla="*/ 448483 h 736476"/>
                <a:gd name="connsiteX1685" fmla="*/ 1367445 w 2980434"/>
                <a:gd name="connsiteY1685" fmla="*/ 451487 h 736476"/>
                <a:gd name="connsiteX1686" fmla="*/ 1374307 w 2980434"/>
                <a:gd name="connsiteY1686" fmla="*/ 460083 h 736476"/>
                <a:gd name="connsiteX1687" fmla="*/ 1370939 w 2980434"/>
                <a:gd name="connsiteY1687" fmla="*/ 468799 h 736476"/>
                <a:gd name="connsiteX1688" fmla="*/ 1359114 w 2980434"/>
                <a:gd name="connsiteY1688" fmla="*/ 473585 h 736476"/>
                <a:gd name="connsiteX1689" fmla="*/ 1346867 w 2980434"/>
                <a:gd name="connsiteY1689" fmla="*/ 471187 h 736476"/>
                <a:gd name="connsiteX1690" fmla="*/ 1340005 w 2980434"/>
                <a:gd name="connsiteY1690" fmla="*/ 462592 h 736476"/>
                <a:gd name="connsiteX1691" fmla="*/ 1343373 w 2980434"/>
                <a:gd name="connsiteY1691" fmla="*/ 453875 h 736476"/>
                <a:gd name="connsiteX1692" fmla="*/ 1355198 w 2980434"/>
                <a:gd name="connsiteY1692" fmla="*/ 449090 h 736476"/>
                <a:gd name="connsiteX1693" fmla="*/ 1362019 w 2980434"/>
                <a:gd name="connsiteY1693" fmla="*/ 448483 h 736476"/>
                <a:gd name="connsiteX1694" fmla="*/ 643050 w 2980434"/>
                <a:gd name="connsiteY1694" fmla="*/ 448483 h 736476"/>
                <a:gd name="connsiteX1695" fmla="*/ 648476 w 2980434"/>
                <a:gd name="connsiteY1695" fmla="*/ 451487 h 736476"/>
                <a:gd name="connsiteX1696" fmla="*/ 655339 w 2980434"/>
                <a:gd name="connsiteY1696" fmla="*/ 460083 h 736476"/>
                <a:gd name="connsiteX1697" fmla="*/ 651971 w 2980434"/>
                <a:gd name="connsiteY1697" fmla="*/ 468799 h 736476"/>
                <a:gd name="connsiteX1698" fmla="*/ 640145 w 2980434"/>
                <a:gd name="connsiteY1698" fmla="*/ 473585 h 736476"/>
                <a:gd name="connsiteX1699" fmla="*/ 627900 w 2980434"/>
                <a:gd name="connsiteY1699" fmla="*/ 471187 h 736476"/>
                <a:gd name="connsiteX1700" fmla="*/ 621036 w 2980434"/>
                <a:gd name="connsiteY1700" fmla="*/ 462592 h 736476"/>
                <a:gd name="connsiteX1701" fmla="*/ 624404 w 2980434"/>
                <a:gd name="connsiteY1701" fmla="*/ 453875 h 736476"/>
                <a:gd name="connsiteX1702" fmla="*/ 636230 w 2980434"/>
                <a:gd name="connsiteY1702" fmla="*/ 449090 h 736476"/>
                <a:gd name="connsiteX1703" fmla="*/ 643050 w 2980434"/>
                <a:gd name="connsiteY1703" fmla="*/ 448483 h 736476"/>
                <a:gd name="connsiteX1704" fmla="*/ 2416874 w 2980434"/>
                <a:gd name="connsiteY1704" fmla="*/ 444407 h 736476"/>
                <a:gd name="connsiteX1705" fmla="*/ 2431721 w 2980434"/>
                <a:gd name="connsiteY1705" fmla="*/ 444407 h 736476"/>
                <a:gd name="connsiteX1706" fmla="*/ 2444247 w 2980434"/>
                <a:gd name="connsiteY1706" fmla="*/ 453324 h 736476"/>
                <a:gd name="connsiteX1707" fmla="*/ 2444247 w 2980434"/>
                <a:gd name="connsiteY1707" fmla="*/ 464458 h 736476"/>
                <a:gd name="connsiteX1708" fmla="*/ 2431721 w 2980434"/>
                <a:gd name="connsiteY1708" fmla="*/ 473376 h 736476"/>
                <a:gd name="connsiteX1709" fmla="*/ 2416874 w 2980434"/>
                <a:gd name="connsiteY1709" fmla="*/ 473376 h 736476"/>
                <a:gd name="connsiteX1710" fmla="*/ 2404347 w 2980434"/>
                <a:gd name="connsiteY1710" fmla="*/ 464458 h 736476"/>
                <a:gd name="connsiteX1711" fmla="*/ 2404347 w 2980434"/>
                <a:gd name="connsiteY1711" fmla="*/ 453324 h 736476"/>
                <a:gd name="connsiteX1712" fmla="*/ 2416874 w 2980434"/>
                <a:gd name="connsiteY1712" fmla="*/ 444407 h 736476"/>
                <a:gd name="connsiteX1713" fmla="*/ 1696396 w 2980434"/>
                <a:gd name="connsiteY1713" fmla="*/ 444407 h 736476"/>
                <a:gd name="connsiteX1714" fmla="*/ 1711243 w 2980434"/>
                <a:gd name="connsiteY1714" fmla="*/ 444407 h 736476"/>
                <a:gd name="connsiteX1715" fmla="*/ 1723770 w 2980434"/>
                <a:gd name="connsiteY1715" fmla="*/ 453324 h 736476"/>
                <a:gd name="connsiteX1716" fmla="*/ 1723769 w 2980434"/>
                <a:gd name="connsiteY1716" fmla="*/ 464458 h 736476"/>
                <a:gd name="connsiteX1717" fmla="*/ 1711243 w 2980434"/>
                <a:gd name="connsiteY1717" fmla="*/ 473376 h 736476"/>
                <a:gd name="connsiteX1718" fmla="*/ 1696397 w 2980434"/>
                <a:gd name="connsiteY1718" fmla="*/ 473376 h 736476"/>
                <a:gd name="connsiteX1719" fmla="*/ 1683870 w 2980434"/>
                <a:gd name="connsiteY1719" fmla="*/ 464458 h 736476"/>
                <a:gd name="connsiteX1720" fmla="*/ 1683870 w 2980434"/>
                <a:gd name="connsiteY1720" fmla="*/ 453324 h 736476"/>
                <a:gd name="connsiteX1721" fmla="*/ 1696396 w 2980434"/>
                <a:gd name="connsiteY1721" fmla="*/ 444407 h 736476"/>
                <a:gd name="connsiteX1722" fmla="*/ 976065 w 2980434"/>
                <a:gd name="connsiteY1722" fmla="*/ 444407 h 736476"/>
                <a:gd name="connsiteX1723" fmla="*/ 990910 w 2980434"/>
                <a:gd name="connsiteY1723" fmla="*/ 444407 h 736476"/>
                <a:gd name="connsiteX1724" fmla="*/ 1003438 w 2980434"/>
                <a:gd name="connsiteY1724" fmla="*/ 453324 h 736476"/>
                <a:gd name="connsiteX1725" fmla="*/ 1003437 w 2980434"/>
                <a:gd name="connsiteY1725" fmla="*/ 464458 h 736476"/>
                <a:gd name="connsiteX1726" fmla="*/ 990910 w 2980434"/>
                <a:gd name="connsiteY1726" fmla="*/ 473376 h 736476"/>
                <a:gd name="connsiteX1727" fmla="*/ 976066 w 2980434"/>
                <a:gd name="connsiteY1727" fmla="*/ 473376 h 736476"/>
                <a:gd name="connsiteX1728" fmla="*/ 963539 w 2980434"/>
                <a:gd name="connsiteY1728" fmla="*/ 464458 h 736476"/>
                <a:gd name="connsiteX1729" fmla="*/ 963539 w 2980434"/>
                <a:gd name="connsiteY1729" fmla="*/ 453324 h 736476"/>
                <a:gd name="connsiteX1730" fmla="*/ 976065 w 2980434"/>
                <a:gd name="connsiteY1730" fmla="*/ 444407 h 736476"/>
                <a:gd name="connsiteX1731" fmla="*/ 257096 w 2980434"/>
                <a:gd name="connsiteY1731" fmla="*/ 444407 h 736476"/>
                <a:gd name="connsiteX1732" fmla="*/ 271943 w 2980434"/>
                <a:gd name="connsiteY1732" fmla="*/ 444407 h 736476"/>
                <a:gd name="connsiteX1733" fmla="*/ 284470 w 2980434"/>
                <a:gd name="connsiteY1733" fmla="*/ 453324 h 736476"/>
                <a:gd name="connsiteX1734" fmla="*/ 284470 w 2980434"/>
                <a:gd name="connsiteY1734" fmla="*/ 464458 h 736476"/>
                <a:gd name="connsiteX1735" fmla="*/ 271943 w 2980434"/>
                <a:gd name="connsiteY1735" fmla="*/ 473376 h 736476"/>
                <a:gd name="connsiteX1736" fmla="*/ 257097 w 2980434"/>
                <a:gd name="connsiteY1736" fmla="*/ 473376 h 736476"/>
                <a:gd name="connsiteX1737" fmla="*/ 244570 w 2980434"/>
                <a:gd name="connsiteY1737" fmla="*/ 464458 h 736476"/>
                <a:gd name="connsiteX1738" fmla="*/ 244570 w 2980434"/>
                <a:gd name="connsiteY1738" fmla="*/ 453324 h 736476"/>
                <a:gd name="connsiteX1739" fmla="*/ 257096 w 2980434"/>
                <a:gd name="connsiteY1739" fmla="*/ 444407 h 736476"/>
                <a:gd name="connsiteX1740" fmla="*/ 2879442 w 2980434"/>
                <a:gd name="connsiteY1740" fmla="*/ 435554 h 736476"/>
                <a:gd name="connsiteX1741" fmla="*/ 2899343 w 2980434"/>
                <a:gd name="connsiteY1741" fmla="*/ 440793 h 736476"/>
                <a:gd name="connsiteX1742" fmla="*/ 2905339 w 2980434"/>
                <a:gd name="connsiteY1742" fmla="*/ 444744 h 736476"/>
                <a:gd name="connsiteX1743" fmla="*/ 2929666 w 2980434"/>
                <a:gd name="connsiteY1743" fmla="*/ 527740 h 736476"/>
                <a:gd name="connsiteX1744" fmla="*/ 2929203 w 2980434"/>
                <a:gd name="connsiteY1744" fmla="*/ 528096 h 736476"/>
                <a:gd name="connsiteX1745" fmla="*/ 2890029 w 2980434"/>
                <a:gd name="connsiteY1745" fmla="*/ 529170 h 736476"/>
                <a:gd name="connsiteX1746" fmla="*/ 2833153 w 2980434"/>
                <a:gd name="connsiteY1746" fmla="*/ 491685 h 736476"/>
                <a:gd name="connsiteX1747" fmla="*/ 2831644 w 2980434"/>
                <a:gd name="connsiteY1747" fmla="*/ 463800 h 736476"/>
                <a:gd name="connsiteX1748" fmla="*/ 2860168 w 2980434"/>
                <a:gd name="connsiteY1748" fmla="*/ 441867 h 736476"/>
                <a:gd name="connsiteX1749" fmla="*/ 2879442 w 2980434"/>
                <a:gd name="connsiteY1749" fmla="*/ 435554 h 736476"/>
                <a:gd name="connsiteX1750" fmla="*/ 2158966 w 2980434"/>
                <a:gd name="connsiteY1750" fmla="*/ 435554 h 736476"/>
                <a:gd name="connsiteX1751" fmla="*/ 2178864 w 2980434"/>
                <a:gd name="connsiteY1751" fmla="*/ 440793 h 736476"/>
                <a:gd name="connsiteX1752" fmla="*/ 2235741 w 2980434"/>
                <a:gd name="connsiteY1752" fmla="*/ 478277 h 736476"/>
                <a:gd name="connsiteX1753" fmla="*/ 2237250 w 2980434"/>
                <a:gd name="connsiteY1753" fmla="*/ 506164 h 736476"/>
                <a:gd name="connsiteX1754" fmla="*/ 2208725 w 2980434"/>
                <a:gd name="connsiteY1754" fmla="*/ 528096 h 736476"/>
                <a:gd name="connsiteX1755" fmla="*/ 2169552 w 2980434"/>
                <a:gd name="connsiteY1755" fmla="*/ 529170 h 736476"/>
                <a:gd name="connsiteX1756" fmla="*/ 2112675 w 2980434"/>
                <a:gd name="connsiteY1756" fmla="*/ 491685 h 736476"/>
                <a:gd name="connsiteX1757" fmla="*/ 2111166 w 2980434"/>
                <a:gd name="connsiteY1757" fmla="*/ 463800 h 736476"/>
                <a:gd name="connsiteX1758" fmla="*/ 2139691 w 2980434"/>
                <a:gd name="connsiteY1758" fmla="*/ 441867 h 736476"/>
                <a:gd name="connsiteX1759" fmla="*/ 2158966 w 2980434"/>
                <a:gd name="connsiteY1759" fmla="*/ 435554 h 736476"/>
                <a:gd name="connsiteX1760" fmla="*/ 1438633 w 2980434"/>
                <a:gd name="connsiteY1760" fmla="*/ 435554 h 736476"/>
                <a:gd name="connsiteX1761" fmla="*/ 1458533 w 2980434"/>
                <a:gd name="connsiteY1761" fmla="*/ 440793 h 736476"/>
                <a:gd name="connsiteX1762" fmla="*/ 1515409 w 2980434"/>
                <a:gd name="connsiteY1762" fmla="*/ 478277 h 736476"/>
                <a:gd name="connsiteX1763" fmla="*/ 1516919 w 2980434"/>
                <a:gd name="connsiteY1763" fmla="*/ 506164 h 736476"/>
                <a:gd name="connsiteX1764" fmla="*/ 1488393 w 2980434"/>
                <a:gd name="connsiteY1764" fmla="*/ 528096 h 736476"/>
                <a:gd name="connsiteX1765" fmla="*/ 1449219 w 2980434"/>
                <a:gd name="connsiteY1765" fmla="*/ 529170 h 736476"/>
                <a:gd name="connsiteX1766" fmla="*/ 1392342 w 2980434"/>
                <a:gd name="connsiteY1766" fmla="*/ 491685 h 736476"/>
                <a:gd name="connsiteX1767" fmla="*/ 1390834 w 2980434"/>
                <a:gd name="connsiteY1767" fmla="*/ 463800 h 736476"/>
                <a:gd name="connsiteX1768" fmla="*/ 1419358 w 2980434"/>
                <a:gd name="connsiteY1768" fmla="*/ 441867 h 736476"/>
                <a:gd name="connsiteX1769" fmla="*/ 1438633 w 2980434"/>
                <a:gd name="connsiteY1769" fmla="*/ 435554 h 736476"/>
                <a:gd name="connsiteX1770" fmla="*/ 719664 w 2980434"/>
                <a:gd name="connsiteY1770" fmla="*/ 435554 h 736476"/>
                <a:gd name="connsiteX1771" fmla="*/ 739565 w 2980434"/>
                <a:gd name="connsiteY1771" fmla="*/ 440793 h 736476"/>
                <a:gd name="connsiteX1772" fmla="*/ 796441 w 2980434"/>
                <a:gd name="connsiteY1772" fmla="*/ 478277 h 736476"/>
                <a:gd name="connsiteX1773" fmla="*/ 797950 w 2980434"/>
                <a:gd name="connsiteY1773" fmla="*/ 506164 h 736476"/>
                <a:gd name="connsiteX1774" fmla="*/ 769425 w 2980434"/>
                <a:gd name="connsiteY1774" fmla="*/ 528096 h 736476"/>
                <a:gd name="connsiteX1775" fmla="*/ 730252 w 2980434"/>
                <a:gd name="connsiteY1775" fmla="*/ 529170 h 736476"/>
                <a:gd name="connsiteX1776" fmla="*/ 673375 w 2980434"/>
                <a:gd name="connsiteY1776" fmla="*/ 491685 h 736476"/>
                <a:gd name="connsiteX1777" fmla="*/ 671866 w 2980434"/>
                <a:gd name="connsiteY1777" fmla="*/ 463800 h 736476"/>
                <a:gd name="connsiteX1778" fmla="*/ 700391 w 2980434"/>
                <a:gd name="connsiteY1778" fmla="*/ 441867 h 736476"/>
                <a:gd name="connsiteX1779" fmla="*/ 719664 w 2980434"/>
                <a:gd name="connsiteY1779" fmla="*/ 435554 h 736476"/>
                <a:gd name="connsiteX1780" fmla="*/ 2601660 w 2980434"/>
                <a:gd name="connsiteY1780" fmla="*/ 430493 h 736476"/>
                <a:gd name="connsiteX1781" fmla="*/ 2607364 w 2980434"/>
                <a:gd name="connsiteY1781" fmla="*/ 432390 h 736476"/>
                <a:gd name="connsiteX1782" fmla="*/ 2613945 w 2980434"/>
                <a:gd name="connsiteY1782" fmla="*/ 437510 h 736476"/>
                <a:gd name="connsiteX1783" fmla="*/ 2613429 w 2980434"/>
                <a:gd name="connsiteY1783" fmla="*/ 445782 h 736476"/>
                <a:gd name="connsiteX1784" fmla="*/ 2606238 w 2980434"/>
                <a:gd name="connsiteY1784" fmla="*/ 450467 h 736476"/>
                <a:gd name="connsiteX1785" fmla="*/ 2594618 w 2980434"/>
                <a:gd name="connsiteY1785" fmla="*/ 450100 h 736476"/>
                <a:gd name="connsiteX1786" fmla="*/ 2588036 w 2980434"/>
                <a:gd name="connsiteY1786" fmla="*/ 444980 h 736476"/>
                <a:gd name="connsiteX1787" fmla="*/ 2588551 w 2980434"/>
                <a:gd name="connsiteY1787" fmla="*/ 436708 h 736476"/>
                <a:gd name="connsiteX1788" fmla="*/ 2595743 w 2980434"/>
                <a:gd name="connsiteY1788" fmla="*/ 432023 h 736476"/>
                <a:gd name="connsiteX1789" fmla="*/ 2601660 w 2980434"/>
                <a:gd name="connsiteY1789" fmla="*/ 430493 h 736476"/>
                <a:gd name="connsiteX1790" fmla="*/ 1881183 w 2980434"/>
                <a:gd name="connsiteY1790" fmla="*/ 430493 h 736476"/>
                <a:gd name="connsiteX1791" fmla="*/ 1886886 w 2980434"/>
                <a:gd name="connsiteY1791" fmla="*/ 432390 h 736476"/>
                <a:gd name="connsiteX1792" fmla="*/ 1893468 w 2980434"/>
                <a:gd name="connsiteY1792" fmla="*/ 437510 h 736476"/>
                <a:gd name="connsiteX1793" fmla="*/ 1892952 w 2980434"/>
                <a:gd name="connsiteY1793" fmla="*/ 445782 h 736476"/>
                <a:gd name="connsiteX1794" fmla="*/ 1885760 w 2980434"/>
                <a:gd name="connsiteY1794" fmla="*/ 450467 h 736476"/>
                <a:gd name="connsiteX1795" fmla="*/ 1874140 w 2980434"/>
                <a:gd name="connsiteY1795" fmla="*/ 450100 h 736476"/>
                <a:gd name="connsiteX1796" fmla="*/ 1867559 w 2980434"/>
                <a:gd name="connsiteY1796" fmla="*/ 444980 h 736476"/>
                <a:gd name="connsiteX1797" fmla="*/ 1868074 w 2980434"/>
                <a:gd name="connsiteY1797" fmla="*/ 436708 h 736476"/>
                <a:gd name="connsiteX1798" fmla="*/ 1875266 w 2980434"/>
                <a:gd name="connsiteY1798" fmla="*/ 432023 h 736476"/>
                <a:gd name="connsiteX1799" fmla="*/ 1881183 w 2980434"/>
                <a:gd name="connsiteY1799" fmla="*/ 430493 h 736476"/>
                <a:gd name="connsiteX1800" fmla="*/ 1160851 w 2980434"/>
                <a:gd name="connsiteY1800" fmla="*/ 430493 h 736476"/>
                <a:gd name="connsiteX1801" fmla="*/ 1166555 w 2980434"/>
                <a:gd name="connsiteY1801" fmla="*/ 432390 h 736476"/>
                <a:gd name="connsiteX1802" fmla="*/ 1173135 w 2980434"/>
                <a:gd name="connsiteY1802" fmla="*/ 437510 h 736476"/>
                <a:gd name="connsiteX1803" fmla="*/ 1172620 w 2980434"/>
                <a:gd name="connsiteY1803" fmla="*/ 445782 h 736476"/>
                <a:gd name="connsiteX1804" fmla="*/ 1165428 w 2980434"/>
                <a:gd name="connsiteY1804" fmla="*/ 450467 h 736476"/>
                <a:gd name="connsiteX1805" fmla="*/ 1153808 w 2980434"/>
                <a:gd name="connsiteY1805" fmla="*/ 450100 h 736476"/>
                <a:gd name="connsiteX1806" fmla="*/ 1147226 w 2980434"/>
                <a:gd name="connsiteY1806" fmla="*/ 444980 h 736476"/>
                <a:gd name="connsiteX1807" fmla="*/ 1147743 w 2980434"/>
                <a:gd name="connsiteY1807" fmla="*/ 436708 h 736476"/>
                <a:gd name="connsiteX1808" fmla="*/ 1154935 w 2980434"/>
                <a:gd name="connsiteY1808" fmla="*/ 432023 h 736476"/>
                <a:gd name="connsiteX1809" fmla="*/ 1160851 w 2980434"/>
                <a:gd name="connsiteY1809" fmla="*/ 430493 h 736476"/>
                <a:gd name="connsiteX1810" fmla="*/ 441883 w 2980434"/>
                <a:gd name="connsiteY1810" fmla="*/ 430493 h 736476"/>
                <a:gd name="connsiteX1811" fmla="*/ 447587 w 2980434"/>
                <a:gd name="connsiteY1811" fmla="*/ 432390 h 736476"/>
                <a:gd name="connsiteX1812" fmla="*/ 454168 w 2980434"/>
                <a:gd name="connsiteY1812" fmla="*/ 437510 h 736476"/>
                <a:gd name="connsiteX1813" fmla="*/ 453653 w 2980434"/>
                <a:gd name="connsiteY1813" fmla="*/ 445782 h 736476"/>
                <a:gd name="connsiteX1814" fmla="*/ 446460 w 2980434"/>
                <a:gd name="connsiteY1814" fmla="*/ 450467 h 736476"/>
                <a:gd name="connsiteX1815" fmla="*/ 434841 w 2980434"/>
                <a:gd name="connsiteY1815" fmla="*/ 450100 h 736476"/>
                <a:gd name="connsiteX1816" fmla="*/ 428259 w 2980434"/>
                <a:gd name="connsiteY1816" fmla="*/ 444980 h 736476"/>
                <a:gd name="connsiteX1817" fmla="*/ 428774 w 2980434"/>
                <a:gd name="connsiteY1817" fmla="*/ 436708 h 736476"/>
                <a:gd name="connsiteX1818" fmla="*/ 435966 w 2980434"/>
                <a:gd name="connsiteY1818" fmla="*/ 432023 h 736476"/>
                <a:gd name="connsiteX1819" fmla="*/ 441883 w 2980434"/>
                <a:gd name="connsiteY1819" fmla="*/ 430493 h 736476"/>
                <a:gd name="connsiteX1820" fmla="*/ 2388792 w 2980434"/>
                <a:gd name="connsiteY1820" fmla="*/ 426608 h 736476"/>
                <a:gd name="connsiteX1821" fmla="*/ 2394495 w 2980434"/>
                <a:gd name="connsiteY1821" fmla="*/ 428505 h 736476"/>
                <a:gd name="connsiteX1822" fmla="*/ 2401076 w 2980434"/>
                <a:gd name="connsiteY1822" fmla="*/ 433625 h 736476"/>
                <a:gd name="connsiteX1823" fmla="*/ 2400562 w 2980434"/>
                <a:gd name="connsiteY1823" fmla="*/ 441896 h 736476"/>
                <a:gd name="connsiteX1824" fmla="*/ 2393369 w 2980434"/>
                <a:gd name="connsiteY1824" fmla="*/ 446581 h 736476"/>
                <a:gd name="connsiteX1825" fmla="*/ 2381749 w 2980434"/>
                <a:gd name="connsiteY1825" fmla="*/ 446215 h 736476"/>
                <a:gd name="connsiteX1826" fmla="*/ 2375167 w 2980434"/>
                <a:gd name="connsiteY1826" fmla="*/ 441094 h 736476"/>
                <a:gd name="connsiteX1827" fmla="*/ 2375682 w 2980434"/>
                <a:gd name="connsiteY1827" fmla="*/ 432823 h 736476"/>
                <a:gd name="connsiteX1828" fmla="*/ 2382875 w 2980434"/>
                <a:gd name="connsiteY1828" fmla="*/ 428137 h 736476"/>
                <a:gd name="connsiteX1829" fmla="*/ 2388792 w 2980434"/>
                <a:gd name="connsiteY1829" fmla="*/ 426608 h 736476"/>
                <a:gd name="connsiteX1830" fmla="*/ 1668314 w 2980434"/>
                <a:gd name="connsiteY1830" fmla="*/ 426608 h 736476"/>
                <a:gd name="connsiteX1831" fmla="*/ 1674018 w 2980434"/>
                <a:gd name="connsiteY1831" fmla="*/ 428505 h 736476"/>
                <a:gd name="connsiteX1832" fmla="*/ 1680599 w 2980434"/>
                <a:gd name="connsiteY1832" fmla="*/ 433625 h 736476"/>
                <a:gd name="connsiteX1833" fmla="*/ 1680084 w 2980434"/>
                <a:gd name="connsiteY1833" fmla="*/ 441896 h 736476"/>
                <a:gd name="connsiteX1834" fmla="*/ 1672891 w 2980434"/>
                <a:gd name="connsiteY1834" fmla="*/ 446581 h 736476"/>
                <a:gd name="connsiteX1835" fmla="*/ 1661271 w 2980434"/>
                <a:gd name="connsiteY1835" fmla="*/ 446215 h 736476"/>
                <a:gd name="connsiteX1836" fmla="*/ 1654689 w 2980434"/>
                <a:gd name="connsiteY1836" fmla="*/ 441094 h 736476"/>
                <a:gd name="connsiteX1837" fmla="*/ 1655205 w 2980434"/>
                <a:gd name="connsiteY1837" fmla="*/ 432823 h 736476"/>
                <a:gd name="connsiteX1838" fmla="*/ 1662398 w 2980434"/>
                <a:gd name="connsiteY1838" fmla="*/ 428137 h 736476"/>
                <a:gd name="connsiteX1839" fmla="*/ 1668314 w 2980434"/>
                <a:gd name="connsiteY1839" fmla="*/ 426608 h 736476"/>
                <a:gd name="connsiteX1840" fmla="*/ 947983 w 2980434"/>
                <a:gd name="connsiteY1840" fmla="*/ 426608 h 736476"/>
                <a:gd name="connsiteX1841" fmla="*/ 953686 w 2980434"/>
                <a:gd name="connsiteY1841" fmla="*/ 428505 h 736476"/>
                <a:gd name="connsiteX1842" fmla="*/ 960267 w 2980434"/>
                <a:gd name="connsiteY1842" fmla="*/ 433625 h 736476"/>
                <a:gd name="connsiteX1843" fmla="*/ 959753 w 2980434"/>
                <a:gd name="connsiteY1843" fmla="*/ 441896 h 736476"/>
                <a:gd name="connsiteX1844" fmla="*/ 952560 w 2980434"/>
                <a:gd name="connsiteY1844" fmla="*/ 446581 h 736476"/>
                <a:gd name="connsiteX1845" fmla="*/ 940939 w 2980434"/>
                <a:gd name="connsiteY1845" fmla="*/ 446215 h 736476"/>
                <a:gd name="connsiteX1846" fmla="*/ 934358 w 2980434"/>
                <a:gd name="connsiteY1846" fmla="*/ 441094 h 736476"/>
                <a:gd name="connsiteX1847" fmla="*/ 934873 w 2980434"/>
                <a:gd name="connsiteY1847" fmla="*/ 432823 h 736476"/>
                <a:gd name="connsiteX1848" fmla="*/ 942066 w 2980434"/>
                <a:gd name="connsiteY1848" fmla="*/ 428137 h 736476"/>
                <a:gd name="connsiteX1849" fmla="*/ 947983 w 2980434"/>
                <a:gd name="connsiteY1849" fmla="*/ 426608 h 736476"/>
                <a:gd name="connsiteX1850" fmla="*/ 229015 w 2980434"/>
                <a:gd name="connsiteY1850" fmla="*/ 426608 h 736476"/>
                <a:gd name="connsiteX1851" fmla="*/ 234717 w 2980434"/>
                <a:gd name="connsiteY1851" fmla="*/ 428505 h 736476"/>
                <a:gd name="connsiteX1852" fmla="*/ 241299 w 2980434"/>
                <a:gd name="connsiteY1852" fmla="*/ 433625 h 736476"/>
                <a:gd name="connsiteX1853" fmla="*/ 240784 w 2980434"/>
                <a:gd name="connsiteY1853" fmla="*/ 441896 h 736476"/>
                <a:gd name="connsiteX1854" fmla="*/ 233591 w 2980434"/>
                <a:gd name="connsiteY1854" fmla="*/ 446581 h 736476"/>
                <a:gd name="connsiteX1855" fmla="*/ 221971 w 2980434"/>
                <a:gd name="connsiteY1855" fmla="*/ 446215 h 736476"/>
                <a:gd name="connsiteX1856" fmla="*/ 215389 w 2980434"/>
                <a:gd name="connsiteY1856" fmla="*/ 441094 h 736476"/>
                <a:gd name="connsiteX1857" fmla="*/ 215904 w 2980434"/>
                <a:gd name="connsiteY1857" fmla="*/ 432823 h 736476"/>
                <a:gd name="connsiteX1858" fmla="*/ 223097 w 2980434"/>
                <a:gd name="connsiteY1858" fmla="*/ 428137 h 736476"/>
                <a:gd name="connsiteX1859" fmla="*/ 229015 w 2980434"/>
                <a:gd name="connsiteY1859" fmla="*/ 426608 h 736476"/>
                <a:gd name="connsiteX1860" fmla="*/ 2761645 w 2980434"/>
                <a:gd name="connsiteY1860" fmla="*/ 417278 h 736476"/>
                <a:gd name="connsiteX1861" fmla="*/ 2770018 w 2980434"/>
                <a:gd name="connsiteY1861" fmla="*/ 420224 h 736476"/>
                <a:gd name="connsiteX1862" fmla="*/ 2782193 w 2980434"/>
                <a:gd name="connsiteY1862" fmla="*/ 430125 h 736476"/>
                <a:gd name="connsiteX1863" fmla="*/ 2781048 w 2980434"/>
                <a:gd name="connsiteY1863" fmla="*/ 442384 h 736476"/>
                <a:gd name="connsiteX1864" fmla="*/ 2763520 w 2980434"/>
                <a:gd name="connsiteY1864" fmla="*/ 453305 h 736476"/>
                <a:gd name="connsiteX1865" fmla="*/ 2746300 w 2980434"/>
                <a:gd name="connsiteY1865" fmla="*/ 452490 h 736476"/>
                <a:gd name="connsiteX1866" fmla="*/ 2734125 w 2980434"/>
                <a:gd name="connsiteY1866" fmla="*/ 442589 h 736476"/>
                <a:gd name="connsiteX1867" fmla="*/ 2735271 w 2980434"/>
                <a:gd name="connsiteY1867" fmla="*/ 430331 h 736476"/>
                <a:gd name="connsiteX1868" fmla="*/ 2752797 w 2980434"/>
                <a:gd name="connsiteY1868" fmla="*/ 419409 h 736476"/>
                <a:gd name="connsiteX1869" fmla="*/ 2761645 w 2980434"/>
                <a:gd name="connsiteY1869" fmla="*/ 417278 h 736476"/>
                <a:gd name="connsiteX1870" fmla="*/ 2041168 w 2980434"/>
                <a:gd name="connsiteY1870" fmla="*/ 417278 h 736476"/>
                <a:gd name="connsiteX1871" fmla="*/ 2049541 w 2980434"/>
                <a:gd name="connsiteY1871" fmla="*/ 420224 h 736476"/>
                <a:gd name="connsiteX1872" fmla="*/ 2061715 w 2980434"/>
                <a:gd name="connsiteY1872" fmla="*/ 430125 h 736476"/>
                <a:gd name="connsiteX1873" fmla="*/ 2060570 w 2980434"/>
                <a:gd name="connsiteY1873" fmla="*/ 442384 h 736476"/>
                <a:gd name="connsiteX1874" fmla="*/ 2043043 w 2980434"/>
                <a:gd name="connsiteY1874" fmla="*/ 453305 h 736476"/>
                <a:gd name="connsiteX1875" fmla="*/ 2025822 w 2980434"/>
                <a:gd name="connsiteY1875" fmla="*/ 452490 h 736476"/>
                <a:gd name="connsiteX1876" fmla="*/ 2013648 w 2980434"/>
                <a:gd name="connsiteY1876" fmla="*/ 442589 h 736476"/>
                <a:gd name="connsiteX1877" fmla="*/ 2014793 w 2980434"/>
                <a:gd name="connsiteY1877" fmla="*/ 430331 h 736476"/>
                <a:gd name="connsiteX1878" fmla="*/ 2032319 w 2980434"/>
                <a:gd name="connsiteY1878" fmla="*/ 419409 h 736476"/>
                <a:gd name="connsiteX1879" fmla="*/ 2041168 w 2980434"/>
                <a:gd name="connsiteY1879" fmla="*/ 417278 h 736476"/>
                <a:gd name="connsiteX1880" fmla="*/ 1320835 w 2980434"/>
                <a:gd name="connsiteY1880" fmla="*/ 417278 h 736476"/>
                <a:gd name="connsiteX1881" fmla="*/ 1329208 w 2980434"/>
                <a:gd name="connsiteY1881" fmla="*/ 420224 h 736476"/>
                <a:gd name="connsiteX1882" fmla="*/ 1341384 w 2980434"/>
                <a:gd name="connsiteY1882" fmla="*/ 430125 h 736476"/>
                <a:gd name="connsiteX1883" fmla="*/ 1340239 w 2980434"/>
                <a:gd name="connsiteY1883" fmla="*/ 442384 h 736476"/>
                <a:gd name="connsiteX1884" fmla="*/ 1322711 w 2980434"/>
                <a:gd name="connsiteY1884" fmla="*/ 453305 h 736476"/>
                <a:gd name="connsiteX1885" fmla="*/ 1305489 w 2980434"/>
                <a:gd name="connsiteY1885" fmla="*/ 452490 h 736476"/>
                <a:gd name="connsiteX1886" fmla="*/ 1293315 w 2980434"/>
                <a:gd name="connsiteY1886" fmla="*/ 442589 h 736476"/>
                <a:gd name="connsiteX1887" fmla="*/ 1294460 w 2980434"/>
                <a:gd name="connsiteY1887" fmla="*/ 430331 h 736476"/>
                <a:gd name="connsiteX1888" fmla="*/ 1311988 w 2980434"/>
                <a:gd name="connsiteY1888" fmla="*/ 419409 h 736476"/>
                <a:gd name="connsiteX1889" fmla="*/ 1320835 w 2980434"/>
                <a:gd name="connsiteY1889" fmla="*/ 417278 h 736476"/>
                <a:gd name="connsiteX1890" fmla="*/ 601867 w 2980434"/>
                <a:gd name="connsiteY1890" fmla="*/ 417278 h 736476"/>
                <a:gd name="connsiteX1891" fmla="*/ 610241 w 2980434"/>
                <a:gd name="connsiteY1891" fmla="*/ 420224 h 736476"/>
                <a:gd name="connsiteX1892" fmla="*/ 622415 w 2980434"/>
                <a:gd name="connsiteY1892" fmla="*/ 430125 h 736476"/>
                <a:gd name="connsiteX1893" fmla="*/ 621270 w 2980434"/>
                <a:gd name="connsiteY1893" fmla="*/ 442384 h 736476"/>
                <a:gd name="connsiteX1894" fmla="*/ 603744 w 2980434"/>
                <a:gd name="connsiteY1894" fmla="*/ 453305 h 736476"/>
                <a:gd name="connsiteX1895" fmla="*/ 586522 w 2980434"/>
                <a:gd name="connsiteY1895" fmla="*/ 452490 h 736476"/>
                <a:gd name="connsiteX1896" fmla="*/ 574348 w 2980434"/>
                <a:gd name="connsiteY1896" fmla="*/ 442589 h 736476"/>
                <a:gd name="connsiteX1897" fmla="*/ 575493 w 2980434"/>
                <a:gd name="connsiteY1897" fmla="*/ 430331 h 736476"/>
                <a:gd name="connsiteX1898" fmla="*/ 593019 w 2980434"/>
                <a:gd name="connsiteY1898" fmla="*/ 419409 h 736476"/>
                <a:gd name="connsiteX1899" fmla="*/ 601867 w 2980434"/>
                <a:gd name="connsiteY1899" fmla="*/ 417278 h 736476"/>
                <a:gd name="connsiteX1900" fmla="*/ 2412295 w 2980434"/>
                <a:gd name="connsiteY1900" fmla="*/ 394259 h 736476"/>
                <a:gd name="connsiteX1901" fmla="*/ 2421330 w 2980434"/>
                <a:gd name="connsiteY1901" fmla="*/ 396923 h 736476"/>
                <a:gd name="connsiteX1902" fmla="*/ 2445552 w 2980434"/>
                <a:gd name="connsiteY1902" fmla="*/ 414166 h 736476"/>
                <a:gd name="connsiteX1903" fmla="*/ 2445552 w 2980434"/>
                <a:gd name="connsiteY1903" fmla="*/ 427028 h 736476"/>
                <a:gd name="connsiteX1904" fmla="*/ 2434846 w 2980434"/>
                <a:gd name="connsiteY1904" fmla="*/ 434650 h 736476"/>
                <a:gd name="connsiteX1905" fmla="*/ 2416778 w 2980434"/>
                <a:gd name="connsiteY1905" fmla="*/ 434650 h 736476"/>
                <a:gd name="connsiteX1906" fmla="*/ 2392555 w 2980434"/>
                <a:gd name="connsiteY1906" fmla="*/ 417406 h 736476"/>
                <a:gd name="connsiteX1907" fmla="*/ 2392555 w 2980434"/>
                <a:gd name="connsiteY1907" fmla="*/ 404544 h 736476"/>
                <a:gd name="connsiteX1908" fmla="*/ 2403262 w 2980434"/>
                <a:gd name="connsiteY1908" fmla="*/ 396923 h 736476"/>
                <a:gd name="connsiteX1909" fmla="*/ 2412295 w 2980434"/>
                <a:gd name="connsiteY1909" fmla="*/ 394259 h 736476"/>
                <a:gd name="connsiteX1910" fmla="*/ 1691818 w 2980434"/>
                <a:gd name="connsiteY1910" fmla="*/ 394259 h 736476"/>
                <a:gd name="connsiteX1911" fmla="*/ 1700853 w 2980434"/>
                <a:gd name="connsiteY1911" fmla="*/ 396923 h 736476"/>
                <a:gd name="connsiteX1912" fmla="*/ 1725076 w 2980434"/>
                <a:gd name="connsiteY1912" fmla="*/ 414166 h 736476"/>
                <a:gd name="connsiteX1913" fmla="*/ 1725076 w 2980434"/>
                <a:gd name="connsiteY1913" fmla="*/ 427028 h 736476"/>
                <a:gd name="connsiteX1914" fmla="*/ 1714368 w 2980434"/>
                <a:gd name="connsiteY1914" fmla="*/ 434650 h 736476"/>
                <a:gd name="connsiteX1915" fmla="*/ 1696301 w 2980434"/>
                <a:gd name="connsiteY1915" fmla="*/ 434650 h 736476"/>
                <a:gd name="connsiteX1916" fmla="*/ 1672078 w 2980434"/>
                <a:gd name="connsiteY1916" fmla="*/ 417406 h 736476"/>
                <a:gd name="connsiteX1917" fmla="*/ 1672078 w 2980434"/>
                <a:gd name="connsiteY1917" fmla="*/ 404544 h 736476"/>
                <a:gd name="connsiteX1918" fmla="*/ 1682785 w 2980434"/>
                <a:gd name="connsiteY1918" fmla="*/ 396923 h 736476"/>
                <a:gd name="connsiteX1919" fmla="*/ 1691818 w 2980434"/>
                <a:gd name="connsiteY1919" fmla="*/ 394259 h 736476"/>
                <a:gd name="connsiteX1920" fmla="*/ 971487 w 2980434"/>
                <a:gd name="connsiteY1920" fmla="*/ 394259 h 736476"/>
                <a:gd name="connsiteX1921" fmla="*/ 980520 w 2980434"/>
                <a:gd name="connsiteY1921" fmla="*/ 396923 h 736476"/>
                <a:gd name="connsiteX1922" fmla="*/ 1004744 w 2980434"/>
                <a:gd name="connsiteY1922" fmla="*/ 414166 h 736476"/>
                <a:gd name="connsiteX1923" fmla="*/ 1004744 w 2980434"/>
                <a:gd name="connsiteY1923" fmla="*/ 427028 h 736476"/>
                <a:gd name="connsiteX1924" fmla="*/ 994038 w 2980434"/>
                <a:gd name="connsiteY1924" fmla="*/ 434650 h 736476"/>
                <a:gd name="connsiteX1925" fmla="*/ 975970 w 2980434"/>
                <a:gd name="connsiteY1925" fmla="*/ 434650 h 736476"/>
                <a:gd name="connsiteX1926" fmla="*/ 951746 w 2980434"/>
                <a:gd name="connsiteY1926" fmla="*/ 417406 h 736476"/>
                <a:gd name="connsiteX1927" fmla="*/ 951746 w 2980434"/>
                <a:gd name="connsiteY1927" fmla="*/ 404544 h 736476"/>
                <a:gd name="connsiteX1928" fmla="*/ 962453 w 2980434"/>
                <a:gd name="connsiteY1928" fmla="*/ 396923 h 736476"/>
                <a:gd name="connsiteX1929" fmla="*/ 971487 w 2980434"/>
                <a:gd name="connsiteY1929" fmla="*/ 394259 h 736476"/>
                <a:gd name="connsiteX1930" fmla="*/ 252518 w 2980434"/>
                <a:gd name="connsiteY1930" fmla="*/ 394259 h 736476"/>
                <a:gd name="connsiteX1931" fmla="*/ 261553 w 2980434"/>
                <a:gd name="connsiteY1931" fmla="*/ 396923 h 736476"/>
                <a:gd name="connsiteX1932" fmla="*/ 285776 w 2980434"/>
                <a:gd name="connsiteY1932" fmla="*/ 414166 h 736476"/>
                <a:gd name="connsiteX1933" fmla="*/ 285776 w 2980434"/>
                <a:gd name="connsiteY1933" fmla="*/ 427028 h 736476"/>
                <a:gd name="connsiteX1934" fmla="*/ 275069 w 2980434"/>
                <a:gd name="connsiteY1934" fmla="*/ 434650 h 736476"/>
                <a:gd name="connsiteX1935" fmla="*/ 257001 w 2980434"/>
                <a:gd name="connsiteY1935" fmla="*/ 434650 h 736476"/>
                <a:gd name="connsiteX1936" fmla="*/ 232779 w 2980434"/>
                <a:gd name="connsiteY1936" fmla="*/ 417406 h 736476"/>
                <a:gd name="connsiteX1937" fmla="*/ 232779 w 2980434"/>
                <a:gd name="connsiteY1937" fmla="*/ 404544 h 736476"/>
                <a:gd name="connsiteX1938" fmla="*/ 243485 w 2980434"/>
                <a:gd name="connsiteY1938" fmla="*/ 396923 h 736476"/>
                <a:gd name="connsiteX1939" fmla="*/ 252518 w 2980434"/>
                <a:gd name="connsiteY1939" fmla="*/ 394259 h 736476"/>
                <a:gd name="connsiteX1940" fmla="*/ 2524534 w 2980434"/>
                <a:gd name="connsiteY1940" fmla="*/ 384658 h 736476"/>
                <a:gd name="connsiteX1941" fmla="*/ 2535318 w 2980434"/>
                <a:gd name="connsiteY1941" fmla="*/ 387839 h 736476"/>
                <a:gd name="connsiteX1942" fmla="*/ 2578526 w 2980434"/>
                <a:gd name="connsiteY1942" fmla="*/ 418597 h 736476"/>
                <a:gd name="connsiteX1943" fmla="*/ 2578526 w 2980434"/>
                <a:gd name="connsiteY1943" fmla="*/ 433949 h 736476"/>
                <a:gd name="connsiteX1944" fmla="*/ 2515490 w 2980434"/>
                <a:gd name="connsiteY1944" fmla="*/ 478823 h 736476"/>
                <a:gd name="connsiteX1945" fmla="*/ 2493924 w 2980434"/>
                <a:gd name="connsiteY1945" fmla="*/ 478822 h 736476"/>
                <a:gd name="connsiteX1946" fmla="*/ 2450715 w 2980434"/>
                <a:gd name="connsiteY1946" fmla="*/ 448064 h 736476"/>
                <a:gd name="connsiteX1947" fmla="*/ 2450714 w 2980434"/>
                <a:gd name="connsiteY1947" fmla="*/ 432712 h 736476"/>
                <a:gd name="connsiteX1948" fmla="*/ 2513751 w 2980434"/>
                <a:gd name="connsiteY1948" fmla="*/ 387839 h 736476"/>
                <a:gd name="connsiteX1949" fmla="*/ 2524534 w 2980434"/>
                <a:gd name="connsiteY1949" fmla="*/ 384658 h 736476"/>
                <a:gd name="connsiteX1950" fmla="*/ 1804057 w 2980434"/>
                <a:gd name="connsiteY1950" fmla="*/ 384658 h 736476"/>
                <a:gd name="connsiteX1951" fmla="*/ 1814840 w 2980434"/>
                <a:gd name="connsiteY1951" fmla="*/ 387839 h 736476"/>
                <a:gd name="connsiteX1952" fmla="*/ 1858049 w 2980434"/>
                <a:gd name="connsiteY1952" fmla="*/ 418597 h 736476"/>
                <a:gd name="connsiteX1953" fmla="*/ 1858049 w 2980434"/>
                <a:gd name="connsiteY1953" fmla="*/ 433949 h 736476"/>
                <a:gd name="connsiteX1954" fmla="*/ 1795012 w 2980434"/>
                <a:gd name="connsiteY1954" fmla="*/ 478823 h 736476"/>
                <a:gd name="connsiteX1955" fmla="*/ 1773447 w 2980434"/>
                <a:gd name="connsiteY1955" fmla="*/ 478822 h 736476"/>
                <a:gd name="connsiteX1956" fmla="*/ 1730239 w 2980434"/>
                <a:gd name="connsiteY1956" fmla="*/ 448064 h 736476"/>
                <a:gd name="connsiteX1957" fmla="*/ 1730237 w 2980434"/>
                <a:gd name="connsiteY1957" fmla="*/ 432712 h 736476"/>
                <a:gd name="connsiteX1958" fmla="*/ 1793274 w 2980434"/>
                <a:gd name="connsiteY1958" fmla="*/ 387839 h 736476"/>
                <a:gd name="connsiteX1959" fmla="*/ 1804057 w 2980434"/>
                <a:gd name="connsiteY1959" fmla="*/ 384658 h 736476"/>
                <a:gd name="connsiteX1960" fmla="*/ 1083724 w 2980434"/>
                <a:gd name="connsiteY1960" fmla="*/ 384658 h 736476"/>
                <a:gd name="connsiteX1961" fmla="*/ 1094508 w 2980434"/>
                <a:gd name="connsiteY1961" fmla="*/ 387839 h 736476"/>
                <a:gd name="connsiteX1962" fmla="*/ 1137716 w 2980434"/>
                <a:gd name="connsiteY1962" fmla="*/ 418597 h 736476"/>
                <a:gd name="connsiteX1963" fmla="*/ 1137716 w 2980434"/>
                <a:gd name="connsiteY1963" fmla="*/ 433949 h 736476"/>
                <a:gd name="connsiteX1964" fmla="*/ 1074681 w 2980434"/>
                <a:gd name="connsiteY1964" fmla="*/ 478823 h 736476"/>
                <a:gd name="connsiteX1965" fmla="*/ 1053114 w 2980434"/>
                <a:gd name="connsiteY1965" fmla="*/ 478822 h 736476"/>
                <a:gd name="connsiteX1966" fmla="*/ 1009906 w 2980434"/>
                <a:gd name="connsiteY1966" fmla="*/ 448064 h 736476"/>
                <a:gd name="connsiteX1967" fmla="*/ 1009905 w 2980434"/>
                <a:gd name="connsiteY1967" fmla="*/ 432712 h 736476"/>
                <a:gd name="connsiteX1968" fmla="*/ 1072942 w 2980434"/>
                <a:gd name="connsiteY1968" fmla="*/ 387839 h 736476"/>
                <a:gd name="connsiteX1969" fmla="*/ 1083724 w 2980434"/>
                <a:gd name="connsiteY1969" fmla="*/ 384658 h 736476"/>
                <a:gd name="connsiteX1970" fmla="*/ 364757 w 2980434"/>
                <a:gd name="connsiteY1970" fmla="*/ 384658 h 736476"/>
                <a:gd name="connsiteX1971" fmla="*/ 375540 w 2980434"/>
                <a:gd name="connsiteY1971" fmla="*/ 387839 h 736476"/>
                <a:gd name="connsiteX1972" fmla="*/ 418749 w 2980434"/>
                <a:gd name="connsiteY1972" fmla="*/ 418597 h 736476"/>
                <a:gd name="connsiteX1973" fmla="*/ 418749 w 2980434"/>
                <a:gd name="connsiteY1973" fmla="*/ 433949 h 736476"/>
                <a:gd name="connsiteX1974" fmla="*/ 355712 w 2980434"/>
                <a:gd name="connsiteY1974" fmla="*/ 478823 h 736476"/>
                <a:gd name="connsiteX1975" fmla="*/ 334146 w 2980434"/>
                <a:gd name="connsiteY1975" fmla="*/ 478822 h 736476"/>
                <a:gd name="connsiteX1976" fmla="*/ 290937 w 2980434"/>
                <a:gd name="connsiteY1976" fmla="*/ 448064 h 736476"/>
                <a:gd name="connsiteX1977" fmla="*/ 290937 w 2980434"/>
                <a:gd name="connsiteY1977" fmla="*/ 432712 h 736476"/>
                <a:gd name="connsiteX1978" fmla="*/ 353973 w 2980434"/>
                <a:gd name="connsiteY1978" fmla="*/ 387839 h 736476"/>
                <a:gd name="connsiteX1979" fmla="*/ 364757 w 2980434"/>
                <a:gd name="connsiteY1979" fmla="*/ 384658 h 736476"/>
                <a:gd name="connsiteX1980" fmla="*/ 2761891 w 2980434"/>
                <a:gd name="connsiteY1980" fmla="*/ 384373 h 736476"/>
                <a:gd name="connsiteX1981" fmla="*/ 2767316 w 2980434"/>
                <a:gd name="connsiteY1981" fmla="*/ 387377 h 736476"/>
                <a:gd name="connsiteX1982" fmla="*/ 2774181 w 2980434"/>
                <a:gd name="connsiteY1982" fmla="*/ 395972 h 736476"/>
                <a:gd name="connsiteX1983" fmla="*/ 2770811 w 2980434"/>
                <a:gd name="connsiteY1983" fmla="*/ 404689 h 736476"/>
                <a:gd name="connsiteX1984" fmla="*/ 2758987 w 2980434"/>
                <a:gd name="connsiteY1984" fmla="*/ 409475 h 736476"/>
                <a:gd name="connsiteX1985" fmla="*/ 2746741 w 2980434"/>
                <a:gd name="connsiteY1985" fmla="*/ 407077 h 736476"/>
                <a:gd name="connsiteX1986" fmla="*/ 2739876 w 2980434"/>
                <a:gd name="connsiteY1986" fmla="*/ 398481 h 736476"/>
                <a:gd name="connsiteX1987" fmla="*/ 2743245 w 2980434"/>
                <a:gd name="connsiteY1987" fmla="*/ 389765 h 736476"/>
                <a:gd name="connsiteX1988" fmla="*/ 2755071 w 2980434"/>
                <a:gd name="connsiteY1988" fmla="*/ 384979 h 736476"/>
                <a:gd name="connsiteX1989" fmla="*/ 2761891 w 2980434"/>
                <a:gd name="connsiteY1989" fmla="*/ 384373 h 736476"/>
                <a:gd name="connsiteX1990" fmla="*/ 2041413 w 2980434"/>
                <a:gd name="connsiteY1990" fmla="*/ 384373 h 736476"/>
                <a:gd name="connsiteX1991" fmla="*/ 2046839 w 2980434"/>
                <a:gd name="connsiteY1991" fmla="*/ 387377 h 736476"/>
                <a:gd name="connsiteX1992" fmla="*/ 2053703 w 2980434"/>
                <a:gd name="connsiteY1992" fmla="*/ 395972 h 736476"/>
                <a:gd name="connsiteX1993" fmla="*/ 2050334 w 2980434"/>
                <a:gd name="connsiteY1993" fmla="*/ 404689 h 736476"/>
                <a:gd name="connsiteX1994" fmla="*/ 2038509 w 2980434"/>
                <a:gd name="connsiteY1994" fmla="*/ 409475 h 736476"/>
                <a:gd name="connsiteX1995" fmla="*/ 2026263 w 2980434"/>
                <a:gd name="connsiteY1995" fmla="*/ 407077 h 736476"/>
                <a:gd name="connsiteX1996" fmla="*/ 2019399 w 2980434"/>
                <a:gd name="connsiteY1996" fmla="*/ 398481 h 736476"/>
                <a:gd name="connsiteX1997" fmla="*/ 2022768 w 2980434"/>
                <a:gd name="connsiteY1997" fmla="*/ 389765 h 736476"/>
                <a:gd name="connsiteX1998" fmla="*/ 2034593 w 2980434"/>
                <a:gd name="connsiteY1998" fmla="*/ 384979 h 736476"/>
                <a:gd name="connsiteX1999" fmla="*/ 2041413 w 2980434"/>
                <a:gd name="connsiteY1999" fmla="*/ 384373 h 736476"/>
                <a:gd name="connsiteX2000" fmla="*/ 1321082 w 2980434"/>
                <a:gd name="connsiteY2000" fmla="*/ 384373 h 736476"/>
                <a:gd name="connsiteX2001" fmla="*/ 1326508 w 2980434"/>
                <a:gd name="connsiteY2001" fmla="*/ 387377 h 736476"/>
                <a:gd name="connsiteX2002" fmla="*/ 1333371 w 2980434"/>
                <a:gd name="connsiteY2002" fmla="*/ 395972 h 736476"/>
                <a:gd name="connsiteX2003" fmla="*/ 1330002 w 2980434"/>
                <a:gd name="connsiteY2003" fmla="*/ 404689 h 736476"/>
                <a:gd name="connsiteX2004" fmla="*/ 1318178 w 2980434"/>
                <a:gd name="connsiteY2004" fmla="*/ 409475 h 736476"/>
                <a:gd name="connsiteX2005" fmla="*/ 1305932 w 2980434"/>
                <a:gd name="connsiteY2005" fmla="*/ 407077 h 736476"/>
                <a:gd name="connsiteX2006" fmla="*/ 1299068 w 2980434"/>
                <a:gd name="connsiteY2006" fmla="*/ 398481 h 736476"/>
                <a:gd name="connsiteX2007" fmla="*/ 1302437 w 2980434"/>
                <a:gd name="connsiteY2007" fmla="*/ 389765 h 736476"/>
                <a:gd name="connsiteX2008" fmla="*/ 1314261 w 2980434"/>
                <a:gd name="connsiteY2008" fmla="*/ 384979 h 736476"/>
                <a:gd name="connsiteX2009" fmla="*/ 1321082 w 2980434"/>
                <a:gd name="connsiteY2009" fmla="*/ 384373 h 736476"/>
                <a:gd name="connsiteX2010" fmla="*/ 602114 w 2980434"/>
                <a:gd name="connsiteY2010" fmla="*/ 384373 h 736476"/>
                <a:gd name="connsiteX2011" fmla="*/ 607539 w 2980434"/>
                <a:gd name="connsiteY2011" fmla="*/ 387377 h 736476"/>
                <a:gd name="connsiteX2012" fmla="*/ 614404 w 2980434"/>
                <a:gd name="connsiteY2012" fmla="*/ 395972 h 736476"/>
                <a:gd name="connsiteX2013" fmla="*/ 611034 w 2980434"/>
                <a:gd name="connsiteY2013" fmla="*/ 404689 h 736476"/>
                <a:gd name="connsiteX2014" fmla="*/ 599209 w 2980434"/>
                <a:gd name="connsiteY2014" fmla="*/ 409475 h 736476"/>
                <a:gd name="connsiteX2015" fmla="*/ 586964 w 2980434"/>
                <a:gd name="connsiteY2015" fmla="*/ 407077 h 736476"/>
                <a:gd name="connsiteX2016" fmla="*/ 580099 w 2980434"/>
                <a:gd name="connsiteY2016" fmla="*/ 398481 h 736476"/>
                <a:gd name="connsiteX2017" fmla="*/ 583468 w 2980434"/>
                <a:gd name="connsiteY2017" fmla="*/ 389765 h 736476"/>
                <a:gd name="connsiteX2018" fmla="*/ 595293 w 2980434"/>
                <a:gd name="connsiteY2018" fmla="*/ 384979 h 736476"/>
                <a:gd name="connsiteX2019" fmla="*/ 602114 w 2980434"/>
                <a:gd name="connsiteY2019" fmla="*/ 384373 h 736476"/>
                <a:gd name="connsiteX2020" fmla="*/ 2886520 w 2980434"/>
                <a:gd name="connsiteY2020" fmla="*/ 380540 h 736476"/>
                <a:gd name="connsiteX2021" fmla="*/ 2901304 w 2980434"/>
                <a:gd name="connsiteY2021" fmla="*/ 430980 h 736476"/>
                <a:gd name="connsiteX2022" fmla="*/ 2892432 w 2980434"/>
                <a:gd name="connsiteY2022" fmla="*/ 424664 h 736476"/>
                <a:gd name="connsiteX2023" fmla="*/ 2876638 w 2980434"/>
                <a:gd name="connsiteY2023" fmla="*/ 397522 h 736476"/>
                <a:gd name="connsiteX2024" fmla="*/ 2825979 w 2980434"/>
                <a:gd name="connsiteY2024" fmla="*/ 378369 h 736476"/>
                <a:gd name="connsiteX2025" fmla="*/ 2833987 w 2980434"/>
                <a:gd name="connsiteY2025" fmla="*/ 378804 h 736476"/>
                <a:gd name="connsiteX2026" fmla="*/ 2846642 w 2980434"/>
                <a:gd name="connsiteY2026" fmla="*/ 385813 h 736476"/>
                <a:gd name="connsiteX2027" fmla="*/ 2862653 w 2980434"/>
                <a:gd name="connsiteY2027" fmla="*/ 405862 h 736476"/>
                <a:gd name="connsiteX2028" fmla="*/ 2854795 w 2980434"/>
                <a:gd name="connsiteY2028" fmla="*/ 426196 h 736476"/>
                <a:gd name="connsiteX2029" fmla="*/ 2827210 w 2980434"/>
                <a:gd name="connsiteY2029" fmla="*/ 437359 h 736476"/>
                <a:gd name="connsiteX2030" fmla="*/ 2798646 w 2980434"/>
                <a:gd name="connsiteY2030" fmla="*/ 431766 h 736476"/>
                <a:gd name="connsiteX2031" fmla="*/ 2782634 w 2980434"/>
                <a:gd name="connsiteY2031" fmla="*/ 411717 h 736476"/>
                <a:gd name="connsiteX2032" fmla="*/ 2790492 w 2980434"/>
                <a:gd name="connsiteY2032" fmla="*/ 391382 h 736476"/>
                <a:gd name="connsiteX2033" fmla="*/ 2818077 w 2980434"/>
                <a:gd name="connsiteY2033" fmla="*/ 380219 h 736476"/>
                <a:gd name="connsiteX2034" fmla="*/ 2825979 w 2980434"/>
                <a:gd name="connsiteY2034" fmla="*/ 378369 h 736476"/>
                <a:gd name="connsiteX2035" fmla="*/ 2105503 w 2980434"/>
                <a:gd name="connsiteY2035" fmla="*/ 378369 h 736476"/>
                <a:gd name="connsiteX2036" fmla="*/ 2113510 w 2980434"/>
                <a:gd name="connsiteY2036" fmla="*/ 378804 h 736476"/>
                <a:gd name="connsiteX2037" fmla="*/ 2126165 w 2980434"/>
                <a:gd name="connsiteY2037" fmla="*/ 385813 h 736476"/>
                <a:gd name="connsiteX2038" fmla="*/ 2142176 w 2980434"/>
                <a:gd name="connsiteY2038" fmla="*/ 405862 h 736476"/>
                <a:gd name="connsiteX2039" fmla="*/ 2134317 w 2980434"/>
                <a:gd name="connsiteY2039" fmla="*/ 426196 h 736476"/>
                <a:gd name="connsiteX2040" fmla="*/ 2106733 w 2980434"/>
                <a:gd name="connsiteY2040" fmla="*/ 437359 h 736476"/>
                <a:gd name="connsiteX2041" fmla="*/ 2078168 w 2980434"/>
                <a:gd name="connsiteY2041" fmla="*/ 431766 h 736476"/>
                <a:gd name="connsiteX2042" fmla="*/ 2062156 w 2980434"/>
                <a:gd name="connsiteY2042" fmla="*/ 411717 h 736476"/>
                <a:gd name="connsiteX2043" fmla="*/ 2070015 w 2980434"/>
                <a:gd name="connsiteY2043" fmla="*/ 391382 h 736476"/>
                <a:gd name="connsiteX2044" fmla="*/ 2097600 w 2980434"/>
                <a:gd name="connsiteY2044" fmla="*/ 380219 h 736476"/>
                <a:gd name="connsiteX2045" fmla="*/ 2105503 w 2980434"/>
                <a:gd name="connsiteY2045" fmla="*/ 378369 h 736476"/>
                <a:gd name="connsiteX2046" fmla="*/ 1385170 w 2980434"/>
                <a:gd name="connsiteY2046" fmla="*/ 378369 h 736476"/>
                <a:gd name="connsiteX2047" fmla="*/ 1393178 w 2980434"/>
                <a:gd name="connsiteY2047" fmla="*/ 378804 h 736476"/>
                <a:gd name="connsiteX2048" fmla="*/ 1405833 w 2980434"/>
                <a:gd name="connsiteY2048" fmla="*/ 385813 h 736476"/>
                <a:gd name="connsiteX2049" fmla="*/ 1421844 w 2980434"/>
                <a:gd name="connsiteY2049" fmla="*/ 405862 h 736476"/>
                <a:gd name="connsiteX2050" fmla="*/ 1413985 w 2980434"/>
                <a:gd name="connsiteY2050" fmla="*/ 426196 h 736476"/>
                <a:gd name="connsiteX2051" fmla="*/ 1386402 w 2980434"/>
                <a:gd name="connsiteY2051" fmla="*/ 437359 h 736476"/>
                <a:gd name="connsiteX2052" fmla="*/ 1357836 w 2980434"/>
                <a:gd name="connsiteY2052" fmla="*/ 431766 h 736476"/>
                <a:gd name="connsiteX2053" fmla="*/ 1341825 w 2980434"/>
                <a:gd name="connsiteY2053" fmla="*/ 411717 h 736476"/>
                <a:gd name="connsiteX2054" fmla="*/ 1349683 w 2980434"/>
                <a:gd name="connsiteY2054" fmla="*/ 391382 h 736476"/>
                <a:gd name="connsiteX2055" fmla="*/ 1377269 w 2980434"/>
                <a:gd name="connsiteY2055" fmla="*/ 380219 h 736476"/>
                <a:gd name="connsiteX2056" fmla="*/ 1385170 w 2980434"/>
                <a:gd name="connsiteY2056" fmla="*/ 378369 h 736476"/>
                <a:gd name="connsiteX2057" fmla="*/ 666202 w 2980434"/>
                <a:gd name="connsiteY2057" fmla="*/ 378369 h 736476"/>
                <a:gd name="connsiteX2058" fmla="*/ 674210 w 2980434"/>
                <a:gd name="connsiteY2058" fmla="*/ 378804 h 736476"/>
                <a:gd name="connsiteX2059" fmla="*/ 686865 w 2980434"/>
                <a:gd name="connsiteY2059" fmla="*/ 385813 h 736476"/>
                <a:gd name="connsiteX2060" fmla="*/ 702876 w 2980434"/>
                <a:gd name="connsiteY2060" fmla="*/ 405862 h 736476"/>
                <a:gd name="connsiteX2061" fmla="*/ 695017 w 2980434"/>
                <a:gd name="connsiteY2061" fmla="*/ 426196 h 736476"/>
                <a:gd name="connsiteX2062" fmla="*/ 667433 w 2980434"/>
                <a:gd name="connsiteY2062" fmla="*/ 437359 h 736476"/>
                <a:gd name="connsiteX2063" fmla="*/ 638868 w 2980434"/>
                <a:gd name="connsiteY2063" fmla="*/ 431766 h 736476"/>
                <a:gd name="connsiteX2064" fmla="*/ 622856 w 2980434"/>
                <a:gd name="connsiteY2064" fmla="*/ 411717 h 736476"/>
                <a:gd name="connsiteX2065" fmla="*/ 630715 w 2980434"/>
                <a:gd name="connsiteY2065" fmla="*/ 391382 h 736476"/>
                <a:gd name="connsiteX2066" fmla="*/ 658300 w 2980434"/>
                <a:gd name="connsiteY2066" fmla="*/ 380219 h 736476"/>
                <a:gd name="connsiteX2067" fmla="*/ 666202 w 2980434"/>
                <a:gd name="connsiteY2067" fmla="*/ 378369 h 736476"/>
                <a:gd name="connsiteX2068" fmla="*/ 2837726 w 2980434"/>
                <a:gd name="connsiteY2068" fmla="*/ 348899 h 736476"/>
                <a:gd name="connsiteX2069" fmla="*/ 2843429 w 2980434"/>
                <a:gd name="connsiteY2069" fmla="*/ 350796 h 736476"/>
                <a:gd name="connsiteX2070" fmla="*/ 2850010 w 2980434"/>
                <a:gd name="connsiteY2070" fmla="*/ 355916 h 736476"/>
                <a:gd name="connsiteX2071" fmla="*/ 2849495 w 2980434"/>
                <a:gd name="connsiteY2071" fmla="*/ 364188 h 736476"/>
                <a:gd name="connsiteX2072" fmla="*/ 2842303 w 2980434"/>
                <a:gd name="connsiteY2072" fmla="*/ 368873 h 736476"/>
                <a:gd name="connsiteX2073" fmla="*/ 2830682 w 2980434"/>
                <a:gd name="connsiteY2073" fmla="*/ 368505 h 736476"/>
                <a:gd name="connsiteX2074" fmla="*/ 2824102 w 2980434"/>
                <a:gd name="connsiteY2074" fmla="*/ 363386 h 736476"/>
                <a:gd name="connsiteX2075" fmla="*/ 2824616 w 2980434"/>
                <a:gd name="connsiteY2075" fmla="*/ 355113 h 736476"/>
                <a:gd name="connsiteX2076" fmla="*/ 2831809 w 2980434"/>
                <a:gd name="connsiteY2076" fmla="*/ 350429 h 736476"/>
                <a:gd name="connsiteX2077" fmla="*/ 2837726 w 2980434"/>
                <a:gd name="connsiteY2077" fmla="*/ 348899 h 736476"/>
                <a:gd name="connsiteX2078" fmla="*/ 2117248 w 2980434"/>
                <a:gd name="connsiteY2078" fmla="*/ 348899 h 736476"/>
                <a:gd name="connsiteX2079" fmla="*/ 2122953 w 2980434"/>
                <a:gd name="connsiteY2079" fmla="*/ 350796 h 736476"/>
                <a:gd name="connsiteX2080" fmla="*/ 2129533 w 2980434"/>
                <a:gd name="connsiteY2080" fmla="*/ 355916 h 736476"/>
                <a:gd name="connsiteX2081" fmla="*/ 2129018 w 2980434"/>
                <a:gd name="connsiteY2081" fmla="*/ 364188 h 736476"/>
                <a:gd name="connsiteX2082" fmla="*/ 2121825 w 2980434"/>
                <a:gd name="connsiteY2082" fmla="*/ 368873 h 736476"/>
                <a:gd name="connsiteX2083" fmla="*/ 2110205 w 2980434"/>
                <a:gd name="connsiteY2083" fmla="*/ 368505 h 736476"/>
                <a:gd name="connsiteX2084" fmla="*/ 2103624 w 2980434"/>
                <a:gd name="connsiteY2084" fmla="*/ 363386 h 736476"/>
                <a:gd name="connsiteX2085" fmla="*/ 2104140 w 2980434"/>
                <a:gd name="connsiteY2085" fmla="*/ 355113 h 736476"/>
                <a:gd name="connsiteX2086" fmla="*/ 2111333 w 2980434"/>
                <a:gd name="connsiteY2086" fmla="*/ 350429 h 736476"/>
                <a:gd name="connsiteX2087" fmla="*/ 2117248 w 2980434"/>
                <a:gd name="connsiteY2087" fmla="*/ 348899 h 736476"/>
                <a:gd name="connsiteX2088" fmla="*/ 1396917 w 2980434"/>
                <a:gd name="connsiteY2088" fmla="*/ 348899 h 736476"/>
                <a:gd name="connsiteX2089" fmla="*/ 1402621 w 2980434"/>
                <a:gd name="connsiteY2089" fmla="*/ 350796 h 736476"/>
                <a:gd name="connsiteX2090" fmla="*/ 1409202 w 2980434"/>
                <a:gd name="connsiteY2090" fmla="*/ 355916 h 736476"/>
                <a:gd name="connsiteX2091" fmla="*/ 1408687 w 2980434"/>
                <a:gd name="connsiteY2091" fmla="*/ 364188 h 736476"/>
                <a:gd name="connsiteX2092" fmla="*/ 1401494 w 2980434"/>
                <a:gd name="connsiteY2092" fmla="*/ 368873 h 736476"/>
                <a:gd name="connsiteX2093" fmla="*/ 1389874 w 2980434"/>
                <a:gd name="connsiteY2093" fmla="*/ 368505 h 736476"/>
                <a:gd name="connsiteX2094" fmla="*/ 1383292 w 2980434"/>
                <a:gd name="connsiteY2094" fmla="*/ 363386 h 736476"/>
                <a:gd name="connsiteX2095" fmla="*/ 1383808 w 2980434"/>
                <a:gd name="connsiteY2095" fmla="*/ 355113 h 736476"/>
                <a:gd name="connsiteX2096" fmla="*/ 1391000 w 2980434"/>
                <a:gd name="connsiteY2096" fmla="*/ 350429 h 736476"/>
                <a:gd name="connsiteX2097" fmla="*/ 1396917 w 2980434"/>
                <a:gd name="connsiteY2097" fmla="*/ 348899 h 736476"/>
                <a:gd name="connsiteX2098" fmla="*/ 677949 w 2980434"/>
                <a:gd name="connsiteY2098" fmla="*/ 348899 h 736476"/>
                <a:gd name="connsiteX2099" fmla="*/ 683653 w 2980434"/>
                <a:gd name="connsiteY2099" fmla="*/ 350796 h 736476"/>
                <a:gd name="connsiteX2100" fmla="*/ 690233 w 2980434"/>
                <a:gd name="connsiteY2100" fmla="*/ 355916 h 736476"/>
                <a:gd name="connsiteX2101" fmla="*/ 689718 w 2980434"/>
                <a:gd name="connsiteY2101" fmla="*/ 364188 h 736476"/>
                <a:gd name="connsiteX2102" fmla="*/ 682526 w 2980434"/>
                <a:gd name="connsiteY2102" fmla="*/ 368873 h 736476"/>
                <a:gd name="connsiteX2103" fmla="*/ 670905 w 2980434"/>
                <a:gd name="connsiteY2103" fmla="*/ 368505 h 736476"/>
                <a:gd name="connsiteX2104" fmla="*/ 664324 w 2980434"/>
                <a:gd name="connsiteY2104" fmla="*/ 363386 h 736476"/>
                <a:gd name="connsiteX2105" fmla="*/ 664840 w 2980434"/>
                <a:gd name="connsiteY2105" fmla="*/ 355113 h 736476"/>
                <a:gd name="connsiteX2106" fmla="*/ 672033 w 2980434"/>
                <a:gd name="connsiteY2106" fmla="*/ 350429 h 736476"/>
                <a:gd name="connsiteX2107" fmla="*/ 677949 w 2980434"/>
                <a:gd name="connsiteY2107" fmla="*/ 348899 h 736476"/>
                <a:gd name="connsiteX2108" fmla="*/ 2790301 w 2980434"/>
                <a:gd name="connsiteY2108" fmla="*/ 348311 h 736476"/>
                <a:gd name="connsiteX2109" fmla="*/ 2798673 w 2980434"/>
                <a:gd name="connsiteY2109" fmla="*/ 351257 h 736476"/>
                <a:gd name="connsiteX2110" fmla="*/ 2810848 w 2980434"/>
                <a:gd name="connsiteY2110" fmla="*/ 361159 h 736476"/>
                <a:gd name="connsiteX2111" fmla="*/ 2809703 w 2980434"/>
                <a:gd name="connsiteY2111" fmla="*/ 373416 h 736476"/>
                <a:gd name="connsiteX2112" fmla="*/ 2792176 w 2980434"/>
                <a:gd name="connsiteY2112" fmla="*/ 384339 h 736476"/>
                <a:gd name="connsiteX2113" fmla="*/ 2774957 w 2980434"/>
                <a:gd name="connsiteY2113" fmla="*/ 383524 h 736476"/>
                <a:gd name="connsiteX2114" fmla="*/ 2762781 w 2980434"/>
                <a:gd name="connsiteY2114" fmla="*/ 373622 h 736476"/>
                <a:gd name="connsiteX2115" fmla="*/ 2763926 w 2980434"/>
                <a:gd name="connsiteY2115" fmla="*/ 361363 h 736476"/>
                <a:gd name="connsiteX2116" fmla="*/ 2781454 w 2980434"/>
                <a:gd name="connsiteY2116" fmla="*/ 350443 h 736476"/>
                <a:gd name="connsiteX2117" fmla="*/ 2790301 w 2980434"/>
                <a:gd name="connsiteY2117" fmla="*/ 348311 h 736476"/>
                <a:gd name="connsiteX2118" fmla="*/ 2069823 w 2980434"/>
                <a:gd name="connsiteY2118" fmla="*/ 348311 h 736476"/>
                <a:gd name="connsiteX2119" fmla="*/ 2078195 w 2980434"/>
                <a:gd name="connsiteY2119" fmla="*/ 351257 h 736476"/>
                <a:gd name="connsiteX2120" fmla="*/ 2090371 w 2980434"/>
                <a:gd name="connsiteY2120" fmla="*/ 361159 h 736476"/>
                <a:gd name="connsiteX2121" fmla="*/ 2089226 w 2980434"/>
                <a:gd name="connsiteY2121" fmla="*/ 373416 h 736476"/>
                <a:gd name="connsiteX2122" fmla="*/ 2071699 w 2980434"/>
                <a:gd name="connsiteY2122" fmla="*/ 384339 h 736476"/>
                <a:gd name="connsiteX2123" fmla="*/ 2054479 w 2980434"/>
                <a:gd name="connsiteY2123" fmla="*/ 383524 h 736476"/>
                <a:gd name="connsiteX2124" fmla="*/ 2042303 w 2980434"/>
                <a:gd name="connsiteY2124" fmla="*/ 373622 h 736476"/>
                <a:gd name="connsiteX2125" fmla="*/ 2043448 w 2980434"/>
                <a:gd name="connsiteY2125" fmla="*/ 361363 h 736476"/>
                <a:gd name="connsiteX2126" fmla="*/ 2060976 w 2980434"/>
                <a:gd name="connsiteY2126" fmla="*/ 350443 h 736476"/>
                <a:gd name="connsiteX2127" fmla="*/ 2069823 w 2980434"/>
                <a:gd name="connsiteY2127" fmla="*/ 348311 h 736476"/>
                <a:gd name="connsiteX2128" fmla="*/ 1349492 w 2980434"/>
                <a:gd name="connsiteY2128" fmla="*/ 348311 h 736476"/>
                <a:gd name="connsiteX2129" fmla="*/ 1357864 w 2980434"/>
                <a:gd name="connsiteY2129" fmla="*/ 351257 h 736476"/>
                <a:gd name="connsiteX2130" fmla="*/ 1370039 w 2980434"/>
                <a:gd name="connsiteY2130" fmla="*/ 361159 h 736476"/>
                <a:gd name="connsiteX2131" fmla="*/ 1368894 w 2980434"/>
                <a:gd name="connsiteY2131" fmla="*/ 373416 h 736476"/>
                <a:gd name="connsiteX2132" fmla="*/ 1351367 w 2980434"/>
                <a:gd name="connsiteY2132" fmla="*/ 384339 h 736476"/>
                <a:gd name="connsiteX2133" fmla="*/ 1334147 w 2980434"/>
                <a:gd name="connsiteY2133" fmla="*/ 383524 h 736476"/>
                <a:gd name="connsiteX2134" fmla="*/ 1321971 w 2980434"/>
                <a:gd name="connsiteY2134" fmla="*/ 373622 h 736476"/>
                <a:gd name="connsiteX2135" fmla="*/ 1323117 w 2980434"/>
                <a:gd name="connsiteY2135" fmla="*/ 361363 h 736476"/>
                <a:gd name="connsiteX2136" fmla="*/ 1340644 w 2980434"/>
                <a:gd name="connsiteY2136" fmla="*/ 350443 h 736476"/>
                <a:gd name="connsiteX2137" fmla="*/ 1349492 w 2980434"/>
                <a:gd name="connsiteY2137" fmla="*/ 348311 h 736476"/>
                <a:gd name="connsiteX2138" fmla="*/ 630524 w 2980434"/>
                <a:gd name="connsiteY2138" fmla="*/ 348311 h 736476"/>
                <a:gd name="connsiteX2139" fmla="*/ 638896 w 2980434"/>
                <a:gd name="connsiteY2139" fmla="*/ 351257 h 736476"/>
                <a:gd name="connsiteX2140" fmla="*/ 651072 w 2980434"/>
                <a:gd name="connsiteY2140" fmla="*/ 361159 h 736476"/>
                <a:gd name="connsiteX2141" fmla="*/ 649926 w 2980434"/>
                <a:gd name="connsiteY2141" fmla="*/ 373416 h 736476"/>
                <a:gd name="connsiteX2142" fmla="*/ 632398 w 2980434"/>
                <a:gd name="connsiteY2142" fmla="*/ 384339 h 736476"/>
                <a:gd name="connsiteX2143" fmla="*/ 615179 w 2980434"/>
                <a:gd name="connsiteY2143" fmla="*/ 383524 h 736476"/>
                <a:gd name="connsiteX2144" fmla="*/ 603003 w 2980434"/>
                <a:gd name="connsiteY2144" fmla="*/ 373622 h 736476"/>
                <a:gd name="connsiteX2145" fmla="*/ 604148 w 2980434"/>
                <a:gd name="connsiteY2145" fmla="*/ 361363 h 736476"/>
                <a:gd name="connsiteX2146" fmla="*/ 621676 w 2980434"/>
                <a:gd name="connsiteY2146" fmla="*/ 350443 h 736476"/>
                <a:gd name="connsiteX2147" fmla="*/ 630524 w 2980434"/>
                <a:gd name="connsiteY2147" fmla="*/ 348311 h 736476"/>
                <a:gd name="connsiteX2148" fmla="*/ 2620613 w 2980434"/>
                <a:gd name="connsiteY2148" fmla="*/ 326243 h 736476"/>
                <a:gd name="connsiteX2149" fmla="*/ 2643679 w 2980434"/>
                <a:gd name="connsiteY2149" fmla="*/ 333044 h 736476"/>
                <a:gd name="connsiteX2150" fmla="*/ 2722362 w 2980434"/>
                <a:gd name="connsiteY2150" fmla="*/ 389055 h 736476"/>
                <a:gd name="connsiteX2151" fmla="*/ 2722362 w 2980434"/>
                <a:gd name="connsiteY2151" fmla="*/ 421895 h 736476"/>
                <a:gd name="connsiteX2152" fmla="*/ 2687424 w 2980434"/>
                <a:gd name="connsiteY2152" fmla="*/ 446764 h 736476"/>
                <a:gd name="connsiteX2153" fmla="*/ 2641291 w 2980434"/>
                <a:gd name="connsiteY2153" fmla="*/ 446764 h 736476"/>
                <a:gd name="connsiteX2154" fmla="*/ 2562609 w 2980434"/>
                <a:gd name="connsiteY2154" fmla="*/ 390755 h 736476"/>
                <a:gd name="connsiteX2155" fmla="*/ 2562609 w 2980434"/>
                <a:gd name="connsiteY2155" fmla="*/ 357914 h 736476"/>
                <a:gd name="connsiteX2156" fmla="*/ 2597546 w 2980434"/>
                <a:gd name="connsiteY2156" fmla="*/ 333044 h 736476"/>
                <a:gd name="connsiteX2157" fmla="*/ 2620613 w 2980434"/>
                <a:gd name="connsiteY2157" fmla="*/ 326243 h 736476"/>
                <a:gd name="connsiteX2158" fmla="*/ 1900135 w 2980434"/>
                <a:gd name="connsiteY2158" fmla="*/ 326243 h 736476"/>
                <a:gd name="connsiteX2159" fmla="*/ 1923202 w 2980434"/>
                <a:gd name="connsiteY2159" fmla="*/ 333044 h 736476"/>
                <a:gd name="connsiteX2160" fmla="*/ 2001884 w 2980434"/>
                <a:gd name="connsiteY2160" fmla="*/ 389055 h 736476"/>
                <a:gd name="connsiteX2161" fmla="*/ 2001884 w 2980434"/>
                <a:gd name="connsiteY2161" fmla="*/ 421895 h 736476"/>
                <a:gd name="connsiteX2162" fmla="*/ 1966946 w 2980434"/>
                <a:gd name="connsiteY2162" fmla="*/ 446764 h 736476"/>
                <a:gd name="connsiteX2163" fmla="*/ 1920814 w 2980434"/>
                <a:gd name="connsiteY2163" fmla="*/ 446764 h 736476"/>
                <a:gd name="connsiteX2164" fmla="*/ 1842132 w 2980434"/>
                <a:gd name="connsiteY2164" fmla="*/ 390755 h 736476"/>
                <a:gd name="connsiteX2165" fmla="*/ 1842132 w 2980434"/>
                <a:gd name="connsiteY2165" fmla="*/ 357914 h 736476"/>
                <a:gd name="connsiteX2166" fmla="*/ 1877069 w 2980434"/>
                <a:gd name="connsiteY2166" fmla="*/ 333044 h 736476"/>
                <a:gd name="connsiteX2167" fmla="*/ 1900135 w 2980434"/>
                <a:gd name="connsiteY2167" fmla="*/ 326243 h 736476"/>
                <a:gd name="connsiteX2168" fmla="*/ 1179804 w 2980434"/>
                <a:gd name="connsiteY2168" fmla="*/ 326243 h 736476"/>
                <a:gd name="connsiteX2169" fmla="*/ 1202869 w 2980434"/>
                <a:gd name="connsiteY2169" fmla="*/ 333044 h 736476"/>
                <a:gd name="connsiteX2170" fmla="*/ 1281551 w 2980434"/>
                <a:gd name="connsiteY2170" fmla="*/ 389055 h 736476"/>
                <a:gd name="connsiteX2171" fmla="*/ 1281551 w 2980434"/>
                <a:gd name="connsiteY2171" fmla="*/ 421895 h 736476"/>
                <a:gd name="connsiteX2172" fmla="*/ 1246614 w 2980434"/>
                <a:gd name="connsiteY2172" fmla="*/ 446764 h 736476"/>
                <a:gd name="connsiteX2173" fmla="*/ 1200483 w 2980434"/>
                <a:gd name="connsiteY2173" fmla="*/ 446764 h 736476"/>
                <a:gd name="connsiteX2174" fmla="*/ 1121801 w 2980434"/>
                <a:gd name="connsiteY2174" fmla="*/ 390755 h 736476"/>
                <a:gd name="connsiteX2175" fmla="*/ 1121801 w 2980434"/>
                <a:gd name="connsiteY2175" fmla="*/ 357914 h 736476"/>
                <a:gd name="connsiteX2176" fmla="*/ 1156736 w 2980434"/>
                <a:gd name="connsiteY2176" fmla="*/ 333044 h 736476"/>
                <a:gd name="connsiteX2177" fmla="*/ 1179804 w 2980434"/>
                <a:gd name="connsiteY2177" fmla="*/ 326243 h 736476"/>
                <a:gd name="connsiteX2178" fmla="*/ 460835 w 2980434"/>
                <a:gd name="connsiteY2178" fmla="*/ 326243 h 736476"/>
                <a:gd name="connsiteX2179" fmla="*/ 483901 w 2980434"/>
                <a:gd name="connsiteY2179" fmla="*/ 333044 h 736476"/>
                <a:gd name="connsiteX2180" fmla="*/ 562584 w 2980434"/>
                <a:gd name="connsiteY2180" fmla="*/ 389055 h 736476"/>
                <a:gd name="connsiteX2181" fmla="*/ 562584 w 2980434"/>
                <a:gd name="connsiteY2181" fmla="*/ 421895 h 736476"/>
                <a:gd name="connsiteX2182" fmla="*/ 527646 w 2980434"/>
                <a:gd name="connsiteY2182" fmla="*/ 446764 h 736476"/>
                <a:gd name="connsiteX2183" fmla="*/ 481514 w 2980434"/>
                <a:gd name="connsiteY2183" fmla="*/ 446764 h 736476"/>
                <a:gd name="connsiteX2184" fmla="*/ 402832 w 2980434"/>
                <a:gd name="connsiteY2184" fmla="*/ 390755 h 736476"/>
                <a:gd name="connsiteX2185" fmla="*/ 402832 w 2980434"/>
                <a:gd name="connsiteY2185" fmla="*/ 357914 h 736476"/>
                <a:gd name="connsiteX2186" fmla="*/ 437769 w 2980434"/>
                <a:gd name="connsiteY2186" fmla="*/ 333044 h 736476"/>
                <a:gd name="connsiteX2187" fmla="*/ 460835 w 2980434"/>
                <a:gd name="connsiteY2187" fmla="*/ 326243 h 736476"/>
                <a:gd name="connsiteX2188" fmla="*/ 121513 w 2980434"/>
                <a:gd name="connsiteY2188" fmla="*/ 321912 h 736476"/>
                <a:gd name="connsiteX2189" fmla="*/ 146447 w 2980434"/>
                <a:gd name="connsiteY2189" fmla="*/ 329265 h 736476"/>
                <a:gd name="connsiteX2190" fmla="*/ 204202 w 2980434"/>
                <a:gd name="connsiteY2190" fmla="*/ 370379 h 736476"/>
                <a:gd name="connsiteX2191" fmla="*/ 204202 w 2980434"/>
                <a:gd name="connsiteY2191" fmla="*/ 424664 h 736476"/>
                <a:gd name="connsiteX2192" fmla="*/ 146447 w 2980434"/>
                <a:gd name="connsiteY2192" fmla="*/ 465777 h 736476"/>
                <a:gd name="connsiteX2193" fmla="*/ 108318 w 2980434"/>
                <a:gd name="connsiteY2193" fmla="*/ 477020 h 736476"/>
                <a:gd name="connsiteX2194" fmla="*/ 108317 w 2980434"/>
                <a:gd name="connsiteY2194" fmla="*/ 477020 h 736476"/>
                <a:gd name="connsiteX2195" fmla="*/ 108317 w 2980434"/>
                <a:gd name="connsiteY2195" fmla="*/ 477006 h 736476"/>
                <a:gd name="connsiteX2196" fmla="*/ 108207 w 2980434"/>
                <a:gd name="connsiteY2196" fmla="*/ 477021 h 736476"/>
                <a:gd name="connsiteX2197" fmla="*/ 78608 w 2980434"/>
                <a:gd name="connsiteY2197" fmla="*/ 468292 h 736476"/>
                <a:gd name="connsiteX2198" fmla="*/ 2267840 w 2980434"/>
                <a:gd name="connsiteY2198" fmla="*/ 318021 h 736476"/>
                <a:gd name="connsiteX2199" fmla="*/ 2268093 w 2980434"/>
                <a:gd name="connsiteY2199" fmla="*/ 318058 h 736476"/>
                <a:gd name="connsiteX2200" fmla="*/ 2268093 w 2980434"/>
                <a:gd name="connsiteY2200" fmla="*/ 318021 h 736476"/>
                <a:gd name="connsiteX2201" fmla="*/ 2268096 w 2980434"/>
                <a:gd name="connsiteY2201" fmla="*/ 318021 h 736476"/>
                <a:gd name="connsiteX2202" fmla="*/ 2306225 w 2980434"/>
                <a:gd name="connsiteY2202" fmla="*/ 329265 h 736476"/>
                <a:gd name="connsiteX2203" fmla="*/ 2363979 w 2980434"/>
                <a:gd name="connsiteY2203" fmla="*/ 370379 h 736476"/>
                <a:gd name="connsiteX2204" fmla="*/ 2363979 w 2980434"/>
                <a:gd name="connsiteY2204" fmla="*/ 424664 h 736476"/>
                <a:gd name="connsiteX2205" fmla="*/ 2306225 w 2980434"/>
                <a:gd name="connsiteY2205" fmla="*/ 465777 h 736476"/>
                <a:gd name="connsiteX2206" fmla="*/ 2268096 w 2980434"/>
                <a:gd name="connsiteY2206" fmla="*/ 477020 h 736476"/>
                <a:gd name="connsiteX2207" fmla="*/ 2268093 w 2980434"/>
                <a:gd name="connsiteY2207" fmla="*/ 477020 h 736476"/>
                <a:gd name="connsiteX2208" fmla="*/ 2268093 w 2980434"/>
                <a:gd name="connsiteY2208" fmla="*/ 476986 h 736476"/>
                <a:gd name="connsiteX2209" fmla="*/ 2267840 w 2980434"/>
                <a:gd name="connsiteY2209" fmla="*/ 477021 h 736476"/>
                <a:gd name="connsiteX2210" fmla="*/ 2229710 w 2980434"/>
                <a:gd name="connsiteY2210" fmla="*/ 465777 h 736476"/>
                <a:gd name="connsiteX2211" fmla="*/ 2171955 w 2980434"/>
                <a:gd name="connsiteY2211" fmla="*/ 424664 h 736476"/>
                <a:gd name="connsiteX2212" fmla="*/ 2171955 w 2980434"/>
                <a:gd name="connsiteY2212" fmla="*/ 370379 h 736476"/>
                <a:gd name="connsiteX2213" fmla="*/ 2229710 w 2980434"/>
                <a:gd name="connsiteY2213" fmla="*/ 329266 h 736476"/>
                <a:gd name="connsiteX2214" fmla="*/ 2267840 w 2980434"/>
                <a:gd name="connsiteY2214" fmla="*/ 318021 h 736476"/>
                <a:gd name="connsiteX2215" fmla="*/ 1547507 w 2980434"/>
                <a:gd name="connsiteY2215" fmla="*/ 318021 h 736476"/>
                <a:gd name="connsiteX2216" fmla="*/ 1547617 w 2980434"/>
                <a:gd name="connsiteY2216" fmla="*/ 318037 h 736476"/>
                <a:gd name="connsiteX2217" fmla="*/ 1547617 w 2980434"/>
                <a:gd name="connsiteY2217" fmla="*/ 318021 h 736476"/>
                <a:gd name="connsiteX2218" fmla="*/ 1547618 w 2980434"/>
                <a:gd name="connsiteY2218" fmla="*/ 318021 h 736476"/>
                <a:gd name="connsiteX2219" fmla="*/ 1585748 w 2980434"/>
                <a:gd name="connsiteY2219" fmla="*/ 329265 h 736476"/>
                <a:gd name="connsiteX2220" fmla="*/ 1643502 w 2980434"/>
                <a:gd name="connsiteY2220" fmla="*/ 370379 h 736476"/>
                <a:gd name="connsiteX2221" fmla="*/ 1643502 w 2980434"/>
                <a:gd name="connsiteY2221" fmla="*/ 424664 h 736476"/>
                <a:gd name="connsiteX2222" fmla="*/ 1585747 w 2980434"/>
                <a:gd name="connsiteY2222" fmla="*/ 465777 h 736476"/>
                <a:gd name="connsiteX2223" fmla="*/ 1547618 w 2980434"/>
                <a:gd name="connsiteY2223" fmla="*/ 477020 h 736476"/>
                <a:gd name="connsiteX2224" fmla="*/ 1547617 w 2980434"/>
                <a:gd name="connsiteY2224" fmla="*/ 477020 h 736476"/>
                <a:gd name="connsiteX2225" fmla="*/ 1547617 w 2980434"/>
                <a:gd name="connsiteY2225" fmla="*/ 477006 h 736476"/>
                <a:gd name="connsiteX2226" fmla="*/ 1547507 w 2980434"/>
                <a:gd name="connsiteY2226" fmla="*/ 477021 h 736476"/>
                <a:gd name="connsiteX2227" fmla="*/ 1509377 w 2980434"/>
                <a:gd name="connsiteY2227" fmla="*/ 465777 h 736476"/>
                <a:gd name="connsiteX2228" fmla="*/ 1451623 w 2980434"/>
                <a:gd name="connsiteY2228" fmla="*/ 424664 h 736476"/>
                <a:gd name="connsiteX2229" fmla="*/ 1451623 w 2980434"/>
                <a:gd name="connsiteY2229" fmla="*/ 370379 h 736476"/>
                <a:gd name="connsiteX2230" fmla="*/ 1509377 w 2980434"/>
                <a:gd name="connsiteY2230" fmla="*/ 329266 h 736476"/>
                <a:gd name="connsiteX2231" fmla="*/ 1547507 w 2980434"/>
                <a:gd name="connsiteY2231" fmla="*/ 318021 h 736476"/>
                <a:gd name="connsiteX2232" fmla="*/ 827284 w 2980434"/>
                <a:gd name="connsiteY2232" fmla="*/ 318021 h 736476"/>
                <a:gd name="connsiteX2233" fmla="*/ 827285 w 2980434"/>
                <a:gd name="connsiteY2233" fmla="*/ 318021 h 736476"/>
                <a:gd name="connsiteX2234" fmla="*/ 827912 w 2980434"/>
                <a:gd name="connsiteY2234" fmla="*/ 318109 h 736476"/>
                <a:gd name="connsiteX2235" fmla="*/ 828539 w 2980434"/>
                <a:gd name="connsiteY2235" fmla="*/ 318021 h 736476"/>
                <a:gd name="connsiteX2236" fmla="*/ 828793 w 2980434"/>
                <a:gd name="connsiteY2236" fmla="*/ 318058 h 736476"/>
                <a:gd name="connsiteX2237" fmla="*/ 828793 w 2980434"/>
                <a:gd name="connsiteY2237" fmla="*/ 318231 h 736476"/>
                <a:gd name="connsiteX2238" fmla="*/ 847578 w 2980434"/>
                <a:gd name="connsiteY2238" fmla="*/ 320833 h 736476"/>
                <a:gd name="connsiteX2239" fmla="*/ 865415 w 2980434"/>
                <a:gd name="connsiteY2239" fmla="*/ 329265 h 736476"/>
                <a:gd name="connsiteX2240" fmla="*/ 923171 w 2980434"/>
                <a:gd name="connsiteY2240" fmla="*/ 370379 h 736476"/>
                <a:gd name="connsiteX2241" fmla="*/ 923171 w 2980434"/>
                <a:gd name="connsiteY2241" fmla="*/ 424664 h 736476"/>
                <a:gd name="connsiteX2242" fmla="*/ 865415 w 2980434"/>
                <a:gd name="connsiteY2242" fmla="*/ 465777 h 736476"/>
                <a:gd name="connsiteX2243" fmla="*/ 847577 w 2980434"/>
                <a:gd name="connsiteY2243" fmla="*/ 474210 h 736476"/>
                <a:gd name="connsiteX2244" fmla="*/ 828793 w 2980434"/>
                <a:gd name="connsiteY2244" fmla="*/ 476811 h 736476"/>
                <a:gd name="connsiteX2245" fmla="*/ 828793 w 2980434"/>
                <a:gd name="connsiteY2245" fmla="*/ 476986 h 736476"/>
                <a:gd name="connsiteX2246" fmla="*/ 828539 w 2980434"/>
                <a:gd name="connsiteY2246" fmla="*/ 477021 h 736476"/>
                <a:gd name="connsiteX2247" fmla="*/ 827911 w 2980434"/>
                <a:gd name="connsiteY2247" fmla="*/ 476934 h 736476"/>
                <a:gd name="connsiteX2248" fmla="*/ 827285 w 2980434"/>
                <a:gd name="connsiteY2248" fmla="*/ 477020 h 736476"/>
                <a:gd name="connsiteX2249" fmla="*/ 827284 w 2980434"/>
                <a:gd name="connsiteY2249" fmla="*/ 477020 h 736476"/>
                <a:gd name="connsiteX2250" fmla="*/ 827284 w 2980434"/>
                <a:gd name="connsiteY2250" fmla="*/ 476847 h 736476"/>
                <a:gd name="connsiteX2251" fmla="*/ 808248 w 2980434"/>
                <a:gd name="connsiteY2251" fmla="*/ 474210 h 736476"/>
                <a:gd name="connsiteX2252" fmla="*/ 790410 w 2980434"/>
                <a:gd name="connsiteY2252" fmla="*/ 465777 h 736476"/>
                <a:gd name="connsiteX2253" fmla="*/ 732654 w 2980434"/>
                <a:gd name="connsiteY2253" fmla="*/ 424664 h 736476"/>
                <a:gd name="connsiteX2254" fmla="*/ 732654 w 2980434"/>
                <a:gd name="connsiteY2254" fmla="*/ 370379 h 736476"/>
                <a:gd name="connsiteX2255" fmla="*/ 790410 w 2980434"/>
                <a:gd name="connsiteY2255" fmla="*/ 329266 h 736476"/>
                <a:gd name="connsiteX2256" fmla="*/ 808248 w 2980434"/>
                <a:gd name="connsiteY2256" fmla="*/ 320833 h 736476"/>
                <a:gd name="connsiteX2257" fmla="*/ 827284 w 2980434"/>
                <a:gd name="connsiteY2257" fmla="*/ 318196 h 736476"/>
                <a:gd name="connsiteX2258" fmla="*/ 2452854 w 2980434"/>
                <a:gd name="connsiteY2258" fmla="*/ 304580 h 736476"/>
                <a:gd name="connsiteX2259" fmla="*/ 2473165 w 2980434"/>
                <a:gd name="connsiteY2259" fmla="*/ 310569 h 736476"/>
                <a:gd name="connsiteX2260" fmla="*/ 2516875 w 2980434"/>
                <a:gd name="connsiteY2260" fmla="*/ 341684 h 736476"/>
                <a:gd name="connsiteX2261" fmla="*/ 2516875 w 2980434"/>
                <a:gd name="connsiteY2261" fmla="*/ 370601 h 736476"/>
                <a:gd name="connsiteX2262" fmla="*/ 2476945 w 2980434"/>
                <a:gd name="connsiteY2262" fmla="*/ 399024 h 736476"/>
                <a:gd name="connsiteX2263" fmla="*/ 2436325 w 2980434"/>
                <a:gd name="connsiteY2263" fmla="*/ 399024 h 736476"/>
                <a:gd name="connsiteX2264" fmla="*/ 2392615 w 2980434"/>
                <a:gd name="connsiteY2264" fmla="*/ 367909 h 736476"/>
                <a:gd name="connsiteX2265" fmla="*/ 2392615 w 2980434"/>
                <a:gd name="connsiteY2265" fmla="*/ 338993 h 736476"/>
                <a:gd name="connsiteX2266" fmla="*/ 2432544 w 2980434"/>
                <a:gd name="connsiteY2266" fmla="*/ 310569 h 736476"/>
                <a:gd name="connsiteX2267" fmla="*/ 2452854 w 2980434"/>
                <a:gd name="connsiteY2267" fmla="*/ 304580 h 736476"/>
                <a:gd name="connsiteX2268" fmla="*/ 1732376 w 2980434"/>
                <a:gd name="connsiteY2268" fmla="*/ 304580 h 736476"/>
                <a:gd name="connsiteX2269" fmla="*/ 1752688 w 2980434"/>
                <a:gd name="connsiteY2269" fmla="*/ 310569 h 736476"/>
                <a:gd name="connsiteX2270" fmla="*/ 1796397 w 2980434"/>
                <a:gd name="connsiteY2270" fmla="*/ 341684 h 736476"/>
                <a:gd name="connsiteX2271" fmla="*/ 1796397 w 2980434"/>
                <a:gd name="connsiteY2271" fmla="*/ 370601 h 736476"/>
                <a:gd name="connsiteX2272" fmla="*/ 1756469 w 2980434"/>
                <a:gd name="connsiteY2272" fmla="*/ 399024 h 736476"/>
                <a:gd name="connsiteX2273" fmla="*/ 1715848 w 2980434"/>
                <a:gd name="connsiteY2273" fmla="*/ 399024 h 736476"/>
                <a:gd name="connsiteX2274" fmla="*/ 1672138 w 2980434"/>
                <a:gd name="connsiteY2274" fmla="*/ 367909 h 736476"/>
                <a:gd name="connsiteX2275" fmla="*/ 1672138 w 2980434"/>
                <a:gd name="connsiteY2275" fmla="*/ 338993 h 736476"/>
                <a:gd name="connsiteX2276" fmla="*/ 1712066 w 2980434"/>
                <a:gd name="connsiteY2276" fmla="*/ 310569 h 736476"/>
                <a:gd name="connsiteX2277" fmla="*/ 1732376 w 2980434"/>
                <a:gd name="connsiteY2277" fmla="*/ 304580 h 736476"/>
                <a:gd name="connsiteX2278" fmla="*/ 1012045 w 2980434"/>
                <a:gd name="connsiteY2278" fmla="*/ 304580 h 736476"/>
                <a:gd name="connsiteX2279" fmla="*/ 1032355 w 2980434"/>
                <a:gd name="connsiteY2279" fmla="*/ 310569 h 736476"/>
                <a:gd name="connsiteX2280" fmla="*/ 1076065 w 2980434"/>
                <a:gd name="connsiteY2280" fmla="*/ 341684 h 736476"/>
                <a:gd name="connsiteX2281" fmla="*/ 1076065 w 2980434"/>
                <a:gd name="connsiteY2281" fmla="*/ 370601 h 736476"/>
                <a:gd name="connsiteX2282" fmla="*/ 1036136 w 2980434"/>
                <a:gd name="connsiteY2282" fmla="*/ 399024 h 736476"/>
                <a:gd name="connsiteX2283" fmla="*/ 995515 w 2980434"/>
                <a:gd name="connsiteY2283" fmla="*/ 399024 h 736476"/>
                <a:gd name="connsiteX2284" fmla="*/ 951805 w 2980434"/>
                <a:gd name="connsiteY2284" fmla="*/ 367909 h 736476"/>
                <a:gd name="connsiteX2285" fmla="*/ 951805 w 2980434"/>
                <a:gd name="connsiteY2285" fmla="*/ 338993 h 736476"/>
                <a:gd name="connsiteX2286" fmla="*/ 991734 w 2980434"/>
                <a:gd name="connsiteY2286" fmla="*/ 310569 h 736476"/>
                <a:gd name="connsiteX2287" fmla="*/ 1012045 w 2980434"/>
                <a:gd name="connsiteY2287" fmla="*/ 304580 h 736476"/>
                <a:gd name="connsiteX2288" fmla="*/ 293076 w 2980434"/>
                <a:gd name="connsiteY2288" fmla="*/ 304580 h 736476"/>
                <a:gd name="connsiteX2289" fmla="*/ 313387 w 2980434"/>
                <a:gd name="connsiteY2289" fmla="*/ 310569 h 736476"/>
                <a:gd name="connsiteX2290" fmla="*/ 357097 w 2980434"/>
                <a:gd name="connsiteY2290" fmla="*/ 341684 h 736476"/>
                <a:gd name="connsiteX2291" fmla="*/ 357097 w 2980434"/>
                <a:gd name="connsiteY2291" fmla="*/ 370601 h 736476"/>
                <a:gd name="connsiteX2292" fmla="*/ 317168 w 2980434"/>
                <a:gd name="connsiteY2292" fmla="*/ 399024 h 736476"/>
                <a:gd name="connsiteX2293" fmla="*/ 276548 w 2980434"/>
                <a:gd name="connsiteY2293" fmla="*/ 399024 h 736476"/>
                <a:gd name="connsiteX2294" fmla="*/ 232838 w 2980434"/>
                <a:gd name="connsiteY2294" fmla="*/ 367909 h 736476"/>
                <a:gd name="connsiteX2295" fmla="*/ 232838 w 2980434"/>
                <a:gd name="connsiteY2295" fmla="*/ 338993 h 736476"/>
                <a:gd name="connsiteX2296" fmla="*/ 272766 w 2980434"/>
                <a:gd name="connsiteY2296" fmla="*/ 310569 h 736476"/>
                <a:gd name="connsiteX2297" fmla="*/ 293076 w 2980434"/>
                <a:gd name="connsiteY2297" fmla="*/ 304580 h 736476"/>
                <a:gd name="connsiteX2298" fmla="*/ 2348470 w 2980434"/>
                <a:gd name="connsiteY2298" fmla="*/ 303997 h 736476"/>
                <a:gd name="connsiteX2299" fmla="*/ 2358830 w 2980434"/>
                <a:gd name="connsiteY2299" fmla="*/ 306718 h 736476"/>
                <a:gd name="connsiteX2300" fmla="*/ 2378203 w 2980434"/>
                <a:gd name="connsiteY2300" fmla="*/ 319464 h 736476"/>
                <a:gd name="connsiteX2301" fmla="*/ 2379003 w 2980434"/>
                <a:gd name="connsiteY2301" fmla="*/ 333977 h 736476"/>
                <a:gd name="connsiteX2302" fmla="*/ 2367396 w 2980434"/>
                <a:gd name="connsiteY2302" fmla="*/ 342916 h 736476"/>
                <a:gd name="connsiteX2303" fmla="*/ 2347010 w 2980434"/>
                <a:gd name="connsiteY2303" fmla="*/ 343486 h 736476"/>
                <a:gd name="connsiteX2304" fmla="*/ 2327637 w 2980434"/>
                <a:gd name="connsiteY2304" fmla="*/ 330739 h 736476"/>
                <a:gd name="connsiteX2305" fmla="*/ 2326836 w 2980434"/>
                <a:gd name="connsiteY2305" fmla="*/ 316227 h 736476"/>
                <a:gd name="connsiteX2306" fmla="*/ 2338442 w 2980434"/>
                <a:gd name="connsiteY2306" fmla="*/ 307288 h 736476"/>
                <a:gd name="connsiteX2307" fmla="*/ 2348470 w 2980434"/>
                <a:gd name="connsiteY2307" fmla="*/ 303997 h 736476"/>
                <a:gd name="connsiteX2308" fmla="*/ 1627993 w 2980434"/>
                <a:gd name="connsiteY2308" fmla="*/ 303997 h 736476"/>
                <a:gd name="connsiteX2309" fmla="*/ 1638352 w 2980434"/>
                <a:gd name="connsiteY2309" fmla="*/ 306718 h 736476"/>
                <a:gd name="connsiteX2310" fmla="*/ 1657725 w 2980434"/>
                <a:gd name="connsiteY2310" fmla="*/ 319464 h 736476"/>
                <a:gd name="connsiteX2311" fmla="*/ 1658526 w 2980434"/>
                <a:gd name="connsiteY2311" fmla="*/ 333977 h 736476"/>
                <a:gd name="connsiteX2312" fmla="*/ 1646919 w 2980434"/>
                <a:gd name="connsiteY2312" fmla="*/ 342916 h 736476"/>
                <a:gd name="connsiteX2313" fmla="*/ 1626532 w 2980434"/>
                <a:gd name="connsiteY2313" fmla="*/ 343486 h 736476"/>
                <a:gd name="connsiteX2314" fmla="*/ 1607160 w 2980434"/>
                <a:gd name="connsiteY2314" fmla="*/ 330739 h 736476"/>
                <a:gd name="connsiteX2315" fmla="*/ 1606358 w 2980434"/>
                <a:gd name="connsiteY2315" fmla="*/ 316227 h 736476"/>
                <a:gd name="connsiteX2316" fmla="*/ 1617966 w 2980434"/>
                <a:gd name="connsiteY2316" fmla="*/ 307288 h 736476"/>
                <a:gd name="connsiteX2317" fmla="*/ 1627993 w 2980434"/>
                <a:gd name="connsiteY2317" fmla="*/ 303997 h 736476"/>
                <a:gd name="connsiteX2318" fmla="*/ 907660 w 2980434"/>
                <a:gd name="connsiteY2318" fmla="*/ 303997 h 736476"/>
                <a:gd name="connsiteX2319" fmla="*/ 918020 w 2980434"/>
                <a:gd name="connsiteY2319" fmla="*/ 306718 h 736476"/>
                <a:gd name="connsiteX2320" fmla="*/ 937393 w 2980434"/>
                <a:gd name="connsiteY2320" fmla="*/ 319464 h 736476"/>
                <a:gd name="connsiteX2321" fmla="*/ 938194 w 2980434"/>
                <a:gd name="connsiteY2321" fmla="*/ 333977 h 736476"/>
                <a:gd name="connsiteX2322" fmla="*/ 926587 w 2980434"/>
                <a:gd name="connsiteY2322" fmla="*/ 342916 h 736476"/>
                <a:gd name="connsiteX2323" fmla="*/ 906200 w 2980434"/>
                <a:gd name="connsiteY2323" fmla="*/ 343486 h 736476"/>
                <a:gd name="connsiteX2324" fmla="*/ 886827 w 2980434"/>
                <a:gd name="connsiteY2324" fmla="*/ 330739 h 736476"/>
                <a:gd name="connsiteX2325" fmla="*/ 886027 w 2980434"/>
                <a:gd name="connsiteY2325" fmla="*/ 316227 h 736476"/>
                <a:gd name="connsiteX2326" fmla="*/ 897633 w 2980434"/>
                <a:gd name="connsiteY2326" fmla="*/ 307288 h 736476"/>
                <a:gd name="connsiteX2327" fmla="*/ 907660 w 2980434"/>
                <a:gd name="connsiteY2327" fmla="*/ 303997 h 736476"/>
                <a:gd name="connsiteX2328" fmla="*/ 188693 w 2980434"/>
                <a:gd name="connsiteY2328" fmla="*/ 303997 h 736476"/>
                <a:gd name="connsiteX2329" fmla="*/ 199052 w 2980434"/>
                <a:gd name="connsiteY2329" fmla="*/ 306718 h 736476"/>
                <a:gd name="connsiteX2330" fmla="*/ 218425 w 2980434"/>
                <a:gd name="connsiteY2330" fmla="*/ 319464 h 736476"/>
                <a:gd name="connsiteX2331" fmla="*/ 219225 w 2980434"/>
                <a:gd name="connsiteY2331" fmla="*/ 333977 h 736476"/>
                <a:gd name="connsiteX2332" fmla="*/ 207619 w 2980434"/>
                <a:gd name="connsiteY2332" fmla="*/ 342916 h 736476"/>
                <a:gd name="connsiteX2333" fmla="*/ 187232 w 2980434"/>
                <a:gd name="connsiteY2333" fmla="*/ 343486 h 736476"/>
                <a:gd name="connsiteX2334" fmla="*/ 167859 w 2980434"/>
                <a:gd name="connsiteY2334" fmla="*/ 330739 h 736476"/>
                <a:gd name="connsiteX2335" fmla="*/ 167059 w 2980434"/>
                <a:gd name="connsiteY2335" fmla="*/ 316227 h 736476"/>
                <a:gd name="connsiteX2336" fmla="*/ 178665 w 2980434"/>
                <a:gd name="connsiteY2336" fmla="*/ 307288 h 736476"/>
                <a:gd name="connsiteX2337" fmla="*/ 188693 w 2980434"/>
                <a:gd name="connsiteY2337" fmla="*/ 303997 h 736476"/>
                <a:gd name="connsiteX2338" fmla="*/ 2631682 w 2980434"/>
                <a:gd name="connsiteY2338" fmla="*/ 301301 h 736476"/>
                <a:gd name="connsiteX2339" fmla="*/ 2637385 w 2980434"/>
                <a:gd name="connsiteY2339" fmla="*/ 303198 h 736476"/>
                <a:gd name="connsiteX2340" fmla="*/ 2643965 w 2980434"/>
                <a:gd name="connsiteY2340" fmla="*/ 308318 h 736476"/>
                <a:gd name="connsiteX2341" fmla="*/ 2643450 w 2980434"/>
                <a:gd name="connsiteY2341" fmla="*/ 316590 h 736476"/>
                <a:gd name="connsiteX2342" fmla="*/ 2636258 w 2980434"/>
                <a:gd name="connsiteY2342" fmla="*/ 321275 h 736476"/>
                <a:gd name="connsiteX2343" fmla="*/ 2624638 w 2980434"/>
                <a:gd name="connsiteY2343" fmla="*/ 320909 h 736476"/>
                <a:gd name="connsiteX2344" fmla="*/ 2618056 w 2980434"/>
                <a:gd name="connsiteY2344" fmla="*/ 315788 h 736476"/>
                <a:gd name="connsiteX2345" fmla="*/ 2618573 w 2980434"/>
                <a:gd name="connsiteY2345" fmla="*/ 307516 h 736476"/>
                <a:gd name="connsiteX2346" fmla="*/ 2625765 w 2980434"/>
                <a:gd name="connsiteY2346" fmla="*/ 302831 h 736476"/>
                <a:gd name="connsiteX2347" fmla="*/ 2631682 w 2980434"/>
                <a:gd name="connsiteY2347" fmla="*/ 301301 h 736476"/>
                <a:gd name="connsiteX2348" fmla="*/ 1911204 w 2980434"/>
                <a:gd name="connsiteY2348" fmla="*/ 301301 h 736476"/>
                <a:gd name="connsiteX2349" fmla="*/ 1916907 w 2980434"/>
                <a:gd name="connsiteY2349" fmla="*/ 303198 h 736476"/>
                <a:gd name="connsiteX2350" fmla="*/ 1923489 w 2980434"/>
                <a:gd name="connsiteY2350" fmla="*/ 308318 h 736476"/>
                <a:gd name="connsiteX2351" fmla="*/ 1922972 w 2980434"/>
                <a:gd name="connsiteY2351" fmla="*/ 316590 h 736476"/>
                <a:gd name="connsiteX2352" fmla="*/ 1915780 w 2980434"/>
                <a:gd name="connsiteY2352" fmla="*/ 321275 h 736476"/>
                <a:gd name="connsiteX2353" fmla="*/ 1904160 w 2980434"/>
                <a:gd name="connsiteY2353" fmla="*/ 320909 h 736476"/>
                <a:gd name="connsiteX2354" fmla="*/ 1897580 w 2980434"/>
                <a:gd name="connsiteY2354" fmla="*/ 315788 h 736476"/>
                <a:gd name="connsiteX2355" fmla="*/ 1898095 w 2980434"/>
                <a:gd name="connsiteY2355" fmla="*/ 307516 h 736476"/>
                <a:gd name="connsiteX2356" fmla="*/ 1905287 w 2980434"/>
                <a:gd name="connsiteY2356" fmla="*/ 302831 h 736476"/>
                <a:gd name="connsiteX2357" fmla="*/ 1911204 w 2980434"/>
                <a:gd name="connsiteY2357" fmla="*/ 301301 h 736476"/>
                <a:gd name="connsiteX2358" fmla="*/ 1190872 w 2980434"/>
                <a:gd name="connsiteY2358" fmla="*/ 301301 h 736476"/>
                <a:gd name="connsiteX2359" fmla="*/ 1196575 w 2980434"/>
                <a:gd name="connsiteY2359" fmla="*/ 303198 h 736476"/>
                <a:gd name="connsiteX2360" fmla="*/ 1203157 w 2980434"/>
                <a:gd name="connsiteY2360" fmla="*/ 308318 h 736476"/>
                <a:gd name="connsiteX2361" fmla="*/ 1202641 w 2980434"/>
                <a:gd name="connsiteY2361" fmla="*/ 316590 h 736476"/>
                <a:gd name="connsiteX2362" fmla="*/ 1195449 w 2980434"/>
                <a:gd name="connsiteY2362" fmla="*/ 321275 h 736476"/>
                <a:gd name="connsiteX2363" fmla="*/ 1183829 w 2980434"/>
                <a:gd name="connsiteY2363" fmla="*/ 320909 h 736476"/>
                <a:gd name="connsiteX2364" fmla="*/ 1177247 w 2980434"/>
                <a:gd name="connsiteY2364" fmla="*/ 315788 h 736476"/>
                <a:gd name="connsiteX2365" fmla="*/ 1177762 w 2980434"/>
                <a:gd name="connsiteY2365" fmla="*/ 307516 h 736476"/>
                <a:gd name="connsiteX2366" fmla="*/ 1184955 w 2980434"/>
                <a:gd name="connsiteY2366" fmla="*/ 302831 h 736476"/>
                <a:gd name="connsiteX2367" fmla="*/ 1190872 w 2980434"/>
                <a:gd name="connsiteY2367" fmla="*/ 301301 h 736476"/>
                <a:gd name="connsiteX2368" fmla="*/ 471905 w 2980434"/>
                <a:gd name="connsiteY2368" fmla="*/ 301301 h 736476"/>
                <a:gd name="connsiteX2369" fmla="*/ 477607 w 2980434"/>
                <a:gd name="connsiteY2369" fmla="*/ 303198 h 736476"/>
                <a:gd name="connsiteX2370" fmla="*/ 484189 w 2980434"/>
                <a:gd name="connsiteY2370" fmla="*/ 308318 h 736476"/>
                <a:gd name="connsiteX2371" fmla="*/ 483672 w 2980434"/>
                <a:gd name="connsiteY2371" fmla="*/ 316590 h 736476"/>
                <a:gd name="connsiteX2372" fmla="*/ 476480 w 2980434"/>
                <a:gd name="connsiteY2372" fmla="*/ 321275 h 736476"/>
                <a:gd name="connsiteX2373" fmla="*/ 464860 w 2980434"/>
                <a:gd name="connsiteY2373" fmla="*/ 320909 h 736476"/>
                <a:gd name="connsiteX2374" fmla="*/ 458280 w 2980434"/>
                <a:gd name="connsiteY2374" fmla="*/ 315788 h 736476"/>
                <a:gd name="connsiteX2375" fmla="*/ 458795 w 2980434"/>
                <a:gd name="connsiteY2375" fmla="*/ 307516 h 736476"/>
                <a:gd name="connsiteX2376" fmla="*/ 465987 w 2980434"/>
                <a:gd name="connsiteY2376" fmla="*/ 302831 h 736476"/>
                <a:gd name="connsiteX2377" fmla="*/ 471905 w 2980434"/>
                <a:gd name="connsiteY2377" fmla="*/ 301301 h 736476"/>
                <a:gd name="connsiteX2378" fmla="*/ 2860578 w 2980434"/>
                <a:gd name="connsiteY2378" fmla="*/ 292033 h 736476"/>
                <a:gd name="connsiteX2379" fmla="*/ 2878275 w 2980434"/>
                <a:gd name="connsiteY2379" fmla="*/ 352410 h 736476"/>
                <a:gd name="connsiteX2380" fmla="*/ 2877292 w 2980434"/>
                <a:gd name="connsiteY2380" fmla="*/ 352700 h 736476"/>
                <a:gd name="connsiteX2381" fmla="*/ 2861471 w 2980434"/>
                <a:gd name="connsiteY2381" fmla="*/ 348035 h 736476"/>
                <a:gd name="connsiteX2382" fmla="*/ 2837510 w 2980434"/>
                <a:gd name="connsiteY2382" fmla="*/ 330978 h 736476"/>
                <a:gd name="connsiteX2383" fmla="*/ 2837509 w 2980434"/>
                <a:gd name="connsiteY2383" fmla="*/ 308454 h 736476"/>
                <a:gd name="connsiteX2384" fmla="*/ 2314415 w 2980434"/>
                <a:gd name="connsiteY2384" fmla="*/ 284746 h 736476"/>
                <a:gd name="connsiteX2385" fmla="*/ 2321116 w 2980434"/>
                <a:gd name="connsiteY2385" fmla="*/ 286505 h 736476"/>
                <a:gd name="connsiteX2386" fmla="*/ 2329235 w 2980434"/>
                <a:gd name="connsiteY2386" fmla="*/ 291847 h 736476"/>
                <a:gd name="connsiteX2387" fmla="*/ 2329754 w 2980434"/>
                <a:gd name="connsiteY2387" fmla="*/ 301235 h 736476"/>
                <a:gd name="connsiteX2388" fmla="*/ 2320005 w 2980434"/>
                <a:gd name="connsiteY2388" fmla="*/ 308742 h 736476"/>
                <a:gd name="connsiteX2389" fmla="*/ 2306819 w 2980434"/>
                <a:gd name="connsiteY2389" fmla="*/ 309111 h 736476"/>
                <a:gd name="connsiteX2390" fmla="*/ 2298698 w 2980434"/>
                <a:gd name="connsiteY2390" fmla="*/ 303768 h 736476"/>
                <a:gd name="connsiteX2391" fmla="*/ 2298180 w 2980434"/>
                <a:gd name="connsiteY2391" fmla="*/ 294381 h 736476"/>
                <a:gd name="connsiteX2392" fmla="*/ 2307929 w 2980434"/>
                <a:gd name="connsiteY2392" fmla="*/ 286874 h 736476"/>
                <a:gd name="connsiteX2393" fmla="*/ 2314415 w 2980434"/>
                <a:gd name="connsiteY2393" fmla="*/ 284746 h 736476"/>
                <a:gd name="connsiteX2394" fmla="*/ 1593937 w 2980434"/>
                <a:gd name="connsiteY2394" fmla="*/ 284746 h 736476"/>
                <a:gd name="connsiteX2395" fmla="*/ 1600638 w 2980434"/>
                <a:gd name="connsiteY2395" fmla="*/ 286505 h 736476"/>
                <a:gd name="connsiteX2396" fmla="*/ 1608757 w 2980434"/>
                <a:gd name="connsiteY2396" fmla="*/ 291847 h 736476"/>
                <a:gd name="connsiteX2397" fmla="*/ 1609276 w 2980434"/>
                <a:gd name="connsiteY2397" fmla="*/ 301235 h 736476"/>
                <a:gd name="connsiteX2398" fmla="*/ 1599527 w 2980434"/>
                <a:gd name="connsiteY2398" fmla="*/ 308742 h 736476"/>
                <a:gd name="connsiteX2399" fmla="*/ 1586342 w 2980434"/>
                <a:gd name="connsiteY2399" fmla="*/ 309111 h 736476"/>
                <a:gd name="connsiteX2400" fmla="*/ 1578221 w 2980434"/>
                <a:gd name="connsiteY2400" fmla="*/ 303768 h 736476"/>
                <a:gd name="connsiteX2401" fmla="*/ 1577704 w 2980434"/>
                <a:gd name="connsiteY2401" fmla="*/ 294381 h 736476"/>
                <a:gd name="connsiteX2402" fmla="*/ 1587451 w 2980434"/>
                <a:gd name="connsiteY2402" fmla="*/ 286874 h 736476"/>
                <a:gd name="connsiteX2403" fmla="*/ 1593937 w 2980434"/>
                <a:gd name="connsiteY2403" fmla="*/ 284746 h 736476"/>
                <a:gd name="connsiteX2404" fmla="*/ 873606 w 2980434"/>
                <a:gd name="connsiteY2404" fmla="*/ 284746 h 736476"/>
                <a:gd name="connsiteX2405" fmla="*/ 880306 w 2980434"/>
                <a:gd name="connsiteY2405" fmla="*/ 286505 h 736476"/>
                <a:gd name="connsiteX2406" fmla="*/ 888426 w 2980434"/>
                <a:gd name="connsiteY2406" fmla="*/ 291847 h 736476"/>
                <a:gd name="connsiteX2407" fmla="*/ 888944 w 2980434"/>
                <a:gd name="connsiteY2407" fmla="*/ 301235 h 736476"/>
                <a:gd name="connsiteX2408" fmla="*/ 879196 w 2980434"/>
                <a:gd name="connsiteY2408" fmla="*/ 308742 h 736476"/>
                <a:gd name="connsiteX2409" fmla="*/ 866009 w 2980434"/>
                <a:gd name="connsiteY2409" fmla="*/ 309111 h 736476"/>
                <a:gd name="connsiteX2410" fmla="*/ 857890 w 2980434"/>
                <a:gd name="connsiteY2410" fmla="*/ 303768 h 736476"/>
                <a:gd name="connsiteX2411" fmla="*/ 857371 w 2980434"/>
                <a:gd name="connsiteY2411" fmla="*/ 294381 h 736476"/>
                <a:gd name="connsiteX2412" fmla="*/ 867120 w 2980434"/>
                <a:gd name="connsiteY2412" fmla="*/ 286874 h 736476"/>
                <a:gd name="connsiteX2413" fmla="*/ 873606 w 2980434"/>
                <a:gd name="connsiteY2413" fmla="*/ 284746 h 736476"/>
                <a:gd name="connsiteX2414" fmla="*/ 154637 w 2980434"/>
                <a:gd name="connsiteY2414" fmla="*/ 284746 h 736476"/>
                <a:gd name="connsiteX2415" fmla="*/ 161338 w 2980434"/>
                <a:gd name="connsiteY2415" fmla="*/ 286505 h 736476"/>
                <a:gd name="connsiteX2416" fmla="*/ 169457 w 2980434"/>
                <a:gd name="connsiteY2416" fmla="*/ 291847 h 736476"/>
                <a:gd name="connsiteX2417" fmla="*/ 169976 w 2980434"/>
                <a:gd name="connsiteY2417" fmla="*/ 301235 h 736476"/>
                <a:gd name="connsiteX2418" fmla="*/ 160227 w 2980434"/>
                <a:gd name="connsiteY2418" fmla="*/ 308742 h 736476"/>
                <a:gd name="connsiteX2419" fmla="*/ 147042 w 2980434"/>
                <a:gd name="connsiteY2419" fmla="*/ 309111 h 736476"/>
                <a:gd name="connsiteX2420" fmla="*/ 138921 w 2980434"/>
                <a:gd name="connsiteY2420" fmla="*/ 303768 h 736476"/>
                <a:gd name="connsiteX2421" fmla="*/ 138402 w 2980434"/>
                <a:gd name="connsiteY2421" fmla="*/ 294381 h 736476"/>
                <a:gd name="connsiteX2422" fmla="*/ 148151 w 2980434"/>
                <a:gd name="connsiteY2422" fmla="*/ 286874 h 736476"/>
                <a:gd name="connsiteX2423" fmla="*/ 154637 w 2980434"/>
                <a:gd name="connsiteY2423" fmla="*/ 284746 h 736476"/>
                <a:gd name="connsiteX2424" fmla="*/ 2642935 w 2980434"/>
                <a:gd name="connsiteY2424" fmla="*/ 276545 h 736476"/>
                <a:gd name="connsiteX2425" fmla="*/ 2653692 w 2980434"/>
                <a:gd name="connsiteY2425" fmla="*/ 280343 h 736476"/>
                <a:gd name="connsiteX2426" fmla="*/ 2656905 w 2980434"/>
                <a:gd name="connsiteY2426" fmla="*/ 287130 h 736476"/>
                <a:gd name="connsiteX2427" fmla="*/ 2651569 w 2980434"/>
                <a:gd name="connsiteY2427" fmla="*/ 294788 h 736476"/>
                <a:gd name="connsiteX2428" fmla="*/ 2639591 w 2980434"/>
                <a:gd name="connsiteY2428" fmla="*/ 297662 h 736476"/>
                <a:gd name="connsiteX2429" fmla="*/ 2628835 w 2980434"/>
                <a:gd name="connsiteY2429" fmla="*/ 293863 h 736476"/>
                <a:gd name="connsiteX2430" fmla="*/ 2625621 w 2980434"/>
                <a:gd name="connsiteY2430" fmla="*/ 287075 h 736476"/>
                <a:gd name="connsiteX2431" fmla="*/ 2630957 w 2980434"/>
                <a:gd name="connsiteY2431" fmla="*/ 279417 h 736476"/>
                <a:gd name="connsiteX2432" fmla="*/ 1922457 w 2980434"/>
                <a:gd name="connsiteY2432" fmla="*/ 276545 h 736476"/>
                <a:gd name="connsiteX2433" fmla="*/ 1933215 w 2980434"/>
                <a:gd name="connsiteY2433" fmla="*/ 280343 h 736476"/>
                <a:gd name="connsiteX2434" fmla="*/ 1936428 w 2980434"/>
                <a:gd name="connsiteY2434" fmla="*/ 287130 h 736476"/>
                <a:gd name="connsiteX2435" fmla="*/ 1931092 w 2980434"/>
                <a:gd name="connsiteY2435" fmla="*/ 294788 h 736476"/>
                <a:gd name="connsiteX2436" fmla="*/ 1919114 w 2980434"/>
                <a:gd name="connsiteY2436" fmla="*/ 297662 h 736476"/>
                <a:gd name="connsiteX2437" fmla="*/ 1908357 w 2980434"/>
                <a:gd name="connsiteY2437" fmla="*/ 293863 h 736476"/>
                <a:gd name="connsiteX2438" fmla="*/ 1905144 w 2980434"/>
                <a:gd name="connsiteY2438" fmla="*/ 287075 h 736476"/>
                <a:gd name="connsiteX2439" fmla="*/ 1910481 w 2980434"/>
                <a:gd name="connsiteY2439" fmla="*/ 279417 h 736476"/>
                <a:gd name="connsiteX2440" fmla="*/ 1202126 w 2980434"/>
                <a:gd name="connsiteY2440" fmla="*/ 276545 h 736476"/>
                <a:gd name="connsiteX2441" fmla="*/ 1212883 w 2980434"/>
                <a:gd name="connsiteY2441" fmla="*/ 280343 h 736476"/>
                <a:gd name="connsiteX2442" fmla="*/ 1216096 w 2980434"/>
                <a:gd name="connsiteY2442" fmla="*/ 287130 h 736476"/>
                <a:gd name="connsiteX2443" fmla="*/ 1210759 w 2980434"/>
                <a:gd name="connsiteY2443" fmla="*/ 294788 h 736476"/>
                <a:gd name="connsiteX2444" fmla="*/ 1198783 w 2980434"/>
                <a:gd name="connsiteY2444" fmla="*/ 297662 h 736476"/>
                <a:gd name="connsiteX2445" fmla="*/ 1188025 w 2980434"/>
                <a:gd name="connsiteY2445" fmla="*/ 293863 h 736476"/>
                <a:gd name="connsiteX2446" fmla="*/ 1184813 w 2980434"/>
                <a:gd name="connsiteY2446" fmla="*/ 287075 h 736476"/>
                <a:gd name="connsiteX2447" fmla="*/ 1190148 w 2980434"/>
                <a:gd name="connsiteY2447" fmla="*/ 279417 h 736476"/>
                <a:gd name="connsiteX2448" fmla="*/ 483158 w 2980434"/>
                <a:gd name="connsiteY2448" fmla="*/ 276545 h 736476"/>
                <a:gd name="connsiteX2449" fmla="*/ 493916 w 2980434"/>
                <a:gd name="connsiteY2449" fmla="*/ 280343 h 736476"/>
                <a:gd name="connsiteX2450" fmla="*/ 497128 w 2980434"/>
                <a:gd name="connsiteY2450" fmla="*/ 287130 h 736476"/>
                <a:gd name="connsiteX2451" fmla="*/ 491792 w 2980434"/>
                <a:gd name="connsiteY2451" fmla="*/ 294788 h 736476"/>
                <a:gd name="connsiteX2452" fmla="*/ 479814 w 2980434"/>
                <a:gd name="connsiteY2452" fmla="*/ 297662 h 736476"/>
                <a:gd name="connsiteX2453" fmla="*/ 469057 w 2980434"/>
                <a:gd name="connsiteY2453" fmla="*/ 293863 h 736476"/>
                <a:gd name="connsiteX2454" fmla="*/ 465844 w 2980434"/>
                <a:gd name="connsiteY2454" fmla="*/ 287075 h 736476"/>
                <a:gd name="connsiteX2455" fmla="*/ 471180 w 2980434"/>
                <a:gd name="connsiteY2455" fmla="*/ 279417 h 736476"/>
                <a:gd name="connsiteX2456" fmla="*/ 2174898 w 2980434"/>
                <a:gd name="connsiteY2456" fmla="*/ 273859 h 736476"/>
                <a:gd name="connsiteX2457" fmla="*/ 2190717 w 2980434"/>
                <a:gd name="connsiteY2457" fmla="*/ 278524 h 736476"/>
                <a:gd name="connsiteX2458" fmla="*/ 2214680 w 2980434"/>
                <a:gd name="connsiteY2458" fmla="*/ 295581 h 736476"/>
                <a:gd name="connsiteX2459" fmla="*/ 2214680 w 2980434"/>
                <a:gd name="connsiteY2459" fmla="*/ 318105 h 736476"/>
                <a:gd name="connsiteX2460" fmla="*/ 2172634 w 2980434"/>
                <a:gd name="connsiteY2460" fmla="*/ 348035 h 736476"/>
                <a:gd name="connsiteX2461" fmla="*/ 2140995 w 2980434"/>
                <a:gd name="connsiteY2461" fmla="*/ 348035 h 736476"/>
                <a:gd name="connsiteX2462" fmla="*/ 2117033 w 2980434"/>
                <a:gd name="connsiteY2462" fmla="*/ 330978 h 736476"/>
                <a:gd name="connsiteX2463" fmla="*/ 2117033 w 2980434"/>
                <a:gd name="connsiteY2463" fmla="*/ 308454 h 736476"/>
                <a:gd name="connsiteX2464" fmla="*/ 2159078 w 2980434"/>
                <a:gd name="connsiteY2464" fmla="*/ 278524 h 736476"/>
                <a:gd name="connsiteX2465" fmla="*/ 2174898 w 2980434"/>
                <a:gd name="connsiteY2465" fmla="*/ 273859 h 736476"/>
                <a:gd name="connsiteX2466" fmla="*/ 1454566 w 2980434"/>
                <a:gd name="connsiteY2466" fmla="*/ 273859 h 736476"/>
                <a:gd name="connsiteX2467" fmla="*/ 1470386 w 2980434"/>
                <a:gd name="connsiteY2467" fmla="*/ 278524 h 736476"/>
                <a:gd name="connsiteX2468" fmla="*/ 1494347 w 2980434"/>
                <a:gd name="connsiteY2468" fmla="*/ 295581 h 736476"/>
                <a:gd name="connsiteX2469" fmla="*/ 1494348 w 2980434"/>
                <a:gd name="connsiteY2469" fmla="*/ 318105 h 736476"/>
                <a:gd name="connsiteX2470" fmla="*/ 1452303 w 2980434"/>
                <a:gd name="connsiteY2470" fmla="*/ 348035 h 736476"/>
                <a:gd name="connsiteX2471" fmla="*/ 1420662 w 2980434"/>
                <a:gd name="connsiteY2471" fmla="*/ 348035 h 736476"/>
                <a:gd name="connsiteX2472" fmla="*/ 1396701 w 2980434"/>
                <a:gd name="connsiteY2472" fmla="*/ 330978 h 736476"/>
                <a:gd name="connsiteX2473" fmla="*/ 1396701 w 2980434"/>
                <a:gd name="connsiteY2473" fmla="*/ 308454 h 736476"/>
                <a:gd name="connsiteX2474" fmla="*/ 1438746 w 2980434"/>
                <a:gd name="connsiteY2474" fmla="*/ 278524 h 736476"/>
                <a:gd name="connsiteX2475" fmla="*/ 1454566 w 2980434"/>
                <a:gd name="connsiteY2475" fmla="*/ 273859 h 736476"/>
                <a:gd name="connsiteX2476" fmla="*/ 735597 w 2980434"/>
                <a:gd name="connsiteY2476" fmla="*/ 273859 h 736476"/>
                <a:gd name="connsiteX2477" fmla="*/ 751417 w 2980434"/>
                <a:gd name="connsiteY2477" fmla="*/ 278524 h 736476"/>
                <a:gd name="connsiteX2478" fmla="*/ 775378 w 2980434"/>
                <a:gd name="connsiteY2478" fmla="*/ 295581 h 736476"/>
                <a:gd name="connsiteX2479" fmla="*/ 775379 w 2980434"/>
                <a:gd name="connsiteY2479" fmla="*/ 318105 h 736476"/>
                <a:gd name="connsiteX2480" fmla="*/ 733334 w 2980434"/>
                <a:gd name="connsiteY2480" fmla="*/ 348035 h 736476"/>
                <a:gd name="connsiteX2481" fmla="*/ 701693 w 2980434"/>
                <a:gd name="connsiteY2481" fmla="*/ 348035 h 736476"/>
                <a:gd name="connsiteX2482" fmla="*/ 677732 w 2980434"/>
                <a:gd name="connsiteY2482" fmla="*/ 330978 h 736476"/>
                <a:gd name="connsiteX2483" fmla="*/ 677732 w 2980434"/>
                <a:gd name="connsiteY2483" fmla="*/ 308454 h 736476"/>
                <a:gd name="connsiteX2484" fmla="*/ 719779 w 2980434"/>
                <a:gd name="connsiteY2484" fmla="*/ 278524 h 736476"/>
                <a:gd name="connsiteX2485" fmla="*/ 735597 w 2980434"/>
                <a:gd name="connsiteY2485" fmla="*/ 273859 h 736476"/>
                <a:gd name="connsiteX2486" fmla="*/ 138594 w 2980434"/>
                <a:gd name="connsiteY2486" fmla="*/ 263635 h 736476"/>
                <a:gd name="connsiteX2487" fmla="*/ 144204 w 2980434"/>
                <a:gd name="connsiteY2487" fmla="*/ 267339 h 736476"/>
                <a:gd name="connsiteX2488" fmla="*/ 144204 w 2980434"/>
                <a:gd name="connsiteY2488" fmla="*/ 277926 h 736476"/>
                <a:gd name="connsiteX2489" fmla="*/ 131822 w 2980434"/>
                <a:gd name="connsiteY2489" fmla="*/ 286740 h 736476"/>
                <a:gd name="connsiteX2490" fmla="*/ 2720425 w 2980434"/>
                <a:gd name="connsiteY2490" fmla="*/ 263128 h 736476"/>
                <a:gd name="connsiteX2491" fmla="*/ 2729202 w 2980434"/>
                <a:gd name="connsiteY2491" fmla="*/ 265715 h 736476"/>
                <a:gd name="connsiteX2492" fmla="*/ 2798013 w 2980434"/>
                <a:gd name="connsiteY2492" fmla="*/ 314699 h 736476"/>
                <a:gd name="connsiteX2493" fmla="*/ 2798013 w 2980434"/>
                <a:gd name="connsiteY2493" fmla="*/ 327196 h 736476"/>
                <a:gd name="connsiteX2494" fmla="*/ 2739160 w 2980434"/>
                <a:gd name="connsiteY2494" fmla="*/ 369091 h 736476"/>
                <a:gd name="connsiteX2495" fmla="*/ 2721607 w 2980434"/>
                <a:gd name="connsiteY2495" fmla="*/ 369091 h 736476"/>
                <a:gd name="connsiteX2496" fmla="*/ 2652794 w 2980434"/>
                <a:gd name="connsiteY2496" fmla="*/ 320105 h 736476"/>
                <a:gd name="connsiteX2497" fmla="*/ 2652794 w 2980434"/>
                <a:gd name="connsiteY2497" fmla="*/ 307611 h 736476"/>
                <a:gd name="connsiteX2498" fmla="*/ 2711649 w 2980434"/>
                <a:gd name="connsiteY2498" fmla="*/ 265715 h 736476"/>
                <a:gd name="connsiteX2499" fmla="*/ 2720425 w 2980434"/>
                <a:gd name="connsiteY2499" fmla="*/ 263128 h 736476"/>
                <a:gd name="connsiteX2500" fmla="*/ 1999947 w 2980434"/>
                <a:gd name="connsiteY2500" fmla="*/ 263128 h 736476"/>
                <a:gd name="connsiteX2501" fmla="*/ 2008724 w 2980434"/>
                <a:gd name="connsiteY2501" fmla="*/ 265715 h 736476"/>
                <a:gd name="connsiteX2502" fmla="*/ 2077536 w 2980434"/>
                <a:gd name="connsiteY2502" fmla="*/ 314699 h 736476"/>
                <a:gd name="connsiteX2503" fmla="*/ 2077536 w 2980434"/>
                <a:gd name="connsiteY2503" fmla="*/ 327196 h 736476"/>
                <a:gd name="connsiteX2504" fmla="*/ 2018682 w 2980434"/>
                <a:gd name="connsiteY2504" fmla="*/ 369091 h 736476"/>
                <a:gd name="connsiteX2505" fmla="*/ 2001129 w 2980434"/>
                <a:gd name="connsiteY2505" fmla="*/ 369091 h 736476"/>
                <a:gd name="connsiteX2506" fmla="*/ 1932317 w 2980434"/>
                <a:gd name="connsiteY2506" fmla="*/ 320105 h 736476"/>
                <a:gd name="connsiteX2507" fmla="*/ 1932317 w 2980434"/>
                <a:gd name="connsiteY2507" fmla="*/ 307611 h 736476"/>
                <a:gd name="connsiteX2508" fmla="*/ 1991171 w 2980434"/>
                <a:gd name="connsiteY2508" fmla="*/ 265715 h 736476"/>
                <a:gd name="connsiteX2509" fmla="*/ 1999947 w 2980434"/>
                <a:gd name="connsiteY2509" fmla="*/ 263128 h 736476"/>
                <a:gd name="connsiteX2510" fmla="*/ 1279616 w 2980434"/>
                <a:gd name="connsiteY2510" fmla="*/ 263128 h 736476"/>
                <a:gd name="connsiteX2511" fmla="*/ 1288392 w 2980434"/>
                <a:gd name="connsiteY2511" fmla="*/ 265715 h 736476"/>
                <a:gd name="connsiteX2512" fmla="*/ 1357203 w 2980434"/>
                <a:gd name="connsiteY2512" fmla="*/ 314699 h 736476"/>
                <a:gd name="connsiteX2513" fmla="*/ 1357203 w 2980434"/>
                <a:gd name="connsiteY2513" fmla="*/ 327196 h 736476"/>
                <a:gd name="connsiteX2514" fmla="*/ 1298350 w 2980434"/>
                <a:gd name="connsiteY2514" fmla="*/ 369091 h 736476"/>
                <a:gd name="connsiteX2515" fmla="*/ 1280797 w 2980434"/>
                <a:gd name="connsiteY2515" fmla="*/ 369091 h 736476"/>
                <a:gd name="connsiteX2516" fmla="*/ 1211985 w 2980434"/>
                <a:gd name="connsiteY2516" fmla="*/ 320105 h 736476"/>
                <a:gd name="connsiteX2517" fmla="*/ 1211985 w 2980434"/>
                <a:gd name="connsiteY2517" fmla="*/ 307611 h 736476"/>
                <a:gd name="connsiteX2518" fmla="*/ 1270838 w 2980434"/>
                <a:gd name="connsiteY2518" fmla="*/ 265715 h 736476"/>
                <a:gd name="connsiteX2519" fmla="*/ 1279616 w 2980434"/>
                <a:gd name="connsiteY2519" fmla="*/ 263128 h 736476"/>
                <a:gd name="connsiteX2520" fmla="*/ 560647 w 2980434"/>
                <a:gd name="connsiteY2520" fmla="*/ 263128 h 736476"/>
                <a:gd name="connsiteX2521" fmla="*/ 569424 w 2980434"/>
                <a:gd name="connsiteY2521" fmla="*/ 265715 h 736476"/>
                <a:gd name="connsiteX2522" fmla="*/ 638236 w 2980434"/>
                <a:gd name="connsiteY2522" fmla="*/ 314699 h 736476"/>
                <a:gd name="connsiteX2523" fmla="*/ 638236 w 2980434"/>
                <a:gd name="connsiteY2523" fmla="*/ 327196 h 736476"/>
                <a:gd name="connsiteX2524" fmla="*/ 579382 w 2980434"/>
                <a:gd name="connsiteY2524" fmla="*/ 369091 h 736476"/>
                <a:gd name="connsiteX2525" fmla="*/ 561829 w 2980434"/>
                <a:gd name="connsiteY2525" fmla="*/ 369091 h 736476"/>
                <a:gd name="connsiteX2526" fmla="*/ 493018 w 2980434"/>
                <a:gd name="connsiteY2526" fmla="*/ 320105 h 736476"/>
                <a:gd name="connsiteX2527" fmla="*/ 493018 w 2980434"/>
                <a:gd name="connsiteY2527" fmla="*/ 307611 h 736476"/>
                <a:gd name="connsiteX2528" fmla="*/ 551871 w 2980434"/>
                <a:gd name="connsiteY2528" fmla="*/ 265715 h 736476"/>
                <a:gd name="connsiteX2529" fmla="*/ 560647 w 2980434"/>
                <a:gd name="connsiteY2529" fmla="*/ 263128 h 736476"/>
                <a:gd name="connsiteX2530" fmla="*/ 2624858 w 2980434"/>
                <a:gd name="connsiteY2530" fmla="*/ 251763 h 736476"/>
                <a:gd name="connsiteX2531" fmla="*/ 2630561 w 2980434"/>
                <a:gd name="connsiteY2531" fmla="*/ 253658 h 736476"/>
                <a:gd name="connsiteX2532" fmla="*/ 2637143 w 2980434"/>
                <a:gd name="connsiteY2532" fmla="*/ 258780 h 736476"/>
                <a:gd name="connsiteX2533" fmla="*/ 2636626 w 2980434"/>
                <a:gd name="connsiteY2533" fmla="*/ 267051 h 736476"/>
                <a:gd name="connsiteX2534" fmla="*/ 2629434 w 2980434"/>
                <a:gd name="connsiteY2534" fmla="*/ 271735 h 736476"/>
                <a:gd name="connsiteX2535" fmla="*/ 2617814 w 2980434"/>
                <a:gd name="connsiteY2535" fmla="*/ 271369 h 736476"/>
                <a:gd name="connsiteX2536" fmla="*/ 2611234 w 2980434"/>
                <a:gd name="connsiteY2536" fmla="*/ 266249 h 736476"/>
                <a:gd name="connsiteX2537" fmla="*/ 2611748 w 2980434"/>
                <a:gd name="connsiteY2537" fmla="*/ 257977 h 736476"/>
                <a:gd name="connsiteX2538" fmla="*/ 2618941 w 2980434"/>
                <a:gd name="connsiteY2538" fmla="*/ 253293 h 736476"/>
                <a:gd name="connsiteX2539" fmla="*/ 2624858 w 2980434"/>
                <a:gd name="connsiteY2539" fmla="*/ 251763 h 736476"/>
                <a:gd name="connsiteX2540" fmla="*/ 1904381 w 2980434"/>
                <a:gd name="connsiteY2540" fmla="*/ 251763 h 736476"/>
                <a:gd name="connsiteX2541" fmla="*/ 1910083 w 2980434"/>
                <a:gd name="connsiteY2541" fmla="*/ 253658 h 736476"/>
                <a:gd name="connsiteX2542" fmla="*/ 1916665 w 2980434"/>
                <a:gd name="connsiteY2542" fmla="*/ 258780 h 736476"/>
                <a:gd name="connsiteX2543" fmla="*/ 1916149 w 2980434"/>
                <a:gd name="connsiteY2543" fmla="*/ 267051 h 736476"/>
                <a:gd name="connsiteX2544" fmla="*/ 1908956 w 2980434"/>
                <a:gd name="connsiteY2544" fmla="*/ 271735 h 736476"/>
                <a:gd name="connsiteX2545" fmla="*/ 1897336 w 2980434"/>
                <a:gd name="connsiteY2545" fmla="*/ 271369 h 736476"/>
                <a:gd name="connsiteX2546" fmla="*/ 1890756 w 2980434"/>
                <a:gd name="connsiteY2546" fmla="*/ 266249 h 736476"/>
                <a:gd name="connsiteX2547" fmla="*/ 1891271 w 2980434"/>
                <a:gd name="connsiteY2547" fmla="*/ 257977 h 736476"/>
                <a:gd name="connsiteX2548" fmla="*/ 1898464 w 2980434"/>
                <a:gd name="connsiteY2548" fmla="*/ 253293 h 736476"/>
                <a:gd name="connsiteX2549" fmla="*/ 1904381 w 2980434"/>
                <a:gd name="connsiteY2549" fmla="*/ 251763 h 736476"/>
                <a:gd name="connsiteX2550" fmla="*/ 1184049 w 2980434"/>
                <a:gd name="connsiteY2550" fmla="*/ 251763 h 736476"/>
                <a:gd name="connsiteX2551" fmla="*/ 1189751 w 2980434"/>
                <a:gd name="connsiteY2551" fmla="*/ 253658 h 736476"/>
                <a:gd name="connsiteX2552" fmla="*/ 1196333 w 2980434"/>
                <a:gd name="connsiteY2552" fmla="*/ 258780 h 736476"/>
                <a:gd name="connsiteX2553" fmla="*/ 1195817 w 2980434"/>
                <a:gd name="connsiteY2553" fmla="*/ 267051 h 736476"/>
                <a:gd name="connsiteX2554" fmla="*/ 1188625 w 2980434"/>
                <a:gd name="connsiteY2554" fmla="*/ 271735 h 736476"/>
                <a:gd name="connsiteX2555" fmla="*/ 1177005 w 2980434"/>
                <a:gd name="connsiteY2555" fmla="*/ 271369 h 736476"/>
                <a:gd name="connsiteX2556" fmla="*/ 1170424 w 2980434"/>
                <a:gd name="connsiteY2556" fmla="*/ 266249 h 736476"/>
                <a:gd name="connsiteX2557" fmla="*/ 1170939 w 2980434"/>
                <a:gd name="connsiteY2557" fmla="*/ 257977 h 736476"/>
                <a:gd name="connsiteX2558" fmla="*/ 1178132 w 2980434"/>
                <a:gd name="connsiteY2558" fmla="*/ 253293 h 736476"/>
                <a:gd name="connsiteX2559" fmla="*/ 1184049 w 2980434"/>
                <a:gd name="connsiteY2559" fmla="*/ 251763 h 736476"/>
                <a:gd name="connsiteX2560" fmla="*/ 465081 w 2980434"/>
                <a:gd name="connsiteY2560" fmla="*/ 251763 h 736476"/>
                <a:gd name="connsiteX2561" fmla="*/ 470784 w 2980434"/>
                <a:gd name="connsiteY2561" fmla="*/ 253658 h 736476"/>
                <a:gd name="connsiteX2562" fmla="*/ 477365 w 2980434"/>
                <a:gd name="connsiteY2562" fmla="*/ 258780 h 736476"/>
                <a:gd name="connsiteX2563" fmla="*/ 476848 w 2980434"/>
                <a:gd name="connsiteY2563" fmla="*/ 267051 h 736476"/>
                <a:gd name="connsiteX2564" fmla="*/ 469657 w 2980434"/>
                <a:gd name="connsiteY2564" fmla="*/ 271735 h 736476"/>
                <a:gd name="connsiteX2565" fmla="*/ 458037 w 2980434"/>
                <a:gd name="connsiteY2565" fmla="*/ 271369 h 736476"/>
                <a:gd name="connsiteX2566" fmla="*/ 451456 w 2980434"/>
                <a:gd name="connsiteY2566" fmla="*/ 266249 h 736476"/>
                <a:gd name="connsiteX2567" fmla="*/ 451971 w 2980434"/>
                <a:gd name="connsiteY2567" fmla="*/ 257977 h 736476"/>
                <a:gd name="connsiteX2568" fmla="*/ 459164 w 2980434"/>
                <a:gd name="connsiteY2568" fmla="*/ 253293 h 736476"/>
                <a:gd name="connsiteX2569" fmla="*/ 465081 w 2980434"/>
                <a:gd name="connsiteY2569" fmla="*/ 251763 h 736476"/>
                <a:gd name="connsiteX2570" fmla="*/ 2199121 w 2980434"/>
                <a:gd name="connsiteY2570" fmla="*/ 246906 h 736476"/>
                <a:gd name="connsiteX2571" fmla="*/ 2204825 w 2980434"/>
                <a:gd name="connsiteY2571" fmla="*/ 248803 h 736476"/>
                <a:gd name="connsiteX2572" fmla="*/ 2211406 w 2980434"/>
                <a:gd name="connsiteY2572" fmla="*/ 253923 h 736476"/>
                <a:gd name="connsiteX2573" fmla="*/ 2210892 w 2980434"/>
                <a:gd name="connsiteY2573" fmla="*/ 262195 h 736476"/>
                <a:gd name="connsiteX2574" fmla="*/ 2203699 w 2980434"/>
                <a:gd name="connsiteY2574" fmla="*/ 266880 h 736476"/>
                <a:gd name="connsiteX2575" fmla="*/ 2192078 w 2980434"/>
                <a:gd name="connsiteY2575" fmla="*/ 266512 h 736476"/>
                <a:gd name="connsiteX2576" fmla="*/ 2185497 w 2980434"/>
                <a:gd name="connsiteY2576" fmla="*/ 261393 h 736476"/>
                <a:gd name="connsiteX2577" fmla="*/ 2186013 w 2980434"/>
                <a:gd name="connsiteY2577" fmla="*/ 253120 h 736476"/>
                <a:gd name="connsiteX2578" fmla="*/ 2193206 w 2980434"/>
                <a:gd name="connsiteY2578" fmla="*/ 248436 h 736476"/>
                <a:gd name="connsiteX2579" fmla="*/ 2199121 w 2980434"/>
                <a:gd name="connsiteY2579" fmla="*/ 246906 h 736476"/>
                <a:gd name="connsiteX2580" fmla="*/ 1478790 w 2980434"/>
                <a:gd name="connsiteY2580" fmla="*/ 246906 h 736476"/>
                <a:gd name="connsiteX2581" fmla="*/ 1484493 w 2980434"/>
                <a:gd name="connsiteY2581" fmla="*/ 248803 h 736476"/>
                <a:gd name="connsiteX2582" fmla="*/ 1491075 w 2980434"/>
                <a:gd name="connsiteY2582" fmla="*/ 253923 h 736476"/>
                <a:gd name="connsiteX2583" fmla="*/ 1490560 w 2980434"/>
                <a:gd name="connsiteY2583" fmla="*/ 262195 h 736476"/>
                <a:gd name="connsiteX2584" fmla="*/ 1483368 w 2980434"/>
                <a:gd name="connsiteY2584" fmla="*/ 266880 h 736476"/>
                <a:gd name="connsiteX2585" fmla="*/ 1471746 w 2980434"/>
                <a:gd name="connsiteY2585" fmla="*/ 266512 h 736476"/>
                <a:gd name="connsiteX2586" fmla="*/ 1465166 w 2980434"/>
                <a:gd name="connsiteY2586" fmla="*/ 261393 h 736476"/>
                <a:gd name="connsiteX2587" fmla="*/ 1465681 w 2980434"/>
                <a:gd name="connsiteY2587" fmla="*/ 253120 h 736476"/>
                <a:gd name="connsiteX2588" fmla="*/ 1472873 w 2980434"/>
                <a:gd name="connsiteY2588" fmla="*/ 248436 h 736476"/>
                <a:gd name="connsiteX2589" fmla="*/ 1478790 w 2980434"/>
                <a:gd name="connsiteY2589" fmla="*/ 246906 h 736476"/>
                <a:gd name="connsiteX2590" fmla="*/ 759822 w 2980434"/>
                <a:gd name="connsiteY2590" fmla="*/ 246906 h 736476"/>
                <a:gd name="connsiteX2591" fmla="*/ 765526 w 2980434"/>
                <a:gd name="connsiteY2591" fmla="*/ 248803 h 736476"/>
                <a:gd name="connsiteX2592" fmla="*/ 772106 w 2980434"/>
                <a:gd name="connsiteY2592" fmla="*/ 253923 h 736476"/>
                <a:gd name="connsiteX2593" fmla="*/ 771591 w 2980434"/>
                <a:gd name="connsiteY2593" fmla="*/ 262195 h 736476"/>
                <a:gd name="connsiteX2594" fmla="*/ 764399 w 2980434"/>
                <a:gd name="connsiteY2594" fmla="*/ 266880 h 736476"/>
                <a:gd name="connsiteX2595" fmla="*/ 752778 w 2980434"/>
                <a:gd name="connsiteY2595" fmla="*/ 266512 h 736476"/>
                <a:gd name="connsiteX2596" fmla="*/ 746197 w 2980434"/>
                <a:gd name="connsiteY2596" fmla="*/ 261393 h 736476"/>
                <a:gd name="connsiteX2597" fmla="*/ 746712 w 2980434"/>
                <a:gd name="connsiteY2597" fmla="*/ 253120 h 736476"/>
                <a:gd name="connsiteX2598" fmla="*/ 753904 w 2980434"/>
                <a:gd name="connsiteY2598" fmla="*/ 248436 h 736476"/>
                <a:gd name="connsiteX2599" fmla="*/ 759822 w 2980434"/>
                <a:gd name="connsiteY2599" fmla="*/ 246906 h 736476"/>
                <a:gd name="connsiteX2600" fmla="*/ 827284 w 2980434"/>
                <a:gd name="connsiteY2600" fmla="*/ 244613 h 736476"/>
                <a:gd name="connsiteX2601" fmla="*/ 863171 w 2980434"/>
                <a:gd name="connsiteY2601" fmla="*/ 267339 h 736476"/>
                <a:gd name="connsiteX2602" fmla="*/ 863171 w 2980434"/>
                <a:gd name="connsiteY2602" fmla="*/ 277926 h 736476"/>
                <a:gd name="connsiteX2603" fmla="*/ 827284 w 2980434"/>
                <a:gd name="connsiteY2603" fmla="*/ 300652 h 736476"/>
                <a:gd name="connsiteX2604" fmla="*/ 795359 w 2980434"/>
                <a:gd name="connsiteY2604" fmla="*/ 277926 h 736476"/>
                <a:gd name="connsiteX2605" fmla="*/ 795359 w 2980434"/>
                <a:gd name="connsiteY2605" fmla="*/ 267339 h 736476"/>
                <a:gd name="connsiteX2606" fmla="*/ 1547617 w 2980434"/>
                <a:gd name="connsiteY2606" fmla="*/ 243642 h 736476"/>
                <a:gd name="connsiteX2607" fmla="*/ 1583504 w 2980434"/>
                <a:gd name="connsiteY2607" fmla="*/ 267339 h 736476"/>
                <a:gd name="connsiteX2608" fmla="*/ 1583504 w 2980434"/>
                <a:gd name="connsiteY2608" fmla="*/ 277926 h 736476"/>
                <a:gd name="connsiteX2609" fmla="*/ 1547617 w 2980434"/>
                <a:gd name="connsiteY2609" fmla="*/ 303472 h 736476"/>
                <a:gd name="connsiteX2610" fmla="*/ 1514328 w 2980434"/>
                <a:gd name="connsiteY2610" fmla="*/ 277926 h 736476"/>
                <a:gd name="connsiteX2611" fmla="*/ 1514328 w 2980434"/>
                <a:gd name="connsiteY2611" fmla="*/ 267339 h 736476"/>
                <a:gd name="connsiteX2612" fmla="*/ 2537454 w 2980434"/>
                <a:gd name="connsiteY2612" fmla="*/ 243206 h 736476"/>
                <a:gd name="connsiteX2613" fmla="*/ 2555001 w 2980434"/>
                <a:gd name="connsiteY2613" fmla="*/ 248379 h 736476"/>
                <a:gd name="connsiteX2614" fmla="*/ 2604117 w 2980434"/>
                <a:gd name="connsiteY2614" fmla="*/ 283343 h 736476"/>
                <a:gd name="connsiteX2615" fmla="*/ 2604117 w 2980434"/>
                <a:gd name="connsiteY2615" fmla="*/ 308325 h 736476"/>
                <a:gd name="connsiteX2616" fmla="*/ 2569621 w 2980434"/>
                <a:gd name="connsiteY2616" fmla="*/ 332882 h 736476"/>
                <a:gd name="connsiteX2617" fmla="*/ 2534526 w 2980434"/>
                <a:gd name="connsiteY2617" fmla="*/ 332882 h 736476"/>
                <a:gd name="connsiteX2618" fmla="*/ 2485410 w 2980434"/>
                <a:gd name="connsiteY2618" fmla="*/ 297919 h 736476"/>
                <a:gd name="connsiteX2619" fmla="*/ 2485410 w 2980434"/>
                <a:gd name="connsiteY2619" fmla="*/ 272935 h 736476"/>
                <a:gd name="connsiteX2620" fmla="*/ 2519907 w 2980434"/>
                <a:gd name="connsiteY2620" fmla="*/ 248379 h 736476"/>
                <a:gd name="connsiteX2621" fmla="*/ 2537454 w 2980434"/>
                <a:gd name="connsiteY2621" fmla="*/ 243206 h 736476"/>
                <a:gd name="connsiteX2622" fmla="*/ 1816977 w 2980434"/>
                <a:gd name="connsiteY2622" fmla="*/ 243206 h 736476"/>
                <a:gd name="connsiteX2623" fmla="*/ 1834524 w 2980434"/>
                <a:gd name="connsiteY2623" fmla="*/ 248379 h 736476"/>
                <a:gd name="connsiteX2624" fmla="*/ 1883640 w 2980434"/>
                <a:gd name="connsiteY2624" fmla="*/ 283343 h 736476"/>
                <a:gd name="connsiteX2625" fmla="*/ 1883640 w 2980434"/>
                <a:gd name="connsiteY2625" fmla="*/ 308325 h 736476"/>
                <a:gd name="connsiteX2626" fmla="*/ 1849144 w 2980434"/>
                <a:gd name="connsiteY2626" fmla="*/ 332882 h 736476"/>
                <a:gd name="connsiteX2627" fmla="*/ 1814049 w 2980434"/>
                <a:gd name="connsiteY2627" fmla="*/ 332882 h 736476"/>
                <a:gd name="connsiteX2628" fmla="*/ 1764932 w 2980434"/>
                <a:gd name="connsiteY2628" fmla="*/ 297919 h 736476"/>
                <a:gd name="connsiteX2629" fmla="*/ 1764932 w 2980434"/>
                <a:gd name="connsiteY2629" fmla="*/ 272935 h 736476"/>
                <a:gd name="connsiteX2630" fmla="*/ 1799429 w 2980434"/>
                <a:gd name="connsiteY2630" fmla="*/ 248379 h 736476"/>
                <a:gd name="connsiteX2631" fmla="*/ 1816977 w 2980434"/>
                <a:gd name="connsiteY2631" fmla="*/ 243206 h 736476"/>
                <a:gd name="connsiteX2632" fmla="*/ 1096645 w 2980434"/>
                <a:gd name="connsiteY2632" fmla="*/ 243206 h 736476"/>
                <a:gd name="connsiteX2633" fmla="*/ 1114192 w 2980434"/>
                <a:gd name="connsiteY2633" fmla="*/ 248379 h 736476"/>
                <a:gd name="connsiteX2634" fmla="*/ 1163308 w 2980434"/>
                <a:gd name="connsiteY2634" fmla="*/ 283343 h 736476"/>
                <a:gd name="connsiteX2635" fmla="*/ 1163308 w 2980434"/>
                <a:gd name="connsiteY2635" fmla="*/ 308325 h 736476"/>
                <a:gd name="connsiteX2636" fmla="*/ 1128812 w 2980434"/>
                <a:gd name="connsiteY2636" fmla="*/ 332882 h 736476"/>
                <a:gd name="connsiteX2637" fmla="*/ 1093716 w 2980434"/>
                <a:gd name="connsiteY2637" fmla="*/ 332882 h 736476"/>
                <a:gd name="connsiteX2638" fmla="*/ 1044600 w 2980434"/>
                <a:gd name="connsiteY2638" fmla="*/ 297919 h 736476"/>
                <a:gd name="connsiteX2639" fmla="*/ 1044600 w 2980434"/>
                <a:gd name="connsiteY2639" fmla="*/ 272935 h 736476"/>
                <a:gd name="connsiteX2640" fmla="*/ 1079097 w 2980434"/>
                <a:gd name="connsiteY2640" fmla="*/ 248379 h 736476"/>
                <a:gd name="connsiteX2641" fmla="*/ 1096645 w 2980434"/>
                <a:gd name="connsiteY2641" fmla="*/ 243206 h 736476"/>
                <a:gd name="connsiteX2642" fmla="*/ 377677 w 2980434"/>
                <a:gd name="connsiteY2642" fmla="*/ 243206 h 736476"/>
                <a:gd name="connsiteX2643" fmla="*/ 395224 w 2980434"/>
                <a:gd name="connsiteY2643" fmla="*/ 248379 h 736476"/>
                <a:gd name="connsiteX2644" fmla="*/ 444339 w 2980434"/>
                <a:gd name="connsiteY2644" fmla="*/ 283343 h 736476"/>
                <a:gd name="connsiteX2645" fmla="*/ 444339 w 2980434"/>
                <a:gd name="connsiteY2645" fmla="*/ 308325 h 736476"/>
                <a:gd name="connsiteX2646" fmla="*/ 409843 w 2980434"/>
                <a:gd name="connsiteY2646" fmla="*/ 332882 h 736476"/>
                <a:gd name="connsiteX2647" fmla="*/ 374749 w 2980434"/>
                <a:gd name="connsiteY2647" fmla="*/ 332882 h 736476"/>
                <a:gd name="connsiteX2648" fmla="*/ 325633 w 2980434"/>
                <a:gd name="connsiteY2648" fmla="*/ 297919 h 736476"/>
                <a:gd name="connsiteX2649" fmla="*/ 325633 w 2980434"/>
                <a:gd name="connsiteY2649" fmla="*/ 272935 h 736476"/>
                <a:gd name="connsiteX2650" fmla="*/ 360130 w 2980434"/>
                <a:gd name="connsiteY2650" fmla="*/ 248379 h 736476"/>
                <a:gd name="connsiteX2651" fmla="*/ 377677 w 2980434"/>
                <a:gd name="connsiteY2651" fmla="*/ 243206 h 736476"/>
                <a:gd name="connsiteX2652" fmla="*/ 2268093 w 2980434"/>
                <a:gd name="connsiteY2652" fmla="*/ 241794 h 736476"/>
                <a:gd name="connsiteX2653" fmla="*/ 2303981 w 2980434"/>
                <a:gd name="connsiteY2653" fmla="*/ 267339 h 736476"/>
                <a:gd name="connsiteX2654" fmla="*/ 2303981 w 2980434"/>
                <a:gd name="connsiteY2654" fmla="*/ 277926 h 736476"/>
                <a:gd name="connsiteX2655" fmla="*/ 2268093 w 2980434"/>
                <a:gd name="connsiteY2655" fmla="*/ 303472 h 736476"/>
                <a:gd name="connsiteX2656" fmla="*/ 2268093 w 2980434"/>
                <a:gd name="connsiteY2656" fmla="*/ 301726 h 736476"/>
                <a:gd name="connsiteX2657" fmla="*/ 2234660 w 2980434"/>
                <a:gd name="connsiteY2657" fmla="*/ 277926 h 736476"/>
                <a:gd name="connsiteX2658" fmla="*/ 2234659 w 2980434"/>
                <a:gd name="connsiteY2658" fmla="*/ 267339 h 736476"/>
                <a:gd name="connsiteX2659" fmla="*/ 2268093 w 2980434"/>
                <a:gd name="connsiteY2659" fmla="*/ 243539 h 736476"/>
                <a:gd name="connsiteX2660" fmla="*/ 2657131 w 2980434"/>
                <a:gd name="connsiteY2660" fmla="*/ 240139 h 736476"/>
                <a:gd name="connsiteX2661" fmla="*/ 2663543 w 2980434"/>
                <a:gd name="connsiteY2661" fmla="*/ 242272 h 736476"/>
                <a:gd name="connsiteX2662" fmla="*/ 2685524 w 2980434"/>
                <a:gd name="connsiteY2662" fmla="*/ 259373 h 736476"/>
                <a:gd name="connsiteX2663" fmla="*/ 2684945 w 2980434"/>
                <a:gd name="connsiteY2663" fmla="*/ 268672 h 736476"/>
                <a:gd name="connsiteX2664" fmla="*/ 2676859 w 2980434"/>
                <a:gd name="connsiteY2664" fmla="*/ 273938 h 736476"/>
                <a:gd name="connsiteX2665" fmla="*/ 2663796 w 2980434"/>
                <a:gd name="connsiteY2665" fmla="*/ 273526 h 736476"/>
                <a:gd name="connsiteX2666" fmla="*/ 2641815 w 2980434"/>
                <a:gd name="connsiteY2666" fmla="*/ 256424 h 736476"/>
                <a:gd name="connsiteX2667" fmla="*/ 2642393 w 2980434"/>
                <a:gd name="connsiteY2667" fmla="*/ 247125 h 736476"/>
                <a:gd name="connsiteX2668" fmla="*/ 2650479 w 2980434"/>
                <a:gd name="connsiteY2668" fmla="*/ 241859 h 736476"/>
                <a:gd name="connsiteX2669" fmla="*/ 2657131 w 2980434"/>
                <a:gd name="connsiteY2669" fmla="*/ 240139 h 736476"/>
                <a:gd name="connsiteX2670" fmla="*/ 1936653 w 2980434"/>
                <a:gd name="connsiteY2670" fmla="*/ 240139 h 736476"/>
                <a:gd name="connsiteX2671" fmla="*/ 1943065 w 2980434"/>
                <a:gd name="connsiteY2671" fmla="*/ 242272 h 736476"/>
                <a:gd name="connsiteX2672" fmla="*/ 1965047 w 2980434"/>
                <a:gd name="connsiteY2672" fmla="*/ 259373 h 736476"/>
                <a:gd name="connsiteX2673" fmla="*/ 1964467 w 2980434"/>
                <a:gd name="connsiteY2673" fmla="*/ 268672 h 736476"/>
                <a:gd name="connsiteX2674" fmla="*/ 1956382 w 2980434"/>
                <a:gd name="connsiteY2674" fmla="*/ 273938 h 736476"/>
                <a:gd name="connsiteX2675" fmla="*/ 1943320 w 2980434"/>
                <a:gd name="connsiteY2675" fmla="*/ 273526 h 736476"/>
                <a:gd name="connsiteX2676" fmla="*/ 1921337 w 2980434"/>
                <a:gd name="connsiteY2676" fmla="*/ 256424 h 736476"/>
                <a:gd name="connsiteX2677" fmla="*/ 1921917 w 2980434"/>
                <a:gd name="connsiteY2677" fmla="*/ 247125 h 736476"/>
                <a:gd name="connsiteX2678" fmla="*/ 1930002 w 2980434"/>
                <a:gd name="connsiteY2678" fmla="*/ 241859 h 736476"/>
                <a:gd name="connsiteX2679" fmla="*/ 1936653 w 2980434"/>
                <a:gd name="connsiteY2679" fmla="*/ 240139 h 736476"/>
                <a:gd name="connsiteX2680" fmla="*/ 1216322 w 2980434"/>
                <a:gd name="connsiteY2680" fmla="*/ 240139 h 736476"/>
                <a:gd name="connsiteX2681" fmla="*/ 1222733 w 2980434"/>
                <a:gd name="connsiteY2681" fmla="*/ 242272 h 736476"/>
                <a:gd name="connsiteX2682" fmla="*/ 1244715 w 2980434"/>
                <a:gd name="connsiteY2682" fmla="*/ 259373 h 736476"/>
                <a:gd name="connsiteX2683" fmla="*/ 1244135 w 2980434"/>
                <a:gd name="connsiteY2683" fmla="*/ 268672 h 736476"/>
                <a:gd name="connsiteX2684" fmla="*/ 1236050 w 2980434"/>
                <a:gd name="connsiteY2684" fmla="*/ 273938 h 736476"/>
                <a:gd name="connsiteX2685" fmla="*/ 1222987 w 2980434"/>
                <a:gd name="connsiteY2685" fmla="*/ 273526 h 736476"/>
                <a:gd name="connsiteX2686" fmla="*/ 1201006 w 2980434"/>
                <a:gd name="connsiteY2686" fmla="*/ 256424 h 736476"/>
                <a:gd name="connsiteX2687" fmla="*/ 1201585 w 2980434"/>
                <a:gd name="connsiteY2687" fmla="*/ 247125 h 736476"/>
                <a:gd name="connsiteX2688" fmla="*/ 1209670 w 2980434"/>
                <a:gd name="connsiteY2688" fmla="*/ 241859 h 736476"/>
                <a:gd name="connsiteX2689" fmla="*/ 1216322 w 2980434"/>
                <a:gd name="connsiteY2689" fmla="*/ 240139 h 736476"/>
                <a:gd name="connsiteX2690" fmla="*/ 497354 w 2980434"/>
                <a:gd name="connsiteY2690" fmla="*/ 240139 h 736476"/>
                <a:gd name="connsiteX2691" fmla="*/ 503765 w 2980434"/>
                <a:gd name="connsiteY2691" fmla="*/ 242272 h 736476"/>
                <a:gd name="connsiteX2692" fmla="*/ 525747 w 2980434"/>
                <a:gd name="connsiteY2692" fmla="*/ 259373 h 736476"/>
                <a:gd name="connsiteX2693" fmla="*/ 525168 w 2980434"/>
                <a:gd name="connsiteY2693" fmla="*/ 268672 h 736476"/>
                <a:gd name="connsiteX2694" fmla="*/ 517083 w 2980434"/>
                <a:gd name="connsiteY2694" fmla="*/ 273938 h 736476"/>
                <a:gd name="connsiteX2695" fmla="*/ 504020 w 2980434"/>
                <a:gd name="connsiteY2695" fmla="*/ 273526 h 736476"/>
                <a:gd name="connsiteX2696" fmla="*/ 482037 w 2980434"/>
                <a:gd name="connsiteY2696" fmla="*/ 256424 h 736476"/>
                <a:gd name="connsiteX2697" fmla="*/ 482617 w 2980434"/>
                <a:gd name="connsiteY2697" fmla="*/ 247125 h 736476"/>
                <a:gd name="connsiteX2698" fmla="*/ 490702 w 2980434"/>
                <a:gd name="connsiteY2698" fmla="*/ 241859 h 736476"/>
                <a:gd name="connsiteX2699" fmla="*/ 497354 w 2980434"/>
                <a:gd name="connsiteY2699" fmla="*/ 240139 h 736476"/>
                <a:gd name="connsiteX2700" fmla="*/ 2723106 w 2980434"/>
                <a:gd name="connsiteY2700" fmla="*/ 237192 h 736476"/>
                <a:gd name="connsiteX2701" fmla="*/ 2728810 w 2980434"/>
                <a:gd name="connsiteY2701" fmla="*/ 239088 h 736476"/>
                <a:gd name="connsiteX2702" fmla="*/ 2735392 w 2980434"/>
                <a:gd name="connsiteY2702" fmla="*/ 244209 h 736476"/>
                <a:gd name="connsiteX2703" fmla="*/ 2734875 w 2980434"/>
                <a:gd name="connsiteY2703" fmla="*/ 252481 h 736476"/>
                <a:gd name="connsiteX2704" fmla="*/ 2727682 w 2980434"/>
                <a:gd name="connsiteY2704" fmla="*/ 257166 h 736476"/>
                <a:gd name="connsiteX2705" fmla="*/ 2716062 w 2980434"/>
                <a:gd name="connsiteY2705" fmla="*/ 256799 h 736476"/>
                <a:gd name="connsiteX2706" fmla="*/ 2709482 w 2980434"/>
                <a:gd name="connsiteY2706" fmla="*/ 251678 h 736476"/>
                <a:gd name="connsiteX2707" fmla="*/ 2709997 w 2980434"/>
                <a:gd name="connsiteY2707" fmla="*/ 243406 h 736476"/>
                <a:gd name="connsiteX2708" fmla="*/ 2717190 w 2980434"/>
                <a:gd name="connsiteY2708" fmla="*/ 238721 h 736476"/>
                <a:gd name="connsiteX2709" fmla="*/ 2723106 w 2980434"/>
                <a:gd name="connsiteY2709" fmla="*/ 237192 h 736476"/>
                <a:gd name="connsiteX2710" fmla="*/ 2002629 w 2980434"/>
                <a:gd name="connsiteY2710" fmla="*/ 237192 h 736476"/>
                <a:gd name="connsiteX2711" fmla="*/ 2008333 w 2980434"/>
                <a:gd name="connsiteY2711" fmla="*/ 239088 h 736476"/>
                <a:gd name="connsiteX2712" fmla="*/ 2014914 w 2980434"/>
                <a:gd name="connsiteY2712" fmla="*/ 244209 h 736476"/>
                <a:gd name="connsiteX2713" fmla="*/ 2014397 w 2980434"/>
                <a:gd name="connsiteY2713" fmla="*/ 252481 h 736476"/>
                <a:gd name="connsiteX2714" fmla="*/ 2007204 w 2980434"/>
                <a:gd name="connsiteY2714" fmla="*/ 257166 h 736476"/>
                <a:gd name="connsiteX2715" fmla="*/ 1995584 w 2980434"/>
                <a:gd name="connsiteY2715" fmla="*/ 256799 h 736476"/>
                <a:gd name="connsiteX2716" fmla="*/ 1989004 w 2980434"/>
                <a:gd name="connsiteY2716" fmla="*/ 251678 h 736476"/>
                <a:gd name="connsiteX2717" fmla="*/ 1989519 w 2980434"/>
                <a:gd name="connsiteY2717" fmla="*/ 243406 h 736476"/>
                <a:gd name="connsiteX2718" fmla="*/ 1996712 w 2980434"/>
                <a:gd name="connsiteY2718" fmla="*/ 238721 h 736476"/>
                <a:gd name="connsiteX2719" fmla="*/ 2002629 w 2980434"/>
                <a:gd name="connsiteY2719" fmla="*/ 237192 h 736476"/>
                <a:gd name="connsiteX2720" fmla="*/ 1282297 w 2980434"/>
                <a:gd name="connsiteY2720" fmla="*/ 237192 h 736476"/>
                <a:gd name="connsiteX2721" fmla="*/ 1288001 w 2980434"/>
                <a:gd name="connsiteY2721" fmla="*/ 239088 h 736476"/>
                <a:gd name="connsiteX2722" fmla="*/ 1294581 w 2980434"/>
                <a:gd name="connsiteY2722" fmla="*/ 244209 h 736476"/>
                <a:gd name="connsiteX2723" fmla="*/ 1294066 w 2980434"/>
                <a:gd name="connsiteY2723" fmla="*/ 252481 h 736476"/>
                <a:gd name="connsiteX2724" fmla="*/ 1286873 w 2980434"/>
                <a:gd name="connsiteY2724" fmla="*/ 257166 h 736476"/>
                <a:gd name="connsiteX2725" fmla="*/ 1275253 w 2980434"/>
                <a:gd name="connsiteY2725" fmla="*/ 256799 h 736476"/>
                <a:gd name="connsiteX2726" fmla="*/ 1268672 w 2980434"/>
                <a:gd name="connsiteY2726" fmla="*/ 251678 h 736476"/>
                <a:gd name="connsiteX2727" fmla="*/ 1269187 w 2980434"/>
                <a:gd name="connsiteY2727" fmla="*/ 243406 h 736476"/>
                <a:gd name="connsiteX2728" fmla="*/ 1276380 w 2980434"/>
                <a:gd name="connsiteY2728" fmla="*/ 238721 h 736476"/>
                <a:gd name="connsiteX2729" fmla="*/ 1282297 w 2980434"/>
                <a:gd name="connsiteY2729" fmla="*/ 237192 h 736476"/>
                <a:gd name="connsiteX2730" fmla="*/ 563329 w 2980434"/>
                <a:gd name="connsiteY2730" fmla="*/ 237192 h 736476"/>
                <a:gd name="connsiteX2731" fmla="*/ 569033 w 2980434"/>
                <a:gd name="connsiteY2731" fmla="*/ 239088 h 736476"/>
                <a:gd name="connsiteX2732" fmla="*/ 575614 w 2980434"/>
                <a:gd name="connsiteY2732" fmla="*/ 244209 h 736476"/>
                <a:gd name="connsiteX2733" fmla="*/ 575097 w 2980434"/>
                <a:gd name="connsiteY2733" fmla="*/ 252481 h 736476"/>
                <a:gd name="connsiteX2734" fmla="*/ 567905 w 2980434"/>
                <a:gd name="connsiteY2734" fmla="*/ 257166 h 736476"/>
                <a:gd name="connsiteX2735" fmla="*/ 556285 w 2980434"/>
                <a:gd name="connsiteY2735" fmla="*/ 256799 h 736476"/>
                <a:gd name="connsiteX2736" fmla="*/ 549704 w 2980434"/>
                <a:gd name="connsiteY2736" fmla="*/ 251678 h 736476"/>
                <a:gd name="connsiteX2737" fmla="*/ 550220 w 2980434"/>
                <a:gd name="connsiteY2737" fmla="*/ 243406 h 736476"/>
                <a:gd name="connsiteX2738" fmla="*/ 557412 w 2980434"/>
                <a:gd name="connsiteY2738" fmla="*/ 238721 h 736476"/>
                <a:gd name="connsiteX2739" fmla="*/ 563329 w 2980434"/>
                <a:gd name="connsiteY2739" fmla="*/ 237192 h 736476"/>
                <a:gd name="connsiteX2740" fmla="*/ 2399126 w 2980434"/>
                <a:gd name="connsiteY2740" fmla="*/ 225839 h 736476"/>
                <a:gd name="connsiteX2741" fmla="*/ 2410434 w 2980434"/>
                <a:gd name="connsiteY2741" fmla="*/ 229174 h 736476"/>
                <a:gd name="connsiteX2742" fmla="*/ 2455751 w 2980434"/>
                <a:gd name="connsiteY2742" fmla="*/ 261433 h 736476"/>
                <a:gd name="connsiteX2743" fmla="*/ 2455751 w 2980434"/>
                <a:gd name="connsiteY2743" fmla="*/ 277533 h 736476"/>
                <a:gd name="connsiteX2744" fmla="*/ 2408215 w 2980434"/>
                <a:gd name="connsiteY2744" fmla="*/ 311372 h 736476"/>
                <a:gd name="connsiteX2745" fmla="*/ 2385598 w 2980434"/>
                <a:gd name="connsiteY2745" fmla="*/ 311372 h 736476"/>
                <a:gd name="connsiteX2746" fmla="*/ 2340281 w 2980434"/>
                <a:gd name="connsiteY2746" fmla="*/ 279113 h 736476"/>
                <a:gd name="connsiteX2747" fmla="*/ 2340281 w 2980434"/>
                <a:gd name="connsiteY2747" fmla="*/ 263013 h 736476"/>
                <a:gd name="connsiteX2748" fmla="*/ 2387816 w 2980434"/>
                <a:gd name="connsiteY2748" fmla="*/ 229174 h 736476"/>
                <a:gd name="connsiteX2749" fmla="*/ 2399126 w 2980434"/>
                <a:gd name="connsiteY2749" fmla="*/ 225839 h 736476"/>
                <a:gd name="connsiteX2750" fmla="*/ 1678648 w 2980434"/>
                <a:gd name="connsiteY2750" fmla="*/ 225839 h 736476"/>
                <a:gd name="connsiteX2751" fmla="*/ 1689957 w 2980434"/>
                <a:gd name="connsiteY2751" fmla="*/ 229174 h 736476"/>
                <a:gd name="connsiteX2752" fmla="*/ 1735275 w 2980434"/>
                <a:gd name="connsiteY2752" fmla="*/ 261433 h 736476"/>
                <a:gd name="connsiteX2753" fmla="*/ 1735275 w 2980434"/>
                <a:gd name="connsiteY2753" fmla="*/ 277533 h 736476"/>
                <a:gd name="connsiteX2754" fmla="*/ 1687739 w 2980434"/>
                <a:gd name="connsiteY2754" fmla="*/ 311372 h 736476"/>
                <a:gd name="connsiteX2755" fmla="*/ 1665121 w 2980434"/>
                <a:gd name="connsiteY2755" fmla="*/ 311372 h 736476"/>
                <a:gd name="connsiteX2756" fmla="*/ 1619804 w 2980434"/>
                <a:gd name="connsiteY2756" fmla="*/ 279113 h 736476"/>
                <a:gd name="connsiteX2757" fmla="*/ 1619804 w 2980434"/>
                <a:gd name="connsiteY2757" fmla="*/ 263013 h 736476"/>
                <a:gd name="connsiteX2758" fmla="*/ 1667340 w 2980434"/>
                <a:gd name="connsiteY2758" fmla="*/ 229174 h 736476"/>
                <a:gd name="connsiteX2759" fmla="*/ 1678648 w 2980434"/>
                <a:gd name="connsiteY2759" fmla="*/ 225839 h 736476"/>
                <a:gd name="connsiteX2760" fmla="*/ 958316 w 2980434"/>
                <a:gd name="connsiteY2760" fmla="*/ 225839 h 736476"/>
                <a:gd name="connsiteX2761" fmla="*/ 969626 w 2980434"/>
                <a:gd name="connsiteY2761" fmla="*/ 229174 h 736476"/>
                <a:gd name="connsiteX2762" fmla="*/ 1014942 w 2980434"/>
                <a:gd name="connsiteY2762" fmla="*/ 261433 h 736476"/>
                <a:gd name="connsiteX2763" fmla="*/ 1014942 w 2980434"/>
                <a:gd name="connsiteY2763" fmla="*/ 277533 h 736476"/>
                <a:gd name="connsiteX2764" fmla="*/ 967407 w 2980434"/>
                <a:gd name="connsiteY2764" fmla="*/ 311372 h 736476"/>
                <a:gd name="connsiteX2765" fmla="*/ 944788 w 2980434"/>
                <a:gd name="connsiteY2765" fmla="*/ 311372 h 736476"/>
                <a:gd name="connsiteX2766" fmla="*/ 899471 w 2980434"/>
                <a:gd name="connsiteY2766" fmla="*/ 279113 h 736476"/>
                <a:gd name="connsiteX2767" fmla="*/ 899471 w 2980434"/>
                <a:gd name="connsiteY2767" fmla="*/ 263013 h 736476"/>
                <a:gd name="connsiteX2768" fmla="*/ 947008 w 2980434"/>
                <a:gd name="connsiteY2768" fmla="*/ 229174 h 736476"/>
                <a:gd name="connsiteX2769" fmla="*/ 958316 w 2980434"/>
                <a:gd name="connsiteY2769" fmla="*/ 225839 h 736476"/>
                <a:gd name="connsiteX2770" fmla="*/ 239349 w 2980434"/>
                <a:gd name="connsiteY2770" fmla="*/ 225839 h 736476"/>
                <a:gd name="connsiteX2771" fmla="*/ 250657 w 2980434"/>
                <a:gd name="connsiteY2771" fmla="*/ 229174 h 736476"/>
                <a:gd name="connsiteX2772" fmla="*/ 295973 w 2980434"/>
                <a:gd name="connsiteY2772" fmla="*/ 261433 h 736476"/>
                <a:gd name="connsiteX2773" fmla="*/ 295973 w 2980434"/>
                <a:gd name="connsiteY2773" fmla="*/ 277533 h 736476"/>
                <a:gd name="connsiteX2774" fmla="*/ 248438 w 2980434"/>
                <a:gd name="connsiteY2774" fmla="*/ 311372 h 736476"/>
                <a:gd name="connsiteX2775" fmla="*/ 225821 w 2980434"/>
                <a:gd name="connsiteY2775" fmla="*/ 311372 h 736476"/>
                <a:gd name="connsiteX2776" fmla="*/ 180504 w 2980434"/>
                <a:gd name="connsiteY2776" fmla="*/ 279113 h 736476"/>
                <a:gd name="connsiteX2777" fmla="*/ 180504 w 2980434"/>
                <a:gd name="connsiteY2777" fmla="*/ 263013 h 736476"/>
                <a:gd name="connsiteX2778" fmla="*/ 228040 w 2980434"/>
                <a:gd name="connsiteY2778" fmla="*/ 229174 h 736476"/>
                <a:gd name="connsiteX2779" fmla="*/ 239349 w 2980434"/>
                <a:gd name="connsiteY2779" fmla="*/ 225839 h 736476"/>
                <a:gd name="connsiteX2780" fmla="*/ 2229261 w 2980434"/>
                <a:gd name="connsiteY2780" fmla="*/ 214855 h 736476"/>
                <a:gd name="connsiteX2781" fmla="*/ 2233840 w 2980434"/>
                <a:gd name="connsiteY2781" fmla="*/ 216206 h 736476"/>
                <a:gd name="connsiteX2782" fmla="*/ 2254147 w 2980434"/>
                <a:gd name="connsiteY2782" fmla="*/ 230661 h 736476"/>
                <a:gd name="connsiteX2783" fmla="*/ 2254147 w 2980434"/>
                <a:gd name="connsiteY2783" fmla="*/ 237181 h 736476"/>
                <a:gd name="connsiteX2784" fmla="*/ 2236084 w 2980434"/>
                <a:gd name="connsiteY2784" fmla="*/ 250040 h 736476"/>
                <a:gd name="connsiteX2785" fmla="*/ 2226925 w 2980434"/>
                <a:gd name="connsiteY2785" fmla="*/ 250040 h 736476"/>
                <a:gd name="connsiteX2786" fmla="*/ 2206617 w 2980434"/>
                <a:gd name="connsiteY2786" fmla="*/ 235584 h 736476"/>
                <a:gd name="connsiteX2787" fmla="*/ 2206617 w 2980434"/>
                <a:gd name="connsiteY2787" fmla="*/ 229064 h 736476"/>
                <a:gd name="connsiteX2788" fmla="*/ 2224681 w 2980434"/>
                <a:gd name="connsiteY2788" fmla="*/ 216206 h 736476"/>
                <a:gd name="connsiteX2789" fmla="*/ 2229261 w 2980434"/>
                <a:gd name="connsiteY2789" fmla="*/ 214855 h 736476"/>
                <a:gd name="connsiteX2790" fmla="*/ 1508928 w 2980434"/>
                <a:gd name="connsiteY2790" fmla="*/ 214855 h 736476"/>
                <a:gd name="connsiteX2791" fmla="*/ 1513508 w 2980434"/>
                <a:gd name="connsiteY2791" fmla="*/ 216206 h 736476"/>
                <a:gd name="connsiteX2792" fmla="*/ 1533816 w 2980434"/>
                <a:gd name="connsiteY2792" fmla="*/ 230661 h 736476"/>
                <a:gd name="connsiteX2793" fmla="*/ 1533816 w 2980434"/>
                <a:gd name="connsiteY2793" fmla="*/ 237181 h 736476"/>
                <a:gd name="connsiteX2794" fmla="*/ 1515752 w 2980434"/>
                <a:gd name="connsiteY2794" fmla="*/ 250040 h 736476"/>
                <a:gd name="connsiteX2795" fmla="*/ 1506593 w 2980434"/>
                <a:gd name="connsiteY2795" fmla="*/ 250040 h 736476"/>
                <a:gd name="connsiteX2796" fmla="*/ 1486286 w 2980434"/>
                <a:gd name="connsiteY2796" fmla="*/ 235584 h 736476"/>
                <a:gd name="connsiteX2797" fmla="*/ 1486286 w 2980434"/>
                <a:gd name="connsiteY2797" fmla="*/ 229064 h 736476"/>
                <a:gd name="connsiteX2798" fmla="*/ 1504349 w 2980434"/>
                <a:gd name="connsiteY2798" fmla="*/ 216206 h 736476"/>
                <a:gd name="connsiteX2799" fmla="*/ 1508928 w 2980434"/>
                <a:gd name="connsiteY2799" fmla="*/ 214855 h 736476"/>
                <a:gd name="connsiteX2800" fmla="*/ 789960 w 2980434"/>
                <a:gd name="connsiteY2800" fmla="*/ 214855 h 736476"/>
                <a:gd name="connsiteX2801" fmla="*/ 794540 w 2980434"/>
                <a:gd name="connsiteY2801" fmla="*/ 216206 h 736476"/>
                <a:gd name="connsiteX2802" fmla="*/ 814847 w 2980434"/>
                <a:gd name="connsiteY2802" fmla="*/ 230661 h 736476"/>
                <a:gd name="connsiteX2803" fmla="*/ 814847 w 2980434"/>
                <a:gd name="connsiteY2803" fmla="*/ 237181 h 736476"/>
                <a:gd name="connsiteX2804" fmla="*/ 796784 w 2980434"/>
                <a:gd name="connsiteY2804" fmla="*/ 250040 h 736476"/>
                <a:gd name="connsiteX2805" fmla="*/ 787624 w 2980434"/>
                <a:gd name="connsiteY2805" fmla="*/ 250040 h 736476"/>
                <a:gd name="connsiteX2806" fmla="*/ 767317 w 2980434"/>
                <a:gd name="connsiteY2806" fmla="*/ 235584 h 736476"/>
                <a:gd name="connsiteX2807" fmla="*/ 767317 w 2980434"/>
                <a:gd name="connsiteY2807" fmla="*/ 229064 h 736476"/>
                <a:gd name="connsiteX2808" fmla="*/ 785379 w 2980434"/>
                <a:gd name="connsiteY2808" fmla="*/ 216206 h 736476"/>
                <a:gd name="connsiteX2809" fmla="*/ 789960 w 2980434"/>
                <a:gd name="connsiteY2809" fmla="*/ 214855 h 736476"/>
                <a:gd name="connsiteX2810" fmla="*/ 2812360 w 2980434"/>
                <a:gd name="connsiteY2810" fmla="*/ 203683 h 736476"/>
                <a:gd name="connsiteX2811" fmla="*/ 2828668 w 2980434"/>
                <a:gd name="connsiteY2811" fmla="*/ 208371 h 736476"/>
                <a:gd name="connsiteX2812" fmla="*/ 2837960 w 2980434"/>
                <a:gd name="connsiteY2812" fmla="*/ 214868 h 736476"/>
                <a:gd name="connsiteX2813" fmla="*/ 2856566 w 2980434"/>
                <a:gd name="connsiteY2813" fmla="*/ 278346 h 736476"/>
                <a:gd name="connsiteX2814" fmla="*/ 2832417 w 2980434"/>
                <a:gd name="connsiteY2814" fmla="*/ 295846 h 736476"/>
                <a:gd name="connsiteX2815" fmla="*/ 2799921 w 2980434"/>
                <a:gd name="connsiteY2815" fmla="*/ 296052 h 736476"/>
                <a:gd name="connsiteX2816" fmla="*/ 2752974 w 2980434"/>
                <a:gd name="connsiteY2816" fmla="*/ 263225 h 736476"/>
                <a:gd name="connsiteX2817" fmla="*/ 2752684 w 2980434"/>
                <a:gd name="connsiteY2817" fmla="*/ 240092 h 736476"/>
                <a:gd name="connsiteX2818" fmla="*/ 2796171 w 2980434"/>
                <a:gd name="connsiteY2818" fmla="*/ 208577 h 736476"/>
                <a:gd name="connsiteX2819" fmla="*/ 2812360 w 2980434"/>
                <a:gd name="connsiteY2819" fmla="*/ 203683 h 736476"/>
                <a:gd name="connsiteX2820" fmla="*/ 2091882 w 2980434"/>
                <a:gd name="connsiteY2820" fmla="*/ 203683 h 736476"/>
                <a:gd name="connsiteX2821" fmla="*/ 2108190 w 2980434"/>
                <a:gd name="connsiteY2821" fmla="*/ 208371 h 736476"/>
                <a:gd name="connsiteX2822" fmla="*/ 2155136 w 2980434"/>
                <a:gd name="connsiteY2822" fmla="*/ 241198 h 736476"/>
                <a:gd name="connsiteX2823" fmla="*/ 2155426 w 2980434"/>
                <a:gd name="connsiteY2823" fmla="*/ 264331 h 736476"/>
                <a:gd name="connsiteX2824" fmla="*/ 2111939 w 2980434"/>
                <a:gd name="connsiteY2824" fmla="*/ 295846 h 736476"/>
                <a:gd name="connsiteX2825" fmla="*/ 2079444 w 2980434"/>
                <a:gd name="connsiteY2825" fmla="*/ 296052 h 736476"/>
                <a:gd name="connsiteX2826" fmla="*/ 2032498 w 2980434"/>
                <a:gd name="connsiteY2826" fmla="*/ 263225 h 736476"/>
                <a:gd name="connsiteX2827" fmla="*/ 2032207 w 2980434"/>
                <a:gd name="connsiteY2827" fmla="*/ 240092 h 736476"/>
                <a:gd name="connsiteX2828" fmla="*/ 2075694 w 2980434"/>
                <a:gd name="connsiteY2828" fmla="*/ 208577 h 736476"/>
                <a:gd name="connsiteX2829" fmla="*/ 2091882 w 2980434"/>
                <a:gd name="connsiteY2829" fmla="*/ 203683 h 736476"/>
                <a:gd name="connsiteX2830" fmla="*/ 1371551 w 2980434"/>
                <a:gd name="connsiteY2830" fmla="*/ 203683 h 736476"/>
                <a:gd name="connsiteX2831" fmla="*/ 1387857 w 2980434"/>
                <a:gd name="connsiteY2831" fmla="*/ 208371 h 736476"/>
                <a:gd name="connsiteX2832" fmla="*/ 1434805 w 2980434"/>
                <a:gd name="connsiteY2832" fmla="*/ 241198 h 736476"/>
                <a:gd name="connsiteX2833" fmla="*/ 1435095 w 2980434"/>
                <a:gd name="connsiteY2833" fmla="*/ 264331 h 736476"/>
                <a:gd name="connsiteX2834" fmla="*/ 1391608 w 2980434"/>
                <a:gd name="connsiteY2834" fmla="*/ 295846 h 736476"/>
                <a:gd name="connsiteX2835" fmla="*/ 1359113 w 2980434"/>
                <a:gd name="connsiteY2835" fmla="*/ 296052 h 736476"/>
                <a:gd name="connsiteX2836" fmla="*/ 1312166 w 2980434"/>
                <a:gd name="connsiteY2836" fmla="*/ 263225 h 736476"/>
                <a:gd name="connsiteX2837" fmla="*/ 1311876 w 2980434"/>
                <a:gd name="connsiteY2837" fmla="*/ 240092 h 736476"/>
                <a:gd name="connsiteX2838" fmla="*/ 1355363 w 2980434"/>
                <a:gd name="connsiteY2838" fmla="*/ 208577 h 736476"/>
                <a:gd name="connsiteX2839" fmla="*/ 1371551 w 2980434"/>
                <a:gd name="connsiteY2839" fmla="*/ 203683 h 736476"/>
                <a:gd name="connsiteX2840" fmla="*/ 652582 w 2980434"/>
                <a:gd name="connsiteY2840" fmla="*/ 203683 h 736476"/>
                <a:gd name="connsiteX2841" fmla="*/ 668890 w 2980434"/>
                <a:gd name="connsiteY2841" fmla="*/ 208371 h 736476"/>
                <a:gd name="connsiteX2842" fmla="*/ 715837 w 2980434"/>
                <a:gd name="connsiteY2842" fmla="*/ 241198 h 736476"/>
                <a:gd name="connsiteX2843" fmla="*/ 716127 w 2980434"/>
                <a:gd name="connsiteY2843" fmla="*/ 264331 h 736476"/>
                <a:gd name="connsiteX2844" fmla="*/ 672639 w 2980434"/>
                <a:gd name="connsiteY2844" fmla="*/ 295846 h 736476"/>
                <a:gd name="connsiteX2845" fmla="*/ 640143 w 2980434"/>
                <a:gd name="connsiteY2845" fmla="*/ 296052 h 736476"/>
                <a:gd name="connsiteX2846" fmla="*/ 593197 w 2980434"/>
                <a:gd name="connsiteY2846" fmla="*/ 263225 h 736476"/>
                <a:gd name="connsiteX2847" fmla="*/ 592907 w 2980434"/>
                <a:gd name="connsiteY2847" fmla="*/ 240092 h 736476"/>
                <a:gd name="connsiteX2848" fmla="*/ 636394 w 2980434"/>
                <a:gd name="connsiteY2848" fmla="*/ 208577 h 736476"/>
                <a:gd name="connsiteX2849" fmla="*/ 652582 w 2980434"/>
                <a:gd name="connsiteY2849" fmla="*/ 203683 h 736476"/>
                <a:gd name="connsiteX2850" fmla="*/ 2489186 w 2980434"/>
                <a:gd name="connsiteY2850" fmla="*/ 201813 h 736476"/>
                <a:gd name="connsiteX2851" fmla="*/ 2496454 w 2980434"/>
                <a:gd name="connsiteY2851" fmla="*/ 203956 h 736476"/>
                <a:gd name="connsiteX2852" fmla="*/ 2525583 w 2980434"/>
                <a:gd name="connsiteY2852" fmla="*/ 224691 h 736476"/>
                <a:gd name="connsiteX2853" fmla="*/ 2525583 w 2980434"/>
                <a:gd name="connsiteY2853" fmla="*/ 235040 h 736476"/>
                <a:gd name="connsiteX2854" fmla="*/ 2491495 w 2980434"/>
                <a:gd name="connsiteY2854" fmla="*/ 259305 h 736476"/>
                <a:gd name="connsiteX2855" fmla="*/ 2476958 w 2980434"/>
                <a:gd name="connsiteY2855" fmla="*/ 259305 h 736476"/>
                <a:gd name="connsiteX2856" fmla="*/ 2447831 w 2980434"/>
                <a:gd name="connsiteY2856" fmla="*/ 238571 h 736476"/>
                <a:gd name="connsiteX2857" fmla="*/ 2447831 w 2980434"/>
                <a:gd name="connsiteY2857" fmla="*/ 228221 h 736476"/>
                <a:gd name="connsiteX2858" fmla="*/ 2481916 w 2980434"/>
                <a:gd name="connsiteY2858" fmla="*/ 203956 h 736476"/>
                <a:gd name="connsiteX2859" fmla="*/ 2489186 w 2980434"/>
                <a:gd name="connsiteY2859" fmla="*/ 201813 h 736476"/>
                <a:gd name="connsiteX2860" fmla="*/ 1768708 w 2980434"/>
                <a:gd name="connsiteY2860" fmla="*/ 201813 h 736476"/>
                <a:gd name="connsiteX2861" fmla="*/ 1775977 w 2980434"/>
                <a:gd name="connsiteY2861" fmla="*/ 203956 h 736476"/>
                <a:gd name="connsiteX2862" fmla="*/ 1805105 w 2980434"/>
                <a:gd name="connsiteY2862" fmla="*/ 224691 h 736476"/>
                <a:gd name="connsiteX2863" fmla="*/ 1805105 w 2980434"/>
                <a:gd name="connsiteY2863" fmla="*/ 235040 h 736476"/>
                <a:gd name="connsiteX2864" fmla="*/ 1771018 w 2980434"/>
                <a:gd name="connsiteY2864" fmla="*/ 259305 h 736476"/>
                <a:gd name="connsiteX2865" fmla="*/ 1756481 w 2980434"/>
                <a:gd name="connsiteY2865" fmla="*/ 259305 h 736476"/>
                <a:gd name="connsiteX2866" fmla="*/ 1727353 w 2980434"/>
                <a:gd name="connsiteY2866" fmla="*/ 238571 h 736476"/>
                <a:gd name="connsiteX2867" fmla="*/ 1727353 w 2980434"/>
                <a:gd name="connsiteY2867" fmla="*/ 228221 h 736476"/>
                <a:gd name="connsiteX2868" fmla="*/ 1761439 w 2980434"/>
                <a:gd name="connsiteY2868" fmla="*/ 203956 h 736476"/>
                <a:gd name="connsiteX2869" fmla="*/ 1768708 w 2980434"/>
                <a:gd name="connsiteY2869" fmla="*/ 201813 h 736476"/>
                <a:gd name="connsiteX2870" fmla="*/ 1048376 w 2980434"/>
                <a:gd name="connsiteY2870" fmla="*/ 201813 h 736476"/>
                <a:gd name="connsiteX2871" fmla="*/ 1055646 w 2980434"/>
                <a:gd name="connsiteY2871" fmla="*/ 203956 h 736476"/>
                <a:gd name="connsiteX2872" fmla="*/ 1084773 w 2980434"/>
                <a:gd name="connsiteY2872" fmla="*/ 224691 h 736476"/>
                <a:gd name="connsiteX2873" fmla="*/ 1084773 w 2980434"/>
                <a:gd name="connsiteY2873" fmla="*/ 235040 h 736476"/>
                <a:gd name="connsiteX2874" fmla="*/ 1050685 w 2980434"/>
                <a:gd name="connsiteY2874" fmla="*/ 259305 h 736476"/>
                <a:gd name="connsiteX2875" fmla="*/ 1036148 w 2980434"/>
                <a:gd name="connsiteY2875" fmla="*/ 259305 h 736476"/>
                <a:gd name="connsiteX2876" fmla="*/ 1007020 w 2980434"/>
                <a:gd name="connsiteY2876" fmla="*/ 238571 h 736476"/>
                <a:gd name="connsiteX2877" fmla="*/ 1007020 w 2980434"/>
                <a:gd name="connsiteY2877" fmla="*/ 228221 h 736476"/>
                <a:gd name="connsiteX2878" fmla="*/ 1041108 w 2980434"/>
                <a:gd name="connsiteY2878" fmla="*/ 203956 h 736476"/>
                <a:gd name="connsiteX2879" fmla="*/ 1048376 w 2980434"/>
                <a:gd name="connsiteY2879" fmla="*/ 201813 h 736476"/>
                <a:gd name="connsiteX2880" fmla="*/ 329408 w 2980434"/>
                <a:gd name="connsiteY2880" fmla="*/ 201813 h 736476"/>
                <a:gd name="connsiteX2881" fmla="*/ 336677 w 2980434"/>
                <a:gd name="connsiteY2881" fmla="*/ 203956 h 736476"/>
                <a:gd name="connsiteX2882" fmla="*/ 365806 w 2980434"/>
                <a:gd name="connsiteY2882" fmla="*/ 224691 h 736476"/>
                <a:gd name="connsiteX2883" fmla="*/ 365806 w 2980434"/>
                <a:gd name="connsiteY2883" fmla="*/ 235040 h 736476"/>
                <a:gd name="connsiteX2884" fmla="*/ 331718 w 2980434"/>
                <a:gd name="connsiteY2884" fmla="*/ 259305 h 736476"/>
                <a:gd name="connsiteX2885" fmla="*/ 317180 w 2980434"/>
                <a:gd name="connsiteY2885" fmla="*/ 259305 h 736476"/>
                <a:gd name="connsiteX2886" fmla="*/ 288053 w 2980434"/>
                <a:gd name="connsiteY2886" fmla="*/ 238571 h 736476"/>
                <a:gd name="connsiteX2887" fmla="*/ 288053 w 2980434"/>
                <a:gd name="connsiteY2887" fmla="*/ 228221 h 736476"/>
                <a:gd name="connsiteX2888" fmla="*/ 322139 w 2980434"/>
                <a:gd name="connsiteY2888" fmla="*/ 203956 h 736476"/>
                <a:gd name="connsiteX2889" fmla="*/ 329408 w 2980434"/>
                <a:gd name="connsiteY2889" fmla="*/ 201813 h 736476"/>
                <a:gd name="connsiteX2890" fmla="*/ 2711928 w 2980434"/>
                <a:gd name="connsiteY2890" fmla="*/ 196450 h 736476"/>
                <a:gd name="connsiteX2891" fmla="*/ 2721338 w 2980434"/>
                <a:gd name="connsiteY2891" fmla="*/ 199319 h 736476"/>
                <a:gd name="connsiteX2892" fmla="*/ 2732413 w 2980434"/>
                <a:gd name="connsiteY2892" fmla="*/ 207390 h 736476"/>
                <a:gd name="connsiteX2893" fmla="*/ 2732190 w 2980434"/>
                <a:gd name="connsiteY2893" fmla="*/ 220853 h 736476"/>
                <a:gd name="connsiteX2894" fmla="*/ 2703324 w 2980434"/>
                <a:gd name="connsiteY2894" fmla="*/ 240924 h 736476"/>
                <a:gd name="connsiteX2895" fmla="*/ 2684411 w 2980434"/>
                <a:gd name="connsiteY2895" fmla="*/ 240765 h 736476"/>
                <a:gd name="connsiteX2896" fmla="*/ 2673335 w 2980434"/>
                <a:gd name="connsiteY2896" fmla="*/ 232693 h 736476"/>
                <a:gd name="connsiteX2897" fmla="*/ 2673559 w 2980434"/>
                <a:gd name="connsiteY2897" fmla="*/ 219229 h 736476"/>
                <a:gd name="connsiteX2898" fmla="*/ 2702425 w 2980434"/>
                <a:gd name="connsiteY2898" fmla="*/ 199160 h 736476"/>
                <a:gd name="connsiteX2899" fmla="*/ 2711928 w 2980434"/>
                <a:gd name="connsiteY2899" fmla="*/ 196450 h 736476"/>
                <a:gd name="connsiteX2900" fmla="*/ 1991450 w 2980434"/>
                <a:gd name="connsiteY2900" fmla="*/ 196450 h 736476"/>
                <a:gd name="connsiteX2901" fmla="*/ 2000860 w 2980434"/>
                <a:gd name="connsiteY2901" fmla="*/ 199319 h 736476"/>
                <a:gd name="connsiteX2902" fmla="*/ 2011937 w 2980434"/>
                <a:gd name="connsiteY2902" fmla="*/ 207390 h 736476"/>
                <a:gd name="connsiteX2903" fmla="*/ 2011713 w 2980434"/>
                <a:gd name="connsiteY2903" fmla="*/ 220853 h 736476"/>
                <a:gd name="connsiteX2904" fmla="*/ 1982847 w 2980434"/>
                <a:gd name="connsiteY2904" fmla="*/ 240924 h 736476"/>
                <a:gd name="connsiteX2905" fmla="*/ 1963933 w 2980434"/>
                <a:gd name="connsiteY2905" fmla="*/ 240765 h 736476"/>
                <a:gd name="connsiteX2906" fmla="*/ 1952857 w 2980434"/>
                <a:gd name="connsiteY2906" fmla="*/ 232693 h 736476"/>
                <a:gd name="connsiteX2907" fmla="*/ 1953081 w 2980434"/>
                <a:gd name="connsiteY2907" fmla="*/ 219229 h 736476"/>
                <a:gd name="connsiteX2908" fmla="*/ 1981947 w 2980434"/>
                <a:gd name="connsiteY2908" fmla="*/ 199160 h 736476"/>
                <a:gd name="connsiteX2909" fmla="*/ 1991450 w 2980434"/>
                <a:gd name="connsiteY2909" fmla="*/ 196450 h 736476"/>
                <a:gd name="connsiteX2910" fmla="*/ 1271118 w 2980434"/>
                <a:gd name="connsiteY2910" fmla="*/ 196450 h 736476"/>
                <a:gd name="connsiteX2911" fmla="*/ 1280529 w 2980434"/>
                <a:gd name="connsiteY2911" fmla="*/ 199319 h 736476"/>
                <a:gd name="connsiteX2912" fmla="*/ 1291604 w 2980434"/>
                <a:gd name="connsiteY2912" fmla="*/ 207390 h 736476"/>
                <a:gd name="connsiteX2913" fmla="*/ 1291381 w 2980434"/>
                <a:gd name="connsiteY2913" fmla="*/ 220853 h 736476"/>
                <a:gd name="connsiteX2914" fmla="*/ 1262514 w 2980434"/>
                <a:gd name="connsiteY2914" fmla="*/ 240924 h 736476"/>
                <a:gd name="connsiteX2915" fmla="*/ 1243602 w 2980434"/>
                <a:gd name="connsiteY2915" fmla="*/ 240765 h 736476"/>
                <a:gd name="connsiteX2916" fmla="*/ 1232526 w 2980434"/>
                <a:gd name="connsiteY2916" fmla="*/ 232693 h 736476"/>
                <a:gd name="connsiteX2917" fmla="*/ 1232749 w 2980434"/>
                <a:gd name="connsiteY2917" fmla="*/ 219229 h 736476"/>
                <a:gd name="connsiteX2918" fmla="*/ 1261615 w 2980434"/>
                <a:gd name="connsiteY2918" fmla="*/ 199160 h 736476"/>
                <a:gd name="connsiteX2919" fmla="*/ 1271118 w 2980434"/>
                <a:gd name="connsiteY2919" fmla="*/ 196450 h 736476"/>
                <a:gd name="connsiteX2920" fmla="*/ 552150 w 2980434"/>
                <a:gd name="connsiteY2920" fmla="*/ 196450 h 736476"/>
                <a:gd name="connsiteX2921" fmla="*/ 561560 w 2980434"/>
                <a:gd name="connsiteY2921" fmla="*/ 199319 h 736476"/>
                <a:gd name="connsiteX2922" fmla="*/ 572635 w 2980434"/>
                <a:gd name="connsiteY2922" fmla="*/ 207390 h 736476"/>
                <a:gd name="connsiteX2923" fmla="*/ 572412 w 2980434"/>
                <a:gd name="connsiteY2923" fmla="*/ 220853 h 736476"/>
                <a:gd name="connsiteX2924" fmla="*/ 543547 w 2980434"/>
                <a:gd name="connsiteY2924" fmla="*/ 240924 h 736476"/>
                <a:gd name="connsiteX2925" fmla="*/ 524633 w 2980434"/>
                <a:gd name="connsiteY2925" fmla="*/ 240765 h 736476"/>
                <a:gd name="connsiteX2926" fmla="*/ 513558 w 2980434"/>
                <a:gd name="connsiteY2926" fmla="*/ 232693 h 736476"/>
                <a:gd name="connsiteX2927" fmla="*/ 513781 w 2980434"/>
                <a:gd name="connsiteY2927" fmla="*/ 219229 h 736476"/>
                <a:gd name="connsiteX2928" fmla="*/ 542647 w 2980434"/>
                <a:gd name="connsiteY2928" fmla="*/ 199160 h 736476"/>
                <a:gd name="connsiteX2929" fmla="*/ 552150 w 2980434"/>
                <a:gd name="connsiteY2929" fmla="*/ 196450 h 736476"/>
                <a:gd name="connsiteX2930" fmla="*/ 2832480 w 2980434"/>
                <a:gd name="connsiteY2930" fmla="*/ 196171 h 736476"/>
                <a:gd name="connsiteX2931" fmla="*/ 2833695 w 2980434"/>
                <a:gd name="connsiteY2931" fmla="*/ 200319 h 736476"/>
                <a:gd name="connsiteX2932" fmla="*/ 2832289 w 2980434"/>
                <a:gd name="connsiteY2932" fmla="*/ 199225 h 736476"/>
                <a:gd name="connsiteX2933" fmla="*/ 2245515 w 2980434"/>
                <a:gd name="connsiteY2933" fmla="*/ 190566 h 736476"/>
                <a:gd name="connsiteX2934" fmla="*/ 2251219 w 2980434"/>
                <a:gd name="connsiteY2934" fmla="*/ 192463 h 736476"/>
                <a:gd name="connsiteX2935" fmla="*/ 2257801 w 2980434"/>
                <a:gd name="connsiteY2935" fmla="*/ 197583 h 736476"/>
                <a:gd name="connsiteX2936" fmla="*/ 2257285 w 2980434"/>
                <a:gd name="connsiteY2936" fmla="*/ 205856 h 736476"/>
                <a:gd name="connsiteX2937" fmla="*/ 2250093 w 2980434"/>
                <a:gd name="connsiteY2937" fmla="*/ 210540 h 736476"/>
                <a:gd name="connsiteX2938" fmla="*/ 2238471 w 2980434"/>
                <a:gd name="connsiteY2938" fmla="*/ 210172 h 736476"/>
                <a:gd name="connsiteX2939" fmla="*/ 2231891 w 2980434"/>
                <a:gd name="connsiteY2939" fmla="*/ 205053 h 736476"/>
                <a:gd name="connsiteX2940" fmla="*/ 2232406 w 2980434"/>
                <a:gd name="connsiteY2940" fmla="*/ 196781 h 736476"/>
                <a:gd name="connsiteX2941" fmla="*/ 2239599 w 2980434"/>
                <a:gd name="connsiteY2941" fmla="*/ 192096 h 736476"/>
                <a:gd name="connsiteX2942" fmla="*/ 2245515 w 2980434"/>
                <a:gd name="connsiteY2942" fmla="*/ 190566 h 736476"/>
                <a:gd name="connsiteX2943" fmla="*/ 1525183 w 2980434"/>
                <a:gd name="connsiteY2943" fmla="*/ 190566 h 736476"/>
                <a:gd name="connsiteX2944" fmla="*/ 1530888 w 2980434"/>
                <a:gd name="connsiteY2944" fmla="*/ 192463 h 736476"/>
                <a:gd name="connsiteX2945" fmla="*/ 1537468 w 2980434"/>
                <a:gd name="connsiteY2945" fmla="*/ 197583 h 736476"/>
                <a:gd name="connsiteX2946" fmla="*/ 1536953 w 2980434"/>
                <a:gd name="connsiteY2946" fmla="*/ 205856 h 736476"/>
                <a:gd name="connsiteX2947" fmla="*/ 1529760 w 2980434"/>
                <a:gd name="connsiteY2947" fmla="*/ 210540 h 736476"/>
                <a:gd name="connsiteX2948" fmla="*/ 1518140 w 2980434"/>
                <a:gd name="connsiteY2948" fmla="*/ 210172 h 736476"/>
                <a:gd name="connsiteX2949" fmla="*/ 1511559 w 2980434"/>
                <a:gd name="connsiteY2949" fmla="*/ 205053 h 736476"/>
                <a:gd name="connsiteX2950" fmla="*/ 1512075 w 2980434"/>
                <a:gd name="connsiteY2950" fmla="*/ 196781 h 736476"/>
                <a:gd name="connsiteX2951" fmla="*/ 1519268 w 2980434"/>
                <a:gd name="connsiteY2951" fmla="*/ 192096 h 736476"/>
                <a:gd name="connsiteX2952" fmla="*/ 1525183 w 2980434"/>
                <a:gd name="connsiteY2952" fmla="*/ 190566 h 736476"/>
                <a:gd name="connsiteX2953" fmla="*/ 806215 w 2980434"/>
                <a:gd name="connsiteY2953" fmla="*/ 190566 h 736476"/>
                <a:gd name="connsiteX2954" fmla="*/ 811919 w 2980434"/>
                <a:gd name="connsiteY2954" fmla="*/ 192463 h 736476"/>
                <a:gd name="connsiteX2955" fmla="*/ 818500 w 2980434"/>
                <a:gd name="connsiteY2955" fmla="*/ 197583 h 736476"/>
                <a:gd name="connsiteX2956" fmla="*/ 817984 w 2980434"/>
                <a:gd name="connsiteY2956" fmla="*/ 205856 h 736476"/>
                <a:gd name="connsiteX2957" fmla="*/ 810791 w 2980434"/>
                <a:gd name="connsiteY2957" fmla="*/ 210540 h 736476"/>
                <a:gd name="connsiteX2958" fmla="*/ 799171 w 2980434"/>
                <a:gd name="connsiteY2958" fmla="*/ 210172 h 736476"/>
                <a:gd name="connsiteX2959" fmla="*/ 792591 w 2980434"/>
                <a:gd name="connsiteY2959" fmla="*/ 205053 h 736476"/>
                <a:gd name="connsiteX2960" fmla="*/ 793106 w 2980434"/>
                <a:gd name="connsiteY2960" fmla="*/ 196781 h 736476"/>
                <a:gd name="connsiteX2961" fmla="*/ 800300 w 2980434"/>
                <a:gd name="connsiteY2961" fmla="*/ 192096 h 736476"/>
                <a:gd name="connsiteX2962" fmla="*/ 806215 w 2980434"/>
                <a:gd name="connsiteY2962" fmla="*/ 190566 h 736476"/>
                <a:gd name="connsiteX2963" fmla="*/ 2335676 w 2980434"/>
                <a:gd name="connsiteY2963" fmla="*/ 185336 h 736476"/>
                <a:gd name="connsiteX2964" fmla="*/ 2344195 w 2980434"/>
                <a:gd name="connsiteY2964" fmla="*/ 187848 h 736476"/>
                <a:gd name="connsiteX2965" fmla="*/ 2378326 w 2980434"/>
                <a:gd name="connsiteY2965" fmla="*/ 212145 h 736476"/>
                <a:gd name="connsiteX2966" fmla="*/ 2378326 w 2980434"/>
                <a:gd name="connsiteY2966" fmla="*/ 224274 h 736476"/>
                <a:gd name="connsiteX2967" fmla="*/ 2332715 w 2980434"/>
                <a:gd name="connsiteY2967" fmla="*/ 256743 h 736476"/>
                <a:gd name="connsiteX2968" fmla="*/ 2315679 w 2980434"/>
                <a:gd name="connsiteY2968" fmla="*/ 256743 h 736476"/>
                <a:gd name="connsiteX2969" fmla="*/ 2281546 w 2980434"/>
                <a:gd name="connsiteY2969" fmla="*/ 232445 h 736476"/>
                <a:gd name="connsiteX2970" fmla="*/ 2281546 w 2980434"/>
                <a:gd name="connsiteY2970" fmla="*/ 220317 h 736476"/>
                <a:gd name="connsiteX2971" fmla="*/ 2327158 w 2980434"/>
                <a:gd name="connsiteY2971" fmla="*/ 187848 h 736476"/>
                <a:gd name="connsiteX2972" fmla="*/ 2335676 w 2980434"/>
                <a:gd name="connsiteY2972" fmla="*/ 185336 h 736476"/>
                <a:gd name="connsiteX2973" fmla="*/ 1615199 w 2980434"/>
                <a:gd name="connsiteY2973" fmla="*/ 185336 h 736476"/>
                <a:gd name="connsiteX2974" fmla="*/ 1623717 w 2980434"/>
                <a:gd name="connsiteY2974" fmla="*/ 187848 h 736476"/>
                <a:gd name="connsiteX2975" fmla="*/ 1657849 w 2980434"/>
                <a:gd name="connsiteY2975" fmla="*/ 212145 h 736476"/>
                <a:gd name="connsiteX2976" fmla="*/ 1657849 w 2980434"/>
                <a:gd name="connsiteY2976" fmla="*/ 224274 h 736476"/>
                <a:gd name="connsiteX2977" fmla="*/ 1612237 w 2980434"/>
                <a:gd name="connsiteY2977" fmla="*/ 256743 h 736476"/>
                <a:gd name="connsiteX2978" fmla="*/ 1595201 w 2980434"/>
                <a:gd name="connsiteY2978" fmla="*/ 256743 h 736476"/>
                <a:gd name="connsiteX2979" fmla="*/ 1561068 w 2980434"/>
                <a:gd name="connsiteY2979" fmla="*/ 232445 h 736476"/>
                <a:gd name="connsiteX2980" fmla="*/ 1561068 w 2980434"/>
                <a:gd name="connsiteY2980" fmla="*/ 220317 h 736476"/>
                <a:gd name="connsiteX2981" fmla="*/ 1606680 w 2980434"/>
                <a:gd name="connsiteY2981" fmla="*/ 187848 h 736476"/>
                <a:gd name="connsiteX2982" fmla="*/ 1615199 w 2980434"/>
                <a:gd name="connsiteY2982" fmla="*/ 185336 h 736476"/>
                <a:gd name="connsiteX2983" fmla="*/ 894867 w 2980434"/>
                <a:gd name="connsiteY2983" fmla="*/ 185336 h 736476"/>
                <a:gd name="connsiteX2984" fmla="*/ 903385 w 2980434"/>
                <a:gd name="connsiteY2984" fmla="*/ 187848 h 736476"/>
                <a:gd name="connsiteX2985" fmla="*/ 937517 w 2980434"/>
                <a:gd name="connsiteY2985" fmla="*/ 212145 h 736476"/>
                <a:gd name="connsiteX2986" fmla="*/ 937517 w 2980434"/>
                <a:gd name="connsiteY2986" fmla="*/ 224274 h 736476"/>
                <a:gd name="connsiteX2987" fmla="*/ 891905 w 2980434"/>
                <a:gd name="connsiteY2987" fmla="*/ 256743 h 736476"/>
                <a:gd name="connsiteX2988" fmla="*/ 874868 w 2980434"/>
                <a:gd name="connsiteY2988" fmla="*/ 256743 h 736476"/>
                <a:gd name="connsiteX2989" fmla="*/ 840737 w 2980434"/>
                <a:gd name="connsiteY2989" fmla="*/ 232445 h 736476"/>
                <a:gd name="connsiteX2990" fmla="*/ 840737 w 2980434"/>
                <a:gd name="connsiteY2990" fmla="*/ 220317 h 736476"/>
                <a:gd name="connsiteX2991" fmla="*/ 886349 w 2980434"/>
                <a:gd name="connsiteY2991" fmla="*/ 187848 h 736476"/>
                <a:gd name="connsiteX2992" fmla="*/ 894867 w 2980434"/>
                <a:gd name="connsiteY2992" fmla="*/ 185336 h 736476"/>
                <a:gd name="connsiteX2993" fmla="*/ 175898 w 2980434"/>
                <a:gd name="connsiteY2993" fmla="*/ 185336 h 736476"/>
                <a:gd name="connsiteX2994" fmla="*/ 184417 w 2980434"/>
                <a:gd name="connsiteY2994" fmla="*/ 187848 h 736476"/>
                <a:gd name="connsiteX2995" fmla="*/ 218549 w 2980434"/>
                <a:gd name="connsiteY2995" fmla="*/ 212145 h 736476"/>
                <a:gd name="connsiteX2996" fmla="*/ 218549 w 2980434"/>
                <a:gd name="connsiteY2996" fmla="*/ 224274 h 736476"/>
                <a:gd name="connsiteX2997" fmla="*/ 172937 w 2980434"/>
                <a:gd name="connsiteY2997" fmla="*/ 256743 h 736476"/>
                <a:gd name="connsiteX2998" fmla="*/ 155901 w 2980434"/>
                <a:gd name="connsiteY2998" fmla="*/ 256743 h 736476"/>
                <a:gd name="connsiteX2999" fmla="*/ 143254 w 2980434"/>
                <a:gd name="connsiteY2999" fmla="*/ 247739 h 736476"/>
                <a:gd name="connsiteX3000" fmla="*/ 159075 w 2980434"/>
                <a:gd name="connsiteY3000" fmla="*/ 193760 h 736476"/>
                <a:gd name="connsiteX3001" fmla="*/ 167380 w 2980434"/>
                <a:gd name="connsiteY3001" fmla="*/ 187848 h 736476"/>
                <a:gd name="connsiteX3002" fmla="*/ 175898 w 2980434"/>
                <a:gd name="connsiteY3002" fmla="*/ 185336 h 736476"/>
                <a:gd name="connsiteX3003" fmla="*/ 2125437 w 2980434"/>
                <a:gd name="connsiteY3003" fmla="*/ 184739 h 736476"/>
                <a:gd name="connsiteX3004" fmla="*/ 2131140 w 2980434"/>
                <a:gd name="connsiteY3004" fmla="*/ 186635 h 736476"/>
                <a:gd name="connsiteX3005" fmla="*/ 2137722 w 2980434"/>
                <a:gd name="connsiteY3005" fmla="*/ 191754 h 736476"/>
                <a:gd name="connsiteX3006" fmla="*/ 2137206 w 2980434"/>
                <a:gd name="connsiteY3006" fmla="*/ 200027 h 736476"/>
                <a:gd name="connsiteX3007" fmla="*/ 2130013 w 2980434"/>
                <a:gd name="connsiteY3007" fmla="*/ 204712 h 736476"/>
                <a:gd name="connsiteX3008" fmla="*/ 2118393 w 2980434"/>
                <a:gd name="connsiteY3008" fmla="*/ 204344 h 736476"/>
                <a:gd name="connsiteX3009" fmla="*/ 2111813 w 2980434"/>
                <a:gd name="connsiteY3009" fmla="*/ 199225 h 736476"/>
                <a:gd name="connsiteX3010" fmla="*/ 2112328 w 2980434"/>
                <a:gd name="connsiteY3010" fmla="*/ 190954 h 736476"/>
                <a:gd name="connsiteX3011" fmla="*/ 2119521 w 2980434"/>
                <a:gd name="connsiteY3011" fmla="*/ 186268 h 736476"/>
                <a:gd name="connsiteX3012" fmla="*/ 2125437 w 2980434"/>
                <a:gd name="connsiteY3012" fmla="*/ 184739 h 736476"/>
                <a:gd name="connsiteX3013" fmla="*/ 1405105 w 2980434"/>
                <a:gd name="connsiteY3013" fmla="*/ 184739 h 736476"/>
                <a:gd name="connsiteX3014" fmla="*/ 1410808 w 2980434"/>
                <a:gd name="connsiteY3014" fmla="*/ 186635 h 736476"/>
                <a:gd name="connsiteX3015" fmla="*/ 1417390 w 2980434"/>
                <a:gd name="connsiteY3015" fmla="*/ 191754 h 736476"/>
                <a:gd name="connsiteX3016" fmla="*/ 1416875 w 2980434"/>
                <a:gd name="connsiteY3016" fmla="*/ 200027 h 736476"/>
                <a:gd name="connsiteX3017" fmla="*/ 1409682 w 2980434"/>
                <a:gd name="connsiteY3017" fmla="*/ 204712 h 736476"/>
                <a:gd name="connsiteX3018" fmla="*/ 1398062 w 2980434"/>
                <a:gd name="connsiteY3018" fmla="*/ 204344 h 736476"/>
                <a:gd name="connsiteX3019" fmla="*/ 1391481 w 2980434"/>
                <a:gd name="connsiteY3019" fmla="*/ 199225 h 736476"/>
                <a:gd name="connsiteX3020" fmla="*/ 1391996 w 2980434"/>
                <a:gd name="connsiteY3020" fmla="*/ 190954 h 736476"/>
                <a:gd name="connsiteX3021" fmla="*/ 1399189 w 2980434"/>
                <a:gd name="connsiteY3021" fmla="*/ 186268 h 736476"/>
                <a:gd name="connsiteX3022" fmla="*/ 1405105 w 2980434"/>
                <a:gd name="connsiteY3022" fmla="*/ 184739 h 736476"/>
                <a:gd name="connsiteX3023" fmla="*/ 686136 w 2980434"/>
                <a:gd name="connsiteY3023" fmla="*/ 184739 h 736476"/>
                <a:gd name="connsiteX3024" fmla="*/ 691841 w 2980434"/>
                <a:gd name="connsiteY3024" fmla="*/ 186635 h 736476"/>
                <a:gd name="connsiteX3025" fmla="*/ 698421 w 2980434"/>
                <a:gd name="connsiteY3025" fmla="*/ 191754 h 736476"/>
                <a:gd name="connsiteX3026" fmla="*/ 697906 w 2980434"/>
                <a:gd name="connsiteY3026" fmla="*/ 200027 h 736476"/>
                <a:gd name="connsiteX3027" fmla="*/ 690714 w 2980434"/>
                <a:gd name="connsiteY3027" fmla="*/ 204712 h 736476"/>
                <a:gd name="connsiteX3028" fmla="*/ 679094 w 2980434"/>
                <a:gd name="connsiteY3028" fmla="*/ 204344 h 736476"/>
                <a:gd name="connsiteX3029" fmla="*/ 672512 w 2980434"/>
                <a:gd name="connsiteY3029" fmla="*/ 199225 h 736476"/>
                <a:gd name="connsiteX3030" fmla="*/ 673028 w 2980434"/>
                <a:gd name="connsiteY3030" fmla="*/ 190954 h 736476"/>
                <a:gd name="connsiteX3031" fmla="*/ 680221 w 2980434"/>
                <a:gd name="connsiteY3031" fmla="*/ 186268 h 736476"/>
                <a:gd name="connsiteX3032" fmla="*/ 686136 w 2980434"/>
                <a:gd name="connsiteY3032" fmla="*/ 184739 h 736476"/>
                <a:gd name="connsiteX3033" fmla="*/ 2179618 w 2980434"/>
                <a:gd name="connsiteY3033" fmla="*/ 183721 h 736476"/>
                <a:gd name="connsiteX3034" fmla="*/ 2185568 w 2980434"/>
                <a:gd name="connsiteY3034" fmla="*/ 185475 h 736476"/>
                <a:gd name="connsiteX3035" fmla="*/ 2209035 w 2980434"/>
                <a:gd name="connsiteY3035" fmla="*/ 202181 h 736476"/>
                <a:gd name="connsiteX3036" fmla="*/ 2209035 w 2980434"/>
                <a:gd name="connsiteY3036" fmla="*/ 210652 h 736476"/>
                <a:gd name="connsiteX3037" fmla="*/ 2174986 w 2980434"/>
                <a:gd name="connsiteY3037" fmla="*/ 234891 h 736476"/>
                <a:gd name="connsiteX3038" fmla="*/ 2163084 w 2980434"/>
                <a:gd name="connsiteY3038" fmla="*/ 234891 h 736476"/>
                <a:gd name="connsiteX3039" fmla="*/ 2139618 w 2980434"/>
                <a:gd name="connsiteY3039" fmla="*/ 218186 h 736476"/>
                <a:gd name="connsiteX3040" fmla="*/ 2139618 w 2980434"/>
                <a:gd name="connsiteY3040" fmla="*/ 209714 h 736476"/>
                <a:gd name="connsiteX3041" fmla="*/ 2173667 w 2980434"/>
                <a:gd name="connsiteY3041" fmla="*/ 185475 h 736476"/>
                <a:gd name="connsiteX3042" fmla="*/ 2179618 w 2980434"/>
                <a:gd name="connsiteY3042" fmla="*/ 183721 h 736476"/>
                <a:gd name="connsiteX3043" fmla="*/ 1459287 w 2980434"/>
                <a:gd name="connsiteY3043" fmla="*/ 183721 h 736476"/>
                <a:gd name="connsiteX3044" fmla="*/ 1465237 w 2980434"/>
                <a:gd name="connsiteY3044" fmla="*/ 185475 h 736476"/>
                <a:gd name="connsiteX3045" fmla="*/ 1488703 w 2980434"/>
                <a:gd name="connsiteY3045" fmla="*/ 202181 h 736476"/>
                <a:gd name="connsiteX3046" fmla="*/ 1488703 w 2980434"/>
                <a:gd name="connsiteY3046" fmla="*/ 210652 h 736476"/>
                <a:gd name="connsiteX3047" fmla="*/ 1454653 w 2980434"/>
                <a:gd name="connsiteY3047" fmla="*/ 234891 h 736476"/>
                <a:gd name="connsiteX3048" fmla="*/ 1442753 w 2980434"/>
                <a:gd name="connsiteY3048" fmla="*/ 234891 h 736476"/>
                <a:gd name="connsiteX3049" fmla="*/ 1419285 w 2980434"/>
                <a:gd name="connsiteY3049" fmla="*/ 218186 h 736476"/>
                <a:gd name="connsiteX3050" fmla="*/ 1419285 w 2980434"/>
                <a:gd name="connsiteY3050" fmla="*/ 209714 h 736476"/>
                <a:gd name="connsiteX3051" fmla="*/ 1453334 w 2980434"/>
                <a:gd name="connsiteY3051" fmla="*/ 185475 h 736476"/>
                <a:gd name="connsiteX3052" fmla="*/ 1459287 w 2980434"/>
                <a:gd name="connsiteY3052" fmla="*/ 183721 h 736476"/>
                <a:gd name="connsiteX3053" fmla="*/ 740318 w 2980434"/>
                <a:gd name="connsiteY3053" fmla="*/ 183721 h 736476"/>
                <a:gd name="connsiteX3054" fmla="*/ 746267 w 2980434"/>
                <a:gd name="connsiteY3054" fmla="*/ 185475 h 736476"/>
                <a:gd name="connsiteX3055" fmla="*/ 769734 w 2980434"/>
                <a:gd name="connsiteY3055" fmla="*/ 202181 h 736476"/>
                <a:gd name="connsiteX3056" fmla="*/ 769734 w 2980434"/>
                <a:gd name="connsiteY3056" fmla="*/ 210652 h 736476"/>
                <a:gd name="connsiteX3057" fmla="*/ 735685 w 2980434"/>
                <a:gd name="connsiteY3057" fmla="*/ 234891 h 736476"/>
                <a:gd name="connsiteX3058" fmla="*/ 723785 w 2980434"/>
                <a:gd name="connsiteY3058" fmla="*/ 234891 h 736476"/>
                <a:gd name="connsiteX3059" fmla="*/ 700318 w 2980434"/>
                <a:gd name="connsiteY3059" fmla="*/ 218186 h 736476"/>
                <a:gd name="connsiteX3060" fmla="*/ 700317 w 2980434"/>
                <a:gd name="connsiteY3060" fmla="*/ 209714 h 736476"/>
                <a:gd name="connsiteX3061" fmla="*/ 734367 w 2980434"/>
                <a:gd name="connsiteY3061" fmla="*/ 185475 h 736476"/>
                <a:gd name="connsiteX3062" fmla="*/ 740318 w 2980434"/>
                <a:gd name="connsiteY3062" fmla="*/ 183721 h 736476"/>
                <a:gd name="connsiteX3063" fmla="*/ 2290546 w 2980434"/>
                <a:gd name="connsiteY3063" fmla="*/ 177939 h 736476"/>
                <a:gd name="connsiteX3064" fmla="*/ 2296250 w 2980434"/>
                <a:gd name="connsiteY3064" fmla="*/ 179836 h 736476"/>
                <a:gd name="connsiteX3065" fmla="*/ 2302831 w 2980434"/>
                <a:gd name="connsiteY3065" fmla="*/ 184956 h 736476"/>
                <a:gd name="connsiteX3066" fmla="*/ 2302315 w 2980434"/>
                <a:gd name="connsiteY3066" fmla="*/ 193227 h 736476"/>
                <a:gd name="connsiteX3067" fmla="*/ 2295123 w 2980434"/>
                <a:gd name="connsiteY3067" fmla="*/ 197912 h 736476"/>
                <a:gd name="connsiteX3068" fmla="*/ 2283502 w 2980434"/>
                <a:gd name="connsiteY3068" fmla="*/ 197546 h 736476"/>
                <a:gd name="connsiteX3069" fmla="*/ 2276921 w 2980434"/>
                <a:gd name="connsiteY3069" fmla="*/ 192425 h 736476"/>
                <a:gd name="connsiteX3070" fmla="*/ 2277437 w 2980434"/>
                <a:gd name="connsiteY3070" fmla="*/ 184154 h 736476"/>
                <a:gd name="connsiteX3071" fmla="*/ 2284630 w 2980434"/>
                <a:gd name="connsiteY3071" fmla="*/ 179468 h 736476"/>
                <a:gd name="connsiteX3072" fmla="*/ 2290546 w 2980434"/>
                <a:gd name="connsiteY3072" fmla="*/ 177939 h 736476"/>
                <a:gd name="connsiteX3073" fmla="*/ 1570070 w 2980434"/>
                <a:gd name="connsiteY3073" fmla="*/ 177939 h 736476"/>
                <a:gd name="connsiteX3074" fmla="*/ 1575773 w 2980434"/>
                <a:gd name="connsiteY3074" fmla="*/ 179836 h 736476"/>
                <a:gd name="connsiteX3075" fmla="*/ 1582355 w 2980434"/>
                <a:gd name="connsiteY3075" fmla="*/ 184956 h 736476"/>
                <a:gd name="connsiteX3076" fmla="*/ 1581838 w 2980434"/>
                <a:gd name="connsiteY3076" fmla="*/ 193227 h 736476"/>
                <a:gd name="connsiteX3077" fmla="*/ 1574645 w 2980434"/>
                <a:gd name="connsiteY3077" fmla="*/ 197912 h 736476"/>
                <a:gd name="connsiteX3078" fmla="*/ 1563025 w 2980434"/>
                <a:gd name="connsiteY3078" fmla="*/ 197546 h 736476"/>
                <a:gd name="connsiteX3079" fmla="*/ 1556445 w 2980434"/>
                <a:gd name="connsiteY3079" fmla="*/ 192425 h 736476"/>
                <a:gd name="connsiteX3080" fmla="*/ 1556960 w 2980434"/>
                <a:gd name="connsiteY3080" fmla="*/ 184154 h 736476"/>
                <a:gd name="connsiteX3081" fmla="*/ 1564153 w 2980434"/>
                <a:gd name="connsiteY3081" fmla="*/ 179468 h 736476"/>
                <a:gd name="connsiteX3082" fmla="*/ 1570070 w 2980434"/>
                <a:gd name="connsiteY3082" fmla="*/ 177939 h 736476"/>
                <a:gd name="connsiteX3083" fmla="*/ 849737 w 2980434"/>
                <a:gd name="connsiteY3083" fmla="*/ 177939 h 736476"/>
                <a:gd name="connsiteX3084" fmla="*/ 855441 w 2980434"/>
                <a:gd name="connsiteY3084" fmla="*/ 179836 h 736476"/>
                <a:gd name="connsiteX3085" fmla="*/ 862022 w 2980434"/>
                <a:gd name="connsiteY3085" fmla="*/ 184956 h 736476"/>
                <a:gd name="connsiteX3086" fmla="*/ 861507 w 2980434"/>
                <a:gd name="connsiteY3086" fmla="*/ 193227 h 736476"/>
                <a:gd name="connsiteX3087" fmla="*/ 854314 w 2980434"/>
                <a:gd name="connsiteY3087" fmla="*/ 197912 h 736476"/>
                <a:gd name="connsiteX3088" fmla="*/ 842694 w 2980434"/>
                <a:gd name="connsiteY3088" fmla="*/ 197546 h 736476"/>
                <a:gd name="connsiteX3089" fmla="*/ 836113 w 2980434"/>
                <a:gd name="connsiteY3089" fmla="*/ 192425 h 736476"/>
                <a:gd name="connsiteX3090" fmla="*/ 836628 w 2980434"/>
                <a:gd name="connsiteY3090" fmla="*/ 184154 h 736476"/>
                <a:gd name="connsiteX3091" fmla="*/ 843820 w 2980434"/>
                <a:gd name="connsiteY3091" fmla="*/ 179468 h 736476"/>
                <a:gd name="connsiteX3092" fmla="*/ 849737 w 2980434"/>
                <a:gd name="connsiteY3092" fmla="*/ 177939 h 736476"/>
                <a:gd name="connsiteX3093" fmla="*/ 2791092 w 2980434"/>
                <a:gd name="connsiteY3093" fmla="*/ 173813 h 736476"/>
                <a:gd name="connsiteX3094" fmla="*/ 2797480 w 2980434"/>
                <a:gd name="connsiteY3094" fmla="*/ 175760 h 736476"/>
                <a:gd name="connsiteX3095" fmla="*/ 2804999 w 2980434"/>
                <a:gd name="connsiteY3095" fmla="*/ 181240 h 736476"/>
                <a:gd name="connsiteX3096" fmla="*/ 2804847 w 2980434"/>
                <a:gd name="connsiteY3096" fmla="*/ 190381 h 736476"/>
                <a:gd name="connsiteX3097" fmla="*/ 2771318 w 2980434"/>
                <a:gd name="connsiteY3097" fmla="*/ 213692 h 736476"/>
                <a:gd name="connsiteX3098" fmla="*/ 2758479 w 2980434"/>
                <a:gd name="connsiteY3098" fmla="*/ 213586 h 736476"/>
                <a:gd name="connsiteX3099" fmla="*/ 2750959 w 2980434"/>
                <a:gd name="connsiteY3099" fmla="*/ 208106 h 736476"/>
                <a:gd name="connsiteX3100" fmla="*/ 2751111 w 2980434"/>
                <a:gd name="connsiteY3100" fmla="*/ 198965 h 736476"/>
                <a:gd name="connsiteX3101" fmla="*/ 2784641 w 2980434"/>
                <a:gd name="connsiteY3101" fmla="*/ 175652 h 736476"/>
                <a:gd name="connsiteX3102" fmla="*/ 2791092 w 2980434"/>
                <a:gd name="connsiteY3102" fmla="*/ 173813 h 736476"/>
                <a:gd name="connsiteX3103" fmla="*/ 2070614 w 2980434"/>
                <a:gd name="connsiteY3103" fmla="*/ 173813 h 736476"/>
                <a:gd name="connsiteX3104" fmla="*/ 2077004 w 2980434"/>
                <a:gd name="connsiteY3104" fmla="*/ 175760 h 736476"/>
                <a:gd name="connsiteX3105" fmla="*/ 2084521 w 2980434"/>
                <a:gd name="connsiteY3105" fmla="*/ 181240 h 736476"/>
                <a:gd name="connsiteX3106" fmla="*/ 2084369 w 2980434"/>
                <a:gd name="connsiteY3106" fmla="*/ 190381 h 736476"/>
                <a:gd name="connsiteX3107" fmla="*/ 2050841 w 2980434"/>
                <a:gd name="connsiteY3107" fmla="*/ 213692 h 736476"/>
                <a:gd name="connsiteX3108" fmla="*/ 2038001 w 2980434"/>
                <a:gd name="connsiteY3108" fmla="*/ 213586 h 736476"/>
                <a:gd name="connsiteX3109" fmla="*/ 2030482 w 2980434"/>
                <a:gd name="connsiteY3109" fmla="*/ 208106 h 736476"/>
                <a:gd name="connsiteX3110" fmla="*/ 2030633 w 2980434"/>
                <a:gd name="connsiteY3110" fmla="*/ 198965 h 736476"/>
                <a:gd name="connsiteX3111" fmla="*/ 2064164 w 2980434"/>
                <a:gd name="connsiteY3111" fmla="*/ 175652 h 736476"/>
                <a:gd name="connsiteX3112" fmla="*/ 2070614 w 2980434"/>
                <a:gd name="connsiteY3112" fmla="*/ 173813 h 736476"/>
                <a:gd name="connsiteX3113" fmla="*/ 1350282 w 2980434"/>
                <a:gd name="connsiteY3113" fmla="*/ 173813 h 736476"/>
                <a:gd name="connsiteX3114" fmla="*/ 1356671 w 2980434"/>
                <a:gd name="connsiteY3114" fmla="*/ 175760 h 736476"/>
                <a:gd name="connsiteX3115" fmla="*/ 1364190 w 2980434"/>
                <a:gd name="connsiteY3115" fmla="*/ 181240 h 736476"/>
                <a:gd name="connsiteX3116" fmla="*/ 1364038 w 2980434"/>
                <a:gd name="connsiteY3116" fmla="*/ 190381 h 736476"/>
                <a:gd name="connsiteX3117" fmla="*/ 1330510 w 2980434"/>
                <a:gd name="connsiteY3117" fmla="*/ 213692 h 736476"/>
                <a:gd name="connsiteX3118" fmla="*/ 1317668 w 2980434"/>
                <a:gd name="connsiteY3118" fmla="*/ 213586 h 736476"/>
                <a:gd name="connsiteX3119" fmla="*/ 1310151 w 2980434"/>
                <a:gd name="connsiteY3119" fmla="*/ 208106 h 736476"/>
                <a:gd name="connsiteX3120" fmla="*/ 1310302 w 2980434"/>
                <a:gd name="connsiteY3120" fmla="*/ 198965 h 736476"/>
                <a:gd name="connsiteX3121" fmla="*/ 1343831 w 2980434"/>
                <a:gd name="connsiteY3121" fmla="*/ 175652 h 736476"/>
                <a:gd name="connsiteX3122" fmla="*/ 1350282 w 2980434"/>
                <a:gd name="connsiteY3122" fmla="*/ 173813 h 736476"/>
                <a:gd name="connsiteX3123" fmla="*/ 631315 w 2980434"/>
                <a:gd name="connsiteY3123" fmla="*/ 173813 h 736476"/>
                <a:gd name="connsiteX3124" fmla="*/ 637702 w 2980434"/>
                <a:gd name="connsiteY3124" fmla="*/ 175760 h 736476"/>
                <a:gd name="connsiteX3125" fmla="*/ 645222 w 2980434"/>
                <a:gd name="connsiteY3125" fmla="*/ 181240 h 736476"/>
                <a:gd name="connsiteX3126" fmla="*/ 645070 w 2980434"/>
                <a:gd name="connsiteY3126" fmla="*/ 190381 h 736476"/>
                <a:gd name="connsiteX3127" fmla="*/ 611541 w 2980434"/>
                <a:gd name="connsiteY3127" fmla="*/ 213692 h 736476"/>
                <a:gd name="connsiteX3128" fmla="*/ 598701 w 2980434"/>
                <a:gd name="connsiteY3128" fmla="*/ 213586 h 736476"/>
                <a:gd name="connsiteX3129" fmla="*/ 591182 w 2980434"/>
                <a:gd name="connsiteY3129" fmla="*/ 208106 h 736476"/>
                <a:gd name="connsiteX3130" fmla="*/ 591333 w 2980434"/>
                <a:gd name="connsiteY3130" fmla="*/ 198965 h 736476"/>
                <a:gd name="connsiteX3131" fmla="*/ 624863 w 2980434"/>
                <a:gd name="connsiteY3131" fmla="*/ 175652 h 736476"/>
                <a:gd name="connsiteX3132" fmla="*/ 631315 w 2980434"/>
                <a:gd name="connsiteY3132" fmla="*/ 173813 h 736476"/>
                <a:gd name="connsiteX3133" fmla="*/ 2612870 w 2980434"/>
                <a:gd name="connsiteY3133" fmla="*/ 147055 h 736476"/>
                <a:gd name="connsiteX3134" fmla="*/ 2621619 w 2980434"/>
                <a:gd name="connsiteY3134" fmla="*/ 149635 h 736476"/>
                <a:gd name="connsiteX3135" fmla="*/ 2680784 w 2980434"/>
                <a:gd name="connsiteY3135" fmla="*/ 191753 h 736476"/>
                <a:gd name="connsiteX3136" fmla="*/ 2680784 w 2980434"/>
                <a:gd name="connsiteY3136" fmla="*/ 204211 h 736476"/>
                <a:gd name="connsiteX3137" fmla="*/ 2606849 w 2980434"/>
                <a:gd name="connsiteY3137" fmla="*/ 256841 h 736476"/>
                <a:gd name="connsiteX3138" fmla="*/ 2589350 w 2980434"/>
                <a:gd name="connsiteY3138" fmla="*/ 256841 h 736476"/>
                <a:gd name="connsiteX3139" fmla="*/ 2530184 w 2980434"/>
                <a:gd name="connsiteY3139" fmla="*/ 214724 h 736476"/>
                <a:gd name="connsiteX3140" fmla="*/ 2530184 w 2980434"/>
                <a:gd name="connsiteY3140" fmla="*/ 202266 h 736476"/>
                <a:gd name="connsiteX3141" fmla="*/ 2604118 w 2980434"/>
                <a:gd name="connsiteY3141" fmla="*/ 149635 h 736476"/>
                <a:gd name="connsiteX3142" fmla="*/ 2612870 w 2980434"/>
                <a:gd name="connsiteY3142" fmla="*/ 147055 h 736476"/>
                <a:gd name="connsiteX3143" fmla="*/ 1892392 w 2980434"/>
                <a:gd name="connsiteY3143" fmla="*/ 147055 h 736476"/>
                <a:gd name="connsiteX3144" fmla="*/ 1901141 w 2980434"/>
                <a:gd name="connsiteY3144" fmla="*/ 149635 h 736476"/>
                <a:gd name="connsiteX3145" fmla="*/ 1960306 w 2980434"/>
                <a:gd name="connsiteY3145" fmla="*/ 191753 h 736476"/>
                <a:gd name="connsiteX3146" fmla="*/ 1960306 w 2980434"/>
                <a:gd name="connsiteY3146" fmla="*/ 204211 h 736476"/>
                <a:gd name="connsiteX3147" fmla="*/ 1886372 w 2980434"/>
                <a:gd name="connsiteY3147" fmla="*/ 256841 h 736476"/>
                <a:gd name="connsiteX3148" fmla="*/ 1868872 w 2980434"/>
                <a:gd name="connsiteY3148" fmla="*/ 256841 h 736476"/>
                <a:gd name="connsiteX3149" fmla="*/ 1809707 w 2980434"/>
                <a:gd name="connsiteY3149" fmla="*/ 214724 h 736476"/>
                <a:gd name="connsiteX3150" fmla="*/ 1809707 w 2980434"/>
                <a:gd name="connsiteY3150" fmla="*/ 202266 h 736476"/>
                <a:gd name="connsiteX3151" fmla="*/ 1883642 w 2980434"/>
                <a:gd name="connsiteY3151" fmla="*/ 149635 h 736476"/>
                <a:gd name="connsiteX3152" fmla="*/ 1892392 w 2980434"/>
                <a:gd name="connsiteY3152" fmla="*/ 147055 h 736476"/>
                <a:gd name="connsiteX3153" fmla="*/ 1172060 w 2980434"/>
                <a:gd name="connsiteY3153" fmla="*/ 147055 h 736476"/>
                <a:gd name="connsiteX3154" fmla="*/ 1180809 w 2980434"/>
                <a:gd name="connsiteY3154" fmla="*/ 149635 h 736476"/>
                <a:gd name="connsiteX3155" fmla="*/ 1239974 w 2980434"/>
                <a:gd name="connsiteY3155" fmla="*/ 191753 h 736476"/>
                <a:gd name="connsiteX3156" fmla="*/ 1239974 w 2980434"/>
                <a:gd name="connsiteY3156" fmla="*/ 204211 h 736476"/>
                <a:gd name="connsiteX3157" fmla="*/ 1166039 w 2980434"/>
                <a:gd name="connsiteY3157" fmla="*/ 256841 h 736476"/>
                <a:gd name="connsiteX3158" fmla="*/ 1148540 w 2980434"/>
                <a:gd name="connsiteY3158" fmla="*/ 256841 h 736476"/>
                <a:gd name="connsiteX3159" fmla="*/ 1089375 w 2980434"/>
                <a:gd name="connsiteY3159" fmla="*/ 214724 h 736476"/>
                <a:gd name="connsiteX3160" fmla="*/ 1089375 w 2980434"/>
                <a:gd name="connsiteY3160" fmla="*/ 202266 h 736476"/>
                <a:gd name="connsiteX3161" fmla="*/ 1163310 w 2980434"/>
                <a:gd name="connsiteY3161" fmla="*/ 149635 h 736476"/>
                <a:gd name="connsiteX3162" fmla="*/ 1172060 w 2980434"/>
                <a:gd name="connsiteY3162" fmla="*/ 147055 h 736476"/>
                <a:gd name="connsiteX3163" fmla="*/ 453092 w 2980434"/>
                <a:gd name="connsiteY3163" fmla="*/ 147055 h 736476"/>
                <a:gd name="connsiteX3164" fmla="*/ 461841 w 2980434"/>
                <a:gd name="connsiteY3164" fmla="*/ 149635 h 736476"/>
                <a:gd name="connsiteX3165" fmla="*/ 521006 w 2980434"/>
                <a:gd name="connsiteY3165" fmla="*/ 191753 h 736476"/>
                <a:gd name="connsiteX3166" fmla="*/ 521006 w 2980434"/>
                <a:gd name="connsiteY3166" fmla="*/ 204211 h 736476"/>
                <a:gd name="connsiteX3167" fmla="*/ 447072 w 2980434"/>
                <a:gd name="connsiteY3167" fmla="*/ 256841 h 736476"/>
                <a:gd name="connsiteX3168" fmla="*/ 429573 w 2980434"/>
                <a:gd name="connsiteY3168" fmla="*/ 256841 h 736476"/>
                <a:gd name="connsiteX3169" fmla="*/ 370406 w 2980434"/>
                <a:gd name="connsiteY3169" fmla="*/ 214724 h 736476"/>
                <a:gd name="connsiteX3170" fmla="*/ 370406 w 2980434"/>
                <a:gd name="connsiteY3170" fmla="*/ 202266 h 736476"/>
                <a:gd name="connsiteX3171" fmla="*/ 444341 w 2980434"/>
                <a:gd name="connsiteY3171" fmla="*/ 149635 h 736476"/>
                <a:gd name="connsiteX3172" fmla="*/ 453092 w 2980434"/>
                <a:gd name="connsiteY3172" fmla="*/ 147055 h 736476"/>
                <a:gd name="connsiteX3173" fmla="*/ 2411407 w 2980434"/>
                <a:gd name="connsiteY3173" fmla="*/ 145119 h 736476"/>
                <a:gd name="connsiteX3174" fmla="*/ 2420153 w 2980434"/>
                <a:gd name="connsiteY3174" fmla="*/ 147697 h 736476"/>
                <a:gd name="connsiteX3175" fmla="*/ 2471570 w 2980434"/>
                <a:gd name="connsiteY3175" fmla="*/ 184300 h 736476"/>
                <a:gd name="connsiteX3176" fmla="*/ 2471570 w 2980434"/>
                <a:gd name="connsiteY3176" fmla="*/ 196750 h 736476"/>
                <a:gd name="connsiteX3177" fmla="*/ 2436526 w 2980434"/>
                <a:gd name="connsiteY3177" fmla="*/ 221697 h 736476"/>
                <a:gd name="connsiteX3178" fmla="*/ 2419036 w 2980434"/>
                <a:gd name="connsiteY3178" fmla="*/ 221697 h 736476"/>
                <a:gd name="connsiteX3179" fmla="*/ 2367618 w 2980434"/>
                <a:gd name="connsiteY3179" fmla="*/ 185095 h 736476"/>
                <a:gd name="connsiteX3180" fmla="*/ 2367618 w 2980434"/>
                <a:gd name="connsiteY3180" fmla="*/ 172644 h 736476"/>
                <a:gd name="connsiteX3181" fmla="*/ 2402662 w 2980434"/>
                <a:gd name="connsiteY3181" fmla="*/ 147697 h 736476"/>
                <a:gd name="connsiteX3182" fmla="*/ 2411407 w 2980434"/>
                <a:gd name="connsiteY3182" fmla="*/ 145119 h 736476"/>
                <a:gd name="connsiteX3183" fmla="*/ 1690930 w 2980434"/>
                <a:gd name="connsiteY3183" fmla="*/ 145119 h 736476"/>
                <a:gd name="connsiteX3184" fmla="*/ 1699675 w 2980434"/>
                <a:gd name="connsiteY3184" fmla="*/ 147697 h 736476"/>
                <a:gd name="connsiteX3185" fmla="*/ 1751093 w 2980434"/>
                <a:gd name="connsiteY3185" fmla="*/ 184300 h 736476"/>
                <a:gd name="connsiteX3186" fmla="*/ 1751093 w 2980434"/>
                <a:gd name="connsiteY3186" fmla="*/ 196750 h 736476"/>
                <a:gd name="connsiteX3187" fmla="*/ 1716049 w 2980434"/>
                <a:gd name="connsiteY3187" fmla="*/ 221697 h 736476"/>
                <a:gd name="connsiteX3188" fmla="*/ 1698558 w 2980434"/>
                <a:gd name="connsiteY3188" fmla="*/ 221697 h 736476"/>
                <a:gd name="connsiteX3189" fmla="*/ 1647141 w 2980434"/>
                <a:gd name="connsiteY3189" fmla="*/ 185095 h 736476"/>
                <a:gd name="connsiteX3190" fmla="*/ 1647141 w 2980434"/>
                <a:gd name="connsiteY3190" fmla="*/ 172644 h 736476"/>
                <a:gd name="connsiteX3191" fmla="*/ 1682185 w 2980434"/>
                <a:gd name="connsiteY3191" fmla="*/ 147697 h 736476"/>
                <a:gd name="connsiteX3192" fmla="*/ 1690930 w 2980434"/>
                <a:gd name="connsiteY3192" fmla="*/ 145119 h 736476"/>
                <a:gd name="connsiteX3193" fmla="*/ 970598 w 2980434"/>
                <a:gd name="connsiteY3193" fmla="*/ 145119 h 736476"/>
                <a:gd name="connsiteX3194" fmla="*/ 979344 w 2980434"/>
                <a:gd name="connsiteY3194" fmla="*/ 147697 h 736476"/>
                <a:gd name="connsiteX3195" fmla="*/ 1030761 w 2980434"/>
                <a:gd name="connsiteY3195" fmla="*/ 184300 h 736476"/>
                <a:gd name="connsiteX3196" fmla="*/ 1030761 w 2980434"/>
                <a:gd name="connsiteY3196" fmla="*/ 196750 h 736476"/>
                <a:gd name="connsiteX3197" fmla="*/ 995718 w 2980434"/>
                <a:gd name="connsiteY3197" fmla="*/ 221697 h 736476"/>
                <a:gd name="connsiteX3198" fmla="*/ 978226 w 2980434"/>
                <a:gd name="connsiteY3198" fmla="*/ 221697 h 736476"/>
                <a:gd name="connsiteX3199" fmla="*/ 926808 w 2980434"/>
                <a:gd name="connsiteY3199" fmla="*/ 185095 h 736476"/>
                <a:gd name="connsiteX3200" fmla="*/ 926808 w 2980434"/>
                <a:gd name="connsiteY3200" fmla="*/ 172644 h 736476"/>
                <a:gd name="connsiteX3201" fmla="*/ 961852 w 2980434"/>
                <a:gd name="connsiteY3201" fmla="*/ 147697 h 736476"/>
                <a:gd name="connsiteX3202" fmla="*/ 970598 w 2980434"/>
                <a:gd name="connsiteY3202" fmla="*/ 145119 h 736476"/>
                <a:gd name="connsiteX3203" fmla="*/ 251629 w 2980434"/>
                <a:gd name="connsiteY3203" fmla="*/ 145119 h 736476"/>
                <a:gd name="connsiteX3204" fmla="*/ 260376 w 2980434"/>
                <a:gd name="connsiteY3204" fmla="*/ 147697 h 736476"/>
                <a:gd name="connsiteX3205" fmla="*/ 311793 w 2980434"/>
                <a:gd name="connsiteY3205" fmla="*/ 184300 h 736476"/>
                <a:gd name="connsiteX3206" fmla="*/ 311793 w 2980434"/>
                <a:gd name="connsiteY3206" fmla="*/ 196750 h 736476"/>
                <a:gd name="connsiteX3207" fmla="*/ 276749 w 2980434"/>
                <a:gd name="connsiteY3207" fmla="*/ 221697 h 736476"/>
                <a:gd name="connsiteX3208" fmla="*/ 259258 w 2980434"/>
                <a:gd name="connsiteY3208" fmla="*/ 221697 h 736476"/>
                <a:gd name="connsiteX3209" fmla="*/ 207840 w 2980434"/>
                <a:gd name="connsiteY3209" fmla="*/ 185095 h 736476"/>
                <a:gd name="connsiteX3210" fmla="*/ 207840 w 2980434"/>
                <a:gd name="connsiteY3210" fmla="*/ 172644 h 736476"/>
                <a:gd name="connsiteX3211" fmla="*/ 242885 w 2980434"/>
                <a:gd name="connsiteY3211" fmla="*/ 147697 h 736476"/>
                <a:gd name="connsiteX3212" fmla="*/ 251629 w 2980434"/>
                <a:gd name="connsiteY3212" fmla="*/ 145119 h 736476"/>
                <a:gd name="connsiteX3213" fmla="*/ 173587 w 2980434"/>
                <a:gd name="connsiteY3213" fmla="*/ 144252 h 736476"/>
                <a:gd name="connsiteX3214" fmla="*/ 179002 w 2980434"/>
                <a:gd name="connsiteY3214" fmla="*/ 145779 h 736476"/>
                <a:gd name="connsiteX3215" fmla="*/ 187739 w 2980434"/>
                <a:gd name="connsiteY3215" fmla="*/ 151807 h 736476"/>
                <a:gd name="connsiteX3216" fmla="*/ 187965 w 2980434"/>
                <a:gd name="connsiteY3216" fmla="*/ 162138 h 736476"/>
                <a:gd name="connsiteX3217" fmla="*/ 164172 w 2980434"/>
                <a:gd name="connsiteY3217" fmla="*/ 179615 h 736476"/>
                <a:gd name="connsiteX3218" fmla="*/ 163219 w 2980434"/>
                <a:gd name="connsiteY3218" fmla="*/ 179625 h 736476"/>
                <a:gd name="connsiteX3219" fmla="*/ 2817261 w 2980434"/>
                <a:gd name="connsiteY3219" fmla="*/ 144250 h 736476"/>
                <a:gd name="connsiteX3220" fmla="*/ 2827290 w 2980434"/>
                <a:gd name="connsiteY3220" fmla="*/ 178467 h 736476"/>
                <a:gd name="connsiteX3221" fmla="*/ 2823397 w 2980434"/>
                <a:gd name="connsiteY3221" fmla="*/ 177319 h 736476"/>
                <a:gd name="connsiteX3222" fmla="*/ 2817261 w 2980434"/>
                <a:gd name="connsiteY3222" fmla="*/ 166774 h 736476"/>
                <a:gd name="connsiteX3223" fmla="*/ 2331476 w 2980434"/>
                <a:gd name="connsiteY3223" fmla="*/ 143719 h 736476"/>
                <a:gd name="connsiteX3224" fmla="*/ 2338780 w 2980434"/>
                <a:gd name="connsiteY3224" fmla="*/ 145779 h 736476"/>
                <a:gd name="connsiteX3225" fmla="*/ 2347517 w 2980434"/>
                <a:gd name="connsiteY3225" fmla="*/ 151807 h 736476"/>
                <a:gd name="connsiteX3226" fmla="*/ 2347743 w 2980434"/>
                <a:gd name="connsiteY3226" fmla="*/ 162138 h 736476"/>
                <a:gd name="connsiteX3227" fmla="*/ 2323949 w 2980434"/>
                <a:gd name="connsiteY3227" fmla="*/ 179615 h 736476"/>
                <a:gd name="connsiteX3228" fmla="*/ 2309434 w 2980434"/>
                <a:gd name="connsiteY3228" fmla="*/ 179776 h 736476"/>
                <a:gd name="connsiteX3229" fmla="*/ 2300698 w 2980434"/>
                <a:gd name="connsiteY3229" fmla="*/ 173749 h 736476"/>
                <a:gd name="connsiteX3230" fmla="*/ 2300471 w 2980434"/>
                <a:gd name="connsiteY3230" fmla="*/ 163417 h 736476"/>
                <a:gd name="connsiteX3231" fmla="*/ 2324265 w 2980434"/>
                <a:gd name="connsiteY3231" fmla="*/ 145940 h 736476"/>
                <a:gd name="connsiteX3232" fmla="*/ 2331476 w 2980434"/>
                <a:gd name="connsiteY3232" fmla="*/ 143719 h 736476"/>
                <a:gd name="connsiteX3233" fmla="*/ 1610998 w 2980434"/>
                <a:gd name="connsiteY3233" fmla="*/ 143719 h 736476"/>
                <a:gd name="connsiteX3234" fmla="*/ 1618303 w 2980434"/>
                <a:gd name="connsiteY3234" fmla="*/ 145779 h 736476"/>
                <a:gd name="connsiteX3235" fmla="*/ 1627039 w 2980434"/>
                <a:gd name="connsiteY3235" fmla="*/ 151807 h 736476"/>
                <a:gd name="connsiteX3236" fmla="*/ 1627265 w 2980434"/>
                <a:gd name="connsiteY3236" fmla="*/ 162138 h 736476"/>
                <a:gd name="connsiteX3237" fmla="*/ 1603471 w 2980434"/>
                <a:gd name="connsiteY3237" fmla="*/ 179615 h 736476"/>
                <a:gd name="connsiteX3238" fmla="*/ 1588956 w 2980434"/>
                <a:gd name="connsiteY3238" fmla="*/ 179776 h 736476"/>
                <a:gd name="connsiteX3239" fmla="*/ 1580221 w 2980434"/>
                <a:gd name="connsiteY3239" fmla="*/ 173749 h 736476"/>
                <a:gd name="connsiteX3240" fmla="*/ 1579994 w 2980434"/>
                <a:gd name="connsiteY3240" fmla="*/ 163417 h 736476"/>
                <a:gd name="connsiteX3241" fmla="*/ 1603788 w 2980434"/>
                <a:gd name="connsiteY3241" fmla="*/ 145940 h 736476"/>
                <a:gd name="connsiteX3242" fmla="*/ 1610998 w 2980434"/>
                <a:gd name="connsiteY3242" fmla="*/ 143719 h 736476"/>
                <a:gd name="connsiteX3243" fmla="*/ 890666 w 2980434"/>
                <a:gd name="connsiteY3243" fmla="*/ 143719 h 736476"/>
                <a:gd name="connsiteX3244" fmla="*/ 897971 w 2980434"/>
                <a:gd name="connsiteY3244" fmla="*/ 145779 h 736476"/>
                <a:gd name="connsiteX3245" fmla="*/ 906708 w 2980434"/>
                <a:gd name="connsiteY3245" fmla="*/ 151807 h 736476"/>
                <a:gd name="connsiteX3246" fmla="*/ 906934 w 2980434"/>
                <a:gd name="connsiteY3246" fmla="*/ 162138 h 736476"/>
                <a:gd name="connsiteX3247" fmla="*/ 883140 w 2980434"/>
                <a:gd name="connsiteY3247" fmla="*/ 179615 h 736476"/>
                <a:gd name="connsiteX3248" fmla="*/ 868624 w 2980434"/>
                <a:gd name="connsiteY3248" fmla="*/ 179776 h 736476"/>
                <a:gd name="connsiteX3249" fmla="*/ 859889 w 2980434"/>
                <a:gd name="connsiteY3249" fmla="*/ 173749 h 736476"/>
                <a:gd name="connsiteX3250" fmla="*/ 859663 w 2980434"/>
                <a:gd name="connsiteY3250" fmla="*/ 163417 h 736476"/>
                <a:gd name="connsiteX3251" fmla="*/ 883456 w 2980434"/>
                <a:gd name="connsiteY3251" fmla="*/ 145940 h 736476"/>
                <a:gd name="connsiteX3252" fmla="*/ 890666 w 2980434"/>
                <a:gd name="connsiteY3252" fmla="*/ 143719 h 736476"/>
                <a:gd name="connsiteX3253" fmla="*/ 2209865 w 2980434"/>
                <a:gd name="connsiteY3253" fmla="*/ 143500 h 736476"/>
                <a:gd name="connsiteX3254" fmla="*/ 2242280 w 2980434"/>
                <a:gd name="connsiteY3254" fmla="*/ 143501 h 736476"/>
                <a:gd name="connsiteX3255" fmla="*/ 2260421 w 2980434"/>
                <a:gd name="connsiteY3255" fmla="*/ 156414 h 736476"/>
                <a:gd name="connsiteX3256" fmla="*/ 2260421 w 2980434"/>
                <a:gd name="connsiteY3256" fmla="*/ 171719 h 736476"/>
                <a:gd name="connsiteX3257" fmla="*/ 2242280 w 2980434"/>
                <a:gd name="connsiteY3257" fmla="*/ 184631 h 736476"/>
                <a:gd name="connsiteX3258" fmla="*/ 2209865 w 2980434"/>
                <a:gd name="connsiteY3258" fmla="*/ 184631 h 736476"/>
                <a:gd name="connsiteX3259" fmla="*/ 2191726 w 2980434"/>
                <a:gd name="connsiteY3259" fmla="*/ 171719 h 736476"/>
                <a:gd name="connsiteX3260" fmla="*/ 2191726 w 2980434"/>
                <a:gd name="connsiteY3260" fmla="*/ 156413 h 736476"/>
                <a:gd name="connsiteX3261" fmla="*/ 2209865 w 2980434"/>
                <a:gd name="connsiteY3261" fmla="*/ 143500 h 736476"/>
                <a:gd name="connsiteX3262" fmla="*/ 1489534 w 2980434"/>
                <a:gd name="connsiteY3262" fmla="*/ 143500 h 736476"/>
                <a:gd name="connsiteX3263" fmla="*/ 1521948 w 2980434"/>
                <a:gd name="connsiteY3263" fmla="*/ 143501 h 736476"/>
                <a:gd name="connsiteX3264" fmla="*/ 1540089 w 2980434"/>
                <a:gd name="connsiteY3264" fmla="*/ 156414 h 736476"/>
                <a:gd name="connsiteX3265" fmla="*/ 1540089 w 2980434"/>
                <a:gd name="connsiteY3265" fmla="*/ 171719 h 736476"/>
                <a:gd name="connsiteX3266" fmla="*/ 1521949 w 2980434"/>
                <a:gd name="connsiteY3266" fmla="*/ 184631 h 736476"/>
                <a:gd name="connsiteX3267" fmla="*/ 1489534 w 2980434"/>
                <a:gd name="connsiteY3267" fmla="*/ 184631 h 736476"/>
                <a:gd name="connsiteX3268" fmla="*/ 1471393 w 2980434"/>
                <a:gd name="connsiteY3268" fmla="*/ 171719 h 736476"/>
                <a:gd name="connsiteX3269" fmla="*/ 1471393 w 2980434"/>
                <a:gd name="connsiteY3269" fmla="*/ 156413 h 736476"/>
                <a:gd name="connsiteX3270" fmla="*/ 1489534 w 2980434"/>
                <a:gd name="connsiteY3270" fmla="*/ 143500 h 736476"/>
                <a:gd name="connsiteX3271" fmla="*/ 770565 w 2980434"/>
                <a:gd name="connsiteY3271" fmla="*/ 143500 h 736476"/>
                <a:gd name="connsiteX3272" fmla="*/ 802980 w 2980434"/>
                <a:gd name="connsiteY3272" fmla="*/ 143501 h 736476"/>
                <a:gd name="connsiteX3273" fmla="*/ 821120 w 2980434"/>
                <a:gd name="connsiteY3273" fmla="*/ 156414 h 736476"/>
                <a:gd name="connsiteX3274" fmla="*/ 821120 w 2980434"/>
                <a:gd name="connsiteY3274" fmla="*/ 171719 h 736476"/>
                <a:gd name="connsiteX3275" fmla="*/ 802980 w 2980434"/>
                <a:gd name="connsiteY3275" fmla="*/ 184631 h 736476"/>
                <a:gd name="connsiteX3276" fmla="*/ 770565 w 2980434"/>
                <a:gd name="connsiteY3276" fmla="*/ 184631 h 736476"/>
                <a:gd name="connsiteX3277" fmla="*/ 752426 w 2980434"/>
                <a:gd name="connsiteY3277" fmla="*/ 171719 h 736476"/>
                <a:gd name="connsiteX3278" fmla="*/ 752426 w 2980434"/>
                <a:gd name="connsiteY3278" fmla="*/ 156413 h 736476"/>
                <a:gd name="connsiteX3279" fmla="*/ 770565 w 2980434"/>
                <a:gd name="connsiteY3279" fmla="*/ 143500 h 736476"/>
                <a:gd name="connsiteX3280" fmla="*/ 2594923 w 2980434"/>
                <a:gd name="connsiteY3280" fmla="*/ 104185 h 736476"/>
                <a:gd name="connsiteX3281" fmla="*/ 2600154 w 2980434"/>
                <a:gd name="connsiteY3281" fmla="*/ 105805 h 736476"/>
                <a:gd name="connsiteX3282" fmla="*/ 2623823 w 2980434"/>
                <a:gd name="connsiteY3282" fmla="*/ 123262 h 736476"/>
                <a:gd name="connsiteX3283" fmla="*/ 2623636 w 2980434"/>
                <a:gd name="connsiteY3283" fmla="*/ 130765 h 736476"/>
                <a:gd name="connsiteX3284" fmla="*/ 2615512 w 2980434"/>
                <a:gd name="connsiteY3284" fmla="*/ 136347 h 736476"/>
                <a:gd name="connsiteX3285" fmla="*/ 2604973 w 2980434"/>
                <a:gd name="connsiteY3285" fmla="*/ 136213 h 736476"/>
                <a:gd name="connsiteX3286" fmla="*/ 2581303 w 2980434"/>
                <a:gd name="connsiteY3286" fmla="*/ 118756 h 736476"/>
                <a:gd name="connsiteX3287" fmla="*/ 2581491 w 2980434"/>
                <a:gd name="connsiteY3287" fmla="*/ 111254 h 736476"/>
                <a:gd name="connsiteX3288" fmla="*/ 2589615 w 2980434"/>
                <a:gd name="connsiteY3288" fmla="*/ 105673 h 736476"/>
                <a:gd name="connsiteX3289" fmla="*/ 2594923 w 2980434"/>
                <a:gd name="connsiteY3289" fmla="*/ 104185 h 736476"/>
                <a:gd name="connsiteX3290" fmla="*/ 1874446 w 2980434"/>
                <a:gd name="connsiteY3290" fmla="*/ 104185 h 736476"/>
                <a:gd name="connsiteX3291" fmla="*/ 1879677 w 2980434"/>
                <a:gd name="connsiteY3291" fmla="*/ 105805 h 736476"/>
                <a:gd name="connsiteX3292" fmla="*/ 1903346 w 2980434"/>
                <a:gd name="connsiteY3292" fmla="*/ 123262 h 736476"/>
                <a:gd name="connsiteX3293" fmla="*/ 1903158 w 2980434"/>
                <a:gd name="connsiteY3293" fmla="*/ 130765 h 736476"/>
                <a:gd name="connsiteX3294" fmla="*/ 1895035 w 2980434"/>
                <a:gd name="connsiteY3294" fmla="*/ 136347 h 736476"/>
                <a:gd name="connsiteX3295" fmla="*/ 1884495 w 2980434"/>
                <a:gd name="connsiteY3295" fmla="*/ 136213 h 736476"/>
                <a:gd name="connsiteX3296" fmla="*/ 1860826 w 2980434"/>
                <a:gd name="connsiteY3296" fmla="*/ 118756 h 736476"/>
                <a:gd name="connsiteX3297" fmla="*/ 1861013 w 2980434"/>
                <a:gd name="connsiteY3297" fmla="*/ 111254 h 736476"/>
                <a:gd name="connsiteX3298" fmla="*/ 1869137 w 2980434"/>
                <a:gd name="connsiteY3298" fmla="*/ 105673 h 736476"/>
                <a:gd name="connsiteX3299" fmla="*/ 1874446 w 2980434"/>
                <a:gd name="connsiteY3299" fmla="*/ 104185 h 736476"/>
                <a:gd name="connsiteX3300" fmla="*/ 1154113 w 2980434"/>
                <a:gd name="connsiteY3300" fmla="*/ 104185 h 736476"/>
                <a:gd name="connsiteX3301" fmla="*/ 1159345 w 2980434"/>
                <a:gd name="connsiteY3301" fmla="*/ 105805 h 736476"/>
                <a:gd name="connsiteX3302" fmla="*/ 1183014 w 2980434"/>
                <a:gd name="connsiteY3302" fmla="*/ 123262 h 736476"/>
                <a:gd name="connsiteX3303" fmla="*/ 1182827 w 2980434"/>
                <a:gd name="connsiteY3303" fmla="*/ 130765 h 736476"/>
                <a:gd name="connsiteX3304" fmla="*/ 1174703 w 2980434"/>
                <a:gd name="connsiteY3304" fmla="*/ 136347 h 736476"/>
                <a:gd name="connsiteX3305" fmla="*/ 1164163 w 2980434"/>
                <a:gd name="connsiteY3305" fmla="*/ 136213 h 736476"/>
                <a:gd name="connsiteX3306" fmla="*/ 1140495 w 2980434"/>
                <a:gd name="connsiteY3306" fmla="*/ 118756 h 736476"/>
                <a:gd name="connsiteX3307" fmla="*/ 1140681 w 2980434"/>
                <a:gd name="connsiteY3307" fmla="*/ 111254 h 736476"/>
                <a:gd name="connsiteX3308" fmla="*/ 1148805 w 2980434"/>
                <a:gd name="connsiteY3308" fmla="*/ 105673 h 736476"/>
                <a:gd name="connsiteX3309" fmla="*/ 1154113 w 2980434"/>
                <a:gd name="connsiteY3309" fmla="*/ 104185 h 736476"/>
                <a:gd name="connsiteX3310" fmla="*/ 435145 w 2980434"/>
                <a:gd name="connsiteY3310" fmla="*/ 104185 h 736476"/>
                <a:gd name="connsiteX3311" fmla="*/ 440376 w 2980434"/>
                <a:gd name="connsiteY3311" fmla="*/ 105805 h 736476"/>
                <a:gd name="connsiteX3312" fmla="*/ 464046 w 2980434"/>
                <a:gd name="connsiteY3312" fmla="*/ 123262 h 736476"/>
                <a:gd name="connsiteX3313" fmla="*/ 463859 w 2980434"/>
                <a:gd name="connsiteY3313" fmla="*/ 130765 h 736476"/>
                <a:gd name="connsiteX3314" fmla="*/ 455734 w 2980434"/>
                <a:gd name="connsiteY3314" fmla="*/ 136347 h 736476"/>
                <a:gd name="connsiteX3315" fmla="*/ 445196 w 2980434"/>
                <a:gd name="connsiteY3315" fmla="*/ 136213 h 736476"/>
                <a:gd name="connsiteX3316" fmla="*/ 421526 w 2980434"/>
                <a:gd name="connsiteY3316" fmla="*/ 118756 h 736476"/>
                <a:gd name="connsiteX3317" fmla="*/ 421713 w 2980434"/>
                <a:gd name="connsiteY3317" fmla="*/ 111254 h 736476"/>
                <a:gd name="connsiteX3318" fmla="*/ 429837 w 2980434"/>
                <a:gd name="connsiteY3318" fmla="*/ 105673 h 736476"/>
                <a:gd name="connsiteX3319" fmla="*/ 435145 w 2980434"/>
                <a:gd name="connsiteY3319" fmla="*/ 104185 h 736476"/>
                <a:gd name="connsiteX3320" fmla="*/ 2393364 w 2980434"/>
                <a:gd name="connsiteY3320" fmla="*/ 90080 h 736476"/>
                <a:gd name="connsiteX3321" fmla="*/ 2399623 w 2980434"/>
                <a:gd name="connsiteY3321" fmla="*/ 90727 h 736476"/>
                <a:gd name="connsiteX3322" fmla="*/ 2424947 w 2980434"/>
                <a:gd name="connsiteY3322" fmla="*/ 97175 h 736476"/>
                <a:gd name="connsiteX3323" fmla="*/ 2434580 w 2980434"/>
                <a:gd name="connsiteY3323" fmla="*/ 111667 h 736476"/>
                <a:gd name="connsiteX3324" fmla="*/ 2426456 w 2980434"/>
                <a:gd name="connsiteY3324" fmla="*/ 127838 h 736476"/>
                <a:gd name="connsiteX3325" fmla="*/ 2406097 w 2980434"/>
                <a:gd name="connsiteY3325" fmla="*/ 134695 h 736476"/>
                <a:gd name="connsiteX3326" fmla="*/ 2380772 w 2980434"/>
                <a:gd name="connsiteY3326" fmla="*/ 128248 h 736476"/>
                <a:gd name="connsiteX3327" fmla="*/ 2371140 w 2980434"/>
                <a:gd name="connsiteY3327" fmla="*/ 113755 h 736476"/>
                <a:gd name="connsiteX3328" fmla="*/ 2379264 w 2980434"/>
                <a:gd name="connsiteY3328" fmla="*/ 97584 h 736476"/>
                <a:gd name="connsiteX3329" fmla="*/ 2393364 w 2980434"/>
                <a:gd name="connsiteY3329" fmla="*/ 90080 h 736476"/>
                <a:gd name="connsiteX3330" fmla="*/ 1672888 w 2980434"/>
                <a:gd name="connsiteY3330" fmla="*/ 90080 h 736476"/>
                <a:gd name="connsiteX3331" fmla="*/ 1679146 w 2980434"/>
                <a:gd name="connsiteY3331" fmla="*/ 90727 h 736476"/>
                <a:gd name="connsiteX3332" fmla="*/ 1704470 w 2980434"/>
                <a:gd name="connsiteY3332" fmla="*/ 97175 h 736476"/>
                <a:gd name="connsiteX3333" fmla="*/ 1714103 w 2980434"/>
                <a:gd name="connsiteY3333" fmla="*/ 111667 h 736476"/>
                <a:gd name="connsiteX3334" fmla="*/ 1705979 w 2980434"/>
                <a:gd name="connsiteY3334" fmla="*/ 127838 h 736476"/>
                <a:gd name="connsiteX3335" fmla="*/ 1685621 w 2980434"/>
                <a:gd name="connsiteY3335" fmla="*/ 134695 h 736476"/>
                <a:gd name="connsiteX3336" fmla="*/ 1660295 w 2980434"/>
                <a:gd name="connsiteY3336" fmla="*/ 128248 h 736476"/>
                <a:gd name="connsiteX3337" fmla="*/ 1650662 w 2980434"/>
                <a:gd name="connsiteY3337" fmla="*/ 113755 h 736476"/>
                <a:gd name="connsiteX3338" fmla="*/ 1658786 w 2980434"/>
                <a:gd name="connsiteY3338" fmla="*/ 97584 h 736476"/>
                <a:gd name="connsiteX3339" fmla="*/ 1672888 w 2980434"/>
                <a:gd name="connsiteY3339" fmla="*/ 90080 h 736476"/>
                <a:gd name="connsiteX3340" fmla="*/ 952555 w 2980434"/>
                <a:gd name="connsiteY3340" fmla="*/ 90080 h 736476"/>
                <a:gd name="connsiteX3341" fmla="*/ 958815 w 2980434"/>
                <a:gd name="connsiteY3341" fmla="*/ 90727 h 736476"/>
                <a:gd name="connsiteX3342" fmla="*/ 984139 w 2980434"/>
                <a:gd name="connsiteY3342" fmla="*/ 97175 h 736476"/>
                <a:gd name="connsiteX3343" fmla="*/ 993772 w 2980434"/>
                <a:gd name="connsiteY3343" fmla="*/ 111667 h 736476"/>
                <a:gd name="connsiteX3344" fmla="*/ 985648 w 2980434"/>
                <a:gd name="connsiteY3344" fmla="*/ 127838 h 736476"/>
                <a:gd name="connsiteX3345" fmla="*/ 965288 w 2980434"/>
                <a:gd name="connsiteY3345" fmla="*/ 134695 h 736476"/>
                <a:gd name="connsiteX3346" fmla="*/ 939964 w 2980434"/>
                <a:gd name="connsiteY3346" fmla="*/ 128248 h 736476"/>
                <a:gd name="connsiteX3347" fmla="*/ 930330 w 2980434"/>
                <a:gd name="connsiteY3347" fmla="*/ 113755 h 736476"/>
                <a:gd name="connsiteX3348" fmla="*/ 938455 w 2980434"/>
                <a:gd name="connsiteY3348" fmla="*/ 97584 h 736476"/>
                <a:gd name="connsiteX3349" fmla="*/ 952555 w 2980434"/>
                <a:gd name="connsiteY3349" fmla="*/ 90080 h 736476"/>
                <a:gd name="connsiteX3350" fmla="*/ 233587 w 2980434"/>
                <a:gd name="connsiteY3350" fmla="*/ 90080 h 736476"/>
                <a:gd name="connsiteX3351" fmla="*/ 239846 w 2980434"/>
                <a:gd name="connsiteY3351" fmla="*/ 90727 h 736476"/>
                <a:gd name="connsiteX3352" fmla="*/ 265170 w 2980434"/>
                <a:gd name="connsiteY3352" fmla="*/ 97175 h 736476"/>
                <a:gd name="connsiteX3353" fmla="*/ 274803 w 2980434"/>
                <a:gd name="connsiteY3353" fmla="*/ 111667 h 736476"/>
                <a:gd name="connsiteX3354" fmla="*/ 266679 w 2980434"/>
                <a:gd name="connsiteY3354" fmla="*/ 127838 h 736476"/>
                <a:gd name="connsiteX3355" fmla="*/ 246320 w 2980434"/>
                <a:gd name="connsiteY3355" fmla="*/ 134695 h 736476"/>
                <a:gd name="connsiteX3356" fmla="*/ 220995 w 2980434"/>
                <a:gd name="connsiteY3356" fmla="*/ 128248 h 736476"/>
                <a:gd name="connsiteX3357" fmla="*/ 211363 w 2980434"/>
                <a:gd name="connsiteY3357" fmla="*/ 113755 h 736476"/>
                <a:gd name="connsiteX3358" fmla="*/ 219487 w 2980434"/>
                <a:gd name="connsiteY3358" fmla="*/ 97584 h 736476"/>
                <a:gd name="connsiteX3359" fmla="*/ 233587 w 2980434"/>
                <a:gd name="connsiteY3359" fmla="*/ 90080 h 736476"/>
                <a:gd name="connsiteX3360" fmla="*/ 2729605 w 2980434"/>
                <a:gd name="connsiteY3360" fmla="*/ 89437 h 736476"/>
                <a:gd name="connsiteX3361" fmla="*/ 2754669 w 2980434"/>
                <a:gd name="connsiteY3361" fmla="*/ 96827 h 736476"/>
                <a:gd name="connsiteX3362" fmla="*/ 2792634 w 2980434"/>
                <a:gd name="connsiteY3362" fmla="*/ 123853 h 736476"/>
                <a:gd name="connsiteX3363" fmla="*/ 2800420 w 2980434"/>
                <a:gd name="connsiteY3363" fmla="*/ 132200 h 736476"/>
                <a:gd name="connsiteX3364" fmla="*/ 2802317 w 2980434"/>
                <a:gd name="connsiteY3364" fmla="*/ 139139 h 736476"/>
                <a:gd name="connsiteX3365" fmla="*/ 2802909 w 2980434"/>
                <a:gd name="connsiteY3365" fmla="*/ 139139 h 736476"/>
                <a:gd name="connsiteX3366" fmla="*/ 2803016 w 2980434"/>
                <a:gd name="connsiteY3366" fmla="*/ 139528 h 736476"/>
                <a:gd name="connsiteX3367" fmla="*/ 2802612 w 2980434"/>
                <a:gd name="connsiteY3367" fmla="*/ 140221 h 736476"/>
                <a:gd name="connsiteX3368" fmla="*/ 2803016 w 2980434"/>
                <a:gd name="connsiteY3368" fmla="*/ 141695 h 736476"/>
                <a:gd name="connsiteX3369" fmla="*/ 2801754 w 2980434"/>
                <a:gd name="connsiteY3369" fmla="*/ 141695 h 736476"/>
                <a:gd name="connsiteX3370" fmla="*/ 2792634 w 2980434"/>
                <a:gd name="connsiteY3370" fmla="*/ 157369 h 736476"/>
                <a:gd name="connsiteX3371" fmla="*/ 2754669 w 2980434"/>
                <a:gd name="connsiteY3371" fmla="*/ 184396 h 736476"/>
                <a:gd name="connsiteX3372" fmla="*/ 2704542 w 2980434"/>
                <a:gd name="connsiteY3372" fmla="*/ 184396 h 736476"/>
                <a:gd name="connsiteX3373" fmla="*/ 2666577 w 2980434"/>
                <a:gd name="connsiteY3373" fmla="*/ 157369 h 736476"/>
                <a:gd name="connsiteX3374" fmla="*/ 2657456 w 2980434"/>
                <a:gd name="connsiteY3374" fmla="*/ 141695 h 736476"/>
                <a:gd name="connsiteX3375" fmla="*/ 2656196 w 2980434"/>
                <a:gd name="connsiteY3375" fmla="*/ 141695 h 736476"/>
                <a:gd name="connsiteX3376" fmla="*/ 2656599 w 2980434"/>
                <a:gd name="connsiteY3376" fmla="*/ 140220 h 736476"/>
                <a:gd name="connsiteX3377" fmla="*/ 2656196 w 2980434"/>
                <a:gd name="connsiteY3377" fmla="*/ 139528 h 736476"/>
                <a:gd name="connsiteX3378" fmla="*/ 2656302 w 2980434"/>
                <a:gd name="connsiteY3378" fmla="*/ 139139 h 736476"/>
                <a:gd name="connsiteX3379" fmla="*/ 2656894 w 2980434"/>
                <a:gd name="connsiteY3379" fmla="*/ 139139 h 736476"/>
                <a:gd name="connsiteX3380" fmla="*/ 2658790 w 2980434"/>
                <a:gd name="connsiteY3380" fmla="*/ 132200 h 736476"/>
                <a:gd name="connsiteX3381" fmla="*/ 2666577 w 2980434"/>
                <a:gd name="connsiteY3381" fmla="*/ 123853 h 736476"/>
                <a:gd name="connsiteX3382" fmla="*/ 2704542 w 2980434"/>
                <a:gd name="connsiteY3382" fmla="*/ 96828 h 736476"/>
                <a:gd name="connsiteX3383" fmla="*/ 2729605 w 2980434"/>
                <a:gd name="connsiteY3383" fmla="*/ 89437 h 736476"/>
                <a:gd name="connsiteX3384" fmla="*/ 2512643 w 2980434"/>
                <a:gd name="connsiteY3384" fmla="*/ 89437 h 736476"/>
                <a:gd name="connsiteX3385" fmla="*/ 2537708 w 2980434"/>
                <a:gd name="connsiteY3385" fmla="*/ 96827 h 736476"/>
                <a:gd name="connsiteX3386" fmla="*/ 2575672 w 2980434"/>
                <a:gd name="connsiteY3386" fmla="*/ 123852 h 736476"/>
                <a:gd name="connsiteX3387" fmla="*/ 2584567 w 2980434"/>
                <a:gd name="connsiteY3387" fmla="*/ 139139 h 736476"/>
                <a:gd name="connsiteX3388" fmla="*/ 2585948 w 2980434"/>
                <a:gd name="connsiteY3388" fmla="*/ 139139 h 736476"/>
                <a:gd name="connsiteX3389" fmla="*/ 2586054 w 2980434"/>
                <a:gd name="connsiteY3389" fmla="*/ 139528 h 736476"/>
                <a:gd name="connsiteX3390" fmla="*/ 2585424 w 2980434"/>
                <a:gd name="connsiteY3390" fmla="*/ 140612 h 736476"/>
                <a:gd name="connsiteX3391" fmla="*/ 2586054 w 2980434"/>
                <a:gd name="connsiteY3391" fmla="*/ 141695 h 736476"/>
                <a:gd name="connsiteX3392" fmla="*/ 2584793 w 2980434"/>
                <a:gd name="connsiteY3392" fmla="*/ 141695 h 736476"/>
                <a:gd name="connsiteX3393" fmla="*/ 2575672 w 2980434"/>
                <a:gd name="connsiteY3393" fmla="*/ 157369 h 736476"/>
                <a:gd name="connsiteX3394" fmla="*/ 2537708 w 2980434"/>
                <a:gd name="connsiteY3394" fmla="*/ 184395 h 736476"/>
                <a:gd name="connsiteX3395" fmla="*/ 2487581 w 2980434"/>
                <a:gd name="connsiteY3395" fmla="*/ 184395 h 736476"/>
                <a:gd name="connsiteX3396" fmla="*/ 2449615 w 2980434"/>
                <a:gd name="connsiteY3396" fmla="*/ 157369 h 736476"/>
                <a:gd name="connsiteX3397" fmla="*/ 2440495 w 2980434"/>
                <a:gd name="connsiteY3397" fmla="*/ 141695 h 736476"/>
                <a:gd name="connsiteX3398" fmla="*/ 2439233 w 2980434"/>
                <a:gd name="connsiteY3398" fmla="*/ 141695 h 736476"/>
                <a:gd name="connsiteX3399" fmla="*/ 2439864 w 2980434"/>
                <a:gd name="connsiteY3399" fmla="*/ 140612 h 736476"/>
                <a:gd name="connsiteX3400" fmla="*/ 2439233 w 2980434"/>
                <a:gd name="connsiteY3400" fmla="*/ 139528 h 736476"/>
                <a:gd name="connsiteX3401" fmla="*/ 2439340 w 2980434"/>
                <a:gd name="connsiteY3401" fmla="*/ 139139 h 736476"/>
                <a:gd name="connsiteX3402" fmla="*/ 2440721 w 2980434"/>
                <a:gd name="connsiteY3402" fmla="*/ 139139 h 736476"/>
                <a:gd name="connsiteX3403" fmla="*/ 2449615 w 2980434"/>
                <a:gd name="connsiteY3403" fmla="*/ 123852 h 736476"/>
                <a:gd name="connsiteX3404" fmla="*/ 2487581 w 2980434"/>
                <a:gd name="connsiteY3404" fmla="*/ 96827 h 736476"/>
                <a:gd name="connsiteX3405" fmla="*/ 2512643 w 2980434"/>
                <a:gd name="connsiteY3405" fmla="*/ 89437 h 736476"/>
                <a:gd name="connsiteX3406" fmla="*/ 2009128 w 2980434"/>
                <a:gd name="connsiteY3406" fmla="*/ 89437 h 736476"/>
                <a:gd name="connsiteX3407" fmla="*/ 2034192 w 2980434"/>
                <a:gd name="connsiteY3407" fmla="*/ 96827 h 736476"/>
                <a:gd name="connsiteX3408" fmla="*/ 2072156 w 2980434"/>
                <a:gd name="connsiteY3408" fmla="*/ 123853 h 736476"/>
                <a:gd name="connsiteX3409" fmla="*/ 2079942 w 2980434"/>
                <a:gd name="connsiteY3409" fmla="*/ 132200 h 736476"/>
                <a:gd name="connsiteX3410" fmla="*/ 2081839 w 2980434"/>
                <a:gd name="connsiteY3410" fmla="*/ 139139 h 736476"/>
                <a:gd name="connsiteX3411" fmla="*/ 2082432 w 2980434"/>
                <a:gd name="connsiteY3411" fmla="*/ 139139 h 736476"/>
                <a:gd name="connsiteX3412" fmla="*/ 2082538 w 2980434"/>
                <a:gd name="connsiteY3412" fmla="*/ 139528 h 736476"/>
                <a:gd name="connsiteX3413" fmla="*/ 2082135 w 2980434"/>
                <a:gd name="connsiteY3413" fmla="*/ 140220 h 736476"/>
                <a:gd name="connsiteX3414" fmla="*/ 2082538 w 2980434"/>
                <a:gd name="connsiteY3414" fmla="*/ 141695 h 736476"/>
                <a:gd name="connsiteX3415" fmla="*/ 2081278 w 2980434"/>
                <a:gd name="connsiteY3415" fmla="*/ 141695 h 736476"/>
                <a:gd name="connsiteX3416" fmla="*/ 2072156 w 2980434"/>
                <a:gd name="connsiteY3416" fmla="*/ 157369 h 736476"/>
                <a:gd name="connsiteX3417" fmla="*/ 2034192 w 2980434"/>
                <a:gd name="connsiteY3417" fmla="*/ 184396 h 736476"/>
                <a:gd name="connsiteX3418" fmla="*/ 1984064 w 2980434"/>
                <a:gd name="connsiteY3418" fmla="*/ 184396 h 736476"/>
                <a:gd name="connsiteX3419" fmla="*/ 1946099 w 2980434"/>
                <a:gd name="connsiteY3419" fmla="*/ 157369 h 736476"/>
                <a:gd name="connsiteX3420" fmla="*/ 1936978 w 2980434"/>
                <a:gd name="connsiteY3420" fmla="*/ 141695 h 736476"/>
                <a:gd name="connsiteX3421" fmla="*/ 1935718 w 2980434"/>
                <a:gd name="connsiteY3421" fmla="*/ 141695 h 736476"/>
                <a:gd name="connsiteX3422" fmla="*/ 1936121 w 2980434"/>
                <a:gd name="connsiteY3422" fmla="*/ 140220 h 736476"/>
                <a:gd name="connsiteX3423" fmla="*/ 1935718 w 2980434"/>
                <a:gd name="connsiteY3423" fmla="*/ 139528 h 736476"/>
                <a:gd name="connsiteX3424" fmla="*/ 1935824 w 2980434"/>
                <a:gd name="connsiteY3424" fmla="*/ 139139 h 736476"/>
                <a:gd name="connsiteX3425" fmla="*/ 1936417 w 2980434"/>
                <a:gd name="connsiteY3425" fmla="*/ 139139 h 736476"/>
                <a:gd name="connsiteX3426" fmla="*/ 1938313 w 2980434"/>
                <a:gd name="connsiteY3426" fmla="*/ 132200 h 736476"/>
                <a:gd name="connsiteX3427" fmla="*/ 1946099 w 2980434"/>
                <a:gd name="connsiteY3427" fmla="*/ 123853 h 736476"/>
                <a:gd name="connsiteX3428" fmla="*/ 1984064 w 2980434"/>
                <a:gd name="connsiteY3428" fmla="*/ 96828 h 736476"/>
                <a:gd name="connsiteX3429" fmla="*/ 2009128 w 2980434"/>
                <a:gd name="connsiteY3429" fmla="*/ 89437 h 736476"/>
                <a:gd name="connsiteX3430" fmla="*/ 1792166 w 2980434"/>
                <a:gd name="connsiteY3430" fmla="*/ 89437 h 736476"/>
                <a:gd name="connsiteX3431" fmla="*/ 1817230 w 2980434"/>
                <a:gd name="connsiteY3431" fmla="*/ 96827 h 736476"/>
                <a:gd name="connsiteX3432" fmla="*/ 1855195 w 2980434"/>
                <a:gd name="connsiteY3432" fmla="*/ 123852 h 736476"/>
                <a:gd name="connsiteX3433" fmla="*/ 1864090 w 2980434"/>
                <a:gd name="connsiteY3433" fmla="*/ 139139 h 736476"/>
                <a:gd name="connsiteX3434" fmla="*/ 1865471 w 2980434"/>
                <a:gd name="connsiteY3434" fmla="*/ 139139 h 736476"/>
                <a:gd name="connsiteX3435" fmla="*/ 1865577 w 2980434"/>
                <a:gd name="connsiteY3435" fmla="*/ 139528 h 736476"/>
                <a:gd name="connsiteX3436" fmla="*/ 1864946 w 2980434"/>
                <a:gd name="connsiteY3436" fmla="*/ 140612 h 736476"/>
                <a:gd name="connsiteX3437" fmla="*/ 1865577 w 2980434"/>
                <a:gd name="connsiteY3437" fmla="*/ 141695 h 736476"/>
                <a:gd name="connsiteX3438" fmla="*/ 1864317 w 2980434"/>
                <a:gd name="connsiteY3438" fmla="*/ 141695 h 736476"/>
                <a:gd name="connsiteX3439" fmla="*/ 1855195 w 2980434"/>
                <a:gd name="connsiteY3439" fmla="*/ 157369 h 736476"/>
                <a:gd name="connsiteX3440" fmla="*/ 1817230 w 2980434"/>
                <a:gd name="connsiteY3440" fmla="*/ 184395 h 736476"/>
                <a:gd name="connsiteX3441" fmla="*/ 1767103 w 2980434"/>
                <a:gd name="connsiteY3441" fmla="*/ 184395 h 736476"/>
                <a:gd name="connsiteX3442" fmla="*/ 1729138 w 2980434"/>
                <a:gd name="connsiteY3442" fmla="*/ 157369 h 736476"/>
                <a:gd name="connsiteX3443" fmla="*/ 1720017 w 2980434"/>
                <a:gd name="connsiteY3443" fmla="*/ 141695 h 736476"/>
                <a:gd name="connsiteX3444" fmla="*/ 1718757 w 2980434"/>
                <a:gd name="connsiteY3444" fmla="*/ 141695 h 736476"/>
                <a:gd name="connsiteX3445" fmla="*/ 1719387 w 2980434"/>
                <a:gd name="connsiteY3445" fmla="*/ 140612 h 736476"/>
                <a:gd name="connsiteX3446" fmla="*/ 1718757 w 2980434"/>
                <a:gd name="connsiteY3446" fmla="*/ 139528 h 736476"/>
                <a:gd name="connsiteX3447" fmla="*/ 1718863 w 2980434"/>
                <a:gd name="connsiteY3447" fmla="*/ 139139 h 736476"/>
                <a:gd name="connsiteX3448" fmla="*/ 1720243 w 2980434"/>
                <a:gd name="connsiteY3448" fmla="*/ 139139 h 736476"/>
                <a:gd name="connsiteX3449" fmla="*/ 1729138 w 2980434"/>
                <a:gd name="connsiteY3449" fmla="*/ 123852 h 736476"/>
                <a:gd name="connsiteX3450" fmla="*/ 1767103 w 2980434"/>
                <a:gd name="connsiteY3450" fmla="*/ 96827 h 736476"/>
                <a:gd name="connsiteX3451" fmla="*/ 1792166 w 2980434"/>
                <a:gd name="connsiteY3451" fmla="*/ 89437 h 736476"/>
                <a:gd name="connsiteX3452" fmla="*/ 1288797 w 2980434"/>
                <a:gd name="connsiteY3452" fmla="*/ 89437 h 736476"/>
                <a:gd name="connsiteX3453" fmla="*/ 1313860 w 2980434"/>
                <a:gd name="connsiteY3453" fmla="*/ 96827 h 736476"/>
                <a:gd name="connsiteX3454" fmla="*/ 1351825 w 2980434"/>
                <a:gd name="connsiteY3454" fmla="*/ 123853 h 736476"/>
                <a:gd name="connsiteX3455" fmla="*/ 1359611 w 2980434"/>
                <a:gd name="connsiteY3455" fmla="*/ 132200 h 736476"/>
                <a:gd name="connsiteX3456" fmla="*/ 1361507 w 2980434"/>
                <a:gd name="connsiteY3456" fmla="*/ 139139 h 736476"/>
                <a:gd name="connsiteX3457" fmla="*/ 1362100 w 2980434"/>
                <a:gd name="connsiteY3457" fmla="*/ 139139 h 736476"/>
                <a:gd name="connsiteX3458" fmla="*/ 1362205 w 2980434"/>
                <a:gd name="connsiteY3458" fmla="*/ 139528 h 736476"/>
                <a:gd name="connsiteX3459" fmla="*/ 1361803 w 2980434"/>
                <a:gd name="connsiteY3459" fmla="*/ 140220 h 736476"/>
                <a:gd name="connsiteX3460" fmla="*/ 1362205 w 2980434"/>
                <a:gd name="connsiteY3460" fmla="*/ 141695 h 736476"/>
                <a:gd name="connsiteX3461" fmla="*/ 1360945 w 2980434"/>
                <a:gd name="connsiteY3461" fmla="*/ 141695 h 736476"/>
                <a:gd name="connsiteX3462" fmla="*/ 1351825 w 2980434"/>
                <a:gd name="connsiteY3462" fmla="*/ 157369 h 736476"/>
                <a:gd name="connsiteX3463" fmla="*/ 1313860 w 2980434"/>
                <a:gd name="connsiteY3463" fmla="*/ 184396 h 736476"/>
                <a:gd name="connsiteX3464" fmla="*/ 1263732 w 2980434"/>
                <a:gd name="connsiteY3464" fmla="*/ 184396 h 736476"/>
                <a:gd name="connsiteX3465" fmla="*/ 1225768 w 2980434"/>
                <a:gd name="connsiteY3465" fmla="*/ 157369 h 736476"/>
                <a:gd name="connsiteX3466" fmla="*/ 1216646 w 2980434"/>
                <a:gd name="connsiteY3466" fmla="*/ 141695 h 736476"/>
                <a:gd name="connsiteX3467" fmla="*/ 1215386 w 2980434"/>
                <a:gd name="connsiteY3467" fmla="*/ 141695 h 736476"/>
                <a:gd name="connsiteX3468" fmla="*/ 1215789 w 2980434"/>
                <a:gd name="connsiteY3468" fmla="*/ 140220 h 736476"/>
                <a:gd name="connsiteX3469" fmla="*/ 1215386 w 2980434"/>
                <a:gd name="connsiteY3469" fmla="*/ 139528 h 736476"/>
                <a:gd name="connsiteX3470" fmla="*/ 1215492 w 2980434"/>
                <a:gd name="connsiteY3470" fmla="*/ 139139 h 736476"/>
                <a:gd name="connsiteX3471" fmla="*/ 1216085 w 2980434"/>
                <a:gd name="connsiteY3471" fmla="*/ 139139 h 736476"/>
                <a:gd name="connsiteX3472" fmla="*/ 1217981 w 2980434"/>
                <a:gd name="connsiteY3472" fmla="*/ 132200 h 736476"/>
                <a:gd name="connsiteX3473" fmla="*/ 1225768 w 2980434"/>
                <a:gd name="connsiteY3473" fmla="*/ 123853 h 736476"/>
                <a:gd name="connsiteX3474" fmla="*/ 1263732 w 2980434"/>
                <a:gd name="connsiteY3474" fmla="*/ 96828 h 736476"/>
                <a:gd name="connsiteX3475" fmla="*/ 1288797 w 2980434"/>
                <a:gd name="connsiteY3475" fmla="*/ 89437 h 736476"/>
                <a:gd name="connsiteX3476" fmla="*/ 1071835 w 2980434"/>
                <a:gd name="connsiteY3476" fmla="*/ 89437 h 736476"/>
                <a:gd name="connsiteX3477" fmla="*/ 1096898 w 2980434"/>
                <a:gd name="connsiteY3477" fmla="*/ 96827 h 736476"/>
                <a:gd name="connsiteX3478" fmla="*/ 1134864 w 2980434"/>
                <a:gd name="connsiteY3478" fmla="*/ 123852 h 736476"/>
                <a:gd name="connsiteX3479" fmla="*/ 1143758 w 2980434"/>
                <a:gd name="connsiteY3479" fmla="*/ 139139 h 736476"/>
                <a:gd name="connsiteX3480" fmla="*/ 1145139 w 2980434"/>
                <a:gd name="connsiteY3480" fmla="*/ 139139 h 736476"/>
                <a:gd name="connsiteX3481" fmla="*/ 1145244 w 2980434"/>
                <a:gd name="connsiteY3481" fmla="*/ 139528 h 736476"/>
                <a:gd name="connsiteX3482" fmla="*/ 1144615 w 2980434"/>
                <a:gd name="connsiteY3482" fmla="*/ 140612 h 736476"/>
                <a:gd name="connsiteX3483" fmla="*/ 1145244 w 2980434"/>
                <a:gd name="connsiteY3483" fmla="*/ 141695 h 736476"/>
                <a:gd name="connsiteX3484" fmla="*/ 1143984 w 2980434"/>
                <a:gd name="connsiteY3484" fmla="*/ 141695 h 736476"/>
                <a:gd name="connsiteX3485" fmla="*/ 1134864 w 2980434"/>
                <a:gd name="connsiteY3485" fmla="*/ 157369 h 736476"/>
                <a:gd name="connsiteX3486" fmla="*/ 1096898 w 2980434"/>
                <a:gd name="connsiteY3486" fmla="*/ 184395 h 736476"/>
                <a:gd name="connsiteX3487" fmla="*/ 1046771 w 2980434"/>
                <a:gd name="connsiteY3487" fmla="*/ 184395 h 736476"/>
                <a:gd name="connsiteX3488" fmla="*/ 1008806 w 2980434"/>
                <a:gd name="connsiteY3488" fmla="*/ 157369 h 736476"/>
                <a:gd name="connsiteX3489" fmla="*/ 999684 w 2980434"/>
                <a:gd name="connsiteY3489" fmla="*/ 141695 h 736476"/>
                <a:gd name="connsiteX3490" fmla="*/ 998424 w 2980434"/>
                <a:gd name="connsiteY3490" fmla="*/ 141695 h 736476"/>
                <a:gd name="connsiteX3491" fmla="*/ 999055 w 2980434"/>
                <a:gd name="connsiteY3491" fmla="*/ 140612 h 736476"/>
                <a:gd name="connsiteX3492" fmla="*/ 998424 w 2980434"/>
                <a:gd name="connsiteY3492" fmla="*/ 139528 h 736476"/>
                <a:gd name="connsiteX3493" fmla="*/ 998530 w 2980434"/>
                <a:gd name="connsiteY3493" fmla="*/ 139139 h 736476"/>
                <a:gd name="connsiteX3494" fmla="*/ 999910 w 2980434"/>
                <a:gd name="connsiteY3494" fmla="*/ 139139 h 736476"/>
                <a:gd name="connsiteX3495" fmla="*/ 1008806 w 2980434"/>
                <a:gd name="connsiteY3495" fmla="*/ 123852 h 736476"/>
                <a:gd name="connsiteX3496" fmla="*/ 1046771 w 2980434"/>
                <a:gd name="connsiteY3496" fmla="*/ 96827 h 736476"/>
                <a:gd name="connsiteX3497" fmla="*/ 1071835 w 2980434"/>
                <a:gd name="connsiteY3497" fmla="*/ 89437 h 736476"/>
                <a:gd name="connsiteX3498" fmla="*/ 569828 w 2980434"/>
                <a:gd name="connsiteY3498" fmla="*/ 89437 h 736476"/>
                <a:gd name="connsiteX3499" fmla="*/ 594892 w 2980434"/>
                <a:gd name="connsiteY3499" fmla="*/ 96827 h 736476"/>
                <a:gd name="connsiteX3500" fmla="*/ 632856 w 2980434"/>
                <a:gd name="connsiteY3500" fmla="*/ 123853 h 736476"/>
                <a:gd name="connsiteX3501" fmla="*/ 640642 w 2980434"/>
                <a:gd name="connsiteY3501" fmla="*/ 132200 h 736476"/>
                <a:gd name="connsiteX3502" fmla="*/ 642540 w 2980434"/>
                <a:gd name="connsiteY3502" fmla="*/ 139139 h 736476"/>
                <a:gd name="connsiteX3503" fmla="*/ 643131 w 2980434"/>
                <a:gd name="connsiteY3503" fmla="*/ 139139 h 736476"/>
                <a:gd name="connsiteX3504" fmla="*/ 643238 w 2980434"/>
                <a:gd name="connsiteY3504" fmla="*/ 139528 h 736476"/>
                <a:gd name="connsiteX3505" fmla="*/ 642836 w 2980434"/>
                <a:gd name="connsiteY3505" fmla="*/ 140220 h 736476"/>
                <a:gd name="connsiteX3506" fmla="*/ 643238 w 2980434"/>
                <a:gd name="connsiteY3506" fmla="*/ 141695 h 736476"/>
                <a:gd name="connsiteX3507" fmla="*/ 641978 w 2980434"/>
                <a:gd name="connsiteY3507" fmla="*/ 141695 h 736476"/>
                <a:gd name="connsiteX3508" fmla="*/ 632856 w 2980434"/>
                <a:gd name="connsiteY3508" fmla="*/ 157369 h 736476"/>
                <a:gd name="connsiteX3509" fmla="*/ 594892 w 2980434"/>
                <a:gd name="connsiteY3509" fmla="*/ 184396 h 736476"/>
                <a:gd name="connsiteX3510" fmla="*/ 544764 w 2980434"/>
                <a:gd name="connsiteY3510" fmla="*/ 184396 h 736476"/>
                <a:gd name="connsiteX3511" fmla="*/ 506799 w 2980434"/>
                <a:gd name="connsiteY3511" fmla="*/ 157369 h 736476"/>
                <a:gd name="connsiteX3512" fmla="*/ 497678 w 2980434"/>
                <a:gd name="connsiteY3512" fmla="*/ 141695 h 736476"/>
                <a:gd name="connsiteX3513" fmla="*/ 496418 w 2980434"/>
                <a:gd name="connsiteY3513" fmla="*/ 141695 h 736476"/>
                <a:gd name="connsiteX3514" fmla="*/ 496821 w 2980434"/>
                <a:gd name="connsiteY3514" fmla="*/ 140220 h 736476"/>
                <a:gd name="connsiteX3515" fmla="*/ 496418 w 2980434"/>
                <a:gd name="connsiteY3515" fmla="*/ 139528 h 736476"/>
                <a:gd name="connsiteX3516" fmla="*/ 496525 w 2980434"/>
                <a:gd name="connsiteY3516" fmla="*/ 139139 h 736476"/>
                <a:gd name="connsiteX3517" fmla="*/ 497117 w 2980434"/>
                <a:gd name="connsiteY3517" fmla="*/ 139139 h 736476"/>
                <a:gd name="connsiteX3518" fmla="*/ 499013 w 2980434"/>
                <a:gd name="connsiteY3518" fmla="*/ 132200 h 736476"/>
                <a:gd name="connsiteX3519" fmla="*/ 506799 w 2980434"/>
                <a:gd name="connsiteY3519" fmla="*/ 123853 h 736476"/>
                <a:gd name="connsiteX3520" fmla="*/ 544764 w 2980434"/>
                <a:gd name="connsiteY3520" fmla="*/ 96828 h 736476"/>
                <a:gd name="connsiteX3521" fmla="*/ 569828 w 2980434"/>
                <a:gd name="connsiteY3521" fmla="*/ 89437 h 736476"/>
                <a:gd name="connsiteX3522" fmla="*/ 352866 w 2980434"/>
                <a:gd name="connsiteY3522" fmla="*/ 89437 h 736476"/>
                <a:gd name="connsiteX3523" fmla="*/ 377931 w 2980434"/>
                <a:gd name="connsiteY3523" fmla="*/ 96827 h 736476"/>
                <a:gd name="connsiteX3524" fmla="*/ 415895 w 2980434"/>
                <a:gd name="connsiteY3524" fmla="*/ 123852 h 736476"/>
                <a:gd name="connsiteX3525" fmla="*/ 424789 w 2980434"/>
                <a:gd name="connsiteY3525" fmla="*/ 139139 h 736476"/>
                <a:gd name="connsiteX3526" fmla="*/ 426170 w 2980434"/>
                <a:gd name="connsiteY3526" fmla="*/ 139139 h 736476"/>
                <a:gd name="connsiteX3527" fmla="*/ 426277 w 2980434"/>
                <a:gd name="connsiteY3527" fmla="*/ 139528 h 736476"/>
                <a:gd name="connsiteX3528" fmla="*/ 425647 w 2980434"/>
                <a:gd name="connsiteY3528" fmla="*/ 140612 h 736476"/>
                <a:gd name="connsiteX3529" fmla="*/ 426277 w 2980434"/>
                <a:gd name="connsiteY3529" fmla="*/ 141695 h 736476"/>
                <a:gd name="connsiteX3530" fmla="*/ 425017 w 2980434"/>
                <a:gd name="connsiteY3530" fmla="*/ 141695 h 736476"/>
                <a:gd name="connsiteX3531" fmla="*/ 415895 w 2980434"/>
                <a:gd name="connsiteY3531" fmla="*/ 157369 h 736476"/>
                <a:gd name="connsiteX3532" fmla="*/ 377931 w 2980434"/>
                <a:gd name="connsiteY3532" fmla="*/ 184395 h 736476"/>
                <a:gd name="connsiteX3533" fmla="*/ 327803 w 2980434"/>
                <a:gd name="connsiteY3533" fmla="*/ 184395 h 736476"/>
                <a:gd name="connsiteX3534" fmla="*/ 289838 w 2980434"/>
                <a:gd name="connsiteY3534" fmla="*/ 157369 h 736476"/>
                <a:gd name="connsiteX3535" fmla="*/ 280717 w 2980434"/>
                <a:gd name="connsiteY3535" fmla="*/ 141695 h 736476"/>
                <a:gd name="connsiteX3536" fmla="*/ 279457 w 2980434"/>
                <a:gd name="connsiteY3536" fmla="*/ 141695 h 736476"/>
                <a:gd name="connsiteX3537" fmla="*/ 280087 w 2980434"/>
                <a:gd name="connsiteY3537" fmla="*/ 140612 h 736476"/>
                <a:gd name="connsiteX3538" fmla="*/ 279457 w 2980434"/>
                <a:gd name="connsiteY3538" fmla="*/ 139528 h 736476"/>
                <a:gd name="connsiteX3539" fmla="*/ 279563 w 2980434"/>
                <a:gd name="connsiteY3539" fmla="*/ 139139 h 736476"/>
                <a:gd name="connsiteX3540" fmla="*/ 280943 w 2980434"/>
                <a:gd name="connsiteY3540" fmla="*/ 139139 h 736476"/>
                <a:gd name="connsiteX3541" fmla="*/ 289838 w 2980434"/>
                <a:gd name="connsiteY3541" fmla="*/ 123852 h 736476"/>
                <a:gd name="connsiteX3542" fmla="*/ 327803 w 2980434"/>
                <a:gd name="connsiteY3542" fmla="*/ 96827 h 736476"/>
                <a:gd name="connsiteX3543" fmla="*/ 352866 w 2980434"/>
                <a:gd name="connsiteY3543" fmla="*/ 89437 h 736476"/>
                <a:gd name="connsiteX3544" fmla="*/ 2796087 w 2980434"/>
                <a:gd name="connsiteY3544" fmla="*/ 81912 h 736476"/>
                <a:gd name="connsiteX3545" fmla="*/ 2799551 w 2980434"/>
                <a:gd name="connsiteY3545" fmla="*/ 83830 h 736476"/>
                <a:gd name="connsiteX3546" fmla="*/ 2804951 w 2980434"/>
                <a:gd name="connsiteY3546" fmla="*/ 102250 h 736476"/>
                <a:gd name="connsiteX3547" fmla="*/ 2793181 w 2980434"/>
                <a:gd name="connsiteY3547" fmla="*/ 107013 h 736476"/>
                <a:gd name="connsiteX3548" fmla="*/ 2780935 w 2980434"/>
                <a:gd name="connsiteY3548" fmla="*/ 104615 h 736476"/>
                <a:gd name="connsiteX3549" fmla="*/ 2774072 w 2980434"/>
                <a:gd name="connsiteY3549" fmla="*/ 96020 h 736476"/>
                <a:gd name="connsiteX3550" fmla="*/ 2777440 w 2980434"/>
                <a:gd name="connsiteY3550" fmla="*/ 87303 h 736476"/>
                <a:gd name="connsiteX3551" fmla="*/ 2789266 w 2980434"/>
                <a:gd name="connsiteY3551" fmla="*/ 82517 h 736476"/>
                <a:gd name="connsiteX3552" fmla="*/ 2796087 w 2980434"/>
                <a:gd name="connsiteY3552" fmla="*/ 81912 h 736476"/>
                <a:gd name="connsiteX3553" fmla="*/ 2075609 w 2980434"/>
                <a:gd name="connsiteY3553" fmla="*/ 81912 h 736476"/>
                <a:gd name="connsiteX3554" fmla="*/ 2081036 w 2980434"/>
                <a:gd name="connsiteY3554" fmla="*/ 84915 h 736476"/>
                <a:gd name="connsiteX3555" fmla="*/ 2087898 w 2980434"/>
                <a:gd name="connsiteY3555" fmla="*/ 93510 h 736476"/>
                <a:gd name="connsiteX3556" fmla="*/ 2084529 w 2980434"/>
                <a:gd name="connsiteY3556" fmla="*/ 102227 h 736476"/>
                <a:gd name="connsiteX3557" fmla="*/ 2072703 w 2980434"/>
                <a:gd name="connsiteY3557" fmla="*/ 107013 h 736476"/>
                <a:gd name="connsiteX3558" fmla="*/ 2060458 w 2980434"/>
                <a:gd name="connsiteY3558" fmla="*/ 104615 h 736476"/>
                <a:gd name="connsiteX3559" fmla="*/ 2053594 w 2980434"/>
                <a:gd name="connsiteY3559" fmla="*/ 96020 h 736476"/>
                <a:gd name="connsiteX3560" fmla="*/ 2056964 w 2980434"/>
                <a:gd name="connsiteY3560" fmla="*/ 87303 h 736476"/>
                <a:gd name="connsiteX3561" fmla="*/ 2068789 w 2980434"/>
                <a:gd name="connsiteY3561" fmla="*/ 82517 h 736476"/>
                <a:gd name="connsiteX3562" fmla="*/ 2075609 w 2980434"/>
                <a:gd name="connsiteY3562" fmla="*/ 81912 h 736476"/>
                <a:gd name="connsiteX3563" fmla="*/ 1355277 w 2980434"/>
                <a:gd name="connsiteY3563" fmla="*/ 81912 h 736476"/>
                <a:gd name="connsiteX3564" fmla="*/ 1360703 w 2980434"/>
                <a:gd name="connsiteY3564" fmla="*/ 84915 h 736476"/>
                <a:gd name="connsiteX3565" fmla="*/ 1367567 w 2980434"/>
                <a:gd name="connsiteY3565" fmla="*/ 93510 h 736476"/>
                <a:gd name="connsiteX3566" fmla="*/ 1364198 w 2980434"/>
                <a:gd name="connsiteY3566" fmla="*/ 102227 h 736476"/>
                <a:gd name="connsiteX3567" fmla="*/ 1352372 w 2980434"/>
                <a:gd name="connsiteY3567" fmla="*/ 107013 h 736476"/>
                <a:gd name="connsiteX3568" fmla="*/ 1340127 w 2980434"/>
                <a:gd name="connsiteY3568" fmla="*/ 104615 h 736476"/>
                <a:gd name="connsiteX3569" fmla="*/ 1333263 w 2980434"/>
                <a:gd name="connsiteY3569" fmla="*/ 96020 h 736476"/>
                <a:gd name="connsiteX3570" fmla="*/ 1336631 w 2980434"/>
                <a:gd name="connsiteY3570" fmla="*/ 87303 h 736476"/>
                <a:gd name="connsiteX3571" fmla="*/ 1348457 w 2980434"/>
                <a:gd name="connsiteY3571" fmla="*/ 82517 h 736476"/>
                <a:gd name="connsiteX3572" fmla="*/ 1355277 w 2980434"/>
                <a:gd name="connsiteY3572" fmla="*/ 81912 h 736476"/>
                <a:gd name="connsiteX3573" fmla="*/ 636310 w 2980434"/>
                <a:gd name="connsiteY3573" fmla="*/ 81912 h 736476"/>
                <a:gd name="connsiteX3574" fmla="*/ 641734 w 2980434"/>
                <a:gd name="connsiteY3574" fmla="*/ 84915 h 736476"/>
                <a:gd name="connsiteX3575" fmla="*/ 648598 w 2980434"/>
                <a:gd name="connsiteY3575" fmla="*/ 93510 h 736476"/>
                <a:gd name="connsiteX3576" fmla="*/ 645229 w 2980434"/>
                <a:gd name="connsiteY3576" fmla="*/ 102227 h 736476"/>
                <a:gd name="connsiteX3577" fmla="*/ 633403 w 2980434"/>
                <a:gd name="connsiteY3577" fmla="*/ 107013 h 736476"/>
                <a:gd name="connsiteX3578" fmla="*/ 621158 w 2980434"/>
                <a:gd name="connsiteY3578" fmla="*/ 104615 h 736476"/>
                <a:gd name="connsiteX3579" fmla="*/ 614295 w 2980434"/>
                <a:gd name="connsiteY3579" fmla="*/ 96020 h 736476"/>
                <a:gd name="connsiteX3580" fmla="*/ 617663 w 2980434"/>
                <a:gd name="connsiteY3580" fmla="*/ 87303 h 736476"/>
                <a:gd name="connsiteX3581" fmla="*/ 629489 w 2980434"/>
                <a:gd name="connsiteY3581" fmla="*/ 82517 h 736476"/>
                <a:gd name="connsiteX3582" fmla="*/ 636310 w 2980434"/>
                <a:gd name="connsiteY3582" fmla="*/ 81912 h 736476"/>
                <a:gd name="connsiteX3583" fmla="*/ 2117733 w 2980434"/>
                <a:gd name="connsiteY3583" fmla="*/ 79325 h 736476"/>
                <a:gd name="connsiteX3584" fmla="*/ 2149464 w 2980434"/>
                <a:gd name="connsiteY3584" fmla="*/ 79325 h 736476"/>
                <a:gd name="connsiteX3585" fmla="*/ 2170412 w 2980434"/>
                <a:gd name="connsiteY3585" fmla="*/ 94238 h 736476"/>
                <a:gd name="connsiteX3586" fmla="*/ 2170412 w 2980434"/>
                <a:gd name="connsiteY3586" fmla="*/ 139139 h 736476"/>
                <a:gd name="connsiteX3587" fmla="*/ 2170412 w 2980434"/>
                <a:gd name="connsiteY3587" fmla="*/ 141695 h 736476"/>
                <a:gd name="connsiteX3588" fmla="*/ 2170412 w 2980434"/>
                <a:gd name="connsiteY3588" fmla="*/ 166774 h 736476"/>
                <a:gd name="connsiteX3589" fmla="*/ 2149464 w 2980434"/>
                <a:gd name="connsiteY3589" fmla="*/ 181687 h 736476"/>
                <a:gd name="connsiteX3590" fmla="*/ 2117734 w 2980434"/>
                <a:gd name="connsiteY3590" fmla="*/ 181687 h 736476"/>
                <a:gd name="connsiteX3591" fmla="*/ 2096783 w 2980434"/>
                <a:gd name="connsiteY3591" fmla="*/ 166774 h 736476"/>
                <a:gd name="connsiteX3592" fmla="*/ 2096783 w 2980434"/>
                <a:gd name="connsiteY3592" fmla="*/ 141695 h 736476"/>
                <a:gd name="connsiteX3593" fmla="*/ 2096783 w 2980434"/>
                <a:gd name="connsiteY3593" fmla="*/ 139139 h 736476"/>
                <a:gd name="connsiteX3594" fmla="*/ 2096783 w 2980434"/>
                <a:gd name="connsiteY3594" fmla="*/ 94238 h 736476"/>
                <a:gd name="connsiteX3595" fmla="*/ 2117733 w 2980434"/>
                <a:gd name="connsiteY3595" fmla="*/ 79325 h 736476"/>
                <a:gd name="connsiteX3596" fmla="*/ 1397401 w 2980434"/>
                <a:gd name="connsiteY3596" fmla="*/ 79325 h 736476"/>
                <a:gd name="connsiteX3597" fmla="*/ 1429131 w 2980434"/>
                <a:gd name="connsiteY3597" fmla="*/ 79325 h 736476"/>
                <a:gd name="connsiteX3598" fmla="*/ 1450081 w 2980434"/>
                <a:gd name="connsiteY3598" fmla="*/ 94238 h 736476"/>
                <a:gd name="connsiteX3599" fmla="*/ 1450081 w 2980434"/>
                <a:gd name="connsiteY3599" fmla="*/ 139139 h 736476"/>
                <a:gd name="connsiteX3600" fmla="*/ 1450081 w 2980434"/>
                <a:gd name="connsiteY3600" fmla="*/ 141695 h 736476"/>
                <a:gd name="connsiteX3601" fmla="*/ 1450081 w 2980434"/>
                <a:gd name="connsiteY3601" fmla="*/ 166774 h 736476"/>
                <a:gd name="connsiteX3602" fmla="*/ 1429131 w 2980434"/>
                <a:gd name="connsiteY3602" fmla="*/ 181687 h 736476"/>
                <a:gd name="connsiteX3603" fmla="*/ 1397401 w 2980434"/>
                <a:gd name="connsiteY3603" fmla="*/ 181687 h 736476"/>
                <a:gd name="connsiteX3604" fmla="*/ 1376452 w 2980434"/>
                <a:gd name="connsiteY3604" fmla="*/ 166774 h 736476"/>
                <a:gd name="connsiteX3605" fmla="*/ 1376452 w 2980434"/>
                <a:gd name="connsiteY3605" fmla="*/ 141695 h 736476"/>
                <a:gd name="connsiteX3606" fmla="*/ 1376452 w 2980434"/>
                <a:gd name="connsiteY3606" fmla="*/ 139139 h 736476"/>
                <a:gd name="connsiteX3607" fmla="*/ 1376452 w 2980434"/>
                <a:gd name="connsiteY3607" fmla="*/ 94238 h 736476"/>
                <a:gd name="connsiteX3608" fmla="*/ 1397401 w 2980434"/>
                <a:gd name="connsiteY3608" fmla="*/ 79325 h 736476"/>
                <a:gd name="connsiteX3609" fmla="*/ 678433 w 2980434"/>
                <a:gd name="connsiteY3609" fmla="*/ 79325 h 736476"/>
                <a:gd name="connsiteX3610" fmla="*/ 710163 w 2980434"/>
                <a:gd name="connsiteY3610" fmla="*/ 79325 h 736476"/>
                <a:gd name="connsiteX3611" fmla="*/ 731112 w 2980434"/>
                <a:gd name="connsiteY3611" fmla="*/ 94238 h 736476"/>
                <a:gd name="connsiteX3612" fmla="*/ 731112 w 2980434"/>
                <a:gd name="connsiteY3612" fmla="*/ 139139 h 736476"/>
                <a:gd name="connsiteX3613" fmla="*/ 731112 w 2980434"/>
                <a:gd name="connsiteY3613" fmla="*/ 141695 h 736476"/>
                <a:gd name="connsiteX3614" fmla="*/ 731112 w 2980434"/>
                <a:gd name="connsiteY3614" fmla="*/ 166774 h 736476"/>
                <a:gd name="connsiteX3615" fmla="*/ 710163 w 2980434"/>
                <a:gd name="connsiteY3615" fmla="*/ 181687 h 736476"/>
                <a:gd name="connsiteX3616" fmla="*/ 678433 w 2980434"/>
                <a:gd name="connsiteY3616" fmla="*/ 181687 h 736476"/>
                <a:gd name="connsiteX3617" fmla="*/ 657483 w 2980434"/>
                <a:gd name="connsiteY3617" fmla="*/ 166774 h 736476"/>
                <a:gd name="connsiteX3618" fmla="*/ 657483 w 2980434"/>
                <a:gd name="connsiteY3618" fmla="*/ 141695 h 736476"/>
                <a:gd name="connsiteX3619" fmla="*/ 657483 w 2980434"/>
                <a:gd name="connsiteY3619" fmla="*/ 139139 h 736476"/>
                <a:gd name="connsiteX3620" fmla="*/ 657483 w 2980434"/>
                <a:gd name="connsiteY3620" fmla="*/ 94238 h 736476"/>
                <a:gd name="connsiteX3621" fmla="*/ 678433 w 2980434"/>
                <a:gd name="connsiteY3621" fmla="*/ 79325 h 736476"/>
                <a:gd name="connsiteX3622" fmla="*/ 2638652 w 2980434"/>
                <a:gd name="connsiteY3622" fmla="*/ 76633 h 736476"/>
                <a:gd name="connsiteX3623" fmla="*/ 2648164 w 2980434"/>
                <a:gd name="connsiteY3623" fmla="*/ 79439 h 736476"/>
                <a:gd name="connsiteX3624" fmla="*/ 2670710 w 2980434"/>
                <a:gd name="connsiteY3624" fmla="*/ 95488 h 736476"/>
                <a:gd name="connsiteX3625" fmla="*/ 2670708 w 2980434"/>
                <a:gd name="connsiteY3625" fmla="*/ 109030 h 736476"/>
                <a:gd name="connsiteX3626" fmla="*/ 2656301 w 2980434"/>
                <a:gd name="connsiteY3626" fmla="*/ 119285 h 736476"/>
                <a:gd name="connsiteX3627" fmla="*/ 2637277 w 2980434"/>
                <a:gd name="connsiteY3627" fmla="*/ 119285 h 736476"/>
                <a:gd name="connsiteX3628" fmla="*/ 2614732 w 2980434"/>
                <a:gd name="connsiteY3628" fmla="*/ 103237 h 736476"/>
                <a:gd name="connsiteX3629" fmla="*/ 2614732 w 2980434"/>
                <a:gd name="connsiteY3629" fmla="*/ 89694 h 736476"/>
                <a:gd name="connsiteX3630" fmla="*/ 2629140 w 2980434"/>
                <a:gd name="connsiteY3630" fmla="*/ 79439 h 736476"/>
                <a:gd name="connsiteX3631" fmla="*/ 2638652 w 2980434"/>
                <a:gd name="connsiteY3631" fmla="*/ 76633 h 736476"/>
                <a:gd name="connsiteX3632" fmla="*/ 1918175 w 2980434"/>
                <a:gd name="connsiteY3632" fmla="*/ 76633 h 736476"/>
                <a:gd name="connsiteX3633" fmla="*/ 1927686 w 2980434"/>
                <a:gd name="connsiteY3633" fmla="*/ 79439 h 736476"/>
                <a:gd name="connsiteX3634" fmla="*/ 1950232 w 2980434"/>
                <a:gd name="connsiteY3634" fmla="*/ 95488 h 736476"/>
                <a:gd name="connsiteX3635" fmla="*/ 1950232 w 2980434"/>
                <a:gd name="connsiteY3635" fmla="*/ 109030 h 736476"/>
                <a:gd name="connsiteX3636" fmla="*/ 1935824 w 2980434"/>
                <a:gd name="connsiteY3636" fmla="*/ 119285 h 736476"/>
                <a:gd name="connsiteX3637" fmla="*/ 1916800 w 2980434"/>
                <a:gd name="connsiteY3637" fmla="*/ 119285 h 736476"/>
                <a:gd name="connsiteX3638" fmla="*/ 1894255 w 2980434"/>
                <a:gd name="connsiteY3638" fmla="*/ 103237 h 736476"/>
                <a:gd name="connsiteX3639" fmla="*/ 1894255 w 2980434"/>
                <a:gd name="connsiteY3639" fmla="*/ 89694 h 736476"/>
                <a:gd name="connsiteX3640" fmla="*/ 1908663 w 2980434"/>
                <a:gd name="connsiteY3640" fmla="*/ 79439 h 736476"/>
                <a:gd name="connsiteX3641" fmla="*/ 1918175 w 2980434"/>
                <a:gd name="connsiteY3641" fmla="*/ 76633 h 736476"/>
                <a:gd name="connsiteX3642" fmla="*/ 1197842 w 2980434"/>
                <a:gd name="connsiteY3642" fmla="*/ 76633 h 736476"/>
                <a:gd name="connsiteX3643" fmla="*/ 1207355 w 2980434"/>
                <a:gd name="connsiteY3643" fmla="*/ 79439 h 736476"/>
                <a:gd name="connsiteX3644" fmla="*/ 1229899 w 2980434"/>
                <a:gd name="connsiteY3644" fmla="*/ 95488 h 736476"/>
                <a:gd name="connsiteX3645" fmla="*/ 1229899 w 2980434"/>
                <a:gd name="connsiteY3645" fmla="*/ 109030 h 736476"/>
                <a:gd name="connsiteX3646" fmla="*/ 1215492 w 2980434"/>
                <a:gd name="connsiteY3646" fmla="*/ 119285 h 736476"/>
                <a:gd name="connsiteX3647" fmla="*/ 1196468 w 2980434"/>
                <a:gd name="connsiteY3647" fmla="*/ 119285 h 736476"/>
                <a:gd name="connsiteX3648" fmla="*/ 1173924 w 2980434"/>
                <a:gd name="connsiteY3648" fmla="*/ 103237 h 736476"/>
                <a:gd name="connsiteX3649" fmla="*/ 1173924 w 2980434"/>
                <a:gd name="connsiteY3649" fmla="*/ 89694 h 736476"/>
                <a:gd name="connsiteX3650" fmla="*/ 1188331 w 2980434"/>
                <a:gd name="connsiteY3650" fmla="*/ 79439 h 736476"/>
                <a:gd name="connsiteX3651" fmla="*/ 1197842 w 2980434"/>
                <a:gd name="connsiteY3651" fmla="*/ 76633 h 736476"/>
                <a:gd name="connsiteX3652" fmla="*/ 478875 w 2980434"/>
                <a:gd name="connsiteY3652" fmla="*/ 76633 h 736476"/>
                <a:gd name="connsiteX3653" fmla="*/ 488386 w 2980434"/>
                <a:gd name="connsiteY3653" fmla="*/ 79439 h 736476"/>
                <a:gd name="connsiteX3654" fmla="*/ 510932 w 2980434"/>
                <a:gd name="connsiteY3654" fmla="*/ 95488 h 736476"/>
                <a:gd name="connsiteX3655" fmla="*/ 510930 w 2980434"/>
                <a:gd name="connsiteY3655" fmla="*/ 109030 h 736476"/>
                <a:gd name="connsiteX3656" fmla="*/ 496524 w 2980434"/>
                <a:gd name="connsiteY3656" fmla="*/ 119285 h 736476"/>
                <a:gd name="connsiteX3657" fmla="*/ 477501 w 2980434"/>
                <a:gd name="connsiteY3657" fmla="*/ 119285 h 736476"/>
                <a:gd name="connsiteX3658" fmla="*/ 454955 w 2980434"/>
                <a:gd name="connsiteY3658" fmla="*/ 103237 h 736476"/>
                <a:gd name="connsiteX3659" fmla="*/ 454955 w 2980434"/>
                <a:gd name="connsiteY3659" fmla="*/ 89694 h 736476"/>
                <a:gd name="connsiteX3660" fmla="*/ 469363 w 2980434"/>
                <a:gd name="connsiteY3660" fmla="*/ 79439 h 736476"/>
                <a:gd name="connsiteX3661" fmla="*/ 478875 w 2980434"/>
                <a:gd name="connsiteY3661" fmla="*/ 76633 h 736476"/>
                <a:gd name="connsiteX3662" fmla="*/ 195981 w 2980434"/>
                <a:gd name="connsiteY3662" fmla="*/ 67851 h 736476"/>
                <a:gd name="connsiteX3663" fmla="*/ 196262 w 2980434"/>
                <a:gd name="connsiteY3663" fmla="*/ 68334 h 736476"/>
                <a:gd name="connsiteX3664" fmla="*/ 196262 w 2980434"/>
                <a:gd name="connsiteY3664" fmla="*/ 107688 h 736476"/>
                <a:gd name="connsiteX3665" fmla="*/ 185572 w 2980434"/>
                <a:gd name="connsiteY3665" fmla="*/ 126060 h 736476"/>
                <a:gd name="connsiteX3666" fmla="*/ 178290 w 2980434"/>
                <a:gd name="connsiteY3666" fmla="*/ 128208 h 736476"/>
                <a:gd name="connsiteX3667" fmla="*/ 2750481 w 2980434"/>
                <a:gd name="connsiteY3667" fmla="*/ 64359 h 736476"/>
                <a:gd name="connsiteX3668" fmla="*/ 2755713 w 2980434"/>
                <a:gd name="connsiteY3668" fmla="*/ 65980 h 736476"/>
                <a:gd name="connsiteX3669" fmla="*/ 2763554 w 2980434"/>
                <a:gd name="connsiteY3669" fmla="*/ 71763 h 736476"/>
                <a:gd name="connsiteX3670" fmla="*/ 2763367 w 2980434"/>
                <a:gd name="connsiteY3670" fmla="*/ 79266 h 736476"/>
                <a:gd name="connsiteX3671" fmla="*/ 2755243 w 2980434"/>
                <a:gd name="connsiteY3671" fmla="*/ 84848 h 736476"/>
                <a:gd name="connsiteX3672" fmla="*/ 2744703 w 2980434"/>
                <a:gd name="connsiteY3672" fmla="*/ 84715 h 736476"/>
                <a:gd name="connsiteX3673" fmla="*/ 2736861 w 2980434"/>
                <a:gd name="connsiteY3673" fmla="*/ 78931 h 736476"/>
                <a:gd name="connsiteX3674" fmla="*/ 2737048 w 2980434"/>
                <a:gd name="connsiteY3674" fmla="*/ 71428 h 736476"/>
                <a:gd name="connsiteX3675" fmla="*/ 2745171 w 2980434"/>
                <a:gd name="connsiteY3675" fmla="*/ 65847 h 736476"/>
                <a:gd name="connsiteX3676" fmla="*/ 2750481 w 2980434"/>
                <a:gd name="connsiteY3676" fmla="*/ 64359 h 736476"/>
                <a:gd name="connsiteX3677" fmla="*/ 2030004 w 2980434"/>
                <a:gd name="connsiteY3677" fmla="*/ 64359 h 736476"/>
                <a:gd name="connsiteX3678" fmla="*/ 2035235 w 2980434"/>
                <a:gd name="connsiteY3678" fmla="*/ 65980 h 736476"/>
                <a:gd name="connsiteX3679" fmla="*/ 2043077 w 2980434"/>
                <a:gd name="connsiteY3679" fmla="*/ 71763 h 736476"/>
                <a:gd name="connsiteX3680" fmla="*/ 2042890 w 2980434"/>
                <a:gd name="connsiteY3680" fmla="*/ 79266 h 736476"/>
                <a:gd name="connsiteX3681" fmla="*/ 2034765 w 2980434"/>
                <a:gd name="connsiteY3681" fmla="*/ 84848 h 736476"/>
                <a:gd name="connsiteX3682" fmla="*/ 2024225 w 2980434"/>
                <a:gd name="connsiteY3682" fmla="*/ 84715 h 736476"/>
                <a:gd name="connsiteX3683" fmla="*/ 2016384 w 2980434"/>
                <a:gd name="connsiteY3683" fmla="*/ 78931 h 736476"/>
                <a:gd name="connsiteX3684" fmla="*/ 2016570 w 2980434"/>
                <a:gd name="connsiteY3684" fmla="*/ 71428 h 736476"/>
                <a:gd name="connsiteX3685" fmla="*/ 2024695 w 2980434"/>
                <a:gd name="connsiteY3685" fmla="*/ 65847 h 736476"/>
                <a:gd name="connsiteX3686" fmla="*/ 2030004 w 2980434"/>
                <a:gd name="connsiteY3686" fmla="*/ 64359 h 736476"/>
                <a:gd name="connsiteX3687" fmla="*/ 1309672 w 2980434"/>
                <a:gd name="connsiteY3687" fmla="*/ 64359 h 736476"/>
                <a:gd name="connsiteX3688" fmla="*/ 1314903 w 2980434"/>
                <a:gd name="connsiteY3688" fmla="*/ 65980 h 736476"/>
                <a:gd name="connsiteX3689" fmla="*/ 1322744 w 2980434"/>
                <a:gd name="connsiteY3689" fmla="*/ 71763 h 736476"/>
                <a:gd name="connsiteX3690" fmla="*/ 1322558 w 2980434"/>
                <a:gd name="connsiteY3690" fmla="*/ 79266 h 736476"/>
                <a:gd name="connsiteX3691" fmla="*/ 1314434 w 2980434"/>
                <a:gd name="connsiteY3691" fmla="*/ 84848 h 736476"/>
                <a:gd name="connsiteX3692" fmla="*/ 1303893 w 2980434"/>
                <a:gd name="connsiteY3692" fmla="*/ 84715 h 736476"/>
                <a:gd name="connsiteX3693" fmla="*/ 1296052 w 2980434"/>
                <a:gd name="connsiteY3693" fmla="*/ 78931 h 736476"/>
                <a:gd name="connsiteX3694" fmla="*/ 1296239 w 2980434"/>
                <a:gd name="connsiteY3694" fmla="*/ 71428 h 736476"/>
                <a:gd name="connsiteX3695" fmla="*/ 1304363 w 2980434"/>
                <a:gd name="connsiteY3695" fmla="*/ 65847 h 736476"/>
                <a:gd name="connsiteX3696" fmla="*/ 1309672 w 2980434"/>
                <a:gd name="connsiteY3696" fmla="*/ 64359 h 736476"/>
                <a:gd name="connsiteX3697" fmla="*/ 590703 w 2980434"/>
                <a:gd name="connsiteY3697" fmla="*/ 64359 h 736476"/>
                <a:gd name="connsiteX3698" fmla="*/ 595935 w 2980434"/>
                <a:gd name="connsiteY3698" fmla="*/ 65980 h 736476"/>
                <a:gd name="connsiteX3699" fmla="*/ 603776 w 2980434"/>
                <a:gd name="connsiteY3699" fmla="*/ 71763 h 736476"/>
                <a:gd name="connsiteX3700" fmla="*/ 603589 w 2980434"/>
                <a:gd name="connsiteY3700" fmla="*/ 79266 h 736476"/>
                <a:gd name="connsiteX3701" fmla="*/ 595465 w 2980434"/>
                <a:gd name="connsiteY3701" fmla="*/ 84848 h 736476"/>
                <a:gd name="connsiteX3702" fmla="*/ 584925 w 2980434"/>
                <a:gd name="connsiteY3702" fmla="*/ 84715 h 736476"/>
                <a:gd name="connsiteX3703" fmla="*/ 577084 w 2980434"/>
                <a:gd name="connsiteY3703" fmla="*/ 78931 h 736476"/>
                <a:gd name="connsiteX3704" fmla="*/ 577270 w 2980434"/>
                <a:gd name="connsiteY3704" fmla="*/ 71428 h 736476"/>
                <a:gd name="connsiteX3705" fmla="*/ 585394 w 2980434"/>
                <a:gd name="connsiteY3705" fmla="*/ 65847 h 736476"/>
                <a:gd name="connsiteX3706" fmla="*/ 590703 w 2980434"/>
                <a:gd name="connsiteY3706" fmla="*/ 64359 h 736476"/>
                <a:gd name="connsiteX3707" fmla="*/ 2381969 w 2980434"/>
                <a:gd name="connsiteY3707" fmla="*/ 63931 h 736476"/>
                <a:gd name="connsiteX3708" fmla="*/ 2387673 w 2980434"/>
                <a:gd name="connsiteY3708" fmla="*/ 65828 h 736476"/>
                <a:gd name="connsiteX3709" fmla="*/ 2394254 w 2980434"/>
                <a:gd name="connsiteY3709" fmla="*/ 70947 h 736476"/>
                <a:gd name="connsiteX3710" fmla="*/ 2393738 w 2980434"/>
                <a:gd name="connsiteY3710" fmla="*/ 79220 h 736476"/>
                <a:gd name="connsiteX3711" fmla="*/ 2386546 w 2980434"/>
                <a:gd name="connsiteY3711" fmla="*/ 83904 h 736476"/>
                <a:gd name="connsiteX3712" fmla="*/ 2374926 w 2980434"/>
                <a:gd name="connsiteY3712" fmla="*/ 83537 h 736476"/>
                <a:gd name="connsiteX3713" fmla="*/ 2368344 w 2980434"/>
                <a:gd name="connsiteY3713" fmla="*/ 78418 h 736476"/>
                <a:gd name="connsiteX3714" fmla="*/ 2368859 w 2980434"/>
                <a:gd name="connsiteY3714" fmla="*/ 70146 h 736476"/>
                <a:gd name="connsiteX3715" fmla="*/ 2376052 w 2980434"/>
                <a:gd name="connsiteY3715" fmla="*/ 65461 h 736476"/>
                <a:gd name="connsiteX3716" fmla="*/ 2381969 w 2980434"/>
                <a:gd name="connsiteY3716" fmla="*/ 63931 h 736476"/>
                <a:gd name="connsiteX3717" fmla="*/ 1661492 w 2980434"/>
                <a:gd name="connsiteY3717" fmla="*/ 63931 h 736476"/>
                <a:gd name="connsiteX3718" fmla="*/ 1667196 w 2980434"/>
                <a:gd name="connsiteY3718" fmla="*/ 65828 h 736476"/>
                <a:gd name="connsiteX3719" fmla="*/ 1673777 w 2980434"/>
                <a:gd name="connsiteY3719" fmla="*/ 70947 h 736476"/>
                <a:gd name="connsiteX3720" fmla="*/ 1673261 w 2980434"/>
                <a:gd name="connsiteY3720" fmla="*/ 79220 h 736476"/>
                <a:gd name="connsiteX3721" fmla="*/ 1666068 w 2980434"/>
                <a:gd name="connsiteY3721" fmla="*/ 83904 h 736476"/>
                <a:gd name="connsiteX3722" fmla="*/ 1654448 w 2980434"/>
                <a:gd name="connsiteY3722" fmla="*/ 83537 h 736476"/>
                <a:gd name="connsiteX3723" fmla="*/ 1647868 w 2980434"/>
                <a:gd name="connsiteY3723" fmla="*/ 78418 h 736476"/>
                <a:gd name="connsiteX3724" fmla="*/ 1648383 w 2980434"/>
                <a:gd name="connsiteY3724" fmla="*/ 70146 h 736476"/>
                <a:gd name="connsiteX3725" fmla="*/ 1655576 w 2980434"/>
                <a:gd name="connsiteY3725" fmla="*/ 65461 h 736476"/>
                <a:gd name="connsiteX3726" fmla="*/ 1661492 w 2980434"/>
                <a:gd name="connsiteY3726" fmla="*/ 63931 h 736476"/>
                <a:gd name="connsiteX3727" fmla="*/ 941160 w 2980434"/>
                <a:gd name="connsiteY3727" fmla="*/ 63931 h 736476"/>
                <a:gd name="connsiteX3728" fmla="*/ 946864 w 2980434"/>
                <a:gd name="connsiteY3728" fmla="*/ 65828 h 736476"/>
                <a:gd name="connsiteX3729" fmla="*/ 953445 w 2980434"/>
                <a:gd name="connsiteY3729" fmla="*/ 70947 h 736476"/>
                <a:gd name="connsiteX3730" fmla="*/ 952930 w 2980434"/>
                <a:gd name="connsiteY3730" fmla="*/ 79220 h 736476"/>
                <a:gd name="connsiteX3731" fmla="*/ 945737 w 2980434"/>
                <a:gd name="connsiteY3731" fmla="*/ 83904 h 736476"/>
                <a:gd name="connsiteX3732" fmla="*/ 934117 w 2980434"/>
                <a:gd name="connsiteY3732" fmla="*/ 83537 h 736476"/>
                <a:gd name="connsiteX3733" fmla="*/ 927535 w 2980434"/>
                <a:gd name="connsiteY3733" fmla="*/ 78418 h 736476"/>
                <a:gd name="connsiteX3734" fmla="*/ 928050 w 2980434"/>
                <a:gd name="connsiteY3734" fmla="*/ 70146 h 736476"/>
                <a:gd name="connsiteX3735" fmla="*/ 935243 w 2980434"/>
                <a:gd name="connsiteY3735" fmla="*/ 65461 h 736476"/>
                <a:gd name="connsiteX3736" fmla="*/ 941160 w 2980434"/>
                <a:gd name="connsiteY3736" fmla="*/ 63931 h 736476"/>
                <a:gd name="connsiteX3737" fmla="*/ 222191 w 2980434"/>
                <a:gd name="connsiteY3737" fmla="*/ 63931 h 736476"/>
                <a:gd name="connsiteX3738" fmla="*/ 227896 w 2980434"/>
                <a:gd name="connsiteY3738" fmla="*/ 65828 h 736476"/>
                <a:gd name="connsiteX3739" fmla="*/ 234476 w 2980434"/>
                <a:gd name="connsiteY3739" fmla="*/ 70947 h 736476"/>
                <a:gd name="connsiteX3740" fmla="*/ 233961 w 2980434"/>
                <a:gd name="connsiteY3740" fmla="*/ 79220 h 736476"/>
                <a:gd name="connsiteX3741" fmla="*/ 226768 w 2980434"/>
                <a:gd name="connsiteY3741" fmla="*/ 83904 h 736476"/>
                <a:gd name="connsiteX3742" fmla="*/ 215149 w 2980434"/>
                <a:gd name="connsiteY3742" fmla="*/ 83537 h 736476"/>
                <a:gd name="connsiteX3743" fmla="*/ 208567 w 2980434"/>
                <a:gd name="connsiteY3743" fmla="*/ 78418 h 736476"/>
                <a:gd name="connsiteX3744" fmla="*/ 209083 w 2980434"/>
                <a:gd name="connsiteY3744" fmla="*/ 70146 h 736476"/>
                <a:gd name="connsiteX3745" fmla="*/ 216274 w 2980434"/>
                <a:gd name="connsiteY3745" fmla="*/ 65461 h 736476"/>
                <a:gd name="connsiteX3746" fmla="*/ 222191 w 2980434"/>
                <a:gd name="connsiteY3746" fmla="*/ 63931 h 736476"/>
                <a:gd name="connsiteX3747" fmla="*/ 2100960 w 2980434"/>
                <a:gd name="connsiteY3747" fmla="*/ 53674 h 736476"/>
                <a:gd name="connsiteX3748" fmla="*/ 2106190 w 2980434"/>
                <a:gd name="connsiteY3748" fmla="*/ 55294 h 736476"/>
                <a:gd name="connsiteX3749" fmla="*/ 2114032 w 2980434"/>
                <a:gd name="connsiteY3749" fmla="*/ 61077 h 736476"/>
                <a:gd name="connsiteX3750" fmla="*/ 2113846 w 2980434"/>
                <a:gd name="connsiteY3750" fmla="*/ 68581 h 736476"/>
                <a:gd name="connsiteX3751" fmla="*/ 2105722 w 2980434"/>
                <a:gd name="connsiteY3751" fmla="*/ 74162 h 736476"/>
                <a:gd name="connsiteX3752" fmla="*/ 2095182 w 2980434"/>
                <a:gd name="connsiteY3752" fmla="*/ 74030 h 736476"/>
                <a:gd name="connsiteX3753" fmla="*/ 2087341 w 2980434"/>
                <a:gd name="connsiteY3753" fmla="*/ 68246 h 736476"/>
                <a:gd name="connsiteX3754" fmla="*/ 2087527 w 2980434"/>
                <a:gd name="connsiteY3754" fmla="*/ 60744 h 736476"/>
                <a:gd name="connsiteX3755" fmla="*/ 2095650 w 2980434"/>
                <a:gd name="connsiteY3755" fmla="*/ 55161 h 736476"/>
                <a:gd name="connsiteX3756" fmla="*/ 2100960 w 2980434"/>
                <a:gd name="connsiteY3756" fmla="*/ 53674 h 736476"/>
                <a:gd name="connsiteX3757" fmla="*/ 1380628 w 2980434"/>
                <a:gd name="connsiteY3757" fmla="*/ 53674 h 736476"/>
                <a:gd name="connsiteX3758" fmla="*/ 1385859 w 2980434"/>
                <a:gd name="connsiteY3758" fmla="*/ 55294 h 736476"/>
                <a:gd name="connsiteX3759" fmla="*/ 1393701 w 2980434"/>
                <a:gd name="connsiteY3759" fmla="*/ 61077 h 736476"/>
                <a:gd name="connsiteX3760" fmla="*/ 1393513 w 2980434"/>
                <a:gd name="connsiteY3760" fmla="*/ 68581 h 736476"/>
                <a:gd name="connsiteX3761" fmla="*/ 1385389 w 2980434"/>
                <a:gd name="connsiteY3761" fmla="*/ 74162 h 736476"/>
                <a:gd name="connsiteX3762" fmla="*/ 1374849 w 2980434"/>
                <a:gd name="connsiteY3762" fmla="*/ 74030 h 736476"/>
                <a:gd name="connsiteX3763" fmla="*/ 1367008 w 2980434"/>
                <a:gd name="connsiteY3763" fmla="*/ 68246 h 736476"/>
                <a:gd name="connsiteX3764" fmla="*/ 1367195 w 2980434"/>
                <a:gd name="connsiteY3764" fmla="*/ 60744 h 736476"/>
                <a:gd name="connsiteX3765" fmla="*/ 1375318 w 2980434"/>
                <a:gd name="connsiteY3765" fmla="*/ 55161 h 736476"/>
                <a:gd name="connsiteX3766" fmla="*/ 1380628 w 2980434"/>
                <a:gd name="connsiteY3766" fmla="*/ 53674 h 736476"/>
                <a:gd name="connsiteX3767" fmla="*/ 661660 w 2980434"/>
                <a:gd name="connsiteY3767" fmla="*/ 53674 h 736476"/>
                <a:gd name="connsiteX3768" fmla="*/ 666891 w 2980434"/>
                <a:gd name="connsiteY3768" fmla="*/ 55294 h 736476"/>
                <a:gd name="connsiteX3769" fmla="*/ 674732 w 2980434"/>
                <a:gd name="connsiteY3769" fmla="*/ 61077 h 736476"/>
                <a:gd name="connsiteX3770" fmla="*/ 674546 w 2980434"/>
                <a:gd name="connsiteY3770" fmla="*/ 68581 h 736476"/>
                <a:gd name="connsiteX3771" fmla="*/ 666422 w 2980434"/>
                <a:gd name="connsiteY3771" fmla="*/ 74162 h 736476"/>
                <a:gd name="connsiteX3772" fmla="*/ 655881 w 2980434"/>
                <a:gd name="connsiteY3772" fmla="*/ 74030 h 736476"/>
                <a:gd name="connsiteX3773" fmla="*/ 648041 w 2980434"/>
                <a:gd name="connsiteY3773" fmla="*/ 68246 h 736476"/>
                <a:gd name="connsiteX3774" fmla="*/ 648227 w 2980434"/>
                <a:gd name="connsiteY3774" fmla="*/ 60744 h 736476"/>
                <a:gd name="connsiteX3775" fmla="*/ 656351 w 2980434"/>
                <a:gd name="connsiteY3775" fmla="*/ 55161 h 736476"/>
                <a:gd name="connsiteX3776" fmla="*/ 661660 w 2980434"/>
                <a:gd name="connsiteY3776" fmla="*/ 53674 h 736476"/>
                <a:gd name="connsiteX3777" fmla="*/ 2568205 w 2980434"/>
                <a:gd name="connsiteY3777" fmla="*/ 44130 h 736476"/>
                <a:gd name="connsiteX3778" fmla="*/ 2581716 w 2980434"/>
                <a:gd name="connsiteY3778" fmla="*/ 48114 h 736476"/>
                <a:gd name="connsiteX3779" fmla="*/ 2602181 w 2980434"/>
                <a:gd name="connsiteY3779" fmla="*/ 62681 h 736476"/>
                <a:gd name="connsiteX3780" fmla="*/ 2602181 w 2980434"/>
                <a:gd name="connsiteY3780" fmla="*/ 81918 h 736476"/>
                <a:gd name="connsiteX3781" fmla="*/ 2580671 w 2980434"/>
                <a:gd name="connsiteY3781" fmla="*/ 97230 h 736476"/>
                <a:gd name="connsiteX3782" fmla="*/ 2553650 w 2980434"/>
                <a:gd name="connsiteY3782" fmla="*/ 97230 h 736476"/>
                <a:gd name="connsiteX3783" fmla="*/ 2533185 w 2980434"/>
                <a:gd name="connsiteY3783" fmla="*/ 82661 h 736476"/>
                <a:gd name="connsiteX3784" fmla="*/ 2533185 w 2980434"/>
                <a:gd name="connsiteY3784" fmla="*/ 63425 h 736476"/>
                <a:gd name="connsiteX3785" fmla="*/ 2554695 w 2980434"/>
                <a:gd name="connsiteY3785" fmla="*/ 48114 h 736476"/>
                <a:gd name="connsiteX3786" fmla="*/ 2568205 w 2980434"/>
                <a:gd name="connsiteY3786" fmla="*/ 44130 h 736476"/>
                <a:gd name="connsiteX3787" fmla="*/ 1847728 w 2980434"/>
                <a:gd name="connsiteY3787" fmla="*/ 44130 h 736476"/>
                <a:gd name="connsiteX3788" fmla="*/ 1861239 w 2980434"/>
                <a:gd name="connsiteY3788" fmla="*/ 48114 h 736476"/>
                <a:gd name="connsiteX3789" fmla="*/ 1881704 w 2980434"/>
                <a:gd name="connsiteY3789" fmla="*/ 62681 h 736476"/>
                <a:gd name="connsiteX3790" fmla="*/ 1881704 w 2980434"/>
                <a:gd name="connsiteY3790" fmla="*/ 81918 h 736476"/>
                <a:gd name="connsiteX3791" fmla="*/ 1860194 w 2980434"/>
                <a:gd name="connsiteY3791" fmla="*/ 97230 h 736476"/>
                <a:gd name="connsiteX3792" fmla="*/ 1833172 w 2980434"/>
                <a:gd name="connsiteY3792" fmla="*/ 97230 h 736476"/>
                <a:gd name="connsiteX3793" fmla="*/ 1812708 w 2980434"/>
                <a:gd name="connsiteY3793" fmla="*/ 82661 h 736476"/>
                <a:gd name="connsiteX3794" fmla="*/ 1812708 w 2980434"/>
                <a:gd name="connsiteY3794" fmla="*/ 63425 h 736476"/>
                <a:gd name="connsiteX3795" fmla="*/ 1834217 w 2980434"/>
                <a:gd name="connsiteY3795" fmla="*/ 48114 h 736476"/>
                <a:gd name="connsiteX3796" fmla="*/ 1847728 w 2980434"/>
                <a:gd name="connsiteY3796" fmla="*/ 44130 h 736476"/>
                <a:gd name="connsiteX3797" fmla="*/ 1127395 w 2980434"/>
                <a:gd name="connsiteY3797" fmla="*/ 44130 h 736476"/>
                <a:gd name="connsiteX3798" fmla="*/ 1140906 w 2980434"/>
                <a:gd name="connsiteY3798" fmla="*/ 48114 h 736476"/>
                <a:gd name="connsiteX3799" fmla="*/ 1161371 w 2980434"/>
                <a:gd name="connsiteY3799" fmla="*/ 62681 h 736476"/>
                <a:gd name="connsiteX3800" fmla="*/ 1161371 w 2980434"/>
                <a:gd name="connsiteY3800" fmla="*/ 81918 h 736476"/>
                <a:gd name="connsiteX3801" fmla="*/ 1139862 w 2980434"/>
                <a:gd name="connsiteY3801" fmla="*/ 97230 h 736476"/>
                <a:gd name="connsiteX3802" fmla="*/ 1112840 w 2980434"/>
                <a:gd name="connsiteY3802" fmla="*/ 97230 h 736476"/>
                <a:gd name="connsiteX3803" fmla="*/ 1092376 w 2980434"/>
                <a:gd name="connsiteY3803" fmla="*/ 82661 h 736476"/>
                <a:gd name="connsiteX3804" fmla="*/ 1092376 w 2980434"/>
                <a:gd name="connsiteY3804" fmla="*/ 63425 h 736476"/>
                <a:gd name="connsiteX3805" fmla="*/ 1113886 w 2980434"/>
                <a:gd name="connsiteY3805" fmla="*/ 48114 h 736476"/>
                <a:gd name="connsiteX3806" fmla="*/ 1127395 w 2980434"/>
                <a:gd name="connsiteY3806" fmla="*/ 44130 h 736476"/>
                <a:gd name="connsiteX3807" fmla="*/ 408428 w 2980434"/>
                <a:gd name="connsiteY3807" fmla="*/ 44130 h 736476"/>
                <a:gd name="connsiteX3808" fmla="*/ 421939 w 2980434"/>
                <a:gd name="connsiteY3808" fmla="*/ 48114 h 736476"/>
                <a:gd name="connsiteX3809" fmla="*/ 442404 w 2980434"/>
                <a:gd name="connsiteY3809" fmla="*/ 62681 h 736476"/>
                <a:gd name="connsiteX3810" fmla="*/ 442404 w 2980434"/>
                <a:gd name="connsiteY3810" fmla="*/ 81918 h 736476"/>
                <a:gd name="connsiteX3811" fmla="*/ 420895 w 2980434"/>
                <a:gd name="connsiteY3811" fmla="*/ 97230 h 736476"/>
                <a:gd name="connsiteX3812" fmla="*/ 393873 w 2980434"/>
                <a:gd name="connsiteY3812" fmla="*/ 97230 h 736476"/>
                <a:gd name="connsiteX3813" fmla="*/ 373408 w 2980434"/>
                <a:gd name="connsiteY3813" fmla="*/ 82661 h 736476"/>
                <a:gd name="connsiteX3814" fmla="*/ 373408 w 2980434"/>
                <a:gd name="connsiteY3814" fmla="*/ 63425 h 736476"/>
                <a:gd name="connsiteX3815" fmla="*/ 394917 w 2980434"/>
                <a:gd name="connsiteY3815" fmla="*/ 48114 h 736476"/>
                <a:gd name="connsiteX3816" fmla="*/ 408428 w 2980434"/>
                <a:gd name="connsiteY3816" fmla="*/ 44130 h 736476"/>
                <a:gd name="connsiteX3817" fmla="*/ 2216648 w 2980434"/>
                <a:gd name="connsiteY3817" fmla="*/ 42352 h 736476"/>
                <a:gd name="connsiteX3818" fmla="*/ 2268093 w 2980434"/>
                <a:gd name="connsiteY3818" fmla="*/ 42352 h 736476"/>
                <a:gd name="connsiteX3819" fmla="*/ 2268093 w 2980434"/>
                <a:gd name="connsiteY3819" fmla="*/ 42353 h 736476"/>
                <a:gd name="connsiteX3820" fmla="*/ 2319542 w 2980434"/>
                <a:gd name="connsiteY3820" fmla="*/ 42353 h 736476"/>
                <a:gd name="connsiteX3821" fmla="*/ 2356039 w 2980434"/>
                <a:gd name="connsiteY3821" fmla="*/ 68334 h 736476"/>
                <a:gd name="connsiteX3822" fmla="*/ 2356039 w 2980434"/>
                <a:gd name="connsiteY3822" fmla="*/ 107688 h 736476"/>
                <a:gd name="connsiteX3823" fmla="*/ 2319542 w 2980434"/>
                <a:gd name="connsiteY3823" fmla="*/ 133670 h 736476"/>
                <a:gd name="connsiteX3824" fmla="*/ 2268093 w 2980434"/>
                <a:gd name="connsiteY3824" fmla="*/ 133670 h 736476"/>
                <a:gd name="connsiteX3825" fmla="*/ 2216647 w 2980434"/>
                <a:gd name="connsiteY3825" fmla="*/ 133670 h 736476"/>
                <a:gd name="connsiteX3826" fmla="*/ 2180149 w 2980434"/>
                <a:gd name="connsiteY3826" fmla="*/ 107688 h 736476"/>
                <a:gd name="connsiteX3827" fmla="*/ 2180149 w 2980434"/>
                <a:gd name="connsiteY3827" fmla="*/ 68334 h 736476"/>
                <a:gd name="connsiteX3828" fmla="*/ 2216648 w 2980434"/>
                <a:gd name="connsiteY3828" fmla="*/ 42352 h 736476"/>
                <a:gd name="connsiteX3829" fmla="*/ 1496315 w 2980434"/>
                <a:gd name="connsiteY3829" fmla="*/ 42352 h 736476"/>
                <a:gd name="connsiteX3830" fmla="*/ 1547762 w 2980434"/>
                <a:gd name="connsiteY3830" fmla="*/ 42352 h 736476"/>
                <a:gd name="connsiteX3831" fmla="*/ 1547762 w 2980434"/>
                <a:gd name="connsiteY3831" fmla="*/ 42353 h 736476"/>
                <a:gd name="connsiteX3832" fmla="*/ 1599066 w 2980434"/>
                <a:gd name="connsiteY3832" fmla="*/ 42353 h 736476"/>
                <a:gd name="connsiteX3833" fmla="*/ 1635562 w 2980434"/>
                <a:gd name="connsiteY3833" fmla="*/ 68334 h 736476"/>
                <a:gd name="connsiteX3834" fmla="*/ 1635562 w 2980434"/>
                <a:gd name="connsiteY3834" fmla="*/ 107688 h 736476"/>
                <a:gd name="connsiteX3835" fmla="*/ 1599066 w 2980434"/>
                <a:gd name="connsiteY3835" fmla="*/ 133670 h 736476"/>
                <a:gd name="connsiteX3836" fmla="*/ 1547762 w 2980434"/>
                <a:gd name="connsiteY3836" fmla="*/ 133670 h 736476"/>
                <a:gd name="connsiteX3837" fmla="*/ 1547617 w 2980434"/>
                <a:gd name="connsiteY3837" fmla="*/ 133670 h 736476"/>
                <a:gd name="connsiteX3838" fmla="*/ 1496315 w 2980434"/>
                <a:gd name="connsiteY3838" fmla="*/ 133670 h 736476"/>
                <a:gd name="connsiteX3839" fmla="*/ 1459817 w 2980434"/>
                <a:gd name="connsiteY3839" fmla="*/ 107688 h 736476"/>
                <a:gd name="connsiteX3840" fmla="*/ 1459818 w 2980434"/>
                <a:gd name="connsiteY3840" fmla="*/ 68334 h 736476"/>
                <a:gd name="connsiteX3841" fmla="*/ 1496315 w 2980434"/>
                <a:gd name="connsiteY3841" fmla="*/ 42352 h 736476"/>
                <a:gd name="connsiteX3842" fmla="*/ 777348 w 2980434"/>
                <a:gd name="connsiteY3842" fmla="*/ 42352 h 736476"/>
                <a:gd name="connsiteX3843" fmla="*/ 828793 w 2980434"/>
                <a:gd name="connsiteY3843" fmla="*/ 42352 h 736476"/>
                <a:gd name="connsiteX3844" fmla="*/ 828793 w 2980434"/>
                <a:gd name="connsiteY3844" fmla="*/ 42353 h 736476"/>
                <a:gd name="connsiteX3845" fmla="*/ 878733 w 2980434"/>
                <a:gd name="connsiteY3845" fmla="*/ 42353 h 736476"/>
                <a:gd name="connsiteX3846" fmla="*/ 915230 w 2980434"/>
                <a:gd name="connsiteY3846" fmla="*/ 68334 h 736476"/>
                <a:gd name="connsiteX3847" fmla="*/ 915230 w 2980434"/>
                <a:gd name="connsiteY3847" fmla="*/ 107688 h 736476"/>
                <a:gd name="connsiteX3848" fmla="*/ 878733 w 2980434"/>
                <a:gd name="connsiteY3848" fmla="*/ 133670 h 736476"/>
                <a:gd name="connsiteX3849" fmla="*/ 828793 w 2980434"/>
                <a:gd name="connsiteY3849" fmla="*/ 133670 h 736476"/>
                <a:gd name="connsiteX3850" fmla="*/ 827284 w 2980434"/>
                <a:gd name="connsiteY3850" fmla="*/ 133670 h 736476"/>
                <a:gd name="connsiteX3851" fmla="*/ 777347 w 2980434"/>
                <a:gd name="connsiteY3851" fmla="*/ 133670 h 736476"/>
                <a:gd name="connsiteX3852" fmla="*/ 740849 w 2980434"/>
                <a:gd name="connsiteY3852" fmla="*/ 107688 h 736476"/>
                <a:gd name="connsiteX3853" fmla="*/ 740850 w 2980434"/>
                <a:gd name="connsiteY3853" fmla="*/ 68334 h 736476"/>
                <a:gd name="connsiteX3854" fmla="*/ 777348 w 2980434"/>
                <a:gd name="connsiteY3854" fmla="*/ 42352 h 736476"/>
                <a:gd name="connsiteX3855" fmla="*/ 2693235 w 2980434"/>
                <a:gd name="connsiteY3855" fmla="*/ 38744 h 736476"/>
                <a:gd name="connsiteX3856" fmla="*/ 2705061 w 2980434"/>
                <a:gd name="connsiteY3856" fmla="*/ 42231 h 736476"/>
                <a:gd name="connsiteX3857" fmla="*/ 2722975 w 2980434"/>
                <a:gd name="connsiteY3857" fmla="*/ 54984 h 736476"/>
                <a:gd name="connsiteX3858" fmla="*/ 2722975 w 2980434"/>
                <a:gd name="connsiteY3858" fmla="*/ 71824 h 736476"/>
                <a:gd name="connsiteX3859" fmla="*/ 2700236 w 2980434"/>
                <a:gd name="connsiteY3859" fmla="*/ 88010 h 736476"/>
                <a:gd name="connsiteX3860" fmla="*/ 2676582 w 2980434"/>
                <a:gd name="connsiteY3860" fmla="*/ 88010 h 736476"/>
                <a:gd name="connsiteX3861" fmla="*/ 2658667 w 2980434"/>
                <a:gd name="connsiteY3861" fmla="*/ 75258 h 736476"/>
                <a:gd name="connsiteX3862" fmla="*/ 2658667 w 2980434"/>
                <a:gd name="connsiteY3862" fmla="*/ 58419 h 736476"/>
                <a:gd name="connsiteX3863" fmla="*/ 2681406 w 2980434"/>
                <a:gd name="connsiteY3863" fmla="*/ 42231 h 736476"/>
                <a:gd name="connsiteX3864" fmla="*/ 2693235 w 2980434"/>
                <a:gd name="connsiteY3864" fmla="*/ 38744 h 736476"/>
                <a:gd name="connsiteX3865" fmla="*/ 1972757 w 2980434"/>
                <a:gd name="connsiteY3865" fmla="*/ 38744 h 736476"/>
                <a:gd name="connsiteX3866" fmla="*/ 1984584 w 2980434"/>
                <a:gd name="connsiteY3866" fmla="*/ 42231 h 736476"/>
                <a:gd name="connsiteX3867" fmla="*/ 2002497 w 2980434"/>
                <a:gd name="connsiteY3867" fmla="*/ 54984 h 736476"/>
                <a:gd name="connsiteX3868" fmla="*/ 2002497 w 2980434"/>
                <a:gd name="connsiteY3868" fmla="*/ 71824 h 736476"/>
                <a:gd name="connsiteX3869" fmla="*/ 1979759 w 2980434"/>
                <a:gd name="connsiteY3869" fmla="*/ 88010 h 736476"/>
                <a:gd name="connsiteX3870" fmla="*/ 1956104 w 2980434"/>
                <a:gd name="connsiteY3870" fmla="*/ 88010 h 736476"/>
                <a:gd name="connsiteX3871" fmla="*/ 1938190 w 2980434"/>
                <a:gd name="connsiteY3871" fmla="*/ 75258 h 736476"/>
                <a:gd name="connsiteX3872" fmla="*/ 1938190 w 2980434"/>
                <a:gd name="connsiteY3872" fmla="*/ 58419 h 736476"/>
                <a:gd name="connsiteX3873" fmla="*/ 1960929 w 2980434"/>
                <a:gd name="connsiteY3873" fmla="*/ 42231 h 736476"/>
                <a:gd name="connsiteX3874" fmla="*/ 1972757 w 2980434"/>
                <a:gd name="connsiteY3874" fmla="*/ 38744 h 736476"/>
                <a:gd name="connsiteX3875" fmla="*/ 1252425 w 2980434"/>
                <a:gd name="connsiteY3875" fmla="*/ 38744 h 736476"/>
                <a:gd name="connsiteX3876" fmla="*/ 1264252 w 2980434"/>
                <a:gd name="connsiteY3876" fmla="*/ 42231 h 736476"/>
                <a:gd name="connsiteX3877" fmla="*/ 1282166 w 2980434"/>
                <a:gd name="connsiteY3877" fmla="*/ 54984 h 736476"/>
                <a:gd name="connsiteX3878" fmla="*/ 1282166 w 2980434"/>
                <a:gd name="connsiteY3878" fmla="*/ 71824 h 736476"/>
                <a:gd name="connsiteX3879" fmla="*/ 1259426 w 2980434"/>
                <a:gd name="connsiteY3879" fmla="*/ 88010 h 736476"/>
                <a:gd name="connsiteX3880" fmla="*/ 1235772 w 2980434"/>
                <a:gd name="connsiteY3880" fmla="*/ 88010 h 736476"/>
                <a:gd name="connsiteX3881" fmla="*/ 1217858 w 2980434"/>
                <a:gd name="connsiteY3881" fmla="*/ 75258 h 736476"/>
                <a:gd name="connsiteX3882" fmla="*/ 1217858 w 2980434"/>
                <a:gd name="connsiteY3882" fmla="*/ 58419 h 736476"/>
                <a:gd name="connsiteX3883" fmla="*/ 1240597 w 2980434"/>
                <a:gd name="connsiteY3883" fmla="*/ 42231 h 736476"/>
                <a:gd name="connsiteX3884" fmla="*/ 1252425 w 2980434"/>
                <a:gd name="connsiteY3884" fmla="*/ 38744 h 736476"/>
                <a:gd name="connsiteX3885" fmla="*/ 533456 w 2980434"/>
                <a:gd name="connsiteY3885" fmla="*/ 38744 h 736476"/>
                <a:gd name="connsiteX3886" fmla="*/ 545283 w 2980434"/>
                <a:gd name="connsiteY3886" fmla="*/ 42231 h 736476"/>
                <a:gd name="connsiteX3887" fmla="*/ 563198 w 2980434"/>
                <a:gd name="connsiteY3887" fmla="*/ 54984 h 736476"/>
                <a:gd name="connsiteX3888" fmla="*/ 563197 w 2980434"/>
                <a:gd name="connsiteY3888" fmla="*/ 71824 h 736476"/>
                <a:gd name="connsiteX3889" fmla="*/ 540459 w 2980434"/>
                <a:gd name="connsiteY3889" fmla="*/ 88010 h 736476"/>
                <a:gd name="connsiteX3890" fmla="*/ 516804 w 2980434"/>
                <a:gd name="connsiteY3890" fmla="*/ 88010 h 736476"/>
                <a:gd name="connsiteX3891" fmla="*/ 498890 w 2980434"/>
                <a:gd name="connsiteY3891" fmla="*/ 75258 h 736476"/>
                <a:gd name="connsiteX3892" fmla="*/ 498890 w 2980434"/>
                <a:gd name="connsiteY3892" fmla="*/ 58419 h 736476"/>
                <a:gd name="connsiteX3893" fmla="*/ 521628 w 2980434"/>
                <a:gd name="connsiteY3893" fmla="*/ 42231 h 736476"/>
                <a:gd name="connsiteX3894" fmla="*/ 533456 w 2980434"/>
                <a:gd name="connsiteY3894" fmla="*/ 38744 h 736476"/>
                <a:gd name="connsiteX3895" fmla="*/ 2147660 w 2980434"/>
                <a:gd name="connsiteY3895" fmla="*/ 21992 h 736476"/>
                <a:gd name="connsiteX3896" fmla="*/ 2157802 w 2980434"/>
                <a:gd name="connsiteY3896" fmla="*/ 23795 h 736476"/>
                <a:gd name="connsiteX3897" fmla="*/ 2174427 w 2980434"/>
                <a:gd name="connsiteY3897" fmla="*/ 32557 h 736476"/>
                <a:gd name="connsiteX3898" fmla="*/ 2177277 w 2980434"/>
                <a:gd name="connsiteY3898" fmla="*/ 46154 h 736476"/>
                <a:gd name="connsiteX3899" fmla="*/ 2158712 w 2980434"/>
                <a:gd name="connsiteY3899" fmla="*/ 64004 h 736476"/>
                <a:gd name="connsiteX3900" fmla="*/ 2139610 w 2980434"/>
                <a:gd name="connsiteY3900" fmla="*/ 66035 h 736476"/>
                <a:gd name="connsiteX3901" fmla="*/ 2122985 w 2980434"/>
                <a:gd name="connsiteY3901" fmla="*/ 57272 h 736476"/>
                <a:gd name="connsiteX3902" fmla="*/ 2120135 w 2980434"/>
                <a:gd name="connsiteY3902" fmla="*/ 43674 h 736476"/>
                <a:gd name="connsiteX3903" fmla="*/ 2138701 w 2980434"/>
                <a:gd name="connsiteY3903" fmla="*/ 25823 h 736476"/>
                <a:gd name="connsiteX3904" fmla="*/ 2147660 w 2980434"/>
                <a:gd name="connsiteY3904" fmla="*/ 21992 h 736476"/>
                <a:gd name="connsiteX3905" fmla="*/ 1427328 w 2980434"/>
                <a:gd name="connsiteY3905" fmla="*/ 21992 h 736476"/>
                <a:gd name="connsiteX3906" fmla="*/ 1437470 w 2980434"/>
                <a:gd name="connsiteY3906" fmla="*/ 23795 h 736476"/>
                <a:gd name="connsiteX3907" fmla="*/ 1454095 w 2980434"/>
                <a:gd name="connsiteY3907" fmla="*/ 32557 h 736476"/>
                <a:gd name="connsiteX3908" fmla="*/ 1456946 w 2980434"/>
                <a:gd name="connsiteY3908" fmla="*/ 46154 h 736476"/>
                <a:gd name="connsiteX3909" fmla="*/ 1438381 w 2980434"/>
                <a:gd name="connsiteY3909" fmla="*/ 64004 h 736476"/>
                <a:gd name="connsiteX3910" fmla="*/ 1419278 w 2980434"/>
                <a:gd name="connsiteY3910" fmla="*/ 66035 h 736476"/>
                <a:gd name="connsiteX3911" fmla="*/ 1402653 w 2980434"/>
                <a:gd name="connsiteY3911" fmla="*/ 57272 h 736476"/>
                <a:gd name="connsiteX3912" fmla="*/ 1399804 w 2980434"/>
                <a:gd name="connsiteY3912" fmla="*/ 43674 h 736476"/>
                <a:gd name="connsiteX3913" fmla="*/ 1418368 w 2980434"/>
                <a:gd name="connsiteY3913" fmla="*/ 25823 h 736476"/>
                <a:gd name="connsiteX3914" fmla="*/ 1427328 w 2980434"/>
                <a:gd name="connsiteY3914" fmla="*/ 21992 h 736476"/>
                <a:gd name="connsiteX3915" fmla="*/ 708361 w 2980434"/>
                <a:gd name="connsiteY3915" fmla="*/ 21992 h 736476"/>
                <a:gd name="connsiteX3916" fmla="*/ 718501 w 2980434"/>
                <a:gd name="connsiteY3916" fmla="*/ 23795 h 736476"/>
                <a:gd name="connsiteX3917" fmla="*/ 735127 w 2980434"/>
                <a:gd name="connsiteY3917" fmla="*/ 32557 h 736476"/>
                <a:gd name="connsiteX3918" fmla="*/ 737977 w 2980434"/>
                <a:gd name="connsiteY3918" fmla="*/ 46154 h 736476"/>
                <a:gd name="connsiteX3919" fmla="*/ 719412 w 2980434"/>
                <a:gd name="connsiteY3919" fmla="*/ 64004 h 736476"/>
                <a:gd name="connsiteX3920" fmla="*/ 700310 w 2980434"/>
                <a:gd name="connsiteY3920" fmla="*/ 66035 h 736476"/>
                <a:gd name="connsiteX3921" fmla="*/ 683685 w 2980434"/>
                <a:gd name="connsiteY3921" fmla="*/ 57272 h 736476"/>
                <a:gd name="connsiteX3922" fmla="*/ 680835 w 2980434"/>
                <a:gd name="connsiteY3922" fmla="*/ 43674 h 736476"/>
                <a:gd name="connsiteX3923" fmla="*/ 699399 w 2980434"/>
                <a:gd name="connsiteY3923" fmla="*/ 25823 h 736476"/>
                <a:gd name="connsiteX3924" fmla="*/ 708361 w 2980434"/>
                <a:gd name="connsiteY3924" fmla="*/ 21992 h 736476"/>
                <a:gd name="connsiteX3925" fmla="*/ 2227777 w 2980434"/>
                <a:gd name="connsiteY3925" fmla="*/ 16335 h 736476"/>
                <a:gd name="connsiteX3926" fmla="*/ 2233481 w 2980434"/>
                <a:gd name="connsiteY3926" fmla="*/ 18231 h 736476"/>
                <a:gd name="connsiteX3927" fmla="*/ 2240062 w 2980434"/>
                <a:gd name="connsiteY3927" fmla="*/ 23351 h 736476"/>
                <a:gd name="connsiteX3928" fmla="*/ 2239545 w 2980434"/>
                <a:gd name="connsiteY3928" fmla="*/ 31623 h 736476"/>
                <a:gd name="connsiteX3929" fmla="*/ 2232354 w 2980434"/>
                <a:gd name="connsiteY3929" fmla="*/ 36309 h 736476"/>
                <a:gd name="connsiteX3930" fmla="*/ 2220732 w 2980434"/>
                <a:gd name="connsiteY3930" fmla="*/ 35941 h 736476"/>
                <a:gd name="connsiteX3931" fmla="*/ 2214152 w 2980434"/>
                <a:gd name="connsiteY3931" fmla="*/ 30821 h 736476"/>
                <a:gd name="connsiteX3932" fmla="*/ 2214667 w 2980434"/>
                <a:gd name="connsiteY3932" fmla="*/ 22549 h 736476"/>
                <a:gd name="connsiteX3933" fmla="*/ 2221860 w 2980434"/>
                <a:gd name="connsiteY3933" fmla="*/ 17863 h 736476"/>
                <a:gd name="connsiteX3934" fmla="*/ 2227777 w 2980434"/>
                <a:gd name="connsiteY3934" fmla="*/ 16335 h 736476"/>
                <a:gd name="connsiteX3935" fmla="*/ 1507445 w 2980434"/>
                <a:gd name="connsiteY3935" fmla="*/ 16335 h 736476"/>
                <a:gd name="connsiteX3936" fmla="*/ 1513148 w 2980434"/>
                <a:gd name="connsiteY3936" fmla="*/ 18231 h 736476"/>
                <a:gd name="connsiteX3937" fmla="*/ 1519729 w 2980434"/>
                <a:gd name="connsiteY3937" fmla="*/ 23351 h 736476"/>
                <a:gd name="connsiteX3938" fmla="*/ 1519214 w 2980434"/>
                <a:gd name="connsiteY3938" fmla="*/ 31623 h 736476"/>
                <a:gd name="connsiteX3939" fmla="*/ 1512022 w 2980434"/>
                <a:gd name="connsiteY3939" fmla="*/ 36309 h 736476"/>
                <a:gd name="connsiteX3940" fmla="*/ 1500401 w 2980434"/>
                <a:gd name="connsiteY3940" fmla="*/ 35941 h 736476"/>
                <a:gd name="connsiteX3941" fmla="*/ 1493820 w 2980434"/>
                <a:gd name="connsiteY3941" fmla="*/ 30821 h 736476"/>
                <a:gd name="connsiteX3942" fmla="*/ 1494335 w 2980434"/>
                <a:gd name="connsiteY3942" fmla="*/ 22549 h 736476"/>
                <a:gd name="connsiteX3943" fmla="*/ 1501528 w 2980434"/>
                <a:gd name="connsiteY3943" fmla="*/ 17863 h 736476"/>
                <a:gd name="connsiteX3944" fmla="*/ 1507445 w 2980434"/>
                <a:gd name="connsiteY3944" fmla="*/ 16335 h 736476"/>
                <a:gd name="connsiteX3945" fmla="*/ 788477 w 2980434"/>
                <a:gd name="connsiteY3945" fmla="*/ 16335 h 736476"/>
                <a:gd name="connsiteX3946" fmla="*/ 794181 w 2980434"/>
                <a:gd name="connsiteY3946" fmla="*/ 18231 h 736476"/>
                <a:gd name="connsiteX3947" fmla="*/ 800760 w 2980434"/>
                <a:gd name="connsiteY3947" fmla="*/ 23351 h 736476"/>
                <a:gd name="connsiteX3948" fmla="*/ 800246 w 2980434"/>
                <a:gd name="connsiteY3948" fmla="*/ 31623 h 736476"/>
                <a:gd name="connsiteX3949" fmla="*/ 793053 w 2980434"/>
                <a:gd name="connsiteY3949" fmla="*/ 36309 h 736476"/>
                <a:gd name="connsiteX3950" fmla="*/ 781432 w 2980434"/>
                <a:gd name="connsiteY3950" fmla="*/ 35941 h 736476"/>
                <a:gd name="connsiteX3951" fmla="*/ 774853 w 2980434"/>
                <a:gd name="connsiteY3951" fmla="*/ 30821 h 736476"/>
                <a:gd name="connsiteX3952" fmla="*/ 775368 w 2980434"/>
                <a:gd name="connsiteY3952" fmla="*/ 22549 h 736476"/>
                <a:gd name="connsiteX3953" fmla="*/ 782560 w 2980434"/>
                <a:gd name="connsiteY3953" fmla="*/ 17863 h 736476"/>
                <a:gd name="connsiteX3954" fmla="*/ 788477 w 2980434"/>
                <a:gd name="connsiteY3954" fmla="*/ 16335 h 736476"/>
                <a:gd name="connsiteX3955" fmla="*/ 2316470 w 2980434"/>
                <a:gd name="connsiteY3955" fmla="*/ 16334 h 736476"/>
                <a:gd name="connsiteX3956" fmla="*/ 2322175 w 2980434"/>
                <a:gd name="connsiteY3956" fmla="*/ 18230 h 736476"/>
                <a:gd name="connsiteX3957" fmla="*/ 2328755 w 2980434"/>
                <a:gd name="connsiteY3957" fmla="*/ 23351 h 736476"/>
                <a:gd name="connsiteX3958" fmla="*/ 2328240 w 2980434"/>
                <a:gd name="connsiteY3958" fmla="*/ 31622 h 736476"/>
                <a:gd name="connsiteX3959" fmla="*/ 2321047 w 2980434"/>
                <a:gd name="connsiteY3959" fmla="*/ 36308 h 736476"/>
                <a:gd name="connsiteX3960" fmla="*/ 2309427 w 2980434"/>
                <a:gd name="connsiteY3960" fmla="*/ 35941 h 736476"/>
                <a:gd name="connsiteX3961" fmla="*/ 2302846 w 2980434"/>
                <a:gd name="connsiteY3961" fmla="*/ 30820 h 736476"/>
                <a:gd name="connsiteX3962" fmla="*/ 2303362 w 2980434"/>
                <a:gd name="connsiteY3962" fmla="*/ 22549 h 736476"/>
                <a:gd name="connsiteX3963" fmla="*/ 2310555 w 2980434"/>
                <a:gd name="connsiteY3963" fmla="*/ 17863 h 736476"/>
                <a:gd name="connsiteX3964" fmla="*/ 2316470 w 2980434"/>
                <a:gd name="connsiteY3964" fmla="*/ 16334 h 736476"/>
                <a:gd name="connsiteX3965" fmla="*/ 1595994 w 2980434"/>
                <a:gd name="connsiteY3965" fmla="*/ 16334 h 736476"/>
                <a:gd name="connsiteX3966" fmla="*/ 1601698 w 2980434"/>
                <a:gd name="connsiteY3966" fmla="*/ 18230 h 736476"/>
                <a:gd name="connsiteX3967" fmla="*/ 1608279 w 2980434"/>
                <a:gd name="connsiteY3967" fmla="*/ 23351 h 736476"/>
                <a:gd name="connsiteX3968" fmla="*/ 1607762 w 2980434"/>
                <a:gd name="connsiteY3968" fmla="*/ 31622 h 736476"/>
                <a:gd name="connsiteX3969" fmla="*/ 1600570 w 2980434"/>
                <a:gd name="connsiteY3969" fmla="*/ 36308 h 736476"/>
                <a:gd name="connsiteX3970" fmla="*/ 1588950 w 2980434"/>
                <a:gd name="connsiteY3970" fmla="*/ 35941 h 736476"/>
                <a:gd name="connsiteX3971" fmla="*/ 1582369 w 2980434"/>
                <a:gd name="connsiteY3971" fmla="*/ 30820 h 736476"/>
                <a:gd name="connsiteX3972" fmla="*/ 1582885 w 2980434"/>
                <a:gd name="connsiteY3972" fmla="*/ 22549 h 736476"/>
                <a:gd name="connsiteX3973" fmla="*/ 1590077 w 2980434"/>
                <a:gd name="connsiteY3973" fmla="*/ 17863 h 736476"/>
                <a:gd name="connsiteX3974" fmla="*/ 1595994 w 2980434"/>
                <a:gd name="connsiteY3974" fmla="*/ 16334 h 736476"/>
                <a:gd name="connsiteX3975" fmla="*/ 875662 w 2980434"/>
                <a:gd name="connsiteY3975" fmla="*/ 16334 h 736476"/>
                <a:gd name="connsiteX3976" fmla="*/ 881365 w 2980434"/>
                <a:gd name="connsiteY3976" fmla="*/ 18230 h 736476"/>
                <a:gd name="connsiteX3977" fmla="*/ 887946 w 2980434"/>
                <a:gd name="connsiteY3977" fmla="*/ 23351 h 736476"/>
                <a:gd name="connsiteX3978" fmla="*/ 887431 w 2980434"/>
                <a:gd name="connsiteY3978" fmla="*/ 31622 h 736476"/>
                <a:gd name="connsiteX3979" fmla="*/ 880239 w 2980434"/>
                <a:gd name="connsiteY3979" fmla="*/ 36308 h 736476"/>
                <a:gd name="connsiteX3980" fmla="*/ 868618 w 2980434"/>
                <a:gd name="connsiteY3980" fmla="*/ 35941 h 736476"/>
                <a:gd name="connsiteX3981" fmla="*/ 862037 w 2980434"/>
                <a:gd name="connsiteY3981" fmla="*/ 30820 h 736476"/>
                <a:gd name="connsiteX3982" fmla="*/ 862552 w 2980434"/>
                <a:gd name="connsiteY3982" fmla="*/ 22549 h 736476"/>
                <a:gd name="connsiteX3983" fmla="*/ 869744 w 2980434"/>
                <a:gd name="connsiteY3983" fmla="*/ 17863 h 736476"/>
                <a:gd name="connsiteX3984" fmla="*/ 875662 w 2980434"/>
                <a:gd name="connsiteY3984" fmla="*/ 16334 h 736476"/>
                <a:gd name="connsiteX3985" fmla="*/ 2619431 w 2980434"/>
                <a:gd name="connsiteY3985" fmla="*/ 14059 h 736476"/>
                <a:gd name="connsiteX3986" fmla="*/ 2629791 w 2980434"/>
                <a:gd name="connsiteY3986" fmla="*/ 17268 h 736476"/>
                <a:gd name="connsiteX3987" fmla="*/ 2654410 w 2980434"/>
                <a:gd name="connsiteY3987" fmla="*/ 35426 h 736476"/>
                <a:gd name="connsiteX3988" fmla="*/ 2654040 w 2980434"/>
                <a:gd name="connsiteY3988" fmla="*/ 50283 h 736476"/>
                <a:gd name="connsiteX3989" fmla="*/ 2637951 w 2980434"/>
                <a:gd name="connsiteY3989" fmla="*/ 61338 h 736476"/>
                <a:gd name="connsiteX3990" fmla="*/ 2617077 w 2980434"/>
                <a:gd name="connsiteY3990" fmla="*/ 61075 h 736476"/>
                <a:gd name="connsiteX3991" fmla="*/ 2592459 w 2980434"/>
                <a:gd name="connsiteY3991" fmla="*/ 42918 h 736476"/>
                <a:gd name="connsiteX3992" fmla="*/ 2592828 w 2980434"/>
                <a:gd name="connsiteY3992" fmla="*/ 28059 h 736476"/>
                <a:gd name="connsiteX3993" fmla="*/ 2608918 w 2980434"/>
                <a:gd name="connsiteY3993" fmla="*/ 17004 h 736476"/>
                <a:gd name="connsiteX3994" fmla="*/ 2619431 w 2980434"/>
                <a:gd name="connsiteY3994" fmla="*/ 14059 h 736476"/>
                <a:gd name="connsiteX3995" fmla="*/ 1898953 w 2980434"/>
                <a:gd name="connsiteY3995" fmla="*/ 14059 h 736476"/>
                <a:gd name="connsiteX3996" fmla="*/ 1909314 w 2980434"/>
                <a:gd name="connsiteY3996" fmla="*/ 17268 h 736476"/>
                <a:gd name="connsiteX3997" fmla="*/ 1933932 w 2980434"/>
                <a:gd name="connsiteY3997" fmla="*/ 35426 h 736476"/>
                <a:gd name="connsiteX3998" fmla="*/ 1933563 w 2980434"/>
                <a:gd name="connsiteY3998" fmla="*/ 50283 h 736476"/>
                <a:gd name="connsiteX3999" fmla="*/ 1917474 w 2980434"/>
                <a:gd name="connsiteY3999" fmla="*/ 61338 h 736476"/>
                <a:gd name="connsiteX4000" fmla="*/ 1896600 w 2980434"/>
                <a:gd name="connsiteY4000" fmla="*/ 61075 h 736476"/>
                <a:gd name="connsiteX4001" fmla="*/ 1871983 w 2980434"/>
                <a:gd name="connsiteY4001" fmla="*/ 42918 h 736476"/>
                <a:gd name="connsiteX4002" fmla="*/ 1872352 w 2980434"/>
                <a:gd name="connsiteY4002" fmla="*/ 28059 h 736476"/>
                <a:gd name="connsiteX4003" fmla="*/ 1888440 w 2980434"/>
                <a:gd name="connsiteY4003" fmla="*/ 17004 h 736476"/>
                <a:gd name="connsiteX4004" fmla="*/ 1898953 w 2980434"/>
                <a:gd name="connsiteY4004" fmla="*/ 14059 h 736476"/>
                <a:gd name="connsiteX4005" fmla="*/ 1178621 w 2980434"/>
                <a:gd name="connsiteY4005" fmla="*/ 14059 h 736476"/>
                <a:gd name="connsiteX4006" fmla="*/ 1188983 w 2980434"/>
                <a:gd name="connsiteY4006" fmla="*/ 17268 h 736476"/>
                <a:gd name="connsiteX4007" fmla="*/ 1213600 w 2980434"/>
                <a:gd name="connsiteY4007" fmla="*/ 35426 h 736476"/>
                <a:gd name="connsiteX4008" fmla="*/ 1213230 w 2980434"/>
                <a:gd name="connsiteY4008" fmla="*/ 50283 h 736476"/>
                <a:gd name="connsiteX4009" fmla="*/ 1197141 w 2980434"/>
                <a:gd name="connsiteY4009" fmla="*/ 61338 h 736476"/>
                <a:gd name="connsiteX4010" fmla="*/ 1176268 w 2980434"/>
                <a:gd name="connsiteY4010" fmla="*/ 61075 h 736476"/>
                <a:gd name="connsiteX4011" fmla="*/ 1151650 w 2980434"/>
                <a:gd name="connsiteY4011" fmla="*/ 42918 h 736476"/>
                <a:gd name="connsiteX4012" fmla="*/ 1152020 w 2980434"/>
                <a:gd name="connsiteY4012" fmla="*/ 28059 h 736476"/>
                <a:gd name="connsiteX4013" fmla="*/ 1168108 w 2980434"/>
                <a:gd name="connsiteY4013" fmla="*/ 17004 h 736476"/>
                <a:gd name="connsiteX4014" fmla="*/ 1178621 w 2980434"/>
                <a:gd name="connsiteY4014" fmla="*/ 14059 h 736476"/>
                <a:gd name="connsiteX4015" fmla="*/ 459653 w 2980434"/>
                <a:gd name="connsiteY4015" fmla="*/ 14059 h 736476"/>
                <a:gd name="connsiteX4016" fmla="*/ 470014 w 2980434"/>
                <a:gd name="connsiteY4016" fmla="*/ 17268 h 736476"/>
                <a:gd name="connsiteX4017" fmla="*/ 494632 w 2980434"/>
                <a:gd name="connsiteY4017" fmla="*/ 35426 h 736476"/>
                <a:gd name="connsiteX4018" fmla="*/ 494263 w 2980434"/>
                <a:gd name="connsiteY4018" fmla="*/ 50283 h 736476"/>
                <a:gd name="connsiteX4019" fmla="*/ 478173 w 2980434"/>
                <a:gd name="connsiteY4019" fmla="*/ 61338 h 736476"/>
                <a:gd name="connsiteX4020" fmla="*/ 457300 w 2980434"/>
                <a:gd name="connsiteY4020" fmla="*/ 61075 h 736476"/>
                <a:gd name="connsiteX4021" fmla="*/ 432681 w 2980434"/>
                <a:gd name="connsiteY4021" fmla="*/ 42918 h 736476"/>
                <a:gd name="connsiteX4022" fmla="*/ 433052 w 2980434"/>
                <a:gd name="connsiteY4022" fmla="*/ 28059 h 736476"/>
                <a:gd name="connsiteX4023" fmla="*/ 449141 w 2980434"/>
                <a:gd name="connsiteY4023" fmla="*/ 17004 h 736476"/>
                <a:gd name="connsiteX4024" fmla="*/ 459653 w 2980434"/>
                <a:gd name="connsiteY4024" fmla="*/ 14059 h 736476"/>
                <a:gd name="connsiteX4025" fmla="*/ 2264089 w 2980434"/>
                <a:gd name="connsiteY4025" fmla="*/ 4021 h 736476"/>
                <a:gd name="connsiteX4026" fmla="*/ 2268093 w 2980434"/>
                <a:gd name="connsiteY4026" fmla="*/ 4021 h 736476"/>
                <a:gd name="connsiteX4027" fmla="*/ 2276162 w 2980434"/>
                <a:gd name="connsiteY4027" fmla="*/ 4021 h 736476"/>
                <a:gd name="connsiteX4028" fmla="*/ 2288689 w 2980434"/>
                <a:gd name="connsiteY4028" fmla="*/ 12939 h 736476"/>
                <a:gd name="connsiteX4029" fmla="*/ 2288689 w 2980434"/>
                <a:gd name="connsiteY4029" fmla="*/ 24073 h 736476"/>
                <a:gd name="connsiteX4030" fmla="*/ 2276163 w 2980434"/>
                <a:gd name="connsiteY4030" fmla="*/ 32990 h 736476"/>
                <a:gd name="connsiteX4031" fmla="*/ 2268093 w 2980434"/>
                <a:gd name="connsiteY4031" fmla="*/ 32990 h 736476"/>
                <a:gd name="connsiteX4032" fmla="*/ 2264089 w 2980434"/>
                <a:gd name="connsiteY4032" fmla="*/ 32990 h 736476"/>
                <a:gd name="connsiteX4033" fmla="*/ 2251563 w 2980434"/>
                <a:gd name="connsiteY4033" fmla="*/ 24073 h 736476"/>
                <a:gd name="connsiteX4034" fmla="*/ 2251563 w 2980434"/>
                <a:gd name="connsiteY4034" fmla="*/ 12938 h 736476"/>
                <a:gd name="connsiteX4035" fmla="*/ 2264089 w 2980434"/>
                <a:gd name="connsiteY4035" fmla="*/ 4021 h 736476"/>
                <a:gd name="connsiteX4036" fmla="*/ 1543756 w 2980434"/>
                <a:gd name="connsiteY4036" fmla="*/ 4021 h 736476"/>
                <a:gd name="connsiteX4037" fmla="*/ 1547617 w 2980434"/>
                <a:gd name="connsiteY4037" fmla="*/ 4021 h 736476"/>
                <a:gd name="connsiteX4038" fmla="*/ 1555685 w 2980434"/>
                <a:gd name="connsiteY4038" fmla="*/ 4021 h 736476"/>
                <a:gd name="connsiteX4039" fmla="*/ 1568211 w 2980434"/>
                <a:gd name="connsiteY4039" fmla="*/ 12939 h 736476"/>
                <a:gd name="connsiteX4040" fmla="*/ 1568212 w 2980434"/>
                <a:gd name="connsiteY4040" fmla="*/ 24073 h 736476"/>
                <a:gd name="connsiteX4041" fmla="*/ 1555686 w 2980434"/>
                <a:gd name="connsiteY4041" fmla="*/ 32990 h 736476"/>
                <a:gd name="connsiteX4042" fmla="*/ 1547617 w 2980434"/>
                <a:gd name="connsiteY4042" fmla="*/ 32990 h 736476"/>
                <a:gd name="connsiteX4043" fmla="*/ 1543758 w 2980434"/>
                <a:gd name="connsiteY4043" fmla="*/ 32990 h 736476"/>
                <a:gd name="connsiteX4044" fmla="*/ 1531232 w 2980434"/>
                <a:gd name="connsiteY4044" fmla="*/ 24073 h 736476"/>
                <a:gd name="connsiteX4045" fmla="*/ 1531232 w 2980434"/>
                <a:gd name="connsiteY4045" fmla="*/ 12938 h 736476"/>
                <a:gd name="connsiteX4046" fmla="*/ 1543756 w 2980434"/>
                <a:gd name="connsiteY4046" fmla="*/ 4021 h 736476"/>
                <a:gd name="connsiteX4047" fmla="*/ 824789 w 2980434"/>
                <a:gd name="connsiteY4047" fmla="*/ 4021 h 736476"/>
                <a:gd name="connsiteX4048" fmla="*/ 827284 w 2980434"/>
                <a:gd name="connsiteY4048" fmla="*/ 4021 h 736476"/>
                <a:gd name="connsiteX4049" fmla="*/ 835353 w 2980434"/>
                <a:gd name="connsiteY4049" fmla="*/ 4021 h 736476"/>
                <a:gd name="connsiteX4050" fmla="*/ 847879 w 2980434"/>
                <a:gd name="connsiteY4050" fmla="*/ 12939 h 736476"/>
                <a:gd name="connsiteX4051" fmla="*/ 847881 w 2980434"/>
                <a:gd name="connsiteY4051" fmla="*/ 24073 h 736476"/>
                <a:gd name="connsiteX4052" fmla="*/ 835353 w 2980434"/>
                <a:gd name="connsiteY4052" fmla="*/ 32990 h 736476"/>
                <a:gd name="connsiteX4053" fmla="*/ 827284 w 2980434"/>
                <a:gd name="connsiteY4053" fmla="*/ 32990 h 736476"/>
                <a:gd name="connsiteX4054" fmla="*/ 824790 w 2980434"/>
                <a:gd name="connsiteY4054" fmla="*/ 32990 h 736476"/>
                <a:gd name="connsiteX4055" fmla="*/ 812263 w 2980434"/>
                <a:gd name="connsiteY4055" fmla="*/ 24073 h 736476"/>
                <a:gd name="connsiteX4056" fmla="*/ 812263 w 2980434"/>
                <a:gd name="connsiteY4056" fmla="*/ 12938 h 736476"/>
                <a:gd name="connsiteX4057" fmla="*/ 824789 w 2980434"/>
                <a:gd name="connsiteY4057" fmla="*/ 4021 h 736476"/>
                <a:gd name="connsiteX4058" fmla="*/ 2677541 w 2980434"/>
                <a:gd name="connsiteY4058" fmla="*/ 0 h 736476"/>
                <a:gd name="connsiteX4059" fmla="*/ 2774980 w 2980434"/>
                <a:gd name="connsiteY4059" fmla="*/ 0 h 736476"/>
                <a:gd name="connsiteX4060" fmla="*/ 2791509 w 2980434"/>
                <a:gd name="connsiteY4060" fmla="*/ 56391 h 736476"/>
                <a:gd name="connsiteX4061" fmla="*/ 2785961 w 2980434"/>
                <a:gd name="connsiteY4061" fmla="*/ 59263 h 736476"/>
                <a:gd name="connsiteX4062" fmla="*/ 2761865 w 2980434"/>
                <a:gd name="connsiteY4062" fmla="*/ 56552 h 736476"/>
                <a:gd name="connsiteX4063" fmla="*/ 2689457 w 2980434"/>
                <a:gd name="connsiteY4063" fmla="*/ 24992 h 736476"/>
                <a:gd name="connsiteX4064" fmla="*/ 2675112 w 2980434"/>
                <a:gd name="connsiteY4064" fmla="*/ 10948 h 736476"/>
                <a:gd name="connsiteX4065" fmla="*/ 2633534 w 2980434"/>
                <a:gd name="connsiteY4065" fmla="*/ 0 h 736476"/>
                <a:gd name="connsiteX4066" fmla="*/ 2658928 w 2980434"/>
                <a:gd name="connsiteY4066" fmla="*/ 0 h 736476"/>
                <a:gd name="connsiteX4067" fmla="*/ 2658975 w 2980434"/>
                <a:gd name="connsiteY4067" fmla="*/ 37 h 736476"/>
                <a:gd name="connsiteX4068" fmla="*/ 2658460 w 2980434"/>
                <a:gd name="connsiteY4068" fmla="*/ 8310 h 736476"/>
                <a:gd name="connsiteX4069" fmla="*/ 2651268 w 2980434"/>
                <a:gd name="connsiteY4069" fmla="*/ 12995 h 736476"/>
                <a:gd name="connsiteX4070" fmla="*/ 2639647 w 2980434"/>
                <a:gd name="connsiteY4070" fmla="*/ 12628 h 736476"/>
                <a:gd name="connsiteX4071" fmla="*/ 2633066 w 2980434"/>
                <a:gd name="connsiteY4071" fmla="*/ 7508 h 736476"/>
                <a:gd name="connsiteX4072" fmla="*/ 2532990 w 2980434"/>
                <a:gd name="connsiteY4072" fmla="*/ 0 h 736476"/>
                <a:gd name="connsiteX4073" fmla="*/ 2613046 w 2980434"/>
                <a:gd name="connsiteY4073" fmla="*/ 0 h 736476"/>
                <a:gd name="connsiteX4074" fmla="*/ 2582944 w 2980434"/>
                <a:gd name="connsiteY4074" fmla="*/ 16762 h 736476"/>
                <a:gd name="connsiteX4075" fmla="*/ 2548078 w 2980434"/>
                <a:gd name="connsiteY4075" fmla="*/ 13730 h 736476"/>
                <a:gd name="connsiteX4076" fmla="*/ 2392795 w 2980434"/>
                <a:gd name="connsiteY4076" fmla="*/ 0 h 736476"/>
                <a:gd name="connsiteX4077" fmla="*/ 2509523 w 2980434"/>
                <a:gd name="connsiteY4077" fmla="*/ 0 h 736476"/>
                <a:gd name="connsiteX4078" fmla="*/ 2540090 w 2980434"/>
                <a:gd name="connsiteY4078" fmla="*/ 21760 h 736476"/>
                <a:gd name="connsiteX4079" fmla="*/ 2540090 w 2980434"/>
                <a:gd name="connsiteY4079" fmla="*/ 45206 h 736476"/>
                <a:gd name="connsiteX4080" fmla="*/ 2474098 w 2980434"/>
                <a:gd name="connsiteY4080" fmla="*/ 92184 h 736476"/>
                <a:gd name="connsiteX4081" fmla="*/ 2441161 w 2980434"/>
                <a:gd name="connsiteY4081" fmla="*/ 92184 h 736476"/>
                <a:gd name="connsiteX4082" fmla="*/ 2368700 w 2980434"/>
                <a:gd name="connsiteY4082" fmla="*/ 40600 h 736476"/>
                <a:gd name="connsiteX4083" fmla="*/ 2368698 w 2980434"/>
                <a:gd name="connsiteY4083" fmla="*/ 17154 h 736476"/>
                <a:gd name="connsiteX4084" fmla="*/ 2314394 w 2980434"/>
                <a:gd name="connsiteY4084" fmla="*/ 0 h 736476"/>
                <a:gd name="connsiteX4085" fmla="*/ 2370658 w 2980434"/>
                <a:gd name="connsiteY4085" fmla="*/ 0 h 736476"/>
                <a:gd name="connsiteX4086" fmla="*/ 2351359 w 2980434"/>
                <a:gd name="connsiteY4086" fmla="*/ 13738 h 736476"/>
                <a:gd name="connsiteX4087" fmla="*/ 2333692 w 2980434"/>
                <a:gd name="connsiteY4087" fmla="*/ 13738 h 736476"/>
                <a:gd name="connsiteX4088" fmla="*/ 2140956 w 2980434"/>
                <a:gd name="connsiteY4088" fmla="*/ 0 h 736476"/>
                <a:gd name="connsiteX4089" fmla="*/ 2231840 w 2980434"/>
                <a:gd name="connsiteY4089" fmla="*/ 0 h 736476"/>
                <a:gd name="connsiteX4090" fmla="*/ 2208725 w 2980434"/>
                <a:gd name="connsiteY4090" fmla="*/ 17772 h 736476"/>
                <a:gd name="connsiteX4091" fmla="*/ 2169552 w 2980434"/>
                <a:gd name="connsiteY4091" fmla="*/ 18846 h 736476"/>
                <a:gd name="connsiteX4092" fmla="*/ 1957064 w 2980434"/>
                <a:gd name="connsiteY4092" fmla="*/ 0 h 736476"/>
                <a:gd name="connsiteX4093" fmla="*/ 2111589 w 2980434"/>
                <a:gd name="connsiteY4093" fmla="*/ 0 h 736476"/>
                <a:gd name="connsiteX4094" fmla="*/ 2114232 w 2980434"/>
                <a:gd name="connsiteY4094" fmla="*/ 2587 h 736476"/>
                <a:gd name="connsiteX4095" fmla="*/ 2110424 w 2980434"/>
                <a:gd name="connsiteY4095" fmla="*/ 19741 h 736476"/>
                <a:gd name="connsiteX4096" fmla="*/ 2085214 w 2980434"/>
                <a:gd name="connsiteY4096" fmla="*/ 49051 h 736476"/>
                <a:gd name="connsiteX4097" fmla="*/ 2041387 w 2980434"/>
                <a:gd name="connsiteY4097" fmla="*/ 56552 h 736476"/>
                <a:gd name="connsiteX4098" fmla="*/ 1968981 w 2980434"/>
                <a:gd name="connsiteY4098" fmla="*/ 24992 h 736476"/>
                <a:gd name="connsiteX4099" fmla="*/ 1954634 w 2980434"/>
                <a:gd name="connsiteY4099" fmla="*/ 10948 h 736476"/>
                <a:gd name="connsiteX4100" fmla="*/ 1913058 w 2980434"/>
                <a:gd name="connsiteY4100" fmla="*/ 0 h 736476"/>
                <a:gd name="connsiteX4101" fmla="*/ 1938451 w 2980434"/>
                <a:gd name="connsiteY4101" fmla="*/ 0 h 736476"/>
                <a:gd name="connsiteX4102" fmla="*/ 1938499 w 2980434"/>
                <a:gd name="connsiteY4102" fmla="*/ 37 h 736476"/>
                <a:gd name="connsiteX4103" fmla="*/ 1937982 w 2980434"/>
                <a:gd name="connsiteY4103" fmla="*/ 8310 h 736476"/>
                <a:gd name="connsiteX4104" fmla="*/ 1930790 w 2980434"/>
                <a:gd name="connsiteY4104" fmla="*/ 12995 h 736476"/>
                <a:gd name="connsiteX4105" fmla="*/ 1919170 w 2980434"/>
                <a:gd name="connsiteY4105" fmla="*/ 12628 h 736476"/>
                <a:gd name="connsiteX4106" fmla="*/ 1912590 w 2980434"/>
                <a:gd name="connsiteY4106" fmla="*/ 7508 h 736476"/>
                <a:gd name="connsiteX4107" fmla="*/ 1812513 w 2980434"/>
                <a:gd name="connsiteY4107" fmla="*/ 0 h 736476"/>
                <a:gd name="connsiteX4108" fmla="*/ 1892569 w 2980434"/>
                <a:gd name="connsiteY4108" fmla="*/ 0 h 736476"/>
                <a:gd name="connsiteX4109" fmla="*/ 1862467 w 2980434"/>
                <a:gd name="connsiteY4109" fmla="*/ 16762 h 736476"/>
                <a:gd name="connsiteX4110" fmla="*/ 1827601 w 2980434"/>
                <a:gd name="connsiteY4110" fmla="*/ 13730 h 736476"/>
                <a:gd name="connsiteX4111" fmla="*/ 1672319 w 2980434"/>
                <a:gd name="connsiteY4111" fmla="*/ 0 h 736476"/>
                <a:gd name="connsiteX4112" fmla="*/ 1789046 w 2980434"/>
                <a:gd name="connsiteY4112" fmla="*/ 0 h 736476"/>
                <a:gd name="connsiteX4113" fmla="*/ 1819613 w 2980434"/>
                <a:gd name="connsiteY4113" fmla="*/ 21760 h 736476"/>
                <a:gd name="connsiteX4114" fmla="*/ 1819613 w 2980434"/>
                <a:gd name="connsiteY4114" fmla="*/ 45206 h 736476"/>
                <a:gd name="connsiteX4115" fmla="*/ 1753620 w 2980434"/>
                <a:gd name="connsiteY4115" fmla="*/ 92184 h 736476"/>
                <a:gd name="connsiteX4116" fmla="*/ 1720683 w 2980434"/>
                <a:gd name="connsiteY4116" fmla="*/ 92184 h 736476"/>
                <a:gd name="connsiteX4117" fmla="*/ 1648222 w 2980434"/>
                <a:gd name="connsiteY4117" fmla="*/ 40600 h 736476"/>
                <a:gd name="connsiteX4118" fmla="*/ 1648222 w 2980434"/>
                <a:gd name="connsiteY4118" fmla="*/ 17154 h 736476"/>
                <a:gd name="connsiteX4119" fmla="*/ 1593916 w 2980434"/>
                <a:gd name="connsiteY4119" fmla="*/ 0 h 736476"/>
                <a:gd name="connsiteX4120" fmla="*/ 1650181 w 2980434"/>
                <a:gd name="connsiteY4120" fmla="*/ 0 h 736476"/>
                <a:gd name="connsiteX4121" fmla="*/ 1630882 w 2980434"/>
                <a:gd name="connsiteY4121" fmla="*/ 13738 h 736476"/>
                <a:gd name="connsiteX4122" fmla="*/ 1613215 w 2980434"/>
                <a:gd name="connsiteY4122" fmla="*/ 13738 h 736476"/>
                <a:gd name="connsiteX4123" fmla="*/ 1420623 w 2980434"/>
                <a:gd name="connsiteY4123" fmla="*/ 0 h 736476"/>
                <a:gd name="connsiteX4124" fmla="*/ 1511508 w 2980434"/>
                <a:gd name="connsiteY4124" fmla="*/ 0 h 736476"/>
                <a:gd name="connsiteX4125" fmla="*/ 1488393 w 2980434"/>
                <a:gd name="connsiteY4125" fmla="*/ 17772 h 736476"/>
                <a:gd name="connsiteX4126" fmla="*/ 1449219 w 2980434"/>
                <a:gd name="connsiteY4126" fmla="*/ 18846 h 736476"/>
                <a:gd name="connsiteX4127" fmla="*/ 1236733 w 2980434"/>
                <a:gd name="connsiteY4127" fmla="*/ 0 h 736476"/>
                <a:gd name="connsiteX4128" fmla="*/ 1391258 w 2980434"/>
                <a:gd name="connsiteY4128" fmla="*/ 0 h 736476"/>
                <a:gd name="connsiteX4129" fmla="*/ 1393900 w 2980434"/>
                <a:gd name="connsiteY4129" fmla="*/ 2587 h 736476"/>
                <a:gd name="connsiteX4130" fmla="*/ 1390093 w 2980434"/>
                <a:gd name="connsiteY4130" fmla="*/ 19741 h 736476"/>
                <a:gd name="connsiteX4131" fmla="*/ 1364882 w 2980434"/>
                <a:gd name="connsiteY4131" fmla="*/ 49051 h 736476"/>
                <a:gd name="connsiteX4132" fmla="*/ 1321054 w 2980434"/>
                <a:gd name="connsiteY4132" fmla="*/ 56552 h 736476"/>
                <a:gd name="connsiteX4133" fmla="*/ 1248649 w 2980434"/>
                <a:gd name="connsiteY4133" fmla="*/ 24992 h 736476"/>
                <a:gd name="connsiteX4134" fmla="*/ 1234303 w 2980434"/>
                <a:gd name="connsiteY4134" fmla="*/ 10948 h 736476"/>
                <a:gd name="connsiteX4135" fmla="*/ 1192726 w 2980434"/>
                <a:gd name="connsiteY4135" fmla="*/ 0 h 736476"/>
                <a:gd name="connsiteX4136" fmla="*/ 1218118 w 2980434"/>
                <a:gd name="connsiteY4136" fmla="*/ 0 h 736476"/>
                <a:gd name="connsiteX4137" fmla="*/ 1218166 w 2980434"/>
                <a:gd name="connsiteY4137" fmla="*/ 37 h 736476"/>
                <a:gd name="connsiteX4138" fmla="*/ 1217651 w 2980434"/>
                <a:gd name="connsiteY4138" fmla="*/ 8310 h 736476"/>
                <a:gd name="connsiteX4139" fmla="*/ 1210459 w 2980434"/>
                <a:gd name="connsiteY4139" fmla="*/ 12995 h 736476"/>
                <a:gd name="connsiteX4140" fmla="*/ 1198839 w 2980434"/>
                <a:gd name="connsiteY4140" fmla="*/ 12628 h 736476"/>
                <a:gd name="connsiteX4141" fmla="*/ 1192257 w 2980434"/>
                <a:gd name="connsiteY4141" fmla="*/ 7508 h 736476"/>
                <a:gd name="connsiteX4142" fmla="*/ 1092182 w 2980434"/>
                <a:gd name="connsiteY4142" fmla="*/ 0 h 736476"/>
                <a:gd name="connsiteX4143" fmla="*/ 1172237 w 2980434"/>
                <a:gd name="connsiteY4143" fmla="*/ 0 h 736476"/>
                <a:gd name="connsiteX4144" fmla="*/ 1142134 w 2980434"/>
                <a:gd name="connsiteY4144" fmla="*/ 16762 h 736476"/>
                <a:gd name="connsiteX4145" fmla="*/ 1107268 w 2980434"/>
                <a:gd name="connsiteY4145" fmla="*/ 13730 h 736476"/>
                <a:gd name="connsiteX4146" fmla="*/ 951986 w 2980434"/>
                <a:gd name="connsiteY4146" fmla="*/ 0 h 736476"/>
                <a:gd name="connsiteX4147" fmla="*/ 1068713 w 2980434"/>
                <a:gd name="connsiteY4147" fmla="*/ 0 h 736476"/>
                <a:gd name="connsiteX4148" fmla="*/ 1099280 w 2980434"/>
                <a:gd name="connsiteY4148" fmla="*/ 21760 h 736476"/>
                <a:gd name="connsiteX4149" fmla="*/ 1099280 w 2980434"/>
                <a:gd name="connsiteY4149" fmla="*/ 45206 h 736476"/>
                <a:gd name="connsiteX4150" fmla="*/ 1033289 w 2980434"/>
                <a:gd name="connsiteY4150" fmla="*/ 92184 h 736476"/>
                <a:gd name="connsiteX4151" fmla="*/ 1000351 w 2980434"/>
                <a:gd name="connsiteY4151" fmla="*/ 92184 h 736476"/>
                <a:gd name="connsiteX4152" fmla="*/ 927890 w 2980434"/>
                <a:gd name="connsiteY4152" fmla="*/ 40600 h 736476"/>
                <a:gd name="connsiteX4153" fmla="*/ 927889 w 2980434"/>
                <a:gd name="connsiteY4153" fmla="*/ 17154 h 736476"/>
                <a:gd name="connsiteX4154" fmla="*/ 873584 w 2980434"/>
                <a:gd name="connsiteY4154" fmla="*/ 0 h 736476"/>
                <a:gd name="connsiteX4155" fmla="*/ 929848 w 2980434"/>
                <a:gd name="connsiteY4155" fmla="*/ 0 h 736476"/>
                <a:gd name="connsiteX4156" fmla="*/ 910550 w 2980434"/>
                <a:gd name="connsiteY4156" fmla="*/ 13738 h 736476"/>
                <a:gd name="connsiteX4157" fmla="*/ 892883 w 2980434"/>
                <a:gd name="connsiteY4157" fmla="*/ 13738 h 736476"/>
                <a:gd name="connsiteX4158" fmla="*/ 701656 w 2980434"/>
                <a:gd name="connsiteY4158" fmla="*/ 0 h 736476"/>
                <a:gd name="connsiteX4159" fmla="*/ 792540 w 2980434"/>
                <a:gd name="connsiteY4159" fmla="*/ 0 h 736476"/>
                <a:gd name="connsiteX4160" fmla="*/ 769425 w 2980434"/>
                <a:gd name="connsiteY4160" fmla="*/ 17772 h 736476"/>
                <a:gd name="connsiteX4161" fmla="*/ 730252 w 2980434"/>
                <a:gd name="connsiteY4161" fmla="*/ 18846 h 736476"/>
                <a:gd name="connsiteX4162" fmla="*/ 517764 w 2980434"/>
                <a:gd name="connsiteY4162" fmla="*/ 0 h 736476"/>
                <a:gd name="connsiteX4163" fmla="*/ 672289 w 2980434"/>
                <a:gd name="connsiteY4163" fmla="*/ 0 h 736476"/>
                <a:gd name="connsiteX4164" fmla="*/ 674932 w 2980434"/>
                <a:gd name="connsiteY4164" fmla="*/ 2587 h 736476"/>
                <a:gd name="connsiteX4165" fmla="*/ 671124 w 2980434"/>
                <a:gd name="connsiteY4165" fmla="*/ 19741 h 736476"/>
                <a:gd name="connsiteX4166" fmla="*/ 645915 w 2980434"/>
                <a:gd name="connsiteY4166" fmla="*/ 49051 h 736476"/>
                <a:gd name="connsiteX4167" fmla="*/ 602087 w 2980434"/>
                <a:gd name="connsiteY4167" fmla="*/ 56552 h 736476"/>
                <a:gd name="connsiteX4168" fmla="*/ 529681 w 2980434"/>
                <a:gd name="connsiteY4168" fmla="*/ 24992 h 736476"/>
                <a:gd name="connsiteX4169" fmla="*/ 515335 w 2980434"/>
                <a:gd name="connsiteY4169" fmla="*/ 10948 h 736476"/>
                <a:gd name="connsiteX4170" fmla="*/ 473757 w 2980434"/>
                <a:gd name="connsiteY4170" fmla="*/ 0 h 736476"/>
                <a:gd name="connsiteX4171" fmla="*/ 499151 w 2980434"/>
                <a:gd name="connsiteY4171" fmla="*/ 0 h 736476"/>
                <a:gd name="connsiteX4172" fmla="*/ 499198 w 2980434"/>
                <a:gd name="connsiteY4172" fmla="*/ 37 h 736476"/>
                <a:gd name="connsiteX4173" fmla="*/ 498682 w 2980434"/>
                <a:gd name="connsiteY4173" fmla="*/ 8310 h 736476"/>
                <a:gd name="connsiteX4174" fmla="*/ 491490 w 2980434"/>
                <a:gd name="connsiteY4174" fmla="*/ 12995 h 736476"/>
                <a:gd name="connsiteX4175" fmla="*/ 479870 w 2980434"/>
                <a:gd name="connsiteY4175" fmla="*/ 12628 h 736476"/>
                <a:gd name="connsiteX4176" fmla="*/ 473289 w 2980434"/>
                <a:gd name="connsiteY4176" fmla="*/ 7508 h 736476"/>
                <a:gd name="connsiteX4177" fmla="*/ 373213 w 2980434"/>
                <a:gd name="connsiteY4177" fmla="*/ 0 h 736476"/>
                <a:gd name="connsiteX4178" fmla="*/ 453269 w 2980434"/>
                <a:gd name="connsiteY4178" fmla="*/ 0 h 736476"/>
                <a:gd name="connsiteX4179" fmla="*/ 423167 w 2980434"/>
                <a:gd name="connsiteY4179" fmla="*/ 16762 h 736476"/>
                <a:gd name="connsiteX4180" fmla="*/ 388301 w 2980434"/>
                <a:gd name="connsiteY4180" fmla="*/ 13730 h 736476"/>
                <a:gd name="connsiteX4181" fmla="*/ 233018 w 2980434"/>
                <a:gd name="connsiteY4181" fmla="*/ 0 h 736476"/>
                <a:gd name="connsiteX4182" fmla="*/ 349745 w 2980434"/>
                <a:gd name="connsiteY4182" fmla="*/ 0 h 736476"/>
                <a:gd name="connsiteX4183" fmla="*/ 380312 w 2980434"/>
                <a:gd name="connsiteY4183" fmla="*/ 21760 h 736476"/>
                <a:gd name="connsiteX4184" fmla="*/ 380312 w 2980434"/>
                <a:gd name="connsiteY4184" fmla="*/ 45206 h 736476"/>
                <a:gd name="connsiteX4185" fmla="*/ 314321 w 2980434"/>
                <a:gd name="connsiteY4185" fmla="*/ 92184 h 736476"/>
                <a:gd name="connsiteX4186" fmla="*/ 281383 w 2980434"/>
                <a:gd name="connsiteY4186" fmla="*/ 92184 h 736476"/>
                <a:gd name="connsiteX4187" fmla="*/ 208922 w 2980434"/>
                <a:gd name="connsiteY4187" fmla="*/ 40600 h 736476"/>
                <a:gd name="connsiteX4188" fmla="*/ 208922 w 2980434"/>
                <a:gd name="connsiteY4188" fmla="*/ 23699 h 736476"/>
                <a:gd name="connsiteX4189" fmla="*/ 211346 w 2980434"/>
                <a:gd name="connsiteY4189" fmla="*/ 15428 h 73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</a:cxnLst>
              <a:rect l="l" t="t" r="r" b="b"/>
              <a:pathLst>
                <a:path w="2980434" h="736476">
                  <a:moveTo>
                    <a:pt x="2949738" y="726021"/>
                  </a:moveTo>
                  <a:cubicBezTo>
                    <a:pt x="2951395" y="726021"/>
                    <a:pt x="2953053" y="726471"/>
                    <a:pt x="2954318" y="727371"/>
                  </a:cubicBezTo>
                  <a:lnTo>
                    <a:pt x="2967108" y="736476"/>
                  </a:lnTo>
                  <a:lnTo>
                    <a:pt x="2932368" y="736476"/>
                  </a:lnTo>
                  <a:lnTo>
                    <a:pt x="2945157" y="727371"/>
                  </a:lnTo>
                  <a:cubicBezTo>
                    <a:pt x="2946422" y="726471"/>
                    <a:pt x="2948080" y="726021"/>
                    <a:pt x="2949738" y="726021"/>
                  </a:cubicBezTo>
                  <a:close/>
                  <a:moveTo>
                    <a:pt x="2229261" y="726021"/>
                  </a:moveTo>
                  <a:cubicBezTo>
                    <a:pt x="2230917" y="726021"/>
                    <a:pt x="2232575" y="726471"/>
                    <a:pt x="2233840" y="727371"/>
                  </a:cubicBezTo>
                  <a:lnTo>
                    <a:pt x="2246630" y="736476"/>
                  </a:lnTo>
                  <a:lnTo>
                    <a:pt x="2211890" y="736476"/>
                  </a:lnTo>
                  <a:lnTo>
                    <a:pt x="2224681" y="727371"/>
                  </a:lnTo>
                  <a:cubicBezTo>
                    <a:pt x="2225945" y="726471"/>
                    <a:pt x="2227603" y="726021"/>
                    <a:pt x="2229261" y="726021"/>
                  </a:cubicBezTo>
                  <a:close/>
                  <a:moveTo>
                    <a:pt x="1508928" y="726021"/>
                  </a:moveTo>
                  <a:cubicBezTo>
                    <a:pt x="1510586" y="726021"/>
                    <a:pt x="1512244" y="726471"/>
                    <a:pt x="1513508" y="727371"/>
                  </a:cubicBezTo>
                  <a:lnTo>
                    <a:pt x="1526299" y="736476"/>
                  </a:lnTo>
                  <a:lnTo>
                    <a:pt x="1491559" y="736476"/>
                  </a:lnTo>
                  <a:lnTo>
                    <a:pt x="1504349" y="727371"/>
                  </a:lnTo>
                  <a:cubicBezTo>
                    <a:pt x="1505613" y="726471"/>
                    <a:pt x="1507270" y="726021"/>
                    <a:pt x="1508928" y="726021"/>
                  </a:cubicBezTo>
                  <a:close/>
                  <a:moveTo>
                    <a:pt x="789960" y="726021"/>
                  </a:moveTo>
                  <a:cubicBezTo>
                    <a:pt x="791617" y="726021"/>
                    <a:pt x="793275" y="726471"/>
                    <a:pt x="794540" y="727371"/>
                  </a:cubicBezTo>
                  <a:lnTo>
                    <a:pt x="807330" y="736476"/>
                  </a:lnTo>
                  <a:lnTo>
                    <a:pt x="772590" y="736476"/>
                  </a:lnTo>
                  <a:lnTo>
                    <a:pt x="785379" y="727371"/>
                  </a:lnTo>
                  <a:cubicBezTo>
                    <a:pt x="786645" y="726471"/>
                    <a:pt x="788303" y="726021"/>
                    <a:pt x="789960" y="726021"/>
                  </a:cubicBezTo>
                  <a:close/>
                  <a:moveTo>
                    <a:pt x="69628" y="726021"/>
                  </a:moveTo>
                  <a:cubicBezTo>
                    <a:pt x="71286" y="726021"/>
                    <a:pt x="72943" y="726471"/>
                    <a:pt x="74208" y="727371"/>
                  </a:cubicBezTo>
                  <a:lnTo>
                    <a:pt x="86999" y="736476"/>
                  </a:lnTo>
                  <a:lnTo>
                    <a:pt x="52258" y="736476"/>
                  </a:lnTo>
                  <a:lnTo>
                    <a:pt x="65048" y="727371"/>
                  </a:lnTo>
                  <a:cubicBezTo>
                    <a:pt x="66313" y="726471"/>
                    <a:pt x="67970" y="726021"/>
                    <a:pt x="69628" y="726021"/>
                  </a:cubicBezTo>
                  <a:close/>
                  <a:moveTo>
                    <a:pt x="2812360" y="714849"/>
                  </a:moveTo>
                  <a:cubicBezTo>
                    <a:pt x="2818240" y="714811"/>
                    <a:pt x="2824140" y="716372"/>
                    <a:pt x="2828668" y="719536"/>
                  </a:cubicBezTo>
                  <a:lnTo>
                    <a:pt x="2852893" y="736476"/>
                  </a:lnTo>
                  <a:lnTo>
                    <a:pt x="2773082" y="736476"/>
                  </a:lnTo>
                  <a:lnTo>
                    <a:pt x="2796171" y="719743"/>
                  </a:lnTo>
                  <a:cubicBezTo>
                    <a:pt x="2800618" y="716521"/>
                    <a:pt x="2806479" y="714886"/>
                    <a:pt x="2812360" y="714849"/>
                  </a:cubicBezTo>
                  <a:close/>
                  <a:moveTo>
                    <a:pt x="2091882" y="714849"/>
                  </a:moveTo>
                  <a:cubicBezTo>
                    <a:pt x="2097762" y="714811"/>
                    <a:pt x="2103662" y="716372"/>
                    <a:pt x="2108190" y="719536"/>
                  </a:cubicBezTo>
                  <a:lnTo>
                    <a:pt x="2132415" y="736476"/>
                  </a:lnTo>
                  <a:lnTo>
                    <a:pt x="2052605" y="736476"/>
                  </a:lnTo>
                  <a:lnTo>
                    <a:pt x="2075694" y="719743"/>
                  </a:lnTo>
                  <a:cubicBezTo>
                    <a:pt x="2080141" y="716521"/>
                    <a:pt x="2086002" y="714886"/>
                    <a:pt x="2091882" y="714849"/>
                  </a:cubicBezTo>
                  <a:close/>
                  <a:moveTo>
                    <a:pt x="1371551" y="714849"/>
                  </a:moveTo>
                  <a:cubicBezTo>
                    <a:pt x="1377430" y="714811"/>
                    <a:pt x="1383331" y="716372"/>
                    <a:pt x="1387857" y="719536"/>
                  </a:cubicBezTo>
                  <a:lnTo>
                    <a:pt x="1412083" y="736476"/>
                  </a:lnTo>
                  <a:lnTo>
                    <a:pt x="1332274" y="736476"/>
                  </a:lnTo>
                  <a:lnTo>
                    <a:pt x="1355363" y="719743"/>
                  </a:lnTo>
                  <a:cubicBezTo>
                    <a:pt x="1359809" y="716521"/>
                    <a:pt x="1365669" y="714886"/>
                    <a:pt x="1371551" y="714849"/>
                  </a:cubicBezTo>
                  <a:close/>
                  <a:moveTo>
                    <a:pt x="652582" y="714849"/>
                  </a:moveTo>
                  <a:cubicBezTo>
                    <a:pt x="658462" y="714811"/>
                    <a:pt x="664363" y="716372"/>
                    <a:pt x="668890" y="719536"/>
                  </a:cubicBezTo>
                  <a:lnTo>
                    <a:pt x="693115" y="736476"/>
                  </a:lnTo>
                  <a:lnTo>
                    <a:pt x="613305" y="736476"/>
                  </a:lnTo>
                  <a:lnTo>
                    <a:pt x="636394" y="719743"/>
                  </a:lnTo>
                  <a:cubicBezTo>
                    <a:pt x="640841" y="716521"/>
                    <a:pt x="646702" y="714886"/>
                    <a:pt x="652582" y="714849"/>
                  </a:cubicBezTo>
                  <a:close/>
                  <a:moveTo>
                    <a:pt x="2489186" y="712980"/>
                  </a:moveTo>
                  <a:cubicBezTo>
                    <a:pt x="2491816" y="712980"/>
                    <a:pt x="2494447" y="713694"/>
                    <a:pt x="2496454" y="715122"/>
                  </a:cubicBezTo>
                  <a:lnTo>
                    <a:pt x="2525583" y="735858"/>
                  </a:lnTo>
                  <a:lnTo>
                    <a:pt x="2525583" y="736476"/>
                  </a:lnTo>
                  <a:lnTo>
                    <a:pt x="2451920" y="736476"/>
                  </a:lnTo>
                  <a:lnTo>
                    <a:pt x="2481916" y="715122"/>
                  </a:lnTo>
                  <a:cubicBezTo>
                    <a:pt x="2483923" y="713694"/>
                    <a:pt x="2486555" y="712980"/>
                    <a:pt x="2489186" y="712980"/>
                  </a:cubicBezTo>
                  <a:close/>
                  <a:moveTo>
                    <a:pt x="1768708" y="712980"/>
                  </a:moveTo>
                  <a:cubicBezTo>
                    <a:pt x="1771339" y="712980"/>
                    <a:pt x="1773970" y="713694"/>
                    <a:pt x="1775977" y="715122"/>
                  </a:cubicBezTo>
                  <a:lnTo>
                    <a:pt x="1805105" y="735858"/>
                  </a:lnTo>
                  <a:lnTo>
                    <a:pt x="1805105" y="736476"/>
                  </a:lnTo>
                  <a:lnTo>
                    <a:pt x="1731443" y="736476"/>
                  </a:lnTo>
                  <a:lnTo>
                    <a:pt x="1761439" y="715122"/>
                  </a:lnTo>
                  <a:cubicBezTo>
                    <a:pt x="1763446" y="713694"/>
                    <a:pt x="1766077" y="712980"/>
                    <a:pt x="1768708" y="712980"/>
                  </a:cubicBezTo>
                  <a:close/>
                  <a:moveTo>
                    <a:pt x="1048376" y="712980"/>
                  </a:moveTo>
                  <a:cubicBezTo>
                    <a:pt x="1051007" y="712980"/>
                    <a:pt x="1053639" y="713694"/>
                    <a:pt x="1055646" y="715122"/>
                  </a:cubicBezTo>
                  <a:lnTo>
                    <a:pt x="1084773" y="735858"/>
                  </a:lnTo>
                  <a:lnTo>
                    <a:pt x="1084773" y="736476"/>
                  </a:lnTo>
                  <a:lnTo>
                    <a:pt x="1011110" y="736476"/>
                  </a:lnTo>
                  <a:lnTo>
                    <a:pt x="1041108" y="715122"/>
                  </a:lnTo>
                  <a:cubicBezTo>
                    <a:pt x="1043114" y="713694"/>
                    <a:pt x="1045745" y="712980"/>
                    <a:pt x="1048376" y="712980"/>
                  </a:cubicBezTo>
                  <a:close/>
                  <a:moveTo>
                    <a:pt x="329408" y="712980"/>
                  </a:moveTo>
                  <a:cubicBezTo>
                    <a:pt x="332039" y="712980"/>
                    <a:pt x="334670" y="713694"/>
                    <a:pt x="336677" y="715122"/>
                  </a:cubicBezTo>
                  <a:lnTo>
                    <a:pt x="365806" y="735858"/>
                  </a:lnTo>
                  <a:lnTo>
                    <a:pt x="365806" y="736476"/>
                  </a:lnTo>
                  <a:lnTo>
                    <a:pt x="292143" y="736476"/>
                  </a:lnTo>
                  <a:lnTo>
                    <a:pt x="322139" y="715122"/>
                  </a:lnTo>
                  <a:cubicBezTo>
                    <a:pt x="324147" y="713694"/>
                    <a:pt x="326778" y="712980"/>
                    <a:pt x="329408" y="712980"/>
                  </a:cubicBezTo>
                  <a:close/>
                  <a:moveTo>
                    <a:pt x="2711928" y="707617"/>
                  </a:moveTo>
                  <a:cubicBezTo>
                    <a:pt x="2715350" y="707645"/>
                    <a:pt x="2718756" y="708603"/>
                    <a:pt x="2721338" y="710484"/>
                  </a:cubicBezTo>
                  <a:lnTo>
                    <a:pt x="2732413" y="718557"/>
                  </a:lnTo>
                  <a:cubicBezTo>
                    <a:pt x="2737574" y="722318"/>
                    <a:pt x="2737474" y="728346"/>
                    <a:pt x="2732190" y="732020"/>
                  </a:cubicBezTo>
                  <a:lnTo>
                    <a:pt x="2725781" y="736476"/>
                  </a:lnTo>
                  <a:lnTo>
                    <a:pt x="2673458" y="736476"/>
                  </a:lnTo>
                  <a:lnTo>
                    <a:pt x="2673559" y="730395"/>
                  </a:lnTo>
                  <a:lnTo>
                    <a:pt x="2702425" y="710326"/>
                  </a:lnTo>
                  <a:cubicBezTo>
                    <a:pt x="2705066" y="708488"/>
                    <a:pt x="2708505" y="707587"/>
                    <a:pt x="2711928" y="707617"/>
                  </a:cubicBezTo>
                  <a:close/>
                  <a:moveTo>
                    <a:pt x="1991450" y="707617"/>
                  </a:moveTo>
                  <a:cubicBezTo>
                    <a:pt x="1994873" y="707645"/>
                    <a:pt x="1998279" y="708603"/>
                    <a:pt x="2000860" y="710484"/>
                  </a:cubicBezTo>
                  <a:lnTo>
                    <a:pt x="2011937" y="718557"/>
                  </a:lnTo>
                  <a:cubicBezTo>
                    <a:pt x="2017097" y="722318"/>
                    <a:pt x="2016997" y="728346"/>
                    <a:pt x="2011713" y="732020"/>
                  </a:cubicBezTo>
                  <a:lnTo>
                    <a:pt x="2005304" y="736476"/>
                  </a:lnTo>
                  <a:lnTo>
                    <a:pt x="1952980" y="736476"/>
                  </a:lnTo>
                  <a:lnTo>
                    <a:pt x="1953081" y="730395"/>
                  </a:lnTo>
                  <a:lnTo>
                    <a:pt x="1981947" y="710326"/>
                  </a:lnTo>
                  <a:cubicBezTo>
                    <a:pt x="1984589" y="708488"/>
                    <a:pt x="1988027" y="707587"/>
                    <a:pt x="1991450" y="707617"/>
                  </a:cubicBezTo>
                  <a:close/>
                  <a:moveTo>
                    <a:pt x="1271118" y="707617"/>
                  </a:moveTo>
                  <a:cubicBezTo>
                    <a:pt x="1274541" y="707645"/>
                    <a:pt x="1277948" y="708603"/>
                    <a:pt x="1280529" y="710484"/>
                  </a:cubicBezTo>
                  <a:lnTo>
                    <a:pt x="1291604" y="718557"/>
                  </a:lnTo>
                  <a:cubicBezTo>
                    <a:pt x="1296764" y="722318"/>
                    <a:pt x="1296665" y="728346"/>
                    <a:pt x="1291381" y="732020"/>
                  </a:cubicBezTo>
                  <a:lnTo>
                    <a:pt x="1284972" y="736476"/>
                  </a:lnTo>
                  <a:lnTo>
                    <a:pt x="1232648" y="736476"/>
                  </a:lnTo>
                  <a:lnTo>
                    <a:pt x="1232749" y="730395"/>
                  </a:lnTo>
                  <a:lnTo>
                    <a:pt x="1261615" y="710326"/>
                  </a:lnTo>
                  <a:cubicBezTo>
                    <a:pt x="1264257" y="708488"/>
                    <a:pt x="1267695" y="707587"/>
                    <a:pt x="1271118" y="707617"/>
                  </a:cubicBezTo>
                  <a:close/>
                  <a:moveTo>
                    <a:pt x="552150" y="707617"/>
                  </a:moveTo>
                  <a:cubicBezTo>
                    <a:pt x="555572" y="707645"/>
                    <a:pt x="558979" y="708603"/>
                    <a:pt x="561560" y="710484"/>
                  </a:cubicBezTo>
                  <a:lnTo>
                    <a:pt x="572635" y="718557"/>
                  </a:lnTo>
                  <a:cubicBezTo>
                    <a:pt x="577796" y="722318"/>
                    <a:pt x="577698" y="728346"/>
                    <a:pt x="572412" y="732020"/>
                  </a:cubicBezTo>
                  <a:lnTo>
                    <a:pt x="566003" y="736476"/>
                  </a:lnTo>
                  <a:lnTo>
                    <a:pt x="513680" y="736476"/>
                  </a:lnTo>
                  <a:lnTo>
                    <a:pt x="513781" y="730395"/>
                  </a:lnTo>
                  <a:lnTo>
                    <a:pt x="542647" y="710326"/>
                  </a:lnTo>
                  <a:cubicBezTo>
                    <a:pt x="545289" y="708488"/>
                    <a:pt x="548727" y="707587"/>
                    <a:pt x="552150" y="707617"/>
                  </a:cubicBezTo>
                  <a:close/>
                  <a:moveTo>
                    <a:pt x="2965993" y="701732"/>
                  </a:moveTo>
                  <a:cubicBezTo>
                    <a:pt x="2968097" y="701799"/>
                    <a:pt x="2970163" y="702436"/>
                    <a:pt x="2971697" y="703630"/>
                  </a:cubicBezTo>
                  <a:lnTo>
                    <a:pt x="2978278" y="708749"/>
                  </a:lnTo>
                  <a:cubicBezTo>
                    <a:pt x="2981344" y="711134"/>
                    <a:pt x="2981112" y="714838"/>
                    <a:pt x="2977762" y="717022"/>
                  </a:cubicBezTo>
                  <a:lnTo>
                    <a:pt x="2970569" y="721706"/>
                  </a:lnTo>
                  <a:cubicBezTo>
                    <a:pt x="2967217" y="723889"/>
                    <a:pt x="2962016" y="723724"/>
                    <a:pt x="2958949" y="721339"/>
                  </a:cubicBezTo>
                  <a:lnTo>
                    <a:pt x="2952369" y="716220"/>
                  </a:lnTo>
                  <a:cubicBezTo>
                    <a:pt x="2949302" y="713834"/>
                    <a:pt x="2949532" y="710130"/>
                    <a:pt x="2952884" y="707947"/>
                  </a:cubicBezTo>
                  <a:lnTo>
                    <a:pt x="2960077" y="703263"/>
                  </a:lnTo>
                  <a:cubicBezTo>
                    <a:pt x="2961752" y="702171"/>
                    <a:pt x="2963891" y="701666"/>
                    <a:pt x="2965993" y="701732"/>
                  </a:cubicBezTo>
                  <a:close/>
                  <a:moveTo>
                    <a:pt x="2245515" y="701732"/>
                  </a:moveTo>
                  <a:cubicBezTo>
                    <a:pt x="2247619" y="701799"/>
                    <a:pt x="2249686" y="702436"/>
                    <a:pt x="2251219" y="703630"/>
                  </a:cubicBezTo>
                  <a:lnTo>
                    <a:pt x="2257801" y="708749"/>
                  </a:lnTo>
                  <a:cubicBezTo>
                    <a:pt x="2260866" y="711134"/>
                    <a:pt x="2260635" y="714838"/>
                    <a:pt x="2257285" y="717022"/>
                  </a:cubicBezTo>
                  <a:lnTo>
                    <a:pt x="2250093" y="721706"/>
                  </a:lnTo>
                  <a:cubicBezTo>
                    <a:pt x="2246741" y="723889"/>
                    <a:pt x="2241538" y="723724"/>
                    <a:pt x="2238471" y="721339"/>
                  </a:cubicBezTo>
                  <a:lnTo>
                    <a:pt x="2231891" y="716220"/>
                  </a:lnTo>
                  <a:cubicBezTo>
                    <a:pt x="2228824" y="713834"/>
                    <a:pt x="2229055" y="710130"/>
                    <a:pt x="2232406" y="707947"/>
                  </a:cubicBezTo>
                  <a:lnTo>
                    <a:pt x="2239599" y="703263"/>
                  </a:lnTo>
                  <a:cubicBezTo>
                    <a:pt x="2241274" y="702171"/>
                    <a:pt x="2243413" y="701666"/>
                    <a:pt x="2245515" y="701732"/>
                  </a:cubicBezTo>
                  <a:close/>
                  <a:moveTo>
                    <a:pt x="1525183" y="701732"/>
                  </a:moveTo>
                  <a:cubicBezTo>
                    <a:pt x="1527287" y="701799"/>
                    <a:pt x="1529353" y="702436"/>
                    <a:pt x="1530888" y="703630"/>
                  </a:cubicBezTo>
                  <a:lnTo>
                    <a:pt x="1537468" y="708749"/>
                  </a:lnTo>
                  <a:cubicBezTo>
                    <a:pt x="1540535" y="711134"/>
                    <a:pt x="1540304" y="714838"/>
                    <a:pt x="1536953" y="717022"/>
                  </a:cubicBezTo>
                  <a:lnTo>
                    <a:pt x="1529760" y="721706"/>
                  </a:lnTo>
                  <a:cubicBezTo>
                    <a:pt x="1526408" y="723889"/>
                    <a:pt x="1521206" y="723724"/>
                    <a:pt x="1518140" y="721339"/>
                  </a:cubicBezTo>
                  <a:lnTo>
                    <a:pt x="1511559" y="716220"/>
                  </a:lnTo>
                  <a:cubicBezTo>
                    <a:pt x="1508493" y="713834"/>
                    <a:pt x="1508723" y="710130"/>
                    <a:pt x="1512075" y="707947"/>
                  </a:cubicBezTo>
                  <a:lnTo>
                    <a:pt x="1519268" y="703263"/>
                  </a:lnTo>
                  <a:cubicBezTo>
                    <a:pt x="1520942" y="702171"/>
                    <a:pt x="1523081" y="701666"/>
                    <a:pt x="1525183" y="701732"/>
                  </a:cubicBezTo>
                  <a:close/>
                  <a:moveTo>
                    <a:pt x="806215" y="701732"/>
                  </a:moveTo>
                  <a:cubicBezTo>
                    <a:pt x="808319" y="701799"/>
                    <a:pt x="810386" y="702436"/>
                    <a:pt x="811919" y="703630"/>
                  </a:cubicBezTo>
                  <a:lnTo>
                    <a:pt x="818500" y="708749"/>
                  </a:lnTo>
                  <a:cubicBezTo>
                    <a:pt x="821567" y="711134"/>
                    <a:pt x="821335" y="714838"/>
                    <a:pt x="817984" y="717022"/>
                  </a:cubicBezTo>
                  <a:lnTo>
                    <a:pt x="810791" y="721706"/>
                  </a:lnTo>
                  <a:cubicBezTo>
                    <a:pt x="807441" y="723889"/>
                    <a:pt x="802238" y="723724"/>
                    <a:pt x="799171" y="721339"/>
                  </a:cubicBezTo>
                  <a:lnTo>
                    <a:pt x="792591" y="716220"/>
                  </a:lnTo>
                  <a:cubicBezTo>
                    <a:pt x="789524" y="713834"/>
                    <a:pt x="789755" y="710130"/>
                    <a:pt x="793106" y="707947"/>
                  </a:cubicBezTo>
                  <a:lnTo>
                    <a:pt x="800300" y="703263"/>
                  </a:lnTo>
                  <a:cubicBezTo>
                    <a:pt x="801974" y="702171"/>
                    <a:pt x="804112" y="701666"/>
                    <a:pt x="806215" y="701732"/>
                  </a:cubicBezTo>
                  <a:close/>
                  <a:moveTo>
                    <a:pt x="85883" y="701732"/>
                  </a:moveTo>
                  <a:cubicBezTo>
                    <a:pt x="87988" y="701799"/>
                    <a:pt x="90054" y="702436"/>
                    <a:pt x="91587" y="703630"/>
                  </a:cubicBezTo>
                  <a:lnTo>
                    <a:pt x="98168" y="708749"/>
                  </a:lnTo>
                  <a:cubicBezTo>
                    <a:pt x="101234" y="711134"/>
                    <a:pt x="101003" y="714838"/>
                    <a:pt x="97653" y="717022"/>
                  </a:cubicBezTo>
                  <a:lnTo>
                    <a:pt x="90460" y="721706"/>
                  </a:lnTo>
                  <a:cubicBezTo>
                    <a:pt x="87108" y="723889"/>
                    <a:pt x="81906" y="723724"/>
                    <a:pt x="78840" y="721339"/>
                  </a:cubicBezTo>
                  <a:lnTo>
                    <a:pt x="72259" y="716220"/>
                  </a:lnTo>
                  <a:cubicBezTo>
                    <a:pt x="69193" y="713834"/>
                    <a:pt x="69422" y="710130"/>
                    <a:pt x="72774" y="707947"/>
                  </a:cubicBezTo>
                  <a:lnTo>
                    <a:pt x="79967" y="703263"/>
                  </a:lnTo>
                  <a:cubicBezTo>
                    <a:pt x="81642" y="702171"/>
                    <a:pt x="83781" y="701666"/>
                    <a:pt x="85883" y="701732"/>
                  </a:cubicBezTo>
                  <a:close/>
                  <a:moveTo>
                    <a:pt x="2335676" y="696503"/>
                  </a:moveTo>
                  <a:cubicBezTo>
                    <a:pt x="2338759" y="696503"/>
                    <a:pt x="2341842" y="697340"/>
                    <a:pt x="2344195" y="699014"/>
                  </a:cubicBezTo>
                  <a:lnTo>
                    <a:pt x="2378326" y="723312"/>
                  </a:lnTo>
                  <a:cubicBezTo>
                    <a:pt x="2383031" y="726661"/>
                    <a:pt x="2383031" y="732090"/>
                    <a:pt x="2378326" y="735439"/>
                  </a:cubicBezTo>
                  <a:lnTo>
                    <a:pt x="2376870" y="736476"/>
                  </a:lnTo>
                  <a:lnTo>
                    <a:pt x="2281546" y="736476"/>
                  </a:lnTo>
                  <a:lnTo>
                    <a:pt x="2281546" y="731483"/>
                  </a:lnTo>
                  <a:lnTo>
                    <a:pt x="2327158" y="699014"/>
                  </a:lnTo>
                  <a:cubicBezTo>
                    <a:pt x="2329510" y="697340"/>
                    <a:pt x="2332593" y="696503"/>
                    <a:pt x="2335676" y="696503"/>
                  </a:cubicBezTo>
                  <a:close/>
                  <a:moveTo>
                    <a:pt x="1615199" y="696503"/>
                  </a:moveTo>
                  <a:cubicBezTo>
                    <a:pt x="1618281" y="696503"/>
                    <a:pt x="1621365" y="697340"/>
                    <a:pt x="1623717" y="699014"/>
                  </a:cubicBezTo>
                  <a:lnTo>
                    <a:pt x="1657849" y="723312"/>
                  </a:lnTo>
                  <a:cubicBezTo>
                    <a:pt x="1662554" y="726661"/>
                    <a:pt x="1662554" y="732090"/>
                    <a:pt x="1657849" y="735439"/>
                  </a:cubicBezTo>
                  <a:lnTo>
                    <a:pt x="1656393" y="736476"/>
                  </a:lnTo>
                  <a:lnTo>
                    <a:pt x="1561068" y="736476"/>
                  </a:lnTo>
                  <a:lnTo>
                    <a:pt x="1561068" y="731483"/>
                  </a:lnTo>
                  <a:lnTo>
                    <a:pt x="1606680" y="699014"/>
                  </a:lnTo>
                  <a:cubicBezTo>
                    <a:pt x="1609033" y="697340"/>
                    <a:pt x="1612116" y="696503"/>
                    <a:pt x="1615199" y="696503"/>
                  </a:cubicBezTo>
                  <a:close/>
                  <a:moveTo>
                    <a:pt x="894867" y="696503"/>
                  </a:moveTo>
                  <a:cubicBezTo>
                    <a:pt x="897949" y="696503"/>
                    <a:pt x="901033" y="697340"/>
                    <a:pt x="903385" y="699014"/>
                  </a:cubicBezTo>
                  <a:lnTo>
                    <a:pt x="937517" y="723312"/>
                  </a:lnTo>
                  <a:cubicBezTo>
                    <a:pt x="942221" y="726661"/>
                    <a:pt x="942221" y="732090"/>
                    <a:pt x="937517" y="735439"/>
                  </a:cubicBezTo>
                  <a:lnTo>
                    <a:pt x="936060" y="736476"/>
                  </a:lnTo>
                  <a:lnTo>
                    <a:pt x="840737" y="736476"/>
                  </a:lnTo>
                  <a:lnTo>
                    <a:pt x="840737" y="731483"/>
                  </a:lnTo>
                  <a:lnTo>
                    <a:pt x="886349" y="699014"/>
                  </a:lnTo>
                  <a:cubicBezTo>
                    <a:pt x="888701" y="697340"/>
                    <a:pt x="891783" y="696503"/>
                    <a:pt x="894867" y="696503"/>
                  </a:cubicBezTo>
                  <a:close/>
                  <a:moveTo>
                    <a:pt x="175898" y="696503"/>
                  </a:moveTo>
                  <a:cubicBezTo>
                    <a:pt x="178982" y="696503"/>
                    <a:pt x="182065" y="697340"/>
                    <a:pt x="184417" y="699014"/>
                  </a:cubicBezTo>
                  <a:lnTo>
                    <a:pt x="218549" y="723312"/>
                  </a:lnTo>
                  <a:cubicBezTo>
                    <a:pt x="223254" y="726661"/>
                    <a:pt x="223254" y="732090"/>
                    <a:pt x="218549" y="735439"/>
                  </a:cubicBezTo>
                  <a:lnTo>
                    <a:pt x="217093" y="736476"/>
                  </a:lnTo>
                  <a:lnTo>
                    <a:pt x="121769" y="736476"/>
                  </a:lnTo>
                  <a:lnTo>
                    <a:pt x="121769" y="731483"/>
                  </a:lnTo>
                  <a:lnTo>
                    <a:pt x="167380" y="699014"/>
                  </a:lnTo>
                  <a:cubicBezTo>
                    <a:pt x="169732" y="697340"/>
                    <a:pt x="172815" y="696503"/>
                    <a:pt x="175898" y="696503"/>
                  </a:cubicBezTo>
                  <a:close/>
                  <a:moveTo>
                    <a:pt x="2845914" y="695904"/>
                  </a:moveTo>
                  <a:cubicBezTo>
                    <a:pt x="2848018" y="695972"/>
                    <a:pt x="2850084" y="696608"/>
                    <a:pt x="2851618" y="697801"/>
                  </a:cubicBezTo>
                  <a:lnTo>
                    <a:pt x="2858199" y="702921"/>
                  </a:lnTo>
                  <a:cubicBezTo>
                    <a:pt x="2861266" y="705308"/>
                    <a:pt x="2861035" y="709011"/>
                    <a:pt x="2857684" y="711194"/>
                  </a:cubicBezTo>
                  <a:lnTo>
                    <a:pt x="2850491" y="715878"/>
                  </a:lnTo>
                  <a:cubicBezTo>
                    <a:pt x="2847140" y="718061"/>
                    <a:pt x="2841937" y="717897"/>
                    <a:pt x="2838871" y="715511"/>
                  </a:cubicBezTo>
                  <a:lnTo>
                    <a:pt x="2832289" y="710391"/>
                  </a:lnTo>
                  <a:cubicBezTo>
                    <a:pt x="2829224" y="708005"/>
                    <a:pt x="2829455" y="704302"/>
                    <a:pt x="2832805" y="702119"/>
                  </a:cubicBezTo>
                  <a:lnTo>
                    <a:pt x="2839998" y="697434"/>
                  </a:lnTo>
                  <a:cubicBezTo>
                    <a:pt x="2841674" y="696343"/>
                    <a:pt x="2843812" y="695838"/>
                    <a:pt x="2845914" y="695904"/>
                  </a:cubicBezTo>
                  <a:close/>
                  <a:moveTo>
                    <a:pt x="2125437" y="695904"/>
                  </a:moveTo>
                  <a:cubicBezTo>
                    <a:pt x="2127540" y="695972"/>
                    <a:pt x="2129608" y="696608"/>
                    <a:pt x="2131140" y="697801"/>
                  </a:cubicBezTo>
                  <a:lnTo>
                    <a:pt x="2137722" y="702921"/>
                  </a:lnTo>
                  <a:cubicBezTo>
                    <a:pt x="2140788" y="705308"/>
                    <a:pt x="2140558" y="709011"/>
                    <a:pt x="2137206" y="711194"/>
                  </a:cubicBezTo>
                  <a:lnTo>
                    <a:pt x="2130013" y="715878"/>
                  </a:lnTo>
                  <a:cubicBezTo>
                    <a:pt x="2126662" y="718061"/>
                    <a:pt x="2121460" y="717897"/>
                    <a:pt x="2118393" y="715511"/>
                  </a:cubicBezTo>
                  <a:lnTo>
                    <a:pt x="2111813" y="710391"/>
                  </a:lnTo>
                  <a:cubicBezTo>
                    <a:pt x="2108746" y="708005"/>
                    <a:pt x="2108977" y="704302"/>
                    <a:pt x="2112328" y="702119"/>
                  </a:cubicBezTo>
                  <a:lnTo>
                    <a:pt x="2119521" y="697434"/>
                  </a:lnTo>
                  <a:cubicBezTo>
                    <a:pt x="2121196" y="696343"/>
                    <a:pt x="2123334" y="695838"/>
                    <a:pt x="2125437" y="695904"/>
                  </a:cubicBezTo>
                  <a:close/>
                  <a:moveTo>
                    <a:pt x="1405105" y="695904"/>
                  </a:moveTo>
                  <a:cubicBezTo>
                    <a:pt x="1407208" y="695972"/>
                    <a:pt x="1409276" y="696608"/>
                    <a:pt x="1410808" y="697801"/>
                  </a:cubicBezTo>
                  <a:lnTo>
                    <a:pt x="1417390" y="702921"/>
                  </a:lnTo>
                  <a:cubicBezTo>
                    <a:pt x="1420456" y="705308"/>
                    <a:pt x="1420226" y="709011"/>
                    <a:pt x="1416875" y="711194"/>
                  </a:cubicBezTo>
                  <a:lnTo>
                    <a:pt x="1409682" y="715878"/>
                  </a:lnTo>
                  <a:cubicBezTo>
                    <a:pt x="1406331" y="718061"/>
                    <a:pt x="1401128" y="717897"/>
                    <a:pt x="1398062" y="715511"/>
                  </a:cubicBezTo>
                  <a:lnTo>
                    <a:pt x="1391481" y="710391"/>
                  </a:lnTo>
                  <a:cubicBezTo>
                    <a:pt x="1388415" y="708005"/>
                    <a:pt x="1388645" y="704302"/>
                    <a:pt x="1391996" y="702119"/>
                  </a:cubicBezTo>
                  <a:lnTo>
                    <a:pt x="1399189" y="697434"/>
                  </a:lnTo>
                  <a:cubicBezTo>
                    <a:pt x="1400864" y="696343"/>
                    <a:pt x="1403003" y="695838"/>
                    <a:pt x="1405105" y="695904"/>
                  </a:cubicBezTo>
                  <a:close/>
                  <a:moveTo>
                    <a:pt x="686136" y="695904"/>
                  </a:moveTo>
                  <a:cubicBezTo>
                    <a:pt x="688240" y="695972"/>
                    <a:pt x="690307" y="696608"/>
                    <a:pt x="691841" y="697801"/>
                  </a:cubicBezTo>
                  <a:lnTo>
                    <a:pt x="698421" y="702921"/>
                  </a:lnTo>
                  <a:cubicBezTo>
                    <a:pt x="701488" y="705308"/>
                    <a:pt x="701257" y="709011"/>
                    <a:pt x="697906" y="711194"/>
                  </a:cubicBezTo>
                  <a:lnTo>
                    <a:pt x="690714" y="715878"/>
                  </a:lnTo>
                  <a:cubicBezTo>
                    <a:pt x="687362" y="718061"/>
                    <a:pt x="682159" y="717897"/>
                    <a:pt x="679094" y="715511"/>
                  </a:cubicBezTo>
                  <a:lnTo>
                    <a:pt x="672512" y="710391"/>
                  </a:lnTo>
                  <a:cubicBezTo>
                    <a:pt x="669446" y="708005"/>
                    <a:pt x="669677" y="704302"/>
                    <a:pt x="673028" y="702119"/>
                  </a:cubicBezTo>
                  <a:lnTo>
                    <a:pt x="680221" y="697434"/>
                  </a:lnTo>
                  <a:cubicBezTo>
                    <a:pt x="681897" y="696343"/>
                    <a:pt x="684034" y="695838"/>
                    <a:pt x="686136" y="695904"/>
                  </a:cubicBezTo>
                  <a:close/>
                  <a:moveTo>
                    <a:pt x="2900095" y="694886"/>
                  </a:moveTo>
                  <a:cubicBezTo>
                    <a:pt x="2902248" y="694886"/>
                    <a:pt x="2904402" y="695472"/>
                    <a:pt x="2906045" y="696642"/>
                  </a:cubicBezTo>
                  <a:lnTo>
                    <a:pt x="2929512" y="713346"/>
                  </a:lnTo>
                  <a:cubicBezTo>
                    <a:pt x="2932798" y="715686"/>
                    <a:pt x="2932798" y="719479"/>
                    <a:pt x="2929512" y="721819"/>
                  </a:cubicBezTo>
                  <a:lnTo>
                    <a:pt x="2908922" y="736476"/>
                  </a:lnTo>
                  <a:lnTo>
                    <a:pt x="2870104" y="736476"/>
                  </a:lnTo>
                  <a:lnTo>
                    <a:pt x="2860096" y="729352"/>
                  </a:lnTo>
                  <a:cubicBezTo>
                    <a:pt x="2856809" y="727012"/>
                    <a:pt x="2856809" y="723218"/>
                    <a:pt x="2860095" y="720880"/>
                  </a:cubicBezTo>
                  <a:lnTo>
                    <a:pt x="2894145" y="696641"/>
                  </a:lnTo>
                  <a:cubicBezTo>
                    <a:pt x="2895788" y="695472"/>
                    <a:pt x="2897941" y="694886"/>
                    <a:pt x="2900095" y="694886"/>
                  </a:cubicBezTo>
                  <a:close/>
                  <a:moveTo>
                    <a:pt x="2179618" y="694886"/>
                  </a:moveTo>
                  <a:cubicBezTo>
                    <a:pt x="2181771" y="694886"/>
                    <a:pt x="2183925" y="695472"/>
                    <a:pt x="2185568" y="696642"/>
                  </a:cubicBezTo>
                  <a:lnTo>
                    <a:pt x="2209035" y="713346"/>
                  </a:lnTo>
                  <a:cubicBezTo>
                    <a:pt x="2212321" y="715686"/>
                    <a:pt x="2212321" y="719479"/>
                    <a:pt x="2209035" y="721819"/>
                  </a:cubicBezTo>
                  <a:lnTo>
                    <a:pt x="2188445" y="736476"/>
                  </a:lnTo>
                  <a:lnTo>
                    <a:pt x="2149626" y="736476"/>
                  </a:lnTo>
                  <a:lnTo>
                    <a:pt x="2139618" y="729352"/>
                  </a:lnTo>
                  <a:cubicBezTo>
                    <a:pt x="2136331" y="727012"/>
                    <a:pt x="2136331" y="723218"/>
                    <a:pt x="2139618" y="720880"/>
                  </a:cubicBezTo>
                  <a:lnTo>
                    <a:pt x="2173667" y="696641"/>
                  </a:lnTo>
                  <a:cubicBezTo>
                    <a:pt x="2175310" y="695472"/>
                    <a:pt x="2177464" y="694886"/>
                    <a:pt x="2179618" y="694886"/>
                  </a:cubicBezTo>
                  <a:close/>
                  <a:moveTo>
                    <a:pt x="1459287" y="694886"/>
                  </a:moveTo>
                  <a:cubicBezTo>
                    <a:pt x="1461439" y="694886"/>
                    <a:pt x="1463593" y="695472"/>
                    <a:pt x="1465237" y="696642"/>
                  </a:cubicBezTo>
                  <a:lnTo>
                    <a:pt x="1488703" y="713346"/>
                  </a:lnTo>
                  <a:cubicBezTo>
                    <a:pt x="1491989" y="715686"/>
                    <a:pt x="1491989" y="719479"/>
                    <a:pt x="1488703" y="721819"/>
                  </a:cubicBezTo>
                  <a:lnTo>
                    <a:pt x="1468112" y="736476"/>
                  </a:lnTo>
                  <a:lnTo>
                    <a:pt x="1429293" y="736476"/>
                  </a:lnTo>
                  <a:lnTo>
                    <a:pt x="1419285" y="729352"/>
                  </a:lnTo>
                  <a:cubicBezTo>
                    <a:pt x="1416000" y="727012"/>
                    <a:pt x="1416000" y="723218"/>
                    <a:pt x="1419285" y="720880"/>
                  </a:cubicBezTo>
                  <a:lnTo>
                    <a:pt x="1453334" y="696641"/>
                  </a:lnTo>
                  <a:cubicBezTo>
                    <a:pt x="1454978" y="695472"/>
                    <a:pt x="1457132" y="694886"/>
                    <a:pt x="1459287" y="694886"/>
                  </a:cubicBezTo>
                  <a:close/>
                  <a:moveTo>
                    <a:pt x="740318" y="694886"/>
                  </a:moveTo>
                  <a:cubicBezTo>
                    <a:pt x="742470" y="694886"/>
                    <a:pt x="744625" y="695472"/>
                    <a:pt x="746267" y="696642"/>
                  </a:cubicBezTo>
                  <a:lnTo>
                    <a:pt x="769734" y="713346"/>
                  </a:lnTo>
                  <a:cubicBezTo>
                    <a:pt x="773021" y="715686"/>
                    <a:pt x="773021" y="719479"/>
                    <a:pt x="769734" y="721819"/>
                  </a:cubicBezTo>
                  <a:lnTo>
                    <a:pt x="749144" y="736476"/>
                  </a:lnTo>
                  <a:lnTo>
                    <a:pt x="710326" y="736476"/>
                  </a:lnTo>
                  <a:lnTo>
                    <a:pt x="700318" y="729352"/>
                  </a:lnTo>
                  <a:cubicBezTo>
                    <a:pt x="697031" y="727012"/>
                    <a:pt x="697031" y="723218"/>
                    <a:pt x="700317" y="720880"/>
                  </a:cubicBezTo>
                  <a:lnTo>
                    <a:pt x="734367" y="696641"/>
                  </a:lnTo>
                  <a:cubicBezTo>
                    <a:pt x="736010" y="695472"/>
                    <a:pt x="738163" y="694886"/>
                    <a:pt x="740318" y="694886"/>
                  </a:cubicBezTo>
                  <a:close/>
                  <a:moveTo>
                    <a:pt x="19986" y="694886"/>
                  </a:moveTo>
                  <a:cubicBezTo>
                    <a:pt x="22139" y="694886"/>
                    <a:pt x="24292" y="695472"/>
                    <a:pt x="25935" y="696642"/>
                  </a:cubicBezTo>
                  <a:lnTo>
                    <a:pt x="49403" y="713346"/>
                  </a:lnTo>
                  <a:cubicBezTo>
                    <a:pt x="52689" y="715686"/>
                    <a:pt x="52689" y="719479"/>
                    <a:pt x="49403" y="721819"/>
                  </a:cubicBezTo>
                  <a:lnTo>
                    <a:pt x="28813" y="736476"/>
                  </a:lnTo>
                  <a:lnTo>
                    <a:pt x="0" y="736476"/>
                  </a:lnTo>
                  <a:lnTo>
                    <a:pt x="11054" y="698763"/>
                  </a:lnTo>
                  <a:lnTo>
                    <a:pt x="14035" y="696641"/>
                  </a:lnTo>
                  <a:cubicBezTo>
                    <a:pt x="15678" y="695472"/>
                    <a:pt x="17832" y="694886"/>
                    <a:pt x="19986" y="694886"/>
                  </a:cubicBezTo>
                  <a:close/>
                  <a:moveTo>
                    <a:pt x="2290546" y="689105"/>
                  </a:moveTo>
                  <a:cubicBezTo>
                    <a:pt x="2292650" y="689172"/>
                    <a:pt x="2294717" y="689809"/>
                    <a:pt x="2296250" y="691002"/>
                  </a:cubicBezTo>
                  <a:lnTo>
                    <a:pt x="2302831" y="696121"/>
                  </a:lnTo>
                  <a:cubicBezTo>
                    <a:pt x="2305898" y="698507"/>
                    <a:pt x="2305667" y="702211"/>
                    <a:pt x="2302315" y="704394"/>
                  </a:cubicBezTo>
                  <a:lnTo>
                    <a:pt x="2295123" y="709078"/>
                  </a:lnTo>
                  <a:cubicBezTo>
                    <a:pt x="2291772" y="711261"/>
                    <a:pt x="2286570" y="711097"/>
                    <a:pt x="2283502" y="708711"/>
                  </a:cubicBezTo>
                  <a:lnTo>
                    <a:pt x="2276921" y="703592"/>
                  </a:lnTo>
                  <a:cubicBezTo>
                    <a:pt x="2273856" y="701206"/>
                    <a:pt x="2274087" y="697502"/>
                    <a:pt x="2277437" y="695319"/>
                  </a:cubicBezTo>
                  <a:lnTo>
                    <a:pt x="2284630" y="690634"/>
                  </a:lnTo>
                  <a:cubicBezTo>
                    <a:pt x="2286306" y="689543"/>
                    <a:pt x="2288444" y="689038"/>
                    <a:pt x="2290546" y="689105"/>
                  </a:cubicBezTo>
                  <a:close/>
                  <a:moveTo>
                    <a:pt x="1570070" y="689105"/>
                  </a:moveTo>
                  <a:cubicBezTo>
                    <a:pt x="1572173" y="689172"/>
                    <a:pt x="1574240" y="689809"/>
                    <a:pt x="1575773" y="691002"/>
                  </a:cubicBezTo>
                  <a:lnTo>
                    <a:pt x="1582355" y="696121"/>
                  </a:lnTo>
                  <a:cubicBezTo>
                    <a:pt x="1585420" y="698507"/>
                    <a:pt x="1585190" y="702211"/>
                    <a:pt x="1581838" y="704394"/>
                  </a:cubicBezTo>
                  <a:lnTo>
                    <a:pt x="1574645" y="709078"/>
                  </a:lnTo>
                  <a:cubicBezTo>
                    <a:pt x="1571296" y="711261"/>
                    <a:pt x="1566092" y="711097"/>
                    <a:pt x="1563025" y="708711"/>
                  </a:cubicBezTo>
                  <a:lnTo>
                    <a:pt x="1556445" y="703592"/>
                  </a:lnTo>
                  <a:cubicBezTo>
                    <a:pt x="1553378" y="701206"/>
                    <a:pt x="1553610" y="697502"/>
                    <a:pt x="1556960" y="695319"/>
                  </a:cubicBezTo>
                  <a:lnTo>
                    <a:pt x="1564153" y="690634"/>
                  </a:lnTo>
                  <a:cubicBezTo>
                    <a:pt x="1565829" y="689543"/>
                    <a:pt x="1567967" y="689038"/>
                    <a:pt x="1570070" y="689105"/>
                  </a:cubicBezTo>
                  <a:close/>
                  <a:moveTo>
                    <a:pt x="849737" y="689105"/>
                  </a:moveTo>
                  <a:cubicBezTo>
                    <a:pt x="851840" y="689172"/>
                    <a:pt x="853908" y="689809"/>
                    <a:pt x="855441" y="691002"/>
                  </a:cubicBezTo>
                  <a:lnTo>
                    <a:pt x="862022" y="696121"/>
                  </a:lnTo>
                  <a:cubicBezTo>
                    <a:pt x="865088" y="698507"/>
                    <a:pt x="864858" y="702211"/>
                    <a:pt x="861507" y="704394"/>
                  </a:cubicBezTo>
                  <a:lnTo>
                    <a:pt x="854314" y="709078"/>
                  </a:lnTo>
                  <a:cubicBezTo>
                    <a:pt x="850963" y="711261"/>
                    <a:pt x="845760" y="711097"/>
                    <a:pt x="842694" y="708711"/>
                  </a:cubicBezTo>
                  <a:lnTo>
                    <a:pt x="836113" y="703592"/>
                  </a:lnTo>
                  <a:cubicBezTo>
                    <a:pt x="833046" y="701206"/>
                    <a:pt x="833277" y="697502"/>
                    <a:pt x="836628" y="695319"/>
                  </a:cubicBezTo>
                  <a:lnTo>
                    <a:pt x="843820" y="690634"/>
                  </a:lnTo>
                  <a:cubicBezTo>
                    <a:pt x="845497" y="689543"/>
                    <a:pt x="847635" y="689038"/>
                    <a:pt x="849737" y="689105"/>
                  </a:cubicBezTo>
                  <a:close/>
                  <a:moveTo>
                    <a:pt x="130770" y="689105"/>
                  </a:moveTo>
                  <a:cubicBezTo>
                    <a:pt x="132873" y="689172"/>
                    <a:pt x="134940" y="689809"/>
                    <a:pt x="136474" y="691002"/>
                  </a:cubicBezTo>
                  <a:lnTo>
                    <a:pt x="143053" y="696121"/>
                  </a:lnTo>
                  <a:cubicBezTo>
                    <a:pt x="146120" y="698507"/>
                    <a:pt x="145890" y="702211"/>
                    <a:pt x="142538" y="704394"/>
                  </a:cubicBezTo>
                  <a:lnTo>
                    <a:pt x="135345" y="709078"/>
                  </a:lnTo>
                  <a:cubicBezTo>
                    <a:pt x="131996" y="711261"/>
                    <a:pt x="126792" y="711097"/>
                    <a:pt x="123725" y="708711"/>
                  </a:cubicBezTo>
                  <a:lnTo>
                    <a:pt x="117145" y="703592"/>
                  </a:lnTo>
                  <a:cubicBezTo>
                    <a:pt x="114078" y="701206"/>
                    <a:pt x="114309" y="697502"/>
                    <a:pt x="117660" y="695319"/>
                  </a:cubicBezTo>
                  <a:lnTo>
                    <a:pt x="124853" y="690634"/>
                  </a:lnTo>
                  <a:cubicBezTo>
                    <a:pt x="126529" y="689543"/>
                    <a:pt x="128666" y="689038"/>
                    <a:pt x="130770" y="689105"/>
                  </a:cubicBezTo>
                  <a:close/>
                  <a:moveTo>
                    <a:pt x="2791092" y="684980"/>
                  </a:moveTo>
                  <a:cubicBezTo>
                    <a:pt x="2793414" y="684999"/>
                    <a:pt x="2795729" y="685650"/>
                    <a:pt x="2797480" y="686927"/>
                  </a:cubicBezTo>
                  <a:lnTo>
                    <a:pt x="2804999" y="692407"/>
                  </a:lnTo>
                  <a:cubicBezTo>
                    <a:pt x="2808503" y="694960"/>
                    <a:pt x="2808436" y="699053"/>
                    <a:pt x="2804847" y="701547"/>
                  </a:cubicBezTo>
                  <a:lnTo>
                    <a:pt x="2771318" y="724859"/>
                  </a:lnTo>
                  <a:cubicBezTo>
                    <a:pt x="2767730" y="727353"/>
                    <a:pt x="2761983" y="727305"/>
                    <a:pt x="2758479" y="724752"/>
                  </a:cubicBezTo>
                  <a:lnTo>
                    <a:pt x="2750959" y="719271"/>
                  </a:lnTo>
                  <a:cubicBezTo>
                    <a:pt x="2747456" y="716717"/>
                    <a:pt x="2747524" y="712624"/>
                    <a:pt x="2751111" y="710131"/>
                  </a:cubicBezTo>
                  <a:lnTo>
                    <a:pt x="2784641" y="686818"/>
                  </a:lnTo>
                  <a:cubicBezTo>
                    <a:pt x="2786434" y="685572"/>
                    <a:pt x="2788768" y="684960"/>
                    <a:pt x="2791092" y="684980"/>
                  </a:cubicBezTo>
                  <a:close/>
                  <a:moveTo>
                    <a:pt x="2070614" y="684980"/>
                  </a:moveTo>
                  <a:cubicBezTo>
                    <a:pt x="2072938" y="684999"/>
                    <a:pt x="2075251" y="685650"/>
                    <a:pt x="2077004" y="686927"/>
                  </a:cubicBezTo>
                  <a:lnTo>
                    <a:pt x="2084521" y="692407"/>
                  </a:lnTo>
                  <a:cubicBezTo>
                    <a:pt x="2088025" y="694960"/>
                    <a:pt x="2087958" y="699053"/>
                    <a:pt x="2084369" y="701547"/>
                  </a:cubicBezTo>
                  <a:lnTo>
                    <a:pt x="2050841" y="724859"/>
                  </a:lnTo>
                  <a:cubicBezTo>
                    <a:pt x="2047254" y="727353"/>
                    <a:pt x="2041506" y="727305"/>
                    <a:pt x="2038001" y="724752"/>
                  </a:cubicBezTo>
                  <a:lnTo>
                    <a:pt x="2030482" y="719271"/>
                  </a:lnTo>
                  <a:cubicBezTo>
                    <a:pt x="2026978" y="716717"/>
                    <a:pt x="2027046" y="712624"/>
                    <a:pt x="2030633" y="710131"/>
                  </a:cubicBezTo>
                  <a:lnTo>
                    <a:pt x="2064164" y="686818"/>
                  </a:lnTo>
                  <a:cubicBezTo>
                    <a:pt x="2065957" y="685572"/>
                    <a:pt x="2068291" y="684960"/>
                    <a:pt x="2070614" y="684980"/>
                  </a:cubicBezTo>
                  <a:close/>
                  <a:moveTo>
                    <a:pt x="1350282" y="684980"/>
                  </a:moveTo>
                  <a:cubicBezTo>
                    <a:pt x="1352605" y="684999"/>
                    <a:pt x="1354920" y="685650"/>
                    <a:pt x="1356671" y="686927"/>
                  </a:cubicBezTo>
                  <a:lnTo>
                    <a:pt x="1364190" y="692407"/>
                  </a:lnTo>
                  <a:cubicBezTo>
                    <a:pt x="1367694" y="694960"/>
                    <a:pt x="1367626" y="699053"/>
                    <a:pt x="1364038" y="701547"/>
                  </a:cubicBezTo>
                  <a:lnTo>
                    <a:pt x="1330510" y="724859"/>
                  </a:lnTo>
                  <a:cubicBezTo>
                    <a:pt x="1326921" y="727353"/>
                    <a:pt x="1321173" y="727305"/>
                    <a:pt x="1317668" y="724752"/>
                  </a:cubicBezTo>
                  <a:lnTo>
                    <a:pt x="1310151" y="719271"/>
                  </a:lnTo>
                  <a:cubicBezTo>
                    <a:pt x="1306647" y="716717"/>
                    <a:pt x="1306714" y="712624"/>
                    <a:pt x="1310302" y="710131"/>
                  </a:cubicBezTo>
                  <a:lnTo>
                    <a:pt x="1343831" y="686818"/>
                  </a:lnTo>
                  <a:cubicBezTo>
                    <a:pt x="1345626" y="685572"/>
                    <a:pt x="1347960" y="684960"/>
                    <a:pt x="1350282" y="684980"/>
                  </a:cubicBezTo>
                  <a:close/>
                  <a:moveTo>
                    <a:pt x="631315" y="684980"/>
                  </a:moveTo>
                  <a:cubicBezTo>
                    <a:pt x="633638" y="684999"/>
                    <a:pt x="635951" y="685650"/>
                    <a:pt x="637702" y="686927"/>
                  </a:cubicBezTo>
                  <a:lnTo>
                    <a:pt x="645222" y="692407"/>
                  </a:lnTo>
                  <a:cubicBezTo>
                    <a:pt x="648725" y="694960"/>
                    <a:pt x="648659" y="699053"/>
                    <a:pt x="645070" y="701547"/>
                  </a:cubicBezTo>
                  <a:lnTo>
                    <a:pt x="611541" y="724859"/>
                  </a:lnTo>
                  <a:cubicBezTo>
                    <a:pt x="607952" y="727353"/>
                    <a:pt x="602205" y="727305"/>
                    <a:pt x="598701" y="724752"/>
                  </a:cubicBezTo>
                  <a:lnTo>
                    <a:pt x="591182" y="719271"/>
                  </a:lnTo>
                  <a:cubicBezTo>
                    <a:pt x="587678" y="716717"/>
                    <a:pt x="587747" y="712624"/>
                    <a:pt x="591333" y="710131"/>
                  </a:cubicBezTo>
                  <a:lnTo>
                    <a:pt x="624863" y="686818"/>
                  </a:lnTo>
                  <a:cubicBezTo>
                    <a:pt x="626657" y="685572"/>
                    <a:pt x="628991" y="684960"/>
                    <a:pt x="631315" y="684980"/>
                  </a:cubicBezTo>
                  <a:close/>
                  <a:moveTo>
                    <a:pt x="2612870" y="658222"/>
                  </a:moveTo>
                  <a:cubicBezTo>
                    <a:pt x="2616035" y="658222"/>
                    <a:pt x="2619202" y="659082"/>
                    <a:pt x="2621619" y="660802"/>
                  </a:cubicBezTo>
                  <a:lnTo>
                    <a:pt x="2680784" y="702919"/>
                  </a:lnTo>
                  <a:cubicBezTo>
                    <a:pt x="2685615" y="706359"/>
                    <a:pt x="2685617" y="711936"/>
                    <a:pt x="2680784" y="715376"/>
                  </a:cubicBezTo>
                  <a:lnTo>
                    <a:pt x="2651144" y="736476"/>
                  </a:lnTo>
                  <a:lnTo>
                    <a:pt x="2545055" y="736476"/>
                  </a:lnTo>
                  <a:lnTo>
                    <a:pt x="2530184" y="725891"/>
                  </a:lnTo>
                  <a:cubicBezTo>
                    <a:pt x="2525352" y="722451"/>
                    <a:pt x="2525352" y="716873"/>
                    <a:pt x="2530184" y="713433"/>
                  </a:cubicBezTo>
                  <a:lnTo>
                    <a:pt x="2604118" y="660802"/>
                  </a:lnTo>
                  <a:cubicBezTo>
                    <a:pt x="2606536" y="659081"/>
                    <a:pt x="2609703" y="658222"/>
                    <a:pt x="2612870" y="658222"/>
                  </a:cubicBezTo>
                  <a:close/>
                  <a:moveTo>
                    <a:pt x="1892392" y="658222"/>
                  </a:moveTo>
                  <a:cubicBezTo>
                    <a:pt x="1895558" y="658222"/>
                    <a:pt x="1898725" y="659082"/>
                    <a:pt x="1901141" y="660802"/>
                  </a:cubicBezTo>
                  <a:lnTo>
                    <a:pt x="1960306" y="702919"/>
                  </a:lnTo>
                  <a:cubicBezTo>
                    <a:pt x="1965139" y="706359"/>
                    <a:pt x="1965140" y="711936"/>
                    <a:pt x="1960306" y="715376"/>
                  </a:cubicBezTo>
                  <a:lnTo>
                    <a:pt x="1930666" y="736476"/>
                  </a:lnTo>
                  <a:lnTo>
                    <a:pt x="1824577" y="736476"/>
                  </a:lnTo>
                  <a:lnTo>
                    <a:pt x="1809707" y="725891"/>
                  </a:lnTo>
                  <a:cubicBezTo>
                    <a:pt x="1804874" y="722451"/>
                    <a:pt x="1804874" y="716873"/>
                    <a:pt x="1809707" y="713433"/>
                  </a:cubicBezTo>
                  <a:lnTo>
                    <a:pt x="1883642" y="660802"/>
                  </a:lnTo>
                  <a:cubicBezTo>
                    <a:pt x="1886058" y="659081"/>
                    <a:pt x="1889225" y="658222"/>
                    <a:pt x="1892392" y="658222"/>
                  </a:cubicBezTo>
                  <a:close/>
                  <a:moveTo>
                    <a:pt x="1172060" y="658222"/>
                  </a:moveTo>
                  <a:cubicBezTo>
                    <a:pt x="1175226" y="658222"/>
                    <a:pt x="1178393" y="659082"/>
                    <a:pt x="1180809" y="660802"/>
                  </a:cubicBezTo>
                  <a:lnTo>
                    <a:pt x="1239974" y="702919"/>
                  </a:lnTo>
                  <a:cubicBezTo>
                    <a:pt x="1244807" y="706359"/>
                    <a:pt x="1244807" y="711936"/>
                    <a:pt x="1239974" y="715376"/>
                  </a:cubicBezTo>
                  <a:lnTo>
                    <a:pt x="1210334" y="736476"/>
                  </a:lnTo>
                  <a:lnTo>
                    <a:pt x="1104246" y="736476"/>
                  </a:lnTo>
                  <a:lnTo>
                    <a:pt x="1089375" y="725891"/>
                  </a:lnTo>
                  <a:cubicBezTo>
                    <a:pt x="1084542" y="722451"/>
                    <a:pt x="1084542" y="716873"/>
                    <a:pt x="1089375" y="713433"/>
                  </a:cubicBezTo>
                  <a:lnTo>
                    <a:pt x="1163310" y="660802"/>
                  </a:lnTo>
                  <a:cubicBezTo>
                    <a:pt x="1165726" y="659081"/>
                    <a:pt x="1168892" y="658222"/>
                    <a:pt x="1172060" y="658222"/>
                  </a:cubicBezTo>
                  <a:close/>
                  <a:moveTo>
                    <a:pt x="453092" y="658222"/>
                  </a:moveTo>
                  <a:cubicBezTo>
                    <a:pt x="456257" y="658222"/>
                    <a:pt x="459425" y="659082"/>
                    <a:pt x="461841" y="660802"/>
                  </a:cubicBezTo>
                  <a:lnTo>
                    <a:pt x="521006" y="702919"/>
                  </a:lnTo>
                  <a:cubicBezTo>
                    <a:pt x="525838" y="706359"/>
                    <a:pt x="525838" y="711936"/>
                    <a:pt x="521006" y="715376"/>
                  </a:cubicBezTo>
                  <a:lnTo>
                    <a:pt x="491366" y="736476"/>
                  </a:lnTo>
                  <a:lnTo>
                    <a:pt x="385277" y="736476"/>
                  </a:lnTo>
                  <a:lnTo>
                    <a:pt x="370406" y="725891"/>
                  </a:lnTo>
                  <a:cubicBezTo>
                    <a:pt x="365575" y="722451"/>
                    <a:pt x="365575" y="716873"/>
                    <a:pt x="370406" y="713433"/>
                  </a:cubicBezTo>
                  <a:lnTo>
                    <a:pt x="444341" y="660802"/>
                  </a:lnTo>
                  <a:cubicBezTo>
                    <a:pt x="446758" y="659081"/>
                    <a:pt x="449925" y="658222"/>
                    <a:pt x="453092" y="658222"/>
                  </a:cubicBezTo>
                  <a:close/>
                  <a:moveTo>
                    <a:pt x="2411407" y="656286"/>
                  </a:moveTo>
                  <a:cubicBezTo>
                    <a:pt x="2414573" y="656286"/>
                    <a:pt x="2417738" y="657145"/>
                    <a:pt x="2420153" y="658864"/>
                  </a:cubicBezTo>
                  <a:lnTo>
                    <a:pt x="2471570" y="695465"/>
                  </a:lnTo>
                  <a:cubicBezTo>
                    <a:pt x="2476400" y="698904"/>
                    <a:pt x="2476400" y="704480"/>
                    <a:pt x="2471570" y="707917"/>
                  </a:cubicBezTo>
                  <a:lnTo>
                    <a:pt x="2436526" y="732864"/>
                  </a:lnTo>
                  <a:cubicBezTo>
                    <a:pt x="2431697" y="736302"/>
                    <a:pt x="2423865" y="736302"/>
                    <a:pt x="2419036" y="732864"/>
                  </a:cubicBezTo>
                  <a:lnTo>
                    <a:pt x="2367618" y="696262"/>
                  </a:lnTo>
                  <a:cubicBezTo>
                    <a:pt x="2362788" y="692824"/>
                    <a:pt x="2362788" y="687249"/>
                    <a:pt x="2367618" y="683811"/>
                  </a:cubicBezTo>
                  <a:lnTo>
                    <a:pt x="2402662" y="658864"/>
                  </a:lnTo>
                  <a:cubicBezTo>
                    <a:pt x="2405077" y="657145"/>
                    <a:pt x="2408242" y="656286"/>
                    <a:pt x="2411407" y="656286"/>
                  </a:cubicBezTo>
                  <a:close/>
                  <a:moveTo>
                    <a:pt x="1690930" y="656286"/>
                  </a:moveTo>
                  <a:cubicBezTo>
                    <a:pt x="1694095" y="656286"/>
                    <a:pt x="1697261" y="657145"/>
                    <a:pt x="1699675" y="658864"/>
                  </a:cubicBezTo>
                  <a:lnTo>
                    <a:pt x="1751093" y="695465"/>
                  </a:lnTo>
                  <a:cubicBezTo>
                    <a:pt x="1755924" y="698904"/>
                    <a:pt x="1755924" y="704480"/>
                    <a:pt x="1751093" y="707917"/>
                  </a:cubicBezTo>
                  <a:lnTo>
                    <a:pt x="1716049" y="732864"/>
                  </a:lnTo>
                  <a:cubicBezTo>
                    <a:pt x="1711219" y="736302"/>
                    <a:pt x="1703388" y="736302"/>
                    <a:pt x="1698558" y="732864"/>
                  </a:cubicBezTo>
                  <a:lnTo>
                    <a:pt x="1647141" y="696262"/>
                  </a:lnTo>
                  <a:cubicBezTo>
                    <a:pt x="1642311" y="692824"/>
                    <a:pt x="1642311" y="687249"/>
                    <a:pt x="1647141" y="683811"/>
                  </a:cubicBezTo>
                  <a:lnTo>
                    <a:pt x="1682185" y="658864"/>
                  </a:lnTo>
                  <a:cubicBezTo>
                    <a:pt x="1684600" y="657145"/>
                    <a:pt x="1687765" y="656286"/>
                    <a:pt x="1690930" y="656286"/>
                  </a:cubicBezTo>
                  <a:close/>
                  <a:moveTo>
                    <a:pt x="970598" y="656286"/>
                  </a:moveTo>
                  <a:cubicBezTo>
                    <a:pt x="973764" y="656286"/>
                    <a:pt x="976928" y="657145"/>
                    <a:pt x="979344" y="658864"/>
                  </a:cubicBezTo>
                  <a:lnTo>
                    <a:pt x="1030761" y="695465"/>
                  </a:lnTo>
                  <a:cubicBezTo>
                    <a:pt x="1035591" y="698904"/>
                    <a:pt x="1035591" y="704480"/>
                    <a:pt x="1030761" y="707917"/>
                  </a:cubicBezTo>
                  <a:lnTo>
                    <a:pt x="995718" y="732864"/>
                  </a:lnTo>
                  <a:cubicBezTo>
                    <a:pt x="990886" y="736302"/>
                    <a:pt x="983055" y="736302"/>
                    <a:pt x="978226" y="732864"/>
                  </a:cubicBezTo>
                  <a:lnTo>
                    <a:pt x="926808" y="696262"/>
                  </a:lnTo>
                  <a:cubicBezTo>
                    <a:pt x="921978" y="692824"/>
                    <a:pt x="921978" y="687249"/>
                    <a:pt x="926808" y="683811"/>
                  </a:cubicBezTo>
                  <a:lnTo>
                    <a:pt x="961852" y="658864"/>
                  </a:lnTo>
                  <a:cubicBezTo>
                    <a:pt x="964268" y="657145"/>
                    <a:pt x="967432" y="656286"/>
                    <a:pt x="970598" y="656286"/>
                  </a:cubicBezTo>
                  <a:close/>
                  <a:moveTo>
                    <a:pt x="251629" y="656286"/>
                  </a:moveTo>
                  <a:cubicBezTo>
                    <a:pt x="254795" y="656286"/>
                    <a:pt x="257960" y="657145"/>
                    <a:pt x="260376" y="658864"/>
                  </a:cubicBezTo>
                  <a:lnTo>
                    <a:pt x="311793" y="695465"/>
                  </a:lnTo>
                  <a:cubicBezTo>
                    <a:pt x="316622" y="698904"/>
                    <a:pt x="316622" y="704480"/>
                    <a:pt x="311793" y="707917"/>
                  </a:cubicBezTo>
                  <a:lnTo>
                    <a:pt x="276749" y="732864"/>
                  </a:lnTo>
                  <a:cubicBezTo>
                    <a:pt x="271919" y="736302"/>
                    <a:pt x="264087" y="736302"/>
                    <a:pt x="259258" y="732864"/>
                  </a:cubicBezTo>
                  <a:lnTo>
                    <a:pt x="207840" y="696262"/>
                  </a:lnTo>
                  <a:cubicBezTo>
                    <a:pt x="203010" y="692824"/>
                    <a:pt x="203010" y="687249"/>
                    <a:pt x="207840" y="683811"/>
                  </a:cubicBezTo>
                  <a:lnTo>
                    <a:pt x="242885" y="658864"/>
                  </a:lnTo>
                  <a:cubicBezTo>
                    <a:pt x="245299" y="657145"/>
                    <a:pt x="248465" y="656286"/>
                    <a:pt x="251629" y="656286"/>
                  </a:cubicBezTo>
                  <a:close/>
                  <a:moveTo>
                    <a:pt x="2331476" y="654886"/>
                  </a:moveTo>
                  <a:cubicBezTo>
                    <a:pt x="2334102" y="654856"/>
                    <a:pt x="2336745" y="655541"/>
                    <a:pt x="2338780" y="656945"/>
                  </a:cubicBezTo>
                  <a:lnTo>
                    <a:pt x="2347517" y="662972"/>
                  </a:lnTo>
                  <a:cubicBezTo>
                    <a:pt x="2351586" y="665781"/>
                    <a:pt x="2351688" y="670406"/>
                    <a:pt x="2347743" y="673305"/>
                  </a:cubicBezTo>
                  <a:lnTo>
                    <a:pt x="2323949" y="690781"/>
                  </a:lnTo>
                  <a:cubicBezTo>
                    <a:pt x="2320004" y="693679"/>
                    <a:pt x="2313504" y="693751"/>
                    <a:pt x="2309434" y="690942"/>
                  </a:cubicBezTo>
                  <a:lnTo>
                    <a:pt x="2300698" y="684915"/>
                  </a:lnTo>
                  <a:cubicBezTo>
                    <a:pt x="2296627" y="682107"/>
                    <a:pt x="2296526" y="677480"/>
                    <a:pt x="2300471" y="674582"/>
                  </a:cubicBezTo>
                  <a:lnTo>
                    <a:pt x="2324265" y="657106"/>
                  </a:lnTo>
                  <a:cubicBezTo>
                    <a:pt x="2326238" y="655657"/>
                    <a:pt x="2328849" y="654915"/>
                    <a:pt x="2331476" y="654886"/>
                  </a:cubicBezTo>
                  <a:close/>
                  <a:moveTo>
                    <a:pt x="1610998" y="654886"/>
                  </a:moveTo>
                  <a:cubicBezTo>
                    <a:pt x="1613625" y="654856"/>
                    <a:pt x="1616268" y="655541"/>
                    <a:pt x="1618303" y="656945"/>
                  </a:cubicBezTo>
                  <a:lnTo>
                    <a:pt x="1627039" y="662972"/>
                  </a:lnTo>
                  <a:cubicBezTo>
                    <a:pt x="1631110" y="665781"/>
                    <a:pt x="1631211" y="670406"/>
                    <a:pt x="1627265" y="673305"/>
                  </a:cubicBezTo>
                  <a:lnTo>
                    <a:pt x="1603471" y="690781"/>
                  </a:lnTo>
                  <a:cubicBezTo>
                    <a:pt x="1599526" y="693679"/>
                    <a:pt x="1593027" y="693751"/>
                    <a:pt x="1588956" y="690942"/>
                  </a:cubicBezTo>
                  <a:lnTo>
                    <a:pt x="1580221" y="684915"/>
                  </a:lnTo>
                  <a:cubicBezTo>
                    <a:pt x="1576150" y="682107"/>
                    <a:pt x="1576048" y="677480"/>
                    <a:pt x="1579994" y="674582"/>
                  </a:cubicBezTo>
                  <a:lnTo>
                    <a:pt x="1603788" y="657106"/>
                  </a:lnTo>
                  <a:cubicBezTo>
                    <a:pt x="1605761" y="655657"/>
                    <a:pt x="1608372" y="654915"/>
                    <a:pt x="1610998" y="654886"/>
                  </a:cubicBezTo>
                  <a:close/>
                  <a:moveTo>
                    <a:pt x="890666" y="654886"/>
                  </a:moveTo>
                  <a:cubicBezTo>
                    <a:pt x="893293" y="654856"/>
                    <a:pt x="895935" y="655541"/>
                    <a:pt x="897971" y="656945"/>
                  </a:cubicBezTo>
                  <a:lnTo>
                    <a:pt x="906708" y="662972"/>
                  </a:lnTo>
                  <a:cubicBezTo>
                    <a:pt x="910777" y="665781"/>
                    <a:pt x="910880" y="670406"/>
                    <a:pt x="906934" y="673305"/>
                  </a:cubicBezTo>
                  <a:lnTo>
                    <a:pt x="883140" y="690781"/>
                  </a:lnTo>
                  <a:cubicBezTo>
                    <a:pt x="879195" y="693679"/>
                    <a:pt x="872695" y="693751"/>
                    <a:pt x="868624" y="690942"/>
                  </a:cubicBezTo>
                  <a:lnTo>
                    <a:pt x="859889" y="684915"/>
                  </a:lnTo>
                  <a:cubicBezTo>
                    <a:pt x="855818" y="682107"/>
                    <a:pt x="855716" y="677480"/>
                    <a:pt x="859663" y="674582"/>
                  </a:cubicBezTo>
                  <a:lnTo>
                    <a:pt x="883456" y="657106"/>
                  </a:lnTo>
                  <a:cubicBezTo>
                    <a:pt x="885429" y="655657"/>
                    <a:pt x="888040" y="654915"/>
                    <a:pt x="890666" y="654886"/>
                  </a:cubicBezTo>
                  <a:close/>
                  <a:moveTo>
                    <a:pt x="171699" y="654886"/>
                  </a:moveTo>
                  <a:cubicBezTo>
                    <a:pt x="174325" y="654856"/>
                    <a:pt x="176968" y="655541"/>
                    <a:pt x="179002" y="656945"/>
                  </a:cubicBezTo>
                  <a:lnTo>
                    <a:pt x="187739" y="662972"/>
                  </a:lnTo>
                  <a:cubicBezTo>
                    <a:pt x="191810" y="665781"/>
                    <a:pt x="191911" y="670406"/>
                    <a:pt x="187965" y="673305"/>
                  </a:cubicBezTo>
                  <a:lnTo>
                    <a:pt x="164172" y="690781"/>
                  </a:lnTo>
                  <a:cubicBezTo>
                    <a:pt x="160226" y="693679"/>
                    <a:pt x="153728" y="693751"/>
                    <a:pt x="149657" y="690942"/>
                  </a:cubicBezTo>
                  <a:lnTo>
                    <a:pt x="140920" y="684915"/>
                  </a:lnTo>
                  <a:cubicBezTo>
                    <a:pt x="136850" y="682107"/>
                    <a:pt x="136748" y="677480"/>
                    <a:pt x="140694" y="674582"/>
                  </a:cubicBezTo>
                  <a:lnTo>
                    <a:pt x="164487" y="657106"/>
                  </a:lnTo>
                  <a:cubicBezTo>
                    <a:pt x="166460" y="655657"/>
                    <a:pt x="169072" y="654915"/>
                    <a:pt x="171699" y="654886"/>
                  </a:cubicBezTo>
                  <a:close/>
                  <a:moveTo>
                    <a:pt x="2930343" y="654667"/>
                  </a:moveTo>
                  <a:lnTo>
                    <a:pt x="2962757" y="654667"/>
                  </a:lnTo>
                  <a:lnTo>
                    <a:pt x="2967258" y="655994"/>
                  </a:lnTo>
                  <a:lnTo>
                    <a:pt x="2977069" y="689466"/>
                  </a:lnTo>
                  <a:lnTo>
                    <a:pt x="2975585" y="692016"/>
                  </a:lnTo>
                  <a:cubicBezTo>
                    <a:pt x="2972303" y="694353"/>
                    <a:pt x="2967768" y="695798"/>
                    <a:pt x="2962758" y="695798"/>
                  </a:cubicBezTo>
                  <a:lnTo>
                    <a:pt x="2930343" y="695798"/>
                  </a:lnTo>
                  <a:cubicBezTo>
                    <a:pt x="2920325" y="695798"/>
                    <a:pt x="2912203" y="690017"/>
                    <a:pt x="2912203" y="682886"/>
                  </a:cubicBezTo>
                  <a:lnTo>
                    <a:pt x="2912203" y="667580"/>
                  </a:lnTo>
                  <a:cubicBezTo>
                    <a:pt x="2912203" y="660449"/>
                    <a:pt x="2920325" y="654667"/>
                    <a:pt x="2930343" y="654667"/>
                  </a:cubicBezTo>
                  <a:close/>
                  <a:moveTo>
                    <a:pt x="2209865" y="654667"/>
                  </a:moveTo>
                  <a:lnTo>
                    <a:pt x="2242280" y="654667"/>
                  </a:lnTo>
                  <a:cubicBezTo>
                    <a:pt x="2252299" y="654667"/>
                    <a:pt x="2260421" y="660449"/>
                    <a:pt x="2260421" y="667580"/>
                  </a:cubicBezTo>
                  <a:lnTo>
                    <a:pt x="2260421" y="682886"/>
                  </a:lnTo>
                  <a:cubicBezTo>
                    <a:pt x="2260422" y="690017"/>
                    <a:pt x="2252299" y="695798"/>
                    <a:pt x="2242280" y="695798"/>
                  </a:cubicBezTo>
                  <a:lnTo>
                    <a:pt x="2209865" y="695798"/>
                  </a:lnTo>
                  <a:cubicBezTo>
                    <a:pt x="2199848" y="695798"/>
                    <a:pt x="2191726" y="690017"/>
                    <a:pt x="2191726" y="682886"/>
                  </a:cubicBezTo>
                  <a:lnTo>
                    <a:pt x="2191726" y="667580"/>
                  </a:lnTo>
                  <a:cubicBezTo>
                    <a:pt x="2191726" y="660449"/>
                    <a:pt x="2199848" y="654667"/>
                    <a:pt x="2209865" y="654667"/>
                  </a:cubicBezTo>
                  <a:close/>
                  <a:moveTo>
                    <a:pt x="1489534" y="654667"/>
                  </a:moveTo>
                  <a:lnTo>
                    <a:pt x="1521948" y="654667"/>
                  </a:lnTo>
                  <a:cubicBezTo>
                    <a:pt x="1531967" y="654667"/>
                    <a:pt x="1540089" y="660449"/>
                    <a:pt x="1540089" y="667580"/>
                  </a:cubicBezTo>
                  <a:lnTo>
                    <a:pt x="1540089" y="682886"/>
                  </a:lnTo>
                  <a:cubicBezTo>
                    <a:pt x="1540089" y="690017"/>
                    <a:pt x="1531967" y="695798"/>
                    <a:pt x="1521949" y="695798"/>
                  </a:cubicBezTo>
                  <a:lnTo>
                    <a:pt x="1489534" y="695798"/>
                  </a:lnTo>
                  <a:cubicBezTo>
                    <a:pt x="1479515" y="695798"/>
                    <a:pt x="1471393" y="690017"/>
                    <a:pt x="1471393" y="682886"/>
                  </a:cubicBezTo>
                  <a:lnTo>
                    <a:pt x="1471393" y="667580"/>
                  </a:lnTo>
                  <a:cubicBezTo>
                    <a:pt x="1471393" y="660449"/>
                    <a:pt x="1479515" y="654667"/>
                    <a:pt x="1489534" y="654667"/>
                  </a:cubicBezTo>
                  <a:close/>
                  <a:moveTo>
                    <a:pt x="770565" y="654667"/>
                  </a:moveTo>
                  <a:lnTo>
                    <a:pt x="802980" y="654667"/>
                  </a:lnTo>
                  <a:cubicBezTo>
                    <a:pt x="812999" y="654667"/>
                    <a:pt x="821120" y="660449"/>
                    <a:pt x="821120" y="667580"/>
                  </a:cubicBezTo>
                  <a:lnTo>
                    <a:pt x="821120" y="682886"/>
                  </a:lnTo>
                  <a:cubicBezTo>
                    <a:pt x="821120" y="690017"/>
                    <a:pt x="812999" y="695798"/>
                    <a:pt x="802980" y="695798"/>
                  </a:cubicBezTo>
                  <a:lnTo>
                    <a:pt x="770565" y="695798"/>
                  </a:lnTo>
                  <a:cubicBezTo>
                    <a:pt x="760548" y="695798"/>
                    <a:pt x="752426" y="690017"/>
                    <a:pt x="752426" y="682886"/>
                  </a:cubicBezTo>
                  <a:lnTo>
                    <a:pt x="752426" y="667580"/>
                  </a:lnTo>
                  <a:cubicBezTo>
                    <a:pt x="752426" y="660449"/>
                    <a:pt x="760548" y="654667"/>
                    <a:pt x="770565" y="654667"/>
                  </a:cubicBezTo>
                  <a:close/>
                  <a:moveTo>
                    <a:pt x="50233" y="654667"/>
                  </a:moveTo>
                  <a:lnTo>
                    <a:pt x="82648" y="654667"/>
                  </a:lnTo>
                  <a:cubicBezTo>
                    <a:pt x="92667" y="654667"/>
                    <a:pt x="100788" y="660449"/>
                    <a:pt x="100788" y="667580"/>
                  </a:cubicBezTo>
                  <a:lnTo>
                    <a:pt x="100788" y="682886"/>
                  </a:lnTo>
                  <a:cubicBezTo>
                    <a:pt x="100789" y="690017"/>
                    <a:pt x="92667" y="695798"/>
                    <a:pt x="82649" y="695798"/>
                  </a:cubicBezTo>
                  <a:lnTo>
                    <a:pt x="50233" y="695798"/>
                  </a:lnTo>
                  <a:cubicBezTo>
                    <a:pt x="40215" y="695798"/>
                    <a:pt x="32093" y="690017"/>
                    <a:pt x="32093" y="682886"/>
                  </a:cubicBezTo>
                  <a:lnTo>
                    <a:pt x="32093" y="667580"/>
                  </a:lnTo>
                  <a:cubicBezTo>
                    <a:pt x="32093" y="660449"/>
                    <a:pt x="40215" y="654667"/>
                    <a:pt x="50233" y="654667"/>
                  </a:cubicBezTo>
                  <a:close/>
                  <a:moveTo>
                    <a:pt x="2594923" y="614509"/>
                  </a:moveTo>
                  <a:cubicBezTo>
                    <a:pt x="2596830" y="614533"/>
                    <a:pt x="2598725" y="615075"/>
                    <a:pt x="2600154" y="616129"/>
                  </a:cubicBezTo>
                  <a:lnTo>
                    <a:pt x="2623823" y="633586"/>
                  </a:lnTo>
                  <a:cubicBezTo>
                    <a:pt x="2626682" y="635695"/>
                    <a:pt x="2626598" y="639054"/>
                    <a:pt x="2623636" y="641088"/>
                  </a:cubicBezTo>
                  <a:lnTo>
                    <a:pt x="2615512" y="646670"/>
                  </a:lnTo>
                  <a:cubicBezTo>
                    <a:pt x="2612551" y="648705"/>
                    <a:pt x="2607831" y="648646"/>
                    <a:pt x="2604973" y="646538"/>
                  </a:cubicBezTo>
                  <a:lnTo>
                    <a:pt x="2581303" y="629081"/>
                  </a:lnTo>
                  <a:cubicBezTo>
                    <a:pt x="2578446" y="626972"/>
                    <a:pt x="2578528" y="623613"/>
                    <a:pt x="2581491" y="621578"/>
                  </a:cubicBezTo>
                  <a:lnTo>
                    <a:pt x="2589615" y="615996"/>
                  </a:lnTo>
                  <a:cubicBezTo>
                    <a:pt x="2591095" y="614979"/>
                    <a:pt x="2593016" y="614485"/>
                    <a:pt x="2594923" y="614509"/>
                  </a:cubicBezTo>
                  <a:close/>
                  <a:moveTo>
                    <a:pt x="1874446" y="614509"/>
                  </a:moveTo>
                  <a:lnTo>
                    <a:pt x="1879677" y="616129"/>
                  </a:lnTo>
                  <a:lnTo>
                    <a:pt x="1903346" y="633586"/>
                  </a:lnTo>
                  <a:cubicBezTo>
                    <a:pt x="1906204" y="635695"/>
                    <a:pt x="1906121" y="639054"/>
                    <a:pt x="1903158" y="641088"/>
                  </a:cubicBezTo>
                  <a:lnTo>
                    <a:pt x="1895035" y="646670"/>
                  </a:lnTo>
                  <a:cubicBezTo>
                    <a:pt x="1892073" y="648705"/>
                    <a:pt x="1887353" y="648646"/>
                    <a:pt x="1884495" y="646538"/>
                  </a:cubicBezTo>
                  <a:lnTo>
                    <a:pt x="1860826" y="629081"/>
                  </a:lnTo>
                  <a:cubicBezTo>
                    <a:pt x="1857968" y="626972"/>
                    <a:pt x="1858050" y="623613"/>
                    <a:pt x="1861013" y="621578"/>
                  </a:cubicBezTo>
                  <a:lnTo>
                    <a:pt x="1869137" y="615996"/>
                  </a:lnTo>
                  <a:cubicBezTo>
                    <a:pt x="1870617" y="614979"/>
                    <a:pt x="1872538" y="614485"/>
                    <a:pt x="1874446" y="614509"/>
                  </a:cubicBezTo>
                  <a:close/>
                  <a:moveTo>
                    <a:pt x="1154113" y="614509"/>
                  </a:moveTo>
                  <a:cubicBezTo>
                    <a:pt x="1156021" y="614533"/>
                    <a:pt x="1157915" y="615075"/>
                    <a:pt x="1159345" y="616129"/>
                  </a:cubicBezTo>
                  <a:lnTo>
                    <a:pt x="1183014" y="633586"/>
                  </a:lnTo>
                  <a:cubicBezTo>
                    <a:pt x="1185873" y="635695"/>
                    <a:pt x="1185789" y="639054"/>
                    <a:pt x="1182827" y="641088"/>
                  </a:cubicBezTo>
                  <a:lnTo>
                    <a:pt x="1174703" y="646670"/>
                  </a:lnTo>
                  <a:cubicBezTo>
                    <a:pt x="1171741" y="648705"/>
                    <a:pt x="1167022" y="648646"/>
                    <a:pt x="1164163" y="646538"/>
                  </a:cubicBezTo>
                  <a:lnTo>
                    <a:pt x="1140495" y="629081"/>
                  </a:lnTo>
                  <a:cubicBezTo>
                    <a:pt x="1137635" y="626972"/>
                    <a:pt x="1137719" y="623613"/>
                    <a:pt x="1140681" y="621578"/>
                  </a:cubicBezTo>
                  <a:lnTo>
                    <a:pt x="1148805" y="615996"/>
                  </a:lnTo>
                  <a:cubicBezTo>
                    <a:pt x="1150286" y="614979"/>
                    <a:pt x="1152206" y="614485"/>
                    <a:pt x="1154113" y="614509"/>
                  </a:cubicBezTo>
                  <a:close/>
                  <a:moveTo>
                    <a:pt x="435145" y="614509"/>
                  </a:moveTo>
                  <a:lnTo>
                    <a:pt x="440376" y="616129"/>
                  </a:lnTo>
                  <a:lnTo>
                    <a:pt x="464046" y="633586"/>
                  </a:lnTo>
                  <a:cubicBezTo>
                    <a:pt x="466905" y="635695"/>
                    <a:pt x="466821" y="639054"/>
                    <a:pt x="463859" y="641088"/>
                  </a:cubicBezTo>
                  <a:lnTo>
                    <a:pt x="455734" y="646670"/>
                  </a:lnTo>
                  <a:cubicBezTo>
                    <a:pt x="452773" y="648705"/>
                    <a:pt x="448054" y="648646"/>
                    <a:pt x="445196" y="646538"/>
                  </a:cubicBezTo>
                  <a:lnTo>
                    <a:pt x="421526" y="629081"/>
                  </a:lnTo>
                  <a:cubicBezTo>
                    <a:pt x="418668" y="626972"/>
                    <a:pt x="418751" y="623613"/>
                    <a:pt x="421713" y="621578"/>
                  </a:cubicBezTo>
                  <a:lnTo>
                    <a:pt x="429837" y="615996"/>
                  </a:lnTo>
                  <a:cubicBezTo>
                    <a:pt x="431317" y="614979"/>
                    <a:pt x="433238" y="614485"/>
                    <a:pt x="435145" y="614509"/>
                  </a:cubicBezTo>
                  <a:close/>
                  <a:moveTo>
                    <a:pt x="2393364" y="600404"/>
                  </a:moveTo>
                  <a:cubicBezTo>
                    <a:pt x="2395430" y="600320"/>
                    <a:pt x="2397553" y="600524"/>
                    <a:pt x="2399623" y="601052"/>
                  </a:cubicBezTo>
                  <a:lnTo>
                    <a:pt x="2424947" y="607499"/>
                  </a:lnTo>
                  <a:cubicBezTo>
                    <a:pt x="2433230" y="609608"/>
                    <a:pt x="2437543" y="616096"/>
                    <a:pt x="2434580" y="621991"/>
                  </a:cubicBezTo>
                  <a:lnTo>
                    <a:pt x="2426456" y="638161"/>
                  </a:lnTo>
                  <a:cubicBezTo>
                    <a:pt x="2423495" y="644058"/>
                    <a:pt x="2414379" y="647127"/>
                    <a:pt x="2406097" y="645018"/>
                  </a:cubicBezTo>
                  <a:lnTo>
                    <a:pt x="2380772" y="638572"/>
                  </a:lnTo>
                  <a:cubicBezTo>
                    <a:pt x="2372490" y="636464"/>
                    <a:pt x="2368177" y="629974"/>
                    <a:pt x="2371140" y="624078"/>
                  </a:cubicBezTo>
                  <a:lnTo>
                    <a:pt x="2379264" y="607909"/>
                  </a:lnTo>
                  <a:cubicBezTo>
                    <a:pt x="2381485" y="603487"/>
                    <a:pt x="2387168" y="600654"/>
                    <a:pt x="2393364" y="600404"/>
                  </a:cubicBezTo>
                  <a:close/>
                  <a:moveTo>
                    <a:pt x="1672888" y="600404"/>
                  </a:moveTo>
                  <a:cubicBezTo>
                    <a:pt x="1674953" y="600320"/>
                    <a:pt x="1677075" y="600524"/>
                    <a:pt x="1679146" y="601052"/>
                  </a:cubicBezTo>
                  <a:lnTo>
                    <a:pt x="1704470" y="607499"/>
                  </a:lnTo>
                  <a:cubicBezTo>
                    <a:pt x="1712753" y="609608"/>
                    <a:pt x="1717066" y="616096"/>
                    <a:pt x="1714103" y="621991"/>
                  </a:cubicBezTo>
                  <a:lnTo>
                    <a:pt x="1705979" y="638161"/>
                  </a:lnTo>
                  <a:cubicBezTo>
                    <a:pt x="1703017" y="644058"/>
                    <a:pt x="1693902" y="647127"/>
                    <a:pt x="1685621" y="645018"/>
                  </a:cubicBezTo>
                  <a:lnTo>
                    <a:pt x="1660295" y="638572"/>
                  </a:lnTo>
                  <a:cubicBezTo>
                    <a:pt x="1652014" y="636464"/>
                    <a:pt x="1647701" y="629974"/>
                    <a:pt x="1650662" y="624078"/>
                  </a:cubicBezTo>
                  <a:lnTo>
                    <a:pt x="1658786" y="607909"/>
                  </a:lnTo>
                  <a:cubicBezTo>
                    <a:pt x="1661008" y="603487"/>
                    <a:pt x="1666691" y="600654"/>
                    <a:pt x="1672888" y="600404"/>
                  </a:cubicBezTo>
                  <a:close/>
                  <a:moveTo>
                    <a:pt x="952555" y="600404"/>
                  </a:moveTo>
                  <a:cubicBezTo>
                    <a:pt x="954621" y="600320"/>
                    <a:pt x="956743" y="600524"/>
                    <a:pt x="958815" y="601052"/>
                  </a:cubicBezTo>
                  <a:lnTo>
                    <a:pt x="984139" y="607499"/>
                  </a:lnTo>
                  <a:cubicBezTo>
                    <a:pt x="992420" y="609608"/>
                    <a:pt x="996733" y="616096"/>
                    <a:pt x="993772" y="621991"/>
                  </a:cubicBezTo>
                  <a:lnTo>
                    <a:pt x="985648" y="638161"/>
                  </a:lnTo>
                  <a:cubicBezTo>
                    <a:pt x="982685" y="644058"/>
                    <a:pt x="973571" y="647127"/>
                    <a:pt x="965288" y="645018"/>
                  </a:cubicBezTo>
                  <a:lnTo>
                    <a:pt x="939964" y="638572"/>
                  </a:lnTo>
                  <a:cubicBezTo>
                    <a:pt x="931681" y="636464"/>
                    <a:pt x="927368" y="629974"/>
                    <a:pt x="930330" y="624078"/>
                  </a:cubicBezTo>
                  <a:lnTo>
                    <a:pt x="938455" y="607909"/>
                  </a:lnTo>
                  <a:cubicBezTo>
                    <a:pt x="940677" y="603487"/>
                    <a:pt x="946359" y="600654"/>
                    <a:pt x="952555" y="600404"/>
                  </a:cubicBezTo>
                  <a:close/>
                  <a:moveTo>
                    <a:pt x="233587" y="600404"/>
                  </a:moveTo>
                  <a:cubicBezTo>
                    <a:pt x="235653" y="600320"/>
                    <a:pt x="237775" y="600524"/>
                    <a:pt x="239846" y="601052"/>
                  </a:cubicBezTo>
                  <a:lnTo>
                    <a:pt x="265170" y="607499"/>
                  </a:lnTo>
                  <a:cubicBezTo>
                    <a:pt x="273453" y="609608"/>
                    <a:pt x="277765" y="616096"/>
                    <a:pt x="274803" y="621991"/>
                  </a:cubicBezTo>
                  <a:lnTo>
                    <a:pt x="266679" y="638161"/>
                  </a:lnTo>
                  <a:cubicBezTo>
                    <a:pt x="263718" y="644058"/>
                    <a:pt x="254602" y="647127"/>
                    <a:pt x="246320" y="645018"/>
                  </a:cubicBezTo>
                  <a:lnTo>
                    <a:pt x="220995" y="638572"/>
                  </a:lnTo>
                  <a:cubicBezTo>
                    <a:pt x="212713" y="636464"/>
                    <a:pt x="208401" y="629974"/>
                    <a:pt x="211363" y="624078"/>
                  </a:cubicBezTo>
                  <a:lnTo>
                    <a:pt x="219487" y="607909"/>
                  </a:lnTo>
                  <a:cubicBezTo>
                    <a:pt x="221708" y="603487"/>
                    <a:pt x="227391" y="600654"/>
                    <a:pt x="233587" y="600404"/>
                  </a:cubicBezTo>
                  <a:close/>
                  <a:moveTo>
                    <a:pt x="2729605" y="599761"/>
                  </a:moveTo>
                  <a:cubicBezTo>
                    <a:pt x="2738676" y="599761"/>
                    <a:pt x="2747748" y="602225"/>
                    <a:pt x="2754669" y="607151"/>
                  </a:cubicBezTo>
                  <a:lnTo>
                    <a:pt x="2792634" y="634176"/>
                  </a:lnTo>
                  <a:cubicBezTo>
                    <a:pt x="2796095" y="636640"/>
                    <a:pt x="2798689" y="639487"/>
                    <a:pt x="2800420" y="642523"/>
                  </a:cubicBezTo>
                  <a:lnTo>
                    <a:pt x="2802547" y="650305"/>
                  </a:lnTo>
                  <a:lnTo>
                    <a:pt x="2802909" y="650305"/>
                  </a:lnTo>
                  <a:cubicBezTo>
                    <a:pt x="2802945" y="650435"/>
                    <a:pt x="2802980" y="650564"/>
                    <a:pt x="2803016" y="650694"/>
                  </a:cubicBezTo>
                  <a:cubicBezTo>
                    <a:pt x="2802955" y="650915"/>
                    <a:pt x="2802895" y="651135"/>
                    <a:pt x="2802834" y="651356"/>
                  </a:cubicBezTo>
                  <a:cubicBezTo>
                    <a:pt x="2802895" y="651576"/>
                    <a:pt x="2802955" y="651798"/>
                    <a:pt x="2803016" y="652018"/>
                  </a:cubicBezTo>
                  <a:lnTo>
                    <a:pt x="2802654" y="652018"/>
                  </a:lnTo>
                  <a:lnTo>
                    <a:pt x="2800420" y="660189"/>
                  </a:lnTo>
                  <a:cubicBezTo>
                    <a:pt x="2798689" y="663226"/>
                    <a:pt x="2796095" y="666072"/>
                    <a:pt x="2792634" y="668536"/>
                  </a:cubicBezTo>
                  <a:lnTo>
                    <a:pt x="2754669" y="695561"/>
                  </a:lnTo>
                  <a:cubicBezTo>
                    <a:pt x="2740826" y="705415"/>
                    <a:pt x="2718384" y="705415"/>
                    <a:pt x="2704542" y="695561"/>
                  </a:cubicBezTo>
                  <a:lnTo>
                    <a:pt x="2666577" y="668536"/>
                  </a:lnTo>
                  <a:cubicBezTo>
                    <a:pt x="2663117" y="666073"/>
                    <a:pt x="2660521" y="663227"/>
                    <a:pt x="2658790" y="660189"/>
                  </a:cubicBezTo>
                  <a:lnTo>
                    <a:pt x="2656558" y="652018"/>
                  </a:lnTo>
                  <a:lnTo>
                    <a:pt x="2656196" y="652018"/>
                  </a:lnTo>
                  <a:cubicBezTo>
                    <a:pt x="2656256" y="651798"/>
                    <a:pt x="2656316" y="651576"/>
                    <a:pt x="2656376" y="651356"/>
                  </a:cubicBezTo>
                  <a:cubicBezTo>
                    <a:pt x="2656316" y="651135"/>
                    <a:pt x="2656256" y="650915"/>
                    <a:pt x="2656196" y="650694"/>
                  </a:cubicBezTo>
                  <a:lnTo>
                    <a:pt x="2656302" y="650305"/>
                  </a:lnTo>
                  <a:lnTo>
                    <a:pt x="2656663" y="650305"/>
                  </a:lnTo>
                  <a:lnTo>
                    <a:pt x="2658790" y="642523"/>
                  </a:lnTo>
                  <a:cubicBezTo>
                    <a:pt x="2660521" y="639485"/>
                    <a:pt x="2663117" y="636640"/>
                    <a:pt x="2666577" y="634176"/>
                  </a:cubicBezTo>
                  <a:lnTo>
                    <a:pt x="2704542" y="607151"/>
                  </a:lnTo>
                  <a:cubicBezTo>
                    <a:pt x="2711463" y="602225"/>
                    <a:pt x="2720534" y="599761"/>
                    <a:pt x="2729605" y="599761"/>
                  </a:cubicBezTo>
                  <a:close/>
                  <a:moveTo>
                    <a:pt x="2512643" y="599761"/>
                  </a:moveTo>
                  <a:cubicBezTo>
                    <a:pt x="2521715" y="599761"/>
                    <a:pt x="2530787" y="602224"/>
                    <a:pt x="2537708" y="607151"/>
                  </a:cubicBezTo>
                  <a:lnTo>
                    <a:pt x="2575672" y="634176"/>
                  </a:lnTo>
                  <a:cubicBezTo>
                    <a:pt x="2579134" y="636640"/>
                    <a:pt x="2581728" y="639485"/>
                    <a:pt x="2583459" y="642523"/>
                  </a:cubicBezTo>
                  <a:lnTo>
                    <a:pt x="2585586" y="650305"/>
                  </a:lnTo>
                  <a:lnTo>
                    <a:pt x="2585948" y="650305"/>
                  </a:lnTo>
                  <a:cubicBezTo>
                    <a:pt x="2585984" y="650435"/>
                    <a:pt x="2586019" y="650564"/>
                    <a:pt x="2586054" y="650694"/>
                  </a:cubicBezTo>
                  <a:cubicBezTo>
                    <a:pt x="2585994" y="650915"/>
                    <a:pt x="2585934" y="651135"/>
                    <a:pt x="2585873" y="651356"/>
                  </a:cubicBezTo>
                  <a:cubicBezTo>
                    <a:pt x="2585934" y="651576"/>
                    <a:pt x="2585994" y="651798"/>
                    <a:pt x="2586054" y="652018"/>
                  </a:cubicBezTo>
                  <a:lnTo>
                    <a:pt x="2585691" y="652018"/>
                  </a:lnTo>
                  <a:lnTo>
                    <a:pt x="2583459" y="660189"/>
                  </a:lnTo>
                  <a:cubicBezTo>
                    <a:pt x="2581728" y="663226"/>
                    <a:pt x="2579134" y="666072"/>
                    <a:pt x="2575672" y="668536"/>
                  </a:cubicBezTo>
                  <a:lnTo>
                    <a:pt x="2537708" y="695561"/>
                  </a:lnTo>
                  <a:cubicBezTo>
                    <a:pt x="2523865" y="705415"/>
                    <a:pt x="2501422" y="705415"/>
                    <a:pt x="2487581" y="695561"/>
                  </a:cubicBezTo>
                  <a:lnTo>
                    <a:pt x="2449615" y="668536"/>
                  </a:lnTo>
                  <a:cubicBezTo>
                    <a:pt x="2446155" y="666072"/>
                    <a:pt x="2443559" y="663226"/>
                    <a:pt x="2441829" y="660189"/>
                  </a:cubicBezTo>
                  <a:lnTo>
                    <a:pt x="2439596" y="652018"/>
                  </a:lnTo>
                  <a:lnTo>
                    <a:pt x="2439233" y="652018"/>
                  </a:lnTo>
                  <a:cubicBezTo>
                    <a:pt x="2439294" y="651798"/>
                    <a:pt x="2439355" y="651576"/>
                    <a:pt x="2439415" y="651356"/>
                  </a:cubicBezTo>
                  <a:cubicBezTo>
                    <a:pt x="2439355" y="651135"/>
                    <a:pt x="2439294" y="650915"/>
                    <a:pt x="2439233" y="650694"/>
                  </a:cubicBezTo>
                  <a:cubicBezTo>
                    <a:pt x="2439269" y="650564"/>
                    <a:pt x="2439304" y="650435"/>
                    <a:pt x="2439340" y="650305"/>
                  </a:cubicBezTo>
                  <a:lnTo>
                    <a:pt x="2439702" y="650305"/>
                  </a:lnTo>
                  <a:lnTo>
                    <a:pt x="2441829" y="642523"/>
                  </a:lnTo>
                  <a:cubicBezTo>
                    <a:pt x="2443559" y="639485"/>
                    <a:pt x="2446155" y="636640"/>
                    <a:pt x="2449615" y="634176"/>
                  </a:cubicBezTo>
                  <a:lnTo>
                    <a:pt x="2487581" y="607151"/>
                  </a:lnTo>
                  <a:cubicBezTo>
                    <a:pt x="2494502" y="602224"/>
                    <a:pt x="2503572" y="599761"/>
                    <a:pt x="2512643" y="599761"/>
                  </a:cubicBezTo>
                  <a:close/>
                  <a:moveTo>
                    <a:pt x="2009128" y="599761"/>
                  </a:moveTo>
                  <a:cubicBezTo>
                    <a:pt x="2018200" y="599761"/>
                    <a:pt x="2027271" y="602225"/>
                    <a:pt x="2034192" y="607151"/>
                  </a:cubicBezTo>
                  <a:lnTo>
                    <a:pt x="2072156" y="634176"/>
                  </a:lnTo>
                  <a:cubicBezTo>
                    <a:pt x="2075617" y="636640"/>
                    <a:pt x="2078212" y="639487"/>
                    <a:pt x="2079942" y="642523"/>
                  </a:cubicBezTo>
                  <a:lnTo>
                    <a:pt x="2082069" y="650305"/>
                  </a:lnTo>
                  <a:lnTo>
                    <a:pt x="2082432" y="650305"/>
                  </a:lnTo>
                  <a:cubicBezTo>
                    <a:pt x="2082467" y="650435"/>
                    <a:pt x="2082502" y="650564"/>
                    <a:pt x="2082538" y="650694"/>
                  </a:cubicBezTo>
                  <a:cubicBezTo>
                    <a:pt x="2082477" y="650915"/>
                    <a:pt x="2082417" y="651135"/>
                    <a:pt x="2082357" y="651356"/>
                  </a:cubicBezTo>
                  <a:cubicBezTo>
                    <a:pt x="2082417" y="651576"/>
                    <a:pt x="2082477" y="651798"/>
                    <a:pt x="2082538" y="652018"/>
                  </a:cubicBezTo>
                  <a:lnTo>
                    <a:pt x="2082176" y="652018"/>
                  </a:lnTo>
                  <a:lnTo>
                    <a:pt x="2079942" y="660189"/>
                  </a:lnTo>
                  <a:cubicBezTo>
                    <a:pt x="2078212" y="663226"/>
                    <a:pt x="2075617" y="666072"/>
                    <a:pt x="2072156" y="668536"/>
                  </a:cubicBezTo>
                  <a:lnTo>
                    <a:pt x="2034192" y="695561"/>
                  </a:lnTo>
                  <a:cubicBezTo>
                    <a:pt x="2020349" y="705415"/>
                    <a:pt x="1997907" y="705415"/>
                    <a:pt x="1984064" y="695561"/>
                  </a:cubicBezTo>
                  <a:lnTo>
                    <a:pt x="1946099" y="668536"/>
                  </a:lnTo>
                  <a:cubicBezTo>
                    <a:pt x="1942639" y="666073"/>
                    <a:pt x="1940044" y="663227"/>
                    <a:pt x="1938313" y="660189"/>
                  </a:cubicBezTo>
                  <a:lnTo>
                    <a:pt x="1936080" y="652018"/>
                  </a:lnTo>
                  <a:lnTo>
                    <a:pt x="1935718" y="652018"/>
                  </a:lnTo>
                  <a:cubicBezTo>
                    <a:pt x="1935778" y="651798"/>
                    <a:pt x="1935839" y="651576"/>
                    <a:pt x="1935899" y="651356"/>
                  </a:cubicBezTo>
                  <a:cubicBezTo>
                    <a:pt x="1935839" y="651135"/>
                    <a:pt x="1935778" y="650915"/>
                    <a:pt x="1935718" y="650694"/>
                  </a:cubicBezTo>
                  <a:lnTo>
                    <a:pt x="1935824" y="650305"/>
                  </a:lnTo>
                  <a:lnTo>
                    <a:pt x="1936186" y="650305"/>
                  </a:lnTo>
                  <a:lnTo>
                    <a:pt x="1938313" y="642523"/>
                  </a:lnTo>
                  <a:cubicBezTo>
                    <a:pt x="1940044" y="639485"/>
                    <a:pt x="1942639" y="636640"/>
                    <a:pt x="1946099" y="634176"/>
                  </a:cubicBezTo>
                  <a:lnTo>
                    <a:pt x="1984064" y="607151"/>
                  </a:lnTo>
                  <a:cubicBezTo>
                    <a:pt x="1990985" y="602225"/>
                    <a:pt x="2000056" y="599761"/>
                    <a:pt x="2009128" y="599761"/>
                  </a:cubicBezTo>
                  <a:close/>
                  <a:moveTo>
                    <a:pt x="1792166" y="599761"/>
                  </a:moveTo>
                  <a:cubicBezTo>
                    <a:pt x="1801237" y="599761"/>
                    <a:pt x="1810310" y="602224"/>
                    <a:pt x="1817230" y="607151"/>
                  </a:cubicBezTo>
                  <a:lnTo>
                    <a:pt x="1855195" y="634176"/>
                  </a:lnTo>
                  <a:cubicBezTo>
                    <a:pt x="1858655" y="636640"/>
                    <a:pt x="1861250" y="639485"/>
                    <a:pt x="1862981" y="642523"/>
                  </a:cubicBezTo>
                  <a:lnTo>
                    <a:pt x="1865108" y="650305"/>
                  </a:lnTo>
                  <a:lnTo>
                    <a:pt x="1865471" y="650305"/>
                  </a:lnTo>
                  <a:cubicBezTo>
                    <a:pt x="1865506" y="650435"/>
                    <a:pt x="1865541" y="650564"/>
                    <a:pt x="1865577" y="650694"/>
                  </a:cubicBezTo>
                  <a:cubicBezTo>
                    <a:pt x="1865516" y="650915"/>
                    <a:pt x="1865456" y="651135"/>
                    <a:pt x="1865396" y="651356"/>
                  </a:cubicBezTo>
                  <a:cubicBezTo>
                    <a:pt x="1865456" y="651576"/>
                    <a:pt x="1865516" y="651798"/>
                    <a:pt x="1865577" y="652018"/>
                  </a:cubicBezTo>
                  <a:lnTo>
                    <a:pt x="1865215" y="652018"/>
                  </a:lnTo>
                  <a:lnTo>
                    <a:pt x="1862981" y="660189"/>
                  </a:lnTo>
                  <a:cubicBezTo>
                    <a:pt x="1861250" y="663226"/>
                    <a:pt x="1858655" y="666072"/>
                    <a:pt x="1855195" y="668536"/>
                  </a:cubicBezTo>
                  <a:lnTo>
                    <a:pt x="1817230" y="695561"/>
                  </a:lnTo>
                  <a:cubicBezTo>
                    <a:pt x="1803388" y="705415"/>
                    <a:pt x="1780945" y="705415"/>
                    <a:pt x="1767103" y="695561"/>
                  </a:cubicBezTo>
                  <a:lnTo>
                    <a:pt x="1729138" y="668536"/>
                  </a:lnTo>
                  <a:cubicBezTo>
                    <a:pt x="1725678" y="666072"/>
                    <a:pt x="1723082" y="663226"/>
                    <a:pt x="1721351" y="660189"/>
                  </a:cubicBezTo>
                  <a:lnTo>
                    <a:pt x="1719119" y="652018"/>
                  </a:lnTo>
                  <a:lnTo>
                    <a:pt x="1718757" y="652018"/>
                  </a:lnTo>
                  <a:cubicBezTo>
                    <a:pt x="1718817" y="651798"/>
                    <a:pt x="1718877" y="651576"/>
                    <a:pt x="1718937" y="651356"/>
                  </a:cubicBezTo>
                  <a:cubicBezTo>
                    <a:pt x="1718877" y="651135"/>
                    <a:pt x="1718817" y="650915"/>
                    <a:pt x="1718757" y="650694"/>
                  </a:cubicBezTo>
                  <a:lnTo>
                    <a:pt x="1718863" y="650305"/>
                  </a:lnTo>
                  <a:lnTo>
                    <a:pt x="1719225" y="650305"/>
                  </a:lnTo>
                  <a:lnTo>
                    <a:pt x="1721351" y="642523"/>
                  </a:lnTo>
                  <a:cubicBezTo>
                    <a:pt x="1723082" y="639485"/>
                    <a:pt x="1725678" y="636640"/>
                    <a:pt x="1729138" y="634176"/>
                  </a:cubicBezTo>
                  <a:lnTo>
                    <a:pt x="1767103" y="607151"/>
                  </a:lnTo>
                  <a:cubicBezTo>
                    <a:pt x="1774024" y="602224"/>
                    <a:pt x="1783095" y="599761"/>
                    <a:pt x="1792166" y="599761"/>
                  </a:cubicBezTo>
                  <a:close/>
                  <a:moveTo>
                    <a:pt x="1288797" y="599761"/>
                  </a:moveTo>
                  <a:cubicBezTo>
                    <a:pt x="1297867" y="599761"/>
                    <a:pt x="1306938" y="602225"/>
                    <a:pt x="1313860" y="607151"/>
                  </a:cubicBezTo>
                  <a:lnTo>
                    <a:pt x="1351825" y="634176"/>
                  </a:lnTo>
                  <a:cubicBezTo>
                    <a:pt x="1355284" y="636640"/>
                    <a:pt x="1357880" y="639487"/>
                    <a:pt x="1359611" y="642523"/>
                  </a:cubicBezTo>
                  <a:lnTo>
                    <a:pt x="1361738" y="650305"/>
                  </a:lnTo>
                  <a:lnTo>
                    <a:pt x="1362100" y="650305"/>
                  </a:lnTo>
                  <a:cubicBezTo>
                    <a:pt x="1362135" y="650435"/>
                    <a:pt x="1362171" y="650564"/>
                    <a:pt x="1362205" y="650694"/>
                  </a:cubicBezTo>
                  <a:cubicBezTo>
                    <a:pt x="1362146" y="650915"/>
                    <a:pt x="1362085" y="651135"/>
                    <a:pt x="1362025" y="651356"/>
                  </a:cubicBezTo>
                  <a:cubicBezTo>
                    <a:pt x="1362085" y="651576"/>
                    <a:pt x="1362146" y="651798"/>
                    <a:pt x="1362205" y="652018"/>
                  </a:cubicBezTo>
                  <a:lnTo>
                    <a:pt x="1361844" y="652018"/>
                  </a:lnTo>
                  <a:lnTo>
                    <a:pt x="1359611" y="660189"/>
                  </a:lnTo>
                  <a:cubicBezTo>
                    <a:pt x="1357880" y="663226"/>
                    <a:pt x="1355284" y="666072"/>
                    <a:pt x="1351825" y="668536"/>
                  </a:cubicBezTo>
                  <a:lnTo>
                    <a:pt x="1313860" y="695561"/>
                  </a:lnTo>
                  <a:cubicBezTo>
                    <a:pt x="1300017" y="705415"/>
                    <a:pt x="1277574" y="705415"/>
                    <a:pt x="1263732" y="695561"/>
                  </a:cubicBezTo>
                  <a:lnTo>
                    <a:pt x="1225768" y="668536"/>
                  </a:lnTo>
                  <a:cubicBezTo>
                    <a:pt x="1222307" y="666073"/>
                    <a:pt x="1219712" y="663227"/>
                    <a:pt x="1217982" y="660189"/>
                  </a:cubicBezTo>
                  <a:lnTo>
                    <a:pt x="1215748" y="652018"/>
                  </a:lnTo>
                  <a:lnTo>
                    <a:pt x="1215386" y="652018"/>
                  </a:lnTo>
                  <a:cubicBezTo>
                    <a:pt x="1215447" y="651798"/>
                    <a:pt x="1215506" y="651576"/>
                    <a:pt x="1215567" y="651356"/>
                  </a:cubicBezTo>
                  <a:cubicBezTo>
                    <a:pt x="1215506" y="651135"/>
                    <a:pt x="1215447" y="650915"/>
                    <a:pt x="1215386" y="650694"/>
                  </a:cubicBezTo>
                  <a:lnTo>
                    <a:pt x="1215492" y="650305"/>
                  </a:lnTo>
                  <a:lnTo>
                    <a:pt x="1215855" y="650305"/>
                  </a:lnTo>
                  <a:lnTo>
                    <a:pt x="1217981" y="642523"/>
                  </a:lnTo>
                  <a:cubicBezTo>
                    <a:pt x="1219712" y="639485"/>
                    <a:pt x="1222307" y="636640"/>
                    <a:pt x="1225768" y="634176"/>
                  </a:cubicBezTo>
                  <a:lnTo>
                    <a:pt x="1263732" y="607151"/>
                  </a:lnTo>
                  <a:cubicBezTo>
                    <a:pt x="1270653" y="602225"/>
                    <a:pt x="1279724" y="599761"/>
                    <a:pt x="1288797" y="599761"/>
                  </a:cubicBezTo>
                  <a:close/>
                  <a:moveTo>
                    <a:pt x="1071835" y="599761"/>
                  </a:moveTo>
                  <a:cubicBezTo>
                    <a:pt x="1080905" y="599761"/>
                    <a:pt x="1089977" y="602224"/>
                    <a:pt x="1096898" y="607151"/>
                  </a:cubicBezTo>
                  <a:lnTo>
                    <a:pt x="1134864" y="634176"/>
                  </a:lnTo>
                  <a:cubicBezTo>
                    <a:pt x="1138323" y="636640"/>
                    <a:pt x="1140919" y="639485"/>
                    <a:pt x="1142648" y="642523"/>
                  </a:cubicBezTo>
                  <a:lnTo>
                    <a:pt x="1144776" y="650305"/>
                  </a:lnTo>
                  <a:lnTo>
                    <a:pt x="1145139" y="650305"/>
                  </a:lnTo>
                  <a:cubicBezTo>
                    <a:pt x="1145173" y="650435"/>
                    <a:pt x="1145209" y="650564"/>
                    <a:pt x="1145244" y="650694"/>
                  </a:cubicBezTo>
                  <a:cubicBezTo>
                    <a:pt x="1145184" y="650915"/>
                    <a:pt x="1145124" y="651135"/>
                    <a:pt x="1145064" y="651356"/>
                  </a:cubicBezTo>
                  <a:cubicBezTo>
                    <a:pt x="1145124" y="651576"/>
                    <a:pt x="1145184" y="651798"/>
                    <a:pt x="1145244" y="652018"/>
                  </a:cubicBezTo>
                  <a:lnTo>
                    <a:pt x="1144882" y="652018"/>
                  </a:lnTo>
                  <a:lnTo>
                    <a:pt x="1142648" y="660189"/>
                  </a:lnTo>
                  <a:cubicBezTo>
                    <a:pt x="1140919" y="663226"/>
                    <a:pt x="1138323" y="666072"/>
                    <a:pt x="1134864" y="668536"/>
                  </a:cubicBezTo>
                  <a:lnTo>
                    <a:pt x="1096898" y="695561"/>
                  </a:lnTo>
                  <a:cubicBezTo>
                    <a:pt x="1083056" y="705415"/>
                    <a:pt x="1060613" y="705415"/>
                    <a:pt x="1046771" y="695561"/>
                  </a:cubicBezTo>
                  <a:lnTo>
                    <a:pt x="1008806" y="668536"/>
                  </a:lnTo>
                  <a:cubicBezTo>
                    <a:pt x="1005346" y="666072"/>
                    <a:pt x="1002751" y="663226"/>
                    <a:pt x="1001020" y="660189"/>
                  </a:cubicBezTo>
                  <a:lnTo>
                    <a:pt x="998786" y="652018"/>
                  </a:lnTo>
                  <a:lnTo>
                    <a:pt x="998424" y="652018"/>
                  </a:lnTo>
                  <a:lnTo>
                    <a:pt x="998606" y="651356"/>
                  </a:lnTo>
                  <a:lnTo>
                    <a:pt x="998424" y="650694"/>
                  </a:lnTo>
                  <a:cubicBezTo>
                    <a:pt x="998461" y="650564"/>
                    <a:pt x="998495" y="650435"/>
                    <a:pt x="998530" y="650305"/>
                  </a:cubicBezTo>
                  <a:lnTo>
                    <a:pt x="998892" y="650305"/>
                  </a:lnTo>
                  <a:lnTo>
                    <a:pt x="1001020" y="642523"/>
                  </a:lnTo>
                  <a:cubicBezTo>
                    <a:pt x="1002751" y="639485"/>
                    <a:pt x="1005346" y="636640"/>
                    <a:pt x="1008806" y="634176"/>
                  </a:cubicBezTo>
                  <a:lnTo>
                    <a:pt x="1046771" y="607151"/>
                  </a:lnTo>
                  <a:cubicBezTo>
                    <a:pt x="1053692" y="602224"/>
                    <a:pt x="1062763" y="599761"/>
                    <a:pt x="1071835" y="599761"/>
                  </a:cubicBezTo>
                  <a:close/>
                  <a:moveTo>
                    <a:pt x="569828" y="599761"/>
                  </a:moveTo>
                  <a:cubicBezTo>
                    <a:pt x="578899" y="599761"/>
                    <a:pt x="587971" y="602225"/>
                    <a:pt x="594892" y="607151"/>
                  </a:cubicBezTo>
                  <a:lnTo>
                    <a:pt x="632856" y="634176"/>
                  </a:lnTo>
                  <a:cubicBezTo>
                    <a:pt x="636317" y="636640"/>
                    <a:pt x="638912" y="639487"/>
                    <a:pt x="640642" y="642523"/>
                  </a:cubicBezTo>
                  <a:lnTo>
                    <a:pt x="642769" y="650305"/>
                  </a:lnTo>
                  <a:lnTo>
                    <a:pt x="643131" y="650305"/>
                  </a:lnTo>
                  <a:cubicBezTo>
                    <a:pt x="643167" y="650435"/>
                    <a:pt x="643202" y="650564"/>
                    <a:pt x="643238" y="650694"/>
                  </a:cubicBezTo>
                  <a:cubicBezTo>
                    <a:pt x="643177" y="650915"/>
                    <a:pt x="643117" y="651135"/>
                    <a:pt x="643056" y="651356"/>
                  </a:cubicBezTo>
                  <a:cubicBezTo>
                    <a:pt x="643117" y="651576"/>
                    <a:pt x="643177" y="651798"/>
                    <a:pt x="643238" y="652018"/>
                  </a:cubicBezTo>
                  <a:lnTo>
                    <a:pt x="642876" y="652018"/>
                  </a:lnTo>
                  <a:lnTo>
                    <a:pt x="640642" y="660189"/>
                  </a:lnTo>
                  <a:cubicBezTo>
                    <a:pt x="638912" y="663226"/>
                    <a:pt x="636317" y="666072"/>
                    <a:pt x="632856" y="668536"/>
                  </a:cubicBezTo>
                  <a:lnTo>
                    <a:pt x="594892" y="695561"/>
                  </a:lnTo>
                  <a:cubicBezTo>
                    <a:pt x="581048" y="705415"/>
                    <a:pt x="558607" y="705415"/>
                    <a:pt x="544764" y="695561"/>
                  </a:cubicBezTo>
                  <a:lnTo>
                    <a:pt x="506799" y="668536"/>
                  </a:lnTo>
                  <a:cubicBezTo>
                    <a:pt x="503339" y="666073"/>
                    <a:pt x="500743" y="663227"/>
                    <a:pt x="499013" y="660189"/>
                  </a:cubicBezTo>
                  <a:lnTo>
                    <a:pt x="496780" y="652018"/>
                  </a:lnTo>
                  <a:lnTo>
                    <a:pt x="496418" y="652018"/>
                  </a:lnTo>
                  <a:cubicBezTo>
                    <a:pt x="496478" y="651798"/>
                    <a:pt x="496538" y="651576"/>
                    <a:pt x="496598" y="651356"/>
                  </a:cubicBezTo>
                  <a:cubicBezTo>
                    <a:pt x="496538" y="651135"/>
                    <a:pt x="496478" y="650915"/>
                    <a:pt x="496418" y="650694"/>
                  </a:cubicBezTo>
                  <a:cubicBezTo>
                    <a:pt x="496453" y="650564"/>
                    <a:pt x="496488" y="650435"/>
                    <a:pt x="496525" y="650305"/>
                  </a:cubicBezTo>
                  <a:lnTo>
                    <a:pt x="496886" y="650305"/>
                  </a:lnTo>
                  <a:lnTo>
                    <a:pt x="499013" y="642523"/>
                  </a:lnTo>
                  <a:cubicBezTo>
                    <a:pt x="500743" y="639485"/>
                    <a:pt x="503339" y="636640"/>
                    <a:pt x="506799" y="634176"/>
                  </a:cubicBezTo>
                  <a:lnTo>
                    <a:pt x="544764" y="607151"/>
                  </a:lnTo>
                  <a:cubicBezTo>
                    <a:pt x="551685" y="602225"/>
                    <a:pt x="560756" y="599761"/>
                    <a:pt x="569828" y="599761"/>
                  </a:cubicBezTo>
                  <a:close/>
                  <a:moveTo>
                    <a:pt x="352866" y="599761"/>
                  </a:moveTo>
                  <a:cubicBezTo>
                    <a:pt x="361937" y="599761"/>
                    <a:pt x="371008" y="602224"/>
                    <a:pt x="377931" y="607151"/>
                  </a:cubicBezTo>
                  <a:lnTo>
                    <a:pt x="415895" y="634176"/>
                  </a:lnTo>
                  <a:cubicBezTo>
                    <a:pt x="419356" y="636640"/>
                    <a:pt x="421951" y="639485"/>
                    <a:pt x="423681" y="642523"/>
                  </a:cubicBezTo>
                  <a:lnTo>
                    <a:pt x="425808" y="650305"/>
                  </a:lnTo>
                  <a:lnTo>
                    <a:pt x="426170" y="650305"/>
                  </a:lnTo>
                  <a:cubicBezTo>
                    <a:pt x="426206" y="650435"/>
                    <a:pt x="426241" y="650564"/>
                    <a:pt x="426277" y="650694"/>
                  </a:cubicBezTo>
                  <a:cubicBezTo>
                    <a:pt x="426216" y="650915"/>
                    <a:pt x="426156" y="651135"/>
                    <a:pt x="426095" y="651356"/>
                  </a:cubicBezTo>
                  <a:cubicBezTo>
                    <a:pt x="426156" y="651576"/>
                    <a:pt x="426216" y="651798"/>
                    <a:pt x="426277" y="652018"/>
                  </a:cubicBezTo>
                  <a:lnTo>
                    <a:pt x="425915" y="652018"/>
                  </a:lnTo>
                  <a:lnTo>
                    <a:pt x="423681" y="660189"/>
                  </a:lnTo>
                  <a:cubicBezTo>
                    <a:pt x="421951" y="663226"/>
                    <a:pt x="419356" y="666072"/>
                    <a:pt x="415895" y="668536"/>
                  </a:cubicBezTo>
                  <a:lnTo>
                    <a:pt x="377931" y="695561"/>
                  </a:lnTo>
                  <a:cubicBezTo>
                    <a:pt x="364089" y="705415"/>
                    <a:pt x="341645" y="705415"/>
                    <a:pt x="327803" y="695561"/>
                  </a:cubicBezTo>
                  <a:lnTo>
                    <a:pt x="289838" y="668536"/>
                  </a:lnTo>
                  <a:cubicBezTo>
                    <a:pt x="286378" y="666072"/>
                    <a:pt x="283782" y="663226"/>
                    <a:pt x="282052" y="660189"/>
                  </a:cubicBezTo>
                  <a:lnTo>
                    <a:pt x="279818" y="652018"/>
                  </a:lnTo>
                  <a:lnTo>
                    <a:pt x="279457" y="652018"/>
                  </a:lnTo>
                  <a:cubicBezTo>
                    <a:pt x="279517" y="651798"/>
                    <a:pt x="279577" y="651576"/>
                    <a:pt x="279637" y="651356"/>
                  </a:cubicBezTo>
                  <a:cubicBezTo>
                    <a:pt x="279577" y="651135"/>
                    <a:pt x="279517" y="650915"/>
                    <a:pt x="279457" y="650694"/>
                  </a:cubicBezTo>
                  <a:cubicBezTo>
                    <a:pt x="279492" y="650564"/>
                    <a:pt x="279527" y="650435"/>
                    <a:pt x="279563" y="650305"/>
                  </a:cubicBezTo>
                  <a:lnTo>
                    <a:pt x="279925" y="650305"/>
                  </a:lnTo>
                  <a:lnTo>
                    <a:pt x="282052" y="642523"/>
                  </a:lnTo>
                  <a:cubicBezTo>
                    <a:pt x="283782" y="639485"/>
                    <a:pt x="286378" y="636640"/>
                    <a:pt x="289838" y="634176"/>
                  </a:cubicBezTo>
                  <a:lnTo>
                    <a:pt x="327803" y="607151"/>
                  </a:lnTo>
                  <a:cubicBezTo>
                    <a:pt x="334724" y="602224"/>
                    <a:pt x="343795" y="599761"/>
                    <a:pt x="352866" y="599761"/>
                  </a:cubicBezTo>
                  <a:close/>
                  <a:moveTo>
                    <a:pt x="2796087" y="592235"/>
                  </a:moveTo>
                  <a:cubicBezTo>
                    <a:pt x="2798303" y="592668"/>
                    <a:pt x="2800286" y="593704"/>
                    <a:pt x="2801512" y="595239"/>
                  </a:cubicBezTo>
                  <a:lnTo>
                    <a:pt x="2808375" y="603834"/>
                  </a:lnTo>
                  <a:cubicBezTo>
                    <a:pt x="2810827" y="606903"/>
                    <a:pt x="2809319" y="610806"/>
                    <a:pt x="2805006" y="612551"/>
                  </a:cubicBezTo>
                  <a:lnTo>
                    <a:pt x="2793181" y="617338"/>
                  </a:lnTo>
                  <a:cubicBezTo>
                    <a:pt x="2788870" y="619082"/>
                    <a:pt x="2783387" y="618007"/>
                    <a:pt x="2780935" y="614938"/>
                  </a:cubicBezTo>
                  <a:lnTo>
                    <a:pt x="2774072" y="606344"/>
                  </a:lnTo>
                  <a:cubicBezTo>
                    <a:pt x="2771621" y="603275"/>
                    <a:pt x="2773129" y="599371"/>
                    <a:pt x="2777440" y="597626"/>
                  </a:cubicBezTo>
                  <a:lnTo>
                    <a:pt x="2789266" y="592841"/>
                  </a:lnTo>
                  <a:cubicBezTo>
                    <a:pt x="2791422" y="591969"/>
                    <a:pt x="2793871" y="591800"/>
                    <a:pt x="2796087" y="592235"/>
                  </a:cubicBezTo>
                  <a:close/>
                  <a:moveTo>
                    <a:pt x="2075609" y="592235"/>
                  </a:moveTo>
                  <a:cubicBezTo>
                    <a:pt x="2077825" y="592668"/>
                    <a:pt x="2079809" y="593704"/>
                    <a:pt x="2081036" y="595239"/>
                  </a:cubicBezTo>
                  <a:lnTo>
                    <a:pt x="2087898" y="603834"/>
                  </a:lnTo>
                  <a:cubicBezTo>
                    <a:pt x="2090350" y="606903"/>
                    <a:pt x="2088841" y="610806"/>
                    <a:pt x="2084529" y="612551"/>
                  </a:cubicBezTo>
                  <a:lnTo>
                    <a:pt x="2072703" y="617338"/>
                  </a:lnTo>
                  <a:cubicBezTo>
                    <a:pt x="2068393" y="619082"/>
                    <a:pt x="2062909" y="618007"/>
                    <a:pt x="2060458" y="614938"/>
                  </a:cubicBezTo>
                  <a:lnTo>
                    <a:pt x="2053594" y="606344"/>
                  </a:lnTo>
                  <a:cubicBezTo>
                    <a:pt x="2051144" y="603275"/>
                    <a:pt x="2052652" y="599371"/>
                    <a:pt x="2056964" y="597626"/>
                  </a:cubicBezTo>
                  <a:lnTo>
                    <a:pt x="2068789" y="592841"/>
                  </a:lnTo>
                  <a:cubicBezTo>
                    <a:pt x="2070945" y="591969"/>
                    <a:pt x="2073394" y="591800"/>
                    <a:pt x="2075609" y="592235"/>
                  </a:cubicBezTo>
                  <a:close/>
                  <a:moveTo>
                    <a:pt x="1355277" y="592235"/>
                  </a:moveTo>
                  <a:cubicBezTo>
                    <a:pt x="1357494" y="592668"/>
                    <a:pt x="1359477" y="593704"/>
                    <a:pt x="1360703" y="595239"/>
                  </a:cubicBezTo>
                  <a:lnTo>
                    <a:pt x="1367567" y="603834"/>
                  </a:lnTo>
                  <a:cubicBezTo>
                    <a:pt x="1370017" y="606903"/>
                    <a:pt x="1368509" y="610806"/>
                    <a:pt x="1364198" y="612551"/>
                  </a:cubicBezTo>
                  <a:lnTo>
                    <a:pt x="1352372" y="617338"/>
                  </a:lnTo>
                  <a:cubicBezTo>
                    <a:pt x="1348060" y="619082"/>
                    <a:pt x="1342578" y="618007"/>
                    <a:pt x="1340127" y="614938"/>
                  </a:cubicBezTo>
                  <a:lnTo>
                    <a:pt x="1333263" y="606344"/>
                  </a:lnTo>
                  <a:cubicBezTo>
                    <a:pt x="1330812" y="603275"/>
                    <a:pt x="1332320" y="599371"/>
                    <a:pt x="1336631" y="597626"/>
                  </a:cubicBezTo>
                  <a:lnTo>
                    <a:pt x="1348457" y="592841"/>
                  </a:lnTo>
                  <a:cubicBezTo>
                    <a:pt x="1350613" y="591969"/>
                    <a:pt x="1353062" y="591800"/>
                    <a:pt x="1355277" y="592235"/>
                  </a:cubicBezTo>
                  <a:close/>
                  <a:moveTo>
                    <a:pt x="636310" y="592235"/>
                  </a:moveTo>
                  <a:cubicBezTo>
                    <a:pt x="638525" y="592668"/>
                    <a:pt x="640508" y="593704"/>
                    <a:pt x="641734" y="595239"/>
                  </a:cubicBezTo>
                  <a:lnTo>
                    <a:pt x="648598" y="603834"/>
                  </a:lnTo>
                  <a:cubicBezTo>
                    <a:pt x="651050" y="606903"/>
                    <a:pt x="649542" y="610806"/>
                    <a:pt x="645229" y="612551"/>
                  </a:cubicBezTo>
                  <a:lnTo>
                    <a:pt x="633403" y="617338"/>
                  </a:lnTo>
                  <a:cubicBezTo>
                    <a:pt x="629093" y="619082"/>
                    <a:pt x="623610" y="618007"/>
                    <a:pt x="621158" y="614938"/>
                  </a:cubicBezTo>
                  <a:lnTo>
                    <a:pt x="614295" y="606344"/>
                  </a:lnTo>
                  <a:cubicBezTo>
                    <a:pt x="611844" y="603275"/>
                    <a:pt x="613352" y="599371"/>
                    <a:pt x="617663" y="597626"/>
                  </a:cubicBezTo>
                  <a:lnTo>
                    <a:pt x="629489" y="592841"/>
                  </a:lnTo>
                  <a:cubicBezTo>
                    <a:pt x="631645" y="591969"/>
                    <a:pt x="634093" y="591800"/>
                    <a:pt x="636310" y="592235"/>
                  </a:cubicBezTo>
                  <a:close/>
                  <a:moveTo>
                    <a:pt x="2838210" y="589650"/>
                  </a:moveTo>
                  <a:lnTo>
                    <a:pt x="2869941" y="589650"/>
                  </a:lnTo>
                  <a:cubicBezTo>
                    <a:pt x="2881510" y="589650"/>
                    <a:pt x="2890889" y="596326"/>
                    <a:pt x="2890889" y="604561"/>
                  </a:cubicBezTo>
                  <a:lnTo>
                    <a:pt x="2890889" y="650305"/>
                  </a:lnTo>
                  <a:lnTo>
                    <a:pt x="2890889" y="652018"/>
                  </a:lnTo>
                  <a:lnTo>
                    <a:pt x="2890889" y="677940"/>
                  </a:lnTo>
                  <a:cubicBezTo>
                    <a:pt x="2890889" y="686176"/>
                    <a:pt x="2881510" y="692853"/>
                    <a:pt x="2869941" y="692853"/>
                  </a:cubicBezTo>
                  <a:lnTo>
                    <a:pt x="2838211" y="692853"/>
                  </a:lnTo>
                  <a:cubicBezTo>
                    <a:pt x="2826641" y="692853"/>
                    <a:pt x="2817261" y="686176"/>
                    <a:pt x="2817261" y="677940"/>
                  </a:cubicBezTo>
                  <a:lnTo>
                    <a:pt x="2817261" y="652018"/>
                  </a:lnTo>
                  <a:lnTo>
                    <a:pt x="2817261" y="650305"/>
                  </a:lnTo>
                  <a:lnTo>
                    <a:pt x="2817261" y="604561"/>
                  </a:lnTo>
                  <a:cubicBezTo>
                    <a:pt x="2817261" y="596326"/>
                    <a:pt x="2826641" y="589650"/>
                    <a:pt x="2838210" y="589650"/>
                  </a:cubicBezTo>
                  <a:close/>
                  <a:moveTo>
                    <a:pt x="2117733" y="589650"/>
                  </a:moveTo>
                  <a:lnTo>
                    <a:pt x="2149464" y="589650"/>
                  </a:lnTo>
                  <a:cubicBezTo>
                    <a:pt x="2161033" y="589650"/>
                    <a:pt x="2170412" y="596326"/>
                    <a:pt x="2170412" y="604561"/>
                  </a:cubicBezTo>
                  <a:lnTo>
                    <a:pt x="2170412" y="650305"/>
                  </a:lnTo>
                  <a:lnTo>
                    <a:pt x="2170412" y="652018"/>
                  </a:lnTo>
                  <a:lnTo>
                    <a:pt x="2170412" y="677940"/>
                  </a:lnTo>
                  <a:cubicBezTo>
                    <a:pt x="2170412" y="686176"/>
                    <a:pt x="2161033" y="692853"/>
                    <a:pt x="2149464" y="692853"/>
                  </a:cubicBezTo>
                  <a:lnTo>
                    <a:pt x="2117734" y="692853"/>
                  </a:lnTo>
                  <a:cubicBezTo>
                    <a:pt x="2106163" y="692853"/>
                    <a:pt x="2096783" y="686176"/>
                    <a:pt x="2096783" y="677940"/>
                  </a:cubicBezTo>
                  <a:lnTo>
                    <a:pt x="2096783" y="652018"/>
                  </a:lnTo>
                  <a:lnTo>
                    <a:pt x="2096783" y="650305"/>
                  </a:lnTo>
                  <a:lnTo>
                    <a:pt x="2096783" y="604561"/>
                  </a:lnTo>
                  <a:cubicBezTo>
                    <a:pt x="2096783" y="596326"/>
                    <a:pt x="2106163" y="589650"/>
                    <a:pt x="2117733" y="589650"/>
                  </a:cubicBezTo>
                  <a:close/>
                  <a:moveTo>
                    <a:pt x="1397401" y="589650"/>
                  </a:moveTo>
                  <a:lnTo>
                    <a:pt x="1429131" y="589650"/>
                  </a:lnTo>
                  <a:cubicBezTo>
                    <a:pt x="1440701" y="589650"/>
                    <a:pt x="1450081" y="596326"/>
                    <a:pt x="1450081" y="604561"/>
                  </a:cubicBezTo>
                  <a:lnTo>
                    <a:pt x="1450081" y="650305"/>
                  </a:lnTo>
                  <a:lnTo>
                    <a:pt x="1450081" y="652018"/>
                  </a:lnTo>
                  <a:lnTo>
                    <a:pt x="1450081" y="677940"/>
                  </a:lnTo>
                  <a:cubicBezTo>
                    <a:pt x="1450081" y="686176"/>
                    <a:pt x="1440701" y="692853"/>
                    <a:pt x="1429131" y="692853"/>
                  </a:cubicBezTo>
                  <a:lnTo>
                    <a:pt x="1397401" y="692853"/>
                  </a:lnTo>
                  <a:cubicBezTo>
                    <a:pt x="1385831" y="692853"/>
                    <a:pt x="1376452" y="686176"/>
                    <a:pt x="1376452" y="677940"/>
                  </a:cubicBezTo>
                  <a:lnTo>
                    <a:pt x="1376452" y="652018"/>
                  </a:lnTo>
                  <a:lnTo>
                    <a:pt x="1376452" y="650305"/>
                  </a:lnTo>
                  <a:lnTo>
                    <a:pt x="1376452" y="604561"/>
                  </a:lnTo>
                  <a:cubicBezTo>
                    <a:pt x="1376452" y="596326"/>
                    <a:pt x="1385831" y="589650"/>
                    <a:pt x="1397401" y="589650"/>
                  </a:cubicBezTo>
                  <a:close/>
                  <a:moveTo>
                    <a:pt x="678433" y="589650"/>
                  </a:moveTo>
                  <a:lnTo>
                    <a:pt x="710163" y="589650"/>
                  </a:lnTo>
                  <a:cubicBezTo>
                    <a:pt x="721732" y="589650"/>
                    <a:pt x="731112" y="596326"/>
                    <a:pt x="731112" y="604561"/>
                  </a:cubicBezTo>
                  <a:lnTo>
                    <a:pt x="731112" y="650305"/>
                  </a:lnTo>
                  <a:lnTo>
                    <a:pt x="731112" y="652018"/>
                  </a:lnTo>
                  <a:lnTo>
                    <a:pt x="731112" y="677940"/>
                  </a:lnTo>
                  <a:cubicBezTo>
                    <a:pt x="731112" y="686176"/>
                    <a:pt x="721732" y="692853"/>
                    <a:pt x="710163" y="692853"/>
                  </a:cubicBezTo>
                  <a:lnTo>
                    <a:pt x="678433" y="692853"/>
                  </a:lnTo>
                  <a:cubicBezTo>
                    <a:pt x="666863" y="692853"/>
                    <a:pt x="657483" y="686176"/>
                    <a:pt x="657483" y="677940"/>
                  </a:cubicBezTo>
                  <a:lnTo>
                    <a:pt x="657483" y="652018"/>
                  </a:lnTo>
                  <a:lnTo>
                    <a:pt x="657483" y="650305"/>
                  </a:lnTo>
                  <a:lnTo>
                    <a:pt x="657483" y="604561"/>
                  </a:lnTo>
                  <a:cubicBezTo>
                    <a:pt x="657483" y="596326"/>
                    <a:pt x="666863" y="589650"/>
                    <a:pt x="678433" y="589650"/>
                  </a:cubicBezTo>
                  <a:close/>
                  <a:moveTo>
                    <a:pt x="2638652" y="586958"/>
                  </a:moveTo>
                  <a:cubicBezTo>
                    <a:pt x="2642095" y="586958"/>
                    <a:pt x="2645537" y="587891"/>
                    <a:pt x="2648164" y="589763"/>
                  </a:cubicBezTo>
                  <a:lnTo>
                    <a:pt x="2670710" y="605811"/>
                  </a:lnTo>
                  <a:cubicBezTo>
                    <a:pt x="2675963" y="609550"/>
                    <a:pt x="2675963" y="615614"/>
                    <a:pt x="2670708" y="619353"/>
                  </a:cubicBezTo>
                  <a:lnTo>
                    <a:pt x="2656301" y="629610"/>
                  </a:lnTo>
                  <a:cubicBezTo>
                    <a:pt x="2651048" y="633349"/>
                    <a:pt x="2642532" y="633349"/>
                    <a:pt x="2637277" y="629610"/>
                  </a:cubicBezTo>
                  <a:lnTo>
                    <a:pt x="2614732" y="613562"/>
                  </a:lnTo>
                  <a:cubicBezTo>
                    <a:pt x="2609479" y="609821"/>
                    <a:pt x="2609479" y="603758"/>
                    <a:pt x="2614732" y="600019"/>
                  </a:cubicBezTo>
                  <a:lnTo>
                    <a:pt x="2629140" y="589763"/>
                  </a:lnTo>
                  <a:cubicBezTo>
                    <a:pt x="2631767" y="587893"/>
                    <a:pt x="2635210" y="586958"/>
                    <a:pt x="2638652" y="586958"/>
                  </a:cubicBezTo>
                  <a:close/>
                  <a:moveTo>
                    <a:pt x="1918175" y="586958"/>
                  </a:moveTo>
                  <a:cubicBezTo>
                    <a:pt x="1921618" y="586958"/>
                    <a:pt x="1925060" y="587891"/>
                    <a:pt x="1927686" y="589763"/>
                  </a:cubicBezTo>
                  <a:lnTo>
                    <a:pt x="1950232" y="605811"/>
                  </a:lnTo>
                  <a:cubicBezTo>
                    <a:pt x="1955485" y="609550"/>
                    <a:pt x="1955485" y="615614"/>
                    <a:pt x="1950232" y="619353"/>
                  </a:cubicBezTo>
                  <a:lnTo>
                    <a:pt x="1935824" y="629610"/>
                  </a:lnTo>
                  <a:cubicBezTo>
                    <a:pt x="1930571" y="633349"/>
                    <a:pt x="1922054" y="633349"/>
                    <a:pt x="1916800" y="629610"/>
                  </a:cubicBezTo>
                  <a:lnTo>
                    <a:pt x="1894255" y="613562"/>
                  </a:lnTo>
                  <a:cubicBezTo>
                    <a:pt x="1889002" y="609821"/>
                    <a:pt x="1889002" y="603758"/>
                    <a:pt x="1894255" y="600019"/>
                  </a:cubicBezTo>
                  <a:lnTo>
                    <a:pt x="1908663" y="589763"/>
                  </a:lnTo>
                  <a:cubicBezTo>
                    <a:pt x="1911289" y="587893"/>
                    <a:pt x="1914732" y="586958"/>
                    <a:pt x="1918175" y="586958"/>
                  </a:cubicBezTo>
                  <a:close/>
                  <a:moveTo>
                    <a:pt x="1197842" y="586958"/>
                  </a:moveTo>
                  <a:cubicBezTo>
                    <a:pt x="1201286" y="586958"/>
                    <a:pt x="1204728" y="587891"/>
                    <a:pt x="1207355" y="589763"/>
                  </a:cubicBezTo>
                  <a:lnTo>
                    <a:pt x="1229899" y="605811"/>
                  </a:lnTo>
                  <a:cubicBezTo>
                    <a:pt x="1235153" y="609550"/>
                    <a:pt x="1235153" y="615614"/>
                    <a:pt x="1229899" y="619353"/>
                  </a:cubicBezTo>
                  <a:lnTo>
                    <a:pt x="1215492" y="629610"/>
                  </a:lnTo>
                  <a:cubicBezTo>
                    <a:pt x="1210238" y="633349"/>
                    <a:pt x="1201721" y="633349"/>
                    <a:pt x="1196468" y="629610"/>
                  </a:cubicBezTo>
                  <a:lnTo>
                    <a:pt x="1173924" y="613562"/>
                  </a:lnTo>
                  <a:cubicBezTo>
                    <a:pt x="1168671" y="609821"/>
                    <a:pt x="1168671" y="603758"/>
                    <a:pt x="1173924" y="600019"/>
                  </a:cubicBezTo>
                  <a:lnTo>
                    <a:pt x="1188331" y="589763"/>
                  </a:lnTo>
                  <a:cubicBezTo>
                    <a:pt x="1190957" y="587893"/>
                    <a:pt x="1194400" y="586958"/>
                    <a:pt x="1197842" y="586958"/>
                  </a:cubicBezTo>
                  <a:close/>
                  <a:moveTo>
                    <a:pt x="478875" y="586958"/>
                  </a:moveTo>
                  <a:cubicBezTo>
                    <a:pt x="482317" y="586958"/>
                    <a:pt x="485759" y="587891"/>
                    <a:pt x="488386" y="589763"/>
                  </a:cubicBezTo>
                  <a:lnTo>
                    <a:pt x="510932" y="605811"/>
                  </a:lnTo>
                  <a:cubicBezTo>
                    <a:pt x="516185" y="609550"/>
                    <a:pt x="516185" y="615614"/>
                    <a:pt x="510930" y="619353"/>
                  </a:cubicBezTo>
                  <a:lnTo>
                    <a:pt x="496524" y="629610"/>
                  </a:lnTo>
                  <a:cubicBezTo>
                    <a:pt x="491271" y="633349"/>
                    <a:pt x="482754" y="633349"/>
                    <a:pt x="477501" y="629610"/>
                  </a:cubicBezTo>
                  <a:lnTo>
                    <a:pt x="454955" y="613562"/>
                  </a:lnTo>
                  <a:cubicBezTo>
                    <a:pt x="449702" y="609821"/>
                    <a:pt x="449702" y="603758"/>
                    <a:pt x="454955" y="600019"/>
                  </a:cubicBezTo>
                  <a:lnTo>
                    <a:pt x="469363" y="589763"/>
                  </a:lnTo>
                  <a:cubicBezTo>
                    <a:pt x="471989" y="587893"/>
                    <a:pt x="475432" y="586958"/>
                    <a:pt x="478875" y="586958"/>
                  </a:cubicBezTo>
                  <a:close/>
                  <a:moveTo>
                    <a:pt x="2750481" y="574683"/>
                  </a:moveTo>
                  <a:cubicBezTo>
                    <a:pt x="2752388" y="574707"/>
                    <a:pt x="2754282" y="575249"/>
                    <a:pt x="2755713" y="576303"/>
                  </a:cubicBezTo>
                  <a:lnTo>
                    <a:pt x="2763554" y="582087"/>
                  </a:lnTo>
                  <a:cubicBezTo>
                    <a:pt x="2766412" y="584196"/>
                    <a:pt x="2766329" y="587554"/>
                    <a:pt x="2763367" y="589589"/>
                  </a:cubicBezTo>
                  <a:lnTo>
                    <a:pt x="2755243" y="595171"/>
                  </a:lnTo>
                  <a:cubicBezTo>
                    <a:pt x="2752281" y="597206"/>
                    <a:pt x="2747561" y="597147"/>
                    <a:pt x="2744703" y="595039"/>
                  </a:cubicBezTo>
                  <a:lnTo>
                    <a:pt x="2736861" y="589256"/>
                  </a:lnTo>
                  <a:cubicBezTo>
                    <a:pt x="2734002" y="587147"/>
                    <a:pt x="2734087" y="583787"/>
                    <a:pt x="2737048" y="581752"/>
                  </a:cubicBezTo>
                  <a:lnTo>
                    <a:pt x="2745171" y="576171"/>
                  </a:lnTo>
                  <a:cubicBezTo>
                    <a:pt x="2746653" y="575153"/>
                    <a:pt x="2748574" y="574659"/>
                    <a:pt x="2750481" y="574683"/>
                  </a:cubicBezTo>
                  <a:close/>
                  <a:moveTo>
                    <a:pt x="2030004" y="574683"/>
                  </a:moveTo>
                  <a:cubicBezTo>
                    <a:pt x="2031910" y="574707"/>
                    <a:pt x="2033806" y="575249"/>
                    <a:pt x="2035235" y="576303"/>
                  </a:cubicBezTo>
                  <a:lnTo>
                    <a:pt x="2043077" y="582087"/>
                  </a:lnTo>
                  <a:cubicBezTo>
                    <a:pt x="2045935" y="584196"/>
                    <a:pt x="2045852" y="587554"/>
                    <a:pt x="2042890" y="589589"/>
                  </a:cubicBezTo>
                  <a:lnTo>
                    <a:pt x="2034765" y="595171"/>
                  </a:lnTo>
                  <a:cubicBezTo>
                    <a:pt x="2031803" y="597206"/>
                    <a:pt x="2027085" y="597147"/>
                    <a:pt x="2024225" y="595039"/>
                  </a:cubicBezTo>
                  <a:lnTo>
                    <a:pt x="2016384" y="589256"/>
                  </a:lnTo>
                  <a:cubicBezTo>
                    <a:pt x="2013526" y="587147"/>
                    <a:pt x="2013609" y="583787"/>
                    <a:pt x="2016570" y="581752"/>
                  </a:cubicBezTo>
                  <a:lnTo>
                    <a:pt x="2024695" y="576171"/>
                  </a:lnTo>
                  <a:cubicBezTo>
                    <a:pt x="2026176" y="575153"/>
                    <a:pt x="2028096" y="574659"/>
                    <a:pt x="2030004" y="574683"/>
                  </a:cubicBezTo>
                  <a:close/>
                  <a:moveTo>
                    <a:pt x="1309672" y="574683"/>
                  </a:moveTo>
                  <a:cubicBezTo>
                    <a:pt x="1311579" y="574707"/>
                    <a:pt x="1313474" y="575249"/>
                    <a:pt x="1314903" y="576303"/>
                  </a:cubicBezTo>
                  <a:lnTo>
                    <a:pt x="1322744" y="582087"/>
                  </a:lnTo>
                  <a:cubicBezTo>
                    <a:pt x="1325604" y="584196"/>
                    <a:pt x="1325520" y="587554"/>
                    <a:pt x="1322558" y="589589"/>
                  </a:cubicBezTo>
                  <a:lnTo>
                    <a:pt x="1314434" y="595171"/>
                  </a:lnTo>
                  <a:cubicBezTo>
                    <a:pt x="1311471" y="597206"/>
                    <a:pt x="1306752" y="597147"/>
                    <a:pt x="1303893" y="595039"/>
                  </a:cubicBezTo>
                  <a:lnTo>
                    <a:pt x="1296052" y="589256"/>
                  </a:lnTo>
                  <a:cubicBezTo>
                    <a:pt x="1293194" y="587147"/>
                    <a:pt x="1293278" y="583787"/>
                    <a:pt x="1296239" y="581752"/>
                  </a:cubicBezTo>
                  <a:lnTo>
                    <a:pt x="1304363" y="576171"/>
                  </a:lnTo>
                  <a:cubicBezTo>
                    <a:pt x="1305844" y="575153"/>
                    <a:pt x="1307764" y="574659"/>
                    <a:pt x="1309672" y="574683"/>
                  </a:cubicBezTo>
                  <a:close/>
                  <a:moveTo>
                    <a:pt x="590703" y="574683"/>
                  </a:moveTo>
                  <a:cubicBezTo>
                    <a:pt x="592610" y="574707"/>
                    <a:pt x="594506" y="575249"/>
                    <a:pt x="595935" y="576303"/>
                  </a:cubicBezTo>
                  <a:lnTo>
                    <a:pt x="603776" y="582087"/>
                  </a:lnTo>
                  <a:cubicBezTo>
                    <a:pt x="606635" y="584196"/>
                    <a:pt x="606552" y="587554"/>
                    <a:pt x="603589" y="589589"/>
                  </a:cubicBezTo>
                  <a:lnTo>
                    <a:pt x="595465" y="595171"/>
                  </a:lnTo>
                  <a:cubicBezTo>
                    <a:pt x="592503" y="597206"/>
                    <a:pt x="587784" y="597147"/>
                    <a:pt x="584925" y="595039"/>
                  </a:cubicBezTo>
                  <a:lnTo>
                    <a:pt x="577084" y="589256"/>
                  </a:lnTo>
                  <a:cubicBezTo>
                    <a:pt x="574226" y="587147"/>
                    <a:pt x="574309" y="583787"/>
                    <a:pt x="577270" y="581752"/>
                  </a:cubicBezTo>
                  <a:lnTo>
                    <a:pt x="585394" y="576171"/>
                  </a:lnTo>
                  <a:cubicBezTo>
                    <a:pt x="586876" y="575153"/>
                    <a:pt x="588796" y="574659"/>
                    <a:pt x="590703" y="574683"/>
                  </a:cubicBezTo>
                  <a:close/>
                  <a:moveTo>
                    <a:pt x="2381969" y="574255"/>
                  </a:moveTo>
                  <a:cubicBezTo>
                    <a:pt x="2384073" y="574321"/>
                    <a:pt x="2386139" y="574959"/>
                    <a:pt x="2387673" y="576151"/>
                  </a:cubicBezTo>
                  <a:lnTo>
                    <a:pt x="2394254" y="581272"/>
                  </a:lnTo>
                  <a:cubicBezTo>
                    <a:pt x="2397321" y="583657"/>
                    <a:pt x="2397090" y="587360"/>
                    <a:pt x="2393738" y="589543"/>
                  </a:cubicBezTo>
                  <a:lnTo>
                    <a:pt x="2386546" y="594229"/>
                  </a:lnTo>
                  <a:cubicBezTo>
                    <a:pt x="2383195" y="596412"/>
                    <a:pt x="2377992" y="596246"/>
                    <a:pt x="2374926" y="593861"/>
                  </a:cubicBezTo>
                  <a:lnTo>
                    <a:pt x="2368344" y="588741"/>
                  </a:lnTo>
                  <a:cubicBezTo>
                    <a:pt x="2365279" y="586356"/>
                    <a:pt x="2365510" y="582652"/>
                    <a:pt x="2368859" y="580470"/>
                  </a:cubicBezTo>
                  <a:lnTo>
                    <a:pt x="2376052" y="575785"/>
                  </a:lnTo>
                  <a:cubicBezTo>
                    <a:pt x="2377727" y="574694"/>
                    <a:pt x="2379866" y="574189"/>
                    <a:pt x="2381969" y="574255"/>
                  </a:cubicBezTo>
                  <a:close/>
                  <a:moveTo>
                    <a:pt x="1661492" y="574255"/>
                  </a:moveTo>
                  <a:cubicBezTo>
                    <a:pt x="1663595" y="574321"/>
                    <a:pt x="1665663" y="574959"/>
                    <a:pt x="1667196" y="576151"/>
                  </a:cubicBezTo>
                  <a:lnTo>
                    <a:pt x="1673777" y="581272"/>
                  </a:lnTo>
                  <a:cubicBezTo>
                    <a:pt x="1676843" y="583657"/>
                    <a:pt x="1676612" y="587360"/>
                    <a:pt x="1673261" y="589543"/>
                  </a:cubicBezTo>
                  <a:lnTo>
                    <a:pt x="1666068" y="594229"/>
                  </a:lnTo>
                  <a:cubicBezTo>
                    <a:pt x="1662717" y="596412"/>
                    <a:pt x="1657516" y="596246"/>
                    <a:pt x="1654448" y="593861"/>
                  </a:cubicBezTo>
                  <a:lnTo>
                    <a:pt x="1647868" y="588741"/>
                  </a:lnTo>
                  <a:cubicBezTo>
                    <a:pt x="1644801" y="586356"/>
                    <a:pt x="1645032" y="582652"/>
                    <a:pt x="1648383" y="580470"/>
                  </a:cubicBezTo>
                  <a:lnTo>
                    <a:pt x="1655576" y="575785"/>
                  </a:lnTo>
                  <a:cubicBezTo>
                    <a:pt x="1657251" y="574694"/>
                    <a:pt x="1659389" y="574189"/>
                    <a:pt x="1661492" y="574255"/>
                  </a:cubicBezTo>
                  <a:close/>
                  <a:moveTo>
                    <a:pt x="941160" y="574255"/>
                  </a:moveTo>
                  <a:cubicBezTo>
                    <a:pt x="943263" y="574321"/>
                    <a:pt x="945331" y="574959"/>
                    <a:pt x="946864" y="576151"/>
                  </a:cubicBezTo>
                  <a:lnTo>
                    <a:pt x="953445" y="581272"/>
                  </a:lnTo>
                  <a:cubicBezTo>
                    <a:pt x="956511" y="583657"/>
                    <a:pt x="956281" y="587360"/>
                    <a:pt x="952930" y="589543"/>
                  </a:cubicBezTo>
                  <a:lnTo>
                    <a:pt x="945737" y="594229"/>
                  </a:lnTo>
                  <a:cubicBezTo>
                    <a:pt x="942386" y="596412"/>
                    <a:pt x="937183" y="596246"/>
                    <a:pt x="934117" y="593861"/>
                  </a:cubicBezTo>
                  <a:lnTo>
                    <a:pt x="927535" y="588741"/>
                  </a:lnTo>
                  <a:cubicBezTo>
                    <a:pt x="924468" y="586356"/>
                    <a:pt x="924700" y="582652"/>
                    <a:pt x="928050" y="580470"/>
                  </a:cubicBezTo>
                  <a:lnTo>
                    <a:pt x="935243" y="575785"/>
                  </a:lnTo>
                  <a:cubicBezTo>
                    <a:pt x="936919" y="574694"/>
                    <a:pt x="939058" y="574189"/>
                    <a:pt x="941160" y="574255"/>
                  </a:cubicBezTo>
                  <a:close/>
                  <a:moveTo>
                    <a:pt x="222191" y="574255"/>
                  </a:moveTo>
                  <a:cubicBezTo>
                    <a:pt x="224295" y="574321"/>
                    <a:pt x="226362" y="574959"/>
                    <a:pt x="227896" y="576151"/>
                  </a:cubicBezTo>
                  <a:lnTo>
                    <a:pt x="234476" y="581272"/>
                  </a:lnTo>
                  <a:cubicBezTo>
                    <a:pt x="237543" y="583657"/>
                    <a:pt x="237312" y="587360"/>
                    <a:pt x="233961" y="589543"/>
                  </a:cubicBezTo>
                  <a:lnTo>
                    <a:pt x="226768" y="594229"/>
                  </a:lnTo>
                  <a:cubicBezTo>
                    <a:pt x="223417" y="596412"/>
                    <a:pt x="218214" y="596246"/>
                    <a:pt x="215149" y="593861"/>
                  </a:cubicBezTo>
                  <a:lnTo>
                    <a:pt x="208567" y="588741"/>
                  </a:lnTo>
                  <a:cubicBezTo>
                    <a:pt x="205501" y="586356"/>
                    <a:pt x="205732" y="582652"/>
                    <a:pt x="209083" y="580470"/>
                  </a:cubicBezTo>
                  <a:lnTo>
                    <a:pt x="216274" y="575785"/>
                  </a:lnTo>
                  <a:cubicBezTo>
                    <a:pt x="217950" y="574694"/>
                    <a:pt x="220089" y="574189"/>
                    <a:pt x="222191" y="574255"/>
                  </a:cubicBezTo>
                  <a:close/>
                  <a:moveTo>
                    <a:pt x="2821437" y="563998"/>
                  </a:moveTo>
                  <a:cubicBezTo>
                    <a:pt x="2823344" y="564022"/>
                    <a:pt x="2825239" y="564563"/>
                    <a:pt x="2826668" y="565618"/>
                  </a:cubicBezTo>
                  <a:lnTo>
                    <a:pt x="2834509" y="571401"/>
                  </a:lnTo>
                  <a:cubicBezTo>
                    <a:pt x="2837369" y="573510"/>
                    <a:pt x="2837284" y="576869"/>
                    <a:pt x="2834323" y="578905"/>
                  </a:cubicBezTo>
                  <a:lnTo>
                    <a:pt x="2826199" y="584486"/>
                  </a:lnTo>
                  <a:cubicBezTo>
                    <a:pt x="2823236" y="586522"/>
                    <a:pt x="2818518" y="586462"/>
                    <a:pt x="2815658" y="584353"/>
                  </a:cubicBezTo>
                  <a:lnTo>
                    <a:pt x="2807818" y="578570"/>
                  </a:lnTo>
                  <a:cubicBezTo>
                    <a:pt x="2804958" y="576461"/>
                    <a:pt x="2805042" y="573102"/>
                    <a:pt x="2808004" y="571067"/>
                  </a:cubicBezTo>
                  <a:lnTo>
                    <a:pt x="2816128" y="565485"/>
                  </a:lnTo>
                  <a:cubicBezTo>
                    <a:pt x="2817610" y="564467"/>
                    <a:pt x="2819529" y="563974"/>
                    <a:pt x="2821437" y="563998"/>
                  </a:cubicBezTo>
                  <a:close/>
                  <a:moveTo>
                    <a:pt x="2100960" y="563998"/>
                  </a:moveTo>
                  <a:cubicBezTo>
                    <a:pt x="2102867" y="564022"/>
                    <a:pt x="2104761" y="564563"/>
                    <a:pt x="2106190" y="565618"/>
                  </a:cubicBezTo>
                  <a:lnTo>
                    <a:pt x="2114032" y="571401"/>
                  </a:lnTo>
                  <a:cubicBezTo>
                    <a:pt x="2116891" y="573510"/>
                    <a:pt x="2116807" y="576869"/>
                    <a:pt x="2113846" y="578905"/>
                  </a:cubicBezTo>
                  <a:lnTo>
                    <a:pt x="2105722" y="584486"/>
                  </a:lnTo>
                  <a:cubicBezTo>
                    <a:pt x="2102760" y="586522"/>
                    <a:pt x="2098041" y="586462"/>
                    <a:pt x="2095182" y="584353"/>
                  </a:cubicBezTo>
                  <a:lnTo>
                    <a:pt x="2087341" y="578570"/>
                  </a:lnTo>
                  <a:cubicBezTo>
                    <a:pt x="2084481" y="576461"/>
                    <a:pt x="2084565" y="573102"/>
                    <a:pt x="2087527" y="571067"/>
                  </a:cubicBezTo>
                  <a:lnTo>
                    <a:pt x="2095650" y="565485"/>
                  </a:lnTo>
                  <a:cubicBezTo>
                    <a:pt x="2097132" y="564467"/>
                    <a:pt x="2099052" y="563974"/>
                    <a:pt x="2100960" y="563998"/>
                  </a:cubicBezTo>
                  <a:close/>
                  <a:moveTo>
                    <a:pt x="1380628" y="563998"/>
                  </a:moveTo>
                  <a:cubicBezTo>
                    <a:pt x="1382535" y="564022"/>
                    <a:pt x="1384430" y="564563"/>
                    <a:pt x="1385859" y="565618"/>
                  </a:cubicBezTo>
                  <a:lnTo>
                    <a:pt x="1393701" y="571401"/>
                  </a:lnTo>
                  <a:cubicBezTo>
                    <a:pt x="1396559" y="573510"/>
                    <a:pt x="1396475" y="576869"/>
                    <a:pt x="1393513" y="578905"/>
                  </a:cubicBezTo>
                  <a:lnTo>
                    <a:pt x="1385389" y="584486"/>
                  </a:lnTo>
                  <a:cubicBezTo>
                    <a:pt x="1382428" y="586522"/>
                    <a:pt x="1377709" y="586462"/>
                    <a:pt x="1374849" y="584353"/>
                  </a:cubicBezTo>
                  <a:lnTo>
                    <a:pt x="1367008" y="578570"/>
                  </a:lnTo>
                  <a:cubicBezTo>
                    <a:pt x="1364150" y="576461"/>
                    <a:pt x="1364233" y="573102"/>
                    <a:pt x="1367195" y="571067"/>
                  </a:cubicBezTo>
                  <a:lnTo>
                    <a:pt x="1375318" y="565485"/>
                  </a:lnTo>
                  <a:cubicBezTo>
                    <a:pt x="1376800" y="564467"/>
                    <a:pt x="1378721" y="563974"/>
                    <a:pt x="1380628" y="563998"/>
                  </a:cubicBezTo>
                  <a:close/>
                  <a:moveTo>
                    <a:pt x="661660" y="563998"/>
                  </a:moveTo>
                  <a:cubicBezTo>
                    <a:pt x="663567" y="564022"/>
                    <a:pt x="665461" y="564563"/>
                    <a:pt x="666891" y="565618"/>
                  </a:cubicBezTo>
                  <a:lnTo>
                    <a:pt x="674732" y="571401"/>
                  </a:lnTo>
                  <a:cubicBezTo>
                    <a:pt x="677591" y="573510"/>
                    <a:pt x="677507" y="576869"/>
                    <a:pt x="674546" y="578905"/>
                  </a:cubicBezTo>
                  <a:lnTo>
                    <a:pt x="666422" y="584486"/>
                  </a:lnTo>
                  <a:cubicBezTo>
                    <a:pt x="663459" y="586522"/>
                    <a:pt x="658741" y="586462"/>
                    <a:pt x="655881" y="584353"/>
                  </a:cubicBezTo>
                  <a:lnTo>
                    <a:pt x="648041" y="578570"/>
                  </a:lnTo>
                  <a:cubicBezTo>
                    <a:pt x="645181" y="576461"/>
                    <a:pt x="645266" y="573102"/>
                    <a:pt x="648227" y="571067"/>
                  </a:cubicBezTo>
                  <a:lnTo>
                    <a:pt x="656351" y="565485"/>
                  </a:lnTo>
                  <a:cubicBezTo>
                    <a:pt x="657832" y="564467"/>
                    <a:pt x="659752" y="563974"/>
                    <a:pt x="661660" y="563998"/>
                  </a:cubicBezTo>
                  <a:close/>
                  <a:moveTo>
                    <a:pt x="2568205" y="554454"/>
                  </a:moveTo>
                  <a:cubicBezTo>
                    <a:pt x="2573094" y="554454"/>
                    <a:pt x="2577985" y="555782"/>
                    <a:pt x="2581716" y="558437"/>
                  </a:cubicBezTo>
                  <a:lnTo>
                    <a:pt x="2602181" y="573006"/>
                  </a:lnTo>
                  <a:cubicBezTo>
                    <a:pt x="2609643" y="578318"/>
                    <a:pt x="2609643" y="586931"/>
                    <a:pt x="2602181" y="592242"/>
                  </a:cubicBezTo>
                  <a:lnTo>
                    <a:pt x="2580671" y="607553"/>
                  </a:lnTo>
                  <a:cubicBezTo>
                    <a:pt x="2573211" y="612866"/>
                    <a:pt x="2561111" y="612865"/>
                    <a:pt x="2553650" y="607553"/>
                  </a:cubicBezTo>
                  <a:lnTo>
                    <a:pt x="2533185" y="592986"/>
                  </a:lnTo>
                  <a:cubicBezTo>
                    <a:pt x="2525723" y="587673"/>
                    <a:pt x="2525722" y="579061"/>
                    <a:pt x="2533185" y="573750"/>
                  </a:cubicBezTo>
                  <a:lnTo>
                    <a:pt x="2554695" y="558437"/>
                  </a:lnTo>
                  <a:cubicBezTo>
                    <a:pt x="2558425" y="555781"/>
                    <a:pt x="2563315" y="554454"/>
                    <a:pt x="2568205" y="554454"/>
                  </a:cubicBezTo>
                  <a:close/>
                  <a:moveTo>
                    <a:pt x="1847728" y="554454"/>
                  </a:moveTo>
                  <a:cubicBezTo>
                    <a:pt x="1852618" y="554454"/>
                    <a:pt x="1857508" y="555782"/>
                    <a:pt x="1861239" y="558437"/>
                  </a:cubicBezTo>
                  <a:lnTo>
                    <a:pt x="1881704" y="573006"/>
                  </a:lnTo>
                  <a:cubicBezTo>
                    <a:pt x="1889165" y="578318"/>
                    <a:pt x="1889165" y="586931"/>
                    <a:pt x="1881704" y="592242"/>
                  </a:cubicBezTo>
                  <a:lnTo>
                    <a:pt x="1860194" y="607553"/>
                  </a:lnTo>
                  <a:cubicBezTo>
                    <a:pt x="1852733" y="612866"/>
                    <a:pt x="1840634" y="612865"/>
                    <a:pt x="1833172" y="607553"/>
                  </a:cubicBezTo>
                  <a:lnTo>
                    <a:pt x="1812708" y="592986"/>
                  </a:lnTo>
                  <a:cubicBezTo>
                    <a:pt x="1805246" y="587673"/>
                    <a:pt x="1805245" y="579061"/>
                    <a:pt x="1812708" y="573750"/>
                  </a:cubicBezTo>
                  <a:lnTo>
                    <a:pt x="1834217" y="558437"/>
                  </a:lnTo>
                  <a:cubicBezTo>
                    <a:pt x="1837947" y="555781"/>
                    <a:pt x="1842838" y="554454"/>
                    <a:pt x="1847728" y="554454"/>
                  </a:cubicBezTo>
                  <a:close/>
                  <a:moveTo>
                    <a:pt x="1127395" y="554454"/>
                  </a:moveTo>
                  <a:cubicBezTo>
                    <a:pt x="1132286" y="554454"/>
                    <a:pt x="1137176" y="555782"/>
                    <a:pt x="1140906" y="558437"/>
                  </a:cubicBezTo>
                  <a:lnTo>
                    <a:pt x="1161371" y="573006"/>
                  </a:lnTo>
                  <a:cubicBezTo>
                    <a:pt x="1168834" y="578318"/>
                    <a:pt x="1168834" y="586931"/>
                    <a:pt x="1161371" y="592242"/>
                  </a:cubicBezTo>
                  <a:lnTo>
                    <a:pt x="1139862" y="607553"/>
                  </a:lnTo>
                  <a:cubicBezTo>
                    <a:pt x="1132400" y="612866"/>
                    <a:pt x="1120302" y="612865"/>
                    <a:pt x="1112840" y="607553"/>
                  </a:cubicBezTo>
                  <a:lnTo>
                    <a:pt x="1092376" y="592986"/>
                  </a:lnTo>
                  <a:cubicBezTo>
                    <a:pt x="1084914" y="587673"/>
                    <a:pt x="1084914" y="579061"/>
                    <a:pt x="1092376" y="573750"/>
                  </a:cubicBezTo>
                  <a:lnTo>
                    <a:pt x="1113886" y="558437"/>
                  </a:lnTo>
                  <a:cubicBezTo>
                    <a:pt x="1117616" y="555781"/>
                    <a:pt x="1122506" y="554454"/>
                    <a:pt x="1127395" y="554454"/>
                  </a:cubicBezTo>
                  <a:close/>
                  <a:moveTo>
                    <a:pt x="408428" y="554454"/>
                  </a:moveTo>
                  <a:cubicBezTo>
                    <a:pt x="413318" y="554454"/>
                    <a:pt x="418207" y="555782"/>
                    <a:pt x="421939" y="558437"/>
                  </a:cubicBezTo>
                  <a:lnTo>
                    <a:pt x="442404" y="573006"/>
                  </a:lnTo>
                  <a:cubicBezTo>
                    <a:pt x="449865" y="578318"/>
                    <a:pt x="449865" y="586931"/>
                    <a:pt x="442404" y="592242"/>
                  </a:cubicBezTo>
                  <a:lnTo>
                    <a:pt x="420895" y="607553"/>
                  </a:lnTo>
                  <a:cubicBezTo>
                    <a:pt x="413433" y="612866"/>
                    <a:pt x="401334" y="612865"/>
                    <a:pt x="393873" y="607553"/>
                  </a:cubicBezTo>
                  <a:lnTo>
                    <a:pt x="373408" y="592986"/>
                  </a:lnTo>
                  <a:cubicBezTo>
                    <a:pt x="365945" y="587673"/>
                    <a:pt x="365945" y="579061"/>
                    <a:pt x="373408" y="573750"/>
                  </a:cubicBezTo>
                  <a:lnTo>
                    <a:pt x="394917" y="558437"/>
                  </a:lnTo>
                  <a:cubicBezTo>
                    <a:pt x="398647" y="555781"/>
                    <a:pt x="403537" y="554454"/>
                    <a:pt x="408428" y="554454"/>
                  </a:cubicBezTo>
                  <a:close/>
                  <a:moveTo>
                    <a:pt x="2936987" y="552718"/>
                  </a:moveTo>
                  <a:lnTo>
                    <a:pt x="2963741" y="643994"/>
                  </a:lnTo>
                  <a:lnTo>
                    <a:pt x="2937125" y="643994"/>
                  </a:lnTo>
                  <a:cubicBezTo>
                    <a:pt x="2916967" y="643994"/>
                    <a:pt x="2900626" y="632361"/>
                    <a:pt x="2900626" y="618013"/>
                  </a:cubicBezTo>
                  <a:cubicBezTo>
                    <a:pt x="2900626" y="604894"/>
                    <a:pt x="2900627" y="591776"/>
                    <a:pt x="2900627" y="578658"/>
                  </a:cubicBezTo>
                  <a:cubicBezTo>
                    <a:pt x="2900627" y="571484"/>
                    <a:pt x="2904712" y="564988"/>
                    <a:pt x="2911317" y="560287"/>
                  </a:cubicBezTo>
                  <a:close/>
                  <a:moveTo>
                    <a:pt x="2216648" y="552677"/>
                  </a:moveTo>
                  <a:lnTo>
                    <a:pt x="2268093" y="552677"/>
                  </a:lnTo>
                  <a:lnTo>
                    <a:pt x="2319542" y="552677"/>
                  </a:lnTo>
                  <a:cubicBezTo>
                    <a:pt x="2339699" y="552677"/>
                    <a:pt x="2356039" y="564309"/>
                    <a:pt x="2356039" y="578658"/>
                  </a:cubicBezTo>
                  <a:lnTo>
                    <a:pt x="2356039" y="618013"/>
                  </a:lnTo>
                  <a:cubicBezTo>
                    <a:pt x="2356039" y="632361"/>
                    <a:pt x="2339699" y="643994"/>
                    <a:pt x="2319542" y="643994"/>
                  </a:cubicBezTo>
                  <a:lnTo>
                    <a:pt x="2268093" y="643994"/>
                  </a:lnTo>
                  <a:lnTo>
                    <a:pt x="2216647" y="643994"/>
                  </a:lnTo>
                  <a:cubicBezTo>
                    <a:pt x="2196490" y="643994"/>
                    <a:pt x="2180149" y="632361"/>
                    <a:pt x="2180149" y="618013"/>
                  </a:cubicBezTo>
                  <a:cubicBezTo>
                    <a:pt x="2180149" y="604894"/>
                    <a:pt x="2180149" y="591776"/>
                    <a:pt x="2180149" y="578658"/>
                  </a:cubicBezTo>
                  <a:cubicBezTo>
                    <a:pt x="2180149" y="564309"/>
                    <a:pt x="2196490" y="552677"/>
                    <a:pt x="2216648" y="552677"/>
                  </a:cubicBezTo>
                  <a:close/>
                  <a:moveTo>
                    <a:pt x="1496315" y="552677"/>
                  </a:moveTo>
                  <a:lnTo>
                    <a:pt x="1547762" y="552677"/>
                  </a:lnTo>
                  <a:lnTo>
                    <a:pt x="1599066" y="552677"/>
                  </a:lnTo>
                  <a:cubicBezTo>
                    <a:pt x="1619222" y="552677"/>
                    <a:pt x="1635562" y="564309"/>
                    <a:pt x="1635562" y="578658"/>
                  </a:cubicBezTo>
                  <a:lnTo>
                    <a:pt x="1635562" y="618013"/>
                  </a:lnTo>
                  <a:cubicBezTo>
                    <a:pt x="1635562" y="632361"/>
                    <a:pt x="1619221" y="643994"/>
                    <a:pt x="1599066" y="643994"/>
                  </a:cubicBezTo>
                  <a:lnTo>
                    <a:pt x="1547762" y="643994"/>
                  </a:lnTo>
                  <a:lnTo>
                    <a:pt x="1547617" y="643994"/>
                  </a:lnTo>
                  <a:lnTo>
                    <a:pt x="1496315" y="643994"/>
                  </a:lnTo>
                  <a:cubicBezTo>
                    <a:pt x="1476159" y="643994"/>
                    <a:pt x="1459817" y="632361"/>
                    <a:pt x="1459817" y="618013"/>
                  </a:cubicBezTo>
                  <a:cubicBezTo>
                    <a:pt x="1459818" y="604894"/>
                    <a:pt x="1459818" y="591776"/>
                    <a:pt x="1459818" y="578658"/>
                  </a:cubicBezTo>
                  <a:cubicBezTo>
                    <a:pt x="1459818" y="564309"/>
                    <a:pt x="1476159" y="552677"/>
                    <a:pt x="1496315" y="552677"/>
                  </a:cubicBezTo>
                  <a:close/>
                  <a:moveTo>
                    <a:pt x="777348" y="552677"/>
                  </a:moveTo>
                  <a:lnTo>
                    <a:pt x="828793" y="552677"/>
                  </a:lnTo>
                  <a:lnTo>
                    <a:pt x="878733" y="552677"/>
                  </a:lnTo>
                  <a:cubicBezTo>
                    <a:pt x="898890" y="552677"/>
                    <a:pt x="915230" y="564309"/>
                    <a:pt x="915230" y="578658"/>
                  </a:cubicBezTo>
                  <a:lnTo>
                    <a:pt x="915230" y="618013"/>
                  </a:lnTo>
                  <a:cubicBezTo>
                    <a:pt x="915230" y="632361"/>
                    <a:pt x="898890" y="643994"/>
                    <a:pt x="878733" y="643994"/>
                  </a:cubicBezTo>
                  <a:lnTo>
                    <a:pt x="828793" y="643994"/>
                  </a:lnTo>
                  <a:lnTo>
                    <a:pt x="827284" y="643994"/>
                  </a:lnTo>
                  <a:lnTo>
                    <a:pt x="777347" y="643994"/>
                  </a:lnTo>
                  <a:cubicBezTo>
                    <a:pt x="757189" y="643994"/>
                    <a:pt x="740849" y="632361"/>
                    <a:pt x="740849" y="618013"/>
                  </a:cubicBezTo>
                  <a:cubicBezTo>
                    <a:pt x="740849" y="604894"/>
                    <a:pt x="740849" y="591776"/>
                    <a:pt x="740850" y="578658"/>
                  </a:cubicBezTo>
                  <a:cubicBezTo>
                    <a:pt x="740850" y="564309"/>
                    <a:pt x="757189" y="552677"/>
                    <a:pt x="777348" y="552677"/>
                  </a:cubicBezTo>
                  <a:close/>
                  <a:moveTo>
                    <a:pt x="57015" y="552677"/>
                  </a:moveTo>
                  <a:lnTo>
                    <a:pt x="108461" y="552677"/>
                  </a:lnTo>
                  <a:lnTo>
                    <a:pt x="159764" y="552677"/>
                  </a:lnTo>
                  <a:cubicBezTo>
                    <a:pt x="179921" y="552677"/>
                    <a:pt x="196262" y="564309"/>
                    <a:pt x="196262" y="578658"/>
                  </a:cubicBezTo>
                  <a:lnTo>
                    <a:pt x="196262" y="618013"/>
                  </a:lnTo>
                  <a:cubicBezTo>
                    <a:pt x="196262" y="632361"/>
                    <a:pt x="179921" y="643994"/>
                    <a:pt x="159764" y="643994"/>
                  </a:cubicBezTo>
                  <a:lnTo>
                    <a:pt x="108461" y="643994"/>
                  </a:lnTo>
                  <a:lnTo>
                    <a:pt x="108317" y="643994"/>
                  </a:lnTo>
                  <a:lnTo>
                    <a:pt x="57015" y="643994"/>
                  </a:lnTo>
                  <a:cubicBezTo>
                    <a:pt x="46936" y="643994"/>
                    <a:pt x="37812" y="641086"/>
                    <a:pt x="31207" y="636384"/>
                  </a:cubicBezTo>
                  <a:lnTo>
                    <a:pt x="29964" y="634249"/>
                  </a:lnTo>
                  <a:lnTo>
                    <a:pt x="53576" y="553691"/>
                  </a:lnTo>
                  <a:close/>
                  <a:moveTo>
                    <a:pt x="2693235" y="549068"/>
                  </a:moveTo>
                  <a:cubicBezTo>
                    <a:pt x="2697514" y="549068"/>
                    <a:pt x="2701795" y="550231"/>
                    <a:pt x="2705061" y="552555"/>
                  </a:cubicBezTo>
                  <a:lnTo>
                    <a:pt x="2722975" y="565308"/>
                  </a:lnTo>
                  <a:cubicBezTo>
                    <a:pt x="2729507" y="569958"/>
                    <a:pt x="2729507" y="577497"/>
                    <a:pt x="2722975" y="582147"/>
                  </a:cubicBezTo>
                  <a:lnTo>
                    <a:pt x="2700236" y="598334"/>
                  </a:lnTo>
                  <a:cubicBezTo>
                    <a:pt x="2693704" y="602985"/>
                    <a:pt x="2683113" y="602985"/>
                    <a:pt x="2676582" y="598334"/>
                  </a:cubicBezTo>
                  <a:lnTo>
                    <a:pt x="2658667" y="585581"/>
                  </a:lnTo>
                  <a:cubicBezTo>
                    <a:pt x="2652135" y="580932"/>
                    <a:pt x="2652135" y="573392"/>
                    <a:pt x="2658667" y="568743"/>
                  </a:cubicBezTo>
                  <a:lnTo>
                    <a:pt x="2681406" y="552555"/>
                  </a:lnTo>
                  <a:cubicBezTo>
                    <a:pt x="2684673" y="550230"/>
                    <a:pt x="2688954" y="549068"/>
                    <a:pt x="2693235" y="549068"/>
                  </a:cubicBezTo>
                  <a:close/>
                  <a:moveTo>
                    <a:pt x="1972757" y="549068"/>
                  </a:moveTo>
                  <a:cubicBezTo>
                    <a:pt x="1977036" y="549068"/>
                    <a:pt x="1981317" y="550231"/>
                    <a:pt x="1984584" y="552555"/>
                  </a:cubicBezTo>
                  <a:lnTo>
                    <a:pt x="2002497" y="565308"/>
                  </a:lnTo>
                  <a:cubicBezTo>
                    <a:pt x="2009030" y="569958"/>
                    <a:pt x="2009030" y="577497"/>
                    <a:pt x="2002497" y="582147"/>
                  </a:cubicBezTo>
                  <a:lnTo>
                    <a:pt x="1979759" y="598334"/>
                  </a:lnTo>
                  <a:cubicBezTo>
                    <a:pt x="1973226" y="602985"/>
                    <a:pt x="1962637" y="602985"/>
                    <a:pt x="1956104" y="598334"/>
                  </a:cubicBezTo>
                  <a:lnTo>
                    <a:pt x="1938190" y="585581"/>
                  </a:lnTo>
                  <a:cubicBezTo>
                    <a:pt x="1931657" y="580932"/>
                    <a:pt x="1931657" y="573392"/>
                    <a:pt x="1938190" y="568743"/>
                  </a:cubicBezTo>
                  <a:lnTo>
                    <a:pt x="1960929" y="552555"/>
                  </a:lnTo>
                  <a:cubicBezTo>
                    <a:pt x="1964195" y="550230"/>
                    <a:pt x="1968476" y="549068"/>
                    <a:pt x="1972757" y="549068"/>
                  </a:cubicBezTo>
                  <a:close/>
                  <a:moveTo>
                    <a:pt x="1252425" y="549068"/>
                  </a:moveTo>
                  <a:cubicBezTo>
                    <a:pt x="1256705" y="549068"/>
                    <a:pt x="1260986" y="550231"/>
                    <a:pt x="1264252" y="552555"/>
                  </a:cubicBezTo>
                  <a:lnTo>
                    <a:pt x="1282166" y="565308"/>
                  </a:lnTo>
                  <a:cubicBezTo>
                    <a:pt x="1288699" y="569958"/>
                    <a:pt x="1288699" y="577497"/>
                    <a:pt x="1282166" y="582147"/>
                  </a:cubicBezTo>
                  <a:lnTo>
                    <a:pt x="1259426" y="598334"/>
                  </a:lnTo>
                  <a:cubicBezTo>
                    <a:pt x="1252895" y="602985"/>
                    <a:pt x="1242305" y="602985"/>
                    <a:pt x="1235772" y="598334"/>
                  </a:cubicBezTo>
                  <a:lnTo>
                    <a:pt x="1217858" y="585581"/>
                  </a:lnTo>
                  <a:cubicBezTo>
                    <a:pt x="1211326" y="580932"/>
                    <a:pt x="1211326" y="573392"/>
                    <a:pt x="1217858" y="568743"/>
                  </a:cubicBezTo>
                  <a:lnTo>
                    <a:pt x="1240597" y="552555"/>
                  </a:lnTo>
                  <a:cubicBezTo>
                    <a:pt x="1243863" y="550230"/>
                    <a:pt x="1248144" y="549068"/>
                    <a:pt x="1252425" y="549068"/>
                  </a:cubicBezTo>
                  <a:close/>
                  <a:moveTo>
                    <a:pt x="533456" y="549068"/>
                  </a:moveTo>
                  <a:cubicBezTo>
                    <a:pt x="537737" y="549068"/>
                    <a:pt x="542017" y="550231"/>
                    <a:pt x="545283" y="552555"/>
                  </a:cubicBezTo>
                  <a:lnTo>
                    <a:pt x="563198" y="565308"/>
                  </a:lnTo>
                  <a:cubicBezTo>
                    <a:pt x="569730" y="569958"/>
                    <a:pt x="569730" y="577497"/>
                    <a:pt x="563197" y="582147"/>
                  </a:cubicBezTo>
                  <a:lnTo>
                    <a:pt x="540459" y="598334"/>
                  </a:lnTo>
                  <a:cubicBezTo>
                    <a:pt x="533926" y="602985"/>
                    <a:pt x="523336" y="602985"/>
                    <a:pt x="516804" y="598334"/>
                  </a:cubicBezTo>
                  <a:lnTo>
                    <a:pt x="498890" y="585581"/>
                  </a:lnTo>
                  <a:cubicBezTo>
                    <a:pt x="492357" y="580932"/>
                    <a:pt x="492357" y="573392"/>
                    <a:pt x="498890" y="568743"/>
                  </a:cubicBezTo>
                  <a:lnTo>
                    <a:pt x="521628" y="552555"/>
                  </a:lnTo>
                  <a:cubicBezTo>
                    <a:pt x="524896" y="550230"/>
                    <a:pt x="529176" y="549068"/>
                    <a:pt x="533456" y="549068"/>
                  </a:cubicBezTo>
                  <a:close/>
                  <a:moveTo>
                    <a:pt x="2868138" y="532316"/>
                  </a:moveTo>
                  <a:cubicBezTo>
                    <a:pt x="2871595" y="531949"/>
                    <a:pt x="2875248" y="532522"/>
                    <a:pt x="2878279" y="534119"/>
                  </a:cubicBezTo>
                  <a:lnTo>
                    <a:pt x="2894905" y="542880"/>
                  </a:lnTo>
                  <a:cubicBezTo>
                    <a:pt x="2900967" y="546075"/>
                    <a:pt x="2902243" y="552163"/>
                    <a:pt x="2897755" y="556478"/>
                  </a:cubicBezTo>
                  <a:lnTo>
                    <a:pt x="2879190" y="574329"/>
                  </a:lnTo>
                  <a:cubicBezTo>
                    <a:pt x="2874702" y="578644"/>
                    <a:pt x="2866150" y="579553"/>
                    <a:pt x="2860088" y="576358"/>
                  </a:cubicBezTo>
                  <a:lnTo>
                    <a:pt x="2843463" y="567595"/>
                  </a:lnTo>
                  <a:cubicBezTo>
                    <a:pt x="2837401" y="564401"/>
                    <a:pt x="2836125" y="558313"/>
                    <a:pt x="2840612" y="553998"/>
                  </a:cubicBezTo>
                  <a:lnTo>
                    <a:pt x="2859177" y="536148"/>
                  </a:lnTo>
                  <a:cubicBezTo>
                    <a:pt x="2861421" y="533990"/>
                    <a:pt x="2864681" y="532684"/>
                    <a:pt x="2868138" y="532316"/>
                  </a:cubicBezTo>
                  <a:close/>
                  <a:moveTo>
                    <a:pt x="2147660" y="532316"/>
                  </a:moveTo>
                  <a:cubicBezTo>
                    <a:pt x="2151118" y="531949"/>
                    <a:pt x="2154771" y="532522"/>
                    <a:pt x="2157802" y="534119"/>
                  </a:cubicBezTo>
                  <a:lnTo>
                    <a:pt x="2174427" y="542880"/>
                  </a:lnTo>
                  <a:cubicBezTo>
                    <a:pt x="2180489" y="546075"/>
                    <a:pt x="2181765" y="552163"/>
                    <a:pt x="2177277" y="556478"/>
                  </a:cubicBezTo>
                  <a:lnTo>
                    <a:pt x="2158712" y="574329"/>
                  </a:lnTo>
                  <a:cubicBezTo>
                    <a:pt x="2154226" y="578644"/>
                    <a:pt x="2145672" y="579553"/>
                    <a:pt x="2139610" y="576358"/>
                  </a:cubicBezTo>
                  <a:lnTo>
                    <a:pt x="2122985" y="567595"/>
                  </a:lnTo>
                  <a:cubicBezTo>
                    <a:pt x="2116924" y="564401"/>
                    <a:pt x="2115647" y="558313"/>
                    <a:pt x="2120135" y="553998"/>
                  </a:cubicBezTo>
                  <a:lnTo>
                    <a:pt x="2138701" y="536148"/>
                  </a:lnTo>
                  <a:cubicBezTo>
                    <a:pt x="2140943" y="533990"/>
                    <a:pt x="2144204" y="532684"/>
                    <a:pt x="2147660" y="532316"/>
                  </a:cubicBezTo>
                  <a:close/>
                  <a:moveTo>
                    <a:pt x="1427328" y="532316"/>
                  </a:moveTo>
                  <a:cubicBezTo>
                    <a:pt x="1430787" y="531949"/>
                    <a:pt x="1434439" y="532522"/>
                    <a:pt x="1437470" y="534119"/>
                  </a:cubicBezTo>
                  <a:lnTo>
                    <a:pt x="1454095" y="542880"/>
                  </a:lnTo>
                  <a:cubicBezTo>
                    <a:pt x="1460157" y="546075"/>
                    <a:pt x="1461433" y="552163"/>
                    <a:pt x="1456946" y="556478"/>
                  </a:cubicBezTo>
                  <a:lnTo>
                    <a:pt x="1438381" y="574329"/>
                  </a:lnTo>
                  <a:cubicBezTo>
                    <a:pt x="1433893" y="578644"/>
                    <a:pt x="1425340" y="579553"/>
                    <a:pt x="1419278" y="576358"/>
                  </a:cubicBezTo>
                  <a:lnTo>
                    <a:pt x="1402653" y="567595"/>
                  </a:lnTo>
                  <a:cubicBezTo>
                    <a:pt x="1396592" y="564401"/>
                    <a:pt x="1395315" y="558313"/>
                    <a:pt x="1399804" y="553998"/>
                  </a:cubicBezTo>
                  <a:lnTo>
                    <a:pt x="1418368" y="536148"/>
                  </a:lnTo>
                  <a:cubicBezTo>
                    <a:pt x="1420612" y="533990"/>
                    <a:pt x="1423872" y="532684"/>
                    <a:pt x="1427328" y="532316"/>
                  </a:cubicBezTo>
                  <a:close/>
                  <a:moveTo>
                    <a:pt x="708361" y="532316"/>
                  </a:moveTo>
                  <a:cubicBezTo>
                    <a:pt x="711818" y="531949"/>
                    <a:pt x="715470" y="532522"/>
                    <a:pt x="718501" y="534119"/>
                  </a:cubicBezTo>
                  <a:lnTo>
                    <a:pt x="735127" y="542880"/>
                  </a:lnTo>
                  <a:cubicBezTo>
                    <a:pt x="741189" y="546075"/>
                    <a:pt x="742465" y="552163"/>
                    <a:pt x="737977" y="556478"/>
                  </a:cubicBezTo>
                  <a:lnTo>
                    <a:pt x="719412" y="574329"/>
                  </a:lnTo>
                  <a:cubicBezTo>
                    <a:pt x="714924" y="578644"/>
                    <a:pt x="706373" y="579553"/>
                    <a:pt x="700310" y="576358"/>
                  </a:cubicBezTo>
                  <a:lnTo>
                    <a:pt x="683685" y="567595"/>
                  </a:lnTo>
                  <a:cubicBezTo>
                    <a:pt x="677623" y="564401"/>
                    <a:pt x="676346" y="558313"/>
                    <a:pt x="680835" y="553998"/>
                  </a:cubicBezTo>
                  <a:lnTo>
                    <a:pt x="699399" y="536148"/>
                  </a:lnTo>
                  <a:cubicBezTo>
                    <a:pt x="701643" y="533990"/>
                    <a:pt x="704904" y="532684"/>
                    <a:pt x="708361" y="532316"/>
                  </a:cubicBezTo>
                  <a:close/>
                  <a:moveTo>
                    <a:pt x="2227777" y="526658"/>
                  </a:moveTo>
                  <a:cubicBezTo>
                    <a:pt x="2229880" y="526725"/>
                    <a:pt x="2231948" y="527362"/>
                    <a:pt x="2233481" y="528555"/>
                  </a:cubicBezTo>
                  <a:lnTo>
                    <a:pt x="2240062" y="533674"/>
                  </a:lnTo>
                  <a:cubicBezTo>
                    <a:pt x="2243128" y="536061"/>
                    <a:pt x="2242897" y="539765"/>
                    <a:pt x="2239545" y="541947"/>
                  </a:cubicBezTo>
                  <a:lnTo>
                    <a:pt x="2232354" y="546632"/>
                  </a:lnTo>
                  <a:cubicBezTo>
                    <a:pt x="2229003" y="548816"/>
                    <a:pt x="2223800" y="548651"/>
                    <a:pt x="2220732" y="546266"/>
                  </a:cubicBezTo>
                  <a:lnTo>
                    <a:pt x="2214152" y="541145"/>
                  </a:lnTo>
                  <a:cubicBezTo>
                    <a:pt x="2211085" y="538760"/>
                    <a:pt x="2211316" y="535056"/>
                    <a:pt x="2214667" y="532872"/>
                  </a:cubicBezTo>
                  <a:lnTo>
                    <a:pt x="2221860" y="528188"/>
                  </a:lnTo>
                  <a:cubicBezTo>
                    <a:pt x="2223535" y="527097"/>
                    <a:pt x="2225674" y="526592"/>
                    <a:pt x="2227777" y="526658"/>
                  </a:cubicBezTo>
                  <a:close/>
                  <a:moveTo>
                    <a:pt x="1507445" y="526658"/>
                  </a:moveTo>
                  <a:cubicBezTo>
                    <a:pt x="1509549" y="526725"/>
                    <a:pt x="1511615" y="527362"/>
                    <a:pt x="1513148" y="528555"/>
                  </a:cubicBezTo>
                  <a:lnTo>
                    <a:pt x="1519729" y="533674"/>
                  </a:lnTo>
                  <a:cubicBezTo>
                    <a:pt x="1522797" y="536061"/>
                    <a:pt x="1522565" y="539765"/>
                    <a:pt x="1519214" y="541947"/>
                  </a:cubicBezTo>
                  <a:lnTo>
                    <a:pt x="1512022" y="546632"/>
                  </a:lnTo>
                  <a:cubicBezTo>
                    <a:pt x="1508671" y="548816"/>
                    <a:pt x="1503467" y="548651"/>
                    <a:pt x="1500401" y="546266"/>
                  </a:cubicBezTo>
                  <a:lnTo>
                    <a:pt x="1493820" y="541145"/>
                  </a:lnTo>
                  <a:cubicBezTo>
                    <a:pt x="1490754" y="538760"/>
                    <a:pt x="1490985" y="535056"/>
                    <a:pt x="1494335" y="532872"/>
                  </a:cubicBezTo>
                  <a:lnTo>
                    <a:pt x="1501528" y="528188"/>
                  </a:lnTo>
                  <a:cubicBezTo>
                    <a:pt x="1503203" y="527097"/>
                    <a:pt x="1505342" y="526592"/>
                    <a:pt x="1507445" y="526658"/>
                  </a:cubicBezTo>
                  <a:close/>
                  <a:moveTo>
                    <a:pt x="788477" y="526658"/>
                  </a:moveTo>
                  <a:cubicBezTo>
                    <a:pt x="790580" y="526725"/>
                    <a:pt x="792648" y="527362"/>
                    <a:pt x="794181" y="528555"/>
                  </a:cubicBezTo>
                  <a:lnTo>
                    <a:pt x="800760" y="533674"/>
                  </a:lnTo>
                  <a:cubicBezTo>
                    <a:pt x="803828" y="536061"/>
                    <a:pt x="803597" y="539765"/>
                    <a:pt x="800246" y="541947"/>
                  </a:cubicBezTo>
                  <a:lnTo>
                    <a:pt x="793053" y="546632"/>
                  </a:lnTo>
                  <a:cubicBezTo>
                    <a:pt x="789703" y="548816"/>
                    <a:pt x="784499" y="548651"/>
                    <a:pt x="781432" y="546266"/>
                  </a:cubicBezTo>
                  <a:lnTo>
                    <a:pt x="774853" y="541145"/>
                  </a:lnTo>
                  <a:cubicBezTo>
                    <a:pt x="771785" y="538760"/>
                    <a:pt x="772016" y="535056"/>
                    <a:pt x="775368" y="532872"/>
                  </a:cubicBezTo>
                  <a:lnTo>
                    <a:pt x="782560" y="528188"/>
                  </a:lnTo>
                  <a:cubicBezTo>
                    <a:pt x="784235" y="527097"/>
                    <a:pt x="786373" y="526592"/>
                    <a:pt x="788477" y="526658"/>
                  </a:cubicBezTo>
                  <a:close/>
                  <a:moveTo>
                    <a:pt x="68145" y="526658"/>
                  </a:moveTo>
                  <a:cubicBezTo>
                    <a:pt x="70248" y="526725"/>
                    <a:pt x="72315" y="527362"/>
                    <a:pt x="73849" y="528555"/>
                  </a:cubicBezTo>
                  <a:lnTo>
                    <a:pt x="80429" y="533674"/>
                  </a:lnTo>
                  <a:cubicBezTo>
                    <a:pt x="83495" y="536061"/>
                    <a:pt x="83265" y="539765"/>
                    <a:pt x="79914" y="541947"/>
                  </a:cubicBezTo>
                  <a:lnTo>
                    <a:pt x="72722" y="546632"/>
                  </a:lnTo>
                  <a:cubicBezTo>
                    <a:pt x="69370" y="548816"/>
                    <a:pt x="64167" y="548651"/>
                    <a:pt x="61101" y="546266"/>
                  </a:cubicBezTo>
                  <a:lnTo>
                    <a:pt x="56746" y="542877"/>
                  </a:lnTo>
                  <a:lnTo>
                    <a:pt x="60774" y="529136"/>
                  </a:lnTo>
                  <a:lnTo>
                    <a:pt x="62228" y="528188"/>
                  </a:lnTo>
                  <a:cubicBezTo>
                    <a:pt x="63903" y="527097"/>
                    <a:pt x="66042" y="526592"/>
                    <a:pt x="68145" y="526658"/>
                  </a:cubicBezTo>
                  <a:close/>
                  <a:moveTo>
                    <a:pt x="2316470" y="526657"/>
                  </a:moveTo>
                  <a:cubicBezTo>
                    <a:pt x="2318574" y="526724"/>
                    <a:pt x="2320641" y="527361"/>
                    <a:pt x="2322175" y="528554"/>
                  </a:cubicBezTo>
                  <a:lnTo>
                    <a:pt x="2328755" y="533674"/>
                  </a:lnTo>
                  <a:cubicBezTo>
                    <a:pt x="2331822" y="536060"/>
                    <a:pt x="2331591" y="539764"/>
                    <a:pt x="2328240" y="541946"/>
                  </a:cubicBezTo>
                  <a:lnTo>
                    <a:pt x="2321047" y="546631"/>
                  </a:lnTo>
                  <a:cubicBezTo>
                    <a:pt x="2317696" y="548814"/>
                    <a:pt x="2312493" y="548649"/>
                    <a:pt x="2309427" y="546264"/>
                  </a:cubicBezTo>
                  <a:lnTo>
                    <a:pt x="2302846" y="541145"/>
                  </a:lnTo>
                  <a:cubicBezTo>
                    <a:pt x="2299780" y="538758"/>
                    <a:pt x="2300011" y="535056"/>
                    <a:pt x="2303362" y="532872"/>
                  </a:cubicBezTo>
                  <a:lnTo>
                    <a:pt x="2310555" y="528187"/>
                  </a:lnTo>
                  <a:cubicBezTo>
                    <a:pt x="2312229" y="527096"/>
                    <a:pt x="2314368" y="526591"/>
                    <a:pt x="2316470" y="526657"/>
                  </a:cubicBezTo>
                  <a:close/>
                  <a:moveTo>
                    <a:pt x="1595994" y="526657"/>
                  </a:moveTo>
                  <a:cubicBezTo>
                    <a:pt x="1598097" y="526724"/>
                    <a:pt x="1600165" y="527361"/>
                    <a:pt x="1601698" y="528554"/>
                  </a:cubicBezTo>
                  <a:lnTo>
                    <a:pt x="1608279" y="533674"/>
                  </a:lnTo>
                  <a:cubicBezTo>
                    <a:pt x="1611345" y="536060"/>
                    <a:pt x="1611113" y="539764"/>
                    <a:pt x="1607762" y="541946"/>
                  </a:cubicBezTo>
                  <a:lnTo>
                    <a:pt x="1600570" y="546631"/>
                  </a:lnTo>
                  <a:cubicBezTo>
                    <a:pt x="1597218" y="548814"/>
                    <a:pt x="1592017" y="548649"/>
                    <a:pt x="1588950" y="546264"/>
                  </a:cubicBezTo>
                  <a:lnTo>
                    <a:pt x="1582369" y="541145"/>
                  </a:lnTo>
                  <a:cubicBezTo>
                    <a:pt x="1579303" y="538758"/>
                    <a:pt x="1579533" y="535056"/>
                    <a:pt x="1582885" y="532872"/>
                  </a:cubicBezTo>
                  <a:lnTo>
                    <a:pt x="1590077" y="528187"/>
                  </a:lnTo>
                  <a:cubicBezTo>
                    <a:pt x="1591753" y="527096"/>
                    <a:pt x="1593892" y="526591"/>
                    <a:pt x="1595994" y="526657"/>
                  </a:cubicBezTo>
                  <a:close/>
                  <a:moveTo>
                    <a:pt x="875662" y="526657"/>
                  </a:moveTo>
                  <a:cubicBezTo>
                    <a:pt x="877764" y="526724"/>
                    <a:pt x="879832" y="527361"/>
                    <a:pt x="881365" y="528554"/>
                  </a:cubicBezTo>
                  <a:lnTo>
                    <a:pt x="887946" y="533674"/>
                  </a:lnTo>
                  <a:cubicBezTo>
                    <a:pt x="891013" y="536060"/>
                    <a:pt x="890782" y="539764"/>
                    <a:pt x="887431" y="541946"/>
                  </a:cubicBezTo>
                  <a:lnTo>
                    <a:pt x="880239" y="546631"/>
                  </a:lnTo>
                  <a:cubicBezTo>
                    <a:pt x="876887" y="548814"/>
                    <a:pt x="871685" y="548649"/>
                    <a:pt x="868618" y="546264"/>
                  </a:cubicBezTo>
                  <a:lnTo>
                    <a:pt x="862037" y="541145"/>
                  </a:lnTo>
                  <a:cubicBezTo>
                    <a:pt x="858971" y="538758"/>
                    <a:pt x="859201" y="535056"/>
                    <a:pt x="862552" y="532872"/>
                  </a:cubicBezTo>
                  <a:lnTo>
                    <a:pt x="869744" y="528187"/>
                  </a:lnTo>
                  <a:cubicBezTo>
                    <a:pt x="871420" y="527096"/>
                    <a:pt x="873559" y="526591"/>
                    <a:pt x="875662" y="526657"/>
                  </a:cubicBezTo>
                  <a:close/>
                  <a:moveTo>
                    <a:pt x="156693" y="526657"/>
                  </a:moveTo>
                  <a:cubicBezTo>
                    <a:pt x="158796" y="526724"/>
                    <a:pt x="160863" y="527361"/>
                    <a:pt x="162397" y="528554"/>
                  </a:cubicBezTo>
                  <a:lnTo>
                    <a:pt x="168978" y="533674"/>
                  </a:lnTo>
                  <a:cubicBezTo>
                    <a:pt x="172045" y="536060"/>
                    <a:pt x="171813" y="539764"/>
                    <a:pt x="168462" y="541946"/>
                  </a:cubicBezTo>
                  <a:lnTo>
                    <a:pt x="161270" y="546631"/>
                  </a:lnTo>
                  <a:cubicBezTo>
                    <a:pt x="157918" y="548814"/>
                    <a:pt x="152716" y="548649"/>
                    <a:pt x="149650" y="546264"/>
                  </a:cubicBezTo>
                  <a:lnTo>
                    <a:pt x="143068" y="541145"/>
                  </a:lnTo>
                  <a:cubicBezTo>
                    <a:pt x="140003" y="538758"/>
                    <a:pt x="140234" y="535056"/>
                    <a:pt x="143585" y="532872"/>
                  </a:cubicBezTo>
                  <a:lnTo>
                    <a:pt x="150777" y="528187"/>
                  </a:lnTo>
                  <a:cubicBezTo>
                    <a:pt x="152451" y="527096"/>
                    <a:pt x="154590" y="526591"/>
                    <a:pt x="156693" y="526657"/>
                  </a:cubicBezTo>
                  <a:close/>
                  <a:moveTo>
                    <a:pt x="2619431" y="524383"/>
                  </a:moveTo>
                  <a:cubicBezTo>
                    <a:pt x="2623209" y="524431"/>
                    <a:pt x="2626960" y="525505"/>
                    <a:pt x="2629791" y="527592"/>
                  </a:cubicBezTo>
                  <a:lnTo>
                    <a:pt x="2654410" y="545749"/>
                  </a:lnTo>
                  <a:cubicBezTo>
                    <a:pt x="2660071" y="549925"/>
                    <a:pt x="2659905" y="556577"/>
                    <a:pt x="2654040" y="560608"/>
                  </a:cubicBezTo>
                  <a:lnTo>
                    <a:pt x="2637951" y="571662"/>
                  </a:lnTo>
                  <a:cubicBezTo>
                    <a:pt x="2632084" y="575692"/>
                    <a:pt x="2622739" y="575574"/>
                    <a:pt x="2617077" y="571399"/>
                  </a:cubicBezTo>
                  <a:lnTo>
                    <a:pt x="2592459" y="553241"/>
                  </a:lnTo>
                  <a:cubicBezTo>
                    <a:pt x="2586797" y="549066"/>
                    <a:pt x="2586963" y="542413"/>
                    <a:pt x="2592828" y="538382"/>
                  </a:cubicBezTo>
                  <a:lnTo>
                    <a:pt x="2608918" y="527329"/>
                  </a:lnTo>
                  <a:cubicBezTo>
                    <a:pt x="2611851" y="525314"/>
                    <a:pt x="2615654" y="524336"/>
                    <a:pt x="2619431" y="524383"/>
                  </a:cubicBezTo>
                  <a:close/>
                  <a:moveTo>
                    <a:pt x="1898953" y="524383"/>
                  </a:moveTo>
                  <a:cubicBezTo>
                    <a:pt x="1902731" y="524431"/>
                    <a:pt x="1906483" y="525505"/>
                    <a:pt x="1909314" y="527592"/>
                  </a:cubicBezTo>
                  <a:lnTo>
                    <a:pt x="1933932" y="545749"/>
                  </a:lnTo>
                  <a:cubicBezTo>
                    <a:pt x="1939594" y="549925"/>
                    <a:pt x="1939428" y="556577"/>
                    <a:pt x="1933563" y="560608"/>
                  </a:cubicBezTo>
                  <a:lnTo>
                    <a:pt x="1917474" y="571662"/>
                  </a:lnTo>
                  <a:cubicBezTo>
                    <a:pt x="1911607" y="575692"/>
                    <a:pt x="1902262" y="575574"/>
                    <a:pt x="1896600" y="571399"/>
                  </a:cubicBezTo>
                  <a:lnTo>
                    <a:pt x="1871983" y="553241"/>
                  </a:lnTo>
                  <a:cubicBezTo>
                    <a:pt x="1866321" y="549066"/>
                    <a:pt x="1866485" y="542413"/>
                    <a:pt x="1872352" y="538382"/>
                  </a:cubicBezTo>
                  <a:lnTo>
                    <a:pt x="1888440" y="527329"/>
                  </a:lnTo>
                  <a:cubicBezTo>
                    <a:pt x="1891374" y="525314"/>
                    <a:pt x="1895177" y="524336"/>
                    <a:pt x="1898953" y="524383"/>
                  </a:cubicBezTo>
                  <a:close/>
                  <a:moveTo>
                    <a:pt x="1178621" y="524383"/>
                  </a:moveTo>
                  <a:cubicBezTo>
                    <a:pt x="1182400" y="524431"/>
                    <a:pt x="1186151" y="525505"/>
                    <a:pt x="1188983" y="527592"/>
                  </a:cubicBezTo>
                  <a:lnTo>
                    <a:pt x="1213600" y="545749"/>
                  </a:lnTo>
                  <a:cubicBezTo>
                    <a:pt x="1219261" y="549925"/>
                    <a:pt x="1219096" y="556577"/>
                    <a:pt x="1213230" y="560608"/>
                  </a:cubicBezTo>
                  <a:lnTo>
                    <a:pt x="1197141" y="571662"/>
                  </a:lnTo>
                  <a:cubicBezTo>
                    <a:pt x="1191275" y="575692"/>
                    <a:pt x="1181930" y="575574"/>
                    <a:pt x="1176268" y="571399"/>
                  </a:cubicBezTo>
                  <a:lnTo>
                    <a:pt x="1151650" y="553241"/>
                  </a:lnTo>
                  <a:cubicBezTo>
                    <a:pt x="1145988" y="549066"/>
                    <a:pt x="1146154" y="542413"/>
                    <a:pt x="1152020" y="538382"/>
                  </a:cubicBezTo>
                  <a:lnTo>
                    <a:pt x="1168108" y="527329"/>
                  </a:lnTo>
                  <a:cubicBezTo>
                    <a:pt x="1171041" y="525314"/>
                    <a:pt x="1174844" y="524336"/>
                    <a:pt x="1178621" y="524383"/>
                  </a:cubicBezTo>
                  <a:close/>
                  <a:moveTo>
                    <a:pt x="459653" y="524383"/>
                  </a:moveTo>
                  <a:cubicBezTo>
                    <a:pt x="463431" y="524431"/>
                    <a:pt x="467183" y="525505"/>
                    <a:pt x="470014" y="527592"/>
                  </a:cubicBezTo>
                  <a:lnTo>
                    <a:pt x="494632" y="545749"/>
                  </a:lnTo>
                  <a:cubicBezTo>
                    <a:pt x="500294" y="549925"/>
                    <a:pt x="500127" y="556577"/>
                    <a:pt x="494263" y="560608"/>
                  </a:cubicBezTo>
                  <a:lnTo>
                    <a:pt x="478173" y="571662"/>
                  </a:lnTo>
                  <a:cubicBezTo>
                    <a:pt x="472307" y="575692"/>
                    <a:pt x="462961" y="575574"/>
                    <a:pt x="457300" y="571399"/>
                  </a:cubicBezTo>
                  <a:lnTo>
                    <a:pt x="432681" y="553241"/>
                  </a:lnTo>
                  <a:cubicBezTo>
                    <a:pt x="427020" y="549066"/>
                    <a:pt x="427185" y="542413"/>
                    <a:pt x="433052" y="538382"/>
                  </a:cubicBezTo>
                  <a:lnTo>
                    <a:pt x="449141" y="527329"/>
                  </a:lnTo>
                  <a:cubicBezTo>
                    <a:pt x="452073" y="525314"/>
                    <a:pt x="455877" y="524336"/>
                    <a:pt x="459653" y="524383"/>
                  </a:cubicBezTo>
                  <a:close/>
                  <a:moveTo>
                    <a:pt x="2264089" y="514346"/>
                  </a:moveTo>
                  <a:lnTo>
                    <a:pt x="2268093" y="514346"/>
                  </a:lnTo>
                  <a:lnTo>
                    <a:pt x="2276162" y="514346"/>
                  </a:lnTo>
                  <a:cubicBezTo>
                    <a:pt x="2283080" y="514346"/>
                    <a:pt x="2288689" y="518338"/>
                    <a:pt x="2288689" y="523263"/>
                  </a:cubicBezTo>
                  <a:cubicBezTo>
                    <a:pt x="2288689" y="526974"/>
                    <a:pt x="2288689" y="530686"/>
                    <a:pt x="2288689" y="534396"/>
                  </a:cubicBezTo>
                  <a:cubicBezTo>
                    <a:pt x="2288689" y="539322"/>
                    <a:pt x="2283080" y="543313"/>
                    <a:pt x="2276163" y="543313"/>
                  </a:cubicBezTo>
                  <a:lnTo>
                    <a:pt x="2268093" y="543313"/>
                  </a:lnTo>
                  <a:lnTo>
                    <a:pt x="2264089" y="543313"/>
                  </a:lnTo>
                  <a:cubicBezTo>
                    <a:pt x="2257171" y="543313"/>
                    <a:pt x="2251563" y="539322"/>
                    <a:pt x="2251563" y="534396"/>
                  </a:cubicBezTo>
                  <a:lnTo>
                    <a:pt x="2251563" y="523263"/>
                  </a:lnTo>
                  <a:cubicBezTo>
                    <a:pt x="2251563" y="518338"/>
                    <a:pt x="2257171" y="514346"/>
                    <a:pt x="2264089" y="514346"/>
                  </a:cubicBezTo>
                  <a:close/>
                  <a:moveTo>
                    <a:pt x="1543756" y="514346"/>
                  </a:moveTo>
                  <a:lnTo>
                    <a:pt x="1547617" y="514346"/>
                  </a:lnTo>
                  <a:lnTo>
                    <a:pt x="1555685" y="514346"/>
                  </a:lnTo>
                  <a:cubicBezTo>
                    <a:pt x="1562603" y="514346"/>
                    <a:pt x="1568211" y="518338"/>
                    <a:pt x="1568211" y="523263"/>
                  </a:cubicBezTo>
                  <a:cubicBezTo>
                    <a:pt x="1568212" y="526974"/>
                    <a:pt x="1568212" y="530686"/>
                    <a:pt x="1568212" y="534396"/>
                  </a:cubicBezTo>
                  <a:cubicBezTo>
                    <a:pt x="1568211" y="539322"/>
                    <a:pt x="1562603" y="543313"/>
                    <a:pt x="1555686" y="543313"/>
                  </a:cubicBezTo>
                  <a:lnTo>
                    <a:pt x="1547617" y="543313"/>
                  </a:lnTo>
                  <a:lnTo>
                    <a:pt x="1543758" y="543313"/>
                  </a:lnTo>
                  <a:cubicBezTo>
                    <a:pt x="1536840" y="543313"/>
                    <a:pt x="1531232" y="539322"/>
                    <a:pt x="1531232" y="534396"/>
                  </a:cubicBezTo>
                  <a:lnTo>
                    <a:pt x="1531232" y="523263"/>
                  </a:lnTo>
                  <a:cubicBezTo>
                    <a:pt x="1531232" y="518338"/>
                    <a:pt x="1536840" y="514346"/>
                    <a:pt x="1543756" y="514346"/>
                  </a:cubicBezTo>
                  <a:close/>
                  <a:moveTo>
                    <a:pt x="824789" y="514346"/>
                  </a:moveTo>
                  <a:lnTo>
                    <a:pt x="827284" y="514346"/>
                  </a:lnTo>
                  <a:lnTo>
                    <a:pt x="835353" y="514346"/>
                  </a:lnTo>
                  <a:cubicBezTo>
                    <a:pt x="842271" y="514346"/>
                    <a:pt x="847879" y="518338"/>
                    <a:pt x="847879" y="523263"/>
                  </a:cubicBezTo>
                  <a:cubicBezTo>
                    <a:pt x="847879" y="526974"/>
                    <a:pt x="847879" y="530686"/>
                    <a:pt x="847881" y="534396"/>
                  </a:cubicBezTo>
                  <a:cubicBezTo>
                    <a:pt x="847879" y="539322"/>
                    <a:pt x="842271" y="543313"/>
                    <a:pt x="835353" y="543313"/>
                  </a:cubicBezTo>
                  <a:lnTo>
                    <a:pt x="827284" y="543313"/>
                  </a:lnTo>
                  <a:lnTo>
                    <a:pt x="824790" y="543313"/>
                  </a:lnTo>
                  <a:cubicBezTo>
                    <a:pt x="817871" y="543313"/>
                    <a:pt x="812263" y="539322"/>
                    <a:pt x="812263" y="534396"/>
                  </a:cubicBezTo>
                  <a:lnTo>
                    <a:pt x="812263" y="523263"/>
                  </a:lnTo>
                  <a:cubicBezTo>
                    <a:pt x="812263" y="518338"/>
                    <a:pt x="817871" y="514346"/>
                    <a:pt x="824789" y="514346"/>
                  </a:cubicBezTo>
                  <a:close/>
                  <a:moveTo>
                    <a:pt x="104457" y="514346"/>
                  </a:moveTo>
                  <a:lnTo>
                    <a:pt x="108317" y="514346"/>
                  </a:lnTo>
                  <a:lnTo>
                    <a:pt x="116385" y="514346"/>
                  </a:lnTo>
                  <a:cubicBezTo>
                    <a:pt x="123304" y="514346"/>
                    <a:pt x="128912" y="518338"/>
                    <a:pt x="128912" y="523263"/>
                  </a:cubicBezTo>
                  <a:cubicBezTo>
                    <a:pt x="128912" y="526974"/>
                    <a:pt x="128912" y="530686"/>
                    <a:pt x="128912" y="534396"/>
                  </a:cubicBezTo>
                  <a:cubicBezTo>
                    <a:pt x="128912" y="539322"/>
                    <a:pt x="123304" y="543313"/>
                    <a:pt x="116385" y="543313"/>
                  </a:cubicBezTo>
                  <a:lnTo>
                    <a:pt x="108317" y="543313"/>
                  </a:lnTo>
                  <a:lnTo>
                    <a:pt x="104457" y="543313"/>
                  </a:lnTo>
                  <a:cubicBezTo>
                    <a:pt x="97539" y="543313"/>
                    <a:pt x="91930" y="539322"/>
                    <a:pt x="91930" y="534396"/>
                  </a:cubicBezTo>
                  <a:lnTo>
                    <a:pt x="91930" y="523263"/>
                  </a:lnTo>
                  <a:cubicBezTo>
                    <a:pt x="91930" y="518338"/>
                    <a:pt x="97539" y="514346"/>
                    <a:pt x="104457" y="514346"/>
                  </a:cubicBezTo>
                  <a:close/>
                  <a:moveTo>
                    <a:pt x="2646691" y="503345"/>
                  </a:moveTo>
                  <a:cubicBezTo>
                    <a:pt x="2648794" y="503413"/>
                    <a:pt x="2650861" y="504049"/>
                    <a:pt x="2652395" y="505242"/>
                  </a:cubicBezTo>
                  <a:lnTo>
                    <a:pt x="2658975" y="510362"/>
                  </a:lnTo>
                  <a:cubicBezTo>
                    <a:pt x="2662042" y="512748"/>
                    <a:pt x="2661811" y="516452"/>
                    <a:pt x="2658460" y="518634"/>
                  </a:cubicBezTo>
                  <a:lnTo>
                    <a:pt x="2651268" y="523319"/>
                  </a:lnTo>
                  <a:cubicBezTo>
                    <a:pt x="2647915" y="525502"/>
                    <a:pt x="2642714" y="525338"/>
                    <a:pt x="2639647" y="522952"/>
                  </a:cubicBezTo>
                  <a:lnTo>
                    <a:pt x="2633066" y="517833"/>
                  </a:lnTo>
                  <a:cubicBezTo>
                    <a:pt x="2630000" y="515446"/>
                    <a:pt x="2630232" y="511743"/>
                    <a:pt x="2633582" y="509560"/>
                  </a:cubicBezTo>
                  <a:lnTo>
                    <a:pt x="2640773" y="504875"/>
                  </a:lnTo>
                  <a:cubicBezTo>
                    <a:pt x="2642449" y="503784"/>
                    <a:pt x="2644588" y="503279"/>
                    <a:pt x="2646691" y="503345"/>
                  </a:cubicBezTo>
                  <a:close/>
                  <a:moveTo>
                    <a:pt x="1926214" y="503345"/>
                  </a:moveTo>
                  <a:cubicBezTo>
                    <a:pt x="1928317" y="503413"/>
                    <a:pt x="1930384" y="504049"/>
                    <a:pt x="1931917" y="505242"/>
                  </a:cubicBezTo>
                  <a:lnTo>
                    <a:pt x="1938499" y="510362"/>
                  </a:lnTo>
                  <a:cubicBezTo>
                    <a:pt x="1941565" y="512748"/>
                    <a:pt x="1941333" y="516452"/>
                    <a:pt x="1937982" y="518634"/>
                  </a:cubicBezTo>
                  <a:lnTo>
                    <a:pt x="1930790" y="523319"/>
                  </a:lnTo>
                  <a:cubicBezTo>
                    <a:pt x="1927438" y="525502"/>
                    <a:pt x="1922237" y="525338"/>
                    <a:pt x="1919170" y="522952"/>
                  </a:cubicBezTo>
                  <a:lnTo>
                    <a:pt x="1912590" y="517833"/>
                  </a:lnTo>
                  <a:cubicBezTo>
                    <a:pt x="1909523" y="515446"/>
                    <a:pt x="1909754" y="511743"/>
                    <a:pt x="1913105" y="509560"/>
                  </a:cubicBezTo>
                  <a:lnTo>
                    <a:pt x="1920297" y="504875"/>
                  </a:lnTo>
                  <a:cubicBezTo>
                    <a:pt x="1921973" y="503784"/>
                    <a:pt x="1924110" y="503279"/>
                    <a:pt x="1926214" y="503345"/>
                  </a:cubicBezTo>
                  <a:close/>
                  <a:moveTo>
                    <a:pt x="1205882" y="503345"/>
                  </a:moveTo>
                  <a:cubicBezTo>
                    <a:pt x="1207984" y="503413"/>
                    <a:pt x="1210052" y="504049"/>
                    <a:pt x="1211585" y="505242"/>
                  </a:cubicBezTo>
                  <a:lnTo>
                    <a:pt x="1218166" y="510362"/>
                  </a:lnTo>
                  <a:cubicBezTo>
                    <a:pt x="1221233" y="512748"/>
                    <a:pt x="1221001" y="516452"/>
                    <a:pt x="1217651" y="518634"/>
                  </a:cubicBezTo>
                  <a:lnTo>
                    <a:pt x="1210459" y="523319"/>
                  </a:lnTo>
                  <a:cubicBezTo>
                    <a:pt x="1207107" y="525502"/>
                    <a:pt x="1201904" y="525338"/>
                    <a:pt x="1198839" y="522952"/>
                  </a:cubicBezTo>
                  <a:lnTo>
                    <a:pt x="1192257" y="517833"/>
                  </a:lnTo>
                  <a:cubicBezTo>
                    <a:pt x="1189190" y="515446"/>
                    <a:pt x="1189421" y="511743"/>
                    <a:pt x="1192773" y="509560"/>
                  </a:cubicBezTo>
                  <a:lnTo>
                    <a:pt x="1199965" y="504875"/>
                  </a:lnTo>
                  <a:cubicBezTo>
                    <a:pt x="1201640" y="503784"/>
                    <a:pt x="1203779" y="503279"/>
                    <a:pt x="1205882" y="503345"/>
                  </a:cubicBezTo>
                  <a:close/>
                  <a:moveTo>
                    <a:pt x="486913" y="503345"/>
                  </a:moveTo>
                  <a:cubicBezTo>
                    <a:pt x="489017" y="503413"/>
                    <a:pt x="491083" y="504049"/>
                    <a:pt x="492617" y="505242"/>
                  </a:cubicBezTo>
                  <a:lnTo>
                    <a:pt x="499198" y="510362"/>
                  </a:lnTo>
                  <a:cubicBezTo>
                    <a:pt x="502265" y="512748"/>
                    <a:pt x="502034" y="516452"/>
                    <a:pt x="498682" y="518634"/>
                  </a:cubicBezTo>
                  <a:lnTo>
                    <a:pt x="491490" y="523319"/>
                  </a:lnTo>
                  <a:cubicBezTo>
                    <a:pt x="488138" y="525502"/>
                    <a:pt x="482936" y="525338"/>
                    <a:pt x="479870" y="522952"/>
                  </a:cubicBezTo>
                  <a:lnTo>
                    <a:pt x="473289" y="517833"/>
                  </a:lnTo>
                  <a:cubicBezTo>
                    <a:pt x="470222" y="515446"/>
                    <a:pt x="470454" y="511743"/>
                    <a:pt x="473805" y="509560"/>
                  </a:cubicBezTo>
                  <a:lnTo>
                    <a:pt x="480996" y="504875"/>
                  </a:lnTo>
                  <a:cubicBezTo>
                    <a:pt x="482672" y="503784"/>
                    <a:pt x="484811" y="503279"/>
                    <a:pt x="486913" y="503345"/>
                  </a:cubicBezTo>
                  <a:close/>
                  <a:moveTo>
                    <a:pt x="75750" y="478041"/>
                  </a:moveTo>
                  <a:lnTo>
                    <a:pt x="76109" y="478277"/>
                  </a:lnTo>
                  <a:cubicBezTo>
                    <a:pt x="87343" y="485680"/>
                    <a:pt x="88018" y="498166"/>
                    <a:pt x="77618" y="506164"/>
                  </a:cubicBezTo>
                  <a:lnTo>
                    <a:pt x="64565" y="516200"/>
                  </a:lnTo>
                  <a:close/>
                  <a:moveTo>
                    <a:pt x="2451160" y="475645"/>
                  </a:moveTo>
                  <a:cubicBezTo>
                    <a:pt x="2457120" y="475645"/>
                    <a:pt x="2463080" y="477264"/>
                    <a:pt x="2467628" y="480500"/>
                  </a:cubicBezTo>
                  <a:lnTo>
                    <a:pt x="2540090" y="532084"/>
                  </a:lnTo>
                  <a:cubicBezTo>
                    <a:pt x="2549185" y="538558"/>
                    <a:pt x="2549185" y="549057"/>
                    <a:pt x="2540090" y="555531"/>
                  </a:cubicBezTo>
                  <a:lnTo>
                    <a:pt x="2474098" y="602508"/>
                  </a:lnTo>
                  <a:cubicBezTo>
                    <a:pt x="2465003" y="608981"/>
                    <a:pt x="2450257" y="608981"/>
                    <a:pt x="2441161" y="602507"/>
                  </a:cubicBezTo>
                  <a:lnTo>
                    <a:pt x="2368700" y="550925"/>
                  </a:lnTo>
                  <a:cubicBezTo>
                    <a:pt x="2359603" y="544449"/>
                    <a:pt x="2359603" y="533952"/>
                    <a:pt x="2368698" y="527478"/>
                  </a:cubicBezTo>
                  <a:lnTo>
                    <a:pt x="2434690" y="480500"/>
                  </a:lnTo>
                  <a:cubicBezTo>
                    <a:pt x="2439238" y="477264"/>
                    <a:pt x="2445198" y="475645"/>
                    <a:pt x="2451160" y="475645"/>
                  </a:cubicBezTo>
                  <a:close/>
                  <a:moveTo>
                    <a:pt x="1730683" y="475645"/>
                  </a:moveTo>
                  <a:cubicBezTo>
                    <a:pt x="1736643" y="475645"/>
                    <a:pt x="1742604" y="477264"/>
                    <a:pt x="1747151" y="480500"/>
                  </a:cubicBezTo>
                  <a:lnTo>
                    <a:pt x="1819613" y="532084"/>
                  </a:lnTo>
                  <a:cubicBezTo>
                    <a:pt x="1828708" y="538558"/>
                    <a:pt x="1828708" y="549057"/>
                    <a:pt x="1819613" y="555531"/>
                  </a:cubicBezTo>
                  <a:lnTo>
                    <a:pt x="1753620" y="602508"/>
                  </a:lnTo>
                  <a:cubicBezTo>
                    <a:pt x="1744525" y="608981"/>
                    <a:pt x="1729779" y="608981"/>
                    <a:pt x="1720683" y="602507"/>
                  </a:cubicBezTo>
                  <a:lnTo>
                    <a:pt x="1648222" y="550925"/>
                  </a:lnTo>
                  <a:cubicBezTo>
                    <a:pt x="1639127" y="544449"/>
                    <a:pt x="1639127" y="533952"/>
                    <a:pt x="1648222" y="527478"/>
                  </a:cubicBezTo>
                  <a:lnTo>
                    <a:pt x="1714213" y="480500"/>
                  </a:lnTo>
                  <a:cubicBezTo>
                    <a:pt x="1718760" y="477264"/>
                    <a:pt x="1724722" y="475645"/>
                    <a:pt x="1730683" y="475645"/>
                  </a:cubicBezTo>
                  <a:close/>
                  <a:moveTo>
                    <a:pt x="1010350" y="475645"/>
                  </a:moveTo>
                  <a:cubicBezTo>
                    <a:pt x="1016311" y="475645"/>
                    <a:pt x="1022271" y="477264"/>
                    <a:pt x="1026819" y="480500"/>
                  </a:cubicBezTo>
                  <a:lnTo>
                    <a:pt x="1099280" y="532084"/>
                  </a:lnTo>
                  <a:cubicBezTo>
                    <a:pt x="1108377" y="538558"/>
                    <a:pt x="1108377" y="549057"/>
                    <a:pt x="1099280" y="555531"/>
                  </a:cubicBezTo>
                  <a:lnTo>
                    <a:pt x="1033289" y="602508"/>
                  </a:lnTo>
                  <a:cubicBezTo>
                    <a:pt x="1024194" y="608981"/>
                    <a:pt x="1009447" y="608981"/>
                    <a:pt x="1000351" y="602507"/>
                  </a:cubicBezTo>
                  <a:lnTo>
                    <a:pt x="927890" y="550925"/>
                  </a:lnTo>
                  <a:cubicBezTo>
                    <a:pt x="918795" y="544449"/>
                    <a:pt x="918795" y="533952"/>
                    <a:pt x="927889" y="527478"/>
                  </a:cubicBezTo>
                  <a:lnTo>
                    <a:pt x="993880" y="480500"/>
                  </a:lnTo>
                  <a:cubicBezTo>
                    <a:pt x="998429" y="477264"/>
                    <a:pt x="1004390" y="475645"/>
                    <a:pt x="1010350" y="475645"/>
                  </a:cubicBezTo>
                  <a:close/>
                  <a:moveTo>
                    <a:pt x="291382" y="475645"/>
                  </a:moveTo>
                  <a:cubicBezTo>
                    <a:pt x="297342" y="475645"/>
                    <a:pt x="303303" y="477264"/>
                    <a:pt x="307850" y="480500"/>
                  </a:cubicBezTo>
                  <a:lnTo>
                    <a:pt x="380312" y="532084"/>
                  </a:lnTo>
                  <a:cubicBezTo>
                    <a:pt x="389408" y="538558"/>
                    <a:pt x="389408" y="549057"/>
                    <a:pt x="380312" y="555531"/>
                  </a:cubicBezTo>
                  <a:lnTo>
                    <a:pt x="314321" y="602508"/>
                  </a:lnTo>
                  <a:cubicBezTo>
                    <a:pt x="305226" y="608981"/>
                    <a:pt x="290479" y="608981"/>
                    <a:pt x="281383" y="602507"/>
                  </a:cubicBezTo>
                  <a:lnTo>
                    <a:pt x="208922" y="550925"/>
                  </a:lnTo>
                  <a:cubicBezTo>
                    <a:pt x="199826" y="544449"/>
                    <a:pt x="199826" y="533952"/>
                    <a:pt x="208922" y="527478"/>
                  </a:cubicBezTo>
                  <a:lnTo>
                    <a:pt x="274912" y="480500"/>
                  </a:lnTo>
                  <a:cubicBezTo>
                    <a:pt x="279460" y="477264"/>
                    <a:pt x="285421" y="475645"/>
                    <a:pt x="291382" y="475645"/>
                  </a:cubicBezTo>
                  <a:close/>
                  <a:moveTo>
                    <a:pt x="2726864" y="464188"/>
                  </a:moveTo>
                  <a:cubicBezTo>
                    <a:pt x="2729895" y="463883"/>
                    <a:pt x="2732996" y="463887"/>
                    <a:pt x="2736068" y="464216"/>
                  </a:cubicBezTo>
                  <a:cubicBezTo>
                    <a:pt x="2740162" y="464653"/>
                    <a:pt x="2744202" y="465671"/>
                    <a:pt x="2747955" y="467306"/>
                  </a:cubicBezTo>
                  <a:lnTo>
                    <a:pt x="2820363" y="498866"/>
                  </a:lnTo>
                  <a:cubicBezTo>
                    <a:pt x="2835375" y="505410"/>
                    <a:pt x="2840093" y="519377"/>
                    <a:pt x="2830901" y="530064"/>
                  </a:cubicBezTo>
                  <a:lnTo>
                    <a:pt x="2805691" y="559374"/>
                  </a:lnTo>
                  <a:cubicBezTo>
                    <a:pt x="2796499" y="570061"/>
                    <a:pt x="2776877" y="573420"/>
                    <a:pt x="2761865" y="566877"/>
                  </a:cubicBezTo>
                  <a:lnTo>
                    <a:pt x="2689457" y="535317"/>
                  </a:lnTo>
                  <a:cubicBezTo>
                    <a:pt x="2674445" y="528773"/>
                    <a:pt x="2669727" y="514805"/>
                    <a:pt x="2678918" y="504119"/>
                  </a:cubicBezTo>
                  <a:lnTo>
                    <a:pt x="2704129" y="474809"/>
                  </a:lnTo>
                  <a:cubicBezTo>
                    <a:pt x="2709300" y="468797"/>
                    <a:pt x="2717770" y="465104"/>
                    <a:pt x="2726864" y="464188"/>
                  </a:cubicBezTo>
                  <a:close/>
                  <a:moveTo>
                    <a:pt x="2006386" y="464188"/>
                  </a:moveTo>
                  <a:cubicBezTo>
                    <a:pt x="2009419" y="463883"/>
                    <a:pt x="2012519" y="463887"/>
                    <a:pt x="2015589" y="464216"/>
                  </a:cubicBezTo>
                  <a:cubicBezTo>
                    <a:pt x="2019684" y="464653"/>
                    <a:pt x="2023725" y="465671"/>
                    <a:pt x="2027478" y="467306"/>
                  </a:cubicBezTo>
                  <a:lnTo>
                    <a:pt x="2099885" y="498866"/>
                  </a:lnTo>
                  <a:cubicBezTo>
                    <a:pt x="2114897" y="505410"/>
                    <a:pt x="2119617" y="519377"/>
                    <a:pt x="2110424" y="530064"/>
                  </a:cubicBezTo>
                  <a:lnTo>
                    <a:pt x="2085214" y="559374"/>
                  </a:lnTo>
                  <a:cubicBezTo>
                    <a:pt x="2076021" y="570061"/>
                    <a:pt x="2056400" y="573420"/>
                    <a:pt x="2041387" y="566877"/>
                  </a:cubicBezTo>
                  <a:lnTo>
                    <a:pt x="1968981" y="535317"/>
                  </a:lnTo>
                  <a:cubicBezTo>
                    <a:pt x="1953968" y="528773"/>
                    <a:pt x="1949249" y="514805"/>
                    <a:pt x="1958441" y="504119"/>
                  </a:cubicBezTo>
                  <a:lnTo>
                    <a:pt x="1983652" y="474809"/>
                  </a:lnTo>
                  <a:cubicBezTo>
                    <a:pt x="1988822" y="468797"/>
                    <a:pt x="1997294" y="465104"/>
                    <a:pt x="2006386" y="464188"/>
                  </a:cubicBezTo>
                  <a:close/>
                  <a:moveTo>
                    <a:pt x="1286055" y="464188"/>
                  </a:moveTo>
                  <a:cubicBezTo>
                    <a:pt x="1289087" y="463883"/>
                    <a:pt x="1292187" y="463887"/>
                    <a:pt x="1295257" y="464216"/>
                  </a:cubicBezTo>
                  <a:cubicBezTo>
                    <a:pt x="1299352" y="464653"/>
                    <a:pt x="1303393" y="465671"/>
                    <a:pt x="1307146" y="467306"/>
                  </a:cubicBezTo>
                  <a:lnTo>
                    <a:pt x="1379554" y="498866"/>
                  </a:lnTo>
                  <a:cubicBezTo>
                    <a:pt x="1394566" y="505410"/>
                    <a:pt x="1399284" y="519377"/>
                    <a:pt x="1390093" y="530064"/>
                  </a:cubicBezTo>
                  <a:lnTo>
                    <a:pt x="1364882" y="559374"/>
                  </a:lnTo>
                  <a:cubicBezTo>
                    <a:pt x="1355690" y="570061"/>
                    <a:pt x="1336068" y="573420"/>
                    <a:pt x="1321054" y="566877"/>
                  </a:cubicBezTo>
                  <a:lnTo>
                    <a:pt x="1248649" y="535317"/>
                  </a:lnTo>
                  <a:cubicBezTo>
                    <a:pt x="1233636" y="528773"/>
                    <a:pt x="1228918" y="514805"/>
                    <a:pt x="1238110" y="504119"/>
                  </a:cubicBezTo>
                  <a:lnTo>
                    <a:pt x="1263320" y="474809"/>
                  </a:lnTo>
                  <a:cubicBezTo>
                    <a:pt x="1268491" y="468797"/>
                    <a:pt x="1276961" y="465104"/>
                    <a:pt x="1286055" y="464188"/>
                  </a:cubicBezTo>
                  <a:close/>
                  <a:moveTo>
                    <a:pt x="567087" y="464188"/>
                  </a:moveTo>
                  <a:cubicBezTo>
                    <a:pt x="570118" y="463883"/>
                    <a:pt x="573218" y="463887"/>
                    <a:pt x="576290" y="464216"/>
                  </a:cubicBezTo>
                  <a:cubicBezTo>
                    <a:pt x="580384" y="464653"/>
                    <a:pt x="584426" y="465671"/>
                    <a:pt x="588177" y="467306"/>
                  </a:cubicBezTo>
                  <a:lnTo>
                    <a:pt x="660585" y="498866"/>
                  </a:lnTo>
                  <a:cubicBezTo>
                    <a:pt x="675597" y="505410"/>
                    <a:pt x="680317" y="519377"/>
                    <a:pt x="671124" y="530064"/>
                  </a:cubicBezTo>
                  <a:lnTo>
                    <a:pt x="645915" y="559374"/>
                  </a:lnTo>
                  <a:cubicBezTo>
                    <a:pt x="636721" y="570061"/>
                    <a:pt x="617100" y="573420"/>
                    <a:pt x="602087" y="566877"/>
                  </a:cubicBezTo>
                  <a:lnTo>
                    <a:pt x="529681" y="535317"/>
                  </a:lnTo>
                  <a:cubicBezTo>
                    <a:pt x="514669" y="528773"/>
                    <a:pt x="509949" y="514805"/>
                    <a:pt x="519141" y="504119"/>
                  </a:cubicBezTo>
                  <a:lnTo>
                    <a:pt x="544351" y="474809"/>
                  </a:lnTo>
                  <a:cubicBezTo>
                    <a:pt x="549522" y="468797"/>
                    <a:pt x="557992" y="465104"/>
                    <a:pt x="567087" y="464188"/>
                  </a:cubicBezTo>
                  <a:close/>
                  <a:moveTo>
                    <a:pt x="2668925" y="457470"/>
                  </a:moveTo>
                  <a:cubicBezTo>
                    <a:pt x="2672108" y="457747"/>
                    <a:pt x="2675141" y="458888"/>
                    <a:pt x="2677273" y="460828"/>
                  </a:cubicBezTo>
                  <a:lnTo>
                    <a:pt x="2686420" y="469152"/>
                  </a:lnTo>
                  <a:cubicBezTo>
                    <a:pt x="2690682" y="473031"/>
                    <a:pt x="2689720" y="478635"/>
                    <a:pt x="2684271" y="481669"/>
                  </a:cubicBezTo>
                  <a:lnTo>
                    <a:pt x="2671953" y="488530"/>
                  </a:lnTo>
                  <a:cubicBezTo>
                    <a:pt x="2666503" y="491564"/>
                    <a:pt x="2658630" y="490880"/>
                    <a:pt x="2654368" y="487000"/>
                  </a:cubicBezTo>
                  <a:lnTo>
                    <a:pt x="2645220" y="478676"/>
                  </a:lnTo>
                  <a:cubicBezTo>
                    <a:pt x="2640958" y="474797"/>
                    <a:pt x="2641919" y="469192"/>
                    <a:pt x="2647369" y="466158"/>
                  </a:cubicBezTo>
                  <a:lnTo>
                    <a:pt x="2659688" y="459298"/>
                  </a:lnTo>
                  <a:cubicBezTo>
                    <a:pt x="2662413" y="457781"/>
                    <a:pt x="2665743" y="457194"/>
                    <a:pt x="2668925" y="457470"/>
                  </a:cubicBezTo>
                  <a:close/>
                  <a:moveTo>
                    <a:pt x="1948447" y="457470"/>
                  </a:moveTo>
                  <a:cubicBezTo>
                    <a:pt x="1951630" y="457747"/>
                    <a:pt x="1954664" y="458888"/>
                    <a:pt x="1956795" y="460828"/>
                  </a:cubicBezTo>
                  <a:lnTo>
                    <a:pt x="1965942" y="469152"/>
                  </a:lnTo>
                  <a:cubicBezTo>
                    <a:pt x="1970204" y="473031"/>
                    <a:pt x="1969242" y="478635"/>
                    <a:pt x="1963794" y="481669"/>
                  </a:cubicBezTo>
                  <a:lnTo>
                    <a:pt x="1951475" y="488530"/>
                  </a:lnTo>
                  <a:cubicBezTo>
                    <a:pt x="1946026" y="491564"/>
                    <a:pt x="1938153" y="490880"/>
                    <a:pt x="1933891" y="487000"/>
                  </a:cubicBezTo>
                  <a:lnTo>
                    <a:pt x="1924743" y="478676"/>
                  </a:lnTo>
                  <a:cubicBezTo>
                    <a:pt x="1920481" y="474797"/>
                    <a:pt x="1921443" y="469192"/>
                    <a:pt x="1926892" y="466158"/>
                  </a:cubicBezTo>
                  <a:lnTo>
                    <a:pt x="1939210" y="459298"/>
                  </a:lnTo>
                  <a:cubicBezTo>
                    <a:pt x="1941935" y="457781"/>
                    <a:pt x="1945265" y="457194"/>
                    <a:pt x="1948447" y="457470"/>
                  </a:cubicBezTo>
                  <a:close/>
                  <a:moveTo>
                    <a:pt x="1228116" y="457470"/>
                  </a:moveTo>
                  <a:cubicBezTo>
                    <a:pt x="1231299" y="457747"/>
                    <a:pt x="1234332" y="458888"/>
                    <a:pt x="1236462" y="460828"/>
                  </a:cubicBezTo>
                  <a:lnTo>
                    <a:pt x="1245610" y="469152"/>
                  </a:lnTo>
                  <a:cubicBezTo>
                    <a:pt x="1249874" y="473031"/>
                    <a:pt x="1248911" y="478635"/>
                    <a:pt x="1243461" y="481669"/>
                  </a:cubicBezTo>
                  <a:lnTo>
                    <a:pt x="1231142" y="488530"/>
                  </a:lnTo>
                  <a:cubicBezTo>
                    <a:pt x="1225694" y="491564"/>
                    <a:pt x="1217821" y="490880"/>
                    <a:pt x="1213558" y="487000"/>
                  </a:cubicBezTo>
                  <a:lnTo>
                    <a:pt x="1204412" y="478676"/>
                  </a:lnTo>
                  <a:cubicBezTo>
                    <a:pt x="1200149" y="474797"/>
                    <a:pt x="1201111" y="469192"/>
                    <a:pt x="1206561" y="466158"/>
                  </a:cubicBezTo>
                  <a:lnTo>
                    <a:pt x="1218879" y="459298"/>
                  </a:lnTo>
                  <a:cubicBezTo>
                    <a:pt x="1221604" y="457781"/>
                    <a:pt x="1224934" y="457194"/>
                    <a:pt x="1228116" y="457470"/>
                  </a:cubicBezTo>
                  <a:close/>
                  <a:moveTo>
                    <a:pt x="509148" y="457470"/>
                  </a:moveTo>
                  <a:cubicBezTo>
                    <a:pt x="512330" y="457747"/>
                    <a:pt x="515363" y="458888"/>
                    <a:pt x="517495" y="460828"/>
                  </a:cubicBezTo>
                  <a:lnTo>
                    <a:pt x="526642" y="469152"/>
                  </a:lnTo>
                  <a:cubicBezTo>
                    <a:pt x="530905" y="473031"/>
                    <a:pt x="529942" y="478635"/>
                    <a:pt x="524494" y="481669"/>
                  </a:cubicBezTo>
                  <a:lnTo>
                    <a:pt x="512175" y="488530"/>
                  </a:lnTo>
                  <a:cubicBezTo>
                    <a:pt x="506726" y="491564"/>
                    <a:pt x="498853" y="490880"/>
                    <a:pt x="494591" y="487000"/>
                  </a:cubicBezTo>
                  <a:lnTo>
                    <a:pt x="485443" y="478676"/>
                  </a:lnTo>
                  <a:cubicBezTo>
                    <a:pt x="481180" y="474797"/>
                    <a:pt x="482142" y="469192"/>
                    <a:pt x="487592" y="466158"/>
                  </a:cubicBezTo>
                  <a:lnTo>
                    <a:pt x="499910" y="459298"/>
                  </a:lnTo>
                  <a:cubicBezTo>
                    <a:pt x="502635" y="457781"/>
                    <a:pt x="505965" y="457194"/>
                    <a:pt x="509148" y="457470"/>
                  </a:cubicBezTo>
                  <a:close/>
                  <a:moveTo>
                    <a:pt x="2591435" y="457434"/>
                  </a:moveTo>
                  <a:cubicBezTo>
                    <a:pt x="2597743" y="457982"/>
                    <a:pt x="2603760" y="460244"/>
                    <a:pt x="2607986" y="464090"/>
                  </a:cubicBezTo>
                  <a:lnTo>
                    <a:pt x="2626122" y="480595"/>
                  </a:lnTo>
                  <a:cubicBezTo>
                    <a:pt x="2634573" y="488286"/>
                    <a:pt x="2632666" y="499398"/>
                    <a:pt x="2621863" y="505414"/>
                  </a:cubicBezTo>
                  <a:lnTo>
                    <a:pt x="2582944" y="527087"/>
                  </a:lnTo>
                  <a:cubicBezTo>
                    <a:pt x="2572139" y="533103"/>
                    <a:pt x="2556529" y="531745"/>
                    <a:pt x="2548078" y="524054"/>
                  </a:cubicBezTo>
                  <a:lnTo>
                    <a:pt x="2529940" y="507549"/>
                  </a:lnTo>
                  <a:cubicBezTo>
                    <a:pt x="2521489" y="499857"/>
                    <a:pt x="2523397" y="488746"/>
                    <a:pt x="2534200" y="482729"/>
                  </a:cubicBezTo>
                  <a:lnTo>
                    <a:pt x="2573120" y="461057"/>
                  </a:lnTo>
                  <a:cubicBezTo>
                    <a:pt x="2578521" y="458050"/>
                    <a:pt x="2585126" y="456884"/>
                    <a:pt x="2591435" y="457434"/>
                  </a:cubicBezTo>
                  <a:close/>
                  <a:moveTo>
                    <a:pt x="1870957" y="457434"/>
                  </a:moveTo>
                  <a:cubicBezTo>
                    <a:pt x="1877267" y="457982"/>
                    <a:pt x="1883282" y="460244"/>
                    <a:pt x="1887509" y="464090"/>
                  </a:cubicBezTo>
                  <a:lnTo>
                    <a:pt x="1905646" y="480595"/>
                  </a:lnTo>
                  <a:cubicBezTo>
                    <a:pt x="1914096" y="488286"/>
                    <a:pt x="1912190" y="499398"/>
                    <a:pt x="1901385" y="505414"/>
                  </a:cubicBezTo>
                  <a:lnTo>
                    <a:pt x="1862467" y="527087"/>
                  </a:lnTo>
                  <a:cubicBezTo>
                    <a:pt x="1851663" y="533103"/>
                    <a:pt x="1836052" y="531745"/>
                    <a:pt x="1827601" y="524054"/>
                  </a:cubicBezTo>
                  <a:lnTo>
                    <a:pt x="1809463" y="507549"/>
                  </a:lnTo>
                  <a:cubicBezTo>
                    <a:pt x="1801012" y="499857"/>
                    <a:pt x="1802919" y="488746"/>
                    <a:pt x="1813723" y="482729"/>
                  </a:cubicBezTo>
                  <a:lnTo>
                    <a:pt x="1852643" y="461057"/>
                  </a:lnTo>
                  <a:cubicBezTo>
                    <a:pt x="1858045" y="458050"/>
                    <a:pt x="1864648" y="456884"/>
                    <a:pt x="1870957" y="457434"/>
                  </a:cubicBezTo>
                  <a:close/>
                  <a:moveTo>
                    <a:pt x="1150625" y="457434"/>
                  </a:moveTo>
                  <a:cubicBezTo>
                    <a:pt x="1156935" y="457982"/>
                    <a:pt x="1162950" y="460244"/>
                    <a:pt x="1167176" y="464090"/>
                  </a:cubicBezTo>
                  <a:lnTo>
                    <a:pt x="1185313" y="480595"/>
                  </a:lnTo>
                  <a:cubicBezTo>
                    <a:pt x="1193765" y="488286"/>
                    <a:pt x="1191858" y="499398"/>
                    <a:pt x="1181054" y="505414"/>
                  </a:cubicBezTo>
                  <a:lnTo>
                    <a:pt x="1142134" y="527087"/>
                  </a:lnTo>
                  <a:cubicBezTo>
                    <a:pt x="1131330" y="533103"/>
                    <a:pt x="1115720" y="531745"/>
                    <a:pt x="1107268" y="524054"/>
                  </a:cubicBezTo>
                  <a:lnTo>
                    <a:pt x="1089132" y="507549"/>
                  </a:lnTo>
                  <a:cubicBezTo>
                    <a:pt x="1080681" y="499857"/>
                    <a:pt x="1082588" y="488746"/>
                    <a:pt x="1093391" y="482729"/>
                  </a:cubicBezTo>
                  <a:lnTo>
                    <a:pt x="1132310" y="461057"/>
                  </a:lnTo>
                  <a:cubicBezTo>
                    <a:pt x="1137713" y="458050"/>
                    <a:pt x="1144316" y="456884"/>
                    <a:pt x="1150625" y="457434"/>
                  </a:cubicBezTo>
                  <a:close/>
                  <a:moveTo>
                    <a:pt x="431658" y="457434"/>
                  </a:moveTo>
                  <a:cubicBezTo>
                    <a:pt x="437966" y="457982"/>
                    <a:pt x="443982" y="460244"/>
                    <a:pt x="448208" y="464090"/>
                  </a:cubicBezTo>
                  <a:lnTo>
                    <a:pt x="466344" y="480595"/>
                  </a:lnTo>
                  <a:cubicBezTo>
                    <a:pt x="474796" y="488286"/>
                    <a:pt x="472890" y="499398"/>
                    <a:pt x="462086" y="505414"/>
                  </a:cubicBezTo>
                  <a:lnTo>
                    <a:pt x="423167" y="527087"/>
                  </a:lnTo>
                  <a:cubicBezTo>
                    <a:pt x="412363" y="533103"/>
                    <a:pt x="396752" y="531745"/>
                    <a:pt x="388301" y="524054"/>
                  </a:cubicBezTo>
                  <a:lnTo>
                    <a:pt x="370163" y="507549"/>
                  </a:lnTo>
                  <a:cubicBezTo>
                    <a:pt x="361712" y="499857"/>
                    <a:pt x="363619" y="488746"/>
                    <a:pt x="374423" y="482729"/>
                  </a:cubicBezTo>
                  <a:lnTo>
                    <a:pt x="413343" y="461057"/>
                  </a:lnTo>
                  <a:cubicBezTo>
                    <a:pt x="418744" y="458050"/>
                    <a:pt x="425348" y="456884"/>
                    <a:pt x="431658" y="457434"/>
                  </a:cubicBezTo>
                  <a:close/>
                  <a:moveTo>
                    <a:pt x="2356493" y="448543"/>
                  </a:moveTo>
                  <a:cubicBezTo>
                    <a:pt x="2359691" y="448543"/>
                    <a:pt x="2362888" y="449411"/>
                    <a:pt x="2365327" y="451148"/>
                  </a:cubicBezTo>
                  <a:lnTo>
                    <a:pt x="2400723" y="476345"/>
                  </a:lnTo>
                  <a:cubicBezTo>
                    <a:pt x="2405601" y="479818"/>
                    <a:pt x="2405601" y="485450"/>
                    <a:pt x="2400723" y="488921"/>
                  </a:cubicBezTo>
                  <a:lnTo>
                    <a:pt x="2351359" y="524062"/>
                  </a:lnTo>
                  <a:cubicBezTo>
                    <a:pt x="2346481" y="527535"/>
                    <a:pt x="2338571" y="527535"/>
                    <a:pt x="2333692" y="524062"/>
                  </a:cubicBezTo>
                  <a:lnTo>
                    <a:pt x="2298296" y="498864"/>
                  </a:lnTo>
                  <a:cubicBezTo>
                    <a:pt x="2293418" y="495392"/>
                    <a:pt x="2293418" y="489761"/>
                    <a:pt x="2298296" y="486288"/>
                  </a:cubicBezTo>
                  <a:lnTo>
                    <a:pt x="2347660" y="451148"/>
                  </a:lnTo>
                  <a:cubicBezTo>
                    <a:pt x="2350099" y="449411"/>
                    <a:pt x="2353296" y="448543"/>
                    <a:pt x="2356493" y="448543"/>
                  </a:cubicBezTo>
                  <a:close/>
                  <a:moveTo>
                    <a:pt x="1636016" y="448543"/>
                  </a:moveTo>
                  <a:cubicBezTo>
                    <a:pt x="1639213" y="448543"/>
                    <a:pt x="1642410" y="449411"/>
                    <a:pt x="1644849" y="451148"/>
                  </a:cubicBezTo>
                  <a:lnTo>
                    <a:pt x="1680246" y="476345"/>
                  </a:lnTo>
                  <a:cubicBezTo>
                    <a:pt x="1685125" y="479818"/>
                    <a:pt x="1685124" y="485450"/>
                    <a:pt x="1680246" y="488921"/>
                  </a:cubicBezTo>
                  <a:lnTo>
                    <a:pt x="1630882" y="524062"/>
                  </a:lnTo>
                  <a:cubicBezTo>
                    <a:pt x="1626003" y="527535"/>
                    <a:pt x="1618094" y="527535"/>
                    <a:pt x="1613215" y="524062"/>
                  </a:cubicBezTo>
                  <a:lnTo>
                    <a:pt x="1577818" y="498864"/>
                  </a:lnTo>
                  <a:cubicBezTo>
                    <a:pt x="1572941" y="495392"/>
                    <a:pt x="1572941" y="489761"/>
                    <a:pt x="1577818" y="486288"/>
                  </a:cubicBezTo>
                  <a:lnTo>
                    <a:pt x="1627182" y="451148"/>
                  </a:lnTo>
                  <a:cubicBezTo>
                    <a:pt x="1629621" y="449411"/>
                    <a:pt x="1632819" y="448543"/>
                    <a:pt x="1636016" y="448543"/>
                  </a:cubicBezTo>
                  <a:close/>
                  <a:moveTo>
                    <a:pt x="915683" y="448543"/>
                  </a:moveTo>
                  <a:cubicBezTo>
                    <a:pt x="918882" y="448543"/>
                    <a:pt x="922078" y="449411"/>
                    <a:pt x="924518" y="451148"/>
                  </a:cubicBezTo>
                  <a:lnTo>
                    <a:pt x="959914" y="476345"/>
                  </a:lnTo>
                  <a:cubicBezTo>
                    <a:pt x="964793" y="479818"/>
                    <a:pt x="964792" y="485450"/>
                    <a:pt x="959914" y="488921"/>
                  </a:cubicBezTo>
                  <a:lnTo>
                    <a:pt x="910550" y="524062"/>
                  </a:lnTo>
                  <a:cubicBezTo>
                    <a:pt x="905671" y="527535"/>
                    <a:pt x="897762" y="527535"/>
                    <a:pt x="892883" y="524062"/>
                  </a:cubicBezTo>
                  <a:lnTo>
                    <a:pt x="857486" y="498864"/>
                  </a:lnTo>
                  <a:cubicBezTo>
                    <a:pt x="852608" y="495392"/>
                    <a:pt x="852608" y="489761"/>
                    <a:pt x="857486" y="486288"/>
                  </a:cubicBezTo>
                  <a:lnTo>
                    <a:pt x="906849" y="451148"/>
                  </a:lnTo>
                  <a:cubicBezTo>
                    <a:pt x="909290" y="449411"/>
                    <a:pt x="912486" y="448543"/>
                    <a:pt x="915683" y="448543"/>
                  </a:cubicBezTo>
                  <a:close/>
                  <a:moveTo>
                    <a:pt x="196715" y="448543"/>
                  </a:moveTo>
                  <a:cubicBezTo>
                    <a:pt x="199913" y="448543"/>
                    <a:pt x="203110" y="449411"/>
                    <a:pt x="205549" y="451148"/>
                  </a:cubicBezTo>
                  <a:lnTo>
                    <a:pt x="240946" y="476345"/>
                  </a:lnTo>
                  <a:cubicBezTo>
                    <a:pt x="245824" y="479818"/>
                    <a:pt x="245823" y="485450"/>
                    <a:pt x="240946" y="488921"/>
                  </a:cubicBezTo>
                  <a:lnTo>
                    <a:pt x="191582" y="524062"/>
                  </a:lnTo>
                  <a:cubicBezTo>
                    <a:pt x="186704" y="527535"/>
                    <a:pt x="178793" y="527535"/>
                    <a:pt x="173915" y="524062"/>
                  </a:cubicBezTo>
                  <a:lnTo>
                    <a:pt x="138519" y="498864"/>
                  </a:lnTo>
                  <a:cubicBezTo>
                    <a:pt x="133640" y="495392"/>
                    <a:pt x="133640" y="489761"/>
                    <a:pt x="138519" y="486288"/>
                  </a:cubicBezTo>
                  <a:lnTo>
                    <a:pt x="187882" y="451148"/>
                  </a:lnTo>
                  <a:cubicBezTo>
                    <a:pt x="190321" y="449411"/>
                    <a:pt x="193519" y="448543"/>
                    <a:pt x="196715" y="448543"/>
                  </a:cubicBezTo>
                  <a:close/>
                  <a:moveTo>
                    <a:pt x="2802828" y="448483"/>
                  </a:moveTo>
                  <a:cubicBezTo>
                    <a:pt x="2805044" y="448918"/>
                    <a:pt x="2807028" y="449953"/>
                    <a:pt x="2808253" y="451487"/>
                  </a:cubicBezTo>
                  <a:lnTo>
                    <a:pt x="2815117" y="460083"/>
                  </a:lnTo>
                  <a:cubicBezTo>
                    <a:pt x="2817567" y="463152"/>
                    <a:pt x="2816059" y="467055"/>
                    <a:pt x="2811749" y="468799"/>
                  </a:cubicBezTo>
                  <a:lnTo>
                    <a:pt x="2799923" y="473585"/>
                  </a:lnTo>
                  <a:cubicBezTo>
                    <a:pt x="2795611" y="475329"/>
                    <a:pt x="2790127" y="474256"/>
                    <a:pt x="2787677" y="471187"/>
                  </a:cubicBezTo>
                  <a:lnTo>
                    <a:pt x="2780813" y="462592"/>
                  </a:lnTo>
                  <a:cubicBezTo>
                    <a:pt x="2778362" y="459523"/>
                    <a:pt x="2779870" y="455620"/>
                    <a:pt x="2784182" y="453875"/>
                  </a:cubicBezTo>
                  <a:lnTo>
                    <a:pt x="2796008" y="449090"/>
                  </a:lnTo>
                  <a:cubicBezTo>
                    <a:pt x="2798162" y="448218"/>
                    <a:pt x="2800611" y="448050"/>
                    <a:pt x="2802828" y="448483"/>
                  </a:cubicBezTo>
                  <a:close/>
                  <a:moveTo>
                    <a:pt x="2082351" y="448483"/>
                  </a:moveTo>
                  <a:cubicBezTo>
                    <a:pt x="2084567" y="448918"/>
                    <a:pt x="2086550" y="449953"/>
                    <a:pt x="2087776" y="451487"/>
                  </a:cubicBezTo>
                  <a:lnTo>
                    <a:pt x="2094639" y="460083"/>
                  </a:lnTo>
                  <a:cubicBezTo>
                    <a:pt x="2097091" y="463152"/>
                    <a:pt x="2095583" y="467055"/>
                    <a:pt x="2091271" y="468799"/>
                  </a:cubicBezTo>
                  <a:lnTo>
                    <a:pt x="2079445" y="473585"/>
                  </a:lnTo>
                  <a:cubicBezTo>
                    <a:pt x="2075134" y="475329"/>
                    <a:pt x="2069651" y="474256"/>
                    <a:pt x="2067199" y="471187"/>
                  </a:cubicBezTo>
                  <a:lnTo>
                    <a:pt x="2060336" y="462592"/>
                  </a:lnTo>
                  <a:cubicBezTo>
                    <a:pt x="2057884" y="459523"/>
                    <a:pt x="2059393" y="455620"/>
                    <a:pt x="2063704" y="453875"/>
                  </a:cubicBezTo>
                  <a:lnTo>
                    <a:pt x="2075531" y="449090"/>
                  </a:lnTo>
                  <a:cubicBezTo>
                    <a:pt x="2077686" y="448218"/>
                    <a:pt x="2080134" y="448050"/>
                    <a:pt x="2082351" y="448483"/>
                  </a:cubicBezTo>
                  <a:close/>
                  <a:moveTo>
                    <a:pt x="1362019" y="448483"/>
                  </a:moveTo>
                  <a:cubicBezTo>
                    <a:pt x="1364234" y="448918"/>
                    <a:pt x="1366218" y="449953"/>
                    <a:pt x="1367445" y="451487"/>
                  </a:cubicBezTo>
                  <a:lnTo>
                    <a:pt x="1374307" y="460083"/>
                  </a:lnTo>
                  <a:cubicBezTo>
                    <a:pt x="1376759" y="463152"/>
                    <a:pt x="1375251" y="467055"/>
                    <a:pt x="1370939" y="468799"/>
                  </a:cubicBezTo>
                  <a:lnTo>
                    <a:pt x="1359114" y="473585"/>
                  </a:lnTo>
                  <a:cubicBezTo>
                    <a:pt x="1354802" y="475329"/>
                    <a:pt x="1349319" y="474256"/>
                    <a:pt x="1346867" y="471187"/>
                  </a:cubicBezTo>
                  <a:lnTo>
                    <a:pt x="1340005" y="462592"/>
                  </a:lnTo>
                  <a:cubicBezTo>
                    <a:pt x="1337553" y="459523"/>
                    <a:pt x="1339061" y="455620"/>
                    <a:pt x="1343373" y="453875"/>
                  </a:cubicBezTo>
                  <a:lnTo>
                    <a:pt x="1355198" y="449090"/>
                  </a:lnTo>
                  <a:cubicBezTo>
                    <a:pt x="1357354" y="448218"/>
                    <a:pt x="1359801" y="448050"/>
                    <a:pt x="1362019" y="448483"/>
                  </a:cubicBezTo>
                  <a:close/>
                  <a:moveTo>
                    <a:pt x="643050" y="448483"/>
                  </a:moveTo>
                  <a:cubicBezTo>
                    <a:pt x="645267" y="448918"/>
                    <a:pt x="647250" y="449953"/>
                    <a:pt x="648476" y="451487"/>
                  </a:cubicBezTo>
                  <a:lnTo>
                    <a:pt x="655339" y="460083"/>
                  </a:lnTo>
                  <a:cubicBezTo>
                    <a:pt x="657791" y="463152"/>
                    <a:pt x="656282" y="467055"/>
                    <a:pt x="651971" y="468799"/>
                  </a:cubicBezTo>
                  <a:lnTo>
                    <a:pt x="640145" y="473585"/>
                  </a:lnTo>
                  <a:cubicBezTo>
                    <a:pt x="635833" y="475329"/>
                    <a:pt x="630351" y="474256"/>
                    <a:pt x="627900" y="471187"/>
                  </a:cubicBezTo>
                  <a:lnTo>
                    <a:pt x="621036" y="462592"/>
                  </a:lnTo>
                  <a:cubicBezTo>
                    <a:pt x="618584" y="459523"/>
                    <a:pt x="620094" y="455620"/>
                    <a:pt x="624404" y="453875"/>
                  </a:cubicBezTo>
                  <a:lnTo>
                    <a:pt x="636230" y="449090"/>
                  </a:lnTo>
                  <a:cubicBezTo>
                    <a:pt x="638386" y="448218"/>
                    <a:pt x="640834" y="448050"/>
                    <a:pt x="643050" y="448483"/>
                  </a:cubicBezTo>
                  <a:close/>
                  <a:moveTo>
                    <a:pt x="2416874" y="444407"/>
                  </a:moveTo>
                  <a:lnTo>
                    <a:pt x="2431721" y="444407"/>
                  </a:lnTo>
                  <a:cubicBezTo>
                    <a:pt x="2438639" y="444407"/>
                    <a:pt x="2444247" y="448400"/>
                    <a:pt x="2444247" y="453324"/>
                  </a:cubicBezTo>
                  <a:cubicBezTo>
                    <a:pt x="2444247" y="457036"/>
                    <a:pt x="2444247" y="460747"/>
                    <a:pt x="2444247" y="464458"/>
                  </a:cubicBezTo>
                  <a:cubicBezTo>
                    <a:pt x="2444247" y="469383"/>
                    <a:pt x="2438639" y="473376"/>
                    <a:pt x="2431721" y="473376"/>
                  </a:cubicBezTo>
                  <a:lnTo>
                    <a:pt x="2416874" y="473376"/>
                  </a:lnTo>
                  <a:cubicBezTo>
                    <a:pt x="2409956" y="473376"/>
                    <a:pt x="2404347" y="469383"/>
                    <a:pt x="2404347" y="464458"/>
                  </a:cubicBezTo>
                  <a:lnTo>
                    <a:pt x="2404347" y="453324"/>
                  </a:lnTo>
                  <a:cubicBezTo>
                    <a:pt x="2404347" y="448400"/>
                    <a:pt x="2409956" y="444407"/>
                    <a:pt x="2416874" y="444407"/>
                  </a:cubicBezTo>
                  <a:close/>
                  <a:moveTo>
                    <a:pt x="1696396" y="444407"/>
                  </a:moveTo>
                  <a:lnTo>
                    <a:pt x="1711243" y="444407"/>
                  </a:lnTo>
                  <a:cubicBezTo>
                    <a:pt x="1718161" y="444407"/>
                    <a:pt x="1723770" y="448400"/>
                    <a:pt x="1723770" y="453324"/>
                  </a:cubicBezTo>
                  <a:cubicBezTo>
                    <a:pt x="1723770" y="457036"/>
                    <a:pt x="1723770" y="460747"/>
                    <a:pt x="1723769" y="464458"/>
                  </a:cubicBezTo>
                  <a:cubicBezTo>
                    <a:pt x="1723770" y="469383"/>
                    <a:pt x="1718161" y="473376"/>
                    <a:pt x="1711243" y="473376"/>
                  </a:cubicBezTo>
                  <a:lnTo>
                    <a:pt x="1696397" y="473376"/>
                  </a:lnTo>
                  <a:cubicBezTo>
                    <a:pt x="1689479" y="473376"/>
                    <a:pt x="1683870" y="469383"/>
                    <a:pt x="1683870" y="464458"/>
                  </a:cubicBezTo>
                  <a:lnTo>
                    <a:pt x="1683870" y="453324"/>
                  </a:lnTo>
                  <a:cubicBezTo>
                    <a:pt x="1683870" y="448400"/>
                    <a:pt x="1689479" y="444407"/>
                    <a:pt x="1696396" y="444407"/>
                  </a:cubicBezTo>
                  <a:close/>
                  <a:moveTo>
                    <a:pt x="976065" y="444407"/>
                  </a:moveTo>
                  <a:lnTo>
                    <a:pt x="990910" y="444407"/>
                  </a:lnTo>
                  <a:cubicBezTo>
                    <a:pt x="997830" y="444407"/>
                    <a:pt x="1003438" y="448400"/>
                    <a:pt x="1003438" y="453324"/>
                  </a:cubicBezTo>
                  <a:cubicBezTo>
                    <a:pt x="1003438" y="457036"/>
                    <a:pt x="1003437" y="460747"/>
                    <a:pt x="1003437" y="464458"/>
                  </a:cubicBezTo>
                  <a:cubicBezTo>
                    <a:pt x="1003438" y="469383"/>
                    <a:pt x="997830" y="473376"/>
                    <a:pt x="990910" y="473376"/>
                  </a:cubicBezTo>
                  <a:lnTo>
                    <a:pt x="976066" y="473376"/>
                  </a:lnTo>
                  <a:cubicBezTo>
                    <a:pt x="969147" y="473376"/>
                    <a:pt x="963539" y="469383"/>
                    <a:pt x="963539" y="464458"/>
                  </a:cubicBezTo>
                  <a:lnTo>
                    <a:pt x="963539" y="453324"/>
                  </a:lnTo>
                  <a:cubicBezTo>
                    <a:pt x="963539" y="448400"/>
                    <a:pt x="969147" y="444407"/>
                    <a:pt x="976065" y="444407"/>
                  </a:cubicBezTo>
                  <a:close/>
                  <a:moveTo>
                    <a:pt x="257096" y="444407"/>
                  </a:moveTo>
                  <a:lnTo>
                    <a:pt x="271943" y="444407"/>
                  </a:lnTo>
                  <a:cubicBezTo>
                    <a:pt x="278861" y="444407"/>
                    <a:pt x="284470" y="448400"/>
                    <a:pt x="284470" y="453324"/>
                  </a:cubicBezTo>
                  <a:cubicBezTo>
                    <a:pt x="284470" y="457036"/>
                    <a:pt x="284470" y="460747"/>
                    <a:pt x="284470" y="464458"/>
                  </a:cubicBezTo>
                  <a:cubicBezTo>
                    <a:pt x="284470" y="469383"/>
                    <a:pt x="278861" y="473376"/>
                    <a:pt x="271943" y="473376"/>
                  </a:cubicBezTo>
                  <a:lnTo>
                    <a:pt x="257097" y="473376"/>
                  </a:lnTo>
                  <a:cubicBezTo>
                    <a:pt x="250178" y="473376"/>
                    <a:pt x="244570" y="469383"/>
                    <a:pt x="244570" y="464458"/>
                  </a:cubicBezTo>
                  <a:lnTo>
                    <a:pt x="244570" y="453324"/>
                  </a:lnTo>
                  <a:cubicBezTo>
                    <a:pt x="244570" y="448400"/>
                    <a:pt x="250178" y="444407"/>
                    <a:pt x="257096" y="444407"/>
                  </a:cubicBezTo>
                  <a:close/>
                  <a:moveTo>
                    <a:pt x="2879442" y="435554"/>
                  </a:moveTo>
                  <a:cubicBezTo>
                    <a:pt x="2886532" y="435360"/>
                    <a:pt x="2893726" y="437090"/>
                    <a:pt x="2899343" y="440793"/>
                  </a:cubicBezTo>
                  <a:lnTo>
                    <a:pt x="2905339" y="444744"/>
                  </a:lnTo>
                  <a:lnTo>
                    <a:pt x="2929666" y="527740"/>
                  </a:lnTo>
                  <a:lnTo>
                    <a:pt x="2929203" y="528096"/>
                  </a:lnTo>
                  <a:cubicBezTo>
                    <a:pt x="2918802" y="536093"/>
                    <a:pt x="2901264" y="536574"/>
                    <a:pt x="2890029" y="529170"/>
                  </a:cubicBezTo>
                  <a:lnTo>
                    <a:pt x="2833153" y="491685"/>
                  </a:lnTo>
                  <a:cubicBezTo>
                    <a:pt x="2821918" y="484282"/>
                    <a:pt x="2821242" y="471796"/>
                    <a:pt x="2831644" y="463800"/>
                  </a:cubicBezTo>
                  <a:lnTo>
                    <a:pt x="2860168" y="441867"/>
                  </a:lnTo>
                  <a:cubicBezTo>
                    <a:pt x="2865368" y="437867"/>
                    <a:pt x="2872353" y="435747"/>
                    <a:pt x="2879442" y="435554"/>
                  </a:cubicBezTo>
                  <a:close/>
                  <a:moveTo>
                    <a:pt x="2158966" y="435554"/>
                  </a:moveTo>
                  <a:cubicBezTo>
                    <a:pt x="2166055" y="435360"/>
                    <a:pt x="2173248" y="437090"/>
                    <a:pt x="2178864" y="440793"/>
                  </a:cubicBezTo>
                  <a:lnTo>
                    <a:pt x="2235741" y="478277"/>
                  </a:lnTo>
                  <a:cubicBezTo>
                    <a:pt x="2246976" y="485680"/>
                    <a:pt x="2247651" y="498166"/>
                    <a:pt x="2237250" y="506164"/>
                  </a:cubicBezTo>
                  <a:lnTo>
                    <a:pt x="2208725" y="528096"/>
                  </a:lnTo>
                  <a:cubicBezTo>
                    <a:pt x="2198325" y="536093"/>
                    <a:pt x="2180786" y="536574"/>
                    <a:pt x="2169552" y="529170"/>
                  </a:cubicBezTo>
                  <a:lnTo>
                    <a:pt x="2112675" y="491685"/>
                  </a:lnTo>
                  <a:cubicBezTo>
                    <a:pt x="2101440" y="484282"/>
                    <a:pt x="2100765" y="471796"/>
                    <a:pt x="2111166" y="463800"/>
                  </a:cubicBezTo>
                  <a:lnTo>
                    <a:pt x="2139691" y="441867"/>
                  </a:lnTo>
                  <a:cubicBezTo>
                    <a:pt x="2144892" y="437867"/>
                    <a:pt x="2151876" y="435747"/>
                    <a:pt x="2158966" y="435554"/>
                  </a:cubicBezTo>
                  <a:close/>
                  <a:moveTo>
                    <a:pt x="1438633" y="435554"/>
                  </a:moveTo>
                  <a:cubicBezTo>
                    <a:pt x="1445723" y="435360"/>
                    <a:pt x="1452915" y="437090"/>
                    <a:pt x="1458533" y="440793"/>
                  </a:cubicBezTo>
                  <a:lnTo>
                    <a:pt x="1515409" y="478277"/>
                  </a:lnTo>
                  <a:cubicBezTo>
                    <a:pt x="1526643" y="485680"/>
                    <a:pt x="1527319" y="498166"/>
                    <a:pt x="1516919" y="506164"/>
                  </a:cubicBezTo>
                  <a:lnTo>
                    <a:pt x="1488393" y="528096"/>
                  </a:lnTo>
                  <a:cubicBezTo>
                    <a:pt x="1477992" y="536093"/>
                    <a:pt x="1460454" y="536574"/>
                    <a:pt x="1449219" y="529170"/>
                  </a:cubicBezTo>
                  <a:lnTo>
                    <a:pt x="1392342" y="491685"/>
                  </a:lnTo>
                  <a:cubicBezTo>
                    <a:pt x="1381109" y="484282"/>
                    <a:pt x="1380433" y="471796"/>
                    <a:pt x="1390834" y="463800"/>
                  </a:cubicBezTo>
                  <a:lnTo>
                    <a:pt x="1419358" y="441867"/>
                  </a:lnTo>
                  <a:cubicBezTo>
                    <a:pt x="1424559" y="437867"/>
                    <a:pt x="1431544" y="435747"/>
                    <a:pt x="1438633" y="435554"/>
                  </a:cubicBezTo>
                  <a:close/>
                  <a:moveTo>
                    <a:pt x="719664" y="435554"/>
                  </a:moveTo>
                  <a:cubicBezTo>
                    <a:pt x="726755" y="435360"/>
                    <a:pt x="733948" y="437090"/>
                    <a:pt x="739565" y="440793"/>
                  </a:cubicBezTo>
                  <a:lnTo>
                    <a:pt x="796441" y="478277"/>
                  </a:lnTo>
                  <a:cubicBezTo>
                    <a:pt x="807675" y="485680"/>
                    <a:pt x="808351" y="498166"/>
                    <a:pt x="797950" y="506164"/>
                  </a:cubicBezTo>
                  <a:lnTo>
                    <a:pt x="769425" y="528096"/>
                  </a:lnTo>
                  <a:cubicBezTo>
                    <a:pt x="759025" y="536093"/>
                    <a:pt x="741487" y="536574"/>
                    <a:pt x="730252" y="529170"/>
                  </a:cubicBezTo>
                  <a:lnTo>
                    <a:pt x="673375" y="491685"/>
                  </a:lnTo>
                  <a:cubicBezTo>
                    <a:pt x="662141" y="484282"/>
                    <a:pt x="661465" y="471796"/>
                    <a:pt x="671866" y="463800"/>
                  </a:cubicBezTo>
                  <a:lnTo>
                    <a:pt x="700391" y="441867"/>
                  </a:lnTo>
                  <a:cubicBezTo>
                    <a:pt x="705591" y="437867"/>
                    <a:pt x="712577" y="435747"/>
                    <a:pt x="719664" y="435554"/>
                  </a:cubicBezTo>
                  <a:close/>
                  <a:moveTo>
                    <a:pt x="2601660" y="430493"/>
                  </a:moveTo>
                  <a:cubicBezTo>
                    <a:pt x="2603763" y="430561"/>
                    <a:pt x="2605831" y="431197"/>
                    <a:pt x="2607364" y="432390"/>
                  </a:cubicBezTo>
                  <a:lnTo>
                    <a:pt x="2613945" y="437510"/>
                  </a:lnTo>
                  <a:cubicBezTo>
                    <a:pt x="2617012" y="439896"/>
                    <a:pt x="2616781" y="443600"/>
                    <a:pt x="2613429" y="445782"/>
                  </a:cubicBezTo>
                  <a:lnTo>
                    <a:pt x="2606238" y="450467"/>
                  </a:lnTo>
                  <a:cubicBezTo>
                    <a:pt x="2602887" y="452650"/>
                    <a:pt x="2597683" y="452486"/>
                    <a:pt x="2594618" y="450100"/>
                  </a:cubicBezTo>
                  <a:lnTo>
                    <a:pt x="2588036" y="444980"/>
                  </a:lnTo>
                  <a:cubicBezTo>
                    <a:pt x="2584970" y="442594"/>
                    <a:pt x="2585201" y="438890"/>
                    <a:pt x="2588551" y="436708"/>
                  </a:cubicBezTo>
                  <a:lnTo>
                    <a:pt x="2595743" y="432023"/>
                  </a:lnTo>
                  <a:cubicBezTo>
                    <a:pt x="2597420" y="430931"/>
                    <a:pt x="2599558" y="430427"/>
                    <a:pt x="2601660" y="430493"/>
                  </a:cubicBezTo>
                  <a:close/>
                  <a:moveTo>
                    <a:pt x="1881183" y="430493"/>
                  </a:moveTo>
                  <a:cubicBezTo>
                    <a:pt x="1883286" y="430561"/>
                    <a:pt x="1885354" y="431197"/>
                    <a:pt x="1886886" y="432390"/>
                  </a:cubicBezTo>
                  <a:lnTo>
                    <a:pt x="1893468" y="437510"/>
                  </a:lnTo>
                  <a:cubicBezTo>
                    <a:pt x="1896534" y="439896"/>
                    <a:pt x="1896304" y="443600"/>
                    <a:pt x="1892952" y="445782"/>
                  </a:cubicBezTo>
                  <a:lnTo>
                    <a:pt x="1885760" y="450467"/>
                  </a:lnTo>
                  <a:cubicBezTo>
                    <a:pt x="1882409" y="452650"/>
                    <a:pt x="1877206" y="452486"/>
                    <a:pt x="1874140" y="450100"/>
                  </a:cubicBezTo>
                  <a:lnTo>
                    <a:pt x="1867559" y="444980"/>
                  </a:lnTo>
                  <a:cubicBezTo>
                    <a:pt x="1864491" y="442594"/>
                    <a:pt x="1864723" y="438890"/>
                    <a:pt x="1868074" y="436708"/>
                  </a:cubicBezTo>
                  <a:lnTo>
                    <a:pt x="1875266" y="432023"/>
                  </a:lnTo>
                  <a:cubicBezTo>
                    <a:pt x="1876943" y="430931"/>
                    <a:pt x="1879081" y="430427"/>
                    <a:pt x="1881183" y="430493"/>
                  </a:cubicBezTo>
                  <a:close/>
                  <a:moveTo>
                    <a:pt x="1160851" y="430493"/>
                  </a:moveTo>
                  <a:cubicBezTo>
                    <a:pt x="1162955" y="430561"/>
                    <a:pt x="1165021" y="431197"/>
                    <a:pt x="1166555" y="432390"/>
                  </a:cubicBezTo>
                  <a:lnTo>
                    <a:pt x="1173135" y="437510"/>
                  </a:lnTo>
                  <a:cubicBezTo>
                    <a:pt x="1176202" y="439896"/>
                    <a:pt x="1175971" y="443600"/>
                    <a:pt x="1172620" y="445782"/>
                  </a:cubicBezTo>
                  <a:lnTo>
                    <a:pt x="1165428" y="450467"/>
                  </a:lnTo>
                  <a:cubicBezTo>
                    <a:pt x="1162076" y="452650"/>
                    <a:pt x="1156875" y="452486"/>
                    <a:pt x="1153808" y="450100"/>
                  </a:cubicBezTo>
                  <a:lnTo>
                    <a:pt x="1147226" y="444980"/>
                  </a:lnTo>
                  <a:cubicBezTo>
                    <a:pt x="1144160" y="442594"/>
                    <a:pt x="1144391" y="438890"/>
                    <a:pt x="1147743" y="436708"/>
                  </a:cubicBezTo>
                  <a:lnTo>
                    <a:pt x="1154935" y="432023"/>
                  </a:lnTo>
                  <a:cubicBezTo>
                    <a:pt x="1156611" y="430931"/>
                    <a:pt x="1158749" y="430427"/>
                    <a:pt x="1160851" y="430493"/>
                  </a:cubicBezTo>
                  <a:close/>
                  <a:moveTo>
                    <a:pt x="441883" y="430493"/>
                  </a:moveTo>
                  <a:cubicBezTo>
                    <a:pt x="443986" y="430561"/>
                    <a:pt x="446054" y="431197"/>
                    <a:pt x="447587" y="432390"/>
                  </a:cubicBezTo>
                  <a:lnTo>
                    <a:pt x="454168" y="437510"/>
                  </a:lnTo>
                  <a:cubicBezTo>
                    <a:pt x="457234" y="439896"/>
                    <a:pt x="457003" y="443600"/>
                    <a:pt x="453653" y="445782"/>
                  </a:cubicBezTo>
                  <a:lnTo>
                    <a:pt x="446460" y="450467"/>
                  </a:lnTo>
                  <a:cubicBezTo>
                    <a:pt x="443109" y="452650"/>
                    <a:pt x="437906" y="452486"/>
                    <a:pt x="434841" y="450100"/>
                  </a:cubicBezTo>
                  <a:lnTo>
                    <a:pt x="428259" y="444980"/>
                  </a:lnTo>
                  <a:cubicBezTo>
                    <a:pt x="425192" y="442594"/>
                    <a:pt x="425423" y="438890"/>
                    <a:pt x="428774" y="436708"/>
                  </a:cubicBezTo>
                  <a:lnTo>
                    <a:pt x="435966" y="432023"/>
                  </a:lnTo>
                  <a:cubicBezTo>
                    <a:pt x="437643" y="430931"/>
                    <a:pt x="439781" y="430427"/>
                    <a:pt x="441883" y="430493"/>
                  </a:cubicBezTo>
                  <a:close/>
                  <a:moveTo>
                    <a:pt x="2388792" y="426608"/>
                  </a:moveTo>
                  <a:cubicBezTo>
                    <a:pt x="2390895" y="426674"/>
                    <a:pt x="2392962" y="427311"/>
                    <a:pt x="2394495" y="428505"/>
                  </a:cubicBezTo>
                  <a:lnTo>
                    <a:pt x="2401076" y="433625"/>
                  </a:lnTo>
                  <a:cubicBezTo>
                    <a:pt x="2404142" y="436010"/>
                    <a:pt x="2403912" y="439714"/>
                    <a:pt x="2400562" y="441896"/>
                  </a:cubicBezTo>
                  <a:lnTo>
                    <a:pt x="2393369" y="446581"/>
                  </a:lnTo>
                  <a:cubicBezTo>
                    <a:pt x="2390017" y="448764"/>
                    <a:pt x="2384815" y="448600"/>
                    <a:pt x="2381749" y="446215"/>
                  </a:cubicBezTo>
                  <a:lnTo>
                    <a:pt x="2375167" y="441094"/>
                  </a:lnTo>
                  <a:cubicBezTo>
                    <a:pt x="2372101" y="438709"/>
                    <a:pt x="2372331" y="435006"/>
                    <a:pt x="2375682" y="432823"/>
                  </a:cubicBezTo>
                  <a:lnTo>
                    <a:pt x="2382875" y="428137"/>
                  </a:lnTo>
                  <a:cubicBezTo>
                    <a:pt x="2384551" y="427046"/>
                    <a:pt x="2386689" y="426541"/>
                    <a:pt x="2388792" y="426608"/>
                  </a:cubicBezTo>
                  <a:close/>
                  <a:moveTo>
                    <a:pt x="1668314" y="426608"/>
                  </a:moveTo>
                  <a:cubicBezTo>
                    <a:pt x="1670418" y="426674"/>
                    <a:pt x="1672484" y="427311"/>
                    <a:pt x="1674018" y="428505"/>
                  </a:cubicBezTo>
                  <a:lnTo>
                    <a:pt x="1680599" y="433625"/>
                  </a:lnTo>
                  <a:cubicBezTo>
                    <a:pt x="1683666" y="436010"/>
                    <a:pt x="1683435" y="439714"/>
                    <a:pt x="1680084" y="441896"/>
                  </a:cubicBezTo>
                  <a:lnTo>
                    <a:pt x="1672891" y="446581"/>
                  </a:lnTo>
                  <a:cubicBezTo>
                    <a:pt x="1669539" y="448764"/>
                    <a:pt x="1664339" y="448600"/>
                    <a:pt x="1661271" y="446215"/>
                  </a:cubicBezTo>
                  <a:lnTo>
                    <a:pt x="1654689" y="441094"/>
                  </a:lnTo>
                  <a:cubicBezTo>
                    <a:pt x="1651624" y="438709"/>
                    <a:pt x="1651854" y="435006"/>
                    <a:pt x="1655205" y="432823"/>
                  </a:cubicBezTo>
                  <a:lnTo>
                    <a:pt x="1662398" y="428137"/>
                  </a:lnTo>
                  <a:cubicBezTo>
                    <a:pt x="1664074" y="427046"/>
                    <a:pt x="1666212" y="426541"/>
                    <a:pt x="1668314" y="426608"/>
                  </a:cubicBezTo>
                  <a:close/>
                  <a:moveTo>
                    <a:pt x="947983" y="426608"/>
                  </a:moveTo>
                  <a:cubicBezTo>
                    <a:pt x="950086" y="426674"/>
                    <a:pt x="952153" y="427311"/>
                    <a:pt x="953686" y="428505"/>
                  </a:cubicBezTo>
                  <a:lnTo>
                    <a:pt x="960267" y="433625"/>
                  </a:lnTo>
                  <a:cubicBezTo>
                    <a:pt x="963334" y="436010"/>
                    <a:pt x="963102" y="439714"/>
                    <a:pt x="959753" y="441896"/>
                  </a:cubicBezTo>
                  <a:lnTo>
                    <a:pt x="952560" y="446581"/>
                  </a:lnTo>
                  <a:cubicBezTo>
                    <a:pt x="949207" y="448764"/>
                    <a:pt x="944006" y="448600"/>
                    <a:pt x="940939" y="446215"/>
                  </a:cubicBezTo>
                  <a:lnTo>
                    <a:pt x="934358" y="441094"/>
                  </a:lnTo>
                  <a:cubicBezTo>
                    <a:pt x="931291" y="438709"/>
                    <a:pt x="931522" y="435006"/>
                    <a:pt x="934873" y="432823"/>
                  </a:cubicBezTo>
                  <a:lnTo>
                    <a:pt x="942066" y="428137"/>
                  </a:lnTo>
                  <a:cubicBezTo>
                    <a:pt x="943742" y="427046"/>
                    <a:pt x="945879" y="426541"/>
                    <a:pt x="947983" y="426608"/>
                  </a:cubicBezTo>
                  <a:close/>
                  <a:moveTo>
                    <a:pt x="229015" y="426608"/>
                  </a:moveTo>
                  <a:cubicBezTo>
                    <a:pt x="231119" y="426674"/>
                    <a:pt x="233185" y="427311"/>
                    <a:pt x="234717" y="428505"/>
                  </a:cubicBezTo>
                  <a:lnTo>
                    <a:pt x="241299" y="433625"/>
                  </a:lnTo>
                  <a:cubicBezTo>
                    <a:pt x="244366" y="436010"/>
                    <a:pt x="244135" y="439714"/>
                    <a:pt x="240784" y="441896"/>
                  </a:cubicBezTo>
                  <a:lnTo>
                    <a:pt x="233591" y="446581"/>
                  </a:lnTo>
                  <a:cubicBezTo>
                    <a:pt x="230240" y="448764"/>
                    <a:pt x="225037" y="448600"/>
                    <a:pt x="221971" y="446215"/>
                  </a:cubicBezTo>
                  <a:lnTo>
                    <a:pt x="215389" y="441094"/>
                  </a:lnTo>
                  <a:cubicBezTo>
                    <a:pt x="212324" y="438709"/>
                    <a:pt x="212553" y="435006"/>
                    <a:pt x="215904" y="432823"/>
                  </a:cubicBezTo>
                  <a:lnTo>
                    <a:pt x="223097" y="428137"/>
                  </a:lnTo>
                  <a:cubicBezTo>
                    <a:pt x="224773" y="427046"/>
                    <a:pt x="226912" y="426541"/>
                    <a:pt x="229015" y="426608"/>
                  </a:cubicBezTo>
                  <a:close/>
                  <a:moveTo>
                    <a:pt x="2761645" y="417278"/>
                  </a:moveTo>
                  <a:cubicBezTo>
                    <a:pt x="2764761" y="417426"/>
                    <a:pt x="2767798" y="418418"/>
                    <a:pt x="2770018" y="420224"/>
                  </a:cubicBezTo>
                  <a:lnTo>
                    <a:pt x="2782193" y="430125"/>
                  </a:lnTo>
                  <a:cubicBezTo>
                    <a:pt x="2786632" y="433736"/>
                    <a:pt x="2786119" y="439224"/>
                    <a:pt x="2781048" y="442384"/>
                  </a:cubicBezTo>
                  <a:lnTo>
                    <a:pt x="2763520" y="453305"/>
                  </a:lnTo>
                  <a:cubicBezTo>
                    <a:pt x="2758449" y="456465"/>
                    <a:pt x="2750739" y="456101"/>
                    <a:pt x="2746300" y="452490"/>
                  </a:cubicBezTo>
                  <a:lnTo>
                    <a:pt x="2734125" y="442589"/>
                  </a:lnTo>
                  <a:cubicBezTo>
                    <a:pt x="2729686" y="438978"/>
                    <a:pt x="2730199" y="433490"/>
                    <a:pt x="2735271" y="430331"/>
                  </a:cubicBezTo>
                  <a:lnTo>
                    <a:pt x="2752797" y="419409"/>
                  </a:lnTo>
                  <a:cubicBezTo>
                    <a:pt x="2755332" y="417829"/>
                    <a:pt x="2758529" y="417131"/>
                    <a:pt x="2761645" y="417278"/>
                  </a:cubicBezTo>
                  <a:close/>
                  <a:moveTo>
                    <a:pt x="2041168" y="417278"/>
                  </a:moveTo>
                  <a:cubicBezTo>
                    <a:pt x="2044284" y="417426"/>
                    <a:pt x="2047321" y="418418"/>
                    <a:pt x="2049541" y="420224"/>
                  </a:cubicBezTo>
                  <a:lnTo>
                    <a:pt x="2061715" y="430125"/>
                  </a:lnTo>
                  <a:cubicBezTo>
                    <a:pt x="2066155" y="433736"/>
                    <a:pt x="2065641" y="439224"/>
                    <a:pt x="2060570" y="442384"/>
                  </a:cubicBezTo>
                  <a:lnTo>
                    <a:pt x="2043043" y="453305"/>
                  </a:lnTo>
                  <a:cubicBezTo>
                    <a:pt x="2037972" y="456465"/>
                    <a:pt x="2030262" y="456101"/>
                    <a:pt x="2025822" y="452490"/>
                  </a:cubicBezTo>
                  <a:lnTo>
                    <a:pt x="2013648" y="442589"/>
                  </a:lnTo>
                  <a:cubicBezTo>
                    <a:pt x="2009208" y="438978"/>
                    <a:pt x="2009721" y="433490"/>
                    <a:pt x="2014793" y="430331"/>
                  </a:cubicBezTo>
                  <a:lnTo>
                    <a:pt x="2032319" y="419409"/>
                  </a:lnTo>
                  <a:cubicBezTo>
                    <a:pt x="2034856" y="417829"/>
                    <a:pt x="2038051" y="417131"/>
                    <a:pt x="2041168" y="417278"/>
                  </a:cubicBezTo>
                  <a:close/>
                  <a:moveTo>
                    <a:pt x="1320835" y="417278"/>
                  </a:moveTo>
                  <a:cubicBezTo>
                    <a:pt x="1323952" y="417426"/>
                    <a:pt x="1326988" y="418418"/>
                    <a:pt x="1329208" y="420224"/>
                  </a:cubicBezTo>
                  <a:lnTo>
                    <a:pt x="1341384" y="430125"/>
                  </a:lnTo>
                  <a:cubicBezTo>
                    <a:pt x="1345822" y="433736"/>
                    <a:pt x="1345309" y="439224"/>
                    <a:pt x="1340239" y="442384"/>
                  </a:cubicBezTo>
                  <a:lnTo>
                    <a:pt x="1322711" y="453305"/>
                  </a:lnTo>
                  <a:cubicBezTo>
                    <a:pt x="1317641" y="456465"/>
                    <a:pt x="1309930" y="456101"/>
                    <a:pt x="1305489" y="452490"/>
                  </a:cubicBezTo>
                  <a:lnTo>
                    <a:pt x="1293315" y="442589"/>
                  </a:lnTo>
                  <a:cubicBezTo>
                    <a:pt x="1288877" y="438978"/>
                    <a:pt x="1289390" y="433490"/>
                    <a:pt x="1294460" y="430331"/>
                  </a:cubicBezTo>
                  <a:lnTo>
                    <a:pt x="1311988" y="419409"/>
                  </a:lnTo>
                  <a:cubicBezTo>
                    <a:pt x="1314524" y="417829"/>
                    <a:pt x="1317720" y="417131"/>
                    <a:pt x="1320835" y="417278"/>
                  </a:cubicBezTo>
                  <a:close/>
                  <a:moveTo>
                    <a:pt x="601867" y="417278"/>
                  </a:moveTo>
                  <a:cubicBezTo>
                    <a:pt x="604983" y="417426"/>
                    <a:pt x="608021" y="418418"/>
                    <a:pt x="610241" y="420224"/>
                  </a:cubicBezTo>
                  <a:lnTo>
                    <a:pt x="622415" y="430125"/>
                  </a:lnTo>
                  <a:cubicBezTo>
                    <a:pt x="626855" y="433736"/>
                    <a:pt x="626342" y="439224"/>
                    <a:pt x="621270" y="442384"/>
                  </a:cubicBezTo>
                  <a:lnTo>
                    <a:pt x="603744" y="453305"/>
                  </a:lnTo>
                  <a:cubicBezTo>
                    <a:pt x="598672" y="456465"/>
                    <a:pt x="590962" y="456101"/>
                    <a:pt x="586522" y="452490"/>
                  </a:cubicBezTo>
                  <a:lnTo>
                    <a:pt x="574348" y="442589"/>
                  </a:lnTo>
                  <a:cubicBezTo>
                    <a:pt x="569909" y="438978"/>
                    <a:pt x="570421" y="433490"/>
                    <a:pt x="575493" y="430331"/>
                  </a:cubicBezTo>
                  <a:lnTo>
                    <a:pt x="593019" y="419409"/>
                  </a:lnTo>
                  <a:cubicBezTo>
                    <a:pt x="595556" y="417829"/>
                    <a:pt x="598751" y="417131"/>
                    <a:pt x="601867" y="417278"/>
                  </a:cubicBezTo>
                  <a:close/>
                  <a:moveTo>
                    <a:pt x="2412295" y="394259"/>
                  </a:moveTo>
                  <a:cubicBezTo>
                    <a:pt x="2415565" y="394259"/>
                    <a:pt x="2418835" y="395146"/>
                    <a:pt x="2421330" y="396923"/>
                  </a:cubicBezTo>
                  <a:lnTo>
                    <a:pt x="2445552" y="414166"/>
                  </a:lnTo>
                  <a:cubicBezTo>
                    <a:pt x="2450543" y="417718"/>
                    <a:pt x="2450543" y="423476"/>
                    <a:pt x="2445552" y="427028"/>
                  </a:cubicBezTo>
                  <a:lnTo>
                    <a:pt x="2434846" y="434650"/>
                  </a:lnTo>
                  <a:cubicBezTo>
                    <a:pt x="2429857" y="438201"/>
                    <a:pt x="2421767" y="438201"/>
                    <a:pt x="2416778" y="434650"/>
                  </a:cubicBezTo>
                  <a:lnTo>
                    <a:pt x="2392555" y="417406"/>
                  </a:lnTo>
                  <a:cubicBezTo>
                    <a:pt x="2387565" y="413854"/>
                    <a:pt x="2387565" y="408095"/>
                    <a:pt x="2392555" y="404544"/>
                  </a:cubicBezTo>
                  <a:lnTo>
                    <a:pt x="2403262" y="396923"/>
                  </a:lnTo>
                  <a:cubicBezTo>
                    <a:pt x="2405757" y="395146"/>
                    <a:pt x="2409026" y="394259"/>
                    <a:pt x="2412295" y="394259"/>
                  </a:cubicBezTo>
                  <a:close/>
                  <a:moveTo>
                    <a:pt x="1691818" y="394259"/>
                  </a:moveTo>
                  <a:cubicBezTo>
                    <a:pt x="1695088" y="394259"/>
                    <a:pt x="1698358" y="395146"/>
                    <a:pt x="1700853" y="396923"/>
                  </a:cubicBezTo>
                  <a:lnTo>
                    <a:pt x="1725076" y="414166"/>
                  </a:lnTo>
                  <a:cubicBezTo>
                    <a:pt x="1730066" y="417718"/>
                    <a:pt x="1730066" y="423476"/>
                    <a:pt x="1725076" y="427028"/>
                  </a:cubicBezTo>
                  <a:lnTo>
                    <a:pt x="1714368" y="434650"/>
                  </a:lnTo>
                  <a:cubicBezTo>
                    <a:pt x="1709381" y="438201"/>
                    <a:pt x="1701291" y="438201"/>
                    <a:pt x="1696301" y="434650"/>
                  </a:cubicBezTo>
                  <a:lnTo>
                    <a:pt x="1672078" y="417406"/>
                  </a:lnTo>
                  <a:cubicBezTo>
                    <a:pt x="1667089" y="413854"/>
                    <a:pt x="1667089" y="408095"/>
                    <a:pt x="1672078" y="404544"/>
                  </a:cubicBezTo>
                  <a:lnTo>
                    <a:pt x="1682785" y="396923"/>
                  </a:lnTo>
                  <a:cubicBezTo>
                    <a:pt x="1685279" y="395146"/>
                    <a:pt x="1688549" y="394259"/>
                    <a:pt x="1691818" y="394259"/>
                  </a:cubicBezTo>
                  <a:close/>
                  <a:moveTo>
                    <a:pt x="971487" y="394259"/>
                  </a:moveTo>
                  <a:cubicBezTo>
                    <a:pt x="974755" y="394259"/>
                    <a:pt x="978026" y="395146"/>
                    <a:pt x="980520" y="396923"/>
                  </a:cubicBezTo>
                  <a:lnTo>
                    <a:pt x="1004744" y="414166"/>
                  </a:lnTo>
                  <a:cubicBezTo>
                    <a:pt x="1009734" y="417718"/>
                    <a:pt x="1009734" y="423476"/>
                    <a:pt x="1004744" y="427028"/>
                  </a:cubicBezTo>
                  <a:lnTo>
                    <a:pt x="994038" y="434650"/>
                  </a:lnTo>
                  <a:cubicBezTo>
                    <a:pt x="989049" y="438201"/>
                    <a:pt x="980959" y="438201"/>
                    <a:pt x="975970" y="434650"/>
                  </a:cubicBezTo>
                  <a:lnTo>
                    <a:pt x="951746" y="417406"/>
                  </a:lnTo>
                  <a:cubicBezTo>
                    <a:pt x="946757" y="413854"/>
                    <a:pt x="946757" y="408095"/>
                    <a:pt x="951746" y="404544"/>
                  </a:cubicBezTo>
                  <a:lnTo>
                    <a:pt x="962453" y="396923"/>
                  </a:lnTo>
                  <a:cubicBezTo>
                    <a:pt x="964947" y="395146"/>
                    <a:pt x="968217" y="394259"/>
                    <a:pt x="971487" y="394259"/>
                  </a:cubicBezTo>
                  <a:close/>
                  <a:moveTo>
                    <a:pt x="252518" y="394259"/>
                  </a:moveTo>
                  <a:cubicBezTo>
                    <a:pt x="255787" y="394259"/>
                    <a:pt x="259058" y="395146"/>
                    <a:pt x="261553" y="396923"/>
                  </a:cubicBezTo>
                  <a:lnTo>
                    <a:pt x="285776" y="414166"/>
                  </a:lnTo>
                  <a:cubicBezTo>
                    <a:pt x="290766" y="417718"/>
                    <a:pt x="290766" y="423476"/>
                    <a:pt x="285776" y="427028"/>
                  </a:cubicBezTo>
                  <a:lnTo>
                    <a:pt x="275069" y="434650"/>
                  </a:lnTo>
                  <a:cubicBezTo>
                    <a:pt x="270080" y="438201"/>
                    <a:pt x="261990" y="438201"/>
                    <a:pt x="257001" y="434650"/>
                  </a:cubicBezTo>
                  <a:lnTo>
                    <a:pt x="232779" y="417406"/>
                  </a:lnTo>
                  <a:cubicBezTo>
                    <a:pt x="227788" y="413854"/>
                    <a:pt x="227788" y="408095"/>
                    <a:pt x="232779" y="404544"/>
                  </a:cubicBezTo>
                  <a:lnTo>
                    <a:pt x="243485" y="396923"/>
                  </a:lnTo>
                  <a:cubicBezTo>
                    <a:pt x="245980" y="395146"/>
                    <a:pt x="249248" y="394259"/>
                    <a:pt x="252518" y="394259"/>
                  </a:cubicBezTo>
                  <a:close/>
                  <a:moveTo>
                    <a:pt x="2524534" y="384658"/>
                  </a:moveTo>
                  <a:cubicBezTo>
                    <a:pt x="2528436" y="384658"/>
                    <a:pt x="2532339" y="385719"/>
                    <a:pt x="2535318" y="387839"/>
                  </a:cubicBezTo>
                  <a:lnTo>
                    <a:pt x="2578526" y="418597"/>
                  </a:lnTo>
                  <a:cubicBezTo>
                    <a:pt x="2584480" y="422836"/>
                    <a:pt x="2584480" y="429711"/>
                    <a:pt x="2578526" y="433949"/>
                  </a:cubicBezTo>
                  <a:lnTo>
                    <a:pt x="2515490" y="478823"/>
                  </a:lnTo>
                  <a:cubicBezTo>
                    <a:pt x="2509534" y="483062"/>
                    <a:pt x="2499879" y="483061"/>
                    <a:pt x="2493924" y="478822"/>
                  </a:cubicBezTo>
                  <a:lnTo>
                    <a:pt x="2450715" y="448064"/>
                  </a:lnTo>
                  <a:cubicBezTo>
                    <a:pt x="2444760" y="443825"/>
                    <a:pt x="2444760" y="436952"/>
                    <a:pt x="2450714" y="432712"/>
                  </a:cubicBezTo>
                  <a:lnTo>
                    <a:pt x="2513751" y="387839"/>
                  </a:lnTo>
                  <a:cubicBezTo>
                    <a:pt x="2516728" y="385720"/>
                    <a:pt x="2520631" y="384658"/>
                    <a:pt x="2524534" y="384658"/>
                  </a:cubicBezTo>
                  <a:close/>
                  <a:moveTo>
                    <a:pt x="1804057" y="384658"/>
                  </a:moveTo>
                  <a:cubicBezTo>
                    <a:pt x="1807960" y="384658"/>
                    <a:pt x="1811862" y="385719"/>
                    <a:pt x="1814840" y="387839"/>
                  </a:cubicBezTo>
                  <a:lnTo>
                    <a:pt x="1858049" y="418597"/>
                  </a:lnTo>
                  <a:cubicBezTo>
                    <a:pt x="1864004" y="422836"/>
                    <a:pt x="1864004" y="429711"/>
                    <a:pt x="1858049" y="433949"/>
                  </a:cubicBezTo>
                  <a:lnTo>
                    <a:pt x="1795012" y="478823"/>
                  </a:lnTo>
                  <a:cubicBezTo>
                    <a:pt x="1789058" y="483062"/>
                    <a:pt x="1779403" y="483061"/>
                    <a:pt x="1773447" y="478822"/>
                  </a:cubicBezTo>
                  <a:lnTo>
                    <a:pt x="1730239" y="448064"/>
                  </a:lnTo>
                  <a:cubicBezTo>
                    <a:pt x="1724282" y="443825"/>
                    <a:pt x="1724282" y="436952"/>
                    <a:pt x="1730237" y="432712"/>
                  </a:cubicBezTo>
                  <a:lnTo>
                    <a:pt x="1793274" y="387839"/>
                  </a:lnTo>
                  <a:cubicBezTo>
                    <a:pt x="1796252" y="385720"/>
                    <a:pt x="1800153" y="384658"/>
                    <a:pt x="1804057" y="384658"/>
                  </a:cubicBezTo>
                  <a:close/>
                  <a:moveTo>
                    <a:pt x="1083724" y="384658"/>
                  </a:moveTo>
                  <a:cubicBezTo>
                    <a:pt x="1087628" y="384658"/>
                    <a:pt x="1091531" y="385719"/>
                    <a:pt x="1094508" y="387839"/>
                  </a:cubicBezTo>
                  <a:lnTo>
                    <a:pt x="1137716" y="418597"/>
                  </a:lnTo>
                  <a:cubicBezTo>
                    <a:pt x="1143672" y="422836"/>
                    <a:pt x="1143672" y="429711"/>
                    <a:pt x="1137716" y="433949"/>
                  </a:cubicBezTo>
                  <a:lnTo>
                    <a:pt x="1074681" y="478823"/>
                  </a:lnTo>
                  <a:cubicBezTo>
                    <a:pt x="1068725" y="483062"/>
                    <a:pt x="1059070" y="483061"/>
                    <a:pt x="1053114" y="478822"/>
                  </a:cubicBezTo>
                  <a:lnTo>
                    <a:pt x="1009906" y="448064"/>
                  </a:lnTo>
                  <a:cubicBezTo>
                    <a:pt x="1003950" y="443825"/>
                    <a:pt x="1003950" y="436952"/>
                    <a:pt x="1009905" y="432712"/>
                  </a:cubicBezTo>
                  <a:lnTo>
                    <a:pt x="1072942" y="387839"/>
                  </a:lnTo>
                  <a:cubicBezTo>
                    <a:pt x="1075919" y="385720"/>
                    <a:pt x="1079822" y="384658"/>
                    <a:pt x="1083724" y="384658"/>
                  </a:cubicBezTo>
                  <a:close/>
                  <a:moveTo>
                    <a:pt x="364757" y="384658"/>
                  </a:moveTo>
                  <a:cubicBezTo>
                    <a:pt x="368660" y="384658"/>
                    <a:pt x="372562" y="385719"/>
                    <a:pt x="375540" y="387839"/>
                  </a:cubicBezTo>
                  <a:lnTo>
                    <a:pt x="418749" y="418597"/>
                  </a:lnTo>
                  <a:cubicBezTo>
                    <a:pt x="424704" y="422836"/>
                    <a:pt x="424704" y="429711"/>
                    <a:pt x="418749" y="433949"/>
                  </a:cubicBezTo>
                  <a:lnTo>
                    <a:pt x="355712" y="478823"/>
                  </a:lnTo>
                  <a:cubicBezTo>
                    <a:pt x="349756" y="483062"/>
                    <a:pt x="340101" y="483061"/>
                    <a:pt x="334146" y="478822"/>
                  </a:cubicBezTo>
                  <a:lnTo>
                    <a:pt x="290937" y="448064"/>
                  </a:lnTo>
                  <a:cubicBezTo>
                    <a:pt x="284982" y="443825"/>
                    <a:pt x="284982" y="436952"/>
                    <a:pt x="290937" y="432712"/>
                  </a:cubicBezTo>
                  <a:lnTo>
                    <a:pt x="353973" y="387839"/>
                  </a:lnTo>
                  <a:cubicBezTo>
                    <a:pt x="356952" y="385720"/>
                    <a:pt x="360853" y="384658"/>
                    <a:pt x="364757" y="384658"/>
                  </a:cubicBezTo>
                  <a:close/>
                  <a:moveTo>
                    <a:pt x="2761891" y="384373"/>
                  </a:moveTo>
                  <a:cubicBezTo>
                    <a:pt x="2764108" y="384807"/>
                    <a:pt x="2766091" y="385843"/>
                    <a:pt x="2767316" y="387377"/>
                  </a:cubicBezTo>
                  <a:lnTo>
                    <a:pt x="2774181" y="395972"/>
                  </a:lnTo>
                  <a:cubicBezTo>
                    <a:pt x="2776631" y="399042"/>
                    <a:pt x="2775123" y="402945"/>
                    <a:pt x="2770811" y="404689"/>
                  </a:cubicBezTo>
                  <a:lnTo>
                    <a:pt x="2758987" y="409475"/>
                  </a:lnTo>
                  <a:cubicBezTo>
                    <a:pt x="2754674" y="411220"/>
                    <a:pt x="2749192" y="410147"/>
                    <a:pt x="2746741" y="407077"/>
                  </a:cubicBezTo>
                  <a:lnTo>
                    <a:pt x="2739876" y="398481"/>
                  </a:lnTo>
                  <a:cubicBezTo>
                    <a:pt x="2737425" y="395412"/>
                    <a:pt x="2738933" y="391510"/>
                    <a:pt x="2743245" y="389765"/>
                  </a:cubicBezTo>
                  <a:lnTo>
                    <a:pt x="2755071" y="384979"/>
                  </a:lnTo>
                  <a:cubicBezTo>
                    <a:pt x="2757227" y="384107"/>
                    <a:pt x="2759675" y="383940"/>
                    <a:pt x="2761891" y="384373"/>
                  </a:cubicBezTo>
                  <a:close/>
                  <a:moveTo>
                    <a:pt x="2041413" y="384373"/>
                  </a:moveTo>
                  <a:cubicBezTo>
                    <a:pt x="2043631" y="384807"/>
                    <a:pt x="2045614" y="385843"/>
                    <a:pt x="2046839" y="387377"/>
                  </a:cubicBezTo>
                  <a:lnTo>
                    <a:pt x="2053703" y="395972"/>
                  </a:lnTo>
                  <a:cubicBezTo>
                    <a:pt x="2056155" y="399042"/>
                    <a:pt x="2054646" y="402945"/>
                    <a:pt x="2050334" y="404689"/>
                  </a:cubicBezTo>
                  <a:lnTo>
                    <a:pt x="2038509" y="409475"/>
                  </a:lnTo>
                  <a:cubicBezTo>
                    <a:pt x="2034198" y="411220"/>
                    <a:pt x="2028715" y="410147"/>
                    <a:pt x="2026263" y="407077"/>
                  </a:cubicBezTo>
                  <a:lnTo>
                    <a:pt x="2019399" y="398481"/>
                  </a:lnTo>
                  <a:cubicBezTo>
                    <a:pt x="2016949" y="395412"/>
                    <a:pt x="2018457" y="391510"/>
                    <a:pt x="2022768" y="389765"/>
                  </a:cubicBezTo>
                  <a:lnTo>
                    <a:pt x="2034593" y="384979"/>
                  </a:lnTo>
                  <a:cubicBezTo>
                    <a:pt x="2036750" y="384107"/>
                    <a:pt x="2039198" y="383940"/>
                    <a:pt x="2041413" y="384373"/>
                  </a:cubicBezTo>
                  <a:close/>
                  <a:moveTo>
                    <a:pt x="1321082" y="384373"/>
                  </a:moveTo>
                  <a:cubicBezTo>
                    <a:pt x="1323298" y="384807"/>
                    <a:pt x="1325282" y="385843"/>
                    <a:pt x="1326508" y="387377"/>
                  </a:cubicBezTo>
                  <a:lnTo>
                    <a:pt x="1333371" y="395972"/>
                  </a:lnTo>
                  <a:cubicBezTo>
                    <a:pt x="1335822" y="399042"/>
                    <a:pt x="1334314" y="402945"/>
                    <a:pt x="1330002" y="404689"/>
                  </a:cubicBezTo>
                  <a:lnTo>
                    <a:pt x="1318178" y="409475"/>
                  </a:lnTo>
                  <a:cubicBezTo>
                    <a:pt x="1313865" y="411220"/>
                    <a:pt x="1308382" y="410147"/>
                    <a:pt x="1305932" y="407077"/>
                  </a:cubicBezTo>
                  <a:lnTo>
                    <a:pt x="1299068" y="398481"/>
                  </a:lnTo>
                  <a:cubicBezTo>
                    <a:pt x="1296616" y="395412"/>
                    <a:pt x="1298125" y="391510"/>
                    <a:pt x="1302437" y="389765"/>
                  </a:cubicBezTo>
                  <a:lnTo>
                    <a:pt x="1314261" y="384979"/>
                  </a:lnTo>
                  <a:cubicBezTo>
                    <a:pt x="1316417" y="384107"/>
                    <a:pt x="1318867" y="383940"/>
                    <a:pt x="1321082" y="384373"/>
                  </a:cubicBezTo>
                  <a:close/>
                  <a:moveTo>
                    <a:pt x="602114" y="384373"/>
                  </a:moveTo>
                  <a:cubicBezTo>
                    <a:pt x="604330" y="384807"/>
                    <a:pt x="606313" y="385843"/>
                    <a:pt x="607539" y="387377"/>
                  </a:cubicBezTo>
                  <a:lnTo>
                    <a:pt x="614404" y="395972"/>
                  </a:lnTo>
                  <a:cubicBezTo>
                    <a:pt x="616855" y="399042"/>
                    <a:pt x="615345" y="402945"/>
                    <a:pt x="611034" y="404689"/>
                  </a:cubicBezTo>
                  <a:lnTo>
                    <a:pt x="599209" y="409475"/>
                  </a:lnTo>
                  <a:cubicBezTo>
                    <a:pt x="594896" y="411220"/>
                    <a:pt x="589415" y="410147"/>
                    <a:pt x="586964" y="407077"/>
                  </a:cubicBezTo>
                  <a:lnTo>
                    <a:pt x="580099" y="398481"/>
                  </a:lnTo>
                  <a:cubicBezTo>
                    <a:pt x="577648" y="395412"/>
                    <a:pt x="579156" y="391510"/>
                    <a:pt x="583468" y="389765"/>
                  </a:cubicBezTo>
                  <a:lnTo>
                    <a:pt x="595293" y="384979"/>
                  </a:lnTo>
                  <a:cubicBezTo>
                    <a:pt x="597450" y="384107"/>
                    <a:pt x="599898" y="383940"/>
                    <a:pt x="602114" y="384373"/>
                  </a:cubicBezTo>
                  <a:close/>
                  <a:moveTo>
                    <a:pt x="2886520" y="380540"/>
                  </a:moveTo>
                  <a:lnTo>
                    <a:pt x="2901304" y="430980"/>
                  </a:lnTo>
                  <a:lnTo>
                    <a:pt x="2892432" y="424664"/>
                  </a:lnTo>
                  <a:cubicBezTo>
                    <a:pt x="2881903" y="417169"/>
                    <a:pt x="2876638" y="407345"/>
                    <a:pt x="2876638" y="397522"/>
                  </a:cubicBezTo>
                  <a:close/>
                  <a:moveTo>
                    <a:pt x="2825979" y="378369"/>
                  </a:moveTo>
                  <a:cubicBezTo>
                    <a:pt x="2828682" y="378143"/>
                    <a:pt x="2831403" y="378298"/>
                    <a:pt x="2833987" y="378804"/>
                  </a:cubicBezTo>
                  <a:cubicBezTo>
                    <a:pt x="2839157" y="379817"/>
                    <a:pt x="2843784" y="382233"/>
                    <a:pt x="2846642" y="385813"/>
                  </a:cubicBezTo>
                  <a:lnTo>
                    <a:pt x="2862653" y="405862"/>
                  </a:lnTo>
                  <a:cubicBezTo>
                    <a:pt x="2868372" y="413021"/>
                    <a:pt x="2864852" y="422126"/>
                    <a:pt x="2854795" y="426196"/>
                  </a:cubicBezTo>
                  <a:lnTo>
                    <a:pt x="2827210" y="437359"/>
                  </a:lnTo>
                  <a:cubicBezTo>
                    <a:pt x="2817152" y="441430"/>
                    <a:pt x="2804363" y="438925"/>
                    <a:pt x="2798646" y="431766"/>
                  </a:cubicBezTo>
                  <a:lnTo>
                    <a:pt x="2782634" y="411717"/>
                  </a:lnTo>
                  <a:cubicBezTo>
                    <a:pt x="2776916" y="404557"/>
                    <a:pt x="2780435" y="395452"/>
                    <a:pt x="2790492" y="391382"/>
                  </a:cubicBezTo>
                  <a:lnTo>
                    <a:pt x="2818077" y="380219"/>
                  </a:lnTo>
                  <a:cubicBezTo>
                    <a:pt x="2820591" y="379201"/>
                    <a:pt x="2823277" y="378594"/>
                    <a:pt x="2825979" y="378369"/>
                  </a:cubicBezTo>
                  <a:close/>
                  <a:moveTo>
                    <a:pt x="2105503" y="378369"/>
                  </a:moveTo>
                  <a:cubicBezTo>
                    <a:pt x="2108205" y="378143"/>
                    <a:pt x="2110925" y="378298"/>
                    <a:pt x="2113510" y="378804"/>
                  </a:cubicBezTo>
                  <a:cubicBezTo>
                    <a:pt x="2118679" y="379817"/>
                    <a:pt x="2123306" y="382233"/>
                    <a:pt x="2126165" y="385813"/>
                  </a:cubicBezTo>
                  <a:lnTo>
                    <a:pt x="2142176" y="405862"/>
                  </a:lnTo>
                  <a:cubicBezTo>
                    <a:pt x="2147894" y="413021"/>
                    <a:pt x="2144375" y="422126"/>
                    <a:pt x="2134317" y="426196"/>
                  </a:cubicBezTo>
                  <a:lnTo>
                    <a:pt x="2106733" y="437359"/>
                  </a:lnTo>
                  <a:cubicBezTo>
                    <a:pt x="2096675" y="441430"/>
                    <a:pt x="2083886" y="438925"/>
                    <a:pt x="2078168" y="431766"/>
                  </a:cubicBezTo>
                  <a:lnTo>
                    <a:pt x="2062156" y="411717"/>
                  </a:lnTo>
                  <a:cubicBezTo>
                    <a:pt x="2056438" y="404557"/>
                    <a:pt x="2059957" y="395452"/>
                    <a:pt x="2070015" y="391382"/>
                  </a:cubicBezTo>
                  <a:lnTo>
                    <a:pt x="2097600" y="380219"/>
                  </a:lnTo>
                  <a:cubicBezTo>
                    <a:pt x="2100115" y="379201"/>
                    <a:pt x="2102800" y="378594"/>
                    <a:pt x="2105503" y="378369"/>
                  </a:cubicBezTo>
                  <a:close/>
                  <a:moveTo>
                    <a:pt x="1385170" y="378369"/>
                  </a:moveTo>
                  <a:cubicBezTo>
                    <a:pt x="1387873" y="378143"/>
                    <a:pt x="1390593" y="378298"/>
                    <a:pt x="1393178" y="378804"/>
                  </a:cubicBezTo>
                  <a:cubicBezTo>
                    <a:pt x="1398347" y="379817"/>
                    <a:pt x="1402974" y="382233"/>
                    <a:pt x="1405833" y="385813"/>
                  </a:cubicBezTo>
                  <a:lnTo>
                    <a:pt x="1421844" y="405862"/>
                  </a:lnTo>
                  <a:cubicBezTo>
                    <a:pt x="1427561" y="413021"/>
                    <a:pt x="1424044" y="422126"/>
                    <a:pt x="1413985" y="426196"/>
                  </a:cubicBezTo>
                  <a:lnTo>
                    <a:pt x="1386402" y="437359"/>
                  </a:lnTo>
                  <a:cubicBezTo>
                    <a:pt x="1376342" y="441430"/>
                    <a:pt x="1363554" y="438925"/>
                    <a:pt x="1357836" y="431766"/>
                  </a:cubicBezTo>
                  <a:lnTo>
                    <a:pt x="1341825" y="411717"/>
                  </a:lnTo>
                  <a:cubicBezTo>
                    <a:pt x="1336107" y="404557"/>
                    <a:pt x="1339625" y="395452"/>
                    <a:pt x="1349683" y="391382"/>
                  </a:cubicBezTo>
                  <a:lnTo>
                    <a:pt x="1377269" y="380219"/>
                  </a:lnTo>
                  <a:cubicBezTo>
                    <a:pt x="1379783" y="379201"/>
                    <a:pt x="1382468" y="378594"/>
                    <a:pt x="1385170" y="378369"/>
                  </a:cubicBezTo>
                  <a:close/>
                  <a:moveTo>
                    <a:pt x="666202" y="378369"/>
                  </a:moveTo>
                  <a:cubicBezTo>
                    <a:pt x="668904" y="378143"/>
                    <a:pt x="671625" y="378298"/>
                    <a:pt x="674210" y="378804"/>
                  </a:cubicBezTo>
                  <a:cubicBezTo>
                    <a:pt x="679379" y="379817"/>
                    <a:pt x="684006" y="382233"/>
                    <a:pt x="686865" y="385813"/>
                  </a:cubicBezTo>
                  <a:lnTo>
                    <a:pt x="702876" y="405862"/>
                  </a:lnTo>
                  <a:cubicBezTo>
                    <a:pt x="708594" y="413021"/>
                    <a:pt x="705075" y="422126"/>
                    <a:pt x="695017" y="426196"/>
                  </a:cubicBezTo>
                  <a:lnTo>
                    <a:pt x="667433" y="437359"/>
                  </a:lnTo>
                  <a:cubicBezTo>
                    <a:pt x="657375" y="441430"/>
                    <a:pt x="644586" y="438925"/>
                    <a:pt x="638868" y="431766"/>
                  </a:cubicBezTo>
                  <a:lnTo>
                    <a:pt x="622856" y="411717"/>
                  </a:lnTo>
                  <a:cubicBezTo>
                    <a:pt x="617138" y="404557"/>
                    <a:pt x="620657" y="395452"/>
                    <a:pt x="630715" y="391382"/>
                  </a:cubicBezTo>
                  <a:lnTo>
                    <a:pt x="658300" y="380219"/>
                  </a:lnTo>
                  <a:cubicBezTo>
                    <a:pt x="660815" y="379201"/>
                    <a:pt x="663499" y="378594"/>
                    <a:pt x="666202" y="378369"/>
                  </a:cubicBezTo>
                  <a:close/>
                  <a:moveTo>
                    <a:pt x="2837726" y="348899"/>
                  </a:moveTo>
                  <a:cubicBezTo>
                    <a:pt x="2839830" y="348965"/>
                    <a:pt x="2841896" y="349603"/>
                    <a:pt x="2843429" y="350796"/>
                  </a:cubicBezTo>
                  <a:lnTo>
                    <a:pt x="2850010" y="355916"/>
                  </a:lnTo>
                  <a:cubicBezTo>
                    <a:pt x="2853078" y="358302"/>
                    <a:pt x="2852847" y="362004"/>
                    <a:pt x="2849495" y="364188"/>
                  </a:cubicBezTo>
                  <a:lnTo>
                    <a:pt x="2842303" y="368873"/>
                  </a:lnTo>
                  <a:cubicBezTo>
                    <a:pt x="2838952" y="371055"/>
                    <a:pt x="2833749" y="370890"/>
                    <a:pt x="2830682" y="368505"/>
                  </a:cubicBezTo>
                  <a:lnTo>
                    <a:pt x="2824102" y="363386"/>
                  </a:lnTo>
                  <a:cubicBezTo>
                    <a:pt x="2821035" y="361000"/>
                    <a:pt x="2821266" y="357296"/>
                    <a:pt x="2824616" y="355113"/>
                  </a:cubicBezTo>
                  <a:lnTo>
                    <a:pt x="2831809" y="350429"/>
                  </a:lnTo>
                  <a:cubicBezTo>
                    <a:pt x="2833485" y="349337"/>
                    <a:pt x="2835623" y="348833"/>
                    <a:pt x="2837726" y="348899"/>
                  </a:cubicBezTo>
                  <a:close/>
                  <a:moveTo>
                    <a:pt x="2117248" y="348899"/>
                  </a:moveTo>
                  <a:cubicBezTo>
                    <a:pt x="2119353" y="348965"/>
                    <a:pt x="2121420" y="349603"/>
                    <a:pt x="2122953" y="350796"/>
                  </a:cubicBezTo>
                  <a:lnTo>
                    <a:pt x="2129533" y="355916"/>
                  </a:lnTo>
                  <a:cubicBezTo>
                    <a:pt x="2132600" y="358302"/>
                    <a:pt x="2132369" y="362004"/>
                    <a:pt x="2129018" y="364188"/>
                  </a:cubicBezTo>
                  <a:lnTo>
                    <a:pt x="2121825" y="368873"/>
                  </a:lnTo>
                  <a:cubicBezTo>
                    <a:pt x="2118474" y="371055"/>
                    <a:pt x="2113271" y="370890"/>
                    <a:pt x="2110205" y="368505"/>
                  </a:cubicBezTo>
                  <a:lnTo>
                    <a:pt x="2103624" y="363386"/>
                  </a:lnTo>
                  <a:cubicBezTo>
                    <a:pt x="2100557" y="361000"/>
                    <a:pt x="2100789" y="357296"/>
                    <a:pt x="2104140" y="355113"/>
                  </a:cubicBezTo>
                  <a:lnTo>
                    <a:pt x="2111333" y="350429"/>
                  </a:lnTo>
                  <a:cubicBezTo>
                    <a:pt x="2113009" y="349337"/>
                    <a:pt x="2115146" y="348833"/>
                    <a:pt x="2117248" y="348899"/>
                  </a:cubicBezTo>
                  <a:close/>
                  <a:moveTo>
                    <a:pt x="1396917" y="348899"/>
                  </a:moveTo>
                  <a:cubicBezTo>
                    <a:pt x="1399021" y="348965"/>
                    <a:pt x="1401088" y="349603"/>
                    <a:pt x="1402621" y="350796"/>
                  </a:cubicBezTo>
                  <a:lnTo>
                    <a:pt x="1409202" y="355916"/>
                  </a:lnTo>
                  <a:cubicBezTo>
                    <a:pt x="1412268" y="358302"/>
                    <a:pt x="1412037" y="362004"/>
                    <a:pt x="1408687" y="364188"/>
                  </a:cubicBezTo>
                  <a:lnTo>
                    <a:pt x="1401494" y="368873"/>
                  </a:lnTo>
                  <a:cubicBezTo>
                    <a:pt x="1398143" y="371055"/>
                    <a:pt x="1392940" y="370890"/>
                    <a:pt x="1389874" y="368505"/>
                  </a:cubicBezTo>
                  <a:lnTo>
                    <a:pt x="1383292" y="363386"/>
                  </a:lnTo>
                  <a:cubicBezTo>
                    <a:pt x="1380225" y="361000"/>
                    <a:pt x="1380457" y="357296"/>
                    <a:pt x="1383808" y="355113"/>
                  </a:cubicBezTo>
                  <a:lnTo>
                    <a:pt x="1391000" y="350429"/>
                  </a:lnTo>
                  <a:cubicBezTo>
                    <a:pt x="1392677" y="349337"/>
                    <a:pt x="1394814" y="348833"/>
                    <a:pt x="1396917" y="348899"/>
                  </a:cubicBezTo>
                  <a:close/>
                  <a:moveTo>
                    <a:pt x="677949" y="348899"/>
                  </a:moveTo>
                  <a:cubicBezTo>
                    <a:pt x="680053" y="348965"/>
                    <a:pt x="682119" y="349603"/>
                    <a:pt x="683653" y="350796"/>
                  </a:cubicBezTo>
                  <a:lnTo>
                    <a:pt x="690233" y="355916"/>
                  </a:lnTo>
                  <a:cubicBezTo>
                    <a:pt x="693301" y="358302"/>
                    <a:pt x="693069" y="362004"/>
                    <a:pt x="689718" y="364188"/>
                  </a:cubicBezTo>
                  <a:lnTo>
                    <a:pt x="682526" y="368873"/>
                  </a:lnTo>
                  <a:cubicBezTo>
                    <a:pt x="679174" y="371055"/>
                    <a:pt x="673972" y="370890"/>
                    <a:pt x="670905" y="368505"/>
                  </a:cubicBezTo>
                  <a:lnTo>
                    <a:pt x="664324" y="363386"/>
                  </a:lnTo>
                  <a:cubicBezTo>
                    <a:pt x="661258" y="361000"/>
                    <a:pt x="661489" y="357296"/>
                    <a:pt x="664840" y="355113"/>
                  </a:cubicBezTo>
                  <a:lnTo>
                    <a:pt x="672033" y="350429"/>
                  </a:lnTo>
                  <a:cubicBezTo>
                    <a:pt x="673709" y="349337"/>
                    <a:pt x="675846" y="348833"/>
                    <a:pt x="677949" y="348899"/>
                  </a:cubicBezTo>
                  <a:close/>
                  <a:moveTo>
                    <a:pt x="2790301" y="348311"/>
                  </a:moveTo>
                  <a:cubicBezTo>
                    <a:pt x="2793417" y="348458"/>
                    <a:pt x="2796455" y="349452"/>
                    <a:pt x="2798673" y="351257"/>
                  </a:cubicBezTo>
                  <a:lnTo>
                    <a:pt x="2810848" y="361159"/>
                  </a:lnTo>
                  <a:cubicBezTo>
                    <a:pt x="2815287" y="364768"/>
                    <a:pt x="2814775" y="370256"/>
                    <a:pt x="2809703" y="373416"/>
                  </a:cubicBezTo>
                  <a:lnTo>
                    <a:pt x="2792176" y="384339"/>
                  </a:lnTo>
                  <a:cubicBezTo>
                    <a:pt x="2787105" y="387499"/>
                    <a:pt x="2779395" y="387133"/>
                    <a:pt x="2774957" y="383524"/>
                  </a:cubicBezTo>
                  <a:lnTo>
                    <a:pt x="2762781" y="373622"/>
                  </a:lnTo>
                  <a:cubicBezTo>
                    <a:pt x="2758342" y="370012"/>
                    <a:pt x="2758855" y="364523"/>
                    <a:pt x="2763926" y="361363"/>
                  </a:cubicBezTo>
                  <a:lnTo>
                    <a:pt x="2781454" y="350443"/>
                  </a:lnTo>
                  <a:cubicBezTo>
                    <a:pt x="2783989" y="348862"/>
                    <a:pt x="2787184" y="348163"/>
                    <a:pt x="2790301" y="348311"/>
                  </a:cubicBezTo>
                  <a:close/>
                  <a:moveTo>
                    <a:pt x="2069823" y="348311"/>
                  </a:moveTo>
                  <a:cubicBezTo>
                    <a:pt x="2072940" y="348458"/>
                    <a:pt x="2075977" y="349452"/>
                    <a:pt x="2078195" y="351257"/>
                  </a:cubicBezTo>
                  <a:lnTo>
                    <a:pt x="2090371" y="361159"/>
                  </a:lnTo>
                  <a:cubicBezTo>
                    <a:pt x="2094810" y="364768"/>
                    <a:pt x="2094296" y="370256"/>
                    <a:pt x="2089226" y="373416"/>
                  </a:cubicBezTo>
                  <a:lnTo>
                    <a:pt x="2071699" y="384339"/>
                  </a:lnTo>
                  <a:cubicBezTo>
                    <a:pt x="2066628" y="387499"/>
                    <a:pt x="2058917" y="387133"/>
                    <a:pt x="2054479" y="383524"/>
                  </a:cubicBezTo>
                  <a:lnTo>
                    <a:pt x="2042303" y="373622"/>
                  </a:lnTo>
                  <a:cubicBezTo>
                    <a:pt x="2037865" y="370012"/>
                    <a:pt x="2038377" y="364523"/>
                    <a:pt x="2043448" y="361363"/>
                  </a:cubicBezTo>
                  <a:lnTo>
                    <a:pt x="2060976" y="350443"/>
                  </a:lnTo>
                  <a:cubicBezTo>
                    <a:pt x="2063511" y="348862"/>
                    <a:pt x="2066707" y="348163"/>
                    <a:pt x="2069823" y="348311"/>
                  </a:cubicBezTo>
                  <a:close/>
                  <a:moveTo>
                    <a:pt x="1349492" y="348311"/>
                  </a:moveTo>
                  <a:cubicBezTo>
                    <a:pt x="1352607" y="348458"/>
                    <a:pt x="1355644" y="349452"/>
                    <a:pt x="1357864" y="351257"/>
                  </a:cubicBezTo>
                  <a:lnTo>
                    <a:pt x="1370039" y="361159"/>
                  </a:lnTo>
                  <a:cubicBezTo>
                    <a:pt x="1374478" y="364768"/>
                    <a:pt x="1373965" y="370256"/>
                    <a:pt x="1368894" y="373416"/>
                  </a:cubicBezTo>
                  <a:lnTo>
                    <a:pt x="1351367" y="384339"/>
                  </a:lnTo>
                  <a:cubicBezTo>
                    <a:pt x="1346296" y="387499"/>
                    <a:pt x="1338586" y="387133"/>
                    <a:pt x="1334147" y="383524"/>
                  </a:cubicBezTo>
                  <a:lnTo>
                    <a:pt x="1321971" y="373622"/>
                  </a:lnTo>
                  <a:cubicBezTo>
                    <a:pt x="1317532" y="370012"/>
                    <a:pt x="1318045" y="364523"/>
                    <a:pt x="1323117" y="361363"/>
                  </a:cubicBezTo>
                  <a:lnTo>
                    <a:pt x="1340644" y="350443"/>
                  </a:lnTo>
                  <a:cubicBezTo>
                    <a:pt x="1343180" y="348862"/>
                    <a:pt x="1346375" y="348163"/>
                    <a:pt x="1349492" y="348311"/>
                  </a:cubicBezTo>
                  <a:close/>
                  <a:moveTo>
                    <a:pt x="630524" y="348311"/>
                  </a:moveTo>
                  <a:cubicBezTo>
                    <a:pt x="633640" y="348458"/>
                    <a:pt x="636676" y="349452"/>
                    <a:pt x="638896" y="351257"/>
                  </a:cubicBezTo>
                  <a:lnTo>
                    <a:pt x="651072" y="361159"/>
                  </a:lnTo>
                  <a:cubicBezTo>
                    <a:pt x="655510" y="364768"/>
                    <a:pt x="654997" y="370256"/>
                    <a:pt x="649926" y="373416"/>
                  </a:cubicBezTo>
                  <a:lnTo>
                    <a:pt x="632398" y="384339"/>
                  </a:lnTo>
                  <a:cubicBezTo>
                    <a:pt x="627328" y="387499"/>
                    <a:pt x="619617" y="387133"/>
                    <a:pt x="615179" y="383524"/>
                  </a:cubicBezTo>
                  <a:lnTo>
                    <a:pt x="603003" y="373622"/>
                  </a:lnTo>
                  <a:cubicBezTo>
                    <a:pt x="598565" y="370012"/>
                    <a:pt x="599077" y="364523"/>
                    <a:pt x="604148" y="361363"/>
                  </a:cubicBezTo>
                  <a:lnTo>
                    <a:pt x="621676" y="350443"/>
                  </a:lnTo>
                  <a:cubicBezTo>
                    <a:pt x="624211" y="348862"/>
                    <a:pt x="627406" y="348163"/>
                    <a:pt x="630524" y="348311"/>
                  </a:cubicBezTo>
                  <a:close/>
                  <a:moveTo>
                    <a:pt x="2620613" y="326243"/>
                  </a:moveTo>
                  <a:cubicBezTo>
                    <a:pt x="2628961" y="326243"/>
                    <a:pt x="2637309" y="328509"/>
                    <a:pt x="2643679" y="333044"/>
                  </a:cubicBezTo>
                  <a:lnTo>
                    <a:pt x="2722362" y="389055"/>
                  </a:lnTo>
                  <a:cubicBezTo>
                    <a:pt x="2735100" y="398122"/>
                    <a:pt x="2735100" y="412827"/>
                    <a:pt x="2722362" y="421895"/>
                  </a:cubicBezTo>
                  <a:lnTo>
                    <a:pt x="2687424" y="446764"/>
                  </a:lnTo>
                  <a:cubicBezTo>
                    <a:pt x="2674685" y="455834"/>
                    <a:pt x="2654029" y="455834"/>
                    <a:pt x="2641291" y="446764"/>
                  </a:cubicBezTo>
                  <a:lnTo>
                    <a:pt x="2562609" y="390755"/>
                  </a:lnTo>
                  <a:cubicBezTo>
                    <a:pt x="2549870" y="381686"/>
                    <a:pt x="2549870" y="366983"/>
                    <a:pt x="2562609" y="357914"/>
                  </a:cubicBezTo>
                  <a:lnTo>
                    <a:pt x="2597546" y="333044"/>
                  </a:lnTo>
                  <a:cubicBezTo>
                    <a:pt x="2603916" y="328509"/>
                    <a:pt x="2612265" y="326243"/>
                    <a:pt x="2620613" y="326243"/>
                  </a:cubicBezTo>
                  <a:close/>
                  <a:moveTo>
                    <a:pt x="1900135" y="326243"/>
                  </a:moveTo>
                  <a:cubicBezTo>
                    <a:pt x="1908483" y="326243"/>
                    <a:pt x="1916833" y="328509"/>
                    <a:pt x="1923202" y="333044"/>
                  </a:cubicBezTo>
                  <a:lnTo>
                    <a:pt x="2001884" y="389055"/>
                  </a:lnTo>
                  <a:cubicBezTo>
                    <a:pt x="2014623" y="398122"/>
                    <a:pt x="2014623" y="412827"/>
                    <a:pt x="2001884" y="421895"/>
                  </a:cubicBezTo>
                  <a:lnTo>
                    <a:pt x="1966946" y="446764"/>
                  </a:lnTo>
                  <a:cubicBezTo>
                    <a:pt x="1954207" y="455834"/>
                    <a:pt x="1933553" y="455834"/>
                    <a:pt x="1920814" y="446764"/>
                  </a:cubicBezTo>
                  <a:lnTo>
                    <a:pt x="1842132" y="390755"/>
                  </a:lnTo>
                  <a:cubicBezTo>
                    <a:pt x="1829392" y="381686"/>
                    <a:pt x="1829392" y="366983"/>
                    <a:pt x="1842132" y="357914"/>
                  </a:cubicBezTo>
                  <a:lnTo>
                    <a:pt x="1877069" y="333044"/>
                  </a:lnTo>
                  <a:cubicBezTo>
                    <a:pt x="1883438" y="328509"/>
                    <a:pt x="1891786" y="326243"/>
                    <a:pt x="1900135" y="326243"/>
                  </a:cubicBezTo>
                  <a:close/>
                  <a:moveTo>
                    <a:pt x="1179804" y="326243"/>
                  </a:moveTo>
                  <a:cubicBezTo>
                    <a:pt x="1188151" y="326243"/>
                    <a:pt x="1196500" y="328509"/>
                    <a:pt x="1202869" y="333044"/>
                  </a:cubicBezTo>
                  <a:lnTo>
                    <a:pt x="1281551" y="389055"/>
                  </a:lnTo>
                  <a:cubicBezTo>
                    <a:pt x="1294291" y="398122"/>
                    <a:pt x="1294291" y="412827"/>
                    <a:pt x="1281551" y="421895"/>
                  </a:cubicBezTo>
                  <a:lnTo>
                    <a:pt x="1246614" y="446764"/>
                  </a:lnTo>
                  <a:cubicBezTo>
                    <a:pt x="1233876" y="455834"/>
                    <a:pt x="1213221" y="455834"/>
                    <a:pt x="1200483" y="446764"/>
                  </a:cubicBezTo>
                  <a:lnTo>
                    <a:pt x="1121801" y="390755"/>
                  </a:lnTo>
                  <a:cubicBezTo>
                    <a:pt x="1109060" y="381686"/>
                    <a:pt x="1109061" y="366983"/>
                    <a:pt x="1121801" y="357914"/>
                  </a:cubicBezTo>
                  <a:lnTo>
                    <a:pt x="1156736" y="333044"/>
                  </a:lnTo>
                  <a:cubicBezTo>
                    <a:pt x="1163107" y="328509"/>
                    <a:pt x="1171455" y="326243"/>
                    <a:pt x="1179804" y="326243"/>
                  </a:cubicBezTo>
                  <a:close/>
                  <a:moveTo>
                    <a:pt x="460835" y="326243"/>
                  </a:moveTo>
                  <a:cubicBezTo>
                    <a:pt x="469183" y="326243"/>
                    <a:pt x="477533" y="328509"/>
                    <a:pt x="483901" y="333044"/>
                  </a:cubicBezTo>
                  <a:lnTo>
                    <a:pt x="562584" y="389055"/>
                  </a:lnTo>
                  <a:cubicBezTo>
                    <a:pt x="575322" y="398122"/>
                    <a:pt x="575322" y="412827"/>
                    <a:pt x="562584" y="421895"/>
                  </a:cubicBezTo>
                  <a:lnTo>
                    <a:pt x="527646" y="446764"/>
                  </a:lnTo>
                  <a:cubicBezTo>
                    <a:pt x="514907" y="455834"/>
                    <a:pt x="494253" y="455834"/>
                    <a:pt x="481514" y="446764"/>
                  </a:cubicBezTo>
                  <a:lnTo>
                    <a:pt x="402832" y="390755"/>
                  </a:lnTo>
                  <a:cubicBezTo>
                    <a:pt x="390091" y="381686"/>
                    <a:pt x="390092" y="366983"/>
                    <a:pt x="402832" y="357914"/>
                  </a:cubicBezTo>
                  <a:lnTo>
                    <a:pt x="437769" y="333044"/>
                  </a:lnTo>
                  <a:cubicBezTo>
                    <a:pt x="444138" y="328509"/>
                    <a:pt x="452487" y="326243"/>
                    <a:pt x="460835" y="326243"/>
                  </a:cubicBezTo>
                  <a:close/>
                  <a:moveTo>
                    <a:pt x="121513" y="321912"/>
                  </a:moveTo>
                  <a:lnTo>
                    <a:pt x="146447" y="329265"/>
                  </a:lnTo>
                  <a:lnTo>
                    <a:pt x="204202" y="370379"/>
                  </a:lnTo>
                  <a:cubicBezTo>
                    <a:pt x="225260" y="385369"/>
                    <a:pt x="225260" y="409674"/>
                    <a:pt x="204202" y="424664"/>
                  </a:cubicBezTo>
                  <a:lnTo>
                    <a:pt x="146447" y="465777"/>
                  </a:lnTo>
                  <a:cubicBezTo>
                    <a:pt x="135918" y="473273"/>
                    <a:pt x="122118" y="477020"/>
                    <a:pt x="108318" y="477020"/>
                  </a:cubicBezTo>
                  <a:lnTo>
                    <a:pt x="108317" y="477020"/>
                  </a:lnTo>
                  <a:lnTo>
                    <a:pt x="108317" y="477006"/>
                  </a:lnTo>
                  <a:lnTo>
                    <a:pt x="108207" y="477021"/>
                  </a:lnTo>
                  <a:lnTo>
                    <a:pt x="78608" y="468292"/>
                  </a:lnTo>
                  <a:close/>
                  <a:moveTo>
                    <a:pt x="2267840" y="318021"/>
                  </a:moveTo>
                  <a:lnTo>
                    <a:pt x="2268093" y="318058"/>
                  </a:lnTo>
                  <a:lnTo>
                    <a:pt x="2268093" y="318021"/>
                  </a:lnTo>
                  <a:lnTo>
                    <a:pt x="2268096" y="318021"/>
                  </a:lnTo>
                  <a:cubicBezTo>
                    <a:pt x="2281895" y="318021"/>
                    <a:pt x="2295696" y="321770"/>
                    <a:pt x="2306225" y="329265"/>
                  </a:cubicBezTo>
                  <a:lnTo>
                    <a:pt x="2363979" y="370379"/>
                  </a:lnTo>
                  <a:cubicBezTo>
                    <a:pt x="2385037" y="385369"/>
                    <a:pt x="2385037" y="409674"/>
                    <a:pt x="2363979" y="424664"/>
                  </a:cubicBezTo>
                  <a:lnTo>
                    <a:pt x="2306225" y="465777"/>
                  </a:lnTo>
                  <a:cubicBezTo>
                    <a:pt x="2295694" y="473273"/>
                    <a:pt x="2281895" y="477020"/>
                    <a:pt x="2268096" y="477020"/>
                  </a:cubicBezTo>
                  <a:lnTo>
                    <a:pt x="2268093" y="477020"/>
                  </a:lnTo>
                  <a:lnTo>
                    <a:pt x="2268093" y="476986"/>
                  </a:lnTo>
                  <a:lnTo>
                    <a:pt x="2267840" y="477021"/>
                  </a:lnTo>
                  <a:cubicBezTo>
                    <a:pt x="2254039" y="477021"/>
                    <a:pt x="2240239" y="473273"/>
                    <a:pt x="2229710" y="465777"/>
                  </a:cubicBezTo>
                  <a:lnTo>
                    <a:pt x="2171955" y="424664"/>
                  </a:lnTo>
                  <a:cubicBezTo>
                    <a:pt x="2150896" y="409674"/>
                    <a:pt x="2150896" y="385369"/>
                    <a:pt x="2171955" y="370379"/>
                  </a:cubicBezTo>
                  <a:lnTo>
                    <a:pt x="2229710" y="329266"/>
                  </a:lnTo>
                  <a:cubicBezTo>
                    <a:pt x="2240239" y="321770"/>
                    <a:pt x="2254039" y="318021"/>
                    <a:pt x="2267840" y="318021"/>
                  </a:cubicBezTo>
                  <a:close/>
                  <a:moveTo>
                    <a:pt x="1547507" y="318021"/>
                  </a:moveTo>
                  <a:lnTo>
                    <a:pt x="1547617" y="318037"/>
                  </a:lnTo>
                  <a:lnTo>
                    <a:pt x="1547617" y="318021"/>
                  </a:lnTo>
                  <a:lnTo>
                    <a:pt x="1547618" y="318021"/>
                  </a:lnTo>
                  <a:cubicBezTo>
                    <a:pt x="1561418" y="318021"/>
                    <a:pt x="1575219" y="321770"/>
                    <a:pt x="1585748" y="329265"/>
                  </a:cubicBezTo>
                  <a:lnTo>
                    <a:pt x="1643502" y="370379"/>
                  </a:lnTo>
                  <a:cubicBezTo>
                    <a:pt x="1664560" y="385369"/>
                    <a:pt x="1664560" y="409674"/>
                    <a:pt x="1643502" y="424664"/>
                  </a:cubicBezTo>
                  <a:lnTo>
                    <a:pt x="1585747" y="465777"/>
                  </a:lnTo>
                  <a:cubicBezTo>
                    <a:pt x="1575218" y="473273"/>
                    <a:pt x="1561418" y="477020"/>
                    <a:pt x="1547618" y="477020"/>
                  </a:cubicBezTo>
                  <a:lnTo>
                    <a:pt x="1547617" y="477020"/>
                  </a:lnTo>
                  <a:lnTo>
                    <a:pt x="1547617" y="477006"/>
                  </a:lnTo>
                  <a:lnTo>
                    <a:pt x="1547507" y="477021"/>
                  </a:lnTo>
                  <a:cubicBezTo>
                    <a:pt x="1533707" y="477021"/>
                    <a:pt x="1519907" y="473273"/>
                    <a:pt x="1509377" y="465777"/>
                  </a:cubicBezTo>
                  <a:lnTo>
                    <a:pt x="1451623" y="424664"/>
                  </a:lnTo>
                  <a:cubicBezTo>
                    <a:pt x="1430565" y="409674"/>
                    <a:pt x="1430565" y="385369"/>
                    <a:pt x="1451623" y="370379"/>
                  </a:cubicBezTo>
                  <a:lnTo>
                    <a:pt x="1509377" y="329266"/>
                  </a:lnTo>
                  <a:cubicBezTo>
                    <a:pt x="1519907" y="321770"/>
                    <a:pt x="1533707" y="318021"/>
                    <a:pt x="1547507" y="318021"/>
                  </a:cubicBezTo>
                  <a:close/>
                  <a:moveTo>
                    <a:pt x="827284" y="318021"/>
                  </a:moveTo>
                  <a:lnTo>
                    <a:pt x="827285" y="318021"/>
                  </a:lnTo>
                  <a:lnTo>
                    <a:pt x="827912" y="318109"/>
                  </a:lnTo>
                  <a:lnTo>
                    <a:pt x="828539" y="318021"/>
                  </a:lnTo>
                  <a:lnTo>
                    <a:pt x="828793" y="318058"/>
                  </a:lnTo>
                  <a:lnTo>
                    <a:pt x="828793" y="318231"/>
                  </a:lnTo>
                  <a:lnTo>
                    <a:pt x="847578" y="320833"/>
                  </a:lnTo>
                  <a:cubicBezTo>
                    <a:pt x="854068" y="322707"/>
                    <a:pt x="860151" y="325517"/>
                    <a:pt x="865415" y="329265"/>
                  </a:cubicBezTo>
                  <a:lnTo>
                    <a:pt x="923171" y="370379"/>
                  </a:lnTo>
                  <a:cubicBezTo>
                    <a:pt x="944229" y="385369"/>
                    <a:pt x="944229" y="409674"/>
                    <a:pt x="923171" y="424664"/>
                  </a:cubicBezTo>
                  <a:lnTo>
                    <a:pt x="865415" y="465777"/>
                  </a:lnTo>
                  <a:cubicBezTo>
                    <a:pt x="860151" y="469526"/>
                    <a:pt x="854068" y="472336"/>
                    <a:pt x="847577" y="474210"/>
                  </a:cubicBezTo>
                  <a:lnTo>
                    <a:pt x="828793" y="476811"/>
                  </a:lnTo>
                  <a:lnTo>
                    <a:pt x="828793" y="476986"/>
                  </a:lnTo>
                  <a:lnTo>
                    <a:pt x="828539" y="477021"/>
                  </a:lnTo>
                  <a:lnTo>
                    <a:pt x="827911" y="476934"/>
                  </a:lnTo>
                  <a:lnTo>
                    <a:pt x="827285" y="477020"/>
                  </a:lnTo>
                  <a:lnTo>
                    <a:pt x="827284" y="477020"/>
                  </a:lnTo>
                  <a:lnTo>
                    <a:pt x="827284" y="476847"/>
                  </a:lnTo>
                  <a:lnTo>
                    <a:pt x="808248" y="474210"/>
                  </a:lnTo>
                  <a:cubicBezTo>
                    <a:pt x="801757" y="472336"/>
                    <a:pt x="795674" y="469526"/>
                    <a:pt x="790410" y="465777"/>
                  </a:cubicBezTo>
                  <a:lnTo>
                    <a:pt x="732654" y="424664"/>
                  </a:lnTo>
                  <a:cubicBezTo>
                    <a:pt x="711596" y="409674"/>
                    <a:pt x="711597" y="385369"/>
                    <a:pt x="732654" y="370379"/>
                  </a:cubicBezTo>
                  <a:lnTo>
                    <a:pt x="790410" y="329266"/>
                  </a:lnTo>
                  <a:cubicBezTo>
                    <a:pt x="795674" y="325517"/>
                    <a:pt x="801757" y="322707"/>
                    <a:pt x="808248" y="320833"/>
                  </a:cubicBezTo>
                  <a:lnTo>
                    <a:pt x="827284" y="318196"/>
                  </a:lnTo>
                  <a:close/>
                  <a:moveTo>
                    <a:pt x="2452854" y="304580"/>
                  </a:moveTo>
                  <a:cubicBezTo>
                    <a:pt x="2460205" y="304580"/>
                    <a:pt x="2467555" y="306576"/>
                    <a:pt x="2473165" y="310569"/>
                  </a:cubicBezTo>
                  <a:lnTo>
                    <a:pt x="2516875" y="341684"/>
                  </a:lnTo>
                  <a:cubicBezTo>
                    <a:pt x="2528091" y="349669"/>
                    <a:pt x="2528091" y="362617"/>
                    <a:pt x="2516875" y="370601"/>
                  </a:cubicBezTo>
                  <a:lnTo>
                    <a:pt x="2476945" y="399024"/>
                  </a:lnTo>
                  <a:cubicBezTo>
                    <a:pt x="2465728" y="407010"/>
                    <a:pt x="2447541" y="407010"/>
                    <a:pt x="2436325" y="399024"/>
                  </a:cubicBezTo>
                  <a:lnTo>
                    <a:pt x="2392615" y="367909"/>
                  </a:lnTo>
                  <a:cubicBezTo>
                    <a:pt x="2381398" y="359924"/>
                    <a:pt x="2381398" y="346977"/>
                    <a:pt x="2392615" y="338993"/>
                  </a:cubicBezTo>
                  <a:lnTo>
                    <a:pt x="2432544" y="310569"/>
                  </a:lnTo>
                  <a:cubicBezTo>
                    <a:pt x="2438151" y="306577"/>
                    <a:pt x="2445503" y="304580"/>
                    <a:pt x="2452854" y="304580"/>
                  </a:cubicBezTo>
                  <a:close/>
                  <a:moveTo>
                    <a:pt x="1732376" y="304580"/>
                  </a:moveTo>
                  <a:cubicBezTo>
                    <a:pt x="1739728" y="304580"/>
                    <a:pt x="1747079" y="306576"/>
                    <a:pt x="1752688" y="310569"/>
                  </a:cubicBezTo>
                  <a:lnTo>
                    <a:pt x="1796397" y="341684"/>
                  </a:lnTo>
                  <a:cubicBezTo>
                    <a:pt x="1807614" y="349669"/>
                    <a:pt x="1807614" y="362617"/>
                    <a:pt x="1796397" y="370601"/>
                  </a:cubicBezTo>
                  <a:lnTo>
                    <a:pt x="1756469" y="399024"/>
                  </a:lnTo>
                  <a:cubicBezTo>
                    <a:pt x="1745252" y="407010"/>
                    <a:pt x="1727065" y="407010"/>
                    <a:pt x="1715848" y="399024"/>
                  </a:cubicBezTo>
                  <a:lnTo>
                    <a:pt x="1672138" y="367909"/>
                  </a:lnTo>
                  <a:cubicBezTo>
                    <a:pt x="1660920" y="359924"/>
                    <a:pt x="1660920" y="346977"/>
                    <a:pt x="1672138" y="338993"/>
                  </a:cubicBezTo>
                  <a:lnTo>
                    <a:pt x="1712066" y="310569"/>
                  </a:lnTo>
                  <a:cubicBezTo>
                    <a:pt x="1717675" y="306577"/>
                    <a:pt x="1725025" y="304580"/>
                    <a:pt x="1732376" y="304580"/>
                  </a:cubicBezTo>
                  <a:close/>
                  <a:moveTo>
                    <a:pt x="1012045" y="304580"/>
                  </a:moveTo>
                  <a:cubicBezTo>
                    <a:pt x="1019395" y="304580"/>
                    <a:pt x="1026747" y="306576"/>
                    <a:pt x="1032355" y="310569"/>
                  </a:cubicBezTo>
                  <a:lnTo>
                    <a:pt x="1076065" y="341684"/>
                  </a:lnTo>
                  <a:cubicBezTo>
                    <a:pt x="1087282" y="349669"/>
                    <a:pt x="1087282" y="362617"/>
                    <a:pt x="1076065" y="370601"/>
                  </a:cubicBezTo>
                  <a:lnTo>
                    <a:pt x="1036136" y="399024"/>
                  </a:lnTo>
                  <a:cubicBezTo>
                    <a:pt x="1024920" y="407010"/>
                    <a:pt x="1006733" y="407010"/>
                    <a:pt x="995515" y="399024"/>
                  </a:cubicBezTo>
                  <a:lnTo>
                    <a:pt x="951805" y="367909"/>
                  </a:lnTo>
                  <a:cubicBezTo>
                    <a:pt x="940589" y="359924"/>
                    <a:pt x="940589" y="346977"/>
                    <a:pt x="951805" y="338993"/>
                  </a:cubicBezTo>
                  <a:lnTo>
                    <a:pt x="991734" y="310569"/>
                  </a:lnTo>
                  <a:cubicBezTo>
                    <a:pt x="997342" y="306577"/>
                    <a:pt x="1004694" y="304580"/>
                    <a:pt x="1012045" y="304580"/>
                  </a:cubicBezTo>
                  <a:close/>
                  <a:moveTo>
                    <a:pt x="293076" y="304580"/>
                  </a:moveTo>
                  <a:cubicBezTo>
                    <a:pt x="300428" y="304580"/>
                    <a:pt x="307778" y="306576"/>
                    <a:pt x="313387" y="310569"/>
                  </a:cubicBezTo>
                  <a:lnTo>
                    <a:pt x="357097" y="341684"/>
                  </a:lnTo>
                  <a:cubicBezTo>
                    <a:pt x="368313" y="349669"/>
                    <a:pt x="368313" y="362617"/>
                    <a:pt x="357097" y="370601"/>
                  </a:cubicBezTo>
                  <a:lnTo>
                    <a:pt x="317168" y="399024"/>
                  </a:lnTo>
                  <a:cubicBezTo>
                    <a:pt x="305952" y="407010"/>
                    <a:pt x="287765" y="407010"/>
                    <a:pt x="276548" y="399024"/>
                  </a:cubicBezTo>
                  <a:lnTo>
                    <a:pt x="232838" y="367909"/>
                  </a:lnTo>
                  <a:cubicBezTo>
                    <a:pt x="221620" y="359924"/>
                    <a:pt x="221620" y="346977"/>
                    <a:pt x="232838" y="338993"/>
                  </a:cubicBezTo>
                  <a:lnTo>
                    <a:pt x="272766" y="310569"/>
                  </a:lnTo>
                  <a:cubicBezTo>
                    <a:pt x="278375" y="306577"/>
                    <a:pt x="285726" y="304580"/>
                    <a:pt x="293076" y="304580"/>
                  </a:cubicBezTo>
                  <a:close/>
                  <a:moveTo>
                    <a:pt x="2348470" y="303997"/>
                  </a:moveTo>
                  <a:cubicBezTo>
                    <a:pt x="2352159" y="303894"/>
                    <a:pt x="2355904" y="304793"/>
                    <a:pt x="2358830" y="306718"/>
                  </a:cubicBezTo>
                  <a:lnTo>
                    <a:pt x="2378203" y="319464"/>
                  </a:lnTo>
                  <a:cubicBezTo>
                    <a:pt x="2384053" y="323315"/>
                    <a:pt x="2384411" y="329812"/>
                    <a:pt x="2379003" y="333977"/>
                  </a:cubicBezTo>
                  <a:lnTo>
                    <a:pt x="2367396" y="342916"/>
                  </a:lnTo>
                  <a:cubicBezTo>
                    <a:pt x="2361989" y="347081"/>
                    <a:pt x="2352860" y="347336"/>
                    <a:pt x="2347010" y="343486"/>
                  </a:cubicBezTo>
                  <a:lnTo>
                    <a:pt x="2327637" y="330739"/>
                  </a:lnTo>
                  <a:cubicBezTo>
                    <a:pt x="2321786" y="326889"/>
                    <a:pt x="2321427" y="320392"/>
                    <a:pt x="2326836" y="316227"/>
                  </a:cubicBezTo>
                  <a:lnTo>
                    <a:pt x="2338442" y="307288"/>
                  </a:lnTo>
                  <a:cubicBezTo>
                    <a:pt x="2341147" y="305206"/>
                    <a:pt x="2344781" y="304100"/>
                    <a:pt x="2348470" y="303997"/>
                  </a:cubicBezTo>
                  <a:close/>
                  <a:moveTo>
                    <a:pt x="1627993" y="303997"/>
                  </a:moveTo>
                  <a:cubicBezTo>
                    <a:pt x="1631682" y="303894"/>
                    <a:pt x="1635427" y="304793"/>
                    <a:pt x="1638352" y="306718"/>
                  </a:cubicBezTo>
                  <a:lnTo>
                    <a:pt x="1657725" y="319464"/>
                  </a:lnTo>
                  <a:cubicBezTo>
                    <a:pt x="1663575" y="323315"/>
                    <a:pt x="1663934" y="329812"/>
                    <a:pt x="1658526" y="333977"/>
                  </a:cubicBezTo>
                  <a:lnTo>
                    <a:pt x="1646919" y="342916"/>
                  </a:lnTo>
                  <a:cubicBezTo>
                    <a:pt x="1641512" y="347081"/>
                    <a:pt x="1632384" y="347336"/>
                    <a:pt x="1626532" y="343486"/>
                  </a:cubicBezTo>
                  <a:lnTo>
                    <a:pt x="1607160" y="330739"/>
                  </a:lnTo>
                  <a:cubicBezTo>
                    <a:pt x="1601310" y="326889"/>
                    <a:pt x="1600950" y="320392"/>
                    <a:pt x="1606358" y="316227"/>
                  </a:cubicBezTo>
                  <a:lnTo>
                    <a:pt x="1617966" y="307288"/>
                  </a:lnTo>
                  <a:cubicBezTo>
                    <a:pt x="1620670" y="305206"/>
                    <a:pt x="1624304" y="304100"/>
                    <a:pt x="1627993" y="303997"/>
                  </a:cubicBezTo>
                  <a:close/>
                  <a:moveTo>
                    <a:pt x="907660" y="303997"/>
                  </a:moveTo>
                  <a:cubicBezTo>
                    <a:pt x="911351" y="303894"/>
                    <a:pt x="915094" y="304793"/>
                    <a:pt x="918020" y="306718"/>
                  </a:cubicBezTo>
                  <a:lnTo>
                    <a:pt x="937393" y="319464"/>
                  </a:lnTo>
                  <a:cubicBezTo>
                    <a:pt x="943243" y="323315"/>
                    <a:pt x="943603" y="329812"/>
                    <a:pt x="938194" y="333977"/>
                  </a:cubicBezTo>
                  <a:lnTo>
                    <a:pt x="926587" y="342916"/>
                  </a:lnTo>
                  <a:cubicBezTo>
                    <a:pt x="921179" y="347081"/>
                    <a:pt x="912051" y="347336"/>
                    <a:pt x="906200" y="343486"/>
                  </a:cubicBezTo>
                  <a:lnTo>
                    <a:pt x="886827" y="330739"/>
                  </a:lnTo>
                  <a:cubicBezTo>
                    <a:pt x="880977" y="326889"/>
                    <a:pt x="880618" y="320392"/>
                    <a:pt x="886027" y="316227"/>
                  </a:cubicBezTo>
                  <a:lnTo>
                    <a:pt x="897633" y="307288"/>
                  </a:lnTo>
                  <a:cubicBezTo>
                    <a:pt x="900337" y="305206"/>
                    <a:pt x="903972" y="304100"/>
                    <a:pt x="907660" y="303997"/>
                  </a:cubicBezTo>
                  <a:close/>
                  <a:moveTo>
                    <a:pt x="188693" y="303997"/>
                  </a:moveTo>
                  <a:cubicBezTo>
                    <a:pt x="192382" y="303894"/>
                    <a:pt x="196127" y="304793"/>
                    <a:pt x="199052" y="306718"/>
                  </a:cubicBezTo>
                  <a:lnTo>
                    <a:pt x="218425" y="319464"/>
                  </a:lnTo>
                  <a:cubicBezTo>
                    <a:pt x="224275" y="323315"/>
                    <a:pt x="224634" y="329812"/>
                    <a:pt x="219225" y="333977"/>
                  </a:cubicBezTo>
                  <a:lnTo>
                    <a:pt x="207619" y="342916"/>
                  </a:lnTo>
                  <a:cubicBezTo>
                    <a:pt x="202211" y="347081"/>
                    <a:pt x="193083" y="347336"/>
                    <a:pt x="187232" y="343486"/>
                  </a:cubicBezTo>
                  <a:lnTo>
                    <a:pt x="167859" y="330739"/>
                  </a:lnTo>
                  <a:cubicBezTo>
                    <a:pt x="162009" y="326889"/>
                    <a:pt x="161649" y="320392"/>
                    <a:pt x="167059" y="316227"/>
                  </a:cubicBezTo>
                  <a:lnTo>
                    <a:pt x="178665" y="307288"/>
                  </a:lnTo>
                  <a:cubicBezTo>
                    <a:pt x="181370" y="305206"/>
                    <a:pt x="185003" y="304100"/>
                    <a:pt x="188693" y="303997"/>
                  </a:cubicBezTo>
                  <a:close/>
                  <a:moveTo>
                    <a:pt x="2631682" y="301301"/>
                  </a:moveTo>
                  <a:cubicBezTo>
                    <a:pt x="2633785" y="301369"/>
                    <a:pt x="2635852" y="302006"/>
                    <a:pt x="2637385" y="303198"/>
                  </a:cubicBezTo>
                  <a:lnTo>
                    <a:pt x="2643965" y="308318"/>
                  </a:lnTo>
                  <a:cubicBezTo>
                    <a:pt x="2647033" y="310704"/>
                    <a:pt x="2646802" y="314408"/>
                    <a:pt x="2643450" y="316590"/>
                  </a:cubicBezTo>
                  <a:lnTo>
                    <a:pt x="2636258" y="321275"/>
                  </a:lnTo>
                  <a:cubicBezTo>
                    <a:pt x="2632906" y="323459"/>
                    <a:pt x="2627705" y="323294"/>
                    <a:pt x="2624638" y="320909"/>
                  </a:cubicBezTo>
                  <a:lnTo>
                    <a:pt x="2618056" y="315788"/>
                  </a:lnTo>
                  <a:cubicBezTo>
                    <a:pt x="2614990" y="313402"/>
                    <a:pt x="2615221" y="309699"/>
                    <a:pt x="2618573" y="307516"/>
                  </a:cubicBezTo>
                  <a:lnTo>
                    <a:pt x="2625765" y="302831"/>
                  </a:lnTo>
                  <a:cubicBezTo>
                    <a:pt x="2627441" y="301740"/>
                    <a:pt x="2629578" y="301235"/>
                    <a:pt x="2631682" y="301301"/>
                  </a:cubicBezTo>
                  <a:close/>
                  <a:moveTo>
                    <a:pt x="1911204" y="301301"/>
                  </a:moveTo>
                  <a:cubicBezTo>
                    <a:pt x="1913307" y="301369"/>
                    <a:pt x="1915374" y="302006"/>
                    <a:pt x="1916907" y="303198"/>
                  </a:cubicBezTo>
                  <a:lnTo>
                    <a:pt x="1923489" y="308318"/>
                  </a:lnTo>
                  <a:cubicBezTo>
                    <a:pt x="1926555" y="310704"/>
                    <a:pt x="1926324" y="314408"/>
                    <a:pt x="1922972" y="316590"/>
                  </a:cubicBezTo>
                  <a:lnTo>
                    <a:pt x="1915780" y="321275"/>
                  </a:lnTo>
                  <a:cubicBezTo>
                    <a:pt x="1912428" y="323459"/>
                    <a:pt x="1907228" y="323294"/>
                    <a:pt x="1904160" y="320909"/>
                  </a:cubicBezTo>
                  <a:lnTo>
                    <a:pt x="1897580" y="315788"/>
                  </a:lnTo>
                  <a:cubicBezTo>
                    <a:pt x="1894512" y="313402"/>
                    <a:pt x="1894743" y="309699"/>
                    <a:pt x="1898095" y="307516"/>
                  </a:cubicBezTo>
                  <a:lnTo>
                    <a:pt x="1905287" y="302831"/>
                  </a:lnTo>
                  <a:cubicBezTo>
                    <a:pt x="1906963" y="301740"/>
                    <a:pt x="1909102" y="301235"/>
                    <a:pt x="1911204" y="301301"/>
                  </a:cubicBezTo>
                  <a:close/>
                  <a:moveTo>
                    <a:pt x="1190872" y="301301"/>
                  </a:moveTo>
                  <a:cubicBezTo>
                    <a:pt x="1192974" y="301369"/>
                    <a:pt x="1195042" y="302006"/>
                    <a:pt x="1196575" y="303198"/>
                  </a:cubicBezTo>
                  <a:lnTo>
                    <a:pt x="1203157" y="308318"/>
                  </a:lnTo>
                  <a:cubicBezTo>
                    <a:pt x="1206224" y="310704"/>
                    <a:pt x="1205993" y="314408"/>
                    <a:pt x="1202641" y="316590"/>
                  </a:cubicBezTo>
                  <a:lnTo>
                    <a:pt x="1195449" y="321275"/>
                  </a:lnTo>
                  <a:cubicBezTo>
                    <a:pt x="1192097" y="323459"/>
                    <a:pt x="1186895" y="323294"/>
                    <a:pt x="1183829" y="320909"/>
                  </a:cubicBezTo>
                  <a:lnTo>
                    <a:pt x="1177247" y="315788"/>
                  </a:lnTo>
                  <a:cubicBezTo>
                    <a:pt x="1174181" y="313402"/>
                    <a:pt x="1174411" y="309699"/>
                    <a:pt x="1177762" y="307516"/>
                  </a:cubicBezTo>
                  <a:lnTo>
                    <a:pt x="1184955" y="302831"/>
                  </a:lnTo>
                  <a:cubicBezTo>
                    <a:pt x="1186631" y="301740"/>
                    <a:pt x="1188769" y="301235"/>
                    <a:pt x="1190872" y="301301"/>
                  </a:cubicBezTo>
                  <a:close/>
                  <a:moveTo>
                    <a:pt x="471905" y="301301"/>
                  </a:moveTo>
                  <a:cubicBezTo>
                    <a:pt x="474007" y="301369"/>
                    <a:pt x="476075" y="302006"/>
                    <a:pt x="477607" y="303198"/>
                  </a:cubicBezTo>
                  <a:lnTo>
                    <a:pt x="484189" y="308318"/>
                  </a:lnTo>
                  <a:cubicBezTo>
                    <a:pt x="487255" y="310704"/>
                    <a:pt x="487025" y="314408"/>
                    <a:pt x="483672" y="316590"/>
                  </a:cubicBezTo>
                  <a:lnTo>
                    <a:pt x="476480" y="321275"/>
                  </a:lnTo>
                  <a:cubicBezTo>
                    <a:pt x="473128" y="323459"/>
                    <a:pt x="467927" y="323294"/>
                    <a:pt x="464860" y="320909"/>
                  </a:cubicBezTo>
                  <a:lnTo>
                    <a:pt x="458280" y="315788"/>
                  </a:lnTo>
                  <a:cubicBezTo>
                    <a:pt x="455213" y="313402"/>
                    <a:pt x="455443" y="309699"/>
                    <a:pt x="458795" y="307516"/>
                  </a:cubicBezTo>
                  <a:lnTo>
                    <a:pt x="465987" y="302831"/>
                  </a:lnTo>
                  <a:cubicBezTo>
                    <a:pt x="467663" y="301740"/>
                    <a:pt x="469801" y="301235"/>
                    <a:pt x="471905" y="301301"/>
                  </a:cubicBezTo>
                  <a:close/>
                  <a:moveTo>
                    <a:pt x="2860578" y="292033"/>
                  </a:moveTo>
                  <a:lnTo>
                    <a:pt x="2878275" y="352410"/>
                  </a:lnTo>
                  <a:lnTo>
                    <a:pt x="2877292" y="352700"/>
                  </a:lnTo>
                  <a:cubicBezTo>
                    <a:pt x="2871566" y="352700"/>
                    <a:pt x="2865840" y="351145"/>
                    <a:pt x="2861471" y="348035"/>
                  </a:cubicBezTo>
                  <a:lnTo>
                    <a:pt x="2837510" y="330978"/>
                  </a:lnTo>
                  <a:cubicBezTo>
                    <a:pt x="2828773" y="324757"/>
                    <a:pt x="2828773" y="314673"/>
                    <a:pt x="2837509" y="308454"/>
                  </a:cubicBezTo>
                  <a:close/>
                  <a:moveTo>
                    <a:pt x="2314415" y="284746"/>
                  </a:moveTo>
                  <a:cubicBezTo>
                    <a:pt x="2316800" y="284678"/>
                    <a:pt x="2319223" y="285260"/>
                    <a:pt x="2321116" y="286505"/>
                  </a:cubicBezTo>
                  <a:lnTo>
                    <a:pt x="2329235" y="291847"/>
                  </a:lnTo>
                  <a:cubicBezTo>
                    <a:pt x="2333019" y="294338"/>
                    <a:pt x="2333251" y="298540"/>
                    <a:pt x="2329754" y="301235"/>
                  </a:cubicBezTo>
                  <a:lnTo>
                    <a:pt x="2320005" y="308742"/>
                  </a:lnTo>
                  <a:cubicBezTo>
                    <a:pt x="2316507" y="311436"/>
                    <a:pt x="2310604" y="311601"/>
                    <a:pt x="2306819" y="309111"/>
                  </a:cubicBezTo>
                  <a:lnTo>
                    <a:pt x="2298698" y="303768"/>
                  </a:lnTo>
                  <a:cubicBezTo>
                    <a:pt x="2294914" y="301277"/>
                    <a:pt x="2294682" y="297075"/>
                    <a:pt x="2298180" y="294381"/>
                  </a:cubicBezTo>
                  <a:lnTo>
                    <a:pt x="2307929" y="286874"/>
                  </a:lnTo>
                  <a:cubicBezTo>
                    <a:pt x="2309678" y="285527"/>
                    <a:pt x="2312028" y="284812"/>
                    <a:pt x="2314415" y="284746"/>
                  </a:cubicBezTo>
                  <a:close/>
                  <a:moveTo>
                    <a:pt x="1593937" y="284746"/>
                  </a:moveTo>
                  <a:cubicBezTo>
                    <a:pt x="1596324" y="284678"/>
                    <a:pt x="1598745" y="285260"/>
                    <a:pt x="1600638" y="286505"/>
                  </a:cubicBezTo>
                  <a:lnTo>
                    <a:pt x="1608757" y="291847"/>
                  </a:lnTo>
                  <a:cubicBezTo>
                    <a:pt x="1612542" y="294338"/>
                    <a:pt x="1612774" y="298540"/>
                    <a:pt x="1609276" y="301235"/>
                  </a:cubicBezTo>
                  <a:lnTo>
                    <a:pt x="1599527" y="308742"/>
                  </a:lnTo>
                  <a:cubicBezTo>
                    <a:pt x="1596030" y="311436"/>
                    <a:pt x="1590126" y="311601"/>
                    <a:pt x="1586342" y="309111"/>
                  </a:cubicBezTo>
                  <a:lnTo>
                    <a:pt x="1578221" y="303768"/>
                  </a:lnTo>
                  <a:cubicBezTo>
                    <a:pt x="1574438" y="301277"/>
                    <a:pt x="1574204" y="297075"/>
                    <a:pt x="1577704" y="294381"/>
                  </a:cubicBezTo>
                  <a:lnTo>
                    <a:pt x="1587451" y="286874"/>
                  </a:lnTo>
                  <a:cubicBezTo>
                    <a:pt x="1589201" y="285527"/>
                    <a:pt x="1591551" y="284812"/>
                    <a:pt x="1593937" y="284746"/>
                  </a:cubicBezTo>
                  <a:close/>
                  <a:moveTo>
                    <a:pt x="873606" y="284746"/>
                  </a:moveTo>
                  <a:cubicBezTo>
                    <a:pt x="875991" y="284678"/>
                    <a:pt x="878413" y="285260"/>
                    <a:pt x="880306" y="286505"/>
                  </a:cubicBezTo>
                  <a:lnTo>
                    <a:pt x="888426" y="291847"/>
                  </a:lnTo>
                  <a:cubicBezTo>
                    <a:pt x="892210" y="294338"/>
                    <a:pt x="892443" y="298540"/>
                    <a:pt x="888944" y="301235"/>
                  </a:cubicBezTo>
                  <a:lnTo>
                    <a:pt x="879196" y="308742"/>
                  </a:lnTo>
                  <a:cubicBezTo>
                    <a:pt x="875697" y="311436"/>
                    <a:pt x="869794" y="311601"/>
                    <a:pt x="866009" y="309111"/>
                  </a:cubicBezTo>
                  <a:lnTo>
                    <a:pt x="857890" y="303768"/>
                  </a:lnTo>
                  <a:cubicBezTo>
                    <a:pt x="854106" y="301277"/>
                    <a:pt x="853873" y="297075"/>
                    <a:pt x="857371" y="294381"/>
                  </a:cubicBezTo>
                  <a:lnTo>
                    <a:pt x="867120" y="286874"/>
                  </a:lnTo>
                  <a:cubicBezTo>
                    <a:pt x="868869" y="285527"/>
                    <a:pt x="871218" y="284812"/>
                    <a:pt x="873606" y="284746"/>
                  </a:cubicBezTo>
                  <a:close/>
                  <a:moveTo>
                    <a:pt x="154637" y="284746"/>
                  </a:moveTo>
                  <a:cubicBezTo>
                    <a:pt x="157024" y="284678"/>
                    <a:pt x="159445" y="285260"/>
                    <a:pt x="161338" y="286505"/>
                  </a:cubicBezTo>
                  <a:lnTo>
                    <a:pt x="169457" y="291847"/>
                  </a:lnTo>
                  <a:cubicBezTo>
                    <a:pt x="173242" y="294338"/>
                    <a:pt x="173474" y="298540"/>
                    <a:pt x="169976" y="301235"/>
                  </a:cubicBezTo>
                  <a:lnTo>
                    <a:pt x="160227" y="308742"/>
                  </a:lnTo>
                  <a:cubicBezTo>
                    <a:pt x="156729" y="311436"/>
                    <a:pt x="150826" y="311601"/>
                    <a:pt x="147042" y="309111"/>
                  </a:cubicBezTo>
                  <a:lnTo>
                    <a:pt x="138921" y="303768"/>
                  </a:lnTo>
                  <a:cubicBezTo>
                    <a:pt x="135137" y="301277"/>
                    <a:pt x="134905" y="297075"/>
                    <a:pt x="138402" y="294381"/>
                  </a:cubicBezTo>
                  <a:lnTo>
                    <a:pt x="148151" y="286874"/>
                  </a:lnTo>
                  <a:cubicBezTo>
                    <a:pt x="149901" y="285527"/>
                    <a:pt x="152250" y="284812"/>
                    <a:pt x="154637" y="284746"/>
                  </a:cubicBezTo>
                  <a:close/>
                  <a:moveTo>
                    <a:pt x="2642935" y="276545"/>
                  </a:moveTo>
                  <a:cubicBezTo>
                    <a:pt x="2647379" y="275479"/>
                    <a:pt x="2652194" y="277179"/>
                    <a:pt x="2653692" y="280343"/>
                  </a:cubicBezTo>
                  <a:lnTo>
                    <a:pt x="2656905" y="287130"/>
                  </a:lnTo>
                  <a:cubicBezTo>
                    <a:pt x="2658402" y="290294"/>
                    <a:pt x="2656013" y="293722"/>
                    <a:pt x="2651569" y="294788"/>
                  </a:cubicBezTo>
                  <a:lnTo>
                    <a:pt x="2639591" y="297662"/>
                  </a:lnTo>
                  <a:cubicBezTo>
                    <a:pt x="2635148" y="298727"/>
                    <a:pt x="2630331" y="297026"/>
                    <a:pt x="2628835" y="293863"/>
                  </a:cubicBezTo>
                  <a:lnTo>
                    <a:pt x="2625621" y="287075"/>
                  </a:lnTo>
                  <a:cubicBezTo>
                    <a:pt x="2624124" y="283912"/>
                    <a:pt x="2626513" y="280483"/>
                    <a:pt x="2630957" y="279417"/>
                  </a:cubicBezTo>
                  <a:close/>
                  <a:moveTo>
                    <a:pt x="1922457" y="276545"/>
                  </a:moveTo>
                  <a:cubicBezTo>
                    <a:pt x="1926901" y="275479"/>
                    <a:pt x="1931717" y="277179"/>
                    <a:pt x="1933215" y="280343"/>
                  </a:cubicBezTo>
                  <a:lnTo>
                    <a:pt x="1936428" y="287130"/>
                  </a:lnTo>
                  <a:cubicBezTo>
                    <a:pt x="1937924" y="290294"/>
                    <a:pt x="1935536" y="293722"/>
                    <a:pt x="1931092" y="294788"/>
                  </a:cubicBezTo>
                  <a:lnTo>
                    <a:pt x="1919114" y="297662"/>
                  </a:lnTo>
                  <a:cubicBezTo>
                    <a:pt x="1914670" y="298727"/>
                    <a:pt x="1909854" y="297026"/>
                    <a:pt x="1908357" y="293863"/>
                  </a:cubicBezTo>
                  <a:lnTo>
                    <a:pt x="1905144" y="287075"/>
                  </a:lnTo>
                  <a:cubicBezTo>
                    <a:pt x="1903647" y="283912"/>
                    <a:pt x="1906036" y="280483"/>
                    <a:pt x="1910481" y="279417"/>
                  </a:cubicBezTo>
                  <a:close/>
                  <a:moveTo>
                    <a:pt x="1202126" y="276545"/>
                  </a:moveTo>
                  <a:cubicBezTo>
                    <a:pt x="1206570" y="275479"/>
                    <a:pt x="1211385" y="277179"/>
                    <a:pt x="1212883" y="280343"/>
                  </a:cubicBezTo>
                  <a:lnTo>
                    <a:pt x="1216096" y="287130"/>
                  </a:lnTo>
                  <a:cubicBezTo>
                    <a:pt x="1217592" y="290294"/>
                    <a:pt x="1215203" y="293722"/>
                    <a:pt x="1210759" y="294788"/>
                  </a:cubicBezTo>
                  <a:lnTo>
                    <a:pt x="1198783" y="297662"/>
                  </a:lnTo>
                  <a:cubicBezTo>
                    <a:pt x="1194338" y="298727"/>
                    <a:pt x="1189522" y="297026"/>
                    <a:pt x="1188025" y="293863"/>
                  </a:cubicBezTo>
                  <a:lnTo>
                    <a:pt x="1184813" y="287075"/>
                  </a:lnTo>
                  <a:cubicBezTo>
                    <a:pt x="1183316" y="283912"/>
                    <a:pt x="1185705" y="280483"/>
                    <a:pt x="1190148" y="279417"/>
                  </a:cubicBezTo>
                  <a:close/>
                  <a:moveTo>
                    <a:pt x="483158" y="276545"/>
                  </a:moveTo>
                  <a:cubicBezTo>
                    <a:pt x="487601" y="275479"/>
                    <a:pt x="492417" y="277179"/>
                    <a:pt x="493916" y="280343"/>
                  </a:cubicBezTo>
                  <a:lnTo>
                    <a:pt x="497128" y="287130"/>
                  </a:lnTo>
                  <a:cubicBezTo>
                    <a:pt x="498625" y="290294"/>
                    <a:pt x="496235" y="293722"/>
                    <a:pt x="491792" y="294788"/>
                  </a:cubicBezTo>
                  <a:lnTo>
                    <a:pt x="479814" y="297662"/>
                  </a:lnTo>
                  <a:cubicBezTo>
                    <a:pt x="475370" y="298727"/>
                    <a:pt x="470554" y="297026"/>
                    <a:pt x="469057" y="293863"/>
                  </a:cubicBezTo>
                  <a:lnTo>
                    <a:pt x="465844" y="287075"/>
                  </a:lnTo>
                  <a:cubicBezTo>
                    <a:pt x="464347" y="283912"/>
                    <a:pt x="466736" y="280483"/>
                    <a:pt x="471180" y="279417"/>
                  </a:cubicBezTo>
                  <a:close/>
                  <a:moveTo>
                    <a:pt x="2174898" y="273859"/>
                  </a:moveTo>
                  <a:cubicBezTo>
                    <a:pt x="2180624" y="273859"/>
                    <a:pt x="2186349" y="275414"/>
                    <a:pt x="2190717" y="278524"/>
                  </a:cubicBezTo>
                  <a:lnTo>
                    <a:pt x="2214680" y="295581"/>
                  </a:lnTo>
                  <a:cubicBezTo>
                    <a:pt x="2223417" y="301801"/>
                    <a:pt x="2223417" y="311886"/>
                    <a:pt x="2214680" y="318105"/>
                  </a:cubicBezTo>
                  <a:lnTo>
                    <a:pt x="2172634" y="348035"/>
                  </a:lnTo>
                  <a:cubicBezTo>
                    <a:pt x="2163898" y="354255"/>
                    <a:pt x="2149731" y="354255"/>
                    <a:pt x="2140995" y="348035"/>
                  </a:cubicBezTo>
                  <a:lnTo>
                    <a:pt x="2117033" y="330978"/>
                  </a:lnTo>
                  <a:cubicBezTo>
                    <a:pt x="2108295" y="324757"/>
                    <a:pt x="2108295" y="314673"/>
                    <a:pt x="2117033" y="308454"/>
                  </a:cubicBezTo>
                  <a:lnTo>
                    <a:pt x="2159078" y="278524"/>
                  </a:lnTo>
                  <a:cubicBezTo>
                    <a:pt x="2163447" y="275414"/>
                    <a:pt x="2169173" y="273859"/>
                    <a:pt x="2174898" y="273859"/>
                  </a:cubicBezTo>
                  <a:close/>
                  <a:moveTo>
                    <a:pt x="1454566" y="273859"/>
                  </a:moveTo>
                  <a:cubicBezTo>
                    <a:pt x="1460291" y="273859"/>
                    <a:pt x="1466017" y="275414"/>
                    <a:pt x="1470386" y="278524"/>
                  </a:cubicBezTo>
                  <a:lnTo>
                    <a:pt x="1494347" y="295581"/>
                  </a:lnTo>
                  <a:cubicBezTo>
                    <a:pt x="1503084" y="301801"/>
                    <a:pt x="1503086" y="311886"/>
                    <a:pt x="1494348" y="318105"/>
                  </a:cubicBezTo>
                  <a:lnTo>
                    <a:pt x="1452303" y="348035"/>
                  </a:lnTo>
                  <a:cubicBezTo>
                    <a:pt x="1443566" y="354255"/>
                    <a:pt x="1429400" y="354255"/>
                    <a:pt x="1420662" y="348035"/>
                  </a:cubicBezTo>
                  <a:lnTo>
                    <a:pt x="1396701" y="330978"/>
                  </a:lnTo>
                  <a:cubicBezTo>
                    <a:pt x="1387963" y="324757"/>
                    <a:pt x="1387963" y="314673"/>
                    <a:pt x="1396701" y="308454"/>
                  </a:cubicBezTo>
                  <a:lnTo>
                    <a:pt x="1438746" y="278524"/>
                  </a:lnTo>
                  <a:cubicBezTo>
                    <a:pt x="1443115" y="275414"/>
                    <a:pt x="1448840" y="273859"/>
                    <a:pt x="1454566" y="273859"/>
                  </a:cubicBezTo>
                  <a:close/>
                  <a:moveTo>
                    <a:pt x="735597" y="273859"/>
                  </a:moveTo>
                  <a:cubicBezTo>
                    <a:pt x="741323" y="273859"/>
                    <a:pt x="747048" y="275414"/>
                    <a:pt x="751417" y="278524"/>
                  </a:cubicBezTo>
                  <a:lnTo>
                    <a:pt x="775378" y="295581"/>
                  </a:lnTo>
                  <a:cubicBezTo>
                    <a:pt x="784117" y="301801"/>
                    <a:pt x="784117" y="311886"/>
                    <a:pt x="775379" y="318105"/>
                  </a:cubicBezTo>
                  <a:lnTo>
                    <a:pt x="733334" y="348035"/>
                  </a:lnTo>
                  <a:cubicBezTo>
                    <a:pt x="724598" y="354255"/>
                    <a:pt x="710431" y="354255"/>
                    <a:pt x="701693" y="348035"/>
                  </a:cubicBezTo>
                  <a:lnTo>
                    <a:pt x="677732" y="330978"/>
                  </a:lnTo>
                  <a:cubicBezTo>
                    <a:pt x="668996" y="324757"/>
                    <a:pt x="668996" y="314673"/>
                    <a:pt x="677732" y="308454"/>
                  </a:cubicBezTo>
                  <a:lnTo>
                    <a:pt x="719779" y="278524"/>
                  </a:lnTo>
                  <a:cubicBezTo>
                    <a:pt x="724146" y="275414"/>
                    <a:pt x="729871" y="273859"/>
                    <a:pt x="735597" y="273859"/>
                  </a:cubicBezTo>
                  <a:close/>
                  <a:moveTo>
                    <a:pt x="138594" y="263635"/>
                  </a:moveTo>
                  <a:lnTo>
                    <a:pt x="144204" y="267339"/>
                  </a:lnTo>
                  <a:cubicBezTo>
                    <a:pt x="148311" y="270263"/>
                    <a:pt x="148311" y="275003"/>
                    <a:pt x="144204" y="277926"/>
                  </a:cubicBezTo>
                  <a:lnTo>
                    <a:pt x="131822" y="286740"/>
                  </a:lnTo>
                  <a:close/>
                  <a:moveTo>
                    <a:pt x="2720425" y="263128"/>
                  </a:moveTo>
                  <a:cubicBezTo>
                    <a:pt x="2723601" y="263128"/>
                    <a:pt x="2726777" y="263989"/>
                    <a:pt x="2729202" y="265715"/>
                  </a:cubicBezTo>
                  <a:lnTo>
                    <a:pt x="2798013" y="314699"/>
                  </a:lnTo>
                  <a:cubicBezTo>
                    <a:pt x="2802859" y="318151"/>
                    <a:pt x="2802859" y="323745"/>
                    <a:pt x="2798013" y="327196"/>
                  </a:cubicBezTo>
                  <a:lnTo>
                    <a:pt x="2739160" y="369091"/>
                  </a:lnTo>
                  <a:cubicBezTo>
                    <a:pt x="2734313" y="372541"/>
                    <a:pt x="2726453" y="372541"/>
                    <a:pt x="2721607" y="369091"/>
                  </a:cubicBezTo>
                  <a:lnTo>
                    <a:pt x="2652794" y="320105"/>
                  </a:lnTo>
                  <a:cubicBezTo>
                    <a:pt x="2647948" y="316655"/>
                    <a:pt x="2647948" y="311060"/>
                    <a:pt x="2652794" y="307611"/>
                  </a:cubicBezTo>
                  <a:lnTo>
                    <a:pt x="2711649" y="265715"/>
                  </a:lnTo>
                  <a:cubicBezTo>
                    <a:pt x="2714071" y="263991"/>
                    <a:pt x="2717248" y="263128"/>
                    <a:pt x="2720425" y="263128"/>
                  </a:cubicBezTo>
                  <a:close/>
                  <a:moveTo>
                    <a:pt x="1999947" y="263128"/>
                  </a:moveTo>
                  <a:cubicBezTo>
                    <a:pt x="2003124" y="263128"/>
                    <a:pt x="2006301" y="263989"/>
                    <a:pt x="2008724" y="265715"/>
                  </a:cubicBezTo>
                  <a:lnTo>
                    <a:pt x="2077536" y="314699"/>
                  </a:lnTo>
                  <a:cubicBezTo>
                    <a:pt x="2082382" y="318151"/>
                    <a:pt x="2082382" y="323745"/>
                    <a:pt x="2077536" y="327196"/>
                  </a:cubicBezTo>
                  <a:lnTo>
                    <a:pt x="2018682" y="369091"/>
                  </a:lnTo>
                  <a:cubicBezTo>
                    <a:pt x="2013835" y="372541"/>
                    <a:pt x="2005976" y="372541"/>
                    <a:pt x="2001129" y="369091"/>
                  </a:cubicBezTo>
                  <a:lnTo>
                    <a:pt x="1932317" y="320105"/>
                  </a:lnTo>
                  <a:cubicBezTo>
                    <a:pt x="1927470" y="316655"/>
                    <a:pt x="1927470" y="311060"/>
                    <a:pt x="1932317" y="307611"/>
                  </a:cubicBezTo>
                  <a:lnTo>
                    <a:pt x="1991171" y="265715"/>
                  </a:lnTo>
                  <a:cubicBezTo>
                    <a:pt x="1993594" y="263991"/>
                    <a:pt x="1996770" y="263128"/>
                    <a:pt x="1999947" y="263128"/>
                  </a:cubicBezTo>
                  <a:close/>
                  <a:moveTo>
                    <a:pt x="1279616" y="263128"/>
                  </a:moveTo>
                  <a:cubicBezTo>
                    <a:pt x="1282792" y="263128"/>
                    <a:pt x="1285969" y="263989"/>
                    <a:pt x="1288392" y="265715"/>
                  </a:cubicBezTo>
                  <a:lnTo>
                    <a:pt x="1357203" y="314699"/>
                  </a:lnTo>
                  <a:cubicBezTo>
                    <a:pt x="1362050" y="318151"/>
                    <a:pt x="1362050" y="323745"/>
                    <a:pt x="1357203" y="327196"/>
                  </a:cubicBezTo>
                  <a:lnTo>
                    <a:pt x="1298350" y="369091"/>
                  </a:lnTo>
                  <a:cubicBezTo>
                    <a:pt x="1293504" y="372541"/>
                    <a:pt x="1285645" y="372541"/>
                    <a:pt x="1280797" y="369091"/>
                  </a:cubicBezTo>
                  <a:lnTo>
                    <a:pt x="1211985" y="320105"/>
                  </a:lnTo>
                  <a:cubicBezTo>
                    <a:pt x="1207139" y="316655"/>
                    <a:pt x="1207139" y="311060"/>
                    <a:pt x="1211985" y="307611"/>
                  </a:cubicBezTo>
                  <a:lnTo>
                    <a:pt x="1270838" y="265715"/>
                  </a:lnTo>
                  <a:cubicBezTo>
                    <a:pt x="1273261" y="263991"/>
                    <a:pt x="1276439" y="263128"/>
                    <a:pt x="1279616" y="263128"/>
                  </a:cubicBezTo>
                  <a:close/>
                  <a:moveTo>
                    <a:pt x="560647" y="263128"/>
                  </a:moveTo>
                  <a:cubicBezTo>
                    <a:pt x="563823" y="263128"/>
                    <a:pt x="567001" y="263989"/>
                    <a:pt x="569424" y="265715"/>
                  </a:cubicBezTo>
                  <a:lnTo>
                    <a:pt x="638236" y="314699"/>
                  </a:lnTo>
                  <a:cubicBezTo>
                    <a:pt x="643082" y="318151"/>
                    <a:pt x="643082" y="323745"/>
                    <a:pt x="638236" y="327196"/>
                  </a:cubicBezTo>
                  <a:lnTo>
                    <a:pt x="579382" y="369091"/>
                  </a:lnTo>
                  <a:cubicBezTo>
                    <a:pt x="574535" y="372541"/>
                    <a:pt x="566676" y="372541"/>
                    <a:pt x="561829" y="369091"/>
                  </a:cubicBezTo>
                  <a:lnTo>
                    <a:pt x="493018" y="320105"/>
                  </a:lnTo>
                  <a:cubicBezTo>
                    <a:pt x="488170" y="316655"/>
                    <a:pt x="488170" y="311060"/>
                    <a:pt x="493018" y="307611"/>
                  </a:cubicBezTo>
                  <a:lnTo>
                    <a:pt x="551871" y="265715"/>
                  </a:lnTo>
                  <a:cubicBezTo>
                    <a:pt x="554294" y="263991"/>
                    <a:pt x="557471" y="263128"/>
                    <a:pt x="560647" y="263128"/>
                  </a:cubicBezTo>
                  <a:close/>
                  <a:moveTo>
                    <a:pt x="2624858" y="251763"/>
                  </a:moveTo>
                  <a:cubicBezTo>
                    <a:pt x="2626960" y="251829"/>
                    <a:pt x="2629028" y="252467"/>
                    <a:pt x="2630561" y="253658"/>
                  </a:cubicBezTo>
                  <a:lnTo>
                    <a:pt x="2637143" y="258780"/>
                  </a:lnTo>
                  <a:cubicBezTo>
                    <a:pt x="2640209" y="261165"/>
                    <a:pt x="2639977" y="264868"/>
                    <a:pt x="2636626" y="267051"/>
                  </a:cubicBezTo>
                  <a:lnTo>
                    <a:pt x="2629434" y="271735"/>
                  </a:lnTo>
                  <a:cubicBezTo>
                    <a:pt x="2626082" y="273919"/>
                    <a:pt x="2620881" y="273754"/>
                    <a:pt x="2617814" y="271369"/>
                  </a:cubicBezTo>
                  <a:lnTo>
                    <a:pt x="2611234" y="266249"/>
                  </a:lnTo>
                  <a:cubicBezTo>
                    <a:pt x="2608166" y="263863"/>
                    <a:pt x="2608398" y="260160"/>
                    <a:pt x="2611748" y="257977"/>
                  </a:cubicBezTo>
                  <a:lnTo>
                    <a:pt x="2618941" y="253293"/>
                  </a:lnTo>
                  <a:cubicBezTo>
                    <a:pt x="2620617" y="252200"/>
                    <a:pt x="2622754" y="251695"/>
                    <a:pt x="2624858" y="251763"/>
                  </a:cubicBezTo>
                  <a:close/>
                  <a:moveTo>
                    <a:pt x="1904381" y="251763"/>
                  </a:moveTo>
                  <a:cubicBezTo>
                    <a:pt x="1906483" y="251829"/>
                    <a:pt x="1908551" y="252467"/>
                    <a:pt x="1910083" y="253658"/>
                  </a:cubicBezTo>
                  <a:lnTo>
                    <a:pt x="1916665" y="258780"/>
                  </a:lnTo>
                  <a:cubicBezTo>
                    <a:pt x="1919731" y="261165"/>
                    <a:pt x="1919500" y="264868"/>
                    <a:pt x="1916149" y="267051"/>
                  </a:cubicBezTo>
                  <a:lnTo>
                    <a:pt x="1908956" y="271735"/>
                  </a:lnTo>
                  <a:cubicBezTo>
                    <a:pt x="1905606" y="273919"/>
                    <a:pt x="1900403" y="273754"/>
                    <a:pt x="1897336" y="271369"/>
                  </a:cubicBezTo>
                  <a:lnTo>
                    <a:pt x="1890756" y="266249"/>
                  </a:lnTo>
                  <a:cubicBezTo>
                    <a:pt x="1887689" y="263863"/>
                    <a:pt x="1887920" y="260160"/>
                    <a:pt x="1891271" y="257977"/>
                  </a:cubicBezTo>
                  <a:lnTo>
                    <a:pt x="1898464" y="253293"/>
                  </a:lnTo>
                  <a:cubicBezTo>
                    <a:pt x="1900139" y="252200"/>
                    <a:pt x="1902278" y="251695"/>
                    <a:pt x="1904381" y="251763"/>
                  </a:cubicBezTo>
                  <a:close/>
                  <a:moveTo>
                    <a:pt x="1184049" y="251763"/>
                  </a:moveTo>
                  <a:cubicBezTo>
                    <a:pt x="1186151" y="251829"/>
                    <a:pt x="1188218" y="252467"/>
                    <a:pt x="1189751" y="253658"/>
                  </a:cubicBezTo>
                  <a:lnTo>
                    <a:pt x="1196333" y="258780"/>
                  </a:lnTo>
                  <a:cubicBezTo>
                    <a:pt x="1199400" y="261165"/>
                    <a:pt x="1199169" y="264868"/>
                    <a:pt x="1195817" y="267051"/>
                  </a:cubicBezTo>
                  <a:lnTo>
                    <a:pt x="1188625" y="271735"/>
                  </a:lnTo>
                  <a:cubicBezTo>
                    <a:pt x="1185274" y="273919"/>
                    <a:pt x="1180071" y="273754"/>
                    <a:pt x="1177005" y="271369"/>
                  </a:cubicBezTo>
                  <a:lnTo>
                    <a:pt x="1170424" y="266249"/>
                  </a:lnTo>
                  <a:cubicBezTo>
                    <a:pt x="1167357" y="263863"/>
                    <a:pt x="1167589" y="260160"/>
                    <a:pt x="1170939" y="257977"/>
                  </a:cubicBezTo>
                  <a:lnTo>
                    <a:pt x="1178132" y="253293"/>
                  </a:lnTo>
                  <a:cubicBezTo>
                    <a:pt x="1179807" y="252200"/>
                    <a:pt x="1181946" y="251695"/>
                    <a:pt x="1184049" y="251763"/>
                  </a:cubicBezTo>
                  <a:close/>
                  <a:moveTo>
                    <a:pt x="465081" y="251763"/>
                  </a:moveTo>
                  <a:cubicBezTo>
                    <a:pt x="467183" y="251829"/>
                    <a:pt x="469251" y="252467"/>
                    <a:pt x="470784" y="253658"/>
                  </a:cubicBezTo>
                  <a:lnTo>
                    <a:pt x="477365" y="258780"/>
                  </a:lnTo>
                  <a:cubicBezTo>
                    <a:pt x="480431" y="261165"/>
                    <a:pt x="480200" y="264868"/>
                    <a:pt x="476848" y="267051"/>
                  </a:cubicBezTo>
                  <a:lnTo>
                    <a:pt x="469657" y="271735"/>
                  </a:lnTo>
                  <a:cubicBezTo>
                    <a:pt x="466305" y="273919"/>
                    <a:pt x="461103" y="273754"/>
                    <a:pt x="458037" y="271369"/>
                  </a:cubicBezTo>
                  <a:lnTo>
                    <a:pt x="451456" y="266249"/>
                  </a:lnTo>
                  <a:cubicBezTo>
                    <a:pt x="448389" y="263863"/>
                    <a:pt x="448620" y="260160"/>
                    <a:pt x="451971" y="257977"/>
                  </a:cubicBezTo>
                  <a:lnTo>
                    <a:pt x="459164" y="253293"/>
                  </a:lnTo>
                  <a:cubicBezTo>
                    <a:pt x="460840" y="252200"/>
                    <a:pt x="462977" y="251695"/>
                    <a:pt x="465081" y="251763"/>
                  </a:cubicBezTo>
                  <a:close/>
                  <a:moveTo>
                    <a:pt x="2199121" y="246906"/>
                  </a:moveTo>
                  <a:cubicBezTo>
                    <a:pt x="2201225" y="246972"/>
                    <a:pt x="2203293" y="247610"/>
                    <a:pt x="2204825" y="248803"/>
                  </a:cubicBezTo>
                  <a:lnTo>
                    <a:pt x="2211406" y="253923"/>
                  </a:lnTo>
                  <a:cubicBezTo>
                    <a:pt x="2214474" y="256309"/>
                    <a:pt x="2214243" y="260011"/>
                    <a:pt x="2210892" y="262195"/>
                  </a:cubicBezTo>
                  <a:lnTo>
                    <a:pt x="2203699" y="266880"/>
                  </a:lnTo>
                  <a:cubicBezTo>
                    <a:pt x="2200347" y="269062"/>
                    <a:pt x="2195146" y="268898"/>
                    <a:pt x="2192078" y="266512"/>
                  </a:cubicBezTo>
                  <a:lnTo>
                    <a:pt x="2185497" y="261393"/>
                  </a:lnTo>
                  <a:cubicBezTo>
                    <a:pt x="2182430" y="259007"/>
                    <a:pt x="2182661" y="255303"/>
                    <a:pt x="2186013" y="253120"/>
                  </a:cubicBezTo>
                  <a:lnTo>
                    <a:pt x="2193206" y="248436"/>
                  </a:lnTo>
                  <a:cubicBezTo>
                    <a:pt x="2194882" y="247344"/>
                    <a:pt x="2197019" y="246839"/>
                    <a:pt x="2199121" y="246906"/>
                  </a:cubicBezTo>
                  <a:close/>
                  <a:moveTo>
                    <a:pt x="1478790" y="246906"/>
                  </a:moveTo>
                  <a:cubicBezTo>
                    <a:pt x="1480893" y="246972"/>
                    <a:pt x="1482961" y="247610"/>
                    <a:pt x="1484493" y="248803"/>
                  </a:cubicBezTo>
                  <a:lnTo>
                    <a:pt x="1491075" y="253923"/>
                  </a:lnTo>
                  <a:cubicBezTo>
                    <a:pt x="1494141" y="256309"/>
                    <a:pt x="1493910" y="260011"/>
                    <a:pt x="1490560" y="262195"/>
                  </a:cubicBezTo>
                  <a:lnTo>
                    <a:pt x="1483368" y="266880"/>
                  </a:lnTo>
                  <a:cubicBezTo>
                    <a:pt x="1480015" y="269062"/>
                    <a:pt x="1474814" y="268898"/>
                    <a:pt x="1471746" y="266512"/>
                  </a:cubicBezTo>
                  <a:lnTo>
                    <a:pt x="1465166" y="261393"/>
                  </a:lnTo>
                  <a:cubicBezTo>
                    <a:pt x="1462098" y="259007"/>
                    <a:pt x="1462329" y="255303"/>
                    <a:pt x="1465681" y="253120"/>
                  </a:cubicBezTo>
                  <a:lnTo>
                    <a:pt x="1472873" y="248436"/>
                  </a:lnTo>
                  <a:cubicBezTo>
                    <a:pt x="1474550" y="247344"/>
                    <a:pt x="1476688" y="246839"/>
                    <a:pt x="1478790" y="246906"/>
                  </a:cubicBezTo>
                  <a:close/>
                  <a:moveTo>
                    <a:pt x="759822" y="246906"/>
                  </a:moveTo>
                  <a:cubicBezTo>
                    <a:pt x="761924" y="246972"/>
                    <a:pt x="763992" y="247610"/>
                    <a:pt x="765526" y="248803"/>
                  </a:cubicBezTo>
                  <a:lnTo>
                    <a:pt x="772106" y="253923"/>
                  </a:lnTo>
                  <a:cubicBezTo>
                    <a:pt x="775173" y="256309"/>
                    <a:pt x="774943" y="260011"/>
                    <a:pt x="771591" y="262195"/>
                  </a:cubicBezTo>
                  <a:lnTo>
                    <a:pt x="764399" y="266880"/>
                  </a:lnTo>
                  <a:cubicBezTo>
                    <a:pt x="761047" y="269062"/>
                    <a:pt x="755845" y="268898"/>
                    <a:pt x="752778" y="266512"/>
                  </a:cubicBezTo>
                  <a:lnTo>
                    <a:pt x="746197" y="261393"/>
                  </a:lnTo>
                  <a:cubicBezTo>
                    <a:pt x="743131" y="259007"/>
                    <a:pt x="743362" y="255303"/>
                    <a:pt x="746712" y="253120"/>
                  </a:cubicBezTo>
                  <a:lnTo>
                    <a:pt x="753904" y="248436"/>
                  </a:lnTo>
                  <a:cubicBezTo>
                    <a:pt x="755581" y="247344"/>
                    <a:pt x="757719" y="246839"/>
                    <a:pt x="759822" y="246906"/>
                  </a:cubicBezTo>
                  <a:close/>
                  <a:moveTo>
                    <a:pt x="827284" y="244613"/>
                  </a:moveTo>
                  <a:lnTo>
                    <a:pt x="863171" y="267339"/>
                  </a:lnTo>
                  <a:cubicBezTo>
                    <a:pt x="867279" y="270263"/>
                    <a:pt x="867279" y="275003"/>
                    <a:pt x="863171" y="277926"/>
                  </a:cubicBezTo>
                  <a:lnTo>
                    <a:pt x="827284" y="300652"/>
                  </a:lnTo>
                  <a:lnTo>
                    <a:pt x="795359" y="277926"/>
                  </a:lnTo>
                  <a:cubicBezTo>
                    <a:pt x="791252" y="275003"/>
                    <a:pt x="791252" y="270263"/>
                    <a:pt x="795359" y="267339"/>
                  </a:cubicBezTo>
                  <a:close/>
                  <a:moveTo>
                    <a:pt x="1547617" y="243642"/>
                  </a:moveTo>
                  <a:lnTo>
                    <a:pt x="1583504" y="267339"/>
                  </a:lnTo>
                  <a:cubicBezTo>
                    <a:pt x="1587611" y="270263"/>
                    <a:pt x="1587611" y="275003"/>
                    <a:pt x="1583504" y="277926"/>
                  </a:cubicBezTo>
                  <a:lnTo>
                    <a:pt x="1547617" y="303472"/>
                  </a:lnTo>
                  <a:lnTo>
                    <a:pt x="1514328" y="277926"/>
                  </a:lnTo>
                  <a:cubicBezTo>
                    <a:pt x="1510220" y="275003"/>
                    <a:pt x="1510220" y="270263"/>
                    <a:pt x="1514328" y="267339"/>
                  </a:cubicBezTo>
                  <a:close/>
                  <a:moveTo>
                    <a:pt x="2537454" y="243206"/>
                  </a:moveTo>
                  <a:cubicBezTo>
                    <a:pt x="2543805" y="243205"/>
                    <a:pt x="2550156" y="244930"/>
                    <a:pt x="2555001" y="248379"/>
                  </a:cubicBezTo>
                  <a:lnTo>
                    <a:pt x="2604117" y="283343"/>
                  </a:lnTo>
                  <a:cubicBezTo>
                    <a:pt x="2613809" y="290241"/>
                    <a:pt x="2613809" y="301426"/>
                    <a:pt x="2604117" y="308325"/>
                  </a:cubicBezTo>
                  <a:lnTo>
                    <a:pt x="2569621" y="332882"/>
                  </a:lnTo>
                  <a:cubicBezTo>
                    <a:pt x="2559930" y="339780"/>
                    <a:pt x="2544217" y="339780"/>
                    <a:pt x="2534526" y="332882"/>
                  </a:cubicBezTo>
                  <a:lnTo>
                    <a:pt x="2485410" y="297919"/>
                  </a:lnTo>
                  <a:cubicBezTo>
                    <a:pt x="2475718" y="291019"/>
                    <a:pt x="2475718" y="279834"/>
                    <a:pt x="2485410" y="272935"/>
                  </a:cubicBezTo>
                  <a:lnTo>
                    <a:pt x="2519907" y="248379"/>
                  </a:lnTo>
                  <a:cubicBezTo>
                    <a:pt x="2524752" y="244930"/>
                    <a:pt x="2531103" y="243206"/>
                    <a:pt x="2537454" y="243206"/>
                  </a:cubicBezTo>
                  <a:close/>
                  <a:moveTo>
                    <a:pt x="1816977" y="243206"/>
                  </a:moveTo>
                  <a:cubicBezTo>
                    <a:pt x="1823327" y="243205"/>
                    <a:pt x="1829679" y="244930"/>
                    <a:pt x="1834524" y="248379"/>
                  </a:cubicBezTo>
                  <a:lnTo>
                    <a:pt x="1883640" y="283343"/>
                  </a:lnTo>
                  <a:cubicBezTo>
                    <a:pt x="1893331" y="290241"/>
                    <a:pt x="1893331" y="301426"/>
                    <a:pt x="1883640" y="308325"/>
                  </a:cubicBezTo>
                  <a:lnTo>
                    <a:pt x="1849144" y="332882"/>
                  </a:lnTo>
                  <a:cubicBezTo>
                    <a:pt x="1839453" y="339780"/>
                    <a:pt x="1823740" y="339780"/>
                    <a:pt x="1814049" y="332882"/>
                  </a:cubicBezTo>
                  <a:lnTo>
                    <a:pt x="1764932" y="297919"/>
                  </a:lnTo>
                  <a:cubicBezTo>
                    <a:pt x="1755242" y="291019"/>
                    <a:pt x="1755242" y="279834"/>
                    <a:pt x="1764932" y="272935"/>
                  </a:cubicBezTo>
                  <a:lnTo>
                    <a:pt x="1799429" y="248379"/>
                  </a:lnTo>
                  <a:cubicBezTo>
                    <a:pt x="1804275" y="244930"/>
                    <a:pt x="1810626" y="243206"/>
                    <a:pt x="1816977" y="243206"/>
                  </a:cubicBezTo>
                  <a:close/>
                  <a:moveTo>
                    <a:pt x="1096645" y="243206"/>
                  </a:moveTo>
                  <a:cubicBezTo>
                    <a:pt x="1102996" y="243205"/>
                    <a:pt x="1109347" y="244930"/>
                    <a:pt x="1114192" y="248379"/>
                  </a:cubicBezTo>
                  <a:lnTo>
                    <a:pt x="1163308" y="283343"/>
                  </a:lnTo>
                  <a:cubicBezTo>
                    <a:pt x="1172999" y="290241"/>
                    <a:pt x="1172999" y="301426"/>
                    <a:pt x="1163308" y="308325"/>
                  </a:cubicBezTo>
                  <a:lnTo>
                    <a:pt x="1128812" y="332882"/>
                  </a:lnTo>
                  <a:cubicBezTo>
                    <a:pt x="1119120" y="339780"/>
                    <a:pt x="1103408" y="339780"/>
                    <a:pt x="1093716" y="332882"/>
                  </a:cubicBezTo>
                  <a:lnTo>
                    <a:pt x="1044600" y="297919"/>
                  </a:lnTo>
                  <a:cubicBezTo>
                    <a:pt x="1034910" y="291019"/>
                    <a:pt x="1034910" y="279834"/>
                    <a:pt x="1044600" y="272935"/>
                  </a:cubicBezTo>
                  <a:lnTo>
                    <a:pt x="1079097" y="248379"/>
                  </a:lnTo>
                  <a:cubicBezTo>
                    <a:pt x="1083944" y="244930"/>
                    <a:pt x="1090294" y="243206"/>
                    <a:pt x="1096645" y="243206"/>
                  </a:cubicBezTo>
                  <a:close/>
                  <a:moveTo>
                    <a:pt x="377677" y="243206"/>
                  </a:moveTo>
                  <a:cubicBezTo>
                    <a:pt x="384028" y="243205"/>
                    <a:pt x="390379" y="244930"/>
                    <a:pt x="395224" y="248379"/>
                  </a:cubicBezTo>
                  <a:lnTo>
                    <a:pt x="444339" y="283343"/>
                  </a:lnTo>
                  <a:cubicBezTo>
                    <a:pt x="454031" y="290241"/>
                    <a:pt x="454031" y="301426"/>
                    <a:pt x="444339" y="308325"/>
                  </a:cubicBezTo>
                  <a:lnTo>
                    <a:pt x="409843" y="332882"/>
                  </a:lnTo>
                  <a:cubicBezTo>
                    <a:pt x="400152" y="339780"/>
                    <a:pt x="384441" y="339780"/>
                    <a:pt x="374749" y="332882"/>
                  </a:cubicBezTo>
                  <a:lnTo>
                    <a:pt x="325633" y="297919"/>
                  </a:lnTo>
                  <a:cubicBezTo>
                    <a:pt x="315941" y="291019"/>
                    <a:pt x="315941" y="279834"/>
                    <a:pt x="325633" y="272935"/>
                  </a:cubicBezTo>
                  <a:lnTo>
                    <a:pt x="360130" y="248379"/>
                  </a:lnTo>
                  <a:cubicBezTo>
                    <a:pt x="364975" y="244930"/>
                    <a:pt x="371326" y="243206"/>
                    <a:pt x="377677" y="243206"/>
                  </a:cubicBezTo>
                  <a:close/>
                  <a:moveTo>
                    <a:pt x="2268093" y="241794"/>
                  </a:moveTo>
                  <a:lnTo>
                    <a:pt x="2303981" y="267339"/>
                  </a:lnTo>
                  <a:cubicBezTo>
                    <a:pt x="2308088" y="270263"/>
                    <a:pt x="2308088" y="275003"/>
                    <a:pt x="2303981" y="277926"/>
                  </a:cubicBezTo>
                  <a:lnTo>
                    <a:pt x="2268093" y="303472"/>
                  </a:lnTo>
                  <a:lnTo>
                    <a:pt x="2268093" y="301726"/>
                  </a:lnTo>
                  <a:lnTo>
                    <a:pt x="2234660" y="277926"/>
                  </a:lnTo>
                  <a:cubicBezTo>
                    <a:pt x="2230552" y="275003"/>
                    <a:pt x="2230552" y="270263"/>
                    <a:pt x="2234659" y="267339"/>
                  </a:cubicBezTo>
                  <a:lnTo>
                    <a:pt x="2268093" y="243539"/>
                  </a:lnTo>
                  <a:close/>
                  <a:moveTo>
                    <a:pt x="2657131" y="240139"/>
                  </a:moveTo>
                  <a:cubicBezTo>
                    <a:pt x="2659495" y="240214"/>
                    <a:pt x="2661819" y="240930"/>
                    <a:pt x="2663543" y="242272"/>
                  </a:cubicBezTo>
                  <a:lnTo>
                    <a:pt x="2685524" y="259373"/>
                  </a:lnTo>
                  <a:cubicBezTo>
                    <a:pt x="2688972" y="262054"/>
                    <a:pt x="2688713" y="266218"/>
                    <a:pt x="2684945" y="268672"/>
                  </a:cubicBezTo>
                  <a:lnTo>
                    <a:pt x="2676859" y="273938"/>
                  </a:lnTo>
                  <a:cubicBezTo>
                    <a:pt x="2673092" y="276392"/>
                    <a:pt x="2667243" y="276208"/>
                    <a:pt x="2663796" y="273526"/>
                  </a:cubicBezTo>
                  <a:lnTo>
                    <a:pt x="2641815" y="256424"/>
                  </a:lnTo>
                  <a:cubicBezTo>
                    <a:pt x="2638367" y="253743"/>
                    <a:pt x="2638628" y="249579"/>
                    <a:pt x="2642393" y="247125"/>
                  </a:cubicBezTo>
                  <a:lnTo>
                    <a:pt x="2650479" y="241859"/>
                  </a:lnTo>
                  <a:cubicBezTo>
                    <a:pt x="2652364" y="240632"/>
                    <a:pt x="2654766" y="240064"/>
                    <a:pt x="2657131" y="240139"/>
                  </a:cubicBezTo>
                  <a:close/>
                  <a:moveTo>
                    <a:pt x="1936653" y="240139"/>
                  </a:moveTo>
                  <a:cubicBezTo>
                    <a:pt x="1939018" y="240214"/>
                    <a:pt x="1941341" y="240930"/>
                    <a:pt x="1943065" y="242272"/>
                  </a:cubicBezTo>
                  <a:lnTo>
                    <a:pt x="1965047" y="259373"/>
                  </a:lnTo>
                  <a:cubicBezTo>
                    <a:pt x="1968494" y="262054"/>
                    <a:pt x="1968235" y="266218"/>
                    <a:pt x="1964467" y="268672"/>
                  </a:cubicBezTo>
                  <a:lnTo>
                    <a:pt x="1956382" y="273938"/>
                  </a:lnTo>
                  <a:cubicBezTo>
                    <a:pt x="1952615" y="276392"/>
                    <a:pt x="1946765" y="276208"/>
                    <a:pt x="1943320" y="273526"/>
                  </a:cubicBezTo>
                  <a:lnTo>
                    <a:pt x="1921337" y="256424"/>
                  </a:lnTo>
                  <a:cubicBezTo>
                    <a:pt x="1917889" y="253743"/>
                    <a:pt x="1918150" y="249579"/>
                    <a:pt x="1921917" y="247125"/>
                  </a:cubicBezTo>
                  <a:lnTo>
                    <a:pt x="1930002" y="241859"/>
                  </a:lnTo>
                  <a:cubicBezTo>
                    <a:pt x="1931886" y="240632"/>
                    <a:pt x="1934290" y="240064"/>
                    <a:pt x="1936653" y="240139"/>
                  </a:cubicBezTo>
                  <a:close/>
                  <a:moveTo>
                    <a:pt x="1216322" y="240139"/>
                  </a:moveTo>
                  <a:cubicBezTo>
                    <a:pt x="1218686" y="240214"/>
                    <a:pt x="1221009" y="240930"/>
                    <a:pt x="1222733" y="242272"/>
                  </a:cubicBezTo>
                  <a:lnTo>
                    <a:pt x="1244715" y="259373"/>
                  </a:lnTo>
                  <a:cubicBezTo>
                    <a:pt x="1248163" y="262054"/>
                    <a:pt x="1247903" y="266218"/>
                    <a:pt x="1244135" y="268672"/>
                  </a:cubicBezTo>
                  <a:lnTo>
                    <a:pt x="1236050" y="273938"/>
                  </a:lnTo>
                  <a:cubicBezTo>
                    <a:pt x="1232283" y="276392"/>
                    <a:pt x="1226434" y="276208"/>
                    <a:pt x="1222987" y="273526"/>
                  </a:cubicBezTo>
                  <a:lnTo>
                    <a:pt x="1201006" y="256424"/>
                  </a:lnTo>
                  <a:cubicBezTo>
                    <a:pt x="1197558" y="253743"/>
                    <a:pt x="1197817" y="249579"/>
                    <a:pt x="1201585" y="247125"/>
                  </a:cubicBezTo>
                  <a:lnTo>
                    <a:pt x="1209670" y="241859"/>
                  </a:lnTo>
                  <a:cubicBezTo>
                    <a:pt x="1211554" y="240632"/>
                    <a:pt x="1213958" y="240064"/>
                    <a:pt x="1216322" y="240139"/>
                  </a:cubicBezTo>
                  <a:close/>
                  <a:moveTo>
                    <a:pt x="497354" y="240139"/>
                  </a:moveTo>
                  <a:cubicBezTo>
                    <a:pt x="499718" y="240214"/>
                    <a:pt x="502042" y="240930"/>
                    <a:pt x="503765" y="242272"/>
                  </a:cubicBezTo>
                  <a:lnTo>
                    <a:pt x="525747" y="259373"/>
                  </a:lnTo>
                  <a:cubicBezTo>
                    <a:pt x="529194" y="262054"/>
                    <a:pt x="528935" y="266218"/>
                    <a:pt x="525168" y="268672"/>
                  </a:cubicBezTo>
                  <a:lnTo>
                    <a:pt x="517083" y="273938"/>
                  </a:lnTo>
                  <a:cubicBezTo>
                    <a:pt x="513315" y="276392"/>
                    <a:pt x="507465" y="276208"/>
                    <a:pt x="504020" y="273526"/>
                  </a:cubicBezTo>
                  <a:lnTo>
                    <a:pt x="482037" y="256424"/>
                  </a:lnTo>
                  <a:cubicBezTo>
                    <a:pt x="478589" y="253743"/>
                    <a:pt x="478849" y="249579"/>
                    <a:pt x="482617" y="247125"/>
                  </a:cubicBezTo>
                  <a:lnTo>
                    <a:pt x="490702" y="241859"/>
                  </a:lnTo>
                  <a:cubicBezTo>
                    <a:pt x="492586" y="240632"/>
                    <a:pt x="494989" y="240064"/>
                    <a:pt x="497354" y="240139"/>
                  </a:cubicBezTo>
                  <a:close/>
                  <a:moveTo>
                    <a:pt x="2723106" y="237192"/>
                  </a:moveTo>
                  <a:cubicBezTo>
                    <a:pt x="2725209" y="237259"/>
                    <a:pt x="2727277" y="237895"/>
                    <a:pt x="2728810" y="239088"/>
                  </a:cubicBezTo>
                  <a:lnTo>
                    <a:pt x="2735392" y="244209"/>
                  </a:lnTo>
                  <a:cubicBezTo>
                    <a:pt x="2738457" y="246594"/>
                    <a:pt x="2738227" y="250298"/>
                    <a:pt x="2734875" y="252481"/>
                  </a:cubicBezTo>
                  <a:lnTo>
                    <a:pt x="2727682" y="257166"/>
                  </a:lnTo>
                  <a:cubicBezTo>
                    <a:pt x="2724331" y="259348"/>
                    <a:pt x="2719129" y="259184"/>
                    <a:pt x="2716062" y="256799"/>
                  </a:cubicBezTo>
                  <a:lnTo>
                    <a:pt x="2709482" y="251678"/>
                  </a:lnTo>
                  <a:cubicBezTo>
                    <a:pt x="2706415" y="249293"/>
                    <a:pt x="2706646" y="245589"/>
                    <a:pt x="2709997" y="243406"/>
                  </a:cubicBezTo>
                  <a:lnTo>
                    <a:pt x="2717190" y="238721"/>
                  </a:lnTo>
                  <a:cubicBezTo>
                    <a:pt x="2718864" y="237630"/>
                    <a:pt x="2721003" y="237125"/>
                    <a:pt x="2723106" y="237192"/>
                  </a:cubicBezTo>
                  <a:close/>
                  <a:moveTo>
                    <a:pt x="2002629" y="237192"/>
                  </a:moveTo>
                  <a:cubicBezTo>
                    <a:pt x="2004732" y="237259"/>
                    <a:pt x="2006799" y="237895"/>
                    <a:pt x="2008333" y="239088"/>
                  </a:cubicBezTo>
                  <a:lnTo>
                    <a:pt x="2014914" y="244209"/>
                  </a:lnTo>
                  <a:cubicBezTo>
                    <a:pt x="2017980" y="246594"/>
                    <a:pt x="2017749" y="250298"/>
                    <a:pt x="2014397" y="252481"/>
                  </a:cubicBezTo>
                  <a:lnTo>
                    <a:pt x="2007204" y="257166"/>
                  </a:lnTo>
                  <a:cubicBezTo>
                    <a:pt x="2003855" y="259348"/>
                    <a:pt x="1998651" y="259184"/>
                    <a:pt x="1995584" y="256799"/>
                  </a:cubicBezTo>
                  <a:lnTo>
                    <a:pt x="1989004" y="251678"/>
                  </a:lnTo>
                  <a:cubicBezTo>
                    <a:pt x="1985937" y="249293"/>
                    <a:pt x="1986168" y="245589"/>
                    <a:pt x="1989519" y="243406"/>
                  </a:cubicBezTo>
                  <a:lnTo>
                    <a:pt x="1996712" y="238721"/>
                  </a:lnTo>
                  <a:cubicBezTo>
                    <a:pt x="1998387" y="237630"/>
                    <a:pt x="2000526" y="237125"/>
                    <a:pt x="2002629" y="237192"/>
                  </a:cubicBezTo>
                  <a:close/>
                  <a:moveTo>
                    <a:pt x="1282297" y="237192"/>
                  </a:moveTo>
                  <a:cubicBezTo>
                    <a:pt x="1284401" y="237259"/>
                    <a:pt x="1286467" y="237895"/>
                    <a:pt x="1288001" y="239088"/>
                  </a:cubicBezTo>
                  <a:lnTo>
                    <a:pt x="1294581" y="244209"/>
                  </a:lnTo>
                  <a:cubicBezTo>
                    <a:pt x="1297648" y="246594"/>
                    <a:pt x="1297418" y="250298"/>
                    <a:pt x="1294066" y="252481"/>
                  </a:cubicBezTo>
                  <a:lnTo>
                    <a:pt x="1286873" y="257166"/>
                  </a:lnTo>
                  <a:cubicBezTo>
                    <a:pt x="1283522" y="259348"/>
                    <a:pt x="1278319" y="259184"/>
                    <a:pt x="1275253" y="256799"/>
                  </a:cubicBezTo>
                  <a:lnTo>
                    <a:pt x="1268672" y="251678"/>
                  </a:lnTo>
                  <a:cubicBezTo>
                    <a:pt x="1265606" y="249293"/>
                    <a:pt x="1265837" y="245589"/>
                    <a:pt x="1269187" y="243406"/>
                  </a:cubicBezTo>
                  <a:lnTo>
                    <a:pt x="1276380" y="238721"/>
                  </a:lnTo>
                  <a:cubicBezTo>
                    <a:pt x="1278055" y="237630"/>
                    <a:pt x="1280194" y="237125"/>
                    <a:pt x="1282297" y="237192"/>
                  </a:cubicBezTo>
                  <a:close/>
                  <a:moveTo>
                    <a:pt x="563329" y="237192"/>
                  </a:moveTo>
                  <a:cubicBezTo>
                    <a:pt x="565432" y="237259"/>
                    <a:pt x="567500" y="237895"/>
                    <a:pt x="569033" y="239088"/>
                  </a:cubicBezTo>
                  <a:lnTo>
                    <a:pt x="575614" y="244209"/>
                  </a:lnTo>
                  <a:cubicBezTo>
                    <a:pt x="578679" y="246594"/>
                    <a:pt x="578449" y="250298"/>
                    <a:pt x="575097" y="252481"/>
                  </a:cubicBezTo>
                  <a:lnTo>
                    <a:pt x="567905" y="257166"/>
                  </a:lnTo>
                  <a:cubicBezTo>
                    <a:pt x="564555" y="259348"/>
                    <a:pt x="559352" y="259184"/>
                    <a:pt x="556285" y="256799"/>
                  </a:cubicBezTo>
                  <a:lnTo>
                    <a:pt x="549704" y="251678"/>
                  </a:lnTo>
                  <a:cubicBezTo>
                    <a:pt x="546638" y="249293"/>
                    <a:pt x="546869" y="245589"/>
                    <a:pt x="550220" y="243406"/>
                  </a:cubicBezTo>
                  <a:lnTo>
                    <a:pt x="557412" y="238721"/>
                  </a:lnTo>
                  <a:cubicBezTo>
                    <a:pt x="559087" y="237630"/>
                    <a:pt x="561227" y="237125"/>
                    <a:pt x="563329" y="237192"/>
                  </a:cubicBezTo>
                  <a:close/>
                  <a:moveTo>
                    <a:pt x="2399126" y="225839"/>
                  </a:moveTo>
                  <a:cubicBezTo>
                    <a:pt x="2403219" y="225839"/>
                    <a:pt x="2407313" y="226951"/>
                    <a:pt x="2410434" y="229174"/>
                  </a:cubicBezTo>
                  <a:lnTo>
                    <a:pt x="2455751" y="261433"/>
                  </a:lnTo>
                  <a:cubicBezTo>
                    <a:pt x="2461997" y="265879"/>
                    <a:pt x="2461997" y="273088"/>
                    <a:pt x="2455751" y="277533"/>
                  </a:cubicBezTo>
                  <a:lnTo>
                    <a:pt x="2408215" y="311372"/>
                  </a:lnTo>
                  <a:cubicBezTo>
                    <a:pt x="2401971" y="315819"/>
                    <a:pt x="2391844" y="315819"/>
                    <a:pt x="2385598" y="311372"/>
                  </a:cubicBezTo>
                  <a:lnTo>
                    <a:pt x="2340281" y="279113"/>
                  </a:lnTo>
                  <a:cubicBezTo>
                    <a:pt x="2334035" y="274668"/>
                    <a:pt x="2334035" y="267459"/>
                    <a:pt x="2340281" y="263013"/>
                  </a:cubicBezTo>
                  <a:lnTo>
                    <a:pt x="2387816" y="229174"/>
                  </a:lnTo>
                  <a:cubicBezTo>
                    <a:pt x="2390940" y="226951"/>
                    <a:pt x="2395032" y="225839"/>
                    <a:pt x="2399126" y="225839"/>
                  </a:cubicBezTo>
                  <a:close/>
                  <a:moveTo>
                    <a:pt x="1678648" y="225839"/>
                  </a:moveTo>
                  <a:cubicBezTo>
                    <a:pt x="1682742" y="225839"/>
                    <a:pt x="1686835" y="226951"/>
                    <a:pt x="1689957" y="229174"/>
                  </a:cubicBezTo>
                  <a:lnTo>
                    <a:pt x="1735275" y="261433"/>
                  </a:lnTo>
                  <a:cubicBezTo>
                    <a:pt x="1741520" y="265879"/>
                    <a:pt x="1741520" y="273088"/>
                    <a:pt x="1735275" y="277533"/>
                  </a:cubicBezTo>
                  <a:lnTo>
                    <a:pt x="1687739" y="311372"/>
                  </a:lnTo>
                  <a:cubicBezTo>
                    <a:pt x="1681494" y="315819"/>
                    <a:pt x="1671367" y="315819"/>
                    <a:pt x="1665121" y="311372"/>
                  </a:cubicBezTo>
                  <a:lnTo>
                    <a:pt x="1619804" y="279113"/>
                  </a:lnTo>
                  <a:cubicBezTo>
                    <a:pt x="1613558" y="274668"/>
                    <a:pt x="1613558" y="267459"/>
                    <a:pt x="1619804" y="263013"/>
                  </a:cubicBezTo>
                  <a:lnTo>
                    <a:pt x="1667340" y="229174"/>
                  </a:lnTo>
                  <a:cubicBezTo>
                    <a:pt x="1670462" y="226951"/>
                    <a:pt x="1674556" y="225839"/>
                    <a:pt x="1678648" y="225839"/>
                  </a:cubicBezTo>
                  <a:close/>
                  <a:moveTo>
                    <a:pt x="958316" y="225839"/>
                  </a:moveTo>
                  <a:cubicBezTo>
                    <a:pt x="962410" y="225839"/>
                    <a:pt x="966502" y="226951"/>
                    <a:pt x="969626" y="229174"/>
                  </a:cubicBezTo>
                  <a:lnTo>
                    <a:pt x="1014942" y="261433"/>
                  </a:lnTo>
                  <a:cubicBezTo>
                    <a:pt x="1021189" y="265879"/>
                    <a:pt x="1021189" y="273088"/>
                    <a:pt x="1014942" y="277533"/>
                  </a:cubicBezTo>
                  <a:lnTo>
                    <a:pt x="967407" y="311372"/>
                  </a:lnTo>
                  <a:cubicBezTo>
                    <a:pt x="961161" y="315819"/>
                    <a:pt x="951034" y="315819"/>
                    <a:pt x="944788" y="311372"/>
                  </a:cubicBezTo>
                  <a:lnTo>
                    <a:pt x="899471" y="279113"/>
                  </a:lnTo>
                  <a:cubicBezTo>
                    <a:pt x="893226" y="274668"/>
                    <a:pt x="893226" y="267459"/>
                    <a:pt x="899471" y="263013"/>
                  </a:cubicBezTo>
                  <a:lnTo>
                    <a:pt x="947008" y="229174"/>
                  </a:lnTo>
                  <a:cubicBezTo>
                    <a:pt x="950129" y="226951"/>
                    <a:pt x="954223" y="225839"/>
                    <a:pt x="958316" y="225839"/>
                  </a:cubicBezTo>
                  <a:close/>
                  <a:moveTo>
                    <a:pt x="239349" y="225839"/>
                  </a:moveTo>
                  <a:cubicBezTo>
                    <a:pt x="243441" y="225839"/>
                    <a:pt x="247535" y="226951"/>
                    <a:pt x="250657" y="229174"/>
                  </a:cubicBezTo>
                  <a:lnTo>
                    <a:pt x="295973" y="261433"/>
                  </a:lnTo>
                  <a:cubicBezTo>
                    <a:pt x="302220" y="265879"/>
                    <a:pt x="302220" y="273088"/>
                    <a:pt x="295973" y="277533"/>
                  </a:cubicBezTo>
                  <a:lnTo>
                    <a:pt x="248438" y="311372"/>
                  </a:lnTo>
                  <a:cubicBezTo>
                    <a:pt x="242193" y="315819"/>
                    <a:pt x="232066" y="315819"/>
                    <a:pt x="225821" y="311372"/>
                  </a:cubicBezTo>
                  <a:lnTo>
                    <a:pt x="180504" y="279113"/>
                  </a:lnTo>
                  <a:cubicBezTo>
                    <a:pt x="174258" y="274668"/>
                    <a:pt x="174258" y="267459"/>
                    <a:pt x="180504" y="263013"/>
                  </a:cubicBezTo>
                  <a:lnTo>
                    <a:pt x="228040" y="229174"/>
                  </a:lnTo>
                  <a:cubicBezTo>
                    <a:pt x="231162" y="226951"/>
                    <a:pt x="235255" y="225839"/>
                    <a:pt x="239349" y="225839"/>
                  </a:cubicBezTo>
                  <a:close/>
                  <a:moveTo>
                    <a:pt x="2229261" y="214855"/>
                  </a:moveTo>
                  <a:cubicBezTo>
                    <a:pt x="2230917" y="214855"/>
                    <a:pt x="2232575" y="215305"/>
                    <a:pt x="2233840" y="216206"/>
                  </a:cubicBezTo>
                  <a:lnTo>
                    <a:pt x="2254147" y="230661"/>
                  </a:lnTo>
                  <a:cubicBezTo>
                    <a:pt x="2256677" y="232462"/>
                    <a:pt x="2256677" y="235381"/>
                    <a:pt x="2254147" y="237181"/>
                  </a:cubicBezTo>
                  <a:lnTo>
                    <a:pt x="2236084" y="250040"/>
                  </a:lnTo>
                  <a:cubicBezTo>
                    <a:pt x="2233554" y="251840"/>
                    <a:pt x="2229453" y="251840"/>
                    <a:pt x="2226925" y="250040"/>
                  </a:cubicBezTo>
                  <a:lnTo>
                    <a:pt x="2206617" y="235584"/>
                  </a:lnTo>
                  <a:cubicBezTo>
                    <a:pt x="2204088" y="233785"/>
                    <a:pt x="2204088" y="230865"/>
                    <a:pt x="2206617" y="229064"/>
                  </a:cubicBezTo>
                  <a:lnTo>
                    <a:pt x="2224681" y="216206"/>
                  </a:lnTo>
                  <a:cubicBezTo>
                    <a:pt x="2225945" y="215305"/>
                    <a:pt x="2227603" y="214855"/>
                    <a:pt x="2229261" y="214855"/>
                  </a:cubicBezTo>
                  <a:close/>
                  <a:moveTo>
                    <a:pt x="1508928" y="214855"/>
                  </a:moveTo>
                  <a:cubicBezTo>
                    <a:pt x="1510586" y="214855"/>
                    <a:pt x="1512244" y="215305"/>
                    <a:pt x="1513508" y="216206"/>
                  </a:cubicBezTo>
                  <a:lnTo>
                    <a:pt x="1533816" y="230661"/>
                  </a:lnTo>
                  <a:cubicBezTo>
                    <a:pt x="1536344" y="232462"/>
                    <a:pt x="1536344" y="235381"/>
                    <a:pt x="1533816" y="237181"/>
                  </a:cubicBezTo>
                  <a:lnTo>
                    <a:pt x="1515752" y="250040"/>
                  </a:lnTo>
                  <a:cubicBezTo>
                    <a:pt x="1513223" y="251840"/>
                    <a:pt x="1509121" y="251840"/>
                    <a:pt x="1506593" y="250040"/>
                  </a:cubicBezTo>
                  <a:lnTo>
                    <a:pt x="1486286" y="235584"/>
                  </a:lnTo>
                  <a:cubicBezTo>
                    <a:pt x="1483756" y="233785"/>
                    <a:pt x="1483756" y="230865"/>
                    <a:pt x="1486286" y="229064"/>
                  </a:cubicBezTo>
                  <a:lnTo>
                    <a:pt x="1504349" y="216206"/>
                  </a:lnTo>
                  <a:cubicBezTo>
                    <a:pt x="1505613" y="215305"/>
                    <a:pt x="1507270" y="214855"/>
                    <a:pt x="1508928" y="214855"/>
                  </a:cubicBezTo>
                  <a:close/>
                  <a:moveTo>
                    <a:pt x="789960" y="214855"/>
                  </a:moveTo>
                  <a:cubicBezTo>
                    <a:pt x="791617" y="214855"/>
                    <a:pt x="793275" y="215305"/>
                    <a:pt x="794540" y="216206"/>
                  </a:cubicBezTo>
                  <a:lnTo>
                    <a:pt x="814847" y="230661"/>
                  </a:lnTo>
                  <a:cubicBezTo>
                    <a:pt x="817377" y="232462"/>
                    <a:pt x="817377" y="235381"/>
                    <a:pt x="814847" y="237181"/>
                  </a:cubicBezTo>
                  <a:lnTo>
                    <a:pt x="796784" y="250040"/>
                  </a:lnTo>
                  <a:cubicBezTo>
                    <a:pt x="794255" y="251840"/>
                    <a:pt x="790153" y="251840"/>
                    <a:pt x="787624" y="250040"/>
                  </a:cubicBezTo>
                  <a:lnTo>
                    <a:pt x="767317" y="235584"/>
                  </a:lnTo>
                  <a:cubicBezTo>
                    <a:pt x="764787" y="233785"/>
                    <a:pt x="764787" y="230865"/>
                    <a:pt x="767317" y="229064"/>
                  </a:cubicBezTo>
                  <a:lnTo>
                    <a:pt x="785379" y="216206"/>
                  </a:lnTo>
                  <a:cubicBezTo>
                    <a:pt x="786645" y="215305"/>
                    <a:pt x="788303" y="214855"/>
                    <a:pt x="789960" y="214855"/>
                  </a:cubicBezTo>
                  <a:close/>
                  <a:moveTo>
                    <a:pt x="2812360" y="203683"/>
                  </a:moveTo>
                  <a:cubicBezTo>
                    <a:pt x="2818240" y="203645"/>
                    <a:pt x="2824140" y="205206"/>
                    <a:pt x="2828668" y="208371"/>
                  </a:cubicBezTo>
                  <a:lnTo>
                    <a:pt x="2837960" y="214868"/>
                  </a:lnTo>
                  <a:lnTo>
                    <a:pt x="2856566" y="278346"/>
                  </a:lnTo>
                  <a:lnTo>
                    <a:pt x="2832417" y="295846"/>
                  </a:lnTo>
                  <a:cubicBezTo>
                    <a:pt x="2823523" y="302291"/>
                    <a:pt x="2808976" y="302383"/>
                    <a:pt x="2799921" y="296052"/>
                  </a:cubicBezTo>
                  <a:lnTo>
                    <a:pt x="2752974" y="263225"/>
                  </a:lnTo>
                  <a:cubicBezTo>
                    <a:pt x="2743921" y="256892"/>
                    <a:pt x="2743791" y="246537"/>
                    <a:pt x="2752684" y="240092"/>
                  </a:cubicBezTo>
                  <a:lnTo>
                    <a:pt x="2796171" y="208577"/>
                  </a:lnTo>
                  <a:cubicBezTo>
                    <a:pt x="2800618" y="205354"/>
                    <a:pt x="2806479" y="203721"/>
                    <a:pt x="2812360" y="203683"/>
                  </a:cubicBezTo>
                  <a:close/>
                  <a:moveTo>
                    <a:pt x="2091882" y="203683"/>
                  </a:moveTo>
                  <a:cubicBezTo>
                    <a:pt x="2097762" y="203645"/>
                    <a:pt x="2103662" y="205206"/>
                    <a:pt x="2108190" y="208371"/>
                  </a:cubicBezTo>
                  <a:lnTo>
                    <a:pt x="2155136" y="241198"/>
                  </a:lnTo>
                  <a:cubicBezTo>
                    <a:pt x="2164189" y="247530"/>
                    <a:pt x="2164321" y="257885"/>
                    <a:pt x="2155426" y="264331"/>
                  </a:cubicBezTo>
                  <a:lnTo>
                    <a:pt x="2111939" y="295846"/>
                  </a:lnTo>
                  <a:cubicBezTo>
                    <a:pt x="2103046" y="302291"/>
                    <a:pt x="2088498" y="302383"/>
                    <a:pt x="2079444" y="296052"/>
                  </a:cubicBezTo>
                  <a:lnTo>
                    <a:pt x="2032498" y="263225"/>
                  </a:lnTo>
                  <a:cubicBezTo>
                    <a:pt x="2023444" y="256892"/>
                    <a:pt x="2023313" y="246537"/>
                    <a:pt x="2032207" y="240092"/>
                  </a:cubicBezTo>
                  <a:lnTo>
                    <a:pt x="2075694" y="208577"/>
                  </a:lnTo>
                  <a:cubicBezTo>
                    <a:pt x="2080141" y="205354"/>
                    <a:pt x="2086002" y="203721"/>
                    <a:pt x="2091882" y="203683"/>
                  </a:cubicBezTo>
                  <a:close/>
                  <a:moveTo>
                    <a:pt x="1371551" y="203683"/>
                  </a:moveTo>
                  <a:cubicBezTo>
                    <a:pt x="1377430" y="203645"/>
                    <a:pt x="1383331" y="205206"/>
                    <a:pt x="1387857" y="208371"/>
                  </a:cubicBezTo>
                  <a:lnTo>
                    <a:pt x="1434805" y="241198"/>
                  </a:lnTo>
                  <a:cubicBezTo>
                    <a:pt x="1443858" y="247530"/>
                    <a:pt x="1443989" y="257885"/>
                    <a:pt x="1435095" y="264331"/>
                  </a:cubicBezTo>
                  <a:lnTo>
                    <a:pt x="1391608" y="295846"/>
                  </a:lnTo>
                  <a:cubicBezTo>
                    <a:pt x="1382714" y="302291"/>
                    <a:pt x="1368167" y="302383"/>
                    <a:pt x="1359113" y="296052"/>
                  </a:cubicBezTo>
                  <a:lnTo>
                    <a:pt x="1312166" y="263225"/>
                  </a:lnTo>
                  <a:cubicBezTo>
                    <a:pt x="1303112" y="256892"/>
                    <a:pt x="1302982" y="246537"/>
                    <a:pt x="1311876" y="240092"/>
                  </a:cubicBezTo>
                  <a:lnTo>
                    <a:pt x="1355363" y="208577"/>
                  </a:lnTo>
                  <a:cubicBezTo>
                    <a:pt x="1359809" y="205354"/>
                    <a:pt x="1365669" y="203721"/>
                    <a:pt x="1371551" y="203683"/>
                  </a:cubicBezTo>
                  <a:close/>
                  <a:moveTo>
                    <a:pt x="652582" y="203683"/>
                  </a:moveTo>
                  <a:cubicBezTo>
                    <a:pt x="658462" y="203645"/>
                    <a:pt x="664363" y="205206"/>
                    <a:pt x="668890" y="208371"/>
                  </a:cubicBezTo>
                  <a:lnTo>
                    <a:pt x="715837" y="241198"/>
                  </a:lnTo>
                  <a:cubicBezTo>
                    <a:pt x="724890" y="247530"/>
                    <a:pt x="725020" y="257885"/>
                    <a:pt x="716127" y="264331"/>
                  </a:cubicBezTo>
                  <a:lnTo>
                    <a:pt x="672639" y="295846"/>
                  </a:lnTo>
                  <a:cubicBezTo>
                    <a:pt x="663746" y="302291"/>
                    <a:pt x="649198" y="302383"/>
                    <a:pt x="640143" y="296052"/>
                  </a:cubicBezTo>
                  <a:lnTo>
                    <a:pt x="593197" y="263225"/>
                  </a:lnTo>
                  <a:cubicBezTo>
                    <a:pt x="584143" y="256892"/>
                    <a:pt x="584013" y="246537"/>
                    <a:pt x="592907" y="240092"/>
                  </a:cubicBezTo>
                  <a:lnTo>
                    <a:pt x="636394" y="208577"/>
                  </a:lnTo>
                  <a:cubicBezTo>
                    <a:pt x="640841" y="205354"/>
                    <a:pt x="646702" y="203721"/>
                    <a:pt x="652582" y="203683"/>
                  </a:cubicBezTo>
                  <a:close/>
                  <a:moveTo>
                    <a:pt x="2489186" y="201813"/>
                  </a:moveTo>
                  <a:cubicBezTo>
                    <a:pt x="2491816" y="201813"/>
                    <a:pt x="2494447" y="202527"/>
                    <a:pt x="2496454" y="203956"/>
                  </a:cubicBezTo>
                  <a:lnTo>
                    <a:pt x="2525583" y="224691"/>
                  </a:lnTo>
                  <a:cubicBezTo>
                    <a:pt x="2529596" y="227548"/>
                    <a:pt x="2529596" y="232182"/>
                    <a:pt x="2525583" y="235040"/>
                  </a:cubicBezTo>
                  <a:lnTo>
                    <a:pt x="2491495" y="259305"/>
                  </a:lnTo>
                  <a:cubicBezTo>
                    <a:pt x="2487481" y="262163"/>
                    <a:pt x="2480971" y="262163"/>
                    <a:pt x="2476958" y="259305"/>
                  </a:cubicBezTo>
                  <a:lnTo>
                    <a:pt x="2447831" y="238571"/>
                  </a:lnTo>
                  <a:cubicBezTo>
                    <a:pt x="2443815" y="235712"/>
                    <a:pt x="2443815" y="231078"/>
                    <a:pt x="2447831" y="228221"/>
                  </a:cubicBezTo>
                  <a:lnTo>
                    <a:pt x="2481916" y="203956"/>
                  </a:lnTo>
                  <a:cubicBezTo>
                    <a:pt x="2483923" y="202528"/>
                    <a:pt x="2486555" y="201813"/>
                    <a:pt x="2489186" y="201813"/>
                  </a:cubicBezTo>
                  <a:close/>
                  <a:moveTo>
                    <a:pt x="1768708" y="201813"/>
                  </a:moveTo>
                  <a:cubicBezTo>
                    <a:pt x="1771339" y="201813"/>
                    <a:pt x="1773970" y="202527"/>
                    <a:pt x="1775977" y="203956"/>
                  </a:cubicBezTo>
                  <a:lnTo>
                    <a:pt x="1805105" y="224691"/>
                  </a:lnTo>
                  <a:cubicBezTo>
                    <a:pt x="1809119" y="227548"/>
                    <a:pt x="1809119" y="232182"/>
                    <a:pt x="1805105" y="235040"/>
                  </a:cubicBezTo>
                  <a:lnTo>
                    <a:pt x="1771018" y="259305"/>
                  </a:lnTo>
                  <a:cubicBezTo>
                    <a:pt x="1767003" y="262163"/>
                    <a:pt x="1760495" y="262163"/>
                    <a:pt x="1756481" y="259305"/>
                  </a:cubicBezTo>
                  <a:lnTo>
                    <a:pt x="1727353" y="238571"/>
                  </a:lnTo>
                  <a:cubicBezTo>
                    <a:pt x="1723338" y="235712"/>
                    <a:pt x="1723338" y="231078"/>
                    <a:pt x="1727353" y="228221"/>
                  </a:cubicBezTo>
                  <a:lnTo>
                    <a:pt x="1761439" y="203956"/>
                  </a:lnTo>
                  <a:cubicBezTo>
                    <a:pt x="1763446" y="202528"/>
                    <a:pt x="1766077" y="201813"/>
                    <a:pt x="1768708" y="201813"/>
                  </a:cubicBezTo>
                  <a:close/>
                  <a:moveTo>
                    <a:pt x="1048376" y="201813"/>
                  </a:moveTo>
                  <a:cubicBezTo>
                    <a:pt x="1051007" y="201813"/>
                    <a:pt x="1053639" y="202527"/>
                    <a:pt x="1055646" y="203956"/>
                  </a:cubicBezTo>
                  <a:lnTo>
                    <a:pt x="1084773" y="224691"/>
                  </a:lnTo>
                  <a:cubicBezTo>
                    <a:pt x="1088788" y="227548"/>
                    <a:pt x="1088788" y="232182"/>
                    <a:pt x="1084773" y="235040"/>
                  </a:cubicBezTo>
                  <a:lnTo>
                    <a:pt x="1050685" y="259305"/>
                  </a:lnTo>
                  <a:cubicBezTo>
                    <a:pt x="1046672" y="262163"/>
                    <a:pt x="1040162" y="262163"/>
                    <a:pt x="1036148" y="259305"/>
                  </a:cubicBezTo>
                  <a:lnTo>
                    <a:pt x="1007020" y="238571"/>
                  </a:lnTo>
                  <a:cubicBezTo>
                    <a:pt x="1003005" y="235712"/>
                    <a:pt x="1003005" y="231078"/>
                    <a:pt x="1007020" y="228221"/>
                  </a:cubicBezTo>
                  <a:lnTo>
                    <a:pt x="1041108" y="203956"/>
                  </a:lnTo>
                  <a:cubicBezTo>
                    <a:pt x="1043114" y="202528"/>
                    <a:pt x="1045745" y="201813"/>
                    <a:pt x="1048376" y="201813"/>
                  </a:cubicBezTo>
                  <a:close/>
                  <a:moveTo>
                    <a:pt x="329408" y="201813"/>
                  </a:moveTo>
                  <a:cubicBezTo>
                    <a:pt x="332039" y="201813"/>
                    <a:pt x="334670" y="202527"/>
                    <a:pt x="336677" y="203956"/>
                  </a:cubicBezTo>
                  <a:lnTo>
                    <a:pt x="365806" y="224691"/>
                  </a:lnTo>
                  <a:cubicBezTo>
                    <a:pt x="369819" y="227548"/>
                    <a:pt x="369819" y="232182"/>
                    <a:pt x="365806" y="235040"/>
                  </a:cubicBezTo>
                  <a:lnTo>
                    <a:pt x="331718" y="259305"/>
                  </a:lnTo>
                  <a:cubicBezTo>
                    <a:pt x="327703" y="262163"/>
                    <a:pt x="321194" y="262163"/>
                    <a:pt x="317180" y="259305"/>
                  </a:cubicBezTo>
                  <a:lnTo>
                    <a:pt x="288053" y="238571"/>
                  </a:lnTo>
                  <a:cubicBezTo>
                    <a:pt x="284037" y="235712"/>
                    <a:pt x="284037" y="231078"/>
                    <a:pt x="288053" y="228221"/>
                  </a:cubicBezTo>
                  <a:lnTo>
                    <a:pt x="322139" y="203956"/>
                  </a:lnTo>
                  <a:cubicBezTo>
                    <a:pt x="324147" y="202528"/>
                    <a:pt x="326778" y="201813"/>
                    <a:pt x="329408" y="201813"/>
                  </a:cubicBezTo>
                  <a:close/>
                  <a:moveTo>
                    <a:pt x="2711928" y="196450"/>
                  </a:moveTo>
                  <a:cubicBezTo>
                    <a:pt x="2715350" y="196479"/>
                    <a:pt x="2718756" y="197437"/>
                    <a:pt x="2721338" y="199319"/>
                  </a:cubicBezTo>
                  <a:lnTo>
                    <a:pt x="2732413" y="207390"/>
                  </a:lnTo>
                  <a:cubicBezTo>
                    <a:pt x="2737574" y="211152"/>
                    <a:pt x="2737474" y="217180"/>
                    <a:pt x="2732190" y="220853"/>
                  </a:cubicBezTo>
                  <a:lnTo>
                    <a:pt x="2703324" y="240924"/>
                  </a:lnTo>
                  <a:cubicBezTo>
                    <a:pt x="2698040" y="244597"/>
                    <a:pt x="2689573" y="244527"/>
                    <a:pt x="2684411" y="240765"/>
                  </a:cubicBezTo>
                  <a:lnTo>
                    <a:pt x="2673335" y="232693"/>
                  </a:lnTo>
                  <a:cubicBezTo>
                    <a:pt x="2668174" y="228932"/>
                    <a:pt x="2668274" y="222903"/>
                    <a:pt x="2673559" y="219229"/>
                  </a:cubicBezTo>
                  <a:lnTo>
                    <a:pt x="2702425" y="199160"/>
                  </a:lnTo>
                  <a:cubicBezTo>
                    <a:pt x="2705066" y="197322"/>
                    <a:pt x="2708505" y="196421"/>
                    <a:pt x="2711928" y="196450"/>
                  </a:cubicBezTo>
                  <a:close/>
                  <a:moveTo>
                    <a:pt x="1991450" y="196450"/>
                  </a:moveTo>
                  <a:cubicBezTo>
                    <a:pt x="1994873" y="196479"/>
                    <a:pt x="1998279" y="197437"/>
                    <a:pt x="2000860" y="199319"/>
                  </a:cubicBezTo>
                  <a:lnTo>
                    <a:pt x="2011937" y="207390"/>
                  </a:lnTo>
                  <a:cubicBezTo>
                    <a:pt x="2017097" y="211152"/>
                    <a:pt x="2016997" y="217180"/>
                    <a:pt x="2011713" y="220853"/>
                  </a:cubicBezTo>
                  <a:lnTo>
                    <a:pt x="1982847" y="240924"/>
                  </a:lnTo>
                  <a:cubicBezTo>
                    <a:pt x="1977563" y="244597"/>
                    <a:pt x="1969095" y="244527"/>
                    <a:pt x="1963933" y="240765"/>
                  </a:cubicBezTo>
                  <a:lnTo>
                    <a:pt x="1952857" y="232693"/>
                  </a:lnTo>
                  <a:cubicBezTo>
                    <a:pt x="1947697" y="228932"/>
                    <a:pt x="1947797" y="222903"/>
                    <a:pt x="1953081" y="219229"/>
                  </a:cubicBezTo>
                  <a:lnTo>
                    <a:pt x="1981947" y="199160"/>
                  </a:lnTo>
                  <a:cubicBezTo>
                    <a:pt x="1984589" y="197322"/>
                    <a:pt x="1988027" y="196421"/>
                    <a:pt x="1991450" y="196450"/>
                  </a:cubicBezTo>
                  <a:close/>
                  <a:moveTo>
                    <a:pt x="1271118" y="196450"/>
                  </a:moveTo>
                  <a:cubicBezTo>
                    <a:pt x="1274541" y="196479"/>
                    <a:pt x="1277948" y="197437"/>
                    <a:pt x="1280529" y="199319"/>
                  </a:cubicBezTo>
                  <a:lnTo>
                    <a:pt x="1291604" y="207390"/>
                  </a:lnTo>
                  <a:cubicBezTo>
                    <a:pt x="1296764" y="211152"/>
                    <a:pt x="1296665" y="217180"/>
                    <a:pt x="1291381" y="220853"/>
                  </a:cubicBezTo>
                  <a:lnTo>
                    <a:pt x="1262514" y="240924"/>
                  </a:lnTo>
                  <a:cubicBezTo>
                    <a:pt x="1257230" y="244597"/>
                    <a:pt x="1248762" y="244527"/>
                    <a:pt x="1243602" y="240765"/>
                  </a:cubicBezTo>
                  <a:lnTo>
                    <a:pt x="1232526" y="232693"/>
                  </a:lnTo>
                  <a:cubicBezTo>
                    <a:pt x="1227365" y="228932"/>
                    <a:pt x="1227466" y="222903"/>
                    <a:pt x="1232749" y="219229"/>
                  </a:cubicBezTo>
                  <a:lnTo>
                    <a:pt x="1261615" y="199160"/>
                  </a:lnTo>
                  <a:cubicBezTo>
                    <a:pt x="1264257" y="197322"/>
                    <a:pt x="1267695" y="196421"/>
                    <a:pt x="1271118" y="196450"/>
                  </a:cubicBezTo>
                  <a:close/>
                  <a:moveTo>
                    <a:pt x="552150" y="196450"/>
                  </a:moveTo>
                  <a:cubicBezTo>
                    <a:pt x="555572" y="196479"/>
                    <a:pt x="558979" y="197437"/>
                    <a:pt x="561560" y="199319"/>
                  </a:cubicBezTo>
                  <a:lnTo>
                    <a:pt x="572635" y="207390"/>
                  </a:lnTo>
                  <a:cubicBezTo>
                    <a:pt x="577796" y="211152"/>
                    <a:pt x="577698" y="217180"/>
                    <a:pt x="572412" y="220853"/>
                  </a:cubicBezTo>
                  <a:lnTo>
                    <a:pt x="543547" y="240924"/>
                  </a:lnTo>
                  <a:cubicBezTo>
                    <a:pt x="538263" y="244597"/>
                    <a:pt x="529795" y="244527"/>
                    <a:pt x="524633" y="240765"/>
                  </a:cubicBezTo>
                  <a:lnTo>
                    <a:pt x="513558" y="232693"/>
                  </a:lnTo>
                  <a:cubicBezTo>
                    <a:pt x="508398" y="228932"/>
                    <a:pt x="508497" y="222903"/>
                    <a:pt x="513781" y="219229"/>
                  </a:cubicBezTo>
                  <a:lnTo>
                    <a:pt x="542647" y="199160"/>
                  </a:lnTo>
                  <a:cubicBezTo>
                    <a:pt x="545289" y="197322"/>
                    <a:pt x="548727" y="196421"/>
                    <a:pt x="552150" y="196450"/>
                  </a:cubicBezTo>
                  <a:close/>
                  <a:moveTo>
                    <a:pt x="2832480" y="196171"/>
                  </a:moveTo>
                  <a:lnTo>
                    <a:pt x="2833695" y="200319"/>
                  </a:lnTo>
                  <a:lnTo>
                    <a:pt x="2832289" y="199225"/>
                  </a:lnTo>
                  <a:close/>
                  <a:moveTo>
                    <a:pt x="2245515" y="190566"/>
                  </a:moveTo>
                  <a:cubicBezTo>
                    <a:pt x="2247619" y="190634"/>
                    <a:pt x="2249686" y="191270"/>
                    <a:pt x="2251219" y="192463"/>
                  </a:cubicBezTo>
                  <a:lnTo>
                    <a:pt x="2257801" y="197583"/>
                  </a:lnTo>
                  <a:cubicBezTo>
                    <a:pt x="2260866" y="199969"/>
                    <a:pt x="2260635" y="203672"/>
                    <a:pt x="2257285" y="205856"/>
                  </a:cubicBezTo>
                  <a:lnTo>
                    <a:pt x="2250093" y="210540"/>
                  </a:lnTo>
                  <a:cubicBezTo>
                    <a:pt x="2246741" y="212723"/>
                    <a:pt x="2241538" y="212559"/>
                    <a:pt x="2238471" y="210172"/>
                  </a:cubicBezTo>
                  <a:lnTo>
                    <a:pt x="2231891" y="205053"/>
                  </a:lnTo>
                  <a:cubicBezTo>
                    <a:pt x="2228824" y="202667"/>
                    <a:pt x="2229055" y="198963"/>
                    <a:pt x="2232406" y="196781"/>
                  </a:cubicBezTo>
                  <a:lnTo>
                    <a:pt x="2239599" y="192096"/>
                  </a:lnTo>
                  <a:cubicBezTo>
                    <a:pt x="2241274" y="191005"/>
                    <a:pt x="2243413" y="190500"/>
                    <a:pt x="2245515" y="190566"/>
                  </a:cubicBezTo>
                  <a:close/>
                  <a:moveTo>
                    <a:pt x="1525183" y="190566"/>
                  </a:moveTo>
                  <a:cubicBezTo>
                    <a:pt x="1527287" y="190634"/>
                    <a:pt x="1529353" y="191270"/>
                    <a:pt x="1530888" y="192463"/>
                  </a:cubicBezTo>
                  <a:lnTo>
                    <a:pt x="1537468" y="197583"/>
                  </a:lnTo>
                  <a:cubicBezTo>
                    <a:pt x="1540535" y="199969"/>
                    <a:pt x="1540304" y="203672"/>
                    <a:pt x="1536953" y="205856"/>
                  </a:cubicBezTo>
                  <a:lnTo>
                    <a:pt x="1529760" y="210540"/>
                  </a:lnTo>
                  <a:cubicBezTo>
                    <a:pt x="1526408" y="212723"/>
                    <a:pt x="1521206" y="212559"/>
                    <a:pt x="1518140" y="210172"/>
                  </a:cubicBezTo>
                  <a:lnTo>
                    <a:pt x="1511559" y="205053"/>
                  </a:lnTo>
                  <a:cubicBezTo>
                    <a:pt x="1508493" y="202667"/>
                    <a:pt x="1508723" y="198963"/>
                    <a:pt x="1512075" y="196781"/>
                  </a:cubicBezTo>
                  <a:lnTo>
                    <a:pt x="1519268" y="192096"/>
                  </a:lnTo>
                  <a:cubicBezTo>
                    <a:pt x="1520942" y="191005"/>
                    <a:pt x="1523081" y="190500"/>
                    <a:pt x="1525183" y="190566"/>
                  </a:cubicBezTo>
                  <a:close/>
                  <a:moveTo>
                    <a:pt x="806215" y="190566"/>
                  </a:moveTo>
                  <a:cubicBezTo>
                    <a:pt x="808319" y="190634"/>
                    <a:pt x="810386" y="191270"/>
                    <a:pt x="811919" y="192463"/>
                  </a:cubicBezTo>
                  <a:lnTo>
                    <a:pt x="818500" y="197583"/>
                  </a:lnTo>
                  <a:cubicBezTo>
                    <a:pt x="821567" y="199969"/>
                    <a:pt x="821335" y="203672"/>
                    <a:pt x="817984" y="205856"/>
                  </a:cubicBezTo>
                  <a:lnTo>
                    <a:pt x="810791" y="210540"/>
                  </a:lnTo>
                  <a:cubicBezTo>
                    <a:pt x="807441" y="212723"/>
                    <a:pt x="802238" y="212559"/>
                    <a:pt x="799171" y="210172"/>
                  </a:cubicBezTo>
                  <a:lnTo>
                    <a:pt x="792591" y="205053"/>
                  </a:lnTo>
                  <a:cubicBezTo>
                    <a:pt x="789524" y="202667"/>
                    <a:pt x="789755" y="198963"/>
                    <a:pt x="793106" y="196781"/>
                  </a:cubicBezTo>
                  <a:lnTo>
                    <a:pt x="800300" y="192096"/>
                  </a:lnTo>
                  <a:cubicBezTo>
                    <a:pt x="801974" y="191005"/>
                    <a:pt x="804112" y="190500"/>
                    <a:pt x="806215" y="190566"/>
                  </a:cubicBezTo>
                  <a:close/>
                  <a:moveTo>
                    <a:pt x="2335676" y="185336"/>
                  </a:moveTo>
                  <a:cubicBezTo>
                    <a:pt x="2338759" y="185336"/>
                    <a:pt x="2341842" y="186173"/>
                    <a:pt x="2344195" y="187848"/>
                  </a:cubicBezTo>
                  <a:lnTo>
                    <a:pt x="2378326" y="212145"/>
                  </a:lnTo>
                  <a:cubicBezTo>
                    <a:pt x="2383031" y="215495"/>
                    <a:pt x="2383031" y="220924"/>
                    <a:pt x="2378326" y="224274"/>
                  </a:cubicBezTo>
                  <a:lnTo>
                    <a:pt x="2332715" y="256743"/>
                  </a:lnTo>
                  <a:cubicBezTo>
                    <a:pt x="2328010" y="260091"/>
                    <a:pt x="2320382" y="260091"/>
                    <a:pt x="2315679" y="256743"/>
                  </a:cubicBezTo>
                  <a:lnTo>
                    <a:pt x="2281546" y="232445"/>
                  </a:lnTo>
                  <a:cubicBezTo>
                    <a:pt x="2276841" y="229096"/>
                    <a:pt x="2276841" y="223666"/>
                    <a:pt x="2281546" y="220317"/>
                  </a:cubicBezTo>
                  <a:lnTo>
                    <a:pt x="2327158" y="187848"/>
                  </a:lnTo>
                  <a:cubicBezTo>
                    <a:pt x="2329510" y="186173"/>
                    <a:pt x="2332593" y="185336"/>
                    <a:pt x="2335676" y="185336"/>
                  </a:cubicBezTo>
                  <a:close/>
                  <a:moveTo>
                    <a:pt x="1615199" y="185336"/>
                  </a:moveTo>
                  <a:cubicBezTo>
                    <a:pt x="1618281" y="185336"/>
                    <a:pt x="1621365" y="186173"/>
                    <a:pt x="1623717" y="187848"/>
                  </a:cubicBezTo>
                  <a:lnTo>
                    <a:pt x="1657849" y="212145"/>
                  </a:lnTo>
                  <a:cubicBezTo>
                    <a:pt x="1662554" y="215495"/>
                    <a:pt x="1662554" y="220924"/>
                    <a:pt x="1657849" y="224274"/>
                  </a:cubicBezTo>
                  <a:lnTo>
                    <a:pt x="1612237" y="256743"/>
                  </a:lnTo>
                  <a:cubicBezTo>
                    <a:pt x="1607533" y="260091"/>
                    <a:pt x="1599905" y="260091"/>
                    <a:pt x="1595201" y="256743"/>
                  </a:cubicBezTo>
                  <a:lnTo>
                    <a:pt x="1561068" y="232445"/>
                  </a:lnTo>
                  <a:cubicBezTo>
                    <a:pt x="1556365" y="229096"/>
                    <a:pt x="1556365" y="223666"/>
                    <a:pt x="1561068" y="220317"/>
                  </a:cubicBezTo>
                  <a:lnTo>
                    <a:pt x="1606680" y="187848"/>
                  </a:lnTo>
                  <a:cubicBezTo>
                    <a:pt x="1609033" y="186173"/>
                    <a:pt x="1612116" y="185336"/>
                    <a:pt x="1615199" y="185336"/>
                  </a:cubicBezTo>
                  <a:close/>
                  <a:moveTo>
                    <a:pt x="894867" y="185336"/>
                  </a:moveTo>
                  <a:cubicBezTo>
                    <a:pt x="897949" y="185336"/>
                    <a:pt x="901033" y="186173"/>
                    <a:pt x="903385" y="187848"/>
                  </a:cubicBezTo>
                  <a:lnTo>
                    <a:pt x="937517" y="212145"/>
                  </a:lnTo>
                  <a:cubicBezTo>
                    <a:pt x="942221" y="215495"/>
                    <a:pt x="942221" y="220924"/>
                    <a:pt x="937517" y="224274"/>
                  </a:cubicBezTo>
                  <a:lnTo>
                    <a:pt x="891905" y="256743"/>
                  </a:lnTo>
                  <a:cubicBezTo>
                    <a:pt x="887201" y="260091"/>
                    <a:pt x="879574" y="260091"/>
                    <a:pt x="874868" y="256743"/>
                  </a:cubicBezTo>
                  <a:lnTo>
                    <a:pt x="840737" y="232445"/>
                  </a:lnTo>
                  <a:cubicBezTo>
                    <a:pt x="836032" y="229096"/>
                    <a:pt x="836032" y="223666"/>
                    <a:pt x="840737" y="220317"/>
                  </a:cubicBezTo>
                  <a:lnTo>
                    <a:pt x="886349" y="187848"/>
                  </a:lnTo>
                  <a:cubicBezTo>
                    <a:pt x="888701" y="186173"/>
                    <a:pt x="891783" y="185336"/>
                    <a:pt x="894867" y="185336"/>
                  </a:cubicBezTo>
                  <a:close/>
                  <a:moveTo>
                    <a:pt x="175898" y="185336"/>
                  </a:moveTo>
                  <a:cubicBezTo>
                    <a:pt x="178982" y="185336"/>
                    <a:pt x="182065" y="186173"/>
                    <a:pt x="184417" y="187848"/>
                  </a:cubicBezTo>
                  <a:lnTo>
                    <a:pt x="218549" y="212145"/>
                  </a:lnTo>
                  <a:cubicBezTo>
                    <a:pt x="223254" y="215495"/>
                    <a:pt x="223254" y="220924"/>
                    <a:pt x="218549" y="224274"/>
                  </a:cubicBezTo>
                  <a:lnTo>
                    <a:pt x="172937" y="256743"/>
                  </a:lnTo>
                  <a:cubicBezTo>
                    <a:pt x="168232" y="260091"/>
                    <a:pt x="160605" y="260091"/>
                    <a:pt x="155901" y="256743"/>
                  </a:cubicBezTo>
                  <a:lnTo>
                    <a:pt x="143254" y="247739"/>
                  </a:lnTo>
                  <a:lnTo>
                    <a:pt x="159075" y="193760"/>
                  </a:lnTo>
                  <a:lnTo>
                    <a:pt x="167380" y="187848"/>
                  </a:lnTo>
                  <a:cubicBezTo>
                    <a:pt x="169732" y="186173"/>
                    <a:pt x="172815" y="185336"/>
                    <a:pt x="175898" y="185336"/>
                  </a:cubicBezTo>
                  <a:close/>
                  <a:moveTo>
                    <a:pt x="2125437" y="184739"/>
                  </a:moveTo>
                  <a:cubicBezTo>
                    <a:pt x="2127540" y="184805"/>
                    <a:pt x="2129608" y="185442"/>
                    <a:pt x="2131140" y="186635"/>
                  </a:cubicBezTo>
                  <a:lnTo>
                    <a:pt x="2137722" y="191754"/>
                  </a:lnTo>
                  <a:cubicBezTo>
                    <a:pt x="2140788" y="194141"/>
                    <a:pt x="2140558" y="197844"/>
                    <a:pt x="2137206" y="200027"/>
                  </a:cubicBezTo>
                  <a:lnTo>
                    <a:pt x="2130013" y="204712"/>
                  </a:lnTo>
                  <a:cubicBezTo>
                    <a:pt x="2126662" y="206896"/>
                    <a:pt x="2121460" y="206730"/>
                    <a:pt x="2118393" y="204344"/>
                  </a:cubicBezTo>
                  <a:lnTo>
                    <a:pt x="2111813" y="199225"/>
                  </a:lnTo>
                  <a:cubicBezTo>
                    <a:pt x="2108746" y="196840"/>
                    <a:pt x="2108977" y="193136"/>
                    <a:pt x="2112328" y="190954"/>
                  </a:cubicBezTo>
                  <a:lnTo>
                    <a:pt x="2119521" y="186268"/>
                  </a:lnTo>
                  <a:cubicBezTo>
                    <a:pt x="2121196" y="185176"/>
                    <a:pt x="2123334" y="184672"/>
                    <a:pt x="2125437" y="184739"/>
                  </a:cubicBezTo>
                  <a:close/>
                  <a:moveTo>
                    <a:pt x="1405105" y="184739"/>
                  </a:moveTo>
                  <a:cubicBezTo>
                    <a:pt x="1407208" y="184805"/>
                    <a:pt x="1409276" y="185442"/>
                    <a:pt x="1410808" y="186635"/>
                  </a:cubicBezTo>
                  <a:lnTo>
                    <a:pt x="1417390" y="191754"/>
                  </a:lnTo>
                  <a:cubicBezTo>
                    <a:pt x="1420456" y="194141"/>
                    <a:pt x="1420226" y="197844"/>
                    <a:pt x="1416875" y="200027"/>
                  </a:cubicBezTo>
                  <a:lnTo>
                    <a:pt x="1409682" y="204712"/>
                  </a:lnTo>
                  <a:cubicBezTo>
                    <a:pt x="1406331" y="206896"/>
                    <a:pt x="1401128" y="206730"/>
                    <a:pt x="1398062" y="204344"/>
                  </a:cubicBezTo>
                  <a:lnTo>
                    <a:pt x="1391481" y="199225"/>
                  </a:lnTo>
                  <a:cubicBezTo>
                    <a:pt x="1388415" y="196840"/>
                    <a:pt x="1388645" y="193136"/>
                    <a:pt x="1391996" y="190954"/>
                  </a:cubicBezTo>
                  <a:lnTo>
                    <a:pt x="1399189" y="186268"/>
                  </a:lnTo>
                  <a:cubicBezTo>
                    <a:pt x="1400864" y="185176"/>
                    <a:pt x="1403003" y="184672"/>
                    <a:pt x="1405105" y="184739"/>
                  </a:cubicBezTo>
                  <a:close/>
                  <a:moveTo>
                    <a:pt x="686136" y="184739"/>
                  </a:moveTo>
                  <a:cubicBezTo>
                    <a:pt x="688240" y="184805"/>
                    <a:pt x="690307" y="185442"/>
                    <a:pt x="691841" y="186635"/>
                  </a:cubicBezTo>
                  <a:lnTo>
                    <a:pt x="698421" y="191754"/>
                  </a:lnTo>
                  <a:cubicBezTo>
                    <a:pt x="701488" y="194141"/>
                    <a:pt x="701257" y="197844"/>
                    <a:pt x="697906" y="200027"/>
                  </a:cubicBezTo>
                  <a:lnTo>
                    <a:pt x="690714" y="204712"/>
                  </a:lnTo>
                  <a:cubicBezTo>
                    <a:pt x="687362" y="206896"/>
                    <a:pt x="682159" y="206730"/>
                    <a:pt x="679094" y="204344"/>
                  </a:cubicBezTo>
                  <a:lnTo>
                    <a:pt x="672512" y="199225"/>
                  </a:lnTo>
                  <a:cubicBezTo>
                    <a:pt x="669446" y="196840"/>
                    <a:pt x="669677" y="193136"/>
                    <a:pt x="673028" y="190954"/>
                  </a:cubicBezTo>
                  <a:lnTo>
                    <a:pt x="680221" y="186268"/>
                  </a:lnTo>
                  <a:cubicBezTo>
                    <a:pt x="681897" y="185176"/>
                    <a:pt x="684034" y="184672"/>
                    <a:pt x="686136" y="184739"/>
                  </a:cubicBezTo>
                  <a:close/>
                  <a:moveTo>
                    <a:pt x="2179618" y="183721"/>
                  </a:moveTo>
                  <a:cubicBezTo>
                    <a:pt x="2181771" y="183721"/>
                    <a:pt x="2183925" y="184306"/>
                    <a:pt x="2185568" y="185475"/>
                  </a:cubicBezTo>
                  <a:lnTo>
                    <a:pt x="2209035" y="202181"/>
                  </a:lnTo>
                  <a:cubicBezTo>
                    <a:pt x="2212321" y="204520"/>
                    <a:pt x="2212321" y="208313"/>
                    <a:pt x="2209035" y="210652"/>
                  </a:cubicBezTo>
                  <a:lnTo>
                    <a:pt x="2174986" y="234891"/>
                  </a:lnTo>
                  <a:cubicBezTo>
                    <a:pt x="2171699" y="237231"/>
                    <a:pt x="2166371" y="237231"/>
                    <a:pt x="2163084" y="234891"/>
                  </a:cubicBezTo>
                  <a:lnTo>
                    <a:pt x="2139618" y="218186"/>
                  </a:lnTo>
                  <a:cubicBezTo>
                    <a:pt x="2136331" y="215847"/>
                    <a:pt x="2136331" y="212053"/>
                    <a:pt x="2139618" y="209714"/>
                  </a:cubicBezTo>
                  <a:lnTo>
                    <a:pt x="2173667" y="185475"/>
                  </a:lnTo>
                  <a:cubicBezTo>
                    <a:pt x="2175310" y="184306"/>
                    <a:pt x="2177464" y="183721"/>
                    <a:pt x="2179618" y="183721"/>
                  </a:cubicBezTo>
                  <a:close/>
                  <a:moveTo>
                    <a:pt x="1459287" y="183721"/>
                  </a:moveTo>
                  <a:cubicBezTo>
                    <a:pt x="1461439" y="183721"/>
                    <a:pt x="1463593" y="184306"/>
                    <a:pt x="1465237" y="185475"/>
                  </a:cubicBezTo>
                  <a:lnTo>
                    <a:pt x="1488703" y="202181"/>
                  </a:lnTo>
                  <a:cubicBezTo>
                    <a:pt x="1491989" y="204520"/>
                    <a:pt x="1491989" y="208313"/>
                    <a:pt x="1488703" y="210652"/>
                  </a:cubicBezTo>
                  <a:lnTo>
                    <a:pt x="1454653" y="234891"/>
                  </a:lnTo>
                  <a:cubicBezTo>
                    <a:pt x="1451367" y="237231"/>
                    <a:pt x="1446039" y="237231"/>
                    <a:pt x="1442753" y="234891"/>
                  </a:cubicBezTo>
                  <a:lnTo>
                    <a:pt x="1419285" y="218186"/>
                  </a:lnTo>
                  <a:cubicBezTo>
                    <a:pt x="1416000" y="215847"/>
                    <a:pt x="1416000" y="212053"/>
                    <a:pt x="1419285" y="209714"/>
                  </a:cubicBezTo>
                  <a:lnTo>
                    <a:pt x="1453334" y="185475"/>
                  </a:lnTo>
                  <a:cubicBezTo>
                    <a:pt x="1454978" y="184306"/>
                    <a:pt x="1457132" y="183721"/>
                    <a:pt x="1459287" y="183721"/>
                  </a:cubicBezTo>
                  <a:close/>
                  <a:moveTo>
                    <a:pt x="740318" y="183721"/>
                  </a:moveTo>
                  <a:cubicBezTo>
                    <a:pt x="742470" y="183721"/>
                    <a:pt x="744625" y="184306"/>
                    <a:pt x="746267" y="185475"/>
                  </a:cubicBezTo>
                  <a:lnTo>
                    <a:pt x="769734" y="202181"/>
                  </a:lnTo>
                  <a:cubicBezTo>
                    <a:pt x="773021" y="204520"/>
                    <a:pt x="773021" y="208313"/>
                    <a:pt x="769734" y="210652"/>
                  </a:cubicBezTo>
                  <a:lnTo>
                    <a:pt x="735685" y="234891"/>
                  </a:lnTo>
                  <a:cubicBezTo>
                    <a:pt x="732398" y="237231"/>
                    <a:pt x="727071" y="237231"/>
                    <a:pt x="723785" y="234891"/>
                  </a:cubicBezTo>
                  <a:lnTo>
                    <a:pt x="700318" y="218186"/>
                  </a:lnTo>
                  <a:cubicBezTo>
                    <a:pt x="697031" y="215847"/>
                    <a:pt x="697031" y="212053"/>
                    <a:pt x="700317" y="209714"/>
                  </a:cubicBezTo>
                  <a:lnTo>
                    <a:pt x="734367" y="185475"/>
                  </a:lnTo>
                  <a:cubicBezTo>
                    <a:pt x="736010" y="184306"/>
                    <a:pt x="738163" y="183721"/>
                    <a:pt x="740318" y="183721"/>
                  </a:cubicBezTo>
                  <a:close/>
                  <a:moveTo>
                    <a:pt x="2290546" y="177939"/>
                  </a:moveTo>
                  <a:cubicBezTo>
                    <a:pt x="2292650" y="178006"/>
                    <a:pt x="2294717" y="178642"/>
                    <a:pt x="2296250" y="179836"/>
                  </a:cubicBezTo>
                  <a:lnTo>
                    <a:pt x="2302831" y="184956"/>
                  </a:lnTo>
                  <a:cubicBezTo>
                    <a:pt x="2305898" y="187341"/>
                    <a:pt x="2305667" y="191045"/>
                    <a:pt x="2302315" y="193227"/>
                  </a:cubicBezTo>
                  <a:lnTo>
                    <a:pt x="2295123" y="197912"/>
                  </a:lnTo>
                  <a:cubicBezTo>
                    <a:pt x="2291772" y="200096"/>
                    <a:pt x="2286570" y="199931"/>
                    <a:pt x="2283502" y="197546"/>
                  </a:cubicBezTo>
                  <a:lnTo>
                    <a:pt x="2276921" y="192425"/>
                  </a:lnTo>
                  <a:cubicBezTo>
                    <a:pt x="2273856" y="190040"/>
                    <a:pt x="2274087" y="186337"/>
                    <a:pt x="2277437" y="184154"/>
                  </a:cubicBezTo>
                  <a:lnTo>
                    <a:pt x="2284630" y="179468"/>
                  </a:lnTo>
                  <a:cubicBezTo>
                    <a:pt x="2286306" y="178377"/>
                    <a:pt x="2288444" y="177872"/>
                    <a:pt x="2290546" y="177939"/>
                  </a:cubicBezTo>
                  <a:close/>
                  <a:moveTo>
                    <a:pt x="1570070" y="177939"/>
                  </a:moveTo>
                  <a:cubicBezTo>
                    <a:pt x="1572173" y="178006"/>
                    <a:pt x="1574240" y="178642"/>
                    <a:pt x="1575773" y="179836"/>
                  </a:cubicBezTo>
                  <a:lnTo>
                    <a:pt x="1582355" y="184956"/>
                  </a:lnTo>
                  <a:cubicBezTo>
                    <a:pt x="1585420" y="187341"/>
                    <a:pt x="1585190" y="191045"/>
                    <a:pt x="1581838" y="193227"/>
                  </a:cubicBezTo>
                  <a:lnTo>
                    <a:pt x="1574645" y="197912"/>
                  </a:lnTo>
                  <a:cubicBezTo>
                    <a:pt x="1571296" y="200096"/>
                    <a:pt x="1566092" y="199931"/>
                    <a:pt x="1563025" y="197546"/>
                  </a:cubicBezTo>
                  <a:lnTo>
                    <a:pt x="1556445" y="192425"/>
                  </a:lnTo>
                  <a:cubicBezTo>
                    <a:pt x="1553378" y="190040"/>
                    <a:pt x="1553610" y="186337"/>
                    <a:pt x="1556960" y="184154"/>
                  </a:cubicBezTo>
                  <a:lnTo>
                    <a:pt x="1564153" y="179468"/>
                  </a:lnTo>
                  <a:cubicBezTo>
                    <a:pt x="1565829" y="178377"/>
                    <a:pt x="1567967" y="177872"/>
                    <a:pt x="1570070" y="177939"/>
                  </a:cubicBezTo>
                  <a:close/>
                  <a:moveTo>
                    <a:pt x="849737" y="177939"/>
                  </a:moveTo>
                  <a:cubicBezTo>
                    <a:pt x="851840" y="178006"/>
                    <a:pt x="853908" y="178642"/>
                    <a:pt x="855441" y="179836"/>
                  </a:cubicBezTo>
                  <a:lnTo>
                    <a:pt x="862022" y="184956"/>
                  </a:lnTo>
                  <a:cubicBezTo>
                    <a:pt x="865088" y="187341"/>
                    <a:pt x="864858" y="191045"/>
                    <a:pt x="861507" y="193227"/>
                  </a:cubicBezTo>
                  <a:lnTo>
                    <a:pt x="854314" y="197912"/>
                  </a:lnTo>
                  <a:cubicBezTo>
                    <a:pt x="850963" y="200096"/>
                    <a:pt x="845760" y="199931"/>
                    <a:pt x="842694" y="197546"/>
                  </a:cubicBezTo>
                  <a:lnTo>
                    <a:pt x="836113" y="192425"/>
                  </a:lnTo>
                  <a:cubicBezTo>
                    <a:pt x="833046" y="190040"/>
                    <a:pt x="833277" y="186337"/>
                    <a:pt x="836628" y="184154"/>
                  </a:cubicBezTo>
                  <a:lnTo>
                    <a:pt x="843820" y="179468"/>
                  </a:lnTo>
                  <a:cubicBezTo>
                    <a:pt x="845497" y="178377"/>
                    <a:pt x="847635" y="177872"/>
                    <a:pt x="849737" y="177939"/>
                  </a:cubicBezTo>
                  <a:close/>
                  <a:moveTo>
                    <a:pt x="2791092" y="173813"/>
                  </a:moveTo>
                  <a:cubicBezTo>
                    <a:pt x="2793414" y="173834"/>
                    <a:pt x="2795729" y="174484"/>
                    <a:pt x="2797480" y="175760"/>
                  </a:cubicBezTo>
                  <a:lnTo>
                    <a:pt x="2804999" y="181240"/>
                  </a:lnTo>
                  <a:cubicBezTo>
                    <a:pt x="2808503" y="183795"/>
                    <a:pt x="2808436" y="187886"/>
                    <a:pt x="2804847" y="190381"/>
                  </a:cubicBezTo>
                  <a:lnTo>
                    <a:pt x="2771318" y="213692"/>
                  </a:lnTo>
                  <a:cubicBezTo>
                    <a:pt x="2767730" y="216187"/>
                    <a:pt x="2761983" y="216138"/>
                    <a:pt x="2758479" y="213586"/>
                  </a:cubicBezTo>
                  <a:lnTo>
                    <a:pt x="2750959" y="208106"/>
                  </a:lnTo>
                  <a:cubicBezTo>
                    <a:pt x="2747456" y="205551"/>
                    <a:pt x="2747524" y="201459"/>
                    <a:pt x="2751111" y="198965"/>
                  </a:cubicBezTo>
                  <a:lnTo>
                    <a:pt x="2784641" y="175652"/>
                  </a:lnTo>
                  <a:cubicBezTo>
                    <a:pt x="2786434" y="174406"/>
                    <a:pt x="2788768" y="173794"/>
                    <a:pt x="2791092" y="173813"/>
                  </a:cubicBezTo>
                  <a:close/>
                  <a:moveTo>
                    <a:pt x="2070614" y="173813"/>
                  </a:moveTo>
                  <a:cubicBezTo>
                    <a:pt x="2072938" y="173834"/>
                    <a:pt x="2075251" y="174484"/>
                    <a:pt x="2077004" y="175760"/>
                  </a:cubicBezTo>
                  <a:lnTo>
                    <a:pt x="2084521" y="181240"/>
                  </a:lnTo>
                  <a:cubicBezTo>
                    <a:pt x="2088025" y="183795"/>
                    <a:pt x="2087958" y="187886"/>
                    <a:pt x="2084369" y="190381"/>
                  </a:cubicBezTo>
                  <a:lnTo>
                    <a:pt x="2050841" y="213692"/>
                  </a:lnTo>
                  <a:cubicBezTo>
                    <a:pt x="2047254" y="216187"/>
                    <a:pt x="2041506" y="216138"/>
                    <a:pt x="2038001" y="213586"/>
                  </a:cubicBezTo>
                  <a:lnTo>
                    <a:pt x="2030482" y="208106"/>
                  </a:lnTo>
                  <a:cubicBezTo>
                    <a:pt x="2026978" y="205551"/>
                    <a:pt x="2027046" y="201459"/>
                    <a:pt x="2030633" y="198965"/>
                  </a:cubicBezTo>
                  <a:lnTo>
                    <a:pt x="2064164" y="175652"/>
                  </a:lnTo>
                  <a:cubicBezTo>
                    <a:pt x="2065957" y="174406"/>
                    <a:pt x="2068291" y="173794"/>
                    <a:pt x="2070614" y="173813"/>
                  </a:cubicBezTo>
                  <a:close/>
                  <a:moveTo>
                    <a:pt x="1350282" y="173813"/>
                  </a:moveTo>
                  <a:cubicBezTo>
                    <a:pt x="1352605" y="173834"/>
                    <a:pt x="1354920" y="174484"/>
                    <a:pt x="1356671" y="175760"/>
                  </a:cubicBezTo>
                  <a:lnTo>
                    <a:pt x="1364190" y="181240"/>
                  </a:lnTo>
                  <a:cubicBezTo>
                    <a:pt x="1367694" y="183795"/>
                    <a:pt x="1367626" y="187886"/>
                    <a:pt x="1364038" y="190381"/>
                  </a:cubicBezTo>
                  <a:lnTo>
                    <a:pt x="1330510" y="213692"/>
                  </a:lnTo>
                  <a:cubicBezTo>
                    <a:pt x="1326921" y="216187"/>
                    <a:pt x="1321173" y="216138"/>
                    <a:pt x="1317668" y="213586"/>
                  </a:cubicBezTo>
                  <a:lnTo>
                    <a:pt x="1310151" y="208106"/>
                  </a:lnTo>
                  <a:cubicBezTo>
                    <a:pt x="1306647" y="205551"/>
                    <a:pt x="1306714" y="201459"/>
                    <a:pt x="1310302" y="198965"/>
                  </a:cubicBezTo>
                  <a:lnTo>
                    <a:pt x="1343831" y="175652"/>
                  </a:lnTo>
                  <a:cubicBezTo>
                    <a:pt x="1345626" y="174406"/>
                    <a:pt x="1347960" y="173794"/>
                    <a:pt x="1350282" y="173813"/>
                  </a:cubicBezTo>
                  <a:close/>
                  <a:moveTo>
                    <a:pt x="631315" y="173813"/>
                  </a:moveTo>
                  <a:cubicBezTo>
                    <a:pt x="633638" y="173834"/>
                    <a:pt x="635951" y="174484"/>
                    <a:pt x="637702" y="175760"/>
                  </a:cubicBezTo>
                  <a:lnTo>
                    <a:pt x="645222" y="181240"/>
                  </a:lnTo>
                  <a:cubicBezTo>
                    <a:pt x="648725" y="183795"/>
                    <a:pt x="648659" y="187886"/>
                    <a:pt x="645070" y="190381"/>
                  </a:cubicBezTo>
                  <a:lnTo>
                    <a:pt x="611541" y="213692"/>
                  </a:lnTo>
                  <a:cubicBezTo>
                    <a:pt x="607952" y="216187"/>
                    <a:pt x="602205" y="216138"/>
                    <a:pt x="598701" y="213586"/>
                  </a:cubicBezTo>
                  <a:lnTo>
                    <a:pt x="591182" y="208106"/>
                  </a:lnTo>
                  <a:cubicBezTo>
                    <a:pt x="587678" y="205551"/>
                    <a:pt x="587747" y="201459"/>
                    <a:pt x="591333" y="198965"/>
                  </a:cubicBezTo>
                  <a:lnTo>
                    <a:pt x="624863" y="175652"/>
                  </a:lnTo>
                  <a:cubicBezTo>
                    <a:pt x="626657" y="174406"/>
                    <a:pt x="628991" y="173794"/>
                    <a:pt x="631315" y="173813"/>
                  </a:cubicBezTo>
                  <a:close/>
                  <a:moveTo>
                    <a:pt x="2612870" y="147055"/>
                  </a:moveTo>
                  <a:cubicBezTo>
                    <a:pt x="2616035" y="147056"/>
                    <a:pt x="2619202" y="147916"/>
                    <a:pt x="2621619" y="149635"/>
                  </a:cubicBezTo>
                  <a:lnTo>
                    <a:pt x="2680784" y="191753"/>
                  </a:lnTo>
                  <a:cubicBezTo>
                    <a:pt x="2685615" y="195193"/>
                    <a:pt x="2685617" y="200770"/>
                    <a:pt x="2680784" y="204211"/>
                  </a:cubicBezTo>
                  <a:lnTo>
                    <a:pt x="2606849" y="256841"/>
                  </a:lnTo>
                  <a:cubicBezTo>
                    <a:pt x="2602017" y="260281"/>
                    <a:pt x="2594182" y="260281"/>
                    <a:pt x="2589350" y="256841"/>
                  </a:cubicBezTo>
                  <a:lnTo>
                    <a:pt x="2530184" y="214724"/>
                  </a:lnTo>
                  <a:cubicBezTo>
                    <a:pt x="2525352" y="211284"/>
                    <a:pt x="2525352" y="205706"/>
                    <a:pt x="2530184" y="202266"/>
                  </a:cubicBezTo>
                  <a:lnTo>
                    <a:pt x="2604118" y="149635"/>
                  </a:lnTo>
                  <a:cubicBezTo>
                    <a:pt x="2606536" y="147916"/>
                    <a:pt x="2609703" y="147055"/>
                    <a:pt x="2612870" y="147055"/>
                  </a:cubicBezTo>
                  <a:close/>
                  <a:moveTo>
                    <a:pt x="1892392" y="147055"/>
                  </a:moveTo>
                  <a:cubicBezTo>
                    <a:pt x="1895558" y="147056"/>
                    <a:pt x="1898725" y="147916"/>
                    <a:pt x="1901141" y="149635"/>
                  </a:cubicBezTo>
                  <a:lnTo>
                    <a:pt x="1960306" y="191753"/>
                  </a:lnTo>
                  <a:cubicBezTo>
                    <a:pt x="1965139" y="195193"/>
                    <a:pt x="1965140" y="200770"/>
                    <a:pt x="1960306" y="204211"/>
                  </a:cubicBezTo>
                  <a:lnTo>
                    <a:pt x="1886372" y="256841"/>
                  </a:lnTo>
                  <a:cubicBezTo>
                    <a:pt x="1881539" y="260281"/>
                    <a:pt x="1873704" y="260281"/>
                    <a:pt x="1868872" y="256841"/>
                  </a:cubicBezTo>
                  <a:lnTo>
                    <a:pt x="1809707" y="214724"/>
                  </a:lnTo>
                  <a:cubicBezTo>
                    <a:pt x="1804874" y="211284"/>
                    <a:pt x="1804874" y="205706"/>
                    <a:pt x="1809707" y="202266"/>
                  </a:cubicBezTo>
                  <a:lnTo>
                    <a:pt x="1883642" y="149635"/>
                  </a:lnTo>
                  <a:cubicBezTo>
                    <a:pt x="1886058" y="147916"/>
                    <a:pt x="1889225" y="147055"/>
                    <a:pt x="1892392" y="147055"/>
                  </a:cubicBezTo>
                  <a:close/>
                  <a:moveTo>
                    <a:pt x="1172060" y="147055"/>
                  </a:moveTo>
                  <a:cubicBezTo>
                    <a:pt x="1175226" y="147056"/>
                    <a:pt x="1178393" y="147916"/>
                    <a:pt x="1180809" y="149635"/>
                  </a:cubicBezTo>
                  <a:lnTo>
                    <a:pt x="1239974" y="191753"/>
                  </a:lnTo>
                  <a:cubicBezTo>
                    <a:pt x="1244807" y="195193"/>
                    <a:pt x="1244807" y="200770"/>
                    <a:pt x="1239974" y="204211"/>
                  </a:cubicBezTo>
                  <a:lnTo>
                    <a:pt x="1166039" y="256841"/>
                  </a:lnTo>
                  <a:cubicBezTo>
                    <a:pt x="1161207" y="260281"/>
                    <a:pt x="1153373" y="260281"/>
                    <a:pt x="1148540" y="256841"/>
                  </a:cubicBezTo>
                  <a:lnTo>
                    <a:pt x="1089375" y="214724"/>
                  </a:lnTo>
                  <a:cubicBezTo>
                    <a:pt x="1084542" y="211284"/>
                    <a:pt x="1084542" y="205706"/>
                    <a:pt x="1089375" y="202266"/>
                  </a:cubicBezTo>
                  <a:lnTo>
                    <a:pt x="1163310" y="149635"/>
                  </a:lnTo>
                  <a:cubicBezTo>
                    <a:pt x="1165726" y="147916"/>
                    <a:pt x="1168892" y="147055"/>
                    <a:pt x="1172060" y="147055"/>
                  </a:cubicBezTo>
                  <a:close/>
                  <a:moveTo>
                    <a:pt x="453092" y="147055"/>
                  </a:moveTo>
                  <a:cubicBezTo>
                    <a:pt x="456257" y="147056"/>
                    <a:pt x="459425" y="147916"/>
                    <a:pt x="461841" y="149635"/>
                  </a:cubicBezTo>
                  <a:lnTo>
                    <a:pt x="521006" y="191753"/>
                  </a:lnTo>
                  <a:cubicBezTo>
                    <a:pt x="525838" y="195193"/>
                    <a:pt x="525838" y="200770"/>
                    <a:pt x="521006" y="204211"/>
                  </a:cubicBezTo>
                  <a:lnTo>
                    <a:pt x="447072" y="256841"/>
                  </a:lnTo>
                  <a:cubicBezTo>
                    <a:pt x="442239" y="260281"/>
                    <a:pt x="434404" y="260281"/>
                    <a:pt x="429573" y="256841"/>
                  </a:cubicBezTo>
                  <a:lnTo>
                    <a:pt x="370406" y="214724"/>
                  </a:lnTo>
                  <a:cubicBezTo>
                    <a:pt x="365575" y="211284"/>
                    <a:pt x="365575" y="205706"/>
                    <a:pt x="370406" y="202266"/>
                  </a:cubicBezTo>
                  <a:lnTo>
                    <a:pt x="444341" y="149635"/>
                  </a:lnTo>
                  <a:cubicBezTo>
                    <a:pt x="446758" y="147916"/>
                    <a:pt x="449925" y="147055"/>
                    <a:pt x="453092" y="147055"/>
                  </a:cubicBezTo>
                  <a:close/>
                  <a:moveTo>
                    <a:pt x="2411407" y="145119"/>
                  </a:moveTo>
                  <a:cubicBezTo>
                    <a:pt x="2414573" y="145119"/>
                    <a:pt x="2417738" y="145979"/>
                    <a:pt x="2420153" y="147697"/>
                  </a:cubicBezTo>
                  <a:lnTo>
                    <a:pt x="2471570" y="184300"/>
                  </a:lnTo>
                  <a:cubicBezTo>
                    <a:pt x="2476400" y="187739"/>
                    <a:pt x="2476400" y="193313"/>
                    <a:pt x="2471570" y="196750"/>
                  </a:cubicBezTo>
                  <a:lnTo>
                    <a:pt x="2436526" y="221697"/>
                  </a:lnTo>
                  <a:cubicBezTo>
                    <a:pt x="2431697" y="225135"/>
                    <a:pt x="2423865" y="225135"/>
                    <a:pt x="2419036" y="221697"/>
                  </a:cubicBezTo>
                  <a:lnTo>
                    <a:pt x="2367618" y="185095"/>
                  </a:lnTo>
                  <a:cubicBezTo>
                    <a:pt x="2362788" y="181657"/>
                    <a:pt x="2362788" y="176083"/>
                    <a:pt x="2367618" y="172644"/>
                  </a:cubicBezTo>
                  <a:lnTo>
                    <a:pt x="2402662" y="147697"/>
                  </a:lnTo>
                  <a:cubicBezTo>
                    <a:pt x="2405077" y="145979"/>
                    <a:pt x="2408242" y="145119"/>
                    <a:pt x="2411407" y="145119"/>
                  </a:cubicBezTo>
                  <a:close/>
                  <a:moveTo>
                    <a:pt x="1690930" y="145119"/>
                  </a:moveTo>
                  <a:cubicBezTo>
                    <a:pt x="1694095" y="145119"/>
                    <a:pt x="1697261" y="145979"/>
                    <a:pt x="1699675" y="147697"/>
                  </a:cubicBezTo>
                  <a:lnTo>
                    <a:pt x="1751093" y="184300"/>
                  </a:lnTo>
                  <a:cubicBezTo>
                    <a:pt x="1755924" y="187739"/>
                    <a:pt x="1755924" y="193313"/>
                    <a:pt x="1751093" y="196750"/>
                  </a:cubicBezTo>
                  <a:lnTo>
                    <a:pt x="1716049" y="221697"/>
                  </a:lnTo>
                  <a:cubicBezTo>
                    <a:pt x="1711219" y="225135"/>
                    <a:pt x="1703388" y="225135"/>
                    <a:pt x="1698558" y="221697"/>
                  </a:cubicBezTo>
                  <a:lnTo>
                    <a:pt x="1647141" y="185095"/>
                  </a:lnTo>
                  <a:cubicBezTo>
                    <a:pt x="1642311" y="181657"/>
                    <a:pt x="1642311" y="176083"/>
                    <a:pt x="1647141" y="172644"/>
                  </a:cubicBezTo>
                  <a:lnTo>
                    <a:pt x="1682185" y="147697"/>
                  </a:lnTo>
                  <a:cubicBezTo>
                    <a:pt x="1684600" y="145979"/>
                    <a:pt x="1687765" y="145119"/>
                    <a:pt x="1690930" y="145119"/>
                  </a:cubicBezTo>
                  <a:close/>
                  <a:moveTo>
                    <a:pt x="970598" y="145119"/>
                  </a:moveTo>
                  <a:cubicBezTo>
                    <a:pt x="973764" y="145119"/>
                    <a:pt x="976928" y="145979"/>
                    <a:pt x="979344" y="147697"/>
                  </a:cubicBezTo>
                  <a:lnTo>
                    <a:pt x="1030761" y="184300"/>
                  </a:lnTo>
                  <a:cubicBezTo>
                    <a:pt x="1035591" y="187739"/>
                    <a:pt x="1035591" y="193313"/>
                    <a:pt x="1030761" y="196750"/>
                  </a:cubicBezTo>
                  <a:lnTo>
                    <a:pt x="995718" y="221697"/>
                  </a:lnTo>
                  <a:cubicBezTo>
                    <a:pt x="990886" y="225135"/>
                    <a:pt x="983055" y="225135"/>
                    <a:pt x="978226" y="221697"/>
                  </a:cubicBezTo>
                  <a:lnTo>
                    <a:pt x="926808" y="185095"/>
                  </a:lnTo>
                  <a:cubicBezTo>
                    <a:pt x="921978" y="181657"/>
                    <a:pt x="921978" y="176083"/>
                    <a:pt x="926808" y="172644"/>
                  </a:cubicBezTo>
                  <a:lnTo>
                    <a:pt x="961852" y="147697"/>
                  </a:lnTo>
                  <a:cubicBezTo>
                    <a:pt x="964268" y="145979"/>
                    <a:pt x="967432" y="145119"/>
                    <a:pt x="970598" y="145119"/>
                  </a:cubicBezTo>
                  <a:close/>
                  <a:moveTo>
                    <a:pt x="251629" y="145119"/>
                  </a:moveTo>
                  <a:cubicBezTo>
                    <a:pt x="254795" y="145119"/>
                    <a:pt x="257960" y="145979"/>
                    <a:pt x="260376" y="147697"/>
                  </a:cubicBezTo>
                  <a:lnTo>
                    <a:pt x="311793" y="184300"/>
                  </a:lnTo>
                  <a:cubicBezTo>
                    <a:pt x="316622" y="187739"/>
                    <a:pt x="316622" y="193313"/>
                    <a:pt x="311793" y="196750"/>
                  </a:cubicBezTo>
                  <a:lnTo>
                    <a:pt x="276749" y="221697"/>
                  </a:lnTo>
                  <a:cubicBezTo>
                    <a:pt x="271919" y="225135"/>
                    <a:pt x="264087" y="225135"/>
                    <a:pt x="259258" y="221697"/>
                  </a:cubicBezTo>
                  <a:lnTo>
                    <a:pt x="207840" y="185095"/>
                  </a:lnTo>
                  <a:cubicBezTo>
                    <a:pt x="203010" y="181657"/>
                    <a:pt x="203010" y="176083"/>
                    <a:pt x="207840" y="172644"/>
                  </a:cubicBezTo>
                  <a:lnTo>
                    <a:pt x="242885" y="147697"/>
                  </a:lnTo>
                  <a:cubicBezTo>
                    <a:pt x="245299" y="145979"/>
                    <a:pt x="248465" y="145119"/>
                    <a:pt x="251629" y="145119"/>
                  </a:cubicBezTo>
                  <a:close/>
                  <a:moveTo>
                    <a:pt x="173587" y="144252"/>
                  </a:moveTo>
                  <a:lnTo>
                    <a:pt x="179002" y="145779"/>
                  </a:lnTo>
                  <a:lnTo>
                    <a:pt x="187739" y="151807"/>
                  </a:lnTo>
                  <a:cubicBezTo>
                    <a:pt x="191810" y="154614"/>
                    <a:pt x="191911" y="159241"/>
                    <a:pt x="187965" y="162138"/>
                  </a:cubicBezTo>
                  <a:lnTo>
                    <a:pt x="164172" y="179615"/>
                  </a:lnTo>
                  <a:lnTo>
                    <a:pt x="163219" y="179625"/>
                  </a:lnTo>
                  <a:close/>
                  <a:moveTo>
                    <a:pt x="2817261" y="144250"/>
                  </a:moveTo>
                  <a:lnTo>
                    <a:pt x="2827290" y="178467"/>
                  </a:lnTo>
                  <a:lnTo>
                    <a:pt x="2823397" y="177319"/>
                  </a:lnTo>
                  <a:cubicBezTo>
                    <a:pt x="2819606" y="174620"/>
                    <a:pt x="2817261" y="170892"/>
                    <a:pt x="2817261" y="166774"/>
                  </a:cubicBezTo>
                  <a:close/>
                  <a:moveTo>
                    <a:pt x="2331476" y="143719"/>
                  </a:moveTo>
                  <a:cubicBezTo>
                    <a:pt x="2334102" y="143690"/>
                    <a:pt x="2336745" y="144374"/>
                    <a:pt x="2338780" y="145779"/>
                  </a:cubicBezTo>
                  <a:lnTo>
                    <a:pt x="2347517" y="151807"/>
                  </a:lnTo>
                  <a:cubicBezTo>
                    <a:pt x="2351586" y="154614"/>
                    <a:pt x="2351688" y="159241"/>
                    <a:pt x="2347743" y="162138"/>
                  </a:cubicBezTo>
                  <a:lnTo>
                    <a:pt x="2323949" y="179615"/>
                  </a:lnTo>
                  <a:cubicBezTo>
                    <a:pt x="2320004" y="182513"/>
                    <a:pt x="2313504" y="182585"/>
                    <a:pt x="2309434" y="179776"/>
                  </a:cubicBezTo>
                  <a:lnTo>
                    <a:pt x="2300698" y="173749"/>
                  </a:lnTo>
                  <a:cubicBezTo>
                    <a:pt x="2296627" y="170940"/>
                    <a:pt x="2296526" y="166314"/>
                    <a:pt x="2300471" y="163417"/>
                  </a:cubicBezTo>
                  <a:lnTo>
                    <a:pt x="2324265" y="145940"/>
                  </a:lnTo>
                  <a:cubicBezTo>
                    <a:pt x="2326238" y="144492"/>
                    <a:pt x="2328849" y="143749"/>
                    <a:pt x="2331476" y="143719"/>
                  </a:cubicBezTo>
                  <a:close/>
                  <a:moveTo>
                    <a:pt x="1610998" y="143719"/>
                  </a:moveTo>
                  <a:cubicBezTo>
                    <a:pt x="1613625" y="143690"/>
                    <a:pt x="1616268" y="144374"/>
                    <a:pt x="1618303" y="145779"/>
                  </a:cubicBezTo>
                  <a:lnTo>
                    <a:pt x="1627039" y="151807"/>
                  </a:lnTo>
                  <a:cubicBezTo>
                    <a:pt x="1631110" y="154614"/>
                    <a:pt x="1631211" y="159241"/>
                    <a:pt x="1627265" y="162138"/>
                  </a:cubicBezTo>
                  <a:lnTo>
                    <a:pt x="1603471" y="179615"/>
                  </a:lnTo>
                  <a:cubicBezTo>
                    <a:pt x="1599526" y="182513"/>
                    <a:pt x="1593027" y="182585"/>
                    <a:pt x="1588956" y="179776"/>
                  </a:cubicBezTo>
                  <a:lnTo>
                    <a:pt x="1580221" y="173749"/>
                  </a:lnTo>
                  <a:cubicBezTo>
                    <a:pt x="1576150" y="170940"/>
                    <a:pt x="1576048" y="166314"/>
                    <a:pt x="1579994" y="163417"/>
                  </a:cubicBezTo>
                  <a:lnTo>
                    <a:pt x="1603788" y="145940"/>
                  </a:lnTo>
                  <a:cubicBezTo>
                    <a:pt x="1605761" y="144492"/>
                    <a:pt x="1608372" y="143749"/>
                    <a:pt x="1610998" y="143719"/>
                  </a:cubicBezTo>
                  <a:close/>
                  <a:moveTo>
                    <a:pt x="890666" y="143719"/>
                  </a:moveTo>
                  <a:cubicBezTo>
                    <a:pt x="893293" y="143690"/>
                    <a:pt x="895935" y="144374"/>
                    <a:pt x="897971" y="145779"/>
                  </a:cubicBezTo>
                  <a:lnTo>
                    <a:pt x="906708" y="151807"/>
                  </a:lnTo>
                  <a:cubicBezTo>
                    <a:pt x="910777" y="154614"/>
                    <a:pt x="910880" y="159241"/>
                    <a:pt x="906934" y="162138"/>
                  </a:cubicBezTo>
                  <a:lnTo>
                    <a:pt x="883140" y="179615"/>
                  </a:lnTo>
                  <a:cubicBezTo>
                    <a:pt x="879195" y="182513"/>
                    <a:pt x="872695" y="182585"/>
                    <a:pt x="868624" y="179776"/>
                  </a:cubicBezTo>
                  <a:lnTo>
                    <a:pt x="859889" y="173749"/>
                  </a:lnTo>
                  <a:cubicBezTo>
                    <a:pt x="855818" y="170940"/>
                    <a:pt x="855716" y="166314"/>
                    <a:pt x="859663" y="163417"/>
                  </a:cubicBezTo>
                  <a:lnTo>
                    <a:pt x="883456" y="145940"/>
                  </a:lnTo>
                  <a:cubicBezTo>
                    <a:pt x="885429" y="144492"/>
                    <a:pt x="888040" y="143749"/>
                    <a:pt x="890666" y="143719"/>
                  </a:cubicBezTo>
                  <a:close/>
                  <a:moveTo>
                    <a:pt x="2209865" y="143500"/>
                  </a:moveTo>
                  <a:lnTo>
                    <a:pt x="2242280" y="143501"/>
                  </a:lnTo>
                  <a:cubicBezTo>
                    <a:pt x="2252299" y="143501"/>
                    <a:pt x="2260421" y="149282"/>
                    <a:pt x="2260421" y="156414"/>
                  </a:cubicBezTo>
                  <a:lnTo>
                    <a:pt x="2260421" y="171719"/>
                  </a:lnTo>
                  <a:cubicBezTo>
                    <a:pt x="2260422" y="178850"/>
                    <a:pt x="2252299" y="184632"/>
                    <a:pt x="2242280" y="184631"/>
                  </a:cubicBezTo>
                  <a:lnTo>
                    <a:pt x="2209865" y="184631"/>
                  </a:lnTo>
                  <a:cubicBezTo>
                    <a:pt x="2199848" y="184632"/>
                    <a:pt x="2191726" y="178850"/>
                    <a:pt x="2191726" y="171719"/>
                  </a:cubicBezTo>
                  <a:lnTo>
                    <a:pt x="2191726" y="156413"/>
                  </a:lnTo>
                  <a:cubicBezTo>
                    <a:pt x="2191726" y="149282"/>
                    <a:pt x="2199848" y="143501"/>
                    <a:pt x="2209865" y="143500"/>
                  </a:cubicBezTo>
                  <a:close/>
                  <a:moveTo>
                    <a:pt x="1489534" y="143500"/>
                  </a:moveTo>
                  <a:lnTo>
                    <a:pt x="1521948" y="143501"/>
                  </a:lnTo>
                  <a:cubicBezTo>
                    <a:pt x="1531967" y="143501"/>
                    <a:pt x="1540089" y="149282"/>
                    <a:pt x="1540089" y="156414"/>
                  </a:cubicBezTo>
                  <a:lnTo>
                    <a:pt x="1540089" y="171719"/>
                  </a:lnTo>
                  <a:cubicBezTo>
                    <a:pt x="1540089" y="178850"/>
                    <a:pt x="1531967" y="184632"/>
                    <a:pt x="1521949" y="184631"/>
                  </a:cubicBezTo>
                  <a:lnTo>
                    <a:pt x="1489534" y="184631"/>
                  </a:lnTo>
                  <a:cubicBezTo>
                    <a:pt x="1479515" y="184632"/>
                    <a:pt x="1471393" y="178850"/>
                    <a:pt x="1471393" y="171719"/>
                  </a:cubicBezTo>
                  <a:lnTo>
                    <a:pt x="1471393" y="156413"/>
                  </a:lnTo>
                  <a:cubicBezTo>
                    <a:pt x="1471393" y="149282"/>
                    <a:pt x="1479515" y="143501"/>
                    <a:pt x="1489534" y="143500"/>
                  </a:cubicBezTo>
                  <a:close/>
                  <a:moveTo>
                    <a:pt x="770565" y="143500"/>
                  </a:moveTo>
                  <a:lnTo>
                    <a:pt x="802980" y="143501"/>
                  </a:lnTo>
                  <a:cubicBezTo>
                    <a:pt x="812999" y="143501"/>
                    <a:pt x="821120" y="149282"/>
                    <a:pt x="821120" y="156414"/>
                  </a:cubicBezTo>
                  <a:lnTo>
                    <a:pt x="821120" y="171719"/>
                  </a:lnTo>
                  <a:cubicBezTo>
                    <a:pt x="821120" y="178850"/>
                    <a:pt x="812999" y="184632"/>
                    <a:pt x="802980" y="184631"/>
                  </a:cubicBezTo>
                  <a:lnTo>
                    <a:pt x="770565" y="184631"/>
                  </a:lnTo>
                  <a:cubicBezTo>
                    <a:pt x="760548" y="184632"/>
                    <a:pt x="752426" y="178850"/>
                    <a:pt x="752426" y="171719"/>
                  </a:cubicBezTo>
                  <a:lnTo>
                    <a:pt x="752426" y="156413"/>
                  </a:lnTo>
                  <a:cubicBezTo>
                    <a:pt x="752426" y="149282"/>
                    <a:pt x="760548" y="143501"/>
                    <a:pt x="770565" y="143500"/>
                  </a:cubicBezTo>
                  <a:close/>
                  <a:moveTo>
                    <a:pt x="2594923" y="104185"/>
                  </a:moveTo>
                  <a:cubicBezTo>
                    <a:pt x="2596830" y="104209"/>
                    <a:pt x="2598725" y="104751"/>
                    <a:pt x="2600154" y="105805"/>
                  </a:cubicBezTo>
                  <a:lnTo>
                    <a:pt x="2623823" y="123262"/>
                  </a:lnTo>
                  <a:cubicBezTo>
                    <a:pt x="2626682" y="125371"/>
                    <a:pt x="2626598" y="128730"/>
                    <a:pt x="2623636" y="130765"/>
                  </a:cubicBezTo>
                  <a:lnTo>
                    <a:pt x="2615512" y="136347"/>
                  </a:lnTo>
                  <a:cubicBezTo>
                    <a:pt x="2612551" y="138382"/>
                    <a:pt x="2607831" y="138322"/>
                    <a:pt x="2604973" y="136213"/>
                  </a:cubicBezTo>
                  <a:lnTo>
                    <a:pt x="2581303" y="118756"/>
                  </a:lnTo>
                  <a:cubicBezTo>
                    <a:pt x="2578446" y="116648"/>
                    <a:pt x="2578528" y="113290"/>
                    <a:pt x="2581491" y="111254"/>
                  </a:cubicBezTo>
                  <a:lnTo>
                    <a:pt x="2589615" y="105673"/>
                  </a:lnTo>
                  <a:cubicBezTo>
                    <a:pt x="2591095" y="104655"/>
                    <a:pt x="2593016" y="104161"/>
                    <a:pt x="2594923" y="104185"/>
                  </a:cubicBezTo>
                  <a:close/>
                  <a:moveTo>
                    <a:pt x="1874446" y="104185"/>
                  </a:moveTo>
                  <a:lnTo>
                    <a:pt x="1879677" y="105805"/>
                  </a:lnTo>
                  <a:lnTo>
                    <a:pt x="1903346" y="123262"/>
                  </a:lnTo>
                  <a:cubicBezTo>
                    <a:pt x="1906204" y="125371"/>
                    <a:pt x="1906121" y="128730"/>
                    <a:pt x="1903158" y="130765"/>
                  </a:cubicBezTo>
                  <a:lnTo>
                    <a:pt x="1895035" y="136347"/>
                  </a:lnTo>
                  <a:cubicBezTo>
                    <a:pt x="1892073" y="138382"/>
                    <a:pt x="1887353" y="138322"/>
                    <a:pt x="1884495" y="136213"/>
                  </a:cubicBezTo>
                  <a:lnTo>
                    <a:pt x="1860826" y="118756"/>
                  </a:lnTo>
                  <a:cubicBezTo>
                    <a:pt x="1857968" y="116648"/>
                    <a:pt x="1858050" y="113290"/>
                    <a:pt x="1861013" y="111254"/>
                  </a:cubicBezTo>
                  <a:lnTo>
                    <a:pt x="1869137" y="105673"/>
                  </a:lnTo>
                  <a:cubicBezTo>
                    <a:pt x="1870617" y="104655"/>
                    <a:pt x="1872538" y="104161"/>
                    <a:pt x="1874446" y="104185"/>
                  </a:cubicBezTo>
                  <a:close/>
                  <a:moveTo>
                    <a:pt x="1154113" y="104185"/>
                  </a:moveTo>
                  <a:cubicBezTo>
                    <a:pt x="1156021" y="104209"/>
                    <a:pt x="1157915" y="104751"/>
                    <a:pt x="1159345" y="105805"/>
                  </a:cubicBezTo>
                  <a:lnTo>
                    <a:pt x="1183014" y="123262"/>
                  </a:lnTo>
                  <a:cubicBezTo>
                    <a:pt x="1185873" y="125371"/>
                    <a:pt x="1185789" y="128730"/>
                    <a:pt x="1182827" y="130765"/>
                  </a:cubicBezTo>
                  <a:lnTo>
                    <a:pt x="1174703" y="136347"/>
                  </a:lnTo>
                  <a:cubicBezTo>
                    <a:pt x="1171741" y="138382"/>
                    <a:pt x="1167022" y="138322"/>
                    <a:pt x="1164163" y="136213"/>
                  </a:cubicBezTo>
                  <a:lnTo>
                    <a:pt x="1140495" y="118756"/>
                  </a:lnTo>
                  <a:cubicBezTo>
                    <a:pt x="1137635" y="116648"/>
                    <a:pt x="1137719" y="113290"/>
                    <a:pt x="1140681" y="111254"/>
                  </a:cubicBezTo>
                  <a:lnTo>
                    <a:pt x="1148805" y="105673"/>
                  </a:lnTo>
                  <a:cubicBezTo>
                    <a:pt x="1150286" y="104655"/>
                    <a:pt x="1152206" y="104161"/>
                    <a:pt x="1154113" y="104185"/>
                  </a:cubicBezTo>
                  <a:close/>
                  <a:moveTo>
                    <a:pt x="435145" y="104185"/>
                  </a:moveTo>
                  <a:lnTo>
                    <a:pt x="440376" y="105805"/>
                  </a:lnTo>
                  <a:lnTo>
                    <a:pt x="464046" y="123262"/>
                  </a:lnTo>
                  <a:cubicBezTo>
                    <a:pt x="466905" y="125371"/>
                    <a:pt x="466821" y="128730"/>
                    <a:pt x="463859" y="130765"/>
                  </a:cubicBezTo>
                  <a:lnTo>
                    <a:pt x="455734" y="136347"/>
                  </a:lnTo>
                  <a:cubicBezTo>
                    <a:pt x="452773" y="138382"/>
                    <a:pt x="448054" y="138322"/>
                    <a:pt x="445196" y="136213"/>
                  </a:cubicBezTo>
                  <a:lnTo>
                    <a:pt x="421526" y="118756"/>
                  </a:lnTo>
                  <a:cubicBezTo>
                    <a:pt x="418668" y="116648"/>
                    <a:pt x="418751" y="113290"/>
                    <a:pt x="421713" y="111254"/>
                  </a:cubicBezTo>
                  <a:lnTo>
                    <a:pt x="429837" y="105673"/>
                  </a:lnTo>
                  <a:cubicBezTo>
                    <a:pt x="431317" y="104655"/>
                    <a:pt x="433238" y="104161"/>
                    <a:pt x="435145" y="104185"/>
                  </a:cubicBezTo>
                  <a:close/>
                  <a:moveTo>
                    <a:pt x="2393364" y="90080"/>
                  </a:moveTo>
                  <a:cubicBezTo>
                    <a:pt x="2395430" y="89997"/>
                    <a:pt x="2397553" y="90200"/>
                    <a:pt x="2399623" y="90727"/>
                  </a:cubicBezTo>
                  <a:lnTo>
                    <a:pt x="2424947" y="97175"/>
                  </a:lnTo>
                  <a:cubicBezTo>
                    <a:pt x="2433230" y="99283"/>
                    <a:pt x="2437543" y="105772"/>
                    <a:pt x="2434580" y="111667"/>
                  </a:cubicBezTo>
                  <a:lnTo>
                    <a:pt x="2426456" y="127838"/>
                  </a:lnTo>
                  <a:cubicBezTo>
                    <a:pt x="2423495" y="133733"/>
                    <a:pt x="2414379" y="136804"/>
                    <a:pt x="2406097" y="134695"/>
                  </a:cubicBezTo>
                  <a:lnTo>
                    <a:pt x="2380772" y="128248"/>
                  </a:lnTo>
                  <a:cubicBezTo>
                    <a:pt x="2372490" y="126139"/>
                    <a:pt x="2368177" y="119650"/>
                    <a:pt x="2371140" y="113755"/>
                  </a:cubicBezTo>
                  <a:lnTo>
                    <a:pt x="2379264" y="97584"/>
                  </a:lnTo>
                  <a:cubicBezTo>
                    <a:pt x="2381485" y="93163"/>
                    <a:pt x="2387168" y="90330"/>
                    <a:pt x="2393364" y="90080"/>
                  </a:cubicBezTo>
                  <a:close/>
                  <a:moveTo>
                    <a:pt x="1672888" y="90080"/>
                  </a:moveTo>
                  <a:cubicBezTo>
                    <a:pt x="1674953" y="89997"/>
                    <a:pt x="1677075" y="90200"/>
                    <a:pt x="1679146" y="90727"/>
                  </a:cubicBezTo>
                  <a:lnTo>
                    <a:pt x="1704470" y="97175"/>
                  </a:lnTo>
                  <a:cubicBezTo>
                    <a:pt x="1712753" y="99283"/>
                    <a:pt x="1717066" y="105772"/>
                    <a:pt x="1714103" y="111667"/>
                  </a:cubicBezTo>
                  <a:lnTo>
                    <a:pt x="1705979" y="127838"/>
                  </a:lnTo>
                  <a:cubicBezTo>
                    <a:pt x="1703017" y="133733"/>
                    <a:pt x="1693902" y="136804"/>
                    <a:pt x="1685621" y="134695"/>
                  </a:cubicBezTo>
                  <a:lnTo>
                    <a:pt x="1660295" y="128248"/>
                  </a:lnTo>
                  <a:cubicBezTo>
                    <a:pt x="1652014" y="126139"/>
                    <a:pt x="1647701" y="119650"/>
                    <a:pt x="1650662" y="113755"/>
                  </a:cubicBezTo>
                  <a:lnTo>
                    <a:pt x="1658786" y="97584"/>
                  </a:lnTo>
                  <a:cubicBezTo>
                    <a:pt x="1661008" y="93163"/>
                    <a:pt x="1666691" y="90330"/>
                    <a:pt x="1672888" y="90080"/>
                  </a:cubicBezTo>
                  <a:close/>
                  <a:moveTo>
                    <a:pt x="952555" y="90080"/>
                  </a:moveTo>
                  <a:cubicBezTo>
                    <a:pt x="954621" y="89997"/>
                    <a:pt x="956743" y="90200"/>
                    <a:pt x="958815" y="90727"/>
                  </a:cubicBezTo>
                  <a:lnTo>
                    <a:pt x="984139" y="97175"/>
                  </a:lnTo>
                  <a:cubicBezTo>
                    <a:pt x="992420" y="99283"/>
                    <a:pt x="996733" y="105772"/>
                    <a:pt x="993772" y="111667"/>
                  </a:cubicBezTo>
                  <a:lnTo>
                    <a:pt x="985648" y="127838"/>
                  </a:lnTo>
                  <a:cubicBezTo>
                    <a:pt x="982685" y="133733"/>
                    <a:pt x="973571" y="136804"/>
                    <a:pt x="965288" y="134695"/>
                  </a:cubicBezTo>
                  <a:lnTo>
                    <a:pt x="939964" y="128248"/>
                  </a:lnTo>
                  <a:cubicBezTo>
                    <a:pt x="931681" y="126139"/>
                    <a:pt x="927368" y="119650"/>
                    <a:pt x="930330" y="113755"/>
                  </a:cubicBezTo>
                  <a:lnTo>
                    <a:pt x="938455" y="97584"/>
                  </a:lnTo>
                  <a:cubicBezTo>
                    <a:pt x="940677" y="93163"/>
                    <a:pt x="946359" y="90330"/>
                    <a:pt x="952555" y="90080"/>
                  </a:cubicBezTo>
                  <a:close/>
                  <a:moveTo>
                    <a:pt x="233587" y="90080"/>
                  </a:moveTo>
                  <a:cubicBezTo>
                    <a:pt x="235653" y="89997"/>
                    <a:pt x="237775" y="90200"/>
                    <a:pt x="239846" y="90727"/>
                  </a:cubicBezTo>
                  <a:lnTo>
                    <a:pt x="265170" y="97175"/>
                  </a:lnTo>
                  <a:cubicBezTo>
                    <a:pt x="273453" y="99283"/>
                    <a:pt x="277765" y="105772"/>
                    <a:pt x="274803" y="111667"/>
                  </a:cubicBezTo>
                  <a:lnTo>
                    <a:pt x="266679" y="127838"/>
                  </a:lnTo>
                  <a:cubicBezTo>
                    <a:pt x="263718" y="133733"/>
                    <a:pt x="254602" y="136804"/>
                    <a:pt x="246320" y="134695"/>
                  </a:cubicBezTo>
                  <a:lnTo>
                    <a:pt x="220995" y="128248"/>
                  </a:lnTo>
                  <a:cubicBezTo>
                    <a:pt x="212713" y="126139"/>
                    <a:pt x="208401" y="119650"/>
                    <a:pt x="211363" y="113755"/>
                  </a:cubicBezTo>
                  <a:lnTo>
                    <a:pt x="219487" y="97584"/>
                  </a:lnTo>
                  <a:cubicBezTo>
                    <a:pt x="221708" y="93163"/>
                    <a:pt x="227391" y="90330"/>
                    <a:pt x="233587" y="90080"/>
                  </a:cubicBezTo>
                  <a:close/>
                  <a:moveTo>
                    <a:pt x="2729605" y="89437"/>
                  </a:moveTo>
                  <a:cubicBezTo>
                    <a:pt x="2738676" y="89437"/>
                    <a:pt x="2747748" y="91901"/>
                    <a:pt x="2754669" y="96827"/>
                  </a:cubicBezTo>
                  <a:lnTo>
                    <a:pt x="2792634" y="123853"/>
                  </a:lnTo>
                  <a:cubicBezTo>
                    <a:pt x="2796095" y="126316"/>
                    <a:pt x="2798689" y="129162"/>
                    <a:pt x="2800420" y="132200"/>
                  </a:cubicBezTo>
                  <a:lnTo>
                    <a:pt x="2802317" y="139139"/>
                  </a:lnTo>
                  <a:lnTo>
                    <a:pt x="2802909" y="139139"/>
                  </a:lnTo>
                  <a:cubicBezTo>
                    <a:pt x="2802945" y="139268"/>
                    <a:pt x="2802980" y="139398"/>
                    <a:pt x="2803016" y="139528"/>
                  </a:cubicBezTo>
                  <a:lnTo>
                    <a:pt x="2802612" y="140221"/>
                  </a:lnTo>
                  <a:lnTo>
                    <a:pt x="2803016" y="141695"/>
                  </a:lnTo>
                  <a:lnTo>
                    <a:pt x="2801754" y="141695"/>
                  </a:lnTo>
                  <a:lnTo>
                    <a:pt x="2792634" y="157369"/>
                  </a:lnTo>
                  <a:lnTo>
                    <a:pt x="2754669" y="184396"/>
                  </a:lnTo>
                  <a:cubicBezTo>
                    <a:pt x="2740826" y="194250"/>
                    <a:pt x="2718384" y="194250"/>
                    <a:pt x="2704542" y="184396"/>
                  </a:cubicBezTo>
                  <a:lnTo>
                    <a:pt x="2666577" y="157369"/>
                  </a:lnTo>
                  <a:lnTo>
                    <a:pt x="2657456" y="141695"/>
                  </a:lnTo>
                  <a:lnTo>
                    <a:pt x="2656196" y="141695"/>
                  </a:lnTo>
                  <a:lnTo>
                    <a:pt x="2656599" y="140220"/>
                  </a:lnTo>
                  <a:lnTo>
                    <a:pt x="2656196" y="139528"/>
                  </a:lnTo>
                  <a:lnTo>
                    <a:pt x="2656302" y="139139"/>
                  </a:lnTo>
                  <a:lnTo>
                    <a:pt x="2656894" y="139139"/>
                  </a:lnTo>
                  <a:lnTo>
                    <a:pt x="2658790" y="132200"/>
                  </a:lnTo>
                  <a:cubicBezTo>
                    <a:pt x="2660521" y="129162"/>
                    <a:pt x="2663117" y="126316"/>
                    <a:pt x="2666577" y="123853"/>
                  </a:cubicBezTo>
                  <a:lnTo>
                    <a:pt x="2704542" y="96828"/>
                  </a:lnTo>
                  <a:cubicBezTo>
                    <a:pt x="2711463" y="91901"/>
                    <a:pt x="2720534" y="89437"/>
                    <a:pt x="2729605" y="89437"/>
                  </a:cubicBezTo>
                  <a:close/>
                  <a:moveTo>
                    <a:pt x="2512643" y="89437"/>
                  </a:moveTo>
                  <a:cubicBezTo>
                    <a:pt x="2521715" y="89437"/>
                    <a:pt x="2530787" y="91900"/>
                    <a:pt x="2537708" y="96827"/>
                  </a:cubicBezTo>
                  <a:lnTo>
                    <a:pt x="2575672" y="123852"/>
                  </a:lnTo>
                  <a:lnTo>
                    <a:pt x="2584567" y="139139"/>
                  </a:lnTo>
                  <a:lnTo>
                    <a:pt x="2585948" y="139139"/>
                  </a:lnTo>
                  <a:cubicBezTo>
                    <a:pt x="2585984" y="139268"/>
                    <a:pt x="2586019" y="139398"/>
                    <a:pt x="2586054" y="139528"/>
                  </a:cubicBezTo>
                  <a:lnTo>
                    <a:pt x="2585424" y="140612"/>
                  </a:lnTo>
                  <a:lnTo>
                    <a:pt x="2586054" y="141695"/>
                  </a:lnTo>
                  <a:lnTo>
                    <a:pt x="2584793" y="141695"/>
                  </a:lnTo>
                  <a:lnTo>
                    <a:pt x="2575672" y="157369"/>
                  </a:lnTo>
                  <a:lnTo>
                    <a:pt x="2537708" y="184395"/>
                  </a:lnTo>
                  <a:cubicBezTo>
                    <a:pt x="2523865" y="194248"/>
                    <a:pt x="2501422" y="194248"/>
                    <a:pt x="2487581" y="184395"/>
                  </a:cubicBezTo>
                  <a:lnTo>
                    <a:pt x="2449615" y="157369"/>
                  </a:lnTo>
                  <a:lnTo>
                    <a:pt x="2440495" y="141695"/>
                  </a:lnTo>
                  <a:lnTo>
                    <a:pt x="2439233" y="141695"/>
                  </a:lnTo>
                  <a:lnTo>
                    <a:pt x="2439864" y="140612"/>
                  </a:lnTo>
                  <a:lnTo>
                    <a:pt x="2439233" y="139528"/>
                  </a:lnTo>
                  <a:cubicBezTo>
                    <a:pt x="2439269" y="139398"/>
                    <a:pt x="2439304" y="139268"/>
                    <a:pt x="2439340" y="139139"/>
                  </a:cubicBezTo>
                  <a:lnTo>
                    <a:pt x="2440721" y="139139"/>
                  </a:lnTo>
                  <a:lnTo>
                    <a:pt x="2449615" y="123852"/>
                  </a:lnTo>
                  <a:lnTo>
                    <a:pt x="2487581" y="96827"/>
                  </a:lnTo>
                  <a:cubicBezTo>
                    <a:pt x="2494502" y="91900"/>
                    <a:pt x="2503572" y="89437"/>
                    <a:pt x="2512643" y="89437"/>
                  </a:cubicBezTo>
                  <a:close/>
                  <a:moveTo>
                    <a:pt x="2009128" y="89437"/>
                  </a:moveTo>
                  <a:cubicBezTo>
                    <a:pt x="2018200" y="89437"/>
                    <a:pt x="2027271" y="91901"/>
                    <a:pt x="2034192" y="96827"/>
                  </a:cubicBezTo>
                  <a:lnTo>
                    <a:pt x="2072156" y="123853"/>
                  </a:lnTo>
                  <a:cubicBezTo>
                    <a:pt x="2075617" y="126316"/>
                    <a:pt x="2078212" y="129162"/>
                    <a:pt x="2079942" y="132200"/>
                  </a:cubicBezTo>
                  <a:lnTo>
                    <a:pt x="2081839" y="139139"/>
                  </a:lnTo>
                  <a:lnTo>
                    <a:pt x="2082432" y="139139"/>
                  </a:lnTo>
                  <a:cubicBezTo>
                    <a:pt x="2082467" y="139268"/>
                    <a:pt x="2082502" y="139398"/>
                    <a:pt x="2082538" y="139528"/>
                  </a:cubicBezTo>
                  <a:lnTo>
                    <a:pt x="2082135" y="140220"/>
                  </a:lnTo>
                  <a:lnTo>
                    <a:pt x="2082538" y="141695"/>
                  </a:lnTo>
                  <a:lnTo>
                    <a:pt x="2081278" y="141695"/>
                  </a:lnTo>
                  <a:lnTo>
                    <a:pt x="2072156" y="157369"/>
                  </a:lnTo>
                  <a:lnTo>
                    <a:pt x="2034192" y="184396"/>
                  </a:lnTo>
                  <a:cubicBezTo>
                    <a:pt x="2020349" y="194250"/>
                    <a:pt x="1997907" y="194250"/>
                    <a:pt x="1984064" y="184396"/>
                  </a:cubicBezTo>
                  <a:lnTo>
                    <a:pt x="1946099" y="157369"/>
                  </a:lnTo>
                  <a:lnTo>
                    <a:pt x="1936978" y="141695"/>
                  </a:lnTo>
                  <a:lnTo>
                    <a:pt x="1935718" y="141695"/>
                  </a:lnTo>
                  <a:lnTo>
                    <a:pt x="1936121" y="140220"/>
                  </a:lnTo>
                  <a:lnTo>
                    <a:pt x="1935718" y="139528"/>
                  </a:lnTo>
                  <a:cubicBezTo>
                    <a:pt x="1935753" y="139398"/>
                    <a:pt x="1935789" y="139268"/>
                    <a:pt x="1935824" y="139139"/>
                  </a:cubicBezTo>
                  <a:lnTo>
                    <a:pt x="1936417" y="139139"/>
                  </a:lnTo>
                  <a:lnTo>
                    <a:pt x="1938313" y="132200"/>
                  </a:lnTo>
                  <a:cubicBezTo>
                    <a:pt x="1940044" y="129162"/>
                    <a:pt x="1942639" y="126316"/>
                    <a:pt x="1946099" y="123853"/>
                  </a:cubicBezTo>
                  <a:lnTo>
                    <a:pt x="1984064" y="96828"/>
                  </a:lnTo>
                  <a:cubicBezTo>
                    <a:pt x="1990985" y="91901"/>
                    <a:pt x="2000056" y="89437"/>
                    <a:pt x="2009128" y="89437"/>
                  </a:cubicBezTo>
                  <a:close/>
                  <a:moveTo>
                    <a:pt x="1792166" y="89437"/>
                  </a:moveTo>
                  <a:cubicBezTo>
                    <a:pt x="1801237" y="89437"/>
                    <a:pt x="1810310" y="91900"/>
                    <a:pt x="1817230" y="96827"/>
                  </a:cubicBezTo>
                  <a:lnTo>
                    <a:pt x="1855195" y="123852"/>
                  </a:lnTo>
                  <a:lnTo>
                    <a:pt x="1864090" y="139139"/>
                  </a:lnTo>
                  <a:lnTo>
                    <a:pt x="1865471" y="139139"/>
                  </a:lnTo>
                  <a:cubicBezTo>
                    <a:pt x="1865506" y="139268"/>
                    <a:pt x="1865541" y="139398"/>
                    <a:pt x="1865577" y="139528"/>
                  </a:cubicBezTo>
                  <a:lnTo>
                    <a:pt x="1864946" y="140612"/>
                  </a:lnTo>
                  <a:lnTo>
                    <a:pt x="1865577" y="141695"/>
                  </a:lnTo>
                  <a:lnTo>
                    <a:pt x="1864317" y="141695"/>
                  </a:lnTo>
                  <a:lnTo>
                    <a:pt x="1855195" y="157369"/>
                  </a:lnTo>
                  <a:lnTo>
                    <a:pt x="1817230" y="184395"/>
                  </a:lnTo>
                  <a:cubicBezTo>
                    <a:pt x="1803388" y="194248"/>
                    <a:pt x="1780945" y="194248"/>
                    <a:pt x="1767103" y="184395"/>
                  </a:cubicBezTo>
                  <a:lnTo>
                    <a:pt x="1729138" y="157369"/>
                  </a:lnTo>
                  <a:lnTo>
                    <a:pt x="1720017" y="141695"/>
                  </a:lnTo>
                  <a:lnTo>
                    <a:pt x="1718757" y="141695"/>
                  </a:lnTo>
                  <a:lnTo>
                    <a:pt x="1719387" y="140612"/>
                  </a:lnTo>
                  <a:lnTo>
                    <a:pt x="1718757" y="139528"/>
                  </a:lnTo>
                  <a:cubicBezTo>
                    <a:pt x="1718792" y="139398"/>
                    <a:pt x="1718828" y="139268"/>
                    <a:pt x="1718863" y="139139"/>
                  </a:cubicBezTo>
                  <a:lnTo>
                    <a:pt x="1720243" y="139139"/>
                  </a:lnTo>
                  <a:lnTo>
                    <a:pt x="1729138" y="123852"/>
                  </a:lnTo>
                  <a:lnTo>
                    <a:pt x="1767103" y="96827"/>
                  </a:lnTo>
                  <a:cubicBezTo>
                    <a:pt x="1774024" y="91900"/>
                    <a:pt x="1783095" y="89437"/>
                    <a:pt x="1792166" y="89437"/>
                  </a:cubicBezTo>
                  <a:close/>
                  <a:moveTo>
                    <a:pt x="1288797" y="89437"/>
                  </a:moveTo>
                  <a:cubicBezTo>
                    <a:pt x="1297867" y="89437"/>
                    <a:pt x="1306938" y="91901"/>
                    <a:pt x="1313860" y="96827"/>
                  </a:cubicBezTo>
                  <a:lnTo>
                    <a:pt x="1351825" y="123853"/>
                  </a:lnTo>
                  <a:cubicBezTo>
                    <a:pt x="1355284" y="126316"/>
                    <a:pt x="1357880" y="129162"/>
                    <a:pt x="1359611" y="132200"/>
                  </a:cubicBezTo>
                  <a:lnTo>
                    <a:pt x="1361507" y="139139"/>
                  </a:lnTo>
                  <a:lnTo>
                    <a:pt x="1362100" y="139139"/>
                  </a:lnTo>
                  <a:cubicBezTo>
                    <a:pt x="1362135" y="139268"/>
                    <a:pt x="1362171" y="139398"/>
                    <a:pt x="1362205" y="139528"/>
                  </a:cubicBezTo>
                  <a:lnTo>
                    <a:pt x="1361803" y="140220"/>
                  </a:lnTo>
                  <a:lnTo>
                    <a:pt x="1362205" y="141695"/>
                  </a:lnTo>
                  <a:lnTo>
                    <a:pt x="1360945" y="141695"/>
                  </a:lnTo>
                  <a:lnTo>
                    <a:pt x="1351825" y="157369"/>
                  </a:lnTo>
                  <a:lnTo>
                    <a:pt x="1313860" y="184396"/>
                  </a:lnTo>
                  <a:cubicBezTo>
                    <a:pt x="1300017" y="194250"/>
                    <a:pt x="1277574" y="194250"/>
                    <a:pt x="1263732" y="184396"/>
                  </a:cubicBezTo>
                  <a:lnTo>
                    <a:pt x="1225768" y="157369"/>
                  </a:lnTo>
                  <a:lnTo>
                    <a:pt x="1216646" y="141695"/>
                  </a:lnTo>
                  <a:lnTo>
                    <a:pt x="1215386" y="141695"/>
                  </a:lnTo>
                  <a:lnTo>
                    <a:pt x="1215789" y="140220"/>
                  </a:lnTo>
                  <a:lnTo>
                    <a:pt x="1215386" y="139528"/>
                  </a:lnTo>
                  <a:lnTo>
                    <a:pt x="1215492" y="139139"/>
                  </a:lnTo>
                  <a:lnTo>
                    <a:pt x="1216085" y="139139"/>
                  </a:lnTo>
                  <a:lnTo>
                    <a:pt x="1217981" y="132200"/>
                  </a:lnTo>
                  <a:cubicBezTo>
                    <a:pt x="1219712" y="129162"/>
                    <a:pt x="1222307" y="126316"/>
                    <a:pt x="1225768" y="123853"/>
                  </a:cubicBezTo>
                  <a:lnTo>
                    <a:pt x="1263732" y="96828"/>
                  </a:lnTo>
                  <a:cubicBezTo>
                    <a:pt x="1270653" y="91901"/>
                    <a:pt x="1279724" y="89437"/>
                    <a:pt x="1288797" y="89437"/>
                  </a:cubicBezTo>
                  <a:close/>
                  <a:moveTo>
                    <a:pt x="1071835" y="89437"/>
                  </a:moveTo>
                  <a:cubicBezTo>
                    <a:pt x="1080905" y="89437"/>
                    <a:pt x="1089977" y="91900"/>
                    <a:pt x="1096898" y="96827"/>
                  </a:cubicBezTo>
                  <a:lnTo>
                    <a:pt x="1134864" y="123852"/>
                  </a:lnTo>
                  <a:lnTo>
                    <a:pt x="1143758" y="139139"/>
                  </a:lnTo>
                  <a:lnTo>
                    <a:pt x="1145139" y="139139"/>
                  </a:lnTo>
                  <a:cubicBezTo>
                    <a:pt x="1145173" y="139268"/>
                    <a:pt x="1145209" y="139398"/>
                    <a:pt x="1145244" y="139528"/>
                  </a:cubicBezTo>
                  <a:lnTo>
                    <a:pt x="1144615" y="140612"/>
                  </a:lnTo>
                  <a:lnTo>
                    <a:pt x="1145244" y="141695"/>
                  </a:lnTo>
                  <a:lnTo>
                    <a:pt x="1143984" y="141695"/>
                  </a:lnTo>
                  <a:lnTo>
                    <a:pt x="1134864" y="157369"/>
                  </a:lnTo>
                  <a:lnTo>
                    <a:pt x="1096898" y="184395"/>
                  </a:lnTo>
                  <a:cubicBezTo>
                    <a:pt x="1083056" y="194248"/>
                    <a:pt x="1060613" y="194248"/>
                    <a:pt x="1046771" y="184395"/>
                  </a:cubicBezTo>
                  <a:lnTo>
                    <a:pt x="1008806" y="157369"/>
                  </a:lnTo>
                  <a:lnTo>
                    <a:pt x="999684" y="141695"/>
                  </a:lnTo>
                  <a:lnTo>
                    <a:pt x="998424" y="141695"/>
                  </a:lnTo>
                  <a:lnTo>
                    <a:pt x="999055" y="140612"/>
                  </a:lnTo>
                  <a:lnTo>
                    <a:pt x="998424" y="139528"/>
                  </a:lnTo>
                  <a:cubicBezTo>
                    <a:pt x="998461" y="139398"/>
                    <a:pt x="998495" y="139268"/>
                    <a:pt x="998530" y="139139"/>
                  </a:cubicBezTo>
                  <a:lnTo>
                    <a:pt x="999910" y="139139"/>
                  </a:lnTo>
                  <a:lnTo>
                    <a:pt x="1008806" y="123852"/>
                  </a:lnTo>
                  <a:lnTo>
                    <a:pt x="1046771" y="96827"/>
                  </a:lnTo>
                  <a:cubicBezTo>
                    <a:pt x="1053692" y="91900"/>
                    <a:pt x="1062763" y="89437"/>
                    <a:pt x="1071835" y="89437"/>
                  </a:cubicBezTo>
                  <a:close/>
                  <a:moveTo>
                    <a:pt x="569828" y="89437"/>
                  </a:moveTo>
                  <a:cubicBezTo>
                    <a:pt x="578899" y="89437"/>
                    <a:pt x="587971" y="91901"/>
                    <a:pt x="594892" y="96827"/>
                  </a:cubicBezTo>
                  <a:lnTo>
                    <a:pt x="632856" y="123853"/>
                  </a:lnTo>
                  <a:cubicBezTo>
                    <a:pt x="636317" y="126316"/>
                    <a:pt x="638912" y="129162"/>
                    <a:pt x="640642" y="132200"/>
                  </a:cubicBezTo>
                  <a:lnTo>
                    <a:pt x="642540" y="139139"/>
                  </a:lnTo>
                  <a:lnTo>
                    <a:pt x="643131" y="139139"/>
                  </a:lnTo>
                  <a:cubicBezTo>
                    <a:pt x="643167" y="139268"/>
                    <a:pt x="643202" y="139398"/>
                    <a:pt x="643238" y="139528"/>
                  </a:cubicBezTo>
                  <a:lnTo>
                    <a:pt x="642836" y="140220"/>
                  </a:lnTo>
                  <a:lnTo>
                    <a:pt x="643238" y="141695"/>
                  </a:lnTo>
                  <a:lnTo>
                    <a:pt x="641978" y="141695"/>
                  </a:lnTo>
                  <a:lnTo>
                    <a:pt x="632856" y="157369"/>
                  </a:lnTo>
                  <a:lnTo>
                    <a:pt x="594892" y="184396"/>
                  </a:lnTo>
                  <a:cubicBezTo>
                    <a:pt x="581048" y="194250"/>
                    <a:pt x="558607" y="194250"/>
                    <a:pt x="544764" y="184396"/>
                  </a:cubicBezTo>
                  <a:lnTo>
                    <a:pt x="506799" y="157369"/>
                  </a:lnTo>
                  <a:lnTo>
                    <a:pt x="497678" y="141695"/>
                  </a:lnTo>
                  <a:lnTo>
                    <a:pt x="496418" y="141695"/>
                  </a:lnTo>
                  <a:lnTo>
                    <a:pt x="496821" y="140220"/>
                  </a:lnTo>
                  <a:lnTo>
                    <a:pt x="496418" y="139528"/>
                  </a:lnTo>
                  <a:cubicBezTo>
                    <a:pt x="496453" y="139398"/>
                    <a:pt x="496488" y="139268"/>
                    <a:pt x="496525" y="139139"/>
                  </a:cubicBezTo>
                  <a:lnTo>
                    <a:pt x="497117" y="139139"/>
                  </a:lnTo>
                  <a:lnTo>
                    <a:pt x="499013" y="132200"/>
                  </a:lnTo>
                  <a:cubicBezTo>
                    <a:pt x="500743" y="129162"/>
                    <a:pt x="503339" y="126316"/>
                    <a:pt x="506799" y="123853"/>
                  </a:cubicBezTo>
                  <a:lnTo>
                    <a:pt x="544764" y="96828"/>
                  </a:lnTo>
                  <a:cubicBezTo>
                    <a:pt x="551685" y="91901"/>
                    <a:pt x="560756" y="89437"/>
                    <a:pt x="569828" y="89437"/>
                  </a:cubicBezTo>
                  <a:close/>
                  <a:moveTo>
                    <a:pt x="352866" y="89437"/>
                  </a:moveTo>
                  <a:cubicBezTo>
                    <a:pt x="361937" y="89437"/>
                    <a:pt x="371008" y="91900"/>
                    <a:pt x="377931" y="96827"/>
                  </a:cubicBezTo>
                  <a:lnTo>
                    <a:pt x="415895" y="123852"/>
                  </a:lnTo>
                  <a:lnTo>
                    <a:pt x="424789" y="139139"/>
                  </a:lnTo>
                  <a:lnTo>
                    <a:pt x="426170" y="139139"/>
                  </a:lnTo>
                  <a:cubicBezTo>
                    <a:pt x="426206" y="139268"/>
                    <a:pt x="426241" y="139398"/>
                    <a:pt x="426277" y="139528"/>
                  </a:cubicBezTo>
                  <a:lnTo>
                    <a:pt x="425647" y="140612"/>
                  </a:lnTo>
                  <a:lnTo>
                    <a:pt x="426277" y="141695"/>
                  </a:lnTo>
                  <a:lnTo>
                    <a:pt x="425017" y="141695"/>
                  </a:lnTo>
                  <a:lnTo>
                    <a:pt x="415895" y="157369"/>
                  </a:lnTo>
                  <a:lnTo>
                    <a:pt x="377931" y="184395"/>
                  </a:lnTo>
                  <a:cubicBezTo>
                    <a:pt x="364089" y="194248"/>
                    <a:pt x="341645" y="194248"/>
                    <a:pt x="327803" y="184395"/>
                  </a:cubicBezTo>
                  <a:lnTo>
                    <a:pt x="289838" y="157369"/>
                  </a:lnTo>
                  <a:lnTo>
                    <a:pt x="280717" y="141695"/>
                  </a:lnTo>
                  <a:lnTo>
                    <a:pt x="279457" y="141695"/>
                  </a:lnTo>
                  <a:lnTo>
                    <a:pt x="280087" y="140612"/>
                  </a:lnTo>
                  <a:lnTo>
                    <a:pt x="279457" y="139528"/>
                  </a:lnTo>
                  <a:cubicBezTo>
                    <a:pt x="279492" y="139398"/>
                    <a:pt x="279527" y="139268"/>
                    <a:pt x="279563" y="139139"/>
                  </a:cubicBezTo>
                  <a:lnTo>
                    <a:pt x="280943" y="139139"/>
                  </a:lnTo>
                  <a:lnTo>
                    <a:pt x="289838" y="123852"/>
                  </a:lnTo>
                  <a:lnTo>
                    <a:pt x="327803" y="96827"/>
                  </a:lnTo>
                  <a:cubicBezTo>
                    <a:pt x="334724" y="91900"/>
                    <a:pt x="343795" y="89437"/>
                    <a:pt x="352866" y="89437"/>
                  </a:cubicBezTo>
                  <a:close/>
                  <a:moveTo>
                    <a:pt x="2796087" y="81912"/>
                  </a:moveTo>
                  <a:lnTo>
                    <a:pt x="2799551" y="83830"/>
                  </a:lnTo>
                  <a:lnTo>
                    <a:pt x="2804951" y="102250"/>
                  </a:lnTo>
                  <a:lnTo>
                    <a:pt x="2793181" y="107013"/>
                  </a:lnTo>
                  <a:cubicBezTo>
                    <a:pt x="2788870" y="108757"/>
                    <a:pt x="2783387" y="107683"/>
                    <a:pt x="2780935" y="104615"/>
                  </a:cubicBezTo>
                  <a:lnTo>
                    <a:pt x="2774072" y="96020"/>
                  </a:lnTo>
                  <a:cubicBezTo>
                    <a:pt x="2771621" y="92951"/>
                    <a:pt x="2773129" y="89047"/>
                    <a:pt x="2777440" y="87303"/>
                  </a:cubicBezTo>
                  <a:lnTo>
                    <a:pt x="2789266" y="82517"/>
                  </a:lnTo>
                  <a:cubicBezTo>
                    <a:pt x="2791422" y="81644"/>
                    <a:pt x="2793871" y="81476"/>
                    <a:pt x="2796087" y="81912"/>
                  </a:cubicBezTo>
                  <a:close/>
                  <a:moveTo>
                    <a:pt x="2075609" y="81912"/>
                  </a:moveTo>
                  <a:cubicBezTo>
                    <a:pt x="2077825" y="82345"/>
                    <a:pt x="2079809" y="83381"/>
                    <a:pt x="2081036" y="84915"/>
                  </a:cubicBezTo>
                  <a:lnTo>
                    <a:pt x="2087898" y="93510"/>
                  </a:lnTo>
                  <a:cubicBezTo>
                    <a:pt x="2090350" y="96580"/>
                    <a:pt x="2088841" y="100481"/>
                    <a:pt x="2084529" y="102227"/>
                  </a:cubicBezTo>
                  <a:lnTo>
                    <a:pt x="2072703" y="107013"/>
                  </a:lnTo>
                  <a:cubicBezTo>
                    <a:pt x="2068393" y="108757"/>
                    <a:pt x="2062909" y="107683"/>
                    <a:pt x="2060458" y="104615"/>
                  </a:cubicBezTo>
                  <a:lnTo>
                    <a:pt x="2053594" y="96020"/>
                  </a:lnTo>
                  <a:cubicBezTo>
                    <a:pt x="2051144" y="92951"/>
                    <a:pt x="2052652" y="89047"/>
                    <a:pt x="2056964" y="87303"/>
                  </a:cubicBezTo>
                  <a:lnTo>
                    <a:pt x="2068789" y="82517"/>
                  </a:lnTo>
                  <a:cubicBezTo>
                    <a:pt x="2070945" y="81644"/>
                    <a:pt x="2073394" y="81476"/>
                    <a:pt x="2075609" y="81912"/>
                  </a:cubicBezTo>
                  <a:close/>
                  <a:moveTo>
                    <a:pt x="1355277" y="81912"/>
                  </a:moveTo>
                  <a:cubicBezTo>
                    <a:pt x="1357494" y="82345"/>
                    <a:pt x="1359477" y="83381"/>
                    <a:pt x="1360703" y="84915"/>
                  </a:cubicBezTo>
                  <a:lnTo>
                    <a:pt x="1367567" y="93510"/>
                  </a:lnTo>
                  <a:cubicBezTo>
                    <a:pt x="1370017" y="96580"/>
                    <a:pt x="1368509" y="100481"/>
                    <a:pt x="1364198" y="102227"/>
                  </a:cubicBezTo>
                  <a:lnTo>
                    <a:pt x="1352372" y="107013"/>
                  </a:lnTo>
                  <a:cubicBezTo>
                    <a:pt x="1348060" y="108757"/>
                    <a:pt x="1342578" y="107683"/>
                    <a:pt x="1340127" y="104615"/>
                  </a:cubicBezTo>
                  <a:lnTo>
                    <a:pt x="1333263" y="96020"/>
                  </a:lnTo>
                  <a:cubicBezTo>
                    <a:pt x="1330812" y="92951"/>
                    <a:pt x="1332320" y="89047"/>
                    <a:pt x="1336631" y="87303"/>
                  </a:cubicBezTo>
                  <a:lnTo>
                    <a:pt x="1348457" y="82517"/>
                  </a:lnTo>
                  <a:cubicBezTo>
                    <a:pt x="1350613" y="81644"/>
                    <a:pt x="1353062" y="81476"/>
                    <a:pt x="1355277" y="81912"/>
                  </a:cubicBezTo>
                  <a:close/>
                  <a:moveTo>
                    <a:pt x="636310" y="81912"/>
                  </a:moveTo>
                  <a:cubicBezTo>
                    <a:pt x="638525" y="82345"/>
                    <a:pt x="640508" y="83381"/>
                    <a:pt x="641734" y="84915"/>
                  </a:cubicBezTo>
                  <a:lnTo>
                    <a:pt x="648598" y="93510"/>
                  </a:lnTo>
                  <a:cubicBezTo>
                    <a:pt x="651050" y="96580"/>
                    <a:pt x="649542" y="100481"/>
                    <a:pt x="645229" y="102227"/>
                  </a:cubicBezTo>
                  <a:lnTo>
                    <a:pt x="633403" y="107013"/>
                  </a:lnTo>
                  <a:cubicBezTo>
                    <a:pt x="629093" y="108757"/>
                    <a:pt x="623610" y="107683"/>
                    <a:pt x="621158" y="104615"/>
                  </a:cubicBezTo>
                  <a:lnTo>
                    <a:pt x="614295" y="96020"/>
                  </a:lnTo>
                  <a:cubicBezTo>
                    <a:pt x="611844" y="92951"/>
                    <a:pt x="613352" y="89047"/>
                    <a:pt x="617663" y="87303"/>
                  </a:cubicBezTo>
                  <a:lnTo>
                    <a:pt x="629489" y="82517"/>
                  </a:lnTo>
                  <a:cubicBezTo>
                    <a:pt x="631645" y="81644"/>
                    <a:pt x="634093" y="81476"/>
                    <a:pt x="636310" y="81912"/>
                  </a:cubicBezTo>
                  <a:close/>
                  <a:moveTo>
                    <a:pt x="2117733" y="79325"/>
                  </a:moveTo>
                  <a:lnTo>
                    <a:pt x="2149464" y="79325"/>
                  </a:lnTo>
                  <a:cubicBezTo>
                    <a:pt x="2161033" y="79325"/>
                    <a:pt x="2170412" y="86002"/>
                    <a:pt x="2170412" y="94238"/>
                  </a:cubicBezTo>
                  <a:lnTo>
                    <a:pt x="2170412" y="139139"/>
                  </a:lnTo>
                  <a:lnTo>
                    <a:pt x="2170412" y="141695"/>
                  </a:lnTo>
                  <a:lnTo>
                    <a:pt x="2170412" y="166774"/>
                  </a:lnTo>
                  <a:cubicBezTo>
                    <a:pt x="2170412" y="175009"/>
                    <a:pt x="2161033" y="181687"/>
                    <a:pt x="2149464" y="181687"/>
                  </a:cubicBezTo>
                  <a:lnTo>
                    <a:pt x="2117734" y="181687"/>
                  </a:lnTo>
                  <a:cubicBezTo>
                    <a:pt x="2106163" y="181687"/>
                    <a:pt x="2096783" y="175009"/>
                    <a:pt x="2096783" y="166774"/>
                  </a:cubicBezTo>
                  <a:lnTo>
                    <a:pt x="2096783" y="141695"/>
                  </a:lnTo>
                  <a:lnTo>
                    <a:pt x="2096783" y="139139"/>
                  </a:lnTo>
                  <a:lnTo>
                    <a:pt x="2096783" y="94238"/>
                  </a:lnTo>
                  <a:cubicBezTo>
                    <a:pt x="2096783" y="86002"/>
                    <a:pt x="2106163" y="79325"/>
                    <a:pt x="2117733" y="79325"/>
                  </a:cubicBezTo>
                  <a:close/>
                  <a:moveTo>
                    <a:pt x="1397401" y="79325"/>
                  </a:moveTo>
                  <a:lnTo>
                    <a:pt x="1429131" y="79325"/>
                  </a:lnTo>
                  <a:cubicBezTo>
                    <a:pt x="1440701" y="79325"/>
                    <a:pt x="1450081" y="86002"/>
                    <a:pt x="1450081" y="94238"/>
                  </a:cubicBezTo>
                  <a:lnTo>
                    <a:pt x="1450081" y="139139"/>
                  </a:lnTo>
                  <a:lnTo>
                    <a:pt x="1450081" y="141695"/>
                  </a:lnTo>
                  <a:lnTo>
                    <a:pt x="1450081" y="166774"/>
                  </a:lnTo>
                  <a:cubicBezTo>
                    <a:pt x="1450081" y="175009"/>
                    <a:pt x="1440701" y="181687"/>
                    <a:pt x="1429131" y="181687"/>
                  </a:cubicBezTo>
                  <a:lnTo>
                    <a:pt x="1397401" y="181687"/>
                  </a:lnTo>
                  <a:cubicBezTo>
                    <a:pt x="1385831" y="181687"/>
                    <a:pt x="1376452" y="175009"/>
                    <a:pt x="1376452" y="166774"/>
                  </a:cubicBezTo>
                  <a:lnTo>
                    <a:pt x="1376452" y="141695"/>
                  </a:lnTo>
                  <a:lnTo>
                    <a:pt x="1376452" y="139139"/>
                  </a:lnTo>
                  <a:lnTo>
                    <a:pt x="1376452" y="94238"/>
                  </a:lnTo>
                  <a:cubicBezTo>
                    <a:pt x="1376452" y="86002"/>
                    <a:pt x="1385831" y="79325"/>
                    <a:pt x="1397401" y="79325"/>
                  </a:cubicBezTo>
                  <a:close/>
                  <a:moveTo>
                    <a:pt x="678433" y="79325"/>
                  </a:moveTo>
                  <a:lnTo>
                    <a:pt x="710163" y="79325"/>
                  </a:lnTo>
                  <a:cubicBezTo>
                    <a:pt x="721732" y="79325"/>
                    <a:pt x="731112" y="86002"/>
                    <a:pt x="731112" y="94238"/>
                  </a:cubicBezTo>
                  <a:lnTo>
                    <a:pt x="731112" y="139139"/>
                  </a:lnTo>
                  <a:lnTo>
                    <a:pt x="731112" y="141695"/>
                  </a:lnTo>
                  <a:lnTo>
                    <a:pt x="731112" y="166774"/>
                  </a:lnTo>
                  <a:cubicBezTo>
                    <a:pt x="731112" y="175009"/>
                    <a:pt x="721732" y="181687"/>
                    <a:pt x="710163" y="181687"/>
                  </a:cubicBezTo>
                  <a:lnTo>
                    <a:pt x="678433" y="181687"/>
                  </a:lnTo>
                  <a:cubicBezTo>
                    <a:pt x="666863" y="181687"/>
                    <a:pt x="657483" y="175009"/>
                    <a:pt x="657483" y="166774"/>
                  </a:cubicBezTo>
                  <a:lnTo>
                    <a:pt x="657483" y="141695"/>
                  </a:lnTo>
                  <a:lnTo>
                    <a:pt x="657483" y="139139"/>
                  </a:lnTo>
                  <a:lnTo>
                    <a:pt x="657483" y="94238"/>
                  </a:lnTo>
                  <a:cubicBezTo>
                    <a:pt x="657483" y="86002"/>
                    <a:pt x="666863" y="79325"/>
                    <a:pt x="678433" y="79325"/>
                  </a:cubicBezTo>
                  <a:close/>
                  <a:moveTo>
                    <a:pt x="2638652" y="76633"/>
                  </a:moveTo>
                  <a:cubicBezTo>
                    <a:pt x="2642095" y="76633"/>
                    <a:pt x="2645537" y="77568"/>
                    <a:pt x="2648164" y="79439"/>
                  </a:cubicBezTo>
                  <a:lnTo>
                    <a:pt x="2670710" y="95488"/>
                  </a:lnTo>
                  <a:cubicBezTo>
                    <a:pt x="2675963" y="99227"/>
                    <a:pt x="2675963" y="105290"/>
                    <a:pt x="2670708" y="109030"/>
                  </a:cubicBezTo>
                  <a:lnTo>
                    <a:pt x="2656301" y="119285"/>
                  </a:lnTo>
                  <a:cubicBezTo>
                    <a:pt x="2651048" y="123026"/>
                    <a:pt x="2642532" y="123026"/>
                    <a:pt x="2637277" y="119285"/>
                  </a:cubicBezTo>
                  <a:lnTo>
                    <a:pt x="2614732" y="103237"/>
                  </a:lnTo>
                  <a:cubicBezTo>
                    <a:pt x="2609479" y="99498"/>
                    <a:pt x="2609479" y="93435"/>
                    <a:pt x="2614732" y="89694"/>
                  </a:cubicBezTo>
                  <a:lnTo>
                    <a:pt x="2629140" y="79439"/>
                  </a:lnTo>
                  <a:cubicBezTo>
                    <a:pt x="2631767" y="77569"/>
                    <a:pt x="2635210" y="76633"/>
                    <a:pt x="2638652" y="76633"/>
                  </a:cubicBezTo>
                  <a:close/>
                  <a:moveTo>
                    <a:pt x="1918175" y="76633"/>
                  </a:moveTo>
                  <a:cubicBezTo>
                    <a:pt x="1921618" y="76633"/>
                    <a:pt x="1925060" y="77568"/>
                    <a:pt x="1927686" y="79439"/>
                  </a:cubicBezTo>
                  <a:lnTo>
                    <a:pt x="1950232" y="95488"/>
                  </a:lnTo>
                  <a:cubicBezTo>
                    <a:pt x="1955485" y="99227"/>
                    <a:pt x="1955485" y="105290"/>
                    <a:pt x="1950232" y="109030"/>
                  </a:cubicBezTo>
                  <a:lnTo>
                    <a:pt x="1935824" y="119285"/>
                  </a:lnTo>
                  <a:cubicBezTo>
                    <a:pt x="1930571" y="123026"/>
                    <a:pt x="1922054" y="123026"/>
                    <a:pt x="1916800" y="119285"/>
                  </a:cubicBezTo>
                  <a:lnTo>
                    <a:pt x="1894255" y="103237"/>
                  </a:lnTo>
                  <a:cubicBezTo>
                    <a:pt x="1889002" y="99498"/>
                    <a:pt x="1889002" y="93435"/>
                    <a:pt x="1894255" y="89694"/>
                  </a:cubicBezTo>
                  <a:lnTo>
                    <a:pt x="1908663" y="79439"/>
                  </a:lnTo>
                  <a:cubicBezTo>
                    <a:pt x="1911289" y="77569"/>
                    <a:pt x="1914732" y="76633"/>
                    <a:pt x="1918175" y="76633"/>
                  </a:cubicBezTo>
                  <a:close/>
                  <a:moveTo>
                    <a:pt x="1197842" y="76633"/>
                  </a:moveTo>
                  <a:cubicBezTo>
                    <a:pt x="1201286" y="76633"/>
                    <a:pt x="1204728" y="77568"/>
                    <a:pt x="1207355" y="79439"/>
                  </a:cubicBezTo>
                  <a:lnTo>
                    <a:pt x="1229899" y="95488"/>
                  </a:lnTo>
                  <a:cubicBezTo>
                    <a:pt x="1235153" y="99227"/>
                    <a:pt x="1235153" y="105290"/>
                    <a:pt x="1229899" y="109030"/>
                  </a:cubicBezTo>
                  <a:lnTo>
                    <a:pt x="1215492" y="119285"/>
                  </a:lnTo>
                  <a:cubicBezTo>
                    <a:pt x="1210238" y="123026"/>
                    <a:pt x="1201721" y="123026"/>
                    <a:pt x="1196468" y="119285"/>
                  </a:cubicBezTo>
                  <a:lnTo>
                    <a:pt x="1173924" y="103237"/>
                  </a:lnTo>
                  <a:cubicBezTo>
                    <a:pt x="1168671" y="99498"/>
                    <a:pt x="1168671" y="93435"/>
                    <a:pt x="1173924" y="89694"/>
                  </a:cubicBezTo>
                  <a:lnTo>
                    <a:pt x="1188331" y="79439"/>
                  </a:lnTo>
                  <a:cubicBezTo>
                    <a:pt x="1190957" y="77569"/>
                    <a:pt x="1194400" y="76633"/>
                    <a:pt x="1197842" y="76633"/>
                  </a:cubicBezTo>
                  <a:close/>
                  <a:moveTo>
                    <a:pt x="478875" y="76633"/>
                  </a:moveTo>
                  <a:cubicBezTo>
                    <a:pt x="482317" y="76633"/>
                    <a:pt x="485759" y="77568"/>
                    <a:pt x="488386" y="79439"/>
                  </a:cubicBezTo>
                  <a:lnTo>
                    <a:pt x="510932" y="95488"/>
                  </a:lnTo>
                  <a:cubicBezTo>
                    <a:pt x="516185" y="99227"/>
                    <a:pt x="516185" y="105290"/>
                    <a:pt x="510930" y="109030"/>
                  </a:cubicBezTo>
                  <a:lnTo>
                    <a:pt x="496524" y="119285"/>
                  </a:lnTo>
                  <a:cubicBezTo>
                    <a:pt x="491271" y="123026"/>
                    <a:pt x="482754" y="123026"/>
                    <a:pt x="477501" y="119285"/>
                  </a:cubicBezTo>
                  <a:lnTo>
                    <a:pt x="454955" y="103237"/>
                  </a:lnTo>
                  <a:cubicBezTo>
                    <a:pt x="449702" y="99498"/>
                    <a:pt x="449702" y="93435"/>
                    <a:pt x="454955" y="89694"/>
                  </a:cubicBezTo>
                  <a:lnTo>
                    <a:pt x="469363" y="79439"/>
                  </a:lnTo>
                  <a:cubicBezTo>
                    <a:pt x="471989" y="77569"/>
                    <a:pt x="475432" y="76633"/>
                    <a:pt x="478875" y="76633"/>
                  </a:cubicBezTo>
                  <a:close/>
                  <a:moveTo>
                    <a:pt x="195981" y="67851"/>
                  </a:moveTo>
                  <a:lnTo>
                    <a:pt x="196262" y="68334"/>
                  </a:lnTo>
                  <a:lnTo>
                    <a:pt x="196262" y="107688"/>
                  </a:lnTo>
                  <a:cubicBezTo>
                    <a:pt x="196262" y="114863"/>
                    <a:pt x="192177" y="121358"/>
                    <a:pt x="185572" y="126060"/>
                  </a:cubicBezTo>
                  <a:lnTo>
                    <a:pt x="178290" y="128208"/>
                  </a:lnTo>
                  <a:close/>
                  <a:moveTo>
                    <a:pt x="2750481" y="64359"/>
                  </a:moveTo>
                  <a:cubicBezTo>
                    <a:pt x="2752388" y="64383"/>
                    <a:pt x="2754282" y="64925"/>
                    <a:pt x="2755713" y="65980"/>
                  </a:cubicBezTo>
                  <a:lnTo>
                    <a:pt x="2763554" y="71763"/>
                  </a:lnTo>
                  <a:cubicBezTo>
                    <a:pt x="2766412" y="73872"/>
                    <a:pt x="2766329" y="77231"/>
                    <a:pt x="2763367" y="79266"/>
                  </a:cubicBezTo>
                  <a:lnTo>
                    <a:pt x="2755243" y="84848"/>
                  </a:lnTo>
                  <a:cubicBezTo>
                    <a:pt x="2752281" y="86882"/>
                    <a:pt x="2747561" y="86823"/>
                    <a:pt x="2744703" y="84715"/>
                  </a:cubicBezTo>
                  <a:lnTo>
                    <a:pt x="2736861" y="78931"/>
                  </a:lnTo>
                  <a:cubicBezTo>
                    <a:pt x="2734002" y="76823"/>
                    <a:pt x="2734087" y="73463"/>
                    <a:pt x="2737048" y="71428"/>
                  </a:cubicBezTo>
                  <a:lnTo>
                    <a:pt x="2745171" y="65847"/>
                  </a:lnTo>
                  <a:cubicBezTo>
                    <a:pt x="2746653" y="64829"/>
                    <a:pt x="2748574" y="64335"/>
                    <a:pt x="2750481" y="64359"/>
                  </a:cubicBezTo>
                  <a:close/>
                  <a:moveTo>
                    <a:pt x="2030004" y="64359"/>
                  </a:moveTo>
                  <a:cubicBezTo>
                    <a:pt x="2031910" y="64383"/>
                    <a:pt x="2033806" y="64925"/>
                    <a:pt x="2035235" y="65980"/>
                  </a:cubicBezTo>
                  <a:lnTo>
                    <a:pt x="2043077" y="71763"/>
                  </a:lnTo>
                  <a:cubicBezTo>
                    <a:pt x="2045935" y="73872"/>
                    <a:pt x="2045852" y="77231"/>
                    <a:pt x="2042890" y="79266"/>
                  </a:cubicBezTo>
                  <a:lnTo>
                    <a:pt x="2034765" y="84848"/>
                  </a:lnTo>
                  <a:cubicBezTo>
                    <a:pt x="2031803" y="86882"/>
                    <a:pt x="2027085" y="86823"/>
                    <a:pt x="2024225" y="84715"/>
                  </a:cubicBezTo>
                  <a:lnTo>
                    <a:pt x="2016384" y="78931"/>
                  </a:lnTo>
                  <a:cubicBezTo>
                    <a:pt x="2013526" y="76823"/>
                    <a:pt x="2013609" y="73463"/>
                    <a:pt x="2016570" y="71428"/>
                  </a:cubicBezTo>
                  <a:lnTo>
                    <a:pt x="2024695" y="65847"/>
                  </a:lnTo>
                  <a:cubicBezTo>
                    <a:pt x="2026176" y="64829"/>
                    <a:pt x="2028096" y="64335"/>
                    <a:pt x="2030004" y="64359"/>
                  </a:cubicBezTo>
                  <a:close/>
                  <a:moveTo>
                    <a:pt x="1309672" y="64359"/>
                  </a:moveTo>
                  <a:cubicBezTo>
                    <a:pt x="1311579" y="64383"/>
                    <a:pt x="1313474" y="64925"/>
                    <a:pt x="1314903" y="65980"/>
                  </a:cubicBezTo>
                  <a:lnTo>
                    <a:pt x="1322744" y="71763"/>
                  </a:lnTo>
                  <a:cubicBezTo>
                    <a:pt x="1325604" y="73872"/>
                    <a:pt x="1325520" y="77231"/>
                    <a:pt x="1322558" y="79266"/>
                  </a:cubicBezTo>
                  <a:lnTo>
                    <a:pt x="1314434" y="84848"/>
                  </a:lnTo>
                  <a:cubicBezTo>
                    <a:pt x="1311471" y="86882"/>
                    <a:pt x="1306752" y="86823"/>
                    <a:pt x="1303893" y="84715"/>
                  </a:cubicBezTo>
                  <a:lnTo>
                    <a:pt x="1296052" y="78931"/>
                  </a:lnTo>
                  <a:cubicBezTo>
                    <a:pt x="1293194" y="76823"/>
                    <a:pt x="1293278" y="73463"/>
                    <a:pt x="1296239" y="71428"/>
                  </a:cubicBezTo>
                  <a:lnTo>
                    <a:pt x="1304363" y="65847"/>
                  </a:lnTo>
                  <a:cubicBezTo>
                    <a:pt x="1305844" y="64829"/>
                    <a:pt x="1307764" y="64335"/>
                    <a:pt x="1309672" y="64359"/>
                  </a:cubicBezTo>
                  <a:close/>
                  <a:moveTo>
                    <a:pt x="590703" y="64359"/>
                  </a:moveTo>
                  <a:cubicBezTo>
                    <a:pt x="592610" y="64383"/>
                    <a:pt x="594506" y="64925"/>
                    <a:pt x="595935" y="65980"/>
                  </a:cubicBezTo>
                  <a:lnTo>
                    <a:pt x="603776" y="71763"/>
                  </a:lnTo>
                  <a:cubicBezTo>
                    <a:pt x="606635" y="73872"/>
                    <a:pt x="606552" y="77231"/>
                    <a:pt x="603589" y="79266"/>
                  </a:cubicBezTo>
                  <a:lnTo>
                    <a:pt x="595465" y="84848"/>
                  </a:lnTo>
                  <a:cubicBezTo>
                    <a:pt x="592503" y="86882"/>
                    <a:pt x="587784" y="86823"/>
                    <a:pt x="584925" y="84715"/>
                  </a:cubicBezTo>
                  <a:lnTo>
                    <a:pt x="577084" y="78931"/>
                  </a:lnTo>
                  <a:cubicBezTo>
                    <a:pt x="574226" y="76823"/>
                    <a:pt x="574309" y="73463"/>
                    <a:pt x="577270" y="71428"/>
                  </a:cubicBezTo>
                  <a:lnTo>
                    <a:pt x="585394" y="65847"/>
                  </a:lnTo>
                  <a:cubicBezTo>
                    <a:pt x="586876" y="64829"/>
                    <a:pt x="588796" y="64335"/>
                    <a:pt x="590703" y="64359"/>
                  </a:cubicBezTo>
                  <a:close/>
                  <a:moveTo>
                    <a:pt x="2381969" y="63931"/>
                  </a:moveTo>
                  <a:cubicBezTo>
                    <a:pt x="2384073" y="63998"/>
                    <a:pt x="2386139" y="64635"/>
                    <a:pt x="2387673" y="65828"/>
                  </a:cubicBezTo>
                  <a:lnTo>
                    <a:pt x="2394254" y="70947"/>
                  </a:lnTo>
                  <a:cubicBezTo>
                    <a:pt x="2397321" y="73334"/>
                    <a:pt x="2397090" y="77037"/>
                    <a:pt x="2393738" y="79220"/>
                  </a:cubicBezTo>
                  <a:lnTo>
                    <a:pt x="2386546" y="83904"/>
                  </a:lnTo>
                  <a:cubicBezTo>
                    <a:pt x="2383195" y="86087"/>
                    <a:pt x="2377992" y="85923"/>
                    <a:pt x="2374926" y="83537"/>
                  </a:cubicBezTo>
                  <a:lnTo>
                    <a:pt x="2368344" y="78418"/>
                  </a:lnTo>
                  <a:cubicBezTo>
                    <a:pt x="2365279" y="76031"/>
                    <a:pt x="2365510" y="72329"/>
                    <a:pt x="2368859" y="70146"/>
                  </a:cubicBezTo>
                  <a:lnTo>
                    <a:pt x="2376052" y="65461"/>
                  </a:lnTo>
                  <a:cubicBezTo>
                    <a:pt x="2377727" y="64370"/>
                    <a:pt x="2379866" y="63865"/>
                    <a:pt x="2381969" y="63931"/>
                  </a:cubicBezTo>
                  <a:close/>
                  <a:moveTo>
                    <a:pt x="1661492" y="63931"/>
                  </a:moveTo>
                  <a:cubicBezTo>
                    <a:pt x="1663595" y="63998"/>
                    <a:pt x="1665663" y="64635"/>
                    <a:pt x="1667196" y="65828"/>
                  </a:cubicBezTo>
                  <a:lnTo>
                    <a:pt x="1673777" y="70947"/>
                  </a:lnTo>
                  <a:cubicBezTo>
                    <a:pt x="1676843" y="73334"/>
                    <a:pt x="1676612" y="77037"/>
                    <a:pt x="1673261" y="79220"/>
                  </a:cubicBezTo>
                  <a:lnTo>
                    <a:pt x="1666068" y="83904"/>
                  </a:lnTo>
                  <a:cubicBezTo>
                    <a:pt x="1662717" y="86087"/>
                    <a:pt x="1657516" y="85923"/>
                    <a:pt x="1654448" y="83537"/>
                  </a:cubicBezTo>
                  <a:lnTo>
                    <a:pt x="1647868" y="78418"/>
                  </a:lnTo>
                  <a:cubicBezTo>
                    <a:pt x="1644801" y="76031"/>
                    <a:pt x="1645032" y="72329"/>
                    <a:pt x="1648383" y="70146"/>
                  </a:cubicBezTo>
                  <a:lnTo>
                    <a:pt x="1655576" y="65461"/>
                  </a:lnTo>
                  <a:cubicBezTo>
                    <a:pt x="1657251" y="64370"/>
                    <a:pt x="1659389" y="63865"/>
                    <a:pt x="1661492" y="63931"/>
                  </a:cubicBezTo>
                  <a:close/>
                  <a:moveTo>
                    <a:pt x="941160" y="63931"/>
                  </a:moveTo>
                  <a:cubicBezTo>
                    <a:pt x="943263" y="63998"/>
                    <a:pt x="945331" y="64635"/>
                    <a:pt x="946864" y="65828"/>
                  </a:cubicBezTo>
                  <a:lnTo>
                    <a:pt x="953445" y="70947"/>
                  </a:lnTo>
                  <a:cubicBezTo>
                    <a:pt x="956511" y="73334"/>
                    <a:pt x="956281" y="77037"/>
                    <a:pt x="952930" y="79220"/>
                  </a:cubicBezTo>
                  <a:lnTo>
                    <a:pt x="945737" y="83904"/>
                  </a:lnTo>
                  <a:cubicBezTo>
                    <a:pt x="942386" y="86087"/>
                    <a:pt x="937183" y="85923"/>
                    <a:pt x="934117" y="83537"/>
                  </a:cubicBezTo>
                  <a:lnTo>
                    <a:pt x="927535" y="78418"/>
                  </a:lnTo>
                  <a:cubicBezTo>
                    <a:pt x="924468" y="76031"/>
                    <a:pt x="924700" y="72329"/>
                    <a:pt x="928050" y="70146"/>
                  </a:cubicBezTo>
                  <a:lnTo>
                    <a:pt x="935243" y="65461"/>
                  </a:lnTo>
                  <a:cubicBezTo>
                    <a:pt x="936919" y="64370"/>
                    <a:pt x="939058" y="63865"/>
                    <a:pt x="941160" y="63931"/>
                  </a:cubicBezTo>
                  <a:close/>
                  <a:moveTo>
                    <a:pt x="222191" y="63931"/>
                  </a:moveTo>
                  <a:cubicBezTo>
                    <a:pt x="224295" y="63998"/>
                    <a:pt x="226362" y="64635"/>
                    <a:pt x="227896" y="65828"/>
                  </a:cubicBezTo>
                  <a:lnTo>
                    <a:pt x="234476" y="70947"/>
                  </a:lnTo>
                  <a:cubicBezTo>
                    <a:pt x="237543" y="73334"/>
                    <a:pt x="237312" y="77037"/>
                    <a:pt x="233961" y="79220"/>
                  </a:cubicBezTo>
                  <a:lnTo>
                    <a:pt x="226768" y="83904"/>
                  </a:lnTo>
                  <a:cubicBezTo>
                    <a:pt x="223417" y="86087"/>
                    <a:pt x="218214" y="85923"/>
                    <a:pt x="215149" y="83537"/>
                  </a:cubicBezTo>
                  <a:lnTo>
                    <a:pt x="208567" y="78418"/>
                  </a:lnTo>
                  <a:cubicBezTo>
                    <a:pt x="205501" y="76031"/>
                    <a:pt x="205732" y="72329"/>
                    <a:pt x="209083" y="70146"/>
                  </a:cubicBezTo>
                  <a:lnTo>
                    <a:pt x="216274" y="65461"/>
                  </a:lnTo>
                  <a:cubicBezTo>
                    <a:pt x="217950" y="64370"/>
                    <a:pt x="220089" y="63865"/>
                    <a:pt x="222191" y="63931"/>
                  </a:cubicBezTo>
                  <a:close/>
                  <a:moveTo>
                    <a:pt x="2100960" y="53674"/>
                  </a:moveTo>
                  <a:cubicBezTo>
                    <a:pt x="2102867" y="53698"/>
                    <a:pt x="2104761" y="54240"/>
                    <a:pt x="2106190" y="55294"/>
                  </a:cubicBezTo>
                  <a:lnTo>
                    <a:pt x="2114032" y="61077"/>
                  </a:lnTo>
                  <a:cubicBezTo>
                    <a:pt x="2116891" y="63186"/>
                    <a:pt x="2116807" y="66545"/>
                    <a:pt x="2113846" y="68581"/>
                  </a:cubicBezTo>
                  <a:lnTo>
                    <a:pt x="2105722" y="74162"/>
                  </a:lnTo>
                  <a:cubicBezTo>
                    <a:pt x="2102760" y="76197"/>
                    <a:pt x="2098041" y="76139"/>
                    <a:pt x="2095182" y="74030"/>
                  </a:cubicBezTo>
                  <a:lnTo>
                    <a:pt x="2087341" y="68246"/>
                  </a:lnTo>
                  <a:cubicBezTo>
                    <a:pt x="2084481" y="66137"/>
                    <a:pt x="2084565" y="62779"/>
                    <a:pt x="2087527" y="60744"/>
                  </a:cubicBezTo>
                  <a:lnTo>
                    <a:pt x="2095650" y="55161"/>
                  </a:lnTo>
                  <a:cubicBezTo>
                    <a:pt x="2097132" y="54144"/>
                    <a:pt x="2099052" y="53650"/>
                    <a:pt x="2100960" y="53674"/>
                  </a:cubicBezTo>
                  <a:close/>
                  <a:moveTo>
                    <a:pt x="1380628" y="53674"/>
                  </a:moveTo>
                  <a:cubicBezTo>
                    <a:pt x="1382535" y="53698"/>
                    <a:pt x="1384430" y="54240"/>
                    <a:pt x="1385859" y="55294"/>
                  </a:cubicBezTo>
                  <a:lnTo>
                    <a:pt x="1393701" y="61077"/>
                  </a:lnTo>
                  <a:cubicBezTo>
                    <a:pt x="1396559" y="63186"/>
                    <a:pt x="1396475" y="66545"/>
                    <a:pt x="1393513" y="68581"/>
                  </a:cubicBezTo>
                  <a:lnTo>
                    <a:pt x="1385389" y="74162"/>
                  </a:lnTo>
                  <a:cubicBezTo>
                    <a:pt x="1382428" y="76197"/>
                    <a:pt x="1377709" y="76139"/>
                    <a:pt x="1374849" y="74030"/>
                  </a:cubicBezTo>
                  <a:lnTo>
                    <a:pt x="1367008" y="68246"/>
                  </a:lnTo>
                  <a:cubicBezTo>
                    <a:pt x="1364150" y="66137"/>
                    <a:pt x="1364233" y="62779"/>
                    <a:pt x="1367195" y="60744"/>
                  </a:cubicBezTo>
                  <a:lnTo>
                    <a:pt x="1375318" y="55161"/>
                  </a:lnTo>
                  <a:cubicBezTo>
                    <a:pt x="1376800" y="54144"/>
                    <a:pt x="1378721" y="53650"/>
                    <a:pt x="1380628" y="53674"/>
                  </a:cubicBezTo>
                  <a:close/>
                  <a:moveTo>
                    <a:pt x="661660" y="53674"/>
                  </a:moveTo>
                  <a:cubicBezTo>
                    <a:pt x="663567" y="53698"/>
                    <a:pt x="665461" y="54240"/>
                    <a:pt x="666891" y="55294"/>
                  </a:cubicBezTo>
                  <a:lnTo>
                    <a:pt x="674732" y="61077"/>
                  </a:lnTo>
                  <a:cubicBezTo>
                    <a:pt x="677591" y="63186"/>
                    <a:pt x="677507" y="66545"/>
                    <a:pt x="674546" y="68581"/>
                  </a:cubicBezTo>
                  <a:lnTo>
                    <a:pt x="666422" y="74162"/>
                  </a:lnTo>
                  <a:cubicBezTo>
                    <a:pt x="663459" y="76197"/>
                    <a:pt x="658741" y="76139"/>
                    <a:pt x="655881" y="74030"/>
                  </a:cubicBezTo>
                  <a:lnTo>
                    <a:pt x="648041" y="68246"/>
                  </a:lnTo>
                  <a:cubicBezTo>
                    <a:pt x="645181" y="66137"/>
                    <a:pt x="645266" y="62779"/>
                    <a:pt x="648227" y="60744"/>
                  </a:cubicBezTo>
                  <a:lnTo>
                    <a:pt x="656351" y="55161"/>
                  </a:lnTo>
                  <a:cubicBezTo>
                    <a:pt x="657832" y="54144"/>
                    <a:pt x="659752" y="53650"/>
                    <a:pt x="661660" y="53674"/>
                  </a:cubicBezTo>
                  <a:close/>
                  <a:moveTo>
                    <a:pt x="2568205" y="44130"/>
                  </a:moveTo>
                  <a:cubicBezTo>
                    <a:pt x="2573094" y="44130"/>
                    <a:pt x="2577985" y="45459"/>
                    <a:pt x="2581716" y="48114"/>
                  </a:cubicBezTo>
                  <a:lnTo>
                    <a:pt x="2602181" y="62681"/>
                  </a:lnTo>
                  <a:cubicBezTo>
                    <a:pt x="2609643" y="67994"/>
                    <a:pt x="2609643" y="76607"/>
                    <a:pt x="2602181" y="81918"/>
                  </a:cubicBezTo>
                  <a:lnTo>
                    <a:pt x="2580671" y="97230"/>
                  </a:lnTo>
                  <a:cubicBezTo>
                    <a:pt x="2573211" y="102541"/>
                    <a:pt x="2561111" y="102541"/>
                    <a:pt x="2553650" y="97230"/>
                  </a:cubicBezTo>
                  <a:lnTo>
                    <a:pt x="2533185" y="82661"/>
                  </a:lnTo>
                  <a:cubicBezTo>
                    <a:pt x="2525723" y="77350"/>
                    <a:pt x="2525722" y="68738"/>
                    <a:pt x="2533185" y="63425"/>
                  </a:cubicBezTo>
                  <a:lnTo>
                    <a:pt x="2554695" y="48114"/>
                  </a:lnTo>
                  <a:cubicBezTo>
                    <a:pt x="2558425" y="45458"/>
                    <a:pt x="2563315" y="44130"/>
                    <a:pt x="2568205" y="44130"/>
                  </a:cubicBezTo>
                  <a:close/>
                  <a:moveTo>
                    <a:pt x="1847728" y="44130"/>
                  </a:moveTo>
                  <a:cubicBezTo>
                    <a:pt x="1852618" y="44130"/>
                    <a:pt x="1857508" y="45459"/>
                    <a:pt x="1861239" y="48114"/>
                  </a:cubicBezTo>
                  <a:lnTo>
                    <a:pt x="1881704" y="62681"/>
                  </a:lnTo>
                  <a:cubicBezTo>
                    <a:pt x="1889165" y="67994"/>
                    <a:pt x="1889165" y="76607"/>
                    <a:pt x="1881704" y="81918"/>
                  </a:cubicBezTo>
                  <a:lnTo>
                    <a:pt x="1860194" y="97230"/>
                  </a:lnTo>
                  <a:cubicBezTo>
                    <a:pt x="1852733" y="102541"/>
                    <a:pt x="1840634" y="102541"/>
                    <a:pt x="1833172" y="97230"/>
                  </a:cubicBezTo>
                  <a:lnTo>
                    <a:pt x="1812708" y="82661"/>
                  </a:lnTo>
                  <a:cubicBezTo>
                    <a:pt x="1805246" y="77350"/>
                    <a:pt x="1805245" y="68738"/>
                    <a:pt x="1812708" y="63425"/>
                  </a:cubicBezTo>
                  <a:lnTo>
                    <a:pt x="1834217" y="48114"/>
                  </a:lnTo>
                  <a:cubicBezTo>
                    <a:pt x="1837947" y="45458"/>
                    <a:pt x="1842838" y="44130"/>
                    <a:pt x="1847728" y="44130"/>
                  </a:cubicBezTo>
                  <a:close/>
                  <a:moveTo>
                    <a:pt x="1127395" y="44130"/>
                  </a:moveTo>
                  <a:cubicBezTo>
                    <a:pt x="1132286" y="44130"/>
                    <a:pt x="1137176" y="45459"/>
                    <a:pt x="1140906" y="48114"/>
                  </a:cubicBezTo>
                  <a:lnTo>
                    <a:pt x="1161371" y="62681"/>
                  </a:lnTo>
                  <a:cubicBezTo>
                    <a:pt x="1168834" y="67994"/>
                    <a:pt x="1168834" y="76607"/>
                    <a:pt x="1161371" y="81918"/>
                  </a:cubicBezTo>
                  <a:lnTo>
                    <a:pt x="1139862" y="97230"/>
                  </a:lnTo>
                  <a:cubicBezTo>
                    <a:pt x="1132400" y="102541"/>
                    <a:pt x="1120302" y="102541"/>
                    <a:pt x="1112840" y="97230"/>
                  </a:cubicBezTo>
                  <a:lnTo>
                    <a:pt x="1092376" y="82661"/>
                  </a:lnTo>
                  <a:cubicBezTo>
                    <a:pt x="1084914" y="77350"/>
                    <a:pt x="1084914" y="68738"/>
                    <a:pt x="1092376" y="63425"/>
                  </a:cubicBezTo>
                  <a:lnTo>
                    <a:pt x="1113886" y="48114"/>
                  </a:lnTo>
                  <a:cubicBezTo>
                    <a:pt x="1117616" y="45458"/>
                    <a:pt x="1122506" y="44130"/>
                    <a:pt x="1127395" y="44130"/>
                  </a:cubicBezTo>
                  <a:close/>
                  <a:moveTo>
                    <a:pt x="408428" y="44130"/>
                  </a:moveTo>
                  <a:cubicBezTo>
                    <a:pt x="413318" y="44130"/>
                    <a:pt x="418207" y="45459"/>
                    <a:pt x="421939" y="48114"/>
                  </a:cubicBezTo>
                  <a:lnTo>
                    <a:pt x="442404" y="62681"/>
                  </a:lnTo>
                  <a:cubicBezTo>
                    <a:pt x="449865" y="67994"/>
                    <a:pt x="449865" y="76607"/>
                    <a:pt x="442404" y="81918"/>
                  </a:cubicBezTo>
                  <a:lnTo>
                    <a:pt x="420895" y="97230"/>
                  </a:lnTo>
                  <a:cubicBezTo>
                    <a:pt x="413433" y="102541"/>
                    <a:pt x="401334" y="102541"/>
                    <a:pt x="393873" y="97230"/>
                  </a:cubicBezTo>
                  <a:lnTo>
                    <a:pt x="373408" y="82661"/>
                  </a:lnTo>
                  <a:cubicBezTo>
                    <a:pt x="365945" y="77350"/>
                    <a:pt x="365945" y="68738"/>
                    <a:pt x="373408" y="63425"/>
                  </a:cubicBezTo>
                  <a:lnTo>
                    <a:pt x="394917" y="48114"/>
                  </a:lnTo>
                  <a:cubicBezTo>
                    <a:pt x="398647" y="45458"/>
                    <a:pt x="403537" y="44130"/>
                    <a:pt x="408428" y="44130"/>
                  </a:cubicBezTo>
                  <a:close/>
                  <a:moveTo>
                    <a:pt x="2216648" y="42352"/>
                  </a:moveTo>
                  <a:lnTo>
                    <a:pt x="2268093" y="42352"/>
                  </a:lnTo>
                  <a:lnTo>
                    <a:pt x="2268093" y="42353"/>
                  </a:lnTo>
                  <a:lnTo>
                    <a:pt x="2319542" y="42353"/>
                  </a:lnTo>
                  <a:cubicBezTo>
                    <a:pt x="2339699" y="42352"/>
                    <a:pt x="2356039" y="53985"/>
                    <a:pt x="2356039" y="68334"/>
                  </a:cubicBezTo>
                  <a:lnTo>
                    <a:pt x="2356039" y="107688"/>
                  </a:lnTo>
                  <a:cubicBezTo>
                    <a:pt x="2356039" y="122037"/>
                    <a:pt x="2339699" y="133670"/>
                    <a:pt x="2319542" y="133670"/>
                  </a:cubicBezTo>
                  <a:lnTo>
                    <a:pt x="2268093" y="133670"/>
                  </a:lnTo>
                  <a:lnTo>
                    <a:pt x="2216647" y="133670"/>
                  </a:lnTo>
                  <a:cubicBezTo>
                    <a:pt x="2196490" y="133670"/>
                    <a:pt x="2180149" y="122037"/>
                    <a:pt x="2180149" y="107688"/>
                  </a:cubicBezTo>
                  <a:cubicBezTo>
                    <a:pt x="2180149" y="94570"/>
                    <a:pt x="2180149" y="81452"/>
                    <a:pt x="2180149" y="68334"/>
                  </a:cubicBezTo>
                  <a:cubicBezTo>
                    <a:pt x="2180149" y="53985"/>
                    <a:pt x="2196490" y="42353"/>
                    <a:pt x="2216648" y="42352"/>
                  </a:cubicBezTo>
                  <a:close/>
                  <a:moveTo>
                    <a:pt x="1496315" y="42352"/>
                  </a:moveTo>
                  <a:lnTo>
                    <a:pt x="1547762" y="42352"/>
                  </a:lnTo>
                  <a:lnTo>
                    <a:pt x="1547762" y="42353"/>
                  </a:lnTo>
                  <a:lnTo>
                    <a:pt x="1599066" y="42353"/>
                  </a:lnTo>
                  <a:cubicBezTo>
                    <a:pt x="1619222" y="42352"/>
                    <a:pt x="1635562" y="53985"/>
                    <a:pt x="1635562" y="68334"/>
                  </a:cubicBezTo>
                  <a:lnTo>
                    <a:pt x="1635562" y="107688"/>
                  </a:lnTo>
                  <a:cubicBezTo>
                    <a:pt x="1635562" y="122037"/>
                    <a:pt x="1619221" y="133670"/>
                    <a:pt x="1599066" y="133670"/>
                  </a:cubicBezTo>
                  <a:lnTo>
                    <a:pt x="1547762" y="133670"/>
                  </a:lnTo>
                  <a:lnTo>
                    <a:pt x="1547617" y="133670"/>
                  </a:lnTo>
                  <a:lnTo>
                    <a:pt x="1496315" y="133670"/>
                  </a:lnTo>
                  <a:cubicBezTo>
                    <a:pt x="1476159" y="133670"/>
                    <a:pt x="1459817" y="122037"/>
                    <a:pt x="1459817" y="107688"/>
                  </a:cubicBezTo>
                  <a:cubicBezTo>
                    <a:pt x="1459818" y="94570"/>
                    <a:pt x="1459818" y="81452"/>
                    <a:pt x="1459818" y="68334"/>
                  </a:cubicBezTo>
                  <a:cubicBezTo>
                    <a:pt x="1459818" y="53985"/>
                    <a:pt x="1476159" y="42353"/>
                    <a:pt x="1496315" y="42352"/>
                  </a:cubicBezTo>
                  <a:close/>
                  <a:moveTo>
                    <a:pt x="777348" y="42352"/>
                  </a:moveTo>
                  <a:lnTo>
                    <a:pt x="828793" y="42352"/>
                  </a:lnTo>
                  <a:lnTo>
                    <a:pt x="828793" y="42353"/>
                  </a:lnTo>
                  <a:lnTo>
                    <a:pt x="878733" y="42353"/>
                  </a:lnTo>
                  <a:cubicBezTo>
                    <a:pt x="898890" y="42352"/>
                    <a:pt x="915230" y="53985"/>
                    <a:pt x="915230" y="68334"/>
                  </a:cubicBezTo>
                  <a:lnTo>
                    <a:pt x="915230" y="107688"/>
                  </a:lnTo>
                  <a:cubicBezTo>
                    <a:pt x="915230" y="122037"/>
                    <a:pt x="898890" y="133670"/>
                    <a:pt x="878733" y="133670"/>
                  </a:cubicBezTo>
                  <a:lnTo>
                    <a:pt x="828793" y="133670"/>
                  </a:lnTo>
                  <a:lnTo>
                    <a:pt x="827284" y="133670"/>
                  </a:lnTo>
                  <a:lnTo>
                    <a:pt x="777347" y="133670"/>
                  </a:lnTo>
                  <a:cubicBezTo>
                    <a:pt x="757189" y="133670"/>
                    <a:pt x="740849" y="122037"/>
                    <a:pt x="740849" y="107688"/>
                  </a:cubicBezTo>
                  <a:cubicBezTo>
                    <a:pt x="740849" y="94570"/>
                    <a:pt x="740849" y="81452"/>
                    <a:pt x="740850" y="68334"/>
                  </a:cubicBezTo>
                  <a:cubicBezTo>
                    <a:pt x="740850" y="53985"/>
                    <a:pt x="757189" y="42353"/>
                    <a:pt x="777348" y="42352"/>
                  </a:cubicBezTo>
                  <a:close/>
                  <a:moveTo>
                    <a:pt x="2693235" y="38744"/>
                  </a:moveTo>
                  <a:cubicBezTo>
                    <a:pt x="2697514" y="38744"/>
                    <a:pt x="2701795" y="39907"/>
                    <a:pt x="2705061" y="42231"/>
                  </a:cubicBezTo>
                  <a:lnTo>
                    <a:pt x="2722975" y="54984"/>
                  </a:lnTo>
                  <a:cubicBezTo>
                    <a:pt x="2729507" y="59635"/>
                    <a:pt x="2729507" y="67173"/>
                    <a:pt x="2722975" y="71824"/>
                  </a:cubicBezTo>
                  <a:lnTo>
                    <a:pt x="2700236" y="88010"/>
                  </a:lnTo>
                  <a:cubicBezTo>
                    <a:pt x="2693704" y="92660"/>
                    <a:pt x="2683113" y="92660"/>
                    <a:pt x="2676582" y="88010"/>
                  </a:cubicBezTo>
                  <a:lnTo>
                    <a:pt x="2658667" y="75258"/>
                  </a:lnTo>
                  <a:cubicBezTo>
                    <a:pt x="2652135" y="70608"/>
                    <a:pt x="2652135" y="63069"/>
                    <a:pt x="2658667" y="58419"/>
                  </a:cubicBezTo>
                  <a:lnTo>
                    <a:pt x="2681406" y="42231"/>
                  </a:lnTo>
                  <a:cubicBezTo>
                    <a:pt x="2684673" y="39906"/>
                    <a:pt x="2688954" y="38744"/>
                    <a:pt x="2693235" y="38744"/>
                  </a:cubicBezTo>
                  <a:close/>
                  <a:moveTo>
                    <a:pt x="1972757" y="38744"/>
                  </a:moveTo>
                  <a:cubicBezTo>
                    <a:pt x="1977036" y="38744"/>
                    <a:pt x="1981317" y="39907"/>
                    <a:pt x="1984584" y="42231"/>
                  </a:cubicBezTo>
                  <a:lnTo>
                    <a:pt x="2002497" y="54984"/>
                  </a:lnTo>
                  <a:cubicBezTo>
                    <a:pt x="2009030" y="59635"/>
                    <a:pt x="2009030" y="67173"/>
                    <a:pt x="2002497" y="71824"/>
                  </a:cubicBezTo>
                  <a:lnTo>
                    <a:pt x="1979759" y="88010"/>
                  </a:lnTo>
                  <a:cubicBezTo>
                    <a:pt x="1973226" y="92660"/>
                    <a:pt x="1962637" y="92660"/>
                    <a:pt x="1956104" y="88010"/>
                  </a:cubicBezTo>
                  <a:lnTo>
                    <a:pt x="1938190" y="75258"/>
                  </a:lnTo>
                  <a:cubicBezTo>
                    <a:pt x="1931657" y="70608"/>
                    <a:pt x="1931657" y="63069"/>
                    <a:pt x="1938190" y="58419"/>
                  </a:cubicBezTo>
                  <a:lnTo>
                    <a:pt x="1960929" y="42231"/>
                  </a:lnTo>
                  <a:cubicBezTo>
                    <a:pt x="1964195" y="39906"/>
                    <a:pt x="1968476" y="38744"/>
                    <a:pt x="1972757" y="38744"/>
                  </a:cubicBezTo>
                  <a:close/>
                  <a:moveTo>
                    <a:pt x="1252425" y="38744"/>
                  </a:moveTo>
                  <a:cubicBezTo>
                    <a:pt x="1256705" y="38744"/>
                    <a:pt x="1260986" y="39907"/>
                    <a:pt x="1264252" y="42231"/>
                  </a:cubicBezTo>
                  <a:lnTo>
                    <a:pt x="1282166" y="54984"/>
                  </a:lnTo>
                  <a:cubicBezTo>
                    <a:pt x="1288699" y="59635"/>
                    <a:pt x="1288699" y="67173"/>
                    <a:pt x="1282166" y="71824"/>
                  </a:cubicBezTo>
                  <a:lnTo>
                    <a:pt x="1259426" y="88010"/>
                  </a:lnTo>
                  <a:cubicBezTo>
                    <a:pt x="1252895" y="92660"/>
                    <a:pt x="1242305" y="92660"/>
                    <a:pt x="1235772" y="88010"/>
                  </a:cubicBezTo>
                  <a:lnTo>
                    <a:pt x="1217858" y="75258"/>
                  </a:lnTo>
                  <a:cubicBezTo>
                    <a:pt x="1211326" y="70608"/>
                    <a:pt x="1211326" y="63069"/>
                    <a:pt x="1217858" y="58419"/>
                  </a:cubicBezTo>
                  <a:lnTo>
                    <a:pt x="1240597" y="42231"/>
                  </a:lnTo>
                  <a:cubicBezTo>
                    <a:pt x="1243863" y="39906"/>
                    <a:pt x="1248144" y="38744"/>
                    <a:pt x="1252425" y="38744"/>
                  </a:cubicBezTo>
                  <a:close/>
                  <a:moveTo>
                    <a:pt x="533456" y="38744"/>
                  </a:moveTo>
                  <a:cubicBezTo>
                    <a:pt x="537737" y="38744"/>
                    <a:pt x="542017" y="39907"/>
                    <a:pt x="545283" y="42231"/>
                  </a:cubicBezTo>
                  <a:lnTo>
                    <a:pt x="563198" y="54984"/>
                  </a:lnTo>
                  <a:cubicBezTo>
                    <a:pt x="569730" y="59635"/>
                    <a:pt x="569730" y="67173"/>
                    <a:pt x="563197" y="71824"/>
                  </a:cubicBezTo>
                  <a:lnTo>
                    <a:pt x="540459" y="88010"/>
                  </a:lnTo>
                  <a:cubicBezTo>
                    <a:pt x="533926" y="92660"/>
                    <a:pt x="523336" y="92660"/>
                    <a:pt x="516804" y="88010"/>
                  </a:cubicBezTo>
                  <a:lnTo>
                    <a:pt x="498890" y="75258"/>
                  </a:lnTo>
                  <a:cubicBezTo>
                    <a:pt x="492357" y="70608"/>
                    <a:pt x="492357" y="63069"/>
                    <a:pt x="498890" y="58419"/>
                  </a:cubicBezTo>
                  <a:lnTo>
                    <a:pt x="521628" y="42231"/>
                  </a:lnTo>
                  <a:cubicBezTo>
                    <a:pt x="524896" y="39906"/>
                    <a:pt x="529176" y="38744"/>
                    <a:pt x="533456" y="38744"/>
                  </a:cubicBezTo>
                  <a:close/>
                  <a:moveTo>
                    <a:pt x="2147660" y="21992"/>
                  </a:moveTo>
                  <a:cubicBezTo>
                    <a:pt x="2151118" y="21626"/>
                    <a:pt x="2154771" y="22198"/>
                    <a:pt x="2157802" y="23795"/>
                  </a:cubicBezTo>
                  <a:lnTo>
                    <a:pt x="2174427" y="32557"/>
                  </a:lnTo>
                  <a:cubicBezTo>
                    <a:pt x="2180489" y="35751"/>
                    <a:pt x="2181765" y="41839"/>
                    <a:pt x="2177277" y="46154"/>
                  </a:cubicBezTo>
                  <a:lnTo>
                    <a:pt x="2158712" y="64004"/>
                  </a:lnTo>
                  <a:cubicBezTo>
                    <a:pt x="2154226" y="68321"/>
                    <a:pt x="2145672" y="69229"/>
                    <a:pt x="2139610" y="66035"/>
                  </a:cubicBezTo>
                  <a:lnTo>
                    <a:pt x="2122985" y="57272"/>
                  </a:lnTo>
                  <a:cubicBezTo>
                    <a:pt x="2116924" y="54078"/>
                    <a:pt x="2115647" y="47989"/>
                    <a:pt x="2120135" y="43674"/>
                  </a:cubicBezTo>
                  <a:lnTo>
                    <a:pt x="2138701" y="25823"/>
                  </a:lnTo>
                  <a:cubicBezTo>
                    <a:pt x="2140943" y="23666"/>
                    <a:pt x="2144204" y="22360"/>
                    <a:pt x="2147660" y="21992"/>
                  </a:cubicBezTo>
                  <a:close/>
                  <a:moveTo>
                    <a:pt x="1427328" y="21992"/>
                  </a:moveTo>
                  <a:cubicBezTo>
                    <a:pt x="1430787" y="21626"/>
                    <a:pt x="1434439" y="22198"/>
                    <a:pt x="1437470" y="23795"/>
                  </a:cubicBezTo>
                  <a:lnTo>
                    <a:pt x="1454095" y="32557"/>
                  </a:lnTo>
                  <a:cubicBezTo>
                    <a:pt x="1460157" y="35751"/>
                    <a:pt x="1461433" y="41839"/>
                    <a:pt x="1456946" y="46154"/>
                  </a:cubicBezTo>
                  <a:lnTo>
                    <a:pt x="1438381" y="64004"/>
                  </a:lnTo>
                  <a:cubicBezTo>
                    <a:pt x="1433893" y="68321"/>
                    <a:pt x="1425340" y="69229"/>
                    <a:pt x="1419278" y="66035"/>
                  </a:cubicBezTo>
                  <a:lnTo>
                    <a:pt x="1402653" y="57272"/>
                  </a:lnTo>
                  <a:cubicBezTo>
                    <a:pt x="1396592" y="54078"/>
                    <a:pt x="1395315" y="47989"/>
                    <a:pt x="1399804" y="43674"/>
                  </a:cubicBezTo>
                  <a:lnTo>
                    <a:pt x="1418368" y="25823"/>
                  </a:lnTo>
                  <a:cubicBezTo>
                    <a:pt x="1420612" y="23666"/>
                    <a:pt x="1423872" y="22360"/>
                    <a:pt x="1427328" y="21992"/>
                  </a:cubicBezTo>
                  <a:close/>
                  <a:moveTo>
                    <a:pt x="708361" y="21992"/>
                  </a:moveTo>
                  <a:cubicBezTo>
                    <a:pt x="711818" y="21626"/>
                    <a:pt x="715470" y="22198"/>
                    <a:pt x="718501" y="23795"/>
                  </a:cubicBezTo>
                  <a:lnTo>
                    <a:pt x="735127" y="32557"/>
                  </a:lnTo>
                  <a:cubicBezTo>
                    <a:pt x="741189" y="35751"/>
                    <a:pt x="742465" y="41839"/>
                    <a:pt x="737977" y="46154"/>
                  </a:cubicBezTo>
                  <a:lnTo>
                    <a:pt x="719412" y="64004"/>
                  </a:lnTo>
                  <a:cubicBezTo>
                    <a:pt x="714924" y="68321"/>
                    <a:pt x="706373" y="69229"/>
                    <a:pt x="700310" y="66035"/>
                  </a:cubicBezTo>
                  <a:lnTo>
                    <a:pt x="683685" y="57272"/>
                  </a:lnTo>
                  <a:cubicBezTo>
                    <a:pt x="677623" y="54078"/>
                    <a:pt x="676346" y="47989"/>
                    <a:pt x="680835" y="43674"/>
                  </a:cubicBezTo>
                  <a:lnTo>
                    <a:pt x="699399" y="25823"/>
                  </a:lnTo>
                  <a:cubicBezTo>
                    <a:pt x="701643" y="23666"/>
                    <a:pt x="704904" y="22360"/>
                    <a:pt x="708361" y="21992"/>
                  </a:cubicBezTo>
                  <a:close/>
                  <a:moveTo>
                    <a:pt x="2227777" y="16335"/>
                  </a:moveTo>
                  <a:cubicBezTo>
                    <a:pt x="2229880" y="16401"/>
                    <a:pt x="2231948" y="17039"/>
                    <a:pt x="2233481" y="18231"/>
                  </a:cubicBezTo>
                  <a:lnTo>
                    <a:pt x="2240062" y="23351"/>
                  </a:lnTo>
                  <a:cubicBezTo>
                    <a:pt x="2243128" y="25737"/>
                    <a:pt x="2242897" y="29440"/>
                    <a:pt x="2239545" y="31623"/>
                  </a:cubicBezTo>
                  <a:lnTo>
                    <a:pt x="2232354" y="36309"/>
                  </a:lnTo>
                  <a:cubicBezTo>
                    <a:pt x="2229003" y="38491"/>
                    <a:pt x="2223800" y="38327"/>
                    <a:pt x="2220732" y="35941"/>
                  </a:cubicBezTo>
                  <a:lnTo>
                    <a:pt x="2214152" y="30821"/>
                  </a:lnTo>
                  <a:cubicBezTo>
                    <a:pt x="2211085" y="28436"/>
                    <a:pt x="2211316" y="24732"/>
                    <a:pt x="2214667" y="22549"/>
                  </a:cubicBezTo>
                  <a:lnTo>
                    <a:pt x="2221860" y="17863"/>
                  </a:lnTo>
                  <a:cubicBezTo>
                    <a:pt x="2223535" y="16772"/>
                    <a:pt x="2225674" y="16269"/>
                    <a:pt x="2227777" y="16335"/>
                  </a:cubicBezTo>
                  <a:close/>
                  <a:moveTo>
                    <a:pt x="1507445" y="16335"/>
                  </a:moveTo>
                  <a:cubicBezTo>
                    <a:pt x="1509549" y="16401"/>
                    <a:pt x="1511615" y="17039"/>
                    <a:pt x="1513148" y="18231"/>
                  </a:cubicBezTo>
                  <a:lnTo>
                    <a:pt x="1519729" y="23351"/>
                  </a:lnTo>
                  <a:cubicBezTo>
                    <a:pt x="1522797" y="25737"/>
                    <a:pt x="1522565" y="29440"/>
                    <a:pt x="1519214" y="31623"/>
                  </a:cubicBezTo>
                  <a:lnTo>
                    <a:pt x="1512022" y="36309"/>
                  </a:lnTo>
                  <a:cubicBezTo>
                    <a:pt x="1508671" y="38491"/>
                    <a:pt x="1503467" y="38327"/>
                    <a:pt x="1500401" y="35941"/>
                  </a:cubicBezTo>
                  <a:lnTo>
                    <a:pt x="1493820" y="30821"/>
                  </a:lnTo>
                  <a:cubicBezTo>
                    <a:pt x="1490754" y="28436"/>
                    <a:pt x="1490985" y="24732"/>
                    <a:pt x="1494335" y="22549"/>
                  </a:cubicBezTo>
                  <a:lnTo>
                    <a:pt x="1501528" y="17863"/>
                  </a:lnTo>
                  <a:cubicBezTo>
                    <a:pt x="1503203" y="16772"/>
                    <a:pt x="1505342" y="16269"/>
                    <a:pt x="1507445" y="16335"/>
                  </a:cubicBezTo>
                  <a:close/>
                  <a:moveTo>
                    <a:pt x="788477" y="16335"/>
                  </a:moveTo>
                  <a:cubicBezTo>
                    <a:pt x="790580" y="16401"/>
                    <a:pt x="792648" y="17039"/>
                    <a:pt x="794181" y="18231"/>
                  </a:cubicBezTo>
                  <a:lnTo>
                    <a:pt x="800760" y="23351"/>
                  </a:lnTo>
                  <a:cubicBezTo>
                    <a:pt x="803828" y="25737"/>
                    <a:pt x="803597" y="29440"/>
                    <a:pt x="800246" y="31623"/>
                  </a:cubicBezTo>
                  <a:lnTo>
                    <a:pt x="793053" y="36309"/>
                  </a:lnTo>
                  <a:cubicBezTo>
                    <a:pt x="789703" y="38491"/>
                    <a:pt x="784499" y="38327"/>
                    <a:pt x="781432" y="35941"/>
                  </a:cubicBezTo>
                  <a:lnTo>
                    <a:pt x="774853" y="30821"/>
                  </a:lnTo>
                  <a:cubicBezTo>
                    <a:pt x="771785" y="28436"/>
                    <a:pt x="772016" y="24732"/>
                    <a:pt x="775368" y="22549"/>
                  </a:cubicBezTo>
                  <a:lnTo>
                    <a:pt x="782560" y="17863"/>
                  </a:lnTo>
                  <a:cubicBezTo>
                    <a:pt x="784235" y="16772"/>
                    <a:pt x="786373" y="16269"/>
                    <a:pt x="788477" y="16335"/>
                  </a:cubicBezTo>
                  <a:close/>
                  <a:moveTo>
                    <a:pt x="2316470" y="16334"/>
                  </a:moveTo>
                  <a:cubicBezTo>
                    <a:pt x="2318574" y="16400"/>
                    <a:pt x="2320641" y="17037"/>
                    <a:pt x="2322175" y="18230"/>
                  </a:cubicBezTo>
                  <a:lnTo>
                    <a:pt x="2328755" y="23351"/>
                  </a:lnTo>
                  <a:cubicBezTo>
                    <a:pt x="2331822" y="25736"/>
                    <a:pt x="2331591" y="29439"/>
                    <a:pt x="2328240" y="31622"/>
                  </a:cubicBezTo>
                  <a:lnTo>
                    <a:pt x="2321047" y="36308"/>
                  </a:lnTo>
                  <a:cubicBezTo>
                    <a:pt x="2317696" y="38490"/>
                    <a:pt x="2312493" y="38326"/>
                    <a:pt x="2309427" y="35941"/>
                  </a:cubicBezTo>
                  <a:lnTo>
                    <a:pt x="2302846" y="30820"/>
                  </a:lnTo>
                  <a:cubicBezTo>
                    <a:pt x="2299780" y="28435"/>
                    <a:pt x="2300011" y="24731"/>
                    <a:pt x="2303362" y="22549"/>
                  </a:cubicBezTo>
                  <a:lnTo>
                    <a:pt x="2310555" y="17863"/>
                  </a:lnTo>
                  <a:cubicBezTo>
                    <a:pt x="2312229" y="16772"/>
                    <a:pt x="2314368" y="16267"/>
                    <a:pt x="2316470" y="16334"/>
                  </a:cubicBezTo>
                  <a:close/>
                  <a:moveTo>
                    <a:pt x="1595994" y="16334"/>
                  </a:moveTo>
                  <a:cubicBezTo>
                    <a:pt x="1598097" y="16400"/>
                    <a:pt x="1600165" y="17037"/>
                    <a:pt x="1601698" y="18230"/>
                  </a:cubicBezTo>
                  <a:lnTo>
                    <a:pt x="1608279" y="23351"/>
                  </a:lnTo>
                  <a:cubicBezTo>
                    <a:pt x="1611345" y="25736"/>
                    <a:pt x="1611113" y="29439"/>
                    <a:pt x="1607762" y="31622"/>
                  </a:cubicBezTo>
                  <a:lnTo>
                    <a:pt x="1600570" y="36308"/>
                  </a:lnTo>
                  <a:cubicBezTo>
                    <a:pt x="1597218" y="38490"/>
                    <a:pt x="1592017" y="38326"/>
                    <a:pt x="1588950" y="35941"/>
                  </a:cubicBezTo>
                  <a:lnTo>
                    <a:pt x="1582369" y="30820"/>
                  </a:lnTo>
                  <a:cubicBezTo>
                    <a:pt x="1579303" y="28435"/>
                    <a:pt x="1579533" y="24731"/>
                    <a:pt x="1582885" y="22549"/>
                  </a:cubicBezTo>
                  <a:lnTo>
                    <a:pt x="1590077" y="17863"/>
                  </a:lnTo>
                  <a:cubicBezTo>
                    <a:pt x="1591753" y="16772"/>
                    <a:pt x="1593892" y="16267"/>
                    <a:pt x="1595994" y="16334"/>
                  </a:cubicBezTo>
                  <a:close/>
                  <a:moveTo>
                    <a:pt x="875662" y="16334"/>
                  </a:moveTo>
                  <a:cubicBezTo>
                    <a:pt x="877764" y="16400"/>
                    <a:pt x="879832" y="17037"/>
                    <a:pt x="881365" y="18230"/>
                  </a:cubicBezTo>
                  <a:lnTo>
                    <a:pt x="887946" y="23351"/>
                  </a:lnTo>
                  <a:cubicBezTo>
                    <a:pt x="891013" y="25736"/>
                    <a:pt x="890782" y="29439"/>
                    <a:pt x="887431" y="31622"/>
                  </a:cubicBezTo>
                  <a:lnTo>
                    <a:pt x="880239" y="36308"/>
                  </a:lnTo>
                  <a:cubicBezTo>
                    <a:pt x="876887" y="38490"/>
                    <a:pt x="871685" y="38326"/>
                    <a:pt x="868618" y="35941"/>
                  </a:cubicBezTo>
                  <a:lnTo>
                    <a:pt x="862037" y="30820"/>
                  </a:lnTo>
                  <a:cubicBezTo>
                    <a:pt x="858971" y="28435"/>
                    <a:pt x="859201" y="24731"/>
                    <a:pt x="862552" y="22549"/>
                  </a:cubicBezTo>
                  <a:lnTo>
                    <a:pt x="869744" y="17863"/>
                  </a:lnTo>
                  <a:cubicBezTo>
                    <a:pt x="871420" y="16772"/>
                    <a:pt x="873559" y="16267"/>
                    <a:pt x="875662" y="16334"/>
                  </a:cubicBezTo>
                  <a:close/>
                  <a:moveTo>
                    <a:pt x="2619431" y="14059"/>
                  </a:moveTo>
                  <a:cubicBezTo>
                    <a:pt x="2623209" y="14107"/>
                    <a:pt x="2626960" y="15180"/>
                    <a:pt x="2629791" y="17268"/>
                  </a:cubicBezTo>
                  <a:lnTo>
                    <a:pt x="2654410" y="35426"/>
                  </a:lnTo>
                  <a:cubicBezTo>
                    <a:pt x="2660071" y="39601"/>
                    <a:pt x="2659905" y="46254"/>
                    <a:pt x="2654040" y="50283"/>
                  </a:cubicBezTo>
                  <a:lnTo>
                    <a:pt x="2637951" y="61338"/>
                  </a:lnTo>
                  <a:cubicBezTo>
                    <a:pt x="2632084" y="65369"/>
                    <a:pt x="2622739" y="65251"/>
                    <a:pt x="2617077" y="61075"/>
                  </a:cubicBezTo>
                  <a:lnTo>
                    <a:pt x="2592459" y="42918"/>
                  </a:lnTo>
                  <a:cubicBezTo>
                    <a:pt x="2586797" y="38742"/>
                    <a:pt x="2586963" y="32090"/>
                    <a:pt x="2592828" y="28059"/>
                  </a:cubicBezTo>
                  <a:lnTo>
                    <a:pt x="2608918" y="17004"/>
                  </a:lnTo>
                  <a:cubicBezTo>
                    <a:pt x="2611851" y="14989"/>
                    <a:pt x="2615654" y="14011"/>
                    <a:pt x="2619431" y="14059"/>
                  </a:cubicBezTo>
                  <a:close/>
                  <a:moveTo>
                    <a:pt x="1898953" y="14059"/>
                  </a:moveTo>
                  <a:cubicBezTo>
                    <a:pt x="1902731" y="14107"/>
                    <a:pt x="1906483" y="15180"/>
                    <a:pt x="1909314" y="17268"/>
                  </a:cubicBezTo>
                  <a:lnTo>
                    <a:pt x="1933932" y="35426"/>
                  </a:lnTo>
                  <a:cubicBezTo>
                    <a:pt x="1939594" y="39601"/>
                    <a:pt x="1939428" y="46254"/>
                    <a:pt x="1933563" y="50283"/>
                  </a:cubicBezTo>
                  <a:lnTo>
                    <a:pt x="1917474" y="61338"/>
                  </a:lnTo>
                  <a:cubicBezTo>
                    <a:pt x="1911607" y="65369"/>
                    <a:pt x="1902262" y="65251"/>
                    <a:pt x="1896600" y="61075"/>
                  </a:cubicBezTo>
                  <a:lnTo>
                    <a:pt x="1871983" y="42918"/>
                  </a:lnTo>
                  <a:cubicBezTo>
                    <a:pt x="1866321" y="38742"/>
                    <a:pt x="1866485" y="32090"/>
                    <a:pt x="1872352" y="28059"/>
                  </a:cubicBezTo>
                  <a:lnTo>
                    <a:pt x="1888440" y="17004"/>
                  </a:lnTo>
                  <a:cubicBezTo>
                    <a:pt x="1891374" y="14989"/>
                    <a:pt x="1895177" y="14011"/>
                    <a:pt x="1898953" y="14059"/>
                  </a:cubicBezTo>
                  <a:close/>
                  <a:moveTo>
                    <a:pt x="1178621" y="14059"/>
                  </a:moveTo>
                  <a:cubicBezTo>
                    <a:pt x="1182400" y="14107"/>
                    <a:pt x="1186151" y="15180"/>
                    <a:pt x="1188983" y="17268"/>
                  </a:cubicBezTo>
                  <a:lnTo>
                    <a:pt x="1213600" y="35426"/>
                  </a:lnTo>
                  <a:cubicBezTo>
                    <a:pt x="1219261" y="39601"/>
                    <a:pt x="1219096" y="46254"/>
                    <a:pt x="1213230" y="50283"/>
                  </a:cubicBezTo>
                  <a:lnTo>
                    <a:pt x="1197141" y="61338"/>
                  </a:lnTo>
                  <a:cubicBezTo>
                    <a:pt x="1191275" y="65369"/>
                    <a:pt x="1181930" y="65251"/>
                    <a:pt x="1176268" y="61075"/>
                  </a:cubicBezTo>
                  <a:lnTo>
                    <a:pt x="1151650" y="42918"/>
                  </a:lnTo>
                  <a:cubicBezTo>
                    <a:pt x="1145988" y="38742"/>
                    <a:pt x="1146154" y="32090"/>
                    <a:pt x="1152020" y="28059"/>
                  </a:cubicBezTo>
                  <a:lnTo>
                    <a:pt x="1168108" y="17004"/>
                  </a:lnTo>
                  <a:cubicBezTo>
                    <a:pt x="1171041" y="14989"/>
                    <a:pt x="1174844" y="14011"/>
                    <a:pt x="1178621" y="14059"/>
                  </a:cubicBezTo>
                  <a:close/>
                  <a:moveTo>
                    <a:pt x="459653" y="14059"/>
                  </a:moveTo>
                  <a:cubicBezTo>
                    <a:pt x="463431" y="14107"/>
                    <a:pt x="467183" y="15180"/>
                    <a:pt x="470014" y="17268"/>
                  </a:cubicBezTo>
                  <a:lnTo>
                    <a:pt x="494632" y="35426"/>
                  </a:lnTo>
                  <a:cubicBezTo>
                    <a:pt x="500294" y="39601"/>
                    <a:pt x="500127" y="46254"/>
                    <a:pt x="494263" y="50283"/>
                  </a:cubicBezTo>
                  <a:lnTo>
                    <a:pt x="478173" y="61338"/>
                  </a:lnTo>
                  <a:cubicBezTo>
                    <a:pt x="472307" y="65369"/>
                    <a:pt x="462961" y="65251"/>
                    <a:pt x="457300" y="61075"/>
                  </a:cubicBezTo>
                  <a:lnTo>
                    <a:pt x="432681" y="42918"/>
                  </a:lnTo>
                  <a:cubicBezTo>
                    <a:pt x="427020" y="38742"/>
                    <a:pt x="427185" y="32090"/>
                    <a:pt x="433052" y="28059"/>
                  </a:cubicBezTo>
                  <a:lnTo>
                    <a:pt x="449141" y="17004"/>
                  </a:lnTo>
                  <a:cubicBezTo>
                    <a:pt x="452073" y="14989"/>
                    <a:pt x="455877" y="14011"/>
                    <a:pt x="459653" y="14059"/>
                  </a:cubicBezTo>
                  <a:close/>
                  <a:moveTo>
                    <a:pt x="2264089" y="4021"/>
                  </a:moveTo>
                  <a:lnTo>
                    <a:pt x="2268093" y="4021"/>
                  </a:lnTo>
                  <a:lnTo>
                    <a:pt x="2276162" y="4021"/>
                  </a:lnTo>
                  <a:cubicBezTo>
                    <a:pt x="2283080" y="4021"/>
                    <a:pt x="2288689" y="8014"/>
                    <a:pt x="2288689" y="12939"/>
                  </a:cubicBezTo>
                  <a:cubicBezTo>
                    <a:pt x="2288689" y="16650"/>
                    <a:pt x="2288689" y="20361"/>
                    <a:pt x="2288689" y="24073"/>
                  </a:cubicBezTo>
                  <a:cubicBezTo>
                    <a:pt x="2288689" y="28997"/>
                    <a:pt x="2283080" y="32990"/>
                    <a:pt x="2276163" y="32990"/>
                  </a:cubicBezTo>
                  <a:lnTo>
                    <a:pt x="2268093" y="32990"/>
                  </a:lnTo>
                  <a:lnTo>
                    <a:pt x="2264089" y="32990"/>
                  </a:lnTo>
                  <a:cubicBezTo>
                    <a:pt x="2257171" y="32990"/>
                    <a:pt x="2251563" y="28998"/>
                    <a:pt x="2251563" y="24073"/>
                  </a:cubicBezTo>
                  <a:lnTo>
                    <a:pt x="2251563" y="12938"/>
                  </a:lnTo>
                  <a:cubicBezTo>
                    <a:pt x="2251563" y="8013"/>
                    <a:pt x="2257171" y="4021"/>
                    <a:pt x="2264089" y="4021"/>
                  </a:cubicBezTo>
                  <a:close/>
                  <a:moveTo>
                    <a:pt x="1543756" y="4021"/>
                  </a:moveTo>
                  <a:lnTo>
                    <a:pt x="1547617" y="4021"/>
                  </a:lnTo>
                  <a:lnTo>
                    <a:pt x="1555685" y="4021"/>
                  </a:lnTo>
                  <a:cubicBezTo>
                    <a:pt x="1562603" y="4021"/>
                    <a:pt x="1568211" y="8014"/>
                    <a:pt x="1568211" y="12939"/>
                  </a:cubicBezTo>
                  <a:cubicBezTo>
                    <a:pt x="1568212" y="16650"/>
                    <a:pt x="1568212" y="20361"/>
                    <a:pt x="1568212" y="24073"/>
                  </a:cubicBezTo>
                  <a:cubicBezTo>
                    <a:pt x="1568211" y="28997"/>
                    <a:pt x="1562603" y="32990"/>
                    <a:pt x="1555686" y="32990"/>
                  </a:cubicBezTo>
                  <a:lnTo>
                    <a:pt x="1547617" y="32990"/>
                  </a:lnTo>
                  <a:lnTo>
                    <a:pt x="1543758" y="32990"/>
                  </a:lnTo>
                  <a:cubicBezTo>
                    <a:pt x="1536840" y="32990"/>
                    <a:pt x="1531232" y="28998"/>
                    <a:pt x="1531232" y="24073"/>
                  </a:cubicBezTo>
                  <a:lnTo>
                    <a:pt x="1531232" y="12938"/>
                  </a:lnTo>
                  <a:cubicBezTo>
                    <a:pt x="1531232" y="8013"/>
                    <a:pt x="1536840" y="4021"/>
                    <a:pt x="1543756" y="4021"/>
                  </a:cubicBezTo>
                  <a:close/>
                  <a:moveTo>
                    <a:pt x="824789" y="4021"/>
                  </a:moveTo>
                  <a:lnTo>
                    <a:pt x="827284" y="4021"/>
                  </a:lnTo>
                  <a:lnTo>
                    <a:pt x="835353" y="4021"/>
                  </a:lnTo>
                  <a:cubicBezTo>
                    <a:pt x="842271" y="4021"/>
                    <a:pt x="847879" y="8014"/>
                    <a:pt x="847879" y="12939"/>
                  </a:cubicBezTo>
                  <a:cubicBezTo>
                    <a:pt x="847879" y="16650"/>
                    <a:pt x="847879" y="20361"/>
                    <a:pt x="847881" y="24073"/>
                  </a:cubicBezTo>
                  <a:cubicBezTo>
                    <a:pt x="847879" y="28997"/>
                    <a:pt x="842271" y="32990"/>
                    <a:pt x="835353" y="32990"/>
                  </a:cubicBezTo>
                  <a:lnTo>
                    <a:pt x="827284" y="32990"/>
                  </a:lnTo>
                  <a:lnTo>
                    <a:pt x="824790" y="32990"/>
                  </a:lnTo>
                  <a:cubicBezTo>
                    <a:pt x="817871" y="32990"/>
                    <a:pt x="812263" y="28998"/>
                    <a:pt x="812263" y="24073"/>
                  </a:cubicBezTo>
                  <a:lnTo>
                    <a:pt x="812263" y="12938"/>
                  </a:lnTo>
                  <a:cubicBezTo>
                    <a:pt x="812263" y="8013"/>
                    <a:pt x="817871" y="4021"/>
                    <a:pt x="824789" y="4021"/>
                  </a:cubicBezTo>
                  <a:close/>
                  <a:moveTo>
                    <a:pt x="2677541" y="0"/>
                  </a:moveTo>
                  <a:lnTo>
                    <a:pt x="2774980" y="0"/>
                  </a:lnTo>
                  <a:lnTo>
                    <a:pt x="2791509" y="56391"/>
                  </a:lnTo>
                  <a:lnTo>
                    <a:pt x="2785961" y="59263"/>
                  </a:lnTo>
                  <a:cubicBezTo>
                    <a:pt x="2778030" y="60621"/>
                    <a:pt x="2769371" y="59824"/>
                    <a:pt x="2761865" y="56552"/>
                  </a:cubicBezTo>
                  <a:lnTo>
                    <a:pt x="2689457" y="24992"/>
                  </a:lnTo>
                  <a:cubicBezTo>
                    <a:pt x="2681951" y="21721"/>
                    <a:pt x="2677019" y="16593"/>
                    <a:pt x="2675112" y="10948"/>
                  </a:cubicBezTo>
                  <a:close/>
                  <a:moveTo>
                    <a:pt x="2633534" y="0"/>
                  </a:moveTo>
                  <a:lnTo>
                    <a:pt x="2658928" y="0"/>
                  </a:lnTo>
                  <a:lnTo>
                    <a:pt x="2658975" y="37"/>
                  </a:lnTo>
                  <a:cubicBezTo>
                    <a:pt x="2662042" y="2424"/>
                    <a:pt x="2661811" y="6127"/>
                    <a:pt x="2658460" y="8310"/>
                  </a:cubicBezTo>
                  <a:lnTo>
                    <a:pt x="2651268" y="12995"/>
                  </a:lnTo>
                  <a:cubicBezTo>
                    <a:pt x="2647915" y="15178"/>
                    <a:pt x="2642714" y="15014"/>
                    <a:pt x="2639647" y="12628"/>
                  </a:cubicBezTo>
                  <a:lnTo>
                    <a:pt x="2633066" y="7508"/>
                  </a:lnTo>
                  <a:close/>
                  <a:moveTo>
                    <a:pt x="2532990" y="0"/>
                  </a:moveTo>
                  <a:lnTo>
                    <a:pt x="2613046" y="0"/>
                  </a:lnTo>
                  <a:lnTo>
                    <a:pt x="2582944" y="16762"/>
                  </a:lnTo>
                  <a:cubicBezTo>
                    <a:pt x="2572139" y="22778"/>
                    <a:pt x="2556529" y="21421"/>
                    <a:pt x="2548078" y="13730"/>
                  </a:cubicBezTo>
                  <a:close/>
                  <a:moveTo>
                    <a:pt x="2392795" y="0"/>
                  </a:moveTo>
                  <a:lnTo>
                    <a:pt x="2509523" y="0"/>
                  </a:lnTo>
                  <a:lnTo>
                    <a:pt x="2540090" y="21760"/>
                  </a:lnTo>
                  <a:cubicBezTo>
                    <a:pt x="2549185" y="28235"/>
                    <a:pt x="2549185" y="38732"/>
                    <a:pt x="2540090" y="45206"/>
                  </a:cubicBezTo>
                  <a:lnTo>
                    <a:pt x="2474098" y="92184"/>
                  </a:lnTo>
                  <a:cubicBezTo>
                    <a:pt x="2465003" y="98658"/>
                    <a:pt x="2450257" y="98658"/>
                    <a:pt x="2441161" y="92184"/>
                  </a:cubicBezTo>
                  <a:lnTo>
                    <a:pt x="2368700" y="40600"/>
                  </a:lnTo>
                  <a:cubicBezTo>
                    <a:pt x="2359603" y="34125"/>
                    <a:pt x="2359603" y="23628"/>
                    <a:pt x="2368698" y="17154"/>
                  </a:cubicBezTo>
                  <a:close/>
                  <a:moveTo>
                    <a:pt x="2314394" y="0"/>
                  </a:moveTo>
                  <a:lnTo>
                    <a:pt x="2370658" y="0"/>
                  </a:lnTo>
                  <a:lnTo>
                    <a:pt x="2351359" y="13738"/>
                  </a:lnTo>
                  <a:cubicBezTo>
                    <a:pt x="2346481" y="17210"/>
                    <a:pt x="2338571" y="17211"/>
                    <a:pt x="2333692" y="13738"/>
                  </a:cubicBezTo>
                  <a:close/>
                  <a:moveTo>
                    <a:pt x="2140956" y="0"/>
                  </a:moveTo>
                  <a:lnTo>
                    <a:pt x="2231840" y="0"/>
                  </a:lnTo>
                  <a:lnTo>
                    <a:pt x="2208725" y="17772"/>
                  </a:lnTo>
                  <a:cubicBezTo>
                    <a:pt x="2198325" y="25769"/>
                    <a:pt x="2180786" y="26250"/>
                    <a:pt x="2169552" y="18846"/>
                  </a:cubicBezTo>
                  <a:close/>
                  <a:moveTo>
                    <a:pt x="1957064" y="0"/>
                  </a:moveTo>
                  <a:lnTo>
                    <a:pt x="2111589" y="0"/>
                  </a:lnTo>
                  <a:lnTo>
                    <a:pt x="2114232" y="2587"/>
                  </a:lnTo>
                  <a:cubicBezTo>
                    <a:pt x="2116139" y="8233"/>
                    <a:pt x="2115021" y="14397"/>
                    <a:pt x="2110424" y="19741"/>
                  </a:cubicBezTo>
                  <a:lnTo>
                    <a:pt x="2085214" y="49051"/>
                  </a:lnTo>
                  <a:cubicBezTo>
                    <a:pt x="2076021" y="59737"/>
                    <a:pt x="2056400" y="63096"/>
                    <a:pt x="2041387" y="56552"/>
                  </a:cubicBezTo>
                  <a:lnTo>
                    <a:pt x="1968981" y="24992"/>
                  </a:lnTo>
                  <a:cubicBezTo>
                    <a:pt x="1961475" y="21721"/>
                    <a:pt x="1956542" y="16593"/>
                    <a:pt x="1954634" y="10948"/>
                  </a:cubicBezTo>
                  <a:close/>
                  <a:moveTo>
                    <a:pt x="1913058" y="0"/>
                  </a:moveTo>
                  <a:lnTo>
                    <a:pt x="1938451" y="0"/>
                  </a:lnTo>
                  <a:lnTo>
                    <a:pt x="1938499" y="37"/>
                  </a:lnTo>
                  <a:cubicBezTo>
                    <a:pt x="1941565" y="2424"/>
                    <a:pt x="1941333" y="6127"/>
                    <a:pt x="1937982" y="8310"/>
                  </a:cubicBezTo>
                  <a:lnTo>
                    <a:pt x="1930790" y="12995"/>
                  </a:lnTo>
                  <a:cubicBezTo>
                    <a:pt x="1927438" y="15178"/>
                    <a:pt x="1922237" y="15014"/>
                    <a:pt x="1919170" y="12628"/>
                  </a:cubicBezTo>
                  <a:lnTo>
                    <a:pt x="1912590" y="7508"/>
                  </a:lnTo>
                  <a:close/>
                  <a:moveTo>
                    <a:pt x="1812513" y="0"/>
                  </a:moveTo>
                  <a:lnTo>
                    <a:pt x="1892569" y="0"/>
                  </a:lnTo>
                  <a:lnTo>
                    <a:pt x="1862467" y="16762"/>
                  </a:lnTo>
                  <a:cubicBezTo>
                    <a:pt x="1851663" y="22778"/>
                    <a:pt x="1836052" y="21421"/>
                    <a:pt x="1827601" y="13730"/>
                  </a:cubicBezTo>
                  <a:close/>
                  <a:moveTo>
                    <a:pt x="1672319" y="0"/>
                  </a:moveTo>
                  <a:lnTo>
                    <a:pt x="1789046" y="0"/>
                  </a:lnTo>
                  <a:lnTo>
                    <a:pt x="1819613" y="21760"/>
                  </a:lnTo>
                  <a:cubicBezTo>
                    <a:pt x="1828708" y="28235"/>
                    <a:pt x="1828708" y="38732"/>
                    <a:pt x="1819613" y="45206"/>
                  </a:cubicBezTo>
                  <a:lnTo>
                    <a:pt x="1753620" y="92184"/>
                  </a:lnTo>
                  <a:cubicBezTo>
                    <a:pt x="1744525" y="98658"/>
                    <a:pt x="1729779" y="98658"/>
                    <a:pt x="1720683" y="92184"/>
                  </a:cubicBezTo>
                  <a:lnTo>
                    <a:pt x="1648222" y="40600"/>
                  </a:lnTo>
                  <a:cubicBezTo>
                    <a:pt x="1639127" y="34125"/>
                    <a:pt x="1639127" y="23628"/>
                    <a:pt x="1648222" y="17154"/>
                  </a:cubicBezTo>
                  <a:close/>
                  <a:moveTo>
                    <a:pt x="1593916" y="0"/>
                  </a:moveTo>
                  <a:lnTo>
                    <a:pt x="1650181" y="0"/>
                  </a:lnTo>
                  <a:lnTo>
                    <a:pt x="1630882" y="13738"/>
                  </a:lnTo>
                  <a:cubicBezTo>
                    <a:pt x="1626003" y="17210"/>
                    <a:pt x="1618094" y="17211"/>
                    <a:pt x="1613215" y="13738"/>
                  </a:cubicBezTo>
                  <a:close/>
                  <a:moveTo>
                    <a:pt x="1420623" y="0"/>
                  </a:moveTo>
                  <a:lnTo>
                    <a:pt x="1511508" y="0"/>
                  </a:lnTo>
                  <a:lnTo>
                    <a:pt x="1488393" y="17772"/>
                  </a:lnTo>
                  <a:cubicBezTo>
                    <a:pt x="1477992" y="25769"/>
                    <a:pt x="1460454" y="26250"/>
                    <a:pt x="1449219" y="18846"/>
                  </a:cubicBezTo>
                  <a:close/>
                  <a:moveTo>
                    <a:pt x="1236733" y="0"/>
                  </a:moveTo>
                  <a:lnTo>
                    <a:pt x="1391258" y="0"/>
                  </a:lnTo>
                  <a:lnTo>
                    <a:pt x="1393900" y="2587"/>
                  </a:lnTo>
                  <a:cubicBezTo>
                    <a:pt x="1395807" y="8233"/>
                    <a:pt x="1394689" y="14397"/>
                    <a:pt x="1390093" y="19741"/>
                  </a:cubicBezTo>
                  <a:lnTo>
                    <a:pt x="1364882" y="49051"/>
                  </a:lnTo>
                  <a:cubicBezTo>
                    <a:pt x="1355690" y="59737"/>
                    <a:pt x="1336068" y="63096"/>
                    <a:pt x="1321054" y="56552"/>
                  </a:cubicBezTo>
                  <a:lnTo>
                    <a:pt x="1248649" y="24992"/>
                  </a:lnTo>
                  <a:cubicBezTo>
                    <a:pt x="1241143" y="21721"/>
                    <a:pt x="1236210" y="16593"/>
                    <a:pt x="1234303" y="10948"/>
                  </a:cubicBezTo>
                  <a:close/>
                  <a:moveTo>
                    <a:pt x="1192726" y="0"/>
                  </a:moveTo>
                  <a:lnTo>
                    <a:pt x="1218118" y="0"/>
                  </a:lnTo>
                  <a:lnTo>
                    <a:pt x="1218166" y="37"/>
                  </a:lnTo>
                  <a:cubicBezTo>
                    <a:pt x="1221233" y="2424"/>
                    <a:pt x="1221001" y="6127"/>
                    <a:pt x="1217651" y="8310"/>
                  </a:cubicBezTo>
                  <a:lnTo>
                    <a:pt x="1210459" y="12995"/>
                  </a:lnTo>
                  <a:cubicBezTo>
                    <a:pt x="1207107" y="15178"/>
                    <a:pt x="1201904" y="15014"/>
                    <a:pt x="1198839" y="12628"/>
                  </a:cubicBezTo>
                  <a:lnTo>
                    <a:pt x="1192257" y="7508"/>
                  </a:lnTo>
                  <a:close/>
                  <a:moveTo>
                    <a:pt x="1092182" y="0"/>
                  </a:moveTo>
                  <a:lnTo>
                    <a:pt x="1172237" y="0"/>
                  </a:lnTo>
                  <a:lnTo>
                    <a:pt x="1142134" y="16762"/>
                  </a:lnTo>
                  <a:cubicBezTo>
                    <a:pt x="1131330" y="22778"/>
                    <a:pt x="1115720" y="21421"/>
                    <a:pt x="1107268" y="13730"/>
                  </a:cubicBezTo>
                  <a:close/>
                  <a:moveTo>
                    <a:pt x="951986" y="0"/>
                  </a:moveTo>
                  <a:lnTo>
                    <a:pt x="1068713" y="0"/>
                  </a:lnTo>
                  <a:lnTo>
                    <a:pt x="1099280" y="21760"/>
                  </a:lnTo>
                  <a:cubicBezTo>
                    <a:pt x="1108377" y="28235"/>
                    <a:pt x="1108377" y="38732"/>
                    <a:pt x="1099280" y="45206"/>
                  </a:cubicBezTo>
                  <a:lnTo>
                    <a:pt x="1033289" y="92184"/>
                  </a:lnTo>
                  <a:cubicBezTo>
                    <a:pt x="1024194" y="98658"/>
                    <a:pt x="1009447" y="98658"/>
                    <a:pt x="1000351" y="92184"/>
                  </a:cubicBezTo>
                  <a:lnTo>
                    <a:pt x="927890" y="40600"/>
                  </a:lnTo>
                  <a:cubicBezTo>
                    <a:pt x="918795" y="34125"/>
                    <a:pt x="918795" y="23628"/>
                    <a:pt x="927889" y="17154"/>
                  </a:cubicBezTo>
                  <a:close/>
                  <a:moveTo>
                    <a:pt x="873584" y="0"/>
                  </a:moveTo>
                  <a:lnTo>
                    <a:pt x="929848" y="0"/>
                  </a:lnTo>
                  <a:lnTo>
                    <a:pt x="910550" y="13738"/>
                  </a:lnTo>
                  <a:cubicBezTo>
                    <a:pt x="905671" y="17210"/>
                    <a:pt x="897762" y="17211"/>
                    <a:pt x="892883" y="13738"/>
                  </a:cubicBezTo>
                  <a:close/>
                  <a:moveTo>
                    <a:pt x="701656" y="0"/>
                  </a:moveTo>
                  <a:lnTo>
                    <a:pt x="792540" y="0"/>
                  </a:lnTo>
                  <a:lnTo>
                    <a:pt x="769425" y="17772"/>
                  </a:lnTo>
                  <a:cubicBezTo>
                    <a:pt x="759025" y="25769"/>
                    <a:pt x="741487" y="26250"/>
                    <a:pt x="730252" y="18846"/>
                  </a:cubicBezTo>
                  <a:close/>
                  <a:moveTo>
                    <a:pt x="517764" y="0"/>
                  </a:moveTo>
                  <a:lnTo>
                    <a:pt x="672289" y="0"/>
                  </a:lnTo>
                  <a:lnTo>
                    <a:pt x="674932" y="2587"/>
                  </a:lnTo>
                  <a:cubicBezTo>
                    <a:pt x="676839" y="8233"/>
                    <a:pt x="675721" y="14397"/>
                    <a:pt x="671124" y="19741"/>
                  </a:cubicBezTo>
                  <a:lnTo>
                    <a:pt x="645915" y="49051"/>
                  </a:lnTo>
                  <a:cubicBezTo>
                    <a:pt x="636721" y="59737"/>
                    <a:pt x="617100" y="63096"/>
                    <a:pt x="602087" y="56552"/>
                  </a:cubicBezTo>
                  <a:lnTo>
                    <a:pt x="529681" y="24992"/>
                  </a:lnTo>
                  <a:cubicBezTo>
                    <a:pt x="522175" y="21721"/>
                    <a:pt x="517242" y="16593"/>
                    <a:pt x="515335" y="10948"/>
                  </a:cubicBezTo>
                  <a:close/>
                  <a:moveTo>
                    <a:pt x="473757" y="0"/>
                  </a:moveTo>
                  <a:lnTo>
                    <a:pt x="499151" y="0"/>
                  </a:lnTo>
                  <a:lnTo>
                    <a:pt x="499198" y="37"/>
                  </a:lnTo>
                  <a:cubicBezTo>
                    <a:pt x="502265" y="2424"/>
                    <a:pt x="502034" y="6127"/>
                    <a:pt x="498682" y="8310"/>
                  </a:cubicBezTo>
                  <a:lnTo>
                    <a:pt x="491490" y="12995"/>
                  </a:lnTo>
                  <a:cubicBezTo>
                    <a:pt x="488138" y="15178"/>
                    <a:pt x="482936" y="15014"/>
                    <a:pt x="479870" y="12628"/>
                  </a:cubicBezTo>
                  <a:lnTo>
                    <a:pt x="473289" y="7508"/>
                  </a:lnTo>
                  <a:close/>
                  <a:moveTo>
                    <a:pt x="373213" y="0"/>
                  </a:moveTo>
                  <a:lnTo>
                    <a:pt x="453269" y="0"/>
                  </a:lnTo>
                  <a:lnTo>
                    <a:pt x="423167" y="16762"/>
                  </a:lnTo>
                  <a:cubicBezTo>
                    <a:pt x="412363" y="22778"/>
                    <a:pt x="396752" y="21421"/>
                    <a:pt x="388301" y="13730"/>
                  </a:cubicBezTo>
                  <a:close/>
                  <a:moveTo>
                    <a:pt x="233018" y="0"/>
                  </a:moveTo>
                  <a:lnTo>
                    <a:pt x="349745" y="0"/>
                  </a:lnTo>
                  <a:lnTo>
                    <a:pt x="380312" y="21760"/>
                  </a:lnTo>
                  <a:cubicBezTo>
                    <a:pt x="389408" y="28235"/>
                    <a:pt x="389408" y="38732"/>
                    <a:pt x="380312" y="45206"/>
                  </a:cubicBezTo>
                  <a:lnTo>
                    <a:pt x="314321" y="92184"/>
                  </a:lnTo>
                  <a:cubicBezTo>
                    <a:pt x="305226" y="98658"/>
                    <a:pt x="290479" y="98658"/>
                    <a:pt x="281383" y="92184"/>
                  </a:cubicBezTo>
                  <a:lnTo>
                    <a:pt x="208922" y="40600"/>
                  </a:lnTo>
                  <a:lnTo>
                    <a:pt x="208922" y="23699"/>
                  </a:lnTo>
                  <a:lnTo>
                    <a:pt x="211346" y="15428"/>
                  </a:ln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ysClr val="window" lastClr="FFFFFF">
                  <a:lumMod val="75000"/>
                </a:sysClr>
              </a:bgClr>
            </a:pattFill>
            <a:ln w="31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8" name="台形 1707">
              <a:extLst>
                <a:ext uri="{FF2B5EF4-FFF2-40B4-BE49-F238E27FC236}">
                  <a16:creationId xmlns:a16="http://schemas.microsoft.com/office/drawing/2014/main" id="{3DE6ABA8-5995-4FE8-AF2F-269B2ED61922}"/>
                </a:ext>
              </a:extLst>
            </p:cNvPr>
            <p:cNvSpPr/>
            <p:nvPr/>
          </p:nvSpPr>
          <p:spPr>
            <a:xfrm>
              <a:off x="2155827" y="3136206"/>
              <a:ext cx="2114548" cy="688612"/>
            </a:xfrm>
            <a:prstGeom prst="trapezoid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09" name="フリーフォーム: 図形 1708">
              <a:extLst>
                <a:ext uri="{FF2B5EF4-FFF2-40B4-BE49-F238E27FC236}">
                  <a16:creationId xmlns:a16="http://schemas.microsoft.com/office/drawing/2014/main" id="{FA78990F-C663-4901-8F02-36943FB68CE4}"/>
                </a:ext>
              </a:extLst>
            </p:cNvPr>
            <p:cNvSpPr/>
            <p:nvPr/>
          </p:nvSpPr>
          <p:spPr>
            <a:xfrm>
              <a:off x="2156014" y="3136206"/>
              <a:ext cx="2114175" cy="688612"/>
            </a:xfrm>
            <a:custGeom>
              <a:avLst/>
              <a:gdLst>
                <a:gd name="connsiteX0" fmla="*/ 1818650 w 2114175"/>
                <a:gd name="connsiteY0" fmla="*/ 681350 h 688612"/>
                <a:gd name="connsiteX1" fmla="*/ 1822737 w 2114175"/>
                <a:gd name="connsiteY1" fmla="*/ 681350 h 688612"/>
                <a:gd name="connsiteX2" fmla="*/ 1831278 w 2114175"/>
                <a:gd name="connsiteY2" fmla="*/ 681350 h 688612"/>
                <a:gd name="connsiteX3" fmla="*/ 1841480 w 2114175"/>
                <a:gd name="connsiteY3" fmla="*/ 688612 h 688612"/>
                <a:gd name="connsiteX4" fmla="*/ 1808450 w 2114175"/>
                <a:gd name="connsiteY4" fmla="*/ 688612 h 688612"/>
                <a:gd name="connsiteX5" fmla="*/ 1057556 w 2114175"/>
                <a:gd name="connsiteY5" fmla="*/ 681350 h 688612"/>
                <a:gd name="connsiteX6" fmla="*/ 1060197 w 2114175"/>
                <a:gd name="connsiteY6" fmla="*/ 681350 h 688612"/>
                <a:gd name="connsiteX7" fmla="*/ 1068739 w 2114175"/>
                <a:gd name="connsiteY7" fmla="*/ 681350 h 688612"/>
                <a:gd name="connsiteX8" fmla="*/ 1078941 w 2114175"/>
                <a:gd name="connsiteY8" fmla="*/ 688612 h 688612"/>
                <a:gd name="connsiteX9" fmla="*/ 1047354 w 2114175"/>
                <a:gd name="connsiteY9" fmla="*/ 688612 h 688612"/>
                <a:gd name="connsiteX10" fmla="*/ 295017 w 2114175"/>
                <a:gd name="connsiteY10" fmla="*/ 681350 h 688612"/>
                <a:gd name="connsiteX11" fmla="*/ 299103 w 2114175"/>
                <a:gd name="connsiteY11" fmla="*/ 681350 h 688612"/>
                <a:gd name="connsiteX12" fmla="*/ 307644 w 2114175"/>
                <a:gd name="connsiteY12" fmla="*/ 681350 h 688612"/>
                <a:gd name="connsiteX13" fmla="*/ 317846 w 2114175"/>
                <a:gd name="connsiteY13" fmla="*/ 688612 h 688612"/>
                <a:gd name="connsiteX14" fmla="*/ 284815 w 2114175"/>
                <a:gd name="connsiteY14" fmla="*/ 688612 h 688612"/>
                <a:gd name="connsiteX15" fmla="*/ 1460979 w 2114175"/>
                <a:gd name="connsiteY15" fmla="*/ 669704 h 688612"/>
                <a:gd name="connsiteX16" fmla="*/ 1467016 w 2114175"/>
                <a:gd name="connsiteY16" fmla="*/ 671712 h 688612"/>
                <a:gd name="connsiteX17" fmla="*/ 1473982 w 2114175"/>
                <a:gd name="connsiteY17" fmla="*/ 677133 h 688612"/>
                <a:gd name="connsiteX18" fmla="*/ 1473437 w 2114175"/>
                <a:gd name="connsiteY18" fmla="*/ 685889 h 688612"/>
                <a:gd name="connsiteX19" fmla="*/ 1469256 w 2114175"/>
                <a:gd name="connsiteY19" fmla="*/ 688612 h 688612"/>
                <a:gd name="connsiteX20" fmla="*/ 1451147 w 2114175"/>
                <a:gd name="connsiteY20" fmla="*/ 688612 h 688612"/>
                <a:gd name="connsiteX21" fmla="*/ 1446555 w 2114175"/>
                <a:gd name="connsiteY21" fmla="*/ 685041 h 688612"/>
                <a:gd name="connsiteX22" fmla="*/ 1447102 w 2114175"/>
                <a:gd name="connsiteY22" fmla="*/ 676284 h 688612"/>
                <a:gd name="connsiteX23" fmla="*/ 1454715 w 2114175"/>
                <a:gd name="connsiteY23" fmla="*/ 671324 h 688612"/>
                <a:gd name="connsiteX24" fmla="*/ 1460979 w 2114175"/>
                <a:gd name="connsiteY24" fmla="*/ 669704 h 688612"/>
                <a:gd name="connsiteX25" fmla="*/ 699883 w 2114175"/>
                <a:gd name="connsiteY25" fmla="*/ 669704 h 688612"/>
                <a:gd name="connsiteX26" fmla="*/ 705920 w 2114175"/>
                <a:gd name="connsiteY26" fmla="*/ 671712 h 688612"/>
                <a:gd name="connsiteX27" fmla="*/ 712888 w 2114175"/>
                <a:gd name="connsiteY27" fmla="*/ 677133 h 688612"/>
                <a:gd name="connsiteX28" fmla="*/ 712341 w 2114175"/>
                <a:gd name="connsiteY28" fmla="*/ 685889 h 688612"/>
                <a:gd name="connsiteX29" fmla="*/ 708160 w 2114175"/>
                <a:gd name="connsiteY29" fmla="*/ 688612 h 688612"/>
                <a:gd name="connsiteX30" fmla="*/ 690052 w 2114175"/>
                <a:gd name="connsiteY30" fmla="*/ 688612 h 688612"/>
                <a:gd name="connsiteX31" fmla="*/ 685461 w 2114175"/>
                <a:gd name="connsiteY31" fmla="*/ 685041 h 688612"/>
                <a:gd name="connsiteX32" fmla="*/ 686006 w 2114175"/>
                <a:gd name="connsiteY32" fmla="*/ 676284 h 688612"/>
                <a:gd name="connsiteX33" fmla="*/ 693619 w 2114175"/>
                <a:gd name="connsiteY33" fmla="*/ 671324 h 688612"/>
                <a:gd name="connsiteX34" fmla="*/ 699883 w 2114175"/>
                <a:gd name="connsiteY34" fmla="*/ 669704 h 688612"/>
                <a:gd name="connsiteX35" fmla="*/ 2104382 w 2114175"/>
                <a:gd name="connsiteY35" fmla="*/ 647948 h 688612"/>
                <a:gd name="connsiteX36" fmla="*/ 2114175 w 2114175"/>
                <a:gd name="connsiteY36" fmla="*/ 687121 h 688612"/>
                <a:gd name="connsiteX37" fmla="*/ 2099926 w 2114175"/>
                <a:gd name="connsiteY37" fmla="*/ 674155 h 688612"/>
                <a:gd name="connsiteX38" fmla="*/ 2094537 w 2114175"/>
                <a:gd name="connsiteY38" fmla="*/ 660353 h 688612"/>
                <a:gd name="connsiteX39" fmla="*/ 2016530 w 2114175"/>
                <a:gd name="connsiteY39" fmla="*/ 640381 h 688612"/>
                <a:gd name="connsiteX40" fmla="*/ 2033962 w 2114175"/>
                <a:gd name="connsiteY40" fmla="*/ 645521 h 688612"/>
                <a:gd name="connsiteX41" fmla="*/ 2094495 w 2114175"/>
                <a:gd name="connsiteY41" fmla="*/ 688612 h 688612"/>
                <a:gd name="connsiteX42" fmla="*/ 1938562 w 2114175"/>
                <a:gd name="connsiteY42" fmla="*/ 688612 h 688612"/>
                <a:gd name="connsiteX43" fmla="*/ 1999095 w 2114175"/>
                <a:gd name="connsiteY43" fmla="*/ 645521 h 688612"/>
                <a:gd name="connsiteX44" fmla="*/ 2016530 w 2114175"/>
                <a:gd name="connsiteY44" fmla="*/ 640381 h 688612"/>
                <a:gd name="connsiteX45" fmla="*/ 1253990 w 2114175"/>
                <a:gd name="connsiteY45" fmla="*/ 640381 h 688612"/>
                <a:gd name="connsiteX46" fmla="*/ 1271424 w 2114175"/>
                <a:gd name="connsiteY46" fmla="*/ 645521 h 688612"/>
                <a:gd name="connsiteX47" fmla="*/ 1331955 w 2114175"/>
                <a:gd name="connsiteY47" fmla="*/ 688612 h 688612"/>
                <a:gd name="connsiteX48" fmla="*/ 1176023 w 2114175"/>
                <a:gd name="connsiteY48" fmla="*/ 688612 h 688612"/>
                <a:gd name="connsiteX49" fmla="*/ 1236555 w 2114175"/>
                <a:gd name="connsiteY49" fmla="*/ 645521 h 688612"/>
                <a:gd name="connsiteX50" fmla="*/ 1253990 w 2114175"/>
                <a:gd name="connsiteY50" fmla="*/ 640381 h 688612"/>
                <a:gd name="connsiteX51" fmla="*/ 492894 w 2114175"/>
                <a:gd name="connsiteY51" fmla="*/ 640381 h 688612"/>
                <a:gd name="connsiteX52" fmla="*/ 510328 w 2114175"/>
                <a:gd name="connsiteY52" fmla="*/ 645521 h 688612"/>
                <a:gd name="connsiteX53" fmla="*/ 570860 w 2114175"/>
                <a:gd name="connsiteY53" fmla="*/ 688612 h 688612"/>
                <a:gd name="connsiteX54" fmla="*/ 414928 w 2114175"/>
                <a:gd name="connsiteY54" fmla="*/ 688612 h 688612"/>
                <a:gd name="connsiteX55" fmla="*/ 475459 w 2114175"/>
                <a:gd name="connsiteY55" fmla="*/ 645521 h 688612"/>
                <a:gd name="connsiteX56" fmla="*/ 492894 w 2114175"/>
                <a:gd name="connsiteY56" fmla="*/ 640381 h 688612"/>
                <a:gd name="connsiteX57" fmla="*/ 1545849 w 2114175"/>
                <a:gd name="connsiteY57" fmla="*/ 628253 h 688612"/>
                <a:gd name="connsiteX58" fmla="*/ 1555591 w 2114175"/>
                <a:gd name="connsiteY58" fmla="*/ 628282 h 688612"/>
                <a:gd name="connsiteX59" fmla="*/ 1568176 w 2114175"/>
                <a:gd name="connsiteY59" fmla="*/ 631553 h 688612"/>
                <a:gd name="connsiteX60" fmla="*/ 1644826 w 2114175"/>
                <a:gd name="connsiteY60" fmla="*/ 664962 h 688612"/>
                <a:gd name="connsiteX61" fmla="*/ 1660013 w 2114175"/>
                <a:gd name="connsiteY61" fmla="*/ 679831 h 688612"/>
                <a:gd name="connsiteX62" fmla="*/ 1658064 w 2114175"/>
                <a:gd name="connsiteY62" fmla="*/ 688612 h 688612"/>
                <a:gd name="connsiteX63" fmla="*/ 1491080 w 2114175"/>
                <a:gd name="connsiteY63" fmla="*/ 688612 h 688612"/>
                <a:gd name="connsiteX64" fmla="*/ 1495095 w 2114175"/>
                <a:gd name="connsiteY64" fmla="*/ 670523 h 688612"/>
                <a:gd name="connsiteX65" fmla="*/ 1521782 w 2114175"/>
                <a:gd name="connsiteY65" fmla="*/ 639496 h 688612"/>
                <a:gd name="connsiteX66" fmla="*/ 1545849 w 2114175"/>
                <a:gd name="connsiteY66" fmla="*/ 628253 h 688612"/>
                <a:gd name="connsiteX67" fmla="*/ 784755 w 2114175"/>
                <a:gd name="connsiteY67" fmla="*/ 628253 h 688612"/>
                <a:gd name="connsiteX68" fmla="*/ 794496 w 2114175"/>
                <a:gd name="connsiteY68" fmla="*/ 628282 h 688612"/>
                <a:gd name="connsiteX69" fmla="*/ 807080 w 2114175"/>
                <a:gd name="connsiteY69" fmla="*/ 631553 h 688612"/>
                <a:gd name="connsiteX70" fmla="*/ 883731 w 2114175"/>
                <a:gd name="connsiteY70" fmla="*/ 664962 h 688612"/>
                <a:gd name="connsiteX71" fmla="*/ 898918 w 2114175"/>
                <a:gd name="connsiteY71" fmla="*/ 679831 h 688612"/>
                <a:gd name="connsiteX72" fmla="*/ 896969 w 2114175"/>
                <a:gd name="connsiteY72" fmla="*/ 688612 h 688612"/>
                <a:gd name="connsiteX73" fmla="*/ 729984 w 2114175"/>
                <a:gd name="connsiteY73" fmla="*/ 688612 h 688612"/>
                <a:gd name="connsiteX74" fmla="*/ 733999 w 2114175"/>
                <a:gd name="connsiteY74" fmla="*/ 670523 h 688612"/>
                <a:gd name="connsiteX75" fmla="*/ 760686 w 2114175"/>
                <a:gd name="connsiteY75" fmla="*/ 639496 h 688612"/>
                <a:gd name="connsiteX76" fmla="*/ 784755 w 2114175"/>
                <a:gd name="connsiteY76" fmla="*/ 628253 h 688612"/>
                <a:gd name="connsiteX77" fmla="*/ 22215 w 2114175"/>
                <a:gd name="connsiteY77" fmla="*/ 628253 h 688612"/>
                <a:gd name="connsiteX78" fmla="*/ 31957 w 2114175"/>
                <a:gd name="connsiteY78" fmla="*/ 628282 h 688612"/>
                <a:gd name="connsiteX79" fmla="*/ 44542 w 2114175"/>
                <a:gd name="connsiteY79" fmla="*/ 631553 h 688612"/>
                <a:gd name="connsiteX80" fmla="*/ 121192 w 2114175"/>
                <a:gd name="connsiteY80" fmla="*/ 664962 h 688612"/>
                <a:gd name="connsiteX81" fmla="*/ 136379 w 2114175"/>
                <a:gd name="connsiteY81" fmla="*/ 679831 h 688612"/>
                <a:gd name="connsiteX82" fmla="*/ 134429 w 2114175"/>
                <a:gd name="connsiteY82" fmla="*/ 688612 h 688612"/>
                <a:gd name="connsiteX83" fmla="*/ 0 w 2114175"/>
                <a:gd name="connsiteY83" fmla="*/ 688612 h 688612"/>
                <a:gd name="connsiteX84" fmla="*/ 14148 w 2114175"/>
                <a:gd name="connsiteY84" fmla="*/ 632022 h 688612"/>
                <a:gd name="connsiteX85" fmla="*/ 1484515 w 2114175"/>
                <a:gd name="connsiteY85" fmla="*/ 621142 h 688612"/>
                <a:gd name="connsiteX86" fmla="*/ 1493351 w 2114175"/>
                <a:gd name="connsiteY86" fmla="*/ 624696 h 688612"/>
                <a:gd name="connsiteX87" fmla="*/ 1503035 w 2114175"/>
                <a:gd name="connsiteY87" fmla="*/ 633508 h 688612"/>
                <a:gd name="connsiteX88" fmla="*/ 1500760 w 2114175"/>
                <a:gd name="connsiteY88" fmla="*/ 646758 h 688612"/>
                <a:gd name="connsiteX89" fmla="*/ 1487719 w 2114175"/>
                <a:gd name="connsiteY89" fmla="*/ 654021 h 688612"/>
                <a:gd name="connsiteX90" fmla="*/ 1469105 w 2114175"/>
                <a:gd name="connsiteY90" fmla="*/ 652401 h 688612"/>
                <a:gd name="connsiteX91" fmla="*/ 1459422 w 2114175"/>
                <a:gd name="connsiteY91" fmla="*/ 643589 h 688612"/>
                <a:gd name="connsiteX92" fmla="*/ 1461697 w 2114175"/>
                <a:gd name="connsiteY92" fmla="*/ 630338 h 688612"/>
                <a:gd name="connsiteX93" fmla="*/ 1474737 w 2114175"/>
                <a:gd name="connsiteY93" fmla="*/ 623077 h 688612"/>
                <a:gd name="connsiteX94" fmla="*/ 1484515 w 2114175"/>
                <a:gd name="connsiteY94" fmla="*/ 621142 h 688612"/>
                <a:gd name="connsiteX95" fmla="*/ 723420 w 2114175"/>
                <a:gd name="connsiteY95" fmla="*/ 621142 h 688612"/>
                <a:gd name="connsiteX96" fmla="*/ 732256 w 2114175"/>
                <a:gd name="connsiteY96" fmla="*/ 624696 h 688612"/>
                <a:gd name="connsiteX97" fmla="*/ 741939 w 2114175"/>
                <a:gd name="connsiteY97" fmla="*/ 633508 h 688612"/>
                <a:gd name="connsiteX98" fmla="*/ 739665 w 2114175"/>
                <a:gd name="connsiteY98" fmla="*/ 646758 h 688612"/>
                <a:gd name="connsiteX99" fmla="*/ 726624 w 2114175"/>
                <a:gd name="connsiteY99" fmla="*/ 654021 h 688612"/>
                <a:gd name="connsiteX100" fmla="*/ 708010 w 2114175"/>
                <a:gd name="connsiteY100" fmla="*/ 652401 h 688612"/>
                <a:gd name="connsiteX101" fmla="*/ 698326 w 2114175"/>
                <a:gd name="connsiteY101" fmla="*/ 643589 h 688612"/>
                <a:gd name="connsiteX102" fmla="*/ 700601 w 2114175"/>
                <a:gd name="connsiteY102" fmla="*/ 630338 h 688612"/>
                <a:gd name="connsiteX103" fmla="*/ 713641 w 2114175"/>
                <a:gd name="connsiteY103" fmla="*/ 623077 h 688612"/>
                <a:gd name="connsiteX104" fmla="*/ 723420 w 2114175"/>
                <a:gd name="connsiteY104" fmla="*/ 621142 h 688612"/>
                <a:gd name="connsiteX105" fmla="*/ 1402484 w 2114175"/>
                <a:gd name="connsiteY105" fmla="*/ 621103 h 688612"/>
                <a:gd name="connsiteX106" fmla="*/ 1420005 w 2114175"/>
                <a:gd name="connsiteY106" fmla="*/ 628149 h 688612"/>
                <a:gd name="connsiteX107" fmla="*/ 1439204 w 2114175"/>
                <a:gd name="connsiteY107" fmla="*/ 645621 h 688612"/>
                <a:gd name="connsiteX108" fmla="*/ 1434696 w 2114175"/>
                <a:gd name="connsiteY108" fmla="*/ 671895 h 688612"/>
                <a:gd name="connsiteX109" fmla="*/ 1404675 w 2114175"/>
                <a:gd name="connsiteY109" fmla="*/ 688612 h 688612"/>
                <a:gd name="connsiteX110" fmla="*/ 1353275 w 2114175"/>
                <a:gd name="connsiteY110" fmla="*/ 688612 h 688612"/>
                <a:gd name="connsiteX111" fmla="*/ 1337387 w 2114175"/>
                <a:gd name="connsiteY111" fmla="*/ 674155 h 688612"/>
                <a:gd name="connsiteX112" fmla="*/ 1341896 w 2114175"/>
                <a:gd name="connsiteY112" fmla="*/ 647880 h 688612"/>
                <a:gd name="connsiteX113" fmla="*/ 1383096 w 2114175"/>
                <a:gd name="connsiteY113" fmla="*/ 624938 h 688612"/>
                <a:gd name="connsiteX114" fmla="*/ 1402484 w 2114175"/>
                <a:gd name="connsiteY114" fmla="*/ 621103 h 688612"/>
                <a:gd name="connsiteX115" fmla="*/ 641390 w 2114175"/>
                <a:gd name="connsiteY115" fmla="*/ 621103 h 688612"/>
                <a:gd name="connsiteX116" fmla="*/ 658909 w 2114175"/>
                <a:gd name="connsiteY116" fmla="*/ 628149 h 688612"/>
                <a:gd name="connsiteX117" fmla="*/ 678109 w 2114175"/>
                <a:gd name="connsiteY117" fmla="*/ 645621 h 688612"/>
                <a:gd name="connsiteX118" fmla="*/ 673601 w 2114175"/>
                <a:gd name="connsiteY118" fmla="*/ 671895 h 688612"/>
                <a:gd name="connsiteX119" fmla="*/ 643580 w 2114175"/>
                <a:gd name="connsiteY119" fmla="*/ 688612 h 688612"/>
                <a:gd name="connsiteX120" fmla="*/ 592180 w 2114175"/>
                <a:gd name="connsiteY120" fmla="*/ 688612 h 688612"/>
                <a:gd name="connsiteX121" fmla="*/ 576292 w 2114175"/>
                <a:gd name="connsiteY121" fmla="*/ 674155 h 688612"/>
                <a:gd name="connsiteX122" fmla="*/ 580802 w 2114175"/>
                <a:gd name="connsiteY122" fmla="*/ 647880 h 688612"/>
                <a:gd name="connsiteX123" fmla="*/ 622002 w 2114175"/>
                <a:gd name="connsiteY123" fmla="*/ 624938 h 688612"/>
                <a:gd name="connsiteX124" fmla="*/ 641390 w 2114175"/>
                <a:gd name="connsiteY124" fmla="*/ 621103 h 688612"/>
                <a:gd name="connsiteX125" fmla="*/ 1916315 w 2114175"/>
                <a:gd name="connsiteY125" fmla="*/ 611691 h 688612"/>
                <a:gd name="connsiteX126" fmla="*/ 1925666 w 2114175"/>
                <a:gd name="connsiteY126" fmla="*/ 614449 h 688612"/>
                <a:gd name="connsiteX127" fmla="*/ 1963138 w 2114175"/>
                <a:gd name="connsiteY127" fmla="*/ 641122 h 688612"/>
                <a:gd name="connsiteX128" fmla="*/ 1963138 w 2114175"/>
                <a:gd name="connsiteY128" fmla="*/ 654435 h 688612"/>
                <a:gd name="connsiteX129" fmla="*/ 1915127 w 2114175"/>
                <a:gd name="connsiteY129" fmla="*/ 688612 h 688612"/>
                <a:gd name="connsiteX130" fmla="*/ 1887933 w 2114175"/>
                <a:gd name="connsiteY130" fmla="*/ 688612 h 688612"/>
                <a:gd name="connsiteX131" fmla="*/ 1854708 w 2114175"/>
                <a:gd name="connsiteY131" fmla="*/ 664961 h 688612"/>
                <a:gd name="connsiteX132" fmla="*/ 1854708 w 2114175"/>
                <a:gd name="connsiteY132" fmla="*/ 651648 h 688612"/>
                <a:gd name="connsiteX133" fmla="*/ 1906964 w 2114175"/>
                <a:gd name="connsiteY133" fmla="*/ 614449 h 688612"/>
                <a:gd name="connsiteX134" fmla="*/ 1916315 w 2114175"/>
                <a:gd name="connsiteY134" fmla="*/ 611691 h 688612"/>
                <a:gd name="connsiteX135" fmla="*/ 1153776 w 2114175"/>
                <a:gd name="connsiteY135" fmla="*/ 611691 h 688612"/>
                <a:gd name="connsiteX136" fmla="*/ 1163128 w 2114175"/>
                <a:gd name="connsiteY136" fmla="*/ 614449 h 688612"/>
                <a:gd name="connsiteX137" fmla="*/ 1200598 w 2114175"/>
                <a:gd name="connsiteY137" fmla="*/ 641122 h 688612"/>
                <a:gd name="connsiteX138" fmla="*/ 1200598 w 2114175"/>
                <a:gd name="connsiteY138" fmla="*/ 654435 h 688612"/>
                <a:gd name="connsiteX139" fmla="*/ 1152588 w 2114175"/>
                <a:gd name="connsiteY139" fmla="*/ 688612 h 688612"/>
                <a:gd name="connsiteX140" fmla="*/ 1125393 w 2114175"/>
                <a:gd name="connsiteY140" fmla="*/ 688612 h 688612"/>
                <a:gd name="connsiteX141" fmla="*/ 1092169 w 2114175"/>
                <a:gd name="connsiteY141" fmla="*/ 664961 h 688612"/>
                <a:gd name="connsiteX142" fmla="*/ 1092169 w 2114175"/>
                <a:gd name="connsiteY142" fmla="*/ 651648 h 688612"/>
                <a:gd name="connsiteX143" fmla="*/ 1144424 w 2114175"/>
                <a:gd name="connsiteY143" fmla="*/ 614449 h 688612"/>
                <a:gd name="connsiteX144" fmla="*/ 1153776 w 2114175"/>
                <a:gd name="connsiteY144" fmla="*/ 611691 h 688612"/>
                <a:gd name="connsiteX145" fmla="*/ 392681 w 2114175"/>
                <a:gd name="connsiteY145" fmla="*/ 611691 h 688612"/>
                <a:gd name="connsiteX146" fmla="*/ 402032 w 2114175"/>
                <a:gd name="connsiteY146" fmla="*/ 614449 h 688612"/>
                <a:gd name="connsiteX147" fmla="*/ 439504 w 2114175"/>
                <a:gd name="connsiteY147" fmla="*/ 641122 h 688612"/>
                <a:gd name="connsiteX148" fmla="*/ 439504 w 2114175"/>
                <a:gd name="connsiteY148" fmla="*/ 654435 h 688612"/>
                <a:gd name="connsiteX149" fmla="*/ 391493 w 2114175"/>
                <a:gd name="connsiteY149" fmla="*/ 688612 h 688612"/>
                <a:gd name="connsiteX150" fmla="*/ 364299 w 2114175"/>
                <a:gd name="connsiteY150" fmla="*/ 688612 h 688612"/>
                <a:gd name="connsiteX151" fmla="*/ 331075 w 2114175"/>
                <a:gd name="connsiteY151" fmla="*/ 664961 h 688612"/>
                <a:gd name="connsiteX152" fmla="*/ 331075 w 2114175"/>
                <a:gd name="connsiteY152" fmla="*/ 651648 h 688612"/>
                <a:gd name="connsiteX153" fmla="*/ 383330 w 2114175"/>
                <a:gd name="connsiteY153" fmla="*/ 614449 h 688612"/>
                <a:gd name="connsiteX154" fmla="*/ 392681 w 2114175"/>
                <a:gd name="connsiteY154" fmla="*/ 611691 h 688612"/>
                <a:gd name="connsiteX155" fmla="*/ 1626264 w 2114175"/>
                <a:gd name="connsiteY155" fmla="*/ 611627 h 688612"/>
                <a:gd name="connsiteX156" fmla="*/ 1632008 w 2114175"/>
                <a:gd name="connsiteY156" fmla="*/ 614808 h 688612"/>
                <a:gd name="connsiteX157" fmla="*/ 1639273 w 2114175"/>
                <a:gd name="connsiteY157" fmla="*/ 623907 h 688612"/>
                <a:gd name="connsiteX158" fmla="*/ 1635707 w 2114175"/>
                <a:gd name="connsiteY158" fmla="*/ 633134 h 688612"/>
                <a:gd name="connsiteX159" fmla="*/ 1623189 w 2114175"/>
                <a:gd name="connsiteY159" fmla="*/ 638200 h 688612"/>
                <a:gd name="connsiteX160" fmla="*/ 1610225 w 2114175"/>
                <a:gd name="connsiteY160" fmla="*/ 635662 h 688612"/>
                <a:gd name="connsiteX161" fmla="*/ 1602960 w 2114175"/>
                <a:gd name="connsiteY161" fmla="*/ 626563 h 688612"/>
                <a:gd name="connsiteX162" fmla="*/ 1606525 w 2114175"/>
                <a:gd name="connsiteY162" fmla="*/ 617336 h 688612"/>
                <a:gd name="connsiteX163" fmla="*/ 1619044 w 2114175"/>
                <a:gd name="connsiteY163" fmla="*/ 612270 h 688612"/>
                <a:gd name="connsiteX164" fmla="*/ 1626264 w 2114175"/>
                <a:gd name="connsiteY164" fmla="*/ 611627 h 688612"/>
                <a:gd name="connsiteX165" fmla="*/ 865169 w 2114175"/>
                <a:gd name="connsiteY165" fmla="*/ 611627 h 688612"/>
                <a:gd name="connsiteX166" fmla="*/ 870912 w 2114175"/>
                <a:gd name="connsiteY166" fmla="*/ 614808 h 688612"/>
                <a:gd name="connsiteX167" fmla="*/ 878177 w 2114175"/>
                <a:gd name="connsiteY167" fmla="*/ 623907 h 688612"/>
                <a:gd name="connsiteX168" fmla="*/ 874612 w 2114175"/>
                <a:gd name="connsiteY168" fmla="*/ 633134 h 688612"/>
                <a:gd name="connsiteX169" fmla="*/ 862093 w 2114175"/>
                <a:gd name="connsiteY169" fmla="*/ 638200 h 688612"/>
                <a:gd name="connsiteX170" fmla="*/ 849130 w 2114175"/>
                <a:gd name="connsiteY170" fmla="*/ 635662 h 688612"/>
                <a:gd name="connsiteX171" fmla="*/ 841864 w 2114175"/>
                <a:gd name="connsiteY171" fmla="*/ 626563 h 688612"/>
                <a:gd name="connsiteX172" fmla="*/ 845430 w 2114175"/>
                <a:gd name="connsiteY172" fmla="*/ 617336 h 688612"/>
                <a:gd name="connsiteX173" fmla="*/ 857948 w 2114175"/>
                <a:gd name="connsiteY173" fmla="*/ 612270 h 688612"/>
                <a:gd name="connsiteX174" fmla="*/ 865169 w 2114175"/>
                <a:gd name="connsiteY174" fmla="*/ 611627 h 688612"/>
                <a:gd name="connsiteX175" fmla="*/ 102630 w 2114175"/>
                <a:gd name="connsiteY175" fmla="*/ 611627 h 688612"/>
                <a:gd name="connsiteX176" fmla="*/ 108374 w 2114175"/>
                <a:gd name="connsiteY176" fmla="*/ 614808 h 688612"/>
                <a:gd name="connsiteX177" fmla="*/ 115638 w 2114175"/>
                <a:gd name="connsiteY177" fmla="*/ 623907 h 688612"/>
                <a:gd name="connsiteX178" fmla="*/ 112073 w 2114175"/>
                <a:gd name="connsiteY178" fmla="*/ 633134 h 688612"/>
                <a:gd name="connsiteX179" fmla="*/ 99554 w 2114175"/>
                <a:gd name="connsiteY179" fmla="*/ 638200 h 688612"/>
                <a:gd name="connsiteX180" fmla="*/ 86591 w 2114175"/>
                <a:gd name="connsiteY180" fmla="*/ 635662 h 688612"/>
                <a:gd name="connsiteX181" fmla="*/ 79326 w 2114175"/>
                <a:gd name="connsiteY181" fmla="*/ 626563 h 688612"/>
                <a:gd name="connsiteX182" fmla="*/ 82891 w 2114175"/>
                <a:gd name="connsiteY182" fmla="*/ 617336 h 688612"/>
                <a:gd name="connsiteX183" fmla="*/ 95410 w 2114175"/>
                <a:gd name="connsiteY183" fmla="*/ 612270 h 688612"/>
                <a:gd name="connsiteX184" fmla="*/ 102630 w 2114175"/>
                <a:gd name="connsiteY184" fmla="*/ 611627 h 688612"/>
                <a:gd name="connsiteX185" fmla="*/ 1980234 w 2114175"/>
                <a:gd name="connsiteY185" fmla="*/ 607313 h 688612"/>
                <a:gd name="connsiteX186" fmla="*/ 1995950 w 2114175"/>
                <a:gd name="connsiteY186" fmla="*/ 607313 h 688612"/>
                <a:gd name="connsiteX187" fmla="*/ 2009211 w 2114175"/>
                <a:gd name="connsiteY187" fmla="*/ 616753 h 688612"/>
                <a:gd name="connsiteX188" fmla="*/ 2009210 w 2114175"/>
                <a:gd name="connsiteY188" fmla="*/ 628538 h 688612"/>
                <a:gd name="connsiteX189" fmla="*/ 1995950 w 2114175"/>
                <a:gd name="connsiteY189" fmla="*/ 637979 h 688612"/>
                <a:gd name="connsiteX190" fmla="*/ 1980235 w 2114175"/>
                <a:gd name="connsiteY190" fmla="*/ 637979 h 688612"/>
                <a:gd name="connsiteX191" fmla="*/ 1966974 w 2114175"/>
                <a:gd name="connsiteY191" fmla="*/ 628538 h 688612"/>
                <a:gd name="connsiteX192" fmla="*/ 1966974 w 2114175"/>
                <a:gd name="connsiteY192" fmla="*/ 616753 h 688612"/>
                <a:gd name="connsiteX193" fmla="*/ 1980234 w 2114175"/>
                <a:gd name="connsiteY193" fmla="*/ 607313 h 688612"/>
                <a:gd name="connsiteX194" fmla="*/ 1217695 w 2114175"/>
                <a:gd name="connsiteY194" fmla="*/ 607313 h 688612"/>
                <a:gd name="connsiteX195" fmla="*/ 1233411 w 2114175"/>
                <a:gd name="connsiteY195" fmla="*/ 607313 h 688612"/>
                <a:gd name="connsiteX196" fmla="*/ 1246673 w 2114175"/>
                <a:gd name="connsiteY196" fmla="*/ 616753 h 688612"/>
                <a:gd name="connsiteX197" fmla="*/ 1246672 w 2114175"/>
                <a:gd name="connsiteY197" fmla="*/ 628538 h 688612"/>
                <a:gd name="connsiteX198" fmla="*/ 1233411 w 2114175"/>
                <a:gd name="connsiteY198" fmla="*/ 637979 h 688612"/>
                <a:gd name="connsiteX199" fmla="*/ 1217697 w 2114175"/>
                <a:gd name="connsiteY199" fmla="*/ 637979 h 688612"/>
                <a:gd name="connsiteX200" fmla="*/ 1204435 w 2114175"/>
                <a:gd name="connsiteY200" fmla="*/ 628538 h 688612"/>
                <a:gd name="connsiteX201" fmla="*/ 1204435 w 2114175"/>
                <a:gd name="connsiteY201" fmla="*/ 616753 h 688612"/>
                <a:gd name="connsiteX202" fmla="*/ 1217695 w 2114175"/>
                <a:gd name="connsiteY202" fmla="*/ 607313 h 688612"/>
                <a:gd name="connsiteX203" fmla="*/ 456600 w 2114175"/>
                <a:gd name="connsiteY203" fmla="*/ 607313 h 688612"/>
                <a:gd name="connsiteX204" fmla="*/ 472316 w 2114175"/>
                <a:gd name="connsiteY204" fmla="*/ 607313 h 688612"/>
                <a:gd name="connsiteX205" fmla="*/ 485577 w 2114175"/>
                <a:gd name="connsiteY205" fmla="*/ 616753 h 688612"/>
                <a:gd name="connsiteX206" fmla="*/ 485577 w 2114175"/>
                <a:gd name="connsiteY206" fmla="*/ 628538 h 688612"/>
                <a:gd name="connsiteX207" fmla="*/ 472316 w 2114175"/>
                <a:gd name="connsiteY207" fmla="*/ 637979 h 688612"/>
                <a:gd name="connsiteX208" fmla="*/ 456601 w 2114175"/>
                <a:gd name="connsiteY208" fmla="*/ 637979 h 688612"/>
                <a:gd name="connsiteX209" fmla="*/ 443340 w 2114175"/>
                <a:gd name="connsiteY209" fmla="*/ 628538 h 688612"/>
                <a:gd name="connsiteX210" fmla="*/ 443340 w 2114175"/>
                <a:gd name="connsiteY210" fmla="*/ 616753 h 688612"/>
                <a:gd name="connsiteX211" fmla="*/ 456600 w 2114175"/>
                <a:gd name="connsiteY211" fmla="*/ 607313 h 688612"/>
                <a:gd name="connsiteX212" fmla="*/ 1707367 w 2114175"/>
                <a:gd name="connsiteY212" fmla="*/ 597941 h 688612"/>
                <a:gd name="connsiteX213" fmla="*/ 1728433 w 2114175"/>
                <a:gd name="connsiteY213" fmla="*/ 603487 h 688612"/>
                <a:gd name="connsiteX214" fmla="*/ 1788642 w 2114175"/>
                <a:gd name="connsiteY214" fmla="*/ 643167 h 688612"/>
                <a:gd name="connsiteX215" fmla="*/ 1790240 w 2114175"/>
                <a:gd name="connsiteY215" fmla="*/ 672688 h 688612"/>
                <a:gd name="connsiteX216" fmla="*/ 1769529 w 2114175"/>
                <a:gd name="connsiteY216" fmla="*/ 688612 h 688612"/>
                <a:gd name="connsiteX217" fmla="*/ 1705783 w 2114175"/>
                <a:gd name="connsiteY217" fmla="*/ 688612 h 688612"/>
                <a:gd name="connsiteX218" fmla="*/ 1658364 w 2114175"/>
                <a:gd name="connsiteY218" fmla="*/ 657361 h 688612"/>
                <a:gd name="connsiteX219" fmla="*/ 1656768 w 2114175"/>
                <a:gd name="connsiteY219" fmla="*/ 627842 h 688612"/>
                <a:gd name="connsiteX220" fmla="*/ 1686963 w 2114175"/>
                <a:gd name="connsiteY220" fmla="*/ 604623 h 688612"/>
                <a:gd name="connsiteX221" fmla="*/ 1707367 w 2114175"/>
                <a:gd name="connsiteY221" fmla="*/ 597941 h 688612"/>
                <a:gd name="connsiteX222" fmla="*/ 946272 w 2114175"/>
                <a:gd name="connsiteY222" fmla="*/ 597941 h 688612"/>
                <a:gd name="connsiteX223" fmla="*/ 967339 w 2114175"/>
                <a:gd name="connsiteY223" fmla="*/ 603487 h 688612"/>
                <a:gd name="connsiteX224" fmla="*/ 1027547 w 2114175"/>
                <a:gd name="connsiteY224" fmla="*/ 643167 h 688612"/>
                <a:gd name="connsiteX225" fmla="*/ 1029144 w 2114175"/>
                <a:gd name="connsiteY225" fmla="*/ 672688 h 688612"/>
                <a:gd name="connsiteX226" fmla="*/ 1008433 w 2114175"/>
                <a:gd name="connsiteY226" fmla="*/ 688612 h 688612"/>
                <a:gd name="connsiteX227" fmla="*/ 944688 w 2114175"/>
                <a:gd name="connsiteY227" fmla="*/ 688612 h 688612"/>
                <a:gd name="connsiteX228" fmla="*/ 897270 w 2114175"/>
                <a:gd name="connsiteY228" fmla="*/ 657361 h 688612"/>
                <a:gd name="connsiteX229" fmla="*/ 895672 w 2114175"/>
                <a:gd name="connsiteY229" fmla="*/ 627842 h 688612"/>
                <a:gd name="connsiteX230" fmla="*/ 925869 w 2114175"/>
                <a:gd name="connsiteY230" fmla="*/ 604623 h 688612"/>
                <a:gd name="connsiteX231" fmla="*/ 946272 w 2114175"/>
                <a:gd name="connsiteY231" fmla="*/ 597941 h 688612"/>
                <a:gd name="connsiteX232" fmla="*/ 183733 w 2114175"/>
                <a:gd name="connsiteY232" fmla="*/ 597941 h 688612"/>
                <a:gd name="connsiteX233" fmla="*/ 204800 w 2114175"/>
                <a:gd name="connsiteY233" fmla="*/ 603487 h 688612"/>
                <a:gd name="connsiteX234" fmla="*/ 265008 w 2114175"/>
                <a:gd name="connsiteY234" fmla="*/ 643167 h 688612"/>
                <a:gd name="connsiteX235" fmla="*/ 266606 w 2114175"/>
                <a:gd name="connsiteY235" fmla="*/ 672688 h 688612"/>
                <a:gd name="connsiteX236" fmla="*/ 245895 w 2114175"/>
                <a:gd name="connsiteY236" fmla="*/ 688612 h 688612"/>
                <a:gd name="connsiteX237" fmla="*/ 182149 w 2114175"/>
                <a:gd name="connsiteY237" fmla="*/ 688612 h 688612"/>
                <a:gd name="connsiteX238" fmla="*/ 134730 w 2114175"/>
                <a:gd name="connsiteY238" fmla="*/ 657361 h 688612"/>
                <a:gd name="connsiteX239" fmla="*/ 133134 w 2114175"/>
                <a:gd name="connsiteY239" fmla="*/ 627842 h 688612"/>
                <a:gd name="connsiteX240" fmla="*/ 163329 w 2114175"/>
                <a:gd name="connsiteY240" fmla="*/ 604623 h 688612"/>
                <a:gd name="connsiteX241" fmla="*/ 183733 w 2114175"/>
                <a:gd name="connsiteY241" fmla="*/ 597941 h 688612"/>
                <a:gd name="connsiteX242" fmla="*/ 1413310 w 2114175"/>
                <a:gd name="connsiteY242" fmla="*/ 592584 h 688612"/>
                <a:gd name="connsiteX243" fmla="*/ 1419347 w 2114175"/>
                <a:gd name="connsiteY243" fmla="*/ 594591 h 688612"/>
                <a:gd name="connsiteX244" fmla="*/ 1426313 w 2114175"/>
                <a:gd name="connsiteY244" fmla="*/ 600012 h 688612"/>
                <a:gd name="connsiteX245" fmla="*/ 1425768 w 2114175"/>
                <a:gd name="connsiteY245" fmla="*/ 608768 h 688612"/>
                <a:gd name="connsiteX246" fmla="*/ 1418154 w 2114175"/>
                <a:gd name="connsiteY246" fmla="*/ 613728 h 688612"/>
                <a:gd name="connsiteX247" fmla="*/ 1405854 w 2114175"/>
                <a:gd name="connsiteY247" fmla="*/ 613340 h 688612"/>
                <a:gd name="connsiteX248" fmla="*/ 1398886 w 2114175"/>
                <a:gd name="connsiteY248" fmla="*/ 607919 h 688612"/>
                <a:gd name="connsiteX249" fmla="*/ 1399433 w 2114175"/>
                <a:gd name="connsiteY249" fmla="*/ 599163 h 688612"/>
                <a:gd name="connsiteX250" fmla="*/ 1407046 w 2114175"/>
                <a:gd name="connsiteY250" fmla="*/ 594203 h 688612"/>
                <a:gd name="connsiteX251" fmla="*/ 1413310 w 2114175"/>
                <a:gd name="connsiteY251" fmla="*/ 592584 h 688612"/>
                <a:gd name="connsiteX252" fmla="*/ 652214 w 2114175"/>
                <a:gd name="connsiteY252" fmla="*/ 592584 h 688612"/>
                <a:gd name="connsiteX253" fmla="*/ 658252 w 2114175"/>
                <a:gd name="connsiteY253" fmla="*/ 594591 h 688612"/>
                <a:gd name="connsiteX254" fmla="*/ 665219 w 2114175"/>
                <a:gd name="connsiteY254" fmla="*/ 600012 h 688612"/>
                <a:gd name="connsiteX255" fmla="*/ 664673 w 2114175"/>
                <a:gd name="connsiteY255" fmla="*/ 608768 h 688612"/>
                <a:gd name="connsiteX256" fmla="*/ 657059 w 2114175"/>
                <a:gd name="connsiteY256" fmla="*/ 613728 h 688612"/>
                <a:gd name="connsiteX257" fmla="*/ 644759 w 2114175"/>
                <a:gd name="connsiteY257" fmla="*/ 613340 h 688612"/>
                <a:gd name="connsiteX258" fmla="*/ 637792 w 2114175"/>
                <a:gd name="connsiteY258" fmla="*/ 607919 h 688612"/>
                <a:gd name="connsiteX259" fmla="*/ 638337 w 2114175"/>
                <a:gd name="connsiteY259" fmla="*/ 599163 h 688612"/>
                <a:gd name="connsiteX260" fmla="*/ 645950 w 2114175"/>
                <a:gd name="connsiteY260" fmla="*/ 594203 h 688612"/>
                <a:gd name="connsiteX261" fmla="*/ 652214 w 2114175"/>
                <a:gd name="connsiteY261" fmla="*/ 592584 h 688612"/>
                <a:gd name="connsiteX262" fmla="*/ 1950507 w 2114175"/>
                <a:gd name="connsiteY262" fmla="*/ 588470 h 688612"/>
                <a:gd name="connsiteX263" fmla="*/ 1956544 w 2114175"/>
                <a:gd name="connsiteY263" fmla="*/ 590479 h 688612"/>
                <a:gd name="connsiteX264" fmla="*/ 1963511 w 2114175"/>
                <a:gd name="connsiteY264" fmla="*/ 595899 h 688612"/>
                <a:gd name="connsiteX265" fmla="*/ 1962966 w 2114175"/>
                <a:gd name="connsiteY265" fmla="*/ 604655 h 688612"/>
                <a:gd name="connsiteX266" fmla="*/ 1955351 w 2114175"/>
                <a:gd name="connsiteY266" fmla="*/ 609615 h 688612"/>
                <a:gd name="connsiteX267" fmla="*/ 1943051 w 2114175"/>
                <a:gd name="connsiteY267" fmla="*/ 609226 h 688612"/>
                <a:gd name="connsiteX268" fmla="*/ 1936083 w 2114175"/>
                <a:gd name="connsiteY268" fmla="*/ 603806 h 688612"/>
                <a:gd name="connsiteX269" fmla="*/ 1936629 w 2114175"/>
                <a:gd name="connsiteY269" fmla="*/ 595050 h 688612"/>
                <a:gd name="connsiteX270" fmla="*/ 1944243 w 2114175"/>
                <a:gd name="connsiteY270" fmla="*/ 590090 h 688612"/>
                <a:gd name="connsiteX271" fmla="*/ 1950507 w 2114175"/>
                <a:gd name="connsiteY271" fmla="*/ 588470 h 688612"/>
                <a:gd name="connsiteX272" fmla="*/ 1187968 w 2114175"/>
                <a:gd name="connsiteY272" fmla="*/ 588470 h 688612"/>
                <a:gd name="connsiteX273" fmla="*/ 1194005 w 2114175"/>
                <a:gd name="connsiteY273" fmla="*/ 590479 h 688612"/>
                <a:gd name="connsiteX274" fmla="*/ 1200972 w 2114175"/>
                <a:gd name="connsiteY274" fmla="*/ 595899 h 688612"/>
                <a:gd name="connsiteX275" fmla="*/ 1200427 w 2114175"/>
                <a:gd name="connsiteY275" fmla="*/ 604655 h 688612"/>
                <a:gd name="connsiteX276" fmla="*/ 1192813 w 2114175"/>
                <a:gd name="connsiteY276" fmla="*/ 609615 h 688612"/>
                <a:gd name="connsiteX277" fmla="*/ 1180512 w 2114175"/>
                <a:gd name="connsiteY277" fmla="*/ 609226 h 688612"/>
                <a:gd name="connsiteX278" fmla="*/ 1173545 w 2114175"/>
                <a:gd name="connsiteY278" fmla="*/ 603806 h 688612"/>
                <a:gd name="connsiteX279" fmla="*/ 1174090 w 2114175"/>
                <a:gd name="connsiteY279" fmla="*/ 595050 h 688612"/>
                <a:gd name="connsiteX280" fmla="*/ 1181705 w 2114175"/>
                <a:gd name="connsiteY280" fmla="*/ 590090 h 688612"/>
                <a:gd name="connsiteX281" fmla="*/ 1187968 w 2114175"/>
                <a:gd name="connsiteY281" fmla="*/ 588470 h 688612"/>
                <a:gd name="connsiteX282" fmla="*/ 426874 w 2114175"/>
                <a:gd name="connsiteY282" fmla="*/ 588470 h 688612"/>
                <a:gd name="connsiteX283" fmla="*/ 432910 w 2114175"/>
                <a:gd name="connsiteY283" fmla="*/ 590479 h 688612"/>
                <a:gd name="connsiteX284" fmla="*/ 439877 w 2114175"/>
                <a:gd name="connsiteY284" fmla="*/ 595899 h 688612"/>
                <a:gd name="connsiteX285" fmla="*/ 439332 w 2114175"/>
                <a:gd name="connsiteY285" fmla="*/ 604655 h 688612"/>
                <a:gd name="connsiteX286" fmla="*/ 431717 w 2114175"/>
                <a:gd name="connsiteY286" fmla="*/ 609615 h 688612"/>
                <a:gd name="connsiteX287" fmla="*/ 419416 w 2114175"/>
                <a:gd name="connsiteY287" fmla="*/ 609226 h 688612"/>
                <a:gd name="connsiteX288" fmla="*/ 412449 w 2114175"/>
                <a:gd name="connsiteY288" fmla="*/ 603806 h 688612"/>
                <a:gd name="connsiteX289" fmla="*/ 412994 w 2114175"/>
                <a:gd name="connsiteY289" fmla="*/ 595050 h 688612"/>
                <a:gd name="connsiteX290" fmla="*/ 420609 w 2114175"/>
                <a:gd name="connsiteY290" fmla="*/ 590090 h 688612"/>
                <a:gd name="connsiteX291" fmla="*/ 426874 w 2114175"/>
                <a:gd name="connsiteY291" fmla="*/ 588470 h 688612"/>
                <a:gd name="connsiteX292" fmla="*/ 1582667 w 2114175"/>
                <a:gd name="connsiteY292" fmla="*/ 578594 h 688612"/>
                <a:gd name="connsiteX293" fmla="*/ 1591531 w 2114175"/>
                <a:gd name="connsiteY293" fmla="*/ 581712 h 688612"/>
                <a:gd name="connsiteX294" fmla="*/ 1604420 w 2114175"/>
                <a:gd name="connsiteY294" fmla="*/ 592194 h 688612"/>
                <a:gd name="connsiteX295" fmla="*/ 1603208 w 2114175"/>
                <a:gd name="connsiteY295" fmla="*/ 605171 h 688612"/>
                <a:gd name="connsiteX296" fmla="*/ 1584653 w 2114175"/>
                <a:gd name="connsiteY296" fmla="*/ 616732 h 688612"/>
                <a:gd name="connsiteX297" fmla="*/ 1566422 w 2114175"/>
                <a:gd name="connsiteY297" fmla="*/ 615870 h 688612"/>
                <a:gd name="connsiteX298" fmla="*/ 1553535 w 2114175"/>
                <a:gd name="connsiteY298" fmla="*/ 605388 h 688612"/>
                <a:gd name="connsiteX299" fmla="*/ 1554747 w 2114175"/>
                <a:gd name="connsiteY299" fmla="*/ 592412 h 688612"/>
                <a:gd name="connsiteX300" fmla="*/ 1573302 w 2114175"/>
                <a:gd name="connsiteY300" fmla="*/ 580850 h 688612"/>
                <a:gd name="connsiteX301" fmla="*/ 1582667 w 2114175"/>
                <a:gd name="connsiteY301" fmla="*/ 578594 h 688612"/>
                <a:gd name="connsiteX302" fmla="*/ 821572 w 2114175"/>
                <a:gd name="connsiteY302" fmla="*/ 578594 h 688612"/>
                <a:gd name="connsiteX303" fmla="*/ 830437 w 2114175"/>
                <a:gd name="connsiteY303" fmla="*/ 581712 h 688612"/>
                <a:gd name="connsiteX304" fmla="*/ 843324 w 2114175"/>
                <a:gd name="connsiteY304" fmla="*/ 592194 h 688612"/>
                <a:gd name="connsiteX305" fmla="*/ 842112 w 2114175"/>
                <a:gd name="connsiteY305" fmla="*/ 605171 h 688612"/>
                <a:gd name="connsiteX306" fmla="*/ 823559 w 2114175"/>
                <a:gd name="connsiteY306" fmla="*/ 616732 h 688612"/>
                <a:gd name="connsiteX307" fmla="*/ 805328 w 2114175"/>
                <a:gd name="connsiteY307" fmla="*/ 615870 h 688612"/>
                <a:gd name="connsiteX308" fmla="*/ 792440 w 2114175"/>
                <a:gd name="connsiteY308" fmla="*/ 605388 h 688612"/>
                <a:gd name="connsiteX309" fmla="*/ 793652 w 2114175"/>
                <a:gd name="connsiteY309" fmla="*/ 592412 h 688612"/>
                <a:gd name="connsiteX310" fmla="*/ 812206 w 2114175"/>
                <a:gd name="connsiteY310" fmla="*/ 580850 h 688612"/>
                <a:gd name="connsiteX311" fmla="*/ 821572 w 2114175"/>
                <a:gd name="connsiteY311" fmla="*/ 578594 h 688612"/>
                <a:gd name="connsiteX312" fmla="*/ 59033 w 2114175"/>
                <a:gd name="connsiteY312" fmla="*/ 578594 h 688612"/>
                <a:gd name="connsiteX313" fmla="*/ 67897 w 2114175"/>
                <a:gd name="connsiteY313" fmla="*/ 581712 h 688612"/>
                <a:gd name="connsiteX314" fmla="*/ 80786 w 2114175"/>
                <a:gd name="connsiteY314" fmla="*/ 592194 h 688612"/>
                <a:gd name="connsiteX315" fmla="*/ 79574 w 2114175"/>
                <a:gd name="connsiteY315" fmla="*/ 605171 h 688612"/>
                <a:gd name="connsiteX316" fmla="*/ 61019 w 2114175"/>
                <a:gd name="connsiteY316" fmla="*/ 616732 h 688612"/>
                <a:gd name="connsiteX317" fmla="*/ 42789 w 2114175"/>
                <a:gd name="connsiteY317" fmla="*/ 615870 h 688612"/>
                <a:gd name="connsiteX318" fmla="*/ 29902 w 2114175"/>
                <a:gd name="connsiteY318" fmla="*/ 605388 h 688612"/>
                <a:gd name="connsiteX319" fmla="*/ 31113 w 2114175"/>
                <a:gd name="connsiteY319" fmla="*/ 592412 h 688612"/>
                <a:gd name="connsiteX320" fmla="*/ 49667 w 2114175"/>
                <a:gd name="connsiteY320" fmla="*/ 580850 h 688612"/>
                <a:gd name="connsiteX321" fmla="*/ 59033 w 2114175"/>
                <a:gd name="connsiteY321" fmla="*/ 578594 h 688612"/>
                <a:gd name="connsiteX322" fmla="*/ 1975388 w 2114175"/>
                <a:gd name="connsiteY322" fmla="*/ 554226 h 688612"/>
                <a:gd name="connsiteX323" fmla="*/ 1984952 w 2114175"/>
                <a:gd name="connsiteY323" fmla="*/ 557046 h 688612"/>
                <a:gd name="connsiteX324" fmla="*/ 2010594 w 2114175"/>
                <a:gd name="connsiteY324" fmla="*/ 575300 h 688612"/>
                <a:gd name="connsiteX325" fmla="*/ 2010594 w 2114175"/>
                <a:gd name="connsiteY325" fmla="*/ 588916 h 688612"/>
                <a:gd name="connsiteX326" fmla="*/ 1999259 w 2114175"/>
                <a:gd name="connsiteY326" fmla="*/ 596984 h 688612"/>
                <a:gd name="connsiteX327" fmla="*/ 1980134 w 2114175"/>
                <a:gd name="connsiteY327" fmla="*/ 596984 h 688612"/>
                <a:gd name="connsiteX328" fmla="*/ 1954490 w 2114175"/>
                <a:gd name="connsiteY328" fmla="*/ 578730 h 688612"/>
                <a:gd name="connsiteX329" fmla="*/ 1954490 w 2114175"/>
                <a:gd name="connsiteY329" fmla="*/ 565114 h 688612"/>
                <a:gd name="connsiteX330" fmla="*/ 1965825 w 2114175"/>
                <a:gd name="connsiteY330" fmla="*/ 557046 h 688612"/>
                <a:gd name="connsiteX331" fmla="*/ 1975388 w 2114175"/>
                <a:gd name="connsiteY331" fmla="*/ 554226 h 688612"/>
                <a:gd name="connsiteX332" fmla="*/ 1212849 w 2114175"/>
                <a:gd name="connsiteY332" fmla="*/ 554226 h 688612"/>
                <a:gd name="connsiteX333" fmla="*/ 1222412 w 2114175"/>
                <a:gd name="connsiteY333" fmla="*/ 557046 h 688612"/>
                <a:gd name="connsiteX334" fmla="*/ 1248055 w 2114175"/>
                <a:gd name="connsiteY334" fmla="*/ 575300 h 688612"/>
                <a:gd name="connsiteX335" fmla="*/ 1248055 w 2114175"/>
                <a:gd name="connsiteY335" fmla="*/ 588916 h 688612"/>
                <a:gd name="connsiteX336" fmla="*/ 1236722 w 2114175"/>
                <a:gd name="connsiteY336" fmla="*/ 596984 h 688612"/>
                <a:gd name="connsiteX337" fmla="*/ 1217595 w 2114175"/>
                <a:gd name="connsiteY337" fmla="*/ 596984 h 688612"/>
                <a:gd name="connsiteX338" fmla="*/ 1191952 w 2114175"/>
                <a:gd name="connsiteY338" fmla="*/ 578730 h 688612"/>
                <a:gd name="connsiteX339" fmla="*/ 1191952 w 2114175"/>
                <a:gd name="connsiteY339" fmla="*/ 565114 h 688612"/>
                <a:gd name="connsiteX340" fmla="*/ 1203287 w 2114175"/>
                <a:gd name="connsiteY340" fmla="*/ 557046 h 688612"/>
                <a:gd name="connsiteX341" fmla="*/ 1212849 w 2114175"/>
                <a:gd name="connsiteY341" fmla="*/ 554226 h 688612"/>
                <a:gd name="connsiteX342" fmla="*/ 451754 w 2114175"/>
                <a:gd name="connsiteY342" fmla="*/ 554226 h 688612"/>
                <a:gd name="connsiteX343" fmla="*/ 461318 w 2114175"/>
                <a:gd name="connsiteY343" fmla="*/ 557046 h 688612"/>
                <a:gd name="connsiteX344" fmla="*/ 486960 w 2114175"/>
                <a:gd name="connsiteY344" fmla="*/ 575300 h 688612"/>
                <a:gd name="connsiteX345" fmla="*/ 486960 w 2114175"/>
                <a:gd name="connsiteY345" fmla="*/ 588916 h 688612"/>
                <a:gd name="connsiteX346" fmla="*/ 475626 w 2114175"/>
                <a:gd name="connsiteY346" fmla="*/ 596984 h 688612"/>
                <a:gd name="connsiteX347" fmla="*/ 456499 w 2114175"/>
                <a:gd name="connsiteY347" fmla="*/ 596984 h 688612"/>
                <a:gd name="connsiteX348" fmla="*/ 430857 w 2114175"/>
                <a:gd name="connsiteY348" fmla="*/ 578730 h 688612"/>
                <a:gd name="connsiteX349" fmla="*/ 430857 w 2114175"/>
                <a:gd name="connsiteY349" fmla="*/ 565114 h 688612"/>
                <a:gd name="connsiteX350" fmla="*/ 442191 w 2114175"/>
                <a:gd name="connsiteY350" fmla="*/ 557046 h 688612"/>
                <a:gd name="connsiteX351" fmla="*/ 451754 w 2114175"/>
                <a:gd name="connsiteY351" fmla="*/ 554226 h 688612"/>
                <a:gd name="connsiteX352" fmla="*/ 2079787 w 2114175"/>
                <a:gd name="connsiteY352" fmla="*/ 549567 h 688612"/>
                <a:gd name="connsiteX353" fmla="*/ 2100506 w 2114175"/>
                <a:gd name="connsiteY353" fmla="*/ 632443 h 688612"/>
                <a:gd name="connsiteX354" fmla="*/ 2084628 w 2114175"/>
                <a:gd name="connsiteY354" fmla="*/ 643745 h 688612"/>
                <a:gd name="connsiteX355" fmla="*/ 2061799 w 2114175"/>
                <a:gd name="connsiteY355" fmla="*/ 643744 h 688612"/>
                <a:gd name="connsiteX356" fmla="*/ 2016059 w 2114175"/>
                <a:gd name="connsiteY356" fmla="*/ 611184 h 688612"/>
                <a:gd name="connsiteX357" fmla="*/ 2016058 w 2114175"/>
                <a:gd name="connsiteY357" fmla="*/ 594932 h 688612"/>
                <a:gd name="connsiteX358" fmla="*/ 1331663 w 2114175"/>
                <a:gd name="connsiteY358" fmla="*/ 544063 h 688612"/>
                <a:gd name="connsiteX359" fmla="*/ 1343079 w 2114175"/>
                <a:gd name="connsiteY359" fmla="*/ 547430 h 688612"/>
                <a:gd name="connsiteX360" fmla="*/ 1388819 w 2114175"/>
                <a:gd name="connsiteY360" fmla="*/ 579990 h 688612"/>
                <a:gd name="connsiteX361" fmla="*/ 1388819 w 2114175"/>
                <a:gd name="connsiteY361" fmla="*/ 596242 h 688612"/>
                <a:gd name="connsiteX362" fmla="*/ 1322090 w 2114175"/>
                <a:gd name="connsiteY362" fmla="*/ 643745 h 688612"/>
                <a:gd name="connsiteX363" fmla="*/ 1299259 w 2114175"/>
                <a:gd name="connsiteY363" fmla="*/ 643744 h 688612"/>
                <a:gd name="connsiteX364" fmla="*/ 1253519 w 2114175"/>
                <a:gd name="connsiteY364" fmla="*/ 611184 h 688612"/>
                <a:gd name="connsiteX365" fmla="*/ 1253518 w 2114175"/>
                <a:gd name="connsiteY365" fmla="*/ 594932 h 688612"/>
                <a:gd name="connsiteX366" fmla="*/ 1320249 w 2114175"/>
                <a:gd name="connsiteY366" fmla="*/ 547430 h 688612"/>
                <a:gd name="connsiteX367" fmla="*/ 1331663 w 2114175"/>
                <a:gd name="connsiteY367" fmla="*/ 544063 h 688612"/>
                <a:gd name="connsiteX368" fmla="*/ 570569 w 2114175"/>
                <a:gd name="connsiteY368" fmla="*/ 544063 h 688612"/>
                <a:gd name="connsiteX369" fmla="*/ 581983 w 2114175"/>
                <a:gd name="connsiteY369" fmla="*/ 547430 h 688612"/>
                <a:gd name="connsiteX370" fmla="*/ 627724 w 2114175"/>
                <a:gd name="connsiteY370" fmla="*/ 579990 h 688612"/>
                <a:gd name="connsiteX371" fmla="*/ 627724 w 2114175"/>
                <a:gd name="connsiteY371" fmla="*/ 596242 h 688612"/>
                <a:gd name="connsiteX372" fmla="*/ 560994 w 2114175"/>
                <a:gd name="connsiteY372" fmla="*/ 643745 h 688612"/>
                <a:gd name="connsiteX373" fmla="*/ 538164 w 2114175"/>
                <a:gd name="connsiteY373" fmla="*/ 643744 h 688612"/>
                <a:gd name="connsiteX374" fmla="*/ 492424 w 2114175"/>
                <a:gd name="connsiteY374" fmla="*/ 611184 h 688612"/>
                <a:gd name="connsiteX375" fmla="*/ 492424 w 2114175"/>
                <a:gd name="connsiteY375" fmla="*/ 594932 h 688612"/>
                <a:gd name="connsiteX376" fmla="*/ 559153 w 2114175"/>
                <a:gd name="connsiteY376" fmla="*/ 547430 h 688612"/>
                <a:gd name="connsiteX377" fmla="*/ 570569 w 2114175"/>
                <a:gd name="connsiteY377" fmla="*/ 544063 h 688612"/>
                <a:gd name="connsiteX378" fmla="*/ 1582929 w 2114175"/>
                <a:gd name="connsiteY378" fmla="*/ 543761 h 688612"/>
                <a:gd name="connsiteX379" fmla="*/ 1588672 w 2114175"/>
                <a:gd name="connsiteY379" fmla="*/ 546942 h 688612"/>
                <a:gd name="connsiteX380" fmla="*/ 1595938 w 2114175"/>
                <a:gd name="connsiteY380" fmla="*/ 556040 h 688612"/>
                <a:gd name="connsiteX381" fmla="*/ 1592372 w 2114175"/>
                <a:gd name="connsiteY381" fmla="*/ 565268 h 688612"/>
                <a:gd name="connsiteX382" fmla="*/ 1579854 w 2114175"/>
                <a:gd name="connsiteY382" fmla="*/ 570334 h 688612"/>
                <a:gd name="connsiteX383" fmla="*/ 1566891 w 2114175"/>
                <a:gd name="connsiteY383" fmla="*/ 567796 h 688612"/>
                <a:gd name="connsiteX384" fmla="*/ 1559624 w 2114175"/>
                <a:gd name="connsiteY384" fmla="*/ 558696 h 688612"/>
                <a:gd name="connsiteX385" fmla="*/ 1563191 w 2114175"/>
                <a:gd name="connsiteY385" fmla="*/ 549469 h 688612"/>
                <a:gd name="connsiteX386" fmla="*/ 1575708 w 2114175"/>
                <a:gd name="connsiteY386" fmla="*/ 544403 h 688612"/>
                <a:gd name="connsiteX387" fmla="*/ 1582929 w 2114175"/>
                <a:gd name="connsiteY387" fmla="*/ 543761 h 688612"/>
                <a:gd name="connsiteX388" fmla="*/ 821834 w 2114175"/>
                <a:gd name="connsiteY388" fmla="*/ 543761 h 688612"/>
                <a:gd name="connsiteX389" fmla="*/ 827576 w 2114175"/>
                <a:gd name="connsiteY389" fmla="*/ 546942 h 688612"/>
                <a:gd name="connsiteX390" fmla="*/ 834844 w 2114175"/>
                <a:gd name="connsiteY390" fmla="*/ 556040 h 688612"/>
                <a:gd name="connsiteX391" fmla="*/ 831276 w 2114175"/>
                <a:gd name="connsiteY391" fmla="*/ 565268 h 688612"/>
                <a:gd name="connsiteX392" fmla="*/ 818759 w 2114175"/>
                <a:gd name="connsiteY392" fmla="*/ 570334 h 688612"/>
                <a:gd name="connsiteX393" fmla="*/ 805796 w 2114175"/>
                <a:gd name="connsiteY393" fmla="*/ 567796 h 688612"/>
                <a:gd name="connsiteX394" fmla="*/ 798529 w 2114175"/>
                <a:gd name="connsiteY394" fmla="*/ 558696 h 688612"/>
                <a:gd name="connsiteX395" fmla="*/ 802095 w 2114175"/>
                <a:gd name="connsiteY395" fmla="*/ 549469 h 688612"/>
                <a:gd name="connsiteX396" fmla="*/ 814613 w 2114175"/>
                <a:gd name="connsiteY396" fmla="*/ 544403 h 688612"/>
                <a:gd name="connsiteX397" fmla="*/ 821834 w 2114175"/>
                <a:gd name="connsiteY397" fmla="*/ 543761 h 688612"/>
                <a:gd name="connsiteX398" fmla="*/ 59296 w 2114175"/>
                <a:gd name="connsiteY398" fmla="*/ 543761 h 688612"/>
                <a:gd name="connsiteX399" fmla="*/ 65038 w 2114175"/>
                <a:gd name="connsiteY399" fmla="*/ 546942 h 688612"/>
                <a:gd name="connsiteX400" fmla="*/ 72304 w 2114175"/>
                <a:gd name="connsiteY400" fmla="*/ 556040 h 688612"/>
                <a:gd name="connsiteX401" fmla="*/ 68736 w 2114175"/>
                <a:gd name="connsiteY401" fmla="*/ 565268 h 688612"/>
                <a:gd name="connsiteX402" fmla="*/ 56220 w 2114175"/>
                <a:gd name="connsiteY402" fmla="*/ 570334 h 688612"/>
                <a:gd name="connsiteX403" fmla="*/ 43256 w 2114175"/>
                <a:gd name="connsiteY403" fmla="*/ 567796 h 688612"/>
                <a:gd name="connsiteX404" fmla="*/ 35990 w 2114175"/>
                <a:gd name="connsiteY404" fmla="*/ 558696 h 688612"/>
                <a:gd name="connsiteX405" fmla="*/ 39557 w 2114175"/>
                <a:gd name="connsiteY405" fmla="*/ 549469 h 688612"/>
                <a:gd name="connsiteX406" fmla="*/ 52074 w 2114175"/>
                <a:gd name="connsiteY406" fmla="*/ 544403 h 688612"/>
                <a:gd name="connsiteX407" fmla="*/ 59296 w 2114175"/>
                <a:gd name="connsiteY407" fmla="*/ 543761 h 688612"/>
                <a:gd name="connsiteX408" fmla="*/ 1650772 w 2114175"/>
                <a:gd name="connsiteY408" fmla="*/ 537405 h 688612"/>
                <a:gd name="connsiteX409" fmla="*/ 1659249 w 2114175"/>
                <a:gd name="connsiteY409" fmla="*/ 537866 h 688612"/>
                <a:gd name="connsiteX410" fmla="*/ 1672645 w 2114175"/>
                <a:gd name="connsiteY410" fmla="*/ 545286 h 688612"/>
                <a:gd name="connsiteX411" fmla="*/ 1689595 w 2114175"/>
                <a:gd name="connsiteY411" fmla="*/ 566509 h 688612"/>
                <a:gd name="connsiteX412" fmla="*/ 1681276 w 2114175"/>
                <a:gd name="connsiteY412" fmla="*/ 588035 h 688612"/>
                <a:gd name="connsiteX413" fmla="*/ 1652076 w 2114175"/>
                <a:gd name="connsiteY413" fmla="*/ 599852 h 688612"/>
                <a:gd name="connsiteX414" fmla="*/ 1621837 w 2114175"/>
                <a:gd name="connsiteY414" fmla="*/ 593931 h 688612"/>
                <a:gd name="connsiteX415" fmla="*/ 1604887 w 2114175"/>
                <a:gd name="connsiteY415" fmla="*/ 572707 h 688612"/>
                <a:gd name="connsiteX416" fmla="*/ 1613205 w 2114175"/>
                <a:gd name="connsiteY416" fmla="*/ 551181 h 688612"/>
                <a:gd name="connsiteX417" fmla="*/ 1642407 w 2114175"/>
                <a:gd name="connsiteY417" fmla="*/ 539363 h 688612"/>
                <a:gd name="connsiteX418" fmla="*/ 1650772 w 2114175"/>
                <a:gd name="connsiteY418" fmla="*/ 537405 h 688612"/>
                <a:gd name="connsiteX419" fmla="*/ 889677 w 2114175"/>
                <a:gd name="connsiteY419" fmla="*/ 537405 h 688612"/>
                <a:gd name="connsiteX420" fmla="*/ 898154 w 2114175"/>
                <a:gd name="connsiteY420" fmla="*/ 537866 h 688612"/>
                <a:gd name="connsiteX421" fmla="*/ 911551 w 2114175"/>
                <a:gd name="connsiteY421" fmla="*/ 545286 h 688612"/>
                <a:gd name="connsiteX422" fmla="*/ 928499 w 2114175"/>
                <a:gd name="connsiteY422" fmla="*/ 566509 h 688612"/>
                <a:gd name="connsiteX423" fmla="*/ 920180 w 2114175"/>
                <a:gd name="connsiteY423" fmla="*/ 588035 h 688612"/>
                <a:gd name="connsiteX424" fmla="*/ 890980 w 2114175"/>
                <a:gd name="connsiteY424" fmla="*/ 599852 h 688612"/>
                <a:gd name="connsiteX425" fmla="*/ 860741 w 2114175"/>
                <a:gd name="connsiteY425" fmla="*/ 593931 h 688612"/>
                <a:gd name="connsiteX426" fmla="*/ 843791 w 2114175"/>
                <a:gd name="connsiteY426" fmla="*/ 572707 h 688612"/>
                <a:gd name="connsiteX427" fmla="*/ 852110 w 2114175"/>
                <a:gd name="connsiteY427" fmla="*/ 551181 h 688612"/>
                <a:gd name="connsiteX428" fmla="*/ 881312 w 2114175"/>
                <a:gd name="connsiteY428" fmla="*/ 539363 h 688612"/>
                <a:gd name="connsiteX429" fmla="*/ 889677 w 2114175"/>
                <a:gd name="connsiteY429" fmla="*/ 537405 h 688612"/>
                <a:gd name="connsiteX430" fmla="*/ 127139 w 2114175"/>
                <a:gd name="connsiteY430" fmla="*/ 537405 h 688612"/>
                <a:gd name="connsiteX431" fmla="*/ 135614 w 2114175"/>
                <a:gd name="connsiteY431" fmla="*/ 537866 h 688612"/>
                <a:gd name="connsiteX432" fmla="*/ 149011 w 2114175"/>
                <a:gd name="connsiteY432" fmla="*/ 545286 h 688612"/>
                <a:gd name="connsiteX433" fmla="*/ 165960 w 2114175"/>
                <a:gd name="connsiteY433" fmla="*/ 566509 h 688612"/>
                <a:gd name="connsiteX434" fmla="*/ 157641 w 2114175"/>
                <a:gd name="connsiteY434" fmla="*/ 588035 h 688612"/>
                <a:gd name="connsiteX435" fmla="*/ 128441 w 2114175"/>
                <a:gd name="connsiteY435" fmla="*/ 599852 h 688612"/>
                <a:gd name="connsiteX436" fmla="*/ 98202 w 2114175"/>
                <a:gd name="connsiteY436" fmla="*/ 593931 h 688612"/>
                <a:gd name="connsiteX437" fmla="*/ 81252 w 2114175"/>
                <a:gd name="connsiteY437" fmla="*/ 572707 h 688612"/>
                <a:gd name="connsiteX438" fmla="*/ 89572 w 2114175"/>
                <a:gd name="connsiteY438" fmla="*/ 551181 h 688612"/>
                <a:gd name="connsiteX439" fmla="*/ 118773 w 2114175"/>
                <a:gd name="connsiteY439" fmla="*/ 539363 h 688612"/>
                <a:gd name="connsiteX440" fmla="*/ 127139 w 2114175"/>
                <a:gd name="connsiteY440" fmla="*/ 537405 h 688612"/>
                <a:gd name="connsiteX441" fmla="*/ 1663207 w 2114175"/>
                <a:gd name="connsiteY441" fmla="*/ 506209 h 688612"/>
                <a:gd name="connsiteX442" fmla="*/ 1669246 w 2114175"/>
                <a:gd name="connsiteY442" fmla="*/ 508216 h 688612"/>
                <a:gd name="connsiteX443" fmla="*/ 1676212 w 2114175"/>
                <a:gd name="connsiteY443" fmla="*/ 513637 h 688612"/>
                <a:gd name="connsiteX444" fmla="*/ 1675666 w 2114175"/>
                <a:gd name="connsiteY444" fmla="*/ 522393 h 688612"/>
                <a:gd name="connsiteX445" fmla="*/ 1668052 w 2114175"/>
                <a:gd name="connsiteY445" fmla="*/ 527353 h 688612"/>
                <a:gd name="connsiteX446" fmla="*/ 1655751 w 2114175"/>
                <a:gd name="connsiteY446" fmla="*/ 526963 h 688612"/>
                <a:gd name="connsiteX447" fmla="*/ 1648783 w 2114175"/>
                <a:gd name="connsiteY447" fmla="*/ 521544 h 688612"/>
                <a:gd name="connsiteX448" fmla="*/ 1649330 w 2114175"/>
                <a:gd name="connsiteY448" fmla="*/ 512787 h 688612"/>
                <a:gd name="connsiteX449" fmla="*/ 1656943 w 2114175"/>
                <a:gd name="connsiteY449" fmla="*/ 507828 h 688612"/>
                <a:gd name="connsiteX450" fmla="*/ 1663207 w 2114175"/>
                <a:gd name="connsiteY450" fmla="*/ 506209 h 688612"/>
                <a:gd name="connsiteX451" fmla="*/ 902112 w 2114175"/>
                <a:gd name="connsiteY451" fmla="*/ 506209 h 688612"/>
                <a:gd name="connsiteX452" fmla="*/ 908150 w 2114175"/>
                <a:gd name="connsiteY452" fmla="*/ 508216 h 688612"/>
                <a:gd name="connsiteX453" fmla="*/ 915116 w 2114175"/>
                <a:gd name="connsiteY453" fmla="*/ 513637 h 688612"/>
                <a:gd name="connsiteX454" fmla="*/ 914571 w 2114175"/>
                <a:gd name="connsiteY454" fmla="*/ 522393 h 688612"/>
                <a:gd name="connsiteX455" fmla="*/ 906957 w 2114175"/>
                <a:gd name="connsiteY455" fmla="*/ 527353 h 688612"/>
                <a:gd name="connsiteX456" fmla="*/ 894655 w 2114175"/>
                <a:gd name="connsiteY456" fmla="*/ 526963 h 688612"/>
                <a:gd name="connsiteX457" fmla="*/ 887689 w 2114175"/>
                <a:gd name="connsiteY457" fmla="*/ 521544 h 688612"/>
                <a:gd name="connsiteX458" fmla="*/ 888234 w 2114175"/>
                <a:gd name="connsiteY458" fmla="*/ 512787 h 688612"/>
                <a:gd name="connsiteX459" fmla="*/ 895849 w 2114175"/>
                <a:gd name="connsiteY459" fmla="*/ 507828 h 688612"/>
                <a:gd name="connsiteX460" fmla="*/ 902112 w 2114175"/>
                <a:gd name="connsiteY460" fmla="*/ 506209 h 688612"/>
                <a:gd name="connsiteX461" fmla="*/ 139573 w 2114175"/>
                <a:gd name="connsiteY461" fmla="*/ 506209 h 688612"/>
                <a:gd name="connsiteX462" fmla="*/ 145610 w 2114175"/>
                <a:gd name="connsiteY462" fmla="*/ 508216 h 688612"/>
                <a:gd name="connsiteX463" fmla="*/ 152578 w 2114175"/>
                <a:gd name="connsiteY463" fmla="*/ 513637 h 688612"/>
                <a:gd name="connsiteX464" fmla="*/ 152031 w 2114175"/>
                <a:gd name="connsiteY464" fmla="*/ 522393 h 688612"/>
                <a:gd name="connsiteX465" fmla="*/ 144418 w 2114175"/>
                <a:gd name="connsiteY465" fmla="*/ 527353 h 688612"/>
                <a:gd name="connsiteX466" fmla="*/ 132116 w 2114175"/>
                <a:gd name="connsiteY466" fmla="*/ 526963 h 688612"/>
                <a:gd name="connsiteX467" fmla="*/ 125150 w 2114175"/>
                <a:gd name="connsiteY467" fmla="*/ 521544 h 688612"/>
                <a:gd name="connsiteX468" fmla="*/ 125695 w 2114175"/>
                <a:gd name="connsiteY468" fmla="*/ 512787 h 688612"/>
                <a:gd name="connsiteX469" fmla="*/ 133309 w 2114175"/>
                <a:gd name="connsiteY469" fmla="*/ 507828 h 688612"/>
                <a:gd name="connsiteX470" fmla="*/ 139573 w 2114175"/>
                <a:gd name="connsiteY470" fmla="*/ 506209 h 688612"/>
                <a:gd name="connsiteX471" fmla="*/ 1613003 w 2114175"/>
                <a:gd name="connsiteY471" fmla="*/ 505586 h 688612"/>
                <a:gd name="connsiteX472" fmla="*/ 1621866 w 2114175"/>
                <a:gd name="connsiteY472" fmla="*/ 508705 h 688612"/>
                <a:gd name="connsiteX473" fmla="*/ 1634754 w 2114175"/>
                <a:gd name="connsiteY473" fmla="*/ 519187 h 688612"/>
                <a:gd name="connsiteX474" fmla="*/ 1633542 w 2114175"/>
                <a:gd name="connsiteY474" fmla="*/ 532163 h 688612"/>
                <a:gd name="connsiteX475" fmla="*/ 1614988 w 2114175"/>
                <a:gd name="connsiteY475" fmla="*/ 543725 h 688612"/>
                <a:gd name="connsiteX476" fmla="*/ 1596759 w 2114175"/>
                <a:gd name="connsiteY476" fmla="*/ 542862 h 688612"/>
                <a:gd name="connsiteX477" fmla="*/ 1583869 w 2114175"/>
                <a:gd name="connsiteY477" fmla="*/ 532380 h 688612"/>
                <a:gd name="connsiteX478" fmla="*/ 1585082 w 2114175"/>
                <a:gd name="connsiteY478" fmla="*/ 519403 h 688612"/>
                <a:gd name="connsiteX479" fmla="*/ 1603637 w 2114175"/>
                <a:gd name="connsiteY479" fmla="*/ 507843 h 688612"/>
                <a:gd name="connsiteX480" fmla="*/ 1613003 w 2114175"/>
                <a:gd name="connsiteY480" fmla="*/ 505586 h 688612"/>
                <a:gd name="connsiteX481" fmla="*/ 851909 w 2114175"/>
                <a:gd name="connsiteY481" fmla="*/ 505586 h 688612"/>
                <a:gd name="connsiteX482" fmla="*/ 860771 w 2114175"/>
                <a:gd name="connsiteY482" fmla="*/ 508705 h 688612"/>
                <a:gd name="connsiteX483" fmla="*/ 873660 w 2114175"/>
                <a:gd name="connsiteY483" fmla="*/ 519187 h 688612"/>
                <a:gd name="connsiteX484" fmla="*/ 872447 w 2114175"/>
                <a:gd name="connsiteY484" fmla="*/ 532163 h 688612"/>
                <a:gd name="connsiteX485" fmla="*/ 853892 w 2114175"/>
                <a:gd name="connsiteY485" fmla="*/ 543725 h 688612"/>
                <a:gd name="connsiteX486" fmla="*/ 835664 w 2114175"/>
                <a:gd name="connsiteY486" fmla="*/ 542862 h 688612"/>
                <a:gd name="connsiteX487" fmla="*/ 822775 w 2114175"/>
                <a:gd name="connsiteY487" fmla="*/ 532380 h 688612"/>
                <a:gd name="connsiteX488" fmla="*/ 823987 w 2114175"/>
                <a:gd name="connsiteY488" fmla="*/ 519403 h 688612"/>
                <a:gd name="connsiteX489" fmla="*/ 842542 w 2114175"/>
                <a:gd name="connsiteY489" fmla="*/ 507843 h 688612"/>
                <a:gd name="connsiteX490" fmla="*/ 851909 w 2114175"/>
                <a:gd name="connsiteY490" fmla="*/ 505586 h 688612"/>
                <a:gd name="connsiteX491" fmla="*/ 89369 w 2114175"/>
                <a:gd name="connsiteY491" fmla="*/ 505586 h 688612"/>
                <a:gd name="connsiteX492" fmla="*/ 98231 w 2114175"/>
                <a:gd name="connsiteY492" fmla="*/ 508705 h 688612"/>
                <a:gd name="connsiteX493" fmla="*/ 111120 w 2114175"/>
                <a:gd name="connsiteY493" fmla="*/ 519187 h 688612"/>
                <a:gd name="connsiteX494" fmla="*/ 109908 w 2114175"/>
                <a:gd name="connsiteY494" fmla="*/ 532163 h 688612"/>
                <a:gd name="connsiteX495" fmla="*/ 91353 w 2114175"/>
                <a:gd name="connsiteY495" fmla="*/ 543725 h 688612"/>
                <a:gd name="connsiteX496" fmla="*/ 73125 w 2114175"/>
                <a:gd name="connsiteY496" fmla="*/ 542862 h 688612"/>
                <a:gd name="connsiteX497" fmla="*/ 60235 w 2114175"/>
                <a:gd name="connsiteY497" fmla="*/ 532380 h 688612"/>
                <a:gd name="connsiteX498" fmla="*/ 61447 w 2114175"/>
                <a:gd name="connsiteY498" fmla="*/ 519403 h 688612"/>
                <a:gd name="connsiteX499" fmla="*/ 80003 w 2114175"/>
                <a:gd name="connsiteY499" fmla="*/ 507843 h 688612"/>
                <a:gd name="connsiteX500" fmla="*/ 89369 w 2114175"/>
                <a:gd name="connsiteY500" fmla="*/ 505586 h 688612"/>
                <a:gd name="connsiteX501" fmla="*/ 1433373 w 2114175"/>
                <a:gd name="connsiteY501" fmla="*/ 482225 h 688612"/>
                <a:gd name="connsiteX502" fmla="*/ 1457789 w 2114175"/>
                <a:gd name="connsiteY502" fmla="*/ 489424 h 688612"/>
                <a:gd name="connsiteX503" fmla="*/ 1541082 w 2114175"/>
                <a:gd name="connsiteY503" fmla="*/ 548717 h 688612"/>
                <a:gd name="connsiteX504" fmla="*/ 1541082 w 2114175"/>
                <a:gd name="connsiteY504" fmla="*/ 583482 h 688612"/>
                <a:gd name="connsiteX505" fmla="*/ 1504098 w 2114175"/>
                <a:gd name="connsiteY505" fmla="*/ 609808 h 688612"/>
                <a:gd name="connsiteX506" fmla="*/ 1455263 w 2114175"/>
                <a:gd name="connsiteY506" fmla="*/ 609808 h 688612"/>
                <a:gd name="connsiteX507" fmla="*/ 1371971 w 2114175"/>
                <a:gd name="connsiteY507" fmla="*/ 550517 h 688612"/>
                <a:gd name="connsiteX508" fmla="*/ 1371971 w 2114175"/>
                <a:gd name="connsiteY508" fmla="*/ 515752 h 688612"/>
                <a:gd name="connsiteX509" fmla="*/ 1408953 w 2114175"/>
                <a:gd name="connsiteY509" fmla="*/ 489424 h 688612"/>
                <a:gd name="connsiteX510" fmla="*/ 1433373 w 2114175"/>
                <a:gd name="connsiteY510" fmla="*/ 482225 h 688612"/>
                <a:gd name="connsiteX511" fmla="*/ 672277 w 2114175"/>
                <a:gd name="connsiteY511" fmla="*/ 482225 h 688612"/>
                <a:gd name="connsiteX512" fmla="*/ 696694 w 2114175"/>
                <a:gd name="connsiteY512" fmla="*/ 489424 h 688612"/>
                <a:gd name="connsiteX513" fmla="*/ 779987 w 2114175"/>
                <a:gd name="connsiteY513" fmla="*/ 548717 h 688612"/>
                <a:gd name="connsiteX514" fmla="*/ 779987 w 2114175"/>
                <a:gd name="connsiteY514" fmla="*/ 583482 h 688612"/>
                <a:gd name="connsiteX515" fmla="*/ 743002 w 2114175"/>
                <a:gd name="connsiteY515" fmla="*/ 609808 h 688612"/>
                <a:gd name="connsiteX516" fmla="*/ 694167 w 2114175"/>
                <a:gd name="connsiteY516" fmla="*/ 609808 h 688612"/>
                <a:gd name="connsiteX517" fmla="*/ 610875 w 2114175"/>
                <a:gd name="connsiteY517" fmla="*/ 550517 h 688612"/>
                <a:gd name="connsiteX518" fmla="*/ 610875 w 2114175"/>
                <a:gd name="connsiteY518" fmla="*/ 515752 h 688612"/>
                <a:gd name="connsiteX519" fmla="*/ 647859 w 2114175"/>
                <a:gd name="connsiteY519" fmla="*/ 489424 h 688612"/>
                <a:gd name="connsiteX520" fmla="*/ 672277 w 2114175"/>
                <a:gd name="connsiteY520" fmla="*/ 482225 h 688612"/>
                <a:gd name="connsiteX521" fmla="*/ 1822621 w 2114175"/>
                <a:gd name="connsiteY521" fmla="*/ 473522 h 688612"/>
                <a:gd name="connsiteX522" fmla="*/ 1822737 w 2114175"/>
                <a:gd name="connsiteY522" fmla="*/ 473539 h 688612"/>
                <a:gd name="connsiteX523" fmla="*/ 1822737 w 2114175"/>
                <a:gd name="connsiteY523" fmla="*/ 473522 h 688612"/>
                <a:gd name="connsiteX524" fmla="*/ 1822738 w 2114175"/>
                <a:gd name="connsiteY524" fmla="*/ 473522 h 688612"/>
                <a:gd name="connsiteX525" fmla="*/ 1863102 w 2114175"/>
                <a:gd name="connsiteY525" fmla="*/ 485424 h 688612"/>
                <a:gd name="connsiteX526" fmla="*/ 1924241 w 2114175"/>
                <a:gd name="connsiteY526" fmla="*/ 528947 h 688612"/>
                <a:gd name="connsiteX527" fmla="*/ 1924241 w 2114175"/>
                <a:gd name="connsiteY527" fmla="*/ 586413 h 688612"/>
                <a:gd name="connsiteX528" fmla="*/ 1863101 w 2114175"/>
                <a:gd name="connsiteY528" fmla="*/ 629935 h 688612"/>
                <a:gd name="connsiteX529" fmla="*/ 1822738 w 2114175"/>
                <a:gd name="connsiteY529" fmla="*/ 641837 h 688612"/>
                <a:gd name="connsiteX530" fmla="*/ 1822737 w 2114175"/>
                <a:gd name="connsiteY530" fmla="*/ 641837 h 688612"/>
                <a:gd name="connsiteX531" fmla="*/ 1822737 w 2114175"/>
                <a:gd name="connsiteY531" fmla="*/ 641821 h 688612"/>
                <a:gd name="connsiteX532" fmla="*/ 1822621 w 2114175"/>
                <a:gd name="connsiteY532" fmla="*/ 641838 h 688612"/>
                <a:gd name="connsiteX533" fmla="*/ 1782257 w 2114175"/>
                <a:gd name="connsiteY533" fmla="*/ 629935 h 688612"/>
                <a:gd name="connsiteX534" fmla="*/ 1721118 w 2114175"/>
                <a:gd name="connsiteY534" fmla="*/ 586413 h 688612"/>
                <a:gd name="connsiteX535" fmla="*/ 1721118 w 2114175"/>
                <a:gd name="connsiteY535" fmla="*/ 528947 h 688612"/>
                <a:gd name="connsiteX536" fmla="*/ 1782257 w 2114175"/>
                <a:gd name="connsiteY536" fmla="*/ 485425 h 688612"/>
                <a:gd name="connsiteX537" fmla="*/ 1822621 w 2114175"/>
                <a:gd name="connsiteY537" fmla="*/ 473522 h 688612"/>
                <a:gd name="connsiteX538" fmla="*/ 1060197 w 2114175"/>
                <a:gd name="connsiteY538" fmla="*/ 473522 h 688612"/>
                <a:gd name="connsiteX539" fmla="*/ 1060198 w 2114175"/>
                <a:gd name="connsiteY539" fmla="*/ 473522 h 688612"/>
                <a:gd name="connsiteX540" fmla="*/ 1060862 w 2114175"/>
                <a:gd name="connsiteY540" fmla="*/ 473615 h 688612"/>
                <a:gd name="connsiteX541" fmla="*/ 1061525 w 2114175"/>
                <a:gd name="connsiteY541" fmla="*/ 473522 h 688612"/>
                <a:gd name="connsiteX542" fmla="*/ 1061795 w 2114175"/>
                <a:gd name="connsiteY542" fmla="*/ 473560 h 688612"/>
                <a:gd name="connsiteX543" fmla="*/ 1061795 w 2114175"/>
                <a:gd name="connsiteY543" fmla="*/ 473743 h 688612"/>
                <a:gd name="connsiteX544" fmla="*/ 1081680 w 2114175"/>
                <a:gd name="connsiteY544" fmla="*/ 476498 h 688612"/>
                <a:gd name="connsiteX545" fmla="*/ 1100563 w 2114175"/>
                <a:gd name="connsiteY545" fmla="*/ 485424 h 688612"/>
                <a:gd name="connsiteX546" fmla="*/ 1161702 w 2114175"/>
                <a:gd name="connsiteY546" fmla="*/ 528947 h 688612"/>
                <a:gd name="connsiteX547" fmla="*/ 1161702 w 2114175"/>
                <a:gd name="connsiteY547" fmla="*/ 586413 h 688612"/>
                <a:gd name="connsiteX548" fmla="*/ 1100563 w 2114175"/>
                <a:gd name="connsiteY548" fmla="*/ 629935 h 688612"/>
                <a:gd name="connsiteX549" fmla="*/ 1081679 w 2114175"/>
                <a:gd name="connsiteY549" fmla="*/ 638862 h 688612"/>
                <a:gd name="connsiteX550" fmla="*/ 1061795 w 2114175"/>
                <a:gd name="connsiteY550" fmla="*/ 641616 h 688612"/>
                <a:gd name="connsiteX551" fmla="*/ 1061795 w 2114175"/>
                <a:gd name="connsiteY551" fmla="*/ 641801 h 688612"/>
                <a:gd name="connsiteX552" fmla="*/ 1061525 w 2114175"/>
                <a:gd name="connsiteY552" fmla="*/ 641838 h 688612"/>
                <a:gd name="connsiteX553" fmla="*/ 1060861 w 2114175"/>
                <a:gd name="connsiteY553" fmla="*/ 641745 h 688612"/>
                <a:gd name="connsiteX554" fmla="*/ 1060198 w 2114175"/>
                <a:gd name="connsiteY554" fmla="*/ 641837 h 688612"/>
                <a:gd name="connsiteX555" fmla="*/ 1060197 w 2114175"/>
                <a:gd name="connsiteY555" fmla="*/ 641837 h 688612"/>
                <a:gd name="connsiteX556" fmla="*/ 1060197 w 2114175"/>
                <a:gd name="connsiteY556" fmla="*/ 641653 h 688612"/>
                <a:gd name="connsiteX557" fmla="*/ 1040046 w 2114175"/>
                <a:gd name="connsiteY557" fmla="*/ 638862 h 688612"/>
                <a:gd name="connsiteX558" fmla="*/ 1021162 w 2114175"/>
                <a:gd name="connsiteY558" fmla="*/ 629935 h 688612"/>
                <a:gd name="connsiteX559" fmla="*/ 960023 w 2114175"/>
                <a:gd name="connsiteY559" fmla="*/ 586413 h 688612"/>
                <a:gd name="connsiteX560" fmla="*/ 960023 w 2114175"/>
                <a:gd name="connsiteY560" fmla="*/ 528947 h 688612"/>
                <a:gd name="connsiteX561" fmla="*/ 1021162 w 2114175"/>
                <a:gd name="connsiteY561" fmla="*/ 485425 h 688612"/>
                <a:gd name="connsiteX562" fmla="*/ 1040046 w 2114175"/>
                <a:gd name="connsiteY562" fmla="*/ 476498 h 688612"/>
                <a:gd name="connsiteX563" fmla="*/ 1060197 w 2114175"/>
                <a:gd name="connsiteY563" fmla="*/ 473707 h 688612"/>
                <a:gd name="connsiteX564" fmla="*/ 298987 w 2114175"/>
                <a:gd name="connsiteY564" fmla="*/ 473522 h 688612"/>
                <a:gd name="connsiteX565" fmla="*/ 299103 w 2114175"/>
                <a:gd name="connsiteY565" fmla="*/ 473539 h 688612"/>
                <a:gd name="connsiteX566" fmla="*/ 299103 w 2114175"/>
                <a:gd name="connsiteY566" fmla="*/ 473522 h 688612"/>
                <a:gd name="connsiteX567" fmla="*/ 299104 w 2114175"/>
                <a:gd name="connsiteY567" fmla="*/ 473522 h 688612"/>
                <a:gd name="connsiteX568" fmla="*/ 339467 w 2114175"/>
                <a:gd name="connsiteY568" fmla="*/ 485424 h 688612"/>
                <a:gd name="connsiteX569" fmla="*/ 400606 w 2114175"/>
                <a:gd name="connsiteY569" fmla="*/ 528947 h 688612"/>
                <a:gd name="connsiteX570" fmla="*/ 400606 w 2114175"/>
                <a:gd name="connsiteY570" fmla="*/ 586413 h 688612"/>
                <a:gd name="connsiteX571" fmla="*/ 339467 w 2114175"/>
                <a:gd name="connsiteY571" fmla="*/ 629935 h 688612"/>
                <a:gd name="connsiteX572" fmla="*/ 299104 w 2114175"/>
                <a:gd name="connsiteY572" fmla="*/ 641837 h 688612"/>
                <a:gd name="connsiteX573" fmla="*/ 299103 w 2114175"/>
                <a:gd name="connsiteY573" fmla="*/ 641837 h 688612"/>
                <a:gd name="connsiteX574" fmla="*/ 299103 w 2114175"/>
                <a:gd name="connsiteY574" fmla="*/ 641821 h 688612"/>
                <a:gd name="connsiteX575" fmla="*/ 298987 w 2114175"/>
                <a:gd name="connsiteY575" fmla="*/ 641838 h 688612"/>
                <a:gd name="connsiteX576" fmla="*/ 258624 w 2114175"/>
                <a:gd name="connsiteY576" fmla="*/ 629935 h 688612"/>
                <a:gd name="connsiteX577" fmla="*/ 197484 w 2114175"/>
                <a:gd name="connsiteY577" fmla="*/ 586413 h 688612"/>
                <a:gd name="connsiteX578" fmla="*/ 197484 w 2114175"/>
                <a:gd name="connsiteY578" fmla="*/ 528947 h 688612"/>
                <a:gd name="connsiteX579" fmla="*/ 258624 w 2114175"/>
                <a:gd name="connsiteY579" fmla="*/ 485425 h 688612"/>
                <a:gd name="connsiteX580" fmla="*/ 298987 w 2114175"/>
                <a:gd name="connsiteY580" fmla="*/ 473522 h 688612"/>
                <a:gd name="connsiteX581" fmla="*/ 2018322 w 2114175"/>
                <a:gd name="connsiteY581" fmla="*/ 459293 h 688612"/>
                <a:gd name="connsiteX582" fmla="*/ 2039824 w 2114175"/>
                <a:gd name="connsiteY582" fmla="*/ 465633 h 688612"/>
                <a:gd name="connsiteX583" fmla="*/ 2062912 w 2114175"/>
                <a:gd name="connsiteY583" fmla="*/ 482069 h 688612"/>
                <a:gd name="connsiteX584" fmla="*/ 2076414 w 2114175"/>
                <a:gd name="connsiteY584" fmla="*/ 536074 h 688612"/>
                <a:gd name="connsiteX585" fmla="*/ 2043826 w 2114175"/>
                <a:gd name="connsiteY585" fmla="*/ 559270 h 688612"/>
                <a:gd name="connsiteX586" fmla="*/ 2000825 w 2114175"/>
                <a:gd name="connsiteY586" fmla="*/ 559270 h 688612"/>
                <a:gd name="connsiteX587" fmla="*/ 1954554 w 2114175"/>
                <a:gd name="connsiteY587" fmla="*/ 526332 h 688612"/>
                <a:gd name="connsiteX588" fmla="*/ 1954554 w 2114175"/>
                <a:gd name="connsiteY588" fmla="*/ 495722 h 688612"/>
                <a:gd name="connsiteX589" fmla="*/ 1996822 w 2114175"/>
                <a:gd name="connsiteY589" fmla="*/ 465633 h 688612"/>
                <a:gd name="connsiteX590" fmla="*/ 2018322 w 2114175"/>
                <a:gd name="connsiteY590" fmla="*/ 459293 h 688612"/>
                <a:gd name="connsiteX591" fmla="*/ 1255784 w 2114175"/>
                <a:gd name="connsiteY591" fmla="*/ 459293 h 688612"/>
                <a:gd name="connsiteX592" fmla="*/ 1277284 w 2114175"/>
                <a:gd name="connsiteY592" fmla="*/ 465633 h 688612"/>
                <a:gd name="connsiteX593" fmla="*/ 1323555 w 2114175"/>
                <a:gd name="connsiteY593" fmla="*/ 498571 h 688612"/>
                <a:gd name="connsiteX594" fmla="*/ 1323555 w 2114175"/>
                <a:gd name="connsiteY594" fmla="*/ 529183 h 688612"/>
                <a:gd name="connsiteX595" fmla="*/ 1281286 w 2114175"/>
                <a:gd name="connsiteY595" fmla="*/ 559270 h 688612"/>
                <a:gd name="connsiteX596" fmla="*/ 1238286 w 2114175"/>
                <a:gd name="connsiteY596" fmla="*/ 559270 h 688612"/>
                <a:gd name="connsiteX597" fmla="*/ 1192015 w 2114175"/>
                <a:gd name="connsiteY597" fmla="*/ 526332 h 688612"/>
                <a:gd name="connsiteX598" fmla="*/ 1192015 w 2114175"/>
                <a:gd name="connsiteY598" fmla="*/ 495722 h 688612"/>
                <a:gd name="connsiteX599" fmla="*/ 1234283 w 2114175"/>
                <a:gd name="connsiteY599" fmla="*/ 465633 h 688612"/>
                <a:gd name="connsiteX600" fmla="*/ 1255784 w 2114175"/>
                <a:gd name="connsiteY600" fmla="*/ 459293 h 688612"/>
                <a:gd name="connsiteX601" fmla="*/ 494688 w 2114175"/>
                <a:gd name="connsiteY601" fmla="*/ 459293 h 688612"/>
                <a:gd name="connsiteX602" fmla="*/ 516189 w 2114175"/>
                <a:gd name="connsiteY602" fmla="*/ 465633 h 688612"/>
                <a:gd name="connsiteX603" fmla="*/ 562460 w 2114175"/>
                <a:gd name="connsiteY603" fmla="*/ 498571 h 688612"/>
                <a:gd name="connsiteX604" fmla="*/ 562460 w 2114175"/>
                <a:gd name="connsiteY604" fmla="*/ 529183 h 688612"/>
                <a:gd name="connsiteX605" fmla="*/ 520192 w 2114175"/>
                <a:gd name="connsiteY605" fmla="*/ 559270 h 688612"/>
                <a:gd name="connsiteX606" fmla="*/ 477191 w 2114175"/>
                <a:gd name="connsiteY606" fmla="*/ 559270 h 688612"/>
                <a:gd name="connsiteX607" fmla="*/ 430920 w 2114175"/>
                <a:gd name="connsiteY607" fmla="*/ 526332 h 688612"/>
                <a:gd name="connsiteX608" fmla="*/ 430920 w 2114175"/>
                <a:gd name="connsiteY608" fmla="*/ 495722 h 688612"/>
                <a:gd name="connsiteX609" fmla="*/ 473188 w 2114175"/>
                <a:gd name="connsiteY609" fmla="*/ 465633 h 688612"/>
                <a:gd name="connsiteX610" fmla="*/ 494688 w 2114175"/>
                <a:gd name="connsiteY610" fmla="*/ 459293 h 688612"/>
                <a:gd name="connsiteX611" fmla="*/ 1907823 w 2114175"/>
                <a:gd name="connsiteY611" fmla="*/ 458675 h 688612"/>
                <a:gd name="connsiteX612" fmla="*/ 1918789 w 2114175"/>
                <a:gd name="connsiteY612" fmla="*/ 461556 h 688612"/>
                <a:gd name="connsiteX613" fmla="*/ 1939297 w 2114175"/>
                <a:gd name="connsiteY613" fmla="*/ 475049 h 688612"/>
                <a:gd name="connsiteX614" fmla="*/ 1940144 w 2114175"/>
                <a:gd name="connsiteY614" fmla="*/ 490412 h 688612"/>
                <a:gd name="connsiteX615" fmla="*/ 1927858 w 2114175"/>
                <a:gd name="connsiteY615" fmla="*/ 499875 h 688612"/>
                <a:gd name="connsiteX616" fmla="*/ 1906276 w 2114175"/>
                <a:gd name="connsiteY616" fmla="*/ 500478 h 688612"/>
                <a:gd name="connsiteX617" fmla="*/ 1885769 w 2114175"/>
                <a:gd name="connsiteY617" fmla="*/ 486985 h 688612"/>
                <a:gd name="connsiteX618" fmla="*/ 1884920 w 2114175"/>
                <a:gd name="connsiteY618" fmla="*/ 471622 h 688612"/>
                <a:gd name="connsiteX619" fmla="*/ 1897208 w 2114175"/>
                <a:gd name="connsiteY619" fmla="*/ 462159 h 688612"/>
                <a:gd name="connsiteX620" fmla="*/ 1907823 w 2114175"/>
                <a:gd name="connsiteY620" fmla="*/ 458675 h 688612"/>
                <a:gd name="connsiteX621" fmla="*/ 1145283 w 2114175"/>
                <a:gd name="connsiteY621" fmla="*/ 458675 h 688612"/>
                <a:gd name="connsiteX622" fmla="*/ 1156250 w 2114175"/>
                <a:gd name="connsiteY622" fmla="*/ 461556 h 688612"/>
                <a:gd name="connsiteX623" fmla="*/ 1176758 w 2114175"/>
                <a:gd name="connsiteY623" fmla="*/ 475049 h 688612"/>
                <a:gd name="connsiteX624" fmla="*/ 1177606 w 2114175"/>
                <a:gd name="connsiteY624" fmla="*/ 490412 h 688612"/>
                <a:gd name="connsiteX625" fmla="*/ 1165318 w 2114175"/>
                <a:gd name="connsiteY625" fmla="*/ 499875 h 688612"/>
                <a:gd name="connsiteX626" fmla="*/ 1143737 w 2114175"/>
                <a:gd name="connsiteY626" fmla="*/ 500478 h 688612"/>
                <a:gd name="connsiteX627" fmla="*/ 1123229 w 2114175"/>
                <a:gd name="connsiteY627" fmla="*/ 486985 h 688612"/>
                <a:gd name="connsiteX628" fmla="*/ 1122382 w 2114175"/>
                <a:gd name="connsiteY628" fmla="*/ 471622 h 688612"/>
                <a:gd name="connsiteX629" fmla="*/ 1134668 w 2114175"/>
                <a:gd name="connsiteY629" fmla="*/ 462159 h 688612"/>
                <a:gd name="connsiteX630" fmla="*/ 1145283 w 2114175"/>
                <a:gd name="connsiteY630" fmla="*/ 458675 h 688612"/>
                <a:gd name="connsiteX631" fmla="*/ 384189 w 2114175"/>
                <a:gd name="connsiteY631" fmla="*/ 458675 h 688612"/>
                <a:gd name="connsiteX632" fmla="*/ 395154 w 2114175"/>
                <a:gd name="connsiteY632" fmla="*/ 461556 h 688612"/>
                <a:gd name="connsiteX633" fmla="*/ 415662 w 2114175"/>
                <a:gd name="connsiteY633" fmla="*/ 475049 h 688612"/>
                <a:gd name="connsiteX634" fmla="*/ 416510 w 2114175"/>
                <a:gd name="connsiteY634" fmla="*/ 490412 h 688612"/>
                <a:gd name="connsiteX635" fmla="*/ 404224 w 2114175"/>
                <a:gd name="connsiteY635" fmla="*/ 499875 h 688612"/>
                <a:gd name="connsiteX636" fmla="*/ 382642 w 2114175"/>
                <a:gd name="connsiteY636" fmla="*/ 500478 h 688612"/>
                <a:gd name="connsiteX637" fmla="*/ 362134 w 2114175"/>
                <a:gd name="connsiteY637" fmla="*/ 486985 h 688612"/>
                <a:gd name="connsiteX638" fmla="*/ 361287 w 2114175"/>
                <a:gd name="connsiteY638" fmla="*/ 471622 h 688612"/>
                <a:gd name="connsiteX639" fmla="*/ 373574 w 2114175"/>
                <a:gd name="connsiteY639" fmla="*/ 462159 h 688612"/>
                <a:gd name="connsiteX640" fmla="*/ 384189 w 2114175"/>
                <a:gd name="connsiteY640" fmla="*/ 458675 h 688612"/>
                <a:gd name="connsiteX641" fmla="*/ 1445089 w 2114175"/>
                <a:gd name="connsiteY641" fmla="*/ 455822 h 688612"/>
                <a:gd name="connsiteX642" fmla="*/ 1451127 w 2114175"/>
                <a:gd name="connsiteY642" fmla="*/ 457830 h 688612"/>
                <a:gd name="connsiteX643" fmla="*/ 1458094 w 2114175"/>
                <a:gd name="connsiteY643" fmla="*/ 463250 h 688612"/>
                <a:gd name="connsiteX644" fmla="*/ 1457547 w 2114175"/>
                <a:gd name="connsiteY644" fmla="*/ 472006 h 688612"/>
                <a:gd name="connsiteX645" fmla="*/ 1449934 w 2114175"/>
                <a:gd name="connsiteY645" fmla="*/ 476966 h 688612"/>
                <a:gd name="connsiteX646" fmla="*/ 1437633 w 2114175"/>
                <a:gd name="connsiteY646" fmla="*/ 476578 h 688612"/>
                <a:gd name="connsiteX647" fmla="*/ 1430666 w 2114175"/>
                <a:gd name="connsiteY647" fmla="*/ 471157 h 688612"/>
                <a:gd name="connsiteX648" fmla="*/ 1431211 w 2114175"/>
                <a:gd name="connsiteY648" fmla="*/ 462401 h 688612"/>
                <a:gd name="connsiteX649" fmla="*/ 1438826 w 2114175"/>
                <a:gd name="connsiteY649" fmla="*/ 457441 h 688612"/>
                <a:gd name="connsiteX650" fmla="*/ 1445089 w 2114175"/>
                <a:gd name="connsiteY650" fmla="*/ 455822 h 688612"/>
                <a:gd name="connsiteX651" fmla="*/ 683995 w 2114175"/>
                <a:gd name="connsiteY651" fmla="*/ 455822 h 688612"/>
                <a:gd name="connsiteX652" fmla="*/ 690031 w 2114175"/>
                <a:gd name="connsiteY652" fmla="*/ 457830 h 688612"/>
                <a:gd name="connsiteX653" fmla="*/ 696998 w 2114175"/>
                <a:gd name="connsiteY653" fmla="*/ 463250 h 688612"/>
                <a:gd name="connsiteX654" fmla="*/ 696452 w 2114175"/>
                <a:gd name="connsiteY654" fmla="*/ 472006 h 688612"/>
                <a:gd name="connsiteX655" fmla="*/ 688839 w 2114175"/>
                <a:gd name="connsiteY655" fmla="*/ 476966 h 688612"/>
                <a:gd name="connsiteX656" fmla="*/ 676538 w 2114175"/>
                <a:gd name="connsiteY656" fmla="*/ 476578 h 688612"/>
                <a:gd name="connsiteX657" fmla="*/ 669571 w 2114175"/>
                <a:gd name="connsiteY657" fmla="*/ 471157 h 688612"/>
                <a:gd name="connsiteX658" fmla="*/ 670117 w 2114175"/>
                <a:gd name="connsiteY658" fmla="*/ 462401 h 688612"/>
                <a:gd name="connsiteX659" fmla="*/ 677730 w 2114175"/>
                <a:gd name="connsiteY659" fmla="*/ 457441 h 688612"/>
                <a:gd name="connsiteX660" fmla="*/ 683995 w 2114175"/>
                <a:gd name="connsiteY660" fmla="*/ 455822 h 688612"/>
                <a:gd name="connsiteX661" fmla="*/ 61131 w 2114175"/>
                <a:gd name="connsiteY661" fmla="*/ 444092 h 688612"/>
                <a:gd name="connsiteX662" fmla="*/ 97532 w 2114175"/>
                <a:gd name="connsiteY662" fmla="*/ 470005 h 688612"/>
                <a:gd name="connsiteX663" fmla="*/ 97532 w 2114175"/>
                <a:gd name="connsiteY663" fmla="*/ 483233 h 688612"/>
                <a:gd name="connsiteX664" fmla="*/ 41346 w 2114175"/>
                <a:gd name="connsiteY664" fmla="*/ 523231 h 688612"/>
                <a:gd name="connsiteX665" fmla="*/ 2052785 w 2114175"/>
                <a:gd name="connsiteY665" fmla="*/ 441560 h 688612"/>
                <a:gd name="connsiteX666" fmla="*/ 2056034 w 2114175"/>
                <a:gd name="connsiteY666" fmla="*/ 454553 h 688612"/>
                <a:gd name="connsiteX667" fmla="*/ 2052785 w 2114175"/>
                <a:gd name="connsiteY667" fmla="*/ 452241 h 688612"/>
                <a:gd name="connsiteX668" fmla="*/ 1871771 w 2114175"/>
                <a:gd name="connsiteY668" fmla="*/ 438296 h 688612"/>
                <a:gd name="connsiteX669" fmla="*/ 1878865 w 2114175"/>
                <a:gd name="connsiteY669" fmla="*/ 440159 h 688612"/>
                <a:gd name="connsiteX670" fmla="*/ 1887460 w 2114175"/>
                <a:gd name="connsiteY670" fmla="*/ 445814 h 688612"/>
                <a:gd name="connsiteX671" fmla="*/ 1888009 w 2114175"/>
                <a:gd name="connsiteY671" fmla="*/ 455752 h 688612"/>
                <a:gd name="connsiteX672" fmla="*/ 1877689 w 2114175"/>
                <a:gd name="connsiteY672" fmla="*/ 463699 h 688612"/>
                <a:gd name="connsiteX673" fmla="*/ 1863731 w 2114175"/>
                <a:gd name="connsiteY673" fmla="*/ 464090 h 688612"/>
                <a:gd name="connsiteX674" fmla="*/ 1855135 w 2114175"/>
                <a:gd name="connsiteY674" fmla="*/ 458433 h 688612"/>
                <a:gd name="connsiteX675" fmla="*/ 1854587 w 2114175"/>
                <a:gd name="connsiteY675" fmla="*/ 448497 h 688612"/>
                <a:gd name="connsiteX676" fmla="*/ 1864906 w 2114175"/>
                <a:gd name="connsiteY676" fmla="*/ 440550 h 688612"/>
                <a:gd name="connsiteX677" fmla="*/ 1871771 w 2114175"/>
                <a:gd name="connsiteY677" fmla="*/ 438296 h 688612"/>
                <a:gd name="connsiteX678" fmla="*/ 1109233 w 2114175"/>
                <a:gd name="connsiteY678" fmla="*/ 438296 h 688612"/>
                <a:gd name="connsiteX679" fmla="*/ 1116326 w 2114175"/>
                <a:gd name="connsiteY679" fmla="*/ 440159 h 688612"/>
                <a:gd name="connsiteX680" fmla="*/ 1124921 w 2114175"/>
                <a:gd name="connsiteY680" fmla="*/ 445814 h 688612"/>
                <a:gd name="connsiteX681" fmla="*/ 1125470 w 2114175"/>
                <a:gd name="connsiteY681" fmla="*/ 455752 h 688612"/>
                <a:gd name="connsiteX682" fmla="*/ 1115151 w 2114175"/>
                <a:gd name="connsiteY682" fmla="*/ 463699 h 688612"/>
                <a:gd name="connsiteX683" fmla="*/ 1101192 w 2114175"/>
                <a:gd name="connsiteY683" fmla="*/ 464090 h 688612"/>
                <a:gd name="connsiteX684" fmla="*/ 1092596 w 2114175"/>
                <a:gd name="connsiteY684" fmla="*/ 458433 h 688612"/>
                <a:gd name="connsiteX685" fmla="*/ 1092047 w 2114175"/>
                <a:gd name="connsiteY685" fmla="*/ 448497 h 688612"/>
                <a:gd name="connsiteX686" fmla="*/ 1102367 w 2114175"/>
                <a:gd name="connsiteY686" fmla="*/ 440550 h 688612"/>
                <a:gd name="connsiteX687" fmla="*/ 1109233 w 2114175"/>
                <a:gd name="connsiteY687" fmla="*/ 438296 h 688612"/>
                <a:gd name="connsiteX688" fmla="*/ 348137 w 2114175"/>
                <a:gd name="connsiteY688" fmla="*/ 438296 h 688612"/>
                <a:gd name="connsiteX689" fmla="*/ 355230 w 2114175"/>
                <a:gd name="connsiteY689" fmla="*/ 440159 h 688612"/>
                <a:gd name="connsiteX690" fmla="*/ 363826 w 2114175"/>
                <a:gd name="connsiteY690" fmla="*/ 445814 h 688612"/>
                <a:gd name="connsiteX691" fmla="*/ 364375 w 2114175"/>
                <a:gd name="connsiteY691" fmla="*/ 455752 h 688612"/>
                <a:gd name="connsiteX692" fmla="*/ 354055 w 2114175"/>
                <a:gd name="connsiteY692" fmla="*/ 463699 h 688612"/>
                <a:gd name="connsiteX693" fmla="*/ 340097 w 2114175"/>
                <a:gd name="connsiteY693" fmla="*/ 464090 h 688612"/>
                <a:gd name="connsiteX694" fmla="*/ 331501 w 2114175"/>
                <a:gd name="connsiteY694" fmla="*/ 458433 h 688612"/>
                <a:gd name="connsiteX695" fmla="*/ 330951 w 2114175"/>
                <a:gd name="connsiteY695" fmla="*/ 448497 h 688612"/>
                <a:gd name="connsiteX696" fmla="*/ 341271 w 2114175"/>
                <a:gd name="connsiteY696" fmla="*/ 440550 h 688612"/>
                <a:gd name="connsiteX697" fmla="*/ 348137 w 2114175"/>
                <a:gd name="connsiteY697" fmla="*/ 438296 h 688612"/>
                <a:gd name="connsiteX698" fmla="*/ 1457002 w 2114175"/>
                <a:gd name="connsiteY698" fmla="*/ 429615 h 688612"/>
                <a:gd name="connsiteX699" fmla="*/ 1468390 w 2114175"/>
                <a:gd name="connsiteY699" fmla="*/ 433635 h 688612"/>
                <a:gd name="connsiteX700" fmla="*/ 1471791 w 2114175"/>
                <a:gd name="connsiteY700" fmla="*/ 440820 h 688612"/>
                <a:gd name="connsiteX701" fmla="*/ 1466142 w 2114175"/>
                <a:gd name="connsiteY701" fmla="*/ 448927 h 688612"/>
                <a:gd name="connsiteX702" fmla="*/ 1453463 w 2114175"/>
                <a:gd name="connsiteY702" fmla="*/ 451969 h 688612"/>
                <a:gd name="connsiteX703" fmla="*/ 1442075 w 2114175"/>
                <a:gd name="connsiteY703" fmla="*/ 447948 h 688612"/>
                <a:gd name="connsiteX704" fmla="*/ 1438675 w 2114175"/>
                <a:gd name="connsiteY704" fmla="*/ 440762 h 688612"/>
                <a:gd name="connsiteX705" fmla="*/ 1444323 w 2114175"/>
                <a:gd name="connsiteY705" fmla="*/ 432656 h 688612"/>
                <a:gd name="connsiteX706" fmla="*/ 695908 w 2114175"/>
                <a:gd name="connsiteY706" fmla="*/ 429615 h 688612"/>
                <a:gd name="connsiteX707" fmla="*/ 707295 w 2114175"/>
                <a:gd name="connsiteY707" fmla="*/ 433635 h 688612"/>
                <a:gd name="connsiteX708" fmla="*/ 710696 w 2114175"/>
                <a:gd name="connsiteY708" fmla="*/ 440820 h 688612"/>
                <a:gd name="connsiteX709" fmla="*/ 705047 w 2114175"/>
                <a:gd name="connsiteY709" fmla="*/ 448927 h 688612"/>
                <a:gd name="connsiteX710" fmla="*/ 692368 w 2114175"/>
                <a:gd name="connsiteY710" fmla="*/ 451969 h 688612"/>
                <a:gd name="connsiteX711" fmla="*/ 680980 w 2114175"/>
                <a:gd name="connsiteY711" fmla="*/ 447948 h 688612"/>
                <a:gd name="connsiteX712" fmla="*/ 677579 w 2114175"/>
                <a:gd name="connsiteY712" fmla="*/ 440762 h 688612"/>
                <a:gd name="connsiteX713" fmla="*/ 683228 w 2114175"/>
                <a:gd name="connsiteY713" fmla="*/ 432656 h 688612"/>
                <a:gd name="connsiteX714" fmla="*/ 1724234 w 2114175"/>
                <a:gd name="connsiteY714" fmla="*/ 426772 h 688612"/>
                <a:gd name="connsiteX715" fmla="*/ 1740981 w 2114175"/>
                <a:gd name="connsiteY715" fmla="*/ 431710 h 688612"/>
                <a:gd name="connsiteX716" fmla="*/ 1766346 w 2114175"/>
                <a:gd name="connsiteY716" fmla="*/ 449767 h 688612"/>
                <a:gd name="connsiteX717" fmla="*/ 1766347 w 2114175"/>
                <a:gd name="connsiteY717" fmla="*/ 473610 h 688612"/>
                <a:gd name="connsiteX718" fmla="*/ 1721838 w 2114175"/>
                <a:gd name="connsiteY718" fmla="*/ 505294 h 688612"/>
                <a:gd name="connsiteX719" fmla="*/ 1688343 w 2114175"/>
                <a:gd name="connsiteY719" fmla="*/ 505294 h 688612"/>
                <a:gd name="connsiteX720" fmla="*/ 1662978 w 2114175"/>
                <a:gd name="connsiteY720" fmla="*/ 487238 h 688612"/>
                <a:gd name="connsiteX721" fmla="*/ 1662978 w 2114175"/>
                <a:gd name="connsiteY721" fmla="*/ 463394 h 688612"/>
                <a:gd name="connsiteX722" fmla="*/ 1707487 w 2114175"/>
                <a:gd name="connsiteY722" fmla="*/ 431710 h 688612"/>
                <a:gd name="connsiteX723" fmla="*/ 1724234 w 2114175"/>
                <a:gd name="connsiteY723" fmla="*/ 426772 h 688612"/>
                <a:gd name="connsiteX724" fmla="*/ 963138 w 2114175"/>
                <a:gd name="connsiteY724" fmla="*/ 426772 h 688612"/>
                <a:gd name="connsiteX725" fmla="*/ 979885 w 2114175"/>
                <a:gd name="connsiteY725" fmla="*/ 431710 h 688612"/>
                <a:gd name="connsiteX726" fmla="*/ 1005250 w 2114175"/>
                <a:gd name="connsiteY726" fmla="*/ 449767 h 688612"/>
                <a:gd name="connsiteX727" fmla="*/ 1005251 w 2114175"/>
                <a:gd name="connsiteY727" fmla="*/ 473610 h 688612"/>
                <a:gd name="connsiteX728" fmla="*/ 960742 w 2114175"/>
                <a:gd name="connsiteY728" fmla="*/ 505294 h 688612"/>
                <a:gd name="connsiteX729" fmla="*/ 927248 w 2114175"/>
                <a:gd name="connsiteY729" fmla="*/ 505294 h 688612"/>
                <a:gd name="connsiteX730" fmla="*/ 901883 w 2114175"/>
                <a:gd name="connsiteY730" fmla="*/ 487238 h 688612"/>
                <a:gd name="connsiteX731" fmla="*/ 901883 w 2114175"/>
                <a:gd name="connsiteY731" fmla="*/ 463394 h 688612"/>
                <a:gd name="connsiteX732" fmla="*/ 946393 w 2114175"/>
                <a:gd name="connsiteY732" fmla="*/ 431710 h 688612"/>
                <a:gd name="connsiteX733" fmla="*/ 963138 w 2114175"/>
                <a:gd name="connsiteY733" fmla="*/ 426772 h 688612"/>
                <a:gd name="connsiteX734" fmla="*/ 200599 w 2114175"/>
                <a:gd name="connsiteY734" fmla="*/ 426772 h 688612"/>
                <a:gd name="connsiteX735" fmla="*/ 217346 w 2114175"/>
                <a:gd name="connsiteY735" fmla="*/ 431710 h 688612"/>
                <a:gd name="connsiteX736" fmla="*/ 242711 w 2114175"/>
                <a:gd name="connsiteY736" fmla="*/ 449767 h 688612"/>
                <a:gd name="connsiteX737" fmla="*/ 242713 w 2114175"/>
                <a:gd name="connsiteY737" fmla="*/ 473610 h 688612"/>
                <a:gd name="connsiteX738" fmla="*/ 198204 w 2114175"/>
                <a:gd name="connsiteY738" fmla="*/ 505294 h 688612"/>
                <a:gd name="connsiteX739" fmla="*/ 164709 w 2114175"/>
                <a:gd name="connsiteY739" fmla="*/ 505294 h 688612"/>
                <a:gd name="connsiteX740" fmla="*/ 139344 w 2114175"/>
                <a:gd name="connsiteY740" fmla="*/ 487238 h 688612"/>
                <a:gd name="connsiteX741" fmla="*/ 139343 w 2114175"/>
                <a:gd name="connsiteY741" fmla="*/ 463394 h 688612"/>
                <a:gd name="connsiteX742" fmla="*/ 183853 w 2114175"/>
                <a:gd name="connsiteY742" fmla="*/ 431710 h 688612"/>
                <a:gd name="connsiteX743" fmla="*/ 200599 w 2114175"/>
                <a:gd name="connsiteY743" fmla="*/ 426772 h 688612"/>
                <a:gd name="connsiteX744" fmla="*/ 1539033 w 2114175"/>
                <a:gd name="connsiteY744" fmla="*/ 415412 h 688612"/>
                <a:gd name="connsiteX745" fmla="*/ 1548324 w 2114175"/>
                <a:gd name="connsiteY745" fmla="*/ 418150 h 688612"/>
                <a:gd name="connsiteX746" fmla="*/ 1621167 w 2114175"/>
                <a:gd name="connsiteY746" fmla="*/ 470005 h 688612"/>
                <a:gd name="connsiteX747" fmla="*/ 1621167 w 2114175"/>
                <a:gd name="connsiteY747" fmla="*/ 483233 h 688612"/>
                <a:gd name="connsiteX748" fmla="*/ 1558865 w 2114175"/>
                <a:gd name="connsiteY748" fmla="*/ 527584 h 688612"/>
                <a:gd name="connsiteX749" fmla="*/ 1540283 w 2114175"/>
                <a:gd name="connsiteY749" fmla="*/ 527584 h 688612"/>
                <a:gd name="connsiteX750" fmla="*/ 1467439 w 2114175"/>
                <a:gd name="connsiteY750" fmla="*/ 475728 h 688612"/>
                <a:gd name="connsiteX751" fmla="*/ 1467439 w 2114175"/>
                <a:gd name="connsiteY751" fmla="*/ 462502 h 688612"/>
                <a:gd name="connsiteX752" fmla="*/ 1529741 w 2114175"/>
                <a:gd name="connsiteY752" fmla="*/ 418150 h 688612"/>
                <a:gd name="connsiteX753" fmla="*/ 1539033 w 2114175"/>
                <a:gd name="connsiteY753" fmla="*/ 415412 h 688612"/>
                <a:gd name="connsiteX754" fmla="*/ 777937 w 2114175"/>
                <a:gd name="connsiteY754" fmla="*/ 415412 h 688612"/>
                <a:gd name="connsiteX755" fmla="*/ 787228 w 2114175"/>
                <a:gd name="connsiteY755" fmla="*/ 418150 h 688612"/>
                <a:gd name="connsiteX756" fmla="*/ 860072 w 2114175"/>
                <a:gd name="connsiteY756" fmla="*/ 470005 h 688612"/>
                <a:gd name="connsiteX757" fmla="*/ 860072 w 2114175"/>
                <a:gd name="connsiteY757" fmla="*/ 483233 h 688612"/>
                <a:gd name="connsiteX758" fmla="*/ 797769 w 2114175"/>
                <a:gd name="connsiteY758" fmla="*/ 527584 h 688612"/>
                <a:gd name="connsiteX759" fmla="*/ 779188 w 2114175"/>
                <a:gd name="connsiteY759" fmla="*/ 527584 h 688612"/>
                <a:gd name="connsiteX760" fmla="*/ 706345 w 2114175"/>
                <a:gd name="connsiteY760" fmla="*/ 475728 h 688612"/>
                <a:gd name="connsiteX761" fmla="*/ 706345 w 2114175"/>
                <a:gd name="connsiteY761" fmla="*/ 462502 h 688612"/>
                <a:gd name="connsiteX762" fmla="*/ 768646 w 2114175"/>
                <a:gd name="connsiteY762" fmla="*/ 418150 h 688612"/>
                <a:gd name="connsiteX763" fmla="*/ 777937 w 2114175"/>
                <a:gd name="connsiteY763" fmla="*/ 415412 h 688612"/>
                <a:gd name="connsiteX764" fmla="*/ 1437867 w 2114175"/>
                <a:gd name="connsiteY764" fmla="*/ 403381 h 688612"/>
                <a:gd name="connsiteX765" fmla="*/ 1443903 w 2114175"/>
                <a:gd name="connsiteY765" fmla="*/ 405387 h 688612"/>
                <a:gd name="connsiteX766" fmla="*/ 1450870 w 2114175"/>
                <a:gd name="connsiteY766" fmla="*/ 410809 h 688612"/>
                <a:gd name="connsiteX767" fmla="*/ 1450324 w 2114175"/>
                <a:gd name="connsiteY767" fmla="*/ 419565 h 688612"/>
                <a:gd name="connsiteX768" fmla="*/ 1442710 w 2114175"/>
                <a:gd name="connsiteY768" fmla="*/ 424524 h 688612"/>
                <a:gd name="connsiteX769" fmla="*/ 1430409 w 2114175"/>
                <a:gd name="connsiteY769" fmla="*/ 424135 h 688612"/>
                <a:gd name="connsiteX770" fmla="*/ 1423443 w 2114175"/>
                <a:gd name="connsiteY770" fmla="*/ 418716 h 688612"/>
                <a:gd name="connsiteX771" fmla="*/ 1423989 w 2114175"/>
                <a:gd name="connsiteY771" fmla="*/ 409959 h 688612"/>
                <a:gd name="connsiteX772" fmla="*/ 1431603 w 2114175"/>
                <a:gd name="connsiteY772" fmla="*/ 405000 h 688612"/>
                <a:gd name="connsiteX773" fmla="*/ 1437867 w 2114175"/>
                <a:gd name="connsiteY773" fmla="*/ 403381 h 688612"/>
                <a:gd name="connsiteX774" fmla="*/ 676771 w 2114175"/>
                <a:gd name="connsiteY774" fmla="*/ 403381 h 688612"/>
                <a:gd name="connsiteX775" fmla="*/ 682808 w 2114175"/>
                <a:gd name="connsiteY775" fmla="*/ 405387 h 688612"/>
                <a:gd name="connsiteX776" fmla="*/ 689775 w 2114175"/>
                <a:gd name="connsiteY776" fmla="*/ 410809 h 688612"/>
                <a:gd name="connsiteX777" fmla="*/ 689228 w 2114175"/>
                <a:gd name="connsiteY777" fmla="*/ 419565 h 688612"/>
                <a:gd name="connsiteX778" fmla="*/ 681616 w 2114175"/>
                <a:gd name="connsiteY778" fmla="*/ 424524 h 688612"/>
                <a:gd name="connsiteX779" fmla="*/ 669315 w 2114175"/>
                <a:gd name="connsiteY779" fmla="*/ 424135 h 688612"/>
                <a:gd name="connsiteX780" fmla="*/ 662348 w 2114175"/>
                <a:gd name="connsiteY780" fmla="*/ 418716 h 688612"/>
                <a:gd name="connsiteX781" fmla="*/ 662893 w 2114175"/>
                <a:gd name="connsiteY781" fmla="*/ 409959 h 688612"/>
                <a:gd name="connsiteX782" fmla="*/ 670507 w 2114175"/>
                <a:gd name="connsiteY782" fmla="*/ 405000 h 688612"/>
                <a:gd name="connsiteX783" fmla="*/ 676771 w 2114175"/>
                <a:gd name="connsiteY783" fmla="*/ 403381 h 688612"/>
                <a:gd name="connsiteX784" fmla="*/ 1749877 w 2114175"/>
                <a:gd name="connsiteY784" fmla="*/ 398239 h 688612"/>
                <a:gd name="connsiteX785" fmla="*/ 1755915 w 2114175"/>
                <a:gd name="connsiteY785" fmla="*/ 400247 h 688612"/>
                <a:gd name="connsiteX786" fmla="*/ 1762882 w 2114175"/>
                <a:gd name="connsiteY786" fmla="*/ 405668 h 688612"/>
                <a:gd name="connsiteX787" fmla="*/ 1762336 w 2114175"/>
                <a:gd name="connsiteY787" fmla="*/ 414424 h 688612"/>
                <a:gd name="connsiteX788" fmla="*/ 1754723 w 2114175"/>
                <a:gd name="connsiteY788" fmla="*/ 419384 h 688612"/>
                <a:gd name="connsiteX789" fmla="*/ 1742421 w 2114175"/>
                <a:gd name="connsiteY789" fmla="*/ 418994 h 688612"/>
                <a:gd name="connsiteX790" fmla="*/ 1735455 w 2114175"/>
                <a:gd name="connsiteY790" fmla="*/ 413575 h 688612"/>
                <a:gd name="connsiteX791" fmla="*/ 1736000 w 2114175"/>
                <a:gd name="connsiteY791" fmla="*/ 404817 h 688612"/>
                <a:gd name="connsiteX792" fmla="*/ 1743614 w 2114175"/>
                <a:gd name="connsiteY792" fmla="*/ 399859 h 688612"/>
                <a:gd name="connsiteX793" fmla="*/ 1749877 w 2114175"/>
                <a:gd name="connsiteY793" fmla="*/ 398239 h 688612"/>
                <a:gd name="connsiteX794" fmla="*/ 988783 w 2114175"/>
                <a:gd name="connsiteY794" fmla="*/ 398239 h 688612"/>
                <a:gd name="connsiteX795" fmla="*/ 994820 w 2114175"/>
                <a:gd name="connsiteY795" fmla="*/ 400247 h 688612"/>
                <a:gd name="connsiteX796" fmla="*/ 1001786 w 2114175"/>
                <a:gd name="connsiteY796" fmla="*/ 405668 h 688612"/>
                <a:gd name="connsiteX797" fmla="*/ 1001241 w 2114175"/>
                <a:gd name="connsiteY797" fmla="*/ 414424 h 688612"/>
                <a:gd name="connsiteX798" fmla="*/ 993628 w 2114175"/>
                <a:gd name="connsiteY798" fmla="*/ 419384 h 688612"/>
                <a:gd name="connsiteX799" fmla="*/ 981325 w 2114175"/>
                <a:gd name="connsiteY799" fmla="*/ 418994 h 688612"/>
                <a:gd name="connsiteX800" fmla="*/ 974359 w 2114175"/>
                <a:gd name="connsiteY800" fmla="*/ 413575 h 688612"/>
                <a:gd name="connsiteX801" fmla="*/ 974905 w 2114175"/>
                <a:gd name="connsiteY801" fmla="*/ 404817 h 688612"/>
                <a:gd name="connsiteX802" fmla="*/ 982518 w 2114175"/>
                <a:gd name="connsiteY802" fmla="*/ 399859 h 688612"/>
                <a:gd name="connsiteX803" fmla="*/ 988783 w 2114175"/>
                <a:gd name="connsiteY803" fmla="*/ 398239 h 688612"/>
                <a:gd name="connsiteX804" fmla="*/ 226243 w 2114175"/>
                <a:gd name="connsiteY804" fmla="*/ 398239 h 688612"/>
                <a:gd name="connsiteX805" fmla="*/ 232280 w 2114175"/>
                <a:gd name="connsiteY805" fmla="*/ 400247 h 688612"/>
                <a:gd name="connsiteX806" fmla="*/ 239248 w 2114175"/>
                <a:gd name="connsiteY806" fmla="*/ 405668 h 688612"/>
                <a:gd name="connsiteX807" fmla="*/ 238702 w 2114175"/>
                <a:gd name="connsiteY807" fmla="*/ 414424 h 688612"/>
                <a:gd name="connsiteX808" fmla="*/ 231089 w 2114175"/>
                <a:gd name="connsiteY808" fmla="*/ 419384 h 688612"/>
                <a:gd name="connsiteX809" fmla="*/ 218786 w 2114175"/>
                <a:gd name="connsiteY809" fmla="*/ 418994 h 688612"/>
                <a:gd name="connsiteX810" fmla="*/ 211821 w 2114175"/>
                <a:gd name="connsiteY810" fmla="*/ 413575 h 688612"/>
                <a:gd name="connsiteX811" fmla="*/ 212365 w 2114175"/>
                <a:gd name="connsiteY811" fmla="*/ 404817 h 688612"/>
                <a:gd name="connsiteX812" fmla="*/ 219979 w 2114175"/>
                <a:gd name="connsiteY812" fmla="*/ 399859 h 688612"/>
                <a:gd name="connsiteX813" fmla="*/ 226243 w 2114175"/>
                <a:gd name="connsiteY813" fmla="*/ 398239 h 688612"/>
                <a:gd name="connsiteX814" fmla="*/ 1060197 w 2114175"/>
                <a:gd name="connsiteY814" fmla="*/ 395812 h 688612"/>
                <a:gd name="connsiteX815" fmla="*/ 1098187 w 2114175"/>
                <a:gd name="connsiteY815" fmla="*/ 419870 h 688612"/>
                <a:gd name="connsiteX816" fmla="*/ 1098187 w 2114175"/>
                <a:gd name="connsiteY816" fmla="*/ 431077 h 688612"/>
                <a:gd name="connsiteX817" fmla="*/ 1060197 w 2114175"/>
                <a:gd name="connsiteY817" fmla="*/ 455135 h 688612"/>
                <a:gd name="connsiteX818" fmla="*/ 1026401 w 2114175"/>
                <a:gd name="connsiteY818" fmla="*/ 431077 h 688612"/>
                <a:gd name="connsiteX819" fmla="*/ 1026401 w 2114175"/>
                <a:gd name="connsiteY819" fmla="*/ 419870 h 688612"/>
                <a:gd name="connsiteX820" fmla="*/ 1822737 w 2114175"/>
                <a:gd name="connsiteY820" fmla="*/ 394784 h 688612"/>
                <a:gd name="connsiteX821" fmla="*/ 1860727 w 2114175"/>
                <a:gd name="connsiteY821" fmla="*/ 419870 h 688612"/>
                <a:gd name="connsiteX822" fmla="*/ 1860727 w 2114175"/>
                <a:gd name="connsiteY822" fmla="*/ 431077 h 688612"/>
                <a:gd name="connsiteX823" fmla="*/ 1822737 w 2114175"/>
                <a:gd name="connsiteY823" fmla="*/ 458120 h 688612"/>
                <a:gd name="connsiteX824" fmla="*/ 1787497 w 2114175"/>
                <a:gd name="connsiteY824" fmla="*/ 431077 h 688612"/>
                <a:gd name="connsiteX825" fmla="*/ 1787497 w 2114175"/>
                <a:gd name="connsiteY825" fmla="*/ 419870 h 688612"/>
                <a:gd name="connsiteX826" fmla="*/ 299103 w 2114175"/>
                <a:gd name="connsiteY826" fmla="*/ 394784 h 688612"/>
                <a:gd name="connsiteX827" fmla="*/ 337093 w 2114175"/>
                <a:gd name="connsiteY827" fmla="*/ 419870 h 688612"/>
                <a:gd name="connsiteX828" fmla="*/ 337093 w 2114175"/>
                <a:gd name="connsiteY828" fmla="*/ 431077 h 688612"/>
                <a:gd name="connsiteX829" fmla="*/ 299103 w 2114175"/>
                <a:gd name="connsiteY829" fmla="*/ 458120 h 688612"/>
                <a:gd name="connsiteX830" fmla="*/ 263863 w 2114175"/>
                <a:gd name="connsiteY830" fmla="*/ 431077 h 688612"/>
                <a:gd name="connsiteX831" fmla="*/ 263863 w 2114175"/>
                <a:gd name="connsiteY831" fmla="*/ 419870 h 688612"/>
                <a:gd name="connsiteX832" fmla="*/ 1345341 w 2114175"/>
                <a:gd name="connsiteY832" fmla="*/ 394322 h 688612"/>
                <a:gd name="connsiteX833" fmla="*/ 1363916 w 2114175"/>
                <a:gd name="connsiteY833" fmla="*/ 399798 h 688612"/>
                <a:gd name="connsiteX834" fmla="*/ 1415910 w 2114175"/>
                <a:gd name="connsiteY834" fmla="*/ 436811 h 688612"/>
                <a:gd name="connsiteX835" fmla="*/ 1415910 w 2114175"/>
                <a:gd name="connsiteY835" fmla="*/ 463258 h 688612"/>
                <a:gd name="connsiteX836" fmla="*/ 1379393 w 2114175"/>
                <a:gd name="connsiteY836" fmla="*/ 489253 h 688612"/>
                <a:gd name="connsiteX837" fmla="*/ 1342241 w 2114175"/>
                <a:gd name="connsiteY837" fmla="*/ 489253 h 688612"/>
                <a:gd name="connsiteX838" fmla="*/ 1290247 w 2114175"/>
                <a:gd name="connsiteY838" fmla="*/ 452241 h 688612"/>
                <a:gd name="connsiteX839" fmla="*/ 1290247 w 2114175"/>
                <a:gd name="connsiteY839" fmla="*/ 425794 h 688612"/>
                <a:gd name="connsiteX840" fmla="*/ 1326765 w 2114175"/>
                <a:gd name="connsiteY840" fmla="*/ 399798 h 688612"/>
                <a:gd name="connsiteX841" fmla="*/ 1345341 w 2114175"/>
                <a:gd name="connsiteY841" fmla="*/ 394322 h 688612"/>
                <a:gd name="connsiteX842" fmla="*/ 584246 w 2114175"/>
                <a:gd name="connsiteY842" fmla="*/ 394322 h 688612"/>
                <a:gd name="connsiteX843" fmla="*/ 602821 w 2114175"/>
                <a:gd name="connsiteY843" fmla="*/ 399798 h 688612"/>
                <a:gd name="connsiteX844" fmla="*/ 654814 w 2114175"/>
                <a:gd name="connsiteY844" fmla="*/ 436811 h 688612"/>
                <a:gd name="connsiteX845" fmla="*/ 654814 w 2114175"/>
                <a:gd name="connsiteY845" fmla="*/ 463258 h 688612"/>
                <a:gd name="connsiteX846" fmla="*/ 618297 w 2114175"/>
                <a:gd name="connsiteY846" fmla="*/ 489253 h 688612"/>
                <a:gd name="connsiteX847" fmla="*/ 581146 w 2114175"/>
                <a:gd name="connsiteY847" fmla="*/ 489253 h 688612"/>
                <a:gd name="connsiteX848" fmla="*/ 529152 w 2114175"/>
                <a:gd name="connsiteY848" fmla="*/ 452241 h 688612"/>
                <a:gd name="connsiteX849" fmla="*/ 529152 w 2114175"/>
                <a:gd name="connsiteY849" fmla="*/ 425794 h 688612"/>
                <a:gd name="connsiteX850" fmla="*/ 565671 w 2114175"/>
                <a:gd name="connsiteY850" fmla="*/ 399798 h 688612"/>
                <a:gd name="connsiteX851" fmla="*/ 584246 w 2114175"/>
                <a:gd name="connsiteY851" fmla="*/ 394322 h 688612"/>
                <a:gd name="connsiteX852" fmla="*/ 1472030 w 2114175"/>
                <a:gd name="connsiteY852" fmla="*/ 391076 h 688612"/>
                <a:gd name="connsiteX853" fmla="*/ 1478817 w 2114175"/>
                <a:gd name="connsiteY853" fmla="*/ 393334 h 688612"/>
                <a:gd name="connsiteX854" fmla="*/ 1502087 w 2114175"/>
                <a:gd name="connsiteY854" fmla="*/ 411437 h 688612"/>
                <a:gd name="connsiteX855" fmla="*/ 1501473 w 2114175"/>
                <a:gd name="connsiteY855" fmla="*/ 421281 h 688612"/>
                <a:gd name="connsiteX856" fmla="*/ 1492914 w 2114175"/>
                <a:gd name="connsiteY856" fmla="*/ 426855 h 688612"/>
                <a:gd name="connsiteX857" fmla="*/ 1479086 w 2114175"/>
                <a:gd name="connsiteY857" fmla="*/ 426419 h 688612"/>
                <a:gd name="connsiteX858" fmla="*/ 1455817 w 2114175"/>
                <a:gd name="connsiteY858" fmla="*/ 408315 h 688612"/>
                <a:gd name="connsiteX859" fmla="*/ 1456430 w 2114175"/>
                <a:gd name="connsiteY859" fmla="*/ 398472 h 688612"/>
                <a:gd name="connsiteX860" fmla="*/ 1464989 w 2114175"/>
                <a:gd name="connsiteY860" fmla="*/ 392896 h 688612"/>
                <a:gd name="connsiteX861" fmla="*/ 1472030 w 2114175"/>
                <a:gd name="connsiteY861" fmla="*/ 391076 h 688612"/>
                <a:gd name="connsiteX862" fmla="*/ 710936 w 2114175"/>
                <a:gd name="connsiteY862" fmla="*/ 391076 h 688612"/>
                <a:gd name="connsiteX863" fmla="*/ 717722 w 2114175"/>
                <a:gd name="connsiteY863" fmla="*/ 393334 h 688612"/>
                <a:gd name="connsiteX864" fmla="*/ 740992 w 2114175"/>
                <a:gd name="connsiteY864" fmla="*/ 411437 h 688612"/>
                <a:gd name="connsiteX865" fmla="*/ 740379 w 2114175"/>
                <a:gd name="connsiteY865" fmla="*/ 421281 h 688612"/>
                <a:gd name="connsiteX866" fmla="*/ 731820 w 2114175"/>
                <a:gd name="connsiteY866" fmla="*/ 426855 h 688612"/>
                <a:gd name="connsiteX867" fmla="*/ 717991 w 2114175"/>
                <a:gd name="connsiteY867" fmla="*/ 426419 h 688612"/>
                <a:gd name="connsiteX868" fmla="*/ 694721 w 2114175"/>
                <a:gd name="connsiteY868" fmla="*/ 408315 h 688612"/>
                <a:gd name="connsiteX869" fmla="*/ 695334 w 2114175"/>
                <a:gd name="connsiteY869" fmla="*/ 398472 h 688612"/>
                <a:gd name="connsiteX870" fmla="*/ 703893 w 2114175"/>
                <a:gd name="connsiteY870" fmla="*/ 392896 h 688612"/>
                <a:gd name="connsiteX871" fmla="*/ 710936 w 2114175"/>
                <a:gd name="connsiteY871" fmla="*/ 391076 h 688612"/>
                <a:gd name="connsiteX872" fmla="*/ 1541871 w 2114175"/>
                <a:gd name="connsiteY872" fmla="*/ 387956 h 688612"/>
                <a:gd name="connsiteX873" fmla="*/ 1547909 w 2114175"/>
                <a:gd name="connsiteY873" fmla="*/ 389963 h 688612"/>
                <a:gd name="connsiteX874" fmla="*/ 1554875 w 2114175"/>
                <a:gd name="connsiteY874" fmla="*/ 395384 h 688612"/>
                <a:gd name="connsiteX875" fmla="*/ 1554330 w 2114175"/>
                <a:gd name="connsiteY875" fmla="*/ 404141 h 688612"/>
                <a:gd name="connsiteX876" fmla="*/ 1546715 w 2114175"/>
                <a:gd name="connsiteY876" fmla="*/ 409100 h 688612"/>
                <a:gd name="connsiteX877" fmla="*/ 1534414 w 2114175"/>
                <a:gd name="connsiteY877" fmla="*/ 408712 h 688612"/>
                <a:gd name="connsiteX878" fmla="*/ 1527448 w 2114175"/>
                <a:gd name="connsiteY878" fmla="*/ 403291 h 688612"/>
                <a:gd name="connsiteX879" fmla="*/ 1527993 w 2114175"/>
                <a:gd name="connsiteY879" fmla="*/ 394534 h 688612"/>
                <a:gd name="connsiteX880" fmla="*/ 1535608 w 2114175"/>
                <a:gd name="connsiteY880" fmla="*/ 389575 h 688612"/>
                <a:gd name="connsiteX881" fmla="*/ 1541871 w 2114175"/>
                <a:gd name="connsiteY881" fmla="*/ 387956 h 688612"/>
                <a:gd name="connsiteX882" fmla="*/ 780776 w 2114175"/>
                <a:gd name="connsiteY882" fmla="*/ 387956 h 688612"/>
                <a:gd name="connsiteX883" fmla="*/ 786814 w 2114175"/>
                <a:gd name="connsiteY883" fmla="*/ 389963 h 688612"/>
                <a:gd name="connsiteX884" fmla="*/ 793781 w 2114175"/>
                <a:gd name="connsiteY884" fmla="*/ 395384 h 688612"/>
                <a:gd name="connsiteX885" fmla="*/ 793234 w 2114175"/>
                <a:gd name="connsiteY885" fmla="*/ 404141 h 688612"/>
                <a:gd name="connsiteX886" fmla="*/ 785621 w 2114175"/>
                <a:gd name="connsiteY886" fmla="*/ 409100 h 688612"/>
                <a:gd name="connsiteX887" fmla="*/ 773320 w 2114175"/>
                <a:gd name="connsiteY887" fmla="*/ 408712 h 688612"/>
                <a:gd name="connsiteX888" fmla="*/ 766352 w 2114175"/>
                <a:gd name="connsiteY888" fmla="*/ 403291 h 688612"/>
                <a:gd name="connsiteX889" fmla="*/ 766899 w 2114175"/>
                <a:gd name="connsiteY889" fmla="*/ 394534 h 688612"/>
                <a:gd name="connsiteX890" fmla="*/ 774512 w 2114175"/>
                <a:gd name="connsiteY890" fmla="*/ 389575 h 688612"/>
                <a:gd name="connsiteX891" fmla="*/ 780776 w 2114175"/>
                <a:gd name="connsiteY891" fmla="*/ 387956 h 688612"/>
                <a:gd name="connsiteX892" fmla="*/ 1961446 w 2114175"/>
                <a:gd name="connsiteY892" fmla="*/ 375938 h 688612"/>
                <a:gd name="connsiteX893" fmla="*/ 1973418 w 2114175"/>
                <a:gd name="connsiteY893" fmla="*/ 379468 h 688612"/>
                <a:gd name="connsiteX894" fmla="*/ 2021390 w 2114175"/>
                <a:gd name="connsiteY894" fmla="*/ 413617 h 688612"/>
                <a:gd name="connsiteX895" fmla="*/ 2021390 w 2114175"/>
                <a:gd name="connsiteY895" fmla="*/ 430661 h 688612"/>
                <a:gd name="connsiteX896" fmla="*/ 1971069 w 2114175"/>
                <a:gd name="connsiteY896" fmla="*/ 466483 h 688612"/>
                <a:gd name="connsiteX897" fmla="*/ 1947126 w 2114175"/>
                <a:gd name="connsiteY897" fmla="*/ 466483 h 688612"/>
                <a:gd name="connsiteX898" fmla="*/ 1899154 w 2114175"/>
                <a:gd name="connsiteY898" fmla="*/ 432334 h 688612"/>
                <a:gd name="connsiteX899" fmla="*/ 1899154 w 2114175"/>
                <a:gd name="connsiteY899" fmla="*/ 415290 h 688612"/>
                <a:gd name="connsiteX900" fmla="*/ 1949475 w 2114175"/>
                <a:gd name="connsiteY900" fmla="*/ 379468 h 688612"/>
                <a:gd name="connsiteX901" fmla="*/ 1961446 w 2114175"/>
                <a:gd name="connsiteY901" fmla="*/ 375938 h 688612"/>
                <a:gd name="connsiteX902" fmla="*/ 1198907 w 2114175"/>
                <a:gd name="connsiteY902" fmla="*/ 375938 h 688612"/>
                <a:gd name="connsiteX903" fmla="*/ 1210879 w 2114175"/>
                <a:gd name="connsiteY903" fmla="*/ 379468 h 688612"/>
                <a:gd name="connsiteX904" fmla="*/ 1258851 w 2114175"/>
                <a:gd name="connsiteY904" fmla="*/ 413617 h 688612"/>
                <a:gd name="connsiteX905" fmla="*/ 1258851 w 2114175"/>
                <a:gd name="connsiteY905" fmla="*/ 430661 h 688612"/>
                <a:gd name="connsiteX906" fmla="*/ 1208531 w 2114175"/>
                <a:gd name="connsiteY906" fmla="*/ 466483 h 688612"/>
                <a:gd name="connsiteX907" fmla="*/ 1184587 w 2114175"/>
                <a:gd name="connsiteY907" fmla="*/ 466483 h 688612"/>
                <a:gd name="connsiteX908" fmla="*/ 1136614 w 2114175"/>
                <a:gd name="connsiteY908" fmla="*/ 432334 h 688612"/>
                <a:gd name="connsiteX909" fmla="*/ 1136614 w 2114175"/>
                <a:gd name="connsiteY909" fmla="*/ 415290 h 688612"/>
                <a:gd name="connsiteX910" fmla="*/ 1186936 w 2114175"/>
                <a:gd name="connsiteY910" fmla="*/ 379468 h 688612"/>
                <a:gd name="connsiteX911" fmla="*/ 1198907 w 2114175"/>
                <a:gd name="connsiteY911" fmla="*/ 375938 h 688612"/>
                <a:gd name="connsiteX912" fmla="*/ 437813 w 2114175"/>
                <a:gd name="connsiteY912" fmla="*/ 375938 h 688612"/>
                <a:gd name="connsiteX913" fmla="*/ 449784 w 2114175"/>
                <a:gd name="connsiteY913" fmla="*/ 379468 h 688612"/>
                <a:gd name="connsiteX914" fmla="*/ 497755 w 2114175"/>
                <a:gd name="connsiteY914" fmla="*/ 413617 h 688612"/>
                <a:gd name="connsiteX915" fmla="*/ 497755 w 2114175"/>
                <a:gd name="connsiteY915" fmla="*/ 430661 h 688612"/>
                <a:gd name="connsiteX916" fmla="*/ 447435 w 2114175"/>
                <a:gd name="connsiteY916" fmla="*/ 466483 h 688612"/>
                <a:gd name="connsiteX917" fmla="*/ 423492 w 2114175"/>
                <a:gd name="connsiteY917" fmla="*/ 466483 h 688612"/>
                <a:gd name="connsiteX918" fmla="*/ 375520 w 2114175"/>
                <a:gd name="connsiteY918" fmla="*/ 432334 h 688612"/>
                <a:gd name="connsiteX919" fmla="*/ 375520 w 2114175"/>
                <a:gd name="connsiteY919" fmla="*/ 415290 h 688612"/>
                <a:gd name="connsiteX920" fmla="*/ 425841 w 2114175"/>
                <a:gd name="connsiteY920" fmla="*/ 379468 h 688612"/>
                <a:gd name="connsiteX921" fmla="*/ 437813 w 2114175"/>
                <a:gd name="connsiteY921" fmla="*/ 375938 h 688612"/>
                <a:gd name="connsiteX922" fmla="*/ 1781781 w 2114175"/>
                <a:gd name="connsiteY922" fmla="*/ 364311 h 688612"/>
                <a:gd name="connsiteX923" fmla="*/ 1786630 w 2114175"/>
                <a:gd name="connsiteY923" fmla="*/ 365740 h 688612"/>
                <a:gd name="connsiteX924" fmla="*/ 1808127 w 2114175"/>
                <a:gd name="connsiteY924" fmla="*/ 381043 h 688612"/>
                <a:gd name="connsiteX925" fmla="*/ 1808127 w 2114175"/>
                <a:gd name="connsiteY925" fmla="*/ 387945 h 688612"/>
                <a:gd name="connsiteX926" fmla="*/ 1789005 w 2114175"/>
                <a:gd name="connsiteY926" fmla="*/ 401557 h 688612"/>
                <a:gd name="connsiteX927" fmla="*/ 1779309 w 2114175"/>
                <a:gd name="connsiteY927" fmla="*/ 401557 h 688612"/>
                <a:gd name="connsiteX928" fmla="*/ 1757812 w 2114175"/>
                <a:gd name="connsiteY928" fmla="*/ 386254 h 688612"/>
                <a:gd name="connsiteX929" fmla="*/ 1757812 w 2114175"/>
                <a:gd name="connsiteY929" fmla="*/ 379352 h 688612"/>
                <a:gd name="connsiteX930" fmla="*/ 1776934 w 2114175"/>
                <a:gd name="connsiteY930" fmla="*/ 365740 h 688612"/>
                <a:gd name="connsiteX931" fmla="*/ 1781781 w 2114175"/>
                <a:gd name="connsiteY931" fmla="*/ 364311 h 688612"/>
                <a:gd name="connsiteX932" fmla="*/ 1020686 w 2114175"/>
                <a:gd name="connsiteY932" fmla="*/ 364311 h 688612"/>
                <a:gd name="connsiteX933" fmla="*/ 1025534 w 2114175"/>
                <a:gd name="connsiteY933" fmla="*/ 365740 h 688612"/>
                <a:gd name="connsiteX934" fmla="*/ 1047032 w 2114175"/>
                <a:gd name="connsiteY934" fmla="*/ 381043 h 688612"/>
                <a:gd name="connsiteX935" fmla="*/ 1047032 w 2114175"/>
                <a:gd name="connsiteY935" fmla="*/ 387945 h 688612"/>
                <a:gd name="connsiteX936" fmla="*/ 1027910 w 2114175"/>
                <a:gd name="connsiteY936" fmla="*/ 401557 h 688612"/>
                <a:gd name="connsiteX937" fmla="*/ 1018214 w 2114175"/>
                <a:gd name="connsiteY937" fmla="*/ 401557 h 688612"/>
                <a:gd name="connsiteX938" fmla="*/ 996716 w 2114175"/>
                <a:gd name="connsiteY938" fmla="*/ 386254 h 688612"/>
                <a:gd name="connsiteX939" fmla="*/ 996716 w 2114175"/>
                <a:gd name="connsiteY939" fmla="*/ 379352 h 688612"/>
                <a:gd name="connsiteX940" fmla="*/ 1015837 w 2114175"/>
                <a:gd name="connsiteY940" fmla="*/ 365740 h 688612"/>
                <a:gd name="connsiteX941" fmla="*/ 1020686 w 2114175"/>
                <a:gd name="connsiteY941" fmla="*/ 364311 h 688612"/>
                <a:gd name="connsiteX942" fmla="*/ 258147 w 2114175"/>
                <a:gd name="connsiteY942" fmla="*/ 364311 h 688612"/>
                <a:gd name="connsiteX943" fmla="*/ 262996 w 2114175"/>
                <a:gd name="connsiteY943" fmla="*/ 365740 h 688612"/>
                <a:gd name="connsiteX944" fmla="*/ 284493 w 2114175"/>
                <a:gd name="connsiteY944" fmla="*/ 381043 h 688612"/>
                <a:gd name="connsiteX945" fmla="*/ 284493 w 2114175"/>
                <a:gd name="connsiteY945" fmla="*/ 387945 h 688612"/>
                <a:gd name="connsiteX946" fmla="*/ 265370 w 2114175"/>
                <a:gd name="connsiteY946" fmla="*/ 401557 h 688612"/>
                <a:gd name="connsiteX947" fmla="*/ 255674 w 2114175"/>
                <a:gd name="connsiteY947" fmla="*/ 401557 h 688612"/>
                <a:gd name="connsiteX948" fmla="*/ 234178 w 2114175"/>
                <a:gd name="connsiteY948" fmla="*/ 386254 h 688612"/>
                <a:gd name="connsiteX949" fmla="*/ 234178 w 2114175"/>
                <a:gd name="connsiteY949" fmla="*/ 379352 h 688612"/>
                <a:gd name="connsiteX950" fmla="*/ 253299 w 2114175"/>
                <a:gd name="connsiteY950" fmla="*/ 365740 h 688612"/>
                <a:gd name="connsiteX951" fmla="*/ 258147 w 2114175"/>
                <a:gd name="connsiteY951" fmla="*/ 364311 h 688612"/>
                <a:gd name="connsiteX952" fmla="*/ 2033383 w 2114175"/>
                <a:gd name="connsiteY952" fmla="*/ 363953 h 688612"/>
                <a:gd name="connsiteX953" fmla="*/ 2045237 w 2114175"/>
                <a:gd name="connsiteY953" fmla="*/ 411365 h 688612"/>
                <a:gd name="connsiteX954" fmla="*/ 2043839 w 2114175"/>
                <a:gd name="connsiteY954" fmla="*/ 411365 h 688612"/>
                <a:gd name="connsiteX955" fmla="*/ 2013004 w 2114175"/>
                <a:gd name="connsiteY955" fmla="*/ 389416 h 688612"/>
                <a:gd name="connsiteX956" fmla="*/ 2013004 w 2114175"/>
                <a:gd name="connsiteY956" fmla="*/ 378460 h 688612"/>
                <a:gd name="connsiteX957" fmla="*/ 1636354 w 2114175"/>
                <a:gd name="connsiteY957" fmla="*/ 352484 h 688612"/>
                <a:gd name="connsiteX958" fmla="*/ 1653616 w 2114175"/>
                <a:gd name="connsiteY958" fmla="*/ 357446 h 688612"/>
                <a:gd name="connsiteX959" fmla="*/ 1703315 w 2114175"/>
                <a:gd name="connsiteY959" fmla="*/ 392197 h 688612"/>
                <a:gd name="connsiteX960" fmla="*/ 1703622 w 2114175"/>
                <a:gd name="connsiteY960" fmla="*/ 416685 h 688612"/>
                <a:gd name="connsiteX961" fmla="*/ 1657587 w 2114175"/>
                <a:gd name="connsiteY961" fmla="*/ 450047 h 688612"/>
                <a:gd name="connsiteX962" fmla="*/ 1623187 w 2114175"/>
                <a:gd name="connsiteY962" fmla="*/ 450265 h 688612"/>
                <a:gd name="connsiteX963" fmla="*/ 1573490 w 2114175"/>
                <a:gd name="connsiteY963" fmla="*/ 415515 h 688612"/>
                <a:gd name="connsiteX964" fmla="*/ 1573183 w 2114175"/>
                <a:gd name="connsiteY964" fmla="*/ 391027 h 688612"/>
                <a:gd name="connsiteX965" fmla="*/ 1619218 w 2114175"/>
                <a:gd name="connsiteY965" fmla="*/ 357665 h 688612"/>
                <a:gd name="connsiteX966" fmla="*/ 1636354 w 2114175"/>
                <a:gd name="connsiteY966" fmla="*/ 352484 h 688612"/>
                <a:gd name="connsiteX967" fmla="*/ 875259 w 2114175"/>
                <a:gd name="connsiteY967" fmla="*/ 352484 h 688612"/>
                <a:gd name="connsiteX968" fmla="*/ 892522 w 2114175"/>
                <a:gd name="connsiteY968" fmla="*/ 357446 h 688612"/>
                <a:gd name="connsiteX969" fmla="*/ 942220 w 2114175"/>
                <a:gd name="connsiteY969" fmla="*/ 392197 h 688612"/>
                <a:gd name="connsiteX970" fmla="*/ 942527 w 2114175"/>
                <a:gd name="connsiteY970" fmla="*/ 416685 h 688612"/>
                <a:gd name="connsiteX971" fmla="*/ 896491 w 2114175"/>
                <a:gd name="connsiteY971" fmla="*/ 450047 h 688612"/>
                <a:gd name="connsiteX972" fmla="*/ 862091 w 2114175"/>
                <a:gd name="connsiteY972" fmla="*/ 450265 h 688612"/>
                <a:gd name="connsiteX973" fmla="*/ 812395 w 2114175"/>
                <a:gd name="connsiteY973" fmla="*/ 415515 h 688612"/>
                <a:gd name="connsiteX974" fmla="*/ 812087 w 2114175"/>
                <a:gd name="connsiteY974" fmla="*/ 391027 h 688612"/>
                <a:gd name="connsiteX975" fmla="*/ 858122 w 2114175"/>
                <a:gd name="connsiteY975" fmla="*/ 357665 h 688612"/>
                <a:gd name="connsiteX976" fmla="*/ 875259 w 2114175"/>
                <a:gd name="connsiteY976" fmla="*/ 352484 h 688612"/>
                <a:gd name="connsiteX977" fmla="*/ 112720 w 2114175"/>
                <a:gd name="connsiteY977" fmla="*/ 352484 h 688612"/>
                <a:gd name="connsiteX978" fmla="*/ 129982 w 2114175"/>
                <a:gd name="connsiteY978" fmla="*/ 357446 h 688612"/>
                <a:gd name="connsiteX979" fmla="*/ 179681 w 2114175"/>
                <a:gd name="connsiteY979" fmla="*/ 392197 h 688612"/>
                <a:gd name="connsiteX980" fmla="*/ 179988 w 2114175"/>
                <a:gd name="connsiteY980" fmla="*/ 416685 h 688612"/>
                <a:gd name="connsiteX981" fmla="*/ 133953 w 2114175"/>
                <a:gd name="connsiteY981" fmla="*/ 450047 h 688612"/>
                <a:gd name="connsiteX982" fmla="*/ 99552 w 2114175"/>
                <a:gd name="connsiteY982" fmla="*/ 450265 h 688612"/>
                <a:gd name="connsiteX983" fmla="*/ 65534 w 2114175"/>
                <a:gd name="connsiteY983" fmla="*/ 426477 h 688612"/>
                <a:gd name="connsiteX984" fmla="*/ 79895 w 2114175"/>
                <a:gd name="connsiteY984" fmla="*/ 369034 h 688612"/>
                <a:gd name="connsiteX985" fmla="*/ 95583 w 2114175"/>
                <a:gd name="connsiteY985" fmla="*/ 357665 h 688612"/>
                <a:gd name="connsiteX986" fmla="*/ 112720 w 2114175"/>
                <a:gd name="connsiteY986" fmla="*/ 352484 h 688612"/>
                <a:gd name="connsiteX987" fmla="*/ 1294244 w 2114175"/>
                <a:gd name="connsiteY987" fmla="*/ 350504 h 688612"/>
                <a:gd name="connsiteX988" fmla="*/ 1301940 w 2114175"/>
                <a:gd name="connsiteY988" fmla="*/ 352773 h 688612"/>
                <a:gd name="connsiteX989" fmla="*/ 1332774 w 2114175"/>
                <a:gd name="connsiteY989" fmla="*/ 374722 h 688612"/>
                <a:gd name="connsiteX990" fmla="*/ 1332774 w 2114175"/>
                <a:gd name="connsiteY990" fmla="*/ 385679 h 688612"/>
                <a:gd name="connsiteX991" fmla="*/ 1296688 w 2114175"/>
                <a:gd name="connsiteY991" fmla="*/ 411365 h 688612"/>
                <a:gd name="connsiteX992" fmla="*/ 1281300 w 2114175"/>
                <a:gd name="connsiteY992" fmla="*/ 411365 h 688612"/>
                <a:gd name="connsiteX993" fmla="*/ 1250465 w 2114175"/>
                <a:gd name="connsiteY993" fmla="*/ 389416 h 688612"/>
                <a:gd name="connsiteX994" fmla="*/ 1250465 w 2114175"/>
                <a:gd name="connsiteY994" fmla="*/ 378460 h 688612"/>
                <a:gd name="connsiteX995" fmla="*/ 1286550 w 2114175"/>
                <a:gd name="connsiteY995" fmla="*/ 352773 h 688612"/>
                <a:gd name="connsiteX996" fmla="*/ 1294244 w 2114175"/>
                <a:gd name="connsiteY996" fmla="*/ 350504 h 688612"/>
                <a:gd name="connsiteX997" fmla="*/ 533148 w 2114175"/>
                <a:gd name="connsiteY997" fmla="*/ 350504 h 688612"/>
                <a:gd name="connsiteX998" fmla="*/ 540844 w 2114175"/>
                <a:gd name="connsiteY998" fmla="*/ 352773 h 688612"/>
                <a:gd name="connsiteX999" fmla="*/ 571679 w 2114175"/>
                <a:gd name="connsiteY999" fmla="*/ 374722 h 688612"/>
                <a:gd name="connsiteX1000" fmla="*/ 571679 w 2114175"/>
                <a:gd name="connsiteY1000" fmla="*/ 385679 h 688612"/>
                <a:gd name="connsiteX1001" fmla="*/ 535594 w 2114175"/>
                <a:gd name="connsiteY1001" fmla="*/ 411365 h 688612"/>
                <a:gd name="connsiteX1002" fmla="*/ 520204 w 2114175"/>
                <a:gd name="connsiteY1002" fmla="*/ 411365 h 688612"/>
                <a:gd name="connsiteX1003" fmla="*/ 489370 w 2114175"/>
                <a:gd name="connsiteY1003" fmla="*/ 389416 h 688612"/>
                <a:gd name="connsiteX1004" fmla="*/ 489370 w 2114175"/>
                <a:gd name="connsiteY1004" fmla="*/ 378460 h 688612"/>
                <a:gd name="connsiteX1005" fmla="*/ 525454 w 2114175"/>
                <a:gd name="connsiteY1005" fmla="*/ 352773 h 688612"/>
                <a:gd name="connsiteX1006" fmla="*/ 533148 w 2114175"/>
                <a:gd name="connsiteY1006" fmla="*/ 350504 h 688612"/>
                <a:gd name="connsiteX1007" fmla="*/ 1530037 w 2114175"/>
                <a:gd name="connsiteY1007" fmla="*/ 344827 h 688612"/>
                <a:gd name="connsiteX1008" fmla="*/ 1539999 w 2114175"/>
                <a:gd name="connsiteY1008" fmla="*/ 347864 h 688612"/>
                <a:gd name="connsiteX1009" fmla="*/ 1551723 w 2114175"/>
                <a:gd name="connsiteY1009" fmla="*/ 356408 h 688612"/>
                <a:gd name="connsiteX1010" fmla="*/ 1551487 w 2114175"/>
                <a:gd name="connsiteY1010" fmla="*/ 370660 h 688612"/>
                <a:gd name="connsiteX1011" fmla="*/ 1520929 w 2114175"/>
                <a:gd name="connsiteY1011" fmla="*/ 391907 h 688612"/>
                <a:gd name="connsiteX1012" fmla="*/ 1500909 w 2114175"/>
                <a:gd name="connsiteY1012" fmla="*/ 391739 h 688612"/>
                <a:gd name="connsiteX1013" fmla="*/ 1489183 w 2114175"/>
                <a:gd name="connsiteY1013" fmla="*/ 383193 h 688612"/>
                <a:gd name="connsiteX1014" fmla="*/ 1489420 w 2114175"/>
                <a:gd name="connsiteY1014" fmla="*/ 368940 h 688612"/>
                <a:gd name="connsiteX1015" fmla="*/ 1519977 w 2114175"/>
                <a:gd name="connsiteY1015" fmla="*/ 347696 h 688612"/>
                <a:gd name="connsiteX1016" fmla="*/ 1530037 w 2114175"/>
                <a:gd name="connsiteY1016" fmla="*/ 344827 h 688612"/>
                <a:gd name="connsiteX1017" fmla="*/ 768942 w 2114175"/>
                <a:gd name="connsiteY1017" fmla="*/ 344827 h 688612"/>
                <a:gd name="connsiteX1018" fmla="*/ 778904 w 2114175"/>
                <a:gd name="connsiteY1018" fmla="*/ 347864 h 688612"/>
                <a:gd name="connsiteX1019" fmla="*/ 790628 w 2114175"/>
                <a:gd name="connsiteY1019" fmla="*/ 356408 h 688612"/>
                <a:gd name="connsiteX1020" fmla="*/ 790392 w 2114175"/>
                <a:gd name="connsiteY1020" fmla="*/ 370660 h 688612"/>
                <a:gd name="connsiteX1021" fmla="*/ 759835 w 2114175"/>
                <a:gd name="connsiteY1021" fmla="*/ 391907 h 688612"/>
                <a:gd name="connsiteX1022" fmla="*/ 739813 w 2114175"/>
                <a:gd name="connsiteY1022" fmla="*/ 391739 h 688612"/>
                <a:gd name="connsiteX1023" fmla="*/ 728089 w 2114175"/>
                <a:gd name="connsiteY1023" fmla="*/ 383193 h 688612"/>
                <a:gd name="connsiteX1024" fmla="*/ 728325 w 2114175"/>
                <a:gd name="connsiteY1024" fmla="*/ 368940 h 688612"/>
                <a:gd name="connsiteX1025" fmla="*/ 758882 w 2114175"/>
                <a:gd name="connsiteY1025" fmla="*/ 347696 h 688612"/>
                <a:gd name="connsiteX1026" fmla="*/ 768942 w 2114175"/>
                <a:gd name="connsiteY1026" fmla="*/ 344827 h 688612"/>
                <a:gd name="connsiteX1027" fmla="*/ 1798989 w 2114175"/>
                <a:gd name="connsiteY1027" fmla="*/ 338599 h 688612"/>
                <a:gd name="connsiteX1028" fmla="*/ 1805028 w 2114175"/>
                <a:gd name="connsiteY1028" fmla="*/ 340606 h 688612"/>
                <a:gd name="connsiteX1029" fmla="*/ 1811994 w 2114175"/>
                <a:gd name="connsiteY1029" fmla="*/ 346027 h 688612"/>
                <a:gd name="connsiteX1030" fmla="*/ 1811448 w 2114175"/>
                <a:gd name="connsiteY1030" fmla="*/ 354784 h 688612"/>
                <a:gd name="connsiteX1031" fmla="*/ 1803834 w 2114175"/>
                <a:gd name="connsiteY1031" fmla="*/ 359743 h 688612"/>
                <a:gd name="connsiteX1032" fmla="*/ 1791533 w 2114175"/>
                <a:gd name="connsiteY1032" fmla="*/ 359353 h 688612"/>
                <a:gd name="connsiteX1033" fmla="*/ 1784567 w 2114175"/>
                <a:gd name="connsiteY1033" fmla="*/ 353934 h 688612"/>
                <a:gd name="connsiteX1034" fmla="*/ 1785112 w 2114175"/>
                <a:gd name="connsiteY1034" fmla="*/ 345178 h 688612"/>
                <a:gd name="connsiteX1035" fmla="*/ 1792727 w 2114175"/>
                <a:gd name="connsiteY1035" fmla="*/ 340218 h 688612"/>
                <a:gd name="connsiteX1036" fmla="*/ 1798989 w 2114175"/>
                <a:gd name="connsiteY1036" fmla="*/ 338599 h 688612"/>
                <a:gd name="connsiteX1037" fmla="*/ 1037893 w 2114175"/>
                <a:gd name="connsiteY1037" fmla="*/ 338599 h 688612"/>
                <a:gd name="connsiteX1038" fmla="*/ 1043932 w 2114175"/>
                <a:gd name="connsiteY1038" fmla="*/ 340606 h 688612"/>
                <a:gd name="connsiteX1039" fmla="*/ 1050898 w 2114175"/>
                <a:gd name="connsiteY1039" fmla="*/ 346027 h 688612"/>
                <a:gd name="connsiteX1040" fmla="*/ 1050353 w 2114175"/>
                <a:gd name="connsiteY1040" fmla="*/ 354784 h 688612"/>
                <a:gd name="connsiteX1041" fmla="*/ 1042738 w 2114175"/>
                <a:gd name="connsiteY1041" fmla="*/ 359743 h 688612"/>
                <a:gd name="connsiteX1042" fmla="*/ 1030437 w 2114175"/>
                <a:gd name="connsiteY1042" fmla="*/ 359353 h 688612"/>
                <a:gd name="connsiteX1043" fmla="*/ 1023471 w 2114175"/>
                <a:gd name="connsiteY1043" fmla="*/ 353934 h 688612"/>
                <a:gd name="connsiteX1044" fmla="*/ 1024016 w 2114175"/>
                <a:gd name="connsiteY1044" fmla="*/ 345178 h 688612"/>
                <a:gd name="connsiteX1045" fmla="*/ 1031632 w 2114175"/>
                <a:gd name="connsiteY1045" fmla="*/ 340218 h 688612"/>
                <a:gd name="connsiteX1046" fmla="*/ 1037893 w 2114175"/>
                <a:gd name="connsiteY1046" fmla="*/ 338599 h 688612"/>
                <a:gd name="connsiteX1047" fmla="*/ 275355 w 2114175"/>
                <a:gd name="connsiteY1047" fmla="*/ 338599 h 688612"/>
                <a:gd name="connsiteX1048" fmla="*/ 281393 w 2114175"/>
                <a:gd name="connsiteY1048" fmla="*/ 340606 h 688612"/>
                <a:gd name="connsiteX1049" fmla="*/ 288360 w 2114175"/>
                <a:gd name="connsiteY1049" fmla="*/ 346027 h 688612"/>
                <a:gd name="connsiteX1050" fmla="*/ 287814 w 2114175"/>
                <a:gd name="connsiteY1050" fmla="*/ 354784 h 688612"/>
                <a:gd name="connsiteX1051" fmla="*/ 280200 w 2114175"/>
                <a:gd name="connsiteY1051" fmla="*/ 359743 h 688612"/>
                <a:gd name="connsiteX1052" fmla="*/ 267899 w 2114175"/>
                <a:gd name="connsiteY1052" fmla="*/ 359353 h 688612"/>
                <a:gd name="connsiteX1053" fmla="*/ 260933 w 2114175"/>
                <a:gd name="connsiteY1053" fmla="*/ 353934 h 688612"/>
                <a:gd name="connsiteX1054" fmla="*/ 261478 w 2114175"/>
                <a:gd name="connsiteY1054" fmla="*/ 345178 h 688612"/>
                <a:gd name="connsiteX1055" fmla="*/ 269092 w 2114175"/>
                <a:gd name="connsiteY1055" fmla="*/ 340218 h 688612"/>
                <a:gd name="connsiteX1056" fmla="*/ 275355 w 2114175"/>
                <a:gd name="connsiteY1056" fmla="*/ 338599 h 688612"/>
                <a:gd name="connsiteX1057" fmla="*/ 1894279 w 2114175"/>
                <a:gd name="connsiteY1057" fmla="*/ 333062 h 688612"/>
                <a:gd name="connsiteX1058" fmla="*/ 1903296 w 2114175"/>
                <a:gd name="connsiteY1058" fmla="*/ 335721 h 688612"/>
                <a:gd name="connsiteX1059" fmla="*/ 1939428 w 2114175"/>
                <a:gd name="connsiteY1059" fmla="*/ 361442 h 688612"/>
                <a:gd name="connsiteX1060" fmla="*/ 1939428 w 2114175"/>
                <a:gd name="connsiteY1060" fmla="*/ 374281 h 688612"/>
                <a:gd name="connsiteX1061" fmla="*/ 1891144 w 2114175"/>
                <a:gd name="connsiteY1061" fmla="*/ 408653 h 688612"/>
                <a:gd name="connsiteX1062" fmla="*/ 1873109 w 2114175"/>
                <a:gd name="connsiteY1062" fmla="*/ 408653 h 688612"/>
                <a:gd name="connsiteX1063" fmla="*/ 1836977 w 2114175"/>
                <a:gd name="connsiteY1063" fmla="*/ 382931 h 688612"/>
                <a:gd name="connsiteX1064" fmla="*/ 1836977 w 2114175"/>
                <a:gd name="connsiteY1064" fmla="*/ 370093 h 688612"/>
                <a:gd name="connsiteX1065" fmla="*/ 1885261 w 2114175"/>
                <a:gd name="connsiteY1065" fmla="*/ 335721 h 688612"/>
                <a:gd name="connsiteX1066" fmla="*/ 1894279 w 2114175"/>
                <a:gd name="connsiteY1066" fmla="*/ 333062 h 688612"/>
                <a:gd name="connsiteX1067" fmla="*/ 1131740 w 2114175"/>
                <a:gd name="connsiteY1067" fmla="*/ 333062 h 688612"/>
                <a:gd name="connsiteX1068" fmla="*/ 1140757 w 2114175"/>
                <a:gd name="connsiteY1068" fmla="*/ 335721 h 688612"/>
                <a:gd name="connsiteX1069" fmla="*/ 1176889 w 2114175"/>
                <a:gd name="connsiteY1069" fmla="*/ 361442 h 688612"/>
                <a:gd name="connsiteX1070" fmla="*/ 1176889 w 2114175"/>
                <a:gd name="connsiteY1070" fmla="*/ 374281 h 688612"/>
                <a:gd name="connsiteX1071" fmla="*/ 1128604 w 2114175"/>
                <a:gd name="connsiteY1071" fmla="*/ 408653 h 688612"/>
                <a:gd name="connsiteX1072" fmla="*/ 1110569 w 2114175"/>
                <a:gd name="connsiteY1072" fmla="*/ 408653 h 688612"/>
                <a:gd name="connsiteX1073" fmla="*/ 1074438 w 2114175"/>
                <a:gd name="connsiteY1073" fmla="*/ 382931 h 688612"/>
                <a:gd name="connsiteX1074" fmla="*/ 1074438 w 2114175"/>
                <a:gd name="connsiteY1074" fmla="*/ 370093 h 688612"/>
                <a:gd name="connsiteX1075" fmla="*/ 1122723 w 2114175"/>
                <a:gd name="connsiteY1075" fmla="*/ 335721 h 688612"/>
                <a:gd name="connsiteX1076" fmla="*/ 1131740 w 2114175"/>
                <a:gd name="connsiteY1076" fmla="*/ 333062 h 688612"/>
                <a:gd name="connsiteX1077" fmla="*/ 370644 w 2114175"/>
                <a:gd name="connsiteY1077" fmla="*/ 333062 h 688612"/>
                <a:gd name="connsiteX1078" fmla="*/ 379662 w 2114175"/>
                <a:gd name="connsiteY1078" fmla="*/ 335721 h 688612"/>
                <a:gd name="connsiteX1079" fmla="*/ 415794 w 2114175"/>
                <a:gd name="connsiteY1079" fmla="*/ 361442 h 688612"/>
                <a:gd name="connsiteX1080" fmla="*/ 415794 w 2114175"/>
                <a:gd name="connsiteY1080" fmla="*/ 374281 h 688612"/>
                <a:gd name="connsiteX1081" fmla="*/ 367510 w 2114175"/>
                <a:gd name="connsiteY1081" fmla="*/ 408653 h 688612"/>
                <a:gd name="connsiteX1082" fmla="*/ 349475 w 2114175"/>
                <a:gd name="connsiteY1082" fmla="*/ 408653 h 688612"/>
                <a:gd name="connsiteX1083" fmla="*/ 313344 w 2114175"/>
                <a:gd name="connsiteY1083" fmla="*/ 382931 h 688612"/>
                <a:gd name="connsiteX1084" fmla="*/ 313344 w 2114175"/>
                <a:gd name="connsiteY1084" fmla="*/ 370093 h 688612"/>
                <a:gd name="connsiteX1085" fmla="*/ 361627 w 2114175"/>
                <a:gd name="connsiteY1085" fmla="*/ 335721 h 688612"/>
                <a:gd name="connsiteX1086" fmla="*/ 370644 w 2114175"/>
                <a:gd name="connsiteY1086" fmla="*/ 333062 h 688612"/>
                <a:gd name="connsiteX1087" fmla="*/ 1671875 w 2114175"/>
                <a:gd name="connsiteY1087" fmla="*/ 332429 h 688612"/>
                <a:gd name="connsiteX1088" fmla="*/ 1677912 w 2114175"/>
                <a:gd name="connsiteY1088" fmla="*/ 334437 h 688612"/>
                <a:gd name="connsiteX1089" fmla="*/ 1684880 w 2114175"/>
                <a:gd name="connsiteY1089" fmla="*/ 339856 h 688612"/>
                <a:gd name="connsiteX1090" fmla="*/ 1684334 w 2114175"/>
                <a:gd name="connsiteY1090" fmla="*/ 348614 h 688612"/>
                <a:gd name="connsiteX1091" fmla="*/ 1676720 w 2114175"/>
                <a:gd name="connsiteY1091" fmla="*/ 353573 h 688612"/>
                <a:gd name="connsiteX1092" fmla="*/ 1664419 w 2114175"/>
                <a:gd name="connsiteY1092" fmla="*/ 353184 h 688612"/>
                <a:gd name="connsiteX1093" fmla="*/ 1657453 w 2114175"/>
                <a:gd name="connsiteY1093" fmla="*/ 347765 h 688612"/>
                <a:gd name="connsiteX1094" fmla="*/ 1657998 w 2114175"/>
                <a:gd name="connsiteY1094" fmla="*/ 339008 h 688612"/>
                <a:gd name="connsiteX1095" fmla="*/ 1665612 w 2114175"/>
                <a:gd name="connsiteY1095" fmla="*/ 334049 h 688612"/>
                <a:gd name="connsiteX1096" fmla="*/ 1671875 w 2114175"/>
                <a:gd name="connsiteY1096" fmla="*/ 332429 h 688612"/>
                <a:gd name="connsiteX1097" fmla="*/ 910779 w 2114175"/>
                <a:gd name="connsiteY1097" fmla="*/ 332429 h 688612"/>
                <a:gd name="connsiteX1098" fmla="*/ 916818 w 2114175"/>
                <a:gd name="connsiteY1098" fmla="*/ 334437 h 688612"/>
                <a:gd name="connsiteX1099" fmla="*/ 923784 w 2114175"/>
                <a:gd name="connsiteY1099" fmla="*/ 339856 h 688612"/>
                <a:gd name="connsiteX1100" fmla="*/ 923238 w 2114175"/>
                <a:gd name="connsiteY1100" fmla="*/ 348614 h 688612"/>
                <a:gd name="connsiteX1101" fmla="*/ 915625 w 2114175"/>
                <a:gd name="connsiteY1101" fmla="*/ 353573 h 688612"/>
                <a:gd name="connsiteX1102" fmla="*/ 903324 w 2114175"/>
                <a:gd name="connsiteY1102" fmla="*/ 353184 h 688612"/>
                <a:gd name="connsiteX1103" fmla="*/ 896357 w 2114175"/>
                <a:gd name="connsiteY1103" fmla="*/ 347765 h 688612"/>
                <a:gd name="connsiteX1104" fmla="*/ 896902 w 2114175"/>
                <a:gd name="connsiteY1104" fmla="*/ 339008 h 688612"/>
                <a:gd name="connsiteX1105" fmla="*/ 904517 w 2114175"/>
                <a:gd name="connsiteY1105" fmla="*/ 334049 h 688612"/>
                <a:gd name="connsiteX1106" fmla="*/ 910779 w 2114175"/>
                <a:gd name="connsiteY1106" fmla="*/ 332429 h 688612"/>
                <a:gd name="connsiteX1107" fmla="*/ 148241 w 2114175"/>
                <a:gd name="connsiteY1107" fmla="*/ 332429 h 688612"/>
                <a:gd name="connsiteX1108" fmla="*/ 154278 w 2114175"/>
                <a:gd name="connsiteY1108" fmla="*/ 334437 h 688612"/>
                <a:gd name="connsiteX1109" fmla="*/ 161245 w 2114175"/>
                <a:gd name="connsiteY1109" fmla="*/ 339856 h 688612"/>
                <a:gd name="connsiteX1110" fmla="*/ 160700 w 2114175"/>
                <a:gd name="connsiteY1110" fmla="*/ 348614 h 688612"/>
                <a:gd name="connsiteX1111" fmla="*/ 153086 w 2114175"/>
                <a:gd name="connsiteY1111" fmla="*/ 353573 h 688612"/>
                <a:gd name="connsiteX1112" fmla="*/ 140785 w 2114175"/>
                <a:gd name="connsiteY1112" fmla="*/ 353184 h 688612"/>
                <a:gd name="connsiteX1113" fmla="*/ 133817 w 2114175"/>
                <a:gd name="connsiteY1113" fmla="*/ 347765 h 688612"/>
                <a:gd name="connsiteX1114" fmla="*/ 134364 w 2114175"/>
                <a:gd name="connsiteY1114" fmla="*/ 339008 h 688612"/>
                <a:gd name="connsiteX1115" fmla="*/ 141977 w 2114175"/>
                <a:gd name="connsiteY1115" fmla="*/ 334049 h 688612"/>
                <a:gd name="connsiteX1116" fmla="*/ 148241 w 2114175"/>
                <a:gd name="connsiteY1116" fmla="*/ 332429 h 688612"/>
                <a:gd name="connsiteX1117" fmla="*/ 1729231 w 2114175"/>
                <a:gd name="connsiteY1117" fmla="*/ 331352 h 688612"/>
                <a:gd name="connsiteX1118" fmla="*/ 1735530 w 2114175"/>
                <a:gd name="connsiteY1118" fmla="*/ 333209 h 688612"/>
                <a:gd name="connsiteX1119" fmla="*/ 1760371 w 2114175"/>
                <a:gd name="connsiteY1119" fmla="*/ 350893 h 688612"/>
                <a:gd name="connsiteX1120" fmla="*/ 1760371 w 2114175"/>
                <a:gd name="connsiteY1120" fmla="*/ 359861 h 688612"/>
                <a:gd name="connsiteX1121" fmla="*/ 1724326 w 2114175"/>
                <a:gd name="connsiteY1121" fmla="*/ 385520 h 688612"/>
                <a:gd name="connsiteX1122" fmla="*/ 1711729 w 2114175"/>
                <a:gd name="connsiteY1122" fmla="*/ 385520 h 688612"/>
                <a:gd name="connsiteX1123" fmla="*/ 1686886 w 2114175"/>
                <a:gd name="connsiteY1123" fmla="*/ 367836 h 688612"/>
                <a:gd name="connsiteX1124" fmla="*/ 1686886 w 2114175"/>
                <a:gd name="connsiteY1124" fmla="*/ 358868 h 688612"/>
                <a:gd name="connsiteX1125" fmla="*/ 1722930 w 2114175"/>
                <a:gd name="connsiteY1125" fmla="*/ 333209 h 688612"/>
                <a:gd name="connsiteX1126" fmla="*/ 1729231 w 2114175"/>
                <a:gd name="connsiteY1126" fmla="*/ 331352 h 688612"/>
                <a:gd name="connsiteX1127" fmla="*/ 968136 w 2114175"/>
                <a:gd name="connsiteY1127" fmla="*/ 331352 h 688612"/>
                <a:gd name="connsiteX1128" fmla="*/ 974433 w 2114175"/>
                <a:gd name="connsiteY1128" fmla="*/ 333209 h 688612"/>
                <a:gd name="connsiteX1129" fmla="*/ 999275 w 2114175"/>
                <a:gd name="connsiteY1129" fmla="*/ 350893 h 688612"/>
                <a:gd name="connsiteX1130" fmla="*/ 999275 w 2114175"/>
                <a:gd name="connsiteY1130" fmla="*/ 359861 h 688612"/>
                <a:gd name="connsiteX1131" fmla="*/ 963231 w 2114175"/>
                <a:gd name="connsiteY1131" fmla="*/ 385520 h 688612"/>
                <a:gd name="connsiteX1132" fmla="*/ 950634 w 2114175"/>
                <a:gd name="connsiteY1132" fmla="*/ 385520 h 688612"/>
                <a:gd name="connsiteX1133" fmla="*/ 925792 w 2114175"/>
                <a:gd name="connsiteY1133" fmla="*/ 367836 h 688612"/>
                <a:gd name="connsiteX1134" fmla="*/ 925790 w 2114175"/>
                <a:gd name="connsiteY1134" fmla="*/ 358868 h 688612"/>
                <a:gd name="connsiteX1135" fmla="*/ 961836 w 2114175"/>
                <a:gd name="connsiteY1135" fmla="*/ 333209 h 688612"/>
                <a:gd name="connsiteX1136" fmla="*/ 968136 w 2114175"/>
                <a:gd name="connsiteY1136" fmla="*/ 331352 h 688612"/>
                <a:gd name="connsiteX1137" fmla="*/ 205597 w 2114175"/>
                <a:gd name="connsiteY1137" fmla="*/ 331352 h 688612"/>
                <a:gd name="connsiteX1138" fmla="*/ 211894 w 2114175"/>
                <a:gd name="connsiteY1138" fmla="*/ 333209 h 688612"/>
                <a:gd name="connsiteX1139" fmla="*/ 236737 w 2114175"/>
                <a:gd name="connsiteY1139" fmla="*/ 350893 h 688612"/>
                <a:gd name="connsiteX1140" fmla="*/ 236737 w 2114175"/>
                <a:gd name="connsiteY1140" fmla="*/ 359861 h 688612"/>
                <a:gd name="connsiteX1141" fmla="*/ 200693 w 2114175"/>
                <a:gd name="connsiteY1141" fmla="*/ 385520 h 688612"/>
                <a:gd name="connsiteX1142" fmla="*/ 188094 w 2114175"/>
                <a:gd name="connsiteY1142" fmla="*/ 385520 h 688612"/>
                <a:gd name="connsiteX1143" fmla="*/ 163252 w 2114175"/>
                <a:gd name="connsiteY1143" fmla="*/ 367836 h 688612"/>
                <a:gd name="connsiteX1144" fmla="*/ 163252 w 2114175"/>
                <a:gd name="connsiteY1144" fmla="*/ 358868 h 688612"/>
                <a:gd name="connsiteX1145" fmla="*/ 199297 w 2114175"/>
                <a:gd name="connsiteY1145" fmla="*/ 333209 h 688612"/>
                <a:gd name="connsiteX1146" fmla="*/ 205597 w 2114175"/>
                <a:gd name="connsiteY1146" fmla="*/ 331352 h 688612"/>
                <a:gd name="connsiteX1147" fmla="*/ 1846506 w 2114175"/>
                <a:gd name="connsiteY1147" fmla="*/ 325231 h 688612"/>
                <a:gd name="connsiteX1148" fmla="*/ 1852543 w 2114175"/>
                <a:gd name="connsiteY1148" fmla="*/ 327240 h 688612"/>
                <a:gd name="connsiteX1149" fmla="*/ 1859510 w 2114175"/>
                <a:gd name="connsiteY1149" fmla="*/ 332659 h 688612"/>
                <a:gd name="connsiteX1150" fmla="*/ 1858964 w 2114175"/>
                <a:gd name="connsiteY1150" fmla="*/ 341415 h 688612"/>
                <a:gd name="connsiteX1151" fmla="*/ 1851349 w 2114175"/>
                <a:gd name="connsiteY1151" fmla="*/ 346375 h 688612"/>
                <a:gd name="connsiteX1152" fmla="*/ 1839048 w 2114175"/>
                <a:gd name="connsiteY1152" fmla="*/ 345987 h 688612"/>
                <a:gd name="connsiteX1153" fmla="*/ 1832082 w 2114175"/>
                <a:gd name="connsiteY1153" fmla="*/ 340566 h 688612"/>
                <a:gd name="connsiteX1154" fmla="*/ 1832628 w 2114175"/>
                <a:gd name="connsiteY1154" fmla="*/ 331810 h 688612"/>
                <a:gd name="connsiteX1155" fmla="*/ 1840242 w 2114175"/>
                <a:gd name="connsiteY1155" fmla="*/ 326850 h 688612"/>
                <a:gd name="connsiteX1156" fmla="*/ 1846506 w 2114175"/>
                <a:gd name="connsiteY1156" fmla="*/ 325231 h 688612"/>
                <a:gd name="connsiteX1157" fmla="*/ 1083966 w 2114175"/>
                <a:gd name="connsiteY1157" fmla="*/ 325231 h 688612"/>
                <a:gd name="connsiteX1158" fmla="*/ 1090004 w 2114175"/>
                <a:gd name="connsiteY1158" fmla="*/ 327240 h 688612"/>
                <a:gd name="connsiteX1159" fmla="*/ 1096971 w 2114175"/>
                <a:gd name="connsiteY1159" fmla="*/ 332659 h 688612"/>
                <a:gd name="connsiteX1160" fmla="*/ 1096425 w 2114175"/>
                <a:gd name="connsiteY1160" fmla="*/ 341415 h 688612"/>
                <a:gd name="connsiteX1161" fmla="*/ 1088811 w 2114175"/>
                <a:gd name="connsiteY1161" fmla="*/ 346375 h 688612"/>
                <a:gd name="connsiteX1162" fmla="*/ 1076510 w 2114175"/>
                <a:gd name="connsiteY1162" fmla="*/ 345987 h 688612"/>
                <a:gd name="connsiteX1163" fmla="*/ 1069544 w 2114175"/>
                <a:gd name="connsiteY1163" fmla="*/ 340566 h 688612"/>
                <a:gd name="connsiteX1164" fmla="*/ 1070089 w 2114175"/>
                <a:gd name="connsiteY1164" fmla="*/ 331810 h 688612"/>
                <a:gd name="connsiteX1165" fmla="*/ 1077702 w 2114175"/>
                <a:gd name="connsiteY1165" fmla="*/ 326850 h 688612"/>
                <a:gd name="connsiteX1166" fmla="*/ 1083966 w 2114175"/>
                <a:gd name="connsiteY1166" fmla="*/ 325231 h 688612"/>
                <a:gd name="connsiteX1167" fmla="*/ 322871 w 2114175"/>
                <a:gd name="connsiteY1167" fmla="*/ 325231 h 688612"/>
                <a:gd name="connsiteX1168" fmla="*/ 328910 w 2114175"/>
                <a:gd name="connsiteY1168" fmla="*/ 327240 h 688612"/>
                <a:gd name="connsiteX1169" fmla="*/ 335875 w 2114175"/>
                <a:gd name="connsiteY1169" fmla="*/ 332659 h 688612"/>
                <a:gd name="connsiteX1170" fmla="*/ 335330 w 2114175"/>
                <a:gd name="connsiteY1170" fmla="*/ 341415 h 688612"/>
                <a:gd name="connsiteX1171" fmla="*/ 327715 w 2114175"/>
                <a:gd name="connsiteY1171" fmla="*/ 346375 h 688612"/>
                <a:gd name="connsiteX1172" fmla="*/ 315414 w 2114175"/>
                <a:gd name="connsiteY1172" fmla="*/ 345987 h 688612"/>
                <a:gd name="connsiteX1173" fmla="*/ 308448 w 2114175"/>
                <a:gd name="connsiteY1173" fmla="*/ 340566 h 688612"/>
                <a:gd name="connsiteX1174" fmla="*/ 308993 w 2114175"/>
                <a:gd name="connsiteY1174" fmla="*/ 331810 h 688612"/>
                <a:gd name="connsiteX1175" fmla="*/ 316608 w 2114175"/>
                <a:gd name="connsiteY1175" fmla="*/ 326850 h 688612"/>
                <a:gd name="connsiteX1176" fmla="*/ 322871 w 2114175"/>
                <a:gd name="connsiteY1176" fmla="*/ 325231 h 688612"/>
                <a:gd name="connsiteX1177" fmla="*/ 91815 w 2114175"/>
                <a:gd name="connsiteY1177" fmla="*/ 321354 h 688612"/>
                <a:gd name="connsiteX1178" fmla="*/ 96969 w 2114175"/>
                <a:gd name="connsiteY1178" fmla="*/ 322925 h 688612"/>
                <a:gd name="connsiteX1179" fmla="*/ 104928 w 2114175"/>
                <a:gd name="connsiteY1179" fmla="*/ 328726 h 688612"/>
                <a:gd name="connsiteX1180" fmla="*/ 104767 w 2114175"/>
                <a:gd name="connsiteY1180" fmla="*/ 338403 h 688612"/>
                <a:gd name="connsiteX1181" fmla="*/ 83931 w 2114175"/>
                <a:gd name="connsiteY1181" fmla="*/ 352889 h 688612"/>
                <a:gd name="connsiteX1182" fmla="*/ 1613840 w 2114175"/>
                <a:gd name="connsiteY1182" fmla="*/ 320864 h 688612"/>
                <a:gd name="connsiteX1183" fmla="*/ 1620603 w 2114175"/>
                <a:gd name="connsiteY1183" fmla="*/ 322925 h 688612"/>
                <a:gd name="connsiteX1184" fmla="*/ 1628562 w 2114175"/>
                <a:gd name="connsiteY1184" fmla="*/ 328726 h 688612"/>
                <a:gd name="connsiteX1185" fmla="*/ 1628401 w 2114175"/>
                <a:gd name="connsiteY1185" fmla="*/ 338403 h 688612"/>
                <a:gd name="connsiteX1186" fmla="*/ 1592909 w 2114175"/>
                <a:gd name="connsiteY1186" fmla="*/ 363079 h 688612"/>
                <a:gd name="connsiteX1187" fmla="*/ 1579315 w 2114175"/>
                <a:gd name="connsiteY1187" fmla="*/ 362967 h 688612"/>
                <a:gd name="connsiteX1188" fmla="*/ 1571357 w 2114175"/>
                <a:gd name="connsiteY1188" fmla="*/ 357165 h 688612"/>
                <a:gd name="connsiteX1189" fmla="*/ 1571517 w 2114175"/>
                <a:gd name="connsiteY1189" fmla="*/ 347489 h 688612"/>
                <a:gd name="connsiteX1190" fmla="*/ 1607010 w 2114175"/>
                <a:gd name="connsiteY1190" fmla="*/ 322811 h 688612"/>
                <a:gd name="connsiteX1191" fmla="*/ 1613840 w 2114175"/>
                <a:gd name="connsiteY1191" fmla="*/ 320864 h 688612"/>
                <a:gd name="connsiteX1192" fmla="*/ 852745 w 2114175"/>
                <a:gd name="connsiteY1192" fmla="*/ 320864 h 688612"/>
                <a:gd name="connsiteX1193" fmla="*/ 859507 w 2114175"/>
                <a:gd name="connsiteY1193" fmla="*/ 322925 h 688612"/>
                <a:gd name="connsiteX1194" fmla="*/ 867468 w 2114175"/>
                <a:gd name="connsiteY1194" fmla="*/ 328726 h 688612"/>
                <a:gd name="connsiteX1195" fmla="*/ 867307 w 2114175"/>
                <a:gd name="connsiteY1195" fmla="*/ 338403 h 688612"/>
                <a:gd name="connsiteX1196" fmla="*/ 831813 w 2114175"/>
                <a:gd name="connsiteY1196" fmla="*/ 363079 h 688612"/>
                <a:gd name="connsiteX1197" fmla="*/ 818220 w 2114175"/>
                <a:gd name="connsiteY1197" fmla="*/ 362967 h 688612"/>
                <a:gd name="connsiteX1198" fmla="*/ 810261 w 2114175"/>
                <a:gd name="connsiteY1198" fmla="*/ 357165 h 688612"/>
                <a:gd name="connsiteX1199" fmla="*/ 810421 w 2114175"/>
                <a:gd name="connsiteY1199" fmla="*/ 347489 h 688612"/>
                <a:gd name="connsiteX1200" fmla="*/ 845916 w 2114175"/>
                <a:gd name="connsiteY1200" fmla="*/ 322811 h 688612"/>
                <a:gd name="connsiteX1201" fmla="*/ 852745 w 2114175"/>
                <a:gd name="connsiteY1201" fmla="*/ 320864 h 688612"/>
                <a:gd name="connsiteX1202" fmla="*/ 1425175 w 2114175"/>
                <a:gd name="connsiteY1202" fmla="*/ 292538 h 688612"/>
                <a:gd name="connsiteX1203" fmla="*/ 1434437 w 2114175"/>
                <a:gd name="connsiteY1203" fmla="*/ 295269 h 688612"/>
                <a:gd name="connsiteX1204" fmla="*/ 1497069 w 2114175"/>
                <a:gd name="connsiteY1204" fmla="*/ 339855 h 688612"/>
                <a:gd name="connsiteX1205" fmla="*/ 1497069 w 2114175"/>
                <a:gd name="connsiteY1205" fmla="*/ 353043 h 688612"/>
                <a:gd name="connsiteX1206" fmla="*/ 1418802 w 2114175"/>
                <a:gd name="connsiteY1206" fmla="*/ 408757 h 688612"/>
                <a:gd name="connsiteX1207" fmla="*/ 1400277 w 2114175"/>
                <a:gd name="connsiteY1207" fmla="*/ 408757 h 688612"/>
                <a:gd name="connsiteX1208" fmla="*/ 1337645 w 2114175"/>
                <a:gd name="connsiteY1208" fmla="*/ 364172 h 688612"/>
                <a:gd name="connsiteX1209" fmla="*/ 1337645 w 2114175"/>
                <a:gd name="connsiteY1209" fmla="*/ 350984 h 688612"/>
                <a:gd name="connsiteX1210" fmla="*/ 1415912 w 2114175"/>
                <a:gd name="connsiteY1210" fmla="*/ 295269 h 688612"/>
                <a:gd name="connsiteX1211" fmla="*/ 1425175 w 2114175"/>
                <a:gd name="connsiteY1211" fmla="*/ 292538 h 688612"/>
                <a:gd name="connsiteX1212" fmla="*/ 664079 w 2114175"/>
                <a:gd name="connsiteY1212" fmla="*/ 292538 h 688612"/>
                <a:gd name="connsiteX1213" fmla="*/ 673341 w 2114175"/>
                <a:gd name="connsiteY1213" fmla="*/ 295269 h 688612"/>
                <a:gd name="connsiteX1214" fmla="*/ 735973 w 2114175"/>
                <a:gd name="connsiteY1214" fmla="*/ 339855 h 688612"/>
                <a:gd name="connsiteX1215" fmla="*/ 735973 w 2114175"/>
                <a:gd name="connsiteY1215" fmla="*/ 353043 h 688612"/>
                <a:gd name="connsiteX1216" fmla="*/ 657707 w 2114175"/>
                <a:gd name="connsiteY1216" fmla="*/ 408757 h 688612"/>
                <a:gd name="connsiteX1217" fmla="*/ 639182 w 2114175"/>
                <a:gd name="connsiteY1217" fmla="*/ 408757 h 688612"/>
                <a:gd name="connsiteX1218" fmla="*/ 576549 w 2114175"/>
                <a:gd name="connsiteY1218" fmla="*/ 364172 h 688612"/>
                <a:gd name="connsiteX1219" fmla="*/ 576549 w 2114175"/>
                <a:gd name="connsiteY1219" fmla="*/ 350984 h 688612"/>
                <a:gd name="connsiteX1220" fmla="*/ 654817 w 2114175"/>
                <a:gd name="connsiteY1220" fmla="*/ 295269 h 688612"/>
                <a:gd name="connsiteX1221" fmla="*/ 664079 w 2114175"/>
                <a:gd name="connsiteY1221" fmla="*/ 292538 h 688612"/>
                <a:gd name="connsiteX1222" fmla="*/ 1974447 w 2114175"/>
                <a:gd name="connsiteY1222" fmla="*/ 290488 h 688612"/>
                <a:gd name="connsiteX1223" fmla="*/ 1983705 w 2114175"/>
                <a:gd name="connsiteY1223" fmla="*/ 293218 h 688612"/>
                <a:gd name="connsiteX1224" fmla="*/ 2022626 w 2114175"/>
                <a:gd name="connsiteY1224" fmla="*/ 320924 h 688612"/>
                <a:gd name="connsiteX1225" fmla="*/ 2030110 w 2114175"/>
                <a:gd name="connsiteY1225" fmla="*/ 350859 h 688612"/>
                <a:gd name="connsiteX1226" fmla="*/ 2001038 w 2114175"/>
                <a:gd name="connsiteY1226" fmla="*/ 371554 h 688612"/>
                <a:gd name="connsiteX1227" fmla="*/ 1982522 w 2114175"/>
                <a:gd name="connsiteY1227" fmla="*/ 371554 h 688612"/>
                <a:gd name="connsiteX1228" fmla="*/ 1928093 w 2114175"/>
                <a:gd name="connsiteY1228" fmla="*/ 332807 h 688612"/>
                <a:gd name="connsiteX1229" fmla="*/ 1928093 w 2114175"/>
                <a:gd name="connsiteY1229" fmla="*/ 319626 h 688612"/>
                <a:gd name="connsiteX1230" fmla="*/ 1965190 w 2114175"/>
                <a:gd name="connsiteY1230" fmla="*/ 293218 h 688612"/>
                <a:gd name="connsiteX1231" fmla="*/ 1974447 w 2114175"/>
                <a:gd name="connsiteY1231" fmla="*/ 290488 h 688612"/>
                <a:gd name="connsiteX1232" fmla="*/ 1211908 w 2114175"/>
                <a:gd name="connsiteY1232" fmla="*/ 290488 h 688612"/>
                <a:gd name="connsiteX1233" fmla="*/ 1221166 w 2114175"/>
                <a:gd name="connsiteY1233" fmla="*/ 293218 h 688612"/>
                <a:gd name="connsiteX1234" fmla="*/ 1275596 w 2114175"/>
                <a:gd name="connsiteY1234" fmla="*/ 331965 h 688612"/>
                <a:gd name="connsiteX1235" fmla="*/ 1275596 w 2114175"/>
                <a:gd name="connsiteY1235" fmla="*/ 345145 h 688612"/>
                <a:gd name="connsiteX1236" fmla="*/ 1238500 w 2114175"/>
                <a:gd name="connsiteY1236" fmla="*/ 371554 h 688612"/>
                <a:gd name="connsiteX1237" fmla="*/ 1219984 w 2114175"/>
                <a:gd name="connsiteY1237" fmla="*/ 371554 h 688612"/>
                <a:gd name="connsiteX1238" fmla="*/ 1165553 w 2114175"/>
                <a:gd name="connsiteY1238" fmla="*/ 332807 h 688612"/>
                <a:gd name="connsiteX1239" fmla="*/ 1165553 w 2114175"/>
                <a:gd name="connsiteY1239" fmla="*/ 319626 h 688612"/>
                <a:gd name="connsiteX1240" fmla="*/ 1202650 w 2114175"/>
                <a:gd name="connsiteY1240" fmla="*/ 293218 h 688612"/>
                <a:gd name="connsiteX1241" fmla="*/ 1211908 w 2114175"/>
                <a:gd name="connsiteY1241" fmla="*/ 290488 h 688612"/>
                <a:gd name="connsiteX1242" fmla="*/ 450813 w 2114175"/>
                <a:gd name="connsiteY1242" fmla="*/ 290488 h 688612"/>
                <a:gd name="connsiteX1243" fmla="*/ 460072 w 2114175"/>
                <a:gd name="connsiteY1243" fmla="*/ 293218 h 688612"/>
                <a:gd name="connsiteX1244" fmla="*/ 514502 w 2114175"/>
                <a:gd name="connsiteY1244" fmla="*/ 331965 h 688612"/>
                <a:gd name="connsiteX1245" fmla="*/ 514502 w 2114175"/>
                <a:gd name="connsiteY1245" fmla="*/ 345145 h 688612"/>
                <a:gd name="connsiteX1246" fmla="*/ 477404 w 2114175"/>
                <a:gd name="connsiteY1246" fmla="*/ 371554 h 688612"/>
                <a:gd name="connsiteX1247" fmla="*/ 458888 w 2114175"/>
                <a:gd name="connsiteY1247" fmla="*/ 371554 h 688612"/>
                <a:gd name="connsiteX1248" fmla="*/ 404457 w 2114175"/>
                <a:gd name="connsiteY1248" fmla="*/ 332807 h 688612"/>
                <a:gd name="connsiteX1249" fmla="*/ 404457 w 2114175"/>
                <a:gd name="connsiteY1249" fmla="*/ 319626 h 688612"/>
                <a:gd name="connsiteX1250" fmla="*/ 441556 w 2114175"/>
                <a:gd name="connsiteY1250" fmla="*/ 293218 h 688612"/>
                <a:gd name="connsiteX1251" fmla="*/ 450813 w 2114175"/>
                <a:gd name="connsiteY1251" fmla="*/ 290488 h 688612"/>
                <a:gd name="connsiteX1252" fmla="*/ 1889832 w 2114175"/>
                <a:gd name="connsiteY1252" fmla="*/ 289007 h 688612"/>
                <a:gd name="connsiteX1253" fmla="*/ 1897565 w 2114175"/>
                <a:gd name="connsiteY1253" fmla="*/ 291187 h 688612"/>
                <a:gd name="connsiteX1254" fmla="*/ 1906813 w 2114175"/>
                <a:gd name="connsiteY1254" fmla="*/ 297568 h 688612"/>
                <a:gd name="connsiteX1255" fmla="*/ 1907052 w 2114175"/>
                <a:gd name="connsiteY1255" fmla="*/ 308505 h 688612"/>
                <a:gd name="connsiteX1256" fmla="*/ 1881864 w 2114175"/>
                <a:gd name="connsiteY1256" fmla="*/ 327005 h 688612"/>
                <a:gd name="connsiteX1257" fmla="*/ 1866498 w 2114175"/>
                <a:gd name="connsiteY1257" fmla="*/ 327176 h 688612"/>
                <a:gd name="connsiteX1258" fmla="*/ 1857251 w 2114175"/>
                <a:gd name="connsiteY1258" fmla="*/ 320796 h 688612"/>
                <a:gd name="connsiteX1259" fmla="*/ 1857012 w 2114175"/>
                <a:gd name="connsiteY1259" fmla="*/ 309858 h 688612"/>
                <a:gd name="connsiteX1260" fmla="*/ 1882199 w 2114175"/>
                <a:gd name="connsiteY1260" fmla="*/ 291358 h 688612"/>
                <a:gd name="connsiteX1261" fmla="*/ 1889832 w 2114175"/>
                <a:gd name="connsiteY1261" fmla="*/ 289007 h 688612"/>
                <a:gd name="connsiteX1262" fmla="*/ 1127293 w 2114175"/>
                <a:gd name="connsiteY1262" fmla="*/ 289007 h 688612"/>
                <a:gd name="connsiteX1263" fmla="*/ 1135026 w 2114175"/>
                <a:gd name="connsiteY1263" fmla="*/ 291187 h 688612"/>
                <a:gd name="connsiteX1264" fmla="*/ 1144274 w 2114175"/>
                <a:gd name="connsiteY1264" fmla="*/ 297568 h 688612"/>
                <a:gd name="connsiteX1265" fmla="*/ 1144514 w 2114175"/>
                <a:gd name="connsiteY1265" fmla="*/ 308505 h 688612"/>
                <a:gd name="connsiteX1266" fmla="*/ 1119325 w 2114175"/>
                <a:gd name="connsiteY1266" fmla="*/ 327005 h 688612"/>
                <a:gd name="connsiteX1267" fmla="*/ 1103960 w 2114175"/>
                <a:gd name="connsiteY1267" fmla="*/ 327176 h 688612"/>
                <a:gd name="connsiteX1268" fmla="*/ 1094713 w 2114175"/>
                <a:gd name="connsiteY1268" fmla="*/ 320796 h 688612"/>
                <a:gd name="connsiteX1269" fmla="*/ 1094473 w 2114175"/>
                <a:gd name="connsiteY1269" fmla="*/ 309858 h 688612"/>
                <a:gd name="connsiteX1270" fmla="*/ 1119660 w 2114175"/>
                <a:gd name="connsiteY1270" fmla="*/ 291358 h 688612"/>
                <a:gd name="connsiteX1271" fmla="*/ 1127293 w 2114175"/>
                <a:gd name="connsiteY1271" fmla="*/ 289007 h 688612"/>
                <a:gd name="connsiteX1272" fmla="*/ 366199 w 2114175"/>
                <a:gd name="connsiteY1272" fmla="*/ 289007 h 688612"/>
                <a:gd name="connsiteX1273" fmla="*/ 373930 w 2114175"/>
                <a:gd name="connsiteY1273" fmla="*/ 291187 h 688612"/>
                <a:gd name="connsiteX1274" fmla="*/ 383179 w 2114175"/>
                <a:gd name="connsiteY1274" fmla="*/ 297568 h 688612"/>
                <a:gd name="connsiteX1275" fmla="*/ 383418 w 2114175"/>
                <a:gd name="connsiteY1275" fmla="*/ 308505 h 688612"/>
                <a:gd name="connsiteX1276" fmla="*/ 358231 w 2114175"/>
                <a:gd name="connsiteY1276" fmla="*/ 327005 h 688612"/>
                <a:gd name="connsiteX1277" fmla="*/ 342865 w 2114175"/>
                <a:gd name="connsiteY1277" fmla="*/ 327176 h 688612"/>
                <a:gd name="connsiteX1278" fmla="*/ 333617 w 2114175"/>
                <a:gd name="connsiteY1278" fmla="*/ 320796 h 688612"/>
                <a:gd name="connsiteX1279" fmla="*/ 333378 w 2114175"/>
                <a:gd name="connsiteY1279" fmla="*/ 309858 h 688612"/>
                <a:gd name="connsiteX1280" fmla="*/ 358565 w 2114175"/>
                <a:gd name="connsiteY1280" fmla="*/ 291358 h 688612"/>
                <a:gd name="connsiteX1281" fmla="*/ 366199 w 2114175"/>
                <a:gd name="connsiteY1281" fmla="*/ 289007 h 688612"/>
                <a:gd name="connsiteX1282" fmla="*/ 1761250 w 2114175"/>
                <a:gd name="connsiteY1282" fmla="*/ 288774 h 688612"/>
                <a:gd name="connsiteX1283" fmla="*/ 1795564 w 2114175"/>
                <a:gd name="connsiteY1283" fmla="*/ 288776 h 688612"/>
                <a:gd name="connsiteX1284" fmla="*/ 1814768 w 2114175"/>
                <a:gd name="connsiteY1284" fmla="*/ 302446 h 688612"/>
                <a:gd name="connsiteX1285" fmla="*/ 1814768 w 2114175"/>
                <a:gd name="connsiteY1285" fmla="*/ 318647 h 688612"/>
                <a:gd name="connsiteX1286" fmla="*/ 1795565 w 2114175"/>
                <a:gd name="connsiteY1286" fmla="*/ 332316 h 688612"/>
                <a:gd name="connsiteX1287" fmla="*/ 1761250 w 2114175"/>
                <a:gd name="connsiteY1287" fmla="*/ 332316 h 688612"/>
                <a:gd name="connsiteX1288" fmla="*/ 1742047 w 2114175"/>
                <a:gd name="connsiteY1288" fmla="*/ 318647 h 688612"/>
                <a:gd name="connsiteX1289" fmla="*/ 1742047 w 2114175"/>
                <a:gd name="connsiteY1289" fmla="*/ 302444 h 688612"/>
                <a:gd name="connsiteX1290" fmla="*/ 1761250 w 2114175"/>
                <a:gd name="connsiteY1290" fmla="*/ 288774 h 688612"/>
                <a:gd name="connsiteX1291" fmla="*/ 1000155 w 2114175"/>
                <a:gd name="connsiteY1291" fmla="*/ 288774 h 688612"/>
                <a:gd name="connsiteX1292" fmla="*/ 1034469 w 2114175"/>
                <a:gd name="connsiteY1292" fmla="*/ 288776 h 688612"/>
                <a:gd name="connsiteX1293" fmla="*/ 1053672 w 2114175"/>
                <a:gd name="connsiteY1293" fmla="*/ 302446 h 688612"/>
                <a:gd name="connsiteX1294" fmla="*/ 1053672 w 2114175"/>
                <a:gd name="connsiteY1294" fmla="*/ 318647 h 688612"/>
                <a:gd name="connsiteX1295" fmla="*/ 1034469 w 2114175"/>
                <a:gd name="connsiteY1295" fmla="*/ 332316 h 688612"/>
                <a:gd name="connsiteX1296" fmla="*/ 1000155 w 2114175"/>
                <a:gd name="connsiteY1296" fmla="*/ 332316 h 688612"/>
                <a:gd name="connsiteX1297" fmla="*/ 980953 w 2114175"/>
                <a:gd name="connsiteY1297" fmla="*/ 318647 h 688612"/>
                <a:gd name="connsiteX1298" fmla="*/ 980953 w 2114175"/>
                <a:gd name="connsiteY1298" fmla="*/ 302444 h 688612"/>
                <a:gd name="connsiteX1299" fmla="*/ 1000155 w 2114175"/>
                <a:gd name="connsiteY1299" fmla="*/ 288774 h 688612"/>
                <a:gd name="connsiteX1300" fmla="*/ 237616 w 2114175"/>
                <a:gd name="connsiteY1300" fmla="*/ 288774 h 688612"/>
                <a:gd name="connsiteX1301" fmla="*/ 271930 w 2114175"/>
                <a:gd name="connsiteY1301" fmla="*/ 288776 h 688612"/>
                <a:gd name="connsiteX1302" fmla="*/ 291133 w 2114175"/>
                <a:gd name="connsiteY1302" fmla="*/ 302446 h 688612"/>
                <a:gd name="connsiteX1303" fmla="*/ 291133 w 2114175"/>
                <a:gd name="connsiteY1303" fmla="*/ 318647 h 688612"/>
                <a:gd name="connsiteX1304" fmla="*/ 271931 w 2114175"/>
                <a:gd name="connsiteY1304" fmla="*/ 332316 h 688612"/>
                <a:gd name="connsiteX1305" fmla="*/ 237616 w 2114175"/>
                <a:gd name="connsiteY1305" fmla="*/ 332316 h 688612"/>
                <a:gd name="connsiteX1306" fmla="*/ 218413 w 2114175"/>
                <a:gd name="connsiteY1306" fmla="*/ 318647 h 688612"/>
                <a:gd name="connsiteX1307" fmla="*/ 218413 w 2114175"/>
                <a:gd name="connsiteY1307" fmla="*/ 302444 h 688612"/>
                <a:gd name="connsiteX1308" fmla="*/ 237616 w 2114175"/>
                <a:gd name="connsiteY1308" fmla="*/ 288774 h 688612"/>
                <a:gd name="connsiteX1309" fmla="*/ 101579 w 2114175"/>
                <a:gd name="connsiteY1309" fmla="*/ 282296 h 688612"/>
                <a:gd name="connsiteX1310" fmla="*/ 102088 w 2114175"/>
                <a:gd name="connsiteY1310" fmla="*/ 284158 h 688612"/>
                <a:gd name="connsiteX1311" fmla="*/ 102716 w 2114175"/>
                <a:gd name="connsiteY1311" fmla="*/ 284158 h 688612"/>
                <a:gd name="connsiteX1312" fmla="*/ 102828 w 2114175"/>
                <a:gd name="connsiteY1312" fmla="*/ 284569 h 688612"/>
                <a:gd name="connsiteX1313" fmla="*/ 102401 w 2114175"/>
                <a:gd name="connsiteY1313" fmla="*/ 285303 h 688612"/>
                <a:gd name="connsiteX1314" fmla="*/ 102828 w 2114175"/>
                <a:gd name="connsiteY1314" fmla="*/ 286863 h 688612"/>
                <a:gd name="connsiteX1315" fmla="*/ 101493 w 2114175"/>
                <a:gd name="connsiteY1315" fmla="*/ 286863 h 688612"/>
                <a:gd name="connsiteX1316" fmla="*/ 99642 w 2114175"/>
                <a:gd name="connsiteY1316" fmla="*/ 290045 h 688612"/>
                <a:gd name="connsiteX1317" fmla="*/ 2011044 w 2114175"/>
                <a:gd name="connsiteY1317" fmla="*/ 274594 h 688612"/>
                <a:gd name="connsiteX1318" fmla="*/ 2018988 w 2114175"/>
                <a:gd name="connsiteY1318" fmla="*/ 306370 h 688612"/>
                <a:gd name="connsiteX1319" fmla="*/ 2014895 w 2114175"/>
                <a:gd name="connsiteY1319" fmla="*/ 303457 h 688612"/>
                <a:gd name="connsiteX1320" fmla="*/ 2005239 w 2114175"/>
                <a:gd name="connsiteY1320" fmla="*/ 286863 h 688612"/>
                <a:gd name="connsiteX1321" fmla="*/ 2003905 w 2114175"/>
                <a:gd name="connsiteY1321" fmla="*/ 286863 h 688612"/>
                <a:gd name="connsiteX1322" fmla="*/ 2004572 w 2114175"/>
                <a:gd name="connsiteY1322" fmla="*/ 285717 h 688612"/>
                <a:gd name="connsiteX1323" fmla="*/ 2003905 w 2114175"/>
                <a:gd name="connsiteY1323" fmla="*/ 284569 h 688612"/>
                <a:gd name="connsiteX1324" fmla="*/ 2004017 w 2114175"/>
                <a:gd name="connsiteY1324" fmla="*/ 284158 h 688612"/>
                <a:gd name="connsiteX1325" fmla="*/ 2005478 w 2114175"/>
                <a:gd name="connsiteY1325" fmla="*/ 284158 h 688612"/>
                <a:gd name="connsiteX1326" fmla="*/ 1406176 w 2114175"/>
                <a:gd name="connsiteY1326" fmla="*/ 247156 h 688612"/>
                <a:gd name="connsiteX1327" fmla="*/ 1411714 w 2114175"/>
                <a:gd name="connsiteY1327" fmla="*/ 248871 h 688612"/>
                <a:gd name="connsiteX1328" fmla="*/ 1436771 w 2114175"/>
                <a:gd name="connsiteY1328" fmla="*/ 267351 h 688612"/>
                <a:gd name="connsiteX1329" fmla="*/ 1436573 w 2114175"/>
                <a:gd name="connsiteY1329" fmla="*/ 275293 h 688612"/>
                <a:gd name="connsiteX1330" fmla="*/ 1427972 w 2114175"/>
                <a:gd name="connsiteY1330" fmla="*/ 281202 h 688612"/>
                <a:gd name="connsiteX1331" fmla="*/ 1416816 w 2114175"/>
                <a:gd name="connsiteY1331" fmla="*/ 281061 h 688612"/>
                <a:gd name="connsiteX1332" fmla="*/ 1391760 w 2114175"/>
                <a:gd name="connsiteY1332" fmla="*/ 262581 h 688612"/>
                <a:gd name="connsiteX1333" fmla="*/ 1391957 w 2114175"/>
                <a:gd name="connsiteY1333" fmla="*/ 254639 h 688612"/>
                <a:gd name="connsiteX1334" fmla="*/ 1400558 w 2114175"/>
                <a:gd name="connsiteY1334" fmla="*/ 248731 h 688612"/>
                <a:gd name="connsiteX1335" fmla="*/ 1406176 w 2114175"/>
                <a:gd name="connsiteY1335" fmla="*/ 247156 h 688612"/>
                <a:gd name="connsiteX1336" fmla="*/ 645081 w 2114175"/>
                <a:gd name="connsiteY1336" fmla="*/ 247156 h 688612"/>
                <a:gd name="connsiteX1337" fmla="*/ 650619 w 2114175"/>
                <a:gd name="connsiteY1337" fmla="*/ 248871 h 688612"/>
                <a:gd name="connsiteX1338" fmla="*/ 675675 w 2114175"/>
                <a:gd name="connsiteY1338" fmla="*/ 267351 h 688612"/>
                <a:gd name="connsiteX1339" fmla="*/ 675478 w 2114175"/>
                <a:gd name="connsiteY1339" fmla="*/ 275293 h 688612"/>
                <a:gd name="connsiteX1340" fmla="*/ 666877 w 2114175"/>
                <a:gd name="connsiteY1340" fmla="*/ 281202 h 688612"/>
                <a:gd name="connsiteX1341" fmla="*/ 655721 w 2114175"/>
                <a:gd name="connsiteY1341" fmla="*/ 281061 h 688612"/>
                <a:gd name="connsiteX1342" fmla="*/ 630665 w 2114175"/>
                <a:gd name="connsiteY1342" fmla="*/ 262581 h 688612"/>
                <a:gd name="connsiteX1343" fmla="*/ 630862 w 2114175"/>
                <a:gd name="connsiteY1343" fmla="*/ 254639 h 688612"/>
                <a:gd name="connsiteX1344" fmla="*/ 639462 w 2114175"/>
                <a:gd name="connsiteY1344" fmla="*/ 248731 h 688612"/>
                <a:gd name="connsiteX1345" fmla="*/ 645081 w 2114175"/>
                <a:gd name="connsiteY1345" fmla="*/ 247156 h 688612"/>
                <a:gd name="connsiteX1346" fmla="*/ 1955348 w 2114175"/>
                <a:gd name="connsiteY1346" fmla="*/ 232225 h 688612"/>
                <a:gd name="connsiteX1347" fmla="*/ 1961973 w 2114175"/>
                <a:gd name="connsiteY1347" fmla="*/ 232909 h 688612"/>
                <a:gd name="connsiteX1348" fmla="*/ 1988781 w 2114175"/>
                <a:gd name="connsiteY1348" fmla="*/ 239735 h 688612"/>
                <a:gd name="connsiteX1349" fmla="*/ 1998979 w 2114175"/>
                <a:gd name="connsiteY1349" fmla="*/ 255076 h 688612"/>
                <a:gd name="connsiteX1350" fmla="*/ 1990379 w 2114175"/>
                <a:gd name="connsiteY1350" fmla="*/ 272194 h 688612"/>
                <a:gd name="connsiteX1351" fmla="*/ 1968827 w 2114175"/>
                <a:gd name="connsiteY1351" fmla="*/ 279453 h 688612"/>
                <a:gd name="connsiteX1352" fmla="*/ 1942018 w 2114175"/>
                <a:gd name="connsiteY1352" fmla="*/ 272629 h 688612"/>
                <a:gd name="connsiteX1353" fmla="*/ 1931820 w 2114175"/>
                <a:gd name="connsiteY1353" fmla="*/ 257286 h 688612"/>
                <a:gd name="connsiteX1354" fmla="*/ 1940420 w 2114175"/>
                <a:gd name="connsiteY1354" fmla="*/ 240168 h 688612"/>
                <a:gd name="connsiteX1355" fmla="*/ 1955348 w 2114175"/>
                <a:gd name="connsiteY1355" fmla="*/ 232225 h 688612"/>
                <a:gd name="connsiteX1356" fmla="*/ 1192808 w 2114175"/>
                <a:gd name="connsiteY1356" fmla="*/ 232225 h 688612"/>
                <a:gd name="connsiteX1357" fmla="*/ 1199435 w 2114175"/>
                <a:gd name="connsiteY1357" fmla="*/ 232909 h 688612"/>
                <a:gd name="connsiteX1358" fmla="*/ 1226242 w 2114175"/>
                <a:gd name="connsiteY1358" fmla="*/ 239735 h 688612"/>
                <a:gd name="connsiteX1359" fmla="*/ 1236440 w 2114175"/>
                <a:gd name="connsiteY1359" fmla="*/ 255076 h 688612"/>
                <a:gd name="connsiteX1360" fmla="*/ 1227840 w 2114175"/>
                <a:gd name="connsiteY1360" fmla="*/ 272194 h 688612"/>
                <a:gd name="connsiteX1361" fmla="*/ 1206287 w 2114175"/>
                <a:gd name="connsiteY1361" fmla="*/ 279453 h 688612"/>
                <a:gd name="connsiteX1362" fmla="*/ 1179479 w 2114175"/>
                <a:gd name="connsiteY1362" fmla="*/ 272629 h 688612"/>
                <a:gd name="connsiteX1363" fmla="*/ 1169281 w 2114175"/>
                <a:gd name="connsiteY1363" fmla="*/ 257286 h 688612"/>
                <a:gd name="connsiteX1364" fmla="*/ 1177882 w 2114175"/>
                <a:gd name="connsiteY1364" fmla="*/ 240168 h 688612"/>
                <a:gd name="connsiteX1365" fmla="*/ 1192808 w 2114175"/>
                <a:gd name="connsiteY1365" fmla="*/ 232225 h 688612"/>
                <a:gd name="connsiteX1366" fmla="*/ 431714 w 2114175"/>
                <a:gd name="connsiteY1366" fmla="*/ 232225 h 688612"/>
                <a:gd name="connsiteX1367" fmla="*/ 438339 w 2114175"/>
                <a:gd name="connsiteY1367" fmla="*/ 232909 h 688612"/>
                <a:gd name="connsiteX1368" fmla="*/ 465147 w 2114175"/>
                <a:gd name="connsiteY1368" fmla="*/ 239735 h 688612"/>
                <a:gd name="connsiteX1369" fmla="*/ 475344 w 2114175"/>
                <a:gd name="connsiteY1369" fmla="*/ 255076 h 688612"/>
                <a:gd name="connsiteX1370" fmla="*/ 466744 w 2114175"/>
                <a:gd name="connsiteY1370" fmla="*/ 272194 h 688612"/>
                <a:gd name="connsiteX1371" fmla="*/ 445193 w 2114175"/>
                <a:gd name="connsiteY1371" fmla="*/ 279453 h 688612"/>
                <a:gd name="connsiteX1372" fmla="*/ 418384 w 2114175"/>
                <a:gd name="connsiteY1372" fmla="*/ 272629 h 688612"/>
                <a:gd name="connsiteX1373" fmla="*/ 408187 w 2114175"/>
                <a:gd name="connsiteY1373" fmla="*/ 257286 h 688612"/>
                <a:gd name="connsiteX1374" fmla="*/ 416787 w 2114175"/>
                <a:gd name="connsiteY1374" fmla="*/ 240168 h 688612"/>
                <a:gd name="connsiteX1375" fmla="*/ 431714 w 2114175"/>
                <a:gd name="connsiteY1375" fmla="*/ 232225 h 688612"/>
                <a:gd name="connsiteX1376" fmla="*/ 1548752 w 2114175"/>
                <a:gd name="connsiteY1376" fmla="*/ 231544 h 688612"/>
                <a:gd name="connsiteX1377" fmla="*/ 1575284 w 2114175"/>
                <a:gd name="connsiteY1377" fmla="*/ 239366 h 688612"/>
                <a:gd name="connsiteX1378" fmla="*/ 1615473 w 2114175"/>
                <a:gd name="connsiteY1378" fmla="*/ 267976 h 688612"/>
                <a:gd name="connsiteX1379" fmla="*/ 1623715 w 2114175"/>
                <a:gd name="connsiteY1379" fmla="*/ 276812 h 688612"/>
                <a:gd name="connsiteX1380" fmla="*/ 1625722 w 2114175"/>
                <a:gd name="connsiteY1380" fmla="*/ 284158 h 688612"/>
                <a:gd name="connsiteX1381" fmla="*/ 1626350 w 2114175"/>
                <a:gd name="connsiteY1381" fmla="*/ 284158 h 688612"/>
                <a:gd name="connsiteX1382" fmla="*/ 1626461 w 2114175"/>
                <a:gd name="connsiteY1382" fmla="*/ 284569 h 688612"/>
                <a:gd name="connsiteX1383" fmla="*/ 1626036 w 2114175"/>
                <a:gd name="connsiteY1383" fmla="*/ 285302 h 688612"/>
                <a:gd name="connsiteX1384" fmla="*/ 1626461 w 2114175"/>
                <a:gd name="connsiteY1384" fmla="*/ 286863 h 688612"/>
                <a:gd name="connsiteX1385" fmla="*/ 1625127 w 2114175"/>
                <a:gd name="connsiteY1385" fmla="*/ 286863 h 688612"/>
                <a:gd name="connsiteX1386" fmla="*/ 1615473 w 2114175"/>
                <a:gd name="connsiteY1386" fmla="*/ 303457 h 688612"/>
                <a:gd name="connsiteX1387" fmla="*/ 1575284 w 2114175"/>
                <a:gd name="connsiteY1387" fmla="*/ 332066 h 688612"/>
                <a:gd name="connsiteX1388" fmla="*/ 1522218 w 2114175"/>
                <a:gd name="connsiteY1388" fmla="*/ 332066 h 688612"/>
                <a:gd name="connsiteX1389" fmla="*/ 1482030 w 2114175"/>
                <a:gd name="connsiteY1389" fmla="*/ 303457 h 688612"/>
                <a:gd name="connsiteX1390" fmla="*/ 1472374 w 2114175"/>
                <a:gd name="connsiteY1390" fmla="*/ 286863 h 688612"/>
                <a:gd name="connsiteX1391" fmla="*/ 1471040 w 2114175"/>
                <a:gd name="connsiteY1391" fmla="*/ 286863 h 688612"/>
                <a:gd name="connsiteX1392" fmla="*/ 1471467 w 2114175"/>
                <a:gd name="connsiteY1392" fmla="*/ 285302 h 688612"/>
                <a:gd name="connsiteX1393" fmla="*/ 1471040 w 2114175"/>
                <a:gd name="connsiteY1393" fmla="*/ 284569 h 688612"/>
                <a:gd name="connsiteX1394" fmla="*/ 1471152 w 2114175"/>
                <a:gd name="connsiteY1394" fmla="*/ 284158 h 688612"/>
                <a:gd name="connsiteX1395" fmla="*/ 1471780 w 2114175"/>
                <a:gd name="connsiteY1395" fmla="*/ 284158 h 688612"/>
                <a:gd name="connsiteX1396" fmla="*/ 1473786 w 2114175"/>
                <a:gd name="connsiteY1396" fmla="*/ 276812 h 688612"/>
                <a:gd name="connsiteX1397" fmla="*/ 1482030 w 2114175"/>
                <a:gd name="connsiteY1397" fmla="*/ 267976 h 688612"/>
                <a:gd name="connsiteX1398" fmla="*/ 1522218 w 2114175"/>
                <a:gd name="connsiteY1398" fmla="*/ 239367 h 688612"/>
                <a:gd name="connsiteX1399" fmla="*/ 1548752 w 2114175"/>
                <a:gd name="connsiteY1399" fmla="*/ 231544 h 688612"/>
                <a:gd name="connsiteX1400" fmla="*/ 1319077 w 2114175"/>
                <a:gd name="connsiteY1400" fmla="*/ 231544 h 688612"/>
                <a:gd name="connsiteX1401" fmla="*/ 1345609 w 2114175"/>
                <a:gd name="connsiteY1401" fmla="*/ 239366 h 688612"/>
                <a:gd name="connsiteX1402" fmla="*/ 1385799 w 2114175"/>
                <a:gd name="connsiteY1402" fmla="*/ 267975 h 688612"/>
                <a:gd name="connsiteX1403" fmla="*/ 1395214 w 2114175"/>
                <a:gd name="connsiteY1403" fmla="*/ 284158 h 688612"/>
                <a:gd name="connsiteX1404" fmla="*/ 1396677 w 2114175"/>
                <a:gd name="connsiteY1404" fmla="*/ 284158 h 688612"/>
                <a:gd name="connsiteX1405" fmla="*/ 1396788 w 2114175"/>
                <a:gd name="connsiteY1405" fmla="*/ 284569 h 688612"/>
                <a:gd name="connsiteX1406" fmla="*/ 1396121 w 2114175"/>
                <a:gd name="connsiteY1406" fmla="*/ 285717 h 688612"/>
                <a:gd name="connsiteX1407" fmla="*/ 1396788 w 2114175"/>
                <a:gd name="connsiteY1407" fmla="*/ 286863 h 688612"/>
                <a:gd name="connsiteX1408" fmla="*/ 1395454 w 2114175"/>
                <a:gd name="connsiteY1408" fmla="*/ 286863 h 688612"/>
                <a:gd name="connsiteX1409" fmla="*/ 1385799 w 2114175"/>
                <a:gd name="connsiteY1409" fmla="*/ 303457 h 688612"/>
                <a:gd name="connsiteX1410" fmla="*/ 1345609 w 2114175"/>
                <a:gd name="connsiteY1410" fmla="*/ 332065 h 688612"/>
                <a:gd name="connsiteX1411" fmla="*/ 1292545 w 2114175"/>
                <a:gd name="connsiteY1411" fmla="*/ 332065 h 688612"/>
                <a:gd name="connsiteX1412" fmla="*/ 1252355 w 2114175"/>
                <a:gd name="connsiteY1412" fmla="*/ 303457 h 688612"/>
                <a:gd name="connsiteX1413" fmla="*/ 1242699 w 2114175"/>
                <a:gd name="connsiteY1413" fmla="*/ 286863 h 688612"/>
                <a:gd name="connsiteX1414" fmla="*/ 1241365 w 2114175"/>
                <a:gd name="connsiteY1414" fmla="*/ 286863 h 688612"/>
                <a:gd name="connsiteX1415" fmla="*/ 1242032 w 2114175"/>
                <a:gd name="connsiteY1415" fmla="*/ 285717 h 688612"/>
                <a:gd name="connsiteX1416" fmla="*/ 1241365 w 2114175"/>
                <a:gd name="connsiteY1416" fmla="*/ 284569 h 688612"/>
                <a:gd name="connsiteX1417" fmla="*/ 1241477 w 2114175"/>
                <a:gd name="connsiteY1417" fmla="*/ 284158 h 688612"/>
                <a:gd name="connsiteX1418" fmla="*/ 1242938 w 2114175"/>
                <a:gd name="connsiteY1418" fmla="*/ 284158 h 688612"/>
                <a:gd name="connsiteX1419" fmla="*/ 1252355 w 2114175"/>
                <a:gd name="connsiteY1419" fmla="*/ 267975 h 688612"/>
                <a:gd name="connsiteX1420" fmla="*/ 1292545 w 2114175"/>
                <a:gd name="connsiteY1420" fmla="*/ 239366 h 688612"/>
                <a:gd name="connsiteX1421" fmla="*/ 1319077 w 2114175"/>
                <a:gd name="connsiteY1421" fmla="*/ 231544 h 688612"/>
                <a:gd name="connsiteX1422" fmla="*/ 787656 w 2114175"/>
                <a:gd name="connsiteY1422" fmla="*/ 231544 h 688612"/>
                <a:gd name="connsiteX1423" fmla="*/ 814188 w 2114175"/>
                <a:gd name="connsiteY1423" fmla="*/ 239366 h 688612"/>
                <a:gd name="connsiteX1424" fmla="*/ 854377 w 2114175"/>
                <a:gd name="connsiteY1424" fmla="*/ 267976 h 688612"/>
                <a:gd name="connsiteX1425" fmla="*/ 862619 w 2114175"/>
                <a:gd name="connsiteY1425" fmla="*/ 276812 h 688612"/>
                <a:gd name="connsiteX1426" fmla="*/ 864628 w 2114175"/>
                <a:gd name="connsiteY1426" fmla="*/ 284158 h 688612"/>
                <a:gd name="connsiteX1427" fmla="*/ 865254 w 2114175"/>
                <a:gd name="connsiteY1427" fmla="*/ 284158 h 688612"/>
                <a:gd name="connsiteX1428" fmla="*/ 865367 w 2114175"/>
                <a:gd name="connsiteY1428" fmla="*/ 284569 h 688612"/>
                <a:gd name="connsiteX1429" fmla="*/ 864941 w 2114175"/>
                <a:gd name="connsiteY1429" fmla="*/ 285302 h 688612"/>
                <a:gd name="connsiteX1430" fmla="*/ 865367 w 2114175"/>
                <a:gd name="connsiteY1430" fmla="*/ 286863 h 688612"/>
                <a:gd name="connsiteX1431" fmla="*/ 864033 w 2114175"/>
                <a:gd name="connsiteY1431" fmla="*/ 286863 h 688612"/>
                <a:gd name="connsiteX1432" fmla="*/ 854377 w 2114175"/>
                <a:gd name="connsiteY1432" fmla="*/ 303457 h 688612"/>
                <a:gd name="connsiteX1433" fmla="*/ 814188 w 2114175"/>
                <a:gd name="connsiteY1433" fmla="*/ 332066 h 688612"/>
                <a:gd name="connsiteX1434" fmla="*/ 761123 w 2114175"/>
                <a:gd name="connsiteY1434" fmla="*/ 332066 h 688612"/>
                <a:gd name="connsiteX1435" fmla="*/ 720934 w 2114175"/>
                <a:gd name="connsiteY1435" fmla="*/ 303457 h 688612"/>
                <a:gd name="connsiteX1436" fmla="*/ 711278 w 2114175"/>
                <a:gd name="connsiteY1436" fmla="*/ 286863 h 688612"/>
                <a:gd name="connsiteX1437" fmla="*/ 709944 w 2114175"/>
                <a:gd name="connsiteY1437" fmla="*/ 286863 h 688612"/>
                <a:gd name="connsiteX1438" fmla="*/ 710371 w 2114175"/>
                <a:gd name="connsiteY1438" fmla="*/ 285302 h 688612"/>
                <a:gd name="connsiteX1439" fmla="*/ 709944 w 2114175"/>
                <a:gd name="connsiteY1439" fmla="*/ 284569 h 688612"/>
                <a:gd name="connsiteX1440" fmla="*/ 710058 w 2114175"/>
                <a:gd name="connsiteY1440" fmla="*/ 284158 h 688612"/>
                <a:gd name="connsiteX1441" fmla="*/ 710684 w 2114175"/>
                <a:gd name="connsiteY1441" fmla="*/ 284158 h 688612"/>
                <a:gd name="connsiteX1442" fmla="*/ 712692 w 2114175"/>
                <a:gd name="connsiteY1442" fmla="*/ 276812 h 688612"/>
                <a:gd name="connsiteX1443" fmla="*/ 720934 w 2114175"/>
                <a:gd name="connsiteY1443" fmla="*/ 267976 h 688612"/>
                <a:gd name="connsiteX1444" fmla="*/ 761123 w 2114175"/>
                <a:gd name="connsiteY1444" fmla="*/ 239367 h 688612"/>
                <a:gd name="connsiteX1445" fmla="*/ 787656 w 2114175"/>
                <a:gd name="connsiteY1445" fmla="*/ 231544 h 688612"/>
                <a:gd name="connsiteX1446" fmla="*/ 557981 w 2114175"/>
                <a:gd name="connsiteY1446" fmla="*/ 231544 h 688612"/>
                <a:gd name="connsiteX1447" fmla="*/ 584515 w 2114175"/>
                <a:gd name="connsiteY1447" fmla="*/ 239366 h 688612"/>
                <a:gd name="connsiteX1448" fmla="*/ 624703 w 2114175"/>
                <a:gd name="connsiteY1448" fmla="*/ 267975 h 688612"/>
                <a:gd name="connsiteX1449" fmla="*/ 634119 w 2114175"/>
                <a:gd name="connsiteY1449" fmla="*/ 284158 h 688612"/>
                <a:gd name="connsiteX1450" fmla="*/ 635581 w 2114175"/>
                <a:gd name="connsiteY1450" fmla="*/ 284158 h 688612"/>
                <a:gd name="connsiteX1451" fmla="*/ 635693 w 2114175"/>
                <a:gd name="connsiteY1451" fmla="*/ 284569 h 688612"/>
                <a:gd name="connsiteX1452" fmla="*/ 635027 w 2114175"/>
                <a:gd name="connsiteY1452" fmla="*/ 285717 h 688612"/>
                <a:gd name="connsiteX1453" fmla="*/ 635693 w 2114175"/>
                <a:gd name="connsiteY1453" fmla="*/ 286863 h 688612"/>
                <a:gd name="connsiteX1454" fmla="*/ 634359 w 2114175"/>
                <a:gd name="connsiteY1454" fmla="*/ 286863 h 688612"/>
                <a:gd name="connsiteX1455" fmla="*/ 624703 w 2114175"/>
                <a:gd name="connsiteY1455" fmla="*/ 303457 h 688612"/>
                <a:gd name="connsiteX1456" fmla="*/ 584515 w 2114175"/>
                <a:gd name="connsiteY1456" fmla="*/ 332065 h 688612"/>
                <a:gd name="connsiteX1457" fmla="*/ 531449 w 2114175"/>
                <a:gd name="connsiteY1457" fmla="*/ 332065 h 688612"/>
                <a:gd name="connsiteX1458" fmla="*/ 491260 w 2114175"/>
                <a:gd name="connsiteY1458" fmla="*/ 303457 h 688612"/>
                <a:gd name="connsiteX1459" fmla="*/ 481604 w 2114175"/>
                <a:gd name="connsiteY1459" fmla="*/ 286863 h 688612"/>
                <a:gd name="connsiteX1460" fmla="*/ 480270 w 2114175"/>
                <a:gd name="connsiteY1460" fmla="*/ 286863 h 688612"/>
                <a:gd name="connsiteX1461" fmla="*/ 480938 w 2114175"/>
                <a:gd name="connsiteY1461" fmla="*/ 285717 h 688612"/>
                <a:gd name="connsiteX1462" fmla="*/ 480270 w 2114175"/>
                <a:gd name="connsiteY1462" fmla="*/ 284569 h 688612"/>
                <a:gd name="connsiteX1463" fmla="*/ 480383 w 2114175"/>
                <a:gd name="connsiteY1463" fmla="*/ 284158 h 688612"/>
                <a:gd name="connsiteX1464" fmla="*/ 481844 w 2114175"/>
                <a:gd name="connsiteY1464" fmla="*/ 284158 h 688612"/>
                <a:gd name="connsiteX1465" fmla="*/ 491260 w 2114175"/>
                <a:gd name="connsiteY1465" fmla="*/ 267975 h 688612"/>
                <a:gd name="connsiteX1466" fmla="*/ 531449 w 2114175"/>
                <a:gd name="connsiteY1466" fmla="*/ 239366 h 688612"/>
                <a:gd name="connsiteX1467" fmla="*/ 557981 w 2114175"/>
                <a:gd name="connsiteY1467" fmla="*/ 231544 h 688612"/>
                <a:gd name="connsiteX1468" fmla="*/ 1619127 w 2114175"/>
                <a:gd name="connsiteY1468" fmla="*/ 223577 h 688612"/>
                <a:gd name="connsiteX1469" fmla="*/ 1624871 w 2114175"/>
                <a:gd name="connsiteY1469" fmla="*/ 226757 h 688612"/>
                <a:gd name="connsiteX1470" fmla="*/ 1632137 w 2114175"/>
                <a:gd name="connsiteY1470" fmla="*/ 235855 h 688612"/>
                <a:gd name="connsiteX1471" fmla="*/ 1628571 w 2114175"/>
                <a:gd name="connsiteY1471" fmla="*/ 245083 h 688612"/>
                <a:gd name="connsiteX1472" fmla="*/ 1616052 w 2114175"/>
                <a:gd name="connsiteY1472" fmla="*/ 250149 h 688612"/>
                <a:gd name="connsiteX1473" fmla="*/ 1603089 w 2114175"/>
                <a:gd name="connsiteY1473" fmla="*/ 247611 h 688612"/>
                <a:gd name="connsiteX1474" fmla="*/ 1595823 w 2114175"/>
                <a:gd name="connsiteY1474" fmla="*/ 238512 h 688612"/>
                <a:gd name="connsiteX1475" fmla="*/ 1599389 w 2114175"/>
                <a:gd name="connsiteY1475" fmla="*/ 229285 h 688612"/>
                <a:gd name="connsiteX1476" fmla="*/ 1611907 w 2114175"/>
                <a:gd name="connsiteY1476" fmla="*/ 224218 h 688612"/>
                <a:gd name="connsiteX1477" fmla="*/ 1619127 w 2114175"/>
                <a:gd name="connsiteY1477" fmla="*/ 223577 h 688612"/>
                <a:gd name="connsiteX1478" fmla="*/ 858033 w 2114175"/>
                <a:gd name="connsiteY1478" fmla="*/ 223577 h 688612"/>
                <a:gd name="connsiteX1479" fmla="*/ 863775 w 2114175"/>
                <a:gd name="connsiteY1479" fmla="*/ 226757 h 688612"/>
                <a:gd name="connsiteX1480" fmla="*/ 871041 w 2114175"/>
                <a:gd name="connsiteY1480" fmla="*/ 235855 h 688612"/>
                <a:gd name="connsiteX1481" fmla="*/ 867475 w 2114175"/>
                <a:gd name="connsiteY1481" fmla="*/ 245083 h 688612"/>
                <a:gd name="connsiteX1482" fmla="*/ 854956 w 2114175"/>
                <a:gd name="connsiteY1482" fmla="*/ 250149 h 688612"/>
                <a:gd name="connsiteX1483" fmla="*/ 841994 w 2114175"/>
                <a:gd name="connsiteY1483" fmla="*/ 247611 h 688612"/>
                <a:gd name="connsiteX1484" fmla="*/ 834729 w 2114175"/>
                <a:gd name="connsiteY1484" fmla="*/ 238512 h 688612"/>
                <a:gd name="connsiteX1485" fmla="*/ 838294 w 2114175"/>
                <a:gd name="connsiteY1485" fmla="*/ 229285 h 688612"/>
                <a:gd name="connsiteX1486" fmla="*/ 850813 w 2114175"/>
                <a:gd name="connsiteY1486" fmla="*/ 224218 h 688612"/>
                <a:gd name="connsiteX1487" fmla="*/ 858033 w 2114175"/>
                <a:gd name="connsiteY1487" fmla="*/ 223577 h 688612"/>
                <a:gd name="connsiteX1488" fmla="*/ 1663720 w 2114175"/>
                <a:gd name="connsiteY1488" fmla="*/ 220839 h 688612"/>
                <a:gd name="connsiteX1489" fmla="*/ 1697309 w 2114175"/>
                <a:gd name="connsiteY1489" fmla="*/ 220839 h 688612"/>
                <a:gd name="connsiteX1490" fmla="*/ 1719486 w 2114175"/>
                <a:gd name="connsiteY1490" fmla="*/ 236626 h 688612"/>
                <a:gd name="connsiteX1491" fmla="*/ 1719486 w 2114175"/>
                <a:gd name="connsiteY1491" fmla="*/ 284158 h 688612"/>
                <a:gd name="connsiteX1492" fmla="*/ 1719486 w 2114175"/>
                <a:gd name="connsiteY1492" fmla="*/ 286863 h 688612"/>
                <a:gd name="connsiteX1493" fmla="*/ 1719486 w 2114175"/>
                <a:gd name="connsiteY1493" fmla="*/ 313412 h 688612"/>
                <a:gd name="connsiteX1494" fmla="*/ 1697309 w 2114175"/>
                <a:gd name="connsiteY1494" fmla="*/ 329199 h 688612"/>
                <a:gd name="connsiteX1495" fmla="*/ 1663720 w 2114175"/>
                <a:gd name="connsiteY1495" fmla="*/ 329199 h 688612"/>
                <a:gd name="connsiteX1496" fmla="*/ 1641543 w 2114175"/>
                <a:gd name="connsiteY1496" fmla="*/ 313412 h 688612"/>
                <a:gd name="connsiteX1497" fmla="*/ 1641543 w 2114175"/>
                <a:gd name="connsiteY1497" fmla="*/ 286863 h 688612"/>
                <a:gd name="connsiteX1498" fmla="*/ 1641543 w 2114175"/>
                <a:gd name="connsiteY1498" fmla="*/ 284158 h 688612"/>
                <a:gd name="connsiteX1499" fmla="*/ 1641543 w 2114175"/>
                <a:gd name="connsiteY1499" fmla="*/ 236626 h 688612"/>
                <a:gd name="connsiteX1500" fmla="*/ 1663720 w 2114175"/>
                <a:gd name="connsiteY1500" fmla="*/ 220839 h 688612"/>
                <a:gd name="connsiteX1501" fmla="*/ 902624 w 2114175"/>
                <a:gd name="connsiteY1501" fmla="*/ 220839 h 688612"/>
                <a:gd name="connsiteX1502" fmla="*/ 936213 w 2114175"/>
                <a:gd name="connsiteY1502" fmla="*/ 220839 h 688612"/>
                <a:gd name="connsiteX1503" fmla="*/ 958390 w 2114175"/>
                <a:gd name="connsiteY1503" fmla="*/ 236626 h 688612"/>
                <a:gd name="connsiteX1504" fmla="*/ 958390 w 2114175"/>
                <a:gd name="connsiteY1504" fmla="*/ 284158 h 688612"/>
                <a:gd name="connsiteX1505" fmla="*/ 958390 w 2114175"/>
                <a:gd name="connsiteY1505" fmla="*/ 286863 h 688612"/>
                <a:gd name="connsiteX1506" fmla="*/ 958390 w 2114175"/>
                <a:gd name="connsiteY1506" fmla="*/ 313412 h 688612"/>
                <a:gd name="connsiteX1507" fmla="*/ 936213 w 2114175"/>
                <a:gd name="connsiteY1507" fmla="*/ 329199 h 688612"/>
                <a:gd name="connsiteX1508" fmla="*/ 902624 w 2114175"/>
                <a:gd name="connsiteY1508" fmla="*/ 329199 h 688612"/>
                <a:gd name="connsiteX1509" fmla="*/ 880447 w 2114175"/>
                <a:gd name="connsiteY1509" fmla="*/ 313412 h 688612"/>
                <a:gd name="connsiteX1510" fmla="*/ 880447 w 2114175"/>
                <a:gd name="connsiteY1510" fmla="*/ 286863 h 688612"/>
                <a:gd name="connsiteX1511" fmla="*/ 880447 w 2114175"/>
                <a:gd name="connsiteY1511" fmla="*/ 284158 h 688612"/>
                <a:gd name="connsiteX1512" fmla="*/ 880447 w 2114175"/>
                <a:gd name="connsiteY1512" fmla="*/ 236626 h 688612"/>
                <a:gd name="connsiteX1513" fmla="*/ 902624 w 2114175"/>
                <a:gd name="connsiteY1513" fmla="*/ 220839 h 688612"/>
                <a:gd name="connsiteX1514" fmla="*/ 140084 w 2114175"/>
                <a:gd name="connsiteY1514" fmla="*/ 220839 h 688612"/>
                <a:gd name="connsiteX1515" fmla="*/ 173675 w 2114175"/>
                <a:gd name="connsiteY1515" fmla="*/ 220839 h 688612"/>
                <a:gd name="connsiteX1516" fmla="*/ 195850 w 2114175"/>
                <a:gd name="connsiteY1516" fmla="*/ 236626 h 688612"/>
                <a:gd name="connsiteX1517" fmla="*/ 195850 w 2114175"/>
                <a:gd name="connsiteY1517" fmla="*/ 284158 h 688612"/>
                <a:gd name="connsiteX1518" fmla="*/ 195850 w 2114175"/>
                <a:gd name="connsiteY1518" fmla="*/ 286863 h 688612"/>
                <a:gd name="connsiteX1519" fmla="*/ 195850 w 2114175"/>
                <a:gd name="connsiteY1519" fmla="*/ 313412 h 688612"/>
                <a:gd name="connsiteX1520" fmla="*/ 173675 w 2114175"/>
                <a:gd name="connsiteY1520" fmla="*/ 329199 h 688612"/>
                <a:gd name="connsiteX1521" fmla="*/ 140086 w 2114175"/>
                <a:gd name="connsiteY1521" fmla="*/ 329199 h 688612"/>
                <a:gd name="connsiteX1522" fmla="*/ 117909 w 2114175"/>
                <a:gd name="connsiteY1522" fmla="*/ 313412 h 688612"/>
                <a:gd name="connsiteX1523" fmla="*/ 117909 w 2114175"/>
                <a:gd name="connsiteY1523" fmla="*/ 286863 h 688612"/>
                <a:gd name="connsiteX1524" fmla="*/ 117909 w 2114175"/>
                <a:gd name="connsiteY1524" fmla="*/ 284158 h 688612"/>
                <a:gd name="connsiteX1525" fmla="*/ 117909 w 2114175"/>
                <a:gd name="connsiteY1525" fmla="*/ 236626 h 688612"/>
                <a:gd name="connsiteX1526" fmla="*/ 140084 w 2114175"/>
                <a:gd name="connsiteY1526" fmla="*/ 220839 h 688612"/>
                <a:gd name="connsiteX1527" fmla="*/ 1452468 w 2114175"/>
                <a:gd name="connsiteY1527" fmla="*/ 217990 h 688612"/>
                <a:gd name="connsiteX1528" fmla="*/ 1462538 w 2114175"/>
                <a:gd name="connsiteY1528" fmla="*/ 220960 h 688612"/>
                <a:gd name="connsiteX1529" fmla="*/ 1486403 w 2114175"/>
                <a:gd name="connsiteY1529" fmla="*/ 237949 h 688612"/>
                <a:gd name="connsiteX1530" fmla="*/ 1486403 w 2114175"/>
                <a:gd name="connsiteY1530" fmla="*/ 252285 h 688612"/>
                <a:gd name="connsiteX1531" fmla="*/ 1471152 w 2114175"/>
                <a:gd name="connsiteY1531" fmla="*/ 263141 h 688612"/>
                <a:gd name="connsiteX1532" fmla="*/ 1451013 w 2114175"/>
                <a:gd name="connsiteY1532" fmla="*/ 263141 h 688612"/>
                <a:gd name="connsiteX1533" fmla="*/ 1427148 w 2114175"/>
                <a:gd name="connsiteY1533" fmla="*/ 246152 h 688612"/>
                <a:gd name="connsiteX1534" fmla="*/ 1427148 w 2114175"/>
                <a:gd name="connsiteY1534" fmla="*/ 231816 h 688612"/>
                <a:gd name="connsiteX1535" fmla="*/ 1442400 w 2114175"/>
                <a:gd name="connsiteY1535" fmla="*/ 220960 h 688612"/>
                <a:gd name="connsiteX1536" fmla="*/ 1452468 w 2114175"/>
                <a:gd name="connsiteY1536" fmla="*/ 217990 h 688612"/>
                <a:gd name="connsiteX1537" fmla="*/ 691373 w 2114175"/>
                <a:gd name="connsiteY1537" fmla="*/ 217990 h 688612"/>
                <a:gd name="connsiteX1538" fmla="*/ 701442 w 2114175"/>
                <a:gd name="connsiteY1538" fmla="*/ 220960 h 688612"/>
                <a:gd name="connsiteX1539" fmla="*/ 725308 w 2114175"/>
                <a:gd name="connsiteY1539" fmla="*/ 237949 h 688612"/>
                <a:gd name="connsiteX1540" fmla="*/ 725307 w 2114175"/>
                <a:gd name="connsiteY1540" fmla="*/ 252285 h 688612"/>
                <a:gd name="connsiteX1541" fmla="*/ 710056 w 2114175"/>
                <a:gd name="connsiteY1541" fmla="*/ 263141 h 688612"/>
                <a:gd name="connsiteX1542" fmla="*/ 689919 w 2114175"/>
                <a:gd name="connsiteY1542" fmla="*/ 263141 h 688612"/>
                <a:gd name="connsiteX1543" fmla="*/ 666052 w 2114175"/>
                <a:gd name="connsiteY1543" fmla="*/ 246152 h 688612"/>
                <a:gd name="connsiteX1544" fmla="*/ 666052 w 2114175"/>
                <a:gd name="connsiteY1544" fmla="*/ 231816 h 688612"/>
                <a:gd name="connsiteX1545" fmla="*/ 681304 w 2114175"/>
                <a:gd name="connsiteY1545" fmla="*/ 220960 h 688612"/>
                <a:gd name="connsiteX1546" fmla="*/ 691373 w 2114175"/>
                <a:gd name="connsiteY1546" fmla="*/ 217990 h 688612"/>
                <a:gd name="connsiteX1547" fmla="*/ 1570850 w 2114175"/>
                <a:gd name="connsiteY1547" fmla="*/ 204996 h 688612"/>
                <a:gd name="connsiteX1548" fmla="*/ 1576388 w 2114175"/>
                <a:gd name="connsiteY1548" fmla="*/ 206712 h 688612"/>
                <a:gd name="connsiteX1549" fmla="*/ 1584688 w 2114175"/>
                <a:gd name="connsiteY1549" fmla="*/ 212834 h 688612"/>
                <a:gd name="connsiteX1550" fmla="*/ 1584491 w 2114175"/>
                <a:gd name="connsiteY1550" fmla="*/ 220776 h 688612"/>
                <a:gd name="connsiteX1551" fmla="*/ 1575891 w 2114175"/>
                <a:gd name="connsiteY1551" fmla="*/ 226685 h 688612"/>
                <a:gd name="connsiteX1552" fmla="*/ 1564733 w 2114175"/>
                <a:gd name="connsiteY1552" fmla="*/ 226545 h 688612"/>
                <a:gd name="connsiteX1553" fmla="*/ 1556432 w 2114175"/>
                <a:gd name="connsiteY1553" fmla="*/ 220422 h 688612"/>
                <a:gd name="connsiteX1554" fmla="*/ 1556630 w 2114175"/>
                <a:gd name="connsiteY1554" fmla="*/ 212480 h 688612"/>
                <a:gd name="connsiteX1555" fmla="*/ 1565230 w 2114175"/>
                <a:gd name="connsiteY1555" fmla="*/ 206572 h 688612"/>
                <a:gd name="connsiteX1556" fmla="*/ 1570850 w 2114175"/>
                <a:gd name="connsiteY1556" fmla="*/ 204996 h 688612"/>
                <a:gd name="connsiteX1557" fmla="*/ 809754 w 2114175"/>
                <a:gd name="connsiteY1557" fmla="*/ 204996 h 688612"/>
                <a:gd name="connsiteX1558" fmla="*/ 815292 w 2114175"/>
                <a:gd name="connsiteY1558" fmla="*/ 206712 h 688612"/>
                <a:gd name="connsiteX1559" fmla="*/ 823593 w 2114175"/>
                <a:gd name="connsiteY1559" fmla="*/ 212834 h 688612"/>
                <a:gd name="connsiteX1560" fmla="*/ 823395 w 2114175"/>
                <a:gd name="connsiteY1560" fmla="*/ 220776 h 688612"/>
                <a:gd name="connsiteX1561" fmla="*/ 814795 w 2114175"/>
                <a:gd name="connsiteY1561" fmla="*/ 226685 h 688612"/>
                <a:gd name="connsiteX1562" fmla="*/ 803637 w 2114175"/>
                <a:gd name="connsiteY1562" fmla="*/ 226545 h 688612"/>
                <a:gd name="connsiteX1563" fmla="*/ 795337 w 2114175"/>
                <a:gd name="connsiteY1563" fmla="*/ 220422 h 688612"/>
                <a:gd name="connsiteX1564" fmla="*/ 795534 w 2114175"/>
                <a:gd name="connsiteY1564" fmla="*/ 212480 h 688612"/>
                <a:gd name="connsiteX1565" fmla="*/ 804134 w 2114175"/>
                <a:gd name="connsiteY1565" fmla="*/ 206572 h 688612"/>
                <a:gd name="connsiteX1566" fmla="*/ 809754 w 2114175"/>
                <a:gd name="connsiteY1566" fmla="*/ 204996 h 688612"/>
                <a:gd name="connsiteX1567" fmla="*/ 1943284 w 2114175"/>
                <a:gd name="connsiteY1567" fmla="*/ 204544 h 688612"/>
                <a:gd name="connsiteX1568" fmla="*/ 1949323 w 2114175"/>
                <a:gd name="connsiteY1568" fmla="*/ 206551 h 688612"/>
                <a:gd name="connsiteX1569" fmla="*/ 1956289 w 2114175"/>
                <a:gd name="connsiteY1569" fmla="*/ 211971 h 688612"/>
                <a:gd name="connsiteX1570" fmla="*/ 1955743 w 2114175"/>
                <a:gd name="connsiteY1570" fmla="*/ 220728 h 688612"/>
                <a:gd name="connsiteX1571" fmla="*/ 1948129 w 2114175"/>
                <a:gd name="connsiteY1571" fmla="*/ 225686 h 688612"/>
                <a:gd name="connsiteX1572" fmla="*/ 1935828 w 2114175"/>
                <a:gd name="connsiteY1572" fmla="*/ 225298 h 688612"/>
                <a:gd name="connsiteX1573" fmla="*/ 1928862 w 2114175"/>
                <a:gd name="connsiteY1573" fmla="*/ 219879 h 688612"/>
                <a:gd name="connsiteX1574" fmla="*/ 1929407 w 2114175"/>
                <a:gd name="connsiteY1574" fmla="*/ 211123 h 688612"/>
                <a:gd name="connsiteX1575" fmla="*/ 1937022 w 2114175"/>
                <a:gd name="connsiteY1575" fmla="*/ 206163 h 688612"/>
                <a:gd name="connsiteX1576" fmla="*/ 1943284 w 2114175"/>
                <a:gd name="connsiteY1576" fmla="*/ 204544 h 688612"/>
                <a:gd name="connsiteX1577" fmla="*/ 1180745 w 2114175"/>
                <a:gd name="connsiteY1577" fmla="*/ 204544 h 688612"/>
                <a:gd name="connsiteX1578" fmla="*/ 1186784 w 2114175"/>
                <a:gd name="connsiteY1578" fmla="*/ 206551 h 688612"/>
                <a:gd name="connsiteX1579" fmla="*/ 1193750 w 2114175"/>
                <a:gd name="connsiteY1579" fmla="*/ 211971 h 688612"/>
                <a:gd name="connsiteX1580" fmla="*/ 1193205 w 2114175"/>
                <a:gd name="connsiteY1580" fmla="*/ 220728 h 688612"/>
                <a:gd name="connsiteX1581" fmla="*/ 1185590 w 2114175"/>
                <a:gd name="connsiteY1581" fmla="*/ 225686 h 688612"/>
                <a:gd name="connsiteX1582" fmla="*/ 1173289 w 2114175"/>
                <a:gd name="connsiteY1582" fmla="*/ 225298 h 688612"/>
                <a:gd name="connsiteX1583" fmla="*/ 1166322 w 2114175"/>
                <a:gd name="connsiteY1583" fmla="*/ 219879 h 688612"/>
                <a:gd name="connsiteX1584" fmla="*/ 1166867 w 2114175"/>
                <a:gd name="connsiteY1584" fmla="*/ 211123 h 688612"/>
                <a:gd name="connsiteX1585" fmla="*/ 1174482 w 2114175"/>
                <a:gd name="connsiteY1585" fmla="*/ 206163 h 688612"/>
                <a:gd name="connsiteX1586" fmla="*/ 1180745 w 2114175"/>
                <a:gd name="connsiteY1586" fmla="*/ 204544 h 688612"/>
                <a:gd name="connsiteX1587" fmla="*/ 419650 w 2114175"/>
                <a:gd name="connsiteY1587" fmla="*/ 204544 h 688612"/>
                <a:gd name="connsiteX1588" fmla="*/ 425688 w 2114175"/>
                <a:gd name="connsiteY1588" fmla="*/ 206551 h 688612"/>
                <a:gd name="connsiteX1589" fmla="*/ 432655 w 2114175"/>
                <a:gd name="connsiteY1589" fmla="*/ 211971 h 688612"/>
                <a:gd name="connsiteX1590" fmla="*/ 432109 w 2114175"/>
                <a:gd name="connsiteY1590" fmla="*/ 220728 h 688612"/>
                <a:gd name="connsiteX1591" fmla="*/ 424495 w 2114175"/>
                <a:gd name="connsiteY1591" fmla="*/ 225686 h 688612"/>
                <a:gd name="connsiteX1592" fmla="*/ 412195 w 2114175"/>
                <a:gd name="connsiteY1592" fmla="*/ 225298 h 688612"/>
                <a:gd name="connsiteX1593" fmla="*/ 405228 w 2114175"/>
                <a:gd name="connsiteY1593" fmla="*/ 219879 h 688612"/>
                <a:gd name="connsiteX1594" fmla="*/ 405773 w 2114175"/>
                <a:gd name="connsiteY1594" fmla="*/ 211123 h 688612"/>
                <a:gd name="connsiteX1595" fmla="*/ 413386 w 2114175"/>
                <a:gd name="connsiteY1595" fmla="*/ 206163 h 688612"/>
                <a:gd name="connsiteX1596" fmla="*/ 419650 w 2114175"/>
                <a:gd name="connsiteY1596" fmla="*/ 204544 h 688612"/>
                <a:gd name="connsiteX1597" fmla="*/ 123631 w 2114175"/>
                <a:gd name="connsiteY1597" fmla="*/ 194089 h 688612"/>
                <a:gd name="connsiteX1598" fmla="*/ 127867 w 2114175"/>
                <a:gd name="connsiteY1598" fmla="*/ 195400 h 688612"/>
                <a:gd name="connsiteX1599" fmla="*/ 136168 w 2114175"/>
                <a:gd name="connsiteY1599" fmla="*/ 201522 h 688612"/>
                <a:gd name="connsiteX1600" fmla="*/ 135970 w 2114175"/>
                <a:gd name="connsiteY1600" fmla="*/ 209466 h 688612"/>
                <a:gd name="connsiteX1601" fmla="*/ 127370 w 2114175"/>
                <a:gd name="connsiteY1601" fmla="*/ 215374 h 688612"/>
                <a:gd name="connsiteX1602" fmla="*/ 118338 w 2114175"/>
                <a:gd name="connsiteY1602" fmla="*/ 215260 h 688612"/>
                <a:gd name="connsiteX1603" fmla="*/ 1645963 w 2114175"/>
                <a:gd name="connsiteY1603" fmla="*/ 193685 h 688612"/>
                <a:gd name="connsiteX1604" fmla="*/ 1651501 w 2114175"/>
                <a:gd name="connsiteY1604" fmla="*/ 195400 h 688612"/>
                <a:gd name="connsiteX1605" fmla="*/ 1659802 w 2114175"/>
                <a:gd name="connsiteY1605" fmla="*/ 201522 h 688612"/>
                <a:gd name="connsiteX1606" fmla="*/ 1659604 w 2114175"/>
                <a:gd name="connsiteY1606" fmla="*/ 209466 h 688612"/>
                <a:gd name="connsiteX1607" fmla="*/ 1651004 w 2114175"/>
                <a:gd name="connsiteY1607" fmla="*/ 215374 h 688612"/>
                <a:gd name="connsiteX1608" fmla="*/ 1639846 w 2114175"/>
                <a:gd name="connsiteY1608" fmla="*/ 215234 h 688612"/>
                <a:gd name="connsiteX1609" fmla="*/ 1631546 w 2114175"/>
                <a:gd name="connsiteY1609" fmla="*/ 209111 h 688612"/>
                <a:gd name="connsiteX1610" fmla="*/ 1631744 w 2114175"/>
                <a:gd name="connsiteY1610" fmla="*/ 201169 h 688612"/>
                <a:gd name="connsiteX1611" fmla="*/ 1640343 w 2114175"/>
                <a:gd name="connsiteY1611" fmla="*/ 195259 h 688612"/>
                <a:gd name="connsiteX1612" fmla="*/ 1645963 w 2114175"/>
                <a:gd name="connsiteY1612" fmla="*/ 193685 h 688612"/>
                <a:gd name="connsiteX1613" fmla="*/ 884869 w 2114175"/>
                <a:gd name="connsiteY1613" fmla="*/ 193685 h 688612"/>
                <a:gd name="connsiteX1614" fmla="*/ 890407 w 2114175"/>
                <a:gd name="connsiteY1614" fmla="*/ 195400 h 688612"/>
                <a:gd name="connsiteX1615" fmla="*/ 898707 w 2114175"/>
                <a:gd name="connsiteY1615" fmla="*/ 201522 h 688612"/>
                <a:gd name="connsiteX1616" fmla="*/ 898510 w 2114175"/>
                <a:gd name="connsiteY1616" fmla="*/ 209466 h 688612"/>
                <a:gd name="connsiteX1617" fmla="*/ 889909 w 2114175"/>
                <a:gd name="connsiteY1617" fmla="*/ 215374 h 688612"/>
                <a:gd name="connsiteX1618" fmla="*/ 878751 w 2114175"/>
                <a:gd name="connsiteY1618" fmla="*/ 215234 h 688612"/>
                <a:gd name="connsiteX1619" fmla="*/ 870451 w 2114175"/>
                <a:gd name="connsiteY1619" fmla="*/ 209111 h 688612"/>
                <a:gd name="connsiteX1620" fmla="*/ 870648 w 2114175"/>
                <a:gd name="connsiteY1620" fmla="*/ 201169 h 688612"/>
                <a:gd name="connsiteX1621" fmla="*/ 879248 w 2114175"/>
                <a:gd name="connsiteY1621" fmla="*/ 195259 h 688612"/>
                <a:gd name="connsiteX1622" fmla="*/ 884869 w 2114175"/>
                <a:gd name="connsiteY1622" fmla="*/ 193685 h 688612"/>
                <a:gd name="connsiteX1623" fmla="*/ 1377893 w 2114175"/>
                <a:gd name="connsiteY1623" fmla="*/ 183582 h 688612"/>
                <a:gd name="connsiteX1624" fmla="*/ 1392196 w 2114175"/>
                <a:gd name="connsiteY1624" fmla="*/ 187799 h 688612"/>
                <a:gd name="connsiteX1625" fmla="*/ 1413860 w 2114175"/>
                <a:gd name="connsiteY1625" fmla="*/ 203220 h 688612"/>
                <a:gd name="connsiteX1626" fmla="*/ 1413860 w 2114175"/>
                <a:gd name="connsiteY1626" fmla="*/ 223585 h 688612"/>
                <a:gd name="connsiteX1627" fmla="*/ 1391090 w 2114175"/>
                <a:gd name="connsiteY1627" fmla="*/ 239793 h 688612"/>
                <a:gd name="connsiteX1628" fmla="*/ 1362485 w 2114175"/>
                <a:gd name="connsiteY1628" fmla="*/ 239793 h 688612"/>
                <a:gd name="connsiteX1629" fmla="*/ 1340822 w 2114175"/>
                <a:gd name="connsiteY1629" fmla="*/ 224371 h 688612"/>
                <a:gd name="connsiteX1630" fmla="*/ 1340822 w 2114175"/>
                <a:gd name="connsiteY1630" fmla="*/ 204008 h 688612"/>
                <a:gd name="connsiteX1631" fmla="*/ 1363592 w 2114175"/>
                <a:gd name="connsiteY1631" fmla="*/ 187799 h 688612"/>
                <a:gd name="connsiteX1632" fmla="*/ 1377893 w 2114175"/>
                <a:gd name="connsiteY1632" fmla="*/ 183582 h 688612"/>
                <a:gd name="connsiteX1633" fmla="*/ 616799 w 2114175"/>
                <a:gd name="connsiteY1633" fmla="*/ 183582 h 688612"/>
                <a:gd name="connsiteX1634" fmla="*/ 631101 w 2114175"/>
                <a:gd name="connsiteY1634" fmla="*/ 187799 h 688612"/>
                <a:gd name="connsiteX1635" fmla="*/ 652765 w 2114175"/>
                <a:gd name="connsiteY1635" fmla="*/ 203220 h 688612"/>
                <a:gd name="connsiteX1636" fmla="*/ 652765 w 2114175"/>
                <a:gd name="connsiteY1636" fmla="*/ 223585 h 688612"/>
                <a:gd name="connsiteX1637" fmla="*/ 629996 w 2114175"/>
                <a:gd name="connsiteY1637" fmla="*/ 239793 h 688612"/>
                <a:gd name="connsiteX1638" fmla="*/ 601391 w 2114175"/>
                <a:gd name="connsiteY1638" fmla="*/ 239793 h 688612"/>
                <a:gd name="connsiteX1639" fmla="*/ 579727 w 2114175"/>
                <a:gd name="connsiteY1639" fmla="*/ 224371 h 688612"/>
                <a:gd name="connsiteX1640" fmla="*/ 579727 w 2114175"/>
                <a:gd name="connsiteY1640" fmla="*/ 204008 h 688612"/>
                <a:gd name="connsiteX1641" fmla="*/ 602496 w 2114175"/>
                <a:gd name="connsiteY1641" fmla="*/ 187799 h 688612"/>
                <a:gd name="connsiteX1642" fmla="*/ 616799 w 2114175"/>
                <a:gd name="connsiteY1642" fmla="*/ 183582 h 688612"/>
                <a:gd name="connsiteX1643" fmla="*/ 1768430 w 2114175"/>
                <a:gd name="connsiteY1643" fmla="*/ 181700 h 688612"/>
                <a:gd name="connsiteX1644" fmla="*/ 1822891 w 2114175"/>
                <a:gd name="connsiteY1644" fmla="*/ 181700 h 688612"/>
                <a:gd name="connsiteX1645" fmla="*/ 1822891 w 2114175"/>
                <a:gd name="connsiteY1645" fmla="*/ 181701 h 688612"/>
                <a:gd name="connsiteX1646" fmla="*/ 1877200 w 2114175"/>
                <a:gd name="connsiteY1646" fmla="*/ 181701 h 688612"/>
                <a:gd name="connsiteX1647" fmla="*/ 1915835 w 2114175"/>
                <a:gd name="connsiteY1647" fmla="*/ 209205 h 688612"/>
                <a:gd name="connsiteX1648" fmla="*/ 1915835 w 2114175"/>
                <a:gd name="connsiteY1648" fmla="*/ 250864 h 688612"/>
                <a:gd name="connsiteX1649" fmla="*/ 1877200 w 2114175"/>
                <a:gd name="connsiteY1649" fmla="*/ 278369 h 688612"/>
                <a:gd name="connsiteX1650" fmla="*/ 1822891 w 2114175"/>
                <a:gd name="connsiteY1650" fmla="*/ 278369 h 688612"/>
                <a:gd name="connsiteX1651" fmla="*/ 1822737 w 2114175"/>
                <a:gd name="connsiteY1651" fmla="*/ 278369 h 688612"/>
                <a:gd name="connsiteX1652" fmla="*/ 1768430 w 2114175"/>
                <a:gd name="connsiteY1652" fmla="*/ 278369 h 688612"/>
                <a:gd name="connsiteX1653" fmla="*/ 1729792 w 2114175"/>
                <a:gd name="connsiteY1653" fmla="*/ 250864 h 688612"/>
                <a:gd name="connsiteX1654" fmla="*/ 1729794 w 2114175"/>
                <a:gd name="connsiteY1654" fmla="*/ 209205 h 688612"/>
                <a:gd name="connsiteX1655" fmla="*/ 1768430 w 2114175"/>
                <a:gd name="connsiteY1655" fmla="*/ 181700 h 688612"/>
                <a:gd name="connsiteX1656" fmla="*/ 1007335 w 2114175"/>
                <a:gd name="connsiteY1656" fmla="*/ 181700 h 688612"/>
                <a:gd name="connsiteX1657" fmla="*/ 1061795 w 2114175"/>
                <a:gd name="connsiteY1657" fmla="*/ 181700 h 688612"/>
                <a:gd name="connsiteX1658" fmla="*/ 1061795 w 2114175"/>
                <a:gd name="connsiteY1658" fmla="*/ 181701 h 688612"/>
                <a:gd name="connsiteX1659" fmla="*/ 1114661 w 2114175"/>
                <a:gd name="connsiteY1659" fmla="*/ 181701 h 688612"/>
                <a:gd name="connsiteX1660" fmla="*/ 1153297 w 2114175"/>
                <a:gd name="connsiteY1660" fmla="*/ 209205 h 688612"/>
                <a:gd name="connsiteX1661" fmla="*/ 1153297 w 2114175"/>
                <a:gd name="connsiteY1661" fmla="*/ 250864 h 688612"/>
                <a:gd name="connsiteX1662" fmla="*/ 1114661 w 2114175"/>
                <a:gd name="connsiteY1662" fmla="*/ 278369 h 688612"/>
                <a:gd name="connsiteX1663" fmla="*/ 1061795 w 2114175"/>
                <a:gd name="connsiteY1663" fmla="*/ 278369 h 688612"/>
                <a:gd name="connsiteX1664" fmla="*/ 1060197 w 2114175"/>
                <a:gd name="connsiteY1664" fmla="*/ 278369 h 688612"/>
                <a:gd name="connsiteX1665" fmla="*/ 1007334 w 2114175"/>
                <a:gd name="connsiteY1665" fmla="*/ 278369 h 688612"/>
                <a:gd name="connsiteX1666" fmla="*/ 968698 w 2114175"/>
                <a:gd name="connsiteY1666" fmla="*/ 250864 h 688612"/>
                <a:gd name="connsiteX1667" fmla="*/ 968699 w 2114175"/>
                <a:gd name="connsiteY1667" fmla="*/ 209205 h 688612"/>
                <a:gd name="connsiteX1668" fmla="*/ 1007335 w 2114175"/>
                <a:gd name="connsiteY1668" fmla="*/ 181700 h 688612"/>
                <a:gd name="connsiteX1669" fmla="*/ 244795 w 2114175"/>
                <a:gd name="connsiteY1669" fmla="*/ 181700 h 688612"/>
                <a:gd name="connsiteX1670" fmla="*/ 299255 w 2114175"/>
                <a:gd name="connsiteY1670" fmla="*/ 181700 h 688612"/>
                <a:gd name="connsiteX1671" fmla="*/ 299255 w 2114175"/>
                <a:gd name="connsiteY1671" fmla="*/ 181701 h 688612"/>
                <a:gd name="connsiteX1672" fmla="*/ 353565 w 2114175"/>
                <a:gd name="connsiteY1672" fmla="*/ 181701 h 688612"/>
                <a:gd name="connsiteX1673" fmla="*/ 392201 w 2114175"/>
                <a:gd name="connsiteY1673" fmla="*/ 209205 h 688612"/>
                <a:gd name="connsiteX1674" fmla="*/ 392201 w 2114175"/>
                <a:gd name="connsiteY1674" fmla="*/ 250864 h 688612"/>
                <a:gd name="connsiteX1675" fmla="*/ 353565 w 2114175"/>
                <a:gd name="connsiteY1675" fmla="*/ 278369 h 688612"/>
                <a:gd name="connsiteX1676" fmla="*/ 299255 w 2114175"/>
                <a:gd name="connsiteY1676" fmla="*/ 278369 h 688612"/>
                <a:gd name="connsiteX1677" fmla="*/ 299103 w 2114175"/>
                <a:gd name="connsiteY1677" fmla="*/ 278369 h 688612"/>
                <a:gd name="connsiteX1678" fmla="*/ 244795 w 2114175"/>
                <a:gd name="connsiteY1678" fmla="*/ 278369 h 688612"/>
                <a:gd name="connsiteX1679" fmla="*/ 206158 w 2114175"/>
                <a:gd name="connsiteY1679" fmla="*/ 250864 h 688612"/>
                <a:gd name="connsiteX1680" fmla="*/ 206159 w 2114175"/>
                <a:gd name="connsiteY1680" fmla="*/ 209205 h 688612"/>
                <a:gd name="connsiteX1681" fmla="*/ 244795 w 2114175"/>
                <a:gd name="connsiteY1681" fmla="*/ 181700 h 688612"/>
                <a:gd name="connsiteX1682" fmla="*/ 1510249 w 2114175"/>
                <a:gd name="connsiteY1682" fmla="*/ 177881 h 688612"/>
                <a:gd name="connsiteX1683" fmla="*/ 1522769 w 2114175"/>
                <a:gd name="connsiteY1683" fmla="*/ 181572 h 688612"/>
                <a:gd name="connsiteX1684" fmla="*/ 1541732 w 2114175"/>
                <a:gd name="connsiteY1684" fmla="*/ 195071 h 688612"/>
                <a:gd name="connsiteX1685" fmla="*/ 1541732 w 2114175"/>
                <a:gd name="connsiteY1685" fmla="*/ 212898 h 688612"/>
                <a:gd name="connsiteX1686" fmla="*/ 1517660 w 2114175"/>
                <a:gd name="connsiteY1686" fmla="*/ 230033 h 688612"/>
                <a:gd name="connsiteX1687" fmla="*/ 1492620 w 2114175"/>
                <a:gd name="connsiteY1687" fmla="*/ 230033 h 688612"/>
                <a:gd name="connsiteX1688" fmla="*/ 1473657 w 2114175"/>
                <a:gd name="connsiteY1688" fmla="*/ 216534 h 688612"/>
                <a:gd name="connsiteX1689" fmla="*/ 1473657 w 2114175"/>
                <a:gd name="connsiteY1689" fmla="*/ 198708 h 688612"/>
                <a:gd name="connsiteX1690" fmla="*/ 1497728 w 2114175"/>
                <a:gd name="connsiteY1690" fmla="*/ 181572 h 688612"/>
                <a:gd name="connsiteX1691" fmla="*/ 1510249 w 2114175"/>
                <a:gd name="connsiteY1691" fmla="*/ 177881 h 688612"/>
                <a:gd name="connsiteX1692" fmla="*/ 749153 w 2114175"/>
                <a:gd name="connsiteY1692" fmla="*/ 177881 h 688612"/>
                <a:gd name="connsiteX1693" fmla="*/ 761673 w 2114175"/>
                <a:gd name="connsiteY1693" fmla="*/ 181572 h 688612"/>
                <a:gd name="connsiteX1694" fmla="*/ 780638 w 2114175"/>
                <a:gd name="connsiteY1694" fmla="*/ 195071 h 688612"/>
                <a:gd name="connsiteX1695" fmla="*/ 780637 w 2114175"/>
                <a:gd name="connsiteY1695" fmla="*/ 212898 h 688612"/>
                <a:gd name="connsiteX1696" fmla="*/ 756566 w 2114175"/>
                <a:gd name="connsiteY1696" fmla="*/ 230033 h 688612"/>
                <a:gd name="connsiteX1697" fmla="*/ 731525 w 2114175"/>
                <a:gd name="connsiteY1697" fmla="*/ 230033 h 688612"/>
                <a:gd name="connsiteX1698" fmla="*/ 712561 w 2114175"/>
                <a:gd name="connsiteY1698" fmla="*/ 216534 h 688612"/>
                <a:gd name="connsiteX1699" fmla="*/ 712561 w 2114175"/>
                <a:gd name="connsiteY1699" fmla="*/ 198708 h 688612"/>
                <a:gd name="connsiteX1700" fmla="*/ 736632 w 2114175"/>
                <a:gd name="connsiteY1700" fmla="*/ 181572 h 688612"/>
                <a:gd name="connsiteX1701" fmla="*/ 749153 w 2114175"/>
                <a:gd name="connsiteY1701" fmla="*/ 177881 h 688612"/>
                <a:gd name="connsiteX1702" fmla="*/ 1695400 w 2114175"/>
                <a:gd name="connsiteY1702" fmla="*/ 160147 h 688612"/>
                <a:gd name="connsiteX1703" fmla="*/ 1706136 w 2114175"/>
                <a:gd name="connsiteY1703" fmla="*/ 162056 h 688612"/>
                <a:gd name="connsiteX1704" fmla="*/ 1723736 w 2114175"/>
                <a:gd name="connsiteY1704" fmla="*/ 171331 h 688612"/>
                <a:gd name="connsiteX1705" fmla="*/ 1726753 w 2114175"/>
                <a:gd name="connsiteY1705" fmla="*/ 185725 h 688612"/>
                <a:gd name="connsiteX1706" fmla="*/ 1707100 w 2114175"/>
                <a:gd name="connsiteY1706" fmla="*/ 204621 h 688612"/>
                <a:gd name="connsiteX1707" fmla="*/ 1686879 w 2114175"/>
                <a:gd name="connsiteY1707" fmla="*/ 206770 h 688612"/>
                <a:gd name="connsiteX1708" fmla="*/ 1669279 w 2114175"/>
                <a:gd name="connsiteY1708" fmla="*/ 197494 h 688612"/>
                <a:gd name="connsiteX1709" fmla="*/ 1666263 w 2114175"/>
                <a:gd name="connsiteY1709" fmla="*/ 183099 h 688612"/>
                <a:gd name="connsiteX1710" fmla="*/ 1685915 w 2114175"/>
                <a:gd name="connsiteY1710" fmla="*/ 164202 h 688612"/>
                <a:gd name="connsiteX1711" fmla="*/ 1695400 w 2114175"/>
                <a:gd name="connsiteY1711" fmla="*/ 160147 h 688612"/>
                <a:gd name="connsiteX1712" fmla="*/ 934306 w 2114175"/>
                <a:gd name="connsiteY1712" fmla="*/ 160147 h 688612"/>
                <a:gd name="connsiteX1713" fmla="*/ 945041 w 2114175"/>
                <a:gd name="connsiteY1713" fmla="*/ 162056 h 688612"/>
                <a:gd name="connsiteX1714" fmla="*/ 962640 w 2114175"/>
                <a:gd name="connsiteY1714" fmla="*/ 171331 h 688612"/>
                <a:gd name="connsiteX1715" fmla="*/ 965657 w 2114175"/>
                <a:gd name="connsiteY1715" fmla="*/ 185725 h 688612"/>
                <a:gd name="connsiteX1716" fmla="*/ 946004 w 2114175"/>
                <a:gd name="connsiteY1716" fmla="*/ 204621 h 688612"/>
                <a:gd name="connsiteX1717" fmla="*/ 925783 w 2114175"/>
                <a:gd name="connsiteY1717" fmla="*/ 206770 h 688612"/>
                <a:gd name="connsiteX1718" fmla="*/ 908184 w 2114175"/>
                <a:gd name="connsiteY1718" fmla="*/ 197494 h 688612"/>
                <a:gd name="connsiteX1719" fmla="*/ 905167 w 2114175"/>
                <a:gd name="connsiteY1719" fmla="*/ 183099 h 688612"/>
                <a:gd name="connsiteX1720" fmla="*/ 924819 w 2114175"/>
                <a:gd name="connsiteY1720" fmla="*/ 164202 h 688612"/>
                <a:gd name="connsiteX1721" fmla="*/ 934306 w 2114175"/>
                <a:gd name="connsiteY1721" fmla="*/ 160147 h 688612"/>
                <a:gd name="connsiteX1722" fmla="*/ 171766 w 2114175"/>
                <a:gd name="connsiteY1722" fmla="*/ 160147 h 688612"/>
                <a:gd name="connsiteX1723" fmla="*/ 182501 w 2114175"/>
                <a:gd name="connsiteY1723" fmla="*/ 162056 h 688612"/>
                <a:gd name="connsiteX1724" fmla="*/ 200101 w 2114175"/>
                <a:gd name="connsiteY1724" fmla="*/ 171331 h 688612"/>
                <a:gd name="connsiteX1725" fmla="*/ 203119 w 2114175"/>
                <a:gd name="connsiteY1725" fmla="*/ 185725 h 688612"/>
                <a:gd name="connsiteX1726" fmla="*/ 183466 w 2114175"/>
                <a:gd name="connsiteY1726" fmla="*/ 204621 h 688612"/>
                <a:gd name="connsiteX1727" fmla="*/ 163245 w 2114175"/>
                <a:gd name="connsiteY1727" fmla="*/ 206770 h 688612"/>
                <a:gd name="connsiteX1728" fmla="*/ 145645 w 2114175"/>
                <a:gd name="connsiteY1728" fmla="*/ 197494 h 688612"/>
                <a:gd name="connsiteX1729" fmla="*/ 142628 w 2114175"/>
                <a:gd name="connsiteY1729" fmla="*/ 183099 h 688612"/>
                <a:gd name="connsiteX1730" fmla="*/ 162281 w 2114175"/>
                <a:gd name="connsiteY1730" fmla="*/ 164202 h 688612"/>
                <a:gd name="connsiteX1731" fmla="*/ 171766 w 2114175"/>
                <a:gd name="connsiteY1731" fmla="*/ 160147 h 688612"/>
                <a:gd name="connsiteX1732" fmla="*/ 1780212 w 2114175"/>
                <a:gd name="connsiteY1732" fmla="*/ 154158 h 688612"/>
                <a:gd name="connsiteX1733" fmla="*/ 1786249 w 2114175"/>
                <a:gd name="connsiteY1733" fmla="*/ 156166 h 688612"/>
                <a:gd name="connsiteX1734" fmla="*/ 1793215 w 2114175"/>
                <a:gd name="connsiteY1734" fmla="*/ 161585 h 688612"/>
                <a:gd name="connsiteX1735" fmla="*/ 1792670 w 2114175"/>
                <a:gd name="connsiteY1735" fmla="*/ 170343 h 688612"/>
                <a:gd name="connsiteX1736" fmla="*/ 1785057 w 2114175"/>
                <a:gd name="connsiteY1736" fmla="*/ 175302 h 688612"/>
                <a:gd name="connsiteX1737" fmla="*/ 1772754 w 2114175"/>
                <a:gd name="connsiteY1737" fmla="*/ 174913 h 688612"/>
                <a:gd name="connsiteX1738" fmla="*/ 1765788 w 2114175"/>
                <a:gd name="connsiteY1738" fmla="*/ 169494 h 688612"/>
                <a:gd name="connsiteX1739" fmla="*/ 1766334 w 2114175"/>
                <a:gd name="connsiteY1739" fmla="*/ 160736 h 688612"/>
                <a:gd name="connsiteX1740" fmla="*/ 1773948 w 2114175"/>
                <a:gd name="connsiteY1740" fmla="*/ 155776 h 688612"/>
                <a:gd name="connsiteX1741" fmla="*/ 1780212 w 2114175"/>
                <a:gd name="connsiteY1741" fmla="*/ 154158 h 688612"/>
                <a:gd name="connsiteX1742" fmla="*/ 1019116 w 2114175"/>
                <a:gd name="connsiteY1742" fmla="*/ 154158 h 688612"/>
                <a:gd name="connsiteX1743" fmla="*/ 1025155 w 2114175"/>
                <a:gd name="connsiteY1743" fmla="*/ 156166 h 688612"/>
                <a:gd name="connsiteX1744" fmla="*/ 1032120 w 2114175"/>
                <a:gd name="connsiteY1744" fmla="*/ 161585 h 688612"/>
                <a:gd name="connsiteX1745" fmla="*/ 1031575 w 2114175"/>
                <a:gd name="connsiteY1745" fmla="*/ 170343 h 688612"/>
                <a:gd name="connsiteX1746" fmla="*/ 1023961 w 2114175"/>
                <a:gd name="connsiteY1746" fmla="*/ 175302 h 688612"/>
                <a:gd name="connsiteX1747" fmla="*/ 1011659 w 2114175"/>
                <a:gd name="connsiteY1747" fmla="*/ 174913 h 688612"/>
                <a:gd name="connsiteX1748" fmla="*/ 1004694 w 2114175"/>
                <a:gd name="connsiteY1748" fmla="*/ 169494 h 688612"/>
                <a:gd name="connsiteX1749" fmla="*/ 1005239 w 2114175"/>
                <a:gd name="connsiteY1749" fmla="*/ 160736 h 688612"/>
                <a:gd name="connsiteX1750" fmla="*/ 1012852 w 2114175"/>
                <a:gd name="connsiteY1750" fmla="*/ 155776 h 688612"/>
                <a:gd name="connsiteX1751" fmla="*/ 1019116 w 2114175"/>
                <a:gd name="connsiteY1751" fmla="*/ 154158 h 688612"/>
                <a:gd name="connsiteX1752" fmla="*/ 256577 w 2114175"/>
                <a:gd name="connsiteY1752" fmla="*/ 154158 h 688612"/>
                <a:gd name="connsiteX1753" fmla="*/ 262616 w 2114175"/>
                <a:gd name="connsiteY1753" fmla="*/ 156166 h 688612"/>
                <a:gd name="connsiteX1754" fmla="*/ 269581 w 2114175"/>
                <a:gd name="connsiteY1754" fmla="*/ 161585 h 688612"/>
                <a:gd name="connsiteX1755" fmla="*/ 269036 w 2114175"/>
                <a:gd name="connsiteY1755" fmla="*/ 170343 h 688612"/>
                <a:gd name="connsiteX1756" fmla="*/ 261422 w 2114175"/>
                <a:gd name="connsiteY1756" fmla="*/ 175302 h 688612"/>
                <a:gd name="connsiteX1757" fmla="*/ 249120 w 2114175"/>
                <a:gd name="connsiteY1757" fmla="*/ 174913 h 688612"/>
                <a:gd name="connsiteX1758" fmla="*/ 242154 w 2114175"/>
                <a:gd name="connsiteY1758" fmla="*/ 169494 h 688612"/>
                <a:gd name="connsiteX1759" fmla="*/ 242701 w 2114175"/>
                <a:gd name="connsiteY1759" fmla="*/ 160736 h 688612"/>
                <a:gd name="connsiteX1760" fmla="*/ 250314 w 2114175"/>
                <a:gd name="connsiteY1760" fmla="*/ 155776 h 688612"/>
                <a:gd name="connsiteX1761" fmla="*/ 256577 w 2114175"/>
                <a:gd name="connsiteY1761" fmla="*/ 154158 h 688612"/>
                <a:gd name="connsiteX1762" fmla="*/ 1873948 w 2114175"/>
                <a:gd name="connsiteY1762" fmla="*/ 154157 h 688612"/>
                <a:gd name="connsiteX1763" fmla="*/ 1879987 w 2114175"/>
                <a:gd name="connsiteY1763" fmla="*/ 156165 h 688612"/>
                <a:gd name="connsiteX1764" fmla="*/ 1886953 w 2114175"/>
                <a:gd name="connsiteY1764" fmla="*/ 161585 h 688612"/>
                <a:gd name="connsiteX1765" fmla="*/ 1886406 w 2114175"/>
                <a:gd name="connsiteY1765" fmla="*/ 170341 h 688612"/>
                <a:gd name="connsiteX1766" fmla="*/ 1878793 w 2114175"/>
                <a:gd name="connsiteY1766" fmla="*/ 175301 h 688612"/>
                <a:gd name="connsiteX1767" fmla="*/ 1866492 w 2114175"/>
                <a:gd name="connsiteY1767" fmla="*/ 174913 h 688612"/>
                <a:gd name="connsiteX1768" fmla="*/ 1859525 w 2114175"/>
                <a:gd name="connsiteY1768" fmla="*/ 169492 h 688612"/>
                <a:gd name="connsiteX1769" fmla="*/ 1860072 w 2114175"/>
                <a:gd name="connsiteY1769" fmla="*/ 160736 h 688612"/>
                <a:gd name="connsiteX1770" fmla="*/ 1867685 w 2114175"/>
                <a:gd name="connsiteY1770" fmla="*/ 155776 h 688612"/>
                <a:gd name="connsiteX1771" fmla="*/ 1873948 w 2114175"/>
                <a:gd name="connsiteY1771" fmla="*/ 154157 h 688612"/>
                <a:gd name="connsiteX1772" fmla="*/ 1111410 w 2114175"/>
                <a:gd name="connsiteY1772" fmla="*/ 154157 h 688612"/>
                <a:gd name="connsiteX1773" fmla="*/ 1117447 w 2114175"/>
                <a:gd name="connsiteY1773" fmla="*/ 156165 h 688612"/>
                <a:gd name="connsiteX1774" fmla="*/ 1124413 w 2114175"/>
                <a:gd name="connsiteY1774" fmla="*/ 161585 h 688612"/>
                <a:gd name="connsiteX1775" fmla="*/ 1123868 w 2114175"/>
                <a:gd name="connsiteY1775" fmla="*/ 170341 h 688612"/>
                <a:gd name="connsiteX1776" fmla="*/ 1116255 w 2114175"/>
                <a:gd name="connsiteY1776" fmla="*/ 175301 h 688612"/>
                <a:gd name="connsiteX1777" fmla="*/ 1103953 w 2114175"/>
                <a:gd name="connsiteY1777" fmla="*/ 174913 h 688612"/>
                <a:gd name="connsiteX1778" fmla="*/ 1096986 w 2114175"/>
                <a:gd name="connsiteY1778" fmla="*/ 169492 h 688612"/>
                <a:gd name="connsiteX1779" fmla="*/ 1097532 w 2114175"/>
                <a:gd name="connsiteY1779" fmla="*/ 160736 h 688612"/>
                <a:gd name="connsiteX1780" fmla="*/ 1105145 w 2114175"/>
                <a:gd name="connsiteY1780" fmla="*/ 155776 h 688612"/>
                <a:gd name="connsiteX1781" fmla="*/ 1111410 w 2114175"/>
                <a:gd name="connsiteY1781" fmla="*/ 154157 h 688612"/>
                <a:gd name="connsiteX1782" fmla="*/ 350314 w 2114175"/>
                <a:gd name="connsiteY1782" fmla="*/ 154157 h 688612"/>
                <a:gd name="connsiteX1783" fmla="*/ 356352 w 2114175"/>
                <a:gd name="connsiteY1783" fmla="*/ 156165 h 688612"/>
                <a:gd name="connsiteX1784" fmla="*/ 363319 w 2114175"/>
                <a:gd name="connsiteY1784" fmla="*/ 161585 h 688612"/>
                <a:gd name="connsiteX1785" fmla="*/ 362772 w 2114175"/>
                <a:gd name="connsiteY1785" fmla="*/ 170341 h 688612"/>
                <a:gd name="connsiteX1786" fmla="*/ 355159 w 2114175"/>
                <a:gd name="connsiteY1786" fmla="*/ 175301 h 688612"/>
                <a:gd name="connsiteX1787" fmla="*/ 342858 w 2114175"/>
                <a:gd name="connsiteY1787" fmla="*/ 174913 h 688612"/>
                <a:gd name="connsiteX1788" fmla="*/ 335891 w 2114175"/>
                <a:gd name="connsiteY1788" fmla="*/ 169492 h 688612"/>
                <a:gd name="connsiteX1789" fmla="*/ 336437 w 2114175"/>
                <a:gd name="connsiteY1789" fmla="*/ 160736 h 688612"/>
                <a:gd name="connsiteX1790" fmla="*/ 344051 w 2114175"/>
                <a:gd name="connsiteY1790" fmla="*/ 155776 h 688612"/>
                <a:gd name="connsiteX1791" fmla="*/ 350314 w 2114175"/>
                <a:gd name="connsiteY1791" fmla="*/ 154157 h 688612"/>
                <a:gd name="connsiteX1792" fmla="*/ 1432121 w 2114175"/>
                <a:gd name="connsiteY1792" fmla="*/ 151749 h 688612"/>
                <a:gd name="connsiteX1793" fmla="*/ 1443089 w 2114175"/>
                <a:gd name="connsiteY1793" fmla="*/ 155146 h 688612"/>
                <a:gd name="connsiteX1794" fmla="*/ 1469149 w 2114175"/>
                <a:gd name="connsiteY1794" fmla="*/ 174367 h 688612"/>
                <a:gd name="connsiteX1795" fmla="*/ 1468758 w 2114175"/>
                <a:gd name="connsiteY1795" fmla="*/ 190096 h 688612"/>
                <a:gd name="connsiteX1796" fmla="*/ 1451725 w 2114175"/>
                <a:gd name="connsiteY1796" fmla="*/ 201798 h 688612"/>
                <a:gd name="connsiteX1797" fmla="*/ 1429629 w 2114175"/>
                <a:gd name="connsiteY1797" fmla="*/ 201520 h 688612"/>
                <a:gd name="connsiteX1798" fmla="*/ 1403569 w 2114175"/>
                <a:gd name="connsiteY1798" fmla="*/ 182299 h 688612"/>
                <a:gd name="connsiteX1799" fmla="*/ 1403961 w 2114175"/>
                <a:gd name="connsiteY1799" fmla="*/ 166569 h 688612"/>
                <a:gd name="connsiteX1800" fmla="*/ 1420992 w 2114175"/>
                <a:gd name="connsiteY1800" fmla="*/ 154867 h 688612"/>
                <a:gd name="connsiteX1801" fmla="*/ 1432121 w 2114175"/>
                <a:gd name="connsiteY1801" fmla="*/ 151749 h 688612"/>
                <a:gd name="connsiteX1802" fmla="*/ 671025 w 2114175"/>
                <a:gd name="connsiteY1802" fmla="*/ 151749 h 688612"/>
                <a:gd name="connsiteX1803" fmla="*/ 681993 w 2114175"/>
                <a:gd name="connsiteY1803" fmla="*/ 155146 h 688612"/>
                <a:gd name="connsiteX1804" fmla="*/ 708054 w 2114175"/>
                <a:gd name="connsiteY1804" fmla="*/ 174367 h 688612"/>
                <a:gd name="connsiteX1805" fmla="*/ 707663 w 2114175"/>
                <a:gd name="connsiteY1805" fmla="*/ 190096 h 688612"/>
                <a:gd name="connsiteX1806" fmla="*/ 690631 w 2114175"/>
                <a:gd name="connsiteY1806" fmla="*/ 201798 h 688612"/>
                <a:gd name="connsiteX1807" fmla="*/ 668535 w 2114175"/>
                <a:gd name="connsiteY1807" fmla="*/ 201520 h 688612"/>
                <a:gd name="connsiteX1808" fmla="*/ 642473 w 2114175"/>
                <a:gd name="connsiteY1808" fmla="*/ 182299 h 688612"/>
                <a:gd name="connsiteX1809" fmla="*/ 642865 w 2114175"/>
                <a:gd name="connsiteY1809" fmla="*/ 166569 h 688612"/>
                <a:gd name="connsiteX1810" fmla="*/ 659897 w 2114175"/>
                <a:gd name="connsiteY1810" fmla="*/ 154867 h 688612"/>
                <a:gd name="connsiteX1811" fmla="*/ 671025 w 2114175"/>
                <a:gd name="connsiteY1811" fmla="*/ 151749 h 688612"/>
                <a:gd name="connsiteX1812" fmla="*/ 1818650 w 2114175"/>
                <a:gd name="connsiteY1812" fmla="*/ 141123 h 688612"/>
                <a:gd name="connsiteX1813" fmla="*/ 1822737 w 2114175"/>
                <a:gd name="connsiteY1813" fmla="*/ 141123 h 688612"/>
                <a:gd name="connsiteX1814" fmla="*/ 1831278 w 2114175"/>
                <a:gd name="connsiteY1814" fmla="*/ 141123 h 688612"/>
                <a:gd name="connsiteX1815" fmla="*/ 1844538 w 2114175"/>
                <a:gd name="connsiteY1815" fmla="*/ 150564 h 688612"/>
                <a:gd name="connsiteX1816" fmla="*/ 1844539 w 2114175"/>
                <a:gd name="connsiteY1816" fmla="*/ 162350 h 688612"/>
                <a:gd name="connsiteX1817" fmla="*/ 1831279 w 2114175"/>
                <a:gd name="connsiteY1817" fmla="*/ 171789 h 688612"/>
                <a:gd name="connsiteX1818" fmla="*/ 1822737 w 2114175"/>
                <a:gd name="connsiteY1818" fmla="*/ 171789 h 688612"/>
                <a:gd name="connsiteX1819" fmla="*/ 1818652 w 2114175"/>
                <a:gd name="connsiteY1819" fmla="*/ 171789 h 688612"/>
                <a:gd name="connsiteX1820" fmla="*/ 1805392 w 2114175"/>
                <a:gd name="connsiteY1820" fmla="*/ 162350 h 688612"/>
                <a:gd name="connsiteX1821" fmla="*/ 1805392 w 2114175"/>
                <a:gd name="connsiteY1821" fmla="*/ 150563 h 688612"/>
                <a:gd name="connsiteX1822" fmla="*/ 1818650 w 2114175"/>
                <a:gd name="connsiteY1822" fmla="*/ 141123 h 688612"/>
                <a:gd name="connsiteX1823" fmla="*/ 1057556 w 2114175"/>
                <a:gd name="connsiteY1823" fmla="*/ 141123 h 688612"/>
                <a:gd name="connsiteX1824" fmla="*/ 1060197 w 2114175"/>
                <a:gd name="connsiteY1824" fmla="*/ 141123 h 688612"/>
                <a:gd name="connsiteX1825" fmla="*/ 1068739 w 2114175"/>
                <a:gd name="connsiteY1825" fmla="*/ 141123 h 688612"/>
                <a:gd name="connsiteX1826" fmla="*/ 1081999 w 2114175"/>
                <a:gd name="connsiteY1826" fmla="*/ 150564 h 688612"/>
                <a:gd name="connsiteX1827" fmla="*/ 1082001 w 2114175"/>
                <a:gd name="connsiteY1827" fmla="*/ 162350 h 688612"/>
                <a:gd name="connsiteX1828" fmla="*/ 1068739 w 2114175"/>
                <a:gd name="connsiteY1828" fmla="*/ 171789 h 688612"/>
                <a:gd name="connsiteX1829" fmla="*/ 1060197 w 2114175"/>
                <a:gd name="connsiteY1829" fmla="*/ 171789 h 688612"/>
                <a:gd name="connsiteX1830" fmla="*/ 1057557 w 2114175"/>
                <a:gd name="connsiteY1830" fmla="*/ 171789 h 688612"/>
                <a:gd name="connsiteX1831" fmla="*/ 1044296 w 2114175"/>
                <a:gd name="connsiteY1831" fmla="*/ 162350 h 688612"/>
                <a:gd name="connsiteX1832" fmla="*/ 1044296 w 2114175"/>
                <a:gd name="connsiteY1832" fmla="*/ 150563 h 688612"/>
                <a:gd name="connsiteX1833" fmla="*/ 1057556 w 2114175"/>
                <a:gd name="connsiteY1833" fmla="*/ 141123 h 688612"/>
                <a:gd name="connsiteX1834" fmla="*/ 295017 w 2114175"/>
                <a:gd name="connsiteY1834" fmla="*/ 141123 h 688612"/>
                <a:gd name="connsiteX1835" fmla="*/ 299103 w 2114175"/>
                <a:gd name="connsiteY1835" fmla="*/ 141123 h 688612"/>
                <a:gd name="connsiteX1836" fmla="*/ 307644 w 2114175"/>
                <a:gd name="connsiteY1836" fmla="*/ 141123 h 688612"/>
                <a:gd name="connsiteX1837" fmla="*/ 320905 w 2114175"/>
                <a:gd name="connsiteY1837" fmla="*/ 150564 h 688612"/>
                <a:gd name="connsiteX1838" fmla="*/ 320905 w 2114175"/>
                <a:gd name="connsiteY1838" fmla="*/ 162350 h 688612"/>
                <a:gd name="connsiteX1839" fmla="*/ 307644 w 2114175"/>
                <a:gd name="connsiteY1839" fmla="*/ 171789 h 688612"/>
                <a:gd name="connsiteX1840" fmla="*/ 299103 w 2114175"/>
                <a:gd name="connsiteY1840" fmla="*/ 171789 h 688612"/>
                <a:gd name="connsiteX1841" fmla="*/ 295017 w 2114175"/>
                <a:gd name="connsiteY1841" fmla="*/ 171789 h 688612"/>
                <a:gd name="connsiteX1842" fmla="*/ 281756 w 2114175"/>
                <a:gd name="connsiteY1842" fmla="*/ 162350 h 688612"/>
                <a:gd name="connsiteX1843" fmla="*/ 281756 w 2114175"/>
                <a:gd name="connsiteY1843" fmla="*/ 150563 h 688612"/>
                <a:gd name="connsiteX1844" fmla="*/ 295017 w 2114175"/>
                <a:gd name="connsiteY1844" fmla="*/ 141123 h 688612"/>
                <a:gd name="connsiteX1845" fmla="*/ 1460979 w 2114175"/>
                <a:gd name="connsiteY1845" fmla="*/ 129479 h 688612"/>
                <a:gd name="connsiteX1846" fmla="*/ 1467016 w 2114175"/>
                <a:gd name="connsiteY1846" fmla="*/ 131487 h 688612"/>
                <a:gd name="connsiteX1847" fmla="*/ 1473982 w 2114175"/>
                <a:gd name="connsiteY1847" fmla="*/ 136906 h 688612"/>
                <a:gd name="connsiteX1848" fmla="*/ 1473437 w 2114175"/>
                <a:gd name="connsiteY1848" fmla="*/ 145663 h 688612"/>
                <a:gd name="connsiteX1849" fmla="*/ 1465823 w 2114175"/>
                <a:gd name="connsiteY1849" fmla="*/ 150623 h 688612"/>
                <a:gd name="connsiteX1850" fmla="*/ 1453523 w 2114175"/>
                <a:gd name="connsiteY1850" fmla="*/ 150234 h 688612"/>
                <a:gd name="connsiteX1851" fmla="*/ 1446555 w 2114175"/>
                <a:gd name="connsiteY1851" fmla="*/ 144814 h 688612"/>
                <a:gd name="connsiteX1852" fmla="*/ 1447102 w 2114175"/>
                <a:gd name="connsiteY1852" fmla="*/ 136058 h 688612"/>
                <a:gd name="connsiteX1853" fmla="*/ 1454715 w 2114175"/>
                <a:gd name="connsiteY1853" fmla="*/ 131098 h 688612"/>
                <a:gd name="connsiteX1854" fmla="*/ 1460979 w 2114175"/>
                <a:gd name="connsiteY1854" fmla="*/ 129479 h 688612"/>
                <a:gd name="connsiteX1855" fmla="*/ 699883 w 2114175"/>
                <a:gd name="connsiteY1855" fmla="*/ 129479 h 688612"/>
                <a:gd name="connsiteX1856" fmla="*/ 705920 w 2114175"/>
                <a:gd name="connsiteY1856" fmla="*/ 131487 h 688612"/>
                <a:gd name="connsiteX1857" fmla="*/ 712888 w 2114175"/>
                <a:gd name="connsiteY1857" fmla="*/ 136906 h 688612"/>
                <a:gd name="connsiteX1858" fmla="*/ 712341 w 2114175"/>
                <a:gd name="connsiteY1858" fmla="*/ 145663 h 688612"/>
                <a:gd name="connsiteX1859" fmla="*/ 704728 w 2114175"/>
                <a:gd name="connsiteY1859" fmla="*/ 150623 h 688612"/>
                <a:gd name="connsiteX1860" fmla="*/ 692427 w 2114175"/>
                <a:gd name="connsiteY1860" fmla="*/ 150234 h 688612"/>
                <a:gd name="connsiteX1861" fmla="*/ 685461 w 2114175"/>
                <a:gd name="connsiteY1861" fmla="*/ 144814 h 688612"/>
                <a:gd name="connsiteX1862" fmla="*/ 686006 w 2114175"/>
                <a:gd name="connsiteY1862" fmla="*/ 136058 h 688612"/>
                <a:gd name="connsiteX1863" fmla="*/ 693619 w 2114175"/>
                <a:gd name="connsiteY1863" fmla="*/ 131098 h 688612"/>
                <a:gd name="connsiteX1864" fmla="*/ 699883 w 2114175"/>
                <a:gd name="connsiteY1864" fmla="*/ 129479 h 688612"/>
                <a:gd name="connsiteX1865" fmla="*/ 1973308 w 2114175"/>
                <a:gd name="connsiteY1865" fmla="*/ 123652 h 688612"/>
                <a:gd name="connsiteX1866" fmla="*/ 1999939 w 2114175"/>
                <a:gd name="connsiteY1866" fmla="*/ 230177 h 688612"/>
                <a:gd name="connsiteX1867" fmla="*/ 1929237 w 2114175"/>
                <a:gd name="connsiteY1867" fmla="*/ 179845 h 688612"/>
                <a:gd name="connsiteX1868" fmla="*/ 1929237 w 2114175"/>
                <a:gd name="connsiteY1868" fmla="*/ 155025 h 688612"/>
                <a:gd name="connsiteX1869" fmla="*/ 1253990 w 2114175"/>
                <a:gd name="connsiteY1869" fmla="*/ 100155 h 688612"/>
                <a:gd name="connsiteX1870" fmla="*/ 1271424 w 2114175"/>
                <a:gd name="connsiteY1870" fmla="*/ 105295 h 688612"/>
                <a:gd name="connsiteX1871" fmla="*/ 1348131 w 2114175"/>
                <a:gd name="connsiteY1871" fmla="*/ 159902 h 688612"/>
                <a:gd name="connsiteX1872" fmla="*/ 1348131 w 2114175"/>
                <a:gd name="connsiteY1872" fmla="*/ 184721 h 688612"/>
                <a:gd name="connsiteX1873" fmla="*/ 1278273 w 2114175"/>
                <a:gd name="connsiteY1873" fmla="*/ 234451 h 688612"/>
                <a:gd name="connsiteX1874" fmla="*/ 1243405 w 2114175"/>
                <a:gd name="connsiteY1874" fmla="*/ 234451 h 688612"/>
                <a:gd name="connsiteX1875" fmla="*/ 1166698 w 2114175"/>
                <a:gd name="connsiteY1875" fmla="*/ 179845 h 688612"/>
                <a:gd name="connsiteX1876" fmla="*/ 1166697 w 2114175"/>
                <a:gd name="connsiteY1876" fmla="*/ 155025 h 688612"/>
                <a:gd name="connsiteX1877" fmla="*/ 1236555 w 2114175"/>
                <a:gd name="connsiteY1877" fmla="*/ 105295 h 688612"/>
                <a:gd name="connsiteX1878" fmla="*/ 1253990 w 2114175"/>
                <a:gd name="connsiteY1878" fmla="*/ 100155 h 688612"/>
                <a:gd name="connsiteX1879" fmla="*/ 492894 w 2114175"/>
                <a:gd name="connsiteY1879" fmla="*/ 100155 h 688612"/>
                <a:gd name="connsiteX1880" fmla="*/ 510328 w 2114175"/>
                <a:gd name="connsiteY1880" fmla="*/ 105295 h 688612"/>
                <a:gd name="connsiteX1881" fmla="*/ 587035 w 2114175"/>
                <a:gd name="connsiteY1881" fmla="*/ 159902 h 688612"/>
                <a:gd name="connsiteX1882" fmla="*/ 587035 w 2114175"/>
                <a:gd name="connsiteY1882" fmla="*/ 184721 h 688612"/>
                <a:gd name="connsiteX1883" fmla="*/ 517178 w 2114175"/>
                <a:gd name="connsiteY1883" fmla="*/ 234451 h 688612"/>
                <a:gd name="connsiteX1884" fmla="*/ 482309 w 2114175"/>
                <a:gd name="connsiteY1884" fmla="*/ 234451 h 688612"/>
                <a:gd name="connsiteX1885" fmla="*/ 405602 w 2114175"/>
                <a:gd name="connsiteY1885" fmla="*/ 179845 h 688612"/>
                <a:gd name="connsiteX1886" fmla="*/ 405602 w 2114175"/>
                <a:gd name="connsiteY1886" fmla="*/ 155025 h 688612"/>
                <a:gd name="connsiteX1887" fmla="*/ 475459 w 2114175"/>
                <a:gd name="connsiteY1887" fmla="*/ 105295 h 688612"/>
                <a:gd name="connsiteX1888" fmla="*/ 492894 w 2114175"/>
                <a:gd name="connsiteY1888" fmla="*/ 100155 h 688612"/>
                <a:gd name="connsiteX1889" fmla="*/ 1545849 w 2114175"/>
                <a:gd name="connsiteY1889" fmla="*/ 88027 h 688612"/>
                <a:gd name="connsiteX1890" fmla="*/ 1555591 w 2114175"/>
                <a:gd name="connsiteY1890" fmla="*/ 88057 h 688612"/>
                <a:gd name="connsiteX1891" fmla="*/ 1568176 w 2114175"/>
                <a:gd name="connsiteY1891" fmla="*/ 91328 h 688612"/>
                <a:gd name="connsiteX1892" fmla="*/ 1644826 w 2114175"/>
                <a:gd name="connsiteY1892" fmla="*/ 124737 h 688612"/>
                <a:gd name="connsiteX1893" fmla="*/ 1655983 w 2114175"/>
                <a:gd name="connsiteY1893" fmla="*/ 157763 h 688612"/>
                <a:gd name="connsiteX1894" fmla="*/ 1629295 w 2114175"/>
                <a:gd name="connsiteY1894" fmla="*/ 188791 h 688612"/>
                <a:gd name="connsiteX1895" fmla="*/ 1582900 w 2114175"/>
                <a:gd name="connsiteY1895" fmla="*/ 196732 h 688612"/>
                <a:gd name="connsiteX1896" fmla="*/ 1506252 w 2114175"/>
                <a:gd name="connsiteY1896" fmla="*/ 163323 h 688612"/>
                <a:gd name="connsiteX1897" fmla="*/ 1495095 w 2114175"/>
                <a:gd name="connsiteY1897" fmla="*/ 130296 h 688612"/>
                <a:gd name="connsiteX1898" fmla="*/ 1521782 w 2114175"/>
                <a:gd name="connsiteY1898" fmla="*/ 99270 h 688612"/>
                <a:gd name="connsiteX1899" fmla="*/ 1545849 w 2114175"/>
                <a:gd name="connsiteY1899" fmla="*/ 88027 h 688612"/>
                <a:gd name="connsiteX1900" fmla="*/ 784755 w 2114175"/>
                <a:gd name="connsiteY1900" fmla="*/ 88027 h 688612"/>
                <a:gd name="connsiteX1901" fmla="*/ 794496 w 2114175"/>
                <a:gd name="connsiteY1901" fmla="*/ 88057 h 688612"/>
                <a:gd name="connsiteX1902" fmla="*/ 807080 w 2114175"/>
                <a:gd name="connsiteY1902" fmla="*/ 91328 h 688612"/>
                <a:gd name="connsiteX1903" fmla="*/ 883731 w 2114175"/>
                <a:gd name="connsiteY1903" fmla="*/ 124737 h 688612"/>
                <a:gd name="connsiteX1904" fmla="*/ 894887 w 2114175"/>
                <a:gd name="connsiteY1904" fmla="*/ 157763 h 688612"/>
                <a:gd name="connsiteX1905" fmla="*/ 868201 w 2114175"/>
                <a:gd name="connsiteY1905" fmla="*/ 188791 h 688612"/>
                <a:gd name="connsiteX1906" fmla="*/ 821805 w 2114175"/>
                <a:gd name="connsiteY1906" fmla="*/ 196732 h 688612"/>
                <a:gd name="connsiteX1907" fmla="*/ 745156 w 2114175"/>
                <a:gd name="connsiteY1907" fmla="*/ 163323 h 688612"/>
                <a:gd name="connsiteX1908" fmla="*/ 733999 w 2114175"/>
                <a:gd name="connsiteY1908" fmla="*/ 130296 h 688612"/>
                <a:gd name="connsiteX1909" fmla="*/ 760686 w 2114175"/>
                <a:gd name="connsiteY1909" fmla="*/ 99270 h 688612"/>
                <a:gd name="connsiteX1910" fmla="*/ 784755 w 2114175"/>
                <a:gd name="connsiteY1910" fmla="*/ 88027 h 688612"/>
                <a:gd name="connsiteX1911" fmla="*/ 1484515 w 2114175"/>
                <a:gd name="connsiteY1911" fmla="*/ 80916 h 688612"/>
                <a:gd name="connsiteX1912" fmla="*/ 1493351 w 2114175"/>
                <a:gd name="connsiteY1912" fmla="*/ 84469 h 688612"/>
                <a:gd name="connsiteX1913" fmla="*/ 1503035 w 2114175"/>
                <a:gd name="connsiteY1913" fmla="*/ 93281 h 688612"/>
                <a:gd name="connsiteX1914" fmla="*/ 1500760 w 2114175"/>
                <a:gd name="connsiteY1914" fmla="*/ 106533 h 688612"/>
                <a:gd name="connsiteX1915" fmla="*/ 1487719 w 2114175"/>
                <a:gd name="connsiteY1915" fmla="*/ 113795 h 688612"/>
                <a:gd name="connsiteX1916" fmla="*/ 1469105 w 2114175"/>
                <a:gd name="connsiteY1916" fmla="*/ 112176 h 688612"/>
                <a:gd name="connsiteX1917" fmla="*/ 1459422 w 2114175"/>
                <a:gd name="connsiteY1917" fmla="*/ 103364 h 688612"/>
                <a:gd name="connsiteX1918" fmla="*/ 1461697 w 2114175"/>
                <a:gd name="connsiteY1918" fmla="*/ 90113 h 688612"/>
                <a:gd name="connsiteX1919" fmla="*/ 1474737 w 2114175"/>
                <a:gd name="connsiteY1919" fmla="*/ 82851 h 688612"/>
                <a:gd name="connsiteX1920" fmla="*/ 1484515 w 2114175"/>
                <a:gd name="connsiteY1920" fmla="*/ 80916 h 688612"/>
                <a:gd name="connsiteX1921" fmla="*/ 723420 w 2114175"/>
                <a:gd name="connsiteY1921" fmla="*/ 80916 h 688612"/>
                <a:gd name="connsiteX1922" fmla="*/ 732256 w 2114175"/>
                <a:gd name="connsiteY1922" fmla="*/ 84469 h 688612"/>
                <a:gd name="connsiteX1923" fmla="*/ 741939 w 2114175"/>
                <a:gd name="connsiteY1923" fmla="*/ 93281 h 688612"/>
                <a:gd name="connsiteX1924" fmla="*/ 739665 w 2114175"/>
                <a:gd name="connsiteY1924" fmla="*/ 106533 h 688612"/>
                <a:gd name="connsiteX1925" fmla="*/ 726624 w 2114175"/>
                <a:gd name="connsiteY1925" fmla="*/ 113795 h 688612"/>
                <a:gd name="connsiteX1926" fmla="*/ 708010 w 2114175"/>
                <a:gd name="connsiteY1926" fmla="*/ 112176 h 688612"/>
                <a:gd name="connsiteX1927" fmla="*/ 698326 w 2114175"/>
                <a:gd name="connsiteY1927" fmla="*/ 103364 h 688612"/>
                <a:gd name="connsiteX1928" fmla="*/ 700601 w 2114175"/>
                <a:gd name="connsiteY1928" fmla="*/ 90113 h 688612"/>
                <a:gd name="connsiteX1929" fmla="*/ 713641 w 2114175"/>
                <a:gd name="connsiteY1929" fmla="*/ 82851 h 688612"/>
                <a:gd name="connsiteX1930" fmla="*/ 723420 w 2114175"/>
                <a:gd name="connsiteY1930" fmla="*/ 80916 h 688612"/>
                <a:gd name="connsiteX1931" fmla="*/ 1402484 w 2114175"/>
                <a:gd name="connsiteY1931" fmla="*/ 80876 h 688612"/>
                <a:gd name="connsiteX1932" fmla="*/ 1420005 w 2114175"/>
                <a:gd name="connsiteY1932" fmla="*/ 87923 h 688612"/>
                <a:gd name="connsiteX1933" fmla="*/ 1439204 w 2114175"/>
                <a:gd name="connsiteY1933" fmla="*/ 105395 h 688612"/>
                <a:gd name="connsiteX1934" fmla="*/ 1434696 w 2114175"/>
                <a:gd name="connsiteY1934" fmla="*/ 131669 h 688612"/>
                <a:gd name="connsiteX1935" fmla="*/ 1393496 w 2114175"/>
                <a:gd name="connsiteY1935" fmla="*/ 154611 h 688612"/>
                <a:gd name="connsiteX1936" fmla="*/ 1356587 w 2114175"/>
                <a:gd name="connsiteY1936" fmla="*/ 151401 h 688612"/>
                <a:gd name="connsiteX1937" fmla="*/ 1337387 w 2114175"/>
                <a:gd name="connsiteY1937" fmla="*/ 133928 h 688612"/>
                <a:gd name="connsiteX1938" fmla="*/ 1341896 w 2114175"/>
                <a:gd name="connsiteY1938" fmla="*/ 107655 h 688612"/>
                <a:gd name="connsiteX1939" fmla="*/ 1383096 w 2114175"/>
                <a:gd name="connsiteY1939" fmla="*/ 84712 h 688612"/>
                <a:gd name="connsiteX1940" fmla="*/ 1402484 w 2114175"/>
                <a:gd name="connsiteY1940" fmla="*/ 80876 h 688612"/>
                <a:gd name="connsiteX1941" fmla="*/ 641390 w 2114175"/>
                <a:gd name="connsiteY1941" fmla="*/ 80876 h 688612"/>
                <a:gd name="connsiteX1942" fmla="*/ 658909 w 2114175"/>
                <a:gd name="connsiteY1942" fmla="*/ 87923 h 688612"/>
                <a:gd name="connsiteX1943" fmla="*/ 678109 w 2114175"/>
                <a:gd name="connsiteY1943" fmla="*/ 105395 h 688612"/>
                <a:gd name="connsiteX1944" fmla="*/ 673601 w 2114175"/>
                <a:gd name="connsiteY1944" fmla="*/ 131669 h 688612"/>
                <a:gd name="connsiteX1945" fmla="*/ 632401 w 2114175"/>
                <a:gd name="connsiteY1945" fmla="*/ 154611 h 688612"/>
                <a:gd name="connsiteX1946" fmla="*/ 595492 w 2114175"/>
                <a:gd name="connsiteY1946" fmla="*/ 151401 h 688612"/>
                <a:gd name="connsiteX1947" fmla="*/ 576292 w 2114175"/>
                <a:gd name="connsiteY1947" fmla="*/ 133928 h 688612"/>
                <a:gd name="connsiteX1948" fmla="*/ 580802 w 2114175"/>
                <a:gd name="connsiteY1948" fmla="*/ 107655 h 688612"/>
                <a:gd name="connsiteX1949" fmla="*/ 622002 w 2114175"/>
                <a:gd name="connsiteY1949" fmla="*/ 84712 h 688612"/>
                <a:gd name="connsiteX1950" fmla="*/ 641390 w 2114175"/>
                <a:gd name="connsiteY1950" fmla="*/ 80876 h 688612"/>
                <a:gd name="connsiteX1951" fmla="*/ 1916315 w 2114175"/>
                <a:gd name="connsiteY1951" fmla="*/ 71466 h 688612"/>
                <a:gd name="connsiteX1952" fmla="*/ 1925666 w 2114175"/>
                <a:gd name="connsiteY1952" fmla="*/ 74223 h 688612"/>
                <a:gd name="connsiteX1953" fmla="*/ 1963138 w 2114175"/>
                <a:gd name="connsiteY1953" fmla="*/ 100897 h 688612"/>
                <a:gd name="connsiteX1954" fmla="*/ 1963138 w 2114175"/>
                <a:gd name="connsiteY1954" fmla="*/ 114210 h 688612"/>
                <a:gd name="connsiteX1955" fmla="*/ 1910881 w 2114175"/>
                <a:gd name="connsiteY1955" fmla="*/ 151409 h 688612"/>
                <a:gd name="connsiteX1956" fmla="*/ 1892179 w 2114175"/>
                <a:gd name="connsiteY1956" fmla="*/ 151409 h 688612"/>
                <a:gd name="connsiteX1957" fmla="*/ 1854708 w 2114175"/>
                <a:gd name="connsiteY1957" fmla="*/ 124736 h 688612"/>
                <a:gd name="connsiteX1958" fmla="*/ 1854708 w 2114175"/>
                <a:gd name="connsiteY1958" fmla="*/ 111422 h 688612"/>
                <a:gd name="connsiteX1959" fmla="*/ 1906964 w 2114175"/>
                <a:gd name="connsiteY1959" fmla="*/ 74223 h 688612"/>
                <a:gd name="connsiteX1960" fmla="*/ 1916315 w 2114175"/>
                <a:gd name="connsiteY1960" fmla="*/ 71466 h 688612"/>
                <a:gd name="connsiteX1961" fmla="*/ 1153776 w 2114175"/>
                <a:gd name="connsiteY1961" fmla="*/ 71466 h 688612"/>
                <a:gd name="connsiteX1962" fmla="*/ 1163128 w 2114175"/>
                <a:gd name="connsiteY1962" fmla="*/ 74223 h 688612"/>
                <a:gd name="connsiteX1963" fmla="*/ 1200598 w 2114175"/>
                <a:gd name="connsiteY1963" fmla="*/ 100897 h 688612"/>
                <a:gd name="connsiteX1964" fmla="*/ 1200598 w 2114175"/>
                <a:gd name="connsiteY1964" fmla="*/ 114210 h 688612"/>
                <a:gd name="connsiteX1965" fmla="*/ 1148342 w 2114175"/>
                <a:gd name="connsiteY1965" fmla="*/ 151409 h 688612"/>
                <a:gd name="connsiteX1966" fmla="*/ 1129639 w 2114175"/>
                <a:gd name="connsiteY1966" fmla="*/ 151409 h 688612"/>
                <a:gd name="connsiteX1967" fmla="*/ 1092169 w 2114175"/>
                <a:gd name="connsiteY1967" fmla="*/ 124736 h 688612"/>
                <a:gd name="connsiteX1968" fmla="*/ 1092169 w 2114175"/>
                <a:gd name="connsiteY1968" fmla="*/ 111422 h 688612"/>
                <a:gd name="connsiteX1969" fmla="*/ 1144424 w 2114175"/>
                <a:gd name="connsiteY1969" fmla="*/ 74223 h 688612"/>
                <a:gd name="connsiteX1970" fmla="*/ 1153776 w 2114175"/>
                <a:gd name="connsiteY1970" fmla="*/ 71466 h 688612"/>
                <a:gd name="connsiteX1971" fmla="*/ 392681 w 2114175"/>
                <a:gd name="connsiteY1971" fmla="*/ 71466 h 688612"/>
                <a:gd name="connsiteX1972" fmla="*/ 402032 w 2114175"/>
                <a:gd name="connsiteY1972" fmla="*/ 74223 h 688612"/>
                <a:gd name="connsiteX1973" fmla="*/ 439504 w 2114175"/>
                <a:gd name="connsiteY1973" fmla="*/ 100897 h 688612"/>
                <a:gd name="connsiteX1974" fmla="*/ 439504 w 2114175"/>
                <a:gd name="connsiteY1974" fmla="*/ 114210 h 688612"/>
                <a:gd name="connsiteX1975" fmla="*/ 387247 w 2114175"/>
                <a:gd name="connsiteY1975" fmla="*/ 151409 h 688612"/>
                <a:gd name="connsiteX1976" fmla="*/ 368545 w 2114175"/>
                <a:gd name="connsiteY1976" fmla="*/ 151409 h 688612"/>
                <a:gd name="connsiteX1977" fmla="*/ 331075 w 2114175"/>
                <a:gd name="connsiteY1977" fmla="*/ 124736 h 688612"/>
                <a:gd name="connsiteX1978" fmla="*/ 331075 w 2114175"/>
                <a:gd name="connsiteY1978" fmla="*/ 111422 h 688612"/>
                <a:gd name="connsiteX1979" fmla="*/ 383330 w 2114175"/>
                <a:gd name="connsiteY1979" fmla="*/ 74223 h 688612"/>
                <a:gd name="connsiteX1980" fmla="*/ 392681 w 2114175"/>
                <a:gd name="connsiteY1980" fmla="*/ 71466 h 688612"/>
                <a:gd name="connsiteX1981" fmla="*/ 1626264 w 2114175"/>
                <a:gd name="connsiteY1981" fmla="*/ 71402 h 688612"/>
                <a:gd name="connsiteX1982" fmla="*/ 1632008 w 2114175"/>
                <a:gd name="connsiteY1982" fmla="*/ 74582 h 688612"/>
                <a:gd name="connsiteX1983" fmla="*/ 1639273 w 2114175"/>
                <a:gd name="connsiteY1983" fmla="*/ 83682 h 688612"/>
                <a:gd name="connsiteX1984" fmla="*/ 1635707 w 2114175"/>
                <a:gd name="connsiteY1984" fmla="*/ 92909 h 688612"/>
                <a:gd name="connsiteX1985" fmla="*/ 1623189 w 2114175"/>
                <a:gd name="connsiteY1985" fmla="*/ 97975 h 688612"/>
                <a:gd name="connsiteX1986" fmla="*/ 1610225 w 2114175"/>
                <a:gd name="connsiteY1986" fmla="*/ 95436 h 688612"/>
                <a:gd name="connsiteX1987" fmla="*/ 1602960 w 2114175"/>
                <a:gd name="connsiteY1987" fmla="*/ 86338 h 688612"/>
                <a:gd name="connsiteX1988" fmla="*/ 1606525 w 2114175"/>
                <a:gd name="connsiteY1988" fmla="*/ 77110 h 688612"/>
                <a:gd name="connsiteX1989" fmla="*/ 1619044 w 2114175"/>
                <a:gd name="connsiteY1989" fmla="*/ 72044 h 688612"/>
                <a:gd name="connsiteX1990" fmla="*/ 1626264 w 2114175"/>
                <a:gd name="connsiteY1990" fmla="*/ 71402 h 688612"/>
                <a:gd name="connsiteX1991" fmla="*/ 865169 w 2114175"/>
                <a:gd name="connsiteY1991" fmla="*/ 71402 h 688612"/>
                <a:gd name="connsiteX1992" fmla="*/ 870912 w 2114175"/>
                <a:gd name="connsiteY1992" fmla="*/ 74582 h 688612"/>
                <a:gd name="connsiteX1993" fmla="*/ 878177 w 2114175"/>
                <a:gd name="connsiteY1993" fmla="*/ 83682 h 688612"/>
                <a:gd name="connsiteX1994" fmla="*/ 874612 w 2114175"/>
                <a:gd name="connsiteY1994" fmla="*/ 92909 h 688612"/>
                <a:gd name="connsiteX1995" fmla="*/ 862093 w 2114175"/>
                <a:gd name="connsiteY1995" fmla="*/ 97975 h 688612"/>
                <a:gd name="connsiteX1996" fmla="*/ 849130 w 2114175"/>
                <a:gd name="connsiteY1996" fmla="*/ 95436 h 688612"/>
                <a:gd name="connsiteX1997" fmla="*/ 841864 w 2114175"/>
                <a:gd name="connsiteY1997" fmla="*/ 86338 h 688612"/>
                <a:gd name="connsiteX1998" fmla="*/ 845430 w 2114175"/>
                <a:gd name="connsiteY1998" fmla="*/ 77110 h 688612"/>
                <a:gd name="connsiteX1999" fmla="*/ 857948 w 2114175"/>
                <a:gd name="connsiteY1999" fmla="*/ 72044 h 688612"/>
                <a:gd name="connsiteX2000" fmla="*/ 865169 w 2114175"/>
                <a:gd name="connsiteY2000" fmla="*/ 71402 h 688612"/>
                <a:gd name="connsiteX2001" fmla="*/ 1217695 w 2114175"/>
                <a:gd name="connsiteY2001" fmla="*/ 67088 h 688612"/>
                <a:gd name="connsiteX2002" fmla="*/ 1233411 w 2114175"/>
                <a:gd name="connsiteY2002" fmla="*/ 67088 h 688612"/>
                <a:gd name="connsiteX2003" fmla="*/ 1246673 w 2114175"/>
                <a:gd name="connsiteY2003" fmla="*/ 76527 h 688612"/>
                <a:gd name="connsiteX2004" fmla="*/ 1246672 w 2114175"/>
                <a:gd name="connsiteY2004" fmla="*/ 88313 h 688612"/>
                <a:gd name="connsiteX2005" fmla="*/ 1233411 w 2114175"/>
                <a:gd name="connsiteY2005" fmla="*/ 97752 h 688612"/>
                <a:gd name="connsiteX2006" fmla="*/ 1217697 w 2114175"/>
                <a:gd name="connsiteY2006" fmla="*/ 97754 h 688612"/>
                <a:gd name="connsiteX2007" fmla="*/ 1204435 w 2114175"/>
                <a:gd name="connsiteY2007" fmla="*/ 88313 h 688612"/>
                <a:gd name="connsiteX2008" fmla="*/ 1204435 w 2114175"/>
                <a:gd name="connsiteY2008" fmla="*/ 76527 h 688612"/>
                <a:gd name="connsiteX2009" fmla="*/ 1217695 w 2114175"/>
                <a:gd name="connsiteY2009" fmla="*/ 67088 h 688612"/>
                <a:gd name="connsiteX2010" fmla="*/ 456600 w 2114175"/>
                <a:gd name="connsiteY2010" fmla="*/ 67088 h 688612"/>
                <a:gd name="connsiteX2011" fmla="*/ 472316 w 2114175"/>
                <a:gd name="connsiteY2011" fmla="*/ 67088 h 688612"/>
                <a:gd name="connsiteX2012" fmla="*/ 485577 w 2114175"/>
                <a:gd name="connsiteY2012" fmla="*/ 76527 h 688612"/>
                <a:gd name="connsiteX2013" fmla="*/ 485577 w 2114175"/>
                <a:gd name="connsiteY2013" fmla="*/ 88313 h 688612"/>
                <a:gd name="connsiteX2014" fmla="*/ 472316 w 2114175"/>
                <a:gd name="connsiteY2014" fmla="*/ 97752 h 688612"/>
                <a:gd name="connsiteX2015" fmla="*/ 456601 w 2114175"/>
                <a:gd name="connsiteY2015" fmla="*/ 97754 h 688612"/>
                <a:gd name="connsiteX2016" fmla="*/ 443340 w 2114175"/>
                <a:gd name="connsiteY2016" fmla="*/ 88313 h 688612"/>
                <a:gd name="connsiteX2017" fmla="*/ 443340 w 2114175"/>
                <a:gd name="connsiteY2017" fmla="*/ 76527 h 688612"/>
                <a:gd name="connsiteX2018" fmla="*/ 456600 w 2114175"/>
                <a:gd name="connsiteY2018" fmla="*/ 67088 h 688612"/>
                <a:gd name="connsiteX2019" fmla="*/ 1707367 w 2114175"/>
                <a:gd name="connsiteY2019" fmla="*/ 57716 h 688612"/>
                <a:gd name="connsiteX2020" fmla="*/ 1728433 w 2114175"/>
                <a:gd name="connsiteY2020" fmla="*/ 63260 h 688612"/>
                <a:gd name="connsiteX2021" fmla="*/ 1788642 w 2114175"/>
                <a:gd name="connsiteY2021" fmla="*/ 102941 h 688612"/>
                <a:gd name="connsiteX2022" fmla="*/ 1790240 w 2114175"/>
                <a:gd name="connsiteY2022" fmla="*/ 132463 h 688612"/>
                <a:gd name="connsiteX2023" fmla="*/ 1760043 w 2114175"/>
                <a:gd name="connsiteY2023" fmla="*/ 155680 h 688612"/>
                <a:gd name="connsiteX2024" fmla="*/ 1718574 w 2114175"/>
                <a:gd name="connsiteY2024" fmla="*/ 156816 h 688612"/>
                <a:gd name="connsiteX2025" fmla="*/ 1658364 w 2114175"/>
                <a:gd name="connsiteY2025" fmla="*/ 117136 h 688612"/>
                <a:gd name="connsiteX2026" fmla="*/ 1656768 w 2114175"/>
                <a:gd name="connsiteY2026" fmla="*/ 87616 h 688612"/>
                <a:gd name="connsiteX2027" fmla="*/ 1686963 w 2114175"/>
                <a:gd name="connsiteY2027" fmla="*/ 64397 h 688612"/>
                <a:gd name="connsiteX2028" fmla="*/ 1707367 w 2114175"/>
                <a:gd name="connsiteY2028" fmla="*/ 57716 h 688612"/>
                <a:gd name="connsiteX2029" fmla="*/ 946272 w 2114175"/>
                <a:gd name="connsiteY2029" fmla="*/ 57716 h 688612"/>
                <a:gd name="connsiteX2030" fmla="*/ 967339 w 2114175"/>
                <a:gd name="connsiteY2030" fmla="*/ 63260 h 688612"/>
                <a:gd name="connsiteX2031" fmla="*/ 1027547 w 2114175"/>
                <a:gd name="connsiteY2031" fmla="*/ 102941 h 688612"/>
                <a:gd name="connsiteX2032" fmla="*/ 1029144 w 2114175"/>
                <a:gd name="connsiteY2032" fmla="*/ 132463 h 688612"/>
                <a:gd name="connsiteX2033" fmla="*/ 998948 w 2114175"/>
                <a:gd name="connsiteY2033" fmla="*/ 155680 h 688612"/>
                <a:gd name="connsiteX2034" fmla="*/ 957479 w 2114175"/>
                <a:gd name="connsiteY2034" fmla="*/ 156816 h 688612"/>
                <a:gd name="connsiteX2035" fmla="*/ 897270 w 2114175"/>
                <a:gd name="connsiteY2035" fmla="*/ 117136 h 688612"/>
                <a:gd name="connsiteX2036" fmla="*/ 895672 w 2114175"/>
                <a:gd name="connsiteY2036" fmla="*/ 87616 h 688612"/>
                <a:gd name="connsiteX2037" fmla="*/ 925869 w 2114175"/>
                <a:gd name="connsiteY2037" fmla="*/ 64397 h 688612"/>
                <a:gd name="connsiteX2038" fmla="*/ 946272 w 2114175"/>
                <a:gd name="connsiteY2038" fmla="*/ 57716 h 688612"/>
                <a:gd name="connsiteX2039" fmla="*/ 183733 w 2114175"/>
                <a:gd name="connsiteY2039" fmla="*/ 57716 h 688612"/>
                <a:gd name="connsiteX2040" fmla="*/ 204800 w 2114175"/>
                <a:gd name="connsiteY2040" fmla="*/ 63260 h 688612"/>
                <a:gd name="connsiteX2041" fmla="*/ 265008 w 2114175"/>
                <a:gd name="connsiteY2041" fmla="*/ 102941 h 688612"/>
                <a:gd name="connsiteX2042" fmla="*/ 266606 w 2114175"/>
                <a:gd name="connsiteY2042" fmla="*/ 132463 h 688612"/>
                <a:gd name="connsiteX2043" fmla="*/ 236409 w 2114175"/>
                <a:gd name="connsiteY2043" fmla="*/ 155680 h 688612"/>
                <a:gd name="connsiteX2044" fmla="*/ 194941 w 2114175"/>
                <a:gd name="connsiteY2044" fmla="*/ 156816 h 688612"/>
                <a:gd name="connsiteX2045" fmla="*/ 141718 w 2114175"/>
                <a:gd name="connsiteY2045" fmla="*/ 121741 h 688612"/>
                <a:gd name="connsiteX2046" fmla="*/ 154323 w 2114175"/>
                <a:gd name="connsiteY2046" fmla="*/ 71323 h 688612"/>
                <a:gd name="connsiteX2047" fmla="*/ 163329 w 2114175"/>
                <a:gd name="connsiteY2047" fmla="*/ 64397 h 688612"/>
                <a:gd name="connsiteX2048" fmla="*/ 183733 w 2114175"/>
                <a:gd name="connsiteY2048" fmla="*/ 57716 h 688612"/>
                <a:gd name="connsiteX2049" fmla="*/ 1413310 w 2114175"/>
                <a:gd name="connsiteY2049" fmla="*/ 52358 h 688612"/>
                <a:gd name="connsiteX2050" fmla="*/ 1419347 w 2114175"/>
                <a:gd name="connsiteY2050" fmla="*/ 54366 h 688612"/>
                <a:gd name="connsiteX2051" fmla="*/ 1426313 w 2114175"/>
                <a:gd name="connsiteY2051" fmla="*/ 59786 h 688612"/>
                <a:gd name="connsiteX2052" fmla="*/ 1425768 w 2114175"/>
                <a:gd name="connsiteY2052" fmla="*/ 68543 h 688612"/>
                <a:gd name="connsiteX2053" fmla="*/ 1418154 w 2114175"/>
                <a:gd name="connsiteY2053" fmla="*/ 73502 h 688612"/>
                <a:gd name="connsiteX2054" fmla="*/ 1405854 w 2114175"/>
                <a:gd name="connsiteY2054" fmla="*/ 73113 h 688612"/>
                <a:gd name="connsiteX2055" fmla="*/ 1398886 w 2114175"/>
                <a:gd name="connsiteY2055" fmla="*/ 67694 h 688612"/>
                <a:gd name="connsiteX2056" fmla="*/ 1399433 w 2114175"/>
                <a:gd name="connsiteY2056" fmla="*/ 58936 h 688612"/>
                <a:gd name="connsiteX2057" fmla="*/ 1407046 w 2114175"/>
                <a:gd name="connsiteY2057" fmla="*/ 53978 h 688612"/>
                <a:gd name="connsiteX2058" fmla="*/ 1413310 w 2114175"/>
                <a:gd name="connsiteY2058" fmla="*/ 52358 h 688612"/>
                <a:gd name="connsiteX2059" fmla="*/ 652214 w 2114175"/>
                <a:gd name="connsiteY2059" fmla="*/ 52358 h 688612"/>
                <a:gd name="connsiteX2060" fmla="*/ 658252 w 2114175"/>
                <a:gd name="connsiteY2060" fmla="*/ 54366 h 688612"/>
                <a:gd name="connsiteX2061" fmla="*/ 665219 w 2114175"/>
                <a:gd name="connsiteY2061" fmla="*/ 59786 h 688612"/>
                <a:gd name="connsiteX2062" fmla="*/ 664673 w 2114175"/>
                <a:gd name="connsiteY2062" fmla="*/ 68543 h 688612"/>
                <a:gd name="connsiteX2063" fmla="*/ 657059 w 2114175"/>
                <a:gd name="connsiteY2063" fmla="*/ 73502 h 688612"/>
                <a:gd name="connsiteX2064" fmla="*/ 644759 w 2114175"/>
                <a:gd name="connsiteY2064" fmla="*/ 73113 h 688612"/>
                <a:gd name="connsiteX2065" fmla="*/ 637792 w 2114175"/>
                <a:gd name="connsiteY2065" fmla="*/ 67694 h 688612"/>
                <a:gd name="connsiteX2066" fmla="*/ 638337 w 2114175"/>
                <a:gd name="connsiteY2066" fmla="*/ 58936 h 688612"/>
                <a:gd name="connsiteX2067" fmla="*/ 645950 w 2114175"/>
                <a:gd name="connsiteY2067" fmla="*/ 53978 h 688612"/>
                <a:gd name="connsiteX2068" fmla="*/ 652214 w 2114175"/>
                <a:gd name="connsiteY2068" fmla="*/ 52358 h 688612"/>
                <a:gd name="connsiteX2069" fmla="*/ 1950507 w 2114175"/>
                <a:gd name="connsiteY2069" fmla="*/ 48245 h 688612"/>
                <a:gd name="connsiteX2070" fmla="*/ 1954815 w 2114175"/>
                <a:gd name="connsiteY2070" fmla="*/ 49678 h 688612"/>
                <a:gd name="connsiteX2071" fmla="*/ 1959128 w 2114175"/>
                <a:gd name="connsiteY2071" fmla="*/ 66930 h 688612"/>
                <a:gd name="connsiteX2072" fmla="*/ 1955351 w 2114175"/>
                <a:gd name="connsiteY2072" fmla="*/ 69389 h 688612"/>
                <a:gd name="connsiteX2073" fmla="*/ 1943051 w 2114175"/>
                <a:gd name="connsiteY2073" fmla="*/ 69001 h 688612"/>
                <a:gd name="connsiteX2074" fmla="*/ 1936083 w 2114175"/>
                <a:gd name="connsiteY2074" fmla="*/ 63580 h 688612"/>
                <a:gd name="connsiteX2075" fmla="*/ 1936629 w 2114175"/>
                <a:gd name="connsiteY2075" fmla="*/ 54823 h 688612"/>
                <a:gd name="connsiteX2076" fmla="*/ 1944243 w 2114175"/>
                <a:gd name="connsiteY2076" fmla="*/ 49864 h 688612"/>
                <a:gd name="connsiteX2077" fmla="*/ 1950507 w 2114175"/>
                <a:gd name="connsiteY2077" fmla="*/ 48245 h 688612"/>
                <a:gd name="connsiteX2078" fmla="*/ 1187968 w 2114175"/>
                <a:gd name="connsiteY2078" fmla="*/ 48245 h 688612"/>
                <a:gd name="connsiteX2079" fmla="*/ 1194005 w 2114175"/>
                <a:gd name="connsiteY2079" fmla="*/ 50253 h 688612"/>
                <a:gd name="connsiteX2080" fmla="*/ 1200972 w 2114175"/>
                <a:gd name="connsiteY2080" fmla="*/ 55673 h 688612"/>
                <a:gd name="connsiteX2081" fmla="*/ 1200427 w 2114175"/>
                <a:gd name="connsiteY2081" fmla="*/ 64429 h 688612"/>
                <a:gd name="connsiteX2082" fmla="*/ 1192813 w 2114175"/>
                <a:gd name="connsiteY2082" fmla="*/ 69389 h 688612"/>
                <a:gd name="connsiteX2083" fmla="*/ 1180512 w 2114175"/>
                <a:gd name="connsiteY2083" fmla="*/ 69001 h 688612"/>
                <a:gd name="connsiteX2084" fmla="*/ 1173545 w 2114175"/>
                <a:gd name="connsiteY2084" fmla="*/ 63580 h 688612"/>
                <a:gd name="connsiteX2085" fmla="*/ 1174090 w 2114175"/>
                <a:gd name="connsiteY2085" fmla="*/ 54823 h 688612"/>
                <a:gd name="connsiteX2086" fmla="*/ 1181705 w 2114175"/>
                <a:gd name="connsiteY2086" fmla="*/ 49864 h 688612"/>
                <a:gd name="connsiteX2087" fmla="*/ 1187968 w 2114175"/>
                <a:gd name="connsiteY2087" fmla="*/ 48245 h 688612"/>
                <a:gd name="connsiteX2088" fmla="*/ 426874 w 2114175"/>
                <a:gd name="connsiteY2088" fmla="*/ 48245 h 688612"/>
                <a:gd name="connsiteX2089" fmla="*/ 432910 w 2114175"/>
                <a:gd name="connsiteY2089" fmla="*/ 50253 h 688612"/>
                <a:gd name="connsiteX2090" fmla="*/ 439877 w 2114175"/>
                <a:gd name="connsiteY2090" fmla="*/ 55673 h 688612"/>
                <a:gd name="connsiteX2091" fmla="*/ 439332 w 2114175"/>
                <a:gd name="connsiteY2091" fmla="*/ 64429 h 688612"/>
                <a:gd name="connsiteX2092" fmla="*/ 431717 w 2114175"/>
                <a:gd name="connsiteY2092" fmla="*/ 69389 h 688612"/>
                <a:gd name="connsiteX2093" fmla="*/ 419416 w 2114175"/>
                <a:gd name="connsiteY2093" fmla="*/ 69001 h 688612"/>
                <a:gd name="connsiteX2094" fmla="*/ 412449 w 2114175"/>
                <a:gd name="connsiteY2094" fmla="*/ 63580 h 688612"/>
                <a:gd name="connsiteX2095" fmla="*/ 412994 w 2114175"/>
                <a:gd name="connsiteY2095" fmla="*/ 54823 h 688612"/>
                <a:gd name="connsiteX2096" fmla="*/ 420609 w 2114175"/>
                <a:gd name="connsiteY2096" fmla="*/ 49864 h 688612"/>
                <a:gd name="connsiteX2097" fmla="*/ 426874 w 2114175"/>
                <a:gd name="connsiteY2097" fmla="*/ 48245 h 688612"/>
                <a:gd name="connsiteX2098" fmla="*/ 1582667 w 2114175"/>
                <a:gd name="connsiteY2098" fmla="*/ 38368 h 688612"/>
                <a:gd name="connsiteX2099" fmla="*/ 1591531 w 2114175"/>
                <a:gd name="connsiteY2099" fmla="*/ 41487 h 688612"/>
                <a:gd name="connsiteX2100" fmla="*/ 1604420 w 2114175"/>
                <a:gd name="connsiteY2100" fmla="*/ 51969 h 688612"/>
                <a:gd name="connsiteX2101" fmla="*/ 1603208 w 2114175"/>
                <a:gd name="connsiteY2101" fmla="*/ 64946 h 688612"/>
                <a:gd name="connsiteX2102" fmla="*/ 1584653 w 2114175"/>
                <a:gd name="connsiteY2102" fmla="*/ 76507 h 688612"/>
                <a:gd name="connsiteX2103" fmla="*/ 1566422 w 2114175"/>
                <a:gd name="connsiteY2103" fmla="*/ 75643 h 688612"/>
                <a:gd name="connsiteX2104" fmla="*/ 1553535 w 2114175"/>
                <a:gd name="connsiteY2104" fmla="*/ 65162 h 688612"/>
                <a:gd name="connsiteX2105" fmla="*/ 1554747 w 2114175"/>
                <a:gd name="connsiteY2105" fmla="*/ 52187 h 688612"/>
                <a:gd name="connsiteX2106" fmla="*/ 1573302 w 2114175"/>
                <a:gd name="connsiteY2106" fmla="*/ 40625 h 688612"/>
                <a:gd name="connsiteX2107" fmla="*/ 1582667 w 2114175"/>
                <a:gd name="connsiteY2107" fmla="*/ 38368 h 688612"/>
                <a:gd name="connsiteX2108" fmla="*/ 821572 w 2114175"/>
                <a:gd name="connsiteY2108" fmla="*/ 38368 h 688612"/>
                <a:gd name="connsiteX2109" fmla="*/ 830437 w 2114175"/>
                <a:gd name="connsiteY2109" fmla="*/ 41487 h 688612"/>
                <a:gd name="connsiteX2110" fmla="*/ 843324 w 2114175"/>
                <a:gd name="connsiteY2110" fmla="*/ 51969 h 688612"/>
                <a:gd name="connsiteX2111" fmla="*/ 842112 w 2114175"/>
                <a:gd name="connsiteY2111" fmla="*/ 64946 h 688612"/>
                <a:gd name="connsiteX2112" fmla="*/ 823559 w 2114175"/>
                <a:gd name="connsiteY2112" fmla="*/ 76507 h 688612"/>
                <a:gd name="connsiteX2113" fmla="*/ 805328 w 2114175"/>
                <a:gd name="connsiteY2113" fmla="*/ 75643 h 688612"/>
                <a:gd name="connsiteX2114" fmla="*/ 792440 w 2114175"/>
                <a:gd name="connsiteY2114" fmla="*/ 65162 h 688612"/>
                <a:gd name="connsiteX2115" fmla="*/ 793652 w 2114175"/>
                <a:gd name="connsiteY2115" fmla="*/ 52187 h 688612"/>
                <a:gd name="connsiteX2116" fmla="*/ 812206 w 2114175"/>
                <a:gd name="connsiteY2116" fmla="*/ 40625 h 688612"/>
                <a:gd name="connsiteX2117" fmla="*/ 821572 w 2114175"/>
                <a:gd name="connsiteY2117" fmla="*/ 38368 h 688612"/>
                <a:gd name="connsiteX2118" fmla="*/ 165673 w 2114175"/>
                <a:gd name="connsiteY2118" fmla="*/ 25924 h 688612"/>
                <a:gd name="connsiteX2119" fmla="*/ 165960 w 2114175"/>
                <a:gd name="connsiteY2119" fmla="*/ 26283 h 688612"/>
                <a:gd name="connsiteX2120" fmla="*/ 168063 w 2114175"/>
                <a:gd name="connsiteY2120" fmla="*/ 38273 h 688612"/>
                <a:gd name="connsiteX2121" fmla="*/ 160961 w 2114175"/>
                <a:gd name="connsiteY2121" fmla="*/ 44771 h 688612"/>
                <a:gd name="connsiteX2122" fmla="*/ 1212849 w 2114175"/>
                <a:gd name="connsiteY2122" fmla="*/ 14001 h 688612"/>
                <a:gd name="connsiteX2123" fmla="*/ 1222412 w 2114175"/>
                <a:gd name="connsiteY2123" fmla="*/ 16820 h 688612"/>
                <a:gd name="connsiteX2124" fmla="*/ 1248055 w 2114175"/>
                <a:gd name="connsiteY2124" fmla="*/ 35073 h 688612"/>
                <a:gd name="connsiteX2125" fmla="*/ 1248055 w 2114175"/>
                <a:gd name="connsiteY2125" fmla="*/ 48690 h 688612"/>
                <a:gd name="connsiteX2126" fmla="*/ 1236722 w 2114175"/>
                <a:gd name="connsiteY2126" fmla="*/ 56758 h 688612"/>
                <a:gd name="connsiteX2127" fmla="*/ 1217595 w 2114175"/>
                <a:gd name="connsiteY2127" fmla="*/ 56758 h 688612"/>
                <a:gd name="connsiteX2128" fmla="*/ 1191952 w 2114175"/>
                <a:gd name="connsiteY2128" fmla="*/ 38504 h 688612"/>
                <a:gd name="connsiteX2129" fmla="*/ 1191952 w 2114175"/>
                <a:gd name="connsiteY2129" fmla="*/ 24889 h 688612"/>
                <a:gd name="connsiteX2130" fmla="*/ 1203287 w 2114175"/>
                <a:gd name="connsiteY2130" fmla="*/ 16820 h 688612"/>
                <a:gd name="connsiteX2131" fmla="*/ 1212849 w 2114175"/>
                <a:gd name="connsiteY2131" fmla="*/ 14001 h 688612"/>
                <a:gd name="connsiteX2132" fmla="*/ 451754 w 2114175"/>
                <a:gd name="connsiteY2132" fmla="*/ 14001 h 688612"/>
                <a:gd name="connsiteX2133" fmla="*/ 461318 w 2114175"/>
                <a:gd name="connsiteY2133" fmla="*/ 16820 h 688612"/>
                <a:gd name="connsiteX2134" fmla="*/ 486960 w 2114175"/>
                <a:gd name="connsiteY2134" fmla="*/ 35073 h 688612"/>
                <a:gd name="connsiteX2135" fmla="*/ 486960 w 2114175"/>
                <a:gd name="connsiteY2135" fmla="*/ 48690 h 688612"/>
                <a:gd name="connsiteX2136" fmla="*/ 475626 w 2114175"/>
                <a:gd name="connsiteY2136" fmla="*/ 56758 h 688612"/>
                <a:gd name="connsiteX2137" fmla="*/ 456499 w 2114175"/>
                <a:gd name="connsiteY2137" fmla="*/ 56758 h 688612"/>
                <a:gd name="connsiteX2138" fmla="*/ 430857 w 2114175"/>
                <a:gd name="connsiteY2138" fmla="*/ 38504 h 688612"/>
                <a:gd name="connsiteX2139" fmla="*/ 430857 w 2114175"/>
                <a:gd name="connsiteY2139" fmla="*/ 24889 h 688612"/>
                <a:gd name="connsiteX2140" fmla="*/ 442191 w 2114175"/>
                <a:gd name="connsiteY2140" fmla="*/ 16820 h 688612"/>
                <a:gd name="connsiteX2141" fmla="*/ 451754 w 2114175"/>
                <a:gd name="connsiteY2141" fmla="*/ 14001 h 688612"/>
                <a:gd name="connsiteX2142" fmla="*/ 1331663 w 2114175"/>
                <a:gd name="connsiteY2142" fmla="*/ 3838 h 688612"/>
                <a:gd name="connsiteX2143" fmla="*/ 1343079 w 2114175"/>
                <a:gd name="connsiteY2143" fmla="*/ 7205 h 688612"/>
                <a:gd name="connsiteX2144" fmla="*/ 1388819 w 2114175"/>
                <a:gd name="connsiteY2144" fmla="*/ 39765 h 688612"/>
                <a:gd name="connsiteX2145" fmla="*/ 1388819 w 2114175"/>
                <a:gd name="connsiteY2145" fmla="*/ 56017 h 688612"/>
                <a:gd name="connsiteX2146" fmla="*/ 1322090 w 2114175"/>
                <a:gd name="connsiteY2146" fmla="*/ 103519 h 688612"/>
                <a:gd name="connsiteX2147" fmla="*/ 1299259 w 2114175"/>
                <a:gd name="connsiteY2147" fmla="*/ 103519 h 688612"/>
                <a:gd name="connsiteX2148" fmla="*/ 1253519 w 2114175"/>
                <a:gd name="connsiteY2148" fmla="*/ 70958 h 688612"/>
                <a:gd name="connsiteX2149" fmla="*/ 1253518 w 2114175"/>
                <a:gd name="connsiteY2149" fmla="*/ 54707 h 688612"/>
                <a:gd name="connsiteX2150" fmla="*/ 1320249 w 2114175"/>
                <a:gd name="connsiteY2150" fmla="*/ 7205 h 688612"/>
                <a:gd name="connsiteX2151" fmla="*/ 1331663 w 2114175"/>
                <a:gd name="connsiteY2151" fmla="*/ 3838 h 688612"/>
                <a:gd name="connsiteX2152" fmla="*/ 570569 w 2114175"/>
                <a:gd name="connsiteY2152" fmla="*/ 3838 h 688612"/>
                <a:gd name="connsiteX2153" fmla="*/ 581983 w 2114175"/>
                <a:gd name="connsiteY2153" fmla="*/ 7205 h 688612"/>
                <a:gd name="connsiteX2154" fmla="*/ 627724 w 2114175"/>
                <a:gd name="connsiteY2154" fmla="*/ 39765 h 688612"/>
                <a:gd name="connsiteX2155" fmla="*/ 627724 w 2114175"/>
                <a:gd name="connsiteY2155" fmla="*/ 56017 h 688612"/>
                <a:gd name="connsiteX2156" fmla="*/ 560994 w 2114175"/>
                <a:gd name="connsiteY2156" fmla="*/ 103519 h 688612"/>
                <a:gd name="connsiteX2157" fmla="*/ 538164 w 2114175"/>
                <a:gd name="connsiteY2157" fmla="*/ 103519 h 688612"/>
                <a:gd name="connsiteX2158" fmla="*/ 492424 w 2114175"/>
                <a:gd name="connsiteY2158" fmla="*/ 70958 h 688612"/>
                <a:gd name="connsiteX2159" fmla="*/ 492424 w 2114175"/>
                <a:gd name="connsiteY2159" fmla="*/ 54707 h 688612"/>
                <a:gd name="connsiteX2160" fmla="*/ 559153 w 2114175"/>
                <a:gd name="connsiteY2160" fmla="*/ 7205 h 688612"/>
                <a:gd name="connsiteX2161" fmla="*/ 570569 w 2114175"/>
                <a:gd name="connsiteY2161" fmla="*/ 3838 h 688612"/>
                <a:gd name="connsiteX2162" fmla="*/ 1582929 w 2114175"/>
                <a:gd name="connsiteY2162" fmla="*/ 3535 h 688612"/>
                <a:gd name="connsiteX2163" fmla="*/ 1588672 w 2114175"/>
                <a:gd name="connsiteY2163" fmla="*/ 6716 h 688612"/>
                <a:gd name="connsiteX2164" fmla="*/ 1595938 w 2114175"/>
                <a:gd name="connsiteY2164" fmla="*/ 15815 h 688612"/>
                <a:gd name="connsiteX2165" fmla="*/ 1592372 w 2114175"/>
                <a:gd name="connsiteY2165" fmla="*/ 25042 h 688612"/>
                <a:gd name="connsiteX2166" fmla="*/ 1579854 w 2114175"/>
                <a:gd name="connsiteY2166" fmla="*/ 30109 h 688612"/>
                <a:gd name="connsiteX2167" fmla="*/ 1566891 w 2114175"/>
                <a:gd name="connsiteY2167" fmla="*/ 27570 h 688612"/>
                <a:gd name="connsiteX2168" fmla="*/ 1559624 w 2114175"/>
                <a:gd name="connsiteY2168" fmla="*/ 18471 h 688612"/>
                <a:gd name="connsiteX2169" fmla="*/ 1563191 w 2114175"/>
                <a:gd name="connsiteY2169" fmla="*/ 9244 h 688612"/>
                <a:gd name="connsiteX2170" fmla="*/ 1575708 w 2114175"/>
                <a:gd name="connsiteY2170" fmla="*/ 4178 h 688612"/>
                <a:gd name="connsiteX2171" fmla="*/ 1582929 w 2114175"/>
                <a:gd name="connsiteY2171" fmla="*/ 3535 h 688612"/>
                <a:gd name="connsiteX2172" fmla="*/ 821834 w 2114175"/>
                <a:gd name="connsiteY2172" fmla="*/ 3535 h 688612"/>
                <a:gd name="connsiteX2173" fmla="*/ 827576 w 2114175"/>
                <a:gd name="connsiteY2173" fmla="*/ 6716 h 688612"/>
                <a:gd name="connsiteX2174" fmla="*/ 834844 w 2114175"/>
                <a:gd name="connsiteY2174" fmla="*/ 15815 h 688612"/>
                <a:gd name="connsiteX2175" fmla="*/ 831276 w 2114175"/>
                <a:gd name="connsiteY2175" fmla="*/ 25042 h 688612"/>
                <a:gd name="connsiteX2176" fmla="*/ 818759 w 2114175"/>
                <a:gd name="connsiteY2176" fmla="*/ 30109 h 688612"/>
                <a:gd name="connsiteX2177" fmla="*/ 805796 w 2114175"/>
                <a:gd name="connsiteY2177" fmla="*/ 27570 h 688612"/>
                <a:gd name="connsiteX2178" fmla="*/ 798529 w 2114175"/>
                <a:gd name="connsiteY2178" fmla="*/ 18471 h 688612"/>
                <a:gd name="connsiteX2179" fmla="*/ 802095 w 2114175"/>
                <a:gd name="connsiteY2179" fmla="*/ 9244 h 688612"/>
                <a:gd name="connsiteX2180" fmla="*/ 814613 w 2114175"/>
                <a:gd name="connsiteY2180" fmla="*/ 4178 h 688612"/>
                <a:gd name="connsiteX2181" fmla="*/ 821834 w 2114175"/>
                <a:gd name="connsiteY2181" fmla="*/ 3535 h 688612"/>
                <a:gd name="connsiteX2182" fmla="*/ 1714556 w 2114175"/>
                <a:gd name="connsiteY2182" fmla="*/ 0 h 688612"/>
                <a:gd name="connsiteX2183" fmla="*/ 1930804 w 2114175"/>
                <a:gd name="connsiteY2183" fmla="*/ 0 h 688612"/>
                <a:gd name="connsiteX2184" fmla="*/ 1940959 w 2114175"/>
                <a:gd name="connsiteY2184" fmla="*/ 17453 h 688612"/>
                <a:gd name="connsiteX2185" fmla="*/ 1924241 w 2114175"/>
                <a:gd name="connsiteY2185" fmla="*/ 46188 h 688612"/>
                <a:gd name="connsiteX2186" fmla="*/ 1863101 w 2114175"/>
                <a:gd name="connsiteY2186" fmla="*/ 89710 h 688612"/>
                <a:gd name="connsiteX2187" fmla="*/ 1822738 w 2114175"/>
                <a:gd name="connsiteY2187" fmla="*/ 101612 h 688612"/>
                <a:gd name="connsiteX2188" fmla="*/ 1822737 w 2114175"/>
                <a:gd name="connsiteY2188" fmla="*/ 101612 h 688612"/>
                <a:gd name="connsiteX2189" fmla="*/ 1822737 w 2114175"/>
                <a:gd name="connsiteY2189" fmla="*/ 101596 h 688612"/>
                <a:gd name="connsiteX2190" fmla="*/ 1822621 w 2114175"/>
                <a:gd name="connsiteY2190" fmla="*/ 101612 h 688612"/>
                <a:gd name="connsiteX2191" fmla="*/ 1782257 w 2114175"/>
                <a:gd name="connsiteY2191" fmla="*/ 89710 h 688612"/>
                <a:gd name="connsiteX2192" fmla="*/ 1721118 w 2114175"/>
                <a:gd name="connsiteY2192" fmla="*/ 46188 h 688612"/>
                <a:gd name="connsiteX2193" fmla="*/ 1704400 w 2114175"/>
                <a:gd name="connsiteY2193" fmla="*/ 17455 h 688612"/>
                <a:gd name="connsiteX2194" fmla="*/ 1640277 w 2114175"/>
                <a:gd name="connsiteY2194" fmla="*/ 0 h 688612"/>
                <a:gd name="connsiteX2195" fmla="*/ 1663509 w 2114175"/>
                <a:gd name="connsiteY2195" fmla="*/ 0 h 688612"/>
                <a:gd name="connsiteX2196" fmla="*/ 1672645 w 2114175"/>
                <a:gd name="connsiteY2196" fmla="*/ 5061 h 688612"/>
                <a:gd name="connsiteX2197" fmla="*/ 1689595 w 2114175"/>
                <a:gd name="connsiteY2197" fmla="*/ 26283 h 688612"/>
                <a:gd name="connsiteX2198" fmla="*/ 1681276 w 2114175"/>
                <a:gd name="connsiteY2198" fmla="*/ 47808 h 688612"/>
                <a:gd name="connsiteX2199" fmla="*/ 1652076 w 2114175"/>
                <a:gd name="connsiteY2199" fmla="*/ 59627 h 688612"/>
                <a:gd name="connsiteX2200" fmla="*/ 1621837 w 2114175"/>
                <a:gd name="connsiteY2200" fmla="*/ 53704 h 688612"/>
                <a:gd name="connsiteX2201" fmla="*/ 1604887 w 2114175"/>
                <a:gd name="connsiteY2201" fmla="*/ 32482 h 688612"/>
                <a:gd name="connsiteX2202" fmla="*/ 1613205 w 2114175"/>
                <a:gd name="connsiteY2202" fmla="*/ 10955 h 688612"/>
                <a:gd name="connsiteX2203" fmla="*/ 1593517 w 2114175"/>
                <a:gd name="connsiteY2203" fmla="*/ 0 h 688612"/>
                <a:gd name="connsiteX2204" fmla="*/ 1620603 w 2114175"/>
                <a:gd name="connsiteY2204" fmla="*/ 0 h 688612"/>
                <a:gd name="connsiteX2205" fmla="*/ 1614988 w 2114175"/>
                <a:gd name="connsiteY2205" fmla="*/ 3499 h 688612"/>
                <a:gd name="connsiteX2206" fmla="*/ 1596759 w 2114175"/>
                <a:gd name="connsiteY2206" fmla="*/ 2637 h 688612"/>
                <a:gd name="connsiteX2207" fmla="*/ 1365982 w 2114175"/>
                <a:gd name="connsiteY2207" fmla="*/ 0 h 688612"/>
                <a:gd name="connsiteX2208" fmla="*/ 1529153 w 2114175"/>
                <a:gd name="connsiteY2208" fmla="*/ 0 h 688612"/>
                <a:gd name="connsiteX2209" fmla="*/ 1541082 w 2114175"/>
                <a:gd name="connsiteY2209" fmla="*/ 8492 h 688612"/>
                <a:gd name="connsiteX2210" fmla="*/ 1541082 w 2114175"/>
                <a:gd name="connsiteY2210" fmla="*/ 43256 h 688612"/>
                <a:gd name="connsiteX2211" fmla="*/ 1504098 w 2114175"/>
                <a:gd name="connsiteY2211" fmla="*/ 69583 h 688612"/>
                <a:gd name="connsiteX2212" fmla="*/ 1455263 w 2114175"/>
                <a:gd name="connsiteY2212" fmla="*/ 69583 h 688612"/>
                <a:gd name="connsiteX2213" fmla="*/ 1371971 w 2114175"/>
                <a:gd name="connsiteY2213" fmla="*/ 10291 h 688612"/>
                <a:gd name="connsiteX2214" fmla="*/ 1211532 w 2114175"/>
                <a:gd name="connsiteY2214" fmla="*/ 0 h 688612"/>
                <a:gd name="connsiteX2215" fmla="*/ 1308041 w 2114175"/>
                <a:gd name="connsiteY2215" fmla="*/ 0 h 688612"/>
                <a:gd name="connsiteX2216" fmla="*/ 1281286 w 2114175"/>
                <a:gd name="connsiteY2216" fmla="*/ 19045 h 688612"/>
                <a:gd name="connsiteX2217" fmla="*/ 1238286 w 2114175"/>
                <a:gd name="connsiteY2217" fmla="*/ 19045 h 688612"/>
                <a:gd name="connsiteX2218" fmla="*/ 953460 w 2114175"/>
                <a:gd name="connsiteY2218" fmla="*/ 0 h 688612"/>
                <a:gd name="connsiteX2219" fmla="*/ 1168266 w 2114175"/>
                <a:gd name="connsiteY2219" fmla="*/ 0 h 688612"/>
                <a:gd name="connsiteX2220" fmla="*/ 1178421 w 2114175"/>
                <a:gd name="connsiteY2220" fmla="*/ 17453 h 688612"/>
                <a:gd name="connsiteX2221" fmla="*/ 1161702 w 2114175"/>
                <a:gd name="connsiteY2221" fmla="*/ 46188 h 688612"/>
                <a:gd name="connsiteX2222" fmla="*/ 1100563 w 2114175"/>
                <a:gd name="connsiteY2222" fmla="*/ 89710 h 688612"/>
                <a:gd name="connsiteX2223" fmla="*/ 1081679 w 2114175"/>
                <a:gd name="connsiteY2223" fmla="*/ 98636 h 688612"/>
                <a:gd name="connsiteX2224" fmla="*/ 1061795 w 2114175"/>
                <a:gd name="connsiteY2224" fmla="*/ 101390 h 688612"/>
                <a:gd name="connsiteX2225" fmla="*/ 1061795 w 2114175"/>
                <a:gd name="connsiteY2225" fmla="*/ 101574 h 688612"/>
                <a:gd name="connsiteX2226" fmla="*/ 1061525 w 2114175"/>
                <a:gd name="connsiteY2226" fmla="*/ 101612 h 688612"/>
                <a:gd name="connsiteX2227" fmla="*/ 1060861 w 2114175"/>
                <a:gd name="connsiteY2227" fmla="*/ 101520 h 688612"/>
                <a:gd name="connsiteX2228" fmla="*/ 1060198 w 2114175"/>
                <a:gd name="connsiteY2228" fmla="*/ 101612 h 688612"/>
                <a:gd name="connsiteX2229" fmla="*/ 1060197 w 2114175"/>
                <a:gd name="connsiteY2229" fmla="*/ 101612 h 688612"/>
                <a:gd name="connsiteX2230" fmla="*/ 1060197 w 2114175"/>
                <a:gd name="connsiteY2230" fmla="*/ 101428 h 688612"/>
                <a:gd name="connsiteX2231" fmla="*/ 1040046 w 2114175"/>
                <a:gd name="connsiteY2231" fmla="*/ 98636 h 688612"/>
                <a:gd name="connsiteX2232" fmla="*/ 1021162 w 2114175"/>
                <a:gd name="connsiteY2232" fmla="*/ 89710 h 688612"/>
                <a:gd name="connsiteX2233" fmla="*/ 960023 w 2114175"/>
                <a:gd name="connsiteY2233" fmla="*/ 46188 h 688612"/>
                <a:gd name="connsiteX2234" fmla="*/ 943304 w 2114175"/>
                <a:gd name="connsiteY2234" fmla="*/ 17455 h 688612"/>
                <a:gd name="connsiteX2235" fmla="*/ 879182 w 2114175"/>
                <a:gd name="connsiteY2235" fmla="*/ 0 h 688612"/>
                <a:gd name="connsiteX2236" fmla="*/ 902414 w 2114175"/>
                <a:gd name="connsiteY2236" fmla="*/ 0 h 688612"/>
                <a:gd name="connsiteX2237" fmla="*/ 911551 w 2114175"/>
                <a:gd name="connsiteY2237" fmla="*/ 5061 h 688612"/>
                <a:gd name="connsiteX2238" fmla="*/ 928499 w 2114175"/>
                <a:gd name="connsiteY2238" fmla="*/ 26283 h 688612"/>
                <a:gd name="connsiteX2239" fmla="*/ 920180 w 2114175"/>
                <a:gd name="connsiteY2239" fmla="*/ 47808 h 688612"/>
                <a:gd name="connsiteX2240" fmla="*/ 890980 w 2114175"/>
                <a:gd name="connsiteY2240" fmla="*/ 59627 h 688612"/>
                <a:gd name="connsiteX2241" fmla="*/ 860741 w 2114175"/>
                <a:gd name="connsiteY2241" fmla="*/ 53704 h 688612"/>
                <a:gd name="connsiteX2242" fmla="*/ 843791 w 2114175"/>
                <a:gd name="connsiteY2242" fmla="*/ 32482 h 688612"/>
                <a:gd name="connsiteX2243" fmla="*/ 852110 w 2114175"/>
                <a:gd name="connsiteY2243" fmla="*/ 10955 h 688612"/>
                <a:gd name="connsiteX2244" fmla="*/ 832422 w 2114175"/>
                <a:gd name="connsiteY2244" fmla="*/ 0 h 688612"/>
                <a:gd name="connsiteX2245" fmla="*/ 859507 w 2114175"/>
                <a:gd name="connsiteY2245" fmla="*/ 0 h 688612"/>
                <a:gd name="connsiteX2246" fmla="*/ 853892 w 2114175"/>
                <a:gd name="connsiteY2246" fmla="*/ 3499 h 688612"/>
                <a:gd name="connsiteX2247" fmla="*/ 835664 w 2114175"/>
                <a:gd name="connsiteY2247" fmla="*/ 2637 h 688612"/>
                <a:gd name="connsiteX2248" fmla="*/ 604887 w 2114175"/>
                <a:gd name="connsiteY2248" fmla="*/ 0 h 688612"/>
                <a:gd name="connsiteX2249" fmla="*/ 768059 w 2114175"/>
                <a:gd name="connsiteY2249" fmla="*/ 0 h 688612"/>
                <a:gd name="connsiteX2250" fmla="*/ 779987 w 2114175"/>
                <a:gd name="connsiteY2250" fmla="*/ 8492 h 688612"/>
                <a:gd name="connsiteX2251" fmla="*/ 779987 w 2114175"/>
                <a:gd name="connsiteY2251" fmla="*/ 43256 h 688612"/>
                <a:gd name="connsiteX2252" fmla="*/ 743002 w 2114175"/>
                <a:gd name="connsiteY2252" fmla="*/ 69583 h 688612"/>
                <a:gd name="connsiteX2253" fmla="*/ 694167 w 2114175"/>
                <a:gd name="connsiteY2253" fmla="*/ 69583 h 688612"/>
                <a:gd name="connsiteX2254" fmla="*/ 610875 w 2114175"/>
                <a:gd name="connsiteY2254" fmla="*/ 10291 h 688612"/>
                <a:gd name="connsiteX2255" fmla="*/ 450438 w 2114175"/>
                <a:gd name="connsiteY2255" fmla="*/ 0 h 688612"/>
                <a:gd name="connsiteX2256" fmla="*/ 546946 w 2114175"/>
                <a:gd name="connsiteY2256" fmla="*/ 0 h 688612"/>
                <a:gd name="connsiteX2257" fmla="*/ 520192 w 2114175"/>
                <a:gd name="connsiteY2257" fmla="*/ 19045 h 688612"/>
                <a:gd name="connsiteX2258" fmla="*/ 477191 w 2114175"/>
                <a:gd name="connsiteY2258" fmla="*/ 19045 h 688612"/>
                <a:gd name="connsiteX2259" fmla="*/ 190921 w 2114175"/>
                <a:gd name="connsiteY2259" fmla="*/ 0 h 688612"/>
                <a:gd name="connsiteX2260" fmla="*/ 407170 w 2114175"/>
                <a:gd name="connsiteY2260" fmla="*/ 0 h 688612"/>
                <a:gd name="connsiteX2261" fmla="*/ 417325 w 2114175"/>
                <a:gd name="connsiteY2261" fmla="*/ 17453 h 688612"/>
                <a:gd name="connsiteX2262" fmla="*/ 400606 w 2114175"/>
                <a:gd name="connsiteY2262" fmla="*/ 46188 h 688612"/>
                <a:gd name="connsiteX2263" fmla="*/ 339467 w 2114175"/>
                <a:gd name="connsiteY2263" fmla="*/ 89710 h 688612"/>
                <a:gd name="connsiteX2264" fmla="*/ 299104 w 2114175"/>
                <a:gd name="connsiteY2264" fmla="*/ 101612 h 688612"/>
                <a:gd name="connsiteX2265" fmla="*/ 299103 w 2114175"/>
                <a:gd name="connsiteY2265" fmla="*/ 101612 h 688612"/>
                <a:gd name="connsiteX2266" fmla="*/ 299103 w 2114175"/>
                <a:gd name="connsiteY2266" fmla="*/ 101596 h 688612"/>
                <a:gd name="connsiteX2267" fmla="*/ 298987 w 2114175"/>
                <a:gd name="connsiteY2267" fmla="*/ 101612 h 688612"/>
                <a:gd name="connsiteX2268" fmla="*/ 258624 w 2114175"/>
                <a:gd name="connsiteY2268" fmla="*/ 89710 h 688612"/>
                <a:gd name="connsiteX2269" fmla="*/ 197484 w 2114175"/>
                <a:gd name="connsiteY2269" fmla="*/ 46188 h 688612"/>
                <a:gd name="connsiteX2270" fmla="*/ 180765 w 2114175"/>
                <a:gd name="connsiteY2270" fmla="*/ 17455 h 6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</a:cxnLst>
              <a:rect l="l" t="t" r="r" b="b"/>
              <a:pathLst>
                <a:path w="2114175" h="688612">
                  <a:moveTo>
                    <a:pt x="1818650" y="681350"/>
                  </a:moveTo>
                  <a:lnTo>
                    <a:pt x="1822737" y="681350"/>
                  </a:lnTo>
                  <a:lnTo>
                    <a:pt x="1831278" y="681350"/>
                  </a:lnTo>
                  <a:lnTo>
                    <a:pt x="1841480" y="688612"/>
                  </a:lnTo>
                  <a:lnTo>
                    <a:pt x="1808450" y="688612"/>
                  </a:lnTo>
                  <a:close/>
                  <a:moveTo>
                    <a:pt x="1057556" y="681350"/>
                  </a:moveTo>
                  <a:lnTo>
                    <a:pt x="1060197" y="681350"/>
                  </a:lnTo>
                  <a:lnTo>
                    <a:pt x="1068739" y="681350"/>
                  </a:lnTo>
                  <a:lnTo>
                    <a:pt x="1078941" y="688612"/>
                  </a:lnTo>
                  <a:lnTo>
                    <a:pt x="1047354" y="688612"/>
                  </a:lnTo>
                  <a:close/>
                  <a:moveTo>
                    <a:pt x="295017" y="681350"/>
                  </a:moveTo>
                  <a:lnTo>
                    <a:pt x="299103" y="681350"/>
                  </a:lnTo>
                  <a:lnTo>
                    <a:pt x="307644" y="681350"/>
                  </a:lnTo>
                  <a:lnTo>
                    <a:pt x="317846" y="688612"/>
                  </a:lnTo>
                  <a:lnTo>
                    <a:pt x="284815" y="688612"/>
                  </a:lnTo>
                  <a:close/>
                  <a:moveTo>
                    <a:pt x="1460979" y="669704"/>
                  </a:moveTo>
                  <a:cubicBezTo>
                    <a:pt x="1463204" y="669776"/>
                    <a:pt x="1465393" y="670449"/>
                    <a:pt x="1467016" y="671712"/>
                  </a:cubicBezTo>
                  <a:lnTo>
                    <a:pt x="1473982" y="677133"/>
                  </a:lnTo>
                  <a:cubicBezTo>
                    <a:pt x="1477229" y="679658"/>
                    <a:pt x="1476984" y="683579"/>
                    <a:pt x="1473437" y="685889"/>
                  </a:cubicBezTo>
                  <a:lnTo>
                    <a:pt x="1469256" y="688612"/>
                  </a:lnTo>
                  <a:lnTo>
                    <a:pt x="1451147" y="688612"/>
                  </a:lnTo>
                  <a:lnTo>
                    <a:pt x="1446555" y="685041"/>
                  </a:lnTo>
                  <a:cubicBezTo>
                    <a:pt x="1443309" y="682514"/>
                    <a:pt x="1443553" y="678595"/>
                    <a:pt x="1447102" y="676284"/>
                  </a:cubicBezTo>
                  <a:lnTo>
                    <a:pt x="1454715" y="671324"/>
                  </a:lnTo>
                  <a:cubicBezTo>
                    <a:pt x="1456488" y="670169"/>
                    <a:pt x="1458752" y="669634"/>
                    <a:pt x="1460979" y="669704"/>
                  </a:cubicBezTo>
                  <a:close/>
                  <a:moveTo>
                    <a:pt x="699883" y="669704"/>
                  </a:moveTo>
                  <a:cubicBezTo>
                    <a:pt x="702109" y="669776"/>
                    <a:pt x="704297" y="670449"/>
                    <a:pt x="705920" y="671712"/>
                  </a:cubicBezTo>
                  <a:lnTo>
                    <a:pt x="712888" y="677133"/>
                  </a:lnTo>
                  <a:cubicBezTo>
                    <a:pt x="716134" y="679658"/>
                    <a:pt x="715889" y="683579"/>
                    <a:pt x="712341" y="685889"/>
                  </a:cubicBezTo>
                  <a:lnTo>
                    <a:pt x="708160" y="688612"/>
                  </a:lnTo>
                  <a:lnTo>
                    <a:pt x="690052" y="688612"/>
                  </a:lnTo>
                  <a:lnTo>
                    <a:pt x="685461" y="685041"/>
                  </a:lnTo>
                  <a:cubicBezTo>
                    <a:pt x="682213" y="682514"/>
                    <a:pt x="682459" y="678595"/>
                    <a:pt x="686006" y="676284"/>
                  </a:cubicBezTo>
                  <a:lnTo>
                    <a:pt x="693619" y="671324"/>
                  </a:lnTo>
                  <a:cubicBezTo>
                    <a:pt x="695394" y="670169"/>
                    <a:pt x="697658" y="669634"/>
                    <a:pt x="699883" y="669704"/>
                  </a:cubicBezTo>
                  <a:close/>
                  <a:moveTo>
                    <a:pt x="2104382" y="647948"/>
                  </a:moveTo>
                  <a:lnTo>
                    <a:pt x="2114175" y="687121"/>
                  </a:lnTo>
                  <a:lnTo>
                    <a:pt x="2099926" y="674155"/>
                  </a:lnTo>
                  <a:cubicBezTo>
                    <a:pt x="2095453" y="670084"/>
                    <a:pt x="2093721" y="665107"/>
                    <a:pt x="2094537" y="660353"/>
                  </a:cubicBezTo>
                  <a:close/>
                  <a:moveTo>
                    <a:pt x="2016530" y="640381"/>
                  </a:moveTo>
                  <a:cubicBezTo>
                    <a:pt x="2022839" y="640381"/>
                    <a:pt x="2029149" y="642095"/>
                    <a:pt x="2033962" y="645521"/>
                  </a:cubicBezTo>
                  <a:lnTo>
                    <a:pt x="2094495" y="688612"/>
                  </a:lnTo>
                  <a:lnTo>
                    <a:pt x="1938562" y="688612"/>
                  </a:lnTo>
                  <a:lnTo>
                    <a:pt x="1999095" y="645521"/>
                  </a:lnTo>
                  <a:cubicBezTo>
                    <a:pt x="2003908" y="642095"/>
                    <a:pt x="2010219" y="640381"/>
                    <a:pt x="2016530" y="640381"/>
                  </a:cubicBezTo>
                  <a:close/>
                  <a:moveTo>
                    <a:pt x="1253990" y="640381"/>
                  </a:moveTo>
                  <a:cubicBezTo>
                    <a:pt x="1260299" y="640381"/>
                    <a:pt x="1266609" y="642095"/>
                    <a:pt x="1271424" y="645521"/>
                  </a:cubicBezTo>
                  <a:lnTo>
                    <a:pt x="1331955" y="688612"/>
                  </a:lnTo>
                  <a:lnTo>
                    <a:pt x="1176023" y="688612"/>
                  </a:lnTo>
                  <a:lnTo>
                    <a:pt x="1236555" y="645521"/>
                  </a:lnTo>
                  <a:cubicBezTo>
                    <a:pt x="1241370" y="642095"/>
                    <a:pt x="1247680" y="640381"/>
                    <a:pt x="1253990" y="640381"/>
                  </a:cubicBezTo>
                  <a:close/>
                  <a:moveTo>
                    <a:pt x="492894" y="640381"/>
                  </a:moveTo>
                  <a:cubicBezTo>
                    <a:pt x="499204" y="640381"/>
                    <a:pt x="505515" y="642095"/>
                    <a:pt x="510328" y="645521"/>
                  </a:cubicBezTo>
                  <a:lnTo>
                    <a:pt x="570860" y="688612"/>
                  </a:lnTo>
                  <a:lnTo>
                    <a:pt x="414928" y="688612"/>
                  </a:lnTo>
                  <a:lnTo>
                    <a:pt x="475459" y="645521"/>
                  </a:lnTo>
                  <a:cubicBezTo>
                    <a:pt x="480274" y="642095"/>
                    <a:pt x="486585" y="640381"/>
                    <a:pt x="492894" y="640381"/>
                  </a:cubicBezTo>
                  <a:close/>
                  <a:moveTo>
                    <a:pt x="1545849" y="628253"/>
                  </a:moveTo>
                  <a:cubicBezTo>
                    <a:pt x="1549059" y="627930"/>
                    <a:pt x="1552340" y="627934"/>
                    <a:pt x="1555591" y="628282"/>
                  </a:cubicBezTo>
                  <a:cubicBezTo>
                    <a:pt x="1559925" y="628745"/>
                    <a:pt x="1564203" y="629823"/>
                    <a:pt x="1568176" y="631553"/>
                  </a:cubicBezTo>
                  <a:lnTo>
                    <a:pt x="1644826" y="664962"/>
                  </a:lnTo>
                  <a:cubicBezTo>
                    <a:pt x="1652772" y="668426"/>
                    <a:pt x="1657994" y="673855"/>
                    <a:pt x="1660013" y="679831"/>
                  </a:cubicBezTo>
                  <a:lnTo>
                    <a:pt x="1658064" y="688612"/>
                  </a:lnTo>
                  <a:lnTo>
                    <a:pt x="1491080" y="688612"/>
                  </a:lnTo>
                  <a:lnTo>
                    <a:pt x="1495095" y="670523"/>
                  </a:lnTo>
                  <a:lnTo>
                    <a:pt x="1521782" y="639496"/>
                  </a:lnTo>
                  <a:cubicBezTo>
                    <a:pt x="1527256" y="633132"/>
                    <a:pt x="1536222" y="629223"/>
                    <a:pt x="1545849" y="628253"/>
                  </a:cubicBezTo>
                  <a:close/>
                  <a:moveTo>
                    <a:pt x="784755" y="628253"/>
                  </a:moveTo>
                  <a:cubicBezTo>
                    <a:pt x="787963" y="627930"/>
                    <a:pt x="791244" y="627934"/>
                    <a:pt x="794496" y="628282"/>
                  </a:cubicBezTo>
                  <a:cubicBezTo>
                    <a:pt x="798830" y="628745"/>
                    <a:pt x="803109" y="629823"/>
                    <a:pt x="807080" y="631553"/>
                  </a:cubicBezTo>
                  <a:lnTo>
                    <a:pt x="883731" y="664962"/>
                  </a:lnTo>
                  <a:cubicBezTo>
                    <a:pt x="891677" y="668426"/>
                    <a:pt x="896898" y="673855"/>
                    <a:pt x="898918" y="679831"/>
                  </a:cubicBezTo>
                  <a:lnTo>
                    <a:pt x="896969" y="688612"/>
                  </a:lnTo>
                  <a:lnTo>
                    <a:pt x="729984" y="688612"/>
                  </a:lnTo>
                  <a:lnTo>
                    <a:pt x="733999" y="670523"/>
                  </a:lnTo>
                  <a:lnTo>
                    <a:pt x="760686" y="639496"/>
                  </a:lnTo>
                  <a:cubicBezTo>
                    <a:pt x="766160" y="633132"/>
                    <a:pt x="775127" y="629223"/>
                    <a:pt x="784755" y="628253"/>
                  </a:cubicBezTo>
                  <a:close/>
                  <a:moveTo>
                    <a:pt x="22215" y="628253"/>
                  </a:moveTo>
                  <a:cubicBezTo>
                    <a:pt x="25425" y="627930"/>
                    <a:pt x="28706" y="627934"/>
                    <a:pt x="31957" y="628282"/>
                  </a:cubicBezTo>
                  <a:cubicBezTo>
                    <a:pt x="36291" y="628745"/>
                    <a:pt x="40569" y="629823"/>
                    <a:pt x="44542" y="631553"/>
                  </a:cubicBezTo>
                  <a:lnTo>
                    <a:pt x="121192" y="664962"/>
                  </a:lnTo>
                  <a:cubicBezTo>
                    <a:pt x="129138" y="668426"/>
                    <a:pt x="134360" y="673855"/>
                    <a:pt x="136379" y="679831"/>
                  </a:cubicBezTo>
                  <a:lnTo>
                    <a:pt x="134429" y="688612"/>
                  </a:lnTo>
                  <a:lnTo>
                    <a:pt x="0" y="688612"/>
                  </a:lnTo>
                  <a:lnTo>
                    <a:pt x="14148" y="632022"/>
                  </a:lnTo>
                  <a:close/>
                  <a:moveTo>
                    <a:pt x="1484515" y="621142"/>
                  </a:moveTo>
                  <a:cubicBezTo>
                    <a:pt x="1487884" y="621434"/>
                    <a:pt x="1491095" y="622642"/>
                    <a:pt x="1493351" y="624696"/>
                  </a:cubicBezTo>
                  <a:lnTo>
                    <a:pt x="1503035" y="633508"/>
                  </a:lnTo>
                  <a:cubicBezTo>
                    <a:pt x="1507548" y="637614"/>
                    <a:pt x="1506529" y="643546"/>
                    <a:pt x="1500760" y="646758"/>
                  </a:cubicBezTo>
                  <a:lnTo>
                    <a:pt x="1487719" y="654021"/>
                  </a:lnTo>
                  <a:cubicBezTo>
                    <a:pt x="1481951" y="657233"/>
                    <a:pt x="1473617" y="656508"/>
                    <a:pt x="1469105" y="652401"/>
                  </a:cubicBezTo>
                  <a:lnTo>
                    <a:pt x="1459422" y="643589"/>
                  </a:lnTo>
                  <a:cubicBezTo>
                    <a:pt x="1454910" y="639483"/>
                    <a:pt x="1455928" y="633550"/>
                    <a:pt x="1461697" y="630338"/>
                  </a:cubicBezTo>
                  <a:lnTo>
                    <a:pt x="1474737" y="623077"/>
                  </a:lnTo>
                  <a:cubicBezTo>
                    <a:pt x="1477621" y="621470"/>
                    <a:pt x="1481147" y="620849"/>
                    <a:pt x="1484515" y="621142"/>
                  </a:cubicBezTo>
                  <a:close/>
                  <a:moveTo>
                    <a:pt x="723420" y="621142"/>
                  </a:moveTo>
                  <a:cubicBezTo>
                    <a:pt x="726789" y="621434"/>
                    <a:pt x="730000" y="622642"/>
                    <a:pt x="732256" y="624696"/>
                  </a:cubicBezTo>
                  <a:lnTo>
                    <a:pt x="741939" y="633508"/>
                  </a:lnTo>
                  <a:cubicBezTo>
                    <a:pt x="746453" y="637614"/>
                    <a:pt x="745433" y="643546"/>
                    <a:pt x="739665" y="646758"/>
                  </a:cubicBezTo>
                  <a:lnTo>
                    <a:pt x="726624" y="654021"/>
                  </a:lnTo>
                  <a:cubicBezTo>
                    <a:pt x="720857" y="657233"/>
                    <a:pt x="712522" y="656508"/>
                    <a:pt x="708010" y="652401"/>
                  </a:cubicBezTo>
                  <a:lnTo>
                    <a:pt x="698326" y="643589"/>
                  </a:lnTo>
                  <a:cubicBezTo>
                    <a:pt x="693814" y="639483"/>
                    <a:pt x="694832" y="633550"/>
                    <a:pt x="700601" y="630338"/>
                  </a:cubicBezTo>
                  <a:lnTo>
                    <a:pt x="713641" y="623077"/>
                  </a:lnTo>
                  <a:cubicBezTo>
                    <a:pt x="716526" y="621470"/>
                    <a:pt x="720051" y="620849"/>
                    <a:pt x="723420" y="621142"/>
                  </a:cubicBezTo>
                  <a:close/>
                  <a:moveTo>
                    <a:pt x="1402484" y="621103"/>
                  </a:moveTo>
                  <a:cubicBezTo>
                    <a:pt x="1409164" y="621683"/>
                    <a:pt x="1415531" y="624078"/>
                    <a:pt x="1420005" y="628149"/>
                  </a:cubicBezTo>
                  <a:lnTo>
                    <a:pt x="1439204" y="645621"/>
                  </a:lnTo>
                  <a:cubicBezTo>
                    <a:pt x="1448152" y="653763"/>
                    <a:pt x="1446133" y="665526"/>
                    <a:pt x="1434696" y="671895"/>
                  </a:cubicBezTo>
                  <a:lnTo>
                    <a:pt x="1404675" y="688612"/>
                  </a:lnTo>
                  <a:lnTo>
                    <a:pt x="1353275" y="688612"/>
                  </a:lnTo>
                  <a:lnTo>
                    <a:pt x="1337387" y="674155"/>
                  </a:lnTo>
                  <a:cubicBezTo>
                    <a:pt x="1328441" y="666012"/>
                    <a:pt x="1330460" y="654249"/>
                    <a:pt x="1341896" y="647880"/>
                  </a:cubicBezTo>
                  <a:lnTo>
                    <a:pt x="1383096" y="624938"/>
                  </a:lnTo>
                  <a:cubicBezTo>
                    <a:pt x="1388815" y="621755"/>
                    <a:pt x="1395806" y="620521"/>
                    <a:pt x="1402484" y="621103"/>
                  </a:cubicBezTo>
                  <a:close/>
                  <a:moveTo>
                    <a:pt x="641390" y="621103"/>
                  </a:moveTo>
                  <a:cubicBezTo>
                    <a:pt x="648068" y="621683"/>
                    <a:pt x="654436" y="624078"/>
                    <a:pt x="658909" y="628149"/>
                  </a:cubicBezTo>
                  <a:lnTo>
                    <a:pt x="678109" y="645621"/>
                  </a:lnTo>
                  <a:cubicBezTo>
                    <a:pt x="687056" y="653763"/>
                    <a:pt x="685037" y="665526"/>
                    <a:pt x="673601" y="671895"/>
                  </a:cubicBezTo>
                  <a:lnTo>
                    <a:pt x="643580" y="688612"/>
                  </a:lnTo>
                  <a:lnTo>
                    <a:pt x="592180" y="688612"/>
                  </a:lnTo>
                  <a:lnTo>
                    <a:pt x="576292" y="674155"/>
                  </a:lnTo>
                  <a:cubicBezTo>
                    <a:pt x="567346" y="666012"/>
                    <a:pt x="569364" y="654249"/>
                    <a:pt x="580802" y="647880"/>
                  </a:cubicBezTo>
                  <a:lnTo>
                    <a:pt x="622002" y="624938"/>
                  </a:lnTo>
                  <a:cubicBezTo>
                    <a:pt x="627720" y="621755"/>
                    <a:pt x="634710" y="620521"/>
                    <a:pt x="641390" y="621103"/>
                  </a:cubicBezTo>
                  <a:close/>
                  <a:moveTo>
                    <a:pt x="1916315" y="611691"/>
                  </a:moveTo>
                  <a:cubicBezTo>
                    <a:pt x="1919700" y="611691"/>
                    <a:pt x="1923084" y="612610"/>
                    <a:pt x="1925666" y="614449"/>
                  </a:cubicBezTo>
                  <a:lnTo>
                    <a:pt x="1963138" y="641122"/>
                  </a:lnTo>
                  <a:cubicBezTo>
                    <a:pt x="1968302" y="644799"/>
                    <a:pt x="1968301" y="650760"/>
                    <a:pt x="1963138" y="654435"/>
                  </a:cubicBezTo>
                  <a:lnTo>
                    <a:pt x="1915127" y="688612"/>
                  </a:lnTo>
                  <a:lnTo>
                    <a:pt x="1887933" y="688612"/>
                  </a:lnTo>
                  <a:lnTo>
                    <a:pt x="1854708" y="664961"/>
                  </a:lnTo>
                  <a:cubicBezTo>
                    <a:pt x="1849545" y="661286"/>
                    <a:pt x="1849545" y="655324"/>
                    <a:pt x="1854708" y="651648"/>
                  </a:cubicBezTo>
                  <a:lnTo>
                    <a:pt x="1906964" y="614449"/>
                  </a:lnTo>
                  <a:cubicBezTo>
                    <a:pt x="1909546" y="612610"/>
                    <a:pt x="1912931" y="611691"/>
                    <a:pt x="1916315" y="611691"/>
                  </a:cubicBezTo>
                  <a:close/>
                  <a:moveTo>
                    <a:pt x="1153776" y="611691"/>
                  </a:moveTo>
                  <a:cubicBezTo>
                    <a:pt x="1157162" y="611691"/>
                    <a:pt x="1160546" y="612610"/>
                    <a:pt x="1163128" y="614449"/>
                  </a:cubicBezTo>
                  <a:lnTo>
                    <a:pt x="1200598" y="641122"/>
                  </a:lnTo>
                  <a:cubicBezTo>
                    <a:pt x="1205763" y="644799"/>
                    <a:pt x="1205762" y="650760"/>
                    <a:pt x="1200598" y="654435"/>
                  </a:cubicBezTo>
                  <a:lnTo>
                    <a:pt x="1152588" y="688612"/>
                  </a:lnTo>
                  <a:lnTo>
                    <a:pt x="1125393" y="688612"/>
                  </a:lnTo>
                  <a:lnTo>
                    <a:pt x="1092169" y="664961"/>
                  </a:lnTo>
                  <a:cubicBezTo>
                    <a:pt x="1087005" y="661286"/>
                    <a:pt x="1087005" y="655324"/>
                    <a:pt x="1092169" y="651648"/>
                  </a:cubicBezTo>
                  <a:lnTo>
                    <a:pt x="1144424" y="614449"/>
                  </a:lnTo>
                  <a:cubicBezTo>
                    <a:pt x="1147008" y="612610"/>
                    <a:pt x="1150392" y="611691"/>
                    <a:pt x="1153776" y="611691"/>
                  </a:cubicBezTo>
                  <a:close/>
                  <a:moveTo>
                    <a:pt x="392681" y="611691"/>
                  </a:moveTo>
                  <a:cubicBezTo>
                    <a:pt x="396066" y="611691"/>
                    <a:pt x="399450" y="612610"/>
                    <a:pt x="402032" y="614449"/>
                  </a:cubicBezTo>
                  <a:lnTo>
                    <a:pt x="439504" y="641122"/>
                  </a:lnTo>
                  <a:cubicBezTo>
                    <a:pt x="444668" y="644799"/>
                    <a:pt x="444667" y="650760"/>
                    <a:pt x="439504" y="654435"/>
                  </a:cubicBezTo>
                  <a:lnTo>
                    <a:pt x="391493" y="688612"/>
                  </a:lnTo>
                  <a:lnTo>
                    <a:pt x="364299" y="688612"/>
                  </a:lnTo>
                  <a:lnTo>
                    <a:pt x="331075" y="664961"/>
                  </a:lnTo>
                  <a:cubicBezTo>
                    <a:pt x="325909" y="661286"/>
                    <a:pt x="325909" y="655324"/>
                    <a:pt x="331075" y="651648"/>
                  </a:cubicBezTo>
                  <a:lnTo>
                    <a:pt x="383330" y="614449"/>
                  </a:lnTo>
                  <a:cubicBezTo>
                    <a:pt x="385912" y="612610"/>
                    <a:pt x="389297" y="611691"/>
                    <a:pt x="392681" y="611691"/>
                  </a:cubicBezTo>
                  <a:close/>
                  <a:moveTo>
                    <a:pt x="1626264" y="611627"/>
                  </a:moveTo>
                  <a:cubicBezTo>
                    <a:pt x="1628609" y="612088"/>
                    <a:pt x="1630709" y="613184"/>
                    <a:pt x="1632008" y="614808"/>
                  </a:cubicBezTo>
                  <a:lnTo>
                    <a:pt x="1639273" y="623907"/>
                  </a:lnTo>
                  <a:cubicBezTo>
                    <a:pt x="1641868" y="627156"/>
                    <a:pt x="1640272" y="631287"/>
                    <a:pt x="1635707" y="633134"/>
                  </a:cubicBezTo>
                  <a:lnTo>
                    <a:pt x="1623189" y="638200"/>
                  </a:lnTo>
                  <a:cubicBezTo>
                    <a:pt x="1618624" y="640047"/>
                    <a:pt x="1612820" y="638910"/>
                    <a:pt x="1610225" y="635662"/>
                  </a:cubicBezTo>
                  <a:lnTo>
                    <a:pt x="1602960" y="626563"/>
                  </a:lnTo>
                  <a:cubicBezTo>
                    <a:pt x="1600365" y="623315"/>
                    <a:pt x="1601961" y="619182"/>
                    <a:pt x="1606525" y="617336"/>
                  </a:cubicBezTo>
                  <a:lnTo>
                    <a:pt x="1619044" y="612270"/>
                  </a:lnTo>
                  <a:cubicBezTo>
                    <a:pt x="1621326" y="611346"/>
                    <a:pt x="1623917" y="611169"/>
                    <a:pt x="1626264" y="611627"/>
                  </a:cubicBezTo>
                  <a:close/>
                  <a:moveTo>
                    <a:pt x="865169" y="611627"/>
                  </a:moveTo>
                  <a:cubicBezTo>
                    <a:pt x="867515" y="612088"/>
                    <a:pt x="869614" y="613184"/>
                    <a:pt x="870912" y="614808"/>
                  </a:cubicBezTo>
                  <a:lnTo>
                    <a:pt x="878177" y="623907"/>
                  </a:lnTo>
                  <a:cubicBezTo>
                    <a:pt x="880772" y="627156"/>
                    <a:pt x="879176" y="631287"/>
                    <a:pt x="874612" y="633134"/>
                  </a:cubicBezTo>
                  <a:lnTo>
                    <a:pt x="862093" y="638200"/>
                  </a:lnTo>
                  <a:cubicBezTo>
                    <a:pt x="857529" y="640047"/>
                    <a:pt x="851725" y="638910"/>
                    <a:pt x="849130" y="635662"/>
                  </a:cubicBezTo>
                  <a:lnTo>
                    <a:pt x="841864" y="626563"/>
                  </a:lnTo>
                  <a:cubicBezTo>
                    <a:pt x="839269" y="623315"/>
                    <a:pt x="840867" y="619182"/>
                    <a:pt x="845430" y="617336"/>
                  </a:cubicBezTo>
                  <a:lnTo>
                    <a:pt x="857948" y="612270"/>
                  </a:lnTo>
                  <a:cubicBezTo>
                    <a:pt x="860230" y="611346"/>
                    <a:pt x="862822" y="611169"/>
                    <a:pt x="865169" y="611627"/>
                  </a:cubicBezTo>
                  <a:close/>
                  <a:moveTo>
                    <a:pt x="102630" y="611627"/>
                  </a:moveTo>
                  <a:cubicBezTo>
                    <a:pt x="104975" y="612088"/>
                    <a:pt x="107076" y="613184"/>
                    <a:pt x="108374" y="614808"/>
                  </a:cubicBezTo>
                  <a:lnTo>
                    <a:pt x="115638" y="623907"/>
                  </a:lnTo>
                  <a:cubicBezTo>
                    <a:pt x="118234" y="627156"/>
                    <a:pt x="116637" y="631287"/>
                    <a:pt x="112073" y="633134"/>
                  </a:cubicBezTo>
                  <a:lnTo>
                    <a:pt x="99554" y="638200"/>
                  </a:lnTo>
                  <a:cubicBezTo>
                    <a:pt x="94990" y="640047"/>
                    <a:pt x="89186" y="638910"/>
                    <a:pt x="86591" y="635662"/>
                  </a:cubicBezTo>
                  <a:lnTo>
                    <a:pt x="79326" y="626563"/>
                  </a:lnTo>
                  <a:cubicBezTo>
                    <a:pt x="76730" y="623315"/>
                    <a:pt x="78327" y="619182"/>
                    <a:pt x="82891" y="617336"/>
                  </a:cubicBezTo>
                  <a:lnTo>
                    <a:pt x="95410" y="612270"/>
                  </a:lnTo>
                  <a:cubicBezTo>
                    <a:pt x="97692" y="611346"/>
                    <a:pt x="100283" y="611169"/>
                    <a:pt x="102630" y="611627"/>
                  </a:cubicBezTo>
                  <a:close/>
                  <a:moveTo>
                    <a:pt x="1980234" y="607313"/>
                  </a:moveTo>
                  <a:lnTo>
                    <a:pt x="1995950" y="607313"/>
                  </a:lnTo>
                  <a:cubicBezTo>
                    <a:pt x="2003274" y="607313"/>
                    <a:pt x="2009211" y="611540"/>
                    <a:pt x="2009211" y="616753"/>
                  </a:cubicBezTo>
                  <a:cubicBezTo>
                    <a:pt x="2009211" y="620682"/>
                    <a:pt x="2009211" y="624610"/>
                    <a:pt x="2009210" y="628538"/>
                  </a:cubicBezTo>
                  <a:cubicBezTo>
                    <a:pt x="2009211" y="633752"/>
                    <a:pt x="2003274" y="637979"/>
                    <a:pt x="1995950" y="637979"/>
                  </a:cubicBezTo>
                  <a:lnTo>
                    <a:pt x="1980235" y="637979"/>
                  </a:lnTo>
                  <a:cubicBezTo>
                    <a:pt x="1972911" y="637979"/>
                    <a:pt x="1966974" y="633752"/>
                    <a:pt x="1966974" y="628538"/>
                  </a:cubicBezTo>
                  <a:lnTo>
                    <a:pt x="1966974" y="616753"/>
                  </a:lnTo>
                  <a:cubicBezTo>
                    <a:pt x="1966974" y="611540"/>
                    <a:pt x="1972911" y="607313"/>
                    <a:pt x="1980234" y="607313"/>
                  </a:cubicBezTo>
                  <a:close/>
                  <a:moveTo>
                    <a:pt x="1217695" y="607313"/>
                  </a:moveTo>
                  <a:lnTo>
                    <a:pt x="1233411" y="607313"/>
                  </a:lnTo>
                  <a:cubicBezTo>
                    <a:pt x="1240736" y="607313"/>
                    <a:pt x="1246673" y="611540"/>
                    <a:pt x="1246673" y="616753"/>
                  </a:cubicBezTo>
                  <a:cubicBezTo>
                    <a:pt x="1246673" y="620682"/>
                    <a:pt x="1246672" y="624610"/>
                    <a:pt x="1246672" y="628538"/>
                  </a:cubicBezTo>
                  <a:cubicBezTo>
                    <a:pt x="1246673" y="633752"/>
                    <a:pt x="1240736" y="637979"/>
                    <a:pt x="1233411" y="637979"/>
                  </a:cubicBezTo>
                  <a:lnTo>
                    <a:pt x="1217697" y="637979"/>
                  </a:lnTo>
                  <a:cubicBezTo>
                    <a:pt x="1210372" y="637979"/>
                    <a:pt x="1204435" y="633752"/>
                    <a:pt x="1204435" y="628538"/>
                  </a:cubicBezTo>
                  <a:lnTo>
                    <a:pt x="1204435" y="616753"/>
                  </a:lnTo>
                  <a:cubicBezTo>
                    <a:pt x="1204435" y="611540"/>
                    <a:pt x="1210372" y="607313"/>
                    <a:pt x="1217695" y="607313"/>
                  </a:cubicBezTo>
                  <a:close/>
                  <a:moveTo>
                    <a:pt x="456600" y="607313"/>
                  </a:moveTo>
                  <a:lnTo>
                    <a:pt x="472316" y="607313"/>
                  </a:lnTo>
                  <a:cubicBezTo>
                    <a:pt x="479640" y="607313"/>
                    <a:pt x="485577" y="611540"/>
                    <a:pt x="485577" y="616753"/>
                  </a:cubicBezTo>
                  <a:cubicBezTo>
                    <a:pt x="485577" y="620682"/>
                    <a:pt x="485577" y="624610"/>
                    <a:pt x="485577" y="628538"/>
                  </a:cubicBezTo>
                  <a:cubicBezTo>
                    <a:pt x="485577" y="633752"/>
                    <a:pt x="479640" y="637979"/>
                    <a:pt x="472316" y="637979"/>
                  </a:cubicBezTo>
                  <a:lnTo>
                    <a:pt x="456601" y="637979"/>
                  </a:lnTo>
                  <a:cubicBezTo>
                    <a:pt x="449277" y="637979"/>
                    <a:pt x="443340" y="633752"/>
                    <a:pt x="443340" y="628538"/>
                  </a:cubicBezTo>
                  <a:lnTo>
                    <a:pt x="443340" y="616753"/>
                  </a:lnTo>
                  <a:cubicBezTo>
                    <a:pt x="443340" y="611540"/>
                    <a:pt x="449277" y="607313"/>
                    <a:pt x="456600" y="607313"/>
                  </a:cubicBezTo>
                  <a:close/>
                  <a:moveTo>
                    <a:pt x="1707367" y="597941"/>
                  </a:moveTo>
                  <a:cubicBezTo>
                    <a:pt x="1714873" y="597736"/>
                    <a:pt x="1722486" y="599567"/>
                    <a:pt x="1728433" y="603487"/>
                  </a:cubicBezTo>
                  <a:lnTo>
                    <a:pt x="1788642" y="643167"/>
                  </a:lnTo>
                  <a:cubicBezTo>
                    <a:pt x="1800535" y="651004"/>
                    <a:pt x="1801249" y="664222"/>
                    <a:pt x="1790240" y="672688"/>
                  </a:cubicBezTo>
                  <a:lnTo>
                    <a:pt x="1769529" y="688612"/>
                  </a:lnTo>
                  <a:lnTo>
                    <a:pt x="1705783" y="688612"/>
                  </a:lnTo>
                  <a:lnTo>
                    <a:pt x="1658364" y="657361"/>
                  </a:lnTo>
                  <a:cubicBezTo>
                    <a:pt x="1646472" y="649524"/>
                    <a:pt x="1645758" y="636306"/>
                    <a:pt x="1656768" y="627842"/>
                  </a:cubicBezTo>
                  <a:lnTo>
                    <a:pt x="1686963" y="604623"/>
                  </a:lnTo>
                  <a:cubicBezTo>
                    <a:pt x="1692469" y="600389"/>
                    <a:pt x="1699863" y="598146"/>
                    <a:pt x="1707367" y="597941"/>
                  </a:cubicBezTo>
                  <a:close/>
                  <a:moveTo>
                    <a:pt x="946272" y="597941"/>
                  </a:moveTo>
                  <a:cubicBezTo>
                    <a:pt x="953777" y="597736"/>
                    <a:pt x="961392" y="599567"/>
                    <a:pt x="967339" y="603487"/>
                  </a:cubicBezTo>
                  <a:lnTo>
                    <a:pt x="1027547" y="643167"/>
                  </a:lnTo>
                  <a:cubicBezTo>
                    <a:pt x="1039439" y="651004"/>
                    <a:pt x="1040155" y="664222"/>
                    <a:pt x="1029144" y="672688"/>
                  </a:cubicBezTo>
                  <a:lnTo>
                    <a:pt x="1008433" y="688612"/>
                  </a:lnTo>
                  <a:lnTo>
                    <a:pt x="944688" y="688612"/>
                  </a:lnTo>
                  <a:lnTo>
                    <a:pt x="897270" y="657361"/>
                  </a:lnTo>
                  <a:cubicBezTo>
                    <a:pt x="885378" y="649524"/>
                    <a:pt x="884662" y="636306"/>
                    <a:pt x="895672" y="627842"/>
                  </a:cubicBezTo>
                  <a:lnTo>
                    <a:pt x="925869" y="604623"/>
                  </a:lnTo>
                  <a:cubicBezTo>
                    <a:pt x="931374" y="600389"/>
                    <a:pt x="938769" y="598146"/>
                    <a:pt x="946272" y="597941"/>
                  </a:cubicBezTo>
                  <a:close/>
                  <a:moveTo>
                    <a:pt x="183733" y="597941"/>
                  </a:moveTo>
                  <a:cubicBezTo>
                    <a:pt x="191238" y="597736"/>
                    <a:pt x="198853" y="599567"/>
                    <a:pt x="204800" y="603487"/>
                  </a:cubicBezTo>
                  <a:lnTo>
                    <a:pt x="265008" y="643167"/>
                  </a:lnTo>
                  <a:cubicBezTo>
                    <a:pt x="276900" y="651004"/>
                    <a:pt x="277615" y="664222"/>
                    <a:pt x="266606" y="672688"/>
                  </a:cubicBezTo>
                  <a:lnTo>
                    <a:pt x="245895" y="688612"/>
                  </a:lnTo>
                  <a:lnTo>
                    <a:pt x="182149" y="688612"/>
                  </a:lnTo>
                  <a:lnTo>
                    <a:pt x="134730" y="657361"/>
                  </a:lnTo>
                  <a:cubicBezTo>
                    <a:pt x="122838" y="649524"/>
                    <a:pt x="122123" y="636306"/>
                    <a:pt x="133134" y="627842"/>
                  </a:cubicBezTo>
                  <a:lnTo>
                    <a:pt x="163329" y="604623"/>
                  </a:lnTo>
                  <a:cubicBezTo>
                    <a:pt x="168836" y="600389"/>
                    <a:pt x="176229" y="598146"/>
                    <a:pt x="183733" y="597941"/>
                  </a:cubicBezTo>
                  <a:close/>
                  <a:moveTo>
                    <a:pt x="1413310" y="592584"/>
                  </a:moveTo>
                  <a:cubicBezTo>
                    <a:pt x="1415536" y="592655"/>
                    <a:pt x="1417724" y="593329"/>
                    <a:pt x="1419347" y="594591"/>
                  </a:cubicBezTo>
                  <a:lnTo>
                    <a:pt x="1426313" y="600012"/>
                  </a:lnTo>
                  <a:cubicBezTo>
                    <a:pt x="1429559" y="602537"/>
                    <a:pt x="1429315" y="606458"/>
                    <a:pt x="1425768" y="608768"/>
                  </a:cubicBezTo>
                  <a:lnTo>
                    <a:pt x="1418154" y="613728"/>
                  </a:lnTo>
                  <a:cubicBezTo>
                    <a:pt x="1414606" y="616039"/>
                    <a:pt x="1409100" y="615865"/>
                    <a:pt x="1405854" y="613340"/>
                  </a:cubicBezTo>
                  <a:lnTo>
                    <a:pt x="1398886" y="607919"/>
                  </a:lnTo>
                  <a:cubicBezTo>
                    <a:pt x="1395640" y="605394"/>
                    <a:pt x="1395884" y="601473"/>
                    <a:pt x="1399433" y="599163"/>
                  </a:cubicBezTo>
                  <a:lnTo>
                    <a:pt x="1407046" y="594203"/>
                  </a:lnTo>
                  <a:cubicBezTo>
                    <a:pt x="1408820" y="593047"/>
                    <a:pt x="1411084" y="592514"/>
                    <a:pt x="1413310" y="592584"/>
                  </a:cubicBezTo>
                  <a:close/>
                  <a:moveTo>
                    <a:pt x="652214" y="592584"/>
                  </a:moveTo>
                  <a:cubicBezTo>
                    <a:pt x="654440" y="592655"/>
                    <a:pt x="656629" y="593329"/>
                    <a:pt x="658252" y="594591"/>
                  </a:cubicBezTo>
                  <a:lnTo>
                    <a:pt x="665219" y="600012"/>
                  </a:lnTo>
                  <a:cubicBezTo>
                    <a:pt x="668465" y="602537"/>
                    <a:pt x="668220" y="606458"/>
                    <a:pt x="664673" y="608768"/>
                  </a:cubicBezTo>
                  <a:lnTo>
                    <a:pt x="657059" y="613728"/>
                  </a:lnTo>
                  <a:cubicBezTo>
                    <a:pt x="653512" y="616039"/>
                    <a:pt x="648004" y="615865"/>
                    <a:pt x="644759" y="613340"/>
                  </a:cubicBezTo>
                  <a:lnTo>
                    <a:pt x="637792" y="607919"/>
                  </a:lnTo>
                  <a:cubicBezTo>
                    <a:pt x="634546" y="605394"/>
                    <a:pt x="634790" y="601473"/>
                    <a:pt x="638337" y="599163"/>
                  </a:cubicBezTo>
                  <a:lnTo>
                    <a:pt x="645950" y="594203"/>
                  </a:lnTo>
                  <a:cubicBezTo>
                    <a:pt x="647726" y="593047"/>
                    <a:pt x="649989" y="592514"/>
                    <a:pt x="652214" y="592584"/>
                  </a:cubicBezTo>
                  <a:close/>
                  <a:moveTo>
                    <a:pt x="1950507" y="588470"/>
                  </a:moveTo>
                  <a:cubicBezTo>
                    <a:pt x="1952733" y="588541"/>
                    <a:pt x="1954921" y="589215"/>
                    <a:pt x="1956544" y="590479"/>
                  </a:cubicBezTo>
                  <a:lnTo>
                    <a:pt x="1963511" y="595899"/>
                  </a:lnTo>
                  <a:cubicBezTo>
                    <a:pt x="1966757" y="598424"/>
                    <a:pt x="1966513" y="602345"/>
                    <a:pt x="1962966" y="604655"/>
                  </a:cubicBezTo>
                  <a:lnTo>
                    <a:pt x="1955351" y="609615"/>
                  </a:lnTo>
                  <a:cubicBezTo>
                    <a:pt x="1951803" y="611925"/>
                    <a:pt x="1946298" y="611752"/>
                    <a:pt x="1943051" y="609226"/>
                  </a:cubicBezTo>
                  <a:lnTo>
                    <a:pt x="1936083" y="603806"/>
                  </a:lnTo>
                  <a:cubicBezTo>
                    <a:pt x="1932838" y="601281"/>
                    <a:pt x="1933081" y="597361"/>
                    <a:pt x="1936629" y="595050"/>
                  </a:cubicBezTo>
                  <a:lnTo>
                    <a:pt x="1944243" y="590090"/>
                  </a:lnTo>
                  <a:cubicBezTo>
                    <a:pt x="1946017" y="588935"/>
                    <a:pt x="1948281" y="588400"/>
                    <a:pt x="1950507" y="588470"/>
                  </a:cubicBezTo>
                  <a:close/>
                  <a:moveTo>
                    <a:pt x="1187968" y="588470"/>
                  </a:moveTo>
                  <a:cubicBezTo>
                    <a:pt x="1190195" y="588541"/>
                    <a:pt x="1192382" y="589215"/>
                    <a:pt x="1194005" y="590479"/>
                  </a:cubicBezTo>
                  <a:lnTo>
                    <a:pt x="1200972" y="595899"/>
                  </a:lnTo>
                  <a:cubicBezTo>
                    <a:pt x="1204219" y="598424"/>
                    <a:pt x="1203973" y="602345"/>
                    <a:pt x="1200427" y="604655"/>
                  </a:cubicBezTo>
                  <a:lnTo>
                    <a:pt x="1192813" y="609615"/>
                  </a:lnTo>
                  <a:cubicBezTo>
                    <a:pt x="1189265" y="611925"/>
                    <a:pt x="1183758" y="611752"/>
                    <a:pt x="1180512" y="609226"/>
                  </a:cubicBezTo>
                  <a:lnTo>
                    <a:pt x="1173545" y="603806"/>
                  </a:lnTo>
                  <a:cubicBezTo>
                    <a:pt x="1170299" y="601281"/>
                    <a:pt x="1170543" y="597361"/>
                    <a:pt x="1174090" y="595050"/>
                  </a:cubicBezTo>
                  <a:lnTo>
                    <a:pt x="1181705" y="590090"/>
                  </a:lnTo>
                  <a:cubicBezTo>
                    <a:pt x="1183479" y="588935"/>
                    <a:pt x="1185742" y="588400"/>
                    <a:pt x="1187968" y="588470"/>
                  </a:cubicBezTo>
                  <a:close/>
                  <a:moveTo>
                    <a:pt x="426874" y="588470"/>
                  </a:moveTo>
                  <a:cubicBezTo>
                    <a:pt x="429100" y="588541"/>
                    <a:pt x="431288" y="589215"/>
                    <a:pt x="432910" y="590479"/>
                  </a:cubicBezTo>
                  <a:lnTo>
                    <a:pt x="439877" y="595899"/>
                  </a:lnTo>
                  <a:cubicBezTo>
                    <a:pt x="443123" y="598424"/>
                    <a:pt x="442879" y="602345"/>
                    <a:pt x="439332" y="604655"/>
                  </a:cubicBezTo>
                  <a:lnTo>
                    <a:pt x="431717" y="609615"/>
                  </a:lnTo>
                  <a:cubicBezTo>
                    <a:pt x="428170" y="611925"/>
                    <a:pt x="422662" y="611752"/>
                    <a:pt x="419416" y="609226"/>
                  </a:cubicBezTo>
                  <a:lnTo>
                    <a:pt x="412449" y="603806"/>
                  </a:lnTo>
                  <a:cubicBezTo>
                    <a:pt x="409204" y="601281"/>
                    <a:pt x="409447" y="597361"/>
                    <a:pt x="412994" y="595050"/>
                  </a:cubicBezTo>
                  <a:lnTo>
                    <a:pt x="420609" y="590090"/>
                  </a:lnTo>
                  <a:cubicBezTo>
                    <a:pt x="422383" y="588935"/>
                    <a:pt x="424647" y="588400"/>
                    <a:pt x="426874" y="588470"/>
                  </a:cubicBezTo>
                  <a:close/>
                  <a:moveTo>
                    <a:pt x="1582667" y="578594"/>
                  </a:moveTo>
                  <a:cubicBezTo>
                    <a:pt x="1585967" y="578750"/>
                    <a:pt x="1589181" y="579801"/>
                    <a:pt x="1591531" y="581712"/>
                  </a:cubicBezTo>
                  <a:lnTo>
                    <a:pt x="1604420" y="592194"/>
                  </a:lnTo>
                  <a:cubicBezTo>
                    <a:pt x="1609118" y="596016"/>
                    <a:pt x="1608575" y="601826"/>
                    <a:pt x="1603208" y="605171"/>
                  </a:cubicBezTo>
                  <a:lnTo>
                    <a:pt x="1584653" y="616732"/>
                  </a:lnTo>
                  <a:cubicBezTo>
                    <a:pt x="1579286" y="620077"/>
                    <a:pt x="1571123" y="619691"/>
                    <a:pt x="1566422" y="615870"/>
                  </a:cubicBezTo>
                  <a:lnTo>
                    <a:pt x="1553535" y="605388"/>
                  </a:lnTo>
                  <a:cubicBezTo>
                    <a:pt x="1548836" y="601566"/>
                    <a:pt x="1549379" y="595756"/>
                    <a:pt x="1554747" y="592412"/>
                  </a:cubicBezTo>
                  <a:lnTo>
                    <a:pt x="1573302" y="580850"/>
                  </a:lnTo>
                  <a:cubicBezTo>
                    <a:pt x="1575987" y="579177"/>
                    <a:pt x="1579369" y="578438"/>
                    <a:pt x="1582667" y="578594"/>
                  </a:cubicBezTo>
                  <a:close/>
                  <a:moveTo>
                    <a:pt x="821572" y="578594"/>
                  </a:moveTo>
                  <a:cubicBezTo>
                    <a:pt x="824871" y="578750"/>
                    <a:pt x="828087" y="579801"/>
                    <a:pt x="830437" y="581712"/>
                  </a:cubicBezTo>
                  <a:lnTo>
                    <a:pt x="843324" y="592194"/>
                  </a:lnTo>
                  <a:cubicBezTo>
                    <a:pt x="848024" y="596016"/>
                    <a:pt x="847481" y="601826"/>
                    <a:pt x="842112" y="605171"/>
                  </a:cubicBezTo>
                  <a:lnTo>
                    <a:pt x="823559" y="616732"/>
                  </a:lnTo>
                  <a:cubicBezTo>
                    <a:pt x="818190" y="620077"/>
                    <a:pt x="810028" y="619691"/>
                    <a:pt x="805328" y="615870"/>
                  </a:cubicBezTo>
                  <a:lnTo>
                    <a:pt x="792440" y="605388"/>
                  </a:lnTo>
                  <a:cubicBezTo>
                    <a:pt x="787742" y="601566"/>
                    <a:pt x="788284" y="595756"/>
                    <a:pt x="793652" y="592412"/>
                  </a:cubicBezTo>
                  <a:lnTo>
                    <a:pt x="812206" y="580850"/>
                  </a:lnTo>
                  <a:cubicBezTo>
                    <a:pt x="814891" y="579177"/>
                    <a:pt x="818274" y="578438"/>
                    <a:pt x="821572" y="578594"/>
                  </a:cubicBezTo>
                  <a:close/>
                  <a:moveTo>
                    <a:pt x="59033" y="578594"/>
                  </a:moveTo>
                  <a:cubicBezTo>
                    <a:pt x="62332" y="578750"/>
                    <a:pt x="65547" y="579801"/>
                    <a:pt x="67897" y="581712"/>
                  </a:cubicBezTo>
                  <a:lnTo>
                    <a:pt x="80786" y="592194"/>
                  </a:lnTo>
                  <a:cubicBezTo>
                    <a:pt x="85484" y="596016"/>
                    <a:pt x="84941" y="601826"/>
                    <a:pt x="79574" y="605171"/>
                  </a:cubicBezTo>
                  <a:lnTo>
                    <a:pt x="61019" y="616732"/>
                  </a:lnTo>
                  <a:cubicBezTo>
                    <a:pt x="55650" y="620077"/>
                    <a:pt x="47489" y="619691"/>
                    <a:pt x="42789" y="615870"/>
                  </a:cubicBezTo>
                  <a:lnTo>
                    <a:pt x="29902" y="605388"/>
                  </a:lnTo>
                  <a:cubicBezTo>
                    <a:pt x="25202" y="601566"/>
                    <a:pt x="25745" y="595756"/>
                    <a:pt x="31113" y="592412"/>
                  </a:cubicBezTo>
                  <a:lnTo>
                    <a:pt x="49667" y="580850"/>
                  </a:lnTo>
                  <a:cubicBezTo>
                    <a:pt x="52351" y="579177"/>
                    <a:pt x="55735" y="578438"/>
                    <a:pt x="59033" y="578594"/>
                  </a:cubicBezTo>
                  <a:close/>
                  <a:moveTo>
                    <a:pt x="1975388" y="554226"/>
                  </a:moveTo>
                  <a:cubicBezTo>
                    <a:pt x="1978849" y="554226"/>
                    <a:pt x="1982311" y="555166"/>
                    <a:pt x="1984952" y="557046"/>
                  </a:cubicBezTo>
                  <a:lnTo>
                    <a:pt x="2010594" y="575300"/>
                  </a:lnTo>
                  <a:cubicBezTo>
                    <a:pt x="2015877" y="579060"/>
                    <a:pt x="2015877" y="585155"/>
                    <a:pt x="2010594" y="588916"/>
                  </a:cubicBezTo>
                  <a:lnTo>
                    <a:pt x="1999259" y="596984"/>
                  </a:lnTo>
                  <a:cubicBezTo>
                    <a:pt x="1993979" y="600744"/>
                    <a:pt x="1985415" y="600744"/>
                    <a:pt x="1980134" y="596984"/>
                  </a:cubicBezTo>
                  <a:lnTo>
                    <a:pt x="1954490" y="578730"/>
                  </a:lnTo>
                  <a:cubicBezTo>
                    <a:pt x="1949209" y="574970"/>
                    <a:pt x="1949209" y="568873"/>
                    <a:pt x="1954490" y="565114"/>
                  </a:cubicBezTo>
                  <a:lnTo>
                    <a:pt x="1965825" y="557046"/>
                  </a:lnTo>
                  <a:cubicBezTo>
                    <a:pt x="1968465" y="555166"/>
                    <a:pt x="1971926" y="554226"/>
                    <a:pt x="1975388" y="554226"/>
                  </a:cubicBezTo>
                  <a:close/>
                  <a:moveTo>
                    <a:pt x="1212849" y="554226"/>
                  </a:moveTo>
                  <a:cubicBezTo>
                    <a:pt x="1216309" y="554226"/>
                    <a:pt x="1219772" y="555166"/>
                    <a:pt x="1222412" y="557046"/>
                  </a:cubicBezTo>
                  <a:lnTo>
                    <a:pt x="1248055" y="575300"/>
                  </a:lnTo>
                  <a:cubicBezTo>
                    <a:pt x="1253338" y="579060"/>
                    <a:pt x="1253338" y="585155"/>
                    <a:pt x="1248055" y="588916"/>
                  </a:cubicBezTo>
                  <a:lnTo>
                    <a:pt x="1236722" y="596984"/>
                  </a:lnTo>
                  <a:cubicBezTo>
                    <a:pt x="1231440" y="600744"/>
                    <a:pt x="1222877" y="600744"/>
                    <a:pt x="1217595" y="596984"/>
                  </a:cubicBezTo>
                  <a:lnTo>
                    <a:pt x="1191952" y="578730"/>
                  </a:lnTo>
                  <a:cubicBezTo>
                    <a:pt x="1186670" y="574970"/>
                    <a:pt x="1186670" y="568873"/>
                    <a:pt x="1191952" y="565114"/>
                  </a:cubicBezTo>
                  <a:lnTo>
                    <a:pt x="1203287" y="557046"/>
                  </a:lnTo>
                  <a:cubicBezTo>
                    <a:pt x="1205927" y="555166"/>
                    <a:pt x="1209388" y="554226"/>
                    <a:pt x="1212849" y="554226"/>
                  </a:cubicBezTo>
                  <a:close/>
                  <a:moveTo>
                    <a:pt x="451754" y="554226"/>
                  </a:moveTo>
                  <a:cubicBezTo>
                    <a:pt x="455214" y="554226"/>
                    <a:pt x="458676" y="555166"/>
                    <a:pt x="461318" y="557046"/>
                  </a:cubicBezTo>
                  <a:lnTo>
                    <a:pt x="486960" y="575300"/>
                  </a:lnTo>
                  <a:cubicBezTo>
                    <a:pt x="492242" y="579060"/>
                    <a:pt x="492242" y="585155"/>
                    <a:pt x="486960" y="588916"/>
                  </a:cubicBezTo>
                  <a:lnTo>
                    <a:pt x="475626" y="596984"/>
                  </a:lnTo>
                  <a:cubicBezTo>
                    <a:pt x="470345" y="600744"/>
                    <a:pt x="461781" y="600744"/>
                    <a:pt x="456499" y="596984"/>
                  </a:cubicBezTo>
                  <a:lnTo>
                    <a:pt x="430857" y="578730"/>
                  </a:lnTo>
                  <a:cubicBezTo>
                    <a:pt x="425575" y="574970"/>
                    <a:pt x="425575" y="568873"/>
                    <a:pt x="430857" y="565114"/>
                  </a:cubicBezTo>
                  <a:lnTo>
                    <a:pt x="442191" y="557046"/>
                  </a:lnTo>
                  <a:cubicBezTo>
                    <a:pt x="444832" y="555166"/>
                    <a:pt x="448292" y="554226"/>
                    <a:pt x="451754" y="554226"/>
                  </a:cubicBezTo>
                  <a:close/>
                  <a:moveTo>
                    <a:pt x="2079787" y="549567"/>
                  </a:moveTo>
                  <a:lnTo>
                    <a:pt x="2100506" y="632443"/>
                  </a:lnTo>
                  <a:lnTo>
                    <a:pt x="2084628" y="643745"/>
                  </a:lnTo>
                  <a:cubicBezTo>
                    <a:pt x="2078325" y="648232"/>
                    <a:pt x="2068104" y="648231"/>
                    <a:pt x="2061799" y="643744"/>
                  </a:cubicBezTo>
                  <a:lnTo>
                    <a:pt x="2016059" y="611184"/>
                  </a:lnTo>
                  <a:cubicBezTo>
                    <a:pt x="2009753" y="606696"/>
                    <a:pt x="2009753" y="599420"/>
                    <a:pt x="2016058" y="594932"/>
                  </a:cubicBezTo>
                  <a:close/>
                  <a:moveTo>
                    <a:pt x="1331663" y="544063"/>
                  </a:moveTo>
                  <a:cubicBezTo>
                    <a:pt x="1335796" y="544063"/>
                    <a:pt x="1339927" y="545186"/>
                    <a:pt x="1343079" y="547430"/>
                  </a:cubicBezTo>
                  <a:lnTo>
                    <a:pt x="1388819" y="579990"/>
                  </a:lnTo>
                  <a:cubicBezTo>
                    <a:pt x="1395124" y="584478"/>
                    <a:pt x="1395124" y="591755"/>
                    <a:pt x="1388819" y="596242"/>
                  </a:cubicBezTo>
                  <a:lnTo>
                    <a:pt x="1322090" y="643745"/>
                  </a:lnTo>
                  <a:cubicBezTo>
                    <a:pt x="1315785" y="648232"/>
                    <a:pt x="1305564" y="648231"/>
                    <a:pt x="1299259" y="643744"/>
                  </a:cubicBezTo>
                  <a:lnTo>
                    <a:pt x="1253519" y="611184"/>
                  </a:lnTo>
                  <a:cubicBezTo>
                    <a:pt x="1247215" y="606696"/>
                    <a:pt x="1247215" y="599420"/>
                    <a:pt x="1253518" y="594932"/>
                  </a:cubicBezTo>
                  <a:lnTo>
                    <a:pt x="1320249" y="547430"/>
                  </a:lnTo>
                  <a:cubicBezTo>
                    <a:pt x="1323401" y="545187"/>
                    <a:pt x="1327532" y="544063"/>
                    <a:pt x="1331663" y="544063"/>
                  </a:cubicBezTo>
                  <a:close/>
                  <a:moveTo>
                    <a:pt x="570569" y="544063"/>
                  </a:moveTo>
                  <a:cubicBezTo>
                    <a:pt x="574700" y="544063"/>
                    <a:pt x="578832" y="545186"/>
                    <a:pt x="581983" y="547430"/>
                  </a:cubicBezTo>
                  <a:lnTo>
                    <a:pt x="627724" y="579990"/>
                  </a:lnTo>
                  <a:cubicBezTo>
                    <a:pt x="634028" y="584478"/>
                    <a:pt x="634028" y="591755"/>
                    <a:pt x="627724" y="596242"/>
                  </a:cubicBezTo>
                  <a:lnTo>
                    <a:pt x="560994" y="643745"/>
                  </a:lnTo>
                  <a:cubicBezTo>
                    <a:pt x="554689" y="648232"/>
                    <a:pt x="544468" y="648231"/>
                    <a:pt x="538164" y="643744"/>
                  </a:cubicBezTo>
                  <a:lnTo>
                    <a:pt x="492424" y="611184"/>
                  </a:lnTo>
                  <a:cubicBezTo>
                    <a:pt x="486119" y="606696"/>
                    <a:pt x="486119" y="599420"/>
                    <a:pt x="492424" y="594932"/>
                  </a:cubicBezTo>
                  <a:lnTo>
                    <a:pt x="559153" y="547430"/>
                  </a:lnTo>
                  <a:cubicBezTo>
                    <a:pt x="562306" y="545187"/>
                    <a:pt x="566436" y="544063"/>
                    <a:pt x="570569" y="544063"/>
                  </a:cubicBezTo>
                  <a:close/>
                  <a:moveTo>
                    <a:pt x="1582929" y="543761"/>
                  </a:moveTo>
                  <a:cubicBezTo>
                    <a:pt x="1585275" y="544220"/>
                    <a:pt x="1587374" y="545317"/>
                    <a:pt x="1588672" y="546942"/>
                  </a:cubicBezTo>
                  <a:lnTo>
                    <a:pt x="1595938" y="556040"/>
                  </a:lnTo>
                  <a:cubicBezTo>
                    <a:pt x="1598532" y="559290"/>
                    <a:pt x="1596936" y="563421"/>
                    <a:pt x="1592372" y="565268"/>
                  </a:cubicBezTo>
                  <a:lnTo>
                    <a:pt x="1579854" y="570334"/>
                  </a:lnTo>
                  <a:cubicBezTo>
                    <a:pt x="1575289" y="572181"/>
                    <a:pt x="1569485" y="571045"/>
                    <a:pt x="1566891" y="567796"/>
                  </a:cubicBezTo>
                  <a:lnTo>
                    <a:pt x="1559624" y="558696"/>
                  </a:lnTo>
                  <a:cubicBezTo>
                    <a:pt x="1557029" y="555447"/>
                    <a:pt x="1558627" y="551316"/>
                    <a:pt x="1563191" y="549469"/>
                  </a:cubicBezTo>
                  <a:lnTo>
                    <a:pt x="1575708" y="544403"/>
                  </a:lnTo>
                  <a:cubicBezTo>
                    <a:pt x="1577990" y="543479"/>
                    <a:pt x="1580583" y="543303"/>
                    <a:pt x="1582929" y="543761"/>
                  </a:cubicBezTo>
                  <a:close/>
                  <a:moveTo>
                    <a:pt x="821834" y="543761"/>
                  </a:moveTo>
                  <a:cubicBezTo>
                    <a:pt x="824179" y="544220"/>
                    <a:pt x="826279" y="545317"/>
                    <a:pt x="827576" y="546942"/>
                  </a:cubicBezTo>
                  <a:lnTo>
                    <a:pt x="834844" y="556040"/>
                  </a:lnTo>
                  <a:cubicBezTo>
                    <a:pt x="837438" y="559290"/>
                    <a:pt x="835840" y="563421"/>
                    <a:pt x="831276" y="565268"/>
                  </a:cubicBezTo>
                  <a:lnTo>
                    <a:pt x="818759" y="570334"/>
                  </a:lnTo>
                  <a:cubicBezTo>
                    <a:pt x="814193" y="572181"/>
                    <a:pt x="808390" y="571045"/>
                    <a:pt x="805796" y="567796"/>
                  </a:cubicBezTo>
                  <a:lnTo>
                    <a:pt x="798529" y="558696"/>
                  </a:lnTo>
                  <a:cubicBezTo>
                    <a:pt x="795934" y="555447"/>
                    <a:pt x="797531" y="551316"/>
                    <a:pt x="802095" y="549469"/>
                  </a:cubicBezTo>
                  <a:lnTo>
                    <a:pt x="814613" y="544403"/>
                  </a:lnTo>
                  <a:cubicBezTo>
                    <a:pt x="816896" y="543479"/>
                    <a:pt x="819488" y="543303"/>
                    <a:pt x="821834" y="543761"/>
                  </a:cubicBezTo>
                  <a:close/>
                  <a:moveTo>
                    <a:pt x="59296" y="543761"/>
                  </a:moveTo>
                  <a:cubicBezTo>
                    <a:pt x="61641" y="544220"/>
                    <a:pt x="63740" y="545317"/>
                    <a:pt x="65038" y="546942"/>
                  </a:cubicBezTo>
                  <a:lnTo>
                    <a:pt x="72304" y="556040"/>
                  </a:lnTo>
                  <a:cubicBezTo>
                    <a:pt x="74898" y="559290"/>
                    <a:pt x="73302" y="563421"/>
                    <a:pt x="68736" y="565268"/>
                  </a:cubicBezTo>
                  <a:lnTo>
                    <a:pt x="56220" y="570334"/>
                  </a:lnTo>
                  <a:cubicBezTo>
                    <a:pt x="51654" y="572181"/>
                    <a:pt x="45850" y="571045"/>
                    <a:pt x="43256" y="567796"/>
                  </a:cubicBezTo>
                  <a:lnTo>
                    <a:pt x="35990" y="558696"/>
                  </a:lnTo>
                  <a:cubicBezTo>
                    <a:pt x="33395" y="555447"/>
                    <a:pt x="34992" y="551316"/>
                    <a:pt x="39557" y="549469"/>
                  </a:cubicBezTo>
                  <a:lnTo>
                    <a:pt x="52074" y="544403"/>
                  </a:lnTo>
                  <a:cubicBezTo>
                    <a:pt x="54356" y="543479"/>
                    <a:pt x="56948" y="543303"/>
                    <a:pt x="59296" y="543761"/>
                  </a:cubicBezTo>
                  <a:close/>
                  <a:moveTo>
                    <a:pt x="1650772" y="537405"/>
                  </a:moveTo>
                  <a:cubicBezTo>
                    <a:pt x="1653633" y="537166"/>
                    <a:pt x="1656513" y="537330"/>
                    <a:pt x="1659249" y="537866"/>
                  </a:cubicBezTo>
                  <a:cubicBezTo>
                    <a:pt x="1664721" y="538938"/>
                    <a:pt x="1669619" y="541496"/>
                    <a:pt x="1672645" y="545286"/>
                  </a:cubicBezTo>
                  <a:lnTo>
                    <a:pt x="1689595" y="566509"/>
                  </a:lnTo>
                  <a:cubicBezTo>
                    <a:pt x="1695647" y="574088"/>
                    <a:pt x="1691923" y="583726"/>
                    <a:pt x="1681276" y="588035"/>
                  </a:cubicBezTo>
                  <a:lnTo>
                    <a:pt x="1652076" y="599852"/>
                  </a:lnTo>
                  <a:cubicBezTo>
                    <a:pt x="1641427" y="604161"/>
                    <a:pt x="1627890" y="601509"/>
                    <a:pt x="1621837" y="593931"/>
                  </a:cubicBezTo>
                  <a:lnTo>
                    <a:pt x="1604887" y="572707"/>
                  </a:lnTo>
                  <a:cubicBezTo>
                    <a:pt x="1598834" y="565128"/>
                    <a:pt x="1602559" y="555490"/>
                    <a:pt x="1613205" y="551181"/>
                  </a:cubicBezTo>
                  <a:lnTo>
                    <a:pt x="1642407" y="539363"/>
                  </a:lnTo>
                  <a:cubicBezTo>
                    <a:pt x="1645069" y="538286"/>
                    <a:pt x="1647912" y="537644"/>
                    <a:pt x="1650772" y="537405"/>
                  </a:cubicBezTo>
                  <a:close/>
                  <a:moveTo>
                    <a:pt x="889677" y="537405"/>
                  </a:moveTo>
                  <a:cubicBezTo>
                    <a:pt x="892538" y="537166"/>
                    <a:pt x="895417" y="537330"/>
                    <a:pt x="898154" y="537866"/>
                  </a:cubicBezTo>
                  <a:cubicBezTo>
                    <a:pt x="903625" y="538938"/>
                    <a:pt x="908524" y="541496"/>
                    <a:pt x="911551" y="545286"/>
                  </a:cubicBezTo>
                  <a:lnTo>
                    <a:pt x="928499" y="566509"/>
                  </a:lnTo>
                  <a:cubicBezTo>
                    <a:pt x="934553" y="574088"/>
                    <a:pt x="930828" y="583726"/>
                    <a:pt x="920180" y="588035"/>
                  </a:cubicBezTo>
                  <a:lnTo>
                    <a:pt x="890980" y="599852"/>
                  </a:lnTo>
                  <a:cubicBezTo>
                    <a:pt x="880332" y="604161"/>
                    <a:pt x="866794" y="601509"/>
                    <a:pt x="860741" y="593931"/>
                  </a:cubicBezTo>
                  <a:lnTo>
                    <a:pt x="843791" y="572707"/>
                  </a:lnTo>
                  <a:cubicBezTo>
                    <a:pt x="837738" y="565128"/>
                    <a:pt x="841463" y="555490"/>
                    <a:pt x="852110" y="551181"/>
                  </a:cubicBezTo>
                  <a:lnTo>
                    <a:pt x="881312" y="539363"/>
                  </a:lnTo>
                  <a:cubicBezTo>
                    <a:pt x="883974" y="538286"/>
                    <a:pt x="886816" y="537644"/>
                    <a:pt x="889677" y="537405"/>
                  </a:cubicBezTo>
                  <a:close/>
                  <a:moveTo>
                    <a:pt x="127139" y="537405"/>
                  </a:moveTo>
                  <a:cubicBezTo>
                    <a:pt x="129999" y="537166"/>
                    <a:pt x="132879" y="537330"/>
                    <a:pt x="135614" y="537866"/>
                  </a:cubicBezTo>
                  <a:cubicBezTo>
                    <a:pt x="141087" y="538938"/>
                    <a:pt x="145985" y="541496"/>
                    <a:pt x="149011" y="545286"/>
                  </a:cubicBezTo>
                  <a:lnTo>
                    <a:pt x="165960" y="566509"/>
                  </a:lnTo>
                  <a:cubicBezTo>
                    <a:pt x="172014" y="574088"/>
                    <a:pt x="168288" y="583726"/>
                    <a:pt x="157641" y="588035"/>
                  </a:cubicBezTo>
                  <a:lnTo>
                    <a:pt x="128441" y="599852"/>
                  </a:lnTo>
                  <a:cubicBezTo>
                    <a:pt x="117792" y="604161"/>
                    <a:pt x="104254" y="601509"/>
                    <a:pt x="98202" y="593931"/>
                  </a:cubicBezTo>
                  <a:lnTo>
                    <a:pt x="81252" y="572707"/>
                  </a:lnTo>
                  <a:cubicBezTo>
                    <a:pt x="75199" y="565128"/>
                    <a:pt x="78924" y="555490"/>
                    <a:pt x="89572" y="551181"/>
                  </a:cubicBezTo>
                  <a:lnTo>
                    <a:pt x="118773" y="539363"/>
                  </a:lnTo>
                  <a:cubicBezTo>
                    <a:pt x="121434" y="538286"/>
                    <a:pt x="124277" y="537644"/>
                    <a:pt x="127139" y="537405"/>
                  </a:cubicBezTo>
                  <a:close/>
                  <a:moveTo>
                    <a:pt x="1663207" y="506209"/>
                  </a:moveTo>
                  <a:cubicBezTo>
                    <a:pt x="1665435" y="506279"/>
                    <a:pt x="1667623" y="506954"/>
                    <a:pt x="1669246" y="508216"/>
                  </a:cubicBezTo>
                  <a:lnTo>
                    <a:pt x="1676212" y="513637"/>
                  </a:lnTo>
                  <a:cubicBezTo>
                    <a:pt x="1679458" y="516162"/>
                    <a:pt x="1679214" y="520082"/>
                    <a:pt x="1675666" y="522393"/>
                  </a:cubicBezTo>
                  <a:lnTo>
                    <a:pt x="1668052" y="527353"/>
                  </a:lnTo>
                  <a:cubicBezTo>
                    <a:pt x="1664505" y="529663"/>
                    <a:pt x="1658997" y="529489"/>
                    <a:pt x="1655751" y="526963"/>
                  </a:cubicBezTo>
                  <a:lnTo>
                    <a:pt x="1648783" y="521544"/>
                  </a:lnTo>
                  <a:cubicBezTo>
                    <a:pt x="1645537" y="519019"/>
                    <a:pt x="1645783" y="515098"/>
                    <a:pt x="1649330" y="512787"/>
                  </a:cubicBezTo>
                  <a:lnTo>
                    <a:pt x="1656943" y="507828"/>
                  </a:lnTo>
                  <a:cubicBezTo>
                    <a:pt x="1658719" y="506672"/>
                    <a:pt x="1660980" y="506138"/>
                    <a:pt x="1663207" y="506209"/>
                  </a:cubicBezTo>
                  <a:close/>
                  <a:moveTo>
                    <a:pt x="902112" y="506209"/>
                  </a:moveTo>
                  <a:cubicBezTo>
                    <a:pt x="904339" y="506279"/>
                    <a:pt x="906527" y="506954"/>
                    <a:pt x="908150" y="508216"/>
                  </a:cubicBezTo>
                  <a:lnTo>
                    <a:pt x="915116" y="513637"/>
                  </a:lnTo>
                  <a:cubicBezTo>
                    <a:pt x="918363" y="516162"/>
                    <a:pt x="918118" y="520082"/>
                    <a:pt x="914571" y="522393"/>
                  </a:cubicBezTo>
                  <a:lnTo>
                    <a:pt x="906957" y="527353"/>
                  </a:lnTo>
                  <a:cubicBezTo>
                    <a:pt x="903409" y="529663"/>
                    <a:pt x="897902" y="529489"/>
                    <a:pt x="894655" y="526963"/>
                  </a:cubicBezTo>
                  <a:lnTo>
                    <a:pt x="887689" y="521544"/>
                  </a:lnTo>
                  <a:cubicBezTo>
                    <a:pt x="884443" y="519019"/>
                    <a:pt x="884687" y="515098"/>
                    <a:pt x="888234" y="512787"/>
                  </a:cubicBezTo>
                  <a:lnTo>
                    <a:pt x="895849" y="507828"/>
                  </a:lnTo>
                  <a:cubicBezTo>
                    <a:pt x="897623" y="506672"/>
                    <a:pt x="899886" y="506138"/>
                    <a:pt x="902112" y="506209"/>
                  </a:cubicBezTo>
                  <a:close/>
                  <a:moveTo>
                    <a:pt x="139573" y="506209"/>
                  </a:moveTo>
                  <a:cubicBezTo>
                    <a:pt x="141799" y="506279"/>
                    <a:pt x="143987" y="506954"/>
                    <a:pt x="145610" y="508216"/>
                  </a:cubicBezTo>
                  <a:lnTo>
                    <a:pt x="152578" y="513637"/>
                  </a:lnTo>
                  <a:cubicBezTo>
                    <a:pt x="155824" y="516162"/>
                    <a:pt x="155579" y="520082"/>
                    <a:pt x="152031" y="522393"/>
                  </a:cubicBezTo>
                  <a:lnTo>
                    <a:pt x="144418" y="527353"/>
                  </a:lnTo>
                  <a:cubicBezTo>
                    <a:pt x="140870" y="529663"/>
                    <a:pt x="135363" y="529489"/>
                    <a:pt x="132116" y="526963"/>
                  </a:cubicBezTo>
                  <a:lnTo>
                    <a:pt x="125150" y="521544"/>
                  </a:lnTo>
                  <a:cubicBezTo>
                    <a:pt x="121903" y="519019"/>
                    <a:pt x="122148" y="515098"/>
                    <a:pt x="125695" y="512787"/>
                  </a:cubicBezTo>
                  <a:lnTo>
                    <a:pt x="133309" y="507828"/>
                  </a:lnTo>
                  <a:cubicBezTo>
                    <a:pt x="135083" y="506672"/>
                    <a:pt x="137346" y="506138"/>
                    <a:pt x="139573" y="506209"/>
                  </a:cubicBezTo>
                  <a:close/>
                  <a:moveTo>
                    <a:pt x="1613003" y="505586"/>
                  </a:moveTo>
                  <a:cubicBezTo>
                    <a:pt x="1616301" y="505742"/>
                    <a:pt x="1619516" y="506794"/>
                    <a:pt x="1621866" y="508705"/>
                  </a:cubicBezTo>
                  <a:lnTo>
                    <a:pt x="1634754" y="519187"/>
                  </a:lnTo>
                  <a:cubicBezTo>
                    <a:pt x="1639453" y="523007"/>
                    <a:pt x="1638910" y="528817"/>
                    <a:pt x="1633542" y="532163"/>
                  </a:cubicBezTo>
                  <a:lnTo>
                    <a:pt x="1614988" y="543725"/>
                  </a:lnTo>
                  <a:cubicBezTo>
                    <a:pt x="1609620" y="547070"/>
                    <a:pt x="1601458" y="546683"/>
                    <a:pt x="1596759" y="542862"/>
                  </a:cubicBezTo>
                  <a:lnTo>
                    <a:pt x="1583869" y="532380"/>
                  </a:lnTo>
                  <a:cubicBezTo>
                    <a:pt x="1579171" y="528559"/>
                    <a:pt x="1579714" y="522749"/>
                    <a:pt x="1585082" y="519403"/>
                  </a:cubicBezTo>
                  <a:lnTo>
                    <a:pt x="1603637" y="507843"/>
                  </a:lnTo>
                  <a:cubicBezTo>
                    <a:pt x="1606321" y="506170"/>
                    <a:pt x="1609704" y="505430"/>
                    <a:pt x="1613003" y="505586"/>
                  </a:cubicBezTo>
                  <a:close/>
                  <a:moveTo>
                    <a:pt x="851909" y="505586"/>
                  </a:moveTo>
                  <a:cubicBezTo>
                    <a:pt x="855207" y="505742"/>
                    <a:pt x="858421" y="506794"/>
                    <a:pt x="860771" y="508705"/>
                  </a:cubicBezTo>
                  <a:lnTo>
                    <a:pt x="873660" y="519187"/>
                  </a:lnTo>
                  <a:cubicBezTo>
                    <a:pt x="878358" y="523007"/>
                    <a:pt x="877815" y="528817"/>
                    <a:pt x="872447" y="532163"/>
                  </a:cubicBezTo>
                  <a:lnTo>
                    <a:pt x="853892" y="543725"/>
                  </a:lnTo>
                  <a:cubicBezTo>
                    <a:pt x="848525" y="547070"/>
                    <a:pt x="840362" y="546683"/>
                    <a:pt x="835664" y="542862"/>
                  </a:cubicBezTo>
                  <a:lnTo>
                    <a:pt x="822775" y="532380"/>
                  </a:lnTo>
                  <a:cubicBezTo>
                    <a:pt x="818076" y="528559"/>
                    <a:pt x="818618" y="522749"/>
                    <a:pt x="823987" y="519403"/>
                  </a:cubicBezTo>
                  <a:lnTo>
                    <a:pt x="842542" y="507843"/>
                  </a:lnTo>
                  <a:cubicBezTo>
                    <a:pt x="845225" y="506170"/>
                    <a:pt x="848608" y="505430"/>
                    <a:pt x="851909" y="505586"/>
                  </a:cubicBezTo>
                  <a:close/>
                  <a:moveTo>
                    <a:pt x="89369" y="505586"/>
                  </a:moveTo>
                  <a:cubicBezTo>
                    <a:pt x="92667" y="505742"/>
                    <a:pt x="95881" y="506794"/>
                    <a:pt x="98231" y="508705"/>
                  </a:cubicBezTo>
                  <a:lnTo>
                    <a:pt x="111120" y="519187"/>
                  </a:lnTo>
                  <a:cubicBezTo>
                    <a:pt x="115819" y="523007"/>
                    <a:pt x="115277" y="528817"/>
                    <a:pt x="109908" y="532163"/>
                  </a:cubicBezTo>
                  <a:lnTo>
                    <a:pt x="91353" y="543725"/>
                  </a:lnTo>
                  <a:cubicBezTo>
                    <a:pt x="85985" y="547070"/>
                    <a:pt x="77824" y="546683"/>
                    <a:pt x="73125" y="542862"/>
                  </a:cubicBezTo>
                  <a:lnTo>
                    <a:pt x="60235" y="532380"/>
                  </a:lnTo>
                  <a:cubicBezTo>
                    <a:pt x="55537" y="528559"/>
                    <a:pt x="56080" y="522749"/>
                    <a:pt x="61447" y="519403"/>
                  </a:cubicBezTo>
                  <a:lnTo>
                    <a:pt x="80003" y="507843"/>
                  </a:lnTo>
                  <a:cubicBezTo>
                    <a:pt x="82687" y="506170"/>
                    <a:pt x="86070" y="505430"/>
                    <a:pt x="89369" y="505586"/>
                  </a:cubicBezTo>
                  <a:close/>
                  <a:moveTo>
                    <a:pt x="1433373" y="482225"/>
                  </a:moveTo>
                  <a:cubicBezTo>
                    <a:pt x="1442208" y="482225"/>
                    <a:pt x="1451047" y="484624"/>
                    <a:pt x="1457789" y="489424"/>
                  </a:cubicBezTo>
                  <a:lnTo>
                    <a:pt x="1541082" y="548717"/>
                  </a:lnTo>
                  <a:cubicBezTo>
                    <a:pt x="1554568" y="558316"/>
                    <a:pt x="1554568" y="573883"/>
                    <a:pt x="1541082" y="583482"/>
                  </a:cubicBezTo>
                  <a:lnTo>
                    <a:pt x="1504098" y="609808"/>
                  </a:lnTo>
                  <a:cubicBezTo>
                    <a:pt x="1490613" y="619410"/>
                    <a:pt x="1468748" y="619410"/>
                    <a:pt x="1455263" y="609808"/>
                  </a:cubicBezTo>
                  <a:lnTo>
                    <a:pt x="1371971" y="550517"/>
                  </a:lnTo>
                  <a:cubicBezTo>
                    <a:pt x="1358483" y="540916"/>
                    <a:pt x="1358484" y="525352"/>
                    <a:pt x="1371971" y="515752"/>
                  </a:cubicBezTo>
                  <a:lnTo>
                    <a:pt x="1408953" y="489424"/>
                  </a:lnTo>
                  <a:cubicBezTo>
                    <a:pt x="1415697" y="484624"/>
                    <a:pt x="1424534" y="482225"/>
                    <a:pt x="1433373" y="482225"/>
                  </a:cubicBezTo>
                  <a:close/>
                  <a:moveTo>
                    <a:pt x="672277" y="482225"/>
                  </a:moveTo>
                  <a:cubicBezTo>
                    <a:pt x="681114" y="482225"/>
                    <a:pt x="689952" y="484624"/>
                    <a:pt x="696694" y="489424"/>
                  </a:cubicBezTo>
                  <a:lnTo>
                    <a:pt x="779987" y="548717"/>
                  </a:lnTo>
                  <a:cubicBezTo>
                    <a:pt x="793472" y="558316"/>
                    <a:pt x="793472" y="573883"/>
                    <a:pt x="779987" y="583482"/>
                  </a:cubicBezTo>
                  <a:lnTo>
                    <a:pt x="743002" y="609808"/>
                  </a:lnTo>
                  <a:cubicBezTo>
                    <a:pt x="729517" y="619410"/>
                    <a:pt x="707652" y="619410"/>
                    <a:pt x="694167" y="609808"/>
                  </a:cubicBezTo>
                  <a:lnTo>
                    <a:pt x="610875" y="550517"/>
                  </a:lnTo>
                  <a:cubicBezTo>
                    <a:pt x="597388" y="540916"/>
                    <a:pt x="597389" y="525352"/>
                    <a:pt x="610875" y="515752"/>
                  </a:cubicBezTo>
                  <a:lnTo>
                    <a:pt x="647859" y="489424"/>
                  </a:lnTo>
                  <a:cubicBezTo>
                    <a:pt x="654601" y="484624"/>
                    <a:pt x="663440" y="482225"/>
                    <a:pt x="672277" y="482225"/>
                  </a:cubicBezTo>
                  <a:close/>
                  <a:moveTo>
                    <a:pt x="1822621" y="473522"/>
                  </a:moveTo>
                  <a:lnTo>
                    <a:pt x="1822737" y="473539"/>
                  </a:lnTo>
                  <a:lnTo>
                    <a:pt x="1822737" y="473522"/>
                  </a:lnTo>
                  <a:lnTo>
                    <a:pt x="1822738" y="473522"/>
                  </a:lnTo>
                  <a:cubicBezTo>
                    <a:pt x="1837347" y="473522"/>
                    <a:pt x="1851956" y="477490"/>
                    <a:pt x="1863102" y="485424"/>
                  </a:cubicBezTo>
                  <a:lnTo>
                    <a:pt x="1924241" y="528947"/>
                  </a:lnTo>
                  <a:cubicBezTo>
                    <a:pt x="1946532" y="544815"/>
                    <a:pt x="1946532" y="570545"/>
                    <a:pt x="1924241" y="586413"/>
                  </a:cubicBezTo>
                  <a:lnTo>
                    <a:pt x="1863101" y="629935"/>
                  </a:lnTo>
                  <a:cubicBezTo>
                    <a:pt x="1851955" y="637870"/>
                    <a:pt x="1837347" y="641837"/>
                    <a:pt x="1822738" y="641837"/>
                  </a:cubicBezTo>
                  <a:lnTo>
                    <a:pt x="1822737" y="641837"/>
                  </a:lnTo>
                  <a:lnTo>
                    <a:pt x="1822737" y="641821"/>
                  </a:lnTo>
                  <a:lnTo>
                    <a:pt x="1822621" y="641838"/>
                  </a:lnTo>
                  <a:cubicBezTo>
                    <a:pt x="1808012" y="641838"/>
                    <a:pt x="1793404" y="637870"/>
                    <a:pt x="1782257" y="629935"/>
                  </a:cubicBezTo>
                  <a:lnTo>
                    <a:pt x="1721118" y="586413"/>
                  </a:lnTo>
                  <a:cubicBezTo>
                    <a:pt x="1698827" y="570545"/>
                    <a:pt x="1698827" y="544815"/>
                    <a:pt x="1721118" y="528947"/>
                  </a:cubicBezTo>
                  <a:lnTo>
                    <a:pt x="1782257" y="485425"/>
                  </a:lnTo>
                  <a:cubicBezTo>
                    <a:pt x="1793404" y="477490"/>
                    <a:pt x="1808012" y="473522"/>
                    <a:pt x="1822621" y="473522"/>
                  </a:cubicBezTo>
                  <a:close/>
                  <a:moveTo>
                    <a:pt x="1060197" y="473522"/>
                  </a:moveTo>
                  <a:lnTo>
                    <a:pt x="1060198" y="473522"/>
                  </a:lnTo>
                  <a:lnTo>
                    <a:pt x="1060862" y="473615"/>
                  </a:lnTo>
                  <a:lnTo>
                    <a:pt x="1061525" y="473522"/>
                  </a:lnTo>
                  <a:lnTo>
                    <a:pt x="1061795" y="473560"/>
                  </a:lnTo>
                  <a:lnTo>
                    <a:pt x="1061795" y="473743"/>
                  </a:lnTo>
                  <a:lnTo>
                    <a:pt x="1081680" y="476498"/>
                  </a:lnTo>
                  <a:cubicBezTo>
                    <a:pt x="1088551" y="478482"/>
                    <a:pt x="1094990" y="481457"/>
                    <a:pt x="1100563" y="485424"/>
                  </a:cubicBezTo>
                  <a:lnTo>
                    <a:pt x="1161702" y="528947"/>
                  </a:lnTo>
                  <a:cubicBezTo>
                    <a:pt x="1183994" y="544815"/>
                    <a:pt x="1183994" y="570545"/>
                    <a:pt x="1161702" y="586413"/>
                  </a:cubicBezTo>
                  <a:lnTo>
                    <a:pt x="1100563" y="629935"/>
                  </a:lnTo>
                  <a:cubicBezTo>
                    <a:pt x="1094990" y="633903"/>
                    <a:pt x="1088551" y="636878"/>
                    <a:pt x="1081679" y="638862"/>
                  </a:cubicBezTo>
                  <a:lnTo>
                    <a:pt x="1061795" y="641616"/>
                  </a:lnTo>
                  <a:lnTo>
                    <a:pt x="1061795" y="641801"/>
                  </a:lnTo>
                  <a:lnTo>
                    <a:pt x="1061525" y="641838"/>
                  </a:lnTo>
                  <a:lnTo>
                    <a:pt x="1060861" y="641745"/>
                  </a:lnTo>
                  <a:lnTo>
                    <a:pt x="1060198" y="641837"/>
                  </a:lnTo>
                  <a:lnTo>
                    <a:pt x="1060197" y="641837"/>
                  </a:lnTo>
                  <a:lnTo>
                    <a:pt x="1060197" y="641653"/>
                  </a:lnTo>
                  <a:lnTo>
                    <a:pt x="1040046" y="638862"/>
                  </a:lnTo>
                  <a:cubicBezTo>
                    <a:pt x="1033174" y="636878"/>
                    <a:pt x="1026735" y="633903"/>
                    <a:pt x="1021162" y="629935"/>
                  </a:cubicBezTo>
                  <a:lnTo>
                    <a:pt x="960023" y="586413"/>
                  </a:lnTo>
                  <a:cubicBezTo>
                    <a:pt x="937731" y="570545"/>
                    <a:pt x="937732" y="544815"/>
                    <a:pt x="960023" y="528947"/>
                  </a:cubicBezTo>
                  <a:lnTo>
                    <a:pt x="1021162" y="485425"/>
                  </a:lnTo>
                  <a:cubicBezTo>
                    <a:pt x="1026735" y="481457"/>
                    <a:pt x="1033174" y="478482"/>
                    <a:pt x="1040046" y="476498"/>
                  </a:cubicBezTo>
                  <a:lnTo>
                    <a:pt x="1060197" y="473707"/>
                  </a:lnTo>
                  <a:close/>
                  <a:moveTo>
                    <a:pt x="298987" y="473522"/>
                  </a:moveTo>
                  <a:lnTo>
                    <a:pt x="299103" y="473539"/>
                  </a:lnTo>
                  <a:lnTo>
                    <a:pt x="299103" y="473522"/>
                  </a:lnTo>
                  <a:lnTo>
                    <a:pt x="299104" y="473522"/>
                  </a:lnTo>
                  <a:cubicBezTo>
                    <a:pt x="313712" y="473522"/>
                    <a:pt x="328322" y="477490"/>
                    <a:pt x="339467" y="485424"/>
                  </a:cubicBezTo>
                  <a:lnTo>
                    <a:pt x="400606" y="528947"/>
                  </a:lnTo>
                  <a:cubicBezTo>
                    <a:pt x="422898" y="544815"/>
                    <a:pt x="422898" y="570545"/>
                    <a:pt x="400606" y="586413"/>
                  </a:cubicBezTo>
                  <a:lnTo>
                    <a:pt x="339467" y="629935"/>
                  </a:lnTo>
                  <a:cubicBezTo>
                    <a:pt x="328321" y="637870"/>
                    <a:pt x="313712" y="641837"/>
                    <a:pt x="299104" y="641837"/>
                  </a:cubicBezTo>
                  <a:lnTo>
                    <a:pt x="299103" y="641837"/>
                  </a:lnTo>
                  <a:lnTo>
                    <a:pt x="299103" y="641821"/>
                  </a:lnTo>
                  <a:lnTo>
                    <a:pt x="298987" y="641838"/>
                  </a:lnTo>
                  <a:cubicBezTo>
                    <a:pt x="284378" y="641838"/>
                    <a:pt x="269770" y="637870"/>
                    <a:pt x="258624" y="629935"/>
                  </a:cubicBezTo>
                  <a:lnTo>
                    <a:pt x="197484" y="586413"/>
                  </a:lnTo>
                  <a:cubicBezTo>
                    <a:pt x="175192" y="570545"/>
                    <a:pt x="175192" y="544815"/>
                    <a:pt x="197484" y="528947"/>
                  </a:cubicBezTo>
                  <a:lnTo>
                    <a:pt x="258624" y="485425"/>
                  </a:lnTo>
                  <a:cubicBezTo>
                    <a:pt x="269770" y="477490"/>
                    <a:pt x="284378" y="473522"/>
                    <a:pt x="298987" y="473522"/>
                  </a:cubicBezTo>
                  <a:close/>
                  <a:moveTo>
                    <a:pt x="2018322" y="459293"/>
                  </a:moveTo>
                  <a:cubicBezTo>
                    <a:pt x="2026105" y="459293"/>
                    <a:pt x="2033886" y="461406"/>
                    <a:pt x="2039824" y="465633"/>
                  </a:cubicBezTo>
                  <a:lnTo>
                    <a:pt x="2062912" y="482069"/>
                  </a:lnTo>
                  <a:lnTo>
                    <a:pt x="2076414" y="536074"/>
                  </a:lnTo>
                  <a:lnTo>
                    <a:pt x="2043826" y="559270"/>
                  </a:lnTo>
                  <a:cubicBezTo>
                    <a:pt x="2031952" y="567724"/>
                    <a:pt x="2012699" y="567724"/>
                    <a:pt x="2000825" y="559270"/>
                  </a:cubicBezTo>
                  <a:lnTo>
                    <a:pt x="1954554" y="526332"/>
                  </a:lnTo>
                  <a:cubicBezTo>
                    <a:pt x="1942679" y="517879"/>
                    <a:pt x="1942679" y="504174"/>
                    <a:pt x="1954554" y="495722"/>
                  </a:cubicBezTo>
                  <a:lnTo>
                    <a:pt x="1996822" y="465633"/>
                  </a:lnTo>
                  <a:cubicBezTo>
                    <a:pt x="2002759" y="461407"/>
                    <a:pt x="2010541" y="459293"/>
                    <a:pt x="2018322" y="459293"/>
                  </a:cubicBezTo>
                  <a:close/>
                  <a:moveTo>
                    <a:pt x="1255784" y="459293"/>
                  </a:moveTo>
                  <a:cubicBezTo>
                    <a:pt x="1263565" y="459293"/>
                    <a:pt x="1271347" y="461406"/>
                    <a:pt x="1277284" y="465633"/>
                  </a:cubicBezTo>
                  <a:lnTo>
                    <a:pt x="1323555" y="498571"/>
                  </a:lnTo>
                  <a:cubicBezTo>
                    <a:pt x="1335429" y="507024"/>
                    <a:pt x="1335429" y="520730"/>
                    <a:pt x="1323555" y="529183"/>
                  </a:cubicBezTo>
                  <a:lnTo>
                    <a:pt x="1281286" y="559270"/>
                  </a:lnTo>
                  <a:cubicBezTo>
                    <a:pt x="1269414" y="567724"/>
                    <a:pt x="1250161" y="567724"/>
                    <a:pt x="1238286" y="559270"/>
                  </a:cubicBezTo>
                  <a:lnTo>
                    <a:pt x="1192015" y="526332"/>
                  </a:lnTo>
                  <a:cubicBezTo>
                    <a:pt x="1180141" y="517879"/>
                    <a:pt x="1180141" y="504174"/>
                    <a:pt x="1192015" y="495722"/>
                  </a:cubicBezTo>
                  <a:lnTo>
                    <a:pt x="1234283" y="465633"/>
                  </a:lnTo>
                  <a:cubicBezTo>
                    <a:pt x="1240220" y="461407"/>
                    <a:pt x="1248002" y="459293"/>
                    <a:pt x="1255784" y="459293"/>
                  </a:cubicBezTo>
                  <a:close/>
                  <a:moveTo>
                    <a:pt x="494688" y="459293"/>
                  </a:moveTo>
                  <a:cubicBezTo>
                    <a:pt x="502470" y="459293"/>
                    <a:pt x="510252" y="461406"/>
                    <a:pt x="516189" y="465633"/>
                  </a:cubicBezTo>
                  <a:lnTo>
                    <a:pt x="562460" y="498571"/>
                  </a:lnTo>
                  <a:cubicBezTo>
                    <a:pt x="574334" y="507024"/>
                    <a:pt x="574334" y="520730"/>
                    <a:pt x="562460" y="529183"/>
                  </a:cubicBezTo>
                  <a:lnTo>
                    <a:pt x="520192" y="559270"/>
                  </a:lnTo>
                  <a:cubicBezTo>
                    <a:pt x="508318" y="567724"/>
                    <a:pt x="489065" y="567724"/>
                    <a:pt x="477191" y="559270"/>
                  </a:cubicBezTo>
                  <a:lnTo>
                    <a:pt x="430920" y="526332"/>
                  </a:lnTo>
                  <a:cubicBezTo>
                    <a:pt x="419045" y="517879"/>
                    <a:pt x="419045" y="504174"/>
                    <a:pt x="430920" y="495722"/>
                  </a:cubicBezTo>
                  <a:lnTo>
                    <a:pt x="473188" y="465633"/>
                  </a:lnTo>
                  <a:cubicBezTo>
                    <a:pt x="479125" y="461407"/>
                    <a:pt x="486908" y="459293"/>
                    <a:pt x="494688" y="459293"/>
                  </a:cubicBezTo>
                  <a:close/>
                  <a:moveTo>
                    <a:pt x="1907823" y="458675"/>
                  </a:moveTo>
                  <a:cubicBezTo>
                    <a:pt x="1911728" y="458566"/>
                    <a:pt x="1915692" y="459518"/>
                    <a:pt x="1918789" y="461556"/>
                  </a:cubicBezTo>
                  <a:lnTo>
                    <a:pt x="1939297" y="475049"/>
                  </a:lnTo>
                  <a:cubicBezTo>
                    <a:pt x="1945490" y="479125"/>
                    <a:pt x="1945870" y="486003"/>
                    <a:pt x="1940144" y="490412"/>
                  </a:cubicBezTo>
                  <a:lnTo>
                    <a:pt x="1927858" y="499875"/>
                  </a:lnTo>
                  <a:cubicBezTo>
                    <a:pt x="1922134" y="504284"/>
                    <a:pt x="1912471" y="504554"/>
                    <a:pt x="1906276" y="500478"/>
                  </a:cubicBezTo>
                  <a:lnTo>
                    <a:pt x="1885769" y="486985"/>
                  </a:lnTo>
                  <a:cubicBezTo>
                    <a:pt x="1879576" y="482909"/>
                    <a:pt x="1879195" y="476031"/>
                    <a:pt x="1884920" y="471622"/>
                  </a:cubicBezTo>
                  <a:lnTo>
                    <a:pt x="1897208" y="462159"/>
                  </a:lnTo>
                  <a:cubicBezTo>
                    <a:pt x="1900070" y="459956"/>
                    <a:pt x="1903918" y="458785"/>
                    <a:pt x="1907823" y="458675"/>
                  </a:cubicBezTo>
                  <a:close/>
                  <a:moveTo>
                    <a:pt x="1145283" y="458675"/>
                  </a:moveTo>
                  <a:cubicBezTo>
                    <a:pt x="1149189" y="458566"/>
                    <a:pt x="1153153" y="459518"/>
                    <a:pt x="1156250" y="461556"/>
                  </a:cubicBezTo>
                  <a:lnTo>
                    <a:pt x="1176758" y="475049"/>
                  </a:lnTo>
                  <a:cubicBezTo>
                    <a:pt x="1182950" y="479125"/>
                    <a:pt x="1183331" y="486003"/>
                    <a:pt x="1177606" y="490412"/>
                  </a:cubicBezTo>
                  <a:lnTo>
                    <a:pt x="1165318" y="499875"/>
                  </a:lnTo>
                  <a:cubicBezTo>
                    <a:pt x="1159594" y="504284"/>
                    <a:pt x="1149931" y="504554"/>
                    <a:pt x="1143737" y="500478"/>
                  </a:cubicBezTo>
                  <a:lnTo>
                    <a:pt x="1123229" y="486985"/>
                  </a:lnTo>
                  <a:cubicBezTo>
                    <a:pt x="1117036" y="482909"/>
                    <a:pt x="1116656" y="476031"/>
                    <a:pt x="1122382" y="471622"/>
                  </a:cubicBezTo>
                  <a:lnTo>
                    <a:pt x="1134668" y="462159"/>
                  </a:lnTo>
                  <a:cubicBezTo>
                    <a:pt x="1137531" y="459956"/>
                    <a:pt x="1141379" y="458785"/>
                    <a:pt x="1145283" y="458675"/>
                  </a:cubicBezTo>
                  <a:close/>
                  <a:moveTo>
                    <a:pt x="384189" y="458675"/>
                  </a:moveTo>
                  <a:cubicBezTo>
                    <a:pt x="388094" y="458566"/>
                    <a:pt x="392058" y="459518"/>
                    <a:pt x="395154" y="461556"/>
                  </a:cubicBezTo>
                  <a:lnTo>
                    <a:pt x="415662" y="475049"/>
                  </a:lnTo>
                  <a:cubicBezTo>
                    <a:pt x="421856" y="479125"/>
                    <a:pt x="422236" y="486003"/>
                    <a:pt x="416510" y="490412"/>
                  </a:cubicBezTo>
                  <a:lnTo>
                    <a:pt x="404224" y="499875"/>
                  </a:lnTo>
                  <a:cubicBezTo>
                    <a:pt x="398498" y="504284"/>
                    <a:pt x="388836" y="504554"/>
                    <a:pt x="382642" y="500478"/>
                  </a:cubicBezTo>
                  <a:lnTo>
                    <a:pt x="362134" y="486985"/>
                  </a:lnTo>
                  <a:cubicBezTo>
                    <a:pt x="355942" y="482909"/>
                    <a:pt x="355561" y="476031"/>
                    <a:pt x="361287" y="471622"/>
                  </a:cubicBezTo>
                  <a:lnTo>
                    <a:pt x="373574" y="462159"/>
                  </a:lnTo>
                  <a:cubicBezTo>
                    <a:pt x="376436" y="459956"/>
                    <a:pt x="380282" y="458785"/>
                    <a:pt x="384189" y="458675"/>
                  </a:cubicBezTo>
                  <a:close/>
                  <a:moveTo>
                    <a:pt x="1445089" y="455822"/>
                  </a:moveTo>
                  <a:cubicBezTo>
                    <a:pt x="1447315" y="455893"/>
                    <a:pt x="1449504" y="456568"/>
                    <a:pt x="1451127" y="457830"/>
                  </a:cubicBezTo>
                  <a:lnTo>
                    <a:pt x="1458094" y="463250"/>
                  </a:lnTo>
                  <a:cubicBezTo>
                    <a:pt x="1461340" y="465776"/>
                    <a:pt x="1461096" y="469696"/>
                    <a:pt x="1457547" y="472006"/>
                  </a:cubicBezTo>
                  <a:lnTo>
                    <a:pt x="1449934" y="476966"/>
                  </a:lnTo>
                  <a:cubicBezTo>
                    <a:pt x="1446386" y="479277"/>
                    <a:pt x="1440879" y="479103"/>
                    <a:pt x="1437633" y="476578"/>
                  </a:cubicBezTo>
                  <a:lnTo>
                    <a:pt x="1430666" y="471157"/>
                  </a:lnTo>
                  <a:cubicBezTo>
                    <a:pt x="1427420" y="468632"/>
                    <a:pt x="1427664" y="464711"/>
                    <a:pt x="1431211" y="462401"/>
                  </a:cubicBezTo>
                  <a:lnTo>
                    <a:pt x="1438826" y="457441"/>
                  </a:lnTo>
                  <a:cubicBezTo>
                    <a:pt x="1440600" y="456286"/>
                    <a:pt x="1442863" y="455752"/>
                    <a:pt x="1445089" y="455822"/>
                  </a:cubicBezTo>
                  <a:close/>
                  <a:moveTo>
                    <a:pt x="683995" y="455822"/>
                  </a:moveTo>
                  <a:cubicBezTo>
                    <a:pt x="686220" y="455893"/>
                    <a:pt x="688409" y="456568"/>
                    <a:pt x="690031" y="457830"/>
                  </a:cubicBezTo>
                  <a:lnTo>
                    <a:pt x="696998" y="463250"/>
                  </a:lnTo>
                  <a:cubicBezTo>
                    <a:pt x="700245" y="465776"/>
                    <a:pt x="700001" y="469696"/>
                    <a:pt x="696452" y="472006"/>
                  </a:cubicBezTo>
                  <a:lnTo>
                    <a:pt x="688839" y="476966"/>
                  </a:lnTo>
                  <a:cubicBezTo>
                    <a:pt x="685290" y="479277"/>
                    <a:pt x="679784" y="479103"/>
                    <a:pt x="676538" y="476578"/>
                  </a:cubicBezTo>
                  <a:lnTo>
                    <a:pt x="669571" y="471157"/>
                  </a:lnTo>
                  <a:cubicBezTo>
                    <a:pt x="666325" y="468632"/>
                    <a:pt x="666568" y="464711"/>
                    <a:pt x="670117" y="462401"/>
                  </a:cubicBezTo>
                  <a:lnTo>
                    <a:pt x="677730" y="457441"/>
                  </a:lnTo>
                  <a:cubicBezTo>
                    <a:pt x="679504" y="456286"/>
                    <a:pt x="681768" y="455752"/>
                    <a:pt x="683995" y="455822"/>
                  </a:cubicBezTo>
                  <a:close/>
                  <a:moveTo>
                    <a:pt x="61131" y="444092"/>
                  </a:moveTo>
                  <a:lnTo>
                    <a:pt x="97532" y="470005"/>
                  </a:lnTo>
                  <a:cubicBezTo>
                    <a:pt x="102663" y="473658"/>
                    <a:pt x="102663" y="479581"/>
                    <a:pt x="97532" y="483233"/>
                  </a:cubicBezTo>
                  <a:lnTo>
                    <a:pt x="41346" y="523231"/>
                  </a:lnTo>
                  <a:close/>
                  <a:moveTo>
                    <a:pt x="2052785" y="441560"/>
                  </a:moveTo>
                  <a:lnTo>
                    <a:pt x="2056034" y="454553"/>
                  </a:lnTo>
                  <a:lnTo>
                    <a:pt x="2052785" y="452241"/>
                  </a:lnTo>
                  <a:close/>
                  <a:moveTo>
                    <a:pt x="1871771" y="438296"/>
                  </a:moveTo>
                  <a:cubicBezTo>
                    <a:pt x="1874298" y="438225"/>
                    <a:pt x="1876861" y="438841"/>
                    <a:pt x="1878865" y="440159"/>
                  </a:cubicBezTo>
                  <a:lnTo>
                    <a:pt x="1887460" y="445814"/>
                  </a:lnTo>
                  <a:cubicBezTo>
                    <a:pt x="1891467" y="448451"/>
                    <a:pt x="1891712" y="452899"/>
                    <a:pt x="1888009" y="455752"/>
                  </a:cubicBezTo>
                  <a:lnTo>
                    <a:pt x="1877689" y="463699"/>
                  </a:lnTo>
                  <a:cubicBezTo>
                    <a:pt x="1873987" y="466551"/>
                    <a:pt x="1867737" y="466725"/>
                    <a:pt x="1863731" y="464090"/>
                  </a:cubicBezTo>
                  <a:lnTo>
                    <a:pt x="1855135" y="458433"/>
                  </a:lnTo>
                  <a:cubicBezTo>
                    <a:pt x="1851129" y="455797"/>
                    <a:pt x="1850882" y="451348"/>
                    <a:pt x="1854587" y="448497"/>
                  </a:cubicBezTo>
                  <a:lnTo>
                    <a:pt x="1864906" y="440550"/>
                  </a:lnTo>
                  <a:cubicBezTo>
                    <a:pt x="1866757" y="439124"/>
                    <a:pt x="1869245" y="438367"/>
                    <a:pt x="1871771" y="438296"/>
                  </a:cubicBezTo>
                  <a:close/>
                  <a:moveTo>
                    <a:pt x="1109233" y="438296"/>
                  </a:moveTo>
                  <a:cubicBezTo>
                    <a:pt x="1111758" y="438225"/>
                    <a:pt x="1114322" y="438841"/>
                    <a:pt x="1116326" y="440159"/>
                  </a:cubicBezTo>
                  <a:lnTo>
                    <a:pt x="1124921" y="445814"/>
                  </a:lnTo>
                  <a:cubicBezTo>
                    <a:pt x="1128927" y="448451"/>
                    <a:pt x="1129174" y="452899"/>
                    <a:pt x="1125470" y="455752"/>
                  </a:cubicBezTo>
                  <a:lnTo>
                    <a:pt x="1115151" y="463699"/>
                  </a:lnTo>
                  <a:cubicBezTo>
                    <a:pt x="1111447" y="466551"/>
                    <a:pt x="1105198" y="466725"/>
                    <a:pt x="1101192" y="464090"/>
                  </a:cubicBezTo>
                  <a:lnTo>
                    <a:pt x="1092596" y="458433"/>
                  </a:lnTo>
                  <a:cubicBezTo>
                    <a:pt x="1088591" y="455797"/>
                    <a:pt x="1088344" y="451348"/>
                    <a:pt x="1092047" y="448497"/>
                  </a:cubicBezTo>
                  <a:lnTo>
                    <a:pt x="1102367" y="440550"/>
                  </a:lnTo>
                  <a:cubicBezTo>
                    <a:pt x="1104219" y="439124"/>
                    <a:pt x="1106705" y="438367"/>
                    <a:pt x="1109233" y="438296"/>
                  </a:cubicBezTo>
                  <a:close/>
                  <a:moveTo>
                    <a:pt x="348137" y="438296"/>
                  </a:moveTo>
                  <a:cubicBezTo>
                    <a:pt x="350664" y="438225"/>
                    <a:pt x="353226" y="438841"/>
                    <a:pt x="355230" y="440159"/>
                  </a:cubicBezTo>
                  <a:lnTo>
                    <a:pt x="363826" y="445814"/>
                  </a:lnTo>
                  <a:cubicBezTo>
                    <a:pt x="367833" y="448451"/>
                    <a:pt x="368078" y="452899"/>
                    <a:pt x="364375" y="455752"/>
                  </a:cubicBezTo>
                  <a:lnTo>
                    <a:pt x="354055" y="463699"/>
                  </a:lnTo>
                  <a:cubicBezTo>
                    <a:pt x="350352" y="466551"/>
                    <a:pt x="344103" y="466725"/>
                    <a:pt x="340097" y="464090"/>
                  </a:cubicBezTo>
                  <a:lnTo>
                    <a:pt x="331501" y="458433"/>
                  </a:lnTo>
                  <a:cubicBezTo>
                    <a:pt x="327495" y="455797"/>
                    <a:pt x="327249" y="451348"/>
                    <a:pt x="330951" y="448497"/>
                  </a:cubicBezTo>
                  <a:lnTo>
                    <a:pt x="341271" y="440550"/>
                  </a:lnTo>
                  <a:cubicBezTo>
                    <a:pt x="343124" y="439124"/>
                    <a:pt x="345611" y="438367"/>
                    <a:pt x="348137" y="438296"/>
                  </a:cubicBezTo>
                  <a:close/>
                  <a:moveTo>
                    <a:pt x="1457002" y="429615"/>
                  </a:moveTo>
                  <a:cubicBezTo>
                    <a:pt x="1461707" y="428487"/>
                    <a:pt x="1466804" y="430286"/>
                    <a:pt x="1468390" y="433635"/>
                  </a:cubicBezTo>
                  <a:lnTo>
                    <a:pt x="1471791" y="440820"/>
                  </a:lnTo>
                  <a:cubicBezTo>
                    <a:pt x="1473375" y="444169"/>
                    <a:pt x="1470846" y="447799"/>
                    <a:pt x="1466142" y="448927"/>
                  </a:cubicBezTo>
                  <a:lnTo>
                    <a:pt x="1453463" y="451969"/>
                  </a:lnTo>
                  <a:cubicBezTo>
                    <a:pt x="1448759" y="453097"/>
                    <a:pt x="1443660" y="451296"/>
                    <a:pt x="1442075" y="447948"/>
                  </a:cubicBezTo>
                  <a:lnTo>
                    <a:pt x="1438675" y="440762"/>
                  </a:lnTo>
                  <a:cubicBezTo>
                    <a:pt x="1437090" y="437414"/>
                    <a:pt x="1439619" y="433784"/>
                    <a:pt x="1444323" y="432656"/>
                  </a:cubicBezTo>
                  <a:close/>
                  <a:moveTo>
                    <a:pt x="695908" y="429615"/>
                  </a:moveTo>
                  <a:cubicBezTo>
                    <a:pt x="700611" y="428487"/>
                    <a:pt x="705709" y="430286"/>
                    <a:pt x="707295" y="433635"/>
                  </a:cubicBezTo>
                  <a:lnTo>
                    <a:pt x="710696" y="440820"/>
                  </a:lnTo>
                  <a:cubicBezTo>
                    <a:pt x="712281" y="444169"/>
                    <a:pt x="709751" y="447799"/>
                    <a:pt x="705047" y="448927"/>
                  </a:cubicBezTo>
                  <a:lnTo>
                    <a:pt x="692368" y="451969"/>
                  </a:lnTo>
                  <a:cubicBezTo>
                    <a:pt x="687663" y="453097"/>
                    <a:pt x="682565" y="451296"/>
                    <a:pt x="680980" y="447948"/>
                  </a:cubicBezTo>
                  <a:lnTo>
                    <a:pt x="677579" y="440762"/>
                  </a:lnTo>
                  <a:cubicBezTo>
                    <a:pt x="675995" y="437414"/>
                    <a:pt x="678523" y="433784"/>
                    <a:pt x="683228" y="432656"/>
                  </a:cubicBezTo>
                  <a:close/>
                  <a:moveTo>
                    <a:pt x="1724234" y="426772"/>
                  </a:moveTo>
                  <a:cubicBezTo>
                    <a:pt x="1730294" y="426772"/>
                    <a:pt x="1736356" y="428418"/>
                    <a:pt x="1740981" y="431710"/>
                  </a:cubicBezTo>
                  <a:lnTo>
                    <a:pt x="1766346" y="449767"/>
                  </a:lnTo>
                  <a:cubicBezTo>
                    <a:pt x="1775595" y="456351"/>
                    <a:pt x="1775596" y="467027"/>
                    <a:pt x="1766347" y="473610"/>
                  </a:cubicBezTo>
                  <a:lnTo>
                    <a:pt x="1721838" y="505294"/>
                  </a:lnTo>
                  <a:cubicBezTo>
                    <a:pt x="1712590" y="511878"/>
                    <a:pt x="1697593" y="511878"/>
                    <a:pt x="1688343" y="505294"/>
                  </a:cubicBezTo>
                  <a:lnTo>
                    <a:pt x="1662978" y="487238"/>
                  </a:lnTo>
                  <a:cubicBezTo>
                    <a:pt x="1653729" y="480652"/>
                    <a:pt x="1653729" y="469977"/>
                    <a:pt x="1662978" y="463394"/>
                  </a:cubicBezTo>
                  <a:lnTo>
                    <a:pt x="1707487" y="431710"/>
                  </a:lnTo>
                  <a:cubicBezTo>
                    <a:pt x="1712112" y="428418"/>
                    <a:pt x="1718172" y="426772"/>
                    <a:pt x="1724234" y="426772"/>
                  </a:cubicBezTo>
                  <a:close/>
                  <a:moveTo>
                    <a:pt x="963138" y="426772"/>
                  </a:moveTo>
                  <a:cubicBezTo>
                    <a:pt x="969200" y="426772"/>
                    <a:pt x="975260" y="428418"/>
                    <a:pt x="979885" y="431710"/>
                  </a:cubicBezTo>
                  <a:lnTo>
                    <a:pt x="1005250" y="449767"/>
                  </a:lnTo>
                  <a:cubicBezTo>
                    <a:pt x="1014501" y="456351"/>
                    <a:pt x="1014501" y="467027"/>
                    <a:pt x="1005251" y="473610"/>
                  </a:cubicBezTo>
                  <a:lnTo>
                    <a:pt x="960742" y="505294"/>
                  </a:lnTo>
                  <a:cubicBezTo>
                    <a:pt x="951494" y="511878"/>
                    <a:pt x="936497" y="511878"/>
                    <a:pt x="927248" y="505294"/>
                  </a:cubicBezTo>
                  <a:lnTo>
                    <a:pt x="901883" y="487238"/>
                  </a:lnTo>
                  <a:cubicBezTo>
                    <a:pt x="892634" y="480652"/>
                    <a:pt x="892634" y="469977"/>
                    <a:pt x="901883" y="463394"/>
                  </a:cubicBezTo>
                  <a:lnTo>
                    <a:pt x="946393" y="431710"/>
                  </a:lnTo>
                  <a:cubicBezTo>
                    <a:pt x="951016" y="428418"/>
                    <a:pt x="957077" y="426772"/>
                    <a:pt x="963138" y="426772"/>
                  </a:cubicBezTo>
                  <a:close/>
                  <a:moveTo>
                    <a:pt x="200599" y="426772"/>
                  </a:moveTo>
                  <a:cubicBezTo>
                    <a:pt x="206660" y="426772"/>
                    <a:pt x="212722" y="428418"/>
                    <a:pt x="217346" y="431710"/>
                  </a:cubicBezTo>
                  <a:lnTo>
                    <a:pt x="242711" y="449767"/>
                  </a:lnTo>
                  <a:cubicBezTo>
                    <a:pt x="251961" y="456351"/>
                    <a:pt x="251962" y="467027"/>
                    <a:pt x="242713" y="473610"/>
                  </a:cubicBezTo>
                  <a:lnTo>
                    <a:pt x="198204" y="505294"/>
                  </a:lnTo>
                  <a:cubicBezTo>
                    <a:pt x="188956" y="511878"/>
                    <a:pt x="173959" y="511878"/>
                    <a:pt x="164709" y="505294"/>
                  </a:cubicBezTo>
                  <a:lnTo>
                    <a:pt x="139344" y="487238"/>
                  </a:lnTo>
                  <a:cubicBezTo>
                    <a:pt x="130095" y="480652"/>
                    <a:pt x="130095" y="469977"/>
                    <a:pt x="139343" y="463394"/>
                  </a:cubicBezTo>
                  <a:lnTo>
                    <a:pt x="183853" y="431710"/>
                  </a:lnTo>
                  <a:cubicBezTo>
                    <a:pt x="188477" y="428418"/>
                    <a:pt x="194538" y="426772"/>
                    <a:pt x="200599" y="426772"/>
                  </a:cubicBezTo>
                  <a:close/>
                  <a:moveTo>
                    <a:pt x="1539033" y="415412"/>
                  </a:moveTo>
                  <a:cubicBezTo>
                    <a:pt x="1542395" y="415412"/>
                    <a:pt x="1545758" y="416324"/>
                    <a:pt x="1548324" y="418150"/>
                  </a:cubicBezTo>
                  <a:lnTo>
                    <a:pt x="1621167" y="470005"/>
                  </a:lnTo>
                  <a:cubicBezTo>
                    <a:pt x="1626297" y="473658"/>
                    <a:pt x="1626297" y="479581"/>
                    <a:pt x="1621167" y="483233"/>
                  </a:cubicBezTo>
                  <a:lnTo>
                    <a:pt x="1558865" y="527584"/>
                  </a:lnTo>
                  <a:cubicBezTo>
                    <a:pt x="1553735" y="531236"/>
                    <a:pt x="1545415" y="531236"/>
                    <a:pt x="1540283" y="527584"/>
                  </a:cubicBezTo>
                  <a:lnTo>
                    <a:pt x="1467439" y="475728"/>
                  </a:lnTo>
                  <a:cubicBezTo>
                    <a:pt x="1462309" y="472075"/>
                    <a:pt x="1462309" y="466153"/>
                    <a:pt x="1467439" y="462502"/>
                  </a:cubicBezTo>
                  <a:lnTo>
                    <a:pt x="1529741" y="418150"/>
                  </a:lnTo>
                  <a:cubicBezTo>
                    <a:pt x="1532306" y="416325"/>
                    <a:pt x="1535670" y="415412"/>
                    <a:pt x="1539033" y="415412"/>
                  </a:cubicBezTo>
                  <a:close/>
                  <a:moveTo>
                    <a:pt x="777937" y="415412"/>
                  </a:moveTo>
                  <a:cubicBezTo>
                    <a:pt x="781299" y="415412"/>
                    <a:pt x="784663" y="416324"/>
                    <a:pt x="787228" y="418150"/>
                  </a:cubicBezTo>
                  <a:lnTo>
                    <a:pt x="860072" y="470005"/>
                  </a:lnTo>
                  <a:cubicBezTo>
                    <a:pt x="865202" y="473658"/>
                    <a:pt x="865202" y="479581"/>
                    <a:pt x="860072" y="483233"/>
                  </a:cubicBezTo>
                  <a:lnTo>
                    <a:pt x="797769" y="527584"/>
                  </a:lnTo>
                  <a:cubicBezTo>
                    <a:pt x="792639" y="531236"/>
                    <a:pt x="784319" y="531236"/>
                    <a:pt x="779188" y="527584"/>
                  </a:cubicBezTo>
                  <a:lnTo>
                    <a:pt x="706345" y="475728"/>
                  </a:lnTo>
                  <a:cubicBezTo>
                    <a:pt x="701213" y="472075"/>
                    <a:pt x="701213" y="466153"/>
                    <a:pt x="706345" y="462502"/>
                  </a:cubicBezTo>
                  <a:lnTo>
                    <a:pt x="768646" y="418150"/>
                  </a:lnTo>
                  <a:cubicBezTo>
                    <a:pt x="771212" y="416325"/>
                    <a:pt x="774575" y="415412"/>
                    <a:pt x="777937" y="415412"/>
                  </a:cubicBezTo>
                  <a:close/>
                  <a:moveTo>
                    <a:pt x="1437867" y="403381"/>
                  </a:moveTo>
                  <a:cubicBezTo>
                    <a:pt x="1440092" y="403451"/>
                    <a:pt x="1442280" y="404126"/>
                    <a:pt x="1443903" y="405387"/>
                  </a:cubicBezTo>
                  <a:lnTo>
                    <a:pt x="1450870" y="410809"/>
                  </a:lnTo>
                  <a:cubicBezTo>
                    <a:pt x="1454116" y="413334"/>
                    <a:pt x="1453872" y="417254"/>
                    <a:pt x="1450324" y="419565"/>
                  </a:cubicBezTo>
                  <a:lnTo>
                    <a:pt x="1442710" y="424524"/>
                  </a:lnTo>
                  <a:cubicBezTo>
                    <a:pt x="1439163" y="426835"/>
                    <a:pt x="1433656" y="426661"/>
                    <a:pt x="1430409" y="424135"/>
                  </a:cubicBezTo>
                  <a:lnTo>
                    <a:pt x="1423443" y="418716"/>
                  </a:lnTo>
                  <a:cubicBezTo>
                    <a:pt x="1420196" y="416190"/>
                    <a:pt x="1420441" y="412270"/>
                    <a:pt x="1423989" y="409959"/>
                  </a:cubicBezTo>
                  <a:lnTo>
                    <a:pt x="1431603" y="405000"/>
                  </a:lnTo>
                  <a:cubicBezTo>
                    <a:pt x="1433376" y="403844"/>
                    <a:pt x="1435640" y="403309"/>
                    <a:pt x="1437867" y="403381"/>
                  </a:cubicBezTo>
                  <a:close/>
                  <a:moveTo>
                    <a:pt x="676771" y="403381"/>
                  </a:moveTo>
                  <a:cubicBezTo>
                    <a:pt x="678996" y="403451"/>
                    <a:pt x="681185" y="404126"/>
                    <a:pt x="682808" y="405387"/>
                  </a:cubicBezTo>
                  <a:lnTo>
                    <a:pt x="689775" y="410809"/>
                  </a:lnTo>
                  <a:cubicBezTo>
                    <a:pt x="693021" y="413334"/>
                    <a:pt x="692776" y="417254"/>
                    <a:pt x="689228" y="419565"/>
                  </a:cubicBezTo>
                  <a:lnTo>
                    <a:pt x="681616" y="424524"/>
                  </a:lnTo>
                  <a:cubicBezTo>
                    <a:pt x="678068" y="426835"/>
                    <a:pt x="672560" y="426661"/>
                    <a:pt x="669315" y="424135"/>
                  </a:cubicBezTo>
                  <a:lnTo>
                    <a:pt x="662348" y="418716"/>
                  </a:lnTo>
                  <a:cubicBezTo>
                    <a:pt x="659101" y="416190"/>
                    <a:pt x="659346" y="412270"/>
                    <a:pt x="662893" y="409959"/>
                  </a:cubicBezTo>
                  <a:lnTo>
                    <a:pt x="670507" y="405000"/>
                  </a:lnTo>
                  <a:cubicBezTo>
                    <a:pt x="672282" y="403844"/>
                    <a:pt x="674544" y="403309"/>
                    <a:pt x="676771" y="403381"/>
                  </a:cubicBezTo>
                  <a:close/>
                  <a:moveTo>
                    <a:pt x="1749877" y="398239"/>
                  </a:moveTo>
                  <a:cubicBezTo>
                    <a:pt x="1752104" y="398310"/>
                    <a:pt x="1754293" y="398984"/>
                    <a:pt x="1755915" y="400247"/>
                  </a:cubicBezTo>
                  <a:lnTo>
                    <a:pt x="1762882" y="405668"/>
                  </a:lnTo>
                  <a:cubicBezTo>
                    <a:pt x="1766128" y="408193"/>
                    <a:pt x="1765884" y="412113"/>
                    <a:pt x="1762336" y="414424"/>
                  </a:cubicBezTo>
                  <a:lnTo>
                    <a:pt x="1754723" y="419384"/>
                  </a:lnTo>
                  <a:cubicBezTo>
                    <a:pt x="1751174" y="421694"/>
                    <a:pt x="1745668" y="421519"/>
                    <a:pt x="1742421" y="418994"/>
                  </a:cubicBezTo>
                  <a:lnTo>
                    <a:pt x="1735455" y="413575"/>
                  </a:lnTo>
                  <a:cubicBezTo>
                    <a:pt x="1732208" y="411050"/>
                    <a:pt x="1732452" y="407129"/>
                    <a:pt x="1736000" y="404817"/>
                  </a:cubicBezTo>
                  <a:lnTo>
                    <a:pt x="1743614" y="399859"/>
                  </a:lnTo>
                  <a:cubicBezTo>
                    <a:pt x="1745389" y="398703"/>
                    <a:pt x="1747652" y="398168"/>
                    <a:pt x="1749877" y="398239"/>
                  </a:cubicBezTo>
                  <a:close/>
                  <a:moveTo>
                    <a:pt x="988783" y="398239"/>
                  </a:moveTo>
                  <a:cubicBezTo>
                    <a:pt x="991008" y="398310"/>
                    <a:pt x="993197" y="398984"/>
                    <a:pt x="994820" y="400247"/>
                  </a:cubicBezTo>
                  <a:lnTo>
                    <a:pt x="1001786" y="405668"/>
                  </a:lnTo>
                  <a:cubicBezTo>
                    <a:pt x="1005032" y="408193"/>
                    <a:pt x="1004789" y="412113"/>
                    <a:pt x="1001241" y="414424"/>
                  </a:cubicBezTo>
                  <a:lnTo>
                    <a:pt x="993628" y="419384"/>
                  </a:lnTo>
                  <a:cubicBezTo>
                    <a:pt x="990079" y="421694"/>
                    <a:pt x="984573" y="421519"/>
                    <a:pt x="981325" y="418994"/>
                  </a:cubicBezTo>
                  <a:lnTo>
                    <a:pt x="974359" y="413575"/>
                  </a:lnTo>
                  <a:cubicBezTo>
                    <a:pt x="971113" y="411050"/>
                    <a:pt x="971357" y="407129"/>
                    <a:pt x="974905" y="404817"/>
                  </a:cubicBezTo>
                  <a:lnTo>
                    <a:pt x="982518" y="399859"/>
                  </a:lnTo>
                  <a:cubicBezTo>
                    <a:pt x="984293" y="398703"/>
                    <a:pt x="986556" y="398168"/>
                    <a:pt x="988783" y="398239"/>
                  </a:cubicBezTo>
                  <a:close/>
                  <a:moveTo>
                    <a:pt x="226243" y="398239"/>
                  </a:moveTo>
                  <a:cubicBezTo>
                    <a:pt x="228469" y="398310"/>
                    <a:pt x="230657" y="398984"/>
                    <a:pt x="232280" y="400247"/>
                  </a:cubicBezTo>
                  <a:lnTo>
                    <a:pt x="239248" y="405668"/>
                  </a:lnTo>
                  <a:cubicBezTo>
                    <a:pt x="242494" y="408193"/>
                    <a:pt x="242249" y="412113"/>
                    <a:pt x="238702" y="414424"/>
                  </a:cubicBezTo>
                  <a:lnTo>
                    <a:pt x="231089" y="419384"/>
                  </a:lnTo>
                  <a:cubicBezTo>
                    <a:pt x="227539" y="421694"/>
                    <a:pt x="222034" y="421519"/>
                    <a:pt x="218786" y="418994"/>
                  </a:cubicBezTo>
                  <a:lnTo>
                    <a:pt x="211821" y="413575"/>
                  </a:lnTo>
                  <a:cubicBezTo>
                    <a:pt x="208573" y="411050"/>
                    <a:pt x="208819" y="407129"/>
                    <a:pt x="212365" y="404817"/>
                  </a:cubicBezTo>
                  <a:lnTo>
                    <a:pt x="219979" y="399859"/>
                  </a:lnTo>
                  <a:cubicBezTo>
                    <a:pt x="221754" y="398703"/>
                    <a:pt x="224016" y="398168"/>
                    <a:pt x="226243" y="398239"/>
                  </a:cubicBezTo>
                  <a:close/>
                  <a:moveTo>
                    <a:pt x="1060197" y="395812"/>
                  </a:moveTo>
                  <a:lnTo>
                    <a:pt x="1098187" y="419870"/>
                  </a:lnTo>
                  <a:cubicBezTo>
                    <a:pt x="1102535" y="422965"/>
                    <a:pt x="1102535" y="427983"/>
                    <a:pt x="1098187" y="431077"/>
                  </a:cubicBezTo>
                  <a:lnTo>
                    <a:pt x="1060197" y="455135"/>
                  </a:lnTo>
                  <a:lnTo>
                    <a:pt x="1026401" y="431077"/>
                  </a:lnTo>
                  <a:cubicBezTo>
                    <a:pt x="1022054" y="427983"/>
                    <a:pt x="1022054" y="422965"/>
                    <a:pt x="1026401" y="419870"/>
                  </a:cubicBezTo>
                  <a:close/>
                  <a:moveTo>
                    <a:pt x="1822737" y="394784"/>
                  </a:moveTo>
                  <a:lnTo>
                    <a:pt x="1860727" y="419870"/>
                  </a:lnTo>
                  <a:cubicBezTo>
                    <a:pt x="1865075" y="422965"/>
                    <a:pt x="1865075" y="427983"/>
                    <a:pt x="1860727" y="431077"/>
                  </a:cubicBezTo>
                  <a:lnTo>
                    <a:pt x="1822737" y="458120"/>
                  </a:lnTo>
                  <a:lnTo>
                    <a:pt x="1787497" y="431077"/>
                  </a:lnTo>
                  <a:cubicBezTo>
                    <a:pt x="1783149" y="427983"/>
                    <a:pt x="1783149" y="422965"/>
                    <a:pt x="1787497" y="419870"/>
                  </a:cubicBezTo>
                  <a:close/>
                  <a:moveTo>
                    <a:pt x="299103" y="394784"/>
                  </a:moveTo>
                  <a:lnTo>
                    <a:pt x="337093" y="419870"/>
                  </a:lnTo>
                  <a:cubicBezTo>
                    <a:pt x="341441" y="422965"/>
                    <a:pt x="341441" y="427983"/>
                    <a:pt x="337093" y="431077"/>
                  </a:cubicBezTo>
                  <a:lnTo>
                    <a:pt x="299103" y="458120"/>
                  </a:lnTo>
                  <a:lnTo>
                    <a:pt x="263863" y="431077"/>
                  </a:lnTo>
                  <a:cubicBezTo>
                    <a:pt x="259515" y="427983"/>
                    <a:pt x="259515" y="422965"/>
                    <a:pt x="263863" y="419870"/>
                  </a:cubicBezTo>
                  <a:close/>
                  <a:moveTo>
                    <a:pt x="1345341" y="394322"/>
                  </a:moveTo>
                  <a:cubicBezTo>
                    <a:pt x="1352064" y="394321"/>
                    <a:pt x="1358787" y="396147"/>
                    <a:pt x="1363916" y="399798"/>
                  </a:cubicBezTo>
                  <a:lnTo>
                    <a:pt x="1415910" y="436811"/>
                  </a:lnTo>
                  <a:cubicBezTo>
                    <a:pt x="1426169" y="444114"/>
                    <a:pt x="1426169" y="455954"/>
                    <a:pt x="1415910" y="463258"/>
                  </a:cubicBezTo>
                  <a:lnTo>
                    <a:pt x="1379393" y="489253"/>
                  </a:lnTo>
                  <a:cubicBezTo>
                    <a:pt x="1369133" y="496555"/>
                    <a:pt x="1352500" y="496555"/>
                    <a:pt x="1342241" y="489253"/>
                  </a:cubicBezTo>
                  <a:lnTo>
                    <a:pt x="1290247" y="452241"/>
                  </a:lnTo>
                  <a:cubicBezTo>
                    <a:pt x="1279989" y="444937"/>
                    <a:pt x="1279989" y="433097"/>
                    <a:pt x="1290247" y="425794"/>
                  </a:cubicBezTo>
                  <a:lnTo>
                    <a:pt x="1326765" y="399798"/>
                  </a:lnTo>
                  <a:cubicBezTo>
                    <a:pt x="1331896" y="396147"/>
                    <a:pt x="1338617" y="394322"/>
                    <a:pt x="1345341" y="394322"/>
                  </a:cubicBezTo>
                  <a:close/>
                  <a:moveTo>
                    <a:pt x="584246" y="394322"/>
                  </a:moveTo>
                  <a:cubicBezTo>
                    <a:pt x="590969" y="394321"/>
                    <a:pt x="597692" y="396147"/>
                    <a:pt x="602821" y="399798"/>
                  </a:cubicBezTo>
                  <a:lnTo>
                    <a:pt x="654814" y="436811"/>
                  </a:lnTo>
                  <a:cubicBezTo>
                    <a:pt x="665074" y="444114"/>
                    <a:pt x="665074" y="455954"/>
                    <a:pt x="654814" y="463258"/>
                  </a:cubicBezTo>
                  <a:lnTo>
                    <a:pt x="618297" y="489253"/>
                  </a:lnTo>
                  <a:cubicBezTo>
                    <a:pt x="608038" y="496555"/>
                    <a:pt x="591406" y="496555"/>
                    <a:pt x="581146" y="489253"/>
                  </a:cubicBezTo>
                  <a:lnTo>
                    <a:pt x="529152" y="452241"/>
                  </a:lnTo>
                  <a:cubicBezTo>
                    <a:pt x="518893" y="444937"/>
                    <a:pt x="518893" y="433097"/>
                    <a:pt x="529152" y="425794"/>
                  </a:cubicBezTo>
                  <a:lnTo>
                    <a:pt x="565671" y="399798"/>
                  </a:lnTo>
                  <a:cubicBezTo>
                    <a:pt x="570800" y="396147"/>
                    <a:pt x="577523" y="394322"/>
                    <a:pt x="584246" y="394322"/>
                  </a:cubicBezTo>
                  <a:close/>
                  <a:moveTo>
                    <a:pt x="1472030" y="391076"/>
                  </a:moveTo>
                  <a:cubicBezTo>
                    <a:pt x="1474532" y="391155"/>
                    <a:pt x="1476992" y="391913"/>
                    <a:pt x="1478817" y="393334"/>
                  </a:cubicBezTo>
                  <a:lnTo>
                    <a:pt x="1502087" y="411437"/>
                  </a:lnTo>
                  <a:cubicBezTo>
                    <a:pt x="1505737" y="414275"/>
                    <a:pt x="1505462" y="418683"/>
                    <a:pt x="1501473" y="421281"/>
                  </a:cubicBezTo>
                  <a:lnTo>
                    <a:pt x="1492914" y="426855"/>
                  </a:lnTo>
                  <a:cubicBezTo>
                    <a:pt x="1488927" y="429453"/>
                    <a:pt x="1482735" y="429258"/>
                    <a:pt x="1479086" y="426419"/>
                  </a:cubicBezTo>
                  <a:lnTo>
                    <a:pt x="1455817" y="408315"/>
                  </a:lnTo>
                  <a:cubicBezTo>
                    <a:pt x="1452167" y="405477"/>
                    <a:pt x="1452441" y="401069"/>
                    <a:pt x="1456430" y="398472"/>
                  </a:cubicBezTo>
                  <a:lnTo>
                    <a:pt x="1464989" y="392896"/>
                  </a:lnTo>
                  <a:cubicBezTo>
                    <a:pt x="1466983" y="391597"/>
                    <a:pt x="1469528" y="390996"/>
                    <a:pt x="1472030" y="391076"/>
                  </a:cubicBezTo>
                  <a:close/>
                  <a:moveTo>
                    <a:pt x="710936" y="391076"/>
                  </a:moveTo>
                  <a:cubicBezTo>
                    <a:pt x="713438" y="391155"/>
                    <a:pt x="715898" y="391913"/>
                    <a:pt x="717722" y="393334"/>
                  </a:cubicBezTo>
                  <a:lnTo>
                    <a:pt x="740992" y="411437"/>
                  </a:lnTo>
                  <a:cubicBezTo>
                    <a:pt x="744641" y="414275"/>
                    <a:pt x="744366" y="418683"/>
                    <a:pt x="740379" y="421281"/>
                  </a:cubicBezTo>
                  <a:lnTo>
                    <a:pt x="731820" y="426855"/>
                  </a:lnTo>
                  <a:cubicBezTo>
                    <a:pt x="727831" y="429453"/>
                    <a:pt x="721639" y="429258"/>
                    <a:pt x="717991" y="426419"/>
                  </a:cubicBezTo>
                  <a:lnTo>
                    <a:pt x="694721" y="408315"/>
                  </a:lnTo>
                  <a:cubicBezTo>
                    <a:pt x="691071" y="405477"/>
                    <a:pt x="691346" y="401069"/>
                    <a:pt x="695334" y="398472"/>
                  </a:cubicBezTo>
                  <a:lnTo>
                    <a:pt x="703893" y="392896"/>
                  </a:lnTo>
                  <a:cubicBezTo>
                    <a:pt x="705888" y="391597"/>
                    <a:pt x="708432" y="390996"/>
                    <a:pt x="710936" y="391076"/>
                  </a:cubicBezTo>
                  <a:close/>
                  <a:moveTo>
                    <a:pt x="1541871" y="387956"/>
                  </a:moveTo>
                  <a:cubicBezTo>
                    <a:pt x="1544098" y="388027"/>
                    <a:pt x="1546286" y="388701"/>
                    <a:pt x="1547909" y="389963"/>
                  </a:cubicBezTo>
                  <a:lnTo>
                    <a:pt x="1554875" y="395384"/>
                  </a:lnTo>
                  <a:cubicBezTo>
                    <a:pt x="1558121" y="397909"/>
                    <a:pt x="1557878" y="401830"/>
                    <a:pt x="1554330" y="404141"/>
                  </a:cubicBezTo>
                  <a:lnTo>
                    <a:pt x="1546715" y="409100"/>
                  </a:lnTo>
                  <a:cubicBezTo>
                    <a:pt x="1543168" y="411410"/>
                    <a:pt x="1537660" y="411237"/>
                    <a:pt x="1534414" y="408712"/>
                  </a:cubicBezTo>
                  <a:lnTo>
                    <a:pt x="1527448" y="403291"/>
                  </a:lnTo>
                  <a:cubicBezTo>
                    <a:pt x="1524202" y="400766"/>
                    <a:pt x="1524446" y="396845"/>
                    <a:pt x="1527993" y="394534"/>
                  </a:cubicBezTo>
                  <a:lnTo>
                    <a:pt x="1535608" y="389575"/>
                  </a:lnTo>
                  <a:cubicBezTo>
                    <a:pt x="1537381" y="388420"/>
                    <a:pt x="1539645" y="387886"/>
                    <a:pt x="1541871" y="387956"/>
                  </a:cubicBezTo>
                  <a:close/>
                  <a:moveTo>
                    <a:pt x="780776" y="387956"/>
                  </a:moveTo>
                  <a:cubicBezTo>
                    <a:pt x="783002" y="388027"/>
                    <a:pt x="785191" y="388701"/>
                    <a:pt x="786814" y="389963"/>
                  </a:cubicBezTo>
                  <a:lnTo>
                    <a:pt x="793781" y="395384"/>
                  </a:lnTo>
                  <a:cubicBezTo>
                    <a:pt x="797025" y="397909"/>
                    <a:pt x="796782" y="401830"/>
                    <a:pt x="793234" y="404141"/>
                  </a:cubicBezTo>
                  <a:lnTo>
                    <a:pt x="785621" y="409100"/>
                  </a:lnTo>
                  <a:cubicBezTo>
                    <a:pt x="782073" y="411410"/>
                    <a:pt x="776566" y="411237"/>
                    <a:pt x="773320" y="408712"/>
                  </a:cubicBezTo>
                  <a:lnTo>
                    <a:pt x="766352" y="403291"/>
                  </a:lnTo>
                  <a:cubicBezTo>
                    <a:pt x="763107" y="400766"/>
                    <a:pt x="763352" y="396845"/>
                    <a:pt x="766899" y="394534"/>
                  </a:cubicBezTo>
                  <a:lnTo>
                    <a:pt x="774512" y="389575"/>
                  </a:lnTo>
                  <a:cubicBezTo>
                    <a:pt x="776285" y="388420"/>
                    <a:pt x="778550" y="387886"/>
                    <a:pt x="780776" y="387956"/>
                  </a:cubicBezTo>
                  <a:close/>
                  <a:moveTo>
                    <a:pt x="1961446" y="375938"/>
                  </a:moveTo>
                  <a:cubicBezTo>
                    <a:pt x="1965779" y="375938"/>
                    <a:pt x="1970112" y="377115"/>
                    <a:pt x="1973418" y="379468"/>
                  </a:cubicBezTo>
                  <a:lnTo>
                    <a:pt x="2021390" y="413617"/>
                  </a:lnTo>
                  <a:cubicBezTo>
                    <a:pt x="2028002" y="418324"/>
                    <a:pt x="2028002" y="425956"/>
                    <a:pt x="2021390" y="430661"/>
                  </a:cubicBezTo>
                  <a:lnTo>
                    <a:pt x="1971069" y="466483"/>
                  </a:lnTo>
                  <a:cubicBezTo>
                    <a:pt x="1964458" y="471190"/>
                    <a:pt x="1953738" y="471190"/>
                    <a:pt x="1947126" y="466483"/>
                  </a:cubicBezTo>
                  <a:lnTo>
                    <a:pt x="1899154" y="432334"/>
                  </a:lnTo>
                  <a:cubicBezTo>
                    <a:pt x="1892542" y="427628"/>
                    <a:pt x="1892542" y="419997"/>
                    <a:pt x="1899154" y="415290"/>
                  </a:cubicBezTo>
                  <a:lnTo>
                    <a:pt x="1949475" y="379468"/>
                  </a:lnTo>
                  <a:cubicBezTo>
                    <a:pt x="1952780" y="377115"/>
                    <a:pt x="1957114" y="375938"/>
                    <a:pt x="1961446" y="375938"/>
                  </a:cubicBezTo>
                  <a:close/>
                  <a:moveTo>
                    <a:pt x="1198907" y="375938"/>
                  </a:moveTo>
                  <a:cubicBezTo>
                    <a:pt x="1203241" y="375938"/>
                    <a:pt x="1207573" y="377115"/>
                    <a:pt x="1210879" y="379468"/>
                  </a:cubicBezTo>
                  <a:lnTo>
                    <a:pt x="1258851" y="413617"/>
                  </a:lnTo>
                  <a:cubicBezTo>
                    <a:pt x="1265464" y="418324"/>
                    <a:pt x="1265464" y="425956"/>
                    <a:pt x="1258851" y="430661"/>
                  </a:cubicBezTo>
                  <a:lnTo>
                    <a:pt x="1208531" y="466483"/>
                  </a:lnTo>
                  <a:cubicBezTo>
                    <a:pt x="1201919" y="471190"/>
                    <a:pt x="1191198" y="471190"/>
                    <a:pt x="1184587" y="466483"/>
                  </a:cubicBezTo>
                  <a:lnTo>
                    <a:pt x="1136614" y="432334"/>
                  </a:lnTo>
                  <a:cubicBezTo>
                    <a:pt x="1130003" y="427628"/>
                    <a:pt x="1130003" y="419997"/>
                    <a:pt x="1136614" y="415290"/>
                  </a:cubicBezTo>
                  <a:lnTo>
                    <a:pt x="1186936" y="379468"/>
                  </a:lnTo>
                  <a:cubicBezTo>
                    <a:pt x="1190241" y="377115"/>
                    <a:pt x="1194574" y="375938"/>
                    <a:pt x="1198907" y="375938"/>
                  </a:cubicBezTo>
                  <a:close/>
                  <a:moveTo>
                    <a:pt x="437813" y="375938"/>
                  </a:moveTo>
                  <a:cubicBezTo>
                    <a:pt x="442145" y="375938"/>
                    <a:pt x="446478" y="377115"/>
                    <a:pt x="449784" y="379468"/>
                  </a:cubicBezTo>
                  <a:lnTo>
                    <a:pt x="497755" y="413617"/>
                  </a:lnTo>
                  <a:cubicBezTo>
                    <a:pt x="504368" y="418324"/>
                    <a:pt x="504368" y="425956"/>
                    <a:pt x="497755" y="430661"/>
                  </a:cubicBezTo>
                  <a:lnTo>
                    <a:pt x="447435" y="466483"/>
                  </a:lnTo>
                  <a:cubicBezTo>
                    <a:pt x="440823" y="471190"/>
                    <a:pt x="430103" y="471190"/>
                    <a:pt x="423492" y="466483"/>
                  </a:cubicBezTo>
                  <a:lnTo>
                    <a:pt x="375520" y="432334"/>
                  </a:lnTo>
                  <a:cubicBezTo>
                    <a:pt x="368908" y="427628"/>
                    <a:pt x="368908" y="419997"/>
                    <a:pt x="375520" y="415290"/>
                  </a:cubicBezTo>
                  <a:lnTo>
                    <a:pt x="425841" y="379468"/>
                  </a:lnTo>
                  <a:cubicBezTo>
                    <a:pt x="429146" y="377115"/>
                    <a:pt x="433479" y="375938"/>
                    <a:pt x="437813" y="375938"/>
                  </a:cubicBezTo>
                  <a:close/>
                  <a:moveTo>
                    <a:pt x="1781781" y="364311"/>
                  </a:moveTo>
                  <a:cubicBezTo>
                    <a:pt x="1783536" y="364311"/>
                    <a:pt x="1785291" y="364787"/>
                    <a:pt x="1786630" y="365740"/>
                  </a:cubicBezTo>
                  <a:lnTo>
                    <a:pt x="1808127" y="381043"/>
                  </a:lnTo>
                  <a:cubicBezTo>
                    <a:pt x="1810804" y="382949"/>
                    <a:pt x="1810804" y="386039"/>
                    <a:pt x="1808127" y="387945"/>
                  </a:cubicBezTo>
                  <a:lnTo>
                    <a:pt x="1789005" y="401557"/>
                  </a:lnTo>
                  <a:cubicBezTo>
                    <a:pt x="1786328" y="403463"/>
                    <a:pt x="1781986" y="403463"/>
                    <a:pt x="1779309" y="401557"/>
                  </a:cubicBezTo>
                  <a:lnTo>
                    <a:pt x="1757812" y="386254"/>
                  </a:lnTo>
                  <a:cubicBezTo>
                    <a:pt x="1755134" y="384349"/>
                    <a:pt x="1755134" y="381258"/>
                    <a:pt x="1757812" y="379352"/>
                  </a:cubicBezTo>
                  <a:lnTo>
                    <a:pt x="1776934" y="365740"/>
                  </a:lnTo>
                  <a:cubicBezTo>
                    <a:pt x="1778272" y="364787"/>
                    <a:pt x="1780027" y="364311"/>
                    <a:pt x="1781781" y="364311"/>
                  </a:cubicBezTo>
                  <a:close/>
                  <a:moveTo>
                    <a:pt x="1020686" y="364311"/>
                  </a:moveTo>
                  <a:cubicBezTo>
                    <a:pt x="1022441" y="364311"/>
                    <a:pt x="1024195" y="364787"/>
                    <a:pt x="1025534" y="365740"/>
                  </a:cubicBezTo>
                  <a:lnTo>
                    <a:pt x="1047032" y="381043"/>
                  </a:lnTo>
                  <a:cubicBezTo>
                    <a:pt x="1049709" y="382949"/>
                    <a:pt x="1049709" y="386039"/>
                    <a:pt x="1047032" y="387945"/>
                  </a:cubicBezTo>
                  <a:lnTo>
                    <a:pt x="1027910" y="401557"/>
                  </a:lnTo>
                  <a:cubicBezTo>
                    <a:pt x="1025233" y="403463"/>
                    <a:pt x="1020890" y="403463"/>
                    <a:pt x="1018214" y="401557"/>
                  </a:cubicBezTo>
                  <a:lnTo>
                    <a:pt x="996716" y="386254"/>
                  </a:lnTo>
                  <a:cubicBezTo>
                    <a:pt x="994039" y="384349"/>
                    <a:pt x="994039" y="381258"/>
                    <a:pt x="996716" y="379352"/>
                  </a:cubicBezTo>
                  <a:lnTo>
                    <a:pt x="1015837" y="365740"/>
                  </a:lnTo>
                  <a:cubicBezTo>
                    <a:pt x="1017177" y="364787"/>
                    <a:pt x="1018932" y="364311"/>
                    <a:pt x="1020686" y="364311"/>
                  </a:cubicBezTo>
                  <a:close/>
                  <a:moveTo>
                    <a:pt x="258147" y="364311"/>
                  </a:moveTo>
                  <a:cubicBezTo>
                    <a:pt x="259902" y="364311"/>
                    <a:pt x="261657" y="364787"/>
                    <a:pt x="262996" y="365740"/>
                  </a:cubicBezTo>
                  <a:lnTo>
                    <a:pt x="284493" y="381043"/>
                  </a:lnTo>
                  <a:cubicBezTo>
                    <a:pt x="287170" y="382949"/>
                    <a:pt x="287170" y="386039"/>
                    <a:pt x="284493" y="387945"/>
                  </a:cubicBezTo>
                  <a:lnTo>
                    <a:pt x="265370" y="401557"/>
                  </a:lnTo>
                  <a:cubicBezTo>
                    <a:pt x="262693" y="403463"/>
                    <a:pt x="258352" y="403463"/>
                    <a:pt x="255674" y="401557"/>
                  </a:cubicBezTo>
                  <a:lnTo>
                    <a:pt x="234178" y="386254"/>
                  </a:lnTo>
                  <a:cubicBezTo>
                    <a:pt x="231500" y="384349"/>
                    <a:pt x="231500" y="381258"/>
                    <a:pt x="234178" y="379352"/>
                  </a:cubicBezTo>
                  <a:lnTo>
                    <a:pt x="253299" y="365740"/>
                  </a:lnTo>
                  <a:cubicBezTo>
                    <a:pt x="254638" y="364787"/>
                    <a:pt x="256392" y="364311"/>
                    <a:pt x="258147" y="364311"/>
                  </a:cubicBezTo>
                  <a:close/>
                  <a:moveTo>
                    <a:pt x="2033383" y="363953"/>
                  </a:moveTo>
                  <a:lnTo>
                    <a:pt x="2045237" y="411365"/>
                  </a:lnTo>
                  <a:lnTo>
                    <a:pt x="2043839" y="411365"/>
                  </a:lnTo>
                  <a:lnTo>
                    <a:pt x="2013004" y="389416"/>
                  </a:lnTo>
                  <a:cubicBezTo>
                    <a:pt x="2008754" y="386390"/>
                    <a:pt x="2008754" y="381484"/>
                    <a:pt x="2013004" y="378460"/>
                  </a:cubicBezTo>
                  <a:close/>
                  <a:moveTo>
                    <a:pt x="1636354" y="352484"/>
                  </a:moveTo>
                  <a:cubicBezTo>
                    <a:pt x="1642578" y="352444"/>
                    <a:pt x="1648825" y="354096"/>
                    <a:pt x="1653616" y="357446"/>
                  </a:cubicBezTo>
                  <a:lnTo>
                    <a:pt x="1703315" y="392197"/>
                  </a:lnTo>
                  <a:cubicBezTo>
                    <a:pt x="1712898" y="398900"/>
                    <a:pt x="1713037" y="409862"/>
                    <a:pt x="1703622" y="416685"/>
                  </a:cubicBezTo>
                  <a:lnTo>
                    <a:pt x="1657587" y="450047"/>
                  </a:lnTo>
                  <a:cubicBezTo>
                    <a:pt x="1648172" y="456869"/>
                    <a:pt x="1632772" y="456967"/>
                    <a:pt x="1623187" y="450265"/>
                  </a:cubicBezTo>
                  <a:lnTo>
                    <a:pt x="1573490" y="415515"/>
                  </a:lnTo>
                  <a:cubicBezTo>
                    <a:pt x="1563906" y="408811"/>
                    <a:pt x="1563768" y="397849"/>
                    <a:pt x="1573183" y="391027"/>
                  </a:cubicBezTo>
                  <a:lnTo>
                    <a:pt x="1619218" y="357665"/>
                  </a:lnTo>
                  <a:cubicBezTo>
                    <a:pt x="1623925" y="354253"/>
                    <a:pt x="1630128" y="352524"/>
                    <a:pt x="1636354" y="352484"/>
                  </a:cubicBezTo>
                  <a:close/>
                  <a:moveTo>
                    <a:pt x="875259" y="352484"/>
                  </a:moveTo>
                  <a:cubicBezTo>
                    <a:pt x="881483" y="352444"/>
                    <a:pt x="887730" y="354096"/>
                    <a:pt x="892522" y="357446"/>
                  </a:cubicBezTo>
                  <a:lnTo>
                    <a:pt x="942220" y="392197"/>
                  </a:lnTo>
                  <a:cubicBezTo>
                    <a:pt x="951804" y="398900"/>
                    <a:pt x="951941" y="409862"/>
                    <a:pt x="942527" y="416685"/>
                  </a:cubicBezTo>
                  <a:lnTo>
                    <a:pt x="896491" y="450047"/>
                  </a:lnTo>
                  <a:cubicBezTo>
                    <a:pt x="887077" y="456869"/>
                    <a:pt x="871676" y="456967"/>
                    <a:pt x="862091" y="450265"/>
                  </a:cubicBezTo>
                  <a:lnTo>
                    <a:pt x="812395" y="415515"/>
                  </a:lnTo>
                  <a:cubicBezTo>
                    <a:pt x="802810" y="408811"/>
                    <a:pt x="802672" y="397849"/>
                    <a:pt x="812087" y="391027"/>
                  </a:cubicBezTo>
                  <a:lnTo>
                    <a:pt x="858122" y="357665"/>
                  </a:lnTo>
                  <a:cubicBezTo>
                    <a:pt x="862830" y="354253"/>
                    <a:pt x="869034" y="352524"/>
                    <a:pt x="875259" y="352484"/>
                  </a:cubicBezTo>
                  <a:close/>
                  <a:moveTo>
                    <a:pt x="112720" y="352484"/>
                  </a:moveTo>
                  <a:cubicBezTo>
                    <a:pt x="118944" y="352444"/>
                    <a:pt x="125190" y="354096"/>
                    <a:pt x="129982" y="357446"/>
                  </a:cubicBezTo>
                  <a:lnTo>
                    <a:pt x="179681" y="392197"/>
                  </a:lnTo>
                  <a:cubicBezTo>
                    <a:pt x="189264" y="398900"/>
                    <a:pt x="189403" y="409862"/>
                    <a:pt x="179988" y="416685"/>
                  </a:cubicBezTo>
                  <a:lnTo>
                    <a:pt x="133953" y="450047"/>
                  </a:lnTo>
                  <a:cubicBezTo>
                    <a:pt x="124537" y="456869"/>
                    <a:pt x="109138" y="456967"/>
                    <a:pt x="99552" y="450265"/>
                  </a:cubicBezTo>
                  <a:lnTo>
                    <a:pt x="65534" y="426477"/>
                  </a:lnTo>
                  <a:lnTo>
                    <a:pt x="79895" y="369034"/>
                  </a:lnTo>
                  <a:lnTo>
                    <a:pt x="95583" y="357665"/>
                  </a:lnTo>
                  <a:cubicBezTo>
                    <a:pt x="100290" y="354253"/>
                    <a:pt x="106494" y="352524"/>
                    <a:pt x="112720" y="352484"/>
                  </a:cubicBezTo>
                  <a:close/>
                  <a:moveTo>
                    <a:pt x="1294244" y="350504"/>
                  </a:moveTo>
                  <a:cubicBezTo>
                    <a:pt x="1297029" y="350504"/>
                    <a:pt x="1299815" y="351260"/>
                    <a:pt x="1301940" y="352773"/>
                  </a:cubicBezTo>
                  <a:lnTo>
                    <a:pt x="1332774" y="374722"/>
                  </a:lnTo>
                  <a:cubicBezTo>
                    <a:pt x="1337023" y="377747"/>
                    <a:pt x="1337023" y="382653"/>
                    <a:pt x="1332774" y="385679"/>
                  </a:cubicBezTo>
                  <a:lnTo>
                    <a:pt x="1296688" y="411365"/>
                  </a:lnTo>
                  <a:cubicBezTo>
                    <a:pt x="1292440" y="414390"/>
                    <a:pt x="1285548" y="414390"/>
                    <a:pt x="1281300" y="411365"/>
                  </a:cubicBezTo>
                  <a:lnTo>
                    <a:pt x="1250465" y="389416"/>
                  </a:lnTo>
                  <a:cubicBezTo>
                    <a:pt x="1246215" y="386390"/>
                    <a:pt x="1246215" y="381484"/>
                    <a:pt x="1250465" y="378460"/>
                  </a:cubicBezTo>
                  <a:lnTo>
                    <a:pt x="1286550" y="352773"/>
                  </a:lnTo>
                  <a:cubicBezTo>
                    <a:pt x="1288674" y="351261"/>
                    <a:pt x="1291459" y="350504"/>
                    <a:pt x="1294244" y="350504"/>
                  </a:cubicBezTo>
                  <a:close/>
                  <a:moveTo>
                    <a:pt x="533148" y="350504"/>
                  </a:moveTo>
                  <a:cubicBezTo>
                    <a:pt x="535934" y="350504"/>
                    <a:pt x="538719" y="351260"/>
                    <a:pt x="540844" y="352773"/>
                  </a:cubicBezTo>
                  <a:lnTo>
                    <a:pt x="571679" y="374722"/>
                  </a:lnTo>
                  <a:cubicBezTo>
                    <a:pt x="575928" y="377747"/>
                    <a:pt x="575928" y="382653"/>
                    <a:pt x="571679" y="385679"/>
                  </a:cubicBezTo>
                  <a:lnTo>
                    <a:pt x="535594" y="411365"/>
                  </a:lnTo>
                  <a:cubicBezTo>
                    <a:pt x="531344" y="414390"/>
                    <a:pt x="524454" y="414390"/>
                    <a:pt x="520204" y="411365"/>
                  </a:cubicBezTo>
                  <a:lnTo>
                    <a:pt x="489370" y="389416"/>
                  </a:lnTo>
                  <a:cubicBezTo>
                    <a:pt x="485119" y="386390"/>
                    <a:pt x="485119" y="381484"/>
                    <a:pt x="489370" y="378460"/>
                  </a:cubicBezTo>
                  <a:lnTo>
                    <a:pt x="525454" y="352773"/>
                  </a:lnTo>
                  <a:cubicBezTo>
                    <a:pt x="527579" y="351261"/>
                    <a:pt x="530364" y="350504"/>
                    <a:pt x="533148" y="350504"/>
                  </a:cubicBezTo>
                  <a:close/>
                  <a:moveTo>
                    <a:pt x="1530037" y="344827"/>
                  </a:moveTo>
                  <a:cubicBezTo>
                    <a:pt x="1533661" y="344857"/>
                    <a:pt x="1537267" y="345872"/>
                    <a:pt x="1539999" y="347864"/>
                  </a:cubicBezTo>
                  <a:lnTo>
                    <a:pt x="1551723" y="356408"/>
                  </a:lnTo>
                  <a:cubicBezTo>
                    <a:pt x="1557186" y="360391"/>
                    <a:pt x="1557081" y="366772"/>
                    <a:pt x="1551487" y="370660"/>
                  </a:cubicBezTo>
                  <a:lnTo>
                    <a:pt x="1520929" y="391907"/>
                  </a:lnTo>
                  <a:cubicBezTo>
                    <a:pt x="1515336" y="395795"/>
                    <a:pt x="1506371" y="395721"/>
                    <a:pt x="1500909" y="391739"/>
                  </a:cubicBezTo>
                  <a:lnTo>
                    <a:pt x="1489183" y="383193"/>
                  </a:lnTo>
                  <a:cubicBezTo>
                    <a:pt x="1483720" y="379212"/>
                    <a:pt x="1483827" y="372830"/>
                    <a:pt x="1489420" y="368940"/>
                  </a:cubicBezTo>
                  <a:lnTo>
                    <a:pt x="1519977" y="347696"/>
                  </a:lnTo>
                  <a:cubicBezTo>
                    <a:pt x="1522774" y="345750"/>
                    <a:pt x="1526414" y="344797"/>
                    <a:pt x="1530037" y="344827"/>
                  </a:cubicBezTo>
                  <a:close/>
                  <a:moveTo>
                    <a:pt x="768942" y="344827"/>
                  </a:moveTo>
                  <a:cubicBezTo>
                    <a:pt x="772565" y="344857"/>
                    <a:pt x="776171" y="345872"/>
                    <a:pt x="778904" y="347864"/>
                  </a:cubicBezTo>
                  <a:lnTo>
                    <a:pt x="790628" y="356408"/>
                  </a:lnTo>
                  <a:cubicBezTo>
                    <a:pt x="796090" y="360391"/>
                    <a:pt x="795986" y="366772"/>
                    <a:pt x="790392" y="370660"/>
                  </a:cubicBezTo>
                  <a:lnTo>
                    <a:pt x="759835" y="391907"/>
                  </a:lnTo>
                  <a:cubicBezTo>
                    <a:pt x="754241" y="395795"/>
                    <a:pt x="745277" y="395721"/>
                    <a:pt x="739813" y="391739"/>
                  </a:cubicBezTo>
                  <a:lnTo>
                    <a:pt x="728089" y="383193"/>
                  </a:lnTo>
                  <a:cubicBezTo>
                    <a:pt x="722626" y="379212"/>
                    <a:pt x="722731" y="372830"/>
                    <a:pt x="728325" y="368940"/>
                  </a:cubicBezTo>
                  <a:lnTo>
                    <a:pt x="758882" y="347696"/>
                  </a:lnTo>
                  <a:cubicBezTo>
                    <a:pt x="761679" y="345750"/>
                    <a:pt x="765318" y="344797"/>
                    <a:pt x="768942" y="344827"/>
                  </a:cubicBezTo>
                  <a:close/>
                  <a:moveTo>
                    <a:pt x="1798989" y="338599"/>
                  </a:moveTo>
                  <a:cubicBezTo>
                    <a:pt x="1801215" y="338670"/>
                    <a:pt x="1803403" y="339344"/>
                    <a:pt x="1805028" y="340606"/>
                  </a:cubicBezTo>
                  <a:lnTo>
                    <a:pt x="1811994" y="346027"/>
                  </a:lnTo>
                  <a:cubicBezTo>
                    <a:pt x="1815240" y="348552"/>
                    <a:pt x="1814996" y="352472"/>
                    <a:pt x="1811448" y="354784"/>
                  </a:cubicBezTo>
                  <a:lnTo>
                    <a:pt x="1803834" y="359743"/>
                  </a:lnTo>
                  <a:cubicBezTo>
                    <a:pt x="1800285" y="362054"/>
                    <a:pt x="1794779" y="361880"/>
                    <a:pt x="1791533" y="359353"/>
                  </a:cubicBezTo>
                  <a:lnTo>
                    <a:pt x="1784567" y="353934"/>
                  </a:lnTo>
                  <a:cubicBezTo>
                    <a:pt x="1781321" y="351409"/>
                    <a:pt x="1781564" y="347488"/>
                    <a:pt x="1785112" y="345178"/>
                  </a:cubicBezTo>
                  <a:lnTo>
                    <a:pt x="1792727" y="340218"/>
                  </a:lnTo>
                  <a:cubicBezTo>
                    <a:pt x="1794500" y="339063"/>
                    <a:pt x="1796764" y="338528"/>
                    <a:pt x="1798989" y="338599"/>
                  </a:cubicBezTo>
                  <a:close/>
                  <a:moveTo>
                    <a:pt x="1037893" y="338599"/>
                  </a:moveTo>
                  <a:cubicBezTo>
                    <a:pt x="1040121" y="338670"/>
                    <a:pt x="1042309" y="339344"/>
                    <a:pt x="1043932" y="340606"/>
                  </a:cubicBezTo>
                  <a:lnTo>
                    <a:pt x="1050898" y="346027"/>
                  </a:lnTo>
                  <a:cubicBezTo>
                    <a:pt x="1054145" y="348552"/>
                    <a:pt x="1053900" y="352472"/>
                    <a:pt x="1050353" y="354784"/>
                  </a:cubicBezTo>
                  <a:lnTo>
                    <a:pt x="1042738" y="359743"/>
                  </a:lnTo>
                  <a:cubicBezTo>
                    <a:pt x="1039191" y="362054"/>
                    <a:pt x="1033683" y="361880"/>
                    <a:pt x="1030437" y="359353"/>
                  </a:cubicBezTo>
                  <a:lnTo>
                    <a:pt x="1023471" y="353934"/>
                  </a:lnTo>
                  <a:cubicBezTo>
                    <a:pt x="1020225" y="351409"/>
                    <a:pt x="1020469" y="347488"/>
                    <a:pt x="1024016" y="345178"/>
                  </a:cubicBezTo>
                  <a:lnTo>
                    <a:pt x="1031632" y="340218"/>
                  </a:lnTo>
                  <a:cubicBezTo>
                    <a:pt x="1033404" y="339063"/>
                    <a:pt x="1035668" y="338528"/>
                    <a:pt x="1037893" y="338599"/>
                  </a:cubicBezTo>
                  <a:close/>
                  <a:moveTo>
                    <a:pt x="275355" y="338599"/>
                  </a:moveTo>
                  <a:cubicBezTo>
                    <a:pt x="277582" y="338670"/>
                    <a:pt x="279770" y="339344"/>
                    <a:pt x="281393" y="340606"/>
                  </a:cubicBezTo>
                  <a:lnTo>
                    <a:pt x="288360" y="346027"/>
                  </a:lnTo>
                  <a:cubicBezTo>
                    <a:pt x="291606" y="348552"/>
                    <a:pt x="291360" y="352472"/>
                    <a:pt x="287814" y="354784"/>
                  </a:cubicBezTo>
                  <a:lnTo>
                    <a:pt x="280200" y="359743"/>
                  </a:lnTo>
                  <a:cubicBezTo>
                    <a:pt x="276651" y="362054"/>
                    <a:pt x="271145" y="361880"/>
                    <a:pt x="267899" y="359353"/>
                  </a:cubicBezTo>
                  <a:lnTo>
                    <a:pt x="260933" y="353934"/>
                  </a:lnTo>
                  <a:cubicBezTo>
                    <a:pt x="257686" y="351409"/>
                    <a:pt x="257930" y="347488"/>
                    <a:pt x="261478" y="345178"/>
                  </a:cubicBezTo>
                  <a:lnTo>
                    <a:pt x="269092" y="340218"/>
                  </a:lnTo>
                  <a:cubicBezTo>
                    <a:pt x="270865" y="339063"/>
                    <a:pt x="273129" y="338528"/>
                    <a:pt x="275355" y="338599"/>
                  </a:cubicBezTo>
                  <a:close/>
                  <a:moveTo>
                    <a:pt x="1894279" y="333062"/>
                  </a:moveTo>
                  <a:cubicBezTo>
                    <a:pt x="1897542" y="333062"/>
                    <a:pt x="1900806" y="333948"/>
                    <a:pt x="1903296" y="335721"/>
                  </a:cubicBezTo>
                  <a:lnTo>
                    <a:pt x="1939428" y="361442"/>
                  </a:lnTo>
                  <a:cubicBezTo>
                    <a:pt x="1944409" y="364988"/>
                    <a:pt x="1944409" y="370735"/>
                    <a:pt x="1939428" y="374281"/>
                  </a:cubicBezTo>
                  <a:lnTo>
                    <a:pt x="1891144" y="408653"/>
                  </a:lnTo>
                  <a:cubicBezTo>
                    <a:pt x="1886163" y="412197"/>
                    <a:pt x="1878089" y="412197"/>
                    <a:pt x="1873109" y="408653"/>
                  </a:cubicBezTo>
                  <a:lnTo>
                    <a:pt x="1836977" y="382931"/>
                  </a:lnTo>
                  <a:cubicBezTo>
                    <a:pt x="1831997" y="379386"/>
                    <a:pt x="1831997" y="373638"/>
                    <a:pt x="1836977" y="370093"/>
                  </a:cubicBezTo>
                  <a:lnTo>
                    <a:pt x="1885261" y="335721"/>
                  </a:lnTo>
                  <a:cubicBezTo>
                    <a:pt x="1887751" y="333948"/>
                    <a:pt x="1891016" y="333062"/>
                    <a:pt x="1894279" y="333062"/>
                  </a:cubicBezTo>
                  <a:close/>
                  <a:moveTo>
                    <a:pt x="1131740" y="333062"/>
                  </a:moveTo>
                  <a:cubicBezTo>
                    <a:pt x="1135003" y="333062"/>
                    <a:pt x="1138267" y="333948"/>
                    <a:pt x="1140757" y="335721"/>
                  </a:cubicBezTo>
                  <a:lnTo>
                    <a:pt x="1176889" y="361442"/>
                  </a:lnTo>
                  <a:cubicBezTo>
                    <a:pt x="1181869" y="364988"/>
                    <a:pt x="1181869" y="370735"/>
                    <a:pt x="1176889" y="374281"/>
                  </a:cubicBezTo>
                  <a:lnTo>
                    <a:pt x="1128604" y="408653"/>
                  </a:lnTo>
                  <a:cubicBezTo>
                    <a:pt x="1123625" y="412197"/>
                    <a:pt x="1115551" y="412197"/>
                    <a:pt x="1110569" y="408653"/>
                  </a:cubicBezTo>
                  <a:lnTo>
                    <a:pt x="1074438" y="382931"/>
                  </a:lnTo>
                  <a:cubicBezTo>
                    <a:pt x="1069458" y="379386"/>
                    <a:pt x="1069458" y="373638"/>
                    <a:pt x="1074438" y="370093"/>
                  </a:cubicBezTo>
                  <a:lnTo>
                    <a:pt x="1122723" y="335721"/>
                  </a:lnTo>
                  <a:cubicBezTo>
                    <a:pt x="1125213" y="333948"/>
                    <a:pt x="1128476" y="333062"/>
                    <a:pt x="1131740" y="333062"/>
                  </a:cubicBezTo>
                  <a:close/>
                  <a:moveTo>
                    <a:pt x="370644" y="333062"/>
                  </a:moveTo>
                  <a:cubicBezTo>
                    <a:pt x="373909" y="333062"/>
                    <a:pt x="377173" y="333948"/>
                    <a:pt x="379662" y="335721"/>
                  </a:cubicBezTo>
                  <a:lnTo>
                    <a:pt x="415794" y="361442"/>
                  </a:lnTo>
                  <a:cubicBezTo>
                    <a:pt x="420775" y="364988"/>
                    <a:pt x="420775" y="370735"/>
                    <a:pt x="415794" y="374281"/>
                  </a:cubicBezTo>
                  <a:lnTo>
                    <a:pt x="367510" y="408653"/>
                  </a:lnTo>
                  <a:cubicBezTo>
                    <a:pt x="362529" y="412197"/>
                    <a:pt x="354455" y="412197"/>
                    <a:pt x="349475" y="408653"/>
                  </a:cubicBezTo>
                  <a:lnTo>
                    <a:pt x="313344" y="382931"/>
                  </a:lnTo>
                  <a:cubicBezTo>
                    <a:pt x="308362" y="379386"/>
                    <a:pt x="308362" y="373638"/>
                    <a:pt x="313344" y="370093"/>
                  </a:cubicBezTo>
                  <a:lnTo>
                    <a:pt x="361627" y="335721"/>
                  </a:lnTo>
                  <a:cubicBezTo>
                    <a:pt x="364117" y="333948"/>
                    <a:pt x="367380" y="333062"/>
                    <a:pt x="370644" y="333062"/>
                  </a:cubicBezTo>
                  <a:close/>
                  <a:moveTo>
                    <a:pt x="1671875" y="332429"/>
                  </a:moveTo>
                  <a:cubicBezTo>
                    <a:pt x="1674101" y="332499"/>
                    <a:pt x="1676290" y="333174"/>
                    <a:pt x="1677912" y="334437"/>
                  </a:cubicBezTo>
                  <a:lnTo>
                    <a:pt x="1684880" y="339856"/>
                  </a:lnTo>
                  <a:cubicBezTo>
                    <a:pt x="1688126" y="342383"/>
                    <a:pt x="1687881" y="346302"/>
                    <a:pt x="1684334" y="348614"/>
                  </a:cubicBezTo>
                  <a:lnTo>
                    <a:pt x="1676720" y="353573"/>
                  </a:lnTo>
                  <a:cubicBezTo>
                    <a:pt x="1673173" y="355885"/>
                    <a:pt x="1667665" y="355709"/>
                    <a:pt x="1664419" y="353184"/>
                  </a:cubicBezTo>
                  <a:lnTo>
                    <a:pt x="1657453" y="347765"/>
                  </a:lnTo>
                  <a:cubicBezTo>
                    <a:pt x="1654206" y="345239"/>
                    <a:pt x="1654451" y="341318"/>
                    <a:pt x="1657998" y="339008"/>
                  </a:cubicBezTo>
                  <a:lnTo>
                    <a:pt x="1665612" y="334049"/>
                  </a:lnTo>
                  <a:cubicBezTo>
                    <a:pt x="1667385" y="332892"/>
                    <a:pt x="1669649" y="332359"/>
                    <a:pt x="1671875" y="332429"/>
                  </a:cubicBezTo>
                  <a:close/>
                  <a:moveTo>
                    <a:pt x="910779" y="332429"/>
                  </a:moveTo>
                  <a:cubicBezTo>
                    <a:pt x="913006" y="332499"/>
                    <a:pt x="915195" y="333174"/>
                    <a:pt x="916818" y="334437"/>
                  </a:cubicBezTo>
                  <a:lnTo>
                    <a:pt x="923784" y="339856"/>
                  </a:lnTo>
                  <a:cubicBezTo>
                    <a:pt x="927030" y="342383"/>
                    <a:pt x="926786" y="346302"/>
                    <a:pt x="923238" y="348614"/>
                  </a:cubicBezTo>
                  <a:lnTo>
                    <a:pt x="915625" y="353573"/>
                  </a:lnTo>
                  <a:cubicBezTo>
                    <a:pt x="912077" y="355885"/>
                    <a:pt x="906569" y="355709"/>
                    <a:pt x="903324" y="353184"/>
                  </a:cubicBezTo>
                  <a:lnTo>
                    <a:pt x="896357" y="347765"/>
                  </a:lnTo>
                  <a:cubicBezTo>
                    <a:pt x="893111" y="345239"/>
                    <a:pt x="893355" y="341318"/>
                    <a:pt x="896902" y="339008"/>
                  </a:cubicBezTo>
                  <a:lnTo>
                    <a:pt x="904517" y="334049"/>
                  </a:lnTo>
                  <a:cubicBezTo>
                    <a:pt x="906291" y="332892"/>
                    <a:pt x="908554" y="332359"/>
                    <a:pt x="910779" y="332429"/>
                  </a:cubicBezTo>
                  <a:close/>
                  <a:moveTo>
                    <a:pt x="148241" y="332429"/>
                  </a:moveTo>
                  <a:cubicBezTo>
                    <a:pt x="150467" y="332499"/>
                    <a:pt x="152656" y="333174"/>
                    <a:pt x="154278" y="334437"/>
                  </a:cubicBezTo>
                  <a:lnTo>
                    <a:pt x="161245" y="339856"/>
                  </a:lnTo>
                  <a:cubicBezTo>
                    <a:pt x="164491" y="342383"/>
                    <a:pt x="164247" y="346302"/>
                    <a:pt x="160700" y="348614"/>
                  </a:cubicBezTo>
                  <a:lnTo>
                    <a:pt x="153086" y="353573"/>
                  </a:lnTo>
                  <a:cubicBezTo>
                    <a:pt x="149538" y="355885"/>
                    <a:pt x="144031" y="355709"/>
                    <a:pt x="140785" y="353184"/>
                  </a:cubicBezTo>
                  <a:lnTo>
                    <a:pt x="133817" y="347765"/>
                  </a:lnTo>
                  <a:cubicBezTo>
                    <a:pt x="130572" y="345239"/>
                    <a:pt x="130817" y="341318"/>
                    <a:pt x="134364" y="339008"/>
                  </a:cubicBezTo>
                  <a:lnTo>
                    <a:pt x="141977" y="334049"/>
                  </a:lnTo>
                  <a:cubicBezTo>
                    <a:pt x="143751" y="332892"/>
                    <a:pt x="146015" y="332359"/>
                    <a:pt x="148241" y="332429"/>
                  </a:cubicBezTo>
                  <a:close/>
                  <a:moveTo>
                    <a:pt x="1729231" y="331352"/>
                  </a:moveTo>
                  <a:cubicBezTo>
                    <a:pt x="1731510" y="331352"/>
                    <a:pt x="1733790" y="331971"/>
                    <a:pt x="1735530" y="333209"/>
                  </a:cubicBezTo>
                  <a:lnTo>
                    <a:pt x="1760371" y="350893"/>
                  </a:lnTo>
                  <a:cubicBezTo>
                    <a:pt x="1763849" y="353370"/>
                    <a:pt x="1763849" y="357386"/>
                    <a:pt x="1760371" y="359861"/>
                  </a:cubicBezTo>
                  <a:lnTo>
                    <a:pt x="1724326" y="385520"/>
                  </a:lnTo>
                  <a:cubicBezTo>
                    <a:pt x="1720848" y="387997"/>
                    <a:pt x="1715207" y="387997"/>
                    <a:pt x="1711729" y="385520"/>
                  </a:cubicBezTo>
                  <a:lnTo>
                    <a:pt x="1686886" y="367836"/>
                  </a:lnTo>
                  <a:cubicBezTo>
                    <a:pt x="1683408" y="365360"/>
                    <a:pt x="1683408" y="361344"/>
                    <a:pt x="1686886" y="358868"/>
                  </a:cubicBezTo>
                  <a:lnTo>
                    <a:pt x="1722930" y="333209"/>
                  </a:lnTo>
                  <a:cubicBezTo>
                    <a:pt x="1724671" y="331971"/>
                    <a:pt x="1726950" y="331352"/>
                    <a:pt x="1729231" y="331352"/>
                  </a:cubicBezTo>
                  <a:close/>
                  <a:moveTo>
                    <a:pt x="968136" y="331352"/>
                  </a:moveTo>
                  <a:cubicBezTo>
                    <a:pt x="970414" y="331352"/>
                    <a:pt x="972695" y="331971"/>
                    <a:pt x="974433" y="333209"/>
                  </a:cubicBezTo>
                  <a:lnTo>
                    <a:pt x="999275" y="350893"/>
                  </a:lnTo>
                  <a:cubicBezTo>
                    <a:pt x="1002755" y="353370"/>
                    <a:pt x="1002755" y="357386"/>
                    <a:pt x="999275" y="359861"/>
                  </a:cubicBezTo>
                  <a:lnTo>
                    <a:pt x="963231" y="385520"/>
                  </a:lnTo>
                  <a:cubicBezTo>
                    <a:pt x="959752" y="387997"/>
                    <a:pt x="954112" y="387997"/>
                    <a:pt x="950634" y="385520"/>
                  </a:cubicBezTo>
                  <a:lnTo>
                    <a:pt x="925792" y="367836"/>
                  </a:lnTo>
                  <a:cubicBezTo>
                    <a:pt x="922312" y="365360"/>
                    <a:pt x="922312" y="361344"/>
                    <a:pt x="925790" y="358868"/>
                  </a:cubicBezTo>
                  <a:lnTo>
                    <a:pt x="961836" y="333209"/>
                  </a:lnTo>
                  <a:cubicBezTo>
                    <a:pt x="963575" y="331971"/>
                    <a:pt x="965855" y="331352"/>
                    <a:pt x="968136" y="331352"/>
                  </a:cubicBezTo>
                  <a:close/>
                  <a:moveTo>
                    <a:pt x="205597" y="331352"/>
                  </a:moveTo>
                  <a:cubicBezTo>
                    <a:pt x="207876" y="331352"/>
                    <a:pt x="210155" y="331971"/>
                    <a:pt x="211894" y="333209"/>
                  </a:cubicBezTo>
                  <a:lnTo>
                    <a:pt x="236737" y="350893"/>
                  </a:lnTo>
                  <a:cubicBezTo>
                    <a:pt x="240215" y="353370"/>
                    <a:pt x="240215" y="357386"/>
                    <a:pt x="236737" y="359861"/>
                  </a:cubicBezTo>
                  <a:lnTo>
                    <a:pt x="200693" y="385520"/>
                  </a:lnTo>
                  <a:cubicBezTo>
                    <a:pt x="197213" y="387997"/>
                    <a:pt x="191574" y="387997"/>
                    <a:pt x="188094" y="385520"/>
                  </a:cubicBezTo>
                  <a:lnTo>
                    <a:pt x="163252" y="367836"/>
                  </a:lnTo>
                  <a:cubicBezTo>
                    <a:pt x="159774" y="365360"/>
                    <a:pt x="159774" y="361344"/>
                    <a:pt x="163252" y="358868"/>
                  </a:cubicBezTo>
                  <a:lnTo>
                    <a:pt x="199297" y="333209"/>
                  </a:lnTo>
                  <a:cubicBezTo>
                    <a:pt x="201036" y="331971"/>
                    <a:pt x="203316" y="331352"/>
                    <a:pt x="205597" y="331352"/>
                  </a:cubicBezTo>
                  <a:close/>
                  <a:moveTo>
                    <a:pt x="1846506" y="325231"/>
                  </a:moveTo>
                  <a:cubicBezTo>
                    <a:pt x="1848732" y="325302"/>
                    <a:pt x="1850920" y="325976"/>
                    <a:pt x="1852543" y="327240"/>
                  </a:cubicBezTo>
                  <a:lnTo>
                    <a:pt x="1859510" y="332659"/>
                  </a:lnTo>
                  <a:cubicBezTo>
                    <a:pt x="1862755" y="335184"/>
                    <a:pt x="1862512" y="339105"/>
                    <a:pt x="1858964" y="341415"/>
                  </a:cubicBezTo>
                  <a:lnTo>
                    <a:pt x="1851349" y="346375"/>
                  </a:lnTo>
                  <a:cubicBezTo>
                    <a:pt x="1847803" y="348686"/>
                    <a:pt x="1842294" y="348512"/>
                    <a:pt x="1839048" y="345987"/>
                  </a:cubicBezTo>
                  <a:lnTo>
                    <a:pt x="1832082" y="340566"/>
                  </a:lnTo>
                  <a:cubicBezTo>
                    <a:pt x="1828836" y="338041"/>
                    <a:pt x="1829082" y="334121"/>
                    <a:pt x="1832628" y="331810"/>
                  </a:cubicBezTo>
                  <a:lnTo>
                    <a:pt x="1840242" y="326850"/>
                  </a:lnTo>
                  <a:cubicBezTo>
                    <a:pt x="1842016" y="325695"/>
                    <a:pt x="1844279" y="325161"/>
                    <a:pt x="1846506" y="325231"/>
                  </a:cubicBezTo>
                  <a:close/>
                  <a:moveTo>
                    <a:pt x="1083966" y="325231"/>
                  </a:moveTo>
                  <a:cubicBezTo>
                    <a:pt x="1086192" y="325302"/>
                    <a:pt x="1088381" y="325976"/>
                    <a:pt x="1090004" y="327240"/>
                  </a:cubicBezTo>
                  <a:lnTo>
                    <a:pt x="1096971" y="332659"/>
                  </a:lnTo>
                  <a:cubicBezTo>
                    <a:pt x="1100217" y="335184"/>
                    <a:pt x="1099972" y="339105"/>
                    <a:pt x="1096425" y="341415"/>
                  </a:cubicBezTo>
                  <a:lnTo>
                    <a:pt x="1088811" y="346375"/>
                  </a:lnTo>
                  <a:cubicBezTo>
                    <a:pt x="1085264" y="348686"/>
                    <a:pt x="1079756" y="348512"/>
                    <a:pt x="1076510" y="345987"/>
                  </a:cubicBezTo>
                  <a:lnTo>
                    <a:pt x="1069544" y="340566"/>
                  </a:lnTo>
                  <a:cubicBezTo>
                    <a:pt x="1066296" y="338041"/>
                    <a:pt x="1066542" y="334121"/>
                    <a:pt x="1070089" y="331810"/>
                  </a:cubicBezTo>
                  <a:lnTo>
                    <a:pt x="1077702" y="326850"/>
                  </a:lnTo>
                  <a:cubicBezTo>
                    <a:pt x="1079478" y="325695"/>
                    <a:pt x="1081741" y="325161"/>
                    <a:pt x="1083966" y="325231"/>
                  </a:cubicBezTo>
                  <a:close/>
                  <a:moveTo>
                    <a:pt x="322871" y="325231"/>
                  </a:moveTo>
                  <a:cubicBezTo>
                    <a:pt x="325098" y="325302"/>
                    <a:pt x="327286" y="325976"/>
                    <a:pt x="328910" y="327240"/>
                  </a:cubicBezTo>
                  <a:lnTo>
                    <a:pt x="335875" y="332659"/>
                  </a:lnTo>
                  <a:cubicBezTo>
                    <a:pt x="339121" y="335184"/>
                    <a:pt x="338878" y="339105"/>
                    <a:pt x="335330" y="341415"/>
                  </a:cubicBezTo>
                  <a:lnTo>
                    <a:pt x="327715" y="346375"/>
                  </a:lnTo>
                  <a:cubicBezTo>
                    <a:pt x="324169" y="348686"/>
                    <a:pt x="318660" y="348512"/>
                    <a:pt x="315414" y="345987"/>
                  </a:cubicBezTo>
                  <a:lnTo>
                    <a:pt x="308448" y="340566"/>
                  </a:lnTo>
                  <a:cubicBezTo>
                    <a:pt x="305202" y="338041"/>
                    <a:pt x="305446" y="334121"/>
                    <a:pt x="308993" y="331810"/>
                  </a:cubicBezTo>
                  <a:lnTo>
                    <a:pt x="316608" y="326850"/>
                  </a:lnTo>
                  <a:cubicBezTo>
                    <a:pt x="318382" y="325695"/>
                    <a:pt x="320645" y="325161"/>
                    <a:pt x="322871" y="325231"/>
                  </a:cubicBezTo>
                  <a:close/>
                  <a:moveTo>
                    <a:pt x="91815" y="321354"/>
                  </a:moveTo>
                  <a:lnTo>
                    <a:pt x="96969" y="322925"/>
                  </a:lnTo>
                  <a:lnTo>
                    <a:pt x="104928" y="328726"/>
                  </a:lnTo>
                  <a:cubicBezTo>
                    <a:pt x="108637" y="331430"/>
                    <a:pt x="108566" y="335761"/>
                    <a:pt x="104767" y="338403"/>
                  </a:cubicBezTo>
                  <a:lnTo>
                    <a:pt x="83931" y="352889"/>
                  </a:lnTo>
                  <a:close/>
                  <a:moveTo>
                    <a:pt x="1613840" y="320864"/>
                  </a:moveTo>
                  <a:cubicBezTo>
                    <a:pt x="1616299" y="320885"/>
                    <a:pt x="1618749" y="321574"/>
                    <a:pt x="1620603" y="322925"/>
                  </a:cubicBezTo>
                  <a:lnTo>
                    <a:pt x="1628562" y="328726"/>
                  </a:lnTo>
                  <a:cubicBezTo>
                    <a:pt x="1632271" y="331430"/>
                    <a:pt x="1632200" y="335761"/>
                    <a:pt x="1628401" y="338403"/>
                  </a:cubicBezTo>
                  <a:lnTo>
                    <a:pt x="1592909" y="363079"/>
                  </a:lnTo>
                  <a:cubicBezTo>
                    <a:pt x="1589110" y="365721"/>
                    <a:pt x="1583025" y="365669"/>
                    <a:pt x="1579315" y="362967"/>
                  </a:cubicBezTo>
                  <a:lnTo>
                    <a:pt x="1571357" y="357165"/>
                  </a:lnTo>
                  <a:cubicBezTo>
                    <a:pt x="1567648" y="354461"/>
                    <a:pt x="1567719" y="350129"/>
                    <a:pt x="1571517" y="347489"/>
                  </a:cubicBezTo>
                  <a:lnTo>
                    <a:pt x="1607010" y="322811"/>
                  </a:lnTo>
                  <a:cubicBezTo>
                    <a:pt x="1608910" y="321491"/>
                    <a:pt x="1611381" y="320843"/>
                    <a:pt x="1613840" y="320864"/>
                  </a:cubicBezTo>
                  <a:close/>
                  <a:moveTo>
                    <a:pt x="852745" y="320864"/>
                  </a:moveTo>
                  <a:cubicBezTo>
                    <a:pt x="855204" y="320885"/>
                    <a:pt x="857653" y="321574"/>
                    <a:pt x="859507" y="322925"/>
                  </a:cubicBezTo>
                  <a:lnTo>
                    <a:pt x="867468" y="328726"/>
                  </a:lnTo>
                  <a:cubicBezTo>
                    <a:pt x="871176" y="331430"/>
                    <a:pt x="871106" y="335761"/>
                    <a:pt x="867307" y="338403"/>
                  </a:cubicBezTo>
                  <a:lnTo>
                    <a:pt x="831813" y="363079"/>
                  </a:lnTo>
                  <a:cubicBezTo>
                    <a:pt x="828014" y="365721"/>
                    <a:pt x="821930" y="365669"/>
                    <a:pt x="818220" y="362967"/>
                  </a:cubicBezTo>
                  <a:lnTo>
                    <a:pt x="810261" y="357165"/>
                  </a:lnTo>
                  <a:cubicBezTo>
                    <a:pt x="806552" y="354461"/>
                    <a:pt x="806624" y="350129"/>
                    <a:pt x="810421" y="347489"/>
                  </a:cubicBezTo>
                  <a:lnTo>
                    <a:pt x="845916" y="322811"/>
                  </a:lnTo>
                  <a:cubicBezTo>
                    <a:pt x="847815" y="321491"/>
                    <a:pt x="850285" y="320843"/>
                    <a:pt x="852745" y="320864"/>
                  </a:cubicBezTo>
                  <a:close/>
                  <a:moveTo>
                    <a:pt x="1425175" y="292538"/>
                  </a:moveTo>
                  <a:cubicBezTo>
                    <a:pt x="1428526" y="292539"/>
                    <a:pt x="1431879" y="293449"/>
                    <a:pt x="1434437" y="295269"/>
                  </a:cubicBezTo>
                  <a:lnTo>
                    <a:pt x="1497069" y="339855"/>
                  </a:lnTo>
                  <a:cubicBezTo>
                    <a:pt x="1502184" y="343497"/>
                    <a:pt x="1502184" y="349400"/>
                    <a:pt x="1497069" y="353043"/>
                  </a:cubicBezTo>
                  <a:lnTo>
                    <a:pt x="1418802" y="408757"/>
                  </a:lnTo>
                  <a:cubicBezTo>
                    <a:pt x="1413686" y="412398"/>
                    <a:pt x="1405393" y="412398"/>
                    <a:pt x="1400277" y="408757"/>
                  </a:cubicBezTo>
                  <a:lnTo>
                    <a:pt x="1337645" y="364172"/>
                  </a:lnTo>
                  <a:cubicBezTo>
                    <a:pt x="1332529" y="360530"/>
                    <a:pt x="1332529" y="354626"/>
                    <a:pt x="1337645" y="350984"/>
                  </a:cubicBezTo>
                  <a:lnTo>
                    <a:pt x="1415912" y="295269"/>
                  </a:lnTo>
                  <a:cubicBezTo>
                    <a:pt x="1418470" y="293449"/>
                    <a:pt x="1421821" y="292538"/>
                    <a:pt x="1425175" y="292538"/>
                  </a:cubicBezTo>
                  <a:close/>
                  <a:moveTo>
                    <a:pt x="664079" y="292538"/>
                  </a:moveTo>
                  <a:cubicBezTo>
                    <a:pt x="667431" y="292539"/>
                    <a:pt x="670784" y="293449"/>
                    <a:pt x="673341" y="295269"/>
                  </a:cubicBezTo>
                  <a:lnTo>
                    <a:pt x="735973" y="339855"/>
                  </a:lnTo>
                  <a:cubicBezTo>
                    <a:pt x="741089" y="343497"/>
                    <a:pt x="741089" y="349400"/>
                    <a:pt x="735973" y="353043"/>
                  </a:cubicBezTo>
                  <a:lnTo>
                    <a:pt x="657707" y="408757"/>
                  </a:lnTo>
                  <a:cubicBezTo>
                    <a:pt x="652591" y="412398"/>
                    <a:pt x="644297" y="412398"/>
                    <a:pt x="639182" y="408757"/>
                  </a:cubicBezTo>
                  <a:lnTo>
                    <a:pt x="576549" y="364172"/>
                  </a:lnTo>
                  <a:cubicBezTo>
                    <a:pt x="571435" y="360530"/>
                    <a:pt x="571435" y="354626"/>
                    <a:pt x="576549" y="350984"/>
                  </a:cubicBezTo>
                  <a:lnTo>
                    <a:pt x="654817" y="295269"/>
                  </a:lnTo>
                  <a:cubicBezTo>
                    <a:pt x="657374" y="293449"/>
                    <a:pt x="660727" y="292538"/>
                    <a:pt x="664079" y="292538"/>
                  </a:cubicBezTo>
                  <a:close/>
                  <a:moveTo>
                    <a:pt x="1974447" y="290488"/>
                  </a:moveTo>
                  <a:cubicBezTo>
                    <a:pt x="1977798" y="290488"/>
                    <a:pt x="1981149" y="291399"/>
                    <a:pt x="1983705" y="293218"/>
                  </a:cubicBezTo>
                  <a:lnTo>
                    <a:pt x="2022626" y="320924"/>
                  </a:lnTo>
                  <a:lnTo>
                    <a:pt x="2030110" y="350859"/>
                  </a:lnTo>
                  <a:lnTo>
                    <a:pt x="2001038" y="371554"/>
                  </a:lnTo>
                  <a:cubicBezTo>
                    <a:pt x="1995925" y="375193"/>
                    <a:pt x="1987636" y="375193"/>
                    <a:pt x="1982522" y="371554"/>
                  </a:cubicBezTo>
                  <a:lnTo>
                    <a:pt x="1928093" y="332807"/>
                  </a:lnTo>
                  <a:cubicBezTo>
                    <a:pt x="1922979" y="329168"/>
                    <a:pt x="1922979" y="323267"/>
                    <a:pt x="1928093" y="319626"/>
                  </a:cubicBezTo>
                  <a:lnTo>
                    <a:pt x="1965190" y="293218"/>
                  </a:lnTo>
                  <a:cubicBezTo>
                    <a:pt x="1967747" y="291399"/>
                    <a:pt x="1971097" y="290488"/>
                    <a:pt x="1974447" y="290488"/>
                  </a:cubicBezTo>
                  <a:close/>
                  <a:moveTo>
                    <a:pt x="1211908" y="290488"/>
                  </a:moveTo>
                  <a:cubicBezTo>
                    <a:pt x="1215260" y="290488"/>
                    <a:pt x="1218610" y="291399"/>
                    <a:pt x="1221166" y="293218"/>
                  </a:cubicBezTo>
                  <a:lnTo>
                    <a:pt x="1275596" y="331965"/>
                  </a:lnTo>
                  <a:cubicBezTo>
                    <a:pt x="1280710" y="335605"/>
                    <a:pt x="1280710" y="341506"/>
                    <a:pt x="1275596" y="345145"/>
                  </a:cubicBezTo>
                  <a:lnTo>
                    <a:pt x="1238500" y="371554"/>
                  </a:lnTo>
                  <a:cubicBezTo>
                    <a:pt x="1233385" y="375193"/>
                    <a:pt x="1225096" y="375193"/>
                    <a:pt x="1219984" y="371554"/>
                  </a:cubicBezTo>
                  <a:lnTo>
                    <a:pt x="1165553" y="332807"/>
                  </a:lnTo>
                  <a:cubicBezTo>
                    <a:pt x="1160439" y="329168"/>
                    <a:pt x="1160439" y="323267"/>
                    <a:pt x="1165553" y="319626"/>
                  </a:cubicBezTo>
                  <a:lnTo>
                    <a:pt x="1202650" y="293218"/>
                  </a:lnTo>
                  <a:cubicBezTo>
                    <a:pt x="1205207" y="291399"/>
                    <a:pt x="1208557" y="290488"/>
                    <a:pt x="1211908" y="290488"/>
                  </a:cubicBezTo>
                  <a:close/>
                  <a:moveTo>
                    <a:pt x="450813" y="290488"/>
                  </a:moveTo>
                  <a:cubicBezTo>
                    <a:pt x="454164" y="290488"/>
                    <a:pt x="457514" y="291399"/>
                    <a:pt x="460072" y="293218"/>
                  </a:cubicBezTo>
                  <a:lnTo>
                    <a:pt x="514502" y="331965"/>
                  </a:lnTo>
                  <a:cubicBezTo>
                    <a:pt x="519614" y="335605"/>
                    <a:pt x="519614" y="341506"/>
                    <a:pt x="514502" y="345145"/>
                  </a:cubicBezTo>
                  <a:lnTo>
                    <a:pt x="477404" y="371554"/>
                  </a:lnTo>
                  <a:cubicBezTo>
                    <a:pt x="472291" y="375193"/>
                    <a:pt x="464000" y="375193"/>
                    <a:pt x="458888" y="371554"/>
                  </a:cubicBezTo>
                  <a:lnTo>
                    <a:pt x="404457" y="332807"/>
                  </a:lnTo>
                  <a:cubicBezTo>
                    <a:pt x="399345" y="329168"/>
                    <a:pt x="399345" y="323267"/>
                    <a:pt x="404457" y="319626"/>
                  </a:cubicBezTo>
                  <a:lnTo>
                    <a:pt x="441556" y="293218"/>
                  </a:lnTo>
                  <a:cubicBezTo>
                    <a:pt x="444111" y="291399"/>
                    <a:pt x="447463" y="290488"/>
                    <a:pt x="450813" y="290488"/>
                  </a:cubicBezTo>
                  <a:close/>
                  <a:moveTo>
                    <a:pt x="1889832" y="289007"/>
                  </a:moveTo>
                  <a:cubicBezTo>
                    <a:pt x="1892613" y="288975"/>
                    <a:pt x="1895411" y="289700"/>
                    <a:pt x="1897565" y="291187"/>
                  </a:cubicBezTo>
                  <a:lnTo>
                    <a:pt x="1906813" y="297568"/>
                  </a:lnTo>
                  <a:cubicBezTo>
                    <a:pt x="1911122" y="300539"/>
                    <a:pt x="1911230" y="305438"/>
                    <a:pt x="1907052" y="308505"/>
                  </a:cubicBezTo>
                  <a:lnTo>
                    <a:pt x="1881864" y="327005"/>
                  </a:lnTo>
                  <a:cubicBezTo>
                    <a:pt x="1877688" y="330073"/>
                    <a:pt x="1870808" y="330150"/>
                    <a:pt x="1866498" y="327176"/>
                  </a:cubicBezTo>
                  <a:lnTo>
                    <a:pt x="1857251" y="320796"/>
                  </a:lnTo>
                  <a:cubicBezTo>
                    <a:pt x="1852942" y="317822"/>
                    <a:pt x="1852834" y="312925"/>
                    <a:pt x="1857012" y="309858"/>
                  </a:cubicBezTo>
                  <a:lnTo>
                    <a:pt x="1882199" y="291358"/>
                  </a:lnTo>
                  <a:cubicBezTo>
                    <a:pt x="1884288" y="289824"/>
                    <a:pt x="1887052" y="289038"/>
                    <a:pt x="1889832" y="289007"/>
                  </a:cubicBezTo>
                  <a:close/>
                  <a:moveTo>
                    <a:pt x="1127293" y="289007"/>
                  </a:moveTo>
                  <a:cubicBezTo>
                    <a:pt x="1130074" y="288975"/>
                    <a:pt x="1132871" y="289700"/>
                    <a:pt x="1135026" y="291187"/>
                  </a:cubicBezTo>
                  <a:lnTo>
                    <a:pt x="1144274" y="297568"/>
                  </a:lnTo>
                  <a:cubicBezTo>
                    <a:pt x="1148582" y="300539"/>
                    <a:pt x="1148691" y="305438"/>
                    <a:pt x="1144514" y="308505"/>
                  </a:cubicBezTo>
                  <a:lnTo>
                    <a:pt x="1119325" y="327005"/>
                  </a:lnTo>
                  <a:cubicBezTo>
                    <a:pt x="1115149" y="330073"/>
                    <a:pt x="1108269" y="330150"/>
                    <a:pt x="1103960" y="327176"/>
                  </a:cubicBezTo>
                  <a:lnTo>
                    <a:pt x="1094713" y="320796"/>
                  </a:lnTo>
                  <a:cubicBezTo>
                    <a:pt x="1090404" y="317822"/>
                    <a:pt x="1090295" y="312925"/>
                    <a:pt x="1094473" y="309858"/>
                  </a:cubicBezTo>
                  <a:lnTo>
                    <a:pt x="1119660" y="291358"/>
                  </a:lnTo>
                  <a:cubicBezTo>
                    <a:pt x="1121749" y="289824"/>
                    <a:pt x="1124513" y="289038"/>
                    <a:pt x="1127293" y="289007"/>
                  </a:cubicBezTo>
                  <a:close/>
                  <a:moveTo>
                    <a:pt x="366199" y="289007"/>
                  </a:moveTo>
                  <a:cubicBezTo>
                    <a:pt x="368979" y="288975"/>
                    <a:pt x="371776" y="289700"/>
                    <a:pt x="373930" y="291187"/>
                  </a:cubicBezTo>
                  <a:lnTo>
                    <a:pt x="383179" y="297568"/>
                  </a:lnTo>
                  <a:cubicBezTo>
                    <a:pt x="387488" y="300539"/>
                    <a:pt x="387596" y="305438"/>
                    <a:pt x="383418" y="308505"/>
                  </a:cubicBezTo>
                  <a:lnTo>
                    <a:pt x="358231" y="327005"/>
                  </a:lnTo>
                  <a:cubicBezTo>
                    <a:pt x="354054" y="330073"/>
                    <a:pt x="347175" y="330150"/>
                    <a:pt x="342865" y="327176"/>
                  </a:cubicBezTo>
                  <a:lnTo>
                    <a:pt x="333617" y="320796"/>
                  </a:lnTo>
                  <a:cubicBezTo>
                    <a:pt x="329308" y="317822"/>
                    <a:pt x="329200" y="312925"/>
                    <a:pt x="333378" y="309858"/>
                  </a:cubicBezTo>
                  <a:lnTo>
                    <a:pt x="358565" y="291358"/>
                  </a:lnTo>
                  <a:cubicBezTo>
                    <a:pt x="360653" y="289824"/>
                    <a:pt x="363418" y="289038"/>
                    <a:pt x="366199" y="289007"/>
                  </a:cubicBezTo>
                  <a:close/>
                  <a:moveTo>
                    <a:pt x="1761250" y="288774"/>
                  </a:moveTo>
                  <a:lnTo>
                    <a:pt x="1795564" y="288776"/>
                  </a:lnTo>
                  <a:cubicBezTo>
                    <a:pt x="1806170" y="288776"/>
                    <a:pt x="1814768" y="294895"/>
                    <a:pt x="1814768" y="302446"/>
                  </a:cubicBezTo>
                  <a:lnTo>
                    <a:pt x="1814768" y="318647"/>
                  </a:lnTo>
                  <a:cubicBezTo>
                    <a:pt x="1814768" y="326196"/>
                    <a:pt x="1806170" y="332317"/>
                    <a:pt x="1795565" y="332316"/>
                  </a:cubicBezTo>
                  <a:lnTo>
                    <a:pt x="1761250" y="332316"/>
                  </a:lnTo>
                  <a:cubicBezTo>
                    <a:pt x="1750645" y="332317"/>
                    <a:pt x="1742047" y="326196"/>
                    <a:pt x="1742047" y="318647"/>
                  </a:cubicBezTo>
                  <a:lnTo>
                    <a:pt x="1742047" y="302444"/>
                  </a:lnTo>
                  <a:cubicBezTo>
                    <a:pt x="1742047" y="294895"/>
                    <a:pt x="1750645" y="288776"/>
                    <a:pt x="1761250" y="288774"/>
                  </a:cubicBezTo>
                  <a:close/>
                  <a:moveTo>
                    <a:pt x="1000155" y="288774"/>
                  </a:moveTo>
                  <a:lnTo>
                    <a:pt x="1034469" y="288776"/>
                  </a:lnTo>
                  <a:cubicBezTo>
                    <a:pt x="1045075" y="288776"/>
                    <a:pt x="1053672" y="294895"/>
                    <a:pt x="1053672" y="302446"/>
                  </a:cubicBezTo>
                  <a:lnTo>
                    <a:pt x="1053672" y="318647"/>
                  </a:lnTo>
                  <a:cubicBezTo>
                    <a:pt x="1053672" y="326196"/>
                    <a:pt x="1045075" y="332317"/>
                    <a:pt x="1034469" y="332316"/>
                  </a:cubicBezTo>
                  <a:lnTo>
                    <a:pt x="1000155" y="332316"/>
                  </a:lnTo>
                  <a:cubicBezTo>
                    <a:pt x="989551" y="332317"/>
                    <a:pt x="980953" y="326196"/>
                    <a:pt x="980953" y="318647"/>
                  </a:cubicBezTo>
                  <a:lnTo>
                    <a:pt x="980953" y="302444"/>
                  </a:lnTo>
                  <a:cubicBezTo>
                    <a:pt x="980953" y="294895"/>
                    <a:pt x="989551" y="288776"/>
                    <a:pt x="1000155" y="288774"/>
                  </a:cubicBezTo>
                  <a:close/>
                  <a:moveTo>
                    <a:pt x="237616" y="288774"/>
                  </a:moveTo>
                  <a:lnTo>
                    <a:pt x="271930" y="288776"/>
                  </a:lnTo>
                  <a:cubicBezTo>
                    <a:pt x="282536" y="288776"/>
                    <a:pt x="291133" y="294895"/>
                    <a:pt x="291133" y="302446"/>
                  </a:cubicBezTo>
                  <a:lnTo>
                    <a:pt x="291133" y="318647"/>
                  </a:lnTo>
                  <a:cubicBezTo>
                    <a:pt x="291134" y="326196"/>
                    <a:pt x="282536" y="332317"/>
                    <a:pt x="271931" y="332316"/>
                  </a:cubicBezTo>
                  <a:lnTo>
                    <a:pt x="237616" y="332316"/>
                  </a:lnTo>
                  <a:cubicBezTo>
                    <a:pt x="227011" y="332317"/>
                    <a:pt x="218413" y="326196"/>
                    <a:pt x="218413" y="318647"/>
                  </a:cubicBezTo>
                  <a:lnTo>
                    <a:pt x="218413" y="302444"/>
                  </a:lnTo>
                  <a:cubicBezTo>
                    <a:pt x="218413" y="294895"/>
                    <a:pt x="227011" y="288776"/>
                    <a:pt x="237616" y="288774"/>
                  </a:cubicBezTo>
                  <a:close/>
                  <a:moveTo>
                    <a:pt x="101579" y="282296"/>
                  </a:moveTo>
                  <a:lnTo>
                    <a:pt x="102088" y="284158"/>
                  </a:lnTo>
                  <a:lnTo>
                    <a:pt x="102716" y="284158"/>
                  </a:lnTo>
                  <a:lnTo>
                    <a:pt x="102828" y="284569"/>
                  </a:lnTo>
                  <a:lnTo>
                    <a:pt x="102401" y="285303"/>
                  </a:lnTo>
                  <a:lnTo>
                    <a:pt x="102828" y="286863"/>
                  </a:lnTo>
                  <a:lnTo>
                    <a:pt x="101493" y="286863"/>
                  </a:lnTo>
                  <a:lnTo>
                    <a:pt x="99642" y="290045"/>
                  </a:lnTo>
                  <a:close/>
                  <a:moveTo>
                    <a:pt x="2011044" y="274594"/>
                  </a:moveTo>
                  <a:lnTo>
                    <a:pt x="2018988" y="306370"/>
                  </a:lnTo>
                  <a:lnTo>
                    <a:pt x="2014895" y="303457"/>
                  </a:lnTo>
                  <a:lnTo>
                    <a:pt x="2005239" y="286863"/>
                  </a:lnTo>
                  <a:lnTo>
                    <a:pt x="2003905" y="286863"/>
                  </a:lnTo>
                  <a:lnTo>
                    <a:pt x="2004572" y="285717"/>
                  </a:lnTo>
                  <a:lnTo>
                    <a:pt x="2003905" y="284569"/>
                  </a:lnTo>
                  <a:cubicBezTo>
                    <a:pt x="2003942" y="284433"/>
                    <a:pt x="2003980" y="284295"/>
                    <a:pt x="2004017" y="284158"/>
                  </a:cubicBezTo>
                  <a:lnTo>
                    <a:pt x="2005478" y="284158"/>
                  </a:lnTo>
                  <a:close/>
                  <a:moveTo>
                    <a:pt x="1406176" y="247156"/>
                  </a:moveTo>
                  <a:cubicBezTo>
                    <a:pt x="1408196" y="247181"/>
                    <a:pt x="1410201" y="247755"/>
                    <a:pt x="1411714" y="248871"/>
                  </a:cubicBezTo>
                  <a:lnTo>
                    <a:pt x="1436771" y="267351"/>
                  </a:lnTo>
                  <a:cubicBezTo>
                    <a:pt x="1439797" y="269583"/>
                    <a:pt x="1439709" y="273139"/>
                    <a:pt x="1436573" y="275293"/>
                  </a:cubicBezTo>
                  <a:lnTo>
                    <a:pt x="1427972" y="281202"/>
                  </a:lnTo>
                  <a:cubicBezTo>
                    <a:pt x="1424838" y="283356"/>
                    <a:pt x="1419842" y="283293"/>
                    <a:pt x="1416816" y="281061"/>
                  </a:cubicBezTo>
                  <a:lnTo>
                    <a:pt x="1391760" y="262581"/>
                  </a:lnTo>
                  <a:cubicBezTo>
                    <a:pt x="1388733" y="260349"/>
                    <a:pt x="1388821" y="256794"/>
                    <a:pt x="1391957" y="254639"/>
                  </a:cubicBezTo>
                  <a:lnTo>
                    <a:pt x="1400558" y="248731"/>
                  </a:lnTo>
                  <a:cubicBezTo>
                    <a:pt x="1402125" y="247653"/>
                    <a:pt x="1404158" y="247131"/>
                    <a:pt x="1406176" y="247156"/>
                  </a:cubicBezTo>
                  <a:close/>
                  <a:moveTo>
                    <a:pt x="645081" y="247156"/>
                  </a:moveTo>
                  <a:lnTo>
                    <a:pt x="650619" y="248871"/>
                  </a:lnTo>
                  <a:lnTo>
                    <a:pt x="675675" y="267351"/>
                  </a:lnTo>
                  <a:cubicBezTo>
                    <a:pt x="678702" y="269583"/>
                    <a:pt x="678613" y="273139"/>
                    <a:pt x="675478" y="275293"/>
                  </a:cubicBezTo>
                  <a:lnTo>
                    <a:pt x="666877" y="281202"/>
                  </a:lnTo>
                  <a:cubicBezTo>
                    <a:pt x="663742" y="283356"/>
                    <a:pt x="658747" y="283293"/>
                    <a:pt x="655721" y="281061"/>
                  </a:cubicBezTo>
                  <a:lnTo>
                    <a:pt x="630665" y="262581"/>
                  </a:lnTo>
                  <a:cubicBezTo>
                    <a:pt x="627639" y="260349"/>
                    <a:pt x="627727" y="256794"/>
                    <a:pt x="630862" y="254639"/>
                  </a:cubicBezTo>
                  <a:lnTo>
                    <a:pt x="639462" y="248731"/>
                  </a:lnTo>
                  <a:cubicBezTo>
                    <a:pt x="641029" y="247653"/>
                    <a:pt x="643062" y="247131"/>
                    <a:pt x="645081" y="247156"/>
                  </a:cubicBezTo>
                  <a:close/>
                  <a:moveTo>
                    <a:pt x="1955348" y="232225"/>
                  </a:moveTo>
                  <a:cubicBezTo>
                    <a:pt x="1957534" y="232136"/>
                    <a:pt x="1959780" y="232352"/>
                    <a:pt x="1961973" y="232909"/>
                  </a:cubicBezTo>
                  <a:lnTo>
                    <a:pt x="1988781" y="239735"/>
                  </a:lnTo>
                  <a:cubicBezTo>
                    <a:pt x="1997549" y="241966"/>
                    <a:pt x="2002115" y="248836"/>
                    <a:pt x="1998979" y="255076"/>
                  </a:cubicBezTo>
                  <a:lnTo>
                    <a:pt x="1990379" y="272194"/>
                  </a:lnTo>
                  <a:cubicBezTo>
                    <a:pt x="1987243" y="278435"/>
                    <a:pt x="1977594" y="281686"/>
                    <a:pt x="1968827" y="279453"/>
                  </a:cubicBezTo>
                  <a:lnTo>
                    <a:pt x="1942018" y="272629"/>
                  </a:lnTo>
                  <a:cubicBezTo>
                    <a:pt x="1933251" y="270396"/>
                    <a:pt x="1928685" y="263527"/>
                    <a:pt x="1931820" y="257286"/>
                  </a:cubicBezTo>
                  <a:lnTo>
                    <a:pt x="1940420" y="240168"/>
                  </a:lnTo>
                  <a:cubicBezTo>
                    <a:pt x="1942772" y="235488"/>
                    <a:pt x="1948788" y="232489"/>
                    <a:pt x="1955348" y="232225"/>
                  </a:cubicBezTo>
                  <a:close/>
                  <a:moveTo>
                    <a:pt x="1192808" y="232225"/>
                  </a:moveTo>
                  <a:cubicBezTo>
                    <a:pt x="1194995" y="232136"/>
                    <a:pt x="1197242" y="232352"/>
                    <a:pt x="1199435" y="232909"/>
                  </a:cubicBezTo>
                  <a:lnTo>
                    <a:pt x="1226242" y="239735"/>
                  </a:lnTo>
                  <a:cubicBezTo>
                    <a:pt x="1235009" y="241966"/>
                    <a:pt x="1239575" y="248836"/>
                    <a:pt x="1236440" y="255076"/>
                  </a:cubicBezTo>
                  <a:lnTo>
                    <a:pt x="1227840" y="272194"/>
                  </a:lnTo>
                  <a:cubicBezTo>
                    <a:pt x="1224704" y="278435"/>
                    <a:pt x="1215055" y="281686"/>
                    <a:pt x="1206287" y="279453"/>
                  </a:cubicBezTo>
                  <a:lnTo>
                    <a:pt x="1179479" y="272629"/>
                  </a:lnTo>
                  <a:cubicBezTo>
                    <a:pt x="1170711" y="270396"/>
                    <a:pt x="1166145" y="263527"/>
                    <a:pt x="1169281" y="257286"/>
                  </a:cubicBezTo>
                  <a:lnTo>
                    <a:pt x="1177882" y="240168"/>
                  </a:lnTo>
                  <a:cubicBezTo>
                    <a:pt x="1180234" y="235488"/>
                    <a:pt x="1186250" y="232489"/>
                    <a:pt x="1192808" y="232225"/>
                  </a:cubicBezTo>
                  <a:close/>
                  <a:moveTo>
                    <a:pt x="431714" y="232225"/>
                  </a:moveTo>
                  <a:cubicBezTo>
                    <a:pt x="433900" y="232136"/>
                    <a:pt x="436146" y="232352"/>
                    <a:pt x="438339" y="232909"/>
                  </a:cubicBezTo>
                  <a:lnTo>
                    <a:pt x="465147" y="239735"/>
                  </a:lnTo>
                  <a:cubicBezTo>
                    <a:pt x="473915" y="241966"/>
                    <a:pt x="478479" y="248836"/>
                    <a:pt x="475344" y="255076"/>
                  </a:cubicBezTo>
                  <a:lnTo>
                    <a:pt x="466744" y="272194"/>
                  </a:lnTo>
                  <a:cubicBezTo>
                    <a:pt x="463610" y="278435"/>
                    <a:pt x="453960" y="281686"/>
                    <a:pt x="445193" y="279453"/>
                  </a:cubicBezTo>
                  <a:lnTo>
                    <a:pt x="418384" y="272629"/>
                  </a:lnTo>
                  <a:cubicBezTo>
                    <a:pt x="409617" y="270396"/>
                    <a:pt x="405051" y="263527"/>
                    <a:pt x="408187" y="257286"/>
                  </a:cubicBezTo>
                  <a:lnTo>
                    <a:pt x="416787" y="240168"/>
                  </a:lnTo>
                  <a:cubicBezTo>
                    <a:pt x="419138" y="235488"/>
                    <a:pt x="425154" y="232489"/>
                    <a:pt x="431714" y="232225"/>
                  </a:cubicBezTo>
                  <a:close/>
                  <a:moveTo>
                    <a:pt x="1548752" y="231544"/>
                  </a:moveTo>
                  <a:cubicBezTo>
                    <a:pt x="1558353" y="231544"/>
                    <a:pt x="1567956" y="234152"/>
                    <a:pt x="1575284" y="239366"/>
                  </a:cubicBezTo>
                  <a:lnTo>
                    <a:pt x="1615473" y="267976"/>
                  </a:lnTo>
                  <a:cubicBezTo>
                    <a:pt x="1619135" y="270584"/>
                    <a:pt x="1621883" y="273596"/>
                    <a:pt x="1623715" y="276812"/>
                  </a:cubicBezTo>
                  <a:lnTo>
                    <a:pt x="1625722" y="284158"/>
                  </a:lnTo>
                  <a:lnTo>
                    <a:pt x="1626350" y="284158"/>
                  </a:lnTo>
                  <a:cubicBezTo>
                    <a:pt x="1626388" y="284295"/>
                    <a:pt x="1626425" y="284433"/>
                    <a:pt x="1626461" y="284569"/>
                  </a:cubicBezTo>
                  <a:lnTo>
                    <a:pt x="1626036" y="285302"/>
                  </a:lnTo>
                  <a:lnTo>
                    <a:pt x="1626461" y="286863"/>
                  </a:lnTo>
                  <a:lnTo>
                    <a:pt x="1625127" y="286863"/>
                  </a:lnTo>
                  <a:lnTo>
                    <a:pt x="1615473" y="303457"/>
                  </a:lnTo>
                  <a:lnTo>
                    <a:pt x="1575284" y="332066"/>
                  </a:lnTo>
                  <a:cubicBezTo>
                    <a:pt x="1560629" y="342498"/>
                    <a:pt x="1536872" y="342498"/>
                    <a:pt x="1522218" y="332066"/>
                  </a:cubicBezTo>
                  <a:lnTo>
                    <a:pt x="1482030" y="303457"/>
                  </a:lnTo>
                  <a:lnTo>
                    <a:pt x="1472374" y="286863"/>
                  </a:lnTo>
                  <a:lnTo>
                    <a:pt x="1471040" y="286863"/>
                  </a:lnTo>
                  <a:lnTo>
                    <a:pt x="1471467" y="285302"/>
                  </a:lnTo>
                  <a:lnTo>
                    <a:pt x="1471040" y="284569"/>
                  </a:lnTo>
                  <a:lnTo>
                    <a:pt x="1471152" y="284158"/>
                  </a:lnTo>
                  <a:lnTo>
                    <a:pt x="1471780" y="284158"/>
                  </a:lnTo>
                  <a:lnTo>
                    <a:pt x="1473786" y="276812"/>
                  </a:lnTo>
                  <a:cubicBezTo>
                    <a:pt x="1475619" y="273596"/>
                    <a:pt x="1478366" y="270584"/>
                    <a:pt x="1482030" y="267976"/>
                  </a:cubicBezTo>
                  <a:lnTo>
                    <a:pt x="1522218" y="239367"/>
                  </a:lnTo>
                  <a:cubicBezTo>
                    <a:pt x="1529545" y="234152"/>
                    <a:pt x="1539148" y="231544"/>
                    <a:pt x="1548752" y="231544"/>
                  </a:cubicBezTo>
                  <a:close/>
                  <a:moveTo>
                    <a:pt x="1319077" y="231544"/>
                  </a:moveTo>
                  <a:cubicBezTo>
                    <a:pt x="1328678" y="231544"/>
                    <a:pt x="1338282" y="234151"/>
                    <a:pt x="1345609" y="239366"/>
                  </a:cubicBezTo>
                  <a:lnTo>
                    <a:pt x="1385799" y="267975"/>
                  </a:lnTo>
                  <a:lnTo>
                    <a:pt x="1395214" y="284158"/>
                  </a:lnTo>
                  <a:lnTo>
                    <a:pt x="1396677" y="284158"/>
                  </a:lnTo>
                  <a:cubicBezTo>
                    <a:pt x="1396713" y="284295"/>
                    <a:pt x="1396750" y="284433"/>
                    <a:pt x="1396788" y="284569"/>
                  </a:cubicBezTo>
                  <a:lnTo>
                    <a:pt x="1396121" y="285717"/>
                  </a:lnTo>
                  <a:lnTo>
                    <a:pt x="1396788" y="286863"/>
                  </a:lnTo>
                  <a:lnTo>
                    <a:pt x="1395454" y="286863"/>
                  </a:lnTo>
                  <a:lnTo>
                    <a:pt x="1385799" y="303457"/>
                  </a:lnTo>
                  <a:lnTo>
                    <a:pt x="1345609" y="332065"/>
                  </a:lnTo>
                  <a:cubicBezTo>
                    <a:pt x="1330956" y="342496"/>
                    <a:pt x="1307198" y="342496"/>
                    <a:pt x="1292545" y="332065"/>
                  </a:cubicBezTo>
                  <a:lnTo>
                    <a:pt x="1252355" y="303457"/>
                  </a:lnTo>
                  <a:lnTo>
                    <a:pt x="1242699" y="286863"/>
                  </a:lnTo>
                  <a:lnTo>
                    <a:pt x="1241365" y="286863"/>
                  </a:lnTo>
                  <a:lnTo>
                    <a:pt x="1242032" y="285717"/>
                  </a:lnTo>
                  <a:lnTo>
                    <a:pt x="1241365" y="284569"/>
                  </a:lnTo>
                  <a:cubicBezTo>
                    <a:pt x="1241404" y="284433"/>
                    <a:pt x="1241440" y="284295"/>
                    <a:pt x="1241477" y="284158"/>
                  </a:cubicBezTo>
                  <a:lnTo>
                    <a:pt x="1242938" y="284158"/>
                  </a:lnTo>
                  <a:lnTo>
                    <a:pt x="1252355" y="267975"/>
                  </a:lnTo>
                  <a:lnTo>
                    <a:pt x="1292545" y="239366"/>
                  </a:lnTo>
                  <a:cubicBezTo>
                    <a:pt x="1299871" y="234151"/>
                    <a:pt x="1309474" y="231544"/>
                    <a:pt x="1319077" y="231544"/>
                  </a:cubicBezTo>
                  <a:close/>
                  <a:moveTo>
                    <a:pt x="787656" y="231544"/>
                  </a:moveTo>
                  <a:cubicBezTo>
                    <a:pt x="797259" y="231544"/>
                    <a:pt x="806862" y="234152"/>
                    <a:pt x="814188" y="239366"/>
                  </a:cubicBezTo>
                  <a:lnTo>
                    <a:pt x="854377" y="267976"/>
                  </a:lnTo>
                  <a:cubicBezTo>
                    <a:pt x="858040" y="270584"/>
                    <a:pt x="860788" y="273596"/>
                    <a:pt x="862619" y="276812"/>
                  </a:cubicBezTo>
                  <a:lnTo>
                    <a:pt x="864628" y="284158"/>
                  </a:lnTo>
                  <a:lnTo>
                    <a:pt x="865254" y="284158"/>
                  </a:lnTo>
                  <a:cubicBezTo>
                    <a:pt x="865292" y="284295"/>
                    <a:pt x="865329" y="284433"/>
                    <a:pt x="865367" y="284569"/>
                  </a:cubicBezTo>
                  <a:lnTo>
                    <a:pt x="864941" y="285302"/>
                  </a:lnTo>
                  <a:lnTo>
                    <a:pt x="865367" y="286863"/>
                  </a:lnTo>
                  <a:lnTo>
                    <a:pt x="864033" y="286863"/>
                  </a:lnTo>
                  <a:lnTo>
                    <a:pt x="854377" y="303457"/>
                  </a:lnTo>
                  <a:lnTo>
                    <a:pt x="814188" y="332066"/>
                  </a:lnTo>
                  <a:cubicBezTo>
                    <a:pt x="799534" y="342498"/>
                    <a:pt x="775777" y="342498"/>
                    <a:pt x="761123" y="332066"/>
                  </a:cubicBezTo>
                  <a:lnTo>
                    <a:pt x="720934" y="303457"/>
                  </a:lnTo>
                  <a:lnTo>
                    <a:pt x="711278" y="286863"/>
                  </a:lnTo>
                  <a:lnTo>
                    <a:pt x="709944" y="286863"/>
                  </a:lnTo>
                  <a:lnTo>
                    <a:pt x="710371" y="285302"/>
                  </a:lnTo>
                  <a:lnTo>
                    <a:pt x="709944" y="284569"/>
                  </a:lnTo>
                  <a:cubicBezTo>
                    <a:pt x="709981" y="284433"/>
                    <a:pt x="710019" y="284295"/>
                    <a:pt x="710058" y="284158"/>
                  </a:cubicBezTo>
                  <a:lnTo>
                    <a:pt x="710684" y="284158"/>
                  </a:lnTo>
                  <a:lnTo>
                    <a:pt x="712692" y="276812"/>
                  </a:lnTo>
                  <a:cubicBezTo>
                    <a:pt x="714523" y="273596"/>
                    <a:pt x="717271" y="270584"/>
                    <a:pt x="720934" y="267976"/>
                  </a:cubicBezTo>
                  <a:lnTo>
                    <a:pt x="761123" y="239367"/>
                  </a:lnTo>
                  <a:cubicBezTo>
                    <a:pt x="768449" y="234152"/>
                    <a:pt x="778052" y="231544"/>
                    <a:pt x="787656" y="231544"/>
                  </a:cubicBezTo>
                  <a:close/>
                  <a:moveTo>
                    <a:pt x="557981" y="231544"/>
                  </a:moveTo>
                  <a:cubicBezTo>
                    <a:pt x="567584" y="231544"/>
                    <a:pt x="577187" y="234151"/>
                    <a:pt x="584515" y="239366"/>
                  </a:cubicBezTo>
                  <a:lnTo>
                    <a:pt x="624703" y="267975"/>
                  </a:lnTo>
                  <a:lnTo>
                    <a:pt x="634119" y="284158"/>
                  </a:lnTo>
                  <a:lnTo>
                    <a:pt x="635581" y="284158"/>
                  </a:lnTo>
                  <a:cubicBezTo>
                    <a:pt x="635618" y="284295"/>
                    <a:pt x="635656" y="284433"/>
                    <a:pt x="635693" y="284569"/>
                  </a:cubicBezTo>
                  <a:lnTo>
                    <a:pt x="635027" y="285717"/>
                  </a:lnTo>
                  <a:lnTo>
                    <a:pt x="635693" y="286863"/>
                  </a:lnTo>
                  <a:lnTo>
                    <a:pt x="634359" y="286863"/>
                  </a:lnTo>
                  <a:lnTo>
                    <a:pt x="624703" y="303457"/>
                  </a:lnTo>
                  <a:lnTo>
                    <a:pt x="584515" y="332065"/>
                  </a:lnTo>
                  <a:cubicBezTo>
                    <a:pt x="569861" y="342496"/>
                    <a:pt x="546102" y="342496"/>
                    <a:pt x="531449" y="332065"/>
                  </a:cubicBezTo>
                  <a:lnTo>
                    <a:pt x="491260" y="303457"/>
                  </a:lnTo>
                  <a:lnTo>
                    <a:pt x="481604" y="286863"/>
                  </a:lnTo>
                  <a:lnTo>
                    <a:pt x="480270" y="286863"/>
                  </a:lnTo>
                  <a:lnTo>
                    <a:pt x="480938" y="285717"/>
                  </a:lnTo>
                  <a:lnTo>
                    <a:pt x="480270" y="284569"/>
                  </a:lnTo>
                  <a:cubicBezTo>
                    <a:pt x="480308" y="284433"/>
                    <a:pt x="480345" y="284295"/>
                    <a:pt x="480383" y="284158"/>
                  </a:cubicBezTo>
                  <a:lnTo>
                    <a:pt x="481844" y="284158"/>
                  </a:lnTo>
                  <a:lnTo>
                    <a:pt x="491260" y="267975"/>
                  </a:lnTo>
                  <a:lnTo>
                    <a:pt x="531449" y="239366"/>
                  </a:lnTo>
                  <a:cubicBezTo>
                    <a:pt x="538776" y="234151"/>
                    <a:pt x="548379" y="231544"/>
                    <a:pt x="557981" y="231544"/>
                  </a:cubicBezTo>
                  <a:close/>
                  <a:moveTo>
                    <a:pt x="1619127" y="223577"/>
                  </a:moveTo>
                  <a:cubicBezTo>
                    <a:pt x="1621474" y="224036"/>
                    <a:pt x="1623573" y="225133"/>
                    <a:pt x="1624871" y="226757"/>
                  </a:cubicBezTo>
                  <a:lnTo>
                    <a:pt x="1632137" y="235855"/>
                  </a:lnTo>
                  <a:cubicBezTo>
                    <a:pt x="1634731" y="239105"/>
                    <a:pt x="1633135" y="243235"/>
                    <a:pt x="1628571" y="245083"/>
                  </a:cubicBezTo>
                  <a:lnTo>
                    <a:pt x="1616052" y="250149"/>
                  </a:lnTo>
                  <a:cubicBezTo>
                    <a:pt x="1611488" y="251996"/>
                    <a:pt x="1605684" y="250859"/>
                    <a:pt x="1603089" y="247611"/>
                  </a:cubicBezTo>
                  <a:lnTo>
                    <a:pt x="1595823" y="238512"/>
                  </a:lnTo>
                  <a:cubicBezTo>
                    <a:pt x="1593229" y="235264"/>
                    <a:pt x="1594826" y="231131"/>
                    <a:pt x="1599389" y="229285"/>
                  </a:cubicBezTo>
                  <a:lnTo>
                    <a:pt x="1611907" y="224218"/>
                  </a:lnTo>
                  <a:cubicBezTo>
                    <a:pt x="1614189" y="223294"/>
                    <a:pt x="1616782" y="223116"/>
                    <a:pt x="1619127" y="223577"/>
                  </a:cubicBezTo>
                  <a:close/>
                  <a:moveTo>
                    <a:pt x="858033" y="223577"/>
                  </a:moveTo>
                  <a:cubicBezTo>
                    <a:pt x="860378" y="224036"/>
                    <a:pt x="862478" y="225133"/>
                    <a:pt x="863775" y="226757"/>
                  </a:cubicBezTo>
                  <a:lnTo>
                    <a:pt x="871041" y="235855"/>
                  </a:lnTo>
                  <a:cubicBezTo>
                    <a:pt x="873637" y="239105"/>
                    <a:pt x="872040" y="243235"/>
                    <a:pt x="867475" y="245083"/>
                  </a:cubicBezTo>
                  <a:lnTo>
                    <a:pt x="854956" y="250149"/>
                  </a:lnTo>
                  <a:cubicBezTo>
                    <a:pt x="850393" y="251996"/>
                    <a:pt x="844589" y="250859"/>
                    <a:pt x="841994" y="247611"/>
                  </a:cubicBezTo>
                  <a:lnTo>
                    <a:pt x="834729" y="238512"/>
                  </a:lnTo>
                  <a:cubicBezTo>
                    <a:pt x="832133" y="235264"/>
                    <a:pt x="833730" y="231131"/>
                    <a:pt x="838294" y="229285"/>
                  </a:cubicBezTo>
                  <a:lnTo>
                    <a:pt x="850813" y="224218"/>
                  </a:lnTo>
                  <a:cubicBezTo>
                    <a:pt x="853095" y="223294"/>
                    <a:pt x="855687" y="223116"/>
                    <a:pt x="858033" y="223577"/>
                  </a:cubicBezTo>
                  <a:close/>
                  <a:moveTo>
                    <a:pt x="1663720" y="220839"/>
                  </a:moveTo>
                  <a:lnTo>
                    <a:pt x="1697309" y="220839"/>
                  </a:lnTo>
                  <a:cubicBezTo>
                    <a:pt x="1709556" y="220839"/>
                    <a:pt x="1719486" y="227907"/>
                    <a:pt x="1719486" y="236626"/>
                  </a:cubicBezTo>
                  <a:lnTo>
                    <a:pt x="1719486" y="284158"/>
                  </a:lnTo>
                  <a:lnTo>
                    <a:pt x="1719486" y="286863"/>
                  </a:lnTo>
                  <a:lnTo>
                    <a:pt x="1719486" y="313412"/>
                  </a:lnTo>
                  <a:cubicBezTo>
                    <a:pt x="1719486" y="322130"/>
                    <a:pt x="1709556" y="329199"/>
                    <a:pt x="1697309" y="329199"/>
                  </a:cubicBezTo>
                  <a:lnTo>
                    <a:pt x="1663720" y="329199"/>
                  </a:lnTo>
                  <a:cubicBezTo>
                    <a:pt x="1651472" y="329199"/>
                    <a:pt x="1641543" y="322130"/>
                    <a:pt x="1641543" y="313412"/>
                  </a:cubicBezTo>
                  <a:lnTo>
                    <a:pt x="1641543" y="286863"/>
                  </a:lnTo>
                  <a:lnTo>
                    <a:pt x="1641543" y="284158"/>
                  </a:lnTo>
                  <a:lnTo>
                    <a:pt x="1641543" y="236626"/>
                  </a:lnTo>
                  <a:cubicBezTo>
                    <a:pt x="1641543" y="227907"/>
                    <a:pt x="1651472" y="220839"/>
                    <a:pt x="1663720" y="220839"/>
                  </a:cubicBezTo>
                  <a:close/>
                  <a:moveTo>
                    <a:pt x="902624" y="220839"/>
                  </a:moveTo>
                  <a:lnTo>
                    <a:pt x="936213" y="220839"/>
                  </a:lnTo>
                  <a:cubicBezTo>
                    <a:pt x="948461" y="220839"/>
                    <a:pt x="958390" y="227907"/>
                    <a:pt x="958390" y="236626"/>
                  </a:cubicBezTo>
                  <a:lnTo>
                    <a:pt x="958390" y="284158"/>
                  </a:lnTo>
                  <a:lnTo>
                    <a:pt x="958390" y="286863"/>
                  </a:lnTo>
                  <a:lnTo>
                    <a:pt x="958390" y="313412"/>
                  </a:lnTo>
                  <a:cubicBezTo>
                    <a:pt x="958390" y="322130"/>
                    <a:pt x="948461" y="329199"/>
                    <a:pt x="936213" y="329199"/>
                  </a:cubicBezTo>
                  <a:lnTo>
                    <a:pt x="902624" y="329199"/>
                  </a:lnTo>
                  <a:cubicBezTo>
                    <a:pt x="890376" y="329199"/>
                    <a:pt x="880447" y="322130"/>
                    <a:pt x="880447" y="313412"/>
                  </a:cubicBezTo>
                  <a:lnTo>
                    <a:pt x="880447" y="286863"/>
                  </a:lnTo>
                  <a:lnTo>
                    <a:pt x="880447" y="284158"/>
                  </a:lnTo>
                  <a:lnTo>
                    <a:pt x="880447" y="236626"/>
                  </a:lnTo>
                  <a:cubicBezTo>
                    <a:pt x="880447" y="227907"/>
                    <a:pt x="890376" y="220839"/>
                    <a:pt x="902624" y="220839"/>
                  </a:cubicBezTo>
                  <a:close/>
                  <a:moveTo>
                    <a:pt x="140084" y="220839"/>
                  </a:moveTo>
                  <a:lnTo>
                    <a:pt x="173675" y="220839"/>
                  </a:lnTo>
                  <a:cubicBezTo>
                    <a:pt x="185922" y="220839"/>
                    <a:pt x="195850" y="227907"/>
                    <a:pt x="195850" y="236626"/>
                  </a:cubicBezTo>
                  <a:lnTo>
                    <a:pt x="195850" y="284158"/>
                  </a:lnTo>
                  <a:lnTo>
                    <a:pt x="195850" y="286863"/>
                  </a:lnTo>
                  <a:lnTo>
                    <a:pt x="195850" y="313412"/>
                  </a:lnTo>
                  <a:cubicBezTo>
                    <a:pt x="195850" y="322130"/>
                    <a:pt x="185922" y="329199"/>
                    <a:pt x="173675" y="329199"/>
                  </a:cubicBezTo>
                  <a:lnTo>
                    <a:pt x="140086" y="329199"/>
                  </a:lnTo>
                  <a:cubicBezTo>
                    <a:pt x="127838" y="329199"/>
                    <a:pt x="117909" y="322130"/>
                    <a:pt x="117909" y="313412"/>
                  </a:cubicBezTo>
                  <a:lnTo>
                    <a:pt x="117909" y="286863"/>
                  </a:lnTo>
                  <a:lnTo>
                    <a:pt x="117909" y="284158"/>
                  </a:lnTo>
                  <a:lnTo>
                    <a:pt x="117909" y="236626"/>
                  </a:lnTo>
                  <a:cubicBezTo>
                    <a:pt x="117909" y="227907"/>
                    <a:pt x="127838" y="220839"/>
                    <a:pt x="140084" y="220839"/>
                  </a:cubicBezTo>
                  <a:close/>
                  <a:moveTo>
                    <a:pt x="1452468" y="217990"/>
                  </a:moveTo>
                  <a:cubicBezTo>
                    <a:pt x="1456113" y="217990"/>
                    <a:pt x="1459757" y="218979"/>
                    <a:pt x="1462538" y="220960"/>
                  </a:cubicBezTo>
                  <a:lnTo>
                    <a:pt x="1486403" y="237949"/>
                  </a:lnTo>
                  <a:cubicBezTo>
                    <a:pt x="1491965" y="241907"/>
                    <a:pt x="1491965" y="248326"/>
                    <a:pt x="1486403" y="252285"/>
                  </a:cubicBezTo>
                  <a:lnTo>
                    <a:pt x="1471152" y="263141"/>
                  </a:lnTo>
                  <a:cubicBezTo>
                    <a:pt x="1465590" y="267100"/>
                    <a:pt x="1456574" y="267100"/>
                    <a:pt x="1451013" y="263141"/>
                  </a:cubicBezTo>
                  <a:lnTo>
                    <a:pt x="1427148" y="246152"/>
                  </a:lnTo>
                  <a:cubicBezTo>
                    <a:pt x="1421587" y="242194"/>
                    <a:pt x="1421587" y="235775"/>
                    <a:pt x="1427148" y="231816"/>
                  </a:cubicBezTo>
                  <a:lnTo>
                    <a:pt x="1442400" y="220960"/>
                  </a:lnTo>
                  <a:cubicBezTo>
                    <a:pt x="1445179" y="218980"/>
                    <a:pt x="1448824" y="217990"/>
                    <a:pt x="1452468" y="217990"/>
                  </a:cubicBezTo>
                  <a:close/>
                  <a:moveTo>
                    <a:pt x="691373" y="217990"/>
                  </a:moveTo>
                  <a:cubicBezTo>
                    <a:pt x="695017" y="217990"/>
                    <a:pt x="698661" y="218979"/>
                    <a:pt x="701442" y="220960"/>
                  </a:cubicBezTo>
                  <a:lnTo>
                    <a:pt x="725308" y="237949"/>
                  </a:lnTo>
                  <a:cubicBezTo>
                    <a:pt x="730869" y="241907"/>
                    <a:pt x="730869" y="248326"/>
                    <a:pt x="725307" y="252285"/>
                  </a:cubicBezTo>
                  <a:lnTo>
                    <a:pt x="710056" y="263141"/>
                  </a:lnTo>
                  <a:cubicBezTo>
                    <a:pt x="704496" y="267100"/>
                    <a:pt x="695479" y="267100"/>
                    <a:pt x="689919" y="263141"/>
                  </a:cubicBezTo>
                  <a:lnTo>
                    <a:pt x="666052" y="246152"/>
                  </a:lnTo>
                  <a:cubicBezTo>
                    <a:pt x="660491" y="242194"/>
                    <a:pt x="660491" y="235775"/>
                    <a:pt x="666052" y="231816"/>
                  </a:cubicBezTo>
                  <a:lnTo>
                    <a:pt x="681304" y="220960"/>
                  </a:lnTo>
                  <a:cubicBezTo>
                    <a:pt x="684084" y="218980"/>
                    <a:pt x="687728" y="217990"/>
                    <a:pt x="691373" y="217990"/>
                  </a:cubicBezTo>
                  <a:close/>
                  <a:moveTo>
                    <a:pt x="1570850" y="204996"/>
                  </a:moveTo>
                  <a:cubicBezTo>
                    <a:pt x="1572869" y="205021"/>
                    <a:pt x="1574875" y="205596"/>
                    <a:pt x="1576388" y="206712"/>
                  </a:cubicBezTo>
                  <a:lnTo>
                    <a:pt x="1584688" y="212834"/>
                  </a:lnTo>
                  <a:cubicBezTo>
                    <a:pt x="1587715" y="215067"/>
                    <a:pt x="1587627" y="218622"/>
                    <a:pt x="1584491" y="220776"/>
                  </a:cubicBezTo>
                  <a:lnTo>
                    <a:pt x="1575891" y="226685"/>
                  </a:lnTo>
                  <a:cubicBezTo>
                    <a:pt x="1572755" y="228839"/>
                    <a:pt x="1567759" y="228777"/>
                    <a:pt x="1564733" y="226545"/>
                  </a:cubicBezTo>
                  <a:lnTo>
                    <a:pt x="1556432" y="220422"/>
                  </a:lnTo>
                  <a:cubicBezTo>
                    <a:pt x="1553407" y="218191"/>
                    <a:pt x="1553495" y="214634"/>
                    <a:pt x="1556630" y="212480"/>
                  </a:cubicBezTo>
                  <a:lnTo>
                    <a:pt x="1565230" y="206572"/>
                  </a:lnTo>
                  <a:cubicBezTo>
                    <a:pt x="1566797" y="205494"/>
                    <a:pt x="1568830" y="204970"/>
                    <a:pt x="1570850" y="204996"/>
                  </a:cubicBezTo>
                  <a:close/>
                  <a:moveTo>
                    <a:pt x="809754" y="204996"/>
                  </a:moveTo>
                  <a:cubicBezTo>
                    <a:pt x="811773" y="205021"/>
                    <a:pt x="813779" y="205596"/>
                    <a:pt x="815292" y="206712"/>
                  </a:cubicBezTo>
                  <a:lnTo>
                    <a:pt x="823593" y="212834"/>
                  </a:lnTo>
                  <a:cubicBezTo>
                    <a:pt x="826620" y="215067"/>
                    <a:pt x="826531" y="218622"/>
                    <a:pt x="823395" y="220776"/>
                  </a:cubicBezTo>
                  <a:lnTo>
                    <a:pt x="814795" y="226685"/>
                  </a:lnTo>
                  <a:cubicBezTo>
                    <a:pt x="811659" y="228839"/>
                    <a:pt x="806664" y="228777"/>
                    <a:pt x="803637" y="226545"/>
                  </a:cubicBezTo>
                  <a:lnTo>
                    <a:pt x="795337" y="220422"/>
                  </a:lnTo>
                  <a:cubicBezTo>
                    <a:pt x="792311" y="218191"/>
                    <a:pt x="792399" y="214634"/>
                    <a:pt x="795534" y="212480"/>
                  </a:cubicBezTo>
                  <a:lnTo>
                    <a:pt x="804134" y="206572"/>
                  </a:lnTo>
                  <a:cubicBezTo>
                    <a:pt x="805703" y="205494"/>
                    <a:pt x="807735" y="204970"/>
                    <a:pt x="809754" y="204996"/>
                  </a:cubicBezTo>
                  <a:close/>
                  <a:moveTo>
                    <a:pt x="1943284" y="204544"/>
                  </a:moveTo>
                  <a:cubicBezTo>
                    <a:pt x="1945510" y="204614"/>
                    <a:pt x="1947700" y="205289"/>
                    <a:pt x="1949323" y="206551"/>
                  </a:cubicBezTo>
                  <a:lnTo>
                    <a:pt x="1956289" y="211971"/>
                  </a:lnTo>
                  <a:cubicBezTo>
                    <a:pt x="1959535" y="214497"/>
                    <a:pt x="1959291" y="218417"/>
                    <a:pt x="1955743" y="220728"/>
                  </a:cubicBezTo>
                  <a:lnTo>
                    <a:pt x="1948129" y="225686"/>
                  </a:lnTo>
                  <a:cubicBezTo>
                    <a:pt x="1944582" y="227998"/>
                    <a:pt x="1939075" y="227824"/>
                    <a:pt x="1935828" y="225298"/>
                  </a:cubicBezTo>
                  <a:lnTo>
                    <a:pt x="1928862" y="219879"/>
                  </a:lnTo>
                  <a:cubicBezTo>
                    <a:pt x="1925616" y="217352"/>
                    <a:pt x="1925860" y="213433"/>
                    <a:pt x="1929407" y="211123"/>
                  </a:cubicBezTo>
                  <a:lnTo>
                    <a:pt x="1937022" y="206163"/>
                  </a:lnTo>
                  <a:cubicBezTo>
                    <a:pt x="1938795" y="205008"/>
                    <a:pt x="1941059" y="204473"/>
                    <a:pt x="1943284" y="204544"/>
                  </a:cubicBezTo>
                  <a:close/>
                  <a:moveTo>
                    <a:pt x="1180745" y="204544"/>
                  </a:moveTo>
                  <a:cubicBezTo>
                    <a:pt x="1182972" y="204614"/>
                    <a:pt x="1185161" y="205289"/>
                    <a:pt x="1186784" y="206551"/>
                  </a:cubicBezTo>
                  <a:lnTo>
                    <a:pt x="1193750" y="211971"/>
                  </a:lnTo>
                  <a:cubicBezTo>
                    <a:pt x="1196996" y="214497"/>
                    <a:pt x="1196752" y="218417"/>
                    <a:pt x="1193205" y="220728"/>
                  </a:cubicBezTo>
                  <a:lnTo>
                    <a:pt x="1185590" y="225686"/>
                  </a:lnTo>
                  <a:cubicBezTo>
                    <a:pt x="1182043" y="227998"/>
                    <a:pt x="1176536" y="227824"/>
                    <a:pt x="1173289" y="225298"/>
                  </a:cubicBezTo>
                  <a:lnTo>
                    <a:pt x="1166322" y="219879"/>
                  </a:lnTo>
                  <a:cubicBezTo>
                    <a:pt x="1163076" y="217352"/>
                    <a:pt x="1163321" y="213433"/>
                    <a:pt x="1166867" y="211123"/>
                  </a:cubicBezTo>
                  <a:lnTo>
                    <a:pt x="1174482" y="206163"/>
                  </a:lnTo>
                  <a:cubicBezTo>
                    <a:pt x="1176256" y="205008"/>
                    <a:pt x="1178520" y="204473"/>
                    <a:pt x="1180745" y="204544"/>
                  </a:cubicBezTo>
                  <a:close/>
                  <a:moveTo>
                    <a:pt x="419650" y="204544"/>
                  </a:moveTo>
                  <a:cubicBezTo>
                    <a:pt x="421876" y="204614"/>
                    <a:pt x="424065" y="205289"/>
                    <a:pt x="425688" y="206551"/>
                  </a:cubicBezTo>
                  <a:lnTo>
                    <a:pt x="432655" y="211971"/>
                  </a:lnTo>
                  <a:cubicBezTo>
                    <a:pt x="435901" y="214497"/>
                    <a:pt x="435656" y="218417"/>
                    <a:pt x="432109" y="220728"/>
                  </a:cubicBezTo>
                  <a:lnTo>
                    <a:pt x="424495" y="225686"/>
                  </a:lnTo>
                  <a:cubicBezTo>
                    <a:pt x="420948" y="227998"/>
                    <a:pt x="415440" y="227824"/>
                    <a:pt x="412195" y="225298"/>
                  </a:cubicBezTo>
                  <a:lnTo>
                    <a:pt x="405228" y="219879"/>
                  </a:lnTo>
                  <a:cubicBezTo>
                    <a:pt x="401981" y="217352"/>
                    <a:pt x="402226" y="213433"/>
                    <a:pt x="405773" y="211123"/>
                  </a:cubicBezTo>
                  <a:lnTo>
                    <a:pt x="413386" y="206163"/>
                  </a:lnTo>
                  <a:cubicBezTo>
                    <a:pt x="415160" y="205008"/>
                    <a:pt x="417424" y="204473"/>
                    <a:pt x="419650" y="204544"/>
                  </a:cubicBezTo>
                  <a:close/>
                  <a:moveTo>
                    <a:pt x="123631" y="194089"/>
                  </a:moveTo>
                  <a:lnTo>
                    <a:pt x="127867" y="195400"/>
                  </a:lnTo>
                  <a:lnTo>
                    <a:pt x="136168" y="201522"/>
                  </a:lnTo>
                  <a:cubicBezTo>
                    <a:pt x="139193" y="203755"/>
                    <a:pt x="139105" y="207311"/>
                    <a:pt x="135970" y="209466"/>
                  </a:cubicBezTo>
                  <a:lnTo>
                    <a:pt x="127370" y="215374"/>
                  </a:lnTo>
                  <a:lnTo>
                    <a:pt x="118338" y="215260"/>
                  </a:lnTo>
                  <a:close/>
                  <a:moveTo>
                    <a:pt x="1645963" y="193685"/>
                  </a:moveTo>
                  <a:cubicBezTo>
                    <a:pt x="1647983" y="193711"/>
                    <a:pt x="1649988" y="194284"/>
                    <a:pt x="1651501" y="195400"/>
                  </a:cubicBezTo>
                  <a:lnTo>
                    <a:pt x="1659802" y="201522"/>
                  </a:lnTo>
                  <a:cubicBezTo>
                    <a:pt x="1662828" y="203755"/>
                    <a:pt x="1662739" y="207311"/>
                    <a:pt x="1659604" y="209466"/>
                  </a:cubicBezTo>
                  <a:lnTo>
                    <a:pt x="1651004" y="215374"/>
                  </a:lnTo>
                  <a:cubicBezTo>
                    <a:pt x="1647869" y="217528"/>
                    <a:pt x="1642873" y="217466"/>
                    <a:pt x="1639846" y="215234"/>
                  </a:cubicBezTo>
                  <a:lnTo>
                    <a:pt x="1631546" y="209111"/>
                  </a:lnTo>
                  <a:cubicBezTo>
                    <a:pt x="1628520" y="206879"/>
                    <a:pt x="1628608" y="203323"/>
                    <a:pt x="1631744" y="201169"/>
                  </a:cubicBezTo>
                  <a:lnTo>
                    <a:pt x="1640343" y="195259"/>
                  </a:lnTo>
                  <a:cubicBezTo>
                    <a:pt x="1641912" y="194183"/>
                    <a:pt x="1643945" y="193660"/>
                    <a:pt x="1645963" y="193685"/>
                  </a:cubicBezTo>
                  <a:close/>
                  <a:moveTo>
                    <a:pt x="884869" y="193685"/>
                  </a:moveTo>
                  <a:cubicBezTo>
                    <a:pt x="886887" y="193711"/>
                    <a:pt x="888892" y="194284"/>
                    <a:pt x="890407" y="195400"/>
                  </a:cubicBezTo>
                  <a:lnTo>
                    <a:pt x="898707" y="201522"/>
                  </a:lnTo>
                  <a:cubicBezTo>
                    <a:pt x="901733" y="203755"/>
                    <a:pt x="901644" y="207311"/>
                    <a:pt x="898510" y="209466"/>
                  </a:cubicBezTo>
                  <a:lnTo>
                    <a:pt x="889909" y="215374"/>
                  </a:lnTo>
                  <a:cubicBezTo>
                    <a:pt x="886773" y="217528"/>
                    <a:pt x="881779" y="217466"/>
                    <a:pt x="878751" y="215234"/>
                  </a:cubicBezTo>
                  <a:lnTo>
                    <a:pt x="870451" y="209111"/>
                  </a:lnTo>
                  <a:cubicBezTo>
                    <a:pt x="867424" y="206879"/>
                    <a:pt x="867514" y="203323"/>
                    <a:pt x="870648" y="201169"/>
                  </a:cubicBezTo>
                  <a:lnTo>
                    <a:pt x="879248" y="195259"/>
                  </a:lnTo>
                  <a:cubicBezTo>
                    <a:pt x="880816" y="194183"/>
                    <a:pt x="882849" y="193660"/>
                    <a:pt x="884869" y="193685"/>
                  </a:cubicBezTo>
                  <a:close/>
                  <a:moveTo>
                    <a:pt x="1377893" y="183582"/>
                  </a:moveTo>
                  <a:cubicBezTo>
                    <a:pt x="1383071" y="183582"/>
                    <a:pt x="1388247" y="184989"/>
                    <a:pt x="1392196" y="187799"/>
                  </a:cubicBezTo>
                  <a:lnTo>
                    <a:pt x="1413860" y="203220"/>
                  </a:lnTo>
                  <a:cubicBezTo>
                    <a:pt x="1421760" y="208844"/>
                    <a:pt x="1421760" y="217962"/>
                    <a:pt x="1413860" y="223585"/>
                  </a:cubicBezTo>
                  <a:lnTo>
                    <a:pt x="1391090" y="239793"/>
                  </a:lnTo>
                  <a:cubicBezTo>
                    <a:pt x="1383192" y="245416"/>
                    <a:pt x="1370384" y="245416"/>
                    <a:pt x="1362485" y="239793"/>
                  </a:cubicBezTo>
                  <a:lnTo>
                    <a:pt x="1340822" y="224371"/>
                  </a:lnTo>
                  <a:cubicBezTo>
                    <a:pt x="1332922" y="218748"/>
                    <a:pt x="1332922" y="209632"/>
                    <a:pt x="1340822" y="204008"/>
                  </a:cubicBezTo>
                  <a:lnTo>
                    <a:pt x="1363592" y="187799"/>
                  </a:lnTo>
                  <a:cubicBezTo>
                    <a:pt x="1367541" y="184987"/>
                    <a:pt x="1372717" y="183582"/>
                    <a:pt x="1377893" y="183582"/>
                  </a:cubicBezTo>
                  <a:close/>
                  <a:moveTo>
                    <a:pt x="616799" y="183582"/>
                  </a:moveTo>
                  <a:cubicBezTo>
                    <a:pt x="621975" y="183582"/>
                    <a:pt x="627151" y="184989"/>
                    <a:pt x="631101" y="187799"/>
                  </a:cubicBezTo>
                  <a:lnTo>
                    <a:pt x="652765" y="203220"/>
                  </a:lnTo>
                  <a:cubicBezTo>
                    <a:pt x="660664" y="208844"/>
                    <a:pt x="660664" y="217962"/>
                    <a:pt x="652765" y="223585"/>
                  </a:cubicBezTo>
                  <a:lnTo>
                    <a:pt x="629996" y="239793"/>
                  </a:lnTo>
                  <a:cubicBezTo>
                    <a:pt x="622097" y="245416"/>
                    <a:pt x="609289" y="245416"/>
                    <a:pt x="601391" y="239793"/>
                  </a:cubicBezTo>
                  <a:lnTo>
                    <a:pt x="579727" y="224371"/>
                  </a:lnTo>
                  <a:cubicBezTo>
                    <a:pt x="571827" y="218748"/>
                    <a:pt x="571827" y="209632"/>
                    <a:pt x="579727" y="204008"/>
                  </a:cubicBezTo>
                  <a:lnTo>
                    <a:pt x="602496" y="187799"/>
                  </a:lnTo>
                  <a:cubicBezTo>
                    <a:pt x="606445" y="184987"/>
                    <a:pt x="611621" y="183582"/>
                    <a:pt x="616799" y="183582"/>
                  </a:cubicBezTo>
                  <a:close/>
                  <a:moveTo>
                    <a:pt x="1768430" y="181700"/>
                  </a:moveTo>
                  <a:lnTo>
                    <a:pt x="1822891" y="181700"/>
                  </a:lnTo>
                  <a:lnTo>
                    <a:pt x="1822891" y="181701"/>
                  </a:lnTo>
                  <a:lnTo>
                    <a:pt x="1877200" y="181701"/>
                  </a:lnTo>
                  <a:cubicBezTo>
                    <a:pt x="1898538" y="181700"/>
                    <a:pt x="1915835" y="194014"/>
                    <a:pt x="1915835" y="209205"/>
                  </a:cubicBezTo>
                  <a:lnTo>
                    <a:pt x="1915835" y="250864"/>
                  </a:lnTo>
                  <a:cubicBezTo>
                    <a:pt x="1915835" y="266054"/>
                    <a:pt x="1898537" y="278369"/>
                    <a:pt x="1877200" y="278369"/>
                  </a:cubicBezTo>
                  <a:lnTo>
                    <a:pt x="1822891" y="278369"/>
                  </a:lnTo>
                  <a:lnTo>
                    <a:pt x="1822737" y="278369"/>
                  </a:lnTo>
                  <a:lnTo>
                    <a:pt x="1768430" y="278369"/>
                  </a:lnTo>
                  <a:cubicBezTo>
                    <a:pt x="1747092" y="278369"/>
                    <a:pt x="1729792" y="266054"/>
                    <a:pt x="1729792" y="250864"/>
                  </a:cubicBezTo>
                  <a:cubicBezTo>
                    <a:pt x="1729794" y="236978"/>
                    <a:pt x="1729794" y="223091"/>
                    <a:pt x="1729794" y="209205"/>
                  </a:cubicBezTo>
                  <a:cubicBezTo>
                    <a:pt x="1729794" y="194014"/>
                    <a:pt x="1747092" y="181701"/>
                    <a:pt x="1768430" y="181700"/>
                  </a:cubicBezTo>
                  <a:close/>
                  <a:moveTo>
                    <a:pt x="1007335" y="181700"/>
                  </a:moveTo>
                  <a:lnTo>
                    <a:pt x="1061795" y="181700"/>
                  </a:lnTo>
                  <a:lnTo>
                    <a:pt x="1061795" y="181701"/>
                  </a:lnTo>
                  <a:lnTo>
                    <a:pt x="1114661" y="181701"/>
                  </a:lnTo>
                  <a:cubicBezTo>
                    <a:pt x="1135998" y="181700"/>
                    <a:pt x="1153297" y="194014"/>
                    <a:pt x="1153297" y="209205"/>
                  </a:cubicBezTo>
                  <a:lnTo>
                    <a:pt x="1153297" y="250864"/>
                  </a:lnTo>
                  <a:cubicBezTo>
                    <a:pt x="1153297" y="266054"/>
                    <a:pt x="1135998" y="278369"/>
                    <a:pt x="1114661" y="278369"/>
                  </a:cubicBezTo>
                  <a:lnTo>
                    <a:pt x="1061795" y="278369"/>
                  </a:lnTo>
                  <a:lnTo>
                    <a:pt x="1060197" y="278369"/>
                  </a:lnTo>
                  <a:lnTo>
                    <a:pt x="1007334" y="278369"/>
                  </a:lnTo>
                  <a:cubicBezTo>
                    <a:pt x="985995" y="278369"/>
                    <a:pt x="968698" y="266054"/>
                    <a:pt x="968698" y="250864"/>
                  </a:cubicBezTo>
                  <a:cubicBezTo>
                    <a:pt x="968698" y="236978"/>
                    <a:pt x="968698" y="223091"/>
                    <a:pt x="968699" y="209205"/>
                  </a:cubicBezTo>
                  <a:cubicBezTo>
                    <a:pt x="968699" y="194014"/>
                    <a:pt x="985995" y="181701"/>
                    <a:pt x="1007335" y="181700"/>
                  </a:cubicBezTo>
                  <a:close/>
                  <a:moveTo>
                    <a:pt x="244795" y="181700"/>
                  </a:moveTo>
                  <a:lnTo>
                    <a:pt x="299255" y="181700"/>
                  </a:lnTo>
                  <a:lnTo>
                    <a:pt x="299255" y="181701"/>
                  </a:lnTo>
                  <a:lnTo>
                    <a:pt x="353565" y="181701"/>
                  </a:lnTo>
                  <a:cubicBezTo>
                    <a:pt x="374903" y="181700"/>
                    <a:pt x="392201" y="194014"/>
                    <a:pt x="392201" y="209205"/>
                  </a:cubicBezTo>
                  <a:lnTo>
                    <a:pt x="392201" y="250864"/>
                  </a:lnTo>
                  <a:cubicBezTo>
                    <a:pt x="392201" y="266054"/>
                    <a:pt x="374903" y="278369"/>
                    <a:pt x="353565" y="278369"/>
                  </a:cubicBezTo>
                  <a:lnTo>
                    <a:pt x="299255" y="278369"/>
                  </a:lnTo>
                  <a:lnTo>
                    <a:pt x="299103" y="278369"/>
                  </a:lnTo>
                  <a:lnTo>
                    <a:pt x="244795" y="278369"/>
                  </a:lnTo>
                  <a:cubicBezTo>
                    <a:pt x="223456" y="278369"/>
                    <a:pt x="206158" y="266054"/>
                    <a:pt x="206158" y="250864"/>
                  </a:cubicBezTo>
                  <a:cubicBezTo>
                    <a:pt x="206159" y="236978"/>
                    <a:pt x="206159" y="223091"/>
                    <a:pt x="206159" y="209205"/>
                  </a:cubicBezTo>
                  <a:cubicBezTo>
                    <a:pt x="206159" y="194014"/>
                    <a:pt x="223456" y="181701"/>
                    <a:pt x="244795" y="181700"/>
                  </a:cubicBezTo>
                  <a:close/>
                  <a:moveTo>
                    <a:pt x="1510249" y="177881"/>
                  </a:moveTo>
                  <a:cubicBezTo>
                    <a:pt x="1514779" y="177881"/>
                    <a:pt x="1519311" y="179112"/>
                    <a:pt x="1522769" y="181572"/>
                  </a:cubicBezTo>
                  <a:lnTo>
                    <a:pt x="1541732" y="195071"/>
                  </a:lnTo>
                  <a:cubicBezTo>
                    <a:pt x="1548648" y="199995"/>
                    <a:pt x="1548648" y="207975"/>
                    <a:pt x="1541732" y="212898"/>
                  </a:cubicBezTo>
                  <a:lnTo>
                    <a:pt x="1517660" y="230033"/>
                  </a:lnTo>
                  <a:cubicBezTo>
                    <a:pt x="1510746" y="234955"/>
                    <a:pt x="1499536" y="234955"/>
                    <a:pt x="1492620" y="230033"/>
                  </a:cubicBezTo>
                  <a:lnTo>
                    <a:pt x="1473657" y="216534"/>
                  </a:lnTo>
                  <a:cubicBezTo>
                    <a:pt x="1466741" y="211611"/>
                    <a:pt x="1466741" y="203630"/>
                    <a:pt x="1473657" y="198708"/>
                  </a:cubicBezTo>
                  <a:lnTo>
                    <a:pt x="1497728" y="181572"/>
                  </a:lnTo>
                  <a:cubicBezTo>
                    <a:pt x="1501186" y="179111"/>
                    <a:pt x="1505717" y="177881"/>
                    <a:pt x="1510249" y="177881"/>
                  </a:cubicBezTo>
                  <a:close/>
                  <a:moveTo>
                    <a:pt x="749153" y="177881"/>
                  </a:moveTo>
                  <a:cubicBezTo>
                    <a:pt x="753685" y="177881"/>
                    <a:pt x="758215" y="179112"/>
                    <a:pt x="761673" y="181572"/>
                  </a:cubicBezTo>
                  <a:lnTo>
                    <a:pt x="780638" y="195071"/>
                  </a:lnTo>
                  <a:cubicBezTo>
                    <a:pt x="787552" y="199995"/>
                    <a:pt x="787552" y="207975"/>
                    <a:pt x="780637" y="212898"/>
                  </a:cubicBezTo>
                  <a:lnTo>
                    <a:pt x="756566" y="230033"/>
                  </a:lnTo>
                  <a:cubicBezTo>
                    <a:pt x="749650" y="234955"/>
                    <a:pt x="738440" y="234955"/>
                    <a:pt x="731525" y="230033"/>
                  </a:cubicBezTo>
                  <a:lnTo>
                    <a:pt x="712561" y="216534"/>
                  </a:lnTo>
                  <a:cubicBezTo>
                    <a:pt x="705646" y="211611"/>
                    <a:pt x="705646" y="203630"/>
                    <a:pt x="712561" y="198708"/>
                  </a:cubicBezTo>
                  <a:lnTo>
                    <a:pt x="736632" y="181572"/>
                  </a:lnTo>
                  <a:cubicBezTo>
                    <a:pt x="740091" y="179111"/>
                    <a:pt x="744622" y="177881"/>
                    <a:pt x="749153" y="177881"/>
                  </a:cubicBezTo>
                  <a:close/>
                  <a:moveTo>
                    <a:pt x="1695400" y="160147"/>
                  </a:moveTo>
                  <a:cubicBezTo>
                    <a:pt x="1699061" y="159759"/>
                    <a:pt x="1702928" y="160365"/>
                    <a:pt x="1706136" y="162056"/>
                  </a:cubicBezTo>
                  <a:lnTo>
                    <a:pt x="1723736" y="171331"/>
                  </a:lnTo>
                  <a:cubicBezTo>
                    <a:pt x="1730153" y="174712"/>
                    <a:pt x="1731504" y="181157"/>
                    <a:pt x="1726753" y="185725"/>
                  </a:cubicBezTo>
                  <a:lnTo>
                    <a:pt x="1707100" y="204621"/>
                  </a:lnTo>
                  <a:cubicBezTo>
                    <a:pt x="1702350" y="209190"/>
                    <a:pt x="1693296" y="210152"/>
                    <a:pt x="1686879" y="206770"/>
                  </a:cubicBezTo>
                  <a:lnTo>
                    <a:pt x="1669279" y="197494"/>
                  </a:lnTo>
                  <a:cubicBezTo>
                    <a:pt x="1662863" y="194112"/>
                    <a:pt x="1661511" y="187667"/>
                    <a:pt x="1666263" y="183099"/>
                  </a:cubicBezTo>
                  <a:lnTo>
                    <a:pt x="1685915" y="164202"/>
                  </a:lnTo>
                  <a:cubicBezTo>
                    <a:pt x="1688290" y="161919"/>
                    <a:pt x="1691742" y="160537"/>
                    <a:pt x="1695400" y="160147"/>
                  </a:cubicBezTo>
                  <a:close/>
                  <a:moveTo>
                    <a:pt x="934306" y="160147"/>
                  </a:moveTo>
                  <a:cubicBezTo>
                    <a:pt x="937965" y="159759"/>
                    <a:pt x="941832" y="160365"/>
                    <a:pt x="945041" y="162056"/>
                  </a:cubicBezTo>
                  <a:lnTo>
                    <a:pt x="962640" y="171331"/>
                  </a:lnTo>
                  <a:cubicBezTo>
                    <a:pt x="969057" y="174712"/>
                    <a:pt x="970408" y="181157"/>
                    <a:pt x="965657" y="185725"/>
                  </a:cubicBezTo>
                  <a:lnTo>
                    <a:pt x="946004" y="204621"/>
                  </a:lnTo>
                  <a:cubicBezTo>
                    <a:pt x="941254" y="209190"/>
                    <a:pt x="932201" y="210152"/>
                    <a:pt x="925783" y="206770"/>
                  </a:cubicBezTo>
                  <a:lnTo>
                    <a:pt x="908184" y="197494"/>
                  </a:lnTo>
                  <a:cubicBezTo>
                    <a:pt x="901767" y="194112"/>
                    <a:pt x="900416" y="187667"/>
                    <a:pt x="905167" y="183099"/>
                  </a:cubicBezTo>
                  <a:lnTo>
                    <a:pt x="924819" y="164202"/>
                  </a:lnTo>
                  <a:cubicBezTo>
                    <a:pt x="927194" y="161919"/>
                    <a:pt x="930646" y="160537"/>
                    <a:pt x="934306" y="160147"/>
                  </a:cubicBezTo>
                  <a:close/>
                  <a:moveTo>
                    <a:pt x="171766" y="160147"/>
                  </a:moveTo>
                  <a:cubicBezTo>
                    <a:pt x="175426" y="159759"/>
                    <a:pt x="179293" y="160365"/>
                    <a:pt x="182501" y="162056"/>
                  </a:cubicBezTo>
                  <a:lnTo>
                    <a:pt x="200101" y="171331"/>
                  </a:lnTo>
                  <a:cubicBezTo>
                    <a:pt x="206519" y="174712"/>
                    <a:pt x="207870" y="181157"/>
                    <a:pt x="203119" y="185725"/>
                  </a:cubicBezTo>
                  <a:lnTo>
                    <a:pt x="183466" y="204621"/>
                  </a:lnTo>
                  <a:cubicBezTo>
                    <a:pt x="178715" y="209190"/>
                    <a:pt x="169662" y="210152"/>
                    <a:pt x="163245" y="206770"/>
                  </a:cubicBezTo>
                  <a:lnTo>
                    <a:pt x="145645" y="197494"/>
                  </a:lnTo>
                  <a:cubicBezTo>
                    <a:pt x="139228" y="194112"/>
                    <a:pt x="137877" y="187667"/>
                    <a:pt x="142628" y="183099"/>
                  </a:cubicBezTo>
                  <a:lnTo>
                    <a:pt x="162281" y="164202"/>
                  </a:lnTo>
                  <a:cubicBezTo>
                    <a:pt x="164655" y="161919"/>
                    <a:pt x="168108" y="160537"/>
                    <a:pt x="171766" y="160147"/>
                  </a:cubicBezTo>
                  <a:close/>
                  <a:moveTo>
                    <a:pt x="1780212" y="154158"/>
                  </a:moveTo>
                  <a:cubicBezTo>
                    <a:pt x="1782438" y="154228"/>
                    <a:pt x="1784626" y="154903"/>
                    <a:pt x="1786249" y="156166"/>
                  </a:cubicBezTo>
                  <a:lnTo>
                    <a:pt x="1793215" y="161585"/>
                  </a:lnTo>
                  <a:cubicBezTo>
                    <a:pt x="1796462" y="164112"/>
                    <a:pt x="1796217" y="168031"/>
                    <a:pt x="1792670" y="170343"/>
                  </a:cubicBezTo>
                  <a:lnTo>
                    <a:pt x="1785057" y="175302"/>
                  </a:lnTo>
                  <a:cubicBezTo>
                    <a:pt x="1781509" y="177612"/>
                    <a:pt x="1776000" y="177439"/>
                    <a:pt x="1772754" y="174913"/>
                  </a:cubicBezTo>
                  <a:lnTo>
                    <a:pt x="1765788" y="169494"/>
                  </a:lnTo>
                  <a:cubicBezTo>
                    <a:pt x="1762542" y="166968"/>
                    <a:pt x="1762786" y="163047"/>
                    <a:pt x="1766334" y="160736"/>
                  </a:cubicBezTo>
                  <a:lnTo>
                    <a:pt x="1773948" y="155776"/>
                  </a:lnTo>
                  <a:cubicBezTo>
                    <a:pt x="1775721" y="154621"/>
                    <a:pt x="1777985" y="154088"/>
                    <a:pt x="1780212" y="154158"/>
                  </a:cubicBezTo>
                  <a:close/>
                  <a:moveTo>
                    <a:pt x="1019116" y="154158"/>
                  </a:moveTo>
                  <a:cubicBezTo>
                    <a:pt x="1021342" y="154228"/>
                    <a:pt x="1023531" y="154903"/>
                    <a:pt x="1025155" y="156166"/>
                  </a:cubicBezTo>
                  <a:lnTo>
                    <a:pt x="1032120" y="161585"/>
                  </a:lnTo>
                  <a:cubicBezTo>
                    <a:pt x="1035367" y="164112"/>
                    <a:pt x="1035122" y="168031"/>
                    <a:pt x="1031575" y="170343"/>
                  </a:cubicBezTo>
                  <a:lnTo>
                    <a:pt x="1023961" y="175302"/>
                  </a:lnTo>
                  <a:cubicBezTo>
                    <a:pt x="1020414" y="177612"/>
                    <a:pt x="1014905" y="177439"/>
                    <a:pt x="1011659" y="174913"/>
                  </a:cubicBezTo>
                  <a:lnTo>
                    <a:pt x="1004694" y="169494"/>
                  </a:lnTo>
                  <a:cubicBezTo>
                    <a:pt x="1001446" y="166968"/>
                    <a:pt x="1001691" y="163047"/>
                    <a:pt x="1005239" y="160736"/>
                  </a:cubicBezTo>
                  <a:lnTo>
                    <a:pt x="1012852" y="155776"/>
                  </a:lnTo>
                  <a:cubicBezTo>
                    <a:pt x="1014625" y="154621"/>
                    <a:pt x="1016889" y="154088"/>
                    <a:pt x="1019116" y="154158"/>
                  </a:cubicBezTo>
                  <a:close/>
                  <a:moveTo>
                    <a:pt x="256577" y="154158"/>
                  </a:moveTo>
                  <a:cubicBezTo>
                    <a:pt x="258804" y="154228"/>
                    <a:pt x="260992" y="154903"/>
                    <a:pt x="262616" y="156166"/>
                  </a:cubicBezTo>
                  <a:lnTo>
                    <a:pt x="269581" y="161585"/>
                  </a:lnTo>
                  <a:cubicBezTo>
                    <a:pt x="272827" y="164112"/>
                    <a:pt x="272583" y="168031"/>
                    <a:pt x="269036" y="170343"/>
                  </a:cubicBezTo>
                  <a:lnTo>
                    <a:pt x="261422" y="175302"/>
                  </a:lnTo>
                  <a:cubicBezTo>
                    <a:pt x="257874" y="177612"/>
                    <a:pt x="252366" y="177439"/>
                    <a:pt x="249120" y="174913"/>
                  </a:cubicBezTo>
                  <a:lnTo>
                    <a:pt x="242154" y="169494"/>
                  </a:lnTo>
                  <a:cubicBezTo>
                    <a:pt x="238908" y="166968"/>
                    <a:pt x="239152" y="163047"/>
                    <a:pt x="242701" y="160736"/>
                  </a:cubicBezTo>
                  <a:lnTo>
                    <a:pt x="250314" y="155776"/>
                  </a:lnTo>
                  <a:cubicBezTo>
                    <a:pt x="252087" y="154621"/>
                    <a:pt x="254351" y="154088"/>
                    <a:pt x="256577" y="154158"/>
                  </a:cubicBezTo>
                  <a:close/>
                  <a:moveTo>
                    <a:pt x="1873948" y="154157"/>
                  </a:moveTo>
                  <a:cubicBezTo>
                    <a:pt x="1876175" y="154227"/>
                    <a:pt x="1878364" y="154902"/>
                    <a:pt x="1879987" y="156165"/>
                  </a:cubicBezTo>
                  <a:lnTo>
                    <a:pt x="1886953" y="161585"/>
                  </a:lnTo>
                  <a:cubicBezTo>
                    <a:pt x="1890199" y="164110"/>
                    <a:pt x="1889954" y="168030"/>
                    <a:pt x="1886406" y="170341"/>
                  </a:cubicBezTo>
                  <a:lnTo>
                    <a:pt x="1878793" y="175301"/>
                  </a:lnTo>
                  <a:cubicBezTo>
                    <a:pt x="1875245" y="177611"/>
                    <a:pt x="1869738" y="177438"/>
                    <a:pt x="1866492" y="174913"/>
                  </a:cubicBezTo>
                  <a:lnTo>
                    <a:pt x="1859525" y="169492"/>
                  </a:lnTo>
                  <a:cubicBezTo>
                    <a:pt x="1856280" y="166967"/>
                    <a:pt x="1856523" y="163046"/>
                    <a:pt x="1860072" y="160736"/>
                  </a:cubicBezTo>
                  <a:lnTo>
                    <a:pt x="1867685" y="155776"/>
                  </a:lnTo>
                  <a:cubicBezTo>
                    <a:pt x="1869459" y="154621"/>
                    <a:pt x="1871723" y="154087"/>
                    <a:pt x="1873948" y="154157"/>
                  </a:cubicBezTo>
                  <a:close/>
                  <a:moveTo>
                    <a:pt x="1111410" y="154157"/>
                  </a:moveTo>
                  <a:cubicBezTo>
                    <a:pt x="1113635" y="154227"/>
                    <a:pt x="1115824" y="154902"/>
                    <a:pt x="1117447" y="156165"/>
                  </a:cubicBezTo>
                  <a:lnTo>
                    <a:pt x="1124413" y="161585"/>
                  </a:lnTo>
                  <a:cubicBezTo>
                    <a:pt x="1127661" y="164110"/>
                    <a:pt x="1127415" y="168030"/>
                    <a:pt x="1123868" y="170341"/>
                  </a:cubicBezTo>
                  <a:lnTo>
                    <a:pt x="1116255" y="175301"/>
                  </a:lnTo>
                  <a:cubicBezTo>
                    <a:pt x="1112706" y="177611"/>
                    <a:pt x="1107200" y="177438"/>
                    <a:pt x="1103953" y="174913"/>
                  </a:cubicBezTo>
                  <a:lnTo>
                    <a:pt x="1096986" y="169492"/>
                  </a:lnTo>
                  <a:cubicBezTo>
                    <a:pt x="1093740" y="166967"/>
                    <a:pt x="1093985" y="163046"/>
                    <a:pt x="1097532" y="160736"/>
                  </a:cubicBezTo>
                  <a:lnTo>
                    <a:pt x="1105145" y="155776"/>
                  </a:lnTo>
                  <a:cubicBezTo>
                    <a:pt x="1106919" y="154621"/>
                    <a:pt x="1109183" y="154087"/>
                    <a:pt x="1111410" y="154157"/>
                  </a:cubicBezTo>
                  <a:close/>
                  <a:moveTo>
                    <a:pt x="350314" y="154157"/>
                  </a:moveTo>
                  <a:cubicBezTo>
                    <a:pt x="352539" y="154227"/>
                    <a:pt x="354729" y="154902"/>
                    <a:pt x="356352" y="156165"/>
                  </a:cubicBezTo>
                  <a:lnTo>
                    <a:pt x="363319" y="161585"/>
                  </a:lnTo>
                  <a:cubicBezTo>
                    <a:pt x="366565" y="164110"/>
                    <a:pt x="366320" y="168030"/>
                    <a:pt x="362772" y="170341"/>
                  </a:cubicBezTo>
                  <a:lnTo>
                    <a:pt x="355159" y="175301"/>
                  </a:lnTo>
                  <a:cubicBezTo>
                    <a:pt x="351611" y="177611"/>
                    <a:pt x="346104" y="177438"/>
                    <a:pt x="342858" y="174913"/>
                  </a:cubicBezTo>
                  <a:lnTo>
                    <a:pt x="335891" y="169492"/>
                  </a:lnTo>
                  <a:cubicBezTo>
                    <a:pt x="332646" y="166967"/>
                    <a:pt x="332890" y="163046"/>
                    <a:pt x="336437" y="160736"/>
                  </a:cubicBezTo>
                  <a:lnTo>
                    <a:pt x="344051" y="155776"/>
                  </a:lnTo>
                  <a:cubicBezTo>
                    <a:pt x="345824" y="154621"/>
                    <a:pt x="348088" y="154087"/>
                    <a:pt x="350314" y="154157"/>
                  </a:cubicBezTo>
                  <a:close/>
                  <a:moveTo>
                    <a:pt x="1432121" y="151749"/>
                  </a:moveTo>
                  <a:cubicBezTo>
                    <a:pt x="1436120" y="151800"/>
                    <a:pt x="1440092" y="152935"/>
                    <a:pt x="1443089" y="155146"/>
                  </a:cubicBezTo>
                  <a:lnTo>
                    <a:pt x="1469149" y="174367"/>
                  </a:lnTo>
                  <a:cubicBezTo>
                    <a:pt x="1475142" y="178788"/>
                    <a:pt x="1474967" y="185830"/>
                    <a:pt x="1468758" y="190096"/>
                  </a:cubicBezTo>
                  <a:lnTo>
                    <a:pt x="1451725" y="201798"/>
                  </a:lnTo>
                  <a:cubicBezTo>
                    <a:pt x="1445516" y="206065"/>
                    <a:pt x="1435623" y="205940"/>
                    <a:pt x="1429629" y="201520"/>
                  </a:cubicBezTo>
                  <a:lnTo>
                    <a:pt x="1403569" y="182299"/>
                  </a:lnTo>
                  <a:cubicBezTo>
                    <a:pt x="1397575" y="177878"/>
                    <a:pt x="1397750" y="170836"/>
                    <a:pt x="1403961" y="166569"/>
                  </a:cubicBezTo>
                  <a:lnTo>
                    <a:pt x="1420992" y="154867"/>
                  </a:lnTo>
                  <a:cubicBezTo>
                    <a:pt x="1424096" y="152733"/>
                    <a:pt x="1428122" y="151698"/>
                    <a:pt x="1432121" y="151749"/>
                  </a:cubicBezTo>
                  <a:close/>
                  <a:moveTo>
                    <a:pt x="671025" y="151749"/>
                  </a:moveTo>
                  <a:cubicBezTo>
                    <a:pt x="675025" y="151800"/>
                    <a:pt x="678996" y="152935"/>
                    <a:pt x="681993" y="155146"/>
                  </a:cubicBezTo>
                  <a:lnTo>
                    <a:pt x="708054" y="174367"/>
                  </a:lnTo>
                  <a:cubicBezTo>
                    <a:pt x="714048" y="178788"/>
                    <a:pt x="713871" y="185830"/>
                    <a:pt x="707663" y="190096"/>
                  </a:cubicBezTo>
                  <a:lnTo>
                    <a:pt x="690631" y="201798"/>
                  </a:lnTo>
                  <a:cubicBezTo>
                    <a:pt x="684421" y="206065"/>
                    <a:pt x="674528" y="205940"/>
                    <a:pt x="668535" y="201520"/>
                  </a:cubicBezTo>
                  <a:lnTo>
                    <a:pt x="642473" y="182299"/>
                  </a:lnTo>
                  <a:cubicBezTo>
                    <a:pt x="636481" y="177878"/>
                    <a:pt x="636655" y="170836"/>
                    <a:pt x="642865" y="166569"/>
                  </a:cubicBezTo>
                  <a:lnTo>
                    <a:pt x="659897" y="154867"/>
                  </a:lnTo>
                  <a:cubicBezTo>
                    <a:pt x="663001" y="152733"/>
                    <a:pt x="667028" y="151698"/>
                    <a:pt x="671025" y="151749"/>
                  </a:cubicBezTo>
                  <a:close/>
                  <a:moveTo>
                    <a:pt x="1818650" y="141123"/>
                  </a:moveTo>
                  <a:lnTo>
                    <a:pt x="1822737" y="141123"/>
                  </a:lnTo>
                  <a:lnTo>
                    <a:pt x="1831278" y="141123"/>
                  </a:lnTo>
                  <a:cubicBezTo>
                    <a:pt x="1838601" y="141123"/>
                    <a:pt x="1844538" y="145350"/>
                    <a:pt x="1844538" y="150564"/>
                  </a:cubicBezTo>
                  <a:cubicBezTo>
                    <a:pt x="1844539" y="154492"/>
                    <a:pt x="1844539" y="158420"/>
                    <a:pt x="1844539" y="162350"/>
                  </a:cubicBezTo>
                  <a:cubicBezTo>
                    <a:pt x="1844538" y="167562"/>
                    <a:pt x="1838601" y="171789"/>
                    <a:pt x="1831279" y="171789"/>
                  </a:cubicBezTo>
                  <a:lnTo>
                    <a:pt x="1822737" y="171789"/>
                  </a:lnTo>
                  <a:lnTo>
                    <a:pt x="1818652" y="171789"/>
                  </a:lnTo>
                  <a:cubicBezTo>
                    <a:pt x="1811329" y="171789"/>
                    <a:pt x="1805392" y="167563"/>
                    <a:pt x="1805392" y="162350"/>
                  </a:cubicBezTo>
                  <a:lnTo>
                    <a:pt x="1805392" y="150563"/>
                  </a:lnTo>
                  <a:cubicBezTo>
                    <a:pt x="1805392" y="145349"/>
                    <a:pt x="1811329" y="141123"/>
                    <a:pt x="1818650" y="141123"/>
                  </a:cubicBezTo>
                  <a:close/>
                  <a:moveTo>
                    <a:pt x="1057556" y="141123"/>
                  </a:moveTo>
                  <a:lnTo>
                    <a:pt x="1060197" y="141123"/>
                  </a:lnTo>
                  <a:lnTo>
                    <a:pt x="1068739" y="141123"/>
                  </a:lnTo>
                  <a:cubicBezTo>
                    <a:pt x="1076062" y="141123"/>
                    <a:pt x="1081999" y="145350"/>
                    <a:pt x="1081999" y="150564"/>
                  </a:cubicBezTo>
                  <a:cubicBezTo>
                    <a:pt x="1081999" y="154492"/>
                    <a:pt x="1081999" y="158420"/>
                    <a:pt x="1082001" y="162350"/>
                  </a:cubicBezTo>
                  <a:cubicBezTo>
                    <a:pt x="1081999" y="167562"/>
                    <a:pt x="1076062" y="171789"/>
                    <a:pt x="1068739" y="171789"/>
                  </a:cubicBezTo>
                  <a:lnTo>
                    <a:pt x="1060197" y="171789"/>
                  </a:lnTo>
                  <a:lnTo>
                    <a:pt x="1057557" y="171789"/>
                  </a:lnTo>
                  <a:cubicBezTo>
                    <a:pt x="1050233" y="171789"/>
                    <a:pt x="1044296" y="167563"/>
                    <a:pt x="1044296" y="162350"/>
                  </a:cubicBezTo>
                  <a:lnTo>
                    <a:pt x="1044296" y="150563"/>
                  </a:lnTo>
                  <a:cubicBezTo>
                    <a:pt x="1044296" y="145349"/>
                    <a:pt x="1050233" y="141123"/>
                    <a:pt x="1057556" y="141123"/>
                  </a:cubicBezTo>
                  <a:close/>
                  <a:moveTo>
                    <a:pt x="295017" y="141123"/>
                  </a:moveTo>
                  <a:lnTo>
                    <a:pt x="299103" y="141123"/>
                  </a:lnTo>
                  <a:lnTo>
                    <a:pt x="307644" y="141123"/>
                  </a:lnTo>
                  <a:cubicBezTo>
                    <a:pt x="314968" y="141123"/>
                    <a:pt x="320905" y="145350"/>
                    <a:pt x="320905" y="150564"/>
                  </a:cubicBezTo>
                  <a:cubicBezTo>
                    <a:pt x="320905" y="154492"/>
                    <a:pt x="320905" y="158420"/>
                    <a:pt x="320905" y="162350"/>
                  </a:cubicBezTo>
                  <a:cubicBezTo>
                    <a:pt x="320905" y="167562"/>
                    <a:pt x="314968" y="171789"/>
                    <a:pt x="307644" y="171789"/>
                  </a:cubicBezTo>
                  <a:lnTo>
                    <a:pt x="299103" y="171789"/>
                  </a:lnTo>
                  <a:lnTo>
                    <a:pt x="295017" y="171789"/>
                  </a:lnTo>
                  <a:cubicBezTo>
                    <a:pt x="287693" y="171789"/>
                    <a:pt x="281756" y="167563"/>
                    <a:pt x="281756" y="162350"/>
                  </a:cubicBezTo>
                  <a:lnTo>
                    <a:pt x="281756" y="150563"/>
                  </a:lnTo>
                  <a:cubicBezTo>
                    <a:pt x="281756" y="145349"/>
                    <a:pt x="287693" y="141123"/>
                    <a:pt x="295017" y="141123"/>
                  </a:cubicBezTo>
                  <a:close/>
                  <a:moveTo>
                    <a:pt x="1460979" y="129479"/>
                  </a:moveTo>
                  <a:cubicBezTo>
                    <a:pt x="1463204" y="129549"/>
                    <a:pt x="1465393" y="130224"/>
                    <a:pt x="1467016" y="131487"/>
                  </a:cubicBezTo>
                  <a:lnTo>
                    <a:pt x="1473982" y="136906"/>
                  </a:lnTo>
                  <a:cubicBezTo>
                    <a:pt x="1477229" y="139432"/>
                    <a:pt x="1476984" y="143352"/>
                    <a:pt x="1473437" y="145663"/>
                  </a:cubicBezTo>
                  <a:lnTo>
                    <a:pt x="1465823" y="150623"/>
                  </a:lnTo>
                  <a:cubicBezTo>
                    <a:pt x="1462275" y="152933"/>
                    <a:pt x="1456767" y="152760"/>
                    <a:pt x="1453523" y="150234"/>
                  </a:cubicBezTo>
                  <a:lnTo>
                    <a:pt x="1446555" y="144814"/>
                  </a:lnTo>
                  <a:cubicBezTo>
                    <a:pt x="1443309" y="142289"/>
                    <a:pt x="1443553" y="138369"/>
                    <a:pt x="1447102" y="136058"/>
                  </a:cubicBezTo>
                  <a:lnTo>
                    <a:pt x="1454715" y="131098"/>
                  </a:lnTo>
                  <a:cubicBezTo>
                    <a:pt x="1456488" y="129943"/>
                    <a:pt x="1458752" y="129409"/>
                    <a:pt x="1460979" y="129479"/>
                  </a:cubicBezTo>
                  <a:close/>
                  <a:moveTo>
                    <a:pt x="699883" y="129479"/>
                  </a:moveTo>
                  <a:cubicBezTo>
                    <a:pt x="702109" y="129549"/>
                    <a:pt x="704297" y="130224"/>
                    <a:pt x="705920" y="131487"/>
                  </a:cubicBezTo>
                  <a:lnTo>
                    <a:pt x="712888" y="136906"/>
                  </a:lnTo>
                  <a:cubicBezTo>
                    <a:pt x="716134" y="139432"/>
                    <a:pt x="715889" y="143352"/>
                    <a:pt x="712341" y="145663"/>
                  </a:cubicBezTo>
                  <a:lnTo>
                    <a:pt x="704728" y="150623"/>
                  </a:lnTo>
                  <a:cubicBezTo>
                    <a:pt x="701179" y="152933"/>
                    <a:pt x="695673" y="152760"/>
                    <a:pt x="692427" y="150234"/>
                  </a:cubicBezTo>
                  <a:lnTo>
                    <a:pt x="685461" y="144814"/>
                  </a:lnTo>
                  <a:cubicBezTo>
                    <a:pt x="682213" y="142289"/>
                    <a:pt x="682459" y="138369"/>
                    <a:pt x="686006" y="136058"/>
                  </a:cubicBezTo>
                  <a:lnTo>
                    <a:pt x="693619" y="131098"/>
                  </a:lnTo>
                  <a:cubicBezTo>
                    <a:pt x="695394" y="129943"/>
                    <a:pt x="697658" y="129409"/>
                    <a:pt x="699883" y="129479"/>
                  </a:cubicBezTo>
                  <a:close/>
                  <a:moveTo>
                    <a:pt x="1973308" y="123652"/>
                  </a:moveTo>
                  <a:lnTo>
                    <a:pt x="1999939" y="230177"/>
                  </a:lnTo>
                  <a:lnTo>
                    <a:pt x="1929237" y="179845"/>
                  </a:lnTo>
                  <a:cubicBezTo>
                    <a:pt x="1919608" y="172991"/>
                    <a:pt x="1919608" y="161879"/>
                    <a:pt x="1929237" y="155025"/>
                  </a:cubicBezTo>
                  <a:close/>
                  <a:moveTo>
                    <a:pt x="1253990" y="100155"/>
                  </a:moveTo>
                  <a:cubicBezTo>
                    <a:pt x="1260299" y="100155"/>
                    <a:pt x="1266609" y="101869"/>
                    <a:pt x="1271424" y="105295"/>
                  </a:cubicBezTo>
                  <a:lnTo>
                    <a:pt x="1348131" y="159902"/>
                  </a:lnTo>
                  <a:cubicBezTo>
                    <a:pt x="1357760" y="166755"/>
                    <a:pt x="1357760" y="177868"/>
                    <a:pt x="1348131" y="184721"/>
                  </a:cubicBezTo>
                  <a:lnTo>
                    <a:pt x="1278273" y="234451"/>
                  </a:lnTo>
                  <a:cubicBezTo>
                    <a:pt x="1268644" y="241305"/>
                    <a:pt x="1253033" y="241305"/>
                    <a:pt x="1243405" y="234451"/>
                  </a:cubicBezTo>
                  <a:lnTo>
                    <a:pt x="1166698" y="179845"/>
                  </a:lnTo>
                  <a:cubicBezTo>
                    <a:pt x="1157070" y="172991"/>
                    <a:pt x="1157070" y="161879"/>
                    <a:pt x="1166697" y="155025"/>
                  </a:cubicBezTo>
                  <a:lnTo>
                    <a:pt x="1236555" y="105295"/>
                  </a:lnTo>
                  <a:cubicBezTo>
                    <a:pt x="1241370" y="101869"/>
                    <a:pt x="1247680" y="100155"/>
                    <a:pt x="1253990" y="100155"/>
                  </a:cubicBezTo>
                  <a:close/>
                  <a:moveTo>
                    <a:pt x="492894" y="100155"/>
                  </a:moveTo>
                  <a:cubicBezTo>
                    <a:pt x="499204" y="100155"/>
                    <a:pt x="505515" y="101869"/>
                    <a:pt x="510328" y="105295"/>
                  </a:cubicBezTo>
                  <a:lnTo>
                    <a:pt x="587035" y="159902"/>
                  </a:lnTo>
                  <a:cubicBezTo>
                    <a:pt x="596664" y="166755"/>
                    <a:pt x="596664" y="177868"/>
                    <a:pt x="587035" y="184721"/>
                  </a:cubicBezTo>
                  <a:lnTo>
                    <a:pt x="517178" y="234451"/>
                  </a:lnTo>
                  <a:cubicBezTo>
                    <a:pt x="507550" y="241305"/>
                    <a:pt x="491939" y="241305"/>
                    <a:pt x="482309" y="234451"/>
                  </a:cubicBezTo>
                  <a:lnTo>
                    <a:pt x="405602" y="179845"/>
                  </a:lnTo>
                  <a:cubicBezTo>
                    <a:pt x="395974" y="172991"/>
                    <a:pt x="395974" y="161879"/>
                    <a:pt x="405602" y="155025"/>
                  </a:cubicBezTo>
                  <a:lnTo>
                    <a:pt x="475459" y="105295"/>
                  </a:lnTo>
                  <a:cubicBezTo>
                    <a:pt x="480274" y="101869"/>
                    <a:pt x="486585" y="100155"/>
                    <a:pt x="492894" y="100155"/>
                  </a:cubicBezTo>
                  <a:close/>
                  <a:moveTo>
                    <a:pt x="1545849" y="88027"/>
                  </a:moveTo>
                  <a:cubicBezTo>
                    <a:pt x="1549059" y="87705"/>
                    <a:pt x="1552340" y="87708"/>
                    <a:pt x="1555591" y="88057"/>
                  </a:cubicBezTo>
                  <a:cubicBezTo>
                    <a:pt x="1559925" y="88520"/>
                    <a:pt x="1564203" y="89596"/>
                    <a:pt x="1568176" y="91328"/>
                  </a:cubicBezTo>
                  <a:lnTo>
                    <a:pt x="1644826" y="124737"/>
                  </a:lnTo>
                  <a:cubicBezTo>
                    <a:pt x="1660718" y="131663"/>
                    <a:pt x="1665713" y="146449"/>
                    <a:pt x="1655983" y="157763"/>
                  </a:cubicBezTo>
                  <a:lnTo>
                    <a:pt x="1629295" y="188791"/>
                  </a:lnTo>
                  <a:cubicBezTo>
                    <a:pt x="1619564" y="200104"/>
                    <a:pt x="1598792" y="203659"/>
                    <a:pt x="1582900" y="196732"/>
                  </a:cubicBezTo>
                  <a:lnTo>
                    <a:pt x="1506252" y="163323"/>
                  </a:lnTo>
                  <a:cubicBezTo>
                    <a:pt x="1490359" y="156397"/>
                    <a:pt x="1485364" y="141611"/>
                    <a:pt x="1495095" y="130296"/>
                  </a:cubicBezTo>
                  <a:lnTo>
                    <a:pt x="1521782" y="99270"/>
                  </a:lnTo>
                  <a:cubicBezTo>
                    <a:pt x="1527256" y="92906"/>
                    <a:pt x="1536222" y="88997"/>
                    <a:pt x="1545849" y="88027"/>
                  </a:cubicBezTo>
                  <a:close/>
                  <a:moveTo>
                    <a:pt x="784755" y="88027"/>
                  </a:moveTo>
                  <a:cubicBezTo>
                    <a:pt x="787963" y="87705"/>
                    <a:pt x="791244" y="87708"/>
                    <a:pt x="794496" y="88057"/>
                  </a:cubicBezTo>
                  <a:cubicBezTo>
                    <a:pt x="798830" y="88520"/>
                    <a:pt x="803109" y="89596"/>
                    <a:pt x="807080" y="91328"/>
                  </a:cubicBezTo>
                  <a:lnTo>
                    <a:pt x="883731" y="124737"/>
                  </a:lnTo>
                  <a:cubicBezTo>
                    <a:pt x="899622" y="131663"/>
                    <a:pt x="904618" y="146449"/>
                    <a:pt x="894887" y="157763"/>
                  </a:cubicBezTo>
                  <a:lnTo>
                    <a:pt x="868201" y="188791"/>
                  </a:lnTo>
                  <a:cubicBezTo>
                    <a:pt x="858468" y="200104"/>
                    <a:pt x="837698" y="203659"/>
                    <a:pt x="821805" y="196732"/>
                  </a:cubicBezTo>
                  <a:lnTo>
                    <a:pt x="745156" y="163323"/>
                  </a:lnTo>
                  <a:cubicBezTo>
                    <a:pt x="729264" y="156397"/>
                    <a:pt x="724268" y="141611"/>
                    <a:pt x="733999" y="130296"/>
                  </a:cubicBezTo>
                  <a:lnTo>
                    <a:pt x="760686" y="99270"/>
                  </a:lnTo>
                  <a:cubicBezTo>
                    <a:pt x="766160" y="92906"/>
                    <a:pt x="775127" y="88997"/>
                    <a:pt x="784755" y="88027"/>
                  </a:cubicBezTo>
                  <a:close/>
                  <a:moveTo>
                    <a:pt x="1484515" y="80916"/>
                  </a:moveTo>
                  <a:cubicBezTo>
                    <a:pt x="1487884" y="81209"/>
                    <a:pt x="1491095" y="82417"/>
                    <a:pt x="1493351" y="84469"/>
                  </a:cubicBezTo>
                  <a:lnTo>
                    <a:pt x="1503035" y="93281"/>
                  </a:lnTo>
                  <a:cubicBezTo>
                    <a:pt x="1507548" y="97388"/>
                    <a:pt x="1506529" y="103321"/>
                    <a:pt x="1500760" y="106533"/>
                  </a:cubicBezTo>
                  <a:lnTo>
                    <a:pt x="1487719" y="113795"/>
                  </a:lnTo>
                  <a:cubicBezTo>
                    <a:pt x="1481951" y="117007"/>
                    <a:pt x="1473617" y="116282"/>
                    <a:pt x="1469105" y="112176"/>
                  </a:cubicBezTo>
                  <a:lnTo>
                    <a:pt x="1459422" y="103364"/>
                  </a:lnTo>
                  <a:cubicBezTo>
                    <a:pt x="1454910" y="99258"/>
                    <a:pt x="1455928" y="93325"/>
                    <a:pt x="1461697" y="90113"/>
                  </a:cubicBezTo>
                  <a:lnTo>
                    <a:pt x="1474737" y="82851"/>
                  </a:lnTo>
                  <a:cubicBezTo>
                    <a:pt x="1477621" y="81245"/>
                    <a:pt x="1481147" y="80623"/>
                    <a:pt x="1484515" y="80916"/>
                  </a:cubicBezTo>
                  <a:close/>
                  <a:moveTo>
                    <a:pt x="723420" y="80916"/>
                  </a:moveTo>
                  <a:cubicBezTo>
                    <a:pt x="726789" y="81209"/>
                    <a:pt x="730000" y="82417"/>
                    <a:pt x="732256" y="84469"/>
                  </a:cubicBezTo>
                  <a:lnTo>
                    <a:pt x="741939" y="93281"/>
                  </a:lnTo>
                  <a:cubicBezTo>
                    <a:pt x="746453" y="97388"/>
                    <a:pt x="745433" y="103321"/>
                    <a:pt x="739665" y="106533"/>
                  </a:cubicBezTo>
                  <a:lnTo>
                    <a:pt x="726624" y="113795"/>
                  </a:lnTo>
                  <a:cubicBezTo>
                    <a:pt x="720857" y="117007"/>
                    <a:pt x="712522" y="116282"/>
                    <a:pt x="708010" y="112176"/>
                  </a:cubicBezTo>
                  <a:lnTo>
                    <a:pt x="698326" y="103364"/>
                  </a:lnTo>
                  <a:cubicBezTo>
                    <a:pt x="693814" y="99258"/>
                    <a:pt x="694832" y="93325"/>
                    <a:pt x="700601" y="90113"/>
                  </a:cubicBezTo>
                  <a:lnTo>
                    <a:pt x="713641" y="82851"/>
                  </a:lnTo>
                  <a:cubicBezTo>
                    <a:pt x="716526" y="81245"/>
                    <a:pt x="720051" y="80623"/>
                    <a:pt x="723420" y="80916"/>
                  </a:cubicBezTo>
                  <a:close/>
                  <a:moveTo>
                    <a:pt x="1402484" y="80876"/>
                  </a:moveTo>
                  <a:cubicBezTo>
                    <a:pt x="1409164" y="81458"/>
                    <a:pt x="1415531" y="83853"/>
                    <a:pt x="1420005" y="87923"/>
                  </a:cubicBezTo>
                  <a:lnTo>
                    <a:pt x="1439204" y="105395"/>
                  </a:lnTo>
                  <a:cubicBezTo>
                    <a:pt x="1448152" y="113536"/>
                    <a:pt x="1446133" y="125300"/>
                    <a:pt x="1434696" y="131669"/>
                  </a:cubicBezTo>
                  <a:lnTo>
                    <a:pt x="1393496" y="154611"/>
                  </a:lnTo>
                  <a:cubicBezTo>
                    <a:pt x="1382058" y="160979"/>
                    <a:pt x="1365534" y="159542"/>
                    <a:pt x="1356587" y="151401"/>
                  </a:cubicBezTo>
                  <a:lnTo>
                    <a:pt x="1337387" y="133928"/>
                  </a:lnTo>
                  <a:cubicBezTo>
                    <a:pt x="1328441" y="125787"/>
                    <a:pt x="1330460" y="114024"/>
                    <a:pt x="1341896" y="107655"/>
                  </a:cubicBezTo>
                  <a:lnTo>
                    <a:pt x="1383096" y="84712"/>
                  </a:lnTo>
                  <a:cubicBezTo>
                    <a:pt x="1388815" y="81528"/>
                    <a:pt x="1395806" y="80296"/>
                    <a:pt x="1402484" y="80876"/>
                  </a:cubicBezTo>
                  <a:close/>
                  <a:moveTo>
                    <a:pt x="641390" y="80876"/>
                  </a:moveTo>
                  <a:cubicBezTo>
                    <a:pt x="648068" y="81458"/>
                    <a:pt x="654436" y="83853"/>
                    <a:pt x="658909" y="87923"/>
                  </a:cubicBezTo>
                  <a:lnTo>
                    <a:pt x="678109" y="105395"/>
                  </a:lnTo>
                  <a:cubicBezTo>
                    <a:pt x="687056" y="113536"/>
                    <a:pt x="685037" y="125300"/>
                    <a:pt x="673601" y="131669"/>
                  </a:cubicBezTo>
                  <a:lnTo>
                    <a:pt x="632401" y="154611"/>
                  </a:lnTo>
                  <a:cubicBezTo>
                    <a:pt x="620964" y="160979"/>
                    <a:pt x="604438" y="159542"/>
                    <a:pt x="595492" y="151401"/>
                  </a:cubicBezTo>
                  <a:lnTo>
                    <a:pt x="576292" y="133928"/>
                  </a:lnTo>
                  <a:cubicBezTo>
                    <a:pt x="567346" y="125787"/>
                    <a:pt x="569364" y="114024"/>
                    <a:pt x="580802" y="107655"/>
                  </a:cubicBezTo>
                  <a:lnTo>
                    <a:pt x="622002" y="84712"/>
                  </a:lnTo>
                  <a:cubicBezTo>
                    <a:pt x="627720" y="81528"/>
                    <a:pt x="634710" y="80296"/>
                    <a:pt x="641390" y="80876"/>
                  </a:cubicBezTo>
                  <a:close/>
                  <a:moveTo>
                    <a:pt x="1916315" y="71466"/>
                  </a:moveTo>
                  <a:cubicBezTo>
                    <a:pt x="1919700" y="71466"/>
                    <a:pt x="1923084" y="72385"/>
                    <a:pt x="1925666" y="74223"/>
                  </a:cubicBezTo>
                  <a:lnTo>
                    <a:pt x="1963138" y="100897"/>
                  </a:lnTo>
                  <a:cubicBezTo>
                    <a:pt x="1968302" y="104573"/>
                    <a:pt x="1968301" y="110533"/>
                    <a:pt x="1963138" y="114210"/>
                  </a:cubicBezTo>
                  <a:lnTo>
                    <a:pt x="1910881" y="151409"/>
                  </a:lnTo>
                  <a:cubicBezTo>
                    <a:pt x="1905716" y="155085"/>
                    <a:pt x="1897343" y="155086"/>
                    <a:pt x="1892179" y="151409"/>
                  </a:cubicBezTo>
                  <a:lnTo>
                    <a:pt x="1854708" y="124736"/>
                  </a:lnTo>
                  <a:cubicBezTo>
                    <a:pt x="1849545" y="121059"/>
                    <a:pt x="1849545" y="115099"/>
                    <a:pt x="1854708" y="111422"/>
                  </a:cubicBezTo>
                  <a:lnTo>
                    <a:pt x="1906964" y="74223"/>
                  </a:lnTo>
                  <a:cubicBezTo>
                    <a:pt x="1909546" y="72385"/>
                    <a:pt x="1912931" y="71466"/>
                    <a:pt x="1916315" y="71466"/>
                  </a:cubicBezTo>
                  <a:close/>
                  <a:moveTo>
                    <a:pt x="1153776" y="71466"/>
                  </a:moveTo>
                  <a:cubicBezTo>
                    <a:pt x="1157162" y="71466"/>
                    <a:pt x="1160546" y="72385"/>
                    <a:pt x="1163128" y="74223"/>
                  </a:cubicBezTo>
                  <a:lnTo>
                    <a:pt x="1200598" y="100897"/>
                  </a:lnTo>
                  <a:cubicBezTo>
                    <a:pt x="1205763" y="104573"/>
                    <a:pt x="1205762" y="110533"/>
                    <a:pt x="1200598" y="114210"/>
                  </a:cubicBezTo>
                  <a:lnTo>
                    <a:pt x="1148342" y="151409"/>
                  </a:lnTo>
                  <a:cubicBezTo>
                    <a:pt x="1143177" y="155085"/>
                    <a:pt x="1134805" y="155086"/>
                    <a:pt x="1129639" y="151409"/>
                  </a:cubicBezTo>
                  <a:lnTo>
                    <a:pt x="1092169" y="124736"/>
                  </a:lnTo>
                  <a:cubicBezTo>
                    <a:pt x="1087005" y="121059"/>
                    <a:pt x="1087005" y="115099"/>
                    <a:pt x="1092169" y="111422"/>
                  </a:cubicBezTo>
                  <a:lnTo>
                    <a:pt x="1144424" y="74223"/>
                  </a:lnTo>
                  <a:cubicBezTo>
                    <a:pt x="1147008" y="72385"/>
                    <a:pt x="1150392" y="71466"/>
                    <a:pt x="1153776" y="71466"/>
                  </a:cubicBezTo>
                  <a:close/>
                  <a:moveTo>
                    <a:pt x="392681" y="71466"/>
                  </a:moveTo>
                  <a:cubicBezTo>
                    <a:pt x="396066" y="71466"/>
                    <a:pt x="399450" y="72385"/>
                    <a:pt x="402032" y="74223"/>
                  </a:cubicBezTo>
                  <a:lnTo>
                    <a:pt x="439504" y="100897"/>
                  </a:lnTo>
                  <a:cubicBezTo>
                    <a:pt x="444668" y="104573"/>
                    <a:pt x="444667" y="110533"/>
                    <a:pt x="439504" y="114210"/>
                  </a:cubicBezTo>
                  <a:lnTo>
                    <a:pt x="387247" y="151409"/>
                  </a:lnTo>
                  <a:cubicBezTo>
                    <a:pt x="382083" y="155085"/>
                    <a:pt x="373709" y="155086"/>
                    <a:pt x="368545" y="151409"/>
                  </a:cubicBezTo>
                  <a:lnTo>
                    <a:pt x="331075" y="124736"/>
                  </a:lnTo>
                  <a:cubicBezTo>
                    <a:pt x="325909" y="121059"/>
                    <a:pt x="325909" y="115099"/>
                    <a:pt x="331075" y="111422"/>
                  </a:cubicBezTo>
                  <a:lnTo>
                    <a:pt x="383330" y="74223"/>
                  </a:lnTo>
                  <a:cubicBezTo>
                    <a:pt x="385912" y="72385"/>
                    <a:pt x="389297" y="71466"/>
                    <a:pt x="392681" y="71466"/>
                  </a:cubicBezTo>
                  <a:close/>
                  <a:moveTo>
                    <a:pt x="1626264" y="71402"/>
                  </a:moveTo>
                  <a:cubicBezTo>
                    <a:pt x="1628609" y="71861"/>
                    <a:pt x="1630709" y="72958"/>
                    <a:pt x="1632008" y="74582"/>
                  </a:cubicBezTo>
                  <a:lnTo>
                    <a:pt x="1639273" y="83682"/>
                  </a:lnTo>
                  <a:cubicBezTo>
                    <a:pt x="1641868" y="86929"/>
                    <a:pt x="1640272" y="91062"/>
                    <a:pt x="1635707" y="92909"/>
                  </a:cubicBezTo>
                  <a:lnTo>
                    <a:pt x="1623189" y="97975"/>
                  </a:lnTo>
                  <a:cubicBezTo>
                    <a:pt x="1618624" y="99822"/>
                    <a:pt x="1612820" y="98685"/>
                    <a:pt x="1610225" y="95436"/>
                  </a:cubicBezTo>
                  <a:lnTo>
                    <a:pt x="1602960" y="86338"/>
                  </a:lnTo>
                  <a:cubicBezTo>
                    <a:pt x="1600365" y="83089"/>
                    <a:pt x="1601961" y="78957"/>
                    <a:pt x="1606525" y="77110"/>
                  </a:cubicBezTo>
                  <a:lnTo>
                    <a:pt x="1619044" y="72044"/>
                  </a:lnTo>
                  <a:cubicBezTo>
                    <a:pt x="1621326" y="71121"/>
                    <a:pt x="1623917" y="70942"/>
                    <a:pt x="1626264" y="71402"/>
                  </a:cubicBezTo>
                  <a:close/>
                  <a:moveTo>
                    <a:pt x="865169" y="71402"/>
                  </a:moveTo>
                  <a:cubicBezTo>
                    <a:pt x="867515" y="71861"/>
                    <a:pt x="869614" y="72958"/>
                    <a:pt x="870912" y="74582"/>
                  </a:cubicBezTo>
                  <a:lnTo>
                    <a:pt x="878177" y="83682"/>
                  </a:lnTo>
                  <a:cubicBezTo>
                    <a:pt x="880772" y="86929"/>
                    <a:pt x="879176" y="91062"/>
                    <a:pt x="874612" y="92909"/>
                  </a:cubicBezTo>
                  <a:lnTo>
                    <a:pt x="862093" y="97975"/>
                  </a:lnTo>
                  <a:cubicBezTo>
                    <a:pt x="857529" y="99822"/>
                    <a:pt x="851725" y="98685"/>
                    <a:pt x="849130" y="95436"/>
                  </a:cubicBezTo>
                  <a:lnTo>
                    <a:pt x="841864" y="86338"/>
                  </a:lnTo>
                  <a:cubicBezTo>
                    <a:pt x="839269" y="83089"/>
                    <a:pt x="840867" y="78957"/>
                    <a:pt x="845430" y="77110"/>
                  </a:cubicBezTo>
                  <a:lnTo>
                    <a:pt x="857948" y="72044"/>
                  </a:lnTo>
                  <a:cubicBezTo>
                    <a:pt x="860230" y="71121"/>
                    <a:pt x="862822" y="70942"/>
                    <a:pt x="865169" y="71402"/>
                  </a:cubicBezTo>
                  <a:close/>
                  <a:moveTo>
                    <a:pt x="1217695" y="67088"/>
                  </a:moveTo>
                  <a:lnTo>
                    <a:pt x="1233411" y="67088"/>
                  </a:lnTo>
                  <a:cubicBezTo>
                    <a:pt x="1240736" y="67088"/>
                    <a:pt x="1246673" y="71313"/>
                    <a:pt x="1246673" y="76527"/>
                  </a:cubicBezTo>
                  <a:cubicBezTo>
                    <a:pt x="1246673" y="80457"/>
                    <a:pt x="1246672" y="84385"/>
                    <a:pt x="1246672" y="88313"/>
                  </a:cubicBezTo>
                  <a:cubicBezTo>
                    <a:pt x="1246673" y="93527"/>
                    <a:pt x="1240736" y="97752"/>
                    <a:pt x="1233411" y="97752"/>
                  </a:cubicBezTo>
                  <a:lnTo>
                    <a:pt x="1217697" y="97754"/>
                  </a:lnTo>
                  <a:cubicBezTo>
                    <a:pt x="1210372" y="97754"/>
                    <a:pt x="1204435" y="93527"/>
                    <a:pt x="1204435" y="88313"/>
                  </a:cubicBezTo>
                  <a:lnTo>
                    <a:pt x="1204435" y="76527"/>
                  </a:lnTo>
                  <a:cubicBezTo>
                    <a:pt x="1204435" y="71313"/>
                    <a:pt x="1210372" y="67088"/>
                    <a:pt x="1217695" y="67088"/>
                  </a:cubicBezTo>
                  <a:close/>
                  <a:moveTo>
                    <a:pt x="456600" y="67088"/>
                  </a:moveTo>
                  <a:lnTo>
                    <a:pt x="472316" y="67088"/>
                  </a:lnTo>
                  <a:cubicBezTo>
                    <a:pt x="479640" y="67088"/>
                    <a:pt x="485577" y="71313"/>
                    <a:pt x="485577" y="76527"/>
                  </a:cubicBezTo>
                  <a:cubicBezTo>
                    <a:pt x="485577" y="80457"/>
                    <a:pt x="485577" y="84385"/>
                    <a:pt x="485577" y="88313"/>
                  </a:cubicBezTo>
                  <a:cubicBezTo>
                    <a:pt x="485577" y="93527"/>
                    <a:pt x="479640" y="97752"/>
                    <a:pt x="472316" y="97752"/>
                  </a:cubicBezTo>
                  <a:lnTo>
                    <a:pt x="456601" y="97754"/>
                  </a:lnTo>
                  <a:cubicBezTo>
                    <a:pt x="449277" y="97754"/>
                    <a:pt x="443340" y="93527"/>
                    <a:pt x="443340" y="88313"/>
                  </a:cubicBezTo>
                  <a:lnTo>
                    <a:pt x="443340" y="76527"/>
                  </a:lnTo>
                  <a:cubicBezTo>
                    <a:pt x="443340" y="71313"/>
                    <a:pt x="449277" y="67088"/>
                    <a:pt x="456600" y="67088"/>
                  </a:cubicBezTo>
                  <a:close/>
                  <a:moveTo>
                    <a:pt x="1707367" y="57716"/>
                  </a:moveTo>
                  <a:cubicBezTo>
                    <a:pt x="1714873" y="57509"/>
                    <a:pt x="1722486" y="59341"/>
                    <a:pt x="1728433" y="63260"/>
                  </a:cubicBezTo>
                  <a:lnTo>
                    <a:pt x="1788642" y="102941"/>
                  </a:lnTo>
                  <a:cubicBezTo>
                    <a:pt x="1800535" y="110779"/>
                    <a:pt x="1801249" y="123997"/>
                    <a:pt x="1790240" y="132463"/>
                  </a:cubicBezTo>
                  <a:lnTo>
                    <a:pt x="1760043" y="155680"/>
                  </a:lnTo>
                  <a:cubicBezTo>
                    <a:pt x="1749033" y="164146"/>
                    <a:pt x="1730467" y="164655"/>
                    <a:pt x="1718574" y="156816"/>
                  </a:cubicBezTo>
                  <a:lnTo>
                    <a:pt x="1658364" y="117136"/>
                  </a:lnTo>
                  <a:cubicBezTo>
                    <a:pt x="1646472" y="109297"/>
                    <a:pt x="1645758" y="96081"/>
                    <a:pt x="1656768" y="87616"/>
                  </a:cubicBezTo>
                  <a:lnTo>
                    <a:pt x="1686963" y="64397"/>
                  </a:lnTo>
                  <a:cubicBezTo>
                    <a:pt x="1692469" y="60164"/>
                    <a:pt x="1699863" y="57920"/>
                    <a:pt x="1707367" y="57716"/>
                  </a:cubicBezTo>
                  <a:close/>
                  <a:moveTo>
                    <a:pt x="946272" y="57716"/>
                  </a:moveTo>
                  <a:cubicBezTo>
                    <a:pt x="953777" y="57509"/>
                    <a:pt x="961392" y="59341"/>
                    <a:pt x="967339" y="63260"/>
                  </a:cubicBezTo>
                  <a:lnTo>
                    <a:pt x="1027547" y="102941"/>
                  </a:lnTo>
                  <a:cubicBezTo>
                    <a:pt x="1039439" y="110779"/>
                    <a:pt x="1040155" y="123997"/>
                    <a:pt x="1029144" y="132463"/>
                  </a:cubicBezTo>
                  <a:lnTo>
                    <a:pt x="998948" y="155680"/>
                  </a:lnTo>
                  <a:cubicBezTo>
                    <a:pt x="987938" y="164146"/>
                    <a:pt x="969373" y="164655"/>
                    <a:pt x="957479" y="156816"/>
                  </a:cubicBezTo>
                  <a:lnTo>
                    <a:pt x="897270" y="117136"/>
                  </a:lnTo>
                  <a:cubicBezTo>
                    <a:pt x="885378" y="109297"/>
                    <a:pt x="884662" y="96081"/>
                    <a:pt x="895672" y="87616"/>
                  </a:cubicBezTo>
                  <a:lnTo>
                    <a:pt x="925869" y="64397"/>
                  </a:lnTo>
                  <a:cubicBezTo>
                    <a:pt x="931374" y="60164"/>
                    <a:pt x="938769" y="57920"/>
                    <a:pt x="946272" y="57716"/>
                  </a:cubicBezTo>
                  <a:close/>
                  <a:moveTo>
                    <a:pt x="183733" y="57716"/>
                  </a:moveTo>
                  <a:cubicBezTo>
                    <a:pt x="191238" y="57509"/>
                    <a:pt x="198853" y="59341"/>
                    <a:pt x="204800" y="63260"/>
                  </a:cubicBezTo>
                  <a:lnTo>
                    <a:pt x="265008" y="102941"/>
                  </a:lnTo>
                  <a:cubicBezTo>
                    <a:pt x="276900" y="110779"/>
                    <a:pt x="277615" y="123997"/>
                    <a:pt x="266606" y="132463"/>
                  </a:cubicBezTo>
                  <a:lnTo>
                    <a:pt x="236409" y="155680"/>
                  </a:lnTo>
                  <a:cubicBezTo>
                    <a:pt x="225399" y="164146"/>
                    <a:pt x="206833" y="164655"/>
                    <a:pt x="194941" y="156816"/>
                  </a:cubicBezTo>
                  <a:lnTo>
                    <a:pt x="141718" y="121741"/>
                  </a:lnTo>
                  <a:lnTo>
                    <a:pt x="154323" y="71323"/>
                  </a:lnTo>
                  <a:lnTo>
                    <a:pt x="163329" y="64397"/>
                  </a:lnTo>
                  <a:cubicBezTo>
                    <a:pt x="168836" y="60164"/>
                    <a:pt x="176229" y="57920"/>
                    <a:pt x="183733" y="57716"/>
                  </a:cubicBezTo>
                  <a:close/>
                  <a:moveTo>
                    <a:pt x="1413310" y="52358"/>
                  </a:moveTo>
                  <a:cubicBezTo>
                    <a:pt x="1415536" y="52428"/>
                    <a:pt x="1417724" y="53103"/>
                    <a:pt x="1419347" y="54366"/>
                  </a:cubicBezTo>
                  <a:lnTo>
                    <a:pt x="1426313" y="59786"/>
                  </a:lnTo>
                  <a:cubicBezTo>
                    <a:pt x="1429559" y="62312"/>
                    <a:pt x="1429315" y="66231"/>
                    <a:pt x="1425768" y="68543"/>
                  </a:cubicBezTo>
                  <a:lnTo>
                    <a:pt x="1418154" y="73502"/>
                  </a:lnTo>
                  <a:cubicBezTo>
                    <a:pt x="1414606" y="75814"/>
                    <a:pt x="1409100" y="75638"/>
                    <a:pt x="1405854" y="73113"/>
                  </a:cubicBezTo>
                  <a:lnTo>
                    <a:pt x="1398886" y="67694"/>
                  </a:lnTo>
                  <a:cubicBezTo>
                    <a:pt x="1395640" y="65167"/>
                    <a:pt x="1395884" y="61247"/>
                    <a:pt x="1399433" y="58936"/>
                  </a:cubicBezTo>
                  <a:lnTo>
                    <a:pt x="1407046" y="53978"/>
                  </a:lnTo>
                  <a:cubicBezTo>
                    <a:pt x="1408820" y="52821"/>
                    <a:pt x="1411084" y="52288"/>
                    <a:pt x="1413310" y="52358"/>
                  </a:cubicBezTo>
                  <a:close/>
                  <a:moveTo>
                    <a:pt x="652214" y="52358"/>
                  </a:moveTo>
                  <a:cubicBezTo>
                    <a:pt x="654440" y="52428"/>
                    <a:pt x="656629" y="53103"/>
                    <a:pt x="658252" y="54366"/>
                  </a:cubicBezTo>
                  <a:lnTo>
                    <a:pt x="665219" y="59786"/>
                  </a:lnTo>
                  <a:cubicBezTo>
                    <a:pt x="668465" y="62312"/>
                    <a:pt x="668220" y="66231"/>
                    <a:pt x="664673" y="68543"/>
                  </a:cubicBezTo>
                  <a:lnTo>
                    <a:pt x="657059" y="73502"/>
                  </a:lnTo>
                  <a:cubicBezTo>
                    <a:pt x="653512" y="75814"/>
                    <a:pt x="648004" y="75638"/>
                    <a:pt x="644759" y="73113"/>
                  </a:cubicBezTo>
                  <a:lnTo>
                    <a:pt x="637792" y="67694"/>
                  </a:lnTo>
                  <a:cubicBezTo>
                    <a:pt x="634546" y="65167"/>
                    <a:pt x="634790" y="61247"/>
                    <a:pt x="638337" y="58936"/>
                  </a:cubicBezTo>
                  <a:lnTo>
                    <a:pt x="645950" y="53978"/>
                  </a:lnTo>
                  <a:cubicBezTo>
                    <a:pt x="647726" y="52821"/>
                    <a:pt x="649989" y="52288"/>
                    <a:pt x="652214" y="52358"/>
                  </a:cubicBezTo>
                  <a:close/>
                  <a:moveTo>
                    <a:pt x="1950507" y="48245"/>
                  </a:moveTo>
                  <a:lnTo>
                    <a:pt x="1954815" y="49678"/>
                  </a:lnTo>
                  <a:lnTo>
                    <a:pt x="1959128" y="66930"/>
                  </a:lnTo>
                  <a:lnTo>
                    <a:pt x="1955351" y="69389"/>
                  </a:lnTo>
                  <a:cubicBezTo>
                    <a:pt x="1951803" y="71699"/>
                    <a:pt x="1946298" y="71525"/>
                    <a:pt x="1943051" y="69001"/>
                  </a:cubicBezTo>
                  <a:lnTo>
                    <a:pt x="1936083" y="63580"/>
                  </a:lnTo>
                  <a:cubicBezTo>
                    <a:pt x="1932838" y="61055"/>
                    <a:pt x="1933081" y="57134"/>
                    <a:pt x="1936629" y="54823"/>
                  </a:cubicBezTo>
                  <a:lnTo>
                    <a:pt x="1944243" y="49864"/>
                  </a:lnTo>
                  <a:cubicBezTo>
                    <a:pt x="1946017" y="48709"/>
                    <a:pt x="1948281" y="48175"/>
                    <a:pt x="1950507" y="48245"/>
                  </a:cubicBezTo>
                  <a:close/>
                  <a:moveTo>
                    <a:pt x="1187968" y="48245"/>
                  </a:moveTo>
                  <a:cubicBezTo>
                    <a:pt x="1190195" y="48315"/>
                    <a:pt x="1192382" y="48990"/>
                    <a:pt x="1194005" y="50253"/>
                  </a:cubicBezTo>
                  <a:lnTo>
                    <a:pt x="1200972" y="55673"/>
                  </a:lnTo>
                  <a:cubicBezTo>
                    <a:pt x="1204219" y="58199"/>
                    <a:pt x="1203973" y="62118"/>
                    <a:pt x="1200427" y="64429"/>
                  </a:cubicBezTo>
                  <a:lnTo>
                    <a:pt x="1192813" y="69389"/>
                  </a:lnTo>
                  <a:cubicBezTo>
                    <a:pt x="1189265" y="71699"/>
                    <a:pt x="1183758" y="71525"/>
                    <a:pt x="1180512" y="69001"/>
                  </a:cubicBezTo>
                  <a:lnTo>
                    <a:pt x="1173545" y="63580"/>
                  </a:lnTo>
                  <a:cubicBezTo>
                    <a:pt x="1170299" y="61055"/>
                    <a:pt x="1170543" y="57134"/>
                    <a:pt x="1174090" y="54823"/>
                  </a:cubicBezTo>
                  <a:lnTo>
                    <a:pt x="1181705" y="49864"/>
                  </a:lnTo>
                  <a:cubicBezTo>
                    <a:pt x="1183479" y="48709"/>
                    <a:pt x="1185742" y="48175"/>
                    <a:pt x="1187968" y="48245"/>
                  </a:cubicBezTo>
                  <a:close/>
                  <a:moveTo>
                    <a:pt x="426874" y="48245"/>
                  </a:moveTo>
                  <a:cubicBezTo>
                    <a:pt x="429100" y="48315"/>
                    <a:pt x="431288" y="48990"/>
                    <a:pt x="432910" y="50253"/>
                  </a:cubicBezTo>
                  <a:lnTo>
                    <a:pt x="439877" y="55673"/>
                  </a:lnTo>
                  <a:cubicBezTo>
                    <a:pt x="443123" y="58199"/>
                    <a:pt x="442879" y="62118"/>
                    <a:pt x="439332" y="64429"/>
                  </a:cubicBezTo>
                  <a:lnTo>
                    <a:pt x="431717" y="69389"/>
                  </a:lnTo>
                  <a:cubicBezTo>
                    <a:pt x="428170" y="71699"/>
                    <a:pt x="422662" y="71525"/>
                    <a:pt x="419416" y="69001"/>
                  </a:cubicBezTo>
                  <a:lnTo>
                    <a:pt x="412449" y="63580"/>
                  </a:lnTo>
                  <a:cubicBezTo>
                    <a:pt x="409204" y="61055"/>
                    <a:pt x="409447" y="57134"/>
                    <a:pt x="412994" y="54823"/>
                  </a:cubicBezTo>
                  <a:lnTo>
                    <a:pt x="420609" y="49864"/>
                  </a:lnTo>
                  <a:cubicBezTo>
                    <a:pt x="422383" y="48709"/>
                    <a:pt x="424647" y="48175"/>
                    <a:pt x="426874" y="48245"/>
                  </a:cubicBezTo>
                  <a:close/>
                  <a:moveTo>
                    <a:pt x="1582667" y="38368"/>
                  </a:moveTo>
                  <a:cubicBezTo>
                    <a:pt x="1585967" y="38524"/>
                    <a:pt x="1589181" y="39576"/>
                    <a:pt x="1591531" y="41487"/>
                  </a:cubicBezTo>
                  <a:lnTo>
                    <a:pt x="1604420" y="51969"/>
                  </a:lnTo>
                  <a:cubicBezTo>
                    <a:pt x="1609118" y="55789"/>
                    <a:pt x="1608575" y="61601"/>
                    <a:pt x="1603208" y="64946"/>
                  </a:cubicBezTo>
                  <a:lnTo>
                    <a:pt x="1584653" y="76507"/>
                  </a:lnTo>
                  <a:cubicBezTo>
                    <a:pt x="1579286" y="79852"/>
                    <a:pt x="1571123" y="79466"/>
                    <a:pt x="1566422" y="75643"/>
                  </a:cubicBezTo>
                  <a:lnTo>
                    <a:pt x="1553535" y="65162"/>
                  </a:lnTo>
                  <a:cubicBezTo>
                    <a:pt x="1548836" y="61341"/>
                    <a:pt x="1549379" y="55531"/>
                    <a:pt x="1554747" y="52187"/>
                  </a:cubicBezTo>
                  <a:lnTo>
                    <a:pt x="1573302" y="40625"/>
                  </a:lnTo>
                  <a:cubicBezTo>
                    <a:pt x="1575987" y="38952"/>
                    <a:pt x="1579369" y="38213"/>
                    <a:pt x="1582667" y="38368"/>
                  </a:cubicBezTo>
                  <a:close/>
                  <a:moveTo>
                    <a:pt x="821572" y="38368"/>
                  </a:moveTo>
                  <a:cubicBezTo>
                    <a:pt x="824871" y="38524"/>
                    <a:pt x="828087" y="39576"/>
                    <a:pt x="830437" y="41487"/>
                  </a:cubicBezTo>
                  <a:lnTo>
                    <a:pt x="843324" y="51969"/>
                  </a:lnTo>
                  <a:cubicBezTo>
                    <a:pt x="848024" y="55789"/>
                    <a:pt x="847481" y="61601"/>
                    <a:pt x="842112" y="64946"/>
                  </a:cubicBezTo>
                  <a:lnTo>
                    <a:pt x="823559" y="76507"/>
                  </a:lnTo>
                  <a:cubicBezTo>
                    <a:pt x="818190" y="79852"/>
                    <a:pt x="810028" y="79466"/>
                    <a:pt x="805328" y="75643"/>
                  </a:cubicBezTo>
                  <a:lnTo>
                    <a:pt x="792440" y="65162"/>
                  </a:lnTo>
                  <a:cubicBezTo>
                    <a:pt x="787742" y="61341"/>
                    <a:pt x="788284" y="55531"/>
                    <a:pt x="793652" y="52187"/>
                  </a:cubicBezTo>
                  <a:lnTo>
                    <a:pt x="812206" y="40625"/>
                  </a:lnTo>
                  <a:cubicBezTo>
                    <a:pt x="814891" y="38952"/>
                    <a:pt x="818274" y="38213"/>
                    <a:pt x="821572" y="38368"/>
                  </a:cubicBezTo>
                  <a:close/>
                  <a:moveTo>
                    <a:pt x="165673" y="25924"/>
                  </a:moveTo>
                  <a:lnTo>
                    <a:pt x="165960" y="26283"/>
                  </a:lnTo>
                  <a:cubicBezTo>
                    <a:pt x="168987" y="30073"/>
                    <a:pt x="169569" y="34377"/>
                    <a:pt x="168063" y="38273"/>
                  </a:cubicBezTo>
                  <a:lnTo>
                    <a:pt x="160961" y="44771"/>
                  </a:lnTo>
                  <a:close/>
                  <a:moveTo>
                    <a:pt x="1212849" y="14001"/>
                  </a:moveTo>
                  <a:cubicBezTo>
                    <a:pt x="1216309" y="14001"/>
                    <a:pt x="1219772" y="14940"/>
                    <a:pt x="1222412" y="16820"/>
                  </a:cubicBezTo>
                  <a:lnTo>
                    <a:pt x="1248055" y="35073"/>
                  </a:lnTo>
                  <a:cubicBezTo>
                    <a:pt x="1253338" y="38835"/>
                    <a:pt x="1253338" y="44930"/>
                    <a:pt x="1248055" y="48690"/>
                  </a:cubicBezTo>
                  <a:lnTo>
                    <a:pt x="1236722" y="56758"/>
                  </a:lnTo>
                  <a:cubicBezTo>
                    <a:pt x="1231440" y="60518"/>
                    <a:pt x="1222877" y="60518"/>
                    <a:pt x="1217595" y="56758"/>
                  </a:cubicBezTo>
                  <a:lnTo>
                    <a:pt x="1191952" y="38504"/>
                  </a:lnTo>
                  <a:cubicBezTo>
                    <a:pt x="1186670" y="34743"/>
                    <a:pt x="1186670" y="28648"/>
                    <a:pt x="1191952" y="24889"/>
                  </a:cubicBezTo>
                  <a:lnTo>
                    <a:pt x="1203287" y="16820"/>
                  </a:lnTo>
                  <a:cubicBezTo>
                    <a:pt x="1205927" y="14940"/>
                    <a:pt x="1209388" y="14001"/>
                    <a:pt x="1212849" y="14001"/>
                  </a:cubicBezTo>
                  <a:close/>
                  <a:moveTo>
                    <a:pt x="451754" y="14001"/>
                  </a:moveTo>
                  <a:cubicBezTo>
                    <a:pt x="455214" y="14001"/>
                    <a:pt x="458676" y="14940"/>
                    <a:pt x="461318" y="16820"/>
                  </a:cubicBezTo>
                  <a:lnTo>
                    <a:pt x="486960" y="35073"/>
                  </a:lnTo>
                  <a:cubicBezTo>
                    <a:pt x="492242" y="38835"/>
                    <a:pt x="492242" y="44930"/>
                    <a:pt x="486960" y="48690"/>
                  </a:cubicBezTo>
                  <a:lnTo>
                    <a:pt x="475626" y="56758"/>
                  </a:lnTo>
                  <a:cubicBezTo>
                    <a:pt x="470345" y="60518"/>
                    <a:pt x="461781" y="60518"/>
                    <a:pt x="456499" y="56758"/>
                  </a:cubicBezTo>
                  <a:lnTo>
                    <a:pt x="430857" y="38504"/>
                  </a:lnTo>
                  <a:cubicBezTo>
                    <a:pt x="425575" y="34743"/>
                    <a:pt x="425575" y="28648"/>
                    <a:pt x="430857" y="24889"/>
                  </a:cubicBezTo>
                  <a:lnTo>
                    <a:pt x="442191" y="16820"/>
                  </a:lnTo>
                  <a:cubicBezTo>
                    <a:pt x="444832" y="14940"/>
                    <a:pt x="448292" y="14001"/>
                    <a:pt x="451754" y="14001"/>
                  </a:cubicBezTo>
                  <a:close/>
                  <a:moveTo>
                    <a:pt x="1331663" y="3838"/>
                  </a:moveTo>
                  <a:cubicBezTo>
                    <a:pt x="1335796" y="3838"/>
                    <a:pt x="1339927" y="4960"/>
                    <a:pt x="1343079" y="7205"/>
                  </a:cubicBezTo>
                  <a:lnTo>
                    <a:pt x="1388819" y="39765"/>
                  </a:lnTo>
                  <a:cubicBezTo>
                    <a:pt x="1395124" y="44253"/>
                    <a:pt x="1395124" y="51529"/>
                    <a:pt x="1388819" y="56017"/>
                  </a:cubicBezTo>
                  <a:lnTo>
                    <a:pt x="1322090" y="103519"/>
                  </a:lnTo>
                  <a:cubicBezTo>
                    <a:pt x="1315785" y="108007"/>
                    <a:pt x="1305564" y="108006"/>
                    <a:pt x="1299259" y="103519"/>
                  </a:cubicBezTo>
                  <a:lnTo>
                    <a:pt x="1253519" y="70958"/>
                  </a:lnTo>
                  <a:cubicBezTo>
                    <a:pt x="1247215" y="66470"/>
                    <a:pt x="1247215" y="59195"/>
                    <a:pt x="1253518" y="54707"/>
                  </a:cubicBezTo>
                  <a:lnTo>
                    <a:pt x="1320249" y="7205"/>
                  </a:lnTo>
                  <a:cubicBezTo>
                    <a:pt x="1323401" y="4960"/>
                    <a:pt x="1327532" y="3838"/>
                    <a:pt x="1331663" y="3838"/>
                  </a:cubicBezTo>
                  <a:close/>
                  <a:moveTo>
                    <a:pt x="570569" y="3838"/>
                  </a:moveTo>
                  <a:cubicBezTo>
                    <a:pt x="574700" y="3838"/>
                    <a:pt x="578832" y="4960"/>
                    <a:pt x="581983" y="7205"/>
                  </a:cubicBezTo>
                  <a:lnTo>
                    <a:pt x="627724" y="39765"/>
                  </a:lnTo>
                  <a:cubicBezTo>
                    <a:pt x="634028" y="44253"/>
                    <a:pt x="634028" y="51529"/>
                    <a:pt x="627724" y="56017"/>
                  </a:cubicBezTo>
                  <a:lnTo>
                    <a:pt x="560994" y="103519"/>
                  </a:lnTo>
                  <a:cubicBezTo>
                    <a:pt x="554689" y="108007"/>
                    <a:pt x="544468" y="108006"/>
                    <a:pt x="538164" y="103519"/>
                  </a:cubicBezTo>
                  <a:lnTo>
                    <a:pt x="492424" y="70958"/>
                  </a:lnTo>
                  <a:cubicBezTo>
                    <a:pt x="486119" y="66470"/>
                    <a:pt x="486119" y="59195"/>
                    <a:pt x="492424" y="54707"/>
                  </a:cubicBezTo>
                  <a:lnTo>
                    <a:pt x="559153" y="7205"/>
                  </a:lnTo>
                  <a:cubicBezTo>
                    <a:pt x="562306" y="4960"/>
                    <a:pt x="566436" y="3838"/>
                    <a:pt x="570569" y="3838"/>
                  </a:cubicBezTo>
                  <a:close/>
                  <a:moveTo>
                    <a:pt x="1582929" y="3535"/>
                  </a:moveTo>
                  <a:cubicBezTo>
                    <a:pt x="1585275" y="3995"/>
                    <a:pt x="1587374" y="5091"/>
                    <a:pt x="1588672" y="6716"/>
                  </a:cubicBezTo>
                  <a:lnTo>
                    <a:pt x="1595938" y="15815"/>
                  </a:lnTo>
                  <a:cubicBezTo>
                    <a:pt x="1598532" y="19064"/>
                    <a:pt x="1596936" y="23194"/>
                    <a:pt x="1592372" y="25042"/>
                  </a:cubicBezTo>
                  <a:lnTo>
                    <a:pt x="1579854" y="30109"/>
                  </a:lnTo>
                  <a:cubicBezTo>
                    <a:pt x="1575289" y="31955"/>
                    <a:pt x="1569485" y="30819"/>
                    <a:pt x="1566891" y="27570"/>
                  </a:cubicBezTo>
                  <a:lnTo>
                    <a:pt x="1559624" y="18471"/>
                  </a:lnTo>
                  <a:cubicBezTo>
                    <a:pt x="1557029" y="15222"/>
                    <a:pt x="1558627" y="11091"/>
                    <a:pt x="1563191" y="9244"/>
                  </a:cubicBezTo>
                  <a:lnTo>
                    <a:pt x="1575708" y="4178"/>
                  </a:lnTo>
                  <a:cubicBezTo>
                    <a:pt x="1577990" y="3254"/>
                    <a:pt x="1580583" y="3077"/>
                    <a:pt x="1582929" y="3535"/>
                  </a:cubicBezTo>
                  <a:close/>
                  <a:moveTo>
                    <a:pt x="821834" y="3535"/>
                  </a:moveTo>
                  <a:cubicBezTo>
                    <a:pt x="824179" y="3995"/>
                    <a:pt x="826279" y="5091"/>
                    <a:pt x="827576" y="6716"/>
                  </a:cubicBezTo>
                  <a:lnTo>
                    <a:pt x="834844" y="15815"/>
                  </a:lnTo>
                  <a:cubicBezTo>
                    <a:pt x="837438" y="19064"/>
                    <a:pt x="835840" y="23194"/>
                    <a:pt x="831276" y="25042"/>
                  </a:cubicBezTo>
                  <a:lnTo>
                    <a:pt x="818759" y="30109"/>
                  </a:lnTo>
                  <a:cubicBezTo>
                    <a:pt x="814193" y="31955"/>
                    <a:pt x="808390" y="30819"/>
                    <a:pt x="805796" y="27570"/>
                  </a:cubicBezTo>
                  <a:lnTo>
                    <a:pt x="798529" y="18471"/>
                  </a:lnTo>
                  <a:cubicBezTo>
                    <a:pt x="795934" y="15222"/>
                    <a:pt x="797531" y="11091"/>
                    <a:pt x="802095" y="9244"/>
                  </a:cubicBezTo>
                  <a:lnTo>
                    <a:pt x="814613" y="4178"/>
                  </a:lnTo>
                  <a:cubicBezTo>
                    <a:pt x="816896" y="3254"/>
                    <a:pt x="819488" y="3077"/>
                    <a:pt x="821834" y="3535"/>
                  </a:cubicBezTo>
                  <a:close/>
                  <a:moveTo>
                    <a:pt x="1714556" y="0"/>
                  </a:moveTo>
                  <a:lnTo>
                    <a:pt x="1930804" y="0"/>
                  </a:lnTo>
                  <a:lnTo>
                    <a:pt x="1940959" y="17453"/>
                  </a:lnTo>
                  <a:cubicBezTo>
                    <a:pt x="1940959" y="27853"/>
                    <a:pt x="1935387" y="38253"/>
                    <a:pt x="1924241" y="46188"/>
                  </a:cubicBezTo>
                  <a:lnTo>
                    <a:pt x="1863101" y="89710"/>
                  </a:lnTo>
                  <a:cubicBezTo>
                    <a:pt x="1851955" y="97645"/>
                    <a:pt x="1837347" y="101612"/>
                    <a:pt x="1822738" y="101612"/>
                  </a:cubicBezTo>
                  <a:lnTo>
                    <a:pt x="1822737" y="101612"/>
                  </a:lnTo>
                  <a:lnTo>
                    <a:pt x="1822737" y="101596"/>
                  </a:lnTo>
                  <a:lnTo>
                    <a:pt x="1822621" y="101612"/>
                  </a:lnTo>
                  <a:cubicBezTo>
                    <a:pt x="1808012" y="101612"/>
                    <a:pt x="1793404" y="97645"/>
                    <a:pt x="1782257" y="89710"/>
                  </a:cubicBezTo>
                  <a:lnTo>
                    <a:pt x="1721118" y="46188"/>
                  </a:lnTo>
                  <a:cubicBezTo>
                    <a:pt x="1709973" y="38254"/>
                    <a:pt x="1704400" y="27854"/>
                    <a:pt x="1704400" y="17455"/>
                  </a:cubicBezTo>
                  <a:close/>
                  <a:moveTo>
                    <a:pt x="1640277" y="0"/>
                  </a:moveTo>
                  <a:lnTo>
                    <a:pt x="1663509" y="0"/>
                  </a:lnTo>
                  <a:lnTo>
                    <a:pt x="1672645" y="5061"/>
                  </a:lnTo>
                  <a:lnTo>
                    <a:pt x="1689595" y="26283"/>
                  </a:lnTo>
                  <a:cubicBezTo>
                    <a:pt x="1695647" y="33863"/>
                    <a:pt x="1691923" y="43501"/>
                    <a:pt x="1681276" y="47808"/>
                  </a:cubicBezTo>
                  <a:lnTo>
                    <a:pt x="1652076" y="59627"/>
                  </a:lnTo>
                  <a:cubicBezTo>
                    <a:pt x="1641427" y="63935"/>
                    <a:pt x="1627890" y="61284"/>
                    <a:pt x="1621837" y="53704"/>
                  </a:cubicBezTo>
                  <a:lnTo>
                    <a:pt x="1604887" y="32482"/>
                  </a:lnTo>
                  <a:cubicBezTo>
                    <a:pt x="1598834" y="24902"/>
                    <a:pt x="1602559" y="15264"/>
                    <a:pt x="1613205" y="10955"/>
                  </a:cubicBezTo>
                  <a:close/>
                  <a:moveTo>
                    <a:pt x="1593517" y="0"/>
                  </a:moveTo>
                  <a:lnTo>
                    <a:pt x="1620603" y="0"/>
                  </a:lnTo>
                  <a:lnTo>
                    <a:pt x="1614988" y="3499"/>
                  </a:lnTo>
                  <a:cubicBezTo>
                    <a:pt x="1609620" y="6844"/>
                    <a:pt x="1601458" y="6457"/>
                    <a:pt x="1596759" y="2637"/>
                  </a:cubicBezTo>
                  <a:close/>
                  <a:moveTo>
                    <a:pt x="1365982" y="0"/>
                  </a:moveTo>
                  <a:lnTo>
                    <a:pt x="1529153" y="0"/>
                  </a:lnTo>
                  <a:lnTo>
                    <a:pt x="1541082" y="8492"/>
                  </a:lnTo>
                  <a:cubicBezTo>
                    <a:pt x="1554568" y="18091"/>
                    <a:pt x="1554568" y="33656"/>
                    <a:pt x="1541082" y="43256"/>
                  </a:cubicBezTo>
                  <a:lnTo>
                    <a:pt x="1504098" y="69583"/>
                  </a:lnTo>
                  <a:cubicBezTo>
                    <a:pt x="1490613" y="79183"/>
                    <a:pt x="1468748" y="79183"/>
                    <a:pt x="1455263" y="69583"/>
                  </a:cubicBezTo>
                  <a:lnTo>
                    <a:pt x="1371971" y="10291"/>
                  </a:lnTo>
                  <a:close/>
                  <a:moveTo>
                    <a:pt x="1211532" y="0"/>
                  </a:moveTo>
                  <a:lnTo>
                    <a:pt x="1308041" y="0"/>
                  </a:lnTo>
                  <a:lnTo>
                    <a:pt x="1281286" y="19045"/>
                  </a:lnTo>
                  <a:cubicBezTo>
                    <a:pt x="1269414" y="27498"/>
                    <a:pt x="1250161" y="27498"/>
                    <a:pt x="1238286" y="19045"/>
                  </a:cubicBezTo>
                  <a:close/>
                  <a:moveTo>
                    <a:pt x="953460" y="0"/>
                  </a:moveTo>
                  <a:lnTo>
                    <a:pt x="1168266" y="0"/>
                  </a:lnTo>
                  <a:lnTo>
                    <a:pt x="1178421" y="17453"/>
                  </a:lnTo>
                  <a:cubicBezTo>
                    <a:pt x="1178421" y="27853"/>
                    <a:pt x="1172848" y="38253"/>
                    <a:pt x="1161702" y="46188"/>
                  </a:cubicBezTo>
                  <a:lnTo>
                    <a:pt x="1100563" y="89710"/>
                  </a:lnTo>
                  <a:cubicBezTo>
                    <a:pt x="1094990" y="93677"/>
                    <a:pt x="1088551" y="96653"/>
                    <a:pt x="1081679" y="98636"/>
                  </a:cubicBezTo>
                  <a:lnTo>
                    <a:pt x="1061795" y="101390"/>
                  </a:lnTo>
                  <a:lnTo>
                    <a:pt x="1061795" y="101574"/>
                  </a:lnTo>
                  <a:lnTo>
                    <a:pt x="1061525" y="101612"/>
                  </a:lnTo>
                  <a:lnTo>
                    <a:pt x="1060861" y="101520"/>
                  </a:lnTo>
                  <a:lnTo>
                    <a:pt x="1060198" y="101612"/>
                  </a:lnTo>
                  <a:lnTo>
                    <a:pt x="1060197" y="101612"/>
                  </a:lnTo>
                  <a:lnTo>
                    <a:pt x="1060197" y="101428"/>
                  </a:lnTo>
                  <a:lnTo>
                    <a:pt x="1040046" y="98636"/>
                  </a:lnTo>
                  <a:cubicBezTo>
                    <a:pt x="1033174" y="96653"/>
                    <a:pt x="1026735" y="93678"/>
                    <a:pt x="1021162" y="89710"/>
                  </a:cubicBezTo>
                  <a:lnTo>
                    <a:pt x="960023" y="46188"/>
                  </a:lnTo>
                  <a:cubicBezTo>
                    <a:pt x="948877" y="38254"/>
                    <a:pt x="943304" y="27854"/>
                    <a:pt x="943304" y="17455"/>
                  </a:cubicBezTo>
                  <a:close/>
                  <a:moveTo>
                    <a:pt x="879182" y="0"/>
                  </a:moveTo>
                  <a:lnTo>
                    <a:pt x="902414" y="0"/>
                  </a:lnTo>
                  <a:lnTo>
                    <a:pt x="911551" y="5061"/>
                  </a:lnTo>
                  <a:lnTo>
                    <a:pt x="928499" y="26283"/>
                  </a:lnTo>
                  <a:cubicBezTo>
                    <a:pt x="934553" y="33863"/>
                    <a:pt x="930828" y="43501"/>
                    <a:pt x="920180" y="47808"/>
                  </a:cubicBezTo>
                  <a:lnTo>
                    <a:pt x="890980" y="59627"/>
                  </a:lnTo>
                  <a:cubicBezTo>
                    <a:pt x="880332" y="63935"/>
                    <a:pt x="866794" y="61284"/>
                    <a:pt x="860741" y="53704"/>
                  </a:cubicBezTo>
                  <a:lnTo>
                    <a:pt x="843791" y="32482"/>
                  </a:lnTo>
                  <a:cubicBezTo>
                    <a:pt x="837738" y="24902"/>
                    <a:pt x="841463" y="15264"/>
                    <a:pt x="852110" y="10955"/>
                  </a:cubicBezTo>
                  <a:close/>
                  <a:moveTo>
                    <a:pt x="832422" y="0"/>
                  </a:moveTo>
                  <a:lnTo>
                    <a:pt x="859507" y="0"/>
                  </a:lnTo>
                  <a:lnTo>
                    <a:pt x="853892" y="3499"/>
                  </a:lnTo>
                  <a:cubicBezTo>
                    <a:pt x="848525" y="6844"/>
                    <a:pt x="840362" y="6457"/>
                    <a:pt x="835664" y="2637"/>
                  </a:cubicBezTo>
                  <a:close/>
                  <a:moveTo>
                    <a:pt x="604887" y="0"/>
                  </a:moveTo>
                  <a:lnTo>
                    <a:pt x="768059" y="0"/>
                  </a:lnTo>
                  <a:lnTo>
                    <a:pt x="779987" y="8492"/>
                  </a:lnTo>
                  <a:cubicBezTo>
                    <a:pt x="793472" y="18091"/>
                    <a:pt x="793472" y="33656"/>
                    <a:pt x="779987" y="43256"/>
                  </a:cubicBezTo>
                  <a:lnTo>
                    <a:pt x="743002" y="69583"/>
                  </a:lnTo>
                  <a:cubicBezTo>
                    <a:pt x="729517" y="79183"/>
                    <a:pt x="707652" y="79183"/>
                    <a:pt x="694167" y="69583"/>
                  </a:cubicBezTo>
                  <a:lnTo>
                    <a:pt x="610875" y="10291"/>
                  </a:lnTo>
                  <a:close/>
                  <a:moveTo>
                    <a:pt x="450438" y="0"/>
                  </a:moveTo>
                  <a:lnTo>
                    <a:pt x="546946" y="0"/>
                  </a:lnTo>
                  <a:lnTo>
                    <a:pt x="520192" y="19045"/>
                  </a:lnTo>
                  <a:cubicBezTo>
                    <a:pt x="508318" y="27498"/>
                    <a:pt x="489065" y="27498"/>
                    <a:pt x="477191" y="19045"/>
                  </a:cubicBezTo>
                  <a:close/>
                  <a:moveTo>
                    <a:pt x="190921" y="0"/>
                  </a:moveTo>
                  <a:lnTo>
                    <a:pt x="407170" y="0"/>
                  </a:lnTo>
                  <a:lnTo>
                    <a:pt x="417325" y="17453"/>
                  </a:lnTo>
                  <a:cubicBezTo>
                    <a:pt x="417325" y="27853"/>
                    <a:pt x="411752" y="38253"/>
                    <a:pt x="400606" y="46188"/>
                  </a:cubicBezTo>
                  <a:lnTo>
                    <a:pt x="339467" y="89710"/>
                  </a:lnTo>
                  <a:cubicBezTo>
                    <a:pt x="328321" y="97645"/>
                    <a:pt x="313712" y="101612"/>
                    <a:pt x="299104" y="101612"/>
                  </a:cubicBezTo>
                  <a:lnTo>
                    <a:pt x="299103" y="101612"/>
                  </a:lnTo>
                  <a:lnTo>
                    <a:pt x="299103" y="101596"/>
                  </a:lnTo>
                  <a:lnTo>
                    <a:pt x="298987" y="101612"/>
                  </a:lnTo>
                  <a:cubicBezTo>
                    <a:pt x="284378" y="101612"/>
                    <a:pt x="269770" y="97645"/>
                    <a:pt x="258624" y="89710"/>
                  </a:cubicBezTo>
                  <a:lnTo>
                    <a:pt x="197484" y="46188"/>
                  </a:lnTo>
                  <a:cubicBezTo>
                    <a:pt x="186338" y="38254"/>
                    <a:pt x="180765" y="27854"/>
                    <a:pt x="180765" y="17455"/>
                  </a:cubicBezTo>
                  <a:close/>
                </a:path>
              </a:pathLst>
            </a:custGeom>
            <a:pattFill prst="lgConfetti">
              <a:fgClr>
                <a:sysClr val="window" lastClr="FFFFFF">
                  <a:lumMod val="65000"/>
                </a:sysClr>
              </a:fgClr>
              <a:bgClr>
                <a:sysClr val="window" lastClr="FFFFFF">
                  <a:lumMod val="85000"/>
                </a:sysClr>
              </a:bgClr>
            </a:pattFill>
            <a:ln w="3175" cap="flat" cmpd="sng" algn="ctr">
              <a:solidFill>
                <a:sysClr val="windowText" lastClr="000000">
                  <a:lumMod val="65000"/>
                  <a:lumOff val="35000"/>
                </a:sysClr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0" name="正方形/長方形 1709">
              <a:extLst>
                <a:ext uri="{FF2B5EF4-FFF2-40B4-BE49-F238E27FC236}">
                  <a16:creationId xmlns:a16="http://schemas.microsoft.com/office/drawing/2014/main" id="{E04BBC37-0404-4E21-B15B-9368AB2733C9}"/>
                </a:ext>
              </a:extLst>
            </p:cNvPr>
            <p:cNvSpPr/>
            <p:nvPr/>
          </p:nvSpPr>
          <p:spPr>
            <a:xfrm>
              <a:off x="2851152" y="3131262"/>
              <a:ext cx="501648" cy="698500"/>
            </a:xfrm>
            <a:prstGeom prst="rect">
              <a:avLst/>
            </a:prstGeom>
            <a:solidFill>
              <a:sysClr val="window" lastClr="FFFFFF">
                <a:lumMod val="50000"/>
              </a:sysClr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1" name="正方形/長方形 1710">
              <a:extLst>
                <a:ext uri="{FF2B5EF4-FFF2-40B4-BE49-F238E27FC236}">
                  <a16:creationId xmlns:a16="http://schemas.microsoft.com/office/drawing/2014/main" id="{4052EA65-59BE-423B-8B3D-70DDCF8896E0}"/>
                </a:ext>
              </a:extLst>
            </p:cNvPr>
            <p:cNvSpPr/>
            <p:nvPr/>
          </p:nvSpPr>
          <p:spPr>
            <a:xfrm>
              <a:off x="2908302" y="3181350"/>
              <a:ext cx="387348" cy="598324"/>
            </a:xfrm>
            <a:prstGeom prst="rect">
              <a:avLst/>
            </a:prstGeom>
            <a:solidFill>
              <a:sysClr val="windowText" lastClr="00000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2" name="フリーフォーム: 図形 1711">
              <a:extLst>
                <a:ext uri="{FF2B5EF4-FFF2-40B4-BE49-F238E27FC236}">
                  <a16:creationId xmlns:a16="http://schemas.microsoft.com/office/drawing/2014/main" id="{5FA3C5B8-61A6-4DBC-8535-4CA7E102D7D5}"/>
                </a:ext>
              </a:extLst>
            </p:cNvPr>
            <p:cNvSpPr/>
            <p:nvPr/>
          </p:nvSpPr>
          <p:spPr>
            <a:xfrm>
              <a:off x="2655094" y="1002506"/>
              <a:ext cx="1129506" cy="125348"/>
            </a:xfrm>
            <a:custGeom>
              <a:avLst/>
              <a:gdLst>
                <a:gd name="connsiteX0" fmla="*/ 2535768 w 2854334"/>
                <a:gd name="connsiteY0" fmla="*/ 66819 h 209486"/>
                <a:gd name="connsiteX1" fmla="*/ 2535768 w 2854334"/>
                <a:gd name="connsiteY1" fmla="*/ 114503 h 209486"/>
                <a:gd name="connsiteX2" fmla="*/ 2815402 w 2854334"/>
                <a:gd name="connsiteY2" fmla="*/ 114503 h 209486"/>
                <a:gd name="connsiteX3" fmla="*/ 2815402 w 2854334"/>
                <a:gd name="connsiteY3" fmla="*/ 66819 h 209486"/>
                <a:gd name="connsiteX4" fmla="*/ 2229148 w 2854334"/>
                <a:gd name="connsiteY4" fmla="*/ 66819 h 209486"/>
                <a:gd name="connsiteX5" fmla="*/ 2229148 w 2854334"/>
                <a:gd name="connsiteY5" fmla="*/ 114503 h 209486"/>
                <a:gd name="connsiteX6" fmla="*/ 2496836 w 2854334"/>
                <a:gd name="connsiteY6" fmla="*/ 114503 h 209486"/>
                <a:gd name="connsiteX7" fmla="*/ 2496836 w 2854334"/>
                <a:gd name="connsiteY7" fmla="*/ 66819 h 209486"/>
                <a:gd name="connsiteX8" fmla="*/ 1917709 w 2854334"/>
                <a:gd name="connsiteY8" fmla="*/ 66819 h 209486"/>
                <a:gd name="connsiteX9" fmla="*/ 1917709 w 2854334"/>
                <a:gd name="connsiteY9" fmla="*/ 114503 h 209486"/>
                <a:gd name="connsiteX10" fmla="*/ 2190216 w 2854334"/>
                <a:gd name="connsiteY10" fmla="*/ 114503 h 209486"/>
                <a:gd name="connsiteX11" fmla="*/ 2190216 w 2854334"/>
                <a:gd name="connsiteY11" fmla="*/ 66819 h 209486"/>
                <a:gd name="connsiteX12" fmla="*/ 1599143 w 2854334"/>
                <a:gd name="connsiteY12" fmla="*/ 66819 h 209486"/>
                <a:gd name="connsiteX13" fmla="*/ 1599143 w 2854334"/>
                <a:gd name="connsiteY13" fmla="*/ 114503 h 209486"/>
                <a:gd name="connsiteX14" fmla="*/ 1875631 w 2854334"/>
                <a:gd name="connsiteY14" fmla="*/ 114503 h 209486"/>
                <a:gd name="connsiteX15" fmla="*/ 1875631 w 2854334"/>
                <a:gd name="connsiteY15" fmla="*/ 66819 h 209486"/>
                <a:gd name="connsiteX16" fmla="*/ 1292523 w 2854334"/>
                <a:gd name="connsiteY16" fmla="*/ 66819 h 209486"/>
                <a:gd name="connsiteX17" fmla="*/ 1292523 w 2854334"/>
                <a:gd name="connsiteY17" fmla="*/ 114503 h 209486"/>
                <a:gd name="connsiteX18" fmla="*/ 1557830 w 2854334"/>
                <a:gd name="connsiteY18" fmla="*/ 114503 h 209486"/>
                <a:gd name="connsiteX19" fmla="*/ 1557830 w 2854334"/>
                <a:gd name="connsiteY19" fmla="*/ 66819 h 209486"/>
                <a:gd name="connsiteX20" fmla="*/ 978703 w 2854334"/>
                <a:gd name="connsiteY20" fmla="*/ 66819 h 209486"/>
                <a:gd name="connsiteX21" fmla="*/ 978703 w 2854334"/>
                <a:gd name="connsiteY21" fmla="*/ 114503 h 209486"/>
                <a:gd name="connsiteX22" fmla="*/ 1251210 w 2854334"/>
                <a:gd name="connsiteY22" fmla="*/ 114503 h 209486"/>
                <a:gd name="connsiteX23" fmla="*/ 1251210 w 2854334"/>
                <a:gd name="connsiteY23" fmla="*/ 66819 h 209486"/>
                <a:gd name="connsiteX24" fmla="*/ 660137 w 2854334"/>
                <a:gd name="connsiteY24" fmla="*/ 66819 h 209486"/>
                <a:gd name="connsiteX25" fmla="*/ 660137 w 2854334"/>
                <a:gd name="connsiteY25" fmla="*/ 114503 h 209486"/>
                <a:gd name="connsiteX26" fmla="*/ 936625 w 2854334"/>
                <a:gd name="connsiteY26" fmla="*/ 114503 h 209486"/>
                <a:gd name="connsiteX27" fmla="*/ 936625 w 2854334"/>
                <a:gd name="connsiteY27" fmla="*/ 66819 h 209486"/>
                <a:gd name="connsiteX28" fmla="*/ 353517 w 2854334"/>
                <a:gd name="connsiteY28" fmla="*/ 66819 h 209486"/>
                <a:gd name="connsiteX29" fmla="*/ 353517 w 2854334"/>
                <a:gd name="connsiteY29" fmla="*/ 114503 h 209486"/>
                <a:gd name="connsiteX30" fmla="*/ 621204 w 2854334"/>
                <a:gd name="connsiteY30" fmla="*/ 114503 h 209486"/>
                <a:gd name="connsiteX31" fmla="*/ 621204 w 2854334"/>
                <a:gd name="connsiteY31" fmla="*/ 66819 h 209486"/>
                <a:gd name="connsiteX32" fmla="*/ 38932 w 2854334"/>
                <a:gd name="connsiteY32" fmla="*/ 66819 h 209486"/>
                <a:gd name="connsiteX33" fmla="*/ 38932 w 2854334"/>
                <a:gd name="connsiteY33" fmla="*/ 114503 h 209486"/>
                <a:gd name="connsiteX34" fmla="*/ 314584 w 2854334"/>
                <a:gd name="connsiteY34" fmla="*/ 114503 h 209486"/>
                <a:gd name="connsiteX35" fmla="*/ 314584 w 2854334"/>
                <a:gd name="connsiteY35" fmla="*/ 66819 h 209486"/>
                <a:gd name="connsiteX36" fmla="*/ 19466 w 2854334"/>
                <a:gd name="connsiteY36" fmla="*/ 0 h 209486"/>
                <a:gd name="connsiteX37" fmla="*/ 38932 w 2854334"/>
                <a:gd name="connsiteY37" fmla="*/ 8829 h 209486"/>
                <a:gd name="connsiteX38" fmla="*/ 38932 w 2854334"/>
                <a:gd name="connsiteY38" fmla="*/ 45148 h 209486"/>
                <a:gd name="connsiteX39" fmla="*/ 314584 w 2854334"/>
                <a:gd name="connsiteY39" fmla="*/ 45148 h 209486"/>
                <a:gd name="connsiteX40" fmla="*/ 314584 w 2854334"/>
                <a:gd name="connsiteY40" fmla="*/ 8829 h 209486"/>
                <a:gd name="connsiteX41" fmla="*/ 334051 w 2854334"/>
                <a:gd name="connsiteY41" fmla="*/ 0 h 209486"/>
                <a:gd name="connsiteX42" fmla="*/ 353517 w 2854334"/>
                <a:gd name="connsiteY42" fmla="*/ 8829 h 209486"/>
                <a:gd name="connsiteX43" fmla="*/ 353517 w 2854334"/>
                <a:gd name="connsiteY43" fmla="*/ 45148 h 209486"/>
                <a:gd name="connsiteX44" fmla="*/ 621204 w 2854334"/>
                <a:gd name="connsiteY44" fmla="*/ 45148 h 209486"/>
                <a:gd name="connsiteX45" fmla="*/ 621204 w 2854334"/>
                <a:gd name="connsiteY45" fmla="*/ 8829 h 209486"/>
                <a:gd name="connsiteX46" fmla="*/ 640670 w 2854334"/>
                <a:gd name="connsiteY46" fmla="*/ 0 h 209486"/>
                <a:gd name="connsiteX47" fmla="*/ 660137 w 2854334"/>
                <a:gd name="connsiteY47" fmla="*/ 8829 h 209486"/>
                <a:gd name="connsiteX48" fmla="*/ 660137 w 2854334"/>
                <a:gd name="connsiteY48" fmla="*/ 45148 h 209486"/>
                <a:gd name="connsiteX49" fmla="*/ 936625 w 2854334"/>
                <a:gd name="connsiteY49" fmla="*/ 45148 h 209486"/>
                <a:gd name="connsiteX50" fmla="*/ 936625 w 2854334"/>
                <a:gd name="connsiteY50" fmla="*/ 8829 h 209486"/>
                <a:gd name="connsiteX51" fmla="*/ 956091 w 2854334"/>
                <a:gd name="connsiteY51" fmla="*/ 0 h 209486"/>
                <a:gd name="connsiteX52" fmla="*/ 957282 w 2854334"/>
                <a:gd name="connsiteY52" fmla="*/ 540 h 209486"/>
                <a:gd name="connsiteX53" fmla="*/ 958473 w 2854334"/>
                <a:gd name="connsiteY53" fmla="*/ 0 h 209486"/>
                <a:gd name="connsiteX54" fmla="*/ 958855 w 2854334"/>
                <a:gd name="connsiteY54" fmla="*/ 174 h 209486"/>
                <a:gd name="connsiteX55" fmla="*/ 959237 w 2854334"/>
                <a:gd name="connsiteY55" fmla="*/ 0 h 209486"/>
                <a:gd name="connsiteX56" fmla="*/ 978703 w 2854334"/>
                <a:gd name="connsiteY56" fmla="*/ 8829 h 209486"/>
                <a:gd name="connsiteX57" fmla="*/ 978703 w 2854334"/>
                <a:gd name="connsiteY57" fmla="*/ 45148 h 209486"/>
                <a:gd name="connsiteX58" fmla="*/ 1251210 w 2854334"/>
                <a:gd name="connsiteY58" fmla="*/ 45148 h 209486"/>
                <a:gd name="connsiteX59" fmla="*/ 1251210 w 2854334"/>
                <a:gd name="connsiteY59" fmla="*/ 8829 h 209486"/>
                <a:gd name="connsiteX60" fmla="*/ 1270676 w 2854334"/>
                <a:gd name="connsiteY60" fmla="*/ 0 h 209486"/>
                <a:gd name="connsiteX61" fmla="*/ 1271867 w 2854334"/>
                <a:gd name="connsiteY61" fmla="*/ 540 h 209486"/>
                <a:gd name="connsiteX62" fmla="*/ 1273057 w 2854334"/>
                <a:gd name="connsiteY62" fmla="*/ 0 h 209486"/>
                <a:gd name="connsiteX63" fmla="*/ 1292523 w 2854334"/>
                <a:gd name="connsiteY63" fmla="*/ 8829 h 209486"/>
                <a:gd name="connsiteX64" fmla="*/ 1292523 w 2854334"/>
                <a:gd name="connsiteY64" fmla="*/ 45148 h 209486"/>
                <a:gd name="connsiteX65" fmla="*/ 1557830 w 2854334"/>
                <a:gd name="connsiteY65" fmla="*/ 45148 h 209486"/>
                <a:gd name="connsiteX66" fmla="*/ 1557830 w 2854334"/>
                <a:gd name="connsiteY66" fmla="*/ 8829 h 209486"/>
                <a:gd name="connsiteX67" fmla="*/ 1577296 w 2854334"/>
                <a:gd name="connsiteY67" fmla="*/ 0 h 209486"/>
                <a:gd name="connsiteX68" fmla="*/ 1578486 w 2854334"/>
                <a:gd name="connsiteY68" fmla="*/ 540 h 209486"/>
                <a:gd name="connsiteX69" fmla="*/ 1579677 w 2854334"/>
                <a:gd name="connsiteY69" fmla="*/ 0 h 209486"/>
                <a:gd name="connsiteX70" fmla="*/ 1599143 w 2854334"/>
                <a:gd name="connsiteY70" fmla="*/ 8829 h 209486"/>
                <a:gd name="connsiteX71" fmla="*/ 1599143 w 2854334"/>
                <a:gd name="connsiteY71" fmla="*/ 45148 h 209486"/>
                <a:gd name="connsiteX72" fmla="*/ 1875631 w 2854334"/>
                <a:gd name="connsiteY72" fmla="*/ 45148 h 209486"/>
                <a:gd name="connsiteX73" fmla="*/ 1875631 w 2854334"/>
                <a:gd name="connsiteY73" fmla="*/ 8829 h 209486"/>
                <a:gd name="connsiteX74" fmla="*/ 1895098 w 2854334"/>
                <a:gd name="connsiteY74" fmla="*/ 0 h 209486"/>
                <a:gd name="connsiteX75" fmla="*/ 1895480 w 2854334"/>
                <a:gd name="connsiteY75" fmla="*/ 174 h 209486"/>
                <a:gd name="connsiteX76" fmla="*/ 1895862 w 2854334"/>
                <a:gd name="connsiteY76" fmla="*/ 0 h 209486"/>
                <a:gd name="connsiteX77" fmla="*/ 1897053 w 2854334"/>
                <a:gd name="connsiteY77" fmla="*/ 540 h 209486"/>
                <a:gd name="connsiteX78" fmla="*/ 1898243 w 2854334"/>
                <a:gd name="connsiteY78" fmla="*/ 0 h 209486"/>
                <a:gd name="connsiteX79" fmla="*/ 1917709 w 2854334"/>
                <a:gd name="connsiteY79" fmla="*/ 8829 h 209486"/>
                <a:gd name="connsiteX80" fmla="*/ 1917709 w 2854334"/>
                <a:gd name="connsiteY80" fmla="*/ 45148 h 209486"/>
                <a:gd name="connsiteX81" fmla="*/ 2190216 w 2854334"/>
                <a:gd name="connsiteY81" fmla="*/ 45148 h 209486"/>
                <a:gd name="connsiteX82" fmla="*/ 2190216 w 2854334"/>
                <a:gd name="connsiteY82" fmla="*/ 8829 h 209486"/>
                <a:gd name="connsiteX83" fmla="*/ 2209682 w 2854334"/>
                <a:gd name="connsiteY83" fmla="*/ 0 h 209486"/>
                <a:gd name="connsiteX84" fmla="*/ 2229148 w 2854334"/>
                <a:gd name="connsiteY84" fmla="*/ 8829 h 209486"/>
                <a:gd name="connsiteX85" fmla="*/ 2229148 w 2854334"/>
                <a:gd name="connsiteY85" fmla="*/ 45148 h 209486"/>
                <a:gd name="connsiteX86" fmla="*/ 2496836 w 2854334"/>
                <a:gd name="connsiteY86" fmla="*/ 45148 h 209486"/>
                <a:gd name="connsiteX87" fmla="*/ 2496836 w 2854334"/>
                <a:gd name="connsiteY87" fmla="*/ 8829 h 209486"/>
                <a:gd name="connsiteX88" fmla="*/ 2516302 w 2854334"/>
                <a:gd name="connsiteY88" fmla="*/ 0 h 209486"/>
                <a:gd name="connsiteX89" fmla="*/ 2535768 w 2854334"/>
                <a:gd name="connsiteY89" fmla="*/ 8829 h 209486"/>
                <a:gd name="connsiteX90" fmla="*/ 2535768 w 2854334"/>
                <a:gd name="connsiteY90" fmla="*/ 45148 h 209486"/>
                <a:gd name="connsiteX91" fmla="*/ 2815402 w 2854334"/>
                <a:gd name="connsiteY91" fmla="*/ 45148 h 209486"/>
                <a:gd name="connsiteX92" fmla="*/ 2815402 w 2854334"/>
                <a:gd name="connsiteY92" fmla="*/ 8829 h 209486"/>
                <a:gd name="connsiteX93" fmla="*/ 2834868 w 2854334"/>
                <a:gd name="connsiteY93" fmla="*/ 0 h 209486"/>
                <a:gd name="connsiteX94" fmla="*/ 2854334 w 2854334"/>
                <a:gd name="connsiteY94" fmla="*/ 8829 h 209486"/>
                <a:gd name="connsiteX95" fmla="*/ 2854334 w 2854334"/>
                <a:gd name="connsiteY95" fmla="*/ 209486 h 209486"/>
                <a:gd name="connsiteX96" fmla="*/ 2815402 w 2854334"/>
                <a:gd name="connsiteY96" fmla="*/ 209486 h 209486"/>
                <a:gd name="connsiteX97" fmla="*/ 2815402 w 2854334"/>
                <a:gd name="connsiteY97" fmla="*/ 136175 h 209486"/>
                <a:gd name="connsiteX98" fmla="*/ 2535768 w 2854334"/>
                <a:gd name="connsiteY98" fmla="*/ 136175 h 209486"/>
                <a:gd name="connsiteX99" fmla="*/ 2535768 w 2854334"/>
                <a:gd name="connsiteY99" fmla="*/ 209486 h 209486"/>
                <a:gd name="connsiteX100" fmla="*/ 2496836 w 2854334"/>
                <a:gd name="connsiteY100" fmla="*/ 209486 h 209486"/>
                <a:gd name="connsiteX101" fmla="*/ 2496836 w 2854334"/>
                <a:gd name="connsiteY101" fmla="*/ 136175 h 209486"/>
                <a:gd name="connsiteX102" fmla="*/ 2229148 w 2854334"/>
                <a:gd name="connsiteY102" fmla="*/ 136175 h 209486"/>
                <a:gd name="connsiteX103" fmla="*/ 2229148 w 2854334"/>
                <a:gd name="connsiteY103" fmla="*/ 209486 h 209486"/>
                <a:gd name="connsiteX104" fmla="*/ 2190216 w 2854334"/>
                <a:gd name="connsiteY104" fmla="*/ 209486 h 209486"/>
                <a:gd name="connsiteX105" fmla="*/ 2190216 w 2854334"/>
                <a:gd name="connsiteY105" fmla="*/ 136175 h 209486"/>
                <a:gd name="connsiteX106" fmla="*/ 1917709 w 2854334"/>
                <a:gd name="connsiteY106" fmla="*/ 136175 h 209486"/>
                <a:gd name="connsiteX107" fmla="*/ 1917709 w 2854334"/>
                <a:gd name="connsiteY107" fmla="*/ 209486 h 209486"/>
                <a:gd name="connsiteX108" fmla="*/ 1915328 w 2854334"/>
                <a:gd name="connsiteY108" fmla="*/ 209486 h 209486"/>
                <a:gd name="connsiteX109" fmla="*/ 1914564 w 2854334"/>
                <a:gd name="connsiteY109" fmla="*/ 209486 h 209486"/>
                <a:gd name="connsiteX110" fmla="*/ 1878777 w 2854334"/>
                <a:gd name="connsiteY110" fmla="*/ 209486 h 209486"/>
                <a:gd name="connsiteX111" fmla="*/ 1876396 w 2854334"/>
                <a:gd name="connsiteY111" fmla="*/ 209486 h 209486"/>
                <a:gd name="connsiteX112" fmla="*/ 1875631 w 2854334"/>
                <a:gd name="connsiteY112" fmla="*/ 209486 h 209486"/>
                <a:gd name="connsiteX113" fmla="*/ 1875631 w 2854334"/>
                <a:gd name="connsiteY113" fmla="*/ 136175 h 209486"/>
                <a:gd name="connsiteX114" fmla="*/ 1599143 w 2854334"/>
                <a:gd name="connsiteY114" fmla="*/ 136175 h 209486"/>
                <a:gd name="connsiteX115" fmla="*/ 1599143 w 2854334"/>
                <a:gd name="connsiteY115" fmla="*/ 209486 h 209486"/>
                <a:gd name="connsiteX116" fmla="*/ 1596762 w 2854334"/>
                <a:gd name="connsiteY116" fmla="*/ 209486 h 209486"/>
                <a:gd name="connsiteX117" fmla="*/ 1560211 w 2854334"/>
                <a:gd name="connsiteY117" fmla="*/ 209486 h 209486"/>
                <a:gd name="connsiteX118" fmla="*/ 1557830 w 2854334"/>
                <a:gd name="connsiteY118" fmla="*/ 209486 h 209486"/>
                <a:gd name="connsiteX119" fmla="*/ 1557830 w 2854334"/>
                <a:gd name="connsiteY119" fmla="*/ 136175 h 209486"/>
                <a:gd name="connsiteX120" fmla="*/ 1292523 w 2854334"/>
                <a:gd name="connsiteY120" fmla="*/ 136175 h 209486"/>
                <a:gd name="connsiteX121" fmla="*/ 1292523 w 2854334"/>
                <a:gd name="connsiteY121" fmla="*/ 209486 h 209486"/>
                <a:gd name="connsiteX122" fmla="*/ 1290142 w 2854334"/>
                <a:gd name="connsiteY122" fmla="*/ 209486 h 209486"/>
                <a:gd name="connsiteX123" fmla="*/ 1253591 w 2854334"/>
                <a:gd name="connsiteY123" fmla="*/ 209486 h 209486"/>
                <a:gd name="connsiteX124" fmla="*/ 1251210 w 2854334"/>
                <a:gd name="connsiteY124" fmla="*/ 209486 h 209486"/>
                <a:gd name="connsiteX125" fmla="*/ 1251210 w 2854334"/>
                <a:gd name="connsiteY125" fmla="*/ 136175 h 209486"/>
                <a:gd name="connsiteX126" fmla="*/ 978703 w 2854334"/>
                <a:gd name="connsiteY126" fmla="*/ 136175 h 209486"/>
                <a:gd name="connsiteX127" fmla="*/ 978703 w 2854334"/>
                <a:gd name="connsiteY127" fmla="*/ 209486 h 209486"/>
                <a:gd name="connsiteX128" fmla="*/ 977939 w 2854334"/>
                <a:gd name="connsiteY128" fmla="*/ 209486 h 209486"/>
                <a:gd name="connsiteX129" fmla="*/ 975558 w 2854334"/>
                <a:gd name="connsiteY129" fmla="*/ 209486 h 209486"/>
                <a:gd name="connsiteX130" fmla="*/ 939771 w 2854334"/>
                <a:gd name="connsiteY130" fmla="*/ 209486 h 209486"/>
                <a:gd name="connsiteX131" fmla="*/ 939006 w 2854334"/>
                <a:gd name="connsiteY131" fmla="*/ 209486 h 209486"/>
                <a:gd name="connsiteX132" fmla="*/ 936625 w 2854334"/>
                <a:gd name="connsiteY132" fmla="*/ 209486 h 209486"/>
                <a:gd name="connsiteX133" fmla="*/ 936625 w 2854334"/>
                <a:gd name="connsiteY133" fmla="*/ 136175 h 209486"/>
                <a:gd name="connsiteX134" fmla="*/ 660137 w 2854334"/>
                <a:gd name="connsiteY134" fmla="*/ 136175 h 209486"/>
                <a:gd name="connsiteX135" fmla="*/ 660137 w 2854334"/>
                <a:gd name="connsiteY135" fmla="*/ 209486 h 209486"/>
                <a:gd name="connsiteX136" fmla="*/ 621204 w 2854334"/>
                <a:gd name="connsiteY136" fmla="*/ 209486 h 209486"/>
                <a:gd name="connsiteX137" fmla="*/ 621204 w 2854334"/>
                <a:gd name="connsiteY137" fmla="*/ 136175 h 209486"/>
                <a:gd name="connsiteX138" fmla="*/ 353517 w 2854334"/>
                <a:gd name="connsiteY138" fmla="*/ 136175 h 209486"/>
                <a:gd name="connsiteX139" fmla="*/ 353517 w 2854334"/>
                <a:gd name="connsiteY139" fmla="*/ 209486 h 209486"/>
                <a:gd name="connsiteX140" fmla="*/ 314584 w 2854334"/>
                <a:gd name="connsiteY140" fmla="*/ 209486 h 209486"/>
                <a:gd name="connsiteX141" fmla="*/ 314584 w 2854334"/>
                <a:gd name="connsiteY141" fmla="*/ 136175 h 209486"/>
                <a:gd name="connsiteX142" fmla="*/ 38932 w 2854334"/>
                <a:gd name="connsiteY142" fmla="*/ 136175 h 209486"/>
                <a:gd name="connsiteX143" fmla="*/ 38932 w 2854334"/>
                <a:gd name="connsiteY143" fmla="*/ 209486 h 209486"/>
                <a:gd name="connsiteX144" fmla="*/ 0 w 2854334"/>
                <a:gd name="connsiteY144" fmla="*/ 209486 h 209486"/>
                <a:gd name="connsiteX145" fmla="*/ 0 w 2854334"/>
                <a:gd name="connsiteY145" fmla="*/ 8829 h 209486"/>
                <a:gd name="connsiteX146" fmla="*/ 19466 w 2854334"/>
                <a:gd name="connsiteY146" fmla="*/ 0 h 20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2854334" h="209486">
                  <a:moveTo>
                    <a:pt x="2535768" y="66819"/>
                  </a:moveTo>
                  <a:lnTo>
                    <a:pt x="2535768" y="114503"/>
                  </a:lnTo>
                  <a:lnTo>
                    <a:pt x="2815402" y="114503"/>
                  </a:lnTo>
                  <a:lnTo>
                    <a:pt x="2815402" y="66819"/>
                  </a:lnTo>
                  <a:close/>
                  <a:moveTo>
                    <a:pt x="2229148" y="66819"/>
                  </a:moveTo>
                  <a:lnTo>
                    <a:pt x="2229148" y="114503"/>
                  </a:lnTo>
                  <a:lnTo>
                    <a:pt x="2496836" y="114503"/>
                  </a:lnTo>
                  <a:lnTo>
                    <a:pt x="2496836" y="66819"/>
                  </a:lnTo>
                  <a:close/>
                  <a:moveTo>
                    <a:pt x="1917709" y="66819"/>
                  </a:moveTo>
                  <a:lnTo>
                    <a:pt x="1917709" y="114503"/>
                  </a:lnTo>
                  <a:lnTo>
                    <a:pt x="2190216" y="114503"/>
                  </a:lnTo>
                  <a:lnTo>
                    <a:pt x="2190216" y="66819"/>
                  </a:lnTo>
                  <a:close/>
                  <a:moveTo>
                    <a:pt x="1599143" y="66819"/>
                  </a:moveTo>
                  <a:lnTo>
                    <a:pt x="1599143" y="114503"/>
                  </a:lnTo>
                  <a:lnTo>
                    <a:pt x="1875631" y="114503"/>
                  </a:lnTo>
                  <a:lnTo>
                    <a:pt x="1875631" y="66819"/>
                  </a:lnTo>
                  <a:close/>
                  <a:moveTo>
                    <a:pt x="1292523" y="66819"/>
                  </a:moveTo>
                  <a:lnTo>
                    <a:pt x="1292523" y="114503"/>
                  </a:lnTo>
                  <a:lnTo>
                    <a:pt x="1557830" y="114503"/>
                  </a:lnTo>
                  <a:lnTo>
                    <a:pt x="1557830" y="66819"/>
                  </a:lnTo>
                  <a:close/>
                  <a:moveTo>
                    <a:pt x="978703" y="66819"/>
                  </a:moveTo>
                  <a:lnTo>
                    <a:pt x="978703" y="114503"/>
                  </a:lnTo>
                  <a:lnTo>
                    <a:pt x="1251210" y="114503"/>
                  </a:lnTo>
                  <a:lnTo>
                    <a:pt x="1251210" y="66819"/>
                  </a:lnTo>
                  <a:close/>
                  <a:moveTo>
                    <a:pt x="660137" y="66819"/>
                  </a:moveTo>
                  <a:lnTo>
                    <a:pt x="660137" y="114503"/>
                  </a:lnTo>
                  <a:lnTo>
                    <a:pt x="936625" y="114503"/>
                  </a:lnTo>
                  <a:lnTo>
                    <a:pt x="936625" y="66819"/>
                  </a:lnTo>
                  <a:close/>
                  <a:moveTo>
                    <a:pt x="353517" y="66819"/>
                  </a:moveTo>
                  <a:lnTo>
                    <a:pt x="353517" y="114503"/>
                  </a:lnTo>
                  <a:lnTo>
                    <a:pt x="621204" y="114503"/>
                  </a:lnTo>
                  <a:lnTo>
                    <a:pt x="621204" y="66819"/>
                  </a:lnTo>
                  <a:close/>
                  <a:moveTo>
                    <a:pt x="38932" y="66819"/>
                  </a:moveTo>
                  <a:lnTo>
                    <a:pt x="38932" y="114503"/>
                  </a:lnTo>
                  <a:lnTo>
                    <a:pt x="314584" y="114503"/>
                  </a:lnTo>
                  <a:lnTo>
                    <a:pt x="314584" y="66819"/>
                  </a:lnTo>
                  <a:close/>
                  <a:moveTo>
                    <a:pt x="19466" y="0"/>
                  </a:moveTo>
                  <a:cubicBezTo>
                    <a:pt x="30217" y="0"/>
                    <a:pt x="38932" y="3953"/>
                    <a:pt x="38932" y="8829"/>
                  </a:cubicBezTo>
                  <a:lnTo>
                    <a:pt x="38932" y="45148"/>
                  </a:lnTo>
                  <a:lnTo>
                    <a:pt x="314584" y="45148"/>
                  </a:lnTo>
                  <a:lnTo>
                    <a:pt x="314584" y="8829"/>
                  </a:lnTo>
                  <a:cubicBezTo>
                    <a:pt x="314584" y="3953"/>
                    <a:pt x="323299" y="0"/>
                    <a:pt x="334051" y="0"/>
                  </a:cubicBezTo>
                  <a:cubicBezTo>
                    <a:pt x="344801" y="0"/>
                    <a:pt x="353517" y="3953"/>
                    <a:pt x="353517" y="8829"/>
                  </a:cubicBezTo>
                  <a:lnTo>
                    <a:pt x="353517" y="45148"/>
                  </a:lnTo>
                  <a:lnTo>
                    <a:pt x="621204" y="45148"/>
                  </a:lnTo>
                  <a:lnTo>
                    <a:pt x="621204" y="8829"/>
                  </a:lnTo>
                  <a:cubicBezTo>
                    <a:pt x="621204" y="3953"/>
                    <a:pt x="629919" y="0"/>
                    <a:pt x="640670" y="0"/>
                  </a:cubicBezTo>
                  <a:cubicBezTo>
                    <a:pt x="651421" y="0"/>
                    <a:pt x="660137" y="3953"/>
                    <a:pt x="660137" y="8829"/>
                  </a:cubicBezTo>
                  <a:lnTo>
                    <a:pt x="660137" y="45148"/>
                  </a:lnTo>
                  <a:lnTo>
                    <a:pt x="936625" y="45148"/>
                  </a:lnTo>
                  <a:lnTo>
                    <a:pt x="936625" y="8829"/>
                  </a:lnTo>
                  <a:cubicBezTo>
                    <a:pt x="936625" y="3953"/>
                    <a:pt x="945340" y="0"/>
                    <a:pt x="956091" y="0"/>
                  </a:cubicBezTo>
                  <a:lnTo>
                    <a:pt x="957282" y="540"/>
                  </a:lnTo>
                  <a:lnTo>
                    <a:pt x="958473" y="0"/>
                  </a:lnTo>
                  <a:lnTo>
                    <a:pt x="958855" y="174"/>
                  </a:lnTo>
                  <a:lnTo>
                    <a:pt x="959237" y="0"/>
                  </a:lnTo>
                  <a:cubicBezTo>
                    <a:pt x="969988" y="0"/>
                    <a:pt x="978703" y="3953"/>
                    <a:pt x="978703" y="8829"/>
                  </a:cubicBezTo>
                  <a:lnTo>
                    <a:pt x="978703" y="45148"/>
                  </a:lnTo>
                  <a:lnTo>
                    <a:pt x="1251210" y="45148"/>
                  </a:lnTo>
                  <a:lnTo>
                    <a:pt x="1251210" y="8829"/>
                  </a:lnTo>
                  <a:cubicBezTo>
                    <a:pt x="1251210" y="3953"/>
                    <a:pt x="1259925" y="0"/>
                    <a:pt x="1270676" y="0"/>
                  </a:cubicBezTo>
                  <a:lnTo>
                    <a:pt x="1271867" y="540"/>
                  </a:lnTo>
                  <a:lnTo>
                    <a:pt x="1273057" y="0"/>
                  </a:lnTo>
                  <a:cubicBezTo>
                    <a:pt x="1283808" y="0"/>
                    <a:pt x="1292523" y="3953"/>
                    <a:pt x="1292523" y="8829"/>
                  </a:cubicBezTo>
                  <a:lnTo>
                    <a:pt x="1292523" y="45148"/>
                  </a:lnTo>
                  <a:lnTo>
                    <a:pt x="1557830" y="45148"/>
                  </a:lnTo>
                  <a:lnTo>
                    <a:pt x="1557830" y="8829"/>
                  </a:lnTo>
                  <a:cubicBezTo>
                    <a:pt x="1557830" y="3953"/>
                    <a:pt x="1566544" y="0"/>
                    <a:pt x="1577296" y="0"/>
                  </a:cubicBezTo>
                  <a:lnTo>
                    <a:pt x="1578486" y="540"/>
                  </a:lnTo>
                  <a:lnTo>
                    <a:pt x="1579677" y="0"/>
                  </a:lnTo>
                  <a:cubicBezTo>
                    <a:pt x="1590428" y="0"/>
                    <a:pt x="1599143" y="3953"/>
                    <a:pt x="1599143" y="8829"/>
                  </a:cubicBezTo>
                  <a:lnTo>
                    <a:pt x="1599143" y="45148"/>
                  </a:lnTo>
                  <a:lnTo>
                    <a:pt x="1875631" y="45148"/>
                  </a:lnTo>
                  <a:lnTo>
                    <a:pt x="1875631" y="8829"/>
                  </a:lnTo>
                  <a:cubicBezTo>
                    <a:pt x="1875631" y="3953"/>
                    <a:pt x="1884347" y="0"/>
                    <a:pt x="1895098" y="0"/>
                  </a:cubicBezTo>
                  <a:lnTo>
                    <a:pt x="1895480" y="174"/>
                  </a:lnTo>
                  <a:lnTo>
                    <a:pt x="1895862" y="0"/>
                  </a:lnTo>
                  <a:lnTo>
                    <a:pt x="1897053" y="540"/>
                  </a:lnTo>
                  <a:lnTo>
                    <a:pt x="1898243" y="0"/>
                  </a:lnTo>
                  <a:cubicBezTo>
                    <a:pt x="1908994" y="0"/>
                    <a:pt x="1917709" y="3953"/>
                    <a:pt x="1917709" y="8829"/>
                  </a:cubicBezTo>
                  <a:lnTo>
                    <a:pt x="1917709" y="45148"/>
                  </a:lnTo>
                  <a:lnTo>
                    <a:pt x="2190216" y="45148"/>
                  </a:lnTo>
                  <a:lnTo>
                    <a:pt x="2190216" y="8829"/>
                  </a:lnTo>
                  <a:cubicBezTo>
                    <a:pt x="2190216" y="3953"/>
                    <a:pt x="2198931" y="0"/>
                    <a:pt x="2209682" y="0"/>
                  </a:cubicBezTo>
                  <a:cubicBezTo>
                    <a:pt x="2220433" y="0"/>
                    <a:pt x="2229148" y="3953"/>
                    <a:pt x="2229148" y="8829"/>
                  </a:cubicBezTo>
                  <a:lnTo>
                    <a:pt x="2229148" y="45148"/>
                  </a:lnTo>
                  <a:lnTo>
                    <a:pt x="2496836" y="45148"/>
                  </a:lnTo>
                  <a:lnTo>
                    <a:pt x="2496836" y="8829"/>
                  </a:lnTo>
                  <a:cubicBezTo>
                    <a:pt x="2496836" y="3953"/>
                    <a:pt x="2505550" y="0"/>
                    <a:pt x="2516302" y="0"/>
                  </a:cubicBezTo>
                  <a:cubicBezTo>
                    <a:pt x="2527053" y="0"/>
                    <a:pt x="2535768" y="3953"/>
                    <a:pt x="2535768" y="8829"/>
                  </a:cubicBezTo>
                  <a:lnTo>
                    <a:pt x="2535768" y="45148"/>
                  </a:lnTo>
                  <a:lnTo>
                    <a:pt x="2815402" y="45148"/>
                  </a:lnTo>
                  <a:lnTo>
                    <a:pt x="2815402" y="8829"/>
                  </a:lnTo>
                  <a:cubicBezTo>
                    <a:pt x="2815402" y="3953"/>
                    <a:pt x="2824117" y="0"/>
                    <a:pt x="2834868" y="0"/>
                  </a:cubicBezTo>
                  <a:cubicBezTo>
                    <a:pt x="2845619" y="0"/>
                    <a:pt x="2854334" y="3953"/>
                    <a:pt x="2854334" y="8829"/>
                  </a:cubicBezTo>
                  <a:lnTo>
                    <a:pt x="2854334" y="209486"/>
                  </a:lnTo>
                  <a:lnTo>
                    <a:pt x="2815402" y="209486"/>
                  </a:lnTo>
                  <a:lnTo>
                    <a:pt x="2815402" y="136175"/>
                  </a:lnTo>
                  <a:lnTo>
                    <a:pt x="2535768" y="136175"/>
                  </a:lnTo>
                  <a:lnTo>
                    <a:pt x="2535768" y="209486"/>
                  </a:lnTo>
                  <a:lnTo>
                    <a:pt x="2496836" y="209486"/>
                  </a:lnTo>
                  <a:lnTo>
                    <a:pt x="2496836" y="136175"/>
                  </a:lnTo>
                  <a:lnTo>
                    <a:pt x="2229148" y="136175"/>
                  </a:lnTo>
                  <a:lnTo>
                    <a:pt x="2229148" y="209486"/>
                  </a:lnTo>
                  <a:lnTo>
                    <a:pt x="2190216" y="209486"/>
                  </a:lnTo>
                  <a:lnTo>
                    <a:pt x="2190216" y="136175"/>
                  </a:lnTo>
                  <a:lnTo>
                    <a:pt x="1917709" y="136175"/>
                  </a:lnTo>
                  <a:lnTo>
                    <a:pt x="1917709" y="209486"/>
                  </a:lnTo>
                  <a:lnTo>
                    <a:pt x="1915328" y="209486"/>
                  </a:lnTo>
                  <a:lnTo>
                    <a:pt x="1914564" y="209486"/>
                  </a:lnTo>
                  <a:lnTo>
                    <a:pt x="1878777" y="209486"/>
                  </a:lnTo>
                  <a:lnTo>
                    <a:pt x="1876396" y="209486"/>
                  </a:lnTo>
                  <a:lnTo>
                    <a:pt x="1875631" y="209486"/>
                  </a:lnTo>
                  <a:lnTo>
                    <a:pt x="1875631" y="136175"/>
                  </a:lnTo>
                  <a:lnTo>
                    <a:pt x="1599143" y="136175"/>
                  </a:lnTo>
                  <a:lnTo>
                    <a:pt x="1599143" y="209486"/>
                  </a:lnTo>
                  <a:lnTo>
                    <a:pt x="1596762" y="209486"/>
                  </a:lnTo>
                  <a:lnTo>
                    <a:pt x="1560211" y="209486"/>
                  </a:lnTo>
                  <a:lnTo>
                    <a:pt x="1557830" y="209486"/>
                  </a:lnTo>
                  <a:lnTo>
                    <a:pt x="1557830" y="136175"/>
                  </a:lnTo>
                  <a:lnTo>
                    <a:pt x="1292523" y="136175"/>
                  </a:lnTo>
                  <a:lnTo>
                    <a:pt x="1292523" y="209486"/>
                  </a:lnTo>
                  <a:lnTo>
                    <a:pt x="1290142" y="209486"/>
                  </a:lnTo>
                  <a:lnTo>
                    <a:pt x="1253591" y="209486"/>
                  </a:lnTo>
                  <a:lnTo>
                    <a:pt x="1251210" y="209486"/>
                  </a:lnTo>
                  <a:lnTo>
                    <a:pt x="1251210" y="136175"/>
                  </a:lnTo>
                  <a:lnTo>
                    <a:pt x="978703" y="136175"/>
                  </a:lnTo>
                  <a:lnTo>
                    <a:pt x="978703" y="209486"/>
                  </a:lnTo>
                  <a:lnTo>
                    <a:pt x="977939" y="209486"/>
                  </a:lnTo>
                  <a:lnTo>
                    <a:pt x="975558" y="209486"/>
                  </a:lnTo>
                  <a:lnTo>
                    <a:pt x="939771" y="209486"/>
                  </a:lnTo>
                  <a:lnTo>
                    <a:pt x="939006" y="209486"/>
                  </a:lnTo>
                  <a:lnTo>
                    <a:pt x="936625" y="209486"/>
                  </a:lnTo>
                  <a:lnTo>
                    <a:pt x="936625" y="136175"/>
                  </a:lnTo>
                  <a:lnTo>
                    <a:pt x="660137" y="136175"/>
                  </a:lnTo>
                  <a:lnTo>
                    <a:pt x="660137" y="209486"/>
                  </a:lnTo>
                  <a:lnTo>
                    <a:pt x="621204" y="209486"/>
                  </a:lnTo>
                  <a:lnTo>
                    <a:pt x="621204" y="136175"/>
                  </a:lnTo>
                  <a:lnTo>
                    <a:pt x="353517" y="136175"/>
                  </a:lnTo>
                  <a:lnTo>
                    <a:pt x="353517" y="209486"/>
                  </a:lnTo>
                  <a:lnTo>
                    <a:pt x="314584" y="209486"/>
                  </a:lnTo>
                  <a:lnTo>
                    <a:pt x="314584" y="136175"/>
                  </a:lnTo>
                  <a:lnTo>
                    <a:pt x="38932" y="136175"/>
                  </a:lnTo>
                  <a:lnTo>
                    <a:pt x="38932" y="209486"/>
                  </a:lnTo>
                  <a:lnTo>
                    <a:pt x="0" y="209486"/>
                  </a:lnTo>
                  <a:lnTo>
                    <a:pt x="0" y="8829"/>
                  </a:lnTo>
                  <a:cubicBezTo>
                    <a:pt x="0" y="3953"/>
                    <a:pt x="8715" y="0"/>
                    <a:pt x="19466" y="0"/>
                  </a:cubicBezTo>
                  <a:close/>
                </a:path>
              </a:pathLst>
            </a:custGeom>
            <a:solidFill>
              <a:srgbClr val="663300"/>
            </a:solidFill>
            <a:ln w="63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3" name="正方形/長方形 1712">
              <a:extLst>
                <a:ext uri="{FF2B5EF4-FFF2-40B4-BE49-F238E27FC236}">
                  <a16:creationId xmlns:a16="http://schemas.microsoft.com/office/drawing/2014/main" id="{64D451B4-4890-4BC7-B8C0-3D3DAC7B0898}"/>
                </a:ext>
              </a:extLst>
            </p:cNvPr>
            <p:cNvSpPr/>
            <p:nvPr/>
          </p:nvSpPr>
          <p:spPr>
            <a:xfrm>
              <a:off x="2333755" y="2635250"/>
              <a:ext cx="1765042" cy="496012"/>
            </a:xfrm>
            <a:prstGeom prst="rect">
              <a:avLst/>
            </a:prstGeom>
            <a:pattFill prst="smGrid">
              <a:fgClr>
                <a:sysClr val="windowText" lastClr="000000">
                  <a:lumMod val="85000"/>
                  <a:lumOff val="15000"/>
                </a:sysClr>
              </a:fgClr>
              <a:bgClr>
                <a:sysClr val="windowText" lastClr="000000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4" name="台形 1713">
              <a:extLst>
                <a:ext uri="{FF2B5EF4-FFF2-40B4-BE49-F238E27FC236}">
                  <a16:creationId xmlns:a16="http://schemas.microsoft.com/office/drawing/2014/main" id="{E5C018ED-5EC2-40E2-B440-0A3B57AE83F3}"/>
                </a:ext>
              </a:extLst>
            </p:cNvPr>
            <p:cNvSpPr/>
            <p:nvPr/>
          </p:nvSpPr>
          <p:spPr>
            <a:xfrm>
              <a:off x="2389605" y="2667824"/>
              <a:ext cx="450850" cy="354776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5" name="台形 1714">
              <a:extLst>
                <a:ext uri="{FF2B5EF4-FFF2-40B4-BE49-F238E27FC236}">
                  <a16:creationId xmlns:a16="http://schemas.microsoft.com/office/drawing/2014/main" id="{629CCBC5-B0FA-4EA6-8594-B683AE7551A5}"/>
                </a:ext>
              </a:extLst>
            </p:cNvPr>
            <p:cNvSpPr/>
            <p:nvPr/>
          </p:nvSpPr>
          <p:spPr>
            <a:xfrm>
              <a:off x="3602455" y="2667824"/>
              <a:ext cx="450850" cy="354776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6" name="台形 1715">
              <a:extLst>
                <a:ext uri="{FF2B5EF4-FFF2-40B4-BE49-F238E27FC236}">
                  <a16:creationId xmlns:a16="http://schemas.microsoft.com/office/drawing/2014/main" id="{8FE21321-DA8D-4818-BB3F-96FBCB05E05E}"/>
                </a:ext>
              </a:extLst>
            </p:cNvPr>
            <p:cNvSpPr/>
            <p:nvPr/>
          </p:nvSpPr>
          <p:spPr>
            <a:xfrm>
              <a:off x="2854217" y="2667824"/>
              <a:ext cx="280443" cy="220682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1717" name="台形 1716">
              <a:extLst>
                <a:ext uri="{FF2B5EF4-FFF2-40B4-BE49-F238E27FC236}">
                  <a16:creationId xmlns:a16="http://schemas.microsoft.com/office/drawing/2014/main" id="{EF2E02F4-CFCB-4492-A8FF-1ECD4FC71AFD}"/>
                </a:ext>
              </a:extLst>
            </p:cNvPr>
            <p:cNvSpPr/>
            <p:nvPr/>
          </p:nvSpPr>
          <p:spPr>
            <a:xfrm>
              <a:off x="3319751" y="2667824"/>
              <a:ext cx="280443" cy="220682"/>
            </a:xfrm>
            <a:prstGeom prst="trapezoid">
              <a:avLst>
                <a:gd name="adj" fmla="val 10895"/>
              </a:avLst>
            </a:prstGeom>
            <a:pattFill prst="dkHorz">
              <a:fgClr>
                <a:sysClr val="windowText" lastClr="000000">
                  <a:lumMod val="75000"/>
                  <a:lumOff val="25000"/>
                </a:sysClr>
              </a:fgClr>
              <a:bgClr>
                <a:sysClr val="windowText" lastClr="000000">
                  <a:lumMod val="50000"/>
                  <a:lumOff val="50000"/>
                </a:sysClr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1718" name="グループ化 1717">
              <a:extLst>
                <a:ext uri="{FF2B5EF4-FFF2-40B4-BE49-F238E27FC236}">
                  <a16:creationId xmlns:a16="http://schemas.microsoft.com/office/drawing/2014/main" id="{383C7793-6510-4F42-848E-A97BACE3CA7F}"/>
                </a:ext>
              </a:extLst>
            </p:cNvPr>
            <p:cNvGrpSpPr/>
            <p:nvPr/>
          </p:nvGrpSpPr>
          <p:grpSpPr>
            <a:xfrm>
              <a:off x="2152653" y="2022778"/>
              <a:ext cx="2127248" cy="612465"/>
              <a:chOff x="2152653" y="2022778"/>
              <a:chExt cx="2127248" cy="612465"/>
            </a:xfrm>
          </p:grpSpPr>
          <p:sp>
            <p:nvSpPr>
              <p:cNvPr id="1719" name="正方形/長方形 1718">
                <a:extLst>
                  <a:ext uri="{FF2B5EF4-FFF2-40B4-BE49-F238E27FC236}">
                    <a16:creationId xmlns:a16="http://schemas.microsoft.com/office/drawing/2014/main" id="{95AA9B8F-220C-4B1D-A4F8-04B013DAFD45}"/>
                  </a:ext>
                </a:extLst>
              </p:cNvPr>
              <p:cNvSpPr/>
              <p:nvPr/>
            </p:nvSpPr>
            <p:spPr>
              <a:xfrm>
                <a:off x="2333755" y="2480804"/>
                <a:ext cx="1765042" cy="154439"/>
              </a:xfrm>
              <a:prstGeom prst="rect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1720" name="グループ化 1719">
                <a:extLst>
                  <a:ext uri="{FF2B5EF4-FFF2-40B4-BE49-F238E27FC236}">
                    <a16:creationId xmlns:a16="http://schemas.microsoft.com/office/drawing/2014/main" id="{0EA5403C-98DA-469E-8127-910820CA22FA}"/>
                  </a:ext>
                </a:extLst>
              </p:cNvPr>
              <p:cNvGrpSpPr/>
              <p:nvPr/>
            </p:nvGrpSpPr>
            <p:grpSpPr>
              <a:xfrm>
                <a:off x="2152653" y="2337508"/>
                <a:ext cx="2127248" cy="184125"/>
                <a:chOff x="2055544" y="2160448"/>
                <a:chExt cx="2440255" cy="240532"/>
              </a:xfrm>
            </p:grpSpPr>
            <p:sp>
              <p:nvSpPr>
                <p:cNvPr id="1726" name="正方形/長方形 1725">
                  <a:extLst>
                    <a:ext uri="{FF2B5EF4-FFF2-40B4-BE49-F238E27FC236}">
                      <a16:creationId xmlns:a16="http://schemas.microsoft.com/office/drawing/2014/main" id="{0846C432-04C9-45AA-A50E-D1F8D2505ECF}"/>
                    </a:ext>
                  </a:extLst>
                </p:cNvPr>
                <p:cNvSpPr/>
                <p:nvPr/>
              </p:nvSpPr>
              <p:spPr>
                <a:xfrm>
                  <a:off x="2128544" y="2348871"/>
                  <a:ext cx="2294255" cy="52109"/>
                </a:xfrm>
                <a:prstGeom prst="rect">
                  <a:avLst/>
                </a:prstGeom>
                <a:pattFill prst="dkVert">
                  <a:fgClr>
                    <a:sysClr val="window" lastClr="FFFFFF">
                      <a:lumMod val="75000"/>
                    </a:sys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1727" name="フリーフォーム: 図形 1726">
                  <a:extLst>
                    <a:ext uri="{FF2B5EF4-FFF2-40B4-BE49-F238E27FC236}">
                      <a16:creationId xmlns:a16="http://schemas.microsoft.com/office/drawing/2014/main" id="{8755905D-9C02-48A9-B518-7F3F2214CCF7}"/>
                    </a:ext>
                  </a:extLst>
                </p:cNvPr>
                <p:cNvSpPr/>
                <p:nvPr/>
              </p:nvSpPr>
              <p:spPr>
                <a:xfrm>
                  <a:off x="2055544" y="2160448"/>
                  <a:ext cx="2440255" cy="201751"/>
                </a:xfrm>
                <a:custGeom>
                  <a:avLst/>
                  <a:gdLst>
                    <a:gd name="connsiteX0" fmla="*/ 261764 w 2069666"/>
                    <a:gd name="connsiteY0" fmla="*/ 0 h 177016"/>
                    <a:gd name="connsiteX1" fmla="*/ 1807902 w 2069666"/>
                    <a:gd name="connsiteY1" fmla="*/ 0 h 177016"/>
                    <a:gd name="connsiteX2" fmla="*/ 1897735 w 2069666"/>
                    <a:gd name="connsiteY2" fmla="*/ 105961 h 177016"/>
                    <a:gd name="connsiteX3" fmla="*/ 2069666 w 2069666"/>
                    <a:gd name="connsiteY3" fmla="*/ 177016 h 177016"/>
                    <a:gd name="connsiteX4" fmla="*/ 0 w 2069666"/>
                    <a:gd name="connsiteY4" fmla="*/ 177016 h 177016"/>
                    <a:gd name="connsiteX5" fmla="*/ 171931 w 2069666"/>
                    <a:gd name="connsiteY5" fmla="*/ 105961 h 17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69666" h="177016">
                      <a:moveTo>
                        <a:pt x="261764" y="0"/>
                      </a:moveTo>
                      <a:lnTo>
                        <a:pt x="1807902" y="0"/>
                      </a:lnTo>
                      <a:lnTo>
                        <a:pt x="1897735" y="105961"/>
                      </a:lnTo>
                      <a:lnTo>
                        <a:pt x="2069666" y="177016"/>
                      </a:lnTo>
                      <a:lnTo>
                        <a:pt x="0" y="177016"/>
                      </a:lnTo>
                      <a:lnTo>
                        <a:pt x="171931" y="105961"/>
                      </a:lnTo>
                      <a:close/>
                    </a:path>
                  </a:pathLst>
                </a:custGeom>
                <a:pattFill prst="dkVert">
                  <a:fgClr>
                    <a:sysClr val="window" lastClr="FFFFFF">
                      <a:lumMod val="50000"/>
                    </a:sysClr>
                  </a:fgClr>
                  <a:bgClr>
                    <a:sysClr val="windowText" lastClr="000000">
                      <a:lumMod val="75000"/>
                      <a:lumOff val="25000"/>
                    </a:sysClr>
                  </a:bgClr>
                </a:pattFill>
                <a:ln w="1270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ja-JP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rPr>
                    <a:t>　</a:t>
                  </a:r>
                </a:p>
              </p:txBody>
            </p:sp>
          </p:grpSp>
          <p:grpSp>
            <p:nvGrpSpPr>
              <p:cNvPr id="1721" name="グループ化 1720">
                <a:extLst>
                  <a:ext uri="{FF2B5EF4-FFF2-40B4-BE49-F238E27FC236}">
                    <a16:creationId xmlns:a16="http://schemas.microsoft.com/office/drawing/2014/main" id="{5D652EB8-0084-4AD3-863E-38DA806A3869}"/>
                  </a:ext>
                </a:extLst>
              </p:cNvPr>
              <p:cNvGrpSpPr/>
              <p:nvPr/>
            </p:nvGrpSpPr>
            <p:grpSpPr>
              <a:xfrm>
                <a:off x="2698751" y="2022778"/>
                <a:ext cx="1035050" cy="429978"/>
                <a:chOff x="2484729" y="1766818"/>
                <a:chExt cx="1463093" cy="607795"/>
              </a:xfrm>
            </p:grpSpPr>
            <p:grpSp>
              <p:nvGrpSpPr>
                <p:cNvPr id="1722" name="グループ化 1721">
                  <a:extLst>
                    <a:ext uri="{FF2B5EF4-FFF2-40B4-BE49-F238E27FC236}">
                      <a16:creationId xmlns:a16="http://schemas.microsoft.com/office/drawing/2014/main" id="{B36664B2-797C-4BD5-8C6F-6D4D927C2D89}"/>
                    </a:ext>
                  </a:extLst>
                </p:cNvPr>
                <p:cNvGrpSpPr/>
                <p:nvPr/>
              </p:nvGrpSpPr>
              <p:grpSpPr>
                <a:xfrm>
                  <a:off x="2484729" y="1766818"/>
                  <a:ext cx="1463093" cy="607795"/>
                  <a:chOff x="3087990" y="3366406"/>
                  <a:chExt cx="654624" cy="190398"/>
                </a:xfrm>
              </p:grpSpPr>
              <p:sp>
                <p:nvSpPr>
                  <p:cNvPr id="1724" name="台形 1723">
                    <a:extLst>
                      <a:ext uri="{FF2B5EF4-FFF2-40B4-BE49-F238E27FC236}">
                        <a16:creationId xmlns:a16="http://schemas.microsoft.com/office/drawing/2014/main" id="{2469BAE9-F0BF-45C6-92D0-380182B0D0EA}"/>
                      </a:ext>
                    </a:extLst>
                  </p:cNvPr>
                  <p:cNvSpPr/>
                  <p:nvPr/>
                </p:nvSpPr>
                <p:spPr>
                  <a:xfrm>
                    <a:off x="3087990" y="3366406"/>
                    <a:ext cx="654624" cy="190398"/>
                  </a:xfrm>
                  <a:prstGeom prst="trapezoid">
                    <a:avLst>
                      <a:gd name="adj" fmla="val 163615"/>
                    </a:avLst>
                  </a:prstGeom>
                  <a:pattFill prst="dkVert">
                    <a:fgClr>
                      <a:sysClr val="window" lastClr="FFFFFF">
                        <a:lumMod val="50000"/>
                      </a:sysClr>
                    </a:fgClr>
                    <a:bgClr>
                      <a:sysClr val="windowText" lastClr="000000">
                        <a:lumMod val="75000"/>
                        <a:lumOff val="25000"/>
                      </a:sysClr>
                    </a:bgClr>
                  </a:pattFill>
                  <a:ln w="12700">
                    <a:solidFill>
                      <a:sysClr val="windowText" lastClr="000000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</a:endParaRPr>
                  </a:p>
                </p:txBody>
              </p:sp>
              <p:sp>
                <p:nvSpPr>
                  <p:cNvPr id="1725" name="台形 1724">
                    <a:extLst>
                      <a:ext uri="{FF2B5EF4-FFF2-40B4-BE49-F238E27FC236}">
                        <a16:creationId xmlns:a16="http://schemas.microsoft.com/office/drawing/2014/main" id="{C8AA4B17-7E4B-42BD-BEEF-C23113C58BC0}"/>
                      </a:ext>
                    </a:extLst>
                  </p:cNvPr>
                  <p:cNvSpPr/>
                  <p:nvPr/>
                </p:nvSpPr>
                <p:spPr>
                  <a:xfrm>
                    <a:off x="3128079" y="3390257"/>
                    <a:ext cx="572619" cy="166546"/>
                  </a:xfrm>
                  <a:prstGeom prst="trapezoid">
                    <a:avLst>
                      <a:gd name="adj" fmla="val 163615"/>
                    </a:avLst>
                  </a:prstGeom>
                  <a:solidFill>
                    <a:sysClr val="windowText" lastClr="00000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4572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ja-JP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游ゴシック" panose="020B0400000000000000" pitchFamily="50" charset="-128"/>
                      <a:cs typeface="+mn-cs"/>
                    </a:endParaRPr>
                  </a:p>
                </p:txBody>
              </p:sp>
            </p:grpSp>
            <p:sp>
              <p:nvSpPr>
                <p:cNvPr id="1723" name="フリーフォーム: 図形 1722">
                  <a:extLst>
                    <a:ext uri="{FF2B5EF4-FFF2-40B4-BE49-F238E27FC236}">
                      <a16:creationId xmlns:a16="http://schemas.microsoft.com/office/drawing/2014/main" id="{FA47DCC1-1351-4C13-8A00-EC6801B9FAD9}"/>
                    </a:ext>
                  </a:extLst>
                </p:cNvPr>
                <p:cNvSpPr/>
                <p:nvPr/>
              </p:nvSpPr>
              <p:spPr>
                <a:xfrm flipV="1">
                  <a:off x="3153998" y="1842949"/>
                  <a:ext cx="120472" cy="89311"/>
                </a:xfrm>
                <a:custGeom>
                  <a:avLst/>
                  <a:gdLst>
                    <a:gd name="connsiteX0" fmla="*/ 60236 w 120472"/>
                    <a:gd name="connsiteY0" fmla="*/ 89311 h 89311"/>
                    <a:gd name="connsiteX1" fmla="*/ 120472 w 120472"/>
                    <a:gd name="connsiteY1" fmla="*/ 39265 h 89311"/>
                    <a:gd name="connsiteX2" fmla="*/ 88811 w 120472"/>
                    <a:gd name="connsiteY2" fmla="*/ 0 h 89311"/>
                    <a:gd name="connsiteX3" fmla="*/ 31661 w 120472"/>
                    <a:gd name="connsiteY3" fmla="*/ 0 h 89311"/>
                    <a:gd name="connsiteX4" fmla="*/ 0 w 120472"/>
                    <a:gd name="connsiteY4" fmla="*/ 39265 h 8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472" h="89311">
                      <a:moveTo>
                        <a:pt x="60236" y="89311"/>
                      </a:moveTo>
                      <a:lnTo>
                        <a:pt x="120472" y="39265"/>
                      </a:lnTo>
                      <a:lnTo>
                        <a:pt x="88811" y="0"/>
                      </a:lnTo>
                      <a:lnTo>
                        <a:pt x="31661" y="0"/>
                      </a:lnTo>
                      <a:lnTo>
                        <a:pt x="0" y="39265"/>
                      </a:lnTo>
                      <a:close/>
                    </a:path>
                  </a:pathLst>
                </a:custGeom>
                <a:solidFill>
                  <a:sysClr val="windowText" lastClr="000000">
                    <a:lumMod val="75000"/>
                    <a:lumOff val="2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7260900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テキスト ボックス 323">
            <a:extLst>
              <a:ext uri="{FF2B5EF4-FFF2-40B4-BE49-F238E27FC236}">
                <a16:creationId xmlns:a16="http://schemas.microsoft.com/office/drawing/2014/main" id="{C02CCA2A-5EE6-4EB8-9274-5B35745804D5}"/>
              </a:ext>
            </a:extLst>
          </p:cNvPr>
          <p:cNvSpPr txBox="1"/>
          <p:nvPr/>
        </p:nvSpPr>
        <p:spPr>
          <a:xfrm>
            <a:off x="638175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イノシシ</a:t>
            </a:r>
          </a:p>
        </p:txBody>
      </p:sp>
      <p:sp>
        <p:nvSpPr>
          <p:cNvPr id="325" name="テキスト ボックス 324">
            <a:extLst>
              <a:ext uri="{FF2B5EF4-FFF2-40B4-BE49-F238E27FC236}">
                <a16:creationId xmlns:a16="http://schemas.microsoft.com/office/drawing/2014/main" id="{68BC0B57-CE5E-485A-B064-2B59CA5BA93D}"/>
              </a:ext>
            </a:extLst>
          </p:cNvPr>
          <p:cNvSpPr txBox="1"/>
          <p:nvPr/>
        </p:nvSpPr>
        <p:spPr>
          <a:xfrm>
            <a:off x="638175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かまぼこ</a:t>
            </a:r>
          </a:p>
        </p:txBody>
      </p:sp>
      <p:sp>
        <p:nvSpPr>
          <p:cNvPr id="326" name="テキスト ボックス 325">
            <a:extLst>
              <a:ext uri="{FF2B5EF4-FFF2-40B4-BE49-F238E27FC236}">
                <a16:creationId xmlns:a16="http://schemas.microsoft.com/office/drawing/2014/main" id="{C744B179-78E6-4BA5-8D52-23D6083A569E}"/>
              </a:ext>
            </a:extLst>
          </p:cNvPr>
          <p:cNvSpPr txBox="1"/>
          <p:nvPr/>
        </p:nvSpPr>
        <p:spPr>
          <a:xfrm>
            <a:off x="358140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石見銀山</a:t>
            </a:r>
          </a:p>
        </p:txBody>
      </p:sp>
      <p:sp>
        <p:nvSpPr>
          <p:cNvPr id="327" name="テキスト ボックス 326">
            <a:extLst>
              <a:ext uri="{FF2B5EF4-FFF2-40B4-BE49-F238E27FC236}">
                <a16:creationId xmlns:a16="http://schemas.microsoft.com/office/drawing/2014/main" id="{ECEA10D6-9C73-4D9F-8E3F-2DDEDAFEA0C8}"/>
              </a:ext>
            </a:extLst>
          </p:cNvPr>
          <p:cNvSpPr txBox="1"/>
          <p:nvPr/>
        </p:nvSpPr>
        <p:spPr>
          <a:xfrm>
            <a:off x="358140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へか焼き</a:t>
            </a:r>
          </a:p>
        </p:txBody>
      </p:sp>
      <p:sp>
        <p:nvSpPr>
          <p:cNvPr id="328" name="テキスト ボックス 327">
            <a:extLst>
              <a:ext uri="{FF2B5EF4-FFF2-40B4-BE49-F238E27FC236}">
                <a16:creationId xmlns:a16="http://schemas.microsoft.com/office/drawing/2014/main" id="{1B4F0488-E928-4ADB-90E4-B4D5207F2B01}"/>
              </a:ext>
            </a:extLst>
          </p:cNvPr>
          <p:cNvSpPr txBox="1"/>
          <p:nvPr/>
        </p:nvSpPr>
        <p:spPr>
          <a:xfrm>
            <a:off x="6534150" y="3518070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ブリ</a:t>
            </a:r>
          </a:p>
        </p:txBody>
      </p:sp>
      <p:sp>
        <p:nvSpPr>
          <p:cNvPr id="329" name="テキスト ボックス 328">
            <a:extLst>
              <a:ext uri="{FF2B5EF4-FFF2-40B4-BE49-F238E27FC236}">
                <a16:creationId xmlns:a16="http://schemas.microsoft.com/office/drawing/2014/main" id="{8C6EEA54-6376-4035-809B-0EF32BAB5D17}"/>
              </a:ext>
            </a:extLst>
          </p:cNvPr>
          <p:cNvSpPr txBox="1"/>
          <p:nvPr/>
        </p:nvSpPr>
        <p:spPr>
          <a:xfrm>
            <a:off x="6534150" y="6453318"/>
            <a:ext cx="27622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11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玉造温泉</a:t>
            </a:r>
          </a:p>
        </p:txBody>
      </p:sp>
      <p:sp>
        <p:nvSpPr>
          <p:cNvPr id="330" name="テキスト ボックス 329">
            <a:extLst>
              <a:ext uri="{FF2B5EF4-FFF2-40B4-BE49-F238E27FC236}">
                <a16:creationId xmlns:a16="http://schemas.microsoft.com/office/drawing/2014/main" id="{92520371-0715-4C87-87E7-B3556E014229}"/>
              </a:ext>
            </a:extLst>
          </p:cNvPr>
          <p:cNvSpPr txBox="1"/>
          <p:nvPr/>
        </p:nvSpPr>
        <p:spPr>
          <a:xfrm>
            <a:off x="276046" y="232912"/>
            <a:ext cx="32624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457200" fontAlgn="auto">
              <a:spcBef>
                <a:spcPts val="0"/>
              </a:spcBef>
              <a:spcAft>
                <a:spcPts val="0"/>
              </a:spcAft>
            </a:pPr>
            <a:r>
              <a:rPr lang="ja-JP" altLang="en-US" sz="2400" dirty="0">
                <a:solidFill>
                  <a:prstClr val="black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島根県と言えば・・・</a:t>
            </a:r>
          </a:p>
        </p:txBody>
      </p:sp>
      <p:grpSp>
        <p:nvGrpSpPr>
          <p:cNvPr id="331" name="グループ化 330">
            <a:extLst>
              <a:ext uri="{FF2B5EF4-FFF2-40B4-BE49-F238E27FC236}">
                <a16:creationId xmlns:a16="http://schemas.microsoft.com/office/drawing/2014/main" id="{39A71612-C646-4D8D-B569-1326B960BEE8}"/>
              </a:ext>
            </a:extLst>
          </p:cNvPr>
          <p:cNvGrpSpPr/>
          <p:nvPr/>
        </p:nvGrpSpPr>
        <p:grpSpPr>
          <a:xfrm>
            <a:off x="820285" y="1350498"/>
            <a:ext cx="2398030" cy="1751050"/>
            <a:chOff x="4069861" y="2896701"/>
            <a:chExt cx="1752837" cy="1279928"/>
          </a:xfrm>
        </p:grpSpPr>
        <p:grpSp>
          <p:nvGrpSpPr>
            <p:cNvPr id="332" name="グループ化 331">
              <a:extLst>
                <a:ext uri="{FF2B5EF4-FFF2-40B4-BE49-F238E27FC236}">
                  <a16:creationId xmlns:a16="http://schemas.microsoft.com/office/drawing/2014/main" id="{F7413312-5E21-490C-80A1-C740BFA9D22D}"/>
                </a:ext>
              </a:extLst>
            </p:cNvPr>
            <p:cNvGrpSpPr/>
            <p:nvPr/>
          </p:nvGrpSpPr>
          <p:grpSpPr>
            <a:xfrm>
              <a:off x="4069861" y="2896701"/>
              <a:ext cx="1496060" cy="1184739"/>
              <a:chOff x="2279511" y="2850910"/>
              <a:chExt cx="1789105" cy="1416803"/>
            </a:xfrm>
          </p:grpSpPr>
          <p:sp>
            <p:nvSpPr>
              <p:cNvPr id="349" name="四角形: 角を丸くする 348">
                <a:extLst>
                  <a:ext uri="{FF2B5EF4-FFF2-40B4-BE49-F238E27FC236}">
                    <a16:creationId xmlns:a16="http://schemas.microsoft.com/office/drawing/2014/main" id="{78145347-77AF-47AE-B28F-DE49F2D742BE}"/>
                  </a:ext>
                </a:extLst>
              </p:cNvPr>
              <p:cNvSpPr/>
              <p:nvPr/>
            </p:nvSpPr>
            <p:spPr bwMode="auto">
              <a:xfrm rot="20700000">
                <a:off x="3713307" y="3345765"/>
                <a:ext cx="355309" cy="86615"/>
              </a:xfrm>
              <a:prstGeom prst="roundRect">
                <a:avLst>
                  <a:gd name="adj" fmla="val 50000"/>
                </a:avLst>
              </a:prstGeom>
              <a:solidFill>
                <a:srgbClr val="CC66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0" name="月 349">
                <a:extLst>
                  <a:ext uri="{FF2B5EF4-FFF2-40B4-BE49-F238E27FC236}">
                    <a16:creationId xmlns:a16="http://schemas.microsoft.com/office/drawing/2014/main" id="{50C8BBD8-4CD8-403A-9F78-6DB887E384E0}"/>
                  </a:ext>
                </a:extLst>
              </p:cNvPr>
              <p:cNvSpPr/>
              <p:nvPr/>
            </p:nvSpPr>
            <p:spPr bwMode="auto">
              <a:xfrm rot="18900000">
                <a:off x="2279511" y="3583437"/>
                <a:ext cx="208481" cy="416961"/>
              </a:xfrm>
              <a:prstGeom prst="moon">
                <a:avLst/>
              </a:prstGeom>
              <a:solidFill>
                <a:srgbClr val="FFFFFF">
                  <a:lumMod val="8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1" name="四角形: 角を丸くする 350">
                <a:extLst>
                  <a:ext uri="{FF2B5EF4-FFF2-40B4-BE49-F238E27FC236}">
                    <a16:creationId xmlns:a16="http://schemas.microsoft.com/office/drawing/2014/main" id="{AF1EA1DD-B640-4AC7-896C-443F008BB29F}"/>
                  </a:ext>
                </a:extLst>
              </p:cNvPr>
              <p:cNvSpPr/>
              <p:nvPr/>
            </p:nvSpPr>
            <p:spPr bwMode="auto">
              <a:xfrm rot="1800000">
                <a:off x="2746822" y="2850910"/>
                <a:ext cx="163784" cy="269630"/>
              </a:xfrm>
              <a:prstGeom prst="roundRect">
                <a:avLst>
                  <a:gd name="adj" fmla="val 50000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2" name="四角形: 角を丸くする 351">
                <a:extLst>
                  <a:ext uri="{FF2B5EF4-FFF2-40B4-BE49-F238E27FC236}">
                    <a16:creationId xmlns:a16="http://schemas.microsoft.com/office/drawing/2014/main" id="{DBA90996-AD80-45EE-AC3A-F51183C5FCE1}"/>
                  </a:ext>
                </a:extLst>
              </p:cNvPr>
              <p:cNvSpPr/>
              <p:nvPr/>
            </p:nvSpPr>
            <p:spPr bwMode="auto">
              <a:xfrm rot="18900000">
                <a:off x="3412800" y="3772658"/>
                <a:ext cx="114270" cy="495055"/>
              </a:xfrm>
              <a:prstGeom prst="roundRect">
                <a:avLst>
                  <a:gd name="adj" fmla="val 2936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7351D532-D004-4CF4-824E-210184603294}"/>
                  </a:ext>
                </a:extLst>
              </p:cNvPr>
              <p:cNvSpPr/>
              <p:nvPr/>
            </p:nvSpPr>
            <p:spPr bwMode="auto">
              <a:xfrm rot="18900000">
                <a:off x="3569967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9AE85233-F629-4B9E-8C81-C2D89189462B}"/>
                  </a:ext>
                </a:extLst>
              </p:cNvPr>
              <p:cNvSpPr/>
              <p:nvPr/>
            </p:nvSpPr>
            <p:spPr bwMode="auto">
              <a:xfrm>
                <a:off x="2358426" y="2857987"/>
                <a:ext cx="1533554" cy="1363727"/>
              </a:xfrm>
              <a:custGeom>
                <a:avLst/>
                <a:gdLst>
                  <a:gd name="connsiteX0" fmla="*/ 756664 w 1533554"/>
                  <a:gd name="connsiteY0" fmla="*/ 620 h 1363727"/>
                  <a:gd name="connsiteX1" fmla="*/ 787488 w 1533554"/>
                  <a:gd name="connsiteY1" fmla="*/ 10985 h 1363727"/>
                  <a:gd name="connsiteX2" fmla="*/ 817462 w 1533554"/>
                  <a:gd name="connsiteY2" fmla="*/ 122851 h 1363727"/>
                  <a:gd name="connsiteX3" fmla="*/ 814641 w 1533554"/>
                  <a:gd name="connsiteY3" fmla="*/ 127738 h 1363727"/>
                  <a:gd name="connsiteX4" fmla="*/ 1357648 w 1533554"/>
                  <a:gd name="connsiteY4" fmla="*/ 127738 h 1363727"/>
                  <a:gd name="connsiteX5" fmla="*/ 1530171 w 1533554"/>
                  <a:gd name="connsiteY5" fmla="*/ 300261 h 1363727"/>
                  <a:gd name="connsiteX6" fmla="*/ 1530171 w 1533554"/>
                  <a:gd name="connsiteY6" fmla="*/ 990330 h 1363727"/>
                  <a:gd name="connsiteX7" fmla="*/ 1424802 w 1533554"/>
                  <a:gd name="connsiteY7" fmla="*/ 1149295 h 1363727"/>
                  <a:gd name="connsiteX8" fmla="*/ 1404102 w 1533554"/>
                  <a:gd name="connsiteY8" fmla="*/ 1153474 h 1363727"/>
                  <a:gd name="connsiteX9" fmla="*/ 1523726 w 1533554"/>
                  <a:gd name="connsiteY9" fmla="*/ 1273098 h 1363727"/>
                  <a:gd name="connsiteX10" fmla="*/ 1523726 w 1533554"/>
                  <a:gd name="connsiteY10" fmla="*/ 1320555 h 1363727"/>
                  <a:gd name="connsiteX11" fmla="*/ 1490381 w 1533554"/>
                  <a:gd name="connsiteY11" fmla="*/ 1353899 h 1363727"/>
                  <a:gd name="connsiteX12" fmla="*/ 1442925 w 1533554"/>
                  <a:gd name="connsiteY12" fmla="*/ 1353899 h 1363727"/>
                  <a:gd name="connsiteX13" fmla="*/ 1251879 w 1533554"/>
                  <a:gd name="connsiteY13" fmla="*/ 1162853 h 1363727"/>
                  <a:gd name="connsiteX14" fmla="*/ 793181 w 1533554"/>
                  <a:gd name="connsiteY14" fmla="*/ 1162853 h 1363727"/>
                  <a:gd name="connsiteX15" fmla="*/ 602135 w 1533554"/>
                  <a:gd name="connsiteY15" fmla="*/ 1353899 h 1363727"/>
                  <a:gd name="connsiteX16" fmla="*/ 554678 w 1533554"/>
                  <a:gd name="connsiteY16" fmla="*/ 1353899 h 1363727"/>
                  <a:gd name="connsiteX17" fmla="*/ 521334 w 1533554"/>
                  <a:gd name="connsiteY17" fmla="*/ 1320555 h 1363727"/>
                  <a:gd name="connsiteX18" fmla="*/ 521334 w 1533554"/>
                  <a:gd name="connsiteY18" fmla="*/ 1273098 h 1363727"/>
                  <a:gd name="connsiteX19" fmla="*/ 631579 w 1533554"/>
                  <a:gd name="connsiteY19" fmla="*/ 1162853 h 1363727"/>
                  <a:gd name="connsiteX20" fmla="*/ 574702 w 1533554"/>
                  <a:gd name="connsiteY20" fmla="*/ 1162853 h 1363727"/>
                  <a:gd name="connsiteX21" fmla="*/ 572665 w 1533554"/>
                  <a:gd name="connsiteY21" fmla="*/ 1162853 h 1363727"/>
                  <a:gd name="connsiteX22" fmla="*/ 381619 w 1533554"/>
                  <a:gd name="connsiteY22" fmla="*/ 1353899 h 1363727"/>
                  <a:gd name="connsiteX23" fmla="*/ 334162 w 1533554"/>
                  <a:gd name="connsiteY23" fmla="*/ 1353899 h 1363727"/>
                  <a:gd name="connsiteX24" fmla="*/ 300818 w 1533554"/>
                  <a:gd name="connsiteY24" fmla="*/ 1320555 h 1363727"/>
                  <a:gd name="connsiteX25" fmla="*/ 300818 w 1533554"/>
                  <a:gd name="connsiteY25" fmla="*/ 1273098 h 1363727"/>
                  <a:gd name="connsiteX26" fmla="*/ 411063 w 1533554"/>
                  <a:gd name="connsiteY26" fmla="*/ 1162853 h 1363727"/>
                  <a:gd name="connsiteX27" fmla="*/ 145378 w 1533554"/>
                  <a:gd name="connsiteY27" fmla="*/ 1162853 h 1363727"/>
                  <a:gd name="connsiteX28" fmla="*/ 0 w 1533554"/>
                  <a:gd name="connsiteY28" fmla="*/ 1017475 h 1363727"/>
                  <a:gd name="connsiteX29" fmla="*/ 0 w 1533554"/>
                  <a:gd name="connsiteY29" fmla="*/ 813176 h 1363727"/>
                  <a:gd name="connsiteX30" fmla="*/ 145378 w 1533554"/>
                  <a:gd name="connsiteY30" fmla="*/ 667798 h 1363727"/>
                  <a:gd name="connsiteX31" fmla="*/ 270031 w 1533554"/>
                  <a:gd name="connsiteY31" fmla="*/ 667798 h 1363727"/>
                  <a:gd name="connsiteX32" fmla="*/ 270031 w 1533554"/>
                  <a:gd name="connsiteY32" fmla="*/ 300261 h 1363727"/>
                  <a:gd name="connsiteX33" fmla="*/ 442554 w 1533554"/>
                  <a:gd name="connsiteY33" fmla="*/ 127738 h 1363727"/>
                  <a:gd name="connsiteX34" fmla="*/ 625519 w 1533554"/>
                  <a:gd name="connsiteY34" fmla="*/ 127738 h 1363727"/>
                  <a:gd name="connsiteX35" fmla="*/ 675621 w 1533554"/>
                  <a:gd name="connsiteY35" fmla="*/ 40959 h 1363727"/>
                  <a:gd name="connsiteX36" fmla="*/ 756664 w 1533554"/>
                  <a:gd name="connsiteY36" fmla="*/ 620 h 1363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533554" h="1363727">
                    <a:moveTo>
                      <a:pt x="756664" y="620"/>
                    </a:moveTo>
                    <a:cubicBezTo>
                      <a:pt x="767221" y="1930"/>
                      <a:pt x="777696" y="5331"/>
                      <a:pt x="787488" y="10985"/>
                    </a:cubicBezTo>
                    <a:cubicBezTo>
                      <a:pt x="826656" y="33599"/>
                      <a:pt x="840076" y="83683"/>
                      <a:pt x="817462" y="122851"/>
                    </a:cubicBezTo>
                    <a:lnTo>
                      <a:pt x="814641" y="127738"/>
                    </a:lnTo>
                    <a:lnTo>
                      <a:pt x="1357648" y="127738"/>
                    </a:lnTo>
                    <a:cubicBezTo>
                      <a:pt x="1452930" y="127738"/>
                      <a:pt x="1530171" y="204979"/>
                      <a:pt x="1530171" y="300261"/>
                    </a:cubicBezTo>
                    <a:lnTo>
                      <a:pt x="1530171" y="990330"/>
                    </a:lnTo>
                    <a:cubicBezTo>
                      <a:pt x="1530171" y="1061792"/>
                      <a:pt x="1486723" y="1123105"/>
                      <a:pt x="1424802" y="1149295"/>
                    </a:cubicBezTo>
                    <a:lnTo>
                      <a:pt x="1404102" y="1153474"/>
                    </a:lnTo>
                    <a:lnTo>
                      <a:pt x="1523726" y="1273098"/>
                    </a:lnTo>
                    <a:cubicBezTo>
                      <a:pt x="1536830" y="1286203"/>
                      <a:pt x="1536830" y="1307450"/>
                      <a:pt x="1523726" y="1320555"/>
                    </a:cubicBezTo>
                    <a:lnTo>
                      <a:pt x="1490381" y="1353899"/>
                    </a:lnTo>
                    <a:cubicBezTo>
                      <a:pt x="1477277" y="1367004"/>
                      <a:pt x="1456029" y="1367004"/>
                      <a:pt x="1442925" y="1353899"/>
                    </a:cubicBezTo>
                    <a:lnTo>
                      <a:pt x="1251879" y="1162853"/>
                    </a:lnTo>
                    <a:lnTo>
                      <a:pt x="793181" y="1162853"/>
                    </a:lnTo>
                    <a:lnTo>
                      <a:pt x="602135" y="1353899"/>
                    </a:lnTo>
                    <a:cubicBezTo>
                      <a:pt x="589030" y="1367004"/>
                      <a:pt x="567783" y="1367004"/>
                      <a:pt x="554678" y="1353899"/>
                    </a:cubicBezTo>
                    <a:lnTo>
                      <a:pt x="521334" y="1320555"/>
                    </a:lnTo>
                    <a:cubicBezTo>
                      <a:pt x="508229" y="1307450"/>
                      <a:pt x="508229" y="1286203"/>
                      <a:pt x="521334" y="1273098"/>
                    </a:cubicBezTo>
                    <a:lnTo>
                      <a:pt x="631579" y="1162853"/>
                    </a:lnTo>
                    <a:lnTo>
                      <a:pt x="574702" y="1162853"/>
                    </a:lnTo>
                    <a:lnTo>
                      <a:pt x="572665" y="1162853"/>
                    </a:lnTo>
                    <a:lnTo>
                      <a:pt x="381619" y="1353899"/>
                    </a:lnTo>
                    <a:cubicBezTo>
                      <a:pt x="368514" y="1367004"/>
                      <a:pt x="347267" y="1367004"/>
                      <a:pt x="334162" y="1353899"/>
                    </a:cubicBezTo>
                    <a:lnTo>
                      <a:pt x="300818" y="1320555"/>
                    </a:lnTo>
                    <a:cubicBezTo>
                      <a:pt x="287713" y="1307450"/>
                      <a:pt x="287713" y="1286203"/>
                      <a:pt x="300818" y="1273098"/>
                    </a:cubicBezTo>
                    <a:lnTo>
                      <a:pt x="411063" y="1162853"/>
                    </a:lnTo>
                    <a:lnTo>
                      <a:pt x="145378" y="1162853"/>
                    </a:lnTo>
                    <a:cubicBezTo>
                      <a:pt x="65088" y="1162853"/>
                      <a:pt x="0" y="1097765"/>
                      <a:pt x="0" y="1017475"/>
                    </a:cubicBezTo>
                    <a:lnTo>
                      <a:pt x="0" y="813176"/>
                    </a:lnTo>
                    <a:cubicBezTo>
                      <a:pt x="0" y="732886"/>
                      <a:pt x="65088" y="667798"/>
                      <a:pt x="145378" y="667798"/>
                    </a:cubicBezTo>
                    <a:lnTo>
                      <a:pt x="270031" y="667798"/>
                    </a:lnTo>
                    <a:lnTo>
                      <a:pt x="270031" y="300261"/>
                    </a:lnTo>
                    <a:cubicBezTo>
                      <a:pt x="270031" y="204979"/>
                      <a:pt x="347272" y="127738"/>
                      <a:pt x="442554" y="127738"/>
                    </a:cubicBezTo>
                    <a:lnTo>
                      <a:pt x="625519" y="127738"/>
                    </a:lnTo>
                    <a:lnTo>
                      <a:pt x="675621" y="40959"/>
                    </a:lnTo>
                    <a:cubicBezTo>
                      <a:pt x="692582" y="11583"/>
                      <a:pt x="724994" y="-3310"/>
                      <a:pt x="756664" y="620"/>
                    </a:cubicBezTo>
                    <a:close/>
                  </a:path>
                </a:pathLst>
              </a:custGeom>
              <a:solidFill>
                <a:srgbClr val="CC66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6F32EE06-07EE-4B5C-A45C-D736845B385A}"/>
                  </a:ext>
                </a:extLst>
              </p:cNvPr>
              <p:cNvSpPr/>
              <p:nvPr/>
            </p:nvSpPr>
            <p:spPr bwMode="auto">
              <a:xfrm>
                <a:off x="2763472" y="3330950"/>
                <a:ext cx="65242" cy="127429"/>
              </a:xfrm>
              <a:custGeom>
                <a:avLst/>
                <a:gdLst>
                  <a:gd name="connsiteX0" fmla="*/ 0 w 65242"/>
                  <a:gd name="connsiteY0" fmla="*/ 0 h 127429"/>
                  <a:gd name="connsiteX1" fmla="*/ 65242 w 65242"/>
                  <a:gd name="connsiteY1" fmla="*/ 37668 h 127429"/>
                  <a:gd name="connsiteX2" fmla="*/ 65242 w 65242"/>
                  <a:gd name="connsiteY2" fmla="*/ 94808 h 127429"/>
                  <a:gd name="connsiteX3" fmla="*/ 32621 w 65242"/>
                  <a:gd name="connsiteY3" fmla="*/ 127429 h 127429"/>
                  <a:gd name="connsiteX4" fmla="*/ 0 w 65242"/>
                  <a:gd name="connsiteY4" fmla="*/ 94808 h 127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242" h="127429">
                    <a:moveTo>
                      <a:pt x="0" y="0"/>
                    </a:moveTo>
                    <a:lnTo>
                      <a:pt x="65242" y="37668"/>
                    </a:lnTo>
                    <a:lnTo>
                      <a:pt x="65242" y="94808"/>
                    </a:lnTo>
                    <a:cubicBezTo>
                      <a:pt x="65242" y="112824"/>
                      <a:pt x="50637" y="127429"/>
                      <a:pt x="32621" y="127429"/>
                    </a:cubicBezTo>
                    <a:cubicBezTo>
                      <a:pt x="14605" y="127429"/>
                      <a:pt x="0" y="112824"/>
                      <a:pt x="0" y="9480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E842E7DE-9F8E-4595-A2B3-25C543E3718F}"/>
                  </a:ext>
                </a:extLst>
              </p:cNvPr>
              <p:cNvSpPr/>
              <p:nvPr/>
            </p:nvSpPr>
            <p:spPr bwMode="auto">
              <a:xfrm>
                <a:off x="2939492" y="3338058"/>
                <a:ext cx="65242" cy="120320"/>
              </a:xfrm>
              <a:custGeom>
                <a:avLst/>
                <a:gdLst>
                  <a:gd name="connsiteX0" fmla="*/ 65242 w 65242"/>
                  <a:gd name="connsiteY0" fmla="*/ 0 h 120320"/>
                  <a:gd name="connsiteX1" fmla="*/ 65242 w 65242"/>
                  <a:gd name="connsiteY1" fmla="*/ 87699 h 120320"/>
                  <a:gd name="connsiteX2" fmla="*/ 32621 w 65242"/>
                  <a:gd name="connsiteY2" fmla="*/ 120320 h 120320"/>
                  <a:gd name="connsiteX3" fmla="*/ 0 w 65242"/>
                  <a:gd name="connsiteY3" fmla="*/ 87699 h 120320"/>
                  <a:gd name="connsiteX4" fmla="*/ 0 w 65242"/>
                  <a:gd name="connsiteY4" fmla="*/ 37668 h 12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242" h="120320">
                    <a:moveTo>
                      <a:pt x="65242" y="0"/>
                    </a:moveTo>
                    <a:lnTo>
                      <a:pt x="65242" y="87699"/>
                    </a:lnTo>
                    <a:cubicBezTo>
                      <a:pt x="65242" y="105715"/>
                      <a:pt x="50637" y="120320"/>
                      <a:pt x="32621" y="120320"/>
                    </a:cubicBezTo>
                    <a:cubicBezTo>
                      <a:pt x="14605" y="120320"/>
                      <a:pt x="0" y="105715"/>
                      <a:pt x="0" y="87699"/>
                    </a:cubicBezTo>
                    <a:lnTo>
                      <a:pt x="0" y="3766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7" name="四角形: 角を丸くする 356">
                <a:extLst>
                  <a:ext uri="{FF2B5EF4-FFF2-40B4-BE49-F238E27FC236}">
                    <a16:creationId xmlns:a16="http://schemas.microsoft.com/office/drawing/2014/main" id="{C2AC6AEA-0D7B-47C3-B762-BBC5B575A75B}"/>
                  </a:ext>
                </a:extLst>
              </p:cNvPr>
              <p:cNvSpPr/>
              <p:nvPr/>
            </p:nvSpPr>
            <p:spPr bwMode="auto">
              <a:xfrm>
                <a:off x="2440968" y="3795815"/>
                <a:ext cx="71067" cy="15289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8" name="四角形: 角を丸くする 357">
                <a:extLst>
                  <a:ext uri="{FF2B5EF4-FFF2-40B4-BE49-F238E27FC236}">
                    <a16:creationId xmlns:a16="http://schemas.microsoft.com/office/drawing/2014/main" id="{0BA79471-A5D8-4CE5-8A78-DF89694EE67A}"/>
                  </a:ext>
                </a:extLst>
              </p:cNvPr>
              <p:cNvSpPr/>
              <p:nvPr/>
            </p:nvSpPr>
            <p:spPr bwMode="auto">
              <a:xfrm>
                <a:off x="2559042" y="3795815"/>
                <a:ext cx="71067" cy="15289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61903656-FBD6-41A7-8FF0-F53AE257ACF9}"/>
                  </a:ext>
                </a:extLst>
              </p:cNvPr>
              <p:cNvSpPr/>
              <p:nvPr/>
            </p:nvSpPr>
            <p:spPr bwMode="auto">
              <a:xfrm rot="18900000">
                <a:off x="2615966" y="3600900"/>
                <a:ext cx="208481" cy="297707"/>
              </a:xfrm>
              <a:custGeom>
                <a:avLst/>
                <a:gdLst>
                  <a:gd name="connsiteX0" fmla="*/ 208481 w 208481"/>
                  <a:gd name="connsiteY0" fmla="*/ 0 h 297707"/>
                  <a:gd name="connsiteX1" fmla="*/ 104241 w 208481"/>
                  <a:gd name="connsiteY1" fmla="*/ 208481 h 297707"/>
                  <a:gd name="connsiteX2" fmla="*/ 104844 w 208481"/>
                  <a:gd name="connsiteY2" fmla="*/ 213630 h 297707"/>
                  <a:gd name="connsiteX3" fmla="*/ 20767 w 208481"/>
                  <a:gd name="connsiteY3" fmla="*/ 297707 h 297707"/>
                  <a:gd name="connsiteX4" fmla="*/ 16384 w 208481"/>
                  <a:gd name="connsiteY4" fmla="*/ 289631 h 297707"/>
                  <a:gd name="connsiteX5" fmla="*/ 0 w 208481"/>
                  <a:gd name="connsiteY5" fmla="*/ 208481 h 297707"/>
                  <a:gd name="connsiteX6" fmla="*/ 208481 w 208481"/>
                  <a:gd name="connsiteY6" fmla="*/ 0 h 29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81" h="297707">
                    <a:moveTo>
                      <a:pt x="208481" y="0"/>
                    </a:moveTo>
                    <a:cubicBezTo>
                      <a:pt x="142860" y="49216"/>
                      <a:pt x="104241" y="126455"/>
                      <a:pt x="104241" y="208481"/>
                    </a:cubicBezTo>
                    <a:lnTo>
                      <a:pt x="104844" y="213630"/>
                    </a:lnTo>
                    <a:lnTo>
                      <a:pt x="20767" y="297707"/>
                    </a:lnTo>
                    <a:lnTo>
                      <a:pt x="16384" y="289631"/>
                    </a:lnTo>
                    <a:cubicBezTo>
                      <a:pt x="5834" y="264689"/>
                      <a:pt x="0" y="237266"/>
                      <a:pt x="0" y="208481"/>
                    </a:cubicBezTo>
                    <a:cubicBezTo>
                      <a:pt x="0" y="93340"/>
                      <a:pt x="93340" y="0"/>
                      <a:pt x="208481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A4A93111-2EBB-4273-8D12-5926D95267CC}"/>
                  </a:ext>
                </a:extLst>
              </p:cNvPr>
              <p:cNvSpPr/>
              <p:nvPr/>
            </p:nvSpPr>
            <p:spPr bwMode="auto">
              <a:xfrm rot="2700000">
                <a:off x="2857159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340946F9-7F08-48DE-AED6-2DA332D4D222}"/>
                  </a:ext>
                </a:extLst>
              </p:cNvPr>
              <p:cNvSpPr/>
              <p:nvPr/>
            </p:nvSpPr>
            <p:spPr bwMode="auto">
              <a:xfrm rot="18900000">
                <a:off x="3790484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6FB3482B-3560-4B25-891F-6AC48B773AEB}"/>
                  </a:ext>
                </a:extLst>
              </p:cNvPr>
              <p:cNvSpPr/>
              <p:nvPr/>
            </p:nvSpPr>
            <p:spPr bwMode="auto">
              <a:xfrm rot="2700000">
                <a:off x="2636642" y="4124962"/>
                <a:ext cx="114270" cy="104781"/>
              </a:xfrm>
              <a:custGeom>
                <a:avLst/>
                <a:gdLst>
                  <a:gd name="connsiteX0" fmla="*/ 0 w 114270"/>
                  <a:gd name="connsiteY0" fmla="*/ 0 h 104781"/>
                  <a:gd name="connsiteX1" fmla="*/ 114270 w 114270"/>
                  <a:gd name="connsiteY1" fmla="*/ 0 h 104781"/>
                  <a:gd name="connsiteX2" fmla="*/ 114270 w 114270"/>
                  <a:gd name="connsiteY2" fmla="*/ 85736 h 104781"/>
                  <a:gd name="connsiteX3" fmla="*/ 95225 w 114270"/>
                  <a:gd name="connsiteY3" fmla="*/ 104781 h 104781"/>
                  <a:gd name="connsiteX4" fmla="*/ 67291 w 114270"/>
                  <a:gd name="connsiteY4" fmla="*/ 104781 h 104781"/>
                  <a:gd name="connsiteX5" fmla="*/ 57135 w 114270"/>
                  <a:gd name="connsiteY5" fmla="*/ 64790 h 104781"/>
                  <a:gd name="connsiteX6" fmla="*/ 46979 w 114270"/>
                  <a:gd name="connsiteY6" fmla="*/ 104781 h 104781"/>
                  <a:gd name="connsiteX7" fmla="*/ 19045 w 114270"/>
                  <a:gd name="connsiteY7" fmla="*/ 104781 h 104781"/>
                  <a:gd name="connsiteX8" fmla="*/ 0 w 114270"/>
                  <a:gd name="connsiteY8" fmla="*/ 85736 h 10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270" h="104781">
                    <a:moveTo>
                      <a:pt x="0" y="0"/>
                    </a:moveTo>
                    <a:lnTo>
                      <a:pt x="114270" y="0"/>
                    </a:lnTo>
                    <a:lnTo>
                      <a:pt x="114270" y="85736"/>
                    </a:lnTo>
                    <a:cubicBezTo>
                      <a:pt x="114270" y="96254"/>
                      <a:pt x="105743" y="104781"/>
                      <a:pt x="95225" y="104781"/>
                    </a:cubicBezTo>
                    <a:lnTo>
                      <a:pt x="67291" y="104781"/>
                    </a:lnTo>
                    <a:lnTo>
                      <a:pt x="57135" y="64790"/>
                    </a:lnTo>
                    <a:lnTo>
                      <a:pt x="46979" y="104781"/>
                    </a:lnTo>
                    <a:lnTo>
                      <a:pt x="19045" y="104781"/>
                    </a:lnTo>
                    <a:cubicBezTo>
                      <a:pt x="8527" y="104781"/>
                      <a:pt x="0" y="96254"/>
                      <a:pt x="0" y="85736"/>
                    </a:cubicBezTo>
                    <a:close/>
                  </a:path>
                </a:pathLst>
              </a:custGeom>
              <a:solidFill>
                <a:srgbClr val="FFFFFF">
                  <a:lumMod val="65000"/>
                </a:srgbClr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63" name="月 362">
                <a:extLst>
                  <a:ext uri="{FF2B5EF4-FFF2-40B4-BE49-F238E27FC236}">
                    <a16:creationId xmlns:a16="http://schemas.microsoft.com/office/drawing/2014/main" id="{FADF82B8-BA58-497C-9294-5ED8DF28F6BA}"/>
                  </a:ext>
                </a:extLst>
              </p:cNvPr>
              <p:cNvSpPr/>
              <p:nvPr/>
            </p:nvSpPr>
            <p:spPr bwMode="auto">
              <a:xfrm rot="8100000">
                <a:off x="3725867" y="2985295"/>
                <a:ext cx="84052" cy="205852"/>
              </a:xfrm>
              <a:prstGeom prst="moon">
                <a:avLst>
                  <a:gd name="adj" fmla="val 7893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64" name="月 363">
                <a:extLst>
                  <a:ext uri="{FF2B5EF4-FFF2-40B4-BE49-F238E27FC236}">
                    <a16:creationId xmlns:a16="http://schemas.microsoft.com/office/drawing/2014/main" id="{50E8B079-E90F-4D81-B636-6AD1CF96C5AD}"/>
                  </a:ext>
                </a:extLst>
              </p:cNvPr>
              <p:cNvSpPr/>
              <p:nvPr/>
            </p:nvSpPr>
            <p:spPr bwMode="auto">
              <a:xfrm rot="8100000">
                <a:off x="3640500" y="3045648"/>
                <a:ext cx="84052" cy="205852"/>
              </a:xfrm>
              <a:prstGeom prst="moon">
                <a:avLst>
                  <a:gd name="adj" fmla="val 78936"/>
                </a:avLst>
              </a:prstGeom>
              <a:solidFill>
                <a:srgbClr val="9933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</p:grpSp>
        <p:grpSp>
          <p:nvGrpSpPr>
            <p:cNvPr id="333" name="グループ化 332">
              <a:extLst>
                <a:ext uri="{FF2B5EF4-FFF2-40B4-BE49-F238E27FC236}">
                  <a16:creationId xmlns:a16="http://schemas.microsoft.com/office/drawing/2014/main" id="{4C1765C0-C62C-48A6-9587-ADFC78B3F712}"/>
                </a:ext>
              </a:extLst>
            </p:cNvPr>
            <p:cNvGrpSpPr/>
            <p:nvPr/>
          </p:nvGrpSpPr>
          <p:grpSpPr>
            <a:xfrm>
              <a:off x="4921695" y="3430195"/>
              <a:ext cx="901003" cy="746434"/>
              <a:chOff x="2358426" y="2850910"/>
              <a:chExt cx="1710190" cy="1416803"/>
            </a:xfrm>
          </p:grpSpPr>
          <p:grpSp>
            <p:nvGrpSpPr>
              <p:cNvPr id="334" name="グループ化 333">
                <a:extLst>
                  <a:ext uri="{FF2B5EF4-FFF2-40B4-BE49-F238E27FC236}">
                    <a16:creationId xmlns:a16="http://schemas.microsoft.com/office/drawing/2014/main" id="{C2FD4C25-B2C1-48FB-B0E6-2CCA97898559}"/>
                  </a:ext>
                </a:extLst>
              </p:cNvPr>
              <p:cNvGrpSpPr/>
              <p:nvPr/>
            </p:nvGrpSpPr>
            <p:grpSpPr>
              <a:xfrm>
                <a:off x="2358426" y="2850910"/>
                <a:ext cx="1710190" cy="1416803"/>
                <a:chOff x="2358426" y="2850910"/>
                <a:chExt cx="1710190" cy="1416803"/>
              </a:xfrm>
            </p:grpSpPr>
            <p:sp>
              <p:nvSpPr>
                <p:cNvPr id="337" name="四角形: 角を丸くする 336">
                  <a:extLst>
                    <a:ext uri="{FF2B5EF4-FFF2-40B4-BE49-F238E27FC236}">
                      <a16:creationId xmlns:a16="http://schemas.microsoft.com/office/drawing/2014/main" id="{DE260E4E-723A-4A74-B7A5-A64BCC625B0E}"/>
                    </a:ext>
                  </a:extLst>
                </p:cNvPr>
                <p:cNvSpPr/>
                <p:nvPr/>
              </p:nvSpPr>
              <p:spPr bwMode="auto">
                <a:xfrm rot="20700000">
                  <a:off x="3713307" y="3345765"/>
                  <a:ext cx="355309" cy="8661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C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38" name="四角形: 角を丸くする 337">
                  <a:extLst>
                    <a:ext uri="{FF2B5EF4-FFF2-40B4-BE49-F238E27FC236}">
                      <a16:creationId xmlns:a16="http://schemas.microsoft.com/office/drawing/2014/main" id="{57345AAF-6FF6-4AAD-9DA9-5D040C84E38C}"/>
                    </a:ext>
                  </a:extLst>
                </p:cNvPr>
                <p:cNvSpPr/>
                <p:nvPr/>
              </p:nvSpPr>
              <p:spPr bwMode="auto">
                <a:xfrm rot="1800000">
                  <a:off x="2746822" y="2850910"/>
                  <a:ext cx="163784" cy="26963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39" name="四角形: 角を丸くする 338">
                  <a:extLst>
                    <a:ext uri="{FF2B5EF4-FFF2-40B4-BE49-F238E27FC236}">
                      <a16:creationId xmlns:a16="http://schemas.microsoft.com/office/drawing/2014/main" id="{24C0A5B4-B250-41C4-A274-48535184CBD4}"/>
                    </a:ext>
                  </a:extLst>
                </p:cNvPr>
                <p:cNvSpPr/>
                <p:nvPr/>
              </p:nvSpPr>
              <p:spPr bwMode="auto">
                <a:xfrm rot="18900000">
                  <a:off x="3412800" y="3772658"/>
                  <a:ext cx="114270" cy="495055"/>
                </a:xfrm>
                <a:prstGeom prst="roundRect">
                  <a:avLst>
                    <a:gd name="adj" fmla="val 2936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0" name="フリーフォーム: 図形 339">
                  <a:extLst>
                    <a:ext uri="{FF2B5EF4-FFF2-40B4-BE49-F238E27FC236}">
                      <a16:creationId xmlns:a16="http://schemas.microsoft.com/office/drawing/2014/main" id="{9565E505-DC46-46B2-93BB-F24A06CCA895}"/>
                    </a:ext>
                  </a:extLst>
                </p:cNvPr>
                <p:cNvSpPr/>
                <p:nvPr/>
              </p:nvSpPr>
              <p:spPr bwMode="auto">
                <a:xfrm rot="18900000">
                  <a:off x="3569967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1" name="フリーフォーム: 図形 340">
                  <a:extLst>
                    <a:ext uri="{FF2B5EF4-FFF2-40B4-BE49-F238E27FC236}">
                      <a16:creationId xmlns:a16="http://schemas.microsoft.com/office/drawing/2014/main" id="{9041F141-1CAF-403D-8877-692F2032EF7E}"/>
                    </a:ext>
                  </a:extLst>
                </p:cNvPr>
                <p:cNvSpPr/>
                <p:nvPr/>
              </p:nvSpPr>
              <p:spPr bwMode="auto">
                <a:xfrm>
                  <a:off x="2358426" y="2857987"/>
                  <a:ext cx="1533554" cy="1363727"/>
                </a:xfrm>
                <a:custGeom>
                  <a:avLst/>
                  <a:gdLst>
                    <a:gd name="connsiteX0" fmla="*/ 756664 w 1533554"/>
                    <a:gd name="connsiteY0" fmla="*/ 620 h 1363727"/>
                    <a:gd name="connsiteX1" fmla="*/ 787488 w 1533554"/>
                    <a:gd name="connsiteY1" fmla="*/ 10985 h 1363727"/>
                    <a:gd name="connsiteX2" fmla="*/ 817462 w 1533554"/>
                    <a:gd name="connsiteY2" fmla="*/ 122851 h 1363727"/>
                    <a:gd name="connsiteX3" fmla="*/ 814641 w 1533554"/>
                    <a:gd name="connsiteY3" fmla="*/ 127738 h 1363727"/>
                    <a:gd name="connsiteX4" fmla="*/ 1357648 w 1533554"/>
                    <a:gd name="connsiteY4" fmla="*/ 127738 h 1363727"/>
                    <a:gd name="connsiteX5" fmla="*/ 1530171 w 1533554"/>
                    <a:gd name="connsiteY5" fmla="*/ 300261 h 1363727"/>
                    <a:gd name="connsiteX6" fmla="*/ 1530171 w 1533554"/>
                    <a:gd name="connsiteY6" fmla="*/ 990330 h 1363727"/>
                    <a:gd name="connsiteX7" fmla="*/ 1424802 w 1533554"/>
                    <a:gd name="connsiteY7" fmla="*/ 1149295 h 1363727"/>
                    <a:gd name="connsiteX8" fmla="*/ 1404102 w 1533554"/>
                    <a:gd name="connsiteY8" fmla="*/ 1153474 h 1363727"/>
                    <a:gd name="connsiteX9" fmla="*/ 1523726 w 1533554"/>
                    <a:gd name="connsiteY9" fmla="*/ 1273098 h 1363727"/>
                    <a:gd name="connsiteX10" fmla="*/ 1523726 w 1533554"/>
                    <a:gd name="connsiteY10" fmla="*/ 1320555 h 1363727"/>
                    <a:gd name="connsiteX11" fmla="*/ 1490381 w 1533554"/>
                    <a:gd name="connsiteY11" fmla="*/ 1353899 h 1363727"/>
                    <a:gd name="connsiteX12" fmla="*/ 1442925 w 1533554"/>
                    <a:gd name="connsiteY12" fmla="*/ 1353899 h 1363727"/>
                    <a:gd name="connsiteX13" fmla="*/ 1251879 w 1533554"/>
                    <a:gd name="connsiteY13" fmla="*/ 1162853 h 1363727"/>
                    <a:gd name="connsiteX14" fmla="*/ 793181 w 1533554"/>
                    <a:gd name="connsiteY14" fmla="*/ 1162853 h 1363727"/>
                    <a:gd name="connsiteX15" fmla="*/ 602135 w 1533554"/>
                    <a:gd name="connsiteY15" fmla="*/ 1353899 h 1363727"/>
                    <a:gd name="connsiteX16" fmla="*/ 554678 w 1533554"/>
                    <a:gd name="connsiteY16" fmla="*/ 1353899 h 1363727"/>
                    <a:gd name="connsiteX17" fmla="*/ 521334 w 1533554"/>
                    <a:gd name="connsiteY17" fmla="*/ 1320555 h 1363727"/>
                    <a:gd name="connsiteX18" fmla="*/ 521334 w 1533554"/>
                    <a:gd name="connsiteY18" fmla="*/ 1273098 h 1363727"/>
                    <a:gd name="connsiteX19" fmla="*/ 631579 w 1533554"/>
                    <a:gd name="connsiteY19" fmla="*/ 1162853 h 1363727"/>
                    <a:gd name="connsiteX20" fmla="*/ 574702 w 1533554"/>
                    <a:gd name="connsiteY20" fmla="*/ 1162853 h 1363727"/>
                    <a:gd name="connsiteX21" fmla="*/ 572665 w 1533554"/>
                    <a:gd name="connsiteY21" fmla="*/ 1162853 h 1363727"/>
                    <a:gd name="connsiteX22" fmla="*/ 381619 w 1533554"/>
                    <a:gd name="connsiteY22" fmla="*/ 1353899 h 1363727"/>
                    <a:gd name="connsiteX23" fmla="*/ 334162 w 1533554"/>
                    <a:gd name="connsiteY23" fmla="*/ 1353899 h 1363727"/>
                    <a:gd name="connsiteX24" fmla="*/ 300818 w 1533554"/>
                    <a:gd name="connsiteY24" fmla="*/ 1320555 h 1363727"/>
                    <a:gd name="connsiteX25" fmla="*/ 300818 w 1533554"/>
                    <a:gd name="connsiteY25" fmla="*/ 1273098 h 1363727"/>
                    <a:gd name="connsiteX26" fmla="*/ 411063 w 1533554"/>
                    <a:gd name="connsiteY26" fmla="*/ 1162853 h 1363727"/>
                    <a:gd name="connsiteX27" fmla="*/ 145378 w 1533554"/>
                    <a:gd name="connsiteY27" fmla="*/ 1162853 h 1363727"/>
                    <a:gd name="connsiteX28" fmla="*/ 0 w 1533554"/>
                    <a:gd name="connsiteY28" fmla="*/ 1017475 h 1363727"/>
                    <a:gd name="connsiteX29" fmla="*/ 0 w 1533554"/>
                    <a:gd name="connsiteY29" fmla="*/ 813176 h 1363727"/>
                    <a:gd name="connsiteX30" fmla="*/ 145378 w 1533554"/>
                    <a:gd name="connsiteY30" fmla="*/ 667798 h 1363727"/>
                    <a:gd name="connsiteX31" fmla="*/ 270031 w 1533554"/>
                    <a:gd name="connsiteY31" fmla="*/ 667798 h 1363727"/>
                    <a:gd name="connsiteX32" fmla="*/ 270031 w 1533554"/>
                    <a:gd name="connsiteY32" fmla="*/ 300261 h 1363727"/>
                    <a:gd name="connsiteX33" fmla="*/ 442554 w 1533554"/>
                    <a:gd name="connsiteY33" fmla="*/ 127738 h 1363727"/>
                    <a:gd name="connsiteX34" fmla="*/ 625519 w 1533554"/>
                    <a:gd name="connsiteY34" fmla="*/ 127738 h 1363727"/>
                    <a:gd name="connsiteX35" fmla="*/ 675621 w 1533554"/>
                    <a:gd name="connsiteY35" fmla="*/ 40959 h 1363727"/>
                    <a:gd name="connsiteX36" fmla="*/ 756664 w 1533554"/>
                    <a:gd name="connsiteY36" fmla="*/ 620 h 1363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533554" h="1363727">
                      <a:moveTo>
                        <a:pt x="756664" y="620"/>
                      </a:moveTo>
                      <a:cubicBezTo>
                        <a:pt x="767221" y="1930"/>
                        <a:pt x="777696" y="5331"/>
                        <a:pt x="787488" y="10985"/>
                      </a:cubicBezTo>
                      <a:cubicBezTo>
                        <a:pt x="826656" y="33599"/>
                        <a:pt x="840076" y="83683"/>
                        <a:pt x="817462" y="122851"/>
                      </a:cubicBezTo>
                      <a:lnTo>
                        <a:pt x="814641" y="127738"/>
                      </a:lnTo>
                      <a:lnTo>
                        <a:pt x="1357648" y="127738"/>
                      </a:lnTo>
                      <a:cubicBezTo>
                        <a:pt x="1452930" y="127738"/>
                        <a:pt x="1530171" y="204979"/>
                        <a:pt x="1530171" y="300261"/>
                      </a:cubicBezTo>
                      <a:lnTo>
                        <a:pt x="1530171" y="990330"/>
                      </a:lnTo>
                      <a:cubicBezTo>
                        <a:pt x="1530171" y="1061792"/>
                        <a:pt x="1486723" y="1123105"/>
                        <a:pt x="1424802" y="1149295"/>
                      </a:cubicBezTo>
                      <a:lnTo>
                        <a:pt x="1404102" y="1153474"/>
                      </a:lnTo>
                      <a:lnTo>
                        <a:pt x="1523726" y="1273098"/>
                      </a:lnTo>
                      <a:cubicBezTo>
                        <a:pt x="1536830" y="1286203"/>
                        <a:pt x="1536830" y="1307450"/>
                        <a:pt x="1523726" y="1320555"/>
                      </a:cubicBezTo>
                      <a:lnTo>
                        <a:pt x="1490381" y="1353899"/>
                      </a:lnTo>
                      <a:cubicBezTo>
                        <a:pt x="1477277" y="1367004"/>
                        <a:pt x="1456029" y="1367004"/>
                        <a:pt x="1442925" y="1353899"/>
                      </a:cubicBezTo>
                      <a:lnTo>
                        <a:pt x="1251879" y="1162853"/>
                      </a:lnTo>
                      <a:lnTo>
                        <a:pt x="793181" y="1162853"/>
                      </a:lnTo>
                      <a:lnTo>
                        <a:pt x="602135" y="1353899"/>
                      </a:lnTo>
                      <a:cubicBezTo>
                        <a:pt x="589030" y="1367004"/>
                        <a:pt x="567783" y="1367004"/>
                        <a:pt x="554678" y="1353899"/>
                      </a:cubicBezTo>
                      <a:lnTo>
                        <a:pt x="521334" y="1320555"/>
                      </a:lnTo>
                      <a:cubicBezTo>
                        <a:pt x="508229" y="1307450"/>
                        <a:pt x="508229" y="1286203"/>
                        <a:pt x="521334" y="1273098"/>
                      </a:cubicBezTo>
                      <a:lnTo>
                        <a:pt x="631579" y="1162853"/>
                      </a:lnTo>
                      <a:lnTo>
                        <a:pt x="574702" y="1162853"/>
                      </a:lnTo>
                      <a:lnTo>
                        <a:pt x="572665" y="1162853"/>
                      </a:lnTo>
                      <a:lnTo>
                        <a:pt x="381619" y="1353899"/>
                      </a:lnTo>
                      <a:cubicBezTo>
                        <a:pt x="368514" y="1367004"/>
                        <a:pt x="347267" y="1367004"/>
                        <a:pt x="334162" y="1353899"/>
                      </a:cubicBezTo>
                      <a:lnTo>
                        <a:pt x="300818" y="1320555"/>
                      </a:lnTo>
                      <a:cubicBezTo>
                        <a:pt x="287713" y="1307450"/>
                        <a:pt x="287713" y="1286203"/>
                        <a:pt x="300818" y="1273098"/>
                      </a:cubicBezTo>
                      <a:lnTo>
                        <a:pt x="411063" y="1162853"/>
                      </a:lnTo>
                      <a:lnTo>
                        <a:pt x="145378" y="1162853"/>
                      </a:lnTo>
                      <a:cubicBezTo>
                        <a:pt x="65088" y="1162853"/>
                        <a:pt x="0" y="1097765"/>
                        <a:pt x="0" y="1017475"/>
                      </a:cubicBezTo>
                      <a:lnTo>
                        <a:pt x="0" y="813176"/>
                      </a:lnTo>
                      <a:cubicBezTo>
                        <a:pt x="0" y="732886"/>
                        <a:pt x="65088" y="667798"/>
                        <a:pt x="145378" y="667798"/>
                      </a:cubicBezTo>
                      <a:lnTo>
                        <a:pt x="270031" y="667798"/>
                      </a:lnTo>
                      <a:lnTo>
                        <a:pt x="270031" y="300261"/>
                      </a:lnTo>
                      <a:cubicBezTo>
                        <a:pt x="270031" y="204979"/>
                        <a:pt x="347272" y="127738"/>
                        <a:pt x="442554" y="127738"/>
                      </a:cubicBezTo>
                      <a:lnTo>
                        <a:pt x="625519" y="127738"/>
                      </a:lnTo>
                      <a:lnTo>
                        <a:pt x="675621" y="40959"/>
                      </a:lnTo>
                      <a:cubicBezTo>
                        <a:pt x="692582" y="11583"/>
                        <a:pt x="724994" y="-3310"/>
                        <a:pt x="756664" y="62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2" name="四角形: 角を丸くする 341">
                  <a:extLst>
                    <a:ext uri="{FF2B5EF4-FFF2-40B4-BE49-F238E27FC236}">
                      <a16:creationId xmlns:a16="http://schemas.microsoft.com/office/drawing/2014/main" id="{C2EEE8CA-0339-481E-BC44-8BBBA0F08005}"/>
                    </a:ext>
                  </a:extLst>
                </p:cNvPr>
                <p:cNvSpPr/>
                <p:nvPr/>
              </p:nvSpPr>
              <p:spPr bwMode="auto">
                <a:xfrm>
                  <a:off x="2440968" y="3857625"/>
                  <a:ext cx="71067" cy="9108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3" name="四角形: 角を丸くする 342">
                  <a:extLst>
                    <a:ext uri="{FF2B5EF4-FFF2-40B4-BE49-F238E27FC236}">
                      <a16:creationId xmlns:a16="http://schemas.microsoft.com/office/drawing/2014/main" id="{55B8B577-E0FB-4F33-B95B-7FF957C8FB34}"/>
                    </a:ext>
                  </a:extLst>
                </p:cNvPr>
                <p:cNvSpPr/>
                <p:nvPr/>
              </p:nvSpPr>
              <p:spPr bwMode="auto">
                <a:xfrm>
                  <a:off x="2559042" y="3857625"/>
                  <a:ext cx="71067" cy="9108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4" name="フリーフォーム: 図形 343">
                  <a:extLst>
                    <a:ext uri="{FF2B5EF4-FFF2-40B4-BE49-F238E27FC236}">
                      <a16:creationId xmlns:a16="http://schemas.microsoft.com/office/drawing/2014/main" id="{06516735-B952-4CF9-9F0B-C3B46831531E}"/>
                    </a:ext>
                  </a:extLst>
                </p:cNvPr>
                <p:cNvSpPr/>
                <p:nvPr/>
              </p:nvSpPr>
              <p:spPr bwMode="auto">
                <a:xfrm rot="2700000">
                  <a:off x="2857159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5" name="フリーフォーム: 図形 344">
                  <a:extLst>
                    <a:ext uri="{FF2B5EF4-FFF2-40B4-BE49-F238E27FC236}">
                      <a16:creationId xmlns:a16="http://schemas.microsoft.com/office/drawing/2014/main" id="{41C4CD81-6702-4D3D-8D54-C81697268953}"/>
                    </a:ext>
                  </a:extLst>
                </p:cNvPr>
                <p:cNvSpPr/>
                <p:nvPr/>
              </p:nvSpPr>
              <p:spPr bwMode="auto">
                <a:xfrm rot="18900000">
                  <a:off x="3790484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6" name="フリーフォーム: 図形 345">
                  <a:extLst>
                    <a:ext uri="{FF2B5EF4-FFF2-40B4-BE49-F238E27FC236}">
                      <a16:creationId xmlns:a16="http://schemas.microsoft.com/office/drawing/2014/main" id="{C4C6BAED-323C-4D73-BAF0-A21BDDF54BCD}"/>
                    </a:ext>
                  </a:extLst>
                </p:cNvPr>
                <p:cNvSpPr/>
                <p:nvPr/>
              </p:nvSpPr>
              <p:spPr bwMode="auto">
                <a:xfrm rot="2700000">
                  <a:off x="2636642" y="4124962"/>
                  <a:ext cx="114270" cy="104781"/>
                </a:xfrm>
                <a:custGeom>
                  <a:avLst/>
                  <a:gdLst>
                    <a:gd name="connsiteX0" fmla="*/ 0 w 114270"/>
                    <a:gd name="connsiteY0" fmla="*/ 0 h 104781"/>
                    <a:gd name="connsiteX1" fmla="*/ 114270 w 114270"/>
                    <a:gd name="connsiteY1" fmla="*/ 0 h 104781"/>
                    <a:gd name="connsiteX2" fmla="*/ 114270 w 114270"/>
                    <a:gd name="connsiteY2" fmla="*/ 85736 h 104781"/>
                    <a:gd name="connsiteX3" fmla="*/ 95225 w 114270"/>
                    <a:gd name="connsiteY3" fmla="*/ 104781 h 104781"/>
                    <a:gd name="connsiteX4" fmla="*/ 67291 w 114270"/>
                    <a:gd name="connsiteY4" fmla="*/ 104781 h 104781"/>
                    <a:gd name="connsiteX5" fmla="*/ 57135 w 114270"/>
                    <a:gd name="connsiteY5" fmla="*/ 64790 h 104781"/>
                    <a:gd name="connsiteX6" fmla="*/ 46979 w 114270"/>
                    <a:gd name="connsiteY6" fmla="*/ 104781 h 104781"/>
                    <a:gd name="connsiteX7" fmla="*/ 19045 w 114270"/>
                    <a:gd name="connsiteY7" fmla="*/ 104781 h 104781"/>
                    <a:gd name="connsiteX8" fmla="*/ 0 w 114270"/>
                    <a:gd name="connsiteY8" fmla="*/ 85736 h 104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70" h="104781">
                      <a:moveTo>
                        <a:pt x="0" y="0"/>
                      </a:moveTo>
                      <a:lnTo>
                        <a:pt x="114270" y="0"/>
                      </a:lnTo>
                      <a:lnTo>
                        <a:pt x="114270" y="85736"/>
                      </a:lnTo>
                      <a:cubicBezTo>
                        <a:pt x="114270" y="96254"/>
                        <a:pt x="105743" y="104781"/>
                        <a:pt x="95225" y="104781"/>
                      </a:cubicBezTo>
                      <a:lnTo>
                        <a:pt x="67291" y="104781"/>
                      </a:lnTo>
                      <a:lnTo>
                        <a:pt x="57135" y="64790"/>
                      </a:lnTo>
                      <a:lnTo>
                        <a:pt x="46979" y="104781"/>
                      </a:lnTo>
                      <a:lnTo>
                        <a:pt x="19045" y="104781"/>
                      </a:lnTo>
                      <a:cubicBezTo>
                        <a:pt x="8527" y="104781"/>
                        <a:pt x="0" y="96254"/>
                        <a:pt x="0" y="85736"/>
                      </a:cubicBezTo>
                      <a:close/>
                    </a:path>
                  </a:pathLst>
                </a:custGeom>
                <a:solidFill>
                  <a:srgbClr val="FFFFFF">
                    <a:lumMod val="65000"/>
                  </a:srgbClr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7" name="月 346">
                  <a:extLst>
                    <a:ext uri="{FF2B5EF4-FFF2-40B4-BE49-F238E27FC236}">
                      <a16:creationId xmlns:a16="http://schemas.microsoft.com/office/drawing/2014/main" id="{EF06EC81-22B8-4D08-8EBA-78998EFF6C16}"/>
                    </a:ext>
                  </a:extLst>
                </p:cNvPr>
                <p:cNvSpPr/>
                <p:nvPr/>
              </p:nvSpPr>
              <p:spPr bwMode="auto">
                <a:xfrm rot="8100000">
                  <a:off x="3725867" y="2985295"/>
                  <a:ext cx="84052" cy="205852"/>
                </a:xfrm>
                <a:prstGeom prst="moon">
                  <a:avLst>
                    <a:gd name="adj" fmla="val 7893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  <p:sp>
              <p:nvSpPr>
                <p:cNvPr id="348" name="月 347">
                  <a:extLst>
                    <a:ext uri="{FF2B5EF4-FFF2-40B4-BE49-F238E27FC236}">
                      <a16:creationId xmlns:a16="http://schemas.microsoft.com/office/drawing/2014/main" id="{AD5D9DFD-0568-4E3C-98BD-E6B2F840E968}"/>
                    </a:ext>
                  </a:extLst>
                </p:cNvPr>
                <p:cNvSpPr/>
                <p:nvPr/>
              </p:nvSpPr>
              <p:spPr bwMode="auto">
                <a:xfrm rot="8100000">
                  <a:off x="3640500" y="3045648"/>
                  <a:ext cx="84052" cy="205852"/>
                </a:xfrm>
                <a:prstGeom prst="moon">
                  <a:avLst>
                    <a:gd name="adj" fmla="val 78936"/>
                  </a:avLst>
                </a:prstGeom>
                <a:solidFill>
                  <a:srgbClr val="FF66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ja-JP" altLang="en-US" sz="1800" kern="0">
                    <a:solidFill>
                      <a:srgbClr val="000000"/>
                    </a:solidFill>
                    <a:latin typeface="Arial" charset="0"/>
                    <a:ea typeface="ＭＳ Ｐゴシック" charset="-128"/>
                  </a:endParaRPr>
                </a:p>
              </p:txBody>
            </p:sp>
          </p:grp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17D4E814-1E32-4555-8FD0-4942F16EA4A1}"/>
                  </a:ext>
                </a:extLst>
              </p:cNvPr>
              <p:cNvSpPr/>
              <p:nvPr/>
            </p:nvSpPr>
            <p:spPr bwMode="auto">
              <a:xfrm>
                <a:off x="2755790" y="3369524"/>
                <a:ext cx="65242" cy="54786"/>
              </a:xfrm>
              <a:custGeom>
                <a:avLst/>
                <a:gdLst>
                  <a:gd name="connsiteX0" fmla="*/ 32621 w 65242"/>
                  <a:gd name="connsiteY0" fmla="*/ 0 h 54786"/>
                  <a:gd name="connsiteX1" fmla="*/ 65242 w 65242"/>
                  <a:gd name="connsiteY1" fmla="*/ 32621 h 54786"/>
                  <a:gd name="connsiteX2" fmla="*/ 65242 w 65242"/>
                  <a:gd name="connsiteY2" fmla="*/ 54786 h 54786"/>
                  <a:gd name="connsiteX3" fmla="*/ 32621 w 65242"/>
                  <a:gd name="connsiteY3" fmla="*/ 41274 h 54786"/>
                  <a:gd name="connsiteX4" fmla="*/ 0 w 65242"/>
                  <a:gd name="connsiteY4" fmla="*/ 54786 h 54786"/>
                  <a:gd name="connsiteX5" fmla="*/ 0 w 65242"/>
                  <a:gd name="connsiteY5" fmla="*/ 32621 h 54786"/>
                  <a:gd name="connsiteX6" fmla="*/ 32621 w 65242"/>
                  <a:gd name="connsiteY6" fmla="*/ 0 h 5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242" h="54786">
                    <a:moveTo>
                      <a:pt x="32621" y="0"/>
                    </a:moveTo>
                    <a:cubicBezTo>
                      <a:pt x="50637" y="0"/>
                      <a:pt x="65242" y="14605"/>
                      <a:pt x="65242" y="32621"/>
                    </a:cubicBezTo>
                    <a:lnTo>
                      <a:pt x="65242" y="54786"/>
                    </a:lnTo>
                    <a:lnTo>
                      <a:pt x="32621" y="41274"/>
                    </a:lnTo>
                    <a:lnTo>
                      <a:pt x="0" y="54786"/>
                    </a:lnTo>
                    <a:lnTo>
                      <a:pt x="0" y="32621"/>
                    </a:lnTo>
                    <a:cubicBezTo>
                      <a:pt x="0" y="14605"/>
                      <a:pt x="14605" y="0"/>
                      <a:pt x="326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F4F52571-E5BD-464C-B95A-3CC875654018}"/>
                  </a:ext>
                </a:extLst>
              </p:cNvPr>
              <p:cNvSpPr/>
              <p:nvPr/>
            </p:nvSpPr>
            <p:spPr bwMode="auto">
              <a:xfrm>
                <a:off x="2931810" y="3369524"/>
                <a:ext cx="65242" cy="54786"/>
              </a:xfrm>
              <a:custGeom>
                <a:avLst/>
                <a:gdLst>
                  <a:gd name="connsiteX0" fmla="*/ 32621 w 65242"/>
                  <a:gd name="connsiteY0" fmla="*/ 0 h 54786"/>
                  <a:gd name="connsiteX1" fmla="*/ 65242 w 65242"/>
                  <a:gd name="connsiteY1" fmla="*/ 32621 h 54786"/>
                  <a:gd name="connsiteX2" fmla="*/ 65242 w 65242"/>
                  <a:gd name="connsiteY2" fmla="*/ 54786 h 54786"/>
                  <a:gd name="connsiteX3" fmla="*/ 32621 w 65242"/>
                  <a:gd name="connsiteY3" fmla="*/ 41274 h 54786"/>
                  <a:gd name="connsiteX4" fmla="*/ 0 w 65242"/>
                  <a:gd name="connsiteY4" fmla="*/ 54786 h 54786"/>
                  <a:gd name="connsiteX5" fmla="*/ 0 w 65242"/>
                  <a:gd name="connsiteY5" fmla="*/ 32621 h 54786"/>
                  <a:gd name="connsiteX6" fmla="*/ 32621 w 65242"/>
                  <a:gd name="connsiteY6" fmla="*/ 0 h 54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242" h="54786">
                    <a:moveTo>
                      <a:pt x="32621" y="0"/>
                    </a:moveTo>
                    <a:cubicBezTo>
                      <a:pt x="50637" y="0"/>
                      <a:pt x="65242" y="14605"/>
                      <a:pt x="65242" y="32621"/>
                    </a:cubicBezTo>
                    <a:lnTo>
                      <a:pt x="65242" y="54786"/>
                    </a:lnTo>
                    <a:lnTo>
                      <a:pt x="32621" y="41274"/>
                    </a:lnTo>
                    <a:lnTo>
                      <a:pt x="0" y="54786"/>
                    </a:lnTo>
                    <a:lnTo>
                      <a:pt x="0" y="32621"/>
                    </a:lnTo>
                    <a:cubicBezTo>
                      <a:pt x="0" y="14605"/>
                      <a:pt x="14605" y="0"/>
                      <a:pt x="326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algn="ctr" defTabSz="914400">
                  <a:defRPr/>
                </a:pPr>
                <a:endParaRPr lang="ja-JP" altLang="en-US" sz="1800" kern="0">
                  <a:solidFill>
                    <a:srgbClr val="000000"/>
                  </a:solidFill>
                  <a:latin typeface="Arial" charset="0"/>
                  <a:ea typeface="ＭＳ Ｐゴシック" charset="-128"/>
                </a:endParaRPr>
              </a:p>
            </p:txBody>
          </p:sp>
        </p:grpSp>
      </p:grpSp>
      <p:grpSp>
        <p:nvGrpSpPr>
          <p:cNvPr id="365" name="グループ化 364">
            <a:extLst>
              <a:ext uri="{FF2B5EF4-FFF2-40B4-BE49-F238E27FC236}">
                <a16:creationId xmlns:a16="http://schemas.microsoft.com/office/drawing/2014/main" id="{485A0D9D-8A36-421C-96FA-E9810BCA240F}"/>
              </a:ext>
            </a:extLst>
          </p:cNvPr>
          <p:cNvGrpSpPr/>
          <p:nvPr/>
        </p:nvGrpSpPr>
        <p:grpSpPr>
          <a:xfrm>
            <a:off x="6797159" y="4127566"/>
            <a:ext cx="2236232" cy="1977866"/>
            <a:chOff x="2313094" y="4734228"/>
            <a:chExt cx="1538595" cy="1360831"/>
          </a:xfrm>
        </p:grpSpPr>
        <p:sp>
          <p:nvSpPr>
            <p:cNvPr id="366" name="楕円 365">
              <a:extLst>
                <a:ext uri="{FF2B5EF4-FFF2-40B4-BE49-F238E27FC236}">
                  <a16:creationId xmlns:a16="http://schemas.microsoft.com/office/drawing/2014/main" id="{E25C13D7-1A13-42E5-9F1B-BB5C4BA76041}"/>
                </a:ext>
              </a:extLst>
            </p:cNvPr>
            <p:cNvSpPr/>
            <p:nvPr/>
          </p:nvSpPr>
          <p:spPr bwMode="auto">
            <a:xfrm>
              <a:off x="2313094" y="5276850"/>
              <a:ext cx="1538595" cy="818209"/>
            </a:xfrm>
            <a:prstGeom prst="ellipse">
              <a:avLst/>
            </a:prstGeom>
            <a:solidFill>
              <a:srgbClr val="00B0F0">
                <a:alpha val="70000"/>
              </a:srgbClr>
            </a:solidFill>
            <a:ln w="12700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67" name="グループ化 366">
              <a:extLst>
                <a:ext uri="{FF2B5EF4-FFF2-40B4-BE49-F238E27FC236}">
                  <a16:creationId xmlns:a16="http://schemas.microsoft.com/office/drawing/2014/main" id="{943A79DA-9125-412B-8A96-63D6324DB557}"/>
                </a:ext>
              </a:extLst>
            </p:cNvPr>
            <p:cNvGrpSpPr/>
            <p:nvPr/>
          </p:nvGrpSpPr>
          <p:grpSpPr>
            <a:xfrm>
              <a:off x="2810276" y="5386977"/>
              <a:ext cx="528383" cy="306879"/>
              <a:chOff x="2810276" y="3408832"/>
              <a:chExt cx="528383" cy="306879"/>
            </a:xfrm>
          </p:grpSpPr>
          <p:sp>
            <p:nvSpPr>
              <p:cNvPr id="412" name="楕円 411">
                <a:extLst>
                  <a:ext uri="{FF2B5EF4-FFF2-40B4-BE49-F238E27FC236}">
                    <a16:creationId xmlns:a16="http://schemas.microsoft.com/office/drawing/2014/main" id="{AD22624D-BF26-47B2-9C60-508CFEC622E8}"/>
                  </a:ext>
                </a:extLst>
              </p:cNvPr>
              <p:cNvSpPr/>
              <p:nvPr/>
            </p:nvSpPr>
            <p:spPr bwMode="auto">
              <a:xfrm>
                <a:off x="2810276" y="3592336"/>
                <a:ext cx="528383" cy="123375"/>
              </a:xfrm>
              <a:prstGeom prst="ellipse">
                <a:avLst/>
              </a:prstGeom>
              <a:solidFill>
                <a:sysClr val="windowText" lastClr="000000">
                  <a:alpha val="70000"/>
                </a:sys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E49FB105-9615-423D-A1E9-571EBD5106A8}"/>
                  </a:ext>
                </a:extLst>
              </p:cNvPr>
              <p:cNvSpPr/>
              <p:nvPr/>
            </p:nvSpPr>
            <p:spPr bwMode="auto">
              <a:xfrm>
                <a:off x="2810276" y="3408832"/>
                <a:ext cx="528383" cy="245192"/>
              </a:xfrm>
              <a:custGeom>
                <a:avLst/>
                <a:gdLst>
                  <a:gd name="connsiteX0" fmla="*/ 210113 w 528383"/>
                  <a:gd name="connsiteY0" fmla="*/ 0 h 245192"/>
                  <a:gd name="connsiteX1" fmla="*/ 318271 w 528383"/>
                  <a:gd name="connsiteY1" fmla="*/ 0 h 245192"/>
                  <a:gd name="connsiteX2" fmla="*/ 342938 w 528383"/>
                  <a:gd name="connsiteY2" fmla="*/ 98666 h 245192"/>
                  <a:gd name="connsiteX3" fmla="*/ 455120 w 528383"/>
                  <a:gd name="connsiteY3" fmla="*/ 98666 h 245192"/>
                  <a:gd name="connsiteX4" fmla="*/ 528383 w 528383"/>
                  <a:gd name="connsiteY4" fmla="*/ 171929 h 245192"/>
                  <a:gd name="connsiteX5" fmla="*/ 528383 w 528383"/>
                  <a:gd name="connsiteY5" fmla="*/ 245192 h 245192"/>
                  <a:gd name="connsiteX6" fmla="*/ 0 w 528383"/>
                  <a:gd name="connsiteY6" fmla="*/ 245192 h 245192"/>
                  <a:gd name="connsiteX7" fmla="*/ 0 w 528383"/>
                  <a:gd name="connsiteY7" fmla="*/ 171929 h 245192"/>
                  <a:gd name="connsiteX8" fmla="*/ 73263 w 528383"/>
                  <a:gd name="connsiteY8" fmla="*/ 98666 h 245192"/>
                  <a:gd name="connsiteX9" fmla="*/ 185446 w 528383"/>
                  <a:gd name="connsiteY9" fmla="*/ 98666 h 24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8383" h="245192">
                    <a:moveTo>
                      <a:pt x="210113" y="0"/>
                    </a:moveTo>
                    <a:lnTo>
                      <a:pt x="318271" y="0"/>
                    </a:lnTo>
                    <a:lnTo>
                      <a:pt x="342938" y="98666"/>
                    </a:lnTo>
                    <a:lnTo>
                      <a:pt x="455120" y="98666"/>
                    </a:lnTo>
                    <a:cubicBezTo>
                      <a:pt x="495582" y="98666"/>
                      <a:pt x="528383" y="131467"/>
                      <a:pt x="528383" y="171929"/>
                    </a:cubicBezTo>
                    <a:lnTo>
                      <a:pt x="528383" y="245192"/>
                    </a:lnTo>
                    <a:lnTo>
                      <a:pt x="0" y="245192"/>
                    </a:lnTo>
                    <a:lnTo>
                      <a:pt x="0" y="171929"/>
                    </a:lnTo>
                    <a:cubicBezTo>
                      <a:pt x="0" y="131467"/>
                      <a:pt x="32801" y="98666"/>
                      <a:pt x="73263" y="98666"/>
                    </a:cubicBezTo>
                    <a:lnTo>
                      <a:pt x="185446" y="98666"/>
                    </a:lnTo>
                    <a:close/>
                  </a:path>
                </a:pathLst>
              </a:custGeom>
              <a:solidFill>
                <a:srgbClr val="FFCC99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414" name="グループ化 413">
                <a:extLst>
                  <a:ext uri="{FF2B5EF4-FFF2-40B4-BE49-F238E27FC236}">
                    <a16:creationId xmlns:a16="http://schemas.microsoft.com/office/drawing/2014/main" id="{B2AEAEB4-B363-4811-BD2A-CC0029A0BEA1}"/>
                  </a:ext>
                </a:extLst>
              </p:cNvPr>
              <p:cNvGrpSpPr/>
              <p:nvPr/>
            </p:nvGrpSpPr>
            <p:grpSpPr>
              <a:xfrm>
                <a:off x="2950891" y="3542173"/>
                <a:ext cx="247152" cy="17586"/>
                <a:chOff x="2770633" y="3626002"/>
                <a:chExt cx="546412" cy="86184"/>
              </a:xfrm>
              <a:solidFill>
                <a:srgbClr val="FF9933"/>
              </a:solidFill>
            </p:grpSpPr>
            <p:sp>
              <p:nvSpPr>
                <p:cNvPr id="415" name="月 414">
                  <a:extLst>
                    <a:ext uri="{FF2B5EF4-FFF2-40B4-BE49-F238E27FC236}">
                      <a16:creationId xmlns:a16="http://schemas.microsoft.com/office/drawing/2014/main" id="{129686E3-0E70-4E3A-9FCF-16580F8AC71F}"/>
                    </a:ext>
                  </a:extLst>
                </p:cNvPr>
                <p:cNvSpPr/>
                <p:nvPr/>
              </p:nvSpPr>
              <p:spPr bwMode="auto">
                <a:xfrm rot="6300000">
                  <a:off x="2842582" y="3554053"/>
                  <a:ext cx="78801" cy="222700"/>
                </a:xfrm>
                <a:prstGeom prst="moon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416" name="月 415">
                  <a:extLst>
                    <a:ext uri="{FF2B5EF4-FFF2-40B4-BE49-F238E27FC236}">
                      <a16:creationId xmlns:a16="http://schemas.microsoft.com/office/drawing/2014/main" id="{0BC30C79-2717-4C9D-98DE-0522763902CE}"/>
                    </a:ext>
                  </a:extLst>
                </p:cNvPr>
                <p:cNvSpPr/>
                <p:nvPr/>
              </p:nvSpPr>
              <p:spPr bwMode="auto">
                <a:xfrm rot="15300000" flipH="1">
                  <a:off x="3166293" y="3561435"/>
                  <a:ext cx="78803" cy="222700"/>
                </a:xfrm>
                <a:prstGeom prst="moon">
                  <a:avLst/>
                </a:prstGeom>
                <a:grpFill/>
                <a:ln w="9525">
                  <a:noFill/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grpSp>
          <p:nvGrpSpPr>
            <p:cNvPr id="368" name="グループ化 367">
              <a:extLst>
                <a:ext uri="{FF2B5EF4-FFF2-40B4-BE49-F238E27FC236}">
                  <a16:creationId xmlns:a16="http://schemas.microsoft.com/office/drawing/2014/main" id="{706B456B-FE15-46D3-87F2-353FA933DEE2}"/>
                </a:ext>
              </a:extLst>
            </p:cNvPr>
            <p:cNvGrpSpPr/>
            <p:nvPr/>
          </p:nvGrpSpPr>
          <p:grpSpPr>
            <a:xfrm>
              <a:off x="2773116" y="4783956"/>
              <a:ext cx="602702" cy="657745"/>
              <a:chOff x="703823" y="4649208"/>
              <a:chExt cx="719603" cy="785322"/>
            </a:xfrm>
          </p:grpSpPr>
          <p:grpSp>
            <p:nvGrpSpPr>
              <p:cNvPr id="397" name="グループ化 396">
                <a:extLst>
                  <a:ext uri="{FF2B5EF4-FFF2-40B4-BE49-F238E27FC236}">
                    <a16:creationId xmlns:a16="http://schemas.microsoft.com/office/drawing/2014/main" id="{532A59C8-8F7A-4AC2-A5A3-33E33752D5FF}"/>
                  </a:ext>
                </a:extLst>
              </p:cNvPr>
              <p:cNvGrpSpPr/>
              <p:nvPr/>
            </p:nvGrpSpPr>
            <p:grpSpPr>
              <a:xfrm>
                <a:off x="774102" y="4649208"/>
                <a:ext cx="579044" cy="593243"/>
                <a:chOff x="774102" y="4649208"/>
                <a:chExt cx="579044" cy="593243"/>
              </a:xfrm>
            </p:grpSpPr>
            <p:sp>
              <p:nvSpPr>
                <p:cNvPr id="408" name="円/楕円 834">
                  <a:extLst>
                    <a:ext uri="{FF2B5EF4-FFF2-40B4-BE49-F238E27FC236}">
                      <a16:creationId xmlns:a16="http://schemas.microsoft.com/office/drawing/2014/main" id="{71B31C46-4B8B-4A48-9ADE-A008637ADD12}"/>
                    </a:ext>
                  </a:extLst>
                </p:cNvPr>
                <p:cNvSpPr/>
                <p:nvPr/>
              </p:nvSpPr>
              <p:spPr>
                <a:xfrm>
                  <a:off x="827461" y="4649208"/>
                  <a:ext cx="525685" cy="549043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09" name="円/楕円 835">
                  <a:extLst>
                    <a:ext uri="{FF2B5EF4-FFF2-40B4-BE49-F238E27FC236}">
                      <a16:creationId xmlns:a16="http://schemas.microsoft.com/office/drawing/2014/main" id="{24066CE0-D7CB-4C5F-A64A-0EDB314D0D81}"/>
                    </a:ext>
                  </a:extLst>
                </p:cNvPr>
                <p:cNvSpPr/>
                <p:nvPr/>
              </p:nvSpPr>
              <p:spPr>
                <a:xfrm>
                  <a:off x="774102" y="4649208"/>
                  <a:ext cx="537370" cy="549044"/>
                </a:xfrm>
                <a:prstGeom prst="ellipse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0" name="円/楕円 836">
                  <a:extLst>
                    <a:ext uri="{FF2B5EF4-FFF2-40B4-BE49-F238E27FC236}">
                      <a16:creationId xmlns:a16="http://schemas.microsoft.com/office/drawing/2014/main" id="{0A95E513-3D46-44CB-AFFD-F53843A325A3}"/>
                    </a:ext>
                  </a:extLst>
                </p:cNvPr>
                <p:cNvSpPr/>
                <p:nvPr/>
              </p:nvSpPr>
              <p:spPr>
                <a:xfrm>
                  <a:off x="827461" y="4693407"/>
                  <a:ext cx="525685" cy="549043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11" name="円/楕円 837">
                  <a:extLst>
                    <a:ext uri="{FF2B5EF4-FFF2-40B4-BE49-F238E27FC236}">
                      <a16:creationId xmlns:a16="http://schemas.microsoft.com/office/drawing/2014/main" id="{57679A67-FAEF-4161-852C-CF6A427C84F3}"/>
                    </a:ext>
                  </a:extLst>
                </p:cNvPr>
                <p:cNvSpPr/>
                <p:nvPr/>
              </p:nvSpPr>
              <p:spPr>
                <a:xfrm>
                  <a:off x="774102" y="4693407"/>
                  <a:ext cx="537370" cy="549044"/>
                </a:xfrm>
                <a:prstGeom prst="ellipse">
                  <a:avLst/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grpSp>
            <p:nvGrpSpPr>
              <p:cNvPr id="398" name="グループ化 397">
                <a:extLst>
                  <a:ext uri="{FF2B5EF4-FFF2-40B4-BE49-F238E27FC236}">
                    <a16:creationId xmlns:a16="http://schemas.microsoft.com/office/drawing/2014/main" id="{14D29114-48C4-4668-B32F-36C6E52C0ADA}"/>
                  </a:ext>
                </a:extLst>
              </p:cNvPr>
              <p:cNvGrpSpPr/>
              <p:nvPr/>
            </p:nvGrpSpPr>
            <p:grpSpPr>
              <a:xfrm>
                <a:off x="703823" y="4986916"/>
                <a:ext cx="719603" cy="214314"/>
                <a:chOff x="703823" y="4986916"/>
                <a:chExt cx="719603" cy="214314"/>
              </a:xfrm>
            </p:grpSpPr>
            <p:sp>
              <p:nvSpPr>
                <p:cNvPr id="406" name="円/楕円 838">
                  <a:extLst>
                    <a:ext uri="{FF2B5EF4-FFF2-40B4-BE49-F238E27FC236}">
                      <a16:creationId xmlns:a16="http://schemas.microsoft.com/office/drawing/2014/main" id="{D5DAB4D6-FE13-4DC0-87DC-12AD4C05091A}"/>
                    </a:ext>
                  </a:extLst>
                </p:cNvPr>
                <p:cNvSpPr/>
                <p:nvPr/>
              </p:nvSpPr>
              <p:spPr>
                <a:xfrm rot="20700000">
                  <a:off x="703823" y="4986916"/>
                  <a:ext cx="174935" cy="214313"/>
                </a:xfrm>
                <a:prstGeom prst="ellipse">
                  <a:avLst/>
                </a:prstGeom>
                <a:solidFill>
                  <a:srgbClr val="FFCC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07" name="円/楕円 839">
                  <a:extLst>
                    <a:ext uri="{FF2B5EF4-FFF2-40B4-BE49-F238E27FC236}">
                      <a16:creationId xmlns:a16="http://schemas.microsoft.com/office/drawing/2014/main" id="{EE978191-A68F-40EE-AA76-23437145279C}"/>
                    </a:ext>
                  </a:extLst>
                </p:cNvPr>
                <p:cNvSpPr/>
                <p:nvPr/>
              </p:nvSpPr>
              <p:spPr>
                <a:xfrm rot="900000" flipH="1">
                  <a:off x="1248491" y="4986917"/>
                  <a:ext cx="174935" cy="214313"/>
                </a:xfrm>
                <a:prstGeom prst="ellipse">
                  <a:avLst/>
                </a:prstGeom>
                <a:solidFill>
                  <a:srgbClr val="FFCC99"/>
                </a:soli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sp>
            <p:nvSpPr>
              <p:cNvPr id="399" name="円/楕円 840">
                <a:extLst>
                  <a:ext uri="{FF2B5EF4-FFF2-40B4-BE49-F238E27FC236}">
                    <a16:creationId xmlns:a16="http://schemas.microsoft.com/office/drawing/2014/main" id="{4CB594B0-CC8B-4D7C-B307-2845D916F148}"/>
                  </a:ext>
                </a:extLst>
              </p:cNvPr>
              <p:cNvSpPr/>
              <p:nvPr/>
            </p:nvSpPr>
            <p:spPr>
              <a:xfrm>
                <a:off x="774102" y="4725144"/>
                <a:ext cx="579044" cy="709386"/>
              </a:xfrm>
              <a:prstGeom prst="ellipse">
                <a:avLst/>
              </a:prstGeom>
              <a:solidFill>
                <a:srgbClr val="FFCC99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/>
                </a:endParaRPr>
              </a:p>
            </p:txBody>
          </p:sp>
          <p:grpSp>
            <p:nvGrpSpPr>
              <p:cNvPr id="400" name="グループ化 399">
                <a:extLst>
                  <a:ext uri="{FF2B5EF4-FFF2-40B4-BE49-F238E27FC236}">
                    <a16:creationId xmlns:a16="http://schemas.microsoft.com/office/drawing/2014/main" id="{F7062A67-EAA6-40CD-9A71-3A2765976673}"/>
                  </a:ext>
                </a:extLst>
              </p:cNvPr>
              <p:cNvGrpSpPr/>
              <p:nvPr/>
            </p:nvGrpSpPr>
            <p:grpSpPr>
              <a:xfrm>
                <a:off x="829639" y="4897338"/>
                <a:ext cx="467970" cy="45719"/>
                <a:chOff x="829336" y="4897338"/>
                <a:chExt cx="467970" cy="45719"/>
              </a:xfrm>
            </p:grpSpPr>
            <p:sp>
              <p:nvSpPr>
                <p:cNvPr id="404" name="フローチャート: 端子 685">
                  <a:extLst>
                    <a:ext uri="{FF2B5EF4-FFF2-40B4-BE49-F238E27FC236}">
                      <a16:creationId xmlns:a16="http://schemas.microsoft.com/office/drawing/2014/main" id="{59787047-FFC5-4ACB-9BBB-AF290993F684}"/>
                    </a:ext>
                  </a:extLst>
                </p:cNvPr>
                <p:cNvSpPr/>
                <p:nvPr/>
              </p:nvSpPr>
              <p:spPr>
                <a:xfrm>
                  <a:off x="829336" y="4897338"/>
                  <a:ext cx="170314" cy="45719"/>
                </a:xfrm>
                <a:prstGeom prst="flowChartTerminator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  <p:sp>
              <p:nvSpPr>
                <p:cNvPr id="405" name="フローチャート: 端子 686">
                  <a:extLst>
                    <a:ext uri="{FF2B5EF4-FFF2-40B4-BE49-F238E27FC236}">
                      <a16:creationId xmlns:a16="http://schemas.microsoft.com/office/drawing/2014/main" id="{A7C18A4E-EC69-4975-B589-D97FB70E95A3}"/>
                    </a:ext>
                  </a:extLst>
                </p:cNvPr>
                <p:cNvSpPr/>
                <p:nvPr/>
              </p:nvSpPr>
              <p:spPr>
                <a:xfrm flipH="1">
                  <a:off x="1126992" y="4897338"/>
                  <a:ext cx="170314" cy="45719"/>
                </a:xfrm>
                <a:prstGeom prst="flowChartTerminator">
                  <a:avLst/>
                </a:prstGeom>
                <a:solidFill>
                  <a:sysClr val="window" lastClr="FFFFFF">
                    <a:lumMod val="65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/>
                  </a:endParaRPr>
                </a:p>
              </p:txBody>
            </p:sp>
          </p:grpSp>
          <p:sp>
            <p:nvSpPr>
              <p:cNvPr id="401" name="台形 400">
                <a:extLst>
                  <a:ext uri="{FF2B5EF4-FFF2-40B4-BE49-F238E27FC236}">
                    <a16:creationId xmlns:a16="http://schemas.microsoft.com/office/drawing/2014/main" id="{BF0B7827-57A2-4688-974C-AF51DDA4548F}"/>
                  </a:ext>
                </a:extLst>
              </p:cNvPr>
              <p:cNvSpPr/>
              <p:nvPr/>
            </p:nvSpPr>
            <p:spPr>
              <a:xfrm>
                <a:off x="973832" y="5142665"/>
                <a:ext cx="179584" cy="82875"/>
              </a:xfrm>
              <a:prstGeom prst="trapezoid">
                <a:avLst>
                  <a:gd name="adj" fmla="val 76719"/>
                </a:avLst>
              </a:prstGeom>
              <a:solidFill>
                <a:sysClr val="window" lastClr="FFFFFF">
                  <a:lumMod val="6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/>
                </a:endParaRPr>
              </a:p>
            </p:txBody>
          </p:sp>
          <p:sp>
            <p:nvSpPr>
              <p:cNvPr id="402" name="フリーフォーム 1196">
                <a:extLst>
                  <a:ext uri="{FF2B5EF4-FFF2-40B4-BE49-F238E27FC236}">
                    <a16:creationId xmlns:a16="http://schemas.microsoft.com/office/drawing/2014/main" id="{17740071-0C12-4560-82D3-D1BEE94A4169}"/>
                  </a:ext>
                </a:extLst>
              </p:cNvPr>
              <p:cNvSpPr/>
              <p:nvPr/>
            </p:nvSpPr>
            <p:spPr>
              <a:xfrm>
                <a:off x="993598" y="5051482"/>
                <a:ext cx="140052" cy="142045"/>
              </a:xfrm>
              <a:custGeom>
                <a:avLst/>
                <a:gdLst>
                  <a:gd name="connsiteX0" fmla="*/ 43013 w 140052"/>
                  <a:gd name="connsiteY0" fmla="*/ 0 h 142045"/>
                  <a:gd name="connsiteX1" fmla="*/ 97039 w 140052"/>
                  <a:gd name="connsiteY1" fmla="*/ 0 h 142045"/>
                  <a:gd name="connsiteX2" fmla="*/ 119542 w 140052"/>
                  <a:gd name="connsiteY2" fmla="*/ 22503 h 142045"/>
                  <a:gd name="connsiteX3" fmla="*/ 119542 w 140052"/>
                  <a:gd name="connsiteY3" fmla="*/ 121535 h 142045"/>
                  <a:gd name="connsiteX4" fmla="*/ 20510 w 140052"/>
                  <a:gd name="connsiteY4" fmla="*/ 121535 h 142045"/>
                  <a:gd name="connsiteX5" fmla="*/ 20510 w 140052"/>
                  <a:gd name="connsiteY5" fmla="*/ 22503 h 142045"/>
                  <a:gd name="connsiteX0" fmla="*/ 97039 w 188479"/>
                  <a:gd name="connsiteY0" fmla="*/ 0 h 142045"/>
                  <a:gd name="connsiteX1" fmla="*/ 119542 w 188479"/>
                  <a:gd name="connsiteY1" fmla="*/ 22503 h 142045"/>
                  <a:gd name="connsiteX2" fmla="*/ 119542 w 188479"/>
                  <a:gd name="connsiteY2" fmla="*/ 121535 h 142045"/>
                  <a:gd name="connsiteX3" fmla="*/ 20510 w 188479"/>
                  <a:gd name="connsiteY3" fmla="*/ 121535 h 142045"/>
                  <a:gd name="connsiteX4" fmla="*/ 20510 w 188479"/>
                  <a:gd name="connsiteY4" fmla="*/ 22503 h 142045"/>
                  <a:gd name="connsiteX5" fmla="*/ 43013 w 188479"/>
                  <a:gd name="connsiteY5" fmla="*/ 0 h 142045"/>
                  <a:gd name="connsiteX6" fmla="*/ 188479 w 188479"/>
                  <a:gd name="connsiteY6" fmla="*/ 91440 h 142045"/>
                  <a:gd name="connsiteX0" fmla="*/ 97039 w 140052"/>
                  <a:gd name="connsiteY0" fmla="*/ 0 h 142045"/>
                  <a:gd name="connsiteX1" fmla="*/ 119542 w 140052"/>
                  <a:gd name="connsiteY1" fmla="*/ 22503 h 142045"/>
                  <a:gd name="connsiteX2" fmla="*/ 119542 w 140052"/>
                  <a:gd name="connsiteY2" fmla="*/ 121535 h 142045"/>
                  <a:gd name="connsiteX3" fmla="*/ 20510 w 140052"/>
                  <a:gd name="connsiteY3" fmla="*/ 121535 h 142045"/>
                  <a:gd name="connsiteX4" fmla="*/ 20510 w 140052"/>
                  <a:gd name="connsiteY4" fmla="*/ 22503 h 142045"/>
                  <a:gd name="connsiteX5" fmla="*/ 43013 w 140052"/>
                  <a:gd name="connsiteY5" fmla="*/ 0 h 14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52" h="142045">
                    <a:moveTo>
                      <a:pt x="97039" y="0"/>
                    </a:moveTo>
                    <a:lnTo>
                      <a:pt x="119542" y="22503"/>
                    </a:lnTo>
                    <a:cubicBezTo>
                      <a:pt x="146889" y="49850"/>
                      <a:pt x="146889" y="94188"/>
                      <a:pt x="119542" y="121535"/>
                    </a:cubicBezTo>
                    <a:cubicBezTo>
                      <a:pt x="92195" y="148882"/>
                      <a:pt x="47857" y="148882"/>
                      <a:pt x="20510" y="121535"/>
                    </a:cubicBezTo>
                    <a:cubicBezTo>
                      <a:pt x="-6837" y="94188"/>
                      <a:pt x="-6837" y="49850"/>
                      <a:pt x="20510" y="22503"/>
                    </a:cubicBezTo>
                    <a:lnTo>
                      <a:pt x="43013" y="0"/>
                    </a:lnTo>
                  </a:path>
                </a:pathLst>
              </a:custGeom>
              <a:solidFill>
                <a:srgbClr val="ED7D31">
                  <a:lumMod val="50000"/>
                </a:srgb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/>
                </a:endParaRPr>
              </a:p>
            </p:txBody>
          </p:sp>
          <p:sp>
            <p:nvSpPr>
              <p:cNvPr id="403" name="円/楕円 4">
                <a:extLst>
                  <a:ext uri="{FF2B5EF4-FFF2-40B4-BE49-F238E27FC236}">
                    <a16:creationId xmlns:a16="http://schemas.microsoft.com/office/drawing/2014/main" id="{8D941EEF-FA82-4E8D-B98C-2208C3D62DFC}"/>
                  </a:ext>
                </a:extLst>
              </p:cNvPr>
              <p:cNvSpPr/>
              <p:nvPr/>
            </p:nvSpPr>
            <p:spPr>
              <a:xfrm>
                <a:off x="962545" y="5300621"/>
                <a:ext cx="202159" cy="54588"/>
              </a:xfrm>
              <a:custGeom>
                <a:avLst/>
                <a:gdLst/>
                <a:ahLst/>
                <a:cxnLst/>
                <a:rect l="l" t="t" r="r" b="b"/>
                <a:pathLst>
                  <a:path w="194934" h="36810">
                    <a:moveTo>
                      <a:pt x="0" y="0"/>
                    </a:moveTo>
                    <a:cubicBezTo>
                      <a:pt x="27202" y="6486"/>
                      <a:pt x="60957" y="9752"/>
                      <a:pt x="97467" y="9752"/>
                    </a:cubicBezTo>
                    <a:cubicBezTo>
                      <a:pt x="133977" y="9752"/>
                      <a:pt x="167732" y="6486"/>
                      <a:pt x="194934" y="0"/>
                    </a:cubicBezTo>
                    <a:cubicBezTo>
                      <a:pt x="186588" y="21408"/>
                      <a:pt x="146006" y="36810"/>
                      <a:pt x="97467" y="36810"/>
                    </a:cubicBezTo>
                    <a:cubicBezTo>
                      <a:pt x="48928" y="36810"/>
                      <a:pt x="8346" y="21408"/>
                      <a:pt x="0" y="0"/>
                    </a:cubicBezTo>
                    <a:close/>
                  </a:path>
                </a:pathLst>
              </a:custGeom>
              <a:solidFill>
                <a:srgbClr val="C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/>
                </a:endParaRPr>
              </a:p>
            </p:txBody>
          </p:sp>
        </p:grpSp>
        <p:sp>
          <p:nvSpPr>
            <p:cNvPr id="369" name="月 368">
              <a:extLst>
                <a:ext uri="{FF2B5EF4-FFF2-40B4-BE49-F238E27FC236}">
                  <a16:creationId xmlns:a16="http://schemas.microsoft.com/office/drawing/2014/main" id="{EE1113B6-BF7F-4D96-B53E-72F350FBC94F}"/>
                </a:ext>
              </a:extLst>
            </p:cNvPr>
            <p:cNvSpPr/>
            <p:nvPr/>
          </p:nvSpPr>
          <p:spPr bwMode="auto">
            <a:xfrm rot="16200000">
              <a:off x="2916073" y="5032501"/>
              <a:ext cx="45719" cy="145033"/>
            </a:xfrm>
            <a:prstGeom prst="moon">
              <a:avLst>
                <a:gd name="adj" fmla="val 71573"/>
              </a:avLst>
            </a:pr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0" name="月 369">
              <a:extLst>
                <a:ext uri="{FF2B5EF4-FFF2-40B4-BE49-F238E27FC236}">
                  <a16:creationId xmlns:a16="http://schemas.microsoft.com/office/drawing/2014/main" id="{702ED057-0E61-4417-813E-198D5568E44C}"/>
                </a:ext>
              </a:extLst>
            </p:cNvPr>
            <p:cNvSpPr/>
            <p:nvPr/>
          </p:nvSpPr>
          <p:spPr bwMode="auto">
            <a:xfrm rot="16200000">
              <a:off x="3182773" y="5032501"/>
              <a:ext cx="45719" cy="145033"/>
            </a:xfrm>
            <a:prstGeom prst="moon">
              <a:avLst>
                <a:gd name="adj" fmla="val 71573"/>
              </a:avLst>
            </a:prstGeom>
            <a:solidFill>
              <a:sysClr val="windowText" lastClr="000000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1" name="楕円 370">
              <a:extLst>
                <a:ext uri="{FF2B5EF4-FFF2-40B4-BE49-F238E27FC236}">
                  <a16:creationId xmlns:a16="http://schemas.microsoft.com/office/drawing/2014/main" id="{D2B9609C-9A6E-470F-9DAA-42CBB8A651E1}"/>
                </a:ext>
              </a:extLst>
            </p:cNvPr>
            <p:cNvSpPr/>
            <p:nvPr/>
          </p:nvSpPr>
          <p:spPr bwMode="auto">
            <a:xfrm>
              <a:off x="3183106" y="5194931"/>
              <a:ext cx="107202" cy="45719"/>
            </a:xfrm>
            <a:prstGeom prst="ellipse">
              <a:avLst/>
            </a:prstGeom>
            <a:solidFill>
              <a:srgbClr val="FF99CC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sp>
          <p:nvSpPr>
            <p:cNvPr id="372" name="楕円 371">
              <a:extLst>
                <a:ext uri="{FF2B5EF4-FFF2-40B4-BE49-F238E27FC236}">
                  <a16:creationId xmlns:a16="http://schemas.microsoft.com/office/drawing/2014/main" id="{9A550D63-9FE4-4403-96CD-5E665F9ECFF4}"/>
                </a:ext>
              </a:extLst>
            </p:cNvPr>
            <p:cNvSpPr/>
            <p:nvPr/>
          </p:nvSpPr>
          <p:spPr bwMode="auto">
            <a:xfrm>
              <a:off x="2861637" y="5194931"/>
              <a:ext cx="107202" cy="45719"/>
            </a:xfrm>
            <a:prstGeom prst="ellipse">
              <a:avLst/>
            </a:prstGeom>
            <a:solidFill>
              <a:srgbClr val="FF99CC"/>
            </a:solidFill>
            <a:ln w="9525">
              <a:noFill/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73" name="グループ化 372">
              <a:extLst>
                <a:ext uri="{FF2B5EF4-FFF2-40B4-BE49-F238E27FC236}">
                  <a16:creationId xmlns:a16="http://schemas.microsoft.com/office/drawing/2014/main" id="{924205AD-2F49-482B-8F9E-3C6DDD146627}"/>
                </a:ext>
              </a:extLst>
            </p:cNvPr>
            <p:cNvGrpSpPr/>
            <p:nvPr/>
          </p:nvGrpSpPr>
          <p:grpSpPr>
            <a:xfrm>
              <a:off x="2544563" y="5398251"/>
              <a:ext cx="1063804" cy="497725"/>
              <a:chOff x="662423" y="3416873"/>
              <a:chExt cx="1063804" cy="497725"/>
            </a:xfrm>
          </p:grpSpPr>
          <p:grpSp>
            <p:nvGrpSpPr>
              <p:cNvPr id="385" name="グループ化 384">
                <a:extLst>
                  <a:ext uri="{FF2B5EF4-FFF2-40B4-BE49-F238E27FC236}">
                    <a16:creationId xmlns:a16="http://schemas.microsoft.com/office/drawing/2014/main" id="{BF5947BF-5880-40D2-9E5D-99BE433190DB}"/>
                  </a:ext>
                </a:extLst>
              </p:cNvPr>
              <p:cNvGrpSpPr/>
              <p:nvPr/>
            </p:nvGrpSpPr>
            <p:grpSpPr>
              <a:xfrm>
                <a:off x="1538723" y="3416873"/>
                <a:ext cx="187504" cy="262775"/>
                <a:chOff x="1538723" y="3290585"/>
                <a:chExt cx="277618" cy="389064"/>
              </a:xfrm>
            </p:grpSpPr>
            <p:sp>
              <p:nvSpPr>
                <p:cNvPr id="395" name="フリーフォーム: 図形 394">
                  <a:extLst>
                    <a:ext uri="{FF2B5EF4-FFF2-40B4-BE49-F238E27FC236}">
                      <a16:creationId xmlns:a16="http://schemas.microsoft.com/office/drawing/2014/main" id="{8FAA7039-6249-4A8B-A9D6-4F26E78D8E7A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6" name="フリーフォーム: 図形 395">
                  <a:extLst>
                    <a:ext uri="{FF2B5EF4-FFF2-40B4-BE49-F238E27FC236}">
                      <a16:creationId xmlns:a16="http://schemas.microsoft.com/office/drawing/2014/main" id="{51E816C0-75D5-4781-A937-A4B27395B69D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86" name="グループ化 385">
                <a:extLst>
                  <a:ext uri="{FF2B5EF4-FFF2-40B4-BE49-F238E27FC236}">
                    <a16:creationId xmlns:a16="http://schemas.microsoft.com/office/drawing/2014/main" id="{EE422C85-318E-4DED-93D7-E09D213BD519}"/>
                  </a:ext>
                </a:extLst>
              </p:cNvPr>
              <p:cNvGrpSpPr/>
              <p:nvPr/>
            </p:nvGrpSpPr>
            <p:grpSpPr>
              <a:xfrm>
                <a:off x="662423" y="3416873"/>
                <a:ext cx="187504" cy="262775"/>
                <a:chOff x="1538723" y="3290585"/>
                <a:chExt cx="277618" cy="389064"/>
              </a:xfrm>
            </p:grpSpPr>
            <p:sp>
              <p:nvSpPr>
                <p:cNvPr id="393" name="フリーフォーム: 図形 392">
                  <a:extLst>
                    <a:ext uri="{FF2B5EF4-FFF2-40B4-BE49-F238E27FC236}">
                      <a16:creationId xmlns:a16="http://schemas.microsoft.com/office/drawing/2014/main" id="{EFE71362-A9A8-4940-85E3-3A8B53FC60F8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4" name="フリーフォーム: 図形 393">
                  <a:extLst>
                    <a:ext uri="{FF2B5EF4-FFF2-40B4-BE49-F238E27FC236}">
                      <a16:creationId xmlns:a16="http://schemas.microsoft.com/office/drawing/2014/main" id="{FB659F07-87A7-4B1C-9A8C-9DF805B48DCD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87" name="グループ化 386">
                <a:extLst>
                  <a:ext uri="{FF2B5EF4-FFF2-40B4-BE49-F238E27FC236}">
                    <a16:creationId xmlns:a16="http://schemas.microsoft.com/office/drawing/2014/main" id="{EDB050A6-F5CC-45C0-85A0-8A30B87D11F6}"/>
                  </a:ext>
                </a:extLst>
              </p:cNvPr>
              <p:cNvGrpSpPr/>
              <p:nvPr/>
            </p:nvGrpSpPr>
            <p:grpSpPr>
              <a:xfrm>
                <a:off x="1329173" y="3620073"/>
                <a:ext cx="187504" cy="262775"/>
                <a:chOff x="1538723" y="3290585"/>
                <a:chExt cx="277618" cy="389064"/>
              </a:xfrm>
            </p:grpSpPr>
            <p:sp>
              <p:nvSpPr>
                <p:cNvPr id="391" name="フリーフォーム: 図形 390">
                  <a:extLst>
                    <a:ext uri="{FF2B5EF4-FFF2-40B4-BE49-F238E27FC236}">
                      <a16:creationId xmlns:a16="http://schemas.microsoft.com/office/drawing/2014/main" id="{C01C0C67-28E7-496C-BD07-984AAC6EB66A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2" name="フリーフォーム: 図形 391">
                  <a:extLst>
                    <a:ext uri="{FF2B5EF4-FFF2-40B4-BE49-F238E27FC236}">
                      <a16:creationId xmlns:a16="http://schemas.microsoft.com/office/drawing/2014/main" id="{CD8BEDC0-7A14-4EDF-BEEF-10B0F750DA47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  <p:grpSp>
            <p:nvGrpSpPr>
              <p:cNvPr id="388" name="グループ化 387">
                <a:extLst>
                  <a:ext uri="{FF2B5EF4-FFF2-40B4-BE49-F238E27FC236}">
                    <a16:creationId xmlns:a16="http://schemas.microsoft.com/office/drawing/2014/main" id="{8634EF60-6F6D-4BBC-ADAA-0B70356C0F2F}"/>
                  </a:ext>
                </a:extLst>
              </p:cNvPr>
              <p:cNvGrpSpPr/>
              <p:nvPr/>
            </p:nvGrpSpPr>
            <p:grpSpPr>
              <a:xfrm>
                <a:off x="897373" y="3651823"/>
                <a:ext cx="187504" cy="262775"/>
                <a:chOff x="1538723" y="3290585"/>
                <a:chExt cx="277618" cy="389064"/>
              </a:xfrm>
            </p:grpSpPr>
            <p:sp>
              <p:nvSpPr>
                <p:cNvPr id="389" name="フリーフォーム: 図形 388">
                  <a:extLst>
                    <a:ext uri="{FF2B5EF4-FFF2-40B4-BE49-F238E27FC236}">
                      <a16:creationId xmlns:a16="http://schemas.microsoft.com/office/drawing/2014/main" id="{4E72FDFB-6B94-4BAC-ABFD-0B5F8062E15B}"/>
                    </a:ext>
                  </a:extLst>
                </p:cNvPr>
                <p:cNvSpPr/>
                <p:nvPr/>
              </p:nvSpPr>
              <p:spPr bwMode="auto">
                <a:xfrm>
                  <a:off x="153872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90" name="フリーフォーム: 図形 389">
                  <a:extLst>
                    <a:ext uri="{FF2B5EF4-FFF2-40B4-BE49-F238E27FC236}">
                      <a16:creationId xmlns:a16="http://schemas.microsoft.com/office/drawing/2014/main" id="{69487A4A-7366-4A39-B336-A5E43D150EA6}"/>
                    </a:ext>
                  </a:extLst>
                </p:cNvPr>
                <p:cNvSpPr/>
                <p:nvPr/>
              </p:nvSpPr>
              <p:spPr bwMode="auto">
                <a:xfrm>
                  <a:off x="1675883" y="3290585"/>
                  <a:ext cx="140458" cy="389064"/>
                </a:xfrm>
                <a:custGeom>
                  <a:avLst/>
                  <a:gdLst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063068 w 1472713"/>
                    <a:gd name="connsiteY3" fmla="*/ 2158521 h 4079369"/>
                    <a:gd name="connsiteX4" fmla="*/ 1156353 w 1472713"/>
                    <a:gd name="connsiteY4" fmla="*/ 2235489 h 4079369"/>
                    <a:gd name="connsiteX5" fmla="*/ 1472713 w 1472713"/>
                    <a:gd name="connsiteY5" fmla="*/ 2999249 h 4079369"/>
                    <a:gd name="connsiteX6" fmla="*/ 392593 w 1472713"/>
                    <a:gd name="connsiteY6" fmla="*/ 4079369 h 4079369"/>
                    <a:gd name="connsiteX7" fmla="*/ 932653 w 1472713"/>
                    <a:gd name="connsiteY7" fmla="*/ 2999249 h 4079369"/>
                    <a:gd name="connsiteX8" fmla="*/ 392593 w 1472713"/>
                    <a:gd name="connsiteY8" fmla="*/ 1919129 h 4079369"/>
                    <a:gd name="connsiteX9" fmla="*/ 409646 w 1472713"/>
                    <a:gd name="connsiteY9" fmla="*/ 1920848 h 4079369"/>
                    <a:gd name="connsiteX10" fmla="*/ 316360 w 1472713"/>
                    <a:gd name="connsiteY10" fmla="*/ 1843880 h 4079369"/>
                    <a:gd name="connsiteX11" fmla="*/ 0 w 1472713"/>
                    <a:gd name="connsiteY11" fmla="*/ 1080120 h 4079369"/>
                    <a:gd name="connsiteX12" fmla="*/ 1080120 w 1472713"/>
                    <a:gd name="connsiteY12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409646 w 1472713"/>
                    <a:gd name="connsiteY8" fmla="*/ 1920848 h 4079369"/>
                    <a:gd name="connsiteX9" fmla="*/ 316360 w 1472713"/>
                    <a:gd name="connsiteY9" fmla="*/ 1843880 h 4079369"/>
                    <a:gd name="connsiteX10" fmla="*/ 0 w 1472713"/>
                    <a:gd name="connsiteY10" fmla="*/ 1080120 h 4079369"/>
                    <a:gd name="connsiteX11" fmla="*/ 1080120 w 1472713"/>
                    <a:gd name="connsiteY11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080120 w 1472713"/>
                    <a:gd name="connsiteY2" fmla="*/ 2160240 h 4079369"/>
                    <a:gd name="connsiteX3" fmla="*/ 1156353 w 1472713"/>
                    <a:gd name="connsiteY3" fmla="*/ 2235489 h 4079369"/>
                    <a:gd name="connsiteX4" fmla="*/ 1472713 w 1472713"/>
                    <a:gd name="connsiteY4" fmla="*/ 2999249 h 4079369"/>
                    <a:gd name="connsiteX5" fmla="*/ 392593 w 1472713"/>
                    <a:gd name="connsiteY5" fmla="*/ 4079369 h 4079369"/>
                    <a:gd name="connsiteX6" fmla="*/ 932653 w 1472713"/>
                    <a:gd name="connsiteY6" fmla="*/ 2999249 h 4079369"/>
                    <a:gd name="connsiteX7" fmla="*/ 392593 w 1472713"/>
                    <a:gd name="connsiteY7" fmla="*/ 1919129 h 4079369"/>
                    <a:gd name="connsiteX8" fmla="*/ 316360 w 1472713"/>
                    <a:gd name="connsiteY8" fmla="*/ 1843880 h 4079369"/>
                    <a:gd name="connsiteX9" fmla="*/ 0 w 1472713"/>
                    <a:gd name="connsiteY9" fmla="*/ 1080120 h 4079369"/>
                    <a:gd name="connsiteX10" fmla="*/ 1080120 w 1472713"/>
                    <a:gd name="connsiteY10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92593 w 1472713"/>
                    <a:gd name="connsiteY6" fmla="*/ 1919129 h 4079369"/>
                    <a:gd name="connsiteX7" fmla="*/ 316360 w 1472713"/>
                    <a:gd name="connsiteY7" fmla="*/ 1843880 h 4079369"/>
                    <a:gd name="connsiteX8" fmla="*/ 0 w 1472713"/>
                    <a:gd name="connsiteY8" fmla="*/ 1080120 h 4079369"/>
                    <a:gd name="connsiteX9" fmla="*/ 1080120 w 1472713"/>
                    <a:gd name="connsiteY9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16360 w 1472713"/>
                    <a:gd name="connsiteY6" fmla="*/ 184388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  <a:gd name="connsiteX0" fmla="*/ 1080120 w 1472713"/>
                    <a:gd name="connsiteY0" fmla="*/ 0 h 4079369"/>
                    <a:gd name="connsiteX1" fmla="*/ 540060 w 1472713"/>
                    <a:gd name="connsiteY1" fmla="*/ 1080120 h 4079369"/>
                    <a:gd name="connsiteX2" fmla="*/ 1156353 w 1472713"/>
                    <a:gd name="connsiteY2" fmla="*/ 2235489 h 4079369"/>
                    <a:gd name="connsiteX3" fmla="*/ 1472713 w 1472713"/>
                    <a:gd name="connsiteY3" fmla="*/ 2999249 h 4079369"/>
                    <a:gd name="connsiteX4" fmla="*/ 392593 w 1472713"/>
                    <a:gd name="connsiteY4" fmla="*/ 4079369 h 4079369"/>
                    <a:gd name="connsiteX5" fmla="*/ 932653 w 1472713"/>
                    <a:gd name="connsiteY5" fmla="*/ 2999249 h 4079369"/>
                    <a:gd name="connsiteX6" fmla="*/ 377320 w 1472713"/>
                    <a:gd name="connsiteY6" fmla="*/ 1813400 h 4079369"/>
                    <a:gd name="connsiteX7" fmla="*/ 0 w 1472713"/>
                    <a:gd name="connsiteY7" fmla="*/ 1080120 h 4079369"/>
                    <a:gd name="connsiteX8" fmla="*/ 1080120 w 1472713"/>
                    <a:gd name="connsiteY8" fmla="*/ 0 h 4079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72713" h="4079369">
                      <a:moveTo>
                        <a:pt x="1080120" y="0"/>
                      </a:moveTo>
                      <a:cubicBezTo>
                        <a:pt x="740144" y="254982"/>
                        <a:pt x="527355" y="707539"/>
                        <a:pt x="540060" y="1080120"/>
                      </a:cubicBezTo>
                      <a:cubicBezTo>
                        <a:pt x="552766" y="1452702"/>
                        <a:pt x="779931" y="1877534"/>
                        <a:pt x="1156353" y="2235489"/>
                      </a:cubicBezTo>
                      <a:cubicBezTo>
                        <a:pt x="1371324" y="2409269"/>
                        <a:pt x="1472713" y="2700982"/>
                        <a:pt x="1472713" y="2999249"/>
                      </a:cubicBezTo>
                      <a:cubicBezTo>
                        <a:pt x="1472713" y="3595783"/>
                        <a:pt x="989127" y="4079369"/>
                        <a:pt x="392593" y="4079369"/>
                      </a:cubicBezTo>
                      <a:cubicBezTo>
                        <a:pt x="732569" y="3824387"/>
                        <a:pt x="935198" y="3376910"/>
                        <a:pt x="932653" y="2999249"/>
                      </a:cubicBezTo>
                      <a:cubicBezTo>
                        <a:pt x="930108" y="2621588"/>
                        <a:pt x="799462" y="2178975"/>
                        <a:pt x="377320" y="1813400"/>
                      </a:cubicBezTo>
                      <a:cubicBezTo>
                        <a:pt x="115198" y="1569745"/>
                        <a:pt x="0" y="1378387"/>
                        <a:pt x="0" y="1080120"/>
                      </a:cubicBezTo>
                      <a:cubicBezTo>
                        <a:pt x="0" y="483586"/>
                        <a:pt x="483586" y="0"/>
                        <a:pt x="108012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69804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  <p:sp>
          <p:nvSpPr>
            <p:cNvPr id="374" name="フリーフォーム: 図形 373">
              <a:extLst>
                <a:ext uri="{FF2B5EF4-FFF2-40B4-BE49-F238E27FC236}">
                  <a16:creationId xmlns:a16="http://schemas.microsoft.com/office/drawing/2014/main" id="{D2174E61-0A4C-4E87-9D23-28E3798316F9}"/>
                </a:ext>
              </a:extLst>
            </p:cNvPr>
            <p:cNvSpPr/>
            <p:nvPr/>
          </p:nvSpPr>
          <p:spPr bwMode="auto">
            <a:xfrm rot="5400000">
              <a:off x="3010295" y="4567717"/>
              <a:ext cx="122217" cy="455239"/>
            </a:xfrm>
            <a:custGeom>
              <a:avLst/>
              <a:gdLst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581314 w 1162629"/>
                <a:gd name="connsiteY18" fmla="*/ 1132742 h 1132742"/>
                <a:gd name="connsiteX19" fmla="*/ 181264 w 1162629"/>
                <a:gd name="connsiteY19" fmla="*/ 1132742 h 1132742"/>
                <a:gd name="connsiteX20" fmla="*/ 0 w 1162629"/>
                <a:gd name="connsiteY20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581314 w 1162629"/>
                <a:gd name="connsiteY18" fmla="*/ 1132742 h 1132742"/>
                <a:gd name="connsiteX19" fmla="*/ 357245 w 1162629"/>
                <a:gd name="connsiteY19" fmla="*/ 1127778 h 1132742"/>
                <a:gd name="connsiteX20" fmla="*/ 0 w 1162629"/>
                <a:gd name="connsiteY20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981365 w 1162629"/>
                <a:gd name="connsiteY10" fmla="*/ 0 h 1132742"/>
                <a:gd name="connsiteX11" fmla="*/ 1162629 w 1162629"/>
                <a:gd name="connsiteY11" fmla="*/ 181264 h 1132742"/>
                <a:gd name="connsiteX12" fmla="*/ 1162629 w 1162629"/>
                <a:gd name="connsiteY12" fmla="*/ 951478 h 1132742"/>
                <a:gd name="connsiteX13" fmla="*/ 981365 w 1162629"/>
                <a:gd name="connsiteY13" fmla="*/ 1132742 h 1132742"/>
                <a:gd name="connsiteX14" fmla="*/ 800101 w 1162629"/>
                <a:gd name="connsiteY14" fmla="*/ 951478 h 1132742"/>
                <a:gd name="connsiteX15" fmla="*/ 800101 w 1162629"/>
                <a:gd name="connsiteY15" fmla="*/ 362528 h 1132742"/>
                <a:gd name="connsiteX16" fmla="*/ 762578 w 1162629"/>
                <a:gd name="connsiteY16" fmla="*/ 362528 h 1132742"/>
                <a:gd name="connsiteX17" fmla="*/ 762578 w 1162629"/>
                <a:gd name="connsiteY17" fmla="*/ 951478 h 1132742"/>
                <a:gd name="connsiteX18" fmla="*/ 357245 w 1162629"/>
                <a:gd name="connsiteY18" fmla="*/ 1127778 h 1132742"/>
                <a:gd name="connsiteX19" fmla="*/ 0 w 1162629"/>
                <a:gd name="connsiteY19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981365 w 1162629"/>
                <a:gd name="connsiteY9" fmla="*/ 0 h 1132742"/>
                <a:gd name="connsiteX10" fmla="*/ 1162629 w 1162629"/>
                <a:gd name="connsiteY10" fmla="*/ 181264 h 1132742"/>
                <a:gd name="connsiteX11" fmla="*/ 1162629 w 1162629"/>
                <a:gd name="connsiteY11" fmla="*/ 951478 h 1132742"/>
                <a:gd name="connsiteX12" fmla="*/ 981365 w 1162629"/>
                <a:gd name="connsiteY12" fmla="*/ 1132742 h 1132742"/>
                <a:gd name="connsiteX13" fmla="*/ 800101 w 1162629"/>
                <a:gd name="connsiteY13" fmla="*/ 951478 h 1132742"/>
                <a:gd name="connsiteX14" fmla="*/ 800101 w 1162629"/>
                <a:gd name="connsiteY14" fmla="*/ 362528 h 1132742"/>
                <a:gd name="connsiteX15" fmla="*/ 762578 w 1162629"/>
                <a:gd name="connsiteY15" fmla="*/ 362528 h 1132742"/>
                <a:gd name="connsiteX16" fmla="*/ 762578 w 1162629"/>
                <a:gd name="connsiteY16" fmla="*/ 951478 h 1132742"/>
                <a:gd name="connsiteX17" fmla="*/ 357245 w 1162629"/>
                <a:gd name="connsiteY17" fmla="*/ 1127778 h 1132742"/>
                <a:gd name="connsiteX18" fmla="*/ 0 w 1162629"/>
                <a:gd name="connsiteY18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981364 w 1162629"/>
                <a:gd name="connsiteY8" fmla="*/ 0 h 1132742"/>
                <a:gd name="connsiteX9" fmla="*/ 1162629 w 1162629"/>
                <a:gd name="connsiteY9" fmla="*/ 181264 h 1132742"/>
                <a:gd name="connsiteX10" fmla="*/ 1162629 w 1162629"/>
                <a:gd name="connsiteY10" fmla="*/ 951478 h 1132742"/>
                <a:gd name="connsiteX11" fmla="*/ 981365 w 1162629"/>
                <a:gd name="connsiteY11" fmla="*/ 1132742 h 1132742"/>
                <a:gd name="connsiteX12" fmla="*/ 800101 w 1162629"/>
                <a:gd name="connsiteY12" fmla="*/ 951478 h 1132742"/>
                <a:gd name="connsiteX13" fmla="*/ 800101 w 1162629"/>
                <a:gd name="connsiteY13" fmla="*/ 362528 h 1132742"/>
                <a:gd name="connsiteX14" fmla="*/ 762578 w 1162629"/>
                <a:gd name="connsiteY14" fmla="*/ 362528 h 1132742"/>
                <a:gd name="connsiteX15" fmla="*/ 762578 w 1162629"/>
                <a:gd name="connsiteY15" fmla="*/ 951478 h 1132742"/>
                <a:gd name="connsiteX16" fmla="*/ 357245 w 1162629"/>
                <a:gd name="connsiteY16" fmla="*/ 1127778 h 1132742"/>
                <a:gd name="connsiteX17" fmla="*/ 0 w 1162629"/>
                <a:gd name="connsiteY17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581314 w 1162629"/>
                <a:gd name="connsiteY7" fmla="*/ 0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797292 w 1162629"/>
                <a:gd name="connsiteY7" fmla="*/ 9924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2629"/>
                <a:gd name="connsiteY0" fmla="*/ 951478 h 1132742"/>
                <a:gd name="connsiteX1" fmla="*/ 0 w 1162629"/>
                <a:gd name="connsiteY1" fmla="*/ 181264 h 1132742"/>
                <a:gd name="connsiteX2" fmla="*/ 181264 w 1162629"/>
                <a:gd name="connsiteY2" fmla="*/ 0 h 1132742"/>
                <a:gd name="connsiteX3" fmla="*/ 362528 w 1162629"/>
                <a:gd name="connsiteY3" fmla="*/ 181264 h 1132742"/>
                <a:gd name="connsiteX4" fmla="*/ 362528 w 1162629"/>
                <a:gd name="connsiteY4" fmla="*/ 770214 h 1132742"/>
                <a:gd name="connsiteX5" fmla="*/ 400050 w 1162629"/>
                <a:gd name="connsiteY5" fmla="*/ 770214 h 1132742"/>
                <a:gd name="connsiteX6" fmla="*/ 400050 w 1162629"/>
                <a:gd name="connsiteY6" fmla="*/ 181264 h 1132742"/>
                <a:gd name="connsiteX7" fmla="*/ 797292 w 1162629"/>
                <a:gd name="connsiteY7" fmla="*/ 9924 h 1132742"/>
                <a:gd name="connsiteX8" fmla="*/ 1162629 w 1162629"/>
                <a:gd name="connsiteY8" fmla="*/ 181264 h 1132742"/>
                <a:gd name="connsiteX9" fmla="*/ 1162629 w 1162629"/>
                <a:gd name="connsiteY9" fmla="*/ 951478 h 1132742"/>
                <a:gd name="connsiteX10" fmla="*/ 981365 w 1162629"/>
                <a:gd name="connsiteY10" fmla="*/ 1132742 h 1132742"/>
                <a:gd name="connsiteX11" fmla="*/ 800101 w 1162629"/>
                <a:gd name="connsiteY11" fmla="*/ 951478 h 1132742"/>
                <a:gd name="connsiteX12" fmla="*/ 800101 w 1162629"/>
                <a:gd name="connsiteY12" fmla="*/ 362528 h 1132742"/>
                <a:gd name="connsiteX13" fmla="*/ 762578 w 1162629"/>
                <a:gd name="connsiteY13" fmla="*/ 362528 h 1132742"/>
                <a:gd name="connsiteX14" fmla="*/ 762578 w 1162629"/>
                <a:gd name="connsiteY14" fmla="*/ 951478 h 1132742"/>
                <a:gd name="connsiteX15" fmla="*/ 357245 w 1162629"/>
                <a:gd name="connsiteY15" fmla="*/ 1127778 h 1132742"/>
                <a:gd name="connsiteX16" fmla="*/ 0 w 1162629"/>
                <a:gd name="connsiteY16" fmla="*/ 951478 h 1132742"/>
                <a:gd name="connsiteX0" fmla="*/ 0 w 1163423"/>
                <a:gd name="connsiteY0" fmla="*/ 951478 h 1132742"/>
                <a:gd name="connsiteX1" fmla="*/ 0 w 1163423"/>
                <a:gd name="connsiteY1" fmla="*/ 181264 h 1132742"/>
                <a:gd name="connsiteX2" fmla="*/ 181264 w 1163423"/>
                <a:gd name="connsiteY2" fmla="*/ 0 h 1132742"/>
                <a:gd name="connsiteX3" fmla="*/ 362528 w 1163423"/>
                <a:gd name="connsiteY3" fmla="*/ 181264 h 1132742"/>
                <a:gd name="connsiteX4" fmla="*/ 362528 w 1163423"/>
                <a:gd name="connsiteY4" fmla="*/ 770214 h 1132742"/>
                <a:gd name="connsiteX5" fmla="*/ 400050 w 1163423"/>
                <a:gd name="connsiteY5" fmla="*/ 770214 h 1132742"/>
                <a:gd name="connsiteX6" fmla="*/ 400050 w 1163423"/>
                <a:gd name="connsiteY6" fmla="*/ 181264 h 1132742"/>
                <a:gd name="connsiteX7" fmla="*/ 797292 w 1163423"/>
                <a:gd name="connsiteY7" fmla="*/ 9924 h 1132742"/>
                <a:gd name="connsiteX8" fmla="*/ 1162629 w 1163423"/>
                <a:gd name="connsiteY8" fmla="*/ 181264 h 1132742"/>
                <a:gd name="connsiteX9" fmla="*/ 1162629 w 1163423"/>
                <a:gd name="connsiteY9" fmla="*/ 951478 h 1132742"/>
                <a:gd name="connsiteX10" fmla="*/ 981365 w 1163423"/>
                <a:gd name="connsiteY10" fmla="*/ 1132742 h 1132742"/>
                <a:gd name="connsiteX11" fmla="*/ 800101 w 1163423"/>
                <a:gd name="connsiteY11" fmla="*/ 951478 h 1132742"/>
                <a:gd name="connsiteX12" fmla="*/ 800101 w 1163423"/>
                <a:gd name="connsiteY12" fmla="*/ 362528 h 1132742"/>
                <a:gd name="connsiteX13" fmla="*/ 762578 w 1163423"/>
                <a:gd name="connsiteY13" fmla="*/ 362528 h 1132742"/>
                <a:gd name="connsiteX14" fmla="*/ 762578 w 1163423"/>
                <a:gd name="connsiteY14" fmla="*/ 951478 h 1132742"/>
                <a:gd name="connsiteX15" fmla="*/ 357245 w 1163423"/>
                <a:gd name="connsiteY15" fmla="*/ 1127778 h 1132742"/>
                <a:gd name="connsiteX16" fmla="*/ 0 w 1163423"/>
                <a:gd name="connsiteY16" fmla="*/ 951478 h 113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3423" h="1132742">
                  <a:moveTo>
                    <a:pt x="0" y="951478"/>
                  </a:moveTo>
                  <a:lnTo>
                    <a:pt x="0" y="181264"/>
                  </a:lnTo>
                  <a:cubicBezTo>
                    <a:pt x="0" y="81155"/>
                    <a:pt x="81155" y="0"/>
                    <a:pt x="181264" y="0"/>
                  </a:cubicBezTo>
                  <a:cubicBezTo>
                    <a:pt x="281373" y="0"/>
                    <a:pt x="362528" y="81155"/>
                    <a:pt x="362528" y="181264"/>
                  </a:cubicBezTo>
                  <a:lnTo>
                    <a:pt x="362528" y="770214"/>
                  </a:lnTo>
                  <a:lnTo>
                    <a:pt x="400050" y="770214"/>
                  </a:lnTo>
                  <a:lnTo>
                    <a:pt x="400050" y="181264"/>
                  </a:lnTo>
                  <a:cubicBezTo>
                    <a:pt x="400050" y="81155"/>
                    <a:pt x="637188" y="9924"/>
                    <a:pt x="797292" y="9924"/>
                  </a:cubicBezTo>
                  <a:cubicBezTo>
                    <a:pt x="957396" y="9924"/>
                    <a:pt x="1160839" y="104301"/>
                    <a:pt x="1162629" y="181264"/>
                  </a:cubicBezTo>
                  <a:cubicBezTo>
                    <a:pt x="1164419" y="258227"/>
                    <a:pt x="1162629" y="694740"/>
                    <a:pt x="1162629" y="951478"/>
                  </a:cubicBezTo>
                  <a:cubicBezTo>
                    <a:pt x="1162629" y="1051587"/>
                    <a:pt x="1081474" y="1132742"/>
                    <a:pt x="981365" y="1132742"/>
                  </a:cubicBezTo>
                  <a:cubicBezTo>
                    <a:pt x="881256" y="1132742"/>
                    <a:pt x="800101" y="1051587"/>
                    <a:pt x="800101" y="951478"/>
                  </a:cubicBezTo>
                  <a:lnTo>
                    <a:pt x="800101" y="362528"/>
                  </a:lnTo>
                  <a:lnTo>
                    <a:pt x="762578" y="362528"/>
                  </a:lnTo>
                  <a:lnTo>
                    <a:pt x="762578" y="951478"/>
                  </a:lnTo>
                  <a:cubicBezTo>
                    <a:pt x="695023" y="1079020"/>
                    <a:pt x="484341" y="1127778"/>
                    <a:pt x="357245" y="1127778"/>
                  </a:cubicBezTo>
                  <a:cubicBezTo>
                    <a:pt x="257136" y="1127778"/>
                    <a:pt x="0" y="1051587"/>
                    <a:pt x="0" y="951478"/>
                  </a:cubicBezTo>
                  <a:close/>
                </a:path>
              </a:pathLst>
            </a:custGeom>
            <a:pattFill prst="lgConfetti">
              <a:fgClr>
                <a:srgbClr val="CCFFFF"/>
              </a:fgClr>
              <a:bgClr>
                <a:srgbClr val="4472C4">
                  <a:lumMod val="90000"/>
                </a:srgbClr>
              </a:bgClr>
            </a:pattFill>
            <a:ln w="19050">
              <a:solidFill>
                <a:sysClr val="windowText" lastClr="000000"/>
              </a:solidFill>
              <a:round/>
              <a:headEnd/>
              <a:tailEnd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</a:endParaRPr>
            </a:p>
          </p:txBody>
        </p:sp>
        <p:grpSp>
          <p:nvGrpSpPr>
            <p:cNvPr id="375" name="グループ化 374">
              <a:extLst>
                <a:ext uri="{FF2B5EF4-FFF2-40B4-BE49-F238E27FC236}">
                  <a16:creationId xmlns:a16="http://schemas.microsoft.com/office/drawing/2014/main" id="{8947D44A-2A82-4E93-A921-D90A17BDEBA3}"/>
                </a:ext>
              </a:extLst>
            </p:cNvPr>
            <p:cNvGrpSpPr/>
            <p:nvPr/>
          </p:nvGrpSpPr>
          <p:grpSpPr>
            <a:xfrm>
              <a:off x="3244075" y="5485736"/>
              <a:ext cx="494147" cy="482238"/>
              <a:chOff x="2610199" y="3333898"/>
              <a:chExt cx="494147" cy="482238"/>
            </a:xfrm>
          </p:grpSpPr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331E6A3C-6714-4150-8075-FEF62BCDC069}"/>
                  </a:ext>
                </a:extLst>
              </p:cNvPr>
              <p:cNvSpPr/>
              <p:nvPr/>
            </p:nvSpPr>
            <p:spPr bwMode="auto">
              <a:xfrm>
                <a:off x="2610199" y="3564936"/>
                <a:ext cx="494147" cy="251200"/>
              </a:xfrm>
              <a:custGeom>
                <a:avLst/>
                <a:gdLst>
                  <a:gd name="connsiteX0" fmla="*/ 633622 w 1267244"/>
                  <a:gd name="connsiteY0" fmla="*/ 0 h 644205"/>
                  <a:gd name="connsiteX1" fmla="*/ 1267244 w 1267244"/>
                  <a:gd name="connsiteY1" fmla="*/ 291940 h 644205"/>
                  <a:gd name="connsiteX2" fmla="*/ 1267244 w 1267244"/>
                  <a:gd name="connsiteY2" fmla="*/ 317340 h 644205"/>
                  <a:gd name="connsiteX3" fmla="*/ 1267244 w 1267244"/>
                  <a:gd name="connsiteY3" fmla="*/ 326865 h 644205"/>
                  <a:gd name="connsiteX4" fmla="*/ 1267244 w 1267244"/>
                  <a:gd name="connsiteY4" fmla="*/ 352265 h 644205"/>
                  <a:gd name="connsiteX5" fmla="*/ 633622 w 1267244"/>
                  <a:gd name="connsiteY5" fmla="*/ 644205 h 644205"/>
                  <a:gd name="connsiteX6" fmla="*/ 0 w 1267244"/>
                  <a:gd name="connsiteY6" fmla="*/ 352265 h 644205"/>
                  <a:gd name="connsiteX7" fmla="*/ 0 w 1267244"/>
                  <a:gd name="connsiteY7" fmla="*/ 326865 h 644205"/>
                  <a:gd name="connsiteX8" fmla="*/ 0 w 1267244"/>
                  <a:gd name="connsiteY8" fmla="*/ 317340 h 644205"/>
                  <a:gd name="connsiteX9" fmla="*/ 0 w 1267244"/>
                  <a:gd name="connsiteY9" fmla="*/ 291940 h 644205"/>
                  <a:gd name="connsiteX10" fmla="*/ 633622 w 1267244"/>
                  <a:gd name="connsiteY10" fmla="*/ 0 h 64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7244" h="644205">
                    <a:moveTo>
                      <a:pt x="633622" y="0"/>
                    </a:moveTo>
                    <a:cubicBezTo>
                      <a:pt x="983562" y="0"/>
                      <a:pt x="1267244" y="130706"/>
                      <a:pt x="1267244" y="291940"/>
                    </a:cubicBezTo>
                    <a:lnTo>
                      <a:pt x="1267244" y="317340"/>
                    </a:lnTo>
                    <a:lnTo>
                      <a:pt x="1267244" y="326865"/>
                    </a:lnTo>
                    <a:lnTo>
                      <a:pt x="1267244" y="352265"/>
                    </a:lnTo>
                    <a:cubicBezTo>
                      <a:pt x="1267244" y="513499"/>
                      <a:pt x="983562" y="644205"/>
                      <a:pt x="633622" y="644205"/>
                    </a:cubicBezTo>
                    <a:cubicBezTo>
                      <a:pt x="283682" y="644205"/>
                      <a:pt x="0" y="513499"/>
                      <a:pt x="0" y="352265"/>
                    </a:cubicBezTo>
                    <a:lnTo>
                      <a:pt x="0" y="326865"/>
                    </a:lnTo>
                    <a:lnTo>
                      <a:pt x="0" y="317340"/>
                    </a:lnTo>
                    <a:lnTo>
                      <a:pt x="0" y="291940"/>
                    </a:lnTo>
                    <a:cubicBezTo>
                      <a:pt x="0" y="130706"/>
                      <a:pt x="283682" y="0"/>
                      <a:pt x="63362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CC6600"/>
                  </a:gs>
                  <a:gs pos="5000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7" name="楕円 376">
                <a:extLst>
                  <a:ext uri="{FF2B5EF4-FFF2-40B4-BE49-F238E27FC236}">
                    <a16:creationId xmlns:a16="http://schemas.microsoft.com/office/drawing/2014/main" id="{CA8893F3-04F7-4AF4-B907-EE4C16E949F2}"/>
                  </a:ext>
                </a:extLst>
              </p:cNvPr>
              <p:cNvSpPr/>
              <p:nvPr/>
            </p:nvSpPr>
            <p:spPr bwMode="auto">
              <a:xfrm>
                <a:off x="2610199" y="3558623"/>
                <a:ext cx="494147" cy="227677"/>
              </a:xfrm>
              <a:prstGeom prst="ellipse">
                <a:avLst/>
              </a:prstGeom>
              <a:gradFill>
                <a:gsLst>
                  <a:gs pos="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8" name="楕円 377">
                <a:extLst>
                  <a:ext uri="{FF2B5EF4-FFF2-40B4-BE49-F238E27FC236}">
                    <a16:creationId xmlns:a16="http://schemas.microsoft.com/office/drawing/2014/main" id="{F51B4BD9-4C9D-421C-8EE6-8736D76F2C77}"/>
                  </a:ext>
                </a:extLst>
              </p:cNvPr>
              <p:cNvSpPr/>
              <p:nvPr/>
            </p:nvSpPr>
            <p:spPr bwMode="auto">
              <a:xfrm>
                <a:off x="2621749" y="3569059"/>
                <a:ext cx="471047" cy="204929"/>
              </a:xfrm>
              <a:prstGeom prst="ellipse">
                <a:avLst/>
              </a:prstGeom>
              <a:gradFill flip="none" rotWithShape="1">
                <a:gsLst>
                  <a:gs pos="0">
                    <a:srgbClr val="FF9933"/>
                  </a:gs>
                  <a:gs pos="50000">
                    <a:srgbClr val="C00000"/>
                  </a:gs>
                </a:gsLst>
                <a:lin ang="18900000" scaled="1"/>
                <a:tileRect/>
              </a:gra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95F4075E-7DEF-41AE-82CF-D645DF0E0FA6}"/>
                  </a:ext>
                </a:extLst>
              </p:cNvPr>
              <p:cNvSpPr/>
              <p:nvPr/>
            </p:nvSpPr>
            <p:spPr bwMode="auto">
              <a:xfrm>
                <a:off x="2621749" y="3568100"/>
                <a:ext cx="471047" cy="107417"/>
              </a:xfrm>
              <a:custGeom>
                <a:avLst/>
                <a:gdLst>
                  <a:gd name="connsiteX0" fmla="*/ 604002 w 1208004"/>
                  <a:gd name="connsiteY0" fmla="*/ 0 h 275471"/>
                  <a:gd name="connsiteX1" fmla="*/ 1208004 w 1208004"/>
                  <a:gd name="connsiteY1" fmla="*/ 262771 h 275471"/>
                  <a:gd name="connsiteX2" fmla="*/ 1205061 w 1208004"/>
                  <a:gd name="connsiteY2" fmla="*/ 275471 h 275471"/>
                  <a:gd name="connsiteX3" fmla="*/ 1195733 w 1208004"/>
                  <a:gd name="connsiteY3" fmla="*/ 235214 h 275471"/>
                  <a:gd name="connsiteX4" fmla="*/ 604002 w 1208004"/>
                  <a:gd name="connsiteY4" fmla="*/ 25400 h 275471"/>
                  <a:gd name="connsiteX5" fmla="*/ 12271 w 1208004"/>
                  <a:gd name="connsiteY5" fmla="*/ 235214 h 275471"/>
                  <a:gd name="connsiteX6" fmla="*/ 2943 w 1208004"/>
                  <a:gd name="connsiteY6" fmla="*/ 275471 h 275471"/>
                  <a:gd name="connsiteX7" fmla="*/ 0 w 1208004"/>
                  <a:gd name="connsiteY7" fmla="*/ 262771 h 275471"/>
                  <a:gd name="connsiteX8" fmla="*/ 604002 w 1208004"/>
                  <a:gd name="connsiteY8" fmla="*/ 0 h 27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8004" h="275471">
                    <a:moveTo>
                      <a:pt x="604002" y="0"/>
                    </a:moveTo>
                    <a:cubicBezTo>
                      <a:pt x="937583" y="0"/>
                      <a:pt x="1208004" y="117647"/>
                      <a:pt x="1208004" y="262771"/>
                    </a:cubicBezTo>
                    <a:lnTo>
                      <a:pt x="1205061" y="275471"/>
                    </a:lnTo>
                    <a:lnTo>
                      <a:pt x="1195733" y="235214"/>
                    </a:lnTo>
                    <a:cubicBezTo>
                      <a:pt x="1139412" y="115474"/>
                      <a:pt x="895886" y="25400"/>
                      <a:pt x="604002" y="25400"/>
                    </a:cubicBezTo>
                    <a:cubicBezTo>
                      <a:pt x="312119" y="25400"/>
                      <a:pt x="68592" y="115474"/>
                      <a:pt x="12271" y="235214"/>
                    </a:cubicBezTo>
                    <a:lnTo>
                      <a:pt x="2943" y="275471"/>
                    </a:lnTo>
                    <a:lnTo>
                      <a:pt x="0" y="262771"/>
                    </a:lnTo>
                    <a:cubicBezTo>
                      <a:pt x="0" y="117647"/>
                      <a:pt x="270421" y="0"/>
                      <a:pt x="60400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CC6600"/>
                  </a:gs>
                  <a:gs pos="50000">
                    <a:srgbClr val="FF9933"/>
                  </a:gs>
                  <a:gs pos="100000">
                    <a:srgbClr val="CC6600"/>
                  </a:gs>
                </a:gsLst>
                <a:lin ang="10800000" scaled="1"/>
              </a:gradFill>
              <a:ln w="9525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FCF0ED44-E9F2-4952-8CAE-2BBA629C07A0}"/>
                  </a:ext>
                </a:extLst>
              </p:cNvPr>
              <p:cNvSpPr/>
              <p:nvPr/>
            </p:nvSpPr>
            <p:spPr bwMode="auto">
              <a:xfrm rot="10800000">
                <a:off x="2698788" y="3333898"/>
                <a:ext cx="137394" cy="366974"/>
              </a:xfrm>
              <a:custGeom>
                <a:avLst/>
                <a:gdLst>
                  <a:gd name="connsiteX0" fmla="*/ 305803 w 352348"/>
                  <a:gd name="connsiteY0" fmla="*/ 941108 h 941108"/>
                  <a:gd name="connsiteX1" fmla="*/ 46545 w 352348"/>
                  <a:gd name="connsiteY1" fmla="*/ 941108 h 941108"/>
                  <a:gd name="connsiteX2" fmla="*/ 108388 w 352348"/>
                  <a:gd name="connsiteY2" fmla="*/ 834483 h 941108"/>
                  <a:gd name="connsiteX3" fmla="*/ 78044 w 352348"/>
                  <a:gd name="connsiteY3" fmla="*/ 737585 h 941108"/>
                  <a:gd name="connsiteX4" fmla="*/ 0 w 352348"/>
                  <a:gd name="connsiteY4" fmla="*/ 619844 h 941108"/>
                  <a:gd name="connsiteX5" fmla="*/ 0 w 352348"/>
                  <a:gd name="connsiteY5" fmla="*/ 127783 h 941108"/>
                  <a:gd name="connsiteX6" fmla="*/ 127783 w 352348"/>
                  <a:gd name="connsiteY6" fmla="*/ 0 h 941108"/>
                  <a:gd name="connsiteX7" fmla="*/ 224565 w 352348"/>
                  <a:gd name="connsiteY7" fmla="*/ 0 h 941108"/>
                  <a:gd name="connsiteX8" fmla="*/ 352348 w 352348"/>
                  <a:gd name="connsiteY8" fmla="*/ 127783 h 941108"/>
                  <a:gd name="connsiteX9" fmla="*/ 352348 w 352348"/>
                  <a:gd name="connsiteY9" fmla="*/ 619844 h 941108"/>
                  <a:gd name="connsiteX10" fmla="*/ 274304 w 352348"/>
                  <a:gd name="connsiteY10" fmla="*/ 737585 h 941108"/>
                  <a:gd name="connsiteX11" fmla="*/ 243961 w 352348"/>
                  <a:gd name="connsiteY11" fmla="*/ 834483 h 94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2348" h="941108">
                    <a:moveTo>
                      <a:pt x="305803" y="941108"/>
                    </a:moveTo>
                    <a:lnTo>
                      <a:pt x="46545" y="941108"/>
                    </a:lnTo>
                    <a:lnTo>
                      <a:pt x="108388" y="834483"/>
                    </a:lnTo>
                    <a:lnTo>
                      <a:pt x="78044" y="737585"/>
                    </a:lnTo>
                    <a:cubicBezTo>
                      <a:pt x="32180" y="718187"/>
                      <a:pt x="0" y="672773"/>
                      <a:pt x="0" y="619844"/>
                    </a:cubicBezTo>
                    <a:lnTo>
                      <a:pt x="0" y="127783"/>
                    </a:lnTo>
                    <a:cubicBezTo>
                      <a:pt x="0" y="57210"/>
                      <a:pt x="57210" y="0"/>
                      <a:pt x="127783" y="0"/>
                    </a:cubicBezTo>
                    <a:lnTo>
                      <a:pt x="224565" y="0"/>
                    </a:lnTo>
                    <a:cubicBezTo>
                      <a:pt x="295138" y="0"/>
                      <a:pt x="352348" y="57210"/>
                      <a:pt x="352348" y="127783"/>
                    </a:cubicBezTo>
                    <a:lnTo>
                      <a:pt x="352348" y="619844"/>
                    </a:lnTo>
                    <a:cubicBezTo>
                      <a:pt x="352348" y="672773"/>
                      <a:pt x="320168" y="718187"/>
                      <a:pt x="274304" y="737585"/>
                    </a:cubicBezTo>
                    <a:lnTo>
                      <a:pt x="243961" y="83448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5B9BD5">
                      <a:lumMod val="50000"/>
                    </a:srgbClr>
                  </a:gs>
                  <a:gs pos="50000">
                    <a:srgbClr val="5B9BD5">
                      <a:lumMod val="90000"/>
                    </a:srgbClr>
                  </a:gs>
                  <a:gs pos="100000">
                    <a:srgbClr val="5B9BD5">
                      <a:lumMod val="50000"/>
                    </a:srgbClr>
                  </a:gs>
                </a:gsLst>
                <a:lin ang="10800000" scaled="1"/>
                <a:tileRect/>
              </a:gra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grpSp>
            <p:nvGrpSpPr>
              <p:cNvPr id="381" name="グループ化 380">
                <a:extLst>
                  <a:ext uri="{FF2B5EF4-FFF2-40B4-BE49-F238E27FC236}">
                    <a16:creationId xmlns:a16="http://schemas.microsoft.com/office/drawing/2014/main" id="{BEDC5B48-909F-4D30-B990-722E88EB381F}"/>
                  </a:ext>
                </a:extLst>
              </p:cNvPr>
              <p:cNvGrpSpPr/>
              <p:nvPr/>
            </p:nvGrpSpPr>
            <p:grpSpPr>
              <a:xfrm>
                <a:off x="2876207" y="3587283"/>
                <a:ext cx="146763" cy="113589"/>
                <a:chOff x="4036336" y="4008417"/>
                <a:chExt cx="510440" cy="395063"/>
              </a:xfrm>
            </p:grpSpPr>
            <p:sp>
              <p:nvSpPr>
                <p:cNvPr id="382" name="フリーフォーム: 図形 381">
                  <a:extLst>
                    <a:ext uri="{FF2B5EF4-FFF2-40B4-BE49-F238E27FC236}">
                      <a16:creationId xmlns:a16="http://schemas.microsoft.com/office/drawing/2014/main" id="{609B933B-9403-4A72-BB45-0FC013DED2D3}"/>
                    </a:ext>
                  </a:extLst>
                </p:cNvPr>
                <p:cNvSpPr/>
                <p:nvPr/>
              </p:nvSpPr>
              <p:spPr bwMode="auto">
                <a:xfrm>
                  <a:off x="4036894" y="4082003"/>
                  <a:ext cx="509326" cy="321477"/>
                </a:xfrm>
                <a:custGeom>
                  <a:avLst/>
                  <a:gdLst>
                    <a:gd name="connsiteX0" fmla="*/ 0 w 509326"/>
                    <a:gd name="connsiteY0" fmla="*/ 0 h 321477"/>
                    <a:gd name="connsiteX1" fmla="*/ 509326 w 509326"/>
                    <a:gd name="connsiteY1" fmla="*/ 0 h 321477"/>
                    <a:gd name="connsiteX2" fmla="*/ 376647 w 509326"/>
                    <a:gd name="connsiteY2" fmla="*/ 243523 h 321477"/>
                    <a:gd name="connsiteX3" fmla="*/ 377944 w 509326"/>
                    <a:gd name="connsiteY3" fmla="*/ 247384 h 321477"/>
                    <a:gd name="connsiteX4" fmla="*/ 254662 w 509326"/>
                    <a:gd name="connsiteY4" fmla="*/ 321477 h 321477"/>
                    <a:gd name="connsiteX5" fmla="*/ 131380 w 509326"/>
                    <a:gd name="connsiteY5" fmla="*/ 247384 h 321477"/>
                    <a:gd name="connsiteX6" fmla="*/ 132678 w 509326"/>
                    <a:gd name="connsiteY6" fmla="*/ 243521 h 32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9326" h="321477">
                      <a:moveTo>
                        <a:pt x="0" y="0"/>
                      </a:moveTo>
                      <a:lnTo>
                        <a:pt x="509326" y="0"/>
                      </a:lnTo>
                      <a:lnTo>
                        <a:pt x="376647" y="243523"/>
                      </a:lnTo>
                      <a:lnTo>
                        <a:pt x="377944" y="247384"/>
                      </a:lnTo>
                      <a:cubicBezTo>
                        <a:pt x="377944" y="288304"/>
                        <a:pt x="322749" y="321477"/>
                        <a:pt x="254662" y="321477"/>
                      </a:cubicBezTo>
                      <a:cubicBezTo>
                        <a:pt x="186575" y="321477"/>
                        <a:pt x="131380" y="288304"/>
                        <a:pt x="131380" y="247384"/>
                      </a:cubicBezTo>
                      <a:lnTo>
                        <a:pt x="132678" y="243521"/>
                      </a:ln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>
                        <a:lumMod val="90000"/>
                      </a:srgbClr>
                    </a:gs>
                    <a:gs pos="100000">
                      <a:srgbClr val="5B9BD5">
                        <a:lumMod val="50000"/>
                      </a:srgbClr>
                    </a:gs>
                  </a:gsLst>
                  <a:lin ang="108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3" name="楕円 382">
                  <a:extLst>
                    <a:ext uri="{FF2B5EF4-FFF2-40B4-BE49-F238E27FC236}">
                      <a16:creationId xmlns:a16="http://schemas.microsoft.com/office/drawing/2014/main" id="{44838A1C-AE8C-41D1-9B24-89511D13F912}"/>
                    </a:ext>
                  </a:extLst>
                </p:cNvPr>
                <p:cNvSpPr/>
                <p:nvPr/>
              </p:nvSpPr>
              <p:spPr bwMode="auto">
                <a:xfrm>
                  <a:off x="4036336" y="4008417"/>
                  <a:ext cx="510440" cy="14717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5B9BD5">
                        <a:lumMod val="50000"/>
                      </a:srgbClr>
                    </a:gs>
                    <a:gs pos="50000">
                      <a:srgbClr val="5B9BD5">
                        <a:lumMod val="90000"/>
                      </a:srgbClr>
                    </a:gs>
                    <a:gs pos="100000">
                      <a:srgbClr val="5B9BD5">
                        <a:lumMod val="50000"/>
                      </a:srgbClr>
                    </a:gs>
                  </a:gsLst>
                  <a:lin ang="10800000" scaled="1"/>
                  <a:tileRect/>
                </a:gradFill>
                <a:ln w="19050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  <p:sp>
              <p:nvSpPr>
                <p:cNvPr id="384" name="フリーフォーム: 図形 383">
                  <a:extLst>
                    <a:ext uri="{FF2B5EF4-FFF2-40B4-BE49-F238E27FC236}">
                      <a16:creationId xmlns:a16="http://schemas.microsoft.com/office/drawing/2014/main" id="{5C7C9CD0-E9F8-4E13-973C-1B2C69831740}"/>
                    </a:ext>
                  </a:extLst>
                </p:cNvPr>
                <p:cNvSpPr/>
                <p:nvPr/>
              </p:nvSpPr>
              <p:spPr bwMode="auto">
                <a:xfrm>
                  <a:off x="4092428" y="4096522"/>
                  <a:ext cx="398256" cy="59066"/>
                </a:xfrm>
                <a:custGeom>
                  <a:avLst/>
                  <a:gdLst>
                    <a:gd name="connsiteX0" fmla="*/ 199128 w 398256"/>
                    <a:gd name="connsiteY0" fmla="*/ 0 h 59066"/>
                    <a:gd name="connsiteX1" fmla="*/ 379596 w 398256"/>
                    <a:gd name="connsiteY1" fmla="*/ 21553 h 59066"/>
                    <a:gd name="connsiteX2" fmla="*/ 398256 w 398256"/>
                    <a:gd name="connsiteY2" fmla="*/ 29533 h 59066"/>
                    <a:gd name="connsiteX3" fmla="*/ 379596 w 398256"/>
                    <a:gd name="connsiteY3" fmla="*/ 37513 h 59066"/>
                    <a:gd name="connsiteX4" fmla="*/ 199128 w 398256"/>
                    <a:gd name="connsiteY4" fmla="*/ 59066 h 59066"/>
                    <a:gd name="connsiteX5" fmla="*/ 18660 w 398256"/>
                    <a:gd name="connsiteY5" fmla="*/ 37513 h 59066"/>
                    <a:gd name="connsiteX6" fmla="*/ 0 w 398256"/>
                    <a:gd name="connsiteY6" fmla="*/ 29533 h 59066"/>
                    <a:gd name="connsiteX7" fmla="*/ 18660 w 398256"/>
                    <a:gd name="connsiteY7" fmla="*/ 21553 h 59066"/>
                    <a:gd name="connsiteX8" fmla="*/ 199128 w 398256"/>
                    <a:gd name="connsiteY8" fmla="*/ 0 h 59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256" h="59066">
                      <a:moveTo>
                        <a:pt x="199128" y="0"/>
                      </a:moveTo>
                      <a:cubicBezTo>
                        <a:pt x="269605" y="0"/>
                        <a:pt x="333410" y="8237"/>
                        <a:pt x="379596" y="21553"/>
                      </a:cubicBezTo>
                      <a:lnTo>
                        <a:pt x="398256" y="29533"/>
                      </a:lnTo>
                      <a:lnTo>
                        <a:pt x="379596" y="37513"/>
                      </a:lnTo>
                      <a:cubicBezTo>
                        <a:pt x="333410" y="50830"/>
                        <a:pt x="269605" y="59066"/>
                        <a:pt x="199128" y="59066"/>
                      </a:cubicBezTo>
                      <a:cubicBezTo>
                        <a:pt x="128651" y="59066"/>
                        <a:pt x="64846" y="50830"/>
                        <a:pt x="18660" y="37513"/>
                      </a:cubicBezTo>
                      <a:lnTo>
                        <a:pt x="0" y="29533"/>
                      </a:lnTo>
                      <a:lnTo>
                        <a:pt x="18660" y="21553"/>
                      </a:lnTo>
                      <a:cubicBezTo>
                        <a:pt x="64846" y="8237"/>
                        <a:pt x="128651" y="0"/>
                        <a:pt x="199128" y="0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 w="9525">
                  <a:solidFill>
                    <a:sysClr val="windowText" lastClr="000000"/>
                  </a:solidFill>
                  <a:round/>
                  <a:headEnd/>
                  <a:tailEnd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</a:endParaRPr>
                </a:p>
              </p:txBody>
            </p:sp>
          </p:grpSp>
        </p:grpSp>
      </p:grpSp>
      <p:grpSp>
        <p:nvGrpSpPr>
          <p:cNvPr id="417" name="グループ化 416">
            <a:extLst>
              <a:ext uri="{FF2B5EF4-FFF2-40B4-BE49-F238E27FC236}">
                <a16:creationId xmlns:a16="http://schemas.microsoft.com/office/drawing/2014/main" id="{85F0F69B-29F3-4DB7-8896-59533A73B88F}"/>
              </a:ext>
            </a:extLst>
          </p:cNvPr>
          <p:cNvGrpSpPr/>
          <p:nvPr/>
        </p:nvGrpSpPr>
        <p:grpSpPr>
          <a:xfrm>
            <a:off x="823255" y="4383619"/>
            <a:ext cx="2440486" cy="1534937"/>
            <a:chOff x="2143125" y="4914337"/>
            <a:chExt cx="2440486" cy="1534937"/>
          </a:xfrm>
        </p:grpSpPr>
        <p:sp>
          <p:nvSpPr>
            <p:cNvPr id="418" name="フリーフォーム: 図形 417">
              <a:extLst>
                <a:ext uri="{FF2B5EF4-FFF2-40B4-BE49-F238E27FC236}">
                  <a16:creationId xmlns:a16="http://schemas.microsoft.com/office/drawing/2014/main" id="{87A6E624-1647-4E52-8C2F-9B5884A5447E}"/>
                </a:ext>
              </a:extLst>
            </p:cNvPr>
            <p:cNvSpPr/>
            <p:nvPr/>
          </p:nvSpPr>
          <p:spPr>
            <a:xfrm>
              <a:off x="2166669" y="5824217"/>
              <a:ext cx="532226" cy="617786"/>
            </a:xfrm>
            <a:custGeom>
              <a:avLst/>
              <a:gdLst>
                <a:gd name="connsiteX0" fmla="*/ 0 w 544188"/>
                <a:gd name="connsiteY0" fmla="*/ 0 h 631673"/>
                <a:gd name="connsiteX1" fmla="*/ 544188 w 544188"/>
                <a:gd name="connsiteY1" fmla="*/ 464033 h 631673"/>
                <a:gd name="connsiteX2" fmla="*/ 544188 w 544188"/>
                <a:gd name="connsiteY2" fmla="*/ 631673 h 631673"/>
                <a:gd name="connsiteX3" fmla="*/ 0 w 544188"/>
                <a:gd name="connsiteY3" fmla="*/ 167640 h 631673"/>
                <a:gd name="connsiteX4" fmla="*/ 0 w 544188"/>
                <a:gd name="connsiteY4" fmla="*/ 0 h 63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188" h="631673">
                  <a:moveTo>
                    <a:pt x="0" y="0"/>
                  </a:moveTo>
                  <a:lnTo>
                    <a:pt x="544188" y="464033"/>
                  </a:lnTo>
                  <a:lnTo>
                    <a:pt x="544188" y="631673"/>
                  </a:lnTo>
                  <a:lnTo>
                    <a:pt x="0" y="1676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000">
                <a:lumMod val="75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19" name="フリーフォーム: 図形 418">
              <a:extLst>
                <a:ext uri="{FF2B5EF4-FFF2-40B4-BE49-F238E27FC236}">
                  <a16:creationId xmlns:a16="http://schemas.microsoft.com/office/drawing/2014/main" id="{FCEA53E1-5BDA-46F4-B1AD-489A70F5151A}"/>
                </a:ext>
              </a:extLst>
            </p:cNvPr>
            <p:cNvSpPr/>
            <p:nvPr/>
          </p:nvSpPr>
          <p:spPr>
            <a:xfrm>
              <a:off x="2701276" y="5782614"/>
              <a:ext cx="1774860" cy="666660"/>
            </a:xfrm>
            <a:custGeom>
              <a:avLst/>
              <a:gdLst>
                <a:gd name="connsiteX0" fmla="*/ 1814748 w 1814748"/>
                <a:gd name="connsiteY0" fmla="*/ 0 h 681642"/>
                <a:gd name="connsiteX1" fmla="*/ 1814748 w 1814748"/>
                <a:gd name="connsiteY1" fmla="*/ 167640 h 681642"/>
                <a:gd name="connsiteX2" fmla="*/ 6378 w 1814748"/>
                <a:gd name="connsiteY2" fmla="*/ 681642 h 681642"/>
                <a:gd name="connsiteX3" fmla="*/ 0 w 1814748"/>
                <a:gd name="connsiteY3" fmla="*/ 676204 h 681642"/>
                <a:gd name="connsiteX4" fmla="*/ 0 w 1814748"/>
                <a:gd name="connsiteY4" fmla="*/ 508564 h 681642"/>
                <a:gd name="connsiteX5" fmla="*/ 6378 w 1814748"/>
                <a:gd name="connsiteY5" fmla="*/ 514002 h 681642"/>
                <a:gd name="connsiteX6" fmla="*/ 1814748 w 1814748"/>
                <a:gd name="connsiteY6" fmla="*/ 0 h 681642"/>
                <a:gd name="connsiteX0" fmla="*/ 1814748 w 1814748"/>
                <a:gd name="connsiteY0" fmla="*/ 0 h 681642"/>
                <a:gd name="connsiteX1" fmla="*/ 1814748 w 1814748"/>
                <a:gd name="connsiteY1" fmla="*/ 167640 h 681642"/>
                <a:gd name="connsiteX2" fmla="*/ 6378 w 1814748"/>
                <a:gd name="connsiteY2" fmla="*/ 681642 h 681642"/>
                <a:gd name="connsiteX3" fmla="*/ 0 w 1814748"/>
                <a:gd name="connsiteY3" fmla="*/ 676204 h 681642"/>
                <a:gd name="connsiteX4" fmla="*/ 0 w 1814748"/>
                <a:gd name="connsiteY4" fmla="*/ 508564 h 681642"/>
                <a:gd name="connsiteX5" fmla="*/ 1814748 w 1814748"/>
                <a:gd name="connsiteY5" fmla="*/ 0 h 68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4748" h="681642">
                  <a:moveTo>
                    <a:pt x="1814748" y="0"/>
                  </a:moveTo>
                  <a:lnTo>
                    <a:pt x="1814748" y="167640"/>
                  </a:lnTo>
                  <a:lnTo>
                    <a:pt x="6378" y="681642"/>
                  </a:lnTo>
                  <a:lnTo>
                    <a:pt x="0" y="676204"/>
                  </a:lnTo>
                  <a:lnTo>
                    <a:pt x="0" y="508564"/>
                  </a:lnTo>
                  <a:lnTo>
                    <a:pt x="1814748" y="0"/>
                  </a:lnTo>
                  <a:close/>
                </a:path>
              </a:pathLst>
            </a:custGeom>
            <a:solidFill>
              <a:srgbClr val="FFC000">
                <a:lumMod val="60000"/>
                <a:lumOff val="40000"/>
              </a:srgbClr>
            </a:solid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20" name="フリーフォーム: 図形 419">
              <a:extLst>
                <a:ext uri="{FF2B5EF4-FFF2-40B4-BE49-F238E27FC236}">
                  <a16:creationId xmlns:a16="http://schemas.microsoft.com/office/drawing/2014/main" id="{418754D8-6AA9-4337-9DDB-EC9336AC67BE}"/>
                </a:ext>
              </a:extLst>
            </p:cNvPr>
            <p:cNvSpPr/>
            <p:nvPr/>
          </p:nvSpPr>
          <p:spPr>
            <a:xfrm>
              <a:off x="2883218" y="5794289"/>
              <a:ext cx="1538522" cy="601475"/>
            </a:xfrm>
            <a:custGeom>
              <a:avLst/>
              <a:gdLst>
                <a:gd name="connsiteX0" fmla="*/ 73994 w 1538522"/>
                <a:gd name="connsiteY0" fmla="*/ 410419 h 601475"/>
                <a:gd name="connsiteX1" fmla="*/ 71066 w 1538522"/>
                <a:gd name="connsiteY1" fmla="*/ 433247 h 601475"/>
                <a:gd name="connsiteX2" fmla="*/ 57704 w 1538522"/>
                <a:gd name="connsiteY2" fmla="*/ 585073 h 601475"/>
                <a:gd name="connsiteX3" fmla="*/ 0 w 1538522"/>
                <a:gd name="connsiteY3" fmla="*/ 601475 h 601475"/>
                <a:gd name="connsiteX4" fmla="*/ 6049 w 1538522"/>
                <a:gd name="connsiteY4" fmla="*/ 498899 h 601475"/>
                <a:gd name="connsiteX5" fmla="*/ 12945 w 1538522"/>
                <a:gd name="connsiteY5" fmla="*/ 427527 h 601475"/>
                <a:gd name="connsiteX6" fmla="*/ 241842 w 1538522"/>
                <a:gd name="connsiteY6" fmla="*/ 363381 h 601475"/>
                <a:gd name="connsiteX7" fmla="*/ 227776 w 1538522"/>
                <a:gd name="connsiteY7" fmla="*/ 388289 h 601475"/>
                <a:gd name="connsiteX8" fmla="*/ 128654 w 1538522"/>
                <a:gd name="connsiteY8" fmla="*/ 475056 h 601475"/>
                <a:gd name="connsiteX9" fmla="*/ 178305 w 1538522"/>
                <a:gd name="connsiteY9" fmla="*/ 381187 h 601475"/>
                <a:gd name="connsiteX10" fmla="*/ 402748 w 1538522"/>
                <a:gd name="connsiteY10" fmla="*/ 318289 h 601475"/>
                <a:gd name="connsiteX11" fmla="*/ 385239 w 1538522"/>
                <a:gd name="connsiteY11" fmla="*/ 425352 h 601475"/>
                <a:gd name="connsiteX12" fmla="*/ 374603 w 1538522"/>
                <a:gd name="connsiteY12" fmla="*/ 495000 h 601475"/>
                <a:gd name="connsiteX13" fmla="*/ 357654 w 1538522"/>
                <a:gd name="connsiteY13" fmla="*/ 499817 h 601475"/>
                <a:gd name="connsiteX14" fmla="*/ 359561 w 1538522"/>
                <a:gd name="connsiteY14" fmla="*/ 487271 h 601475"/>
                <a:gd name="connsiteX15" fmla="*/ 381756 w 1538522"/>
                <a:gd name="connsiteY15" fmla="*/ 349591 h 601475"/>
                <a:gd name="connsiteX16" fmla="*/ 386334 w 1538522"/>
                <a:gd name="connsiteY16" fmla="*/ 322889 h 601475"/>
                <a:gd name="connsiteX17" fmla="*/ 668542 w 1538522"/>
                <a:gd name="connsiteY17" fmla="*/ 243803 h 601475"/>
                <a:gd name="connsiteX18" fmla="*/ 632086 w 1538522"/>
                <a:gd name="connsiteY18" fmla="*/ 356898 h 601475"/>
                <a:gd name="connsiteX19" fmla="*/ 608237 w 1538522"/>
                <a:gd name="connsiteY19" fmla="*/ 428592 h 601475"/>
                <a:gd name="connsiteX20" fmla="*/ 589817 w 1538522"/>
                <a:gd name="connsiteY20" fmla="*/ 433828 h 601475"/>
                <a:gd name="connsiteX21" fmla="*/ 597785 w 1538522"/>
                <a:gd name="connsiteY21" fmla="*/ 410060 h 601475"/>
                <a:gd name="connsiteX22" fmla="*/ 649815 w 1538522"/>
                <a:gd name="connsiteY22" fmla="*/ 249051 h 601475"/>
                <a:gd name="connsiteX23" fmla="*/ 837732 w 1538522"/>
                <a:gd name="connsiteY23" fmla="*/ 196389 h 601475"/>
                <a:gd name="connsiteX24" fmla="*/ 833861 w 1538522"/>
                <a:gd name="connsiteY24" fmla="*/ 227320 h 601475"/>
                <a:gd name="connsiteX25" fmla="*/ 822846 w 1538522"/>
                <a:gd name="connsiteY25" fmla="*/ 367593 h 601475"/>
                <a:gd name="connsiteX26" fmla="*/ 755873 w 1538522"/>
                <a:gd name="connsiteY26" fmla="*/ 386629 h 601475"/>
                <a:gd name="connsiteX27" fmla="*/ 760139 w 1538522"/>
                <a:gd name="connsiteY27" fmla="*/ 291688 h 601475"/>
                <a:gd name="connsiteX28" fmla="*/ 766814 w 1538522"/>
                <a:gd name="connsiteY28" fmla="*/ 216263 h 601475"/>
                <a:gd name="connsiteX29" fmla="*/ 1044329 w 1538522"/>
                <a:gd name="connsiteY29" fmla="*/ 138493 h 601475"/>
                <a:gd name="connsiteX30" fmla="*/ 1014186 w 1538522"/>
                <a:gd name="connsiteY30" fmla="*/ 185847 h 601475"/>
                <a:gd name="connsiteX31" fmla="*/ 901482 w 1538522"/>
                <a:gd name="connsiteY31" fmla="*/ 270610 h 601475"/>
                <a:gd name="connsiteX32" fmla="*/ 967132 w 1538522"/>
                <a:gd name="connsiteY32" fmla="*/ 160126 h 601475"/>
                <a:gd name="connsiteX33" fmla="*/ 1220120 w 1538522"/>
                <a:gd name="connsiteY33" fmla="*/ 89229 h 601475"/>
                <a:gd name="connsiteX34" fmla="*/ 1197285 w 1538522"/>
                <a:gd name="connsiteY34" fmla="*/ 226694 h 601475"/>
                <a:gd name="connsiteX35" fmla="*/ 1191751 w 1538522"/>
                <a:gd name="connsiteY35" fmla="*/ 262737 h 601475"/>
                <a:gd name="connsiteX36" fmla="*/ 1172265 w 1538522"/>
                <a:gd name="connsiteY36" fmla="*/ 268276 h 601475"/>
                <a:gd name="connsiteX37" fmla="*/ 1191495 w 1538522"/>
                <a:gd name="connsiteY37" fmla="*/ 150592 h 601475"/>
                <a:gd name="connsiteX38" fmla="*/ 1201329 w 1538522"/>
                <a:gd name="connsiteY38" fmla="*/ 94495 h 601475"/>
                <a:gd name="connsiteX39" fmla="*/ 1538522 w 1538522"/>
                <a:gd name="connsiteY39" fmla="*/ 0 h 601475"/>
                <a:gd name="connsiteX40" fmla="*/ 1530461 w 1538522"/>
                <a:gd name="connsiteY40" fmla="*/ 24025 h 601475"/>
                <a:gd name="connsiteX41" fmla="*/ 1481383 w 1538522"/>
                <a:gd name="connsiteY41" fmla="*/ 163737 h 601475"/>
                <a:gd name="connsiteX42" fmla="*/ 1474626 w 1538522"/>
                <a:gd name="connsiteY42" fmla="*/ 182334 h 601475"/>
                <a:gd name="connsiteX43" fmla="*/ 1452681 w 1538522"/>
                <a:gd name="connsiteY43" fmla="*/ 188572 h 601475"/>
                <a:gd name="connsiteX44" fmla="*/ 1513467 w 1538522"/>
                <a:gd name="connsiteY44" fmla="*/ 15988 h 601475"/>
                <a:gd name="connsiteX45" fmla="*/ 1516788 w 1538522"/>
                <a:gd name="connsiteY45" fmla="*/ 6091 h 60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38522" h="601475">
                  <a:moveTo>
                    <a:pt x="73994" y="410419"/>
                  </a:moveTo>
                  <a:lnTo>
                    <a:pt x="71066" y="433247"/>
                  </a:lnTo>
                  <a:lnTo>
                    <a:pt x="57704" y="585073"/>
                  </a:lnTo>
                  <a:lnTo>
                    <a:pt x="0" y="601475"/>
                  </a:lnTo>
                  <a:lnTo>
                    <a:pt x="6049" y="498899"/>
                  </a:lnTo>
                  <a:lnTo>
                    <a:pt x="12945" y="427527"/>
                  </a:lnTo>
                  <a:close/>
                  <a:moveTo>
                    <a:pt x="241842" y="363381"/>
                  </a:moveTo>
                  <a:lnTo>
                    <a:pt x="227776" y="388289"/>
                  </a:lnTo>
                  <a:cubicBezTo>
                    <a:pt x="186399" y="454267"/>
                    <a:pt x="151362" y="487048"/>
                    <a:pt x="128654" y="475056"/>
                  </a:cubicBezTo>
                  <a:lnTo>
                    <a:pt x="178305" y="381187"/>
                  </a:lnTo>
                  <a:close/>
                  <a:moveTo>
                    <a:pt x="402748" y="318289"/>
                  </a:moveTo>
                  <a:lnTo>
                    <a:pt x="385239" y="425352"/>
                  </a:lnTo>
                  <a:lnTo>
                    <a:pt x="374603" y="495000"/>
                  </a:lnTo>
                  <a:lnTo>
                    <a:pt x="357654" y="499817"/>
                  </a:lnTo>
                  <a:lnTo>
                    <a:pt x="359561" y="487271"/>
                  </a:lnTo>
                  <a:cubicBezTo>
                    <a:pt x="367041" y="439492"/>
                    <a:pt x="374471" y="393435"/>
                    <a:pt x="381756" y="349591"/>
                  </a:cubicBezTo>
                  <a:lnTo>
                    <a:pt x="386334" y="322889"/>
                  </a:lnTo>
                  <a:close/>
                  <a:moveTo>
                    <a:pt x="668542" y="243803"/>
                  </a:moveTo>
                  <a:lnTo>
                    <a:pt x="632086" y="356898"/>
                  </a:lnTo>
                  <a:lnTo>
                    <a:pt x="608237" y="428592"/>
                  </a:lnTo>
                  <a:lnTo>
                    <a:pt x="589817" y="433828"/>
                  </a:lnTo>
                  <a:lnTo>
                    <a:pt x="597785" y="410060"/>
                  </a:lnTo>
                  <a:lnTo>
                    <a:pt x="649815" y="249051"/>
                  </a:lnTo>
                  <a:close/>
                  <a:moveTo>
                    <a:pt x="837732" y="196389"/>
                  </a:moveTo>
                  <a:lnTo>
                    <a:pt x="833861" y="227320"/>
                  </a:lnTo>
                  <a:lnTo>
                    <a:pt x="822846" y="367593"/>
                  </a:lnTo>
                  <a:lnTo>
                    <a:pt x="755873" y="386629"/>
                  </a:lnTo>
                  <a:lnTo>
                    <a:pt x="760139" y="291688"/>
                  </a:lnTo>
                  <a:lnTo>
                    <a:pt x="766814" y="216263"/>
                  </a:lnTo>
                  <a:close/>
                  <a:moveTo>
                    <a:pt x="1044329" y="138493"/>
                  </a:moveTo>
                  <a:lnTo>
                    <a:pt x="1014186" y="185847"/>
                  </a:lnTo>
                  <a:cubicBezTo>
                    <a:pt x="967831" y="251091"/>
                    <a:pt x="928041" y="283170"/>
                    <a:pt x="901482" y="270610"/>
                  </a:cubicBezTo>
                  <a:lnTo>
                    <a:pt x="967132" y="160126"/>
                  </a:lnTo>
                  <a:close/>
                  <a:moveTo>
                    <a:pt x="1220120" y="89229"/>
                  </a:moveTo>
                  <a:lnTo>
                    <a:pt x="1197285" y="226694"/>
                  </a:lnTo>
                  <a:lnTo>
                    <a:pt x="1191751" y="262737"/>
                  </a:lnTo>
                  <a:lnTo>
                    <a:pt x="1172265" y="268276"/>
                  </a:lnTo>
                  <a:lnTo>
                    <a:pt x="1191495" y="150592"/>
                  </a:lnTo>
                  <a:lnTo>
                    <a:pt x="1201329" y="94495"/>
                  </a:lnTo>
                  <a:close/>
                  <a:moveTo>
                    <a:pt x="1538522" y="0"/>
                  </a:moveTo>
                  <a:lnTo>
                    <a:pt x="1530461" y="24025"/>
                  </a:lnTo>
                  <a:cubicBezTo>
                    <a:pt x="1513886" y="71995"/>
                    <a:pt x="1497465" y="118717"/>
                    <a:pt x="1481383" y="163737"/>
                  </a:cubicBezTo>
                  <a:lnTo>
                    <a:pt x="1474626" y="182334"/>
                  </a:lnTo>
                  <a:lnTo>
                    <a:pt x="1452681" y="188572"/>
                  </a:lnTo>
                  <a:lnTo>
                    <a:pt x="1513467" y="15988"/>
                  </a:lnTo>
                  <a:lnTo>
                    <a:pt x="1516788" y="6091"/>
                  </a:lnTo>
                  <a:close/>
                </a:path>
              </a:pathLst>
            </a:custGeom>
            <a:solidFill>
              <a:srgbClr val="ED7D31">
                <a:lumMod val="50000"/>
                <a:alpha val="50000"/>
              </a:srgbClr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421" name="フリーフォーム: 図形 420">
              <a:extLst>
                <a:ext uri="{FF2B5EF4-FFF2-40B4-BE49-F238E27FC236}">
                  <a16:creationId xmlns:a16="http://schemas.microsoft.com/office/drawing/2014/main" id="{7596DB9D-5E94-4F29-AEC4-8478538D3FF4}"/>
                </a:ext>
              </a:extLst>
            </p:cNvPr>
            <p:cNvSpPr/>
            <p:nvPr/>
          </p:nvSpPr>
          <p:spPr>
            <a:xfrm rot="503696">
              <a:off x="2248779" y="5963413"/>
              <a:ext cx="392926" cy="359026"/>
            </a:xfrm>
            <a:custGeom>
              <a:avLst/>
              <a:gdLst>
                <a:gd name="connsiteX0" fmla="*/ 378700 w 392926"/>
                <a:gd name="connsiteY0" fmla="*/ 217568 h 359026"/>
                <a:gd name="connsiteX1" fmla="*/ 392926 w 392926"/>
                <a:gd name="connsiteY1" fmla="*/ 226478 h 359026"/>
                <a:gd name="connsiteX2" fmla="*/ 375560 w 392926"/>
                <a:gd name="connsiteY2" fmla="*/ 327774 h 359026"/>
                <a:gd name="connsiteX3" fmla="*/ 369523 w 392926"/>
                <a:gd name="connsiteY3" fmla="*/ 359026 h 359026"/>
                <a:gd name="connsiteX4" fmla="*/ 355358 w 392926"/>
                <a:gd name="connsiteY4" fmla="*/ 350155 h 359026"/>
                <a:gd name="connsiteX5" fmla="*/ 373198 w 392926"/>
                <a:gd name="connsiteY5" fmla="*/ 250397 h 359026"/>
                <a:gd name="connsiteX6" fmla="*/ 154842 w 392926"/>
                <a:gd name="connsiteY6" fmla="*/ 77363 h 359026"/>
                <a:gd name="connsiteX7" fmla="*/ 168570 w 392926"/>
                <a:gd name="connsiteY7" fmla="*/ 85961 h 359026"/>
                <a:gd name="connsiteX8" fmla="*/ 168288 w 392926"/>
                <a:gd name="connsiteY8" fmla="*/ 95995 h 359026"/>
                <a:gd name="connsiteX9" fmla="*/ 166174 w 392926"/>
                <a:gd name="connsiteY9" fmla="*/ 231666 h 359026"/>
                <a:gd name="connsiteX10" fmla="*/ 150661 w 392926"/>
                <a:gd name="connsiteY10" fmla="*/ 221950 h 359026"/>
                <a:gd name="connsiteX11" fmla="*/ 31320 w 392926"/>
                <a:gd name="connsiteY11" fmla="*/ 0 h 359026"/>
                <a:gd name="connsiteX12" fmla="*/ 83105 w 392926"/>
                <a:gd name="connsiteY12" fmla="*/ 32433 h 359026"/>
                <a:gd name="connsiteX13" fmla="*/ 47798 w 392926"/>
                <a:gd name="connsiteY13" fmla="*/ 157526 h 359026"/>
                <a:gd name="connsiteX14" fmla="*/ 0 w 392926"/>
                <a:gd name="connsiteY14" fmla="*/ 127589 h 359026"/>
                <a:gd name="connsiteX15" fmla="*/ 13309 w 392926"/>
                <a:gd name="connsiteY15" fmla="*/ 79782 h 35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926" h="359026">
                  <a:moveTo>
                    <a:pt x="378700" y="217568"/>
                  </a:moveTo>
                  <a:lnTo>
                    <a:pt x="392926" y="226478"/>
                  </a:lnTo>
                  <a:lnTo>
                    <a:pt x="375560" y="327774"/>
                  </a:lnTo>
                  <a:lnTo>
                    <a:pt x="369523" y="359026"/>
                  </a:lnTo>
                  <a:lnTo>
                    <a:pt x="355358" y="350155"/>
                  </a:lnTo>
                  <a:lnTo>
                    <a:pt x="373198" y="250397"/>
                  </a:lnTo>
                  <a:close/>
                  <a:moveTo>
                    <a:pt x="154842" y="77363"/>
                  </a:moveTo>
                  <a:lnTo>
                    <a:pt x="168570" y="85961"/>
                  </a:lnTo>
                  <a:lnTo>
                    <a:pt x="168288" y="95995"/>
                  </a:lnTo>
                  <a:lnTo>
                    <a:pt x="166174" y="231666"/>
                  </a:lnTo>
                  <a:lnTo>
                    <a:pt x="150661" y="221950"/>
                  </a:lnTo>
                  <a:close/>
                  <a:moveTo>
                    <a:pt x="31320" y="0"/>
                  </a:moveTo>
                  <a:lnTo>
                    <a:pt x="83105" y="32433"/>
                  </a:lnTo>
                  <a:lnTo>
                    <a:pt x="47798" y="157526"/>
                  </a:lnTo>
                  <a:lnTo>
                    <a:pt x="0" y="127589"/>
                  </a:lnTo>
                  <a:lnTo>
                    <a:pt x="13309" y="79782"/>
                  </a:lnTo>
                  <a:close/>
                </a:path>
              </a:pathLst>
            </a:custGeom>
            <a:solidFill>
              <a:srgbClr val="ED7D31">
                <a:lumMod val="50000"/>
                <a:alpha val="5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22" name="グループ化 421">
              <a:extLst>
                <a:ext uri="{FF2B5EF4-FFF2-40B4-BE49-F238E27FC236}">
                  <a16:creationId xmlns:a16="http://schemas.microsoft.com/office/drawing/2014/main" id="{CB473128-9A8D-4B48-B856-AE0CD5AC6FCA}"/>
                </a:ext>
              </a:extLst>
            </p:cNvPr>
            <p:cNvGrpSpPr/>
            <p:nvPr/>
          </p:nvGrpSpPr>
          <p:grpSpPr>
            <a:xfrm>
              <a:off x="2143125" y="4914337"/>
              <a:ext cx="2440486" cy="1414565"/>
              <a:chOff x="2143125" y="4914337"/>
              <a:chExt cx="2440486" cy="1414565"/>
            </a:xfrm>
          </p:grpSpPr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015823D0-FD05-462C-9F83-FB429F1BB665}"/>
                  </a:ext>
                </a:extLst>
              </p:cNvPr>
              <p:cNvSpPr/>
              <p:nvPr/>
            </p:nvSpPr>
            <p:spPr>
              <a:xfrm flipH="1">
                <a:off x="2143125" y="4914337"/>
                <a:ext cx="2440486" cy="1414565"/>
              </a:xfrm>
              <a:custGeom>
                <a:avLst/>
                <a:gdLst>
                  <a:gd name="connsiteX0" fmla="*/ 455420 w 2451195"/>
                  <a:gd name="connsiteY0" fmla="*/ 1303 h 1414565"/>
                  <a:gd name="connsiteX1" fmla="*/ 419811 w 2451195"/>
                  <a:gd name="connsiteY1" fmla="*/ 1828 h 1414565"/>
                  <a:gd name="connsiteX2" fmla="*/ 379740 w 2451195"/>
                  <a:gd name="connsiteY2" fmla="*/ 17913 h 1414565"/>
                  <a:gd name="connsiteX3" fmla="*/ 115468 w 2451195"/>
                  <a:gd name="connsiteY3" fmla="*/ 209700 h 1414565"/>
                  <a:gd name="connsiteX4" fmla="*/ 10709 w 2451195"/>
                  <a:gd name="connsiteY4" fmla="*/ 604475 h 1414565"/>
                  <a:gd name="connsiteX5" fmla="*/ 55327 w 2451195"/>
                  <a:gd name="connsiteY5" fmla="*/ 908711 h 1414565"/>
                  <a:gd name="connsiteX6" fmla="*/ 242242 w 2451195"/>
                  <a:gd name="connsiteY6" fmla="*/ 749738 h 1414565"/>
                  <a:gd name="connsiteX7" fmla="*/ 53141 w 2451195"/>
                  <a:gd name="connsiteY7" fmla="*/ 916438 h 1414565"/>
                  <a:gd name="connsiteX8" fmla="*/ 1861511 w 2451195"/>
                  <a:gd name="connsiteY8" fmla="*/ 1414565 h 1414565"/>
                  <a:gd name="connsiteX9" fmla="*/ 2412077 w 2451195"/>
                  <a:gd name="connsiteY9" fmla="*/ 945094 h 1414565"/>
                  <a:gd name="connsiteX10" fmla="*/ 2411067 w 2451195"/>
                  <a:gd name="connsiteY10" fmla="*/ 944807 h 1414565"/>
                  <a:gd name="connsiteX11" fmla="*/ 2451195 w 2451195"/>
                  <a:gd name="connsiteY11" fmla="*/ 910678 h 1414565"/>
                  <a:gd name="connsiteX12" fmla="*/ 2445000 w 2451195"/>
                  <a:gd name="connsiteY12" fmla="*/ 781319 h 1414565"/>
                  <a:gd name="connsiteX13" fmla="*/ 2268345 w 2451195"/>
                  <a:gd name="connsiteY13" fmla="*/ 499071 h 1414565"/>
                  <a:gd name="connsiteX14" fmla="*/ 2263836 w 2451195"/>
                  <a:gd name="connsiteY14" fmla="*/ 499137 h 1414565"/>
                  <a:gd name="connsiteX15" fmla="*/ 2263870 w 2451195"/>
                  <a:gd name="connsiteY15" fmla="*/ 499038 h 1414565"/>
                  <a:gd name="connsiteX16" fmla="*/ 499320 w 2451195"/>
                  <a:gd name="connsiteY16" fmla="*/ 18081 h 1414565"/>
                  <a:gd name="connsiteX17" fmla="*/ 486804 w 2451195"/>
                  <a:gd name="connsiteY17" fmla="*/ 10719 h 1414565"/>
                  <a:gd name="connsiteX18" fmla="*/ 455420 w 2451195"/>
                  <a:gd name="connsiteY18" fmla="*/ 1303 h 1414565"/>
                  <a:gd name="connsiteX0" fmla="*/ 455420 w 2451195"/>
                  <a:gd name="connsiteY0" fmla="*/ 1303 h 1414565"/>
                  <a:gd name="connsiteX1" fmla="*/ 419811 w 2451195"/>
                  <a:gd name="connsiteY1" fmla="*/ 1828 h 1414565"/>
                  <a:gd name="connsiteX2" fmla="*/ 379740 w 2451195"/>
                  <a:gd name="connsiteY2" fmla="*/ 17913 h 1414565"/>
                  <a:gd name="connsiteX3" fmla="*/ 115468 w 2451195"/>
                  <a:gd name="connsiteY3" fmla="*/ 209700 h 1414565"/>
                  <a:gd name="connsiteX4" fmla="*/ 10709 w 2451195"/>
                  <a:gd name="connsiteY4" fmla="*/ 604475 h 1414565"/>
                  <a:gd name="connsiteX5" fmla="*/ 55327 w 2451195"/>
                  <a:gd name="connsiteY5" fmla="*/ 908711 h 1414565"/>
                  <a:gd name="connsiteX6" fmla="*/ 53141 w 2451195"/>
                  <a:gd name="connsiteY6" fmla="*/ 916438 h 1414565"/>
                  <a:gd name="connsiteX7" fmla="*/ 1861511 w 2451195"/>
                  <a:gd name="connsiteY7" fmla="*/ 1414565 h 1414565"/>
                  <a:gd name="connsiteX8" fmla="*/ 2412077 w 2451195"/>
                  <a:gd name="connsiteY8" fmla="*/ 945094 h 1414565"/>
                  <a:gd name="connsiteX9" fmla="*/ 2411067 w 2451195"/>
                  <a:gd name="connsiteY9" fmla="*/ 944807 h 1414565"/>
                  <a:gd name="connsiteX10" fmla="*/ 2451195 w 2451195"/>
                  <a:gd name="connsiteY10" fmla="*/ 910678 h 1414565"/>
                  <a:gd name="connsiteX11" fmla="*/ 2445000 w 2451195"/>
                  <a:gd name="connsiteY11" fmla="*/ 781319 h 1414565"/>
                  <a:gd name="connsiteX12" fmla="*/ 2268345 w 2451195"/>
                  <a:gd name="connsiteY12" fmla="*/ 499071 h 1414565"/>
                  <a:gd name="connsiteX13" fmla="*/ 2263836 w 2451195"/>
                  <a:gd name="connsiteY13" fmla="*/ 499137 h 1414565"/>
                  <a:gd name="connsiteX14" fmla="*/ 2263870 w 2451195"/>
                  <a:gd name="connsiteY14" fmla="*/ 499038 h 1414565"/>
                  <a:gd name="connsiteX15" fmla="*/ 499320 w 2451195"/>
                  <a:gd name="connsiteY15" fmla="*/ 18081 h 1414565"/>
                  <a:gd name="connsiteX16" fmla="*/ 486804 w 2451195"/>
                  <a:gd name="connsiteY16" fmla="*/ 10719 h 1414565"/>
                  <a:gd name="connsiteX17" fmla="*/ 455420 w 2451195"/>
                  <a:gd name="connsiteY17" fmla="*/ 1303 h 1414565"/>
                  <a:gd name="connsiteX0" fmla="*/ 554002 w 2549777"/>
                  <a:gd name="connsiteY0" fmla="*/ 1303 h 1414565"/>
                  <a:gd name="connsiteX1" fmla="*/ 518393 w 2549777"/>
                  <a:gd name="connsiteY1" fmla="*/ 1828 h 1414565"/>
                  <a:gd name="connsiteX2" fmla="*/ 478322 w 2549777"/>
                  <a:gd name="connsiteY2" fmla="*/ 17913 h 1414565"/>
                  <a:gd name="connsiteX3" fmla="*/ 214050 w 2549777"/>
                  <a:gd name="connsiteY3" fmla="*/ 209700 h 1414565"/>
                  <a:gd name="connsiteX4" fmla="*/ 109291 w 2549777"/>
                  <a:gd name="connsiteY4" fmla="*/ 604475 h 1414565"/>
                  <a:gd name="connsiteX5" fmla="*/ 151723 w 2549777"/>
                  <a:gd name="connsiteY5" fmla="*/ 916438 h 1414565"/>
                  <a:gd name="connsiteX6" fmla="*/ 1960093 w 2549777"/>
                  <a:gd name="connsiteY6" fmla="*/ 1414565 h 1414565"/>
                  <a:gd name="connsiteX7" fmla="*/ 2510659 w 2549777"/>
                  <a:gd name="connsiteY7" fmla="*/ 945094 h 1414565"/>
                  <a:gd name="connsiteX8" fmla="*/ 2509649 w 2549777"/>
                  <a:gd name="connsiteY8" fmla="*/ 944807 h 1414565"/>
                  <a:gd name="connsiteX9" fmla="*/ 2549777 w 2549777"/>
                  <a:gd name="connsiteY9" fmla="*/ 910678 h 1414565"/>
                  <a:gd name="connsiteX10" fmla="*/ 2543582 w 2549777"/>
                  <a:gd name="connsiteY10" fmla="*/ 781319 h 1414565"/>
                  <a:gd name="connsiteX11" fmla="*/ 2366927 w 2549777"/>
                  <a:gd name="connsiteY11" fmla="*/ 499071 h 1414565"/>
                  <a:gd name="connsiteX12" fmla="*/ 2362418 w 2549777"/>
                  <a:gd name="connsiteY12" fmla="*/ 499137 h 1414565"/>
                  <a:gd name="connsiteX13" fmla="*/ 2362452 w 2549777"/>
                  <a:gd name="connsiteY13" fmla="*/ 499038 h 1414565"/>
                  <a:gd name="connsiteX14" fmla="*/ 597902 w 2549777"/>
                  <a:gd name="connsiteY14" fmla="*/ 18081 h 1414565"/>
                  <a:gd name="connsiteX15" fmla="*/ 585386 w 2549777"/>
                  <a:gd name="connsiteY15" fmla="*/ 10719 h 1414565"/>
                  <a:gd name="connsiteX16" fmla="*/ 554002 w 2549777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88611 w 2440486"/>
                  <a:gd name="connsiteY14" fmla="*/ 18081 h 1414565"/>
                  <a:gd name="connsiteX15" fmla="*/ 476095 w 2440486"/>
                  <a:gd name="connsiteY15" fmla="*/ 10719 h 1414565"/>
                  <a:gd name="connsiteX16" fmla="*/ 444711 w 2440486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88611 w 2440486"/>
                  <a:gd name="connsiteY14" fmla="*/ 18081 h 1414565"/>
                  <a:gd name="connsiteX15" fmla="*/ 476095 w 2440486"/>
                  <a:gd name="connsiteY15" fmla="*/ 10719 h 1414565"/>
                  <a:gd name="connsiteX16" fmla="*/ 444711 w 2440486"/>
                  <a:gd name="connsiteY16" fmla="*/ 1303 h 1414565"/>
                  <a:gd name="connsiteX0" fmla="*/ 444711 w 2440486"/>
                  <a:gd name="connsiteY0" fmla="*/ 1303 h 1414565"/>
                  <a:gd name="connsiteX1" fmla="*/ 409102 w 2440486"/>
                  <a:gd name="connsiteY1" fmla="*/ 1828 h 1414565"/>
                  <a:gd name="connsiteX2" fmla="*/ 369031 w 2440486"/>
                  <a:gd name="connsiteY2" fmla="*/ 17913 h 1414565"/>
                  <a:gd name="connsiteX3" fmla="*/ 104759 w 2440486"/>
                  <a:gd name="connsiteY3" fmla="*/ 209700 h 1414565"/>
                  <a:gd name="connsiteX4" fmla="*/ 0 w 2440486"/>
                  <a:gd name="connsiteY4" fmla="*/ 604475 h 1414565"/>
                  <a:gd name="connsiteX5" fmla="*/ 42432 w 2440486"/>
                  <a:gd name="connsiteY5" fmla="*/ 916438 h 1414565"/>
                  <a:gd name="connsiteX6" fmla="*/ 1850802 w 2440486"/>
                  <a:gd name="connsiteY6" fmla="*/ 1414565 h 1414565"/>
                  <a:gd name="connsiteX7" fmla="*/ 2401368 w 2440486"/>
                  <a:gd name="connsiteY7" fmla="*/ 945094 h 1414565"/>
                  <a:gd name="connsiteX8" fmla="*/ 2400358 w 2440486"/>
                  <a:gd name="connsiteY8" fmla="*/ 944807 h 1414565"/>
                  <a:gd name="connsiteX9" fmla="*/ 2440486 w 2440486"/>
                  <a:gd name="connsiteY9" fmla="*/ 910678 h 1414565"/>
                  <a:gd name="connsiteX10" fmla="*/ 2434291 w 2440486"/>
                  <a:gd name="connsiteY10" fmla="*/ 781319 h 1414565"/>
                  <a:gd name="connsiteX11" fmla="*/ 2257636 w 2440486"/>
                  <a:gd name="connsiteY11" fmla="*/ 499071 h 1414565"/>
                  <a:gd name="connsiteX12" fmla="*/ 2253127 w 2440486"/>
                  <a:gd name="connsiteY12" fmla="*/ 499137 h 1414565"/>
                  <a:gd name="connsiteX13" fmla="*/ 2253161 w 2440486"/>
                  <a:gd name="connsiteY13" fmla="*/ 499038 h 1414565"/>
                  <a:gd name="connsiteX14" fmla="*/ 476095 w 2440486"/>
                  <a:gd name="connsiteY14" fmla="*/ 10719 h 1414565"/>
                  <a:gd name="connsiteX15" fmla="*/ 444711 w 2440486"/>
                  <a:gd name="connsiteY15" fmla="*/ 1303 h 141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440486" h="1414565">
                    <a:moveTo>
                      <a:pt x="444711" y="1303"/>
                    </a:moveTo>
                    <a:cubicBezTo>
                      <a:pt x="432727" y="-572"/>
                      <a:pt x="420779" y="-447"/>
                      <a:pt x="409102" y="1828"/>
                    </a:cubicBezTo>
                    <a:cubicBezTo>
                      <a:pt x="395756" y="4427"/>
                      <a:pt x="382343" y="9729"/>
                      <a:pt x="369031" y="17913"/>
                    </a:cubicBezTo>
                    <a:cubicBezTo>
                      <a:pt x="292581" y="64909"/>
                      <a:pt x="181209" y="162704"/>
                      <a:pt x="104759" y="209700"/>
                    </a:cubicBezTo>
                    <a:cubicBezTo>
                      <a:pt x="1436" y="303743"/>
                      <a:pt x="10388" y="486685"/>
                      <a:pt x="0" y="604475"/>
                    </a:cubicBezTo>
                    <a:lnTo>
                      <a:pt x="42432" y="916438"/>
                    </a:lnTo>
                    <a:lnTo>
                      <a:pt x="1850802" y="1414565"/>
                    </a:lnTo>
                    <a:lnTo>
                      <a:pt x="2401368" y="945094"/>
                    </a:lnTo>
                    <a:lnTo>
                      <a:pt x="2400358" y="944807"/>
                    </a:lnTo>
                    <a:lnTo>
                      <a:pt x="2440486" y="910678"/>
                    </a:lnTo>
                    <a:lnTo>
                      <a:pt x="2434291" y="781319"/>
                    </a:lnTo>
                    <a:cubicBezTo>
                      <a:pt x="2427181" y="623322"/>
                      <a:pt x="2341523" y="512194"/>
                      <a:pt x="2257636" y="499071"/>
                    </a:cubicBezTo>
                    <a:lnTo>
                      <a:pt x="2253127" y="499137"/>
                    </a:lnTo>
                    <a:cubicBezTo>
                      <a:pt x="2253138" y="499104"/>
                      <a:pt x="2253150" y="499071"/>
                      <a:pt x="2253161" y="499038"/>
                    </a:cubicBezTo>
                    <a:lnTo>
                      <a:pt x="476095" y="10719"/>
                    </a:lnTo>
                    <a:cubicBezTo>
                      <a:pt x="465710" y="6115"/>
                      <a:pt x="455197" y="2944"/>
                      <a:pt x="444711" y="1303"/>
                    </a:cubicBezTo>
                    <a:close/>
                  </a:path>
                </a:pathLst>
              </a:custGeom>
              <a:solidFill>
                <a:srgbClr val="FF99CC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DCF08925-CE9D-41C5-91E1-9D9FD3BCC8A9}"/>
                  </a:ext>
                </a:extLst>
              </p:cNvPr>
              <p:cNvSpPr/>
              <p:nvPr/>
            </p:nvSpPr>
            <p:spPr>
              <a:xfrm flipH="1">
                <a:off x="2143125" y="5411386"/>
                <a:ext cx="614244" cy="908711"/>
              </a:xfrm>
              <a:custGeom>
                <a:avLst/>
                <a:gdLst>
                  <a:gd name="connsiteX0" fmla="*/ 441559 w 622028"/>
                  <a:gd name="connsiteY0" fmla="*/ 1307 h 911090"/>
                  <a:gd name="connsiteX1" fmla="*/ 406414 w 622028"/>
                  <a:gd name="connsiteY1" fmla="*/ 1833 h 911090"/>
                  <a:gd name="connsiteX2" fmla="*/ 366865 w 622028"/>
                  <a:gd name="connsiteY2" fmla="*/ 17960 h 911090"/>
                  <a:gd name="connsiteX3" fmla="*/ 140504 w 622028"/>
                  <a:gd name="connsiteY3" fmla="*/ 159316 h 911090"/>
                  <a:gd name="connsiteX4" fmla="*/ 8907 w 622028"/>
                  <a:gd name="connsiteY4" fmla="*/ 663356 h 911090"/>
                  <a:gd name="connsiteX5" fmla="*/ 46677 w 622028"/>
                  <a:gd name="connsiteY5" fmla="*/ 911090 h 911090"/>
                  <a:gd name="connsiteX6" fmla="*/ 622028 w 622028"/>
                  <a:gd name="connsiteY6" fmla="*/ 413992 h 911090"/>
                  <a:gd name="connsiteX7" fmla="*/ 620864 w 622028"/>
                  <a:gd name="connsiteY7" fmla="*/ 391097 h 911090"/>
                  <a:gd name="connsiteX8" fmla="*/ 615914 w 622028"/>
                  <a:gd name="connsiteY8" fmla="*/ 284294 h 911090"/>
                  <a:gd name="connsiteX9" fmla="*/ 441559 w 622028"/>
                  <a:gd name="connsiteY9" fmla="*/ 1307 h 911090"/>
                  <a:gd name="connsiteX0" fmla="*/ 445471 w 625940"/>
                  <a:gd name="connsiteY0" fmla="*/ 1307 h 911090"/>
                  <a:gd name="connsiteX1" fmla="*/ 410326 w 625940"/>
                  <a:gd name="connsiteY1" fmla="*/ 1833 h 911090"/>
                  <a:gd name="connsiteX2" fmla="*/ 370777 w 625940"/>
                  <a:gd name="connsiteY2" fmla="*/ 17960 h 911090"/>
                  <a:gd name="connsiteX3" fmla="*/ 113080 w 625940"/>
                  <a:gd name="connsiteY3" fmla="*/ 232532 h 911090"/>
                  <a:gd name="connsiteX4" fmla="*/ 12819 w 625940"/>
                  <a:gd name="connsiteY4" fmla="*/ 663356 h 911090"/>
                  <a:gd name="connsiteX5" fmla="*/ 50589 w 625940"/>
                  <a:gd name="connsiteY5" fmla="*/ 911090 h 911090"/>
                  <a:gd name="connsiteX6" fmla="*/ 625940 w 625940"/>
                  <a:gd name="connsiteY6" fmla="*/ 413992 h 911090"/>
                  <a:gd name="connsiteX7" fmla="*/ 624776 w 625940"/>
                  <a:gd name="connsiteY7" fmla="*/ 391097 h 911090"/>
                  <a:gd name="connsiteX8" fmla="*/ 619826 w 625940"/>
                  <a:gd name="connsiteY8" fmla="*/ 284294 h 911090"/>
                  <a:gd name="connsiteX9" fmla="*/ 445471 w 625940"/>
                  <a:gd name="connsiteY9" fmla="*/ 1307 h 911090"/>
                  <a:gd name="connsiteX0" fmla="*/ 445012 w 625481"/>
                  <a:gd name="connsiteY0" fmla="*/ 1307 h 911090"/>
                  <a:gd name="connsiteX1" fmla="*/ 409867 w 625481"/>
                  <a:gd name="connsiteY1" fmla="*/ 1833 h 911090"/>
                  <a:gd name="connsiteX2" fmla="*/ 370318 w 625481"/>
                  <a:gd name="connsiteY2" fmla="*/ 17960 h 911090"/>
                  <a:gd name="connsiteX3" fmla="*/ 112621 w 625481"/>
                  <a:gd name="connsiteY3" fmla="*/ 232532 h 911090"/>
                  <a:gd name="connsiteX4" fmla="*/ 12360 w 625481"/>
                  <a:gd name="connsiteY4" fmla="*/ 663356 h 911090"/>
                  <a:gd name="connsiteX5" fmla="*/ 50130 w 625481"/>
                  <a:gd name="connsiteY5" fmla="*/ 911090 h 911090"/>
                  <a:gd name="connsiteX6" fmla="*/ 625481 w 625481"/>
                  <a:gd name="connsiteY6" fmla="*/ 413992 h 911090"/>
                  <a:gd name="connsiteX7" fmla="*/ 624317 w 625481"/>
                  <a:gd name="connsiteY7" fmla="*/ 391097 h 911090"/>
                  <a:gd name="connsiteX8" fmla="*/ 619367 w 625481"/>
                  <a:gd name="connsiteY8" fmla="*/ 284294 h 911090"/>
                  <a:gd name="connsiteX9" fmla="*/ 445012 w 625481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24831 w 625995"/>
                  <a:gd name="connsiteY7" fmla="*/ 391097 h 911090"/>
                  <a:gd name="connsiteX8" fmla="*/ 619881 w 625995"/>
                  <a:gd name="connsiteY8" fmla="*/ 284294 h 911090"/>
                  <a:gd name="connsiteX9" fmla="*/ 445526 w 625995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24831 w 625995"/>
                  <a:gd name="connsiteY7" fmla="*/ 391097 h 911090"/>
                  <a:gd name="connsiteX8" fmla="*/ 619881 w 625995"/>
                  <a:gd name="connsiteY8" fmla="*/ 284294 h 911090"/>
                  <a:gd name="connsiteX9" fmla="*/ 445526 w 625995"/>
                  <a:gd name="connsiteY9" fmla="*/ 1307 h 911090"/>
                  <a:gd name="connsiteX0" fmla="*/ 445526 w 625995"/>
                  <a:gd name="connsiteY0" fmla="*/ 1307 h 911090"/>
                  <a:gd name="connsiteX1" fmla="*/ 410381 w 625995"/>
                  <a:gd name="connsiteY1" fmla="*/ 1833 h 911090"/>
                  <a:gd name="connsiteX2" fmla="*/ 370832 w 625995"/>
                  <a:gd name="connsiteY2" fmla="*/ 17960 h 911090"/>
                  <a:gd name="connsiteX3" fmla="*/ 110002 w 625995"/>
                  <a:gd name="connsiteY3" fmla="*/ 210249 h 911090"/>
                  <a:gd name="connsiteX4" fmla="*/ 12874 w 625995"/>
                  <a:gd name="connsiteY4" fmla="*/ 663356 h 911090"/>
                  <a:gd name="connsiteX5" fmla="*/ 50644 w 625995"/>
                  <a:gd name="connsiteY5" fmla="*/ 911090 h 911090"/>
                  <a:gd name="connsiteX6" fmla="*/ 625995 w 625995"/>
                  <a:gd name="connsiteY6" fmla="*/ 413992 h 911090"/>
                  <a:gd name="connsiteX7" fmla="*/ 619881 w 625995"/>
                  <a:gd name="connsiteY7" fmla="*/ 284294 h 911090"/>
                  <a:gd name="connsiteX8" fmla="*/ 445526 w 625995"/>
                  <a:gd name="connsiteY8" fmla="*/ 1307 h 911090"/>
                  <a:gd name="connsiteX0" fmla="*/ 450794 w 631263"/>
                  <a:gd name="connsiteY0" fmla="*/ 1307 h 911090"/>
                  <a:gd name="connsiteX1" fmla="*/ 415649 w 631263"/>
                  <a:gd name="connsiteY1" fmla="*/ 1833 h 911090"/>
                  <a:gd name="connsiteX2" fmla="*/ 376100 w 631263"/>
                  <a:gd name="connsiteY2" fmla="*/ 17960 h 911090"/>
                  <a:gd name="connsiteX3" fmla="*/ 115270 w 631263"/>
                  <a:gd name="connsiteY3" fmla="*/ 210249 h 911090"/>
                  <a:gd name="connsiteX4" fmla="*/ 11875 w 631263"/>
                  <a:gd name="connsiteY4" fmla="*/ 606057 h 911090"/>
                  <a:gd name="connsiteX5" fmla="*/ 55912 w 631263"/>
                  <a:gd name="connsiteY5" fmla="*/ 911090 h 911090"/>
                  <a:gd name="connsiteX6" fmla="*/ 631263 w 631263"/>
                  <a:gd name="connsiteY6" fmla="*/ 413992 h 911090"/>
                  <a:gd name="connsiteX7" fmla="*/ 625149 w 631263"/>
                  <a:gd name="connsiteY7" fmla="*/ 284294 h 911090"/>
                  <a:gd name="connsiteX8" fmla="*/ 450794 w 631263"/>
                  <a:gd name="connsiteY8" fmla="*/ 1307 h 911090"/>
                  <a:gd name="connsiteX0" fmla="*/ 449489 w 629958"/>
                  <a:gd name="connsiteY0" fmla="*/ 1307 h 911090"/>
                  <a:gd name="connsiteX1" fmla="*/ 414344 w 629958"/>
                  <a:gd name="connsiteY1" fmla="*/ 1833 h 911090"/>
                  <a:gd name="connsiteX2" fmla="*/ 374795 w 629958"/>
                  <a:gd name="connsiteY2" fmla="*/ 17960 h 911090"/>
                  <a:gd name="connsiteX3" fmla="*/ 113965 w 629958"/>
                  <a:gd name="connsiteY3" fmla="*/ 210249 h 911090"/>
                  <a:gd name="connsiteX4" fmla="*/ 10570 w 629958"/>
                  <a:gd name="connsiteY4" fmla="*/ 606057 h 911090"/>
                  <a:gd name="connsiteX5" fmla="*/ 54607 w 629958"/>
                  <a:gd name="connsiteY5" fmla="*/ 911090 h 911090"/>
                  <a:gd name="connsiteX6" fmla="*/ 629958 w 629958"/>
                  <a:gd name="connsiteY6" fmla="*/ 413992 h 911090"/>
                  <a:gd name="connsiteX7" fmla="*/ 623844 w 629958"/>
                  <a:gd name="connsiteY7" fmla="*/ 284294 h 911090"/>
                  <a:gd name="connsiteX8" fmla="*/ 449489 w 629958"/>
                  <a:gd name="connsiteY8" fmla="*/ 1307 h 911090"/>
                  <a:gd name="connsiteX0" fmla="*/ 442894 w 623363"/>
                  <a:gd name="connsiteY0" fmla="*/ 1307 h 911090"/>
                  <a:gd name="connsiteX1" fmla="*/ 407749 w 623363"/>
                  <a:gd name="connsiteY1" fmla="*/ 1833 h 911090"/>
                  <a:gd name="connsiteX2" fmla="*/ 368200 w 623363"/>
                  <a:gd name="connsiteY2" fmla="*/ 17960 h 911090"/>
                  <a:gd name="connsiteX3" fmla="*/ 107370 w 623363"/>
                  <a:gd name="connsiteY3" fmla="*/ 210249 h 911090"/>
                  <a:gd name="connsiteX4" fmla="*/ 3975 w 623363"/>
                  <a:gd name="connsiteY4" fmla="*/ 606057 h 911090"/>
                  <a:gd name="connsiteX5" fmla="*/ 48012 w 623363"/>
                  <a:gd name="connsiteY5" fmla="*/ 911090 h 911090"/>
                  <a:gd name="connsiteX6" fmla="*/ 623363 w 623363"/>
                  <a:gd name="connsiteY6" fmla="*/ 413992 h 911090"/>
                  <a:gd name="connsiteX7" fmla="*/ 617249 w 623363"/>
                  <a:gd name="connsiteY7" fmla="*/ 284294 h 911090"/>
                  <a:gd name="connsiteX8" fmla="*/ 442894 w 623363"/>
                  <a:gd name="connsiteY8" fmla="*/ 1307 h 911090"/>
                  <a:gd name="connsiteX0" fmla="*/ 430641 w 611110"/>
                  <a:gd name="connsiteY0" fmla="*/ 1307 h 911090"/>
                  <a:gd name="connsiteX1" fmla="*/ 395496 w 611110"/>
                  <a:gd name="connsiteY1" fmla="*/ 1833 h 911090"/>
                  <a:gd name="connsiteX2" fmla="*/ 355947 w 611110"/>
                  <a:gd name="connsiteY2" fmla="*/ 17960 h 911090"/>
                  <a:gd name="connsiteX3" fmla="*/ 95117 w 611110"/>
                  <a:gd name="connsiteY3" fmla="*/ 210249 h 911090"/>
                  <a:gd name="connsiteX4" fmla="*/ 5823 w 611110"/>
                  <a:gd name="connsiteY4" fmla="*/ 603670 h 911090"/>
                  <a:gd name="connsiteX5" fmla="*/ 35759 w 611110"/>
                  <a:gd name="connsiteY5" fmla="*/ 911090 h 911090"/>
                  <a:gd name="connsiteX6" fmla="*/ 611110 w 611110"/>
                  <a:gd name="connsiteY6" fmla="*/ 413992 h 911090"/>
                  <a:gd name="connsiteX7" fmla="*/ 604996 w 611110"/>
                  <a:gd name="connsiteY7" fmla="*/ 284294 h 911090"/>
                  <a:gd name="connsiteX8" fmla="*/ 430641 w 611110"/>
                  <a:gd name="connsiteY8" fmla="*/ 1307 h 911090"/>
                  <a:gd name="connsiteX0" fmla="*/ 427661 w 608130"/>
                  <a:gd name="connsiteY0" fmla="*/ 1307 h 911090"/>
                  <a:gd name="connsiteX1" fmla="*/ 392516 w 608130"/>
                  <a:gd name="connsiteY1" fmla="*/ 1833 h 911090"/>
                  <a:gd name="connsiteX2" fmla="*/ 352967 w 608130"/>
                  <a:gd name="connsiteY2" fmla="*/ 17960 h 911090"/>
                  <a:gd name="connsiteX3" fmla="*/ 92137 w 608130"/>
                  <a:gd name="connsiteY3" fmla="*/ 210249 h 911090"/>
                  <a:gd name="connsiteX4" fmla="*/ 2843 w 608130"/>
                  <a:gd name="connsiteY4" fmla="*/ 603670 h 911090"/>
                  <a:gd name="connsiteX5" fmla="*/ 32779 w 608130"/>
                  <a:gd name="connsiteY5" fmla="*/ 911090 h 911090"/>
                  <a:gd name="connsiteX6" fmla="*/ 608130 w 608130"/>
                  <a:gd name="connsiteY6" fmla="*/ 413992 h 911090"/>
                  <a:gd name="connsiteX7" fmla="*/ 602016 w 608130"/>
                  <a:gd name="connsiteY7" fmla="*/ 284294 h 911090"/>
                  <a:gd name="connsiteX8" fmla="*/ 427661 w 608130"/>
                  <a:gd name="connsiteY8" fmla="*/ 1307 h 911090"/>
                  <a:gd name="connsiteX0" fmla="*/ 418208 w 598677"/>
                  <a:gd name="connsiteY0" fmla="*/ 1307 h 911090"/>
                  <a:gd name="connsiteX1" fmla="*/ 383063 w 598677"/>
                  <a:gd name="connsiteY1" fmla="*/ 1833 h 911090"/>
                  <a:gd name="connsiteX2" fmla="*/ 343514 w 598677"/>
                  <a:gd name="connsiteY2" fmla="*/ 17960 h 911090"/>
                  <a:gd name="connsiteX3" fmla="*/ 82684 w 598677"/>
                  <a:gd name="connsiteY3" fmla="*/ 210249 h 911090"/>
                  <a:gd name="connsiteX4" fmla="*/ 5141 w 598677"/>
                  <a:gd name="connsiteY4" fmla="*/ 601283 h 911090"/>
                  <a:gd name="connsiteX5" fmla="*/ 23326 w 598677"/>
                  <a:gd name="connsiteY5" fmla="*/ 911090 h 911090"/>
                  <a:gd name="connsiteX6" fmla="*/ 598677 w 598677"/>
                  <a:gd name="connsiteY6" fmla="*/ 413992 h 911090"/>
                  <a:gd name="connsiteX7" fmla="*/ 592563 w 598677"/>
                  <a:gd name="connsiteY7" fmla="*/ 284294 h 911090"/>
                  <a:gd name="connsiteX8" fmla="*/ 418208 w 598677"/>
                  <a:gd name="connsiteY8" fmla="*/ 1307 h 911090"/>
                  <a:gd name="connsiteX0" fmla="*/ 420295 w 600764"/>
                  <a:gd name="connsiteY0" fmla="*/ 1307 h 911090"/>
                  <a:gd name="connsiteX1" fmla="*/ 385150 w 600764"/>
                  <a:gd name="connsiteY1" fmla="*/ 1833 h 911090"/>
                  <a:gd name="connsiteX2" fmla="*/ 345601 w 600764"/>
                  <a:gd name="connsiteY2" fmla="*/ 17960 h 911090"/>
                  <a:gd name="connsiteX3" fmla="*/ 84771 w 600764"/>
                  <a:gd name="connsiteY3" fmla="*/ 210249 h 911090"/>
                  <a:gd name="connsiteX4" fmla="*/ 7228 w 600764"/>
                  <a:gd name="connsiteY4" fmla="*/ 601283 h 911090"/>
                  <a:gd name="connsiteX5" fmla="*/ 25413 w 600764"/>
                  <a:gd name="connsiteY5" fmla="*/ 911090 h 911090"/>
                  <a:gd name="connsiteX6" fmla="*/ 600764 w 600764"/>
                  <a:gd name="connsiteY6" fmla="*/ 413992 h 911090"/>
                  <a:gd name="connsiteX7" fmla="*/ 594650 w 600764"/>
                  <a:gd name="connsiteY7" fmla="*/ 284294 h 911090"/>
                  <a:gd name="connsiteX8" fmla="*/ 420295 w 600764"/>
                  <a:gd name="connsiteY8" fmla="*/ 1307 h 911090"/>
                  <a:gd name="connsiteX0" fmla="*/ 425776 w 606245"/>
                  <a:gd name="connsiteY0" fmla="*/ 1307 h 911090"/>
                  <a:gd name="connsiteX1" fmla="*/ 390631 w 606245"/>
                  <a:gd name="connsiteY1" fmla="*/ 1833 h 911090"/>
                  <a:gd name="connsiteX2" fmla="*/ 351082 w 606245"/>
                  <a:gd name="connsiteY2" fmla="*/ 17960 h 911090"/>
                  <a:gd name="connsiteX3" fmla="*/ 90252 w 606245"/>
                  <a:gd name="connsiteY3" fmla="*/ 210249 h 911090"/>
                  <a:gd name="connsiteX4" fmla="*/ 5659 w 606245"/>
                  <a:gd name="connsiteY4" fmla="*/ 601283 h 911090"/>
                  <a:gd name="connsiteX5" fmla="*/ 30894 w 606245"/>
                  <a:gd name="connsiteY5" fmla="*/ 911090 h 911090"/>
                  <a:gd name="connsiteX6" fmla="*/ 606245 w 606245"/>
                  <a:gd name="connsiteY6" fmla="*/ 413992 h 911090"/>
                  <a:gd name="connsiteX7" fmla="*/ 600131 w 606245"/>
                  <a:gd name="connsiteY7" fmla="*/ 284294 h 911090"/>
                  <a:gd name="connsiteX8" fmla="*/ 425776 w 606245"/>
                  <a:gd name="connsiteY8" fmla="*/ 1307 h 91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245" h="911090">
                    <a:moveTo>
                      <a:pt x="425776" y="1307"/>
                    </a:moveTo>
                    <a:cubicBezTo>
                      <a:pt x="413948" y="-573"/>
                      <a:pt x="402156" y="-448"/>
                      <a:pt x="390631" y="1833"/>
                    </a:cubicBezTo>
                    <a:cubicBezTo>
                      <a:pt x="377459" y="4439"/>
                      <a:pt x="364221" y="9755"/>
                      <a:pt x="351082" y="17960"/>
                    </a:cubicBezTo>
                    <a:cubicBezTo>
                      <a:pt x="275628" y="65079"/>
                      <a:pt x="165706" y="163130"/>
                      <a:pt x="90252" y="210249"/>
                    </a:cubicBezTo>
                    <a:cubicBezTo>
                      <a:pt x="-11726" y="304538"/>
                      <a:pt x="-4839" y="445054"/>
                      <a:pt x="5659" y="601283"/>
                    </a:cubicBezTo>
                    <a:cubicBezTo>
                      <a:pt x="16157" y="757512"/>
                      <a:pt x="16215" y="809412"/>
                      <a:pt x="30894" y="911090"/>
                    </a:cubicBezTo>
                    <a:lnTo>
                      <a:pt x="606245" y="413992"/>
                    </a:lnTo>
                    <a:lnTo>
                      <a:pt x="600131" y="284294"/>
                    </a:lnTo>
                    <a:cubicBezTo>
                      <a:pt x="593113" y="125883"/>
                      <a:pt x="508571" y="14465"/>
                      <a:pt x="425776" y="1307"/>
                    </a:cubicBezTo>
                    <a:close/>
                  </a:path>
                </a:pathLst>
              </a:custGeom>
              <a:solidFill>
                <a:srgbClr val="FF99CC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07FCAE87-AADD-4A56-8040-2EFD9449EC1D}"/>
                  </a:ext>
                </a:extLst>
              </p:cNvPr>
              <p:cNvSpPr/>
              <p:nvPr/>
            </p:nvSpPr>
            <p:spPr>
              <a:xfrm flipH="1">
                <a:off x="2176985" y="5478248"/>
                <a:ext cx="519803" cy="788714"/>
              </a:xfrm>
              <a:custGeom>
                <a:avLst/>
                <a:gdLst>
                  <a:gd name="connsiteX0" fmla="*/ 387389 w 542118"/>
                  <a:gd name="connsiteY0" fmla="*/ 1219 h 794439"/>
                  <a:gd name="connsiteX1" fmla="*/ 357099 w 542118"/>
                  <a:gd name="connsiteY1" fmla="*/ 1710 h 794439"/>
                  <a:gd name="connsiteX2" fmla="*/ 323014 w 542118"/>
                  <a:gd name="connsiteY2" fmla="*/ 16750 h 794439"/>
                  <a:gd name="connsiteX3" fmla="*/ 98220 w 542118"/>
                  <a:gd name="connsiteY3" fmla="*/ 196086 h 794439"/>
                  <a:gd name="connsiteX4" fmla="*/ 9110 w 542118"/>
                  <a:gd name="connsiteY4" fmla="*/ 565230 h 794439"/>
                  <a:gd name="connsiteX5" fmla="*/ 39347 w 542118"/>
                  <a:gd name="connsiteY5" fmla="*/ 787313 h 794439"/>
                  <a:gd name="connsiteX6" fmla="*/ 40228 w 542118"/>
                  <a:gd name="connsiteY6" fmla="*/ 794439 h 794439"/>
                  <a:gd name="connsiteX7" fmla="*/ 542118 w 542118"/>
                  <a:gd name="connsiteY7" fmla="*/ 367575 h 794439"/>
                  <a:gd name="connsiteX8" fmla="*/ 537656 w 542118"/>
                  <a:gd name="connsiteY8" fmla="*/ 265143 h 794439"/>
                  <a:gd name="connsiteX9" fmla="*/ 387389 w 542118"/>
                  <a:gd name="connsiteY9" fmla="*/ 1219 h 794439"/>
                  <a:gd name="connsiteX0" fmla="*/ 377485 w 532214"/>
                  <a:gd name="connsiteY0" fmla="*/ 1219 h 794439"/>
                  <a:gd name="connsiteX1" fmla="*/ 347195 w 532214"/>
                  <a:gd name="connsiteY1" fmla="*/ 1710 h 794439"/>
                  <a:gd name="connsiteX2" fmla="*/ 313110 w 532214"/>
                  <a:gd name="connsiteY2" fmla="*/ 16750 h 794439"/>
                  <a:gd name="connsiteX3" fmla="*/ 88316 w 532214"/>
                  <a:gd name="connsiteY3" fmla="*/ 196086 h 794439"/>
                  <a:gd name="connsiteX4" fmla="*/ 11113 w 532214"/>
                  <a:gd name="connsiteY4" fmla="*/ 562849 h 794439"/>
                  <a:gd name="connsiteX5" fmla="*/ 29443 w 532214"/>
                  <a:gd name="connsiteY5" fmla="*/ 787313 h 794439"/>
                  <a:gd name="connsiteX6" fmla="*/ 30324 w 532214"/>
                  <a:gd name="connsiteY6" fmla="*/ 794439 h 794439"/>
                  <a:gd name="connsiteX7" fmla="*/ 532214 w 532214"/>
                  <a:gd name="connsiteY7" fmla="*/ 367575 h 794439"/>
                  <a:gd name="connsiteX8" fmla="*/ 527752 w 532214"/>
                  <a:gd name="connsiteY8" fmla="*/ 265143 h 794439"/>
                  <a:gd name="connsiteX9" fmla="*/ 377485 w 532214"/>
                  <a:gd name="connsiteY9" fmla="*/ 1219 h 794439"/>
                  <a:gd name="connsiteX0" fmla="*/ 371302 w 526031"/>
                  <a:gd name="connsiteY0" fmla="*/ 1219 h 794439"/>
                  <a:gd name="connsiteX1" fmla="*/ 341012 w 526031"/>
                  <a:gd name="connsiteY1" fmla="*/ 1710 h 794439"/>
                  <a:gd name="connsiteX2" fmla="*/ 306927 w 526031"/>
                  <a:gd name="connsiteY2" fmla="*/ 16750 h 794439"/>
                  <a:gd name="connsiteX3" fmla="*/ 82133 w 526031"/>
                  <a:gd name="connsiteY3" fmla="*/ 196086 h 794439"/>
                  <a:gd name="connsiteX4" fmla="*/ 4930 w 526031"/>
                  <a:gd name="connsiteY4" fmla="*/ 562849 h 794439"/>
                  <a:gd name="connsiteX5" fmla="*/ 23260 w 526031"/>
                  <a:gd name="connsiteY5" fmla="*/ 787313 h 794439"/>
                  <a:gd name="connsiteX6" fmla="*/ 24141 w 526031"/>
                  <a:gd name="connsiteY6" fmla="*/ 794439 h 794439"/>
                  <a:gd name="connsiteX7" fmla="*/ 526031 w 526031"/>
                  <a:gd name="connsiteY7" fmla="*/ 367575 h 794439"/>
                  <a:gd name="connsiteX8" fmla="*/ 521569 w 526031"/>
                  <a:gd name="connsiteY8" fmla="*/ 265143 h 794439"/>
                  <a:gd name="connsiteX9" fmla="*/ 371302 w 526031"/>
                  <a:gd name="connsiteY9" fmla="*/ 1219 h 794439"/>
                  <a:gd name="connsiteX0" fmla="*/ 371302 w 526031"/>
                  <a:gd name="connsiteY0" fmla="*/ 1219 h 787313"/>
                  <a:gd name="connsiteX1" fmla="*/ 341012 w 526031"/>
                  <a:gd name="connsiteY1" fmla="*/ 1710 h 787313"/>
                  <a:gd name="connsiteX2" fmla="*/ 306927 w 526031"/>
                  <a:gd name="connsiteY2" fmla="*/ 16750 h 787313"/>
                  <a:gd name="connsiteX3" fmla="*/ 82133 w 526031"/>
                  <a:gd name="connsiteY3" fmla="*/ 196086 h 787313"/>
                  <a:gd name="connsiteX4" fmla="*/ 4930 w 526031"/>
                  <a:gd name="connsiteY4" fmla="*/ 562849 h 787313"/>
                  <a:gd name="connsiteX5" fmla="*/ 23260 w 526031"/>
                  <a:gd name="connsiteY5" fmla="*/ 787313 h 787313"/>
                  <a:gd name="connsiteX6" fmla="*/ 526031 w 526031"/>
                  <a:gd name="connsiteY6" fmla="*/ 367575 h 787313"/>
                  <a:gd name="connsiteX7" fmla="*/ 521569 w 526031"/>
                  <a:gd name="connsiteY7" fmla="*/ 265143 h 787313"/>
                  <a:gd name="connsiteX8" fmla="*/ 371302 w 526031"/>
                  <a:gd name="connsiteY8" fmla="*/ 1219 h 787313"/>
                  <a:gd name="connsiteX0" fmla="*/ 367613 w 522342"/>
                  <a:gd name="connsiteY0" fmla="*/ 1219 h 780169"/>
                  <a:gd name="connsiteX1" fmla="*/ 337323 w 522342"/>
                  <a:gd name="connsiteY1" fmla="*/ 1710 h 780169"/>
                  <a:gd name="connsiteX2" fmla="*/ 303238 w 522342"/>
                  <a:gd name="connsiteY2" fmla="*/ 16750 h 780169"/>
                  <a:gd name="connsiteX3" fmla="*/ 78444 w 522342"/>
                  <a:gd name="connsiteY3" fmla="*/ 196086 h 780169"/>
                  <a:gd name="connsiteX4" fmla="*/ 1241 w 522342"/>
                  <a:gd name="connsiteY4" fmla="*/ 562849 h 780169"/>
                  <a:gd name="connsiteX5" fmla="*/ 31478 w 522342"/>
                  <a:gd name="connsiteY5" fmla="*/ 780169 h 780169"/>
                  <a:gd name="connsiteX6" fmla="*/ 522342 w 522342"/>
                  <a:gd name="connsiteY6" fmla="*/ 367575 h 780169"/>
                  <a:gd name="connsiteX7" fmla="*/ 517880 w 522342"/>
                  <a:gd name="connsiteY7" fmla="*/ 265143 h 780169"/>
                  <a:gd name="connsiteX8" fmla="*/ 367613 w 522342"/>
                  <a:gd name="connsiteY8" fmla="*/ 1219 h 780169"/>
                  <a:gd name="connsiteX0" fmla="*/ 367613 w 522342"/>
                  <a:gd name="connsiteY0" fmla="*/ 1219 h 780169"/>
                  <a:gd name="connsiteX1" fmla="*/ 337323 w 522342"/>
                  <a:gd name="connsiteY1" fmla="*/ 1710 h 780169"/>
                  <a:gd name="connsiteX2" fmla="*/ 303238 w 522342"/>
                  <a:gd name="connsiteY2" fmla="*/ 16750 h 780169"/>
                  <a:gd name="connsiteX3" fmla="*/ 78444 w 522342"/>
                  <a:gd name="connsiteY3" fmla="*/ 196086 h 780169"/>
                  <a:gd name="connsiteX4" fmla="*/ 1241 w 522342"/>
                  <a:gd name="connsiteY4" fmla="*/ 562849 h 780169"/>
                  <a:gd name="connsiteX5" fmla="*/ 31478 w 522342"/>
                  <a:gd name="connsiteY5" fmla="*/ 780169 h 780169"/>
                  <a:gd name="connsiteX6" fmla="*/ 522342 w 522342"/>
                  <a:gd name="connsiteY6" fmla="*/ 367575 h 780169"/>
                  <a:gd name="connsiteX7" fmla="*/ 517880 w 522342"/>
                  <a:gd name="connsiteY7" fmla="*/ 265143 h 780169"/>
                  <a:gd name="connsiteX8" fmla="*/ 367613 w 522342"/>
                  <a:gd name="connsiteY8" fmla="*/ 1219 h 780169"/>
                  <a:gd name="connsiteX0" fmla="*/ 370398 w 525127"/>
                  <a:gd name="connsiteY0" fmla="*/ 1219 h 780169"/>
                  <a:gd name="connsiteX1" fmla="*/ 340108 w 525127"/>
                  <a:gd name="connsiteY1" fmla="*/ 1710 h 780169"/>
                  <a:gd name="connsiteX2" fmla="*/ 306023 w 525127"/>
                  <a:gd name="connsiteY2" fmla="*/ 16750 h 780169"/>
                  <a:gd name="connsiteX3" fmla="*/ 81229 w 525127"/>
                  <a:gd name="connsiteY3" fmla="*/ 196086 h 780169"/>
                  <a:gd name="connsiteX4" fmla="*/ 4026 w 525127"/>
                  <a:gd name="connsiteY4" fmla="*/ 562849 h 780169"/>
                  <a:gd name="connsiteX5" fmla="*/ 34263 w 525127"/>
                  <a:gd name="connsiteY5" fmla="*/ 780169 h 780169"/>
                  <a:gd name="connsiteX6" fmla="*/ 525127 w 525127"/>
                  <a:gd name="connsiteY6" fmla="*/ 367575 h 780169"/>
                  <a:gd name="connsiteX7" fmla="*/ 520665 w 525127"/>
                  <a:gd name="connsiteY7" fmla="*/ 265143 h 780169"/>
                  <a:gd name="connsiteX8" fmla="*/ 370398 w 525127"/>
                  <a:gd name="connsiteY8" fmla="*/ 1219 h 780169"/>
                  <a:gd name="connsiteX0" fmla="*/ 362776 w 517505"/>
                  <a:gd name="connsiteY0" fmla="*/ 1219 h 780169"/>
                  <a:gd name="connsiteX1" fmla="*/ 332486 w 517505"/>
                  <a:gd name="connsiteY1" fmla="*/ 1710 h 780169"/>
                  <a:gd name="connsiteX2" fmla="*/ 298401 w 517505"/>
                  <a:gd name="connsiteY2" fmla="*/ 16750 h 780169"/>
                  <a:gd name="connsiteX3" fmla="*/ 73607 w 517505"/>
                  <a:gd name="connsiteY3" fmla="*/ 196086 h 780169"/>
                  <a:gd name="connsiteX4" fmla="*/ 5929 w 517505"/>
                  <a:gd name="connsiteY4" fmla="*/ 560468 h 780169"/>
                  <a:gd name="connsiteX5" fmla="*/ 26641 w 517505"/>
                  <a:gd name="connsiteY5" fmla="*/ 780169 h 780169"/>
                  <a:gd name="connsiteX6" fmla="*/ 517505 w 517505"/>
                  <a:gd name="connsiteY6" fmla="*/ 367575 h 780169"/>
                  <a:gd name="connsiteX7" fmla="*/ 513043 w 517505"/>
                  <a:gd name="connsiteY7" fmla="*/ 265143 h 780169"/>
                  <a:gd name="connsiteX8" fmla="*/ 362776 w 517505"/>
                  <a:gd name="connsiteY8" fmla="*/ 1219 h 780169"/>
                  <a:gd name="connsiteX0" fmla="*/ 358510 w 513239"/>
                  <a:gd name="connsiteY0" fmla="*/ 3292 h 782242"/>
                  <a:gd name="connsiteX1" fmla="*/ 328220 w 513239"/>
                  <a:gd name="connsiteY1" fmla="*/ 3783 h 782242"/>
                  <a:gd name="connsiteX2" fmla="*/ 294135 w 513239"/>
                  <a:gd name="connsiteY2" fmla="*/ 18823 h 782242"/>
                  <a:gd name="connsiteX3" fmla="*/ 69341 w 513239"/>
                  <a:gd name="connsiteY3" fmla="*/ 198159 h 782242"/>
                  <a:gd name="connsiteX4" fmla="*/ 1663 w 513239"/>
                  <a:gd name="connsiteY4" fmla="*/ 562541 h 782242"/>
                  <a:gd name="connsiteX5" fmla="*/ 22375 w 513239"/>
                  <a:gd name="connsiteY5" fmla="*/ 782242 h 782242"/>
                  <a:gd name="connsiteX6" fmla="*/ 513239 w 513239"/>
                  <a:gd name="connsiteY6" fmla="*/ 369648 h 782242"/>
                  <a:gd name="connsiteX7" fmla="*/ 508777 w 513239"/>
                  <a:gd name="connsiteY7" fmla="*/ 267216 h 782242"/>
                  <a:gd name="connsiteX8" fmla="*/ 358510 w 513239"/>
                  <a:gd name="connsiteY8" fmla="*/ 3292 h 782242"/>
                  <a:gd name="connsiteX0" fmla="*/ 358510 w 513239"/>
                  <a:gd name="connsiteY0" fmla="*/ 3292 h 782242"/>
                  <a:gd name="connsiteX1" fmla="*/ 328220 w 513239"/>
                  <a:gd name="connsiteY1" fmla="*/ 3783 h 782242"/>
                  <a:gd name="connsiteX2" fmla="*/ 294135 w 513239"/>
                  <a:gd name="connsiteY2" fmla="*/ 18823 h 782242"/>
                  <a:gd name="connsiteX3" fmla="*/ 69341 w 513239"/>
                  <a:gd name="connsiteY3" fmla="*/ 198159 h 782242"/>
                  <a:gd name="connsiteX4" fmla="*/ 1663 w 513239"/>
                  <a:gd name="connsiteY4" fmla="*/ 562541 h 782242"/>
                  <a:gd name="connsiteX5" fmla="*/ 22375 w 513239"/>
                  <a:gd name="connsiteY5" fmla="*/ 782242 h 782242"/>
                  <a:gd name="connsiteX6" fmla="*/ 513239 w 513239"/>
                  <a:gd name="connsiteY6" fmla="*/ 369648 h 782242"/>
                  <a:gd name="connsiteX7" fmla="*/ 508777 w 513239"/>
                  <a:gd name="connsiteY7" fmla="*/ 267216 h 782242"/>
                  <a:gd name="connsiteX8" fmla="*/ 358510 w 513239"/>
                  <a:gd name="connsiteY8" fmla="*/ 3292 h 782242"/>
                  <a:gd name="connsiteX0" fmla="*/ 357478 w 512207"/>
                  <a:gd name="connsiteY0" fmla="*/ 4254 h 783204"/>
                  <a:gd name="connsiteX1" fmla="*/ 327188 w 512207"/>
                  <a:gd name="connsiteY1" fmla="*/ 4745 h 783204"/>
                  <a:gd name="connsiteX2" fmla="*/ 293103 w 512207"/>
                  <a:gd name="connsiteY2" fmla="*/ 19785 h 783204"/>
                  <a:gd name="connsiteX3" fmla="*/ 46878 w 512207"/>
                  <a:gd name="connsiteY3" fmla="*/ 213409 h 783204"/>
                  <a:gd name="connsiteX4" fmla="*/ 631 w 512207"/>
                  <a:gd name="connsiteY4" fmla="*/ 563503 h 783204"/>
                  <a:gd name="connsiteX5" fmla="*/ 21343 w 512207"/>
                  <a:gd name="connsiteY5" fmla="*/ 783204 h 783204"/>
                  <a:gd name="connsiteX6" fmla="*/ 512207 w 512207"/>
                  <a:gd name="connsiteY6" fmla="*/ 370610 h 783204"/>
                  <a:gd name="connsiteX7" fmla="*/ 507745 w 512207"/>
                  <a:gd name="connsiteY7" fmla="*/ 268178 h 783204"/>
                  <a:gd name="connsiteX8" fmla="*/ 357478 w 512207"/>
                  <a:gd name="connsiteY8" fmla="*/ 4254 h 783204"/>
                  <a:gd name="connsiteX0" fmla="*/ 360042 w 514771"/>
                  <a:gd name="connsiteY0" fmla="*/ 4254 h 783204"/>
                  <a:gd name="connsiteX1" fmla="*/ 329752 w 514771"/>
                  <a:gd name="connsiteY1" fmla="*/ 4745 h 783204"/>
                  <a:gd name="connsiteX2" fmla="*/ 295667 w 514771"/>
                  <a:gd name="connsiteY2" fmla="*/ 19785 h 783204"/>
                  <a:gd name="connsiteX3" fmla="*/ 49442 w 514771"/>
                  <a:gd name="connsiteY3" fmla="*/ 213409 h 783204"/>
                  <a:gd name="connsiteX4" fmla="*/ 3195 w 514771"/>
                  <a:gd name="connsiteY4" fmla="*/ 563503 h 783204"/>
                  <a:gd name="connsiteX5" fmla="*/ 23907 w 514771"/>
                  <a:gd name="connsiteY5" fmla="*/ 783204 h 783204"/>
                  <a:gd name="connsiteX6" fmla="*/ 514771 w 514771"/>
                  <a:gd name="connsiteY6" fmla="*/ 370610 h 783204"/>
                  <a:gd name="connsiteX7" fmla="*/ 510309 w 514771"/>
                  <a:gd name="connsiteY7" fmla="*/ 268178 h 783204"/>
                  <a:gd name="connsiteX8" fmla="*/ 360042 w 514771"/>
                  <a:gd name="connsiteY8" fmla="*/ 4254 h 783204"/>
                  <a:gd name="connsiteX0" fmla="*/ 369567 w 514771"/>
                  <a:gd name="connsiteY0" fmla="*/ 330 h 786424"/>
                  <a:gd name="connsiteX1" fmla="*/ 329752 w 514771"/>
                  <a:gd name="connsiteY1" fmla="*/ 7965 h 786424"/>
                  <a:gd name="connsiteX2" fmla="*/ 295667 w 514771"/>
                  <a:gd name="connsiteY2" fmla="*/ 23005 h 786424"/>
                  <a:gd name="connsiteX3" fmla="*/ 49442 w 514771"/>
                  <a:gd name="connsiteY3" fmla="*/ 216629 h 786424"/>
                  <a:gd name="connsiteX4" fmla="*/ 3195 w 514771"/>
                  <a:gd name="connsiteY4" fmla="*/ 566723 h 786424"/>
                  <a:gd name="connsiteX5" fmla="*/ 23907 w 514771"/>
                  <a:gd name="connsiteY5" fmla="*/ 786424 h 786424"/>
                  <a:gd name="connsiteX6" fmla="*/ 514771 w 514771"/>
                  <a:gd name="connsiteY6" fmla="*/ 373830 h 786424"/>
                  <a:gd name="connsiteX7" fmla="*/ 510309 w 514771"/>
                  <a:gd name="connsiteY7" fmla="*/ 271398 h 786424"/>
                  <a:gd name="connsiteX8" fmla="*/ 369567 w 514771"/>
                  <a:gd name="connsiteY8" fmla="*/ 330 h 786424"/>
                  <a:gd name="connsiteX0" fmla="*/ 369567 w 514771"/>
                  <a:gd name="connsiteY0" fmla="*/ 330 h 786424"/>
                  <a:gd name="connsiteX1" fmla="*/ 329752 w 514771"/>
                  <a:gd name="connsiteY1" fmla="*/ 7965 h 786424"/>
                  <a:gd name="connsiteX2" fmla="*/ 295667 w 514771"/>
                  <a:gd name="connsiteY2" fmla="*/ 23005 h 786424"/>
                  <a:gd name="connsiteX3" fmla="*/ 49442 w 514771"/>
                  <a:gd name="connsiteY3" fmla="*/ 216629 h 786424"/>
                  <a:gd name="connsiteX4" fmla="*/ 3195 w 514771"/>
                  <a:gd name="connsiteY4" fmla="*/ 566723 h 786424"/>
                  <a:gd name="connsiteX5" fmla="*/ 23907 w 514771"/>
                  <a:gd name="connsiteY5" fmla="*/ 786424 h 786424"/>
                  <a:gd name="connsiteX6" fmla="*/ 514771 w 514771"/>
                  <a:gd name="connsiteY6" fmla="*/ 373830 h 786424"/>
                  <a:gd name="connsiteX7" fmla="*/ 510309 w 514771"/>
                  <a:gd name="connsiteY7" fmla="*/ 271398 h 786424"/>
                  <a:gd name="connsiteX8" fmla="*/ 369567 w 514771"/>
                  <a:gd name="connsiteY8" fmla="*/ 330 h 786424"/>
                  <a:gd name="connsiteX0" fmla="*/ 374599 w 519803"/>
                  <a:gd name="connsiteY0" fmla="*/ 330 h 786424"/>
                  <a:gd name="connsiteX1" fmla="*/ 334784 w 519803"/>
                  <a:gd name="connsiteY1" fmla="*/ 7965 h 786424"/>
                  <a:gd name="connsiteX2" fmla="*/ 300699 w 519803"/>
                  <a:gd name="connsiteY2" fmla="*/ 23005 h 786424"/>
                  <a:gd name="connsiteX3" fmla="*/ 54474 w 519803"/>
                  <a:gd name="connsiteY3" fmla="*/ 216629 h 786424"/>
                  <a:gd name="connsiteX4" fmla="*/ 8227 w 519803"/>
                  <a:gd name="connsiteY4" fmla="*/ 566723 h 786424"/>
                  <a:gd name="connsiteX5" fmla="*/ 28939 w 519803"/>
                  <a:gd name="connsiteY5" fmla="*/ 786424 h 786424"/>
                  <a:gd name="connsiteX6" fmla="*/ 519803 w 519803"/>
                  <a:gd name="connsiteY6" fmla="*/ 373830 h 786424"/>
                  <a:gd name="connsiteX7" fmla="*/ 515341 w 519803"/>
                  <a:gd name="connsiteY7" fmla="*/ 271398 h 786424"/>
                  <a:gd name="connsiteX8" fmla="*/ 374599 w 519803"/>
                  <a:gd name="connsiteY8" fmla="*/ 330 h 786424"/>
                  <a:gd name="connsiteX0" fmla="*/ 374599 w 519803"/>
                  <a:gd name="connsiteY0" fmla="*/ 330 h 786424"/>
                  <a:gd name="connsiteX1" fmla="*/ 334784 w 519803"/>
                  <a:gd name="connsiteY1" fmla="*/ 7965 h 786424"/>
                  <a:gd name="connsiteX2" fmla="*/ 300699 w 519803"/>
                  <a:gd name="connsiteY2" fmla="*/ 23005 h 786424"/>
                  <a:gd name="connsiteX3" fmla="*/ 54474 w 519803"/>
                  <a:gd name="connsiteY3" fmla="*/ 216629 h 786424"/>
                  <a:gd name="connsiteX4" fmla="*/ 8227 w 519803"/>
                  <a:gd name="connsiteY4" fmla="*/ 566723 h 786424"/>
                  <a:gd name="connsiteX5" fmla="*/ 28939 w 519803"/>
                  <a:gd name="connsiteY5" fmla="*/ 786424 h 786424"/>
                  <a:gd name="connsiteX6" fmla="*/ 519803 w 519803"/>
                  <a:gd name="connsiteY6" fmla="*/ 373830 h 786424"/>
                  <a:gd name="connsiteX7" fmla="*/ 515341 w 519803"/>
                  <a:gd name="connsiteY7" fmla="*/ 271398 h 786424"/>
                  <a:gd name="connsiteX8" fmla="*/ 374599 w 519803"/>
                  <a:gd name="connsiteY8" fmla="*/ 330 h 786424"/>
                  <a:gd name="connsiteX0" fmla="*/ 374599 w 519803"/>
                  <a:gd name="connsiteY0" fmla="*/ 3512 h 789606"/>
                  <a:gd name="connsiteX1" fmla="*/ 334784 w 519803"/>
                  <a:gd name="connsiteY1" fmla="*/ 11147 h 789606"/>
                  <a:gd name="connsiteX2" fmla="*/ 300699 w 519803"/>
                  <a:gd name="connsiteY2" fmla="*/ 26187 h 789606"/>
                  <a:gd name="connsiteX3" fmla="*/ 54474 w 519803"/>
                  <a:gd name="connsiteY3" fmla="*/ 219811 h 789606"/>
                  <a:gd name="connsiteX4" fmla="*/ 8227 w 519803"/>
                  <a:gd name="connsiteY4" fmla="*/ 569905 h 789606"/>
                  <a:gd name="connsiteX5" fmla="*/ 28939 w 519803"/>
                  <a:gd name="connsiteY5" fmla="*/ 789606 h 789606"/>
                  <a:gd name="connsiteX6" fmla="*/ 519803 w 519803"/>
                  <a:gd name="connsiteY6" fmla="*/ 377012 h 789606"/>
                  <a:gd name="connsiteX7" fmla="*/ 515341 w 519803"/>
                  <a:gd name="connsiteY7" fmla="*/ 274580 h 789606"/>
                  <a:gd name="connsiteX8" fmla="*/ 374599 w 519803"/>
                  <a:gd name="connsiteY8" fmla="*/ 3512 h 789606"/>
                  <a:gd name="connsiteX0" fmla="*/ 405555 w 519803"/>
                  <a:gd name="connsiteY0" fmla="*/ 2956 h 793812"/>
                  <a:gd name="connsiteX1" fmla="*/ 334784 w 519803"/>
                  <a:gd name="connsiteY1" fmla="*/ 15353 h 793812"/>
                  <a:gd name="connsiteX2" fmla="*/ 300699 w 519803"/>
                  <a:gd name="connsiteY2" fmla="*/ 30393 h 793812"/>
                  <a:gd name="connsiteX3" fmla="*/ 54474 w 519803"/>
                  <a:gd name="connsiteY3" fmla="*/ 224017 h 793812"/>
                  <a:gd name="connsiteX4" fmla="*/ 8227 w 519803"/>
                  <a:gd name="connsiteY4" fmla="*/ 574111 h 793812"/>
                  <a:gd name="connsiteX5" fmla="*/ 28939 w 519803"/>
                  <a:gd name="connsiteY5" fmla="*/ 793812 h 793812"/>
                  <a:gd name="connsiteX6" fmla="*/ 519803 w 519803"/>
                  <a:gd name="connsiteY6" fmla="*/ 381218 h 793812"/>
                  <a:gd name="connsiteX7" fmla="*/ 515341 w 519803"/>
                  <a:gd name="connsiteY7" fmla="*/ 278786 h 793812"/>
                  <a:gd name="connsiteX8" fmla="*/ 405555 w 519803"/>
                  <a:gd name="connsiteY8" fmla="*/ 2956 h 793812"/>
                  <a:gd name="connsiteX0" fmla="*/ 405555 w 519803"/>
                  <a:gd name="connsiteY0" fmla="*/ 4895 h 795751"/>
                  <a:gd name="connsiteX1" fmla="*/ 334784 w 519803"/>
                  <a:gd name="connsiteY1" fmla="*/ 17292 h 795751"/>
                  <a:gd name="connsiteX2" fmla="*/ 300699 w 519803"/>
                  <a:gd name="connsiteY2" fmla="*/ 32332 h 795751"/>
                  <a:gd name="connsiteX3" fmla="*/ 54474 w 519803"/>
                  <a:gd name="connsiteY3" fmla="*/ 225956 h 795751"/>
                  <a:gd name="connsiteX4" fmla="*/ 8227 w 519803"/>
                  <a:gd name="connsiteY4" fmla="*/ 576050 h 795751"/>
                  <a:gd name="connsiteX5" fmla="*/ 28939 w 519803"/>
                  <a:gd name="connsiteY5" fmla="*/ 795751 h 795751"/>
                  <a:gd name="connsiteX6" fmla="*/ 519803 w 519803"/>
                  <a:gd name="connsiteY6" fmla="*/ 383157 h 795751"/>
                  <a:gd name="connsiteX7" fmla="*/ 515341 w 519803"/>
                  <a:gd name="connsiteY7" fmla="*/ 280725 h 795751"/>
                  <a:gd name="connsiteX8" fmla="*/ 405555 w 519803"/>
                  <a:gd name="connsiteY8" fmla="*/ 4895 h 795751"/>
                  <a:gd name="connsiteX0" fmla="*/ 400793 w 519803"/>
                  <a:gd name="connsiteY0" fmla="*/ 5208 h 793683"/>
                  <a:gd name="connsiteX1" fmla="*/ 334784 w 519803"/>
                  <a:gd name="connsiteY1" fmla="*/ 15224 h 793683"/>
                  <a:gd name="connsiteX2" fmla="*/ 300699 w 519803"/>
                  <a:gd name="connsiteY2" fmla="*/ 30264 h 793683"/>
                  <a:gd name="connsiteX3" fmla="*/ 54474 w 519803"/>
                  <a:gd name="connsiteY3" fmla="*/ 223888 h 793683"/>
                  <a:gd name="connsiteX4" fmla="*/ 8227 w 519803"/>
                  <a:gd name="connsiteY4" fmla="*/ 573982 h 793683"/>
                  <a:gd name="connsiteX5" fmla="*/ 28939 w 519803"/>
                  <a:gd name="connsiteY5" fmla="*/ 793683 h 793683"/>
                  <a:gd name="connsiteX6" fmla="*/ 519803 w 519803"/>
                  <a:gd name="connsiteY6" fmla="*/ 381089 h 793683"/>
                  <a:gd name="connsiteX7" fmla="*/ 515341 w 519803"/>
                  <a:gd name="connsiteY7" fmla="*/ 278657 h 793683"/>
                  <a:gd name="connsiteX8" fmla="*/ 400793 w 519803"/>
                  <a:gd name="connsiteY8" fmla="*/ 5208 h 793683"/>
                  <a:gd name="connsiteX0" fmla="*/ 400793 w 519803"/>
                  <a:gd name="connsiteY0" fmla="*/ 20018 h 808493"/>
                  <a:gd name="connsiteX1" fmla="*/ 300699 w 519803"/>
                  <a:gd name="connsiteY1" fmla="*/ 45074 h 808493"/>
                  <a:gd name="connsiteX2" fmla="*/ 54474 w 519803"/>
                  <a:gd name="connsiteY2" fmla="*/ 238698 h 808493"/>
                  <a:gd name="connsiteX3" fmla="*/ 8227 w 519803"/>
                  <a:gd name="connsiteY3" fmla="*/ 588792 h 808493"/>
                  <a:gd name="connsiteX4" fmla="*/ 28939 w 519803"/>
                  <a:gd name="connsiteY4" fmla="*/ 808493 h 808493"/>
                  <a:gd name="connsiteX5" fmla="*/ 519803 w 519803"/>
                  <a:gd name="connsiteY5" fmla="*/ 395899 h 808493"/>
                  <a:gd name="connsiteX6" fmla="*/ 515341 w 519803"/>
                  <a:gd name="connsiteY6" fmla="*/ 293467 h 808493"/>
                  <a:gd name="connsiteX7" fmla="*/ 400793 w 519803"/>
                  <a:gd name="connsiteY7" fmla="*/ 20018 h 808493"/>
                  <a:gd name="connsiteX0" fmla="*/ 400793 w 519803"/>
                  <a:gd name="connsiteY0" fmla="*/ 16600 h 805075"/>
                  <a:gd name="connsiteX1" fmla="*/ 300699 w 519803"/>
                  <a:gd name="connsiteY1" fmla="*/ 41656 h 805075"/>
                  <a:gd name="connsiteX2" fmla="*/ 54474 w 519803"/>
                  <a:gd name="connsiteY2" fmla="*/ 235280 h 805075"/>
                  <a:gd name="connsiteX3" fmla="*/ 8227 w 519803"/>
                  <a:gd name="connsiteY3" fmla="*/ 585374 h 805075"/>
                  <a:gd name="connsiteX4" fmla="*/ 28939 w 519803"/>
                  <a:gd name="connsiteY4" fmla="*/ 805075 h 805075"/>
                  <a:gd name="connsiteX5" fmla="*/ 519803 w 519803"/>
                  <a:gd name="connsiteY5" fmla="*/ 392481 h 805075"/>
                  <a:gd name="connsiteX6" fmla="*/ 515341 w 519803"/>
                  <a:gd name="connsiteY6" fmla="*/ 290049 h 805075"/>
                  <a:gd name="connsiteX7" fmla="*/ 400793 w 519803"/>
                  <a:gd name="connsiteY7" fmla="*/ 16600 h 805075"/>
                  <a:gd name="connsiteX0" fmla="*/ 400793 w 519803"/>
                  <a:gd name="connsiteY0" fmla="*/ 3329 h 791804"/>
                  <a:gd name="connsiteX1" fmla="*/ 300699 w 519803"/>
                  <a:gd name="connsiteY1" fmla="*/ 28385 h 791804"/>
                  <a:gd name="connsiteX2" fmla="*/ 54474 w 519803"/>
                  <a:gd name="connsiteY2" fmla="*/ 222009 h 791804"/>
                  <a:gd name="connsiteX3" fmla="*/ 8227 w 519803"/>
                  <a:gd name="connsiteY3" fmla="*/ 572103 h 791804"/>
                  <a:gd name="connsiteX4" fmla="*/ 28939 w 519803"/>
                  <a:gd name="connsiteY4" fmla="*/ 791804 h 791804"/>
                  <a:gd name="connsiteX5" fmla="*/ 519803 w 519803"/>
                  <a:gd name="connsiteY5" fmla="*/ 379210 h 791804"/>
                  <a:gd name="connsiteX6" fmla="*/ 515341 w 519803"/>
                  <a:gd name="connsiteY6" fmla="*/ 276778 h 791804"/>
                  <a:gd name="connsiteX7" fmla="*/ 400793 w 519803"/>
                  <a:gd name="connsiteY7" fmla="*/ 3329 h 791804"/>
                  <a:gd name="connsiteX0" fmla="*/ 403174 w 519803"/>
                  <a:gd name="connsiteY0" fmla="*/ 10276 h 786845"/>
                  <a:gd name="connsiteX1" fmla="*/ 300699 w 519803"/>
                  <a:gd name="connsiteY1" fmla="*/ 23426 h 786845"/>
                  <a:gd name="connsiteX2" fmla="*/ 54474 w 519803"/>
                  <a:gd name="connsiteY2" fmla="*/ 217050 h 786845"/>
                  <a:gd name="connsiteX3" fmla="*/ 8227 w 519803"/>
                  <a:gd name="connsiteY3" fmla="*/ 567144 h 786845"/>
                  <a:gd name="connsiteX4" fmla="*/ 28939 w 519803"/>
                  <a:gd name="connsiteY4" fmla="*/ 786845 h 786845"/>
                  <a:gd name="connsiteX5" fmla="*/ 519803 w 519803"/>
                  <a:gd name="connsiteY5" fmla="*/ 374251 h 786845"/>
                  <a:gd name="connsiteX6" fmla="*/ 515341 w 519803"/>
                  <a:gd name="connsiteY6" fmla="*/ 271819 h 786845"/>
                  <a:gd name="connsiteX7" fmla="*/ 403174 w 519803"/>
                  <a:gd name="connsiteY7" fmla="*/ 10276 h 786845"/>
                  <a:gd name="connsiteX0" fmla="*/ 403174 w 519803"/>
                  <a:gd name="connsiteY0" fmla="*/ 12145 h 788714"/>
                  <a:gd name="connsiteX1" fmla="*/ 300699 w 519803"/>
                  <a:gd name="connsiteY1" fmla="*/ 25295 h 788714"/>
                  <a:gd name="connsiteX2" fmla="*/ 54474 w 519803"/>
                  <a:gd name="connsiteY2" fmla="*/ 218919 h 788714"/>
                  <a:gd name="connsiteX3" fmla="*/ 8227 w 519803"/>
                  <a:gd name="connsiteY3" fmla="*/ 569013 h 788714"/>
                  <a:gd name="connsiteX4" fmla="*/ 28939 w 519803"/>
                  <a:gd name="connsiteY4" fmla="*/ 788714 h 788714"/>
                  <a:gd name="connsiteX5" fmla="*/ 519803 w 519803"/>
                  <a:gd name="connsiteY5" fmla="*/ 376120 h 788714"/>
                  <a:gd name="connsiteX6" fmla="*/ 515341 w 519803"/>
                  <a:gd name="connsiteY6" fmla="*/ 273688 h 788714"/>
                  <a:gd name="connsiteX7" fmla="*/ 403174 w 519803"/>
                  <a:gd name="connsiteY7" fmla="*/ 12145 h 78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803" h="788714">
                    <a:moveTo>
                      <a:pt x="403174" y="12145"/>
                    </a:moveTo>
                    <a:cubicBezTo>
                      <a:pt x="362637" y="-3061"/>
                      <a:pt x="358816" y="-9167"/>
                      <a:pt x="300699" y="25295"/>
                    </a:cubicBezTo>
                    <a:cubicBezTo>
                      <a:pt x="242582" y="59757"/>
                      <a:pt x="128075" y="152413"/>
                      <a:pt x="54474" y="218919"/>
                    </a:cubicBezTo>
                    <a:cubicBezTo>
                      <a:pt x="-19127" y="285425"/>
                      <a:pt x="577" y="474047"/>
                      <a:pt x="8227" y="569013"/>
                    </a:cubicBezTo>
                    <a:cubicBezTo>
                      <a:pt x="15877" y="663979"/>
                      <a:pt x="22404" y="732127"/>
                      <a:pt x="28939" y="788714"/>
                    </a:cubicBezTo>
                    <a:cubicBezTo>
                      <a:pt x="115789" y="729975"/>
                      <a:pt x="436752" y="463148"/>
                      <a:pt x="519803" y="376120"/>
                    </a:cubicBezTo>
                    <a:lnTo>
                      <a:pt x="515341" y="273688"/>
                    </a:lnTo>
                    <a:cubicBezTo>
                      <a:pt x="509292" y="125948"/>
                      <a:pt x="443711" y="27351"/>
                      <a:pt x="403174" y="1214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26" name="楕円 425">
                <a:extLst>
                  <a:ext uri="{FF2B5EF4-FFF2-40B4-BE49-F238E27FC236}">
                    <a16:creationId xmlns:a16="http://schemas.microsoft.com/office/drawing/2014/main" id="{CCFF034C-5AD6-4092-80EE-8F40B6AA0340}"/>
                  </a:ext>
                </a:extLst>
              </p:cNvPr>
              <p:cNvSpPr/>
              <p:nvPr/>
            </p:nvSpPr>
            <p:spPr>
              <a:xfrm rot="20687779">
                <a:off x="2783691" y="5457826"/>
                <a:ext cx="1720884" cy="100951"/>
              </a:xfrm>
              <a:prstGeom prst="ellipse">
                <a:avLst/>
              </a:prstGeom>
              <a:solidFill>
                <a:sysClr val="window" lastClr="FFFFFF">
                  <a:alpha val="50000"/>
                </a:sys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</p:grpSp>
      <p:grpSp>
        <p:nvGrpSpPr>
          <p:cNvPr id="427" name="グループ化 426">
            <a:extLst>
              <a:ext uri="{FF2B5EF4-FFF2-40B4-BE49-F238E27FC236}">
                <a16:creationId xmlns:a16="http://schemas.microsoft.com/office/drawing/2014/main" id="{D705E962-ECDF-4290-8382-BCEC00EEC94C}"/>
              </a:ext>
            </a:extLst>
          </p:cNvPr>
          <p:cNvGrpSpPr/>
          <p:nvPr/>
        </p:nvGrpSpPr>
        <p:grpSpPr>
          <a:xfrm>
            <a:off x="6686204" y="1585613"/>
            <a:ext cx="2500224" cy="1160054"/>
            <a:chOff x="4935405" y="4391022"/>
            <a:chExt cx="2623475" cy="1194207"/>
          </a:xfrm>
        </p:grpSpPr>
        <p:sp>
          <p:nvSpPr>
            <p:cNvPr id="428" name="フリーフォーム: 図形 427">
              <a:extLst>
                <a:ext uri="{FF2B5EF4-FFF2-40B4-BE49-F238E27FC236}">
                  <a16:creationId xmlns:a16="http://schemas.microsoft.com/office/drawing/2014/main" id="{1AAB23FC-EE15-4AC8-A931-0455270ED0E8}"/>
                </a:ext>
              </a:extLst>
            </p:cNvPr>
            <p:cNvSpPr/>
            <p:nvPr/>
          </p:nvSpPr>
          <p:spPr>
            <a:xfrm rot="16200000">
              <a:off x="6901022" y="4730901"/>
              <a:ext cx="742940" cy="572776"/>
            </a:xfrm>
            <a:custGeom>
              <a:avLst/>
              <a:gdLst>
                <a:gd name="connsiteX0" fmla="*/ 313483 w 626966"/>
                <a:gd name="connsiteY0" fmla="*/ 0 h 435689"/>
                <a:gd name="connsiteX1" fmla="*/ 626966 w 626966"/>
                <a:gd name="connsiteY1" fmla="*/ 435689 h 435689"/>
                <a:gd name="connsiteX2" fmla="*/ 623584 w 626966"/>
                <a:gd name="connsiteY2" fmla="*/ 435689 h 435689"/>
                <a:gd name="connsiteX3" fmla="*/ 606441 w 626966"/>
                <a:gd name="connsiteY3" fmla="*/ 410755 h 435689"/>
                <a:gd name="connsiteX4" fmla="*/ 313483 w 626966"/>
                <a:gd name="connsiteY4" fmla="*/ 180002 h 435689"/>
                <a:gd name="connsiteX5" fmla="*/ 21960 w 626966"/>
                <a:gd name="connsiteY5" fmla="*/ 407467 h 435689"/>
                <a:gd name="connsiteX6" fmla="*/ 2567 w 626966"/>
                <a:gd name="connsiteY6" fmla="*/ 435689 h 435689"/>
                <a:gd name="connsiteX7" fmla="*/ 0 w 626966"/>
                <a:gd name="connsiteY7" fmla="*/ 435689 h 435689"/>
                <a:gd name="connsiteX8" fmla="*/ 313483 w 626966"/>
                <a:gd name="connsiteY8" fmla="*/ 0 h 4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966" h="435689">
                  <a:moveTo>
                    <a:pt x="313483" y="0"/>
                  </a:moveTo>
                  <a:cubicBezTo>
                    <a:pt x="417977" y="-26"/>
                    <a:pt x="562953" y="257121"/>
                    <a:pt x="626966" y="435689"/>
                  </a:cubicBezTo>
                  <a:lnTo>
                    <a:pt x="623584" y="435689"/>
                  </a:lnTo>
                  <a:lnTo>
                    <a:pt x="606441" y="410755"/>
                  </a:lnTo>
                  <a:cubicBezTo>
                    <a:pt x="514208" y="285646"/>
                    <a:pt x="403007" y="179985"/>
                    <a:pt x="313483" y="180002"/>
                  </a:cubicBezTo>
                  <a:cubicBezTo>
                    <a:pt x="223960" y="180019"/>
                    <a:pt x="114034" y="282736"/>
                    <a:pt x="21960" y="407467"/>
                  </a:cubicBezTo>
                  <a:lnTo>
                    <a:pt x="2567" y="435689"/>
                  </a:lnTo>
                  <a:lnTo>
                    <a:pt x="0" y="435689"/>
                  </a:lnTo>
                  <a:cubicBezTo>
                    <a:pt x="66394" y="249977"/>
                    <a:pt x="208989" y="26"/>
                    <a:pt x="313483" y="0"/>
                  </a:cubicBezTo>
                  <a:close/>
                </a:path>
              </a:pathLst>
            </a:custGeom>
            <a:pattFill prst="dkHorz">
              <a:fgClr>
                <a:sysClr val="windowText" lastClr="000000"/>
              </a:fgClr>
              <a:bgClr>
                <a:srgbClr val="FFFFCC"/>
              </a:bgClr>
            </a:pattFill>
            <a:ln w="1905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29" name="グループ化 428">
              <a:extLst>
                <a:ext uri="{FF2B5EF4-FFF2-40B4-BE49-F238E27FC236}">
                  <a16:creationId xmlns:a16="http://schemas.microsoft.com/office/drawing/2014/main" id="{8B519784-3FDA-4DB6-96C1-DB52D317E500}"/>
                </a:ext>
              </a:extLst>
            </p:cNvPr>
            <p:cNvGrpSpPr/>
            <p:nvPr/>
          </p:nvGrpSpPr>
          <p:grpSpPr>
            <a:xfrm>
              <a:off x="4935405" y="4391022"/>
              <a:ext cx="2242057" cy="1194207"/>
              <a:chOff x="3146827" y="3239049"/>
              <a:chExt cx="3093958" cy="1799931"/>
            </a:xfrm>
          </p:grpSpPr>
          <p:sp>
            <p:nvSpPr>
              <p:cNvPr id="436" name="月 435">
                <a:extLst>
                  <a:ext uri="{FF2B5EF4-FFF2-40B4-BE49-F238E27FC236}">
                    <a16:creationId xmlns:a16="http://schemas.microsoft.com/office/drawing/2014/main" id="{6553873C-5CE2-471A-AC37-77388CF768AD}"/>
                  </a:ext>
                </a:extLst>
              </p:cNvPr>
              <p:cNvSpPr/>
              <p:nvPr/>
            </p:nvSpPr>
            <p:spPr>
              <a:xfrm>
                <a:off x="4014786" y="4503523"/>
                <a:ext cx="295275" cy="535457"/>
              </a:xfrm>
              <a:prstGeom prst="moon">
                <a:avLst>
                  <a:gd name="adj" fmla="val 87500"/>
                </a:avLst>
              </a:prstGeom>
              <a:pattFill prst="dkVert">
                <a:fgClr>
                  <a:srgbClr val="0070C0"/>
                </a:fgClr>
                <a:bgClr>
                  <a:srgbClr val="FFFF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7" name="月 278">
                <a:extLst>
                  <a:ext uri="{FF2B5EF4-FFF2-40B4-BE49-F238E27FC236}">
                    <a16:creationId xmlns:a16="http://schemas.microsoft.com/office/drawing/2014/main" id="{29754B25-6F5D-4086-B164-18F9E953D6A9}"/>
                  </a:ext>
                </a:extLst>
              </p:cNvPr>
              <p:cNvSpPr/>
              <p:nvPr/>
            </p:nvSpPr>
            <p:spPr>
              <a:xfrm rot="20700000">
                <a:off x="5050737" y="4422561"/>
                <a:ext cx="777734" cy="480889"/>
              </a:xfrm>
              <a:custGeom>
                <a:avLst/>
                <a:gdLst>
                  <a:gd name="connsiteX0" fmla="*/ 213973 w 213973"/>
                  <a:gd name="connsiteY0" fmla="*/ 355262 h 355262"/>
                  <a:gd name="connsiteX1" fmla="*/ 0 w 213973"/>
                  <a:gd name="connsiteY1" fmla="*/ 177631 h 355262"/>
                  <a:gd name="connsiteX2" fmla="*/ 213973 w 213973"/>
                  <a:gd name="connsiteY2" fmla="*/ 0 h 355262"/>
                  <a:gd name="connsiteX3" fmla="*/ 213973 w 213973"/>
                  <a:gd name="connsiteY3" fmla="*/ 355262 h 355262"/>
                  <a:gd name="connsiteX0" fmla="*/ 213973 w 554148"/>
                  <a:gd name="connsiteY0" fmla="*/ 318348 h 318348"/>
                  <a:gd name="connsiteX1" fmla="*/ 0 w 554148"/>
                  <a:gd name="connsiteY1" fmla="*/ 140717 h 318348"/>
                  <a:gd name="connsiteX2" fmla="*/ 554148 w 554148"/>
                  <a:gd name="connsiteY2" fmla="*/ 0 h 318348"/>
                  <a:gd name="connsiteX3" fmla="*/ 213973 w 554148"/>
                  <a:gd name="connsiteY3" fmla="*/ 318348 h 318348"/>
                  <a:gd name="connsiteX0" fmla="*/ 213973 w 554148"/>
                  <a:gd name="connsiteY0" fmla="*/ 318348 h 318348"/>
                  <a:gd name="connsiteX1" fmla="*/ 0 w 554148"/>
                  <a:gd name="connsiteY1" fmla="*/ 140717 h 318348"/>
                  <a:gd name="connsiteX2" fmla="*/ 554148 w 554148"/>
                  <a:gd name="connsiteY2" fmla="*/ 0 h 318348"/>
                  <a:gd name="connsiteX3" fmla="*/ 213973 w 554148"/>
                  <a:gd name="connsiteY3" fmla="*/ 318348 h 318348"/>
                  <a:gd name="connsiteX0" fmla="*/ 223415 w 563590"/>
                  <a:gd name="connsiteY0" fmla="*/ 319057 h 319057"/>
                  <a:gd name="connsiteX1" fmla="*/ 0 w 563590"/>
                  <a:gd name="connsiteY1" fmla="*/ 84661 h 319057"/>
                  <a:gd name="connsiteX2" fmla="*/ 563590 w 563590"/>
                  <a:gd name="connsiteY2" fmla="*/ 709 h 319057"/>
                  <a:gd name="connsiteX3" fmla="*/ 223415 w 563590"/>
                  <a:gd name="connsiteY3" fmla="*/ 319057 h 319057"/>
                  <a:gd name="connsiteX0" fmla="*/ 223415 w 563590"/>
                  <a:gd name="connsiteY0" fmla="*/ 319057 h 319057"/>
                  <a:gd name="connsiteX1" fmla="*/ 0 w 563590"/>
                  <a:gd name="connsiteY1" fmla="*/ 84661 h 319057"/>
                  <a:gd name="connsiteX2" fmla="*/ 563590 w 563590"/>
                  <a:gd name="connsiteY2" fmla="*/ 709 h 319057"/>
                  <a:gd name="connsiteX3" fmla="*/ 223415 w 563590"/>
                  <a:gd name="connsiteY3" fmla="*/ 319057 h 3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3590" h="319057">
                    <a:moveTo>
                      <a:pt x="223415" y="319057"/>
                    </a:moveTo>
                    <a:cubicBezTo>
                      <a:pt x="105241" y="319057"/>
                      <a:pt x="0" y="182764"/>
                      <a:pt x="0" y="84661"/>
                    </a:cubicBezTo>
                    <a:cubicBezTo>
                      <a:pt x="0" y="-13442"/>
                      <a:pt x="445416" y="709"/>
                      <a:pt x="563590" y="709"/>
                    </a:cubicBezTo>
                    <a:cubicBezTo>
                      <a:pt x="541519" y="167761"/>
                      <a:pt x="157611" y="140174"/>
                      <a:pt x="223415" y="319057"/>
                    </a:cubicBezTo>
                    <a:close/>
                  </a:path>
                </a:pathLst>
              </a:custGeom>
              <a:pattFill prst="dkVert">
                <a:fgClr>
                  <a:srgbClr val="0070C0"/>
                </a:fgClr>
                <a:bgClr>
                  <a:srgbClr val="FFFF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8" name="月 437">
                <a:extLst>
                  <a:ext uri="{FF2B5EF4-FFF2-40B4-BE49-F238E27FC236}">
                    <a16:creationId xmlns:a16="http://schemas.microsoft.com/office/drawing/2014/main" id="{9785E765-FDE5-4BF9-AAD7-90EDDA633117}"/>
                  </a:ext>
                </a:extLst>
              </p:cNvPr>
              <p:cNvSpPr/>
              <p:nvPr/>
            </p:nvSpPr>
            <p:spPr>
              <a:xfrm rot="20943590">
                <a:off x="3989233" y="3416202"/>
                <a:ext cx="385475" cy="360279"/>
              </a:xfrm>
              <a:prstGeom prst="moon">
                <a:avLst>
                  <a:gd name="adj" fmla="val 87500"/>
                </a:avLst>
              </a:prstGeom>
              <a:pattFill prst="dkVert">
                <a:fgClr>
                  <a:srgbClr val="0070C0"/>
                </a:fgClr>
                <a:bgClr>
                  <a:srgbClr val="FFFF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9" name="月 204">
                <a:extLst>
                  <a:ext uri="{FF2B5EF4-FFF2-40B4-BE49-F238E27FC236}">
                    <a16:creationId xmlns:a16="http://schemas.microsoft.com/office/drawing/2014/main" id="{CFE237DB-B4D7-41D1-BC9B-B8DB630ED603}"/>
                  </a:ext>
                </a:extLst>
              </p:cNvPr>
              <p:cNvSpPr/>
              <p:nvPr/>
            </p:nvSpPr>
            <p:spPr>
              <a:xfrm>
                <a:off x="4215910" y="3239049"/>
                <a:ext cx="1521201" cy="723584"/>
              </a:xfrm>
              <a:custGeom>
                <a:avLst/>
                <a:gdLst>
                  <a:gd name="connsiteX0" fmla="*/ 661314 w 661314"/>
                  <a:gd name="connsiteY0" fmla="*/ 1333500 h 1333500"/>
                  <a:gd name="connsiteX1" fmla="*/ 0 w 661314"/>
                  <a:gd name="connsiteY1" fmla="*/ 666750 h 1333500"/>
                  <a:gd name="connsiteX2" fmla="*/ 661314 w 661314"/>
                  <a:gd name="connsiteY2" fmla="*/ 0 h 1333500"/>
                  <a:gd name="connsiteX3" fmla="*/ 661314 w 661314"/>
                  <a:gd name="connsiteY3" fmla="*/ 1333500 h 1333500"/>
                  <a:gd name="connsiteX0" fmla="*/ 661314 w 675604"/>
                  <a:gd name="connsiteY0" fmla="*/ 1333563 h 1333603"/>
                  <a:gd name="connsiteX1" fmla="*/ 0 w 675604"/>
                  <a:gd name="connsiteY1" fmla="*/ 666813 h 1333603"/>
                  <a:gd name="connsiteX2" fmla="*/ 661314 w 675604"/>
                  <a:gd name="connsiteY2" fmla="*/ 63 h 1333603"/>
                  <a:gd name="connsiteX3" fmla="*/ 516537 w 675604"/>
                  <a:gd name="connsiteY3" fmla="*/ 644002 h 1333603"/>
                  <a:gd name="connsiteX4" fmla="*/ 661314 w 675604"/>
                  <a:gd name="connsiteY4" fmla="*/ 1333563 h 1333603"/>
                  <a:gd name="connsiteX0" fmla="*/ 661314 w 791617"/>
                  <a:gd name="connsiteY0" fmla="*/ 1333563 h 1333585"/>
                  <a:gd name="connsiteX1" fmla="*/ 0 w 791617"/>
                  <a:gd name="connsiteY1" fmla="*/ 666813 h 1333585"/>
                  <a:gd name="connsiteX2" fmla="*/ 661314 w 791617"/>
                  <a:gd name="connsiteY2" fmla="*/ 63 h 1333585"/>
                  <a:gd name="connsiteX3" fmla="*/ 516537 w 791617"/>
                  <a:gd name="connsiteY3" fmla="*/ 644002 h 1333585"/>
                  <a:gd name="connsiteX4" fmla="*/ 661314 w 791617"/>
                  <a:gd name="connsiteY4" fmla="*/ 1333563 h 1333585"/>
                  <a:gd name="connsiteX0" fmla="*/ 661314 w 685775"/>
                  <a:gd name="connsiteY0" fmla="*/ 1333563 h 1333593"/>
                  <a:gd name="connsiteX1" fmla="*/ 0 w 685775"/>
                  <a:gd name="connsiteY1" fmla="*/ 666813 h 1333593"/>
                  <a:gd name="connsiteX2" fmla="*/ 661314 w 685775"/>
                  <a:gd name="connsiteY2" fmla="*/ 63 h 1333593"/>
                  <a:gd name="connsiteX3" fmla="*/ 516537 w 685775"/>
                  <a:gd name="connsiteY3" fmla="*/ 644002 h 1333593"/>
                  <a:gd name="connsiteX4" fmla="*/ 661314 w 685775"/>
                  <a:gd name="connsiteY4" fmla="*/ 1333563 h 1333593"/>
                  <a:gd name="connsiteX0" fmla="*/ 661314 w 698252"/>
                  <a:gd name="connsiteY0" fmla="*/ 1333563 h 1333582"/>
                  <a:gd name="connsiteX1" fmla="*/ 0 w 698252"/>
                  <a:gd name="connsiteY1" fmla="*/ 666813 h 1333582"/>
                  <a:gd name="connsiteX2" fmla="*/ 661314 w 698252"/>
                  <a:gd name="connsiteY2" fmla="*/ 63 h 1333582"/>
                  <a:gd name="connsiteX3" fmla="*/ 577497 w 698252"/>
                  <a:gd name="connsiteY3" fmla="*/ 316342 h 1333582"/>
                  <a:gd name="connsiteX4" fmla="*/ 661314 w 698252"/>
                  <a:gd name="connsiteY4" fmla="*/ 1333563 h 1333582"/>
                  <a:gd name="connsiteX0" fmla="*/ 661314 w 696049"/>
                  <a:gd name="connsiteY0" fmla="*/ 1333563 h 1333583"/>
                  <a:gd name="connsiteX1" fmla="*/ 0 w 696049"/>
                  <a:gd name="connsiteY1" fmla="*/ 666813 h 1333583"/>
                  <a:gd name="connsiteX2" fmla="*/ 661314 w 696049"/>
                  <a:gd name="connsiteY2" fmla="*/ 63 h 1333583"/>
                  <a:gd name="connsiteX3" fmla="*/ 577497 w 696049"/>
                  <a:gd name="connsiteY3" fmla="*/ 316342 h 1333583"/>
                  <a:gd name="connsiteX4" fmla="*/ 661314 w 696049"/>
                  <a:gd name="connsiteY4" fmla="*/ 1333563 h 1333583"/>
                  <a:gd name="connsiteX0" fmla="*/ 661314 w 696049"/>
                  <a:gd name="connsiteY0" fmla="*/ 1333563 h 1333583"/>
                  <a:gd name="connsiteX1" fmla="*/ 0 w 696049"/>
                  <a:gd name="connsiteY1" fmla="*/ 666813 h 1333583"/>
                  <a:gd name="connsiteX2" fmla="*/ 661314 w 696049"/>
                  <a:gd name="connsiteY2" fmla="*/ 63 h 1333583"/>
                  <a:gd name="connsiteX3" fmla="*/ 577497 w 696049"/>
                  <a:gd name="connsiteY3" fmla="*/ 316342 h 1333583"/>
                  <a:gd name="connsiteX4" fmla="*/ 661314 w 696049"/>
                  <a:gd name="connsiteY4" fmla="*/ 1333563 h 1333583"/>
                  <a:gd name="connsiteX0" fmla="*/ 661314 w 696049"/>
                  <a:gd name="connsiteY0" fmla="*/ 1333500 h 1333520"/>
                  <a:gd name="connsiteX1" fmla="*/ 0 w 696049"/>
                  <a:gd name="connsiteY1" fmla="*/ 666750 h 1333520"/>
                  <a:gd name="connsiteX2" fmla="*/ 661314 w 696049"/>
                  <a:gd name="connsiteY2" fmla="*/ 0 h 1333520"/>
                  <a:gd name="connsiteX3" fmla="*/ 577497 w 696049"/>
                  <a:gd name="connsiteY3" fmla="*/ 316279 h 1333520"/>
                  <a:gd name="connsiteX4" fmla="*/ 661314 w 696049"/>
                  <a:gd name="connsiteY4" fmla="*/ 1333500 h 1333520"/>
                  <a:gd name="connsiteX0" fmla="*/ 1128039 w 1134390"/>
                  <a:gd name="connsiteY0" fmla="*/ 642937 h 824456"/>
                  <a:gd name="connsiteX1" fmla="*/ 0 w 1134390"/>
                  <a:gd name="connsiteY1" fmla="*/ 666750 h 824456"/>
                  <a:gd name="connsiteX2" fmla="*/ 661314 w 1134390"/>
                  <a:gd name="connsiteY2" fmla="*/ 0 h 824456"/>
                  <a:gd name="connsiteX3" fmla="*/ 577497 w 1134390"/>
                  <a:gd name="connsiteY3" fmla="*/ 316279 h 824456"/>
                  <a:gd name="connsiteX4" fmla="*/ 1128039 w 1134390"/>
                  <a:gd name="connsiteY4" fmla="*/ 642937 h 824456"/>
                  <a:gd name="connsiteX0" fmla="*/ 1128039 w 1134710"/>
                  <a:gd name="connsiteY0" fmla="*/ 642937 h 824456"/>
                  <a:gd name="connsiteX1" fmla="*/ 0 w 1134710"/>
                  <a:gd name="connsiteY1" fmla="*/ 666750 h 824456"/>
                  <a:gd name="connsiteX2" fmla="*/ 661314 w 1134710"/>
                  <a:gd name="connsiteY2" fmla="*/ 0 h 824456"/>
                  <a:gd name="connsiteX3" fmla="*/ 606072 w 1134710"/>
                  <a:gd name="connsiteY3" fmla="*/ 287704 h 824456"/>
                  <a:gd name="connsiteX4" fmla="*/ 1128039 w 1134710"/>
                  <a:gd name="connsiteY4" fmla="*/ 642937 h 824456"/>
                  <a:gd name="connsiteX0" fmla="*/ 1128039 w 1136684"/>
                  <a:gd name="connsiteY0" fmla="*/ 642937 h 824456"/>
                  <a:gd name="connsiteX1" fmla="*/ 0 w 1136684"/>
                  <a:gd name="connsiteY1" fmla="*/ 666750 h 824456"/>
                  <a:gd name="connsiteX2" fmla="*/ 661314 w 1136684"/>
                  <a:gd name="connsiteY2" fmla="*/ 0 h 824456"/>
                  <a:gd name="connsiteX3" fmla="*/ 606072 w 1136684"/>
                  <a:gd name="connsiteY3" fmla="*/ 287704 h 824456"/>
                  <a:gd name="connsiteX4" fmla="*/ 1128039 w 1136684"/>
                  <a:gd name="connsiteY4" fmla="*/ 642937 h 824456"/>
                  <a:gd name="connsiteX0" fmla="*/ 1128039 w 1139838"/>
                  <a:gd name="connsiteY0" fmla="*/ 642937 h 824456"/>
                  <a:gd name="connsiteX1" fmla="*/ 0 w 1139838"/>
                  <a:gd name="connsiteY1" fmla="*/ 666750 h 824456"/>
                  <a:gd name="connsiteX2" fmla="*/ 661314 w 1139838"/>
                  <a:gd name="connsiteY2" fmla="*/ 0 h 824456"/>
                  <a:gd name="connsiteX3" fmla="*/ 725135 w 1139838"/>
                  <a:gd name="connsiteY3" fmla="*/ 273417 h 824456"/>
                  <a:gd name="connsiteX4" fmla="*/ 1128039 w 1139838"/>
                  <a:gd name="connsiteY4" fmla="*/ 642937 h 824456"/>
                  <a:gd name="connsiteX0" fmla="*/ 1400632 w 1406346"/>
                  <a:gd name="connsiteY0" fmla="*/ 924880 h 924918"/>
                  <a:gd name="connsiteX1" fmla="*/ 16921 w 1406346"/>
                  <a:gd name="connsiteY1" fmla="*/ 666750 h 924918"/>
                  <a:gd name="connsiteX2" fmla="*/ 678235 w 1406346"/>
                  <a:gd name="connsiteY2" fmla="*/ 0 h 924918"/>
                  <a:gd name="connsiteX3" fmla="*/ 742056 w 1406346"/>
                  <a:gd name="connsiteY3" fmla="*/ 273417 h 924918"/>
                  <a:gd name="connsiteX4" fmla="*/ 1400632 w 1406346"/>
                  <a:gd name="connsiteY4" fmla="*/ 924880 h 924918"/>
                  <a:gd name="connsiteX0" fmla="*/ 1400632 w 1408304"/>
                  <a:gd name="connsiteY0" fmla="*/ 924880 h 924915"/>
                  <a:gd name="connsiteX1" fmla="*/ 16921 w 1408304"/>
                  <a:gd name="connsiteY1" fmla="*/ 666750 h 924915"/>
                  <a:gd name="connsiteX2" fmla="*/ 678235 w 1408304"/>
                  <a:gd name="connsiteY2" fmla="*/ 0 h 924915"/>
                  <a:gd name="connsiteX3" fmla="*/ 742056 w 1408304"/>
                  <a:gd name="connsiteY3" fmla="*/ 273417 h 924915"/>
                  <a:gd name="connsiteX4" fmla="*/ 1400632 w 1408304"/>
                  <a:gd name="connsiteY4" fmla="*/ 924880 h 924915"/>
                  <a:gd name="connsiteX0" fmla="*/ 1400632 w 1408304"/>
                  <a:gd name="connsiteY0" fmla="*/ 924880 h 924915"/>
                  <a:gd name="connsiteX1" fmla="*/ 16921 w 1408304"/>
                  <a:gd name="connsiteY1" fmla="*/ 666750 h 924915"/>
                  <a:gd name="connsiteX2" fmla="*/ 678235 w 1408304"/>
                  <a:gd name="connsiteY2" fmla="*/ 0 h 924915"/>
                  <a:gd name="connsiteX3" fmla="*/ 742056 w 1408304"/>
                  <a:gd name="connsiteY3" fmla="*/ 273417 h 924915"/>
                  <a:gd name="connsiteX4" fmla="*/ 1400632 w 1408304"/>
                  <a:gd name="connsiteY4" fmla="*/ 924880 h 924915"/>
                  <a:gd name="connsiteX0" fmla="*/ 1400632 w 1408304"/>
                  <a:gd name="connsiteY0" fmla="*/ 924880 h 924915"/>
                  <a:gd name="connsiteX1" fmla="*/ 16921 w 1408304"/>
                  <a:gd name="connsiteY1" fmla="*/ 666750 h 924915"/>
                  <a:gd name="connsiteX2" fmla="*/ 678235 w 1408304"/>
                  <a:gd name="connsiteY2" fmla="*/ 0 h 924915"/>
                  <a:gd name="connsiteX3" fmla="*/ 742056 w 1408304"/>
                  <a:gd name="connsiteY3" fmla="*/ 273417 h 924915"/>
                  <a:gd name="connsiteX4" fmla="*/ 1400632 w 1408304"/>
                  <a:gd name="connsiteY4" fmla="*/ 924880 h 924915"/>
                  <a:gd name="connsiteX0" fmla="*/ 1400632 w 1409132"/>
                  <a:gd name="connsiteY0" fmla="*/ 924880 h 924920"/>
                  <a:gd name="connsiteX1" fmla="*/ 16921 w 1409132"/>
                  <a:gd name="connsiteY1" fmla="*/ 666750 h 924920"/>
                  <a:gd name="connsiteX2" fmla="*/ 678235 w 1409132"/>
                  <a:gd name="connsiteY2" fmla="*/ 0 h 924920"/>
                  <a:gd name="connsiteX3" fmla="*/ 790755 w 1409132"/>
                  <a:gd name="connsiteY3" fmla="*/ 338794 h 924920"/>
                  <a:gd name="connsiteX4" fmla="*/ 1400632 w 1409132"/>
                  <a:gd name="connsiteY4" fmla="*/ 924880 h 924920"/>
                  <a:gd name="connsiteX0" fmla="*/ 1400632 w 1409020"/>
                  <a:gd name="connsiteY0" fmla="*/ 924880 h 924917"/>
                  <a:gd name="connsiteX1" fmla="*/ 16921 w 1409020"/>
                  <a:gd name="connsiteY1" fmla="*/ 666750 h 924917"/>
                  <a:gd name="connsiteX2" fmla="*/ 678235 w 1409020"/>
                  <a:gd name="connsiteY2" fmla="*/ 0 h 924917"/>
                  <a:gd name="connsiteX3" fmla="*/ 784668 w 1409020"/>
                  <a:gd name="connsiteY3" fmla="*/ 289761 h 924917"/>
                  <a:gd name="connsiteX4" fmla="*/ 1400632 w 1409020"/>
                  <a:gd name="connsiteY4" fmla="*/ 924880 h 92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9020" h="924917">
                    <a:moveTo>
                      <a:pt x="1400632" y="924880"/>
                    </a:moveTo>
                    <a:cubicBezTo>
                      <a:pt x="1035398" y="924880"/>
                      <a:pt x="137320" y="820897"/>
                      <a:pt x="16921" y="666750"/>
                    </a:cubicBezTo>
                    <a:cubicBezTo>
                      <a:pt x="-103478" y="512603"/>
                      <a:pt x="450224" y="42537"/>
                      <a:pt x="678235" y="0"/>
                    </a:cubicBezTo>
                    <a:cubicBezTo>
                      <a:pt x="691003" y="101746"/>
                      <a:pt x="649051" y="172387"/>
                      <a:pt x="784668" y="289761"/>
                    </a:cubicBezTo>
                    <a:cubicBezTo>
                      <a:pt x="1078558" y="403047"/>
                      <a:pt x="1471481" y="929968"/>
                      <a:pt x="1400632" y="924880"/>
                    </a:cubicBezTo>
                    <a:close/>
                  </a:path>
                </a:pathLst>
              </a:custGeom>
              <a:pattFill prst="dkVert">
                <a:fgClr>
                  <a:srgbClr val="0070C0"/>
                </a:fgClr>
                <a:bgClr>
                  <a:srgbClr val="FFFF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197E8302-0D35-415A-914F-EF23E8A86419}"/>
                  </a:ext>
                </a:extLst>
              </p:cNvPr>
              <p:cNvSpPr/>
              <p:nvPr/>
            </p:nvSpPr>
            <p:spPr>
              <a:xfrm>
                <a:off x="3146827" y="3505200"/>
                <a:ext cx="3093958" cy="1333501"/>
              </a:xfrm>
              <a:custGeom>
                <a:avLst/>
                <a:gdLst>
                  <a:gd name="connsiteX0" fmla="*/ 1353308 w 3090671"/>
                  <a:gd name="connsiteY0" fmla="*/ 0 h 1333500"/>
                  <a:gd name="connsiteX1" fmla="*/ 2595999 w 3090671"/>
                  <a:gd name="connsiteY1" fmla="*/ 469909 h 1333500"/>
                  <a:gd name="connsiteX2" fmla="*/ 2686294 w 3090671"/>
                  <a:gd name="connsiteY2" fmla="*/ 506728 h 1333500"/>
                  <a:gd name="connsiteX3" fmla="*/ 3077101 w 3090671"/>
                  <a:gd name="connsiteY3" fmla="*/ 648120 h 1333500"/>
                  <a:gd name="connsiteX4" fmla="*/ 3090671 w 3090671"/>
                  <a:gd name="connsiteY4" fmla="*/ 666750 h 1333500"/>
                  <a:gd name="connsiteX5" fmla="*/ 3077101 w 3090671"/>
                  <a:gd name="connsiteY5" fmla="*/ 685380 h 1333500"/>
                  <a:gd name="connsiteX6" fmla="*/ 2686294 w 3090671"/>
                  <a:gd name="connsiteY6" fmla="*/ 826773 h 1333500"/>
                  <a:gd name="connsiteX7" fmla="*/ 2595999 w 3090671"/>
                  <a:gd name="connsiteY7" fmla="*/ 863591 h 1333500"/>
                  <a:gd name="connsiteX8" fmla="*/ 1353308 w 3090671"/>
                  <a:gd name="connsiteY8" fmla="*/ 1333500 h 1333500"/>
                  <a:gd name="connsiteX9" fmla="*/ 110618 w 3090671"/>
                  <a:gd name="connsiteY9" fmla="*/ 863591 h 1333500"/>
                  <a:gd name="connsiteX10" fmla="*/ 46582 w 3090671"/>
                  <a:gd name="connsiteY10" fmla="*/ 766214 h 1333500"/>
                  <a:gd name="connsiteX11" fmla="*/ 102744 w 3090671"/>
                  <a:gd name="connsiteY11" fmla="*/ 762296 h 1333500"/>
                  <a:gd name="connsiteX12" fmla="*/ 313851 w 3090671"/>
                  <a:gd name="connsiteY12" fmla="*/ 722775 h 1333500"/>
                  <a:gd name="connsiteX13" fmla="*/ 326885 w 3090671"/>
                  <a:gd name="connsiteY13" fmla="*/ 716058 h 1333500"/>
                  <a:gd name="connsiteX14" fmla="*/ 313851 w 3090671"/>
                  <a:gd name="connsiteY14" fmla="*/ 709341 h 1333500"/>
                  <a:gd name="connsiteX15" fmla="*/ 102744 w 3090671"/>
                  <a:gd name="connsiteY15" fmla="*/ 669820 h 1333500"/>
                  <a:gd name="connsiteX16" fmla="*/ 0 w 3090671"/>
                  <a:gd name="connsiteY16" fmla="*/ 662653 h 1333500"/>
                  <a:gd name="connsiteX17" fmla="*/ 28818 w 3090671"/>
                  <a:gd name="connsiteY17" fmla="*/ 594299 h 1333500"/>
                  <a:gd name="connsiteX18" fmla="*/ 1353308 w 3090671"/>
                  <a:gd name="connsiteY18" fmla="*/ 0 h 1333500"/>
                  <a:gd name="connsiteX0" fmla="*/ 1353308 w 3090671"/>
                  <a:gd name="connsiteY0" fmla="*/ 0 h 1333500"/>
                  <a:gd name="connsiteX1" fmla="*/ 2595999 w 3090671"/>
                  <a:gd name="connsiteY1" fmla="*/ 469909 h 1333500"/>
                  <a:gd name="connsiteX2" fmla="*/ 2686294 w 3090671"/>
                  <a:gd name="connsiteY2" fmla="*/ 506728 h 1333500"/>
                  <a:gd name="connsiteX3" fmla="*/ 3077101 w 3090671"/>
                  <a:gd name="connsiteY3" fmla="*/ 648120 h 1333500"/>
                  <a:gd name="connsiteX4" fmla="*/ 3090671 w 3090671"/>
                  <a:gd name="connsiteY4" fmla="*/ 666750 h 1333500"/>
                  <a:gd name="connsiteX5" fmla="*/ 3077101 w 3090671"/>
                  <a:gd name="connsiteY5" fmla="*/ 685380 h 1333500"/>
                  <a:gd name="connsiteX6" fmla="*/ 2686294 w 3090671"/>
                  <a:gd name="connsiteY6" fmla="*/ 826773 h 1333500"/>
                  <a:gd name="connsiteX7" fmla="*/ 2595999 w 3090671"/>
                  <a:gd name="connsiteY7" fmla="*/ 863591 h 1333500"/>
                  <a:gd name="connsiteX8" fmla="*/ 1353308 w 3090671"/>
                  <a:gd name="connsiteY8" fmla="*/ 1333500 h 1333500"/>
                  <a:gd name="connsiteX9" fmla="*/ 110618 w 3090671"/>
                  <a:gd name="connsiteY9" fmla="*/ 863591 h 1333500"/>
                  <a:gd name="connsiteX10" fmla="*/ 46582 w 3090671"/>
                  <a:gd name="connsiteY10" fmla="*/ 766214 h 1333500"/>
                  <a:gd name="connsiteX11" fmla="*/ 102744 w 3090671"/>
                  <a:gd name="connsiteY11" fmla="*/ 762296 h 1333500"/>
                  <a:gd name="connsiteX12" fmla="*/ 313851 w 3090671"/>
                  <a:gd name="connsiteY12" fmla="*/ 722775 h 1333500"/>
                  <a:gd name="connsiteX13" fmla="*/ 326885 w 3090671"/>
                  <a:gd name="connsiteY13" fmla="*/ 716058 h 1333500"/>
                  <a:gd name="connsiteX14" fmla="*/ 102744 w 3090671"/>
                  <a:gd name="connsiteY14" fmla="*/ 669820 h 1333500"/>
                  <a:gd name="connsiteX15" fmla="*/ 0 w 3090671"/>
                  <a:gd name="connsiteY15" fmla="*/ 662653 h 1333500"/>
                  <a:gd name="connsiteX16" fmla="*/ 28818 w 3090671"/>
                  <a:gd name="connsiteY16" fmla="*/ 594299 h 1333500"/>
                  <a:gd name="connsiteX17" fmla="*/ 1353308 w 3090671"/>
                  <a:gd name="connsiteY17" fmla="*/ 0 h 1333500"/>
                  <a:gd name="connsiteX0" fmla="*/ 1353308 w 3090671"/>
                  <a:gd name="connsiteY0" fmla="*/ 0 h 1333500"/>
                  <a:gd name="connsiteX1" fmla="*/ 2595999 w 3090671"/>
                  <a:gd name="connsiteY1" fmla="*/ 469909 h 1333500"/>
                  <a:gd name="connsiteX2" fmla="*/ 2686294 w 3090671"/>
                  <a:gd name="connsiteY2" fmla="*/ 506728 h 1333500"/>
                  <a:gd name="connsiteX3" fmla="*/ 3077101 w 3090671"/>
                  <a:gd name="connsiteY3" fmla="*/ 648120 h 1333500"/>
                  <a:gd name="connsiteX4" fmla="*/ 3090671 w 3090671"/>
                  <a:gd name="connsiteY4" fmla="*/ 666750 h 1333500"/>
                  <a:gd name="connsiteX5" fmla="*/ 3077101 w 3090671"/>
                  <a:gd name="connsiteY5" fmla="*/ 685380 h 1333500"/>
                  <a:gd name="connsiteX6" fmla="*/ 2686294 w 3090671"/>
                  <a:gd name="connsiteY6" fmla="*/ 826773 h 1333500"/>
                  <a:gd name="connsiteX7" fmla="*/ 2595999 w 3090671"/>
                  <a:gd name="connsiteY7" fmla="*/ 863591 h 1333500"/>
                  <a:gd name="connsiteX8" fmla="*/ 1353308 w 3090671"/>
                  <a:gd name="connsiteY8" fmla="*/ 1333500 h 1333500"/>
                  <a:gd name="connsiteX9" fmla="*/ 110618 w 3090671"/>
                  <a:gd name="connsiteY9" fmla="*/ 863591 h 1333500"/>
                  <a:gd name="connsiteX10" fmla="*/ 46582 w 3090671"/>
                  <a:gd name="connsiteY10" fmla="*/ 766214 h 1333500"/>
                  <a:gd name="connsiteX11" fmla="*/ 102744 w 3090671"/>
                  <a:gd name="connsiteY11" fmla="*/ 762296 h 1333500"/>
                  <a:gd name="connsiteX12" fmla="*/ 313851 w 3090671"/>
                  <a:gd name="connsiteY12" fmla="*/ 722775 h 1333500"/>
                  <a:gd name="connsiteX13" fmla="*/ 326885 w 3090671"/>
                  <a:gd name="connsiteY13" fmla="*/ 716058 h 1333500"/>
                  <a:gd name="connsiteX14" fmla="*/ 0 w 3090671"/>
                  <a:gd name="connsiteY14" fmla="*/ 662653 h 1333500"/>
                  <a:gd name="connsiteX15" fmla="*/ 28818 w 3090671"/>
                  <a:gd name="connsiteY15" fmla="*/ 594299 h 1333500"/>
                  <a:gd name="connsiteX16" fmla="*/ 1353308 w 3090671"/>
                  <a:gd name="connsiteY16" fmla="*/ 0 h 1333500"/>
                  <a:gd name="connsiteX0" fmla="*/ 1356595 w 3093958"/>
                  <a:gd name="connsiteY0" fmla="*/ 0 h 1333500"/>
                  <a:gd name="connsiteX1" fmla="*/ 2599286 w 3093958"/>
                  <a:gd name="connsiteY1" fmla="*/ 469909 h 1333500"/>
                  <a:gd name="connsiteX2" fmla="*/ 2689581 w 3093958"/>
                  <a:gd name="connsiteY2" fmla="*/ 506728 h 1333500"/>
                  <a:gd name="connsiteX3" fmla="*/ 3080388 w 3093958"/>
                  <a:gd name="connsiteY3" fmla="*/ 648120 h 1333500"/>
                  <a:gd name="connsiteX4" fmla="*/ 3093958 w 3093958"/>
                  <a:gd name="connsiteY4" fmla="*/ 666750 h 1333500"/>
                  <a:gd name="connsiteX5" fmla="*/ 3080388 w 3093958"/>
                  <a:gd name="connsiteY5" fmla="*/ 685380 h 1333500"/>
                  <a:gd name="connsiteX6" fmla="*/ 2689581 w 3093958"/>
                  <a:gd name="connsiteY6" fmla="*/ 826773 h 1333500"/>
                  <a:gd name="connsiteX7" fmla="*/ 2599286 w 3093958"/>
                  <a:gd name="connsiteY7" fmla="*/ 863591 h 1333500"/>
                  <a:gd name="connsiteX8" fmla="*/ 1356595 w 3093958"/>
                  <a:gd name="connsiteY8" fmla="*/ 1333500 h 1333500"/>
                  <a:gd name="connsiteX9" fmla="*/ 113905 w 3093958"/>
                  <a:gd name="connsiteY9" fmla="*/ 863591 h 1333500"/>
                  <a:gd name="connsiteX10" fmla="*/ 49869 w 3093958"/>
                  <a:gd name="connsiteY10" fmla="*/ 766214 h 1333500"/>
                  <a:gd name="connsiteX11" fmla="*/ 106031 w 3093958"/>
                  <a:gd name="connsiteY11" fmla="*/ 762296 h 1333500"/>
                  <a:gd name="connsiteX12" fmla="*/ 317138 w 3093958"/>
                  <a:gd name="connsiteY12" fmla="*/ 722775 h 1333500"/>
                  <a:gd name="connsiteX13" fmla="*/ 330172 w 3093958"/>
                  <a:gd name="connsiteY13" fmla="*/ 716058 h 1333500"/>
                  <a:gd name="connsiteX14" fmla="*/ 0 w 3093958"/>
                  <a:gd name="connsiteY14" fmla="*/ 730846 h 1333500"/>
                  <a:gd name="connsiteX15" fmla="*/ 32105 w 3093958"/>
                  <a:gd name="connsiteY15" fmla="*/ 594299 h 1333500"/>
                  <a:gd name="connsiteX16" fmla="*/ 1356595 w 3093958"/>
                  <a:gd name="connsiteY16" fmla="*/ 0 h 1333500"/>
                  <a:gd name="connsiteX0" fmla="*/ 1356595 w 3093958"/>
                  <a:gd name="connsiteY0" fmla="*/ 0 h 1333500"/>
                  <a:gd name="connsiteX1" fmla="*/ 2599286 w 3093958"/>
                  <a:gd name="connsiteY1" fmla="*/ 469909 h 1333500"/>
                  <a:gd name="connsiteX2" fmla="*/ 2689581 w 3093958"/>
                  <a:gd name="connsiteY2" fmla="*/ 506728 h 1333500"/>
                  <a:gd name="connsiteX3" fmla="*/ 3080388 w 3093958"/>
                  <a:gd name="connsiteY3" fmla="*/ 648120 h 1333500"/>
                  <a:gd name="connsiteX4" fmla="*/ 3093958 w 3093958"/>
                  <a:gd name="connsiteY4" fmla="*/ 666750 h 1333500"/>
                  <a:gd name="connsiteX5" fmla="*/ 3080388 w 3093958"/>
                  <a:gd name="connsiteY5" fmla="*/ 685380 h 1333500"/>
                  <a:gd name="connsiteX6" fmla="*/ 2689581 w 3093958"/>
                  <a:gd name="connsiteY6" fmla="*/ 826773 h 1333500"/>
                  <a:gd name="connsiteX7" fmla="*/ 2599286 w 3093958"/>
                  <a:gd name="connsiteY7" fmla="*/ 863591 h 1333500"/>
                  <a:gd name="connsiteX8" fmla="*/ 1356595 w 3093958"/>
                  <a:gd name="connsiteY8" fmla="*/ 1333500 h 1333500"/>
                  <a:gd name="connsiteX9" fmla="*/ 113905 w 3093958"/>
                  <a:gd name="connsiteY9" fmla="*/ 863591 h 1333500"/>
                  <a:gd name="connsiteX10" fmla="*/ 49869 w 3093958"/>
                  <a:gd name="connsiteY10" fmla="*/ 766214 h 1333500"/>
                  <a:gd name="connsiteX11" fmla="*/ 106031 w 3093958"/>
                  <a:gd name="connsiteY11" fmla="*/ 762296 h 1333500"/>
                  <a:gd name="connsiteX12" fmla="*/ 317138 w 3093958"/>
                  <a:gd name="connsiteY12" fmla="*/ 722775 h 1333500"/>
                  <a:gd name="connsiteX13" fmla="*/ 0 w 3093958"/>
                  <a:gd name="connsiteY13" fmla="*/ 730846 h 1333500"/>
                  <a:gd name="connsiteX14" fmla="*/ 32105 w 3093958"/>
                  <a:gd name="connsiteY14" fmla="*/ 594299 h 1333500"/>
                  <a:gd name="connsiteX15" fmla="*/ 1356595 w 3093958"/>
                  <a:gd name="connsiteY15" fmla="*/ 0 h 1333500"/>
                  <a:gd name="connsiteX0" fmla="*/ 1356595 w 3093958"/>
                  <a:gd name="connsiteY0" fmla="*/ 0 h 1333500"/>
                  <a:gd name="connsiteX1" fmla="*/ 2599286 w 3093958"/>
                  <a:gd name="connsiteY1" fmla="*/ 469909 h 1333500"/>
                  <a:gd name="connsiteX2" fmla="*/ 2689581 w 3093958"/>
                  <a:gd name="connsiteY2" fmla="*/ 506728 h 1333500"/>
                  <a:gd name="connsiteX3" fmla="*/ 3080388 w 3093958"/>
                  <a:gd name="connsiteY3" fmla="*/ 648120 h 1333500"/>
                  <a:gd name="connsiteX4" fmla="*/ 3093958 w 3093958"/>
                  <a:gd name="connsiteY4" fmla="*/ 666750 h 1333500"/>
                  <a:gd name="connsiteX5" fmla="*/ 3080388 w 3093958"/>
                  <a:gd name="connsiteY5" fmla="*/ 685380 h 1333500"/>
                  <a:gd name="connsiteX6" fmla="*/ 2689581 w 3093958"/>
                  <a:gd name="connsiteY6" fmla="*/ 826773 h 1333500"/>
                  <a:gd name="connsiteX7" fmla="*/ 2599286 w 3093958"/>
                  <a:gd name="connsiteY7" fmla="*/ 863591 h 1333500"/>
                  <a:gd name="connsiteX8" fmla="*/ 1356595 w 3093958"/>
                  <a:gd name="connsiteY8" fmla="*/ 1333500 h 1333500"/>
                  <a:gd name="connsiteX9" fmla="*/ 113905 w 3093958"/>
                  <a:gd name="connsiteY9" fmla="*/ 863591 h 1333500"/>
                  <a:gd name="connsiteX10" fmla="*/ 49869 w 3093958"/>
                  <a:gd name="connsiteY10" fmla="*/ 766214 h 1333500"/>
                  <a:gd name="connsiteX11" fmla="*/ 106031 w 3093958"/>
                  <a:gd name="connsiteY11" fmla="*/ 762296 h 1333500"/>
                  <a:gd name="connsiteX12" fmla="*/ 349999 w 3093958"/>
                  <a:gd name="connsiteY12" fmla="*/ 765844 h 1333500"/>
                  <a:gd name="connsiteX13" fmla="*/ 0 w 3093958"/>
                  <a:gd name="connsiteY13" fmla="*/ 730846 h 1333500"/>
                  <a:gd name="connsiteX14" fmla="*/ 32105 w 3093958"/>
                  <a:gd name="connsiteY14" fmla="*/ 594299 h 1333500"/>
                  <a:gd name="connsiteX15" fmla="*/ 1356595 w 3093958"/>
                  <a:gd name="connsiteY15" fmla="*/ 0 h 1333500"/>
                  <a:gd name="connsiteX0" fmla="*/ 1356595 w 3093958"/>
                  <a:gd name="connsiteY0" fmla="*/ 0 h 1333500"/>
                  <a:gd name="connsiteX1" fmla="*/ 2599286 w 3093958"/>
                  <a:gd name="connsiteY1" fmla="*/ 469909 h 1333500"/>
                  <a:gd name="connsiteX2" fmla="*/ 2689581 w 3093958"/>
                  <a:gd name="connsiteY2" fmla="*/ 506728 h 1333500"/>
                  <a:gd name="connsiteX3" fmla="*/ 3080388 w 3093958"/>
                  <a:gd name="connsiteY3" fmla="*/ 648120 h 1333500"/>
                  <a:gd name="connsiteX4" fmla="*/ 3093958 w 3093958"/>
                  <a:gd name="connsiteY4" fmla="*/ 666750 h 1333500"/>
                  <a:gd name="connsiteX5" fmla="*/ 3080388 w 3093958"/>
                  <a:gd name="connsiteY5" fmla="*/ 685380 h 1333500"/>
                  <a:gd name="connsiteX6" fmla="*/ 2689581 w 3093958"/>
                  <a:gd name="connsiteY6" fmla="*/ 826773 h 1333500"/>
                  <a:gd name="connsiteX7" fmla="*/ 2599286 w 3093958"/>
                  <a:gd name="connsiteY7" fmla="*/ 863591 h 1333500"/>
                  <a:gd name="connsiteX8" fmla="*/ 1356595 w 3093958"/>
                  <a:gd name="connsiteY8" fmla="*/ 1333500 h 1333500"/>
                  <a:gd name="connsiteX9" fmla="*/ 113905 w 3093958"/>
                  <a:gd name="connsiteY9" fmla="*/ 863591 h 1333500"/>
                  <a:gd name="connsiteX10" fmla="*/ 49869 w 3093958"/>
                  <a:gd name="connsiteY10" fmla="*/ 766214 h 1333500"/>
                  <a:gd name="connsiteX11" fmla="*/ 349999 w 3093958"/>
                  <a:gd name="connsiteY11" fmla="*/ 765844 h 1333500"/>
                  <a:gd name="connsiteX12" fmla="*/ 0 w 3093958"/>
                  <a:gd name="connsiteY12" fmla="*/ 730846 h 1333500"/>
                  <a:gd name="connsiteX13" fmla="*/ 32105 w 3093958"/>
                  <a:gd name="connsiteY13" fmla="*/ 594299 h 1333500"/>
                  <a:gd name="connsiteX14" fmla="*/ 1356595 w 3093958"/>
                  <a:gd name="connsiteY14" fmla="*/ 0 h 1333500"/>
                  <a:gd name="connsiteX0" fmla="*/ 1356595 w 3093958"/>
                  <a:gd name="connsiteY0" fmla="*/ 0 h 1333500"/>
                  <a:gd name="connsiteX1" fmla="*/ 2599286 w 3093958"/>
                  <a:gd name="connsiteY1" fmla="*/ 469909 h 1333500"/>
                  <a:gd name="connsiteX2" fmla="*/ 2689581 w 3093958"/>
                  <a:gd name="connsiteY2" fmla="*/ 506728 h 1333500"/>
                  <a:gd name="connsiteX3" fmla="*/ 3080388 w 3093958"/>
                  <a:gd name="connsiteY3" fmla="*/ 648120 h 1333500"/>
                  <a:gd name="connsiteX4" fmla="*/ 3093958 w 3093958"/>
                  <a:gd name="connsiteY4" fmla="*/ 666750 h 1333500"/>
                  <a:gd name="connsiteX5" fmla="*/ 3080388 w 3093958"/>
                  <a:gd name="connsiteY5" fmla="*/ 685380 h 1333500"/>
                  <a:gd name="connsiteX6" fmla="*/ 2689581 w 3093958"/>
                  <a:gd name="connsiteY6" fmla="*/ 826773 h 1333500"/>
                  <a:gd name="connsiteX7" fmla="*/ 2599286 w 3093958"/>
                  <a:gd name="connsiteY7" fmla="*/ 863591 h 1333500"/>
                  <a:gd name="connsiteX8" fmla="*/ 1356595 w 3093958"/>
                  <a:gd name="connsiteY8" fmla="*/ 1333500 h 1333500"/>
                  <a:gd name="connsiteX9" fmla="*/ 113905 w 3093958"/>
                  <a:gd name="connsiteY9" fmla="*/ 863591 h 1333500"/>
                  <a:gd name="connsiteX10" fmla="*/ 349999 w 3093958"/>
                  <a:gd name="connsiteY10" fmla="*/ 765844 h 1333500"/>
                  <a:gd name="connsiteX11" fmla="*/ 0 w 3093958"/>
                  <a:gd name="connsiteY11" fmla="*/ 730846 h 1333500"/>
                  <a:gd name="connsiteX12" fmla="*/ 32105 w 3093958"/>
                  <a:gd name="connsiteY12" fmla="*/ 594299 h 1333500"/>
                  <a:gd name="connsiteX13" fmla="*/ 1356595 w 3093958"/>
                  <a:gd name="connsiteY13" fmla="*/ 0 h 1333500"/>
                  <a:gd name="connsiteX0" fmla="*/ 1356595 w 3093958"/>
                  <a:gd name="connsiteY0" fmla="*/ 0 h 1333502"/>
                  <a:gd name="connsiteX1" fmla="*/ 2599286 w 3093958"/>
                  <a:gd name="connsiteY1" fmla="*/ 469909 h 1333502"/>
                  <a:gd name="connsiteX2" fmla="*/ 2689581 w 3093958"/>
                  <a:gd name="connsiteY2" fmla="*/ 506728 h 1333502"/>
                  <a:gd name="connsiteX3" fmla="*/ 3080388 w 3093958"/>
                  <a:gd name="connsiteY3" fmla="*/ 648120 h 1333502"/>
                  <a:gd name="connsiteX4" fmla="*/ 3093958 w 3093958"/>
                  <a:gd name="connsiteY4" fmla="*/ 666750 h 1333502"/>
                  <a:gd name="connsiteX5" fmla="*/ 3080388 w 3093958"/>
                  <a:gd name="connsiteY5" fmla="*/ 685380 h 1333502"/>
                  <a:gd name="connsiteX6" fmla="*/ 2689581 w 3093958"/>
                  <a:gd name="connsiteY6" fmla="*/ 826773 h 1333502"/>
                  <a:gd name="connsiteX7" fmla="*/ 2599286 w 3093958"/>
                  <a:gd name="connsiteY7" fmla="*/ 863591 h 1333502"/>
                  <a:gd name="connsiteX8" fmla="*/ 1356595 w 3093958"/>
                  <a:gd name="connsiteY8" fmla="*/ 1333500 h 1333502"/>
                  <a:gd name="connsiteX9" fmla="*/ 51470 w 3093958"/>
                  <a:gd name="connsiteY9" fmla="*/ 860003 h 1333502"/>
                  <a:gd name="connsiteX10" fmla="*/ 349999 w 3093958"/>
                  <a:gd name="connsiteY10" fmla="*/ 765844 h 1333502"/>
                  <a:gd name="connsiteX11" fmla="*/ 0 w 3093958"/>
                  <a:gd name="connsiteY11" fmla="*/ 730846 h 1333502"/>
                  <a:gd name="connsiteX12" fmla="*/ 32105 w 3093958"/>
                  <a:gd name="connsiteY12" fmla="*/ 594299 h 1333502"/>
                  <a:gd name="connsiteX13" fmla="*/ 1356595 w 3093958"/>
                  <a:gd name="connsiteY13" fmla="*/ 0 h 133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93958" h="1333502">
                    <a:moveTo>
                      <a:pt x="1356595" y="0"/>
                    </a:moveTo>
                    <a:cubicBezTo>
                      <a:pt x="1901124" y="0"/>
                      <a:pt x="2372355" y="191401"/>
                      <a:pt x="2599286" y="469909"/>
                    </a:cubicBezTo>
                    <a:lnTo>
                      <a:pt x="2689581" y="506728"/>
                    </a:lnTo>
                    <a:cubicBezTo>
                      <a:pt x="2875668" y="528958"/>
                      <a:pt x="3021883" y="581718"/>
                      <a:pt x="3080388" y="648120"/>
                    </a:cubicBezTo>
                    <a:lnTo>
                      <a:pt x="3093958" y="666750"/>
                    </a:lnTo>
                    <a:lnTo>
                      <a:pt x="3080388" y="685380"/>
                    </a:lnTo>
                    <a:cubicBezTo>
                      <a:pt x="3021883" y="751783"/>
                      <a:pt x="2875668" y="804543"/>
                      <a:pt x="2689581" y="826773"/>
                    </a:cubicBezTo>
                    <a:lnTo>
                      <a:pt x="2599286" y="863591"/>
                    </a:lnTo>
                    <a:cubicBezTo>
                      <a:pt x="2372355" y="1142100"/>
                      <a:pt x="1781231" y="1334098"/>
                      <a:pt x="1356595" y="1333500"/>
                    </a:cubicBezTo>
                    <a:cubicBezTo>
                      <a:pt x="931959" y="1332902"/>
                      <a:pt x="278401" y="1138512"/>
                      <a:pt x="51470" y="860003"/>
                    </a:cubicBezTo>
                    <a:lnTo>
                      <a:pt x="349999" y="765844"/>
                    </a:lnTo>
                    <a:lnTo>
                      <a:pt x="0" y="730846"/>
                    </a:lnTo>
                    <a:lnTo>
                      <a:pt x="32105" y="594299"/>
                    </a:lnTo>
                    <a:cubicBezTo>
                      <a:pt x="207694" y="249993"/>
                      <a:pt x="734276" y="0"/>
                      <a:pt x="1356595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" lastClr="FFFFFF">
                      <a:lumMod val="50000"/>
                    </a:sysClr>
                  </a:gs>
                  <a:gs pos="77000">
                    <a:sysClr val="window" lastClr="FFFFFF">
                      <a:lumMod val="85000"/>
                    </a:sysClr>
                  </a:gs>
                  <a:gs pos="25000">
                    <a:srgbClr val="008080"/>
                  </a:gs>
                  <a:gs pos="55000">
                    <a:sysClr val="window" lastClr="FFFFFF"/>
                  </a:gs>
                  <a:gs pos="44000">
                    <a:sysClr val="window" lastClr="FFFFFF">
                      <a:lumMod val="85000"/>
                    </a:sysClr>
                  </a:gs>
                </a:gsLst>
                <a:lin ang="540000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4EA94989-5916-4F3E-8B11-A80CD929D4EF}"/>
                  </a:ext>
                </a:extLst>
              </p:cNvPr>
              <p:cNvSpPr/>
              <p:nvPr/>
            </p:nvSpPr>
            <p:spPr>
              <a:xfrm rot="229338">
                <a:off x="4227524" y="4250192"/>
                <a:ext cx="679997" cy="301258"/>
              </a:xfrm>
              <a:custGeom>
                <a:avLst/>
                <a:gdLst>
                  <a:gd name="connsiteX0" fmla="*/ 547132 w 585328"/>
                  <a:gd name="connsiteY0" fmla="*/ 3631 h 241381"/>
                  <a:gd name="connsiteX1" fmla="*/ 585328 w 585328"/>
                  <a:gd name="connsiteY1" fmla="*/ 21624 h 241381"/>
                  <a:gd name="connsiteX2" fmla="*/ 177142 w 585328"/>
                  <a:gd name="connsiteY2" fmla="*/ 240611 h 241381"/>
                  <a:gd name="connsiteX3" fmla="*/ 87018 w 585328"/>
                  <a:gd name="connsiteY3" fmla="*/ 227492 h 241381"/>
                  <a:gd name="connsiteX4" fmla="*/ 3498 w 585328"/>
                  <a:gd name="connsiteY4" fmla="*/ 186736 h 241381"/>
                  <a:gd name="connsiteX5" fmla="*/ 12110 w 585328"/>
                  <a:gd name="connsiteY5" fmla="*/ 177727 h 241381"/>
                  <a:gd name="connsiteX6" fmla="*/ 26987 w 585328"/>
                  <a:gd name="connsiteY6" fmla="*/ 138170 h 241381"/>
                  <a:gd name="connsiteX7" fmla="*/ 6677 w 585328"/>
                  <a:gd name="connsiteY7" fmla="*/ 58972 h 241381"/>
                  <a:gd name="connsiteX8" fmla="*/ 0 w 585328"/>
                  <a:gd name="connsiteY8" fmla="*/ 52980 h 241381"/>
                  <a:gd name="connsiteX9" fmla="*/ 38118 w 585328"/>
                  <a:gd name="connsiteY9" fmla="*/ 43259 h 241381"/>
                  <a:gd name="connsiteX10" fmla="*/ 239955 w 585328"/>
                  <a:gd name="connsiteY10" fmla="*/ 14670 h 241381"/>
                  <a:gd name="connsiteX11" fmla="*/ 547132 w 585328"/>
                  <a:gd name="connsiteY11" fmla="*/ 3631 h 24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328" h="241381">
                    <a:moveTo>
                      <a:pt x="547132" y="3631"/>
                    </a:moveTo>
                    <a:cubicBezTo>
                      <a:pt x="570751" y="6888"/>
                      <a:pt x="585328" y="12574"/>
                      <a:pt x="585328" y="21624"/>
                    </a:cubicBezTo>
                    <a:cubicBezTo>
                      <a:pt x="585328" y="57821"/>
                      <a:pt x="289275" y="228987"/>
                      <a:pt x="177142" y="240611"/>
                    </a:cubicBezTo>
                    <a:cubicBezTo>
                      <a:pt x="149109" y="243518"/>
                      <a:pt x="117899" y="237997"/>
                      <a:pt x="87018" y="227492"/>
                    </a:cubicBezTo>
                    <a:lnTo>
                      <a:pt x="3498" y="186736"/>
                    </a:lnTo>
                    <a:lnTo>
                      <a:pt x="12110" y="177727"/>
                    </a:lnTo>
                    <a:cubicBezTo>
                      <a:pt x="19557" y="166015"/>
                      <a:pt x="24739" y="152671"/>
                      <a:pt x="26987" y="138170"/>
                    </a:cubicBezTo>
                    <a:cubicBezTo>
                      <a:pt x="31483" y="109168"/>
                      <a:pt x="23393" y="81026"/>
                      <a:pt x="6677" y="58972"/>
                    </a:cubicBezTo>
                    <a:lnTo>
                      <a:pt x="0" y="52980"/>
                    </a:lnTo>
                    <a:lnTo>
                      <a:pt x="38118" y="43259"/>
                    </a:lnTo>
                    <a:cubicBezTo>
                      <a:pt x="104649" y="30244"/>
                      <a:pt x="183889" y="20483"/>
                      <a:pt x="239955" y="14670"/>
                    </a:cubicBezTo>
                    <a:cubicBezTo>
                      <a:pt x="324055" y="5951"/>
                      <a:pt x="476277" y="-6139"/>
                      <a:pt x="547132" y="3631"/>
                    </a:cubicBezTo>
                    <a:close/>
                  </a:path>
                </a:pathLst>
              </a:custGeom>
              <a:pattFill prst="dkHorz">
                <a:fgClr>
                  <a:srgbClr val="4472C4"/>
                </a:fgClr>
                <a:bgClr>
                  <a:srgbClr val="FFFF00"/>
                </a:bgClr>
              </a:patt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730936D5-1D1C-4C26-B6C7-C0DDB45EE44B}"/>
                  </a:ext>
                </a:extLst>
              </p:cNvPr>
              <p:cNvSpPr/>
              <p:nvPr/>
            </p:nvSpPr>
            <p:spPr>
              <a:xfrm>
                <a:off x="4162302" y="4276021"/>
                <a:ext cx="135060" cy="212560"/>
              </a:xfrm>
              <a:custGeom>
                <a:avLst/>
                <a:gdLst>
                  <a:gd name="connsiteX0" fmla="*/ 35167 w 182805"/>
                  <a:gd name="connsiteY0" fmla="*/ 0 h 285420"/>
                  <a:gd name="connsiteX1" fmla="*/ 182805 w 182805"/>
                  <a:gd name="connsiteY1" fmla="*/ 142710 h 285420"/>
                  <a:gd name="connsiteX2" fmla="*/ 35167 w 182805"/>
                  <a:gd name="connsiteY2" fmla="*/ 285420 h 285420"/>
                  <a:gd name="connsiteX3" fmla="*/ 0 w 182805"/>
                  <a:gd name="connsiteY3" fmla="*/ 278557 h 285420"/>
                  <a:gd name="connsiteX4" fmla="*/ 1450 w 182805"/>
                  <a:gd name="connsiteY4" fmla="*/ 277297 h 285420"/>
                  <a:gd name="connsiteX5" fmla="*/ 44692 w 182805"/>
                  <a:gd name="connsiteY5" fmla="*/ 142710 h 285420"/>
                  <a:gd name="connsiteX6" fmla="*/ 1450 w 182805"/>
                  <a:gd name="connsiteY6" fmla="*/ 8123 h 285420"/>
                  <a:gd name="connsiteX7" fmla="*/ 0 w 182805"/>
                  <a:gd name="connsiteY7" fmla="*/ 6863 h 285420"/>
                  <a:gd name="connsiteX0" fmla="*/ 44692 w 182805"/>
                  <a:gd name="connsiteY0" fmla="*/ 142710 h 285420"/>
                  <a:gd name="connsiteX1" fmla="*/ 1450 w 182805"/>
                  <a:gd name="connsiteY1" fmla="*/ 8123 h 285420"/>
                  <a:gd name="connsiteX2" fmla="*/ 0 w 182805"/>
                  <a:gd name="connsiteY2" fmla="*/ 6863 h 285420"/>
                  <a:gd name="connsiteX3" fmla="*/ 35167 w 182805"/>
                  <a:gd name="connsiteY3" fmla="*/ 0 h 285420"/>
                  <a:gd name="connsiteX4" fmla="*/ 182805 w 182805"/>
                  <a:gd name="connsiteY4" fmla="*/ 142710 h 285420"/>
                  <a:gd name="connsiteX5" fmla="*/ 35167 w 182805"/>
                  <a:gd name="connsiteY5" fmla="*/ 285420 h 285420"/>
                  <a:gd name="connsiteX6" fmla="*/ 0 w 182805"/>
                  <a:gd name="connsiteY6" fmla="*/ 278557 h 285420"/>
                  <a:gd name="connsiteX7" fmla="*/ 1450 w 182805"/>
                  <a:gd name="connsiteY7" fmla="*/ 277297 h 285420"/>
                  <a:gd name="connsiteX8" fmla="*/ 136132 w 182805"/>
                  <a:gd name="connsiteY8" fmla="*/ 234150 h 285420"/>
                  <a:gd name="connsiteX0" fmla="*/ 44692 w 182805"/>
                  <a:gd name="connsiteY0" fmla="*/ 142710 h 285420"/>
                  <a:gd name="connsiteX1" fmla="*/ 1450 w 182805"/>
                  <a:gd name="connsiteY1" fmla="*/ 8123 h 285420"/>
                  <a:gd name="connsiteX2" fmla="*/ 0 w 182805"/>
                  <a:gd name="connsiteY2" fmla="*/ 6863 h 285420"/>
                  <a:gd name="connsiteX3" fmla="*/ 35167 w 182805"/>
                  <a:gd name="connsiteY3" fmla="*/ 0 h 285420"/>
                  <a:gd name="connsiteX4" fmla="*/ 182805 w 182805"/>
                  <a:gd name="connsiteY4" fmla="*/ 142710 h 285420"/>
                  <a:gd name="connsiteX5" fmla="*/ 35167 w 182805"/>
                  <a:gd name="connsiteY5" fmla="*/ 285420 h 285420"/>
                  <a:gd name="connsiteX6" fmla="*/ 0 w 182805"/>
                  <a:gd name="connsiteY6" fmla="*/ 278557 h 285420"/>
                  <a:gd name="connsiteX7" fmla="*/ 1450 w 182805"/>
                  <a:gd name="connsiteY7" fmla="*/ 277297 h 285420"/>
                  <a:gd name="connsiteX0" fmla="*/ 1450 w 182805"/>
                  <a:gd name="connsiteY0" fmla="*/ 8123 h 285420"/>
                  <a:gd name="connsiteX1" fmla="*/ 0 w 182805"/>
                  <a:gd name="connsiteY1" fmla="*/ 6863 h 285420"/>
                  <a:gd name="connsiteX2" fmla="*/ 35167 w 182805"/>
                  <a:gd name="connsiteY2" fmla="*/ 0 h 285420"/>
                  <a:gd name="connsiteX3" fmla="*/ 182805 w 182805"/>
                  <a:gd name="connsiteY3" fmla="*/ 142710 h 285420"/>
                  <a:gd name="connsiteX4" fmla="*/ 35167 w 182805"/>
                  <a:gd name="connsiteY4" fmla="*/ 285420 h 285420"/>
                  <a:gd name="connsiteX5" fmla="*/ 0 w 182805"/>
                  <a:gd name="connsiteY5" fmla="*/ 278557 h 285420"/>
                  <a:gd name="connsiteX6" fmla="*/ 1450 w 182805"/>
                  <a:gd name="connsiteY6" fmla="*/ 277297 h 285420"/>
                  <a:gd name="connsiteX0" fmla="*/ 1450 w 182805"/>
                  <a:gd name="connsiteY0" fmla="*/ 8123 h 285420"/>
                  <a:gd name="connsiteX1" fmla="*/ 35167 w 182805"/>
                  <a:gd name="connsiteY1" fmla="*/ 0 h 285420"/>
                  <a:gd name="connsiteX2" fmla="*/ 182805 w 182805"/>
                  <a:gd name="connsiteY2" fmla="*/ 142710 h 285420"/>
                  <a:gd name="connsiteX3" fmla="*/ 35167 w 182805"/>
                  <a:gd name="connsiteY3" fmla="*/ 285420 h 285420"/>
                  <a:gd name="connsiteX4" fmla="*/ 0 w 182805"/>
                  <a:gd name="connsiteY4" fmla="*/ 278557 h 285420"/>
                  <a:gd name="connsiteX5" fmla="*/ 1450 w 182805"/>
                  <a:gd name="connsiteY5" fmla="*/ 277297 h 285420"/>
                  <a:gd name="connsiteX0" fmla="*/ 1450 w 182805"/>
                  <a:gd name="connsiteY0" fmla="*/ 8123 h 285420"/>
                  <a:gd name="connsiteX1" fmla="*/ 35167 w 182805"/>
                  <a:gd name="connsiteY1" fmla="*/ 0 h 285420"/>
                  <a:gd name="connsiteX2" fmla="*/ 182805 w 182805"/>
                  <a:gd name="connsiteY2" fmla="*/ 142710 h 285420"/>
                  <a:gd name="connsiteX3" fmla="*/ 35167 w 182805"/>
                  <a:gd name="connsiteY3" fmla="*/ 285420 h 285420"/>
                  <a:gd name="connsiteX4" fmla="*/ 0 w 182805"/>
                  <a:gd name="connsiteY4" fmla="*/ 278557 h 285420"/>
                  <a:gd name="connsiteX0" fmla="*/ 0 w 181355"/>
                  <a:gd name="connsiteY0" fmla="*/ 8123 h 285420"/>
                  <a:gd name="connsiteX1" fmla="*/ 33717 w 181355"/>
                  <a:gd name="connsiteY1" fmla="*/ 0 h 285420"/>
                  <a:gd name="connsiteX2" fmla="*/ 181355 w 181355"/>
                  <a:gd name="connsiteY2" fmla="*/ 142710 h 285420"/>
                  <a:gd name="connsiteX3" fmla="*/ 33717 w 181355"/>
                  <a:gd name="connsiteY3" fmla="*/ 285420 h 28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55" h="285420">
                    <a:moveTo>
                      <a:pt x="0" y="8123"/>
                    </a:moveTo>
                    <a:lnTo>
                      <a:pt x="33717" y="0"/>
                    </a:lnTo>
                    <a:cubicBezTo>
                      <a:pt x="115255" y="0"/>
                      <a:pt x="181355" y="63893"/>
                      <a:pt x="181355" y="142710"/>
                    </a:cubicBezTo>
                    <a:cubicBezTo>
                      <a:pt x="181355" y="221527"/>
                      <a:pt x="115255" y="285420"/>
                      <a:pt x="33717" y="285420"/>
                    </a:cubicBezTo>
                  </a:path>
                </a:pathLst>
              </a:custGeom>
              <a:solidFill>
                <a:sysClr val="window" lastClr="FFFFFF">
                  <a:lumMod val="85000"/>
                </a:sys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430" name="フリーフォーム: 図形 429">
              <a:extLst>
                <a:ext uri="{FF2B5EF4-FFF2-40B4-BE49-F238E27FC236}">
                  <a16:creationId xmlns:a16="http://schemas.microsoft.com/office/drawing/2014/main" id="{6A8D8D27-E4EE-45E6-B66E-685ECC09974F}"/>
                </a:ext>
              </a:extLst>
            </p:cNvPr>
            <p:cNvSpPr/>
            <p:nvPr/>
          </p:nvSpPr>
          <p:spPr>
            <a:xfrm rot="245685">
              <a:off x="5260604" y="4870541"/>
              <a:ext cx="1902464" cy="193916"/>
            </a:xfrm>
            <a:custGeom>
              <a:avLst/>
              <a:gdLst>
                <a:gd name="connsiteX0" fmla="*/ 571461 w 1914986"/>
                <a:gd name="connsiteY0" fmla="*/ 15791 h 220948"/>
                <a:gd name="connsiteX1" fmla="*/ 1018335 w 1914986"/>
                <a:gd name="connsiteY1" fmla="*/ 0 h 220948"/>
                <a:gd name="connsiteX2" fmla="*/ 1830130 w 1914986"/>
                <a:gd name="connsiteY2" fmla="*/ 58856 h 220948"/>
                <a:gd name="connsiteX3" fmla="*/ 1914986 w 1914986"/>
                <a:gd name="connsiteY3" fmla="*/ 80886 h 220948"/>
                <a:gd name="connsiteX4" fmla="*/ 1910136 w 1914986"/>
                <a:gd name="connsiteY4" fmla="*/ 94059 h 220948"/>
                <a:gd name="connsiteX5" fmla="*/ 1890912 w 1914986"/>
                <a:gd name="connsiteY5" fmla="*/ 110080 h 220948"/>
                <a:gd name="connsiteX6" fmla="*/ 1742225 w 1914986"/>
                <a:gd name="connsiteY6" fmla="*/ 86721 h 220948"/>
                <a:gd name="connsiteX7" fmla="*/ 1009841 w 1914986"/>
                <a:gd name="connsiteY7" fmla="*/ 72144 h 220948"/>
                <a:gd name="connsiteX8" fmla="*/ 130393 w 1914986"/>
                <a:gd name="connsiteY8" fmla="*/ 183057 h 220948"/>
                <a:gd name="connsiteX9" fmla="*/ 18350 w 1914986"/>
                <a:gd name="connsiteY9" fmla="*/ 220948 h 220948"/>
                <a:gd name="connsiteX10" fmla="*/ 126 w 1914986"/>
                <a:gd name="connsiteY10" fmla="*/ 187249 h 220948"/>
                <a:gd name="connsiteX11" fmla="*/ 69832 w 1914986"/>
                <a:gd name="connsiteY11" fmla="*/ 98156 h 220948"/>
                <a:gd name="connsiteX12" fmla="*/ 94765 w 1914986"/>
                <a:gd name="connsiteY12" fmla="*/ 87874 h 220948"/>
                <a:gd name="connsiteX13" fmla="*/ 206540 w 1914986"/>
                <a:gd name="connsiteY13" fmla="*/ 58856 h 220948"/>
                <a:gd name="connsiteX14" fmla="*/ 571461 w 1914986"/>
                <a:gd name="connsiteY14" fmla="*/ 15791 h 2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4986" h="220948">
                  <a:moveTo>
                    <a:pt x="571461" y="15791"/>
                  </a:moveTo>
                  <a:cubicBezTo>
                    <a:pt x="708812" y="5623"/>
                    <a:pt x="859822" y="0"/>
                    <a:pt x="1018335" y="0"/>
                  </a:cubicBezTo>
                  <a:cubicBezTo>
                    <a:pt x="1335361" y="0"/>
                    <a:pt x="1622374" y="22492"/>
                    <a:pt x="1830130" y="58856"/>
                  </a:cubicBezTo>
                  <a:lnTo>
                    <a:pt x="1914986" y="80886"/>
                  </a:lnTo>
                  <a:lnTo>
                    <a:pt x="1910136" y="94059"/>
                  </a:lnTo>
                  <a:lnTo>
                    <a:pt x="1890912" y="110080"/>
                  </a:lnTo>
                  <a:lnTo>
                    <a:pt x="1742225" y="86721"/>
                  </a:lnTo>
                  <a:cubicBezTo>
                    <a:pt x="1542066" y="66587"/>
                    <a:pt x="1286823" y="60277"/>
                    <a:pt x="1009841" y="72144"/>
                  </a:cubicBezTo>
                  <a:cubicBezTo>
                    <a:pt x="653721" y="87401"/>
                    <a:pt x="337521" y="129456"/>
                    <a:pt x="130393" y="183057"/>
                  </a:cubicBezTo>
                  <a:lnTo>
                    <a:pt x="18350" y="220948"/>
                  </a:lnTo>
                  <a:lnTo>
                    <a:pt x="126" y="187249"/>
                  </a:lnTo>
                  <a:cubicBezTo>
                    <a:pt x="-1999" y="157568"/>
                    <a:pt x="22931" y="127363"/>
                    <a:pt x="69832" y="98156"/>
                  </a:cubicBezTo>
                  <a:lnTo>
                    <a:pt x="94765" y="87874"/>
                  </a:lnTo>
                  <a:lnTo>
                    <a:pt x="206540" y="58856"/>
                  </a:lnTo>
                  <a:cubicBezTo>
                    <a:pt x="310418" y="40674"/>
                    <a:pt x="434110" y="25960"/>
                    <a:pt x="571461" y="15791"/>
                  </a:cubicBezTo>
                  <a:close/>
                </a:path>
              </a:pathLst>
            </a:custGeom>
            <a:solidFill>
              <a:srgbClr val="FFFF00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431" name="グループ化 430">
              <a:extLst>
                <a:ext uri="{FF2B5EF4-FFF2-40B4-BE49-F238E27FC236}">
                  <a16:creationId xmlns:a16="http://schemas.microsoft.com/office/drawing/2014/main" id="{6C75EE2D-9A6D-4EC1-B55E-8699629D3BE8}"/>
                </a:ext>
              </a:extLst>
            </p:cNvPr>
            <p:cNvGrpSpPr/>
            <p:nvPr/>
          </p:nvGrpSpPr>
          <p:grpSpPr>
            <a:xfrm>
              <a:off x="5059378" y="4847097"/>
              <a:ext cx="285754" cy="170192"/>
              <a:chOff x="5059378" y="4847097"/>
              <a:chExt cx="285754" cy="170192"/>
            </a:xfrm>
          </p:grpSpPr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E6B62FFD-BFE7-4FCD-9A2B-5D79E4EEC2C1}"/>
                  </a:ext>
                </a:extLst>
              </p:cNvPr>
              <p:cNvSpPr/>
              <p:nvPr/>
            </p:nvSpPr>
            <p:spPr>
              <a:xfrm>
                <a:off x="5059378" y="4847097"/>
                <a:ext cx="285754" cy="170192"/>
              </a:xfrm>
              <a:custGeom>
                <a:avLst/>
                <a:gdLst>
                  <a:gd name="connsiteX0" fmla="*/ 109537 w 253605"/>
                  <a:gd name="connsiteY0" fmla="*/ 0 h 184480"/>
                  <a:gd name="connsiteX1" fmla="*/ 253605 w 253605"/>
                  <a:gd name="connsiteY1" fmla="*/ 92240 h 184480"/>
                  <a:gd name="connsiteX2" fmla="*/ 109537 w 253605"/>
                  <a:gd name="connsiteY2" fmla="*/ 184480 h 184480"/>
                  <a:gd name="connsiteX3" fmla="*/ 7666 w 253605"/>
                  <a:gd name="connsiteY3" fmla="*/ 157464 h 184480"/>
                  <a:gd name="connsiteX4" fmla="*/ 0 w 253605"/>
                  <a:gd name="connsiteY4" fmla="*/ 150184 h 184480"/>
                  <a:gd name="connsiteX5" fmla="*/ 23209 w 253605"/>
                  <a:gd name="connsiteY5" fmla="*/ 128144 h 184480"/>
                  <a:gd name="connsiteX6" fmla="*/ 34530 w 253605"/>
                  <a:gd name="connsiteY6" fmla="*/ 92240 h 184480"/>
                  <a:gd name="connsiteX7" fmla="*/ 23209 w 253605"/>
                  <a:gd name="connsiteY7" fmla="*/ 56336 h 184480"/>
                  <a:gd name="connsiteX8" fmla="*/ 0 w 253605"/>
                  <a:gd name="connsiteY8" fmla="*/ 34296 h 184480"/>
                  <a:gd name="connsiteX9" fmla="*/ 7666 w 253605"/>
                  <a:gd name="connsiteY9" fmla="*/ 27017 h 184480"/>
                  <a:gd name="connsiteX10" fmla="*/ 109537 w 253605"/>
                  <a:gd name="connsiteY10" fmla="*/ 0 h 184480"/>
                  <a:gd name="connsiteX0" fmla="*/ 308370 w 452438"/>
                  <a:gd name="connsiteY0" fmla="*/ 0 h 184480"/>
                  <a:gd name="connsiteX1" fmla="*/ 452438 w 452438"/>
                  <a:gd name="connsiteY1" fmla="*/ 92240 h 184480"/>
                  <a:gd name="connsiteX2" fmla="*/ 308370 w 452438"/>
                  <a:gd name="connsiteY2" fmla="*/ 184480 h 184480"/>
                  <a:gd name="connsiteX3" fmla="*/ 206499 w 452438"/>
                  <a:gd name="connsiteY3" fmla="*/ 157464 h 184480"/>
                  <a:gd name="connsiteX4" fmla="*/ 198833 w 452438"/>
                  <a:gd name="connsiteY4" fmla="*/ 150184 h 184480"/>
                  <a:gd name="connsiteX5" fmla="*/ 222042 w 452438"/>
                  <a:gd name="connsiteY5" fmla="*/ 128144 h 184480"/>
                  <a:gd name="connsiteX6" fmla="*/ 0 w 452438"/>
                  <a:gd name="connsiteY6" fmla="*/ 54140 h 184480"/>
                  <a:gd name="connsiteX7" fmla="*/ 222042 w 452438"/>
                  <a:gd name="connsiteY7" fmla="*/ 56336 h 184480"/>
                  <a:gd name="connsiteX8" fmla="*/ 198833 w 452438"/>
                  <a:gd name="connsiteY8" fmla="*/ 34296 h 184480"/>
                  <a:gd name="connsiteX9" fmla="*/ 206499 w 452438"/>
                  <a:gd name="connsiteY9" fmla="*/ 27017 h 184480"/>
                  <a:gd name="connsiteX10" fmla="*/ 308370 w 452438"/>
                  <a:gd name="connsiteY10" fmla="*/ 0 h 184480"/>
                  <a:gd name="connsiteX0" fmla="*/ 0 w 452438"/>
                  <a:gd name="connsiteY0" fmla="*/ 54140 h 184480"/>
                  <a:gd name="connsiteX1" fmla="*/ 222042 w 452438"/>
                  <a:gd name="connsiteY1" fmla="*/ 56336 h 184480"/>
                  <a:gd name="connsiteX2" fmla="*/ 198833 w 452438"/>
                  <a:gd name="connsiteY2" fmla="*/ 34296 h 184480"/>
                  <a:gd name="connsiteX3" fmla="*/ 206499 w 452438"/>
                  <a:gd name="connsiteY3" fmla="*/ 27017 h 184480"/>
                  <a:gd name="connsiteX4" fmla="*/ 308370 w 452438"/>
                  <a:gd name="connsiteY4" fmla="*/ 0 h 184480"/>
                  <a:gd name="connsiteX5" fmla="*/ 452438 w 452438"/>
                  <a:gd name="connsiteY5" fmla="*/ 92240 h 184480"/>
                  <a:gd name="connsiteX6" fmla="*/ 308370 w 452438"/>
                  <a:gd name="connsiteY6" fmla="*/ 184480 h 184480"/>
                  <a:gd name="connsiteX7" fmla="*/ 206499 w 452438"/>
                  <a:gd name="connsiteY7" fmla="*/ 157464 h 184480"/>
                  <a:gd name="connsiteX8" fmla="*/ 198833 w 452438"/>
                  <a:gd name="connsiteY8" fmla="*/ 150184 h 184480"/>
                  <a:gd name="connsiteX9" fmla="*/ 222042 w 452438"/>
                  <a:gd name="connsiteY9" fmla="*/ 128144 h 184480"/>
                  <a:gd name="connsiteX10" fmla="*/ 91440 w 452438"/>
                  <a:gd name="connsiteY10" fmla="*/ 145580 h 184480"/>
                  <a:gd name="connsiteX0" fmla="*/ 152172 w 382568"/>
                  <a:gd name="connsiteY0" fmla="*/ 56336 h 184480"/>
                  <a:gd name="connsiteX1" fmla="*/ 128963 w 382568"/>
                  <a:gd name="connsiteY1" fmla="*/ 34296 h 184480"/>
                  <a:gd name="connsiteX2" fmla="*/ 136629 w 382568"/>
                  <a:gd name="connsiteY2" fmla="*/ 27017 h 184480"/>
                  <a:gd name="connsiteX3" fmla="*/ 238500 w 382568"/>
                  <a:gd name="connsiteY3" fmla="*/ 0 h 184480"/>
                  <a:gd name="connsiteX4" fmla="*/ 382568 w 382568"/>
                  <a:gd name="connsiteY4" fmla="*/ 92240 h 184480"/>
                  <a:gd name="connsiteX5" fmla="*/ 238500 w 382568"/>
                  <a:gd name="connsiteY5" fmla="*/ 184480 h 184480"/>
                  <a:gd name="connsiteX6" fmla="*/ 136629 w 382568"/>
                  <a:gd name="connsiteY6" fmla="*/ 157464 h 184480"/>
                  <a:gd name="connsiteX7" fmla="*/ 128963 w 382568"/>
                  <a:gd name="connsiteY7" fmla="*/ 150184 h 184480"/>
                  <a:gd name="connsiteX8" fmla="*/ 152172 w 382568"/>
                  <a:gd name="connsiteY8" fmla="*/ 128144 h 184480"/>
                  <a:gd name="connsiteX9" fmla="*/ 21570 w 382568"/>
                  <a:gd name="connsiteY9" fmla="*/ 145580 h 184480"/>
                  <a:gd name="connsiteX0" fmla="*/ 128963 w 382568"/>
                  <a:gd name="connsiteY0" fmla="*/ 34296 h 184480"/>
                  <a:gd name="connsiteX1" fmla="*/ 136629 w 382568"/>
                  <a:gd name="connsiteY1" fmla="*/ 27017 h 184480"/>
                  <a:gd name="connsiteX2" fmla="*/ 238500 w 382568"/>
                  <a:gd name="connsiteY2" fmla="*/ 0 h 184480"/>
                  <a:gd name="connsiteX3" fmla="*/ 382568 w 382568"/>
                  <a:gd name="connsiteY3" fmla="*/ 92240 h 184480"/>
                  <a:gd name="connsiteX4" fmla="*/ 238500 w 382568"/>
                  <a:gd name="connsiteY4" fmla="*/ 184480 h 184480"/>
                  <a:gd name="connsiteX5" fmla="*/ 136629 w 382568"/>
                  <a:gd name="connsiteY5" fmla="*/ 157464 h 184480"/>
                  <a:gd name="connsiteX6" fmla="*/ 128963 w 382568"/>
                  <a:gd name="connsiteY6" fmla="*/ 150184 h 184480"/>
                  <a:gd name="connsiteX7" fmla="*/ 152172 w 382568"/>
                  <a:gd name="connsiteY7" fmla="*/ 128144 h 184480"/>
                  <a:gd name="connsiteX8" fmla="*/ 21570 w 382568"/>
                  <a:gd name="connsiteY8" fmla="*/ 145580 h 184480"/>
                  <a:gd name="connsiteX0" fmla="*/ 0 w 253605"/>
                  <a:gd name="connsiteY0" fmla="*/ 34296 h 184480"/>
                  <a:gd name="connsiteX1" fmla="*/ 7666 w 253605"/>
                  <a:gd name="connsiteY1" fmla="*/ 27017 h 184480"/>
                  <a:gd name="connsiteX2" fmla="*/ 109537 w 253605"/>
                  <a:gd name="connsiteY2" fmla="*/ 0 h 184480"/>
                  <a:gd name="connsiteX3" fmla="*/ 253605 w 253605"/>
                  <a:gd name="connsiteY3" fmla="*/ 92240 h 184480"/>
                  <a:gd name="connsiteX4" fmla="*/ 109537 w 253605"/>
                  <a:gd name="connsiteY4" fmla="*/ 184480 h 184480"/>
                  <a:gd name="connsiteX5" fmla="*/ 7666 w 253605"/>
                  <a:gd name="connsiteY5" fmla="*/ 157464 h 184480"/>
                  <a:gd name="connsiteX6" fmla="*/ 0 w 253605"/>
                  <a:gd name="connsiteY6" fmla="*/ 150184 h 184480"/>
                  <a:gd name="connsiteX7" fmla="*/ 23209 w 253605"/>
                  <a:gd name="connsiteY7" fmla="*/ 128144 h 184480"/>
                  <a:gd name="connsiteX0" fmla="*/ 0 w 253605"/>
                  <a:gd name="connsiteY0" fmla="*/ 34296 h 184480"/>
                  <a:gd name="connsiteX1" fmla="*/ 7666 w 253605"/>
                  <a:gd name="connsiteY1" fmla="*/ 27017 h 184480"/>
                  <a:gd name="connsiteX2" fmla="*/ 109537 w 253605"/>
                  <a:gd name="connsiteY2" fmla="*/ 0 h 184480"/>
                  <a:gd name="connsiteX3" fmla="*/ 253605 w 253605"/>
                  <a:gd name="connsiteY3" fmla="*/ 92240 h 184480"/>
                  <a:gd name="connsiteX4" fmla="*/ 109537 w 253605"/>
                  <a:gd name="connsiteY4" fmla="*/ 184480 h 184480"/>
                  <a:gd name="connsiteX5" fmla="*/ 7666 w 253605"/>
                  <a:gd name="connsiteY5" fmla="*/ 157464 h 184480"/>
                  <a:gd name="connsiteX6" fmla="*/ 0 w 253605"/>
                  <a:gd name="connsiteY6" fmla="*/ 150184 h 18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605" h="184480">
                    <a:moveTo>
                      <a:pt x="0" y="34296"/>
                    </a:moveTo>
                    <a:lnTo>
                      <a:pt x="7666" y="27017"/>
                    </a:lnTo>
                    <a:cubicBezTo>
                      <a:pt x="33737" y="10325"/>
                      <a:pt x="69754" y="0"/>
                      <a:pt x="109537" y="0"/>
                    </a:cubicBezTo>
                    <a:cubicBezTo>
                      <a:pt x="189104" y="0"/>
                      <a:pt x="253605" y="41297"/>
                      <a:pt x="253605" y="92240"/>
                    </a:cubicBezTo>
                    <a:cubicBezTo>
                      <a:pt x="253605" y="143183"/>
                      <a:pt x="189104" y="184480"/>
                      <a:pt x="109537" y="184480"/>
                    </a:cubicBezTo>
                    <a:cubicBezTo>
                      <a:pt x="69754" y="184480"/>
                      <a:pt x="33737" y="174156"/>
                      <a:pt x="7666" y="157464"/>
                    </a:cubicBezTo>
                    <a:lnTo>
                      <a:pt x="0" y="150184"/>
                    </a:lnTo>
                  </a:path>
                </a:pathLst>
              </a:custGeom>
              <a:solidFill>
                <a:srgbClr val="00808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4" name="楕円 433">
                <a:extLst>
                  <a:ext uri="{FF2B5EF4-FFF2-40B4-BE49-F238E27FC236}">
                    <a16:creationId xmlns:a16="http://schemas.microsoft.com/office/drawing/2014/main" id="{10B95BA6-4638-4A60-B298-E160087FFFA5}"/>
                  </a:ext>
                </a:extLst>
              </p:cNvPr>
              <p:cNvSpPr/>
              <p:nvPr/>
            </p:nvSpPr>
            <p:spPr>
              <a:xfrm>
                <a:off x="5122874" y="4861384"/>
                <a:ext cx="147020" cy="141618"/>
              </a:xfrm>
              <a:prstGeom prst="ellipse">
                <a:avLst/>
              </a:prstGeom>
              <a:solidFill>
                <a:srgbClr val="FFFF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35" name="楕円 434">
                <a:extLst>
                  <a:ext uri="{FF2B5EF4-FFF2-40B4-BE49-F238E27FC236}">
                    <a16:creationId xmlns:a16="http://schemas.microsoft.com/office/drawing/2014/main" id="{05113AD7-1292-4349-BB37-399E831C8080}"/>
                  </a:ext>
                </a:extLst>
              </p:cNvPr>
              <p:cNvSpPr/>
              <p:nvPr/>
            </p:nvSpPr>
            <p:spPr>
              <a:xfrm>
                <a:off x="5159560" y="4896722"/>
                <a:ext cx="73648" cy="70942"/>
              </a:xfrm>
              <a:prstGeom prst="ellipse">
                <a:avLst/>
              </a:prstGeom>
              <a:solidFill>
                <a:sysClr val="windowText" lastClr="000000"/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432" name="月 431">
              <a:extLst>
                <a:ext uri="{FF2B5EF4-FFF2-40B4-BE49-F238E27FC236}">
                  <a16:creationId xmlns:a16="http://schemas.microsoft.com/office/drawing/2014/main" id="{A27C13DB-7682-4B01-BA17-ED9F1FC62AD2}"/>
                </a:ext>
              </a:extLst>
            </p:cNvPr>
            <p:cNvSpPr/>
            <p:nvPr/>
          </p:nvSpPr>
          <p:spPr>
            <a:xfrm rot="10800000">
              <a:off x="5500846" y="4722641"/>
              <a:ext cx="148402" cy="574672"/>
            </a:xfrm>
            <a:prstGeom prst="moon">
              <a:avLst>
                <a:gd name="adj" fmla="val 28964"/>
              </a:avLst>
            </a:prstGeom>
            <a:solidFill>
              <a:sysClr val="windowText" lastClr="000000"/>
            </a:soli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  <p:grpSp>
        <p:nvGrpSpPr>
          <p:cNvPr id="443" name="グループ化 442">
            <a:extLst>
              <a:ext uri="{FF2B5EF4-FFF2-40B4-BE49-F238E27FC236}">
                <a16:creationId xmlns:a16="http://schemas.microsoft.com/office/drawing/2014/main" id="{7E29F7B1-4FC1-45BE-8F1D-7A9EFF65DBCE}"/>
              </a:ext>
            </a:extLst>
          </p:cNvPr>
          <p:cNvGrpSpPr/>
          <p:nvPr/>
        </p:nvGrpSpPr>
        <p:grpSpPr>
          <a:xfrm>
            <a:off x="3683969" y="4546121"/>
            <a:ext cx="2555701" cy="1452058"/>
            <a:chOff x="3683969" y="4546121"/>
            <a:chExt cx="2555701" cy="1452058"/>
          </a:xfrm>
        </p:grpSpPr>
        <p:grpSp>
          <p:nvGrpSpPr>
            <p:cNvPr id="444" name="グループ化 443">
              <a:extLst>
                <a:ext uri="{FF2B5EF4-FFF2-40B4-BE49-F238E27FC236}">
                  <a16:creationId xmlns:a16="http://schemas.microsoft.com/office/drawing/2014/main" id="{356541F5-5941-4AE8-8B75-2D6E1EBC1B43}"/>
                </a:ext>
              </a:extLst>
            </p:cNvPr>
            <p:cNvGrpSpPr/>
            <p:nvPr/>
          </p:nvGrpSpPr>
          <p:grpSpPr>
            <a:xfrm>
              <a:off x="3683969" y="4776857"/>
              <a:ext cx="2555701" cy="1221322"/>
              <a:chOff x="5463024" y="2038350"/>
              <a:chExt cx="5061103" cy="2612145"/>
            </a:xfrm>
          </p:grpSpPr>
          <p:sp>
            <p:nvSpPr>
              <p:cNvPr id="589" name="フリーフォーム: 図形 588">
                <a:extLst>
                  <a:ext uri="{FF2B5EF4-FFF2-40B4-BE49-F238E27FC236}">
                    <a16:creationId xmlns:a16="http://schemas.microsoft.com/office/drawing/2014/main" id="{A6082A71-A0F5-4965-B8DD-404A3DEE98FC}"/>
                  </a:ext>
                </a:extLst>
              </p:cNvPr>
              <p:cNvSpPr/>
              <p:nvPr/>
            </p:nvSpPr>
            <p:spPr>
              <a:xfrm>
                <a:off x="6056829" y="3181351"/>
                <a:ext cx="3873498" cy="1469144"/>
              </a:xfrm>
              <a:custGeom>
                <a:avLst/>
                <a:gdLst>
                  <a:gd name="connsiteX0" fmla="*/ 0 w 4050291"/>
                  <a:gd name="connsiteY0" fmla="*/ 0 h 1509039"/>
                  <a:gd name="connsiteX1" fmla="*/ 4050291 w 4050291"/>
                  <a:gd name="connsiteY1" fmla="*/ 0 h 1509039"/>
                  <a:gd name="connsiteX2" fmla="*/ 4040337 w 4050291"/>
                  <a:gd name="connsiteY2" fmla="*/ 147575 h 1509039"/>
                  <a:gd name="connsiteX3" fmla="*/ 2025145 w 4050291"/>
                  <a:gd name="connsiteY3" fmla="*/ 1509039 h 1509039"/>
                  <a:gd name="connsiteX4" fmla="*/ 9953 w 4050291"/>
                  <a:gd name="connsiteY4" fmla="*/ 147575 h 15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0291" h="1509039">
                    <a:moveTo>
                      <a:pt x="0" y="0"/>
                    </a:moveTo>
                    <a:lnTo>
                      <a:pt x="4050291" y="0"/>
                    </a:lnTo>
                    <a:lnTo>
                      <a:pt x="4040337" y="147575"/>
                    </a:lnTo>
                    <a:cubicBezTo>
                      <a:pt x="3936604" y="912289"/>
                      <a:pt x="3073960" y="1509039"/>
                      <a:pt x="2025145" y="1509039"/>
                    </a:cubicBezTo>
                    <a:cubicBezTo>
                      <a:pt x="976330" y="1509039"/>
                      <a:pt x="113687" y="912289"/>
                      <a:pt x="9953" y="147575"/>
                    </a:cubicBezTo>
                    <a:close/>
                  </a:path>
                </a:pathLst>
              </a:custGeom>
              <a:gradFill flip="none" rotWithShape="1">
                <a:gsLst>
                  <a:gs pos="100000">
                    <a:sysClr val="windowText" lastClr="000000"/>
                  </a:gs>
                  <a:gs pos="0">
                    <a:sysClr val="windowText" lastClr="000000"/>
                  </a:gs>
                  <a:gs pos="50000">
                    <a:sysClr val="windowText" lastClr="000000">
                      <a:lumMod val="75000"/>
                      <a:lumOff val="25000"/>
                    </a:sysClr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0" name="四角形: 上の 2 つの角を丸める 589">
                <a:extLst>
                  <a:ext uri="{FF2B5EF4-FFF2-40B4-BE49-F238E27FC236}">
                    <a16:creationId xmlns:a16="http://schemas.microsoft.com/office/drawing/2014/main" id="{5C5B12A7-2A3A-4126-B9EF-1EC6276180A9}"/>
                  </a:ext>
                </a:extLst>
              </p:cNvPr>
              <p:cNvSpPr/>
              <p:nvPr/>
            </p:nvSpPr>
            <p:spPr>
              <a:xfrm rot="20700000" flipH="1">
                <a:off x="9501623" y="2662528"/>
                <a:ext cx="1022504" cy="616414"/>
              </a:xfrm>
              <a:prstGeom prst="round2SameRect">
                <a:avLst>
                  <a:gd name="adj1" fmla="val 50000"/>
                  <a:gd name="adj2" fmla="val 28947"/>
                </a:avLst>
              </a:prstGeom>
              <a:gradFill flip="none" rotWithShape="1">
                <a:gsLst>
                  <a:gs pos="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1" name="四角形: 上の 2 つの角を丸める 590">
                <a:extLst>
                  <a:ext uri="{FF2B5EF4-FFF2-40B4-BE49-F238E27FC236}">
                    <a16:creationId xmlns:a16="http://schemas.microsoft.com/office/drawing/2014/main" id="{0EDA0784-F63A-4CBD-AA85-04AC2FF30425}"/>
                  </a:ext>
                </a:extLst>
              </p:cNvPr>
              <p:cNvSpPr/>
              <p:nvPr/>
            </p:nvSpPr>
            <p:spPr>
              <a:xfrm rot="900000">
                <a:off x="5463024" y="2662528"/>
                <a:ext cx="1022504" cy="616414"/>
              </a:xfrm>
              <a:prstGeom prst="round2SameRect">
                <a:avLst>
                  <a:gd name="adj1" fmla="val 50000"/>
                  <a:gd name="adj2" fmla="val 28947"/>
                </a:avLst>
              </a:prstGeom>
              <a:gradFill flip="none" rotWithShape="1">
                <a:gsLst>
                  <a:gs pos="0">
                    <a:sysClr val="windowText" lastClr="000000">
                      <a:lumMod val="65000"/>
                      <a:lumOff val="35000"/>
                    </a:sysClr>
                  </a:gs>
                  <a:gs pos="100000">
                    <a:sysClr val="windowText" lastClr="000000"/>
                  </a:gs>
                </a:gsLst>
                <a:lin ang="0" scaled="1"/>
                <a:tileRect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2" name="月 591">
                <a:extLst>
                  <a:ext uri="{FF2B5EF4-FFF2-40B4-BE49-F238E27FC236}">
                    <a16:creationId xmlns:a16="http://schemas.microsoft.com/office/drawing/2014/main" id="{013DE607-7FF1-4699-ABC3-D60EF2C7C14D}"/>
                  </a:ext>
                </a:extLst>
              </p:cNvPr>
              <p:cNvSpPr/>
              <p:nvPr/>
            </p:nvSpPr>
            <p:spPr>
              <a:xfrm rot="6519001">
                <a:off x="5811093" y="2780265"/>
                <a:ext cx="62149" cy="646595"/>
              </a:xfrm>
              <a:prstGeom prst="moon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3" name="月 592">
                <a:extLst>
                  <a:ext uri="{FF2B5EF4-FFF2-40B4-BE49-F238E27FC236}">
                    <a16:creationId xmlns:a16="http://schemas.microsoft.com/office/drawing/2014/main" id="{36725451-15C1-4D9E-ACD3-7FC80AF108D7}"/>
                  </a:ext>
                </a:extLst>
              </p:cNvPr>
              <p:cNvSpPr/>
              <p:nvPr/>
            </p:nvSpPr>
            <p:spPr>
              <a:xfrm rot="15080999" flipH="1">
                <a:off x="10113909" y="2780265"/>
                <a:ext cx="62149" cy="646595"/>
              </a:xfrm>
              <a:prstGeom prst="moon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4" name="フリーフォーム: 図形 593">
                <a:extLst>
                  <a:ext uri="{FF2B5EF4-FFF2-40B4-BE49-F238E27FC236}">
                    <a16:creationId xmlns:a16="http://schemas.microsoft.com/office/drawing/2014/main" id="{6A894F8A-F271-4632-A220-EC59FFD51B52}"/>
                  </a:ext>
                </a:extLst>
              </p:cNvPr>
              <p:cNvSpPr/>
              <p:nvPr/>
            </p:nvSpPr>
            <p:spPr>
              <a:xfrm>
                <a:off x="5974276" y="2038350"/>
                <a:ext cx="4038600" cy="2109787"/>
              </a:xfrm>
              <a:custGeom>
                <a:avLst/>
                <a:gdLst>
                  <a:gd name="connsiteX0" fmla="*/ 2019300 w 4038600"/>
                  <a:gd name="connsiteY0" fmla="*/ 0 h 2109787"/>
                  <a:gd name="connsiteX1" fmla="*/ 4038600 w 4038600"/>
                  <a:gd name="connsiteY1" fmla="*/ 1019175 h 2109787"/>
                  <a:gd name="connsiteX2" fmla="*/ 4035027 w 4038600"/>
                  <a:gd name="connsiteY2" fmla="*/ 1054894 h 2109787"/>
                  <a:gd name="connsiteX3" fmla="*/ 4038600 w 4038600"/>
                  <a:gd name="connsiteY3" fmla="*/ 1090612 h 2109787"/>
                  <a:gd name="connsiteX4" fmla="*/ 2019300 w 4038600"/>
                  <a:gd name="connsiteY4" fmla="*/ 2109787 h 2109787"/>
                  <a:gd name="connsiteX5" fmla="*/ 0 w 4038600"/>
                  <a:gd name="connsiteY5" fmla="*/ 1090612 h 2109787"/>
                  <a:gd name="connsiteX6" fmla="*/ 3574 w 4038600"/>
                  <a:gd name="connsiteY6" fmla="*/ 1054894 h 2109787"/>
                  <a:gd name="connsiteX7" fmla="*/ 0 w 4038600"/>
                  <a:gd name="connsiteY7" fmla="*/ 1019175 h 2109787"/>
                  <a:gd name="connsiteX8" fmla="*/ 2019300 w 4038600"/>
                  <a:gd name="connsiteY8" fmla="*/ 0 h 210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38600" h="2109787">
                    <a:moveTo>
                      <a:pt x="2019300" y="0"/>
                    </a:moveTo>
                    <a:cubicBezTo>
                      <a:pt x="3134529" y="0"/>
                      <a:pt x="4038600" y="456300"/>
                      <a:pt x="4038600" y="1019175"/>
                    </a:cubicBezTo>
                    <a:lnTo>
                      <a:pt x="4035027" y="1054894"/>
                    </a:lnTo>
                    <a:lnTo>
                      <a:pt x="4038600" y="1090612"/>
                    </a:lnTo>
                    <a:cubicBezTo>
                      <a:pt x="4038600" y="1653487"/>
                      <a:pt x="3134529" y="2109787"/>
                      <a:pt x="2019300" y="2109787"/>
                    </a:cubicBezTo>
                    <a:cubicBezTo>
                      <a:pt x="904071" y="2109787"/>
                      <a:pt x="0" y="1653487"/>
                      <a:pt x="0" y="1090612"/>
                    </a:cubicBezTo>
                    <a:lnTo>
                      <a:pt x="3574" y="1054894"/>
                    </a:lnTo>
                    <a:lnTo>
                      <a:pt x="0" y="1019175"/>
                    </a:lnTo>
                    <a:cubicBezTo>
                      <a:pt x="0" y="456300"/>
                      <a:pt x="904071" y="0"/>
                      <a:pt x="2019300" y="0"/>
                    </a:cubicBezTo>
                    <a:close/>
                  </a:path>
                </a:pathLst>
              </a:custGeom>
              <a:gradFill>
                <a:gsLst>
                  <a:gs pos="100000">
                    <a:sysClr val="windowText" lastClr="000000"/>
                  </a:gs>
                  <a:gs pos="0">
                    <a:sysClr val="windowText" lastClr="000000"/>
                  </a:gs>
                  <a:gs pos="50000">
                    <a:sysClr val="windowText" lastClr="000000">
                      <a:lumMod val="75000"/>
                      <a:lumOff val="25000"/>
                    </a:sysClr>
                  </a:gs>
                </a:gsLst>
                <a:lin ang="0" scaled="1"/>
              </a:gra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AE24C598-454E-4821-B1D0-83BF3872BC98}"/>
                  </a:ext>
                </a:extLst>
              </p:cNvPr>
              <p:cNvSpPr/>
              <p:nvPr/>
            </p:nvSpPr>
            <p:spPr>
              <a:xfrm>
                <a:off x="6171289" y="2407832"/>
                <a:ext cx="3634262" cy="1577960"/>
              </a:xfrm>
              <a:custGeom>
                <a:avLst/>
                <a:gdLst>
                  <a:gd name="connsiteX0" fmla="*/ 1817131 w 3634262"/>
                  <a:gd name="connsiteY0" fmla="*/ 0 h 1577960"/>
                  <a:gd name="connsiteX1" fmla="*/ 3614997 w 3634262"/>
                  <a:gd name="connsiteY1" fmla="*/ 726404 h 1577960"/>
                  <a:gd name="connsiteX2" fmla="*/ 3634262 w 3634262"/>
                  <a:gd name="connsiteY2" fmla="*/ 788980 h 1577960"/>
                  <a:gd name="connsiteX3" fmla="*/ 3614997 w 3634262"/>
                  <a:gd name="connsiteY3" fmla="*/ 851556 h 1577960"/>
                  <a:gd name="connsiteX4" fmla="*/ 1817131 w 3634262"/>
                  <a:gd name="connsiteY4" fmla="*/ 1577960 h 1577960"/>
                  <a:gd name="connsiteX5" fmla="*/ 19265 w 3634262"/>
                  <a:gd name="connsiteY5" fmla="*/ 851556 h 1577960"/>
                  <a:gd name="connsiteX6" fmla="*/ 0 w 3634262"/>
                  <a:gd name="connsiteY6" fmla="*/ 788980 h 1577960"/>
                  <a:gd name="connsiteX7" fmla="*/ 19265 w 3634262"/>
                  <a:gd name="connsiteY7" fmla="*/ 726404 h 1577960"/>
                  <a:gd name="connsiteX8" fmla="*/ 1817131 w 3634262"/>
                  <a:gd name="connsiteY8" fmla="*/ 0 h 1577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34262" h="1577960">
                    <a:moveTo>
                      <a:pt x="1817131" y="0"/>
                    </a:moveTo>
                    <a:cubicBezTo>
                      <a:pt x="2703965" y="0"/>
                      <a:pt x="3443876" y="311846"/>
                      <a:pt x="3614997" y="726404"/>
                    </a:cubicBezTo>
                    <a:lnTo>
                      <a:pt x="3634262" y="788980"/>
                    </a:lnTo>
                    <a:lnTo>
                      <a:pt x="3614997" y="851556"/>
                    </a:lnTo>
                    <a:cubicBezTo>
                      <a:pt x="3443876" y="1266114"/>
                      <a:pt x="2703965" y="1577960"/>
                      <a:pt x="1817131" y="1577960"/>
                    </a:cubicBezTo>
                    <a:cubicBezTo>
                      <a:pt x="930297" y="1577960"/>
                      <a:pt x="190386" y="1266114"/>
                      <a:pt x="19265" y="851556"/>
                    </a:cubicBezTo>
                    <a:lnTo>
                      <a:pt x="0" y="788980"/>
                    </a:lnTo>
                    <a:lnTo>
                      <a:pt x="19265" y="726404"/>
                    </a:lnTo>
                    <a:cubicBezTo>
                      <a:pt x="190386" y="311846"/>
                      <a:pt x="930297" y="0"/>
                      <a:pt x="1817131" y="0"/>
                    </a:cubicBezTo>
                    <a:close/>
                  </a:path>
                </a:pathLst>
              </a:custGeom>
              <a:solidFill>
                <a:srgbClr val="ED7D31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96" name="グループ化 595">
                <a:extLst>
                  <a:ext uri="{FF2B5EF4-FFF2-40B4-BE49-F238E27FC236}">
                    <a16:creationId xmlns:a16="http://schemas.microsoft.com/office/drawing/2014/main" id="{EBC95CE3-9C4E-48A8-90CB-58288FD26E03}"/>
                  </a:ext>
                </a:extLst>
              </p:cNvPr>
              <p:cNvGrpSpPr/>
              <p:nvPr/>
            </p:nvGrpSpPr>
            <p:grpSpPr>
              <a:xfrm>
                <a:off x="5974276" y="2038350"/>
                <a:ext cx="4038600" cy="2109787"/>
                <a:chOff x="1638300" y="2038350"/>
                <a:chExt cx="4038600" cy="2109787"/>
              </a:xfrm>
            </p:grpSpPr>
            <p:sp>
              <p:nvSpPr>
                <p:cNvPr id="597" name="フリーフォーム: 図形 596">
                  <a:extLst>
                    <a:ext uri="{FF2B5EF4-FFF2-40B4-BE49-F238E27FC236}">
                      <a16:creationId xmlns:a16="http://schemas.microsoft.com/office/drawing/2014/main" id="{2D619604-79AC-4EC8-A3FE-150CF4107068}"/>
                    </a:ext>
                  </a:extLst>
                </p:cNvPr>
                <p:cNvSpPr/>
                <p:nvPr/>
              </p:nvSpPr>
              <p:spPr>
                <a:xfrm>
                  <a:off x="1638300" y="2038350"/>
                  <a:ext cx="4038600" cy="2109787"/>
                </a:xfrm>
                <a:custGeom>
                  <a:avLst/>
                  <a:gdLst>
                    <a:gd name="connsiteX0" fmla="*/ 2019299 w 4038600"/>
                    <a:gd name="connsiteY0" fmla="*/ 127942 h 2109787"/>
                    <a:gd name="connsiteX1" fmla="*/ 184149 w 4038600"/>
                    <a:gd name="connsiteY1" fmla="*/ 1037692 h 2109787"/>
                    <a:gd name="connsiteX2" fmla="*/ 2019299 w 4038600"/>
                    <a:gd name="connsiteY2" fmla="*/ 1947442 h 2109787"/>
                    <a:gd name="connsiteX3" fmla="*/ 3854449 w 4038600"/>
                    <a:gd name="connsiteY3" fmla="*/ 1037692 h 2109787"/>
                    <a:gd name="connsiteX4" fmla="*/ 2019299 w 4038600"/>
                    <a:gd name="connsiteY4" fmla="*/ 127942 h 2109787"/>
                    <a:gd name="connsiteX5" fmla="*/ 2019300 w 4038600"/>
                    <a:gd name="connsiteY5" fmla="*/ 0 h 2109787"/>
                    <a:gd name="connsiteX6" fmla="*/ 4038600 w 4038600"/>
                    <a:gd name="connsiteY6" fmla="*/ 1019175 h 2109787"/>
                    <a:gd name="connsiteX7" fmla="*/ 4035027 w 4038600"/>
                    <a:gd name="connsiteY7" fmla="*/ 1054894 h 2109787"/>
                    <a:gd name="connsiteX8" fmla="*/ 4038600 w 4038600"/>
                    <a:gd name="connsiteY8" fmla="*/ 1090612 h 2109787"/>
                    <a:gd name="connsiteX9" fmla="*/ 2019300 w 4038600"/>
                    <a:gd name="connsiteY9" fmla="*/ 2109787 h 2109787"/>
                    <a:gd name="connsiteX10" fmla="*/ 0 w 4038600"/>
                    <a:gd name="connsiteY10" fmla="*/ 1090612 h 2109787"/>
                    <a:gd name="connsiteX11" fmla="*/ 3574 w 4038600"/>
                    <a:gd name="connsiteY11" fmla="*/ 1054894 h 2109787"/>
                    <a:gd name="connsiteX12" fmla="*/ 0 w 4038600"/>
                    <a:gd name="connsiteY12" fmla="*/ 1019175 h 2109787"/>
                    <a:gd name="connsiteX13" fmla="*/ 2019300 w 4038600"/>
                    <a:gd name="connsiteY13" fmla="*/ 0 h 2109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038600" h="2109787">
                      <a:moveTo>
                        <a:pt x="2019299" y="127942"/>
                      </a:moveTo>
                      <a:cubicBezTo>
                        <a:pt x="1005774" y="127942"/>
                        <a:pt x="184149" y="535251"/>
                        <a:pt x="184149" y="1037692"/>
                      </a:cubicBezTo>
                      <a:cubicBezTo>
                        <a:pt x="184149" y="1540133"/>
                        <a:pt x="1005774" y="1947442"/>
                        <a:pt x="2019299" y="1947442"/>
                      </a:cubicBezTo>
                      <a:cubicBezTo>
                        <a:pt x="3032824" y="1947442"/>
                        <a:pt x="3854449" y="1540133"/>
                        <a:pt x="3854449" y="1037692"/>
                      </a:cubicBezTo>
                      <a:cubicBezTo>
                        <a:pt x="3854449" y="535251"/>
                        <a:pt x="3032824" y="127942"/>
                        <a:pt x="2019299" y="127942"/>
                      </a:cubicBezTo>
                      <a:close/>
                      <a:moveTo>
                        <a:pt x="2019300" y="0"/>
                      </a:moveTo>
                      <a:cubicBezTo>
                        <a:pt x="3134529" y="0"/>
                        <a:pt x="4038600" y="456300"/>
                        <a:pt x="4038600" y="1019175"/>
                      </a:cubicBezTo>
                      <a:lnTo>
                        <a:pt x="4035027" y="1054894"/>
                      </a:lnTo>
                      <a:lnTo>
                        <a:pt x="4038600" y="1090612"/>
                      </a:lnTo>
                      <a:cubicBezTo>
                        <a:pt x="4038600" y="1653487"/>
                        <a:pt x="3134529" y="2109787"/>
                        <a:pt x="2019300" y="2109787"/>
                      </a:cubicBezTo>
                      <a:cubicBezTo>
                        <a:pt x="904071" y="2109787"/>
                        <a:pt x="0" y="1653487"/>
                        <a:pt x="0" y="1090612"/>
                      </a:cubicBezTo>
                      <a:lnTo>
                        <a:pt x="3574" y="1054894"/>
                      </a:lnTo>
                      <a:lnTo>
                        <a:pt x="0" y="1019175"/>
                      </a:lnTo>
                      <a:cubicBezTo>
                        <a:pt x="0" y="456300"/>
                        <a:pt x="904071" y="0"/>
                        <a:pt x="201930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ysClr val="windowText" lastClr="000000"/>
                    </a:gs>
                    <a:gs pos="100000">
                      <a:sysClr val="windowText" lastClr="000000">
                        <a:lumMod val="65000"/>
                        <a:lumOff val="35000"/>
                      </a:sysClr>
                    </a:gs>
                  </a:gsLst>
                  <a:lin ang="8100000" scaled="1"/>
                  <a:tileRect/>
                </a:gradFill>
                <a:ln w="1905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8" name="フリーフォーム: 図形 597">
                  <a:extLst>
                    <a:ext uri="{FF2B5EF4-FFF2-40B4-BE49-F238E27FC236}">
                      <a16:creationId xmlns:a16="http://schemas.microsoft.com/office/drawing/2014/main" id="{0492A53F-2563-457A-B168-33960FEB752E}"/>
                    </a:ext>
                  </a:extLst>
                </p:cNvPr>
                <p:cNvSpPr/>
                <p:nvPr/>
              </p:nvSpPr>
              <p:spPr>
                <a:xfrm>
                  <a:off x="1905000" y="2070100"/>
                  <a:ext cx="3505200" cy="549732"/>
                </a:xfrm>
                <a:custGeom>
                  <a:avLst/>
                  <a:gdLst>
                    <a:gd name="connsiteX0" fmla="*/ 1776977 w 3553954"/>
                    <a:gd name="connsiteY0" fmla="*/ 0 h 556084"/>
                    <a:gd name="connsiteX1" fmla="*/ 3524641 w 3553954"/>
                    <a:gd name="connsiteY1" fmla="*/ 525350 h 556084"/>
                    <a:gd name="connsiteX2" fmla="*/ 3553954 w 3553954"/>
                    <a:gd name="connsiteY2" fmla="*/ 556084 h 556084"/>
                    <a:gd name="connsiteX3" fmla="*/ 3456678 w 3553954"/>
                    <a:gd name="connsiteY3" fmla="*/ 476127 h 556084"/>
                    <a:gd name="connsiteX4" fmla="*/ 1776977 w 3553954"/>
                    <a:gd name="connsiteY4" fmla="*/ 30163 h 556084"/>
                    <a:gd name="connsiteX5" fmla="*/ 97276 w 3553954"/>
                    <a:gd name="connsiteY5" fmla="*/ 476127 h 556084"/>
                    <a:gd name="connsiteX6" fmla="*/ 0 w 3553954"/>
                    <a:gd name="connsiteY6" fmla="*/ 556084 h 556084"/>
                    <a:gd name="connsiteX7" fmla="*/ 29314 w 3553954"/>
                    <a:gd name="connsiteY7" fmla="*/ 525350 h 556084"/>
                    <a:gd name="connsiteX8" fmla="*/ 1776977 w 3553954"/>
                    <a:gd name="connsiteY8" fmla="*/ 0 h 556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53954" h="556084">
                      <a:moveTo>
                        <a:pt x="1776977" y="0"/>
                      </a:moveTo>
                      <a:cubicBezTo>
                        <a:pt x="2531642" y="0"/>
                        <a:pt x="3188071" y="212428"/>
                        <a:pt x="3524641" y="525350"/>
                      </a:cubicBezTo>
                      <a:lnTo>
                        <a:pt x="3553954" y="556084"/>
                      </a:lnTo>
                      <a:lnTo>
                        <a:pt x="3456678" y="476127"/>
                      </a:lnTo>
                      <a:cubicBezTo>
                        <a:pt x="3092654" y="207064"/>
                        <a:pt x="2476187" y="30163"/>
                        <a:pt x="1776977" y="30163"/>
                      </a:cubicBezTo>
                      <a:cubicBezTo>
                        <a:pt x="1077767" y="30163"/>
                        <a:pt x="461300" y="207064"/>
                        <a:pt x="97276" y="476127"/>
                      </a:cubicBezTo>
                      <a:lnTo>
                        <a:pt x="0" y="556084"/>
                      </a:lnTo>
                      <a:lnTo>
                        <a:pt x="29314" y="525350"/>
                      </a:lnTo>
                      <a:cubicBezTo>
                        <a:pt x="365884" y="212428"/>
                        <a:pt x="1022313" y="0"/>
                        <a:pt x="1776977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99" name="フリーフォーム: 図形 598">
                  <a:extLst>
                    <a:ext uri="{FF2B5EF4-FFF2-40B4-BE49-F238E27FC236}">
                      <a16:creationId xmlns:a16="http://schemas.microsoft.com/office/drawing/2014/main" id="{9E1FF57F-C837-4945-957A-224C1A1BD223}"/>
                    </a:ext>
                  </a:extLst>
                </p:cNvPr>
                <p:cNvSpPr/>
                <p:nvPr/>
              </p:nvSpPr>
              <p:spPr>
                <a:xfrm>
                  <a:off x="1674504" y="3318413"/>
                  <a:ext cx="3966195" cy="829724"/>
                </a:xfrm>
                <a:custGeom>
                  <a:avLst/>
                  <a:gdLst>
                    <a:gd name="connsiteX0" fmla="*/ 3966195 w 3966195"/>
                    <a:gd name="connsiteY0" fmla="*/ 0 h 829724"/>
                    <a:gd name="connsiteX1" fmla="*/ 3961372 w 3966195"/>
                    <a:gd name="connsiteY1" fmla="*/ 15948 h 829724"/>
                    <a:gd name="connsiteX2" fmla="*/ 1983097 w 3966195"/>
                    <a:gd name="connsiteY2" fmla="*/ 829724 h 829724"/>
                    <a:gd name="connsiteX3" fmla="*/ 4822 w 3966195"/>
                    <a:gd name="connsiteY3" fmla="*/ 15948 h 829724"/>
                    <a:gd name="connsiteX4" fmla="*/ 0 w 3966195"/>
                    <a:gd name="connsiteY4" fmla="*/ 0 h 829724"/>
                    <a:gd name="connsiteX5" fmla="*/ 19754 w 3966195"/>
                    <a:gd name="connsiteY5" fmla="*/ 38777 h 829724"/>
                    <a:gd name="connsiteX6" fmla="*/ 1983097 w 3966195"/>
                    <a:gd name="connsiteY6" fmla="*/ 767812 h 829724"/>
                    <a:gd name="connsiteX7" fmla="*/ 3946440 w 3966195"/>
                    <a:gd name="connsiteY7" fmla="*/ 38777 h 82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66195" h="829724">
                      <a:moveTo>
                        <a:pt x="3966195" y="0"/>
                      </a:moveTo>
                      <a:lnTo>
                        <a:pt x="3961372" y="15948"/>
                      </a:lnTo>
                      <a:cubicBezTo>
                        <a:pt x="3773080" y="480369"/>
                        <a:pt x="2958923" y="829724"/>
                        <a:pt x="1983097" y="829724"/>
                      </a:cubicBezTo>
                      <a:cubicBezTo>
                        <a:pt x="1007272" y="829724"/>
                        <a:pt x="193114" y="480369"/>
                        <a:pt x="4822" y="15948"/>
                      </a:cubicBezTo>
                      <a:lnTo>
                        <a:pt x="0" y="0"/>
                      </a:lnTo>
                      <a:lnTo>
                        <a:pt x="19754" y="38777"/>
                      </a:lnTo>
                      <a:cubicBezTo>
                        <a:pt x="280038" y="461143"/>
                        <a:pt x="1060610" y="767812"/>
                        <a:pt x="1983097" y="767812"/>
                      </a:cubicBezTo>
                      <a:cubicBezTo>
                        <a:pt x="2905584" y="767812"/>
                        <a:pt x="3686157" y="461143"/>
                        <a:pt x="3946440" y="38777"/>
                      </a:cubicBezTo>
                      <a:close/>
                    </a:path>
                  </a:pathLst>
                </a:custGeom>
                <a:solidFill>
                  <a:sysClr val="windowText" lastClr="000000">
                    <a:alpha val="50000"/>
                  </a:sysClr>
                </a:solidFill>
                <a:ln w="1905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  <p:grpSp>
          <p:nvGrpSpPr>
            <p:cNvPr id="445" name="グループ化 444">
              <a:extLst>
                <a:ext uri="{FF2B5EF4-FFF2-40B4-BE49-F238E27FC236}">
                  <a16:creationId xmlns:a16="http://schemas.microsoft.com/office/drawing/2014/main" id="{A7A89C54-2A77-4573-9616-CF0ADB30D6C1}"/>
                </a:ext>
              </a:extLst>
            </p:cNvPr>
            <p:cNvGrpSpPr/>
            <p:nvPr/>
          </p:nvGrpSpPr>
          <p:grpSpPr>
            <a:xfrm>
              <a:off x="4730027" y="4546121"/>
              <a:ext cx="756158" cy="408288"/>
              <a:chOff x="3977446" y="583207"/>
              <a:chExt cx="1497434" cy="808540"/>
            </a:xfrm>
          </p:grpSpPr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78EDA23D-D17B-4E74-B276-DF11EEB82C53}"/>
                  </a:ext>
                </a:extLst>
              </p:cNvPr>
              <p:cNvSpPr/>
              <p:nvPr/>
            </p:nvSpPr>
            <p:spPr bwMode="auto">
              <a:xfrm rot="20700000">
                <a:off x="4399041" y="583207"/>
                <a:ext cx="755240" cy="64881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2D05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AB27C45F-B3C4-4794-AFE6-3C77665805AA}"/>
                  </a:ext>
                </a:extLst>
              </p:cNvPr>
              <p:cNvSpPr/>
              <p:nvPr/>
            </p:nvSpPr>
            <p:spPr bwMode="auto">
              <a:xfrm rot="1800000">
                <a:off x="4635591" y="605025"/>
                <a:ext cx="739246" cy="63507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9FF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C3A30E21-6F3A-482A-AFBA-75210B991E40}"/>
                  </a:ext>
                </a:extLst>
              </p:cNvPr>
              <p:cNvSpPr/>
              <p:nvPr/>
            </p:nvSpPr>
            <p:spPr bwMode="auto">
              <a:xfrm rot="20700000">
                <a:off x="3977446" y="654851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6F0E8C64-A622-4E91-AC04-EA32BD2CC363}"/>
                  </a:ext>
                </a:extLst>
              </p:cNvPr>
              <p:cNvSpPr/>
              <p:nvPr/>
            </p:nvSpPr>
            <p:spPr bwMode="auto">
              <a:xfrm rot="900000">
                <a:off x="4655270" y="687638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70AD47">
                  <a:lumMod val="5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46" name="グループ化 445">
              <a:extLst>
                <a:ext uri="{FF2B5EF4-FFF2-40B4-BE49-F238E27FC236}">
                  <a16:creationId xmlns:a16="http://schemas.microsoft.com/office/drawing/2014/main" id="{8661817F-4C6C-435A-A5D6-C5D2C3DC7719}"/>
                </a:ext>
              </a:extLst>
            </p:cNvPr>
            <p:cNvGrpSpPr/>
            <p:nvPr/>
          </p:nvGrpSpPr>
          <p:grpSpPr>
            <a:xfrm>
              <a:off x="5209166" y="4647127"/>
              <a:ext cx="694797" cy="459740"/>
              <a:chOff x="4202394" y="583207"/>
              <a:chExt cx="1375919" cy="910432"/>
            </a:xfrm>
          </p:grpSpPr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9E1A06BA-3057-4E67-82ED-31D1EE33C679}"/>
                  </a:ext>
                </a:extLst>
              </p:cNvPr>
              <p:cNvSpPr/>
              <p:nvPr/>
            </p:nvSpPr>
            <p:spPr bwMode="auto">
              <a:xfrm rot="20700000">
                <a:off x="4399041" y="583207"/>
                <a:ext cx="755240" cy="64881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2D050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DBB03E86-13EA-4471-86CE-E66430E5BE94}"/>
                  </a:ext>
                </a:extLst>
              </p:cNvPr>
              <p:cNvSpPr/>
              <p:nvPr/>
            </p:nvSpPr>
            <p:spPr bwMode="auto">
              <a:xfrm rot="1800000">
                <a:off x="4730524" y="640273"/>
                <a:ext cx="739246" cy="635071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99FF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108DF44D-DBD1-445B-85DB-9B83B6EC9064}"/>
                  </a:ext>
                </a:extLst>
              </p:cNvPr>
              <p:cNvSpPr/>
              <p:nvPr/>
            </p:nvSpPr>
            <p:spPr bwMode="auto">
              <a:xfrm rot="20700000">
                <a:off x="4202394" y="663798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339933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1F1E764A-12A9-4138-8348-0AAF63BCF355}"/>
                  </a:ext>
                </a:extLst>
              </p:cNvPr>
              <p:cNvSpPr/>
              <p:nvPr/>
            </p:nvSpPr>
            <p:spPr bwMode="auto">
              <a:xfrm rot="900000">
                <a:off x="4758703" y="789530"/>
                <a:ext cx="819610" cy="704109"/>
              </a:xfrm>
              <a:custGeom>
                <a:avLst/>
                <a:gdLst>
                  <a:gd name="connsiteX0" fmla="*/ 655534 w 1311068"/>
                  <a:gd name="connsiteY0" fmla="*/ 0 h 1126311"/>
                  <a:gd name="connsiteX1" fmla="*/ 814301 w 1311068"/>
                  <a:gd name="connsiteY1" fmla="*/ 164419 h 1126311"/>
                  <a:gd name="connsiteX2" fmla="*/ 1034007 w 1311068"/>
                  <a:gd name="connsiteY2" fmla="*/ 101412 h 1126311"/>
                  <a:gd name="connsiteX3" fmla="*/ 1089294 w 1311068"/>
                  <a:gd name="connsiteY3" fmla="*/ 323186 h 1126311"/>
                  <a:gd name="connsiteX4" fmla="*/ 1311068 w 1311068"/>
                  <a:gd name="connsiteY4" fmla="*/ 378473 h 1126311"/>
                  <a:gd name="connsiteX5" fmla="*/ 1257030 w 1311068"/>
                  <a:gd name="connsiteY5" fmla="*/ 566904 h 1126311"/>
                  <a:gd name="connsiteX6" fmla="*/ 1260687 w 1311068"/>
                  <a:gd name="connsiteY6" fmla="*/ 598875 h 1126311"/>
                  <a:gd name="connsiteX7" fmla="*/ 662238 w 1311068"/>
                  <a:gd name="connsiteY7" fmla="*/ 1126311 h 1126311"/>
                  <a:gd name="connsiteX8" fmla="*/ 63789 w 1311068"/>
                  <a:gd name="connsiteY8" fmla="*/ 598875 h 1126311"/>
                  <a:gd name="connsiteX9" fmla="*/ 63869 w 1311068"/>
                  <a:gd name="connsiteY9" fmla="*/ 598179 h 1126311"/>
                  <a:gd name="connsiteX10" fmla="*/ 63007 w 1311068"/>
                  <a:gd name="connsiteY10" fmla="*/ 598179 h 1126311"/>
                  <a:gd name="connsiteX11" fmla="*/ 0 w 1311068"/>
                  <a:gd name="connsiteY11" fmla="*/ 378473 h 1126311"/>
                  <a:gd name="connsiteX12" fmla="*/ 221774 w 1311068"/>
                  <a:gd name="connsiteY12" fmla="*/ 323186 h 1126311"/>
                  <a:gd name="connsiteX13" fmla="*/ 277061 w 1311068"/>
                  <a:gd name="connsiteY13" fmla="*/ 101412 h 1126311"/>
                  <a:gd name="connsiteX14" fmla="*/ 496767 w 1311068"/>
                  <a:gd name="connsiteY14" fmla="*/ 164419 h 1126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1068" h="1126311">
                    <a:moveTo>
                      <a:pt x="655534" y="0"/>
                    </a:moveTo>
                    <a:lnTo>
                      <a:pt x="814301" y="164419"/>
                    </a:lnTo>
                    <a:lnTo>
                      <a:pt x="1034007" y="101412"/>
                    </a:lnTo>
                    <a:lnTo>
                      <a:pt x="1089294" y="323186"/>
                    </a:lnTo>
                    <a:lnTo>
                      <a:pt x="1311068" y="378473"/>
                    </a:lnTo>
                    <a:lnTo>
                      <a:pt x="1257030" y="566904"/>
                    </a:lnTo>
                    <a:lnTo>
                      <a:pt x="1260687" y="598875"/>
                    </a:lnTo>
                    <a:cubicBezTo>
                      <a:pt x="1260687" y="890170"/>
                      <a:pt x="992752" y="1126311"/>
                      <a:pt x="662238" y="1126311"/>
                    </a:cubicBezTo>
                    <a:cubicBezTo>
                      <a:pt x="331724" y="1126311"/>
                      <a:pt x="63789" y="890170"/>
                      <a:pt x="63789" y="598875"/>
                    </a:cubicBezTo>
                    <a:lnTo>
                      <a:pt x="63869" y="598179"/>
                    </a:lnTo>
                    <a:lnTo>
                      <a:pt x="63007" y="598179"/>
                    </a:lnTo>
                    <a:lnTo>
                      <a:pt x="0" y="378473"/>
                    </a:lnTo>
                    <a:lnTo>
                      <a:pt x="221774" y="323186"/>
                    </a:lnTo>
                    <a:lnTo>
                      <a:pt x="277061" y="101412"/>
                    </a:lnTo>
                    <a:lnTo>
                      <a:pt x="496767" y="164419"/>
                    </a:lnTo>
                    <a:close/>
                  </a:path>
                </a:pathLst>
              </a:custGeom>
              <a:solidFill>
                <a:srgbClr val="70AD47">
                  <a:lumMod val="50000"/>
                </a:srgbClr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47" name="グループ化 446">
              <a:extLst>
                <a:ext uri="{FF2B5EF4-FFF2-40B4-BE49-F238E27FC236}">
                  <a16:creationId xmlns:a16="http://schemas.microsoft.com/office/drawing/2014/main" id="{6B68751C-1387-4913-9136-6DB1CE655C4B}"/>
                </a:ext>
              </a:extLst>
            </p:cNvPr>
            <p:cNvGrpSpPr/>
            <p:nvPr/>
          </p:nvGrpSpPr>
          <p:grpSpPr>
            <a:xfrm rot="1295379">
              <a:off x="4547235" y="4793941"/>
              <a:ext cx="377435" cy="103793"/>
              <a:chOff x="4313676" y="5898297"/>
              <a:chExt cx="1054737" cy="290049"/>
            </a:xfrm>
          </p:grpSpPr>
          <p:sp>
            <p:nvSpPr>
              <p:cNvPr id="576" name="四角形: 角を丸くする 575">
                <a:extLst>
                  <a:ext uri="{FF2B5EF4-FFF2-40B4-BE49-F238E27FC236}">
                    <a16:creationId xmlns:a16="http://schemas.microsoft.com/office/drawing/2014/main" id="{5A4D503B-1558-4BAB-AFEB-B7DF7E1FF11E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7" name="楕円 576">
                <a:extLst>
                  <a:ext uri="{FF2B5EF4-FFF2-40B4-BE49-F238E27FC236}">
                    <a16:creationId xmlns:a16="http://schemas.microsoft.com/office/drawing/2014/main" id="{D3933080-F63D-468F-88DA-7131F2CDF8EC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8" name="楕円 577">
                <a:extLst>
                  <a:ext uri="{FF2B5EF4-FFF2-40B4-BE49-F238E27FC236}">
                    <a16:creationId xmlns:a16="http://schemas.microsoft.com/office/drawing/2014/main" id="{36A7771B-2202-4992-B00B-B27247E869D7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9" name="楕円 578">
                <a:extLst>
                  <a:ext uri="{FF2B5EF4-FFF2-40B4-BE49-F238E27FC236}">
                    <a16:creationId xmlns:a16="http://schemas.microsoft.com/office/drawing/2014/main" id="{8AC912C4-ECB2-4914-A9CE-919789BC41B7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80" name="楕円 579">
                <a:extLst>
                  <a:ext uri="{FF2B5EF4-FFF2-40B4-BE49-F238E27FC236}">
                    <a16:creationId xmlns:a16="http://schemas.microsoft.com/office/drawing/2014/main" id="{5EC65698-2924-41E2-AF09-5603E47AB764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8" name="グループ化 447">
              <a:extLst>
                <a:ext uri="{FF2B5EF4-FFF2-40B4-BE49-F238E27FC236}">
                  <a16:creationId xmlns:a16="http://schemas.microsoft.com/office/drawing/2014/main" id="{BF2E18A6-CD1B-433C-A39A-13BCF77955D5}"/>
                </a:ext>
              </a:extLst>
            </p:cNvPr>
            <p:cNvGrpSpPr/>
            <p:nvPr/>
          </p:nvGrpSpPr>
          <p:grpSpPr>
            <a:xfrm rot="1295379">
              <a:off x="4751970" y="4789585"/>
              <a:ext cx="377435" cy="103793"/>
              <a:chOff x="4313676" y="5898297"/>
              <a:chExt cx="1054737" cy="290049"/>
            </a:xfrm>
          </p:grpSpPr>
          <p:sp>
            <p:nvSpPr>
              <p:cNvPr id="571" name="四角形: 角を丸くする 570">
                <a:extLst>
                  <a:ext uri="{FF2B5EF4-FFF2-40B4-BE49-F238E27FC236}">
                    <a16:creationId xmlns:a16="http://schemas.microsoft.com/office/drawing/2014/main" id="{7DB97BD6-82CC-4A88-9C1B-9990C6927074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2" name="楕円 571">
                <a:extLst>
                  <a:ext uri="{FF2B5EF4-FFF2-40B4-BE49-F238E27FC236}">
                    <a16:creationId xmlns:a16="http://schemas.microsoft.com/office/drawing/2014/main" id="{84C97075-DD34-4689-9D45-70532D991F36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3" name="楕円 572">
                <a:extLst>
                  <a:ext uri="{FF2B5EF4-FFF2-40B4-BE49-F238E27FC236}">
                    <a16:creationId xmlns:a16="http://schemas.microsoft.com/office/drawing/2014/main" id="{0FB16450-6BEE-407E-A658-7D78C12572BE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4" name="楕円 573">
                <a:extLst>
                  <a:ext uri="{FF2B5EF4-FFF2-40B4-BE49-F238E27FC236}">
                    <a16:creationId xmlns:a16="http://schemas.microsoft.com/office/drawing/2014/main" id="{B6264BEE-EF69-4F54-B406-A74196B79A35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5" name="楕円 574">
                <a:extLst>
                  <a:ext uri="{FF2B5EF4-FFF2-40B4-BE49-F238E27FC236}">
                    <a16:creationId xmlns:a16="http://schemas.microsoft.com/office/drawing/2014/main" id="{684EBA82-B602-4517-97D2-26DD5FDE8875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49" name="グループ化 448">
              <a:extLst>
                <a:ext uri="{FF2B5EF4-FFF2-40B4-BE49-F238E27FC236}">
                  <a16:creationId xmlns:a16="http://schemas.microsoft.com/office/drawing/2014/main" id="{39B5EF3A-CE3E-4D06-A16B-BCC6456825C3}"/>
                </a:ext>
              </a:extLst>
            </p:cNvPr>
            <p:cNvGrpSpPr/>
            <p:nvPr/>
          </p:nvGrpSpPr>
          <p:grpSpPr>
            <a:xfrm rot="822682">
              <a:off x="4455757" y="4846214"/>
              <a:ext cx="377435" cy="103793"/>
              <a:chOff x="4313676" y="5898297"/>
              <a:chExt cx="1054737" cy="290049"/>
            </a:xfrm>
          </p:grpSpPr>
          <p:sp>
            <p:nvSpPr>
              <p:cNvPr id="566" name="四角形: 角を丸くする 565">
                <a:extLst>
                  <a:ext uri="{FF2B5EF4-FFF2-40B4-BE49-F238E27FC236}">
                    <a16:creationId xmlns:a16="http://schemas.microsoft.com/office/drawing/2014/main" id="{F0101399-EE98-4C6B-9054-F7EAF69DB012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7" name="楕円 566">
                <a:extLst>
                  <a:ext uri="{FF2B5EF4-FFF2-40B4-BE49-F238E27FC236}">
                    <a16:creationId xmlns:a16="http://schemas.microsoft.com/office/drawing/2014/main" id="{D0391033-74F9-4DA8-8BCE-3D0A4BA61F59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8" name="楕円 567">
                <a:extLst>
                  <a:ext uri="{FF2B5EF4-FFF2-40B4-BE49-F238E27FC236}">
                    <a16:creationId xmlns:a16="http://schemas.microsoft.com/office/drawing/2014/main" id="{6C9A9400-B50A-4F9C-A675-A393C8A2E0F0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9" name="楕円 568">
                <a:extLst>
                  <a:ext uri="{FF2B5EF4-FFF2-40B4-BE49-F238E27FC236}">
                    <a16:creationId xmlns:a16="http://schemas.microsoft.com/office/drawing/2014/main" id="{6B87FAA6-8797-4F06-90AA-DC2357586588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70" name="楕円 569">
                <a:extLst>
                  <a:ext uri="{FF2B5EF4-FFF2-40B4-BE49-F238E27FC236}">
                    <a16:creationId xmlns:a16="http://schemas.microsoft.com/office/drawing/2014/main" id="{F7C66B0C-FD38-4EF3-B24A-E7BB6214307B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0" name="グループ化 449">
              <a:extLst>
                <a:ext uri="{FF2B5EF4-FFF2-40B4-BE49-F238E27FC236}">
                  <a16:creationId xmlns:a16="http://schemas.microsoft.com/office/drawing/2014/main" id="{488A1C3F-377E-4984-BC88-6974ED8B0EE8}"/>
                </a:ext>
              </a:extLst>
            </p:cNvPr>
            <p:cNvGrpSpPr/>
            <p:nvPr/>
          </p:nvGrpSpPr>
          <p:grpSpPr>
            <a:xfrm>
              <a:off x="4809368" y="4894143"/>
              <a:ext cx="377435" cy="103793"/>
              <a:chOff x="4313676" y="5898297"/>
              <a:chExt cx="1054737" cy="290049"/>
            </a:xfrm>
          </p:grpSpPr>
          <p:sp>
            <p:nvSpPr>
              <p:cNvPr id="561" name="四角形: 角を丸くする 560">
                <a:extLst>
                  <a:ext uri="{FF2B5EF4-FFF2-40B4-BE49-F238E27FC236}">
                    <a16:creationId xmlns:a16="http://schemas.microsoft.com/office/drawing/2014/main" id="{50A22AA2-198F-41A1-8732-B9E25A9906B9}"/>
                  </a:ext>
                </a:extLst>
              </p:cNvPr>
              <p:cNvSpPr/>
              <p:nvPr/>
            </p:nvSpPr>
            <p:spPr>
              <a:xfrm>
                <a:off x="4539817" y="5898297"/>
                <a:ext cx="828596" cy="286338"/>
              </a:xfrm>
              <a:prstGeom prst="roundRect">
                <a:avLst>
                  <a:gd name="adj" fmla="val 50000"/>
                </a:avLst>
              </a:prstGeom>
              <a:pattFill prst="narHorz">
                <a:fgClr>
                  <a:srgbClr val="70AD47">
                    <a:lumMod val="40000"/>
                    <a:lumOff val="60000"/>
                  </a:srgbClr>
                </a:fgClr>
                <a:bgClr>
                  <a:srgbClr val="92D050"/>
                </a:bgClr>
              </a:patt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2" name="楕円 561">
                <a:extLst>
                  <a:ext uri="{FF2B5EF4-FFF2-40B4-BE49-F238E27FC236}">
                    <a16:creationId xmlns:a16="http://schemas.microsoft.com/office/drawing/2014/main" id="{34973B9D-727F-442E-B8C6-668E4D02C52B}"/>
                  </a:ext>
                </a:extLst>
              </p:cNvPr>
              <p:cNvSpPr/>
              <p:nvPr/>
            </p:nvSpPr>
            <p:spPr>
              <a:xfrm>
                <a:off x="4313676" y="5898297"/>
                <a:ext cx="687379" cy="290049"/>
              </a:xfrm>
              <a:prstGeom prst="ellipse">
                <a:avLst/>
              </a:prstGeom>
              <a:solidFill>
                <a:srgbClr val="70AD47">
                  <a:lumMod val="40000"/>
                  <a:lumOff val="60000"/>
                </a:srgbClr>
              </a:solidFill>
              <a:ln w="12700" cap="flat" cmpd="sng" algn="ctr">
                <a:solidFill>
                  <a:srgbClr val="70AD47">
                    <a:lumMod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3" name="楕円 562">
                <a:extLst>
                  <a:ext uri="{FF2B5EF4-FFF2-40B4-BE49-F238E27FC236}">
                    <a16:creationId xmlns:a16="http://schemas.microsoft.com/office/drawing/2014/main" id="{99435887-0E6F-4270-BDF2-7A6A51612489}"/>
                  </a:ext>
                </a:extLst>
              </p:cNvPr>
              <p:cNvSpPr/>
              <p:nvPr/>
            </p:nvSpPr>
            <p:spPr>
              <a:xfrm>
                <a:off x="4352206" y="5931695"/>
                <a:ext cx="610320" cy="223254"/>
              </a:xfrm>
              <a:prstGeom prst="ellipse">
                <a:avLst/>
              </a:prstGeom>
              <a:solidFill>
                <a:srgbClr val="92D050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4" name="楕円 563">
                <a:extLst>
                  <a:ext uri="{FF2B5EF4-FFF2-40B4-BE49-F238E27FC236}">
                    <a16:creationId xmlns:a16="http://schemas.microsoft.com/office/drawing/2014/main" id="{C9452974-6C99-48FE-915A-90C01AE11564}"/>
                  </a:ext>
                </a:extLst>
              </p:cNvPr>
              <p:cNvSpPr/>
              <p:nvPr/>
            </p:nvSpPr>
            <p:spPr>
              <a:xfrm>
                <a:off x="4424004" y="5969794"/>
                <a:ext cx="478990" cy="147056"/>
              </a:xfrm>
              <a:prstGeom prst="ellipse">
                <a:avLst/>
              </a:prstGeom>
              <a:solidFill>
                <a:srgbClr val="99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5" name="楕円 564">
                <a:extLst>
                  <a:ext uri="{FF2B5EF4-FFF2-40B4-BE49-F238E27FC236}">
                    <a16:creationId xmlns:a16="http://schemas.microsoft.com/office/drawing/2014/main" id="{B296516F-49D8-433B-A10D-080DF76539CA}"/>
                  </a:ext>
                </a:extLst>
              </p:cNvPr>
              <p:cNvSpPr/>
              <p:nvPr/>
            </p:nvSpPr>
            <p:spPr>
              <a:xfrm>
                <a:off x="4516871" y="5998369"/>
                <a:ext cx="364692" cy="89906"/>
              </a:xfrm>
              <a:prstGeom prst="ellipse">
                <a:avLst/>
              </a:prstGeom>
              <a:solidFill>
                <a:srgbClr val="CCFF99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1" name="グループ化 450">
              <a:extLst>
                <a:ext uri="{FF2B5EF4-FFF2-40B4-BE49-F238E27FC236}">
                  <a16:creationId xmlns:a16="http://schemas.microsoft.com/office/drawing/2014/main" id="{9B5FAAFD-53E9-4BE1-A70C-545C3169438F}"/>
                </a:ext>
              </a:extLst>
            </p:cNvPr>
            <p:cNvGrpSpPr/>
            <p:nvPr/>
          </p:nvGrpSpPr>
          <p:grpSpPr>
            <a:xfrm>
              <a:off x="5394989" y="4992982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477063C6-5C0D-4F08-820A-823448BAAE25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5DE72660-196E-420A-93A6-D6B4C476DBF5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7" name="フリーフォーム: 図形 556">
                <a:extLst>
                  <a:ext uri="{FF2B5EF4-FFF2-40B4-BE49-F238E27FC236}">
                    <a16:creationId xmlns:a16="http://schemas.microsoft.com/office/drawing/2014/main" id="{C412C482-D982-4EB8-B638-7890D064D01A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D3972D99-EBA2-4746-8630-BD758831761C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B3C4A18E-AEB9-4724-A52B-CA89305D09AD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60" name="フリーフォーム: 図形 559">
                <a:extLst>
                  <a:ext uri="{FF2B5EF4-FFF2-40B4-BE49-F238E27FC236}">
                    <a16:creationId xmlns:a16="http://schemas.microsoft.com/office/drawing/2014/main" id="{DA14D507-BB8C-43EA-8F05-7BEBF0D7FCC2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2" name="グループ化 451">
              <a:extLst>
                <a:ext uri="{FF2B5EF4-FFF2-40B4-BE49-F238E27FC236}">
                  <a16:creationId xmlns:a16="http://schemas.microsoft.com/office/drawing/2014/main" id="{E423651E-FF33-462D-9C9F-EBE6DFBE4179}"/>
                </a:ext>
              </a:extLst>
            </p:cNvPr>
            <p:cNvGrpSpPr/>
            <p:nvPr/>
          </p:nvGrpSpPr>
          <p:grpSpPr>
            <a:xfrm>
              <a:off x="5177357" y="5007002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7CD31F41-9E97-4641-A5CA-C06DBB7A2F39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C1764F94-D654-4B76-A222-09CF3D6BC06F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9D2832CA-79BE-48CA-9797-3B4DBDFEE4CC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882E2293-5770-43DC-89A5-BA4CDA749821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481C2FBC-B660-41E4-A920-D3E25FBA6139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75AF032A-77C6-42B2-A495-94DF8E4BEF98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3" name="グループ化 452">
              <a:extLst>
                <a:ext uri="{FF2B5EF4-FFF2-40B4-BE49-F238E27FC236}">
                  <a16:creationId xmlns:a16="http://schemas.microsoft.com/office/drawing/2014/main" id="{9E3739B7-5C46-4840-9A5F-E967742A3DC3}"/>
                </a:ext>
              </a:extLst>
            </p:cNvPr>
            <p:cNvGrpSpPr/>
            <p:nvPr/>
          </p:nvGrpSpPr>
          <p:grpSpPr>
            <a:xfrm>
              <a:off x="5317643" y="5120326"/>
              <a:ext cx="507291" cy="181204"/>
              <a:chOff x="4749224" y="3635134"/>
              <a:chExt cx="1507418" cy="660159"/>
            </a:xfrm>
            <a:solidFill>
              <a:sysClr val="window" lastClr="FFFFFF"/>
            </a:solidFill>
          </p:grpSpPr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F17ECA1D-B0BF-4B4D-8C1C-4E782C7152B3}"/>
                  </a:ext>
                </a:extLst>
              </p:cNvPr>
              <p:cNvSpPr/>
              <p:nvPr/>
            </p:nvSpPr>
            <p:spPr>
              <a:xfrm>
                <a:off x="4749224" y="3635134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A213B441-EC55-4EBB-B882-CF464BEF0A7B}"/>
                  </a:ext>
                </a:extLst>
              </p:cNvPr>
              <p:cNvSpPr/>
              <p:nvPr/>
            </p:nvSpPr>
            <p:spPr>
              <a:xfrm>
                <a:off x="4749224" y="3719867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0A774C06-A034-4698-B3B2-CB081DFA37AB}"/>
                  </a:ext>
                </a:extLst>
              </p:cNvPr>
              <p:cNvSpPr/>
              <p:nvPr/>
            </p:nvSpPr>
            <p:spPr>
              <a:xfrm>
                <a:off x="4749224" y="3804600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DEFA06DB-B12D-4DF4-9128-E0CCB9EB01A9}"/>
                  </a:ext>
                </a:extLst>
              </p:cNvPr>
              <p:cNvSpPr/>
              <p:nvPr/>
            </p:nvSpPr>
            <p:spPr>
              <a:xfrm>
                <a:off x="4749224" y="3889333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737871ED-FB69-4098-B01C-ED5B0A704EAB}"/>
                  </a:ext>
                </a:extLst>
              </p:cNvPr>
              <p:cNvSpPr/>
              <p:nvPr/>
            </p:nvSpPr>
            <p:spPr>
              <a:xfrm>
                <a:off x="4749224" y="3974066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54521C98-F32F-4777-B0B0-0DCD4B4F68D3}"/>
                  </a:ext>
                </a:extLst>
              </p:cNvPr>
              <p:cNvSpPr/>
              <p:nvPr/>
            </p:nvSpPr>
            <p:spPr>
              <a:xfrm>
                <a:off x="4749224" y="4058798"/>
                <a:ext cx="1507418" cy="236495"/>
              </a:xfrm>
              <a:custGeom>
                <a:avLst/>
                <a:gdLst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0 w 2114550"/>
                  <a:gd name="connsiteY8" fmla="*/ 182868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295 w 2117920"/>
                  <a:gd name="connsiteY0" fmla="*/ 0 h 250709"/>
                  <a:gd name="connsiteX1" fmla="*/ 2078884 w 2117920"/>
                  <a:gd name="connsiteY1" fmla="*/ 167822 h 250709"/>
                  <a:gd name="connsiteX2" fmla="*/ 2117920 w 2117920"/>
                  <a:gd name="connsiteY2" fmla="*/ 190123 h 250709"/>
                  <a:gd name="connsiteX3" fmla="*/ 2117920 w 2117920"/>
                  <a:gd name="connsiteY3" fmla="*/ 250709 h 250709"/>
                  <a:gd name="connsiteX4" fmla="*/ 2109722 w 2117920"/>
                  <a:gd name="connsiteY4" fmla="*/ 243192 h 250709"/>
                  <a:gd name="connsiteX5" fmla="*/ 1054295 w 2117920"/>
                  <a:gd name="connsiteY5" fmla="*/ 60114 h 250709"/>
                  <a:gd name="connsiteX6" fmla="*/ 36029 w 2117920"/>
                  <a:gd name="connsiteY6" fmla="*/ 219253 h 250709"/>
                  <a:gd name="connsiteX7" fmla="*/ 3370 w 2117920"/>
                  <a:gd name="connsiteY7" fmla="*/ 240292 h 250709"/>
                  <a:gd name="connsiteX8" fmla="*/ 3370 w 2117920"/>
                  <a:gd name="connsiteY8" fmla="*/ 182868 h 250709"/>
                  <a:gd name="connsiteX9" fmla="*/ 29706 w 2117920"/>
                  <a:gd name="connsiteY9" fmla="*/ 167822 h 250709"/>
                  <a:gd name="connsiteX10" fmla="*/ 1054295 w 2117920"/>
                  <a:gd name="connsiteY10" fmla="*/ 0 h 250709"/>
                  <a:gd name="connsiteX0" fmla="*/ 1051672 w 2115297"/>
                  <a:gd name="connsiteY0" fmla="*/ 0 h 250709"/>
                  <a:gd name="connsiteX1" fmla="*/ 2076261 w 2115297"/>
                  <a:gd name="connsiteY1" fmla="*/ 167822 h 250709"/>
                  <a:gd name="connsiteX2" fmla="*/ 2115297 w 2115297"/>
                  <a:gd name="connsiteY2" fmla="*/ 190123 h 250709"/>
                  <a:gd name="connsiteX3" fmla="*/ 2115297 w 2115297"/>
                  <a:gd name="connsiteY3" fmla="*/ 250709 h 250709"/>
                  <a:gd name="connsiteX4" fmla="*/ 2107099 w 2115297"/>
                  <a:gd name="connsiteY4" fmla="*/ 243192 h 250709"/>
                  <a:gd name="connsiteX5" fmla="*/ 1051672 w 2115297"/>
                  <a:gd name="connsiteY5" fmla="*/ 60114 h 250709"/>
                  <a:gd name="connsiteX6" fmla="*/ 33406 w 2115297"/>
                  <a:gd name="connsiteY6" fmla="*/ 219253 h 250709"/>
                  <a:gd name="connsiteX7" fmla="*/ 747 w 2115297"/>
                  <a:gd name="connsiteY7" fmla="*/ 240292 h 250709"/>
                  <a:gd name="connsiteX8" fmla="*/ 4960 w 2115297"/>
                  <a:gd name="connsiteY8" fmla="*/ 188453 h 250709"/>
                  <a:gd name="connsiteX9" fmla="*/ 27083 w 2115297"/>
                  <a:gd name="connsiteY9" fmla="*/ 167822 h 250709"/>
                  <a:gd name="connsiteX10" fmla="*/ 1051672 w 2115297"/>
                  <a:gd name="connsiteY10" fmla="*/ 0 h 250709"/>
                  <a:gd name="connsiteX0" fmla="*/ 1050925 w 2114550"/>
                  <a:gd name="connsiteY0" fmla="*/ 0 h 250709"/>
                  <a:gd name="connsiteX1" fmla="*/ 2075514 w 2114550"/>
                  <a:gd name="connsiteY1" fmla="*/ 167822 h 250709"/>
                  <a:gd name="connsiteX2" fmla="*/ 2114550 w 2114550"/>
                  <a:gd name="connsiteY2" fmla="*/ 190123 h 250709"/>
                  <a:gd name="connsiteX3" fmla="*/ 2114550 w 2114550"/>
                  <a:gd name="connsiteY3" fmla="*/ 250709 h 250709"/>
                  <a:gd name="connsiteX4" fmla="*/ 2106352 w 2114550"/>
                  <a:gd name="connsiteY4" fmla="*/ 243192 h 250709"/>
                  <a:gd name="connsiteX5" fmla="*/ 1050925 w 2114550"/>
                  <a:gd name="connsiteY5" fmla="*/ 60114 h 250709"/>
                  <a:gd name="connsiteX6" fmla="*/ 32659 w 2114550"/>
                  <a:gd name="connsiteY6" fmla="*/ 219253 h 250709"/>
                  <a:gd name="connsiteX7" fmla="*/ 0 w 2114550"/>
                  <a:gd name="connsiteY7" fmla="*/ 240292 h 250709"/>
                  <a:gd name="connsiteX8" fmla="*/ 4213 w 2114550"/>
                  <a:gd name="connsiteY8" fmla="*/ 188453 h 250709"/>
                  <a:gd name="connsiteX9" fmla="*/ 26336 w 2114550"/>
                  <a:gd name="connsiteY9" fmla="*/ 167822 h 250709"/>
                  <a:gd name="connsiteX10" fmla="*/ 1050925 w 2114550"/>
                  <a:gd name="connsiteY10" fmla="*/ 0 h 250709"/>
                  <a:gd name="connsiteX0" fmla="*/ 1054500 w 2118125"/>
                  <a:gd name="connsiteY0" fmla="*/ 0 h 250709"/>
                  <a:gd name="connsiteX1" fmla="*/ 2079089 w 2118125"/>
                  <a:gd name="connsiteY1" fmla="*/ 167822 h 250709"/>
                  <a:gd name="connsiteX2" fmla="*/ 2118125 w 2118125"/>
                  <a:gd name="connsiteY2" fmla="*/ 190123 h 250709"/>
                  <a:gd name="connsiteX3" fmla="*/ 2118125 w 2118125"/>
                  <a:gd name="connsiteY3" fmla="*/ 250709 h 250709"/>
                  <a:gd name="connsiteX4" fmla="*/ 2109927 w 2118125"/>
                  <a:gd name="connsiteY4" fmla="*/ 243192 h 250709"/>
                  <a:gd name="connsiteX5" fmla="*/ 1054500 w 2118125"/>
                  <a:gd name="connsiteY5" fmla="*/ 60114 h 250709"/>
                  <a:gd name="connsiteX6" fmla="*/ 36234 w 2118125"/>
                  <a:gd name="connsiteY6" fmla="*/ 219253 h 250709"/>
                  <a:gd name="connsiteX7" fmla="*/ 3575 w 2118125"/>
                  <a:gd name="connsiteY7" fmla="*/ 240292 h 250709"/>
                  <a:gd name="connsiteX8" fmla="*/ 7788 w 2118125"/>
                  <a:gd name="connsiteY8" fmla="*/ 188453 h 250709"/>
                  <a:gd name="connsiteX9" fmla="*/ 29911 w 2118125"/>
                  <a:gd name="connsiteY9" fmla="*/ 167822 h 250709"/>
                  <a:gd name="connsiteX10" fmla="*/ 1054500 w 2118125"/>
                  <a:gd name="connsiteY10" fmla="*/ 0 h 250709"/>
                  <a:gd name="connsiteX0" fmla="*/ 1048940 w 2112565"/>
                  <a:gd name="connsiteY0" fmla="*/ 0 h 250709"/>
                  <a:gd name="connsiteX1" fmla="*/ 2073529 w 2112565"/>
                  <a:gd name="connsiteY1" fmla="*/ 167822 h 250709"/>
                  <a:gd name="connsiteX2" fmla="*/ 2112565 w 2112565"/>
                  <a:gd name="connsiteY2" fmla="*/ 190123 h 250709"/>
                  <a:gd name="connsiteX3" fmla="*/ 2112565 w 2112565"/>
                  <a:gd name="connsiteY3" fmla="*/ 250709 h 250709"/>
                  <a:gd name="connsiteX4" fmla="*/ 2104367 w 2112565"/>
                  <a:gd name="connsiteY4" fmla="*/ 243192 h 250709"/>
                  <a:gd name="connsiteX5" fmla="*/ 1048940 w 2112565"/>
                  <a:gd name="connsiteY5" fmla="*/ 60114 h 250709"/>
                  <a:gd name="connsiteX6" fmla="*/ 30674 w 2112565"/>
                  <a:gd name="connsiteY6" fmla="*/ 219253 h 250709"/>
                  <a:gd name="connsiteX7" fmla="*/ 6440 w 2112565"/>
                  <a:gd name="connsiteY7" fmla="*/ 217021 h 250709"/>
                  <a:gd name="connsiteX8" fmla="*/ 2228 w 2112565"/>
                  <a:gd name="connsiteY8" fmla="*/ 188453 h 250709"/>
                  <a:gd name="connsiteX9" fmla="*/ 24351 w 2112565"/>
                  <a:gd name="connsiteY9" fmla="*/ 167822 h 250709"/>
                  <a:gd name="connsiteX10" fmla="*/ 1048940 w 2112565"/>
                  <a:gd name="connsiteY10" fmla="*/ 0 h 250709"/>
                  <a:gd name="connsiteX0" fmla="*/ 1048247 w 2111872"/>
                  <a:gd name="connsiteY0" fmla="*/ 0 h 250709"/>
                  <a:gd name="connsiteX1" fmla="*/ 2072836 w 2111872"/>
                  <a:gd name="connsiteY1" fmla="*/ 167822 h 250709"/>
                  <a:gd name="connsiteX2" fmla="*/ 2111872 w 2111872"/>
                  <a:gd name="connsiteY2" fmla="*/ 190123 h 250709"/>
                  <a:gd name="connsiteX3" fmla="*/ 2111872 w 2111872"/>
                  <a:gd name="connsiteY3" fmla="*/ 250709 h 250709"/>
                  <a:gd name="connsiteX4" fmla="*/ 2103674 w 2111872"/>
                  <a:gd name="connsiteY4" fmla="*/ 243192 h 250709"/>
                  <a:gd name="connsiteX5" fmla="*/ 1048247 w 2111872"/>
                  <a:gd name="connsiteY5" fmla="*/ 60114 h 250709"/>
                  <a:gd name="connsiteX6" fmla="*/ 29981 w 2111872"/>
                  <a:gd name="connsiteY6" fmla="*/ 219253 h 250709"/>
                  <a:gd name="connsiteX7" fmla="*/ 7432 w 2111872"/>
                  <a:gd name="connsiteY7" fmla="*/ 218883 h 250709"/>
                  <a:gd name="connsiteX8" fmla="*/ 1535 w 2111872"/>
                  <a:gd name="connsiteY8" fmla="*/ 188453 h 250709"/>
                  <a:gd name="connsiteX9" fmla="*/ 23658 w 2111872"/>
                  <a:gd name="connsiteY9" fmla="*/ 167822 h 250709"/>
                  <a:gd name="connsiteX10" fmla="*/ 1048247 w 2111872"/>
                  <a:gd name="connsiteY10" fmla="*/ 0 h 250709"/>
                  <a:gd name="connsiteX0" fmla="*/ 1048461 w 2112086"/>
                  <a:gd name="connsiteY0" fmla="*/ 0 h 250709"/>
                  <a:gd name="connsiteX1" fmla="*/ 2073050 w 2112086"/>
                  <a:gd name="connsiteY1" fmla="*/ 167822 h 250709"/>
                  <a:gd name="connsiteX2" fmla="*/ 2112086 w 2112086"/>
                  <a:gd name="connsiteY2" fmla="*/ 190123 h 250709"/>
                  <a:gd name="connsiteX3" fmla="*/ 2112086 w 2112086"/>
                  <a:gd name="connsiteY3" fmla="*/ 250709 h 250709"/>
                  <a:gd name="connsiteX4" fmla="*/ 2103888 w 2112086"/>
                  <a:gd name="connsiteY4" fmla="*/ 243192 h 250709"/>
                  <a:gd name="connsiteX5" fmla="*/ 1048461 w 2112086"/>
                  <a:gd name="connsiteY5" fmla="*/ 60114 h 250709"/>
                  <a:gd name="connsiteX6" fmla="*/ 30195 w 2112086"/>
                  <a:gd name="connsiteY6" fmla="*/ 219253 h 250709"/>
                  <a:gd name="connsiteX7" fmla="*/ 7646 w 2112086"/>
                  <a:gd name="connsiteY7" fmla="*/ 218883 h 250709"/>
                  <a:gd name="connsiteX8" fmla="*/ 1749 w 2112086"/>
                  <a:gd name="connsiteY8" fmla="*/ 188453 h 250709"/>
                  <a:gd name="connsiteX9" fmla="*/ 23872 w 2112086"/>
                  <a:gd name="connsiteY9" fmla="*/ 167822 h 250709"/>
                  <a:gd name="connsiteX10" fmla="*/ 1048461 w 2112086"/>
                  <a:gd name="connsiteY10" fmla="*/ 0 h 250709"/>
                  <a:gd name="connsiteX0" fmla="*/ 1049573 w 2113198"/>
                  <a:gd name="connsiteY0" fmla="*/ 0 h 250709"/>
                  <a:gd name="connsiteX1" fmla="*/ 2074162 w 2113198"/>
                  <a:gd name="connsiteY1" fmla="*/ 167822 h 250709"/>
                  <a:gd name="connsiteX2" fmla="*/ 2113198 w 2113198"/>
                  <a:gd name="connsiteY2" fmla="*/ 190123 h 250709"/>
                  <a:gd name="connsiteX3" fmla="*/ 2113198 w 2113198"/>
                  <a:gd name="connsiteY3" fmla="*/ 250709 h 250709"/>
                  <a:gd name="connsiteX4" fmla="*/ 2105000 w 2113198"/>
                  <a:gd name="connsiteY4" fmla="*/ 243192 h 250709"/>
                  <a:gd name="connsiteX5" fmla="*/ 1049573 w 2113198"/>
                  <a:gd name="connsiteY5" fmla="*/ 60114 h 250709"/>
                  <a:gd name="connsiteX6" fmla="*/ 31307 w 2113198"/>
                  <a:gd name="connsiteY6" fmla="*/ 219253 h 250709"/>
                  <a:gd name="connsiteX7" fmla="*/ 8758 w 2113198"/>
                  <a:gd name="connsiteY7" fmla="*/ 218883 h 250709"/>
                  <a:gd name="connsiteX8" fmla="*/ 2861 w 2113198"/>
                  <a:gd name="connsiteY8" fmla="*/ 188453 h 250709"/>
                  <a:gd name="connsiteX9" fmla="*/ 24984 w 2113198"/>
                  <a:gd name="connsiteY9" fmla="*/ 167822 h 250709"/>
                  <a:gd name="connsiteX10" fmla="*/ 1049573 w 2113198"/>
                  <a:gd name="connsiteY10" fmla="*/ 0 h 250709"/>
                  <a:gd name="connsiteX0" fmla="*/ 1049573 w 2121623"/>
                  <a:gd name="connsiteY0" fmla="*/ 0 h 248847"/>
                  <a:gd name="connsiteX1" fmla="*/ 2074162 w 2121623"/>
                  <a:gd name="connsiteY1" fmla="*/ 167822 h 248847"/>
                  <a:gd name="connsiteX2" fmla="*/ 2113198 w 2121623"/>
                  <a:gd name="connsiteY2" fmla="*/ 190123 h 248847"/>
                  <a:gd name="connsiteX3" fmla="*/ 2121623 w 2121623"/>
                  <a:gd name="connsiteY3" fmla="*/ 248847 h 248847"/>
                  <a:gd name="connsiteX4" fmla="*/ 2105000 w 2121623"/>
                  <a:gd name="connsiteY4" fmla="*/ 243192 h 248847"/>
                  <a:gd name="connsiteX5" fmla="*/ 1049573 w 2121623"/>
                  <a:gd name="connsiteY5" fmla="*/ 60114 h 248847"/>
                  <a:gd name="connsiteX6" fmla="*/ 31307 w 2121623"/>
                  <a:gd name="connsiteY6" fmla="*/ 219253 h 248847"/>
                  <a:gd name="connsiteX7" fmla="*/ 8758 w 2121623"/>
                  <a:gd name="connsiteY7" fmla="*/ 218883 h 248847"/>
                  <a:gd name="connsiteX8" fmla="*/ 2861 w 2121623"/>
                  <a:gd name="connsiteY8" fmla="*/ 188453 h 248847"/>
                  <a:gd name="connsiteX9" fmla="*/ 24984 w 2121623"/>
                  <a:gd name="connsiteY9" fmla="*/ 167822 h 248847"/>
                  <a:gd name="connsiteX10" fmla="*/ 1049573 w 2121623"/>
                  <a:gd name="connsiteY10" fmla="*/ 0 h 248847"/>
                  <a:gd name="connsiteX0" fmla="*/ 1049573 w 2125915"/>
                  <a:gd name="connsiteY0" fmla="*/ 0 h 248847"/>
                  <a:gd name="connsiteX1" fmla="*/ 2074162 w 2125915"/>
                  <a:gd name="connsiteY1" fmla="*/ 167822 h 248847"/>
                  <a:gd name="connsiteX2" fmla="*/ 2113198 w 2125915"/>
                  <a:gd name="connsiteY2" fmla="*/ 190123 h 248847"/>
                  <a:gd name="connsiteX3" fmla="*/ 2121623 w 2125915"/>
                  <a:gd name="connsiteY3" fmla="*/ 248847 h 248847"/>
                  <a:gd name="connsiteX4" fmla="*/ 2105000 w 2125915"/>
                  <a:gd name="connsiteY4" fmla="*/ 243192 h 248847"/>
                  <a:gd name="connsiteX5" fmla="*/ 1049573 w 2125915"/>
                  <a:gd name="connsiteY5" fmla="*/ 60114 h 248847"/>
                  <a:gd name="connsiteX6" fmla="*/ 31307 w 2125915"/>
                  <a:gd name="connsiteY6" fmla="*/ 219253 h 248847"/>
                  <a:gd name="connsiteX7" fmla="*/ 8758 w 2125915"/>
                  <a:gd name="connsiteY7" fmla="*/ 218883 h 248847"/>
                  <a:gd name="connsiteX8" fmla="*/ 2861 w 2125915"/>
                  <a:gd name="connsiteY8" fmla="*/ 188453 h 248847"/>
                  <a:gd name="connsiteX9" fmla="*/ 24984 w 2125915"/>
                  <a:gd name="connsiteY9" fmla="*/ 167822 h 248847"/>
                  <a:gd name="connsiteX10" fmla="*/ 1049573 w 2125915"/>
                  <a:gd name="connsiteY10" fmla="*/ 0 h 248847"/>
                  <a:gd name="connsiteX0" fmla="*/ 1049573 w 2129552"/>
                  <a:gd name="connsiteY0" fmla="*/ 0 h 244193"/>
                  <a:gd name="connsiteX1" fmla="*/ 2074162 w 2129552"/>
                  <a:gd name="connsiteY1" fmla="*/ 167822 h 244193"/>
                  <a:gd name="connsiteX2" fmla="*/ 2113198 w 2129552"/>
                  <a:gd name="connsiteY2" fmla="*/ 190123 h 244193"/>
                  <a:gd name="connsiteX3" fmla="*/ 2125836 w 2129552"/>
                  <a:gd name="connsiteY3" fmla="*/ 244193 h 244193"/>
                  <a:gd name="connsiteX4" fmla="*/ 2105000 w 2129552"/>
                  <a:gd name="connsiteY4" fmla="*/ 243192 h 244193"/>
                  <a:gd name="connsiteX5" fmla="*/ 1049573 w 2129552"/>
                  <a:gd name="connsiteY5" fmla="*/ 60114 h 244193"/>
                  <a:gd name="connsiteX6" fmla="*/ 31307 w 2129552"/>
                  <a:gd name="connsiteY6" fmla="*/ 219253 h 244193"/>
                  <a:gd name="connsiteX7" fmla="*/ 8758 w 2129552"/>
                  <a:gd name="connsiteY7" fmla="*/ 218883 h 244193"/>
                  <a:gd name="connsiteX8" fmla="*/ 2861 w 2129552"/>
                  <a:gd name="connsiteY8" fmla="*/ 188453 h 244193"/>
                  <a:gd name="connsiteX9" fmla="*/ 24984 w 2129552"/>
                  <a:gd name="connsiteY9" fmla="*/ 167822 h 244193"/>
                  <a:gd name="connsiteX10" fmla="*/ 1049573 w 2129552"/>
                  <a:gd name="connsiteY10" fmla="*/ 0 h 244193"/>
                  <a:gd name="connsiteX0" fmla="*/ 1049573 w 2129552"/>
                  <a:gd name="connsiteY0" fmla="*/ 0 h 246515"/>
                  <a:gd name="connsiteX1" fmla="*/ 2074162 w 2129552"/>
                  <a:gd name="connsiteY1" fmla="*/ 167822 h 246515"/>
                  <a:gd name="connsiteX2" fmla="*/ 2113198 w 2129552"/>
                  <a:gd name="connsiteY2" fmla="*/ 190123 h 246515"/>
                  <a:gd name="connsiteX3" fmla="*/ 2125836 w 2129552"/>
                  <a:gd name="connsiteY3" fmla="*/ 244193 h 246515"/>
                  <a:gd name="connsiteX4" fmla="*/ 2105000 w 2129552"/>
                  <a:gd name="connsiteY4" fmla="*/ 243192 h 246515"/>
                  <a:gd name="connsiteX5" fmla="*/ 1049573 w 2129552"/>
                  <a:gd name="connsiteY5" fmla="*/ 60114 h 246515"/>
                  <a:gd name="connsiteX6" fmla="*/ 31307 w 2129552"/>
                  <a:gd name="connsiteY6" fmla="*/ 219253 h 246515"/>
                  <a:gd name="connsiteX7" fmla="*/ 8758 w 2129552"/>
                  <a:gd name="connsiteY7" fmla="*/ 218883 h 246515"/>
                  <a:gd name="connsiteX8" fmla="*/ 2861 w 2129552"/>
                  <a:gd name="connsiteY8" fmla="*/ 188453 h 246515"/>
                  <a:gd name="connsiteX9" fmla="*/ 24984 w 2129552"/>
                  <a:gd name="connsiteY9" fmla="*/ 167822 h 246515"/>
                  <a:gd name="connsiteX10" fmla="*/ 1049573 w 2129552"/>
                  <a:gd name="connsiteY10" fmla="*/ 0 h 246515"/>
                  <a:gd name="connsiteX0" fmla="*/ 1049573 w 2130702"/>
                  <a:gd name="connsiteY0" fmla="*/ 0 h 246515"/>
                  <a:gd name="connsiteX1" fmla="*/ 2074162 w 2130702"/>
                  <a:gd name="connsiteY1" fmla="*/ 167822 h 246515"/>
                  <a:gd name="connsiteX2" fmla="*/ 2113198 w 2130702"/>
                  <a:gd name="connsiteY2" fmla="*/ 190123 h 246515"/>
                  <a:gd name="connsiteX3" fmla="*/ 2125836 w 2130702"/>
                  <a:gd name="connsiteY3" fmla="*/ 244193 h 246515"/>
                  <a:gd name="connsiteX4" fmla="*/ 2105000 w 2130702"/>
                  <a:gd name="connsiteY4" fmla="*/ 243192 h 246515"/>
                  <a:gd name="connsiteX5" fmla="*/ 1049573 w 2130702"/>
                  <a:gd name="connsiteY5" fmla="*/ 60114 h 246515"/>
                  <a:gd name="connsiteX6" fmla="*/ 31307 w 2130702"/>
                  <a:gd name="connsiteY6" fmla="*/ 219253 h 246515"/>
                  <a:gd name="connsiteX7" fmla="*/ 8758 w 2130702"/>
                  <a:gd name="connsiteY7" fmla="*/ 218883 h 246515"/>
                  <a:gd name="connsiteX8" fmla="*/ 2861 w 2130702"/>
                  <a:gd name="connsiteY8" fmla="*/ 188453 h 246515"/>
                  <a:gd name="connsiteX9" fmla="*/ 24984 w 2130702"/>
                  <a:gd name="connsiteY9" fmla="*/ 167822 h 246515"/>
                  <a:gd name="connsiteX10" fmla="*/ 1049573 w 2130702"/>
                  <a:gd name="connsiteY10" fmla="*/ 0 h 246515"/>
                  <a:gd name="connsiteX0" fmla="*/ 1049573 w 2128522"/>
                  <a:gd name="connsiteY0" fmla="*/ 0 h 247122"/>
                  <a:gd name="connsiteX1" fmla="*/ 2074162 w 2128522"/>
                  <a:gd name="connsiteY1" fmla="*/ 167822 h 247122"/>
                  <a:gd name="connsiteX2" fmla="*/ 2120781 w 2128522"/>
                  <a:gd name="connsiteY2" fmla="*/ 201293 h 247122"/>
                  <a:gd name="connsiteX3" fmla="*/ 2125836 w 2128522"/>
                  <a:gd name="connsiteY3" fmla="*/ 244193 h 247122"/>
                  <a:gd name="connsiteX4" fmla="*/ 2105000 w 2128522"/>
                  <a:gd name="connsiteY4" fmla="*/ 243192 h 247122"/>
                  <a:gd name="connsiteX5" fmla="*/ 1049573 w 2128522"/>
                  <a:gd name="connsiteY5" fmla="*/ 60114 h 247122"/>
                  <a:gd name="connsiteX6" fmla="*/ 31307 w 2128522"/>
                  <a:gd name="connsiteY6" fmla="*/ 219253 h 247122"/>
                  <a:gd name="connsiteX7" fmla="*/ 8758 w 2128522"/>
                  <a:gd name="connsiteY7" fmla="*/ 218883 h 247122"/>
                  <a:gd name="connsiteX8" fmla="*/ 2861 w 2128522"/>
                  <a:gd name="connsiteY8" fmla="*/ 188453 h 247122"/>
                  <a:gd name="connsiteX9" fmla="*/ 24984 w 2128522"/>
                  <a:gd name="connsiteY9" fmla="*/ 167822 h 247122"/>
                  <a:gd name="connsiteX10" fmla="*/ 1049573 w 2128522"/>
                  <a:gd name="connsiteY10" fmla="*/ 0 h 247122"/>
                  <a:gd name="connsiteX0" fmla="*/ 1049573 w 2129902"/>
                  <a:gd name="connsiteY0" fmla="*/ 0 h 247947"/>
                  <a:gd name="connsiteX1" fmla="*/ 2074162 w 2129902"/>
                  <a:gd name="connsiteY1" fmla="*/ 167822 h 247947"/>
                  <a:gd name="connsiteX2" fmla="*/ 2120781 w 2129902"/>
                  <a:gd name="connsiteY2" fmla="*/ 201293 h 247947"/>
                  <a:gd name="connsiteX3" fmla="*/ 2125836 w 2129902"/>
                  <a:gd name="connsiteY3" fmla="*/ 244193 h 247947"/>
                  <a:gd name="connsiteX4" fmla="*/ 2105000 w 2129902"/>
                  <a:gd name="connsiteY4" fmla="*/ 243192 h 247947"/>
                  <a:gd name="connsiteX5" fmla="*/ 1049573 w 2129902"/>
                  <a:gd name="connsiteY5" fmla="*/ 60114 h 247947"/>
                  <a:gd name="connsiteX6" fmla="*/ 31307 w 2129902"/>
                  <a:gd name="connsiteY6" fmla="*/ 219253 h 247947"/>
                  <a:gd name="connsiteX7" fmla="*/ 8758 w 2129902"/>
                  <a:gd name="connsiteY7" fmla="*/ 218883 h 247947"/>
                  <a:gd name="connsiteX8" fmla="*/ 2861 w 2129902"/>
                  <a:gd name="connsiteY8" fmla="*/ 188453 h 247947"/>
                  <a:gd name="connsiteX9" fmla="*/ 24984 w 2129902"/>
                  <a:gd name="connsiteY9" fmla="*/ 167822 h 247947"/>
                  <a:gd name="connsiteX10" fmla="*/ 1049573 w 2129902"/>
                  <a:gd name="connsiteY10" fmla="*/ 0 h 247947"/>
                  <a:gd name="connsiteX0" fmla="*/ 1049573 w 2130257"/>
                  <a:gd name="connsiteY0" fmla="*/ 0 h 244303"/>
                  <a:gd name="connsiteX1" fmla="*/ 2074162 w 2130257"/>
                  <a:gd name="connsiteY1" fmla="*/ 167822 h 244303"/>
                  <a:gd name="connsiteX2" fmla="*/ 2120781 w 2130257"/>
                  <a:gd name="connsiteY2" fmla="*/ 201293 h 244303"/>
                  <a:gd name="connsiteX3" fmla="*/ 2125836 w 2130257"/>
                  <a:gd name="connsiteY3" fmla="*/ 244193 h 244303"/>
                  <a:gd name="connsiteX4" fmla="*/ 2105000 w 2130257"/>
                  <a:gd name="connsiteY4" fmla="*/ 243192 h 244303"/>
                  <a:gd name="connsiteX5" fmla="*/ 1049573 w 2130257"/>
                  <a:gd name="connsiteY5" fmla="*/ 60114 h 244303"/>
                  <a:gd name="connsiteX6" fmla="*/ 31307 w 2130257"/>
                  <a:gd name="connsiteY6" fmla="*/ 219253 h 244303"/>
                  <a:gd name="connsiteX7" fmla="*/ 8758 w 2130257"/>
                  <a:gd name="connsiteY7" fmla="*/ 218883 h 244303"/>
                  <a:gd name="connsiteX8" fmla="*/ 2861 w 2130257"/>
                  <a:gd name="connsiteY8" fmla="*/ 188453 h 244303"/>
                  <a:gd name="connsiteX9" fmla="*/ 24984 w 2130257"/>
                  <a:gd name="connsiteY9" fmla="*/ 167822 h 244303"/>
                  <a:gd name="connsiteX10" fmla="*/ 1049573 w 2130257"/>
                  <a:gd name="connsiteY10" fmla="*/ 0 h 244303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49573 w 2130257"/>
                  <a:gd name="connsiteY5" fmla="*/ 60114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0257"/>
                  <a:gd name="connsiteY0" fmla="*/ 0 h 246709"/>
                  <a:gd name="connsiteX1" fmla="*/ 2074162 w 2130257"/>
                  <a:gd name="connsiteY1" fmla="*/ 167822 h 246709"/>
                  <a:gd name="connsiteX2" fmla="*/ 2120781 w 2130257"/>
                  <a:gd name="connsiteY2" fmla="*/ 201293 h 246709"/>
                  <a:gd name="connsiteX3" fmla="*/ 2125836 w 2130257"/>
                  <a:gd name="connsiteY3" fmla="*/ 244193 h 246709"/>
                  <a:gd name="connsiteX4" fmla="*/ 2105000 w 2130257"/>
                  <a:gd name="connsiteY4" fmla="*/ 243192 h 246709"/>
                  <a:gd name="connsiteX5" fmla="*/ 1051258 w 2130257"/>
                  <a:gd name="connsiteY5" fmla="*/ 54529 h 246709"/>
                  <a:gd name="connsiteX6" fmla="*/ 31307 w 2130257"/>
                  <a:gd name="connsiteY6" fmla="*/ 219253 h 246709"/>
                  <a:gd name="connsiteX7" fmla="*/ 8758 w 2130257"/>
                  <a:gd name="connsiteY7" fmla="*/ 218883 h 246709"/>
                  <a:gd name="connsiteX8" fmla="*/ 2861 w 2130257"/>
                  <a:gd name="connsiteY8" fmla="*/ 188453 h 246709"/>
                  <a:gd name="connsiteX9" fmla="*/ 24984 w 2130257"/>
                  <a:gd name="connsiteY9" fmla="*/ 167822 h 246709"/>
                  <a:gd name="connsiteX10" fmla="*/ 1049573 w 2130257"/>
                  <a:gd name="connsiteY10" fmla="*/ 0 h 246709"/>
                  <a:gd name="connsiteX0" fmla="*/ 1049573 w 2132833"/>
                  <a:gd name="connsiteY0" fmla="*/ 0 h 243259"/>
                  <a:gd name="connsiteX1" fmla="*/ 2074162 w 2132833"/>
                  <a:gd name="connsiteY1" fmla="*/ 167822 h 243259"/>
                  <a:gd name="connsiteX2" fmla="*/ 2120781 w 2132833"/>
                  <a:gd name="connsiteY2" fmla="*/ 201293 h 243259"/>
                  <a:gd name="connsiteX3" fmla="*/ 2130049 w 2132833"/>
                  <a:gd name="connsiteY3" fmla="*/ 236746 h 243259"/>
                  <a:gd name="connsiteX4" fmla="*/ 2105000 w 2132833"/>
                  <a:gd name="connsiteY4" fmla="*/ 243192 h 243259"/>
                  <a:gd name="connsiteX5" fmla="*/ 1051258 w 2132833"/>
                  <a:gd name="connsiteY5" fmla="*/ 54529 h 243259"/>
                  <a:gd name="connsiteX6" fmla="*/ 31307 w 2132833"/>
                  <a:gd name="connsiteY6" fmla="*/ 219253 h 243259"/>
                  <a:gd name="connsiteX7" fmla="*/ 8758 w 2132833"/>
                  <a:gd name="connsiteY7" fmla="*/ 218883 h 243259"/>
                  <a:gd name="connsiteX8" fmla="*/ 2861 w 2132833"/>
                  <a:gd name="connsiteY8" fmla="*/ 188453 h 243259"/>
                  <a:gd name="connsiteX9" fmla="*/ 24984 w 2132833"/>
                  <a:gd name="connsiteY9" fmla="*/ 167822 h 243259"/>
                  <a:gd name="connsiteX10" fmla="*/ 1049573 w 2132833"/>
                  <a:gd name="connsiteY10" fmla="*/ 0 h 243259"/>
                  <a:gd name="connsiteX0" fmla="*/ 1049573 w 2131376"/>
                  <a:gd name="connsiteY0" fmla="*/ 0 h 244810"/>
                  <a:gd name="connsiteX1" fmla="*/ 2074162 w 2131376"/>
                  <a:gd name="connsiteY1" fmla="*/ 167822 h 244810"/>
                  <a:gd name="connsiteX2" fmla="*/ 2120781 w 2131376"/>
                  <a:gd name="connsiteY2" fmla="*/ 201293 h 244810"/>
                  <a:gd name="connsiteX3" fmla="*/ 2130049 w 2131376"/>
                  <a:gd name="connsiteY3" fmla="*/ 236746 h 244810"/>
                  <a:gd name="connsiteX4" fmla="*/ 2105000 w 2131376"/>
                  <a:gd name="connsiteY4" fmla="*/ 243192 h 244810"/>
                  <a:gd name="connsiteX5" fmla="*/ 1051258 w 2131376"/>
                  <a:gd name="connsiteY5" fmla="*/ 54529 h 244810"/>
                  <a:gd name="connsiteX6" fmla="*/ 31307 w 2131376"/>
                  <a:gd name="connsiteY6" fmla="*/ 219253 h 244810"/>
                  <a:gd name="connsiteX7" fmla="*/ 8758 w 2131376"/>
                  <a:gd name="connsiteY7" fmla="*/ 218883 h 244810"/>
                  <a:gd name="connsiteX8" fmla="*/ 2861 w 2131376"/>
                  <a:gd name="connsiteY8" fmla="*/ 188453 h 244810"/>
                  <a:gd name="connsiteX9" fmla="*/ 24984 w 2131376"/>
                  <a:gd name="connsiteY9" fmla="*/ 167822 h 244810"/>
                  <a:gd name="connsiteX10" fmla="*/ 1049573 w 2131376"/>
                  <a:gd name="connsiteY10" fmla="*/ 0 h 244810"/>
                  <a:gd name="connsiteX0" fmla="*/ 1049573 w 2132466"/>
                  <a:gd name="connsiteY0" fmla="*/ 0 h 246252"/>
                  <a:gd name="connsiteX1" fmla="*/ 2074162 w 2132466"/>
                  <a:gd name="connsiteY1" fmla="*/ 167822 h 246252"/>
                  <a:gd name="connsiteX2" fmla="*/ 2120781 w 2132466"/>
                  <a:gd name="connsiteY2" fmla="*/ 201293 h 246252"/>
                  <a:gd name="connsiteX3" fmla="*/ 2130049 w 2132466"/>
                  <a:gd name="connsiteY3" fmla="*/ 236746 h 246252"/>
                  <a:gd name="connsiteX4" fmla="*/ 2105000 w 2132466"/>
                  <a:gd name="connsiteY4" fmla="*/ 243192 h 246252"/>
                  <a:gd name="connsiteX5" fmla="*/ 1051258 w 2132466"/>
                  <a:gd name="connsiteY5" fmla="*/ 54529 h 246252"/>
                  <a:gd name="connsiteX6" fmla="*/ 31307 w 2132466"/>
                  <a:gd name="connsiteY6" fmla="*/ 219253 h 246252"/>
                  <a:gd name="connsiteX7" fmla="*/ 8758 w 2132466"/>
                  <a:gd name="connsiteY7" fmla="*/ 218883 h 246252"/>
                  <a:gd name="connsiteX8" fmla="*/ 2861 w 2132466"/>
                  <a:gd name="connsiteY8" fmla="*/ 188453 h 246252"/>
                  <a:gd name="connsiteX9" fmla="*/ 24984 w 2132466"/>
                  <a:gd name="connsiteY9" fmla="*/ 167822 h 246252"/>
                  <a:gd name="connsiteX10" fmla="*/ 1049573 w 2132466"/>
                  <a:gd name="connsiteY10" fmla="*/ 0 h 24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32466" h="246252">
                    <a:moveTo>
                      <a:pt x="1049573" y="0"/>
                    </a:moveTo>
                    <a:cubicBezTo>
                      <a:pt x="1492004" y="0"/>
                      <a:pt x="1876844" y="67860"/>
                      <a:pt x="2074162" y="167822"/>
                    </a:cubicBezTo>
                    <a:cubicBezTo>
                      <a:pt x="2087174" y="175256"/>
                      <a:pt x="2111466" y="189806"/>
                      <a:pt x="2120781" y="201293"/>
                    </a:cubicBezTo>
                    <a:cubicBezTo>
                      <a:pt x="2130096" y="212780"/>
                      <a:pt x="2136049" y="220456"/>
                      <a:pt x="2130049" y="236746"/>
                    </a:cubicBezTo>
                    <a:cubicBezTo>
                      <a:pt x="2124049" y="253036"/>
                      <a:pt x="2111945" y="243526"/>
                      <a:pt x="2105000" y="243192"/>
                    </a:cubicBezTo>
                    <a:cubicBezTo>
                      <a:pt x="1965081" y="137126"/>
                      <a:pt x="1547156" y="54529"/>
                      <a:pt x="1051258" y="54529"/>
                    </a:cubicBezTo>
                    <a:cubicBezTo>
                      <a:pt x="593506" y="54529"/>
                      <a:pt x="199072" y="125734"/>
                      <a:pt x="31307" y="219253"/>
                    </a:cubicBezTo>
                    <a:cubicBezTo>
                      <a:pt x="20421" y="226266"/>
                      <a:pt x="17960" y="223972"/>
                      <a:pt x="8758" y="218883"/>
                    </a:cubicBezTo>
                    <a:cubicBezTo>
                      <a:pt x="-444" y="213794"/>
                      <a:pt x="-2370" y="200686"/>
                      <a:pt x="2861" y="188453"/>
                    </a:cubicBezTo>
                    <a:cubicBezTo>
                      <a:pt x="8092" y="176220"/>
                      <a:pt x="16205" y="172837"/>
                      <a:pt x="24984" y="167822"/>
                    </a:cubicBezTo>
                    <a:cubicBezTo>
                      <a:pt x="222303" y="67860"/>
                      <a:pt x="607142" y="0"/>
                      <a:pt x="1049573" y="0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" lastClr="FFFFFF">
                    <a:lumMod val="85000"/>
                  </a:sysClr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4" name="グループ化 453">
              <a:extLst>
                <a:ext uri="{FF2B5EF4-FFF2-40B4-BE49-F238E27FC236}">
                  <a16:creationId xmlns:a16="http://schemas.microsoft.com/office/drawing/2014/main" id="{C040BF1B-7781-40C4-94FE-198437CACF0B}"/>
                </a:ext>
              </a:extLst>
            </p:cNvPr>
            <p:cNvGrpSpPr/>
            <p:nvPr/>
          </p:nvGrpSpPr>
          <p:grpSpPr>
            <a:xfrm>
              <a:off x="4165122" y="4812800"/>
              <a:ext cx="761898" cy="330145"/>
              <a:chOff x="4825312" y="412180"/>
              <a:chExt cx="1508802" cy="653793"/>
            </a:xfrm>
            <a:solidFill>
              <a:sysClr val="window" lastClr="FFFFFF"/>
            </a:solidFill>
          </p:grpSpPr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2944694C-3738-461A-AE16-74E8DA50780E}"/>
                  </a:ext>
                </a:extLst>
              </p:cNvPr>
              <p:cNvSpPr/>
              <p:nvPr/>
            </p:nvSpPr>
            <p:spPr>
              <a:xfrm>
                <a:off x="4825312" y="412180"/>
                <a:ext cx="1030316" cy="592144"/>
              </a:xfrm>
              <a:custGeom>
                <a:avLst/>
                <a:gdLst>
                  <a:gd name="connsiteX0" fmla="*/ 512617 w 1030316"/>
                  <a:gd name="connsiteY0" fmla="*/ 0 h 592144"/>
                  <a:gd name="connsiteX1" fmla="*/ 564283 w 1030316"/>
                  <a:gd name="connsiteY1" fmla="*/ 21401 h 592144"/>
                  <a:gd name="connsiteX2" fmla="*/ 1008916 w 1030316"/>
                  <a:gd name="connsiteY2" fmla="*/ 466034 h 592144"/>
                  <a:gd name="connsiteX3" fmla="*/ 1008916 w 1030316"/>
                  <a:gd name="connsiteY3" fmla="*/ 569366 h 592144"/>
                  <a:gd name="connsiteX4" fmla="*/ 986138 w 1030316"/>
                  <a:gd name="connsiteY4" fmla="*/ 592144 h 592144"/>
                  <a:gd name="connsiteX5" fmla="*/ 49261 w 1030316"/>
                  <a:gd name="connsiteY5" fmla="*/ 592144 h 592144"/>
                  <a:gd name="connsiteX6" fmla="*/ 21400 w 1030316"/>
                  <a:gd name="connsiteY6" fmla="*/ 564283 h 592144"/>
                  <a:gd name="connsiteX7" fmla="*/ 21400 w 1030316"/>
                  <a:gd name="connsiteY7" fmla="*/ 460951 h 592144"/>
                  <a:gd name="connsiteX8" fmla="*/ 460950 w 1030316"/>
                  <a:gd name="connsiteY8" fmla="*/ 21401 h 592144"/>
                  <a:gd name="connsiteX9" fmla="*/ 512617 w 1030316"/>
                  <a:gd name="connsiteY9" fmla="*/ 0 h 592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0316" h="592144">
                    <a:moveTo>
                      <a:pt x="512617" y="0"/>
                    </a:moveTo>
                    <a:cubicBezTo>
                      <a:pt x="531316" y="0"/>
                      <a:pt x="550015" y="7134"/>
                      <a:pt x="564283" y="21401"/>
                    </a:cubicBezTo>
                    <a:lnTo>
                      <a:pt x="1008916" y="466034"/>
                    </a:lnTo>
                    <a:cubicBezTo>
                      <a:pt x="1037450" y="494569"/>
                      <a:pt x="1037450" y="540832"/>
                      <a:pt x="1008916" y="569366"/>
                    </a:cubicBezTo>
                    <a:lnTo>
                      <a:pt x="986138" y="592144"/>
                    </a:lnTo>
                    <a:lnTo>
                      <a:pt x="49261" y="592144"/>
                    </a:lnTo>
                    <a:lnTo>
                      <a:pt x="21400" y="564283"/>
                    </a:lnTo>
                    <a:cubicBezTo>
                      <a:pt x="-7134" y="535748"/>
                      <a:pt x="-7134" y="489485"/>
                      <a:pt x="21400" y="460951"/>
                    </a:cubicBezTo>
                    <a:lnTo>
                      <a:pt x="460950" y="21401"/>
                    </a:lnTo>
                    <a:cubicBezTo>
                      <a:pt x="475217" y="7134"/>
                      <a:pt x="493917" y="0"/>
                      <a:pt x="512617" y="0"/>
                    </a:cubicBezTo>
                    <a:close/>
                  </a:path>
                </a:pathLst>
              </a:custGeom>
              <a:solidFill>
                <a:srgbClr val="FFC000">
                  <a:lumMod val="20000"/>
                  <a:lumOff val="8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5C80B8D4-55D3-4DC6-AA1F-8EC267329100}"/>
                  </a:ext>
                </a:extLst>
              </p:cNvPr>
              <p:cNvSpPr/>
              <p:nvPr/>
            </p:nvSpPr>
            <p:spPr>
              <a:xfrm rot="5926603">
                <a:off x="5687858" y="419717"/>
                <a:ext cx="524761" cy="767751"/>
              </a:xfrm>
              <a:custGeom>
                <a:avLst/>
                <a:gdLst>
                  <a:gd name="connsiteX0" fmla="*/ 0 w 524761"/>
                  <a:gd name="connsiteY0" fmla="*/ 694684 h 767751"/>
                  <a:gd name="connsiteX1" fmla="*/ 0 w 524761"/>
                  <a:gd name="connsiteY1" fmla="*/ 73067 h 767751"/>
                  <a:gd name="connsiteX2" fmla="*/ 73067 w 524761"/>
                  <a:gd name="connsiteY2" fmla="*/ 0 h 767751"/>
                  <a:gd name="connsiteX3" fmla="*/ 406226 w 524761"/>
                  <a:gd name="connsiteY3" fmla="*/ 0 h 767751"/>
                  <a:gd name="connsiteX4" fmla="*/ 524761 w 524761"/>
                  <a:gd name="connsiteY4" fmla="*/ 767751 h 767751"/>
                  <a:gd name="connsiteX5" fmla="*/ 73067 w 524761"/>
                  <a:gd name="connsiteY5" fmla="*/ 767751 h 767751"/>
                  <a:gd name="connsiteX6" fmla="*/ 0 w 524761"/>
                  <a:gd name="connsiteY6" fmla="*/ 694684 h 76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4761" h="767751">
                    <a:moveTo>
                      <a:pt x="0" y="694684"/>
                    </a:moveTo>
                    <a:lnTo>
                      <a:pt x="0" y="73067"/>
                    </a:lnTo>
                    <a:cubicBezTo>
                      <a:pt x="0" y="32713"/>
                      <a:pt x="32713" y="0"/>
                      <a:pt x="73067" y="0"/>
                    </a:cubicBezTo>
                    <a:lnTo>
                      <a:pt x="406226" y="0"/>
                    </a:lnTo>
                    <a:lnTo>
                      <a:pt x="524761" y="767751"/>
                    </a:lnTo>
                    <a:lnTo>
                      <a:pt x="73067" y="767751"/>
                    </a:lnTo>
                    <a:cubicBezTo>
                      <a:pt x="32713" y="767751"/>
                      <a:pt x="0" y="735038"/>
                      <a:pt x="0" y="694684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D9703A68-4FEB-456C-B3A8-EFA836E85C86}"/>
                  </a:ext>
                </a:extLst>
              </p:cNvPr>
              <p:cNvSpPr/>
              <p:nvPr/>
            </p:nvSpPr>
            <p:spPr>
              <a:xfrm rot="5400000">
                <a:off x="5442046" y="542383"/>
                <a:ext cx="224316" cy="767751"/>
              </a:xfrm>
              <a:custGeom>
                <a:avLst/>
                <a:gdLst>
                  <a:gd name="connsiteX0" fmla="*/ 0 w 224316"/>
                  <a:gd name="connsiteY0" fmla="*/ 694684 h 767751"/>
                  <a:gd name="connsiteX1" fmla="*/ 0 w 224316"/>
                  <a:gd name="connsiteY1" fmla="*/ 73067 h 767751"/>
                  <a:gd name="connsiteX2" fmla="*/ 73067 w 224316"/>
                  <a:gd name="connsiteY2" fmla="*/ 0 h 767751"/>
                  <a:gd name="connsiteX3" fmla="*/ 224316 w 224316"/>
                  <a:gd name="connsiteY3" fmla="*/ 0 h 767751"/>
                  <a:gd name="connsiteX4" fmla="*/ 224316 w 224316"/>
                  <a:gd name="connsiteY4" fmla="*/ 767751 h 767751"/>
                  <a:gd name="connsiteX5" fmla="*/ 73067 w 224316"/>
                  <a:gd name="connsiteY5" fmla="*/ 767751 h 767751"/>
                  <a:gd name="connsiteX6" fmla="*/ 0 w 224316"/>
                  <a:gd name="connsiteY6" fmla="*/ 694684 h 76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316" h="767751">
                    <a:moveTo>
                      <a:pt x="0" y="694684"/>
                    </a:moveTo>
                    <a:lnTo>
                      <a:pt x="0" y="73067"/>
                    </a:lnTo>
                    <a:cubicBezTo>
                      <a:pt x="0" y="32713"/>
                      <a:pt x="32713" y="0"/>
                      <a:pt x="73067" y="0"/>
                    </a:cubicBezTo>
                    <a:lnTo>
                      <a:pt x="224316" y="0"/>
                    </a:lnTo>
                    <a:lnTo>
                      <a:pt x="224316" y="767751"/>
                    </a:lnTo>
                    <a:lnTo>
                      <a:pt x="73067" y="767751"/>
                    </a:lnTo>
                    <a:cubicBezTo>
                      <a:pt x="32713" y="767751"/>
                      <a:pt x="0" y="735038"/>
                      <a:pt x="0" y="694684"/>
                    </a:cubicBezTo>
                    <a:close/>
                  </a:path>
                </a:pathLst>
              </a:custGeom>
              <a:grpFill/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5" name="グループ化 454">
              <a:extLst>
                <a:ext uri="{FF2B5EF4-FFF2-40B4-BE49-F238E27FC236}">
                  <a16:creationId xmlns:a16="http://schemas.microsoft.com/office/drawing/2014/main" id="{EF2B47A2-D956-4028-95A3-2CF2DA449804}"/>
                </a:ext>
              </a:extLst>
            </p:cNvPr>
            <p:cNvGrpSpPr/>
            <p:nvPr/>
          </p:nvGrpSpPr>
          <p:grpSpPr>
            <a:xfrm>
              <a:off x="4145092" y="4844117"/>
              <a:ext cx="413637" cy="520577"/>
              <a:chOff x="843319" y="2553136"/>
              <a:chExt cx="819133" cy="1030909"/>
            </a:xfrm>
          </p:grpSpPr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6974CDD6-8925-4171-92BD-B7AA4F11D7C3}"/>
                  </a:ext>
                </a:extLst>
              </p:cNvPr>
              <p:cNvSpPr/>
              <p:nvPr/>
            </p:nvSpPr>
            <p:spPr bwMode="auto">
              <a:xfrm rot="18900000" flipH="1">
                <a:off x="973500" y="2647841"/>
                <a:ext cx="688952" cy="936204"/>
              </a:xfrm>
              <a:custGeom>
                <a:avLst/>
                <a:gdLst>
                  <a:gd name="connsiteX0" fmla="*/ 636837 w 688952"/>
                  <a:gd name="connsiteY0" fmla="*/ 162177 h 936204"/>
                  <a:gd name="connsiteX1" fmla="*/ 669503 w 688952"/>
                  <a:gd name="connsiteY1" fmla="*/ 317488 h 936204"/>
                  <a:gd name="connsiteX2" fmla="*/ 688952 w 688952"/>
                  <a:gd name="connsiteY2" fmla="*/ 298039 h 936204"/>
                  <a:gd name="connsiteX3" fmla="*/ 658802 w 688952"/>
                  <a:gd name="connsiteY3" fmla="*/ 154697 h 936204"/>
                  <a:gd name="connsiteX4" fmla="*/ 250074 w 688952"/>
                  <a:gd name="connsiteY4" fmla="*/ 437833 h 936204"/>
                  <a:gd name="connsiteX5" fmla="*/ 253532 w 688952"/>
                  <a:gd name="connsiteY5" fmla="*/ 468014 h 936204"/>
                  <a:gd name="connsiteX6" fmla="*/ 257859 w 688952"/>
                  <a:gd name="connsiteY6" fmla="*/ 550188 h 936204"/>
                  <a:gd name="connsiteX7" fmla="*/ 257191 w 688952"/>
                  <a:gd name="connsiteY7" fmla="*/ 628676 h 936204"/>
                  <a:gd name="connsiteX8" fmla="*/ 251806 w 688952"/>
                  <a:gd name="connsiteY8" fmla="*/ 562299 h 936204"/>
                  <a:gd name="connsiteX9" fmla="*/ 249250 w 688952"/>
                  <a:gd name="connsiteY9" fmla="*/ 469698 h 936204"/>
                  <a:gd name="connsiteX10" fmla="*/ 576901 w 688952"/>
                  <a:gd name="connsiteY10" fmla="*/ 102586 h 936204"/>
                  <a:gd name="connsiteX11" fmla="*/ 616596 w 688952"/>
                  <a:gd name="connsiteY11" fmla="*/ 291317 h 936204"/>
                  <a:gd name="connsiteX12" fmla="*/ 622695 w 688952"/>
                  <a:gd name="connsiteY12" fmla="*/ 364296 h 936204"/>
                  <a:gd name="connsiteX13" fmla="*/ 645522 w 688952"/>
                  <a:gd name="connsiteY13" fmla="*/ 341469 h 936204"/>
                  <a:gd name="connsiteX14" fmla="*/ 640964 w 688952"/>
                  <a:gd name="connsiteY14" fmla="*/ 286938 h 936204"/>
                  <a:gd name="connsiteX15" fmla="*/ 600497 w 688952"/>
                  <a:gd name="connsiteY15" fmla="*/ 94551 h 936204"/>
                  <a:gd name="connsiteX16" fmla="*/ 495868 w 688952"/>
                  <a:gd name="connsiteY16" fmla="*/ 162177 h 936204"/>
                  <a:gd name="connsiteX17" fmla="*/ 532819 w 688952"/>
                  <a:gd name="connsiteY17" fmla="*/ 337858 h 936204"/>
                  <a:gd name="connsiteX18" fmla="*/ 541790 w 688952"/>
                  <a:gd name="connsiteY18" fmla="*/ 445202 h 936204"/>
                  <a:gd name="connsiteX19" fmla="*/ 563038 w 688952"/>
                  <a:gd name="connsiteY19" fmla="*/ 423953 h 936204"/>
                  <a:gd name="connsiteX20" fmla="*/ 555501 w 688952"/>
                  <a:gd name="connsiteY20" fmla="*/ 333781 h 936204"/>
                  <a:gd name="connsiteX21" fmla="*/ 517833 w 688952"/>
                  <a:gd name="connsiteY21" fmla="*/ 154697 h 936204"/>
                  <a:gd name="connsiteX22" fmla="*/ 441510 w 688952"/>
                  <a:gd name="connsiteY22" fmla="*/ 0 h 936204"/>
                  <a:gd name="connsiteX23" fmla="*/ 405332 w 688952"/>
                  <a:gd name="connsiteY23" fmla="*/ 159614 h 936204"/>
                  <a:gd name="connsiteX24" fmla="*/ 390643 w 688952"/>
                  <a:gd name="connsiteY24" fmla="*/ 272366 h 936204"/>
                  <a:gd name="connsiteX25" fmla="*/ 382661 w 688952"/>
                  <a:gd name="connsiteY25" fmla="*/ 275085 h 936204"/>
                  <a:gd name="connsiteX26" fmla="*/ 387628 w 688952"/>
                  <a:gd name="connsiteY26" fmla="*/ 295511 h 936204"/>
                  <a:gd name="connsiteX27" fmla="*/ 384294 w 688952"/>
                  <a:gd name="connsiteY27" fmla="*/ 321107 h 936204"/>
                  <a:gd name="connsiteX28" fmla="*/ 382245 w 688952"/>
                  <a:gd name="connsiteY28" fmla="*/ 360000 h 936204"/>
                  <a:gd name="connsiteX29" fmla="*/ 371439 w 688952"/>
                  <a:gd name="connsiteY29" fmla="*/ 299236 h 936204"/>
                  <a:gd name="connsiteX30" fmla="*/ 361950 w 688952"/>
                  <a:gd name="connsiteY30" fmla="*/ 260213 h 936204"/>
                  <a:gd name="connsiteX31" fmla="*/ 377655 w 688952"/>
                  <a:gd name="connsiteY31" fmla="*/ 171899 h 936204"/>
                  <a:gd name="connsiteX32" fmla="*/ 401221 w 688952"/>
                  <a:gd name="connsiteY32" fmla="*/ 74976 h 936204"/>
                  <a:gd name="connsiteX33" fmla="*/ 376868 w 688952"/>
                  <a:gd name="connsiteY33" fmla="*/ 66684 h 936204"/>
                  <a:gd name="connsiteX34" fmla="*/ 352844 w 688952"/>
                  <a:gd name="connsiteY34" fmla="*/ 165483 h 936204"/>
                  <a:gd name="connsiteX35" fmla="*/ 343187 w 688952"/>
                  <a:gd name="connsiteY35" fmla="*/ 219786 h 936204"/>
                  <a:gd name="connsiteX36" fmla="*/ 331161 w 688952"/>
                  <a:gd name="connsiteY36" fmla="*/ 223881 h 936204"/>
                  <a:gd name="connsiteX37" fmla="*/ 337686 w 688952"/>
                  <a:gd name="connsiteY37" fmla="*/ 250718 h 936204"/>
                  <a:gd name="connsiteX38" fmla="*/ 335105 w 688952"/>
                  <a:gd name="connsiteY38" fmla="*/ 265234 h 936204"/>
                  <a:gd name="connsiteX39" fmla="*/ 318308 w 688952"/>
                  <a:gd name="connsiteY39" fmla="*/ 466196 h 936204"/>
                  <a:gd name="connsiteX40" fmla="*/ 318462 w 688952"/>
                  <a:gd name="connsiteY40" fmla="*/ 484308 h 936204"/>
                  <a:gd name="connsiteX41" fmla="*/ 309792 w 688952"/>
                  <a:gd name="connsiteY41" fmla="*/ 403156 h 936204"/>
                  <a:gd name="connsiteX42" fmla="*/ 280407 w 688952"/>
                  <a:gd name="connsiteY42" fmla="*/ 268657 h 936204"/>
                  <a:gd name="connsiteX43" fmla="*/ 261533 w 688952"/>
                  <a:gd name="connsiteY43" fmla="*/ 275085 h 936204"/>
                  <a:gd name="connsiteX44" fmla="*/ 304512 w 688952"/>
                  <a:gd name="connsiteY44" fmla="*/ 674314 h 936204"/>
                  <a:gd name="connsiteX45" fmla="*/ 303523 w 688952"/>
                  <a:gd name="connsiteY45" fmla="*/ 683469 h 936204"/>
                  <a:gd name="connsiteX46" fmla="*/ 324233 w 688952"/>
                  <a:gd name="connsiteY46" fmla="*/ 662758 h 936204"/>
                  <a:gd name="connsiteX47" fmla="*/ 324252 w 688952"/>
                  <a:gd name="connsiteY47" fmla="*/ 639802 h 936204"/>
                  <a:gd name="connsiteX48" fmla="*/ 325745 w 688952"/>
                  <a:gd name="connsiteY48" fmla="*/ 661246 h 936204"/>
                  <a:gd name="connsiteX49" fmla="*/ 351627 w 688952"/>
                  <a:gd name="connsiteY49" fmla="*/ 635364 h 936204"/>
                  <a:gd name="connsiteX50" fmla="*/ 344618 w 688952"/>
                  <a:gd name="connsiteY50" fmla="*/ 565505 h 936204"/>
                  <a:gd name="connsiteX51" fmla="*/ 348976 w 688952"/>
                  <a:gd name="connsiteY51" fmla="*/ 368200 h 936204"/>
                  <a:gd name="connsiteX52" fmla="*/ 354116 w 688952"/>
                  <a:gd name="connsiteY52" fmla="*/ 323328 h 936204"/>
                  <a:gd name="connsiteX53" fmla="*/ 365270 w 688952"/>
                  <a:gd name="connsiteY53" fmla="*/ 386049 h 936204"/>
                  <a:gd name="connsiteX54" fmla="*/ 378987 w 688952"/>
                  <a:gd name="connsiteY54" fmla="*/ 550188 h 936204"/>
                  <a:gd name="connsiteX55" fmla="*/ 376641 w 688952"/>
                  <a:gd name="connsiteY55" fmla="*/ 610351 h 936204"/>
                  <a:gd name="connsiteX56" fmla="*/ 410329 w 688952"/>
                  <a:gd name="connsiteY56" fmla="*/ 576662 h 936204"/>
                  <a:gd name="connsiteX57" fmla="*/ 406864 w 688952"/>
                  <a:gd name="connsiteY57" fmla="*/ 535874 h 936204"/>
                  <a:gd name="connsiteX58" fmla="*/ 407857 w 688952"/>
                  <a:gd name="connsiteY58" fmla="*/ 389180 h 936204"/>
                  <a:gd name="connsiteX59" fmla="*/ 414412 w 688952"/>
                  <a:gd name="connsiteY59" fmla="*/ 426040 h 936204"/>
                  <a:gd name="connsiteX60" fmla="*/ 425754 w 688952"/>
                  <a:gd name="connsiteY60" fmla="*/ 540575 h 936204"/>
                  <a:gd name="connsiteX61" fmla="*/ 425893 w 688952"/>
                  <a:gd name="connsiteY61" fmla="*/ 561099 h 936204"/>
                  <a:gd name="connsiteX62" fmla="*/ 445411 w 688952"/>
                  <a:gd name="connsiteY62" fmla="*/ 541580 h 936204"/>
                  <a:gd name="connsiteX63" fmla="*/ 445465 w 688952"/>
                  <a:gd name="connsiteY63" fmla="*/ 539291 h 936204"/>
                  <a:gd name="connsiteX64" fmla="*/ 420154 w 688952"/>
                  <a:gd name="connsiteY64" fmla="*/ 345228 h 936204"/>
                  <a:gd name="connsiteX65" fmla="*/ 413705 w 688952"/>
                  <a:gd name="connsiteY65" fmla="*/ 318705 h 936204"/>
                  <a:gd name="connsiteX66" fmla="*/ 423662 w 688952"/>
                  <a:gd name="connsiteY66" fmla="*/ 218154 h 936204"/>
                  <a:gd name="connsiteX67" fmla="*/ 440714 w 688952"/>
                  <a:gd name="connsiteY67" fmla="*/ 122257 h 936204"/>
                  <a:gd name="connsiteX68" fmla="*/ 458766 w 688952"/>
                  <a:gd name="connsiteY68" fmla="*/ 196500 h 936204"/>
                  <a:gd name="connsiteX69" fmla="*/ 484377 w 688952"/>
                  <a:gd name="connsiteY69" fmla="*/ 362825 h 936204"/>
                  <a:gd name="connsiteX70" fmla="*/ 490402 w 688952"/>
                  <a:gd name="connsiteY70" fmla="*/ 496589 h 936204"/>
                  <a:gd name="connsiteX71" fmla="*/ 515426 w 688952"/>
                  <a:gd name="connsiteY71" fmla="*/ 471565 h 936204"/>
                  <a:gd name="connsiteX72" fmla="*/ 499995 w 688952"/>
                  <a:gd name="connsiteY72" fmla="*/ 286938 h 936204"/>
                  <a:gd name="connsiteX73" fmla="*/ 459528 w 688952"/>
                  <a:gd name="connsiteY73" fmla="*/ 94551 h 936204"/>
                  <a:gd name="connsiteX74" fmla="*/ 445704 w 688952"/>
                  <a:gd name="connsiteY74" fmla="*/ 99259 h 936204"/>
                  <a:gd name="connsiteX75" fmla="*/ 467673 w 688952"/>
                  <a:gd name="connsiteY75" fmla="*/ 8908 h 936204"/>
                  <a:gd name="connsiteX76" fmla="*/ 211237 w 688952"/>
                  <a:gd name="connsiteY76" fmla="*/ 228836 h 936204"/>
                  <a:gd name="connsiteX77" fmla="*/ 215460 w 688952"/>
                  <a:gd name="connsiteY77" fmla="*/ 246204 h 936204"/>
                  <a:gd name="connsiteX78" fmla="*/ 209413 w 688952"/>
                  <a:gd name="connsiteY78" fmla="*/ 272883 h 936204"/>
                  <a:gd name="connsiteX79" fmla="*/ 193477 w 688952"/>
                  <a:gd name="connsiteY79" fmla="*/ 395212 h 936204"/>
                  <a:gd name="connsiteX80" fmla="*/ 190027 w 688952"/>
                  <a:gd name="connsiteY80" fmla="*/ 436486 h 936204"/>
                  <a:gd name="connsiteX81" fmla="*/ 187616 w 688952"/>
                  <a:gd name="connsiteY81" fmla="*/ 482258 h 936204"/>
                  <a:gd name="connsiteX82" fmla="*/ 187486 w 688952"/>
                  <a:gd name="connsiteY82" fmla="*/ 466898 h 936204"/>
                  <a:gd name="connsiteX83" fmla="*/ 190027 w 688952"/>
                  <a:gd name="connsiteY83" fmla="*/ 436486 h 936204"/>
                  <a:gd name="connsiteX84" fmla="*/ 191336 w 688952"/>
                  <a:gd name="connsiteY84" fmla="*/ 411646 h 936204"/>
                  <a:gd name="connsiteX85" fmla="*/ 193477 w 688952"/>
                  <a:gd name="connsiteY85" fmla="*/ 395212 h 936204"/>
                  <a:gd name="connsiteX86" fmla="*/ 203961 w 688952"/>
                  <a:gd name="connsiteY86" fmla="*/ 269754 h 936204"/>
                  <a:gd name="connsiteX87" fmla="*/ 285218 w 688952"/>
                  <a:gd name="connsiteY87" fmla="*/ 0 h 936204"/>
                  <a:gd name="connsiteX88" fmla="*/ 259409 w 688952"/>
                  <a:gd name="connsiteY88" fmla="*/ 106138 h 936204"/>
                  <a:gd name="connsiteX89" fmla="*/ 253367 w 688952"/>
                  <a:gd name="connsiteY89" fmla="*/ 140115 h 936204"/>
                  <a:gd name="connsiteX90" fmla="*/ 240500 w 688952"/>
                  <a:gd name="connsiteY90" fmla="*/ 135733 h 936204"/>
                  <a:gd name="connsiteX91" fmla="*/ 221397 w 688952"/>
                  <a:gd name="connsiteY91" fmla="*/ 220011 h 936204"/>
                  <a:gd name="connsiteX92" fmla="*/ 212253 w 688952"/>
                  <a:gd name="connsiteY92" fmla="*/ 223124 h 936204"/>
                  <a:gd name="connsiteX93" fmla="*/ 221363 w 688952"/>
                  <a:gd name="connsiteY93" fmla="*/ 171898 h 936204"/>
                  <a:gd name="connsiteX94" fmla="*/ 244929 w 688952"/>
                  <a:gd name="connsiteY94" fmla="*/ 74976 h 936204"/>
                  <a:gd name="connsiteX95" fmla="*/ 220576 w 688952"/>
                  <a:gd name="connsiteY95" fmla="*/ 66684 h 936204"/>
                  <a:gd name="connsiteX96" fmla="*/ 196552 w 688952"/>
                  <a:gd name="connsiteY96" fmla="*/ 165483 h 936204"/>
                  <a:gd name="connsiteX97" fmla="*/ 191270 w 688952"/>
                  <a:gd name="connsiteY97" fmla="*/ 195182 h 936204"/>
                  <a:gd name="connsiteX98" fmla="*/ 184956 w 688952"/>
                  <a:gd name="connsiteY98" fmla="*/ 193032 h 936204"/>
                  <a:gd name="connsiteX99" fmla="*/ 141359 w 688952"/>
                  <a:gd name="connsiteY99" fmla="*/ 708676 h 936204"/>
                  <a:gd name="connsiteX100" fmla="*/ 160508 w 688952"/>
                  <a:gd name="connsiteY100" fmla="*/ 826483 h 936204"/>
                  <a:gd name="connsiteX101" fmla="*/ 180486 w 688952"/>
                  <a:gd name="connsiteY101" fmla="*/ 806505 h 936204"/>
                  <a:gd name="connsiteX102" fmla="*/ 159539 w 688952"/>
                  <a:gd name="connsiteY102" fmla="*/ 663890 h 936204"/>
                  <a:gd name="connsiteX103" fmla="*/ 160989 w 688952"/>
                  <a:gd name="connsiteY103" fmla="*/ 452112 h 936204"/>
                  <a:gd name="connsiteX104" fmla="*/ 164264 w 688952"/>
                  <a:gd name="connsiteY104" fmla="*/ 423526 h 936204"/>
                  <a:gd name="connsiteX105" fmla="*/ 162016 w 688952"/>
                  <a:gd name="connsiteY105" fmla="*/ 466196 h 936204"/>
                  <a:gd name="connsiteX106" fmla="*/ 169838 w 688952"/>
                  <a:gd name="connsiteY106" fmla="*/ 666790 h 936204"/>
                  <a:gd name="connsiteX107" fmla="*/ 190862 w 688952"/>
                  <a:gd name="connsiteY107" fmla="*/ 796129 h 936204"/>
                  <a:gd name="connsiteX108" fmla="*/ 227229 w 688952"/>
                  <a:gd name="connsiteY108" fmla="*/ 759762 h 936204"/>
                  <a:gd name="connsiteX109" fmla="*/ 222257 w 688952"/>
                  <a:gd name="connsiteY109" fmla="*/ 731875 h 936204"/>
                  <a:gd name="connsiteX110" fmla="*/ 225163 w 688952"/>
                  <a:gd name="connsiteY110" fmla="*/ 323184 h 936204"/>
                  <a:gd name="connsiteX111" fmla="*/ 228971 w 688952"/>
                  <a:gd name="connsiteY111" fmla="*/ 301769 h 936204"/>
                  <a:gd name="connsiteX112" fmla="*/ 229654 w 688952"/>
                  <a:gd name="connsiteY112" fmla="*/ 304577 h 936204"/>
                  <a:gd name="connsiteX113" fmla="*/ 229800 w 688952"/>
                  <a:gd name="connsiteY113" fmla="*/ 305402 h 936204"/>
                  <a:gd name="connsiteX114" fmla="*/ 228001 w 688952"/>
                  <a:gd name="connsiteY114" fmla="*/ 321107 h 936204"/>
                  <a:gd name="connsiteX115" fmla="*/ 240605 w 688952"/>
                  <a:gd name="connsiteY115" fmla="*/ 724782 h 936204"/>
                  <a:gd name="connsiteX116" fmla="*/ 243997 w 688952"/>
                  <a:gd name="connsiteY116" fmla="*/ 742994 h 936204"/>
                  <a:gd name="connsiteX117" fmla="*/ 272640 w 688952"/>
                  <a:gd name="connsiteY117" fmla="*/ 714351 h 936204"/>
                  <a:gd name="connsiteX118" fmla="*/ 279065 w 688952"/>
                  <a:gd name="connsiteY118" fmla="*/ 549604 h 936204"/>
                  <a:gd name="connsiteX119" fmla="*/ 265080 w 688952"/>
                  <a:gd name="connsiteY119" fmla="*/ 382286 h 936204"/>
                  <a:gd name="connsiteX120" fmla="*/ 255506 w 688952"/>
                  <a:gd name="connsiteY120" fmla="*/ 328452 h 936204"/>
                  <a:gd name="connsiteX121" fmla="*/ 259029 w 688952"/>
                  <a:gd name="connsiteY121" fmla="*/ 284202 h 936204"/>
                  <a:gd name="connsiteX122" fmla="*/ 311381 w 688952"/>
                  <a:gd name="connsiteY122" fmla="*/ 8908 h 936204"/>
                  <a:gd name="connsiteX123" fmla="*/ 50661 w 688952"/>
                  <a:gd name="connsiteY123" fmla="*/ 193032 h 936204"/>
                  <a:gd name="connsiteX124" fmla="*/ 34640 w 688952"/>
                  <a:gd name="connsiteY124" fmla="*/ 878331 h 936204"/>
                  <a:gd name="connsiteX125" fmla="*/ 50787 w 688952"/>
                  <a:gd name="connsiteY125" fmla="*/ 936204 h 936204"/>
                  <a:gd name="connsiteX126" fmla="*/ 68676 w 688952"/>
                  <a:gd name="connsiteY126" fmla="*/ 918316 h 936204"/>
                  <a:gd name="connsiteX127" fmla="*/ 55875 w 688952"/>
                  <a:gd name="connsiteY127" fmla="*/ 872436 h 936204"/>
                  <a:gd name="connsiteX128" fmla="*/ 71586 w 688952"/>
                  <a:gd name="connsiteY128" fmla="*/ 200157 h 936204"/>
                  <a:gd name="connsiteX129" fmla="*/ 106204 w 688952"/>
                  <a:gd name="connsiteY129" fmla="*/ 135733 h 936204"/>
                  <a:gd name="connsiteX130" fmla="*/ 88994 w 688952"/>
                  <a:gd name="connsiteY130" fmla="*/ 871937 h 936204"/>
                  <a:gd name="connsiteX131" fmla="*/ 94679 w 688952"/>
                  <a:gd name="connsiteY131" fmla="*/ 892312 h 936204"/>
                  <a:gd name="connsiteX132" fmla="*/ 113896 w 688952"/>
                  <a:gd name="connsiteY132" fmla="*/ 873095 h 936204"/>
                  <a:gd name="connsiteX133" fmla="*/ 111806 w 688952"/>
                  <a:gd name="connsiteY133" fmla="*/ 865605 h 936204"/>
                  <a:gd name="connsiteX134" fmla="*/ 128684 w 688952"/>
                  <a:gd name="connsiteY134" fmla="*/ 143388 h 93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688952" h="936204">
                    <a:moveTo>
                      <a:pt x="636837" y="162177"/>
                    </a:moveTo>
                    <a:lnTo>
                      <a:pt x="669503" y="317488"/>
                    </a:lnTo>
                    <a:lnTo>
                      <a:pt x="688952" y="298039"/>
                    </a:lnTo>
                    <a:lnTo>
                      <a:pt x="658802" y="154697"/>
                    </a:lnTo>
                    <a:close/>
                    <a:moveTo>
                      <a:pt x="250074" y="437833"/>
                    </a:moveTo>
                    <a:lnTo>
                      <a:pt x="253532" y="468014"/>
                    </a:lnTo>
                    <a:cubicBezTo>
                      <a:pt x="255816" y="495386"/>
                      <a:pt x="257256" y="522794"/>
                      <a:pt x="257859" y="550188"/>
                    </a:cubicBezTo>
                    <a:lnTo>
                      <a:pt x="257191" y="628676"/>
                    </a:lnTo>
                    <a:lnTo>
                      <a:pt x="251806" y="562299"/>
                    </a:lnTo>
                    <a:cubicBezTo>
                      <a:pt x="250132" y="531489"/>
                      <a:pt x="249279" y="500608"/>
                      <a:pt x="249250" y="469698"/>
                    </a:cubicBezTo>
                    <a:close/>
                    <a:moveTo>
                      <a:pt x="576901" y="102586"/>
                    </a:moveTo>
                    <a:cubicBezTo>
                      <a:pt x="594125" y="164820"/>
                      <a:pt x="607338" y="227878"/>
                      <a:pt x="616596" y="291317"/>
                    </a:cubicBezTo>
                    <a:lnTo>
                      <a:pt x="622695" y="364296"/>
                    </a:lnTo>
                    <a:lnTo>
                      <a:pt x="645522" y="341469"/>
                    </a:lnTo>
                    <a:lnTo>
                      <a:pt x="640964" y="286938"/>
                    </a:lnTo>
                    <a:cubicBezTo>
                      <a:pt x="631526" y="222270"/>
                      <a:pt x="618056" y="157991"/>
                      <a:pt x="600497" y="94551"/>
                    </a:cubicBezTo>
                    <a:close/>
                    <a:moveTo>
                      <a:pt x="495868" y="162177"/>
                    </a:moveTo>
                    <a:cubicBezTo>
                      <a:pt x="511901" y="220108"/>
                      <a:pt x="524201" y="278805"/>
                      <a:pt x="532819" y="337858"/>
                    </a:cubicBezTo>
                    <a:lnTo>
                      <a:pt x="541790" y="445202"/>
                    </a:lnTo>
                    <a:lnTo>
                      <a:pt x="563038" y="423953"/>
                    </a:lnTo>
                    <a:lnTo>
                      <a:pt x="555501" y="333781"/>
                    </a:lnTo>
                    <a:cubicBezTo>
                      <a:pt x="546716" y="273584"/>
                      <a:pt x="534177" y="213750"/>
                      <a:pt x="517833" y="154697"/>
                    </a:cubicBezTo>
                    <a:close/>
                    <a:moveTo>
                      <a:pt x="441510" y="0"/>
                    </a:moveTo>
                    <a:cubicBezTo>
                      <a:pt x="426910" y="52752"/>
                      <a:pt x="414859" y="106026"/>
                      <a:pt x="405332" y="159614"/>
                    </a:cubicBezTo>
                    <a:lnTo>
                      <a:pt x="390643" y="272366"/>
                    </a:lnTo>
                    <a:lnTo>
                      <a:pt x="382661" y="275085"/>
                    </a:lnTo>
                    <a:lnTo>
                      <a:pt x="387628" y="295511"/>
                    </a:lnTo>
                    <a:lnTo>
                      <a:pt x="384294" y="321107"/>
                    </a:lnTo>
                    <a:lnTo>
                      <a:pt x="382245" y="360000"/>
                    </a:lnTo>
                    <a:lnTo>
                      <a:pt x="371439" y="299236"/>
                    </a:lnTo>
                    <a:lnTo>
                      <a:pt x="361950" y="260213"/>
                    </a:lnTo>
                    <a:lnTo>
                      <a:pt x="377655" y="171899"/>
                    </a:lnTo>
                    <a:cubicBezTo>
                      <a:pt x="384480" y="139416"/>
                      <a:pt x="392334" y="107090"/>
                      <a:pt x="401221" y="74976"/>
                    </a:cubicBezTo>
                    <a:lnTo>
                      <a:pt x="376868" y="66684"/>
                    </a:lnTo>
                    <a:cubicBezTo>
                      <a:pt x="367808" y="99420"/>
                      <a:pt x="359803" y="132372"/>
                      <a:pt x="352844" y="165483"/>
                    </a:cubicBezTo>
                    <a:lnTo>
                      <a:pt x="343187" y="219786"/>
                    </a:lnTo>
                    <a:lnTo>
                      <a:pt x="331161" y="223881"/>
                    </a:lnTo>
                    <a:lnTo>
                      <a:pt x="337686" y="250718"/>
                    </a:lnTo>
                    <a:lnTo>
                      <a:pt x="335105" y="265234"/>
                    </a:lnTo>
                    <a:cubicBezTo>
                      <a:pt x="325364" y="331974"/>
                      <a:pt x="319785" y="399116"/>
                      <a:pt x="318308" y="466196"/>
                    </a:cubicBezTo>
                    <a:lnTo>
                      <a:pt x="318462" y="484308"/>
                    </a:lnTo>
                    <a:lnTo>
                      <a:pt x="309792" y="403156"/>
                    </a:lnTo>
                    <a:cubicBezTo>
                      <a:pt x="302481" y="357970"/>
                      <a:pt x="292696" y="313057"/>
                      <a:pt x="280407" y="268657"/>
                    </a:cubicBezTo>
                    <a:lnTo>
                      <a:pt x="261533" y="275085"/>
                    </a:lnTo>
                    <a:cubicBezTo>
                      <a:pt x="297696" y="405751"/>
                      <a:pt x="311757" y="540952"/>
                      <a:pt x="304512" y="674314"/>
                    </a:cubicBezTo>
                    <a:lnTo>
                      <a:pt x="303523" y="683469"/>
                    </a:lnTo>
                    <a:lnTo>
                      <a:pt x="324233" y="662758"/>
                    </a:lnTo>
                    <a:lnTo>
                      <a:pt x="324252" y="639802"/>
                    </a:lnTo>
                    <a:lnTo>
                      <a:pt x="325745" y="661246"/>
                    </a:lnTo>
                    <a:lnTo>
                      <a:pt x="351627" y="635364"/>
                    </a:lnTo>
                    <a:lnTo>
                      <a:pt x="344618" y="565505"/>
                    </a:lnTo>
                    <a:cubicBezTo>
                      <a:pt x="342055" y="499873"/>
                      <a:pt x="343489" y="433953"/>
                      <a:pt x="348976" y="368200"/>
                    </a:cubicBezTo>
                    <a:lnTo>
                      <a:pt x="354116" y="323328"/>
                    </a:lnTo>
                    <a:lnTo>
                      <a:pt x="365270" y="386049"/>
                    </a:lnTo>
                    <a:cubicBezTo>
                      <a:pt x="373225" y="440560"/>
                      <a:pt x="377782" y="495399"/>
                      <a:pt x="378987" y="550188"/>
                    </a:cubicBezTo>
                    <a:lnTo>
                      <a:pt x="376641" y="610351"/>
                    </a:lnTo>
                    <a:lnTo>
                      <a:pt x="410329" y="576662"/>
                    </a:lnTo>
                    <a:lnTo>
                      <a:pt x="406864" y="535874"/>
                    </a:lnTo>
                    <a:lnTo>
                      <a:pt x="407857" y="389180"/>
                    </a:lnTo>
                    <a:lnTo>
                      <a:pt x="414412" y="426040"/>
                    </a:lnTo>
                    <a:cubicBezTo>
                      <a:pt x="419966" y="464096"/>
                      <a:pt x="423740" y="502324"/>
                      <a:pt x="425754" y="540575"/>
                    </a:cubicBezTo>
                    <a:lnTo>
                      <a:pt x="425893" y="561099"/>
                    </a:lnTo>
                    <a:lnTo>
                      <a:pt x="445411" y="541580"/>
                    </a:lnTo>
                    <a:lnTo>
                      <a:pt x="445465" y="539291"/>
                    </a:lnTo>
                    <a:cubicBezTo>
                      <a:pt x="442044" y="474304"/>
                      <a:pt x="433636" y="409382"/>
                      <a:pt x="420154" y="345228"/>
                    </a:cubicBezTo>
                    <a:lnTo>
                      <a:pt x="413705" y="318705"/>
                    </a:lnTo>
                    <a:lnTo>
                      <a:pt x="423662" y="218154"/>
                    </a:lnTo>
                    <a:lnTo>
                      <a:pt x="440714" y="122257"/>
                    </a:lnTo>
                    <a:lnTo>
                      <a:pt x="458766" y="196500"/>
                    </a:lnTo>
                    <a:cubicBezTo>
                      <a:pt x="470340" y="251579"/>
                      <a:pt x="478865" y="307119"/>
                      <a:pt x="484377" y="362825"/>
                    </a:cubicBezTo>
                    <a:lnTo>
                      <a:pt x="490402" y="496589"/>
                    </a:lnTo>
                    <a:lnTo>
                      <a:pt x="515426" y="471565"/>
                    </a:lnTo>
                    <a:lnTo>
                      <a:pt x="499995" y="286938"/>
                    </a:lnTo>
                    <a:cubicBezTo>
                      <a:pt x="490557" y="222270"/>
                      <a:pt x="477087" y="157991"/>
                      <a:pt x="459528" y="94551"/>
                    </a:cubicBezTo>
                    <a:lnTo>
                      <a:pt x="445704" y="99259"/>
                    </a:lnTo>
                    <a:lnTo>
                      <a:pt x="467673" y="8908"/>
                    </a:lnTo>
                    <a:close/>
                    <a:moveTo>
                      <a:pt x="211237" y="228836"/>
                    </a:moveTo>
                    <a:lnTo>
                      <a:pt x="215460" y="246204"/>
                    </a:lnTo>
                    <a:lnTo>
                      <a:pt x="209413" y="272883"/>
                    </a:lnTo>
                    <a:lnTo>
                      <a:pt x="193477" y="395212"/>
                    </a:lnTo>
                    <a:lnTo>
                      <a:pt x="190027" y="436486"/>
                    </a:lnTo>
                    <a:lnTo>
                      <a:pt x="187616" y="482258"/>
                    </a:lnTo>
                    <a:lnTo>
                      <a:pt x="187486" y="466898"/>
                    </a:lnTo>
                    <a:lnTo>
                      <a:pt x="190027" y="436486"/>
                    </a:lnTo>
                    <a:lnTo>
                      <a:pt x="191336" y="411646"/>
                    </a:lnTo>
                    <a:lnTo>
                      <a:pt x="193477" y="395212"/>
                    </a:lnTo>
                    <a:lnTo>
                      <a:pt x="203961" y="269754"/>
                    </a:lnTo>
                    <a:close/>
                    <a:moveTo>
                      <a:pt x="285218" y="0"/>
                    </a:moveTo>
                    <a:cubicBezTo>
                      <a:pt x="275485" y="35167"/>
                      <a:pt x="266885" y="70568"/>
                      <a:pt x="259409" y="106138"/>
                    </a:cubicBezTo>
                    <a:lnTo>
                      <a:pt x="253367" y="140115"/>
                    </a:lnTo>
                    <a:lnTo>
                      <a:pt x="240500" y="135733"/>
                    </a:lnTo>
                    <a:lnTo>
                      <a:pt x="221397" y="220011"/>
                    </a:lnTo>
                    <a:lnTo>
                      <a:pt x="212253" y="223124"/>
                    </a:lnTo>
                    <a:lnTo>
                      <a:pt x="221363" y="171898"/>
                    </a:lnTo>
                    <a:cubicBezTo>
                      <a:pt x="228188" y="139417"/>
                      <a:pt x="236041" y="107090"/>
                      <a:pt x="244929" y="74976"/>
                    </a:cubicBezTo>
                    <a:lnTo>
                      <a:pt x="220576" y="66684"/>
                    </a:lnTo>
                    <a:cubicBezTo>
                      <a:pt x="211516" y="99420"/>
                      <a:pt x="203510" y="132372"/>
                      <a:pt x="196552" y="165483"/>
                    </a:cubicBezTo>
                    <a:lnTo>
                      <a:pt x="191270" y="195182"/>
                    </a:lnTo>
                    <a:lnTo>
                      <a:pt x="184956" y="193032"/>
                    </a:lnTo>
                    <a:cubicBezTo>
                      <a:pt x="138244" y="361804"/>
                      <a:pt x="124161" y="537270"/>
                      <a:pt x="141359" y="708676"/>
                    </a:cubicBezTo>
                    <a:lnTo>
                      <a:pt x="160508" y="826483"/>
                    </a:lnTo>
                    <a:lnTo>
                      <a:pt x="180486" y="806505"/>
                    </a:lnTo>
                    <a:lnTo>
                      <a:pt x="159539" y="663890"/>
                    </a:lnTo>
                    <a:cubicBezTo>
                      <a:pt x="154644" y="593582"/>
                      <a:pt x="155095" y="522735"/>
                      <a:pt x="160989" y="452112"/>
                    </a:cubicBezTo>
                    <a:lnTo>
                      <a:pt x="164264" y="423526"/>
                    </a:lnTo>
                    <a:lnTo>
                      <a:pt x="162016" y="466196"/>
                    </a:lnTo>
                    <a:cubicBezTo>
                      <a:pt x="160540" y="533277"/>
                      <a:pt x="163166" y="600296"/>
                      <a:pt x="169838" y="666790"/>
                    </a:cubicBezTo>
                    <a:lnTo>
                      <a:pt x="190862" y="796129"/>
                    </a:lnTo>
                    <a:lnTo>
                      <a:pt x="227229" y="759762"/>
                    </a:lnTo>
                    <a:lnTo>
                      <a:pt x="222257" y="731875"/>
                    </a:lnTo>
                    <a:cubicBezTo>
                      <a:pt x="204548" y="596989"/>
                      <a:pt x="205318" y="459165"/>
                      <a:pt x="225163" y="323184"/>
                    </a:cubicBezTo>
                    <a:lnTo>
                      <a:pt x="228971" y="301769"/>
                    </a:lnTo>
                    <a:lnTo>
                      <a:pt x="229654" y="304577"/>
                    </a:lnTo>
                    <a:lnTo>
                      <a:pt x="229800" y="305402"/>
                    </a:lnTo>
                    <a:lnTo>
                      <a:pt x="228001" y="321107"/>
                    </a:lnTo>
                    <a:cubicBezTo>
                      <a:pt x="216733" y="456116"/>
                      <a:pt x="221072" y="591768"/>
                      <a:pt x="240605" y="724782"/>
                    </a:cubicBezTo>
                    <a:lnTo>
                      <a:pt x="243997" y="742994"/>
                    </a:lnTo>
                    <a:lnTo>
                      <a:pt x="272640" y="714351"/>
                    </a:lnTo>
                    <a:lnTo>
                      <a:pt x="279065" y="549604"/>
                    </a:lnTo>
                    <a:cubicBezTo>
                      <a:pt x="277835" y="493754"/>
                      <a:pt x="273190" y="437853"/>
                      <a:pt x="265080" y="382286"/>
                    </a:cubicBezTo>
                    <a:lnTo>
                      <a:pt x="255506" y="328452"/>
                    </a:lnTo>
                    <a:lnTo>
                      <a:pt x="259029" y="284202"/>
                    </a:lnTo>
                    <a:cubicBezTo>
                      <a:pt x="268913" y="191602"/>
                      <a:pt x="286317" y="99470"/>
                      <a:pt x="311381" y="8908"/>
                    </a:cubicBezTo>
                    <a:close/>
                    <a:moveTo>
                      <a:pt x="50661" y="193032"/>
                    </a:moveTo>
                    <a:cubicBezTo>
                      <a:pt x="-11622" y="418061"/>
                      <a:pt x="-15899" y="654992"/>
                      <a:pt x="34640" y="878331"/>
                    </a:cubicBezTo>
                    <a:lnTo>
                      <a:pt x="50787" y="936204"/>
                    </a:lnTo>
                    <a:lnTo>
                      <a:pt x="68676" y="918316"/>
                    </a:lnTo>
                    <a:lnTo>
                      <a:pt x="55875" y="872436"/>
                    </a:lnTo>
                    <a:cubicBezTo>
                      <a:pt x="6295" y="653339"/>
                      <a:pt x="10490" y="420911"/>
                      <a:pt x="71586" y="200157"/>
                    </a:cubicBezTo>
                    <a:close/>
                    <a:moveTo>
                      <a:pt x="106204" y="135733"/>
                    </a:moveTo>
                    <a:cubicBezTo>
                      <a:pt x="39296" y="377478"/>
                      <a:pt x="34701" y="632008"/>
                      <a:pt x="88994" y="871937"/>
                    </a:cubicBezTo>
                    <a:lnTo>
                      <a:pt x="94679" y="892312"/>
                    </a:lnTo>
                    <a:lnTo>
                      <a:pt x="113896" y="873095"/>
                    </a:lnTo>
                    <a:lnTo>
                      <a:pt x="111806" y="865605"/>
                    </a:lnTo>
                    <a:cubicBezTo>
                      <a:pt x="58544" y="630233"/>
                      <a:pt x="63050" y="380540"/>
                      <a:pt x="128684" y="143388"/>
                    </a:cubicBezTo>
                    <a:close/>
                  </a:path>
                </a:pathLst>
              </a:custGeom>
              <a:solidFill>
                <a:srgbClr val="FFFF66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050AB883-9D21-4713-BEBB-3490E83CA724}"/>
                  </a:ext>
                </a:extLst>
              </p:cNvPr>
              <p:cNvSpPr/>
              <p:nvPr/>
            </p:nvSpPr>
            <p:spPr bwMode="auto">
              <a:xfrm rot="18000000">
                <a:off x="723964" y="2672491"/>
                <a:ext cx="660586" cy="421875"/>
              </a:xfrm>
              <a:custGeom>
                <a:avLst/>
                <a:gdLst>
                  <a:gd name="connsiteX0" fmla="*/ 495775 w 1100398"/>
                  <a:gd name="connsiteY0" fmla="*/ 9932 h 634214"/>
                  <a:gd name="connsiteX1" fmla="*/ 564492 w 1100398"/>
                  <a:gd name="connsiteY1" fmla="*/ 101278 h 634214"/>
                  <a:gd name="connsiteX2" fmla="*/ 555650 w 1100398"/>
                  <a:gd name="connsiteY2" fmla="*/ 130813 h 634214"/>
                  <a:gd name="connsiteX3" fmla="*/ 549737 w 1100398"/>
                  <a:gd name="connsiteY3" fmla="*/ 136727 h 634214"/>
                  <a:gd name="connsiteX4" fmla="*/ 572415 w 1100398"/>
                  <a:gd name="connsiteY4" fmla="*/ 141869 h 634214"/>
                  <a:gd name="connsiteX5" fmla="*/ 594497 w 1100398"/>
                  <a:gd name="connsiteY5" fmla="*/ 157301 h 634214"/>
                  <a:gd name="connsiteX6" fmla="*/ 599787 w 1100398"/>
                  <a:gd name="connsiteY6" fmla="*/ 140381 h 634214"/>
                  <a:gd name="connsiteX7" fmla="*/ 703458 w 1100398"/>
                  <a:gd name="connsiteY7" fmla="*/ 67384 h 634214"/>
                  <a:gd name="connsiteX8" fmla="*/ 747253 w 1100398"/>
                  <a:gd name="connsiteY8" fmla="*/ 77315 h 634214"/>
                  <a:gd name="connsiteX9" fmla="*/ 815971 w 1100398"/>
                  <a:gd name="connsiteY9" fmla="*/ 168661 h 634214"/>
                  <a:gd name="connsiteX10" fmla="*/ 807129 w 1100398"/>
                  <a:gd name="connsiteY10" fmla="*/ 198196 h 634214"/>
                  <a:gd name="connsiteX11" fmla="*/ 801216 w 1100398"/>
                  <a:gd name="connsiteY11" fmla="*/ 204110 h 634214"/>
                  <a:gd name="connsiteX12" fmla="*/ 823894 w 1100398"/>
                  <a:gd name="connsiteY12" fmla="*/ 209253 h 634214"/>
                  <a:gd name="connsiteX13" fmla="*/ 887860 w 1100398"/>
                  <a:gd name="connsiteY13" fmla="*/ 294282 h 634214"/>
                  <a:gd name="connsiteX14" fmla="*/ 823894 w 1100398"/>
                  <a:gd name="connsiteY14" fmla="*/ 359363 h 634214"/>
                  <a:gd name="connsiteX15" fmla="*/ 815570 w 1100398"/>
                  <a:gd name="connsiteY15" fmla="*/ 360496 h 634214"/>
                  <a:gd name="connsiteX16" fmla="*/ 822541 w 1100398"/>
                  <a:gd name="connsiteY16" fmla="*/ 386912 h 634214"/>
                  <a:gd name="connsiteX17" fmla="*/ 804570 w 1100398"/>
                  <a:gd name="connsiteY17" fmla="*/ 416172 h 634214"/>
                  <a:gd name="connsiteX18" fmla="*/ 829349 w 1100398"/>
                  <a:gd name="connsiteY18" fmla="*/ 421791 h 634214"/>
                  <a:gd name="connsiteX19" fmla="*/ 848324 w 1100398"/>
                  <a:gd name="connsiteY19" fmla="*/ 435050 h 634214"/>
                  <a:gd name="connsiteX20" fmla="*/ 852869 w 1100398"/>
                  <a:gd name="connsiteY20" fmla="*/ 420511 h 634214"/>
                  <a:gd name="connsiteX21" fmla="*/ 941949 w 1100398"/>
                  <a:gd name="connsiteY21" fmla="*/ 357789 h 634214"/>
                  <a:gd name="connsiteX22" fmla="*/ 979580 w 1100398"/>
                  <a:gd name="connsiteY22" fmla="*/ 366322 h 634214"/>
                  <a:gd name="connsiteX23" fmla="*/ 1038626 w 1100398"/>
                  <a:gd name="connsiteY23" fmla="*/ 444812 h 634214"/>
                  <a:gd name="connsiteX24" fmla="*/ 1020655 w 1100398"/>
                  <a:gd name="connsiteY24" fmla="*/ 474072 h 634214"/>
                  <a:gd name="connsiteX25" fmla="*/ 1045435 w 1100398"/>
                  <a:gd name="connsiteY25" fmla="*/ 479691 h 634214"/>
                  <a:gd name="connsiteX26" fmla="*/ 1100398 w 1100398"/>
                  <a:gd name="connsiteY26" fmla="*/ 552752 h 634214"/>
                  <a:gd name="connsiteX27" fmla="*/ 1010405 w 1100398"/>
                  <a:gd name="connsiteY27" fmla="*/ 613442 h 634214"/>
                  <a:gd name="connsiteX28" fmla="*/ 920413 w 1100398"/>
                  <a:gd name="connsiteY28" fmla="*/ 552752 h 634214"/>
                  <a:gd name="connsiteX29" fmla="*/ 927485 w 1100398"/>
                  <a:gd name="connsiteY29" fmla="*/ 530132 h 634214"/>
                  <a:gd name="connsiteX30" fmla="*/ 942005 w 1100398"/>
                  <a:gd name="connsiteY30" fmla="*/ 510002 h 634214"/>
                  <a:gd name="connsiteX31" fmla="*/ 941949 w 1100398"/>
                  <a:gd name="connsiteY31" fmla="*/ 510010 h 634214"/>
                  <a:gd name="connsiteX32" fmla="*/ 904318 w 1100398"/>
                  <a:gd name="connsiteY32" fmla="*/ 503390 h 634214"/>
                  <a:gd name="connsiteX33" fmla="*/ 883642 w 1100398"/>
                  <a:gd name="connsiteY33" fmla="*/ 492311 h 634214"/>
                  <a:gd name="connsiteX34" fmla="*/ 884312 w 1100398"/>
                  <a:gd name="connsiteY34" fmla="*/ 494853 h 634214"/>
                  <a:gd name="connsiteX35" fmla="*/ 857954 w 1100398"/>
                  <a:gd name="connsiteY35" fmla="*/ 537767 h 634214"/>
                  <a:gd name="connsiteX36" fmla="*/ 829939 w 1100398"/>
                  <a:gd name="connsiteY36" fmla="*/ 550505 h 634214"/>
                  <a:gd name="connsiteX37" fmla="*/ 826830 w 1100398"/>
                  <a:gd name="connsiteY37" fmla="*/ 564372 h 634214"/>
                  <a:gd name="connsiteX38" fmla="*/ 721910 w 1100398"/>
                  <a:gd name="connsiteY38" fmla="*/ 571700 h 634214"/>
                  <a:gd name="connsiteX39" fmla="*/ 721870 w 1100398"/>
                  <a:gd name="connsiteY39" fmla="*/ 571669 h 634214"/>
                  <a:gd name="connsiteX40" fmla="*/ 724133 w 1100398"/>
                  <a:gd name="connsiteY40" fmla="*/ 593940 h 634214"/>
                  <a:gd name="connsiteX41" fmla="*/ 719456 w 1100398"/>
                  <a:gd name="connsiteY41" fmla="*/ 614799 h 634214"/>
                  <a:gd name="connsiteX42" fmla="*/ 621791 w 1100398"/>
                  <a:gd name="connsiteY42" fmla="*/ 621620 h 634214"/>
                  <a:gd name="connsiteX43" fmla="*/ 578866 w 1100398"/>
                  <a:gd name="connsiteY43" fmla="*/ 533629 h 634214"/>
                  <a:gd name="connsiteX44" fmla="*/ 580535 w 1100398"/>
                  <a:gd name="connsiteY44" fmla="*/ 531948 h 634214"/>
                  <a:gd name="connsiteX45" fmla="*/ 559391 w 1100398"/>
                  <a:gd name="connsiteY45" fmla="*/ 531277 h 634214"/>
                  <a:gd name="connsiteX46" fmla="*/ 527011 w 1100398"/>
                  <a:gd name="connsiteY46" fmla="*/ 519477 h 634214"/>
                  <a:gd name="connsiteX47" fmla="*/ 526971 w 1100398"/>
                  <a:gd name="connsiteY47" fmla="*/ 519446 h 634214"/>
                  <a:gd name="connsiteX48" fmla="*/ 529234 w 1100398"/>
                  <a:gd name="connsiteY48" fmla="*/ 541717 h 634214"/>
                  <a:gd name="connsiteX49" fmla="*/ 524557 w 1100398"/>
                  <a:gd name="connsiteY49" fmla="*/ 562576 h 634214"/>
                  <a:gd name="connsiteX50" fmla="*/ 426893 w 1100398"/>
                  <a:gd name="connsiteY50" fmla="*/ 569397 h 634214"/>
                  <a:gd name="connsiteX51" fmla="*/ 383968 w 1100398"/>
                  <a:gd name="connsiteY51" fmla="*/ 481406 h 634214"/>
                  <a:gd name="connsiteX52" fmla="*/ 459850 w 1100398"/>
                  <a:gd name="connsiteY52" fmla="*/ 449124 h 634214"/>
                  <a:gd name="connsiteX53" fmla="*/ 481740 w 1100398"/>
                  <a:gd name="connsiteY53" fmla="*/ 455910 h 634214"/>
                  <a:gd name="connsiteX54" fmla="*/ 480898 w 1100398"/>
                  <a:gd name="connsiteY54" fmla="*/ 424950 h 634214"/>
                  <a:gd name="connsiteX55" fmla="*/ 562417 w 1100398"/>
                  <a:gd name="connsiteY55" fmla="*/ 390269 h 634214"/>
                  <a:gd name="connsiteX56" fmla="*/ 595660 w 1100398"/>
                  <a:gd name="connsiteY56" fmla="*/ 400574 h 634214"/>
                  <a:gd name="connsiteX57" fmla="*/ 636955 w 1100398"/>
                  <a:gd name="connsiteY57" fmla="*/ 489741 h 634214"/>
                  <a:gd name="connsiteX58" fmla="*/ 633950 w 1100398"/>
                  <a:gd name="connsiteY58" fmla="*/ 503147 h 634214"/>
                  <a:gd name="connsiteX59" fmla="*/ 654749 w 1100398"/>
                  <a:gd name="connsiteY59" fmla="*/ 501347 h 634214"/>
                  <a:gd name="connsiteX60" fmla="*/ 676639 w 1100398"/>
                  <a:gd name="connsiteY60" fmla="*/ 508133 h 634214"/>
                  <a:gd name="connsiteX61" fmla="*/ 675797 w 1100398"/>
                  <a:gd name="connsiteY61" fmla="*/ 477173 h 634214"/>
                  <a:gd name="connsiteX62" fmla="*/ 694714 w 1100398"/>
                  <a:gd name="connsiteY62" fmla="*/ 458112 h 634214"/>
                  <a:gd name="connsiteX63" fmla="*/ 713375 w 1100398"/>
                  <a:gd name="connsiteY63" fmla="*/ 449913 h 634214"/>
                  <a:gd name="connsiteX64" fmla="*/ 688233 w 1100398"/>
                  <a:gd name="connsiteY64" fmla="*/ 445490 h 634214"/>
                  <a:gd name="connsiteX65" fmla="*/ 629186 w 1100398"/>
                  <a:gd name="connsiteY65" fmla="*/ 386912 h 634214"/>
                  <a:gd name="connsiteX66" fmla="*/ 657503 w 1100398"/>
                  <a:gd name="connsiteY66" fmla="*/ 333886 h 634214"/>
                  <a:gd name="connsiteX67" fmla="*/ 684998 w 1100398"/>
                  <a:gd name="connsiteY67" fmla="*/ 312441 h 634214"/>
                  <a:gd name="connsiteX68" fmla="*/ 678394 w 1100398"/>
                  <a:gd name="connsiteY68" fmla="*/ 294283 h 634214"/>
                  <a:gd name="connsiteX69" fmla="*/ 686625 w 1100398"/>
                  <a:gd name="connsiteY69" fmla="*/ 267957 h 634214"/>
                  <a:gd name="connsiteX70" fmla="*/ 703523 w 1100398"/>
                  <a:gd name="connsiteY70" fmla="*/ 244529 h 634214"/>
                  <a:gd name="connsiteX71" fmla="*/ 703458 w 1100398"/>
                  <a:gd name="connsiteY71" fmla="*/ 244538 h 634214"/>
                  <a:gd name="connsiteX72" fmla="*/ 659663 w 1100398"/>
                  <a:gd name="connsiteY72" fmla="*/ 236834 h 634214"/>
                  <a:gd name="connsiteX73" fmla="*/ 635601 w 1100398"/>
                  <a:gd name="connsiteY73" fmla="*/ 223942 h 634214"/>
                  <a:gd name="connsiteX74" fmla="*/ 636381 w 1100398"/>
                  <a:gd name="connsiteY74" fmla="*/ 226899 h 634214"/>
                  <a:gd name="connsiteX75" fmla="*/ 531649 w 1100398"/>
                  <a:gd name="connsiteY75" fmla="*/ 297530 h 634214"/>
                  <a:gd name="connsiteX76" fmla="*/ 520614 w 1100398"/>
                  <a:gd name="connsiteY76" fmla="*/ 295589 h 634214"/>
                  <a:gd name="connsiteX77" fmla="*/ 503536 w 1100398"/>
                  <a:gd name="connsiteY77" fmla="*/ 309926 h 634214"/>
                  <a:gd name="connsiteX78" fmla="*/ 399302 w 1100398"/>
                  <a:gd name="connsiteY78" fmla="*/ 303451 h 634214"/>
                  <a:gd name="connsiteX79" fmla="*/ 399256 w 1100398"/>
                  <a:gd name="connsiteY79" fmla="*/ 303415 h 634214"/>
                  <a:gd name="connsiteX80" fmla="*/ 401890 w 1100398"/>
                  <a:gd name="connsiteY80" fmla="*/ 329336 h 634214"/>
                  <a:gd name="connsiteX81" fmla="*/ 396447 w 1100398"/>
                  <a:gd name="connsiteY81" fmla="*/ 353611 h 634214"/>
                  <a:gd name="connsiteX82" fmla="*/ 282785 w 1100398"/>
                  <a:gd name="connsiteY82" fmla="*/ 361549 h 634214"/>
                  <a:gd name="connsiteX83" fmla="*/ 232829 w 1100398"/>
                  <a:gd name="connsiteY83" fmla="*/ 259146 h 634214"/>
                  <a:gd name="connsiteX84" fmla="*/ 234772 w 1100398"/>
                  <a:gd name="connsiteY84" fmla="*/ 257187 h 634214"/>
                  <a:gd name="connsiteX85" fmla="*/ 210162 w 1100398"/>
                  <a:gd name="connsiteY85" fmla="*/ 256407 h 634214"/>
                  <a:gd name="connsiteX86" fmla="*/ 172478 w 1100398"/>
                  <a:gd name="connsiteY86" fmla="*/ 242674 h 634214"/>
                  <a:gd name="connsiteX87" fmla="*/ 172433 w 1100398"/>
                  <a:gd name="connsiteY87" fmla="*/ 242638 h 634214"/>
                  <a:gd name="connsiteX88" fmla="*/ 175067 w 1100398"/>
                  <a:gd name="connsiteY88" fmla="*/ 268558 h 634214"/>
                  <a:gd name="connsiteX89" fmla="*/ 169623 w 1100398"/>
                  <a:gd name="connsiteY89" fmla="*/ 292834 h 634214"/>
                  <a:gd name="connsiteX90" fmla="*/ 55961 w 1100398"/>
                  <a:gd name="connsiteY90" fmla="*/ 300772 h 634214"/>
                  <a:gd name="connsiteX91" fmla="*/ 6005 w 1100398"/>
                  <a:gd name="connsiteY91" fmla="*/ 198368 h 634214"/>
                  <a:gd name="connsiteX92" fmla="*/ 94317 w 1100398"/>
                  <a:gd name="connsiteY92" fmla="*/ 160798 h 634214"/>
                  <a:gd name="connsiteX93" fmla="*/ 114350 w 1100398"/>
                  <a:gd name="connsiteY93" fmla="*/ 167008 h 634214"/>
                  <a:gd name="connsiteX94" fmla="*/ 112398 w 1100398"/>
                  <a:gd name="connsiteY94" fmla="*/ 159722 h 634214"/>
                  <a:gd name="connsiteX95" fmla="*/ 118811 w 1100398"/>
                  <a:gd name="connsiteY95" fmla="*/ 132664 h 634214"/>
                  <a:gd name="connsiteX96" fmla="*/ 213683 w 1100398"/>
                  <a:gd name="connsiteY96" fmla="*/ 92302 h 634214"/>
                  <a:gd name="connsiteX97" fmla="*/ 252372 w 1100398"/>
                  <a:gd name="connsiteY97" fmla="*/ 104295 h 634214"/>
                  <a:gd name="connsiteX98" fmla="*/ 300431 w 1100398"/>
                  <a:gd name="connsiteY98" fmla="*/ 208067 h 634214"/>
                  <a:gd name="connsiteX99" fmla="*/ 296933 w 1100398"/>
                  <a:gd name="connsiteY99" fmla="*/ 223670 h 634214"/>
                  <a:gd name="connsiteX100" fmla="*/ 321141 w 1100398"/>
                  <a:gd name="connsiteY100" fmla="*/ 221575 h 634214"/>
                  <a:gd name="connsiteX101" fmla="*/ 341173 w 1100398"/>
                  <a:gd name="connsiteY101" fmla="*/ 227785 h 634214"/>
                  <a:gd name="connsiteX102" fmla="*/ 339222 w 1100398"/>
                  <a:gd name="connsiteY102" fmla="*/ 220499 h 634214"/>
                  <a:gd name="connsiteX103" fmla="*/ 345635 w 1100398"/>
                  <a:gd name="connsiteY103" fmla="*/ 193441 h 634214"/>
                  <a:gd name="connsiteX104" fmla="*/ 367651 w 1100398"/>
                  <a:gd name="connsiteY104" fmla="*/ 171258 h 634214"/>
                  <a:gd name="connsiteX105" fmla="*/ 391774 w 1100398"/>
                  <a:gd name="connsiteY105" fmla="*/ 160658 h 634214"/>
                  <a:gd name="connsiteX106" fmla="*/ 372420 w 1100398"/>
                  <a:gd name="connsiteY106" fmla="*/ 150288 h 634214"/>
                  <a:gd name="connsiteX107" fmla="*/ 339466 w 1100398"/>
                  <a:gd name="connsiteY107" fmla="*/ 101278 h 634214"/>
                  <a:gd name="connsiteX108" fmla="*/ 451979 w 1100398"/>
                  <a:gd name="connsiteY108" fmla="*/ 0 h 634214"/>
                  <a:gd name="connsiteX109" fmla="*/ 495775 w 1100398"/>
                  <a:gd name="connsiteY109" fmla="*/ 9932 h 634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100398" h="634214">
                    <a:moveTo>
                      <a:pt x="495775" y="9932"/>
                    </a:moveTo>
                    <a:cubicBezTo>
                      <a:pt x="536157" y="28594"/>
                      <a:pt x="564492" y="69848"/>
                      <a:pt x="564492" y="101278"/>
                    </a:cubicBezTo>
                    <a:cubicBezTo>
                      <a:pt x="564492" y="111754"/>
                      <a:pt x="561344" y="121735"/>
                      <a:pt x="555650" y="130813"/>
                    </a:cubicBezTo>
                    <a:lnTo>
                      <a:pt x="549737" y="136727"/>
                    </a:lnTo>
                    <a:lnTo>
                      <a:pt x="572415" y="141869"/>
                    </a:lnTo>
                    <a:lnTo>
                      <a:pt x="594497" y="157301"/>
                    </a:lnTo>
                    <a:lnTo>
                      <a:pt x="599787" y="140381"/>
                    </a:lnTo>
                    <a:cubicBezTo>
                      <a:pt x="616867" y="107744"/>
                      <a:pt x="656854" y="67384"/>
                      <a:pt x="703458" y="67384"/>
                    </a:cubicBezTo>
                    <a:cubicBezTo>
                      <a:pt x="718993" y="67384"/>
                      <a:pt x="733792" y="71095"/>
                      <a:pt x="747253" y="77315"/>
                    </a:cubicBezTo>
                    <a:cubicBezTo>
                      <a:pt x="787636" y="95978"/>
                      <a:pt x="815971" y="137231"/>
                      <a:pt x="815971" y="168661"/>
                    </a:cubicBezTo>
                    <a:cubicBezTo>
                      <a:pt x="815971" y="179138"/>
                      <a:pt x="812823" y="189118"/>
                      <a:pt x="807129" y="198196"/>
                    </a:cubicBezTo>
                    <a:lnTo>
                      <a:pt x="801216" y="204110"/>
                    </a:lnTo>
                    <a:lnTo>
                      <a:pt x="823894" y="209253"/>
                    </a:lnTo>
                    <a:cubicBezTo>
                      <a:pt x="861484" y="226625"/>
                      <a:pt x="887860" y="265027"/>
                      <a:pt x="887860" y="294282"/>
                    </a:cubicBezTo>
                    <a:cubicBezTo>
                      <a:pt x="887860" y="323539"/>
                      <a:pt x="861484" y="348641"/>
                      <a:pt x="823894" y="359363"/>
                    </a:cubicBezTo>
                    <a:lnTo>
                      <a:pt x="815570" y="360496"/>
                    </a:lnTo>
                    <a:lnTo>
                      <a:pt x="822541" y="386912"/>
                    </a:lnTo>
                    <a:lnTo>
                      <a:pt x="804570" y="416172"/>
                    </a:lnTo>
                    <a:lnTo>
                      <a:pt x="829349" y="421791"/>
                    </a:lnTo>
                    <a:lnTo>
                      <a:pt x="848324" y="435050"/>
                    </a:lnTo>
                    <a:lnTo>
                      <a:pt x="852869" y="420511"/>
                    </a:lnTo>
                    <a:cubicBezTo>
                      <a:pt x="867546" y="392468"/>
                      <a:pt x="901904" y="357789"/>
                      <a:pt x="941949" y="357789"/>
                    </a:cubicBezTo>
                    <a:cubicBezTo>
                      <a:pt x="955297" y="357788"/>
                      <a:pt x="968014" y="360977"/>
                      <a:pt x="979580" y="366322"/>
                    </a:cubicBezTo>
                    <a:cubicBezTo>
                      <a:pt x="1014279" y="382358"/>
                      <a:pt x="1038627" y="417806"/>
                      <a:pt x="1038626" y="444812"/>
                    </a:cubicBezTo>
                    <a:lnTo>
                      <a:pt x="1020655" y="474072"/>
                    </a:lnTo>
                    <a:lnTo>
                      <a:pt x="1045435" y="479691"/>
                    </a:lnTo>
                    <a:cubicBezTo>
                      <a:pt x="1077734" y="494618"/>
                      <a:pt x="1100398" y="527614"/>
                      <a:pt x="1100398" y="552752"/>
                    </a:cubicBezTo>
                    <a:cubicBezTo>
                      <a:pt x="1100398" y="586271"/>
                      <a:pt x="1060107" y="613442"/>
                      <a:pt x="1010405" y="613442"/>
                    </a:cubicBezTo>
                    <a:cubicBezTo>
                      <a:pt x="960704" y="613442"/>
                      <a:pt x="920413" y="576369"/>
                      <a:pt x="920413" y="552752"/>
                    </a:cubicBezTo>
                    <a:cubicBezTo>
                      <a:pt x="920413" y="546848"/>
                      <a:pt x="922931" y="538833"/>
                      <a:pt x="927485" y="530132"/>
                    </a:cubicBezTo>
                    <a:lnTo>
                      <a:pt x="942005" y="510002"/>
                    </a:lnTo>
                    <a:lnTo>
                      <a:pt x="941949" y="510010"/>
                    </a:lnTo>
                    <a:cubicBezTo>
                      <a:pt x="928601" y="510010"/>
                      <a:pt x="915884" y="507521"/>
                      <a:pt x="904318" y="503390"/>
                    </a:cubicBezTo>
                    <a:lnTo>
                      <a:pt x="883642" y="492311"/>
                    </a:lnTo>
                    <a:lnTo>
                      <a:pt x="884312" y="494853"/>
                    </a:lnTo>
                    <a:cubicBezTo>
                      <a:pt x="884313" y="511612"/>
                      <a:pt x="874240" y="526784"/>
                      <a:pt x="857954" y="537767"/>
                    </a:cubicBezTo>
                    <a:lnTo>
                      <a:pt x="829939" y="550505"/>
                    </a:lnTo>
                    <a:lnTo>
                      <a:pt x="826830" y="564372"/>
                    </a:lnTo>
                    <a:cubicBezTo>
                      <a:pt x="815388" y="584189"/>
                      <a:pt x="763617" y="595779"/>
                      <a:pt x="721910" y="571700"/>
                    </a:cubicBezTo>
                    <a:lnTo>
                      <a:pt x="721870" y="571669"/>
                    </a:lnTo>
                    <a:lnTo>
                      <a:pt x="724133" y="593940"/>
                    </a:lnTo>
                    <a:cubicBezTo>
                      <a:pt x="723766" y="602791"/>
                      <a:pt x="722119" y="610187"/>
                      <a:pt x="719456" y="614799"/>
                    </a:cubicBezTo>
                    <a:cubicBezTo>
                      <a:pt x="708806" y="633246"/>
                      <a:pt x="660614" y="644034"/>
                      <a:pt x="621791" y="621620"/>
                    </a:cubicBezTo>
                    <a:cubicBezTo>
                      <a:pt x="582969" y="599205"/>
                      <a:pt x="563751" y="559811"/>
                      <a:pt x="578866" y="533629"/>
                    </a:cubicBezTo>
                    <a:lnTo>
                      <a:pt x="580535" y="531948"/>
                    </a:lnTo>
                    <a:lnTo>
                      <a:pt x="559391" y="531277"/>
                    </a:lnTo>
                    <a:cubicBezTo>
                      <a:pt x="548494" y="529287"/>
                      <a:pt x="537438" y="525497"/>
                      <a:pt x="527011" y="519477"/>
                    </a:cubicBezTo>
                    <a:lnTo>
                      <a:pt x="526971" y="519446"/>
                    </a:lnTo>
                    <a:lnTo>
                      <a:pt x="529234" y="541717"/>
                    </a:lnTo>
                    <a:cubicBezTo>
                      <a:pt x="528868" y="550568"/>
                      <a:pt x="527220" y="557964"/>
                      <a:pt x="524557" y="562576"/>
                    </a:cubicBezTo>
                    <a:cubicBezTo>
                      <a:pt x="513907" y="581023"/>
                      <a:pt x="465715" y="591811"/>
                      <a:pt x="426893" y="569397"/>
                    </a:cubicBezTo>
                    <a:cubicBezTo>
                      <a:pt x="388070" y="546982"/>
                      <a:pt x="368852" y="507588"/>
                      <a:pt x="383968" y="481406"/>
                    </a:cubicBezTo>
                    <a:cubicBezTo>
                      <a:pt x="395305" y="461770"/>
                      <a:pt x="427888" y="446217"/>
                      <a:pt x="459850" y="449124"/>
                    </a:cubicBezTo>
                    <a:lnTo>
                      <a:pt x="481740" y="455910"/>
                    </a:lnTo>
                    <a:lnTo>
                      <a:pt x="480898" y="424950"/>
                    </a:lnTo>
                    <a:cubicBezTo>
                      <a:pt x="493077" y="403855"/>
                      <a:pt x="528081" y="387147"/>
                      <a:pt x="562417" y="390269"/>
                    </a:cubicBezTo>
                    <a:cubicBezTo>
                      <a:pt x="573862" y="391310"/>
                      <a:pt x="585233" y="394554"/>
                      <a:pt x="595660" y="400574"/>
                    </a:cubicBezTo>
                    <a:cubicBezTo>
                      <a:pt x="626940" y="418633"/>
                      <a:pt x="638138" y="461217"/>
                      <a:pt x="636955" y="489741"/>
                    </a:cubicBezTo>
                    <a:lnTo>
                      <a:pt x="633950" y="503147"/>
                    </a:lnTo>
                    <a:lnTo>
                      <a:pt x="654749" y="501347"/>
                    </a:lnTo>
                    <a:lnTo>
                      <a:pt x="676639" y="508133"/>
                    </a:lnTo>
                    <a:lnTo>
                      <a:pt x="675797" y="477173"/>
                    </a:lnTo>
                    <a:cubicBezTo>
                      <a:pt x="679857" y="470141"/>
                      <a:pt x="686452" y="463597"/>
                      <a:pt x="694714" y="458112"/>
                    </a:cubicBezTo>
                    <a:lnTo>
                      <a:pt x="713375" y="449913"/>
                    </a:lnTo>
                    <a:lnTo>
                      <a:pt x="688233" y="445490"/>
                    </a:lnTo>
                    <a:cubicBezTo>
                      <a:pt x="653534" y="433099"/>
                      <a:pt x="629187" y="405939"/>
                      <a:pt x="629186" y="386912"/>
                    </a:cubicBezTo>
                    <a:cubicBezTo>
                      <a:pt x="629186" y="374226"/>
                      <a:pt x="640008" y="352471"/>
                      <a:pt x="657503" y="333886"/>
                    </a:cubicBezTo>
                    <a:lnTo>
                      <a:pt x="684998" y="312441"/>
                    </a:lnTo>
                    <a:lnTo>
                      <a:pt x="678394" y="294283"/>
                    </a:lnTo>
                    <a:cubicBezTo>
                      <a:pt x="678394" y="287412"/>
                      <a:pt x="681325" y="278084"/>
                      <a:pt x="686625" y="267957"/>
                    </a:cubicBezTo>
                    <a:lnTo>
                      <a:pt x="703523" y="244529"/>
                    </a:lnTo>
                    <a:lnTo>
                      <a:pt x="703458" y="244538"/>
                    </a:lnTo>
                    <a:cubicBezTo>
                      <a:pt x="687923" y="244538"/>
                      <a:pt x="673124" y="241641"/>
                      <a:pt x="659663" y="236834"/>
                    </a:cubicBezTo>
                    <a:lnTo>
                      <a:pt x="635601" y="223942"/>
                    </a:lnTo>
                    <a:lnTo>
                      <a:pt x="636381" y="226899"/>
                    </a:lnTo>
                    <a:cubicBezTo>
                      <a:pt x="636381" y="265908"/>
                      <a:pt x="589490" y="297530"/>
                      <a:pt x="531649" y="297530"/>
                    </a:cubicBezTo>
                    <a:lnTo>
                      <a:pt x="520614" y="295589"/>
                    </a:lnTo>
                    <a:lnTo>
                      <a:pt x="503536" y="309926"/>
                    </a:lnTo>
                    <a:cubicBezTo>
                      <a:pt x="478698" y="322136"/>
                      <a:pt x="435706" y="324468"/>
                      <a:pt x="399302" y="303451"/>
                    </a:cubicBezTo>
                    <a:lnTo>
                      <a:pt x="399256" y="303415"/>
                    </a:lnTo>
                    <a:lnTo>
                      <a:pt x="401890" y="329336"/>
                    </a:lnTo>
                    <a:cubicBezTo>
                      <a:pt x="401463" y="339636"/>
                      <a:pt x="399546" y="348244"/>
                      <a:pt x="396447" y="353611"/>
                    </a:cubicBezTo>
                    <a:cubicBezTo>
                      <a:pt x="384052" y="375079"/>
                      <a:pt x="327966" y="387635"/>
                      <a:pt x="282785" y="361549"/>
                    </a:cubicBezTo>
                    <a:cubicBezTo>
                      <a:pt x="237603" y="335463"/>
                      <a:pt x="215237" y="289616"/>
                      <a:pt x="232829" y="259146"/>
                    </a:cubicBezTo>
                    <a:lnTo>
                      <a:pt x="234772" y="257187"/>
                    </a:lnTo>
                    <a:lnTo>
                      <a:pt x="210162" y="256407"/>
                    </a:lnTo>
                    <a:cubicBezTo>
                      <a:pt x="197479" y="254091"/>
                      <a:pt x="184613" y="249679"/>
                      <a:pt x="172478" y="242674"/>
                    </a:cubicBezTo>
                    <a:lnTo>
                      <a:pt x="172433" y="242638"/>
                    </a:lnTo>
                    <a:lnTo>
                      <a:pt x="175067" y="268558"/>
                    </a:lnTo>
                    <a:cubicBezTo>
                      <a:pt x="174639" y="278859"/>
                      <a:pt x="172722" y="287466"/>
                      <a:pt x="169623" y="292834"/>
                    </a:cubicBezTo>
                    <a:cubicBezTo>
                      <a:pt x="157228" y="314302"/>
                      <a:pt x="101143" y="326858"/>
                      <a:pt x="55961" y="300772"/>
                    </a:cubicBezTo>
                    <a:cubicBezTo>
                      <a:pt x="10780" y="274686"/>
                      <a:pt x="-11587" y="228839"/>
                      <a:pt x="6005" y="198368"/>
                    </a:cubicBezTo>
                    <a:cubicBezTo>
                      <a:pt x="19199" y="175516"/>
                      <a:pt x="57120" y="157415"/>
                      <a:pt x="94317" y="160798"/>
                    </a:cubicBezTo>
                    <a:lnTo>
                      <a:pt x="114350" y="167008"/>
                    </a:lnTo>
                    <a:lnTo>
                      <a:pt x="112398" y="159722"/>
                    </a:lnTo>
                    <a:cubicBezTo>
                      <a:pt x="112045" y="150063"/>
                      <a:pt x="114087" y="140847"/>
                      <a:pt x="118811" y="132664"/>
                    </a:cubicBezTo>
                    <a:cubicBezTo>
                      <a:pt x="132986" y="108114"/>
                      <a:pt x="173724" y="88668"/>
                      <a:pt x="213683" y="92302"/>
                    </a:cubicBezTo>
                    <a:cubicBezTo>
                      <a:pt x="227004" y="93514"/>
                      <a:pt x="240237" y="97290"/>
                      <a:pt x="252372" y="104295"/>
                    </a:cubicBezTo>
                    <a:cubicBezTo>
                      <a:pt x="288775" y="125313"/>
                      <a:pt x="301808" y="174872"/>
                      <a:pt x="300431" y="208067"/>
                    </a:cubicBezTo>
                    <a:lnTo>
                      <a:pt x="296933" y="223670"/>
                    </a:lnTo>
                    <a:lnTo>
                      <a:pt x="321141" y="221575"/>
                    </a:lnTo>
                    <a:lnTo>
                      <a:pt x="341173" y="227785"/>
                    </a:lnTo>
                    <a:lnTo>
                      <a:pt x="339222" y="220499"/>
                    </a:lnTo>
                    <a:cubicBezTo>
                      <a:pt x="338869" y="210840"/>
                      <a:pt x="340910" y="201624"/>
                      <a:pt x="345635" y="193441"/>
                    </a:cubicBezTo>
                    <a:cubicBezTo>
                      <a:pt x="350360" y="185257"/>
                      <a:pt x="358036" y="177641"/>
                      <a:pt x="367651" y="171258"/>
                    </a:cubicBezTo>
                    <a:lnTo>
                      <a:pt x="391774" y="160658"/>
                    </a:lnTo>
                    <a:lnTo>
                      <a:pt x="372420" y="150288"/>
                    </a:lnTo>
                    <a:cubicBezTo>
                      <a:pt x="352060" y="135009"/>
                      <a:pt x="339466" y="116041"/>
                      <a:pt x="339466" y="101278"/>
                    </a:cubicBezTo>
                    <a:cubicBezTo>
                      <a:pt x="339466" y="71752"/>
                      <a:pt x="389840" y="1"/>
                      <a:pt x="451979" y="0"/>
                    </a:cubicBezTo>
                    <a:cubicBezTo>
                      <a:pt x="467514" y="0"/>
                      <a:pt x="482313" y="3711"/>
                      <a:pt x="495775" y="9932"/>
                    </a:cubicBezTo>
                    <a:close/>
                  </a:path>
                </a:pathLst>
              </a:custGeom>
              <a:solidFill>
                <a:srgbClr val="FFFF99"/>
              </a:solidFill>
              <a:ln w="19050">
                <a:solidFill>
                  <a:sysClr val="windowText" lastClr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</a:endParaRPr>
              </a:p>
            </p:txBody>
          </p:sp>
        </p:grpSp>
        <p:grpSp>
          <p:nvGrpSpPr>
            <p:cNvPr id="456" name="グループ化 455">
              <a:extLst>
                <a:ext uri="{FF2B5EF4-FFF2-40B4-BE49-F238E27FC236}">
                  <a16:creationId xmlns:a16="http://schemas.microsoft.com/office/drawing/2014/main" id="{F16ECC5E-F932-48AE-8113-F68A235B1716}"/>
                </a:ext>
              </a:extLst>
            </p:cNvPr>
            <p:cNvGrpSpPr/>
            <p:nvPr/>
          </p:nvGrpSpPr>
          <p:grpSpPr>
            <a:xfrm>
              <a:off x="5460735" y="5119598"/>
              <a:ext cx="362325" cy="200729"/>
              <a:chOff x="5074920" y="4381500"/>
              <a:chExt cx="906780" cy="502359"/>
            </a:xfrm>
          </p:grpSpPr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E056D20A-5EDA-4F7D-9388-9C9C09E92A65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E2D9A3DB-CF83-4E3E-99ED-765B477A361C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7" name="グループ化 456">
              <a:extLst>
                <a:ext uri="{FF2B5EF4-FFF2-40B4-BE49-F238E27FC236}">
                  <a16:creationId xmlns:a16="http://schemas.microsoft.com/office/drawing/2014/main" id="{A846AB8D-5C57-40E4-AC6A-E0F9A9A5BEF4}"/>
                </a:ext>
              </a:extLst>
            </p:cNvPr>
            <p:cNvGrpSpPr/>
            <p:nvPr/>
          </p:nvGrpSpPr>
          <p:grpSpPr>
            <a:xfrm>
              <a:off x="5272565" y="5123428"/>
              <a:ext cx="362325" cy="200729"/>
              <a:chOff x="5074920" y="4381500"/>
              <a:chExt cx="906780" cy="502359"/>
            </a:xfrm>
          </p:grpSpPr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B368539F-D9AE-4893-939C-D10C5FAA268E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94733D61-3313-434F-AB8E-AF0F5469ADC9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8" name="グループ化 457">
              <a:extLst>
                <a:ext uri="{FF2B5EF4-FFF2-40B4-BE49-F238E27FC236}">
                  <a16:creationId xmlns:a16="http://schemas.microsoft.com/office/drawing/2014/main" id="{8C0755AA-C17F-4AF9-815C-2BBC787E85CB}"/>
                </a:ext>
              </a:extLst>
            </p:cNvPr>
            <p:cNvGrpSpPr/>
            <p:nvPr/>
          </p:nvGrpSpPr>
          <p:grpSpPr>
            <a:xfrm rot="20933287">
              <a:off x="4719302" y="4990591"/>
              <a:ext cx="297914" cy="200114"/>
              <a:chOff x="4139234" y="4972050"/>
              <a:chExt cx="867534" cy="505828"/>
            </a:xfrm>
          </p:grpSpPr>
          <p:sp>
            <p:nvSpPr>
              <p:cNvPr id="523" name="四角形: 上の 2 つの角を丸める 522">
                <a:extLst>
                  <a:ext uri="{FF2B5EF4-FFF2-40B4-BE49-F238E27FC236}">
                    <a16:creationId xmlns:a16="http://schemas.microsoft.com/office/drawing/2014/main" id="{6543CC10-6855-41D7-A083-8C18258CFA09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4" name="四角形: 上の 2 つの角を丸める 523">
                <a:extLst>
                  <a:ext uri="{FF2B5EF4-FFF2-40B4-BE49-F238E27FC236}">
                    <a16:creationId xmlns:a16="http://schemas.microsoft.com/office/drawing/2014/main" id="{5BA0FA9D-CC82-49F1-A0AB-04E11F8AECEA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25" name="グループ化 524">
                <a:extLst>
                  <a:ext uri="{FF2B5EF4-FFF2-40B4-BE49-F238E27FC236}">
                    <a16:creationId xmlns:a16="http://schemas.microsoft.com/office/drawing/2014/main" id="{D3985052-9CF6-4759-AA02-DF349870FCB7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528" name="月 527">
                  <a:extLst>
                    <a:ext uri="{FF2B5EF4-FFF2-40B4-BE49-F238E27FC236}">
                      <a16:creationId xmlns:a16="http://schemas.microsoft.com/office/drawing/2014/main" id="{25E2051B-4ED5-4308-8F5C-D600B3FD9863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9" name="月 528">
                  <a:extLst>
                    <a:ext uri="{FF2B5EF4-FFF2-40B4-BE49-F238E27FC236}">
                      <a16:creationId xmlns:a16="http://schemas.microsoft.com/office/drawing/2014/main" id="{7ABA0980-70ED-4D48-B503-1F314C8AAA37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0" name="月 529">
                  <a:extLst>
                    <a:ext uri="{FF2B5EF4-FFF2-40B4-BE49-F238E27FC236}">
                      <a16:creationId xmlns:a16="http://schemas.microsoft.com/office/drawing/2014/main" id="{CDFF6021-1344-4CBC-89AB-673D6F6EBFAC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1" name="月 530">
                  <a:extLst>
                    <a:ext uri="{FF2B5EF4-FFF2-40B4-BE49-F238E27FC236}">
                      <a16:creationId xmlns:a16="http://schemas.microsoft.com/office/drawing/2014/main" id="{C97DBF1A-8D40-4FFB-BA44-139876E4BB3D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2" name="月 531">
                  <a:extLst>
                    <a:ext uri="{FF2B5EF4-FFF2-40B4-BE49-F238E27FC236}">
                      <a16:creationId xmlns:a16="http://schemas.microsoft.com/office/drawing/2014/main" id="{E64A537A-DD77-431E-8362-5B342B32A5C4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33" name="月 532">
                  <a:extLst>
                    <a:ext uri="{FF2B5EF4-FFF2-40B4-BE49-F238E27FC236}">
                      <a16:creationId xmlns:a16="http://schemas.microsoft.com/office/drawing/2014/main" id="{4AFE278F-B8A1-4DE0-ABCB-CE6D218FB03D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26" name="四角形: 上の 2 つの角を丸める 525">
                <a:extLst>
                  <a:ext uri="{FF2B5EF4-FFF2-40B4-BE49-F238E27FC236}">
                    <a16:creationId xmlns:a16="http://schemas.microsoft.com/office/drawing/2014/main" id="{F55D393D-9504-405E-8917-D1C5BD8721C7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27" name="四角形: 上の 2 つの角を丸める 526">
                <a:extLst>
                  <a:ext uri="{FF2B5EF4-FFF2-40B4-BE49-F238E27FC236}">
                    <a16:creationId xmlns:a16="http://schemas.microsoft.com/office/drawing/2014/main" id="{336E45CC-830E-4189-A16F-9704B97F3969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59" name="グループ化 458">
              <a:extLst>
                <a:ext uri="{FF2B5EF4-FFF2-40B4-BE49-F238E27FC236}">
                  <a16:creationId xmlns:a16="http://schemas.microsoft.com/office/drawing/2014/main" id="{60AA0C42-B0F4-4C1D-BDCF-EE62CBE86CD7}"/>
                </a:ext>
              </a:extLst>
            </p:cNvPr>
            <p:cNvGrpSpPr/>
            <p:nvPr/>
          </p:nvGrpSpPr>
          <p:grpSpPr>
            <a:xfrm rot="20933287">
              <a:off x="5013979" y="4992908"/>
              <a:ext cx="297914" cy="200114"/>
              <a:chOff x="4139234" y="4972050"/>
              <a:chExt cx="867534" cy="505828"/>
            </a:xfrm>
          </p:grpSpPr>
          <p:sp>
            <p:nvSpPr>
              <p:cNvPr id="512" name="四角形: 上の 2 つの角を丸める 511">
                <a:extLst>
                  <a:ext uri="{FF2B5EF4-FFF2-40B4-BE49-F238E27FC236}">
                    <a16:creationId xmlns:a16="http://schemas.microsoft.com/office/drawing/2014/main" id="{BC7A9D29-94DB-480C-A0FD-93FF4B26927D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3" name="四角形: 上の 2 つの角を丸める 512">
                <a:extLst>
                  <a:ext uri="{FF2B5EF4-FFF2-40B4-BE49-F238E27FC236}">
                    <a16:creationId xmlns:a16="http://schemas.microsoft.com/office/drawing/2014/main" id="{46BFBCAB-9A12-4F5A-9A0D-C118C6666610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14" name="グループ化 513">
                <a:extLst>
                  <a:ext uri="{FF2B5EF4-FFF2-40B4-BE49-F238E27FC236}">
                    <a16:creationId xmlns:a16="http://schemas.microsoft.com/office/drawing/2014/main" id="{AE760206-81D6-4CBB-BB2D-DC96A8C5A70A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517" name="月 516">
                  <a:extLst>
                    <a:ext uri="{FF2B5EF4-FFF2-40B4-BE49-F238E27FC236}">
                      <a16:creationId xmlns:a16="http://schemas.microsoft.com/office/drawing/2014/main" id="{097604C7-B549-4184-9369-B2313A6B645E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8" name="月 517">
                  <a:extLst>
                    <a:ext uri="{FF2B5EF4-FFF2-40B4-BE49-F238E27FC236}">
                      <a16:creationId xmlns:a16="http://schemas.microsoft.com/office/drawing/2014/main" id="{06DED09B-4DD0-430E-A94E-7FDC8B9EBA07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9" name="月 518">
                  <a:extLst>
                    <a:ext uri="{FF2B5EF4-FFF2-40B4-BE49-F238E27FC236}">
                      <a16:creationId xmlns:a16="http://schemas.microsoft.com/office/drawing/2014/main" id="{4660562F-FF84-4DCD-8B53-22C360A96C5C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0" name="月 519">
                  <a:extLst>
                    <a:ext uri="{FF2B5EF4-FFF2-40B4-BE49-F238E27FC236}">
                      <a16:creationId xmlns:a16="http://schemas.microsoft.com/office/drawing/2014/main" id="{14A8A29F-30C3-489B-BA39-33F70625C36B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1" name="月 520">
                  <a:extLst>
                    <a:ext uri="{FF2B5EF4-FFF2-40B4-BE49-F238E27FC236}">
                      <a16:creationId xmlns:a16="http://schemas.microsoft.com/office/drawing/2014/main" id="{E4928E6A-E76E-44E5-AA42-192181973376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22" name="月 521">
                  <a:extLst>
                    <a:ext uri="{FF2B5EF4-FFF2-40B4-BE49-F238E27FC236}">
                      <a16:creationId xmlns:a16="http://schemas.microsoft.com/office/drawing/2014/main" id="{160981A6-F718-4072-9AC4-BE622DC0DFF0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15" name="四角形: 上の 2 つの角を丸める 514">
                <a:extLst>
                  <a:ext uri="{FF2B5EF4-FFF2-40B4-BE49-F238E27FC236}">
                    <a16:creationId xmlns:a16="http://schemas.microsoft.com/office/drawing/2014/main" id="{2BB742AC-CBDD-4CD9-BF27-23B0E397718C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16" name="四角形: 上の 2 つの角を丸める 515">
                <a:extLst>
                  <a:ext uri="{FF2B5EF4-FFF2-40B4-BE49-F238E27FC236}">
                    <a16:creationId xmlns:a16="http://schemas.microsoft.com/office/drawing/2014/main" id="{9AE4C84C-F7AA-47CA-98B7-1B5E926F6357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60" name="グループ化 459">
              <a:extLst>
                <a:ext uri="{FF2B5EF4-FFF2-40B4-BE49-F238E27FC236}">
                  <a16:creationId xmlns:a16="http://schemas.microsoft.com/office/drawing/2014/main" id="{C87A2714-8BE1-4C98-8B52-AC85BC0DE487}"/>
                </a:ext>
              </a:extLst>
            </p:cNvPr>
            <p:cNvGrpSpPr/>
            <p:nvPr/>
          </p:nvGrpSpPr>
          <p:grpSpPr>
            <a:xfrm rot="20933287">
              <a:off x="4758060" y="5139842"/>
              <a:ext cx="297914" cy="200114"/>
              <a:chOff x="4139234" y="4972050"/>
              <a:chExt cx="867534" cy="505828"/>
            </a:xfrm>
          </p:grpSpPr>
          <p:sp>
            <p:nvSpPr>
              <p:cNvPr id="501" name="四角形: 上の 2 つの角を丸める 500">
                <a:extLst>
                  <a:ext uri="{FF2B5EF4-FFF2-40B4-BE49-F238E27FC236}">
                    <a16:creationId xmlns:a16="http://schemas.microsoft.com/office/drawing/2014/main" id="{C6B15785-FED6-4681-A26D-10DFDF791DA2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2" name="四角形: 上の 2 つの角を丸める 501">
                <a:extLst>
                  <a:ext uri="{FF2B5EF4-FFF2-40B4-BE49-F238E27FC236}">
                    <a16:creationId xmlns:a16="http://schemas.microsoft.com/office/drawing/2014/main" id="{4A5BB78A-76A2-4A2A-B630-DD84397A6858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503" name="グループ化 502">
                <a:extLst>
                  <a:ext uri="{FF2B5EF4-FFF2-40B4-BE49-F238E27FC236}">
                    <a16:creationId xmlns:a16="http://schemas.microsoft.com/office/drawing/2014/main" id="{99181347-9AA3-4796-8D9E-21B2BF42607A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506" name="月 505">
                  <a:extLst>
                    <a:ext uri="{FF2B5EF4-FFF2-40B4-BE49-F238E27FC236}">
                      <a16:creationId xmlns:a16="http://schemas.microsoft.com/office/drawing/2014/main" id="{4F83190B-068F-4731-AEAA-0199AAE56561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7" name="月 506">
                  <a:extLst>
                    <a:ext uri="{FF2B5EF4-FFF2-40B4-BE49-F238E27FC236}">
                      <a16:creationId xmlns:a16="http://schemas.microsoft.com/office/drawing/2014/main" id="{09F28616-C043-46E5-B152-9F77ADED8D06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8" name="月 507">
                  <a:extLst>
                    <a:ext uri="{FF2B5EF4-FFF2-40B4-BE49-F238E27FC236}">
                      <a16:creationId xmlns:a16="http://schemas.microsoft.com/office/drawing/2014/main" id="{15F0249A-4C32-48BA-B572-EAE82642FE3E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9" name="月 508">
                  <a:extLst>
                    <a:ext uri="{FF2B5EF4-FFF2-40B4-BE49-F238E27FC236}">
                      <a16:creationId xmlns:a16="http://schemas.microsoft.com/office/drawing/2014/main" id="{EAA90AA8-5A93-4981-90D5-7AC835750C65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0" name="月 509">
                  <a:extLst>
                    <a:ext uri="{FF2B5EF4-FFF2-40B4-BE49-F238E27FC236}">
                      <a16:creationId xmlns:a16="http://schemas.microsoft.com/office/drawing/2014/main" id="{8608ECA9-CF09-4F0A-9F2B-5B85F4CAD707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11" name="月 510">
                  <a:extLst>
                    <a:ext uri="{FF2B5EF4-FFF2-40B4-BE49-F238E27FC236}">
                      <a16:creationId xmlns:a16="http://schemas.microsoft.com/office/drawing/2014/main" id="{AE0A144B-A8D3-4C48-B31E-062DF81505CE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504" name="四角形: 上の 2 つの角を丸める 503">
                <a:extLst>
                  <a:ext uri="{FF2B5EF4-FFF2-40B4-BE49-F238E27FC236}">
                    <a16:creationId xmlns:a16="http://schemas.microsoft.com/office/drawing/2014/main" id="{77352A9C-0A16-45CF-A081-AB0107DC415D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505" name="四角形: 上の 2 つの角を丸める 504">
                <a:extLst>
                  <a:ext uri="{FF2B5EF4-FFF2-40B4-BE49-F238E27FC236}">
                    <a16:creationId xmlns:a16="http://schemas.microsoft.com/office/drawing/2014/main" id="{52BDE71E-EFFD-4399-B6AD-C937641768E2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61" name="グループ化 460">
              <a:extLst>
                <a:ext uri="{FF2B5EF4-FFF2-40B4-BE49-F238E27FC236}">
                  <a16:creationId xmlns:a16="http://schemas.microsoft.com/office/drawing/2014/main" id="{BC14E036-C0BE-4095-B5FA-EC5146B2192C}"/>
                </a:ext>
              </a:extLst>
            </p:cNvPr>
            <p:cNvGrpSpPr/>
            <p:nvPr/>
          </p:nvGrpSpPr>
          <p:grpSpPr>
            <a:xfrm rot="21447986">
              <a:off x="5074393" y="5171116"/>
              <a:ext cx="297914" cy="200114"/>
              <a:chOff x="4139234" y="4972050"/>
              <a:chExt cx="867534" cy="505828"/>
            </a:xfrm>
          </p:grpSpPr>
          <p:sp>
            <p:nvSpPr>
              <p:cNvPr id="490" name="四角形: 上の 2 つの角を丸める 489">
                <a:extLst>
                  <a:ext uri="{FF2B5EF4-FFF2-40B4-BE49-F238E27FC236}">
                    <a16:creationId xmlns:a16="http://schemas.microsoft.com/office/drawing/2014/main" id="{191F2776-AF66-4BD6-90F4-98499C2B2ACD}"/>
                  </a:ext>
                </a:extLst>
              </p:cNvPr>
              <p:cNvSpPr/>
              <p:nvPr/>
            </p:nvSpPr>
            <p:spPr>
              <a:xfrm>
                <a:off x="4139234" y="533400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1" name="四角形: 上の 2 つの角を丸める 490">
                <a:extLst>
                  <a:ext uri="{FF2B5EF4-FFF2-40B4-BE49-F238E27FC236}">
                    <a16:creationId xmlns:a16="http://schemas.microsoft.com/office/drawing/2014/main" id="{A7EEB08A-CDCE-4D01-80BA-9ABD838DFF10}"/>
                  </a:ext>
                </a:extLst>
              </p:cNvPr>
              <p:cNvSpPr/>
              <p:nvPr/>
            </p:nvSpPr>
            <p:spPr>
              <a:xfrm>
                <a:off x="4139234" y="4972050"/>
                <a:ext cx="867534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CCCC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grpSp>
            <p:nvGrpSpPr>
              <p:cNvPr id="492" name="グループ化 491">
                <a:extLst>
                  <a:ext uri="{FF2B5EF4-FFF2-40B4-BE49-F238E27FC236}">
                    <a16:creationId xmlns:a16="http://schemas.microsoft.com/office/drawing/2014/main" id="{84DC9057-E8C7-4E36-853F-89FCB0B5C78A}"/>
                  </a:ext>
                </a:extLst>
              </p:cNvPr>
              <p:cNvGrpSpPr/>
              <p:nvPr/>
            </p:nvGrpSpPr>
            <p:grpSpPr>
              <a:xfrm>
                <a:off x="4231744" y="5030472"/>
                <a:ext cx="682625" cy="191769"/>
                <a:chOff x="4231744" y="5030472"/>
                <a:chExt cx="682625" cy="191769"/>
              </a:xfrm>
            </p:grpSpPr>
            <p:sp>
              <p:nvSpPr>
                <p:cNvPr id="495" name="月 494">
                  <a:extLst>
                    <a:ext uri="{FF2B5EF4-FFF2-40B4-BE49-F238E27FC236}">
                      <a16:creationId xmlns:a16="http://schemas.microsoft.com/office/drawing/2014/main" id="{B7EA3D6C-11F8-4A67-9F2E-2C48AE744371}"/>
                    </a:ext>
                  </a:extLst>
                </p:cNvPr>
                <p:cNvSpPr/>
                <p:nvPr/>
              </p:nvSpPr>
              <p:spPr>
                <a:xfrm rot="5400000">
                  <a:off x="438827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6" name="月 495">
                  <a:extLst>
                    <a:ext uri="{FF2B5EF4-FFF2-40B4-BE49-F238E27FC236}">
                      <a16:creationId xmlns:a16="http://schemas.microsoft.com/office/drawing/2014/main" id="{A27BCDDE-2F94-45F5-A71C-CB8F0F86D3DE}"/>
                    </a:ext>
                  </a:extLst>
                </p:cNvPr>
                <p:cNvSpPr/>
                <p:nvPr/>
              </p:nvSpPr>
              <p:spPr>
                <a:xfrm rot="5400000">
                  <a:off x="438827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7" name="月 496">
                  <a:extLst>
                    <a:ext uri="{FF2B5EF4-FFF2-40B4-BE49-F238E27FC236}">
                      <a16:creationId xmlns:a16="http://schemas.microsoft.com/office/drawing/2014/main" id="{DFFBEB40-807D-4669-88F0-5A8719ED3E98}"/>
                    </a:ext>
                  </a:extLst>
                </p:cNvPr>
                <p:cNvSpPr/>
                <p:nvPr/>
              </p:nvSpPr>
              <p:spPr>
                <a:xfrm rot="5400000">
                  <a:off x="438827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8" name="月 497">
                  <a:extLst>
                    <a:ext uri="{FF2B5EF4-FFF2-40B4-BE49-F238E27FC236}">
                      <a16:creationId xmlns:a16="http://schemas.microsoft.com/office/drawing/2014/main" id="{00088474-4D8A-4FBC-8E6B-D85D18F16E88}"/>
                    </a:ext>
                  </a:extLst>
                </p:cNvPr>
                <p:cNvSpPr/>
                <p:nvPr/>
              </p:nvSpPr>
              <p:spPr>
                <a:xfrm rot="5400000">
                  <a:off x="4712122" y="487394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99" name="月 498">
                  <a:extLst>
                    <a:ext uri="{FF2B5EF4-FFF2-40B4-BE49-F238E27FC236}">
                      <a16:creationId xmlns:a16="http://schemas.microsoft.com/office/drawing/2014/main" id="{1258178A-6731-4597-AFC8-4FA862925739}"/>
                    </a:ext>
                  </a:extLst>
                </p:cNvPr>
                <p:cNvSpPr/>
                <p:nvPr/>
              </p:nvSpPr>
              <p:spPr>
                <a:xfrm rot="5400000">
                  <a:off x="4712122" y="4940619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500" name="月 499">
                  <a:extLst>
                    <a:ext uri="{FF2B5EF4-FFF2-40B4-BE49-F238E27FC236}">
                      <a16:creationId xmlns:a16="http://schemas.microsoft.com/office/drawing/2014/main" id="{79784AD0-A638-4508-909E-2C22FCCE19A4}"/>
                    </a:ext>
                  </a:extLst>
                </p:cNvPr>
                <p:cNvSpPr/>
                <p:nvPr/>
              </p:nvSpPr>
              <p:spPr>
                <a:xfrm rot="5400000">
                  <a:off x="4712122" y="5019994"/>
                  <a:ext cx="45719" cy="358775"/>
                </a:xfrm>
                <a:prstGeom prst="moon">
                  <a:avLst/>
                </a:prstGeom>
                <a:solidFill>
                  <a:srgbClr val="FF9999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sp>
            <p:nvSpPr>
              <p:cNvPr id="493" name="四角形: 上の 2 つの角を丸める 492">
                <a:extLst>
                  <a:ext uri="{FF2B5EF4-FFF2-40B4-BE49-F238E27FC236}">
                    <a16:creationId xmlns:a16="http://schemas.microsoft.com/office/drawing/2014/main" id="{34D700D6-3107-4B3A-B9D2-79821DF6DAC0}"/>
                  </a:ext>
                </a:extLst>
              </p:cNvPr>
              <p:cNvSpPr/>
              <p:nvPr/>
            </p:nvSpPr>
            <p:spPr>
              <a:xfrm>
                <a:off x="4540527" y="4972050"/>
                <a:ext cx="62992" cy="4613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99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94" name="四角形: 上の 2 つの角を丸める 493">
                <a:extLst>
                  <a:ext uri="{FF2B5EF4-FFF2-40B4-BE49-F238E27FC236}">
                    <a16:creationId xmlns:a16="http://schemas.microsoft.com/office/drawing/2014/main" id="{898F35D9-6219-4DEC-AE65-3AE57601B230}"/>
                  </a:ext>
                </a:extLst>
              </p:cNvPr>
              <p:cNvSpPr/>
              <p:nvPr/>
            </p:nvSpPr>
            <p:spPr>
              <a:xfrm>
                <a:off x="4139234" y="5289550"/>
                <a:ext cx="867534" cy="143878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wdUpDiag">
                <a:fgClr>
                  <a:srgbClr val="FF9999"/>
                </a:fgClr>
                <a:bgClr>
                  <a:srgbClr val="FFCCCC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62" name="グループ化 461">
              <a:extLst>
                <a:ext uri="{FF2B5EF4-FFF2-40B4-BE49-F238E27FC236}">
                  <a16:creationId xmlns:a16="http://schemas.microsoft.com/office/drawing/2014/main" id="{2F4D8558-05D2-4CC9-8ADB-C7E481C6C802}"/>
                </a:ext>
              </a:extLst>
            </p:cNvPr>
            <p:cNvGrpSpPr/>
            <p:nvPr/>
          </p:nvGrpSpPr>
          <p:grpSpPr>
            <a:xfrm>
              <a:off x="5416315" y="5258466"/>
              <a:ext cx="362325" cy="200729"/>
              <a:chOff x="5074920" y="4381500"/>
              <a:chExt cx="906780" cy="502359"/>
            </a:xfrm>
          </p:grpSpPr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FF8790B0-5C70-4AD1-B770-24413D3BA16D}"/>
                  </a:ext>
                </a:extLst>
              </p:cNvPr>
              <p:cNvSpPr/>
              <p:nvPr/>
            </p:nvSpPr>
            <p:spPr>
              <a:xfrm>
                <a:off x="5090160" y="4381500"/>
                <a:ext cx="891540" cy="502358"/>
              </a:xfrm>
              <a:custGeom>
                <a:avLst/>
                <a:gdLst>
                  <a:gd name="connsiteX0" fmla="*/ 449580 w 891540"/>
                  <a:gd name="connsiteY0" fmla="*/ 0 h 502358"/>
                  <a:gd name="connsiteX1" fmla="*/ 658095 w 891540"/>
                  <a:gd name="connsiteY1" fmla="*/ 110866 h 502358"/>
                  <a:gd name="connsiteX2" fmla="*/ 669860 w 891540"/>
                  <a:gd name="connsiteY2" fmla="*/ 132542 h 502358"/>
                  <a:gd name="connsiteX3" fmla="*/ 690758 w 891540"/>
                  <a:gd name="connsiteY3" fmla="*/ 134649 h 502358"/>
                  <a:gd name="connsiteX4" fmla="*/ 891540 w 891540"/>
                  <a:gd name="connsiteY4" fmla="*/ 381000 h 502358"/>
                  <a:gd name="connsiteX5" fmla="*/ 871779 w 891540"/>
                  <a:gd name="connsiteY5" fmla="*/ 478880 h 502358"/>
                  <a:gd name="connsiteX6" fmla="*/ 855950 w 891540"/>
                  <a:gd name="connsiteY6" fmla="*/ 502358 h 502358"/>
                  <a:gd name="connsiteX7" fmla="*/ 35591 w 891540"/>
                  <a:gd name="connsiteY7" fmla="*/ 502358 h 502358"/>
                  <a:gd name="connsiteX8" fmla="*/ 19761 w 891540"/>
                  <a:gd name="connsiteY8" fmla="*/ 478880 h 502358"/>
                  <a:gd name="connsiteX9" fmla="*/ 0 w 891540"/>
                  <a:gd name="connsiteY9" fmla="*/ 381000 h 502358"/>
                  <a:gd name="connsiteX10" fmla="*/ 200782 w 891540"/>
                  <a:gd name="connsiteY10" fmla="*/ 134649 h 502358"/>
                  <a:gd name="connsiteX11" fmla="*/ 232822 w 891540"/>
                  <a:gd name="connsiteY11" fmla="*/ 131419 h 502358"/>
                  <a:gd name="connsiteX12" fmla="*/ 271771 w 891540"/>
                  <a:gd name="connsiteY12" fmla="*/ 73651 h 502358"/>
                  <a:gd name="connsiteX13" fmla="*/ 449580 w 891540"/>
                  <a:gd name="connsiteY13" fmla="*/ 0 h 50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1540" h="502358">
                    <a:moveTo>
                      <a:pt x="449580" y="0"/>
                    </a:moveTo>
                    <a:cubicBezTo>
                      <a:pt x="536379" y="0"/>
                      <a:pt x="612906" y="43977"/>
                      <a:pt x="658095" y="110866"/>
                    </a:cubicBezTo>
                    <a:lnTo>
                      <a:pt x="669860" y="132542"/>
                    </a:lnTo>
                    <a:lnTo>
                      <a:pt x="690758" y="134649"/>
                    </a:lnTo>
                    <a:cubicBezTo>
                      <a:pt x="805345" y="158097"/>
                      <a:pt x="891540" y="259482"/>
                      <a:pt x="891540" y="381000"/>
                    </a:cubicBezTo>
                    <a:cubicBezTo>
                      <a:pt x="891540" y="415720"/>
                      <a:pt x="884504" y="448796"/>
                      <a:pt x="871779" y="478880"/>
                    </a:cubicBezTo>
                    <a:lnTo>
                      <a:pt x="855950" y="502358"/>
                    </a:lnTo>
                    <a:lnTo>
                      <a:pt x="35591" y="502358"/>
                    </a:lnTo>
                    <a:lnTo>
                      <a:pt x="19761" y="478880"/>
                    </a:lnTo>
                    <a:cubicBezTo>
                      <a:pt x="7037" y="448796"/>
                      <a:pt x="0" y="415720"/>
                      <a:pt x="0" y="381000"/>
                    </a:cubicBezTo>
                    <a:cubicBezTo>
                      <a:pt x="0" y="259482"/>
                      <a:pt x="86195" y="158097"/>
                      <a:pt x="200782" y="134649"/>
                    </a:cubicBezTo>
                    <a:lnTo>
                      <a:pt x="232822" y="131419"/>
                    </a:lnTo>
                    <a:lnTo>
                      <a:pt x="271771" y="73651"/>
                    </a:lnTo>
                    <a:cubicBezTo>
                      <a:pt x="317276" y="28145"/>
                      <a:pt x="380141" y="0"/>
                      <a:pt x="449580" y="0"/>
                    </a:cubicBezTo>
                    <a:close/>
                  </a:path>
                </a:pathLst>
              </a:custGeom>
              <a:solidFill>
                <a:srgbClr val="FFC000">
                  <a:lumMod val="75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6A40D31E-0BC6-4E2C-9BA8-B193F431250A}"/>
                  </a:ext>
                </a:extLst>
              </p:cNvPr>
              <p:cNvSpPr/>
              <p:nvPr/>
            </p:nvSpPr>
            <p:spPr>
              <a:xfrm>
                <a:off x="5074920" y="4526020"/>
                <a:ext cx="731520" cy="357839"/>
              </a:xfrm>
              <a:custGeom>
                <a:avLst/>
                <a:gdLst>
                  <a:gd name="connsiteX0" fmla="*/ 395784 w 784860"/>
                  <a:gd name="connsiteY0" fmla="*/ 0 h 357839"/>
                  <a:gd name="connsiteX1" fmla="*/ 579349 w 784860"/>
                  <a:gd name="connsiteY1" fmla="*/ 97600 h 357839"/>
                  <a:gd name="connsiteX2" fmla="*/ 589706 w 784860"/>
                  <a:gd name="connsiteY2" fmla="*/ 116683 h 357839"/>
                  <a:gd name="connsiteX3" fmla="*/ 608103 w 784860"/>
                  <a:gd name="connsiteY3" fmla="*/ 118538 h 357839"/>
                  <a:gd name="connsiteX4" fmla="*/ 784860 w 784860"/>
                  <a:gd name="connsiteY4" fmla="*/ 335411 h 357839"/>
                  <a:gd name="connsiteX5" fmla="*/ 780332 w 784860"/>
                  <a:gd name="connsiteY5" fmla="*/ 357839 h 357839"/>
                  <a:gd name="connsiteX6" fmla="*/ 4528 w 784860"/>
                  <a:gd name="connsiteY6" fmla="*/ 357839 h 357839"/>
                  <a:gd name="connsiteX7" fmla="*/ 0 w 784860"/>
                  <a:gd name="connsiteY7" fmla="*/ 335411 h 357839"/>
                  <a:gd name="connsiteX8" fmla="*/ 176757 w 784860"/>
                  <a:gd name="connsiteY8" fmla="*/ 118538 h 357839"/>
                  <a:gd name="connsiteX9" fmla="*/ 204963 w 784860"/>
                  <a:gd name="connsiteY9" fmla="*/ 115694 h 357839"/>
                  <a:gd name="connsiteX10" fmla="*/ 239252 w 784860"/>
                  <a:gd name="connsiteY10" fmla="*/ 64838 h 357839"/>
                  <a:gd name="connsiteX11" fmla="*/ 395784 w 784860"/>
                  <a:gd name="connsiteY11" fmla="*/ 0 h 357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4860" h="357839">
                    <a:moveTo>
                      <a:pt x="395784" y="0"/>
                    </a:moveTo>
                    <a:cubicBezTo>
                      <a:pt x="472197" y="0"/>
                      <a:pt x="539567" y="38715"/>
                      <a:pt x="579349" y="97600"/>
                    </a:cubicBezTo>
                    <a:lnTo>
                      <a:pt x="589706" y="116683"/>
                    </a:lnTo>
                    <a:lnTo>
                      <a:pt x="608103" y="118538"/>
                    </a:lnTo>
                    <a:cubicBezTo>
                      <a:pt x="708979" y="139180"/>
                      <a:pt x="784860" y="228434"/>
                      <a:pt x="784860" y="335411"/>
                    </a:cubicBezTo>
                    <a:lnTo>
                      <a:pt x="780332" y="357839"/>
                    </a:lnTo>
                    <a:lnTo>
                      <a:pt x="4528" y="357839"/>
                    </a:lnTo>
                    <a:lnTo>
                      <a:pt x="0" y="335411"/>
                    </a:lnTo>
                    <a:cubicBezTo>
                      <a:pt x="0" y="228434"/>
                      <a:pt x="75881" y="139180"/>
                      <a:pt x="176757" y="118538"/>
                    </a:cubicBezTo>
                    <a:lnTo>
                      <a:pt x="204963" y="115694"/>
                    </a:lnTo>
                    <a:lnTo>
                      <a:pt x="239252" y="64838"/>
                    </a:lnTo>
                    <a:cubicBezTo>
                      <a:pt x="279312" y="24778"/>
                      <a:pt x="334654" y="0"/>
                      <a:pt x="395784" y="0"/>
                    </a:cubicBezTo>
                    <a:close/>
                  </a:path>
                </a:pathLst>
              </a:custGeom>
              <a:solidFill>
                <a:srgbClr val="FFC000">
                  <a:lumMod val="40000"/>
                  <a:lumOff val="60000"/>
                </a:srgbClr>
              </a:solidFill>
              <a:ln w="1905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463" name="グループ化 462">
              <a:extLst>
                <a:ext uri="{FF2B5EF4-FFF2-40B4-BE49-F238E27FC236}">
                  <a16:creationId xmlns:a16="http://schemas.microsoft.com/office/drawing/2014/main" id="{F46DEB3D-9A85-48B1-B4DE-1D2769882C86}"/>
                </a:ext>
              </a:extLst>
            </p:cNvPr>
            <p:cNvGrpSpPr/>
            <p:nvPr/>
          </p:nvGrpSpPr>
          <p:grpSpPr>
            <a:xfrm>
              <a:off x="4084041" y="5133259"/>
              <a:ext cx="1476443" cy="528569"/>
              <a:chOff x="1285388" y="2472472"/>
              <a:chExt cx="2923828" cy="1046736"/>
            </a:xfrm>
          </p:grpSpPr>
          <p:grpSp>
            <p:nvGrpSpPr>
              <p:cNvPr id="464" name="グループ化 463">
                <a:extLst>
                  <a:ext uri="{FF2B5EF4-FFF2-40B4-BE49-F238E27FC236}">
                    <a16:creationId xmlns:a16="http://schemas.microsoft.com/office/drawing/2014/main" id="{8A0235D3-EA2A-4579-9415-9D3127D3FCB7}"/>
                  </a:ext>
                </a:extLst>
              </p:cNvPr>
              <p:cNvGrpSpPr/>
              <p:nvPr/>
            </p:nvGrpSpPr>
            <p:grpSpPr>
              <a:xfrm>
                <a:off x="3468744" y="2927749"/>
                <a:ext cx="740472" cy="483723"/>
                <a:chOff x="3389832" y="5699760"/>
                <a:chExt cx="854779" cy="558395"/>
              </a:xfrm>
            </p:grpSpPr>
            <p:sp>
              <p:nvSpPr>
                <p:cNvPr id="486" name="楕円 485">
                  <a:extLst>
                    <a:ext uri="{FF2B5EF4-FFF2-40B4-BE49-F238E27FC236}">
                      <a16:creationId xmlns:a16="http://schemas.microsoft.com/office/drawing/2014/main" id="{3F648FD3-61E4-42B5-BDAD-690C87001B38}"/>
                    </a:ext>
                  </a:extLst>
                </p:cNvPr>
                <p:cNvSpPr/>
                <p:nvPr/>
              </p:nvSpPr>
              <p:spPr>
                <a:xfrm>
                  <a:off x="3389832" y="5699760"/>
                  <a:ext cx="854779" cy="558395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E7E6E6">
                        <a:lumMod val="10000"/>
                      </a:srgbClr>
                    </a:gs>
                    <a:gs pos="50000">
                      <a:srgbClr val="ED7D31">
                        <a:lumMod val="50000"/>
                      </a:srgbClr>
                    </a:gs>
                    <a:gs pos="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7" name="フリーフォーム: 図形 486">
                  <a:extLst>
                    <a:ext uri="{FF2B5EF4-FFF2-40B4-BE49-F238E27FC236}">
                      <a16:creationId xmlns:a16="http://schemas.microsoft.com/office/drawing/2014/main" id="{03DF068F-35BF-4379-B8CF-B5C2BB1A8217}"/>
                    </a:ext>
                  </a:extLst>
                </p:cNvPr>
                <p:cNvSpPr/>
                <p:nvPr/>
              </p:nvSpPr>
              <p:spPr>
                <a:xfrm rot="4196632">
                  <a:off x="3613730" y="5623908"/>
                  <a:ext cx="374027" cy="563880"/>
                </a:xfrm>
                <a:custGeom>
                  <a:avLst/>
                  <a:gdLst>
                    <a:gd name="connsiteX0" fmla="*/ 1409 w 374027"/>
                    <a:gd name="connsiteY0" fmla="*/ 426509 h 563880"/>
                    <a:gd name="connsiteX1" fmla="*/ 71121 w 374027"/>
                    <a:gd name="connsiteY1" fmla="*/ 288683 h 563880"/>
                    <a:gd name="connsiteX2" fmla="*/ 109173 w 374027"/>
                    <a:gd name="connsiteY2" fmla="*/ 239513 h 563880"/>
                    <a:gd name="connsiteX3" fmla="*/ 112768 w 374027"/>
                    <a:gd name="connsiteY3" fmla="*/ 172196 h 563880"/>
                    <a:gd name="connsiteX4" fmla="*/ 181497 w 374027"/>
                    <a:gd name="connsiteY4" fmla="*/ 0 h 563880"/>
                    <a:gd name="connsiteX5" fmla="*/ 158316 w 374027"/>
                    <a:gd name="connsiteY5" fmla="*/ 129038 h 563880"/>
                    <a:gd name="connsiteX6" fmla="*/ 155398 w 374027"/>
                    <a:gd name="connsiteY6" fmla="*/ 183768 h 563880"/>
                    <a:gd name="connsiteX7" fmla="*/ 213840 w 374027"/>
                    <a:gd name="connsiteY7" fmla="*/ 121932 h 563880"/>
                    <a:gd name="connsiteX8" fmla="*/ 374027 w 374027"/>
                    <a:gd name="connsiteY8" fmla="*/ 32378 h 563880"/>
                    <a:gd name="connsiteX9" fmla="*/ 168718 w 374027"/>
                    <a:gd name="connsiteY9" fmla="*/ 227763 h 563880"/>
                    <a:gd name="connsiteX10" fmla="*/ 151894 w 374027"/>
                    <a:gd name="connsiteY10" fmla="*/ 249497 h 563880"/>
                    <a:gd name="connsiteX11" fmla="*/ 150165 w 374027"/>
                    <a:gd name="connsiteY11" fmla="*/ 281940 h 563880"/>
                    <a:gd name="connsiteX12" fmla="*/ 181497 w 374027"/>
                    <a:gd name="connsiteY12" fmla="*/ 563880 h 563880"/>
                    <a:gd name="connsiteX13" fmla="*/ 112769 w 374027"/>
                    <a:gd name="connsiteY13" fmla="*/ 391684 h 563880"/>
                    <a:gd name="connsiteX14" fmla="*/ 108190 w 374027"/>
                    <a:gd name="connsiteY14" fmla="*/ 305961 h 563880"/>
                    <a:gd name="connsiteX15" fmla="*/ 75014 w 374027"/>
                    <a:gd name="connsiteY15" fmla="*/ 348822 h 563880"/>
                    <a:gd name="connsiteX16" fmla="*/ 7371 w 374027"/>
                    <a:gd name="connsiteY16" fmla="*/ 460776 h 563880"/>
                    <a:gd name="connsiteX17" fmla="*/ 1409 w 374027"/>
                    <a:gd name="connsiteY17" fmla="*/ 426509 h 56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4027" h="563880">
                      <a:moveTo>
                        <a:pt x="1409" y="426509"/>
                      </a:moveTo>
                      <a:cubicBezTo>
                        <a:pt x="7440" y="394114"/>
                        <a:pt x="32551" y="344469"/>
                        <a:pt x="71121" y="288683"/>
                      </a:cubicBezTo>
                      <a:lnTo>
                        <a:pt x="109173" y="239513"/>
                      </a:lnTo>
                      <a:lnTo>
                        <a:pt x="112768" y="172196"/>
                      </a:lnTo>
                      <a:cubicBezTo>
                        <a:pt x="124092" y="71004"/>
                        <a:pt x="150601" y="0"/>
                        <a:pt x="181497" y="0"/>
                      </a:cubicBezTo>
                      <a:cubicBezTo>
                        <a:pt x="171477" y="37128"/>
                        <a:pt x="163644" y="81094"/>
                        <a:pt x="158316" y="129038"/>
                      </a:cubicBezTo>
                      <a:lnTo>
                        <a:pt x="155398" y="183768"/>
                      </a:lnTo>
                      <a:lnTo>
                        <a:pt x="213840" y="121932"/>
                      </a:lnTo>
                      <a:cubicBezTo>
                        <a:pt x="287583" y="51852"/>
                        <a:pt x="352350" y="13826"/>
                        <a:pt x="374027" y="32378"/>
                      </a:cubicBezTo>
                      <a:cubicBezTo>
                        <a:pt x="311684" y="76760"/>
                        <a:pt x="237690" y="147176"/>
                        <a:pt x="168718" y="227763"/>
                      </a:cubicBezTo>
                      <a:lnTo>
                        <a:pt x="151894" y="249497"/>
                      </a:lnTo>
                      <a:lnTo>
                        <a:pt x="150165" y="281940"/>
                      </a:lnTo>
                      <a:cubicBezTo>
                        <a:pt x="150165" y="388013"/>
                        <a:pt x="161457" y="489625"/>
                        <a:pt x="181497" y="563880"/>
                      </a:cubicBezTo>
                      <a:cubicBezTo>
                        <a:pt x="150601" y="563880"/>
                        <a:pt x="124092" y="492876"/>
                        <a:pt x="112769" y="391684"/>
                      </a:cubicBezTo>
                      <a:lnTo>
                        <a:pt x="108190" y="305961"/>
                      </a:lnTo>
                      <a:lnTo>
                        <a:pt x="75014" y="348822"/>
                      </a:lnTo>
                      <a:cubicBezTo>
                        <a:pt x="47577" y="388446"/>
                        <a:pt x="24483" y="426552"/>
                        <a:pt x="7371" y="460776"/>
                      </a:cubicBezTo>
                      <a:cubicBezTo>
                        <a:pt x="146" y="454591"/>
                        <a:pt x="-1608" y="442706"/>
                        <a:pt x="1409" y="426509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65" name="グループ化 464">
                <a:extLst>
                  <a:ext uri="{FF2B5EF4-FFF2-40B4-BE49-F238E27FC236}">
                    <a16:creationId xmlns:a16="http://schemas.microsoft.com/office/drawing/2014/main" id="{696F0D08-68BD-4618-8641-E8CE18E2289B}"/>
                  </a:ext>
                </a:extLst>
              </p:cNvPr>
              <p:cNvGrpSpPr/>
              <p:nvPr/>
            </p:nvGrpSpPr>
            <p:grpSpPr>
              <a:xfrm rot="1056659">
                <a:off x="1769153" y="2472472"/>
                <a:ext cx="1788330" cy="735555"/>
                <a:chOff x="1651954" y="4704006"/>
                <a:chExt cx="3077245" cy="1265696"/>
              </a:xfrm>
            </p:grpSpPr>
            <p:sp>
              <p:nvSpPr>
                <p:cNvPr id="478" name="四角形: 角を丸くする 5">
                  <a:extLst>
                    <a:ext uri="{FF2B5EF4-FFF2-40B4-BE49-F238E27FC236}">
                      <a16:creationId xmlns:a16="http://schemas.microsoft.com/office/drawing/2014/main" id="{730DB100-5D3D-4754-BF62-E73C1C805D8E}"/>
                    </a:ext>
                  </a:extLst>
                </p:cNvPr>
                <p:cNvSpPr/>
                <p:nvPr/>
              </p:nvSpPr>
              <p:spPr>
                <a:xfrm rot="5963270">
                  <a:off x="3123239" y="5558354"/>
                  <a:ext cx="119480" cy="703215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  <a:gd name="connsiteX0" fmla="*/ 164939 w 880642"/>
                    <a:gd name="connsiteY0" fmla="*/ 110451 h 1252487"/>
                    <a:gd name="connsiteX1" fmla="*/ 335597 w 880642"/>
                    <a:gd name="connsiteY1" fmla="*/ 44568 h 1252487"/>
                    <a:gd name="connsiteX2" fmla="*/ 842007 w 880642"/>
                    <a:gd name="connsiteY2" fmla="*/ 156488 h 1252487"/>
                    <a:gd name="connsiteX3" fmla="*/ 876933 w 880642"/>
                    <a:gd name="connsiteY3" fmla="*/ 253326 h 1252487"/>
                    <a:gd name="connsiteX4" fmla="*/ 869789 w 880642"/>
                    <a:gd name="connsiteY4" fmla="*/ 373973 h 1252487"/>
                    <a:gd name="connsiteX5" fmla="*/ 803906 w 880642"/>
                    <a:gd name="connsiteY5" fmla="*/ 439856 h 1252487"/>
                    <a:gd name="connsiteX6" fmla="*/ 0 w 880642"/>
                    <a:gd name="connsiteY6" fmla="*/ 1252486 h 1252487"/>
                    <a:gd name="connsiteX7" fmla="*/ 164939 w 880642"/>
                    <a:gd name="connsiteY7" fmla="*/ 110451 h 1252487"/>
                    <a:gd name="connsiteX0" fmla="*/ 164939 w 880642"/>
                    <a:gd name="connsiteY0" fmla="*/ 110451 h 1511300"/>
                    <a:gd name="connsiteX1" fmla="*/ 335597 w 880642"/>
                    <a:gd name="connsiteY1" fmla="*/ 44568 h 1511300"/>
                    <a:gd name="connsiteX2" fmla="*/ 842007 w 880642"/>
                    <a:gd name="connsiteY2" fmla="*/ 156488 h 1511300"/>
                    <a:gd name="connsiteX3" fmla="*/ 876933 w 880642"/>
                    <a:gd name="connsiteY3" fmla="*/ 253326 h 1511300"/>
                    <a:gd name="connsiteX4" fmla="*/ 869789 w 880642"/>
                    <a:gd name="connsiteY4" fmla="*/ 373973 h 1511300"/>
                    <a:gd name="connsiteX5" fmla="*/ 203248 w 880642"/>
                    <a:gd name="connsiteY5" fmla="*/ 1511300 h 1511300"/>
                    <a:gd name="connsiteX6" fmla="*/ 0 w 880642"/>
                    <a:gd name="connsiteY6" fmla="*/ 1252486 h 1511300"/>
                    <a:gd name="connsiteX7" fmla="*/ 164939 w 880642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869789 w 876933"/>
                    <a:gd name="connsiteY4" fmla="*/ 353777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70226 w 876933"/>
                    <a:gd name="connsiteY4" fmla="*/ 661234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88545"/>
                    <a:gd name="connsiteY0" fmla="*/ 90255 h 1491104"/>
                    <a:gd name="connsiteX1" fmla="*/ 390587 w 888545"/>
                    <a:gd name="connsiteY1" fmla="*/ 73921 h 1491104"/>
                    <a:gd name="connsiteX2" fmla="*/ 666611 w 888545"/>
                    <a:gd name="connsiteY2" fmla="*/ 145195 h 1491104"/>
                    <a:gd name="connsiteX3" fmla="*/ 876933 w 888545"/>
                    <a:gd name="connsiteY3" fmla="*/ 233130 h 1491104"/>
                    <a:gd name="connsiteX4" fmla="*/ 770226 w 888545"/>
                    <a:gd name="connsiteY4" fmla="*/ 661234 h 1491104"/>
                    <a:gd name="connsiteX5" fmla="*/ 203248 w 888545"/>
                    <a:gd name="connsiteY5" fmla="*/ 1491104 h 1491104"/>
                    <a:gd name="connsiteX6" fmla="*/ 0 w 888545"/>
                    <a:gd name="connsiteY6" fmla="*/ 1232290 h 1491104"/>
                    <a:gd name="connsiteX7" fmla="*/ 164939 w 888545"/>
                    <a:gd name="connsiteY7" fmla="*/ 90255 h 1491104"/>
                    <a:gd name="connsiteX0" fmla="*/ 164939 w 795632"/>
                    <a:gd name="connsiteY0" fmla="*/ 90255 h 1491104"/>
                    <a:gd name="connsiteX1" fmla="*/ 390587 w 795632"/>
                    <a:gd name="connsiteY1" fmla="*/ 73921 h 1491104"/>
                    <a:gd name="connsiteX2" fmla="*/ 666611 w 795632"/>
                    <a:gd name="connsiteY2" fmla="*/ 145195 h 1491104"/>
                    <a:gd name="connsiteX3" fmla="*/ 770226 w 795632"/>
                    <a:gd name="connsiteY3" fmla="*/ 661234 h 1491104"/>
                    <a:gd name="connsiteX4" fmla="*/ 203248 w 795632"/>
                    <a:gd name="connsiteY4" fmla="*/ 1491104 h 1491104"/>
                    <a:gd name="connsiteX5" fmla="*/ 0 w 795632"/>
                    <a:gd name="connsiteY5" fmla="*/ 1232290 h 1491104"/>
                    <a:gd name="connsiteX6" fmla="*/ 164939 w 795632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87744"/>
                    <a:gd name="connsiteY0" fmla="*/ 90255 h 1491104"/>
                    <a:gd name="connsiteX1" fmla="*/ 390587 w 687744"/>
                    <a:gd name="connsiteY1" fmla="*/ 73921 h 1491104"/>
                    <a:gd name="connsiteX2" fmla="*/ 666611 w 687744"/>
                    <a:gd name="connsiteY2" fmla="*/ 145195 h 1491104"/>
                    <a:gd name="connsiteX3" fmla="*/ 602697 w 687744"/>
                    <a:gd name="connsiteY3" fmla="*/ 896538 h 1491104"/>
                    <a:gd name="connsiteX4" fmla="*/ 203248 w 687744"/>
                    <a:gd name="connsiteY4" fmla="*/ 1491104 h 1491104"/>
                    <a:gd name="connsiteX5" fmla="*/ 0 w 687744"/>
                    <a:gd name="connsiteY5" fmla="*/ 1232290 h 1491104"/>
                    <a:gd name="connsiteX6" fmla="*/ 164939 w 687744"/>
                    <a:gd name="connsiteY6" fmla="*/ 90255 h 1491104"/>
                    <a:gd name="connsiteX0" fmla="*/ 164939 w 673165"/>
                    <a:gd name="connsiteY0" fmla="*/ 90255 h 1491104"/>
                    <a:gd name="connsiteX1" fmla="*/ 390587 w 673165"/>
                    <a:gd name="connsiteY1" fmla="*/ 73921 h 1491104"/>
                    <a:gd name="connsiteX2" fmla="*/ 666611 w 673165"/>
                    <a:gd name="connsiteY2" fmla="*/ 145195 h 1491104"/>
                    <a:gd name="connsiteX3" fmla="*/ 554567 w 673165"/>
                    <a:gd name="connsiteY3" fmla="*/ 872812 h 1491104"/>
                    <a:gd name="connsiteX4" fmla="*/ 203248 w 673165"/>
                    <a:gd name="connsiteY4" fmla="*/ 1491104 h 1491104"/>
                    <a:gd name="connsiteX5" fmla="*/ 0 w 673165"/>
                    <a:gd name="connsiteY5" fmla="*/ 1232290 h 1491104"/>
                    <a:gd name="connsiteX6" fmla="*/ 164939 w 673165"/>
                    <a:gd name="connsiteY6" fmla="*/ 90255 h 1491104"/>
                    <a:gd name="connsiteX0" fmla="*/ 164939 w 681080"/>
                    <a:gd name="connsiteY0" fmla="*/ 90255 h 1491104"/>
                    <a:gd name="connsiteX1" fmla="*/ 390587 w 681080"/>
                    <a:gd name="connsiteY1" fmla="*/ 73921 h 1491104"/>
                    <a:gd name="connsiteX2" fmla="*/ 666611 w 681080"/>
                    <a:gd name="connsiteY2" fmla="*/ 145195 h 1491104"/>
                    <a:gd name="connsiteX3" fmla="*/ 554567 w 681080"/>
                    <a:gd name="connsiteY3" fmla="*/ 872812 h 1491104"/>
                    <a:gd name="connsiteX4" fmla="*/ 203248 w 681080"/>
                    <a:gd name="connsiteY4" fmla="*/ 1491104 h 1491104"/>
                    <a:gd name="connsiteX5" fmla="*/ 0 w 681080"/>
                    <a:gd name="connsiteY5" fmla="*/ 1232290 h 1491104"/>
                    <a:gd name="connsiteX6" fmla="*/ 164939 w 681080"/>
                    <a:gd name="connsiteY6" fmla="*/ 90255 h 1491104"/>
                    <a:gd name="connsiteX0" fmla="*/ 164939 w 669919"/>
                    <a:gd name="connsiteY0" fmla="*/ 90255 h 1491104"/>
                    <a:gd name="connsiteX1" fmla="*/ 390587 w 669919"/>
                    <a:gd name="connsiteY1" fmla="*/ 73921 h 1491104"/>
                    <a:gd name="connsiteX2" fmla="*/ 666611 w 669919"/>
                    <a:gd name="connsiteY2" fmla="*/ 145195 h 1491104"/>
                    <a:gd name="connsiteX3" fmla="*/ 494043 w 669919"/>
                    <a:gd name="connsiteY3" fmla="*/ 1091054 h 1491104"/>
                    <a:gd name="connsiteX4" fmla="*/ 203248 w 669919"/>
                    <a:gd name="connsiteY4" fmla="*/ 1491104 h 1491104"/>
                    <a:gd name="connsiteX5" fmla="*/ 0 w 669919"/>
                    <a:gd name="connsiteY5" fmla="*/ 1232290 h 1491104"/>
                    <a:gd name="connsiteX6" fmla="*/ 164939 w 669919"/>
                    <a:gd name="connsiteY6" fmla="*/ 90255 h 1491104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317"/>
                    <a:gd name="connsiteY0" fmla="*/ 90255 h 1573957"/>
                    <a:gd name="connsiteX1" fmla="*/ 390587 w 668317"/>
                    <a:gd name="connsiteY1" fmla="*/ 73921 h 1573957"/>
                    <a:gd name="connsiteX2" fmla="*/ 666611 w 668317"/>
                    <a:gd name="connsiteY2" fmla="*/ 145195 h 1573957"/>
                    <a:gd name="connsiteX3" fmla="*/ 494043 w 668317"/>
                    <a:gd name="connsiteY3" fmla="*/ 1091054 h 1573957"/>
                    <a:gd name="connsiteX4" fmla="*/ 232231 w 668317"/>
                    <a:gd name="connsiteY4" fmla="*/ 1573958 h 1573957"/>
                    <a:gd name="connsiteX5" fmla="*/ 0 w 668317"/>
                    <a:gd name="connsiteY5" fmla="*/ 1232290 h 1573957"/>
                    <a:gd name="connsiteX6" fmla="*/ 164939 w 668317"/>
                    <a:gd name="connsiteY6" fmla="*/ 90255 h 1573957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79237"/>
                    <a:gd name="connsiteY0" fmla="*/ 90255 h 1573958"/>
                    <a:gd name="connsiteX1" fmla="*/ 390587 w 679237"/>
                    <a:gd name="connsiteY1" fmla="*/ 73921 h 1573958"/>
                    <a:gd name="connsiteX2" fmla="*/ 666611 w 679237"/>
                    <a:gd name="connsiteY2" fmla="*/ 145195 h 1573958"/>
                    <a:gd name="connsiteX3" fmla="*/ 562861 w 679237"/>
                    <a:gd name="connsiteY3" fmla="*/ 1035221 h 1573958"/>
                    <a:gd name="connsiteX4" fmla="*/ 232231 w 679237"/>
                    <a:gd name="connsiteY4" fmla="*/ 1573958 h 1573958"/>
                    <a:gd name="connsiteX5" fmla="*/ 0 w 679237"/>
                    <a:gd name="connsiteY5" fmla="*/ 1232290 h 1573958"/>
                    <a:gd name="connsiteX6" fmla="*/ 164939 w 679237"/>
                    <a:gd name="connsiteY6" fmla="*/ 90255 h 1573958"/>
                    <a:gd name="connsiteX0" fmla="*/ 164939 w 676919"/>
                    <a:gd name="connsiteY0" fmla="*/ 90255 h 1573958"/>
                    <a:gd name="connsiteX1" fmla="*/ 390587 w 676919"/>
                    <a:gd name="connsiteY1" fmla="*/ 73921 h 1573958"/>
                    <a:gd name="connsiteX2" fmla="*/ 666611 w 676919"/>
                    <a:gd name="connsiteY2" fmla="*/ 145195 h 1573958"/>
                    <a:gd name="connsiteX3" fmla="*/ 562861 w 676919"/>
                    <a:gd name="connsiteY3" fmla="*/ 1035221 h 1573958"/>
                    <a:gd name="connsiteX4" fmla="*/ 232231 w 676919"/>
                    <a:gd name="connsiteY4" fmla="*/ 1573958 h 1573958"/>
                    <a:gd name="connsiteX5" fmla="*/ 0 w 676919"/>
                    <a:gd name="connsiteY5" fmla="*/ 1232290 h 1573958"/>
                    <a:gd name="connsiteX6" fmla="*/ 164939 w 676919"/>
                    <a:gd name="connsiteY6" fmla="*/ 90255 h 1573958"/>
                    <a:gd name="connsiteX0" fmla="*/ 89740 w 676919"/>
                    <a:gd name="connsiteY0" fmla="*/ 66423 h 1662618"/>
                    <a:gd name="connsiteX1" fmla="*/ 390587 w 676919"/>
                    <a:gd name="connsiteY1" fmla="*/ 162581 h 1662618"/>
                    <a:gd name="connsiteX2" fmla="*/ 666611 w 676919"/>
                    <a:gd name="connsiteY2" fmla="*/ 233855 h 1662618"/>
                    <a:gd name="connsiteX3" fmla="*/ 562861 w 676919"/>
                    <a:gd name="connsiteY3" fmla="*/ 1123881 h 1662618"/>
                    <a:gd name="connsiteX4" fmla="*/ 232231 w 676919"/>
                    <a:gd name="connsiteY4" fmla="*/ 1662618 h 1662618"/>
                    <a:gd name="connsiteX5" fmla="*/ 0 w 676919"/>
                    <a:gd name="connsiteY5" fmla="*/ 1320950 h 1662618"/>
                    <a:gd name="connsiteX6" fmla="*/ 89740 w 676919"/>
                    <a:gd name="connsiteY6" fmla="*/ 66423 h 1662618"/>
                    <a:gd name="connsiteX0" fmla="*/ 89740 w 623804"/>
                    <a:gd name="connsiteY0" fmla="*/ 66423 h 1662618"/>
                    <a:gd name="connsiteX1" fmla="*/ 390587 w 623804"/>
                    <a:gd name="connsiteY1" fmla="*/ 162581 h 1662618"/>
                    <a:gd name="connsiteX2" fmla="*/ 609063 w 623804"/>
                    <a:gd name="connsiteY2" fmla="*/ 568255 h 1662618"/>
                    <a:gd name="connsiteX3" fmla="*/ 562861 w 623804"/>
                    <a:gd name="connsiteY3" fmla="*/ 1123881 h 1662618"/>
                    <a:gd name="connsiteX4" fmla="*/ 232231 w 623804"/>
                    <a:gd name="connsiteY4" fmla="*/ 1662618 h 1662618"/>
                    <a:gd name="connsiteX5" fmla="*/ 0 w 623804"/>
                    <a:gd name="connsiteY5" fmla="*/ 1320950 h 1662618"/>
                    <a:gd name="connsiteX6" fmla="*/ 89740 w 623804"/>
                    <a:gd name="connsiteY6" fmla="*/ 66423 h 1662618"/>
                    <a:gd name="connsiteX0" fmla="*/ 89740 w 646088"/>
                    <a:gd name="connsiteY0" fmla="*/ 21730 h 1617925"/>
                    <a:gd name="connsiteX1" fmla="*/ 609063 w 646088"/>
                    <a:gd name="connsiteY1" fmla="*/ 523562 h 1617925"/>
                    <a:gd name="connsiteX2" fmla="*/ 562861 w 646088"/>
                    <a:gd name="connsiteY2" fmla="*/ 1079188 h 1617925"/>
                    <a:gd name="connsiteX3" fmla="*/ 232231 w 646088"/>
                    <a:gd name="connsiteY3" fmla="*/ 1617925 h 1617925"/>
                    <a:gd name="connsiteX4" fmla="*/ 0 w 646088"/>
                    <a:gd name="connsiteY4" fmla="*/ 1276257 h 1617925"/>
                    <a:gd name="connsiteX5" fmla="*/ 89740 w 646088"/>
                    <a:gd name="connsiteY5" fmla="*/ 21730 h 1617925"/>
                    <a:gd name="connsiteX0" fmla="*/ 89740 w 610400"/>
                    <a:gd name="connsiteY0" fmla="*/ 25667 h 1621862"/>
                    <a:gd name="connsiteX1" fmla="*/ 609063 w 610400"/>
                    <a:gd name="connsiteY1" fmla="*/ 527499 h 1621862"/>
                    <a:gd name="connsiteX2" fmla="*/ 232231 w 610400"/>
                    <a:gd name="connsiteY2" fmla="*/ 1621862 h 1621862"/>
                    <a:gd name="connsiteX3" fmla="*/ 0 w 610400"/>
                    <a:gd name="connsiteY3" fmla="*/ 1280194 h 1621862"/>
                    <a:gd name="connsiteX4" fmla="*/ 89740 w 610400"/>
                    <a:gd name="connsiteY4" fmla="*/ 25667 h 162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400" h="1621862">
                      <a:moveTo>
                        <a:pt x="89740" y="25667"/>
                      </a:moveTo>
                      <a:cubicBezTo>
                        <a:pt x="191250" y="-99782"/>
                        <a:pt x="585315" y="261467"/>
                        <a:pt x="609063" y="527499"/>
                      </a:cubicBezTo>
                      <a:cubicBezTo>
                        <a:pt x="632812" y="793532"/>
                        <a:pt x="333741" y="1496413"/>
                        <a:pt x="232231" y="1621862"/>
                      </a:cubicBezTo>
                      <a:lnTo>
                        <a:pt x="0" y="1280194"/>
                      </a:lnTo>
                      <a:cubicBezTo>
                        <a:pt x="0" y="1192353"/>
                        <a:pt x="24642" y="218729"/>
                        <a:pt x="89740" y="25667"/>
                      </a:cubicBezTo>
                      <a:close/>
                    </a:path>
                  </a:pathLst>
                </a:custGeom>
                <a:pattFill prst="dkDn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9" name="四角形: 角を丸くする 5">
                  <a:extLst>
                    <a:ext uri="{FF2B5EF4-FFF2-40B4-BE49-F238E27FC236}">
                      <a16:creationId xmlns:a16="http://schemas.microsoft.com/office/drawing/2014/main" id="{29E9B778-C105-4AA5-95A7-FF0DFB7FF23C}"/>
                    </a:ext>
                  </a:extLst>
                </p:cNvPr>
                <p:cNvSpPr/>
                <p:nvPr/>
              </p:nvSpPr>
              <p:spPr>
                <a:xfrm>
                  <a:off x="2848815" y="4704006"/>
                  <a:ext cx="1007020" cy="176581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6489" h="444632">
                      <a:moveTo>
                        <a:pt x="130786" y="66150"/>
                      </a:moveTo>
                      <a:cubicBezTo>
                        <a:pt x="181027" y="-7911"/>
                        <a:pt x="265058" y="267"/>
                        <a:pt x="301444" y="267"/>
                      </a:cubicBezTo>
                      <a:cubicBezTo>
                        <a:pt x="459135" y="32811"/>
                        <a:pt x="752418" y="85993"/>
                        <a:pt x="807854" y="112187"/>
                      </a:cubicBezTo>
                      <a:cubicBezTo>
                        <a:pt x="863290" y="138381"/>
                        <a:pt x="842780" y="172639"/>
                        <a:pt x="842780" y="209025"/>
                      </a:cubicBezTo>
                      <a:lnTo>
                        <a:pt x="835636" y="329672"/>
                      </a:lnTo>
                      <a:cubicBezTo>
                        <a:pt x="835636" y="366058"/>
                        <a:pt x="806139" y="395555"/>
                        <a:pt x="769753" y="395555"/>
                      </a:cubicBezTo>
                      <a:lnTo>
                        <a:pt x="0" y="444632"/>
                      </a:lnTo>
                      <a:cubicBezTo>
                        <a:pt x="0" y="356791"/>
                        <a:pt x="80545" y="140211"/>
                        <a:pt x="130786" y="6615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0" name="フリーフォーム: 図形 479">
                  <a:extLst>
                    <a:ext uri="{FF2B5EF4-FFF2-40B4-BE49-F238E27FC236}">
                      <a16:creationId xmlns:a16="http://schemas.microsoft.com/office/drawing/2014/main" id="{8A9860F0-4DF3-49D2-89D4-58CB2951CC0C}"/>
                    </a:ext>
                  </a:extLst>
                </p:cNvPr>
                <p:cNvSpPr/>
                <p:nvPr/>
              </p:nvSpPr>
              <p:spPr>
                <a:xfrm>
                  <a:off x="1740160" y="4775752"/>
                  <a:ext cx="2989039" cy="1134209"/>
                </a:xfrm>
                <a:custGeom>
                  <a:avLst/>
                  <a:gdLst>
                    <a:gd name="connsiteX0" fmla="*/ 1597896 w 2989039"/>
                    <a:gd name="connsiteY0" fmla="*/ 266 h 1134209"/>
                    <a:gd name="connsiteX1" fmla="*/ 1834102 w 2989039"/>
                    <a:gd name="connsiteY1" fmla="*/ 4289 h 1134209"/>
                    <a:gd name="connsiteX2" fmla="*/ 2762363 w 2989039"/>
                    <a:gd name="connsiteY2" fmla="*/ 108469 h 1134209"/>
                    <a:gd name="connsiteX3" fmla="*/ 2848070 w 2989039"/>
                    <a:gd name="connsiteY3" fmla="*/ 123774 h 1134209"/>
                    <a:gd name="connsiteX4" fmla="*/ 2951569 w 2989039"/>
                    <a:gd name="connsiteY4" fmla="*/ 297692 h 1134209"/>
                    <a:gd name="connsiteX5" fmla="*/ 2989039 w 2989039"/>
                    <a:gd name="connsiteY5" fmla="*/ 491573 h 1134209"/>
                    <a:gd name="connsiteX6" fmla="*/ 2844104 w 2989039"/>
                    <a:gd name="connsiteY6" fmla="*/ 866037 h 1134209"/>
                    <a:gd name="connsiteX7" fmla="*/ 2707312 w 2989039"/>
                    <a:gd name="connsiteY7" fmla="*/ 997495 h 1134209"/>
                    <a:gd name="connsiteX8" fmla="*/ 2502404 w 2989039"/>
                    <a:gd name="connsiteY8" fmla="*/ 1041404 h 1134209"/>
                    <a:gd name="connsiteX9" fmla="*/ 1830138 w 2989039"/>
                    <a:gd name="connsiteY9" fmla="*/ 1133003 h 1134209"/>
                    <a:gd name="connsiteX10" fmla="*/ 575229 w 2989039"/>
                    <a:gd name="connsiteY10" fmla="*/ 866301 h 1134209"/>
                    <a:gd name="connsiteX11" fmla="*/ 32229 w 2989039"/>
                    <a:gd name="connsiteY11" fmla="*/ 412781 h 1134209"/>
                    <a:gd name="connsiteX12" fmla="*/ 8301 w 2989039"/>
                    <a:gd name="connsiteY12" fmla="*/ 356549 h 1134209"/>
                    <a:gd name="connsiteX13" fmla="*/ 75768 w 2989039"/>
                    <a:gd name="connsiteY13" fmla="*/ 377412 h 1134209"/>
                    <a:gd name="connsiteX14" fmla="*/ 128246 w 2989039"/>
                    <a:gd name="connsiteY14" fmla="*/ 352037 h 1134209"/>
                    <a:gd name="connsiteX15" fmla="*/ 128247 w 2989039"/>
                    <a:gd name="connsiteY15" fmla="*/ 352037 h 1134209"/>
                    <a:gd name="connsiteX16" fmla="*/ 126917 w 2989039"/>
                    <a:gd name="connsiteY16" fmla="*/ 340838 h 1134209"/>
                    <a:gd name="connsiteX17" fmla="*/ 128422 w 2989039"/>
                    <a:gd name="connsiteY17" fmla="*/ 339848 h 1134209"/>
                    <a:gd name="connsiteX18" fmla="*/ 114001 w 2989039"/>
                    <a:gd name="connsiteY18" fmla="*/ 284434 h 1134209"/>
                    <a:gd name="connsiteX19" fmla="*/ 0 w 2989039"/>
                    <a:gd name="connsiteY19" fmla="*/ 215372 h 1134209"/>
                    <a:gd name="connsiteX20" fmla="*/ 41793 w 2989039"/>
                    <a:gd name="connsiteY20" fmla="*/ 161452 h 1134209"/>
                    <a:gd name="connsiteX21" fmla="*/ 1597896 w 2989039"/>
                    <a:gd name="connsiteY21" fmla="*/ 266 h 113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89039" h="1134209">
                      <a:moveTo>
                        <a:pt x="1597896" y="266"/>
                      </a:moveTo>
                      <a:cubicBezTo>
                        <a:pt x="1681455" y="817"/>
                        <a:pt x="1760962" y="2206"/>
                        <a:pt x="1834102" y="4289"/>
                      </a:cubicBezTo>
                      <a:cubicBezTo>
                        <a:pt x="2126663" y="12624"/>
                        <a:pt x="2456022" y="56479"/>
                        <a:pt x="2762363" y="108469"/>
                      </a:cubicBezTo>
                      <a:lnTo>
                        <a:pt x="2848070" y="123774"/>
                      </a:lnTo>
                      <a:lnTo>
                        <a:pt x="2951569" y="297692"/>
                      </a:lnTo>
                      <a:cubicBezTo>
                        <a:pt x="2976137" y="360317"/>
                        <a:pt x="2989039" y="425159"/>
                        <a:pt x="2989039" y="491573"/>
                      </a:cubicBezTo>
                      <a:cubicBezTo>
                        <a:pt x="2989039" y="624401"/>
                        <a:pt x="2937431" y="750942"/>
                        <a:pt x="2844104" y="866037"/>
                      </a:cubicBezTo>
                      <a:lnTo>
                        <a:pt x="2707312" y="997495"/>
                      </a:lnTo>
                      <a:lnTo>
                        <a:pt x="2502404" y="1041404"/>
                      </a:lnTo>
                      <a:cubicBezTo>
                        <a:pt x="2256963" y="1090662"/>
                        <a:pt x="2018646" y="1127348"/>
                        <a:pt x="1830138" y="1133003"/>
                      </a:cubicBezTo>
                      <a:cubicBezTo>
                        <a:pt x="1327450" y="1148084"/>
                        <a:pt x="865355" y="1019676"/>
                        <a:pt x="575229" y="866301"/>
                      </a:cubicBezTo>
                      <a:cubicBezTo>
                        <a:pt x="289853" y="715437"/>
                        <a:pt x="132275" y="584917"/>
                        <a:pt x="32229" y="412781"/>
                      </a:cubicBezTo>
                      <a:lnTo>
                        <a:pt x="8301" y="356549"/>
                      </a:lnTo>
                      <a:lnTo>
                        <a:pt x="75768" y="377412"/>
                      </a:lnTo>
                      <a:cubicBezTo>
                        <a:pt x="98266" y="384369"/>
                        <a:pt x="121761" y="373009"/>
                        <a:pt x="128246" y="352037"/>
                      </a:cubicBezTo>
                      <a:lnTo>
                        <a:pt x="128247" y="352037"/>
                      </a:lnTo>
                      <a:lnTo>
                        <a:pt x="126917" y="340838"/>
                      </a:lnTo>
                      <a:lnTo>
                        <a:pt x="128422" y="339848"/>
                      </a:lnTo>
                      <a:cubicBezTo>
                        <a:pt x="140510" y="321392"/>
                        <a:pt x="134053" y="296582"/>
                        <a:pt x="114001" y="284434"/>
                      </a:cubicBezTo>
                      <a:lnTo>
                        <a:pt x="0" y="215372"/>
                      </a:lnTo>
                      <a:lnTo>
                        <a:pt x="41793" y="161452"/>
                      </a:lnTo>
                      <a:cubicBezTo>
                        <a:pt x="229546" y="33659"/>
                        <a:pt x="1012985" y="-3587"/>
                        <a:pt x="1597896" y="266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85000"/>
                      </a:sysClr>
                    </a:gs>
                    <a:gs pos="25000">
                      <a:srgbClr val="FF0000"/>
                    </a:gs>
                    <a:gs pos="50000">
                      <a:sysClr val="window" lastClr="FFFFFF">
                        <a:lumMod val="9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1" name="月 480">
                  <a:extLst>
                    <a:ext uri="{FF2B5EF4-FFF2-40B4-BE49-F238E27FC236}">
                      <a16:creationId xmlns:a16="http://schemas.microsoft.com/office/drawing/2014/main" id="{A65FBB4D-7DB0-48B1-A081-92D1D8196925}"/>
                    </a:ext>
                  </a:extLst>
                </p:cNvPr>
                <p:cNvSpPr/>
                <p:nvPr/>
              </p:nvSpPr>
              <p:spPr>
                <a:xfrm rot="11700000">
                  <a:off x="2519012" y="5150403"/>
                  <a:ext cx="223297" cy="515731"/>
                </a:xfrm>
                <a:prstGeom prst="moon">
                  <a:avLst>
                    <a:gd name="adj" fmla="val 48118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2" name="フリーフォーム: 図形 481">
                  <a:extLst>
                    <a:ext uri="{FF2B5EF4-FFF2-40B4-BE49-F238E27FC236}">
                      <a16:creationId xmlns:a16="http://schemas.microsoft.com/office/drawing/2014/main" id="{1478C321-0588-4D5C-8123-F7C25A96B33A}"/>
                    </a:ext>
                  </a:extLst>
                </p:cNvPr>
                <p:cNvSpPr/>
                <p:nvPr/>
              </p:nvSpPr>
              <p:spPr>
                <a:xfrm rot="1031020">
                  <a:off x="1651954" y="5025298"/>
                  <a:ext cx="424630" cy="183360"/>
                </a:xfrm>
                <a:custGeom>
                  <a:avLst/>
                  <a:gdLst>
                    <a:gd name="connsiteX0" fmla="*/ 0 w 474285"/>
                    <a:gd name="connsiteY0" fmla="*/ 172078 h 219704"/>
                    <a:gd name="connsiteX1" fmla="*/ 0 w 474285"/>
                    <a:gd name="connsiteY1" fmla="*/ 172079 h 219704"/>
                    <a:gd name="connsiteX2" fmla="*/ 0 w 474285"/>
                    <a:gd name="connsiteY2" fmla="*/ 172079 h 219704"/>
                    <a:gd name="connsiteX3" fmla="*/ 12327 w 474285"/>
                    <a:gd name="connsiteY3" fmla="*/ 35309 h 219704"/>
                    <a:gd name="connsiteX4" fmla="*/ 12327 w 474285"/>
                    <a:gd name="connsiteY4" fmla="*/ 35309 h 219704"/>
                    <a:gd name="connsiteX5" fmla="*/ 12326 w 474285"/>
                    <a:gd name="connsiteY5" fmla="*/ 35310 h 219704"/>
                    <a:gd name="connsiteX6" fmla="*/ 51780 w 474285"/>
                    <a:gd name="connsiteY6" fmla="*/ 451 h 219704"/>
                    <a:gd name="connsiteX7" fmla="*/ 70655 w 474285"/>
                    <a:gd name="connsiteY7" fmla="*/ 1634 h 219704"/>
                    <a:gd name="connsiteX8" fmla="*/ 436775 w 474285"/>
                    <a:gd name="connsiteY8" fmla="*/ 99735 h 219704"/>
                    <a:gd name="connsiteX9" fmla="*/ 470450 w 474285"/>
                    <a:gd name="connsiteY9" fmla="*/ 158064 h 219704"/>
                    <a:gd name="connsiteX10" fmla="*/ 470450 w 474285"/>
                    <a:gd name="connsiteY10" fmla="*/ 158064 h 219704"/>
                    <a:gd name="connsiteX11" fmla="*/ 469170 w 474285"/>
                    <a:gd name="connsiteY11" fmla="*/ 159731 h 219704"/>
                    <a:gd name="connsiteX12" fmla="*/ 474285 w 474285"/>
                    <a:gd name="connsiteY12" fmla="*/ 172079 h 219704"/>
                    <a:gd name="connsiteX13" fmla="*/ 474284 w 474285"/>
                    <a:gd name="connsiteY13" fmla="*/ 172079 h 219704"/>
                    <a:gd name="connsiteX14" fmla="*/ 426659 w 474285"/>
                    <a:gd name="connsiteY14" fmla="*/ 219704 h 219704"/>
                    <a:gd name="connsiteX15" fmla="*/ 47625 w 474285"/>
                    <a:gd name="connsiteY15" fmla="*/ 219703 h 219704"/>
                    <a:gd name="connsiteX16" fmla="*/ 13949 w 474285"/>
                    <a:gd name="connsiteY16" fmla="*/ 205754 h 219704"/>
                    <a:gd name="connsiteX17" fmla="*/ 0 w 474285"/>
                    <a:gd name="connsiteY17" fmla="*/ 172079 h 219704"/>
                    <a:gd name="connsiteX18" fmla="*/ 13949 w 474285"/>
                    <a:gd name="connsiteY18" fmla="*/ 138403 h 219704"/>
                    <a:gd name="connsiteX19" fmla="*/ 47625 w 474285"/>
                    <a:gd name="connsiteY19" fmla="*/ 124454 h 219704"/>
                    <a:gd name="connsiteX20" fmla="*/ 161010 w 474285"/>
                    <a:gd name="connsiteY20" fmla="*/ 124454 h 219704"/>
                    <a:gd name="connsiteX21" fmla="*/ 46003 w 474285"/>
                    <a:gd name="connsiteY21" fmla="*/ 93637 h 219704"/>
                    <a:gd name="connsiteX22" fmla="*/ 17084 w 474285"/>
                    <a:gd name="connsiteY22" fmla="*/ 71448 h 219704"/>
                    <a:gd name="connsiteX23" fmla="*/ 12327 w 474285"/>
                    <a:gd name="connsiteY23" fmla="*/ 35309 h 219704"/>
                    <a:gd name="connsiteX24" fmla="*/ 34516 w 474285"/>
                    <a:gd name="connsiteY24" fmla="*/ 6392 h 219704"/>
                    <a:gd name="connsiteX25" fmla="*/ 51780 w 474285"/>
                    <a:gd name="connsiteY25" fmla="*/ 451 h 219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4285" h="219704">
                      <a:moveTo>
                        <a:pt x="0" y="172078"/>
                      </a:moveTo>
                      <a:lnTo>
                        <a:pt x="0" y="172079"/>
                      </a:lnTo>
                      <a:lnTo>
                        <a:pt x="0" y="172079"/>
                      </a:lnTo>
                      <a:close/>
                      <a:moveTo>
                        <a:pt x="12327" y="35309"/>
                      </a:moveTo>
                      <a:lnTo>
                        <a:pt x="12327" y="35309"/>
                      </a:lnTo>
                      <a:lnTo>
                        <a:pt x="12326" y="35310"/>
                      </a:lnTo>
                      <a:close/>
                      <a:moveTo>
                        <a:pt x="51780" y="451"/>
                      </a:moveTo>
                      <a:cubicBezTo>
                        <a:pt x="57907" y="-402"/>
                        <a:pt x="64303" y="-68"/>
                        <a:pt x="70655" y="1634"/>
                      </a:cubicBezTo>
                      <a:lnTo>
                        <a:pt x="436775" y="99735"/>
                      </a:lnTo>
                      <a:cubicBezTo>
                        <a:pt x="462181" y="106543"/>
                        <a:pt x="477258" y="132658"/>
                        <a:pt x="470450" y="158064"/>
                      </a:cubicBezTo>
                      <a:lnTo>
                        <a:pt x="470450" y="158064"/>
                      </a:lnTo>
                      <a:lnTo>
                        <a:pt x="469170" y="159731"/>
                      </a:lnTo>
                      <a:lnTo>
                        <a:pt x="474285" y="172079"/>
                      </a:lnTo>
                      <a:lnTo>
                        <a:pt x="474284" y="172079"/>
                      </a:lnTo>
                      <a:cubicBezTo>
                        <a:pt x="474284" y="198382"/>
                        <a:pt x="452962" y="219704"/>
                        <a:pt x="426659" y="219704"/>
                      </a:cubicBezTo>
                      <a:lnTo>
                        <a:pt x="47625" y="219703"/>
                      </a:lnTo>
                      <a:cubicBezTo>
                        <a:pt x="34474" y="219703"/>
                        <a:pt x="22567" y="214373"/>
                        <a:pt x="13949" y="205754"/>
                      </a:cubicBezTo>
                      <a:lnTo>
                        <a:pt x="0" y="172079"/>
                      </a:lnTo>
                      <a:lnTo>
                        <a:pt x="13949" y="138403"/>
                      </a:lnTo>
                      <a:cubicBezTo>
                        <a:pt x="22567" y="129785"/>
                        <a:pt x="34474" y="124454"/>
                        <a:pt x="47625" y="124454"/>
                      </a:cubicBezTo>
                      <a:lnTo>
                        <a:pt x="161010" y="124454"/>
                      </a:lnTo>
                      <a:lnTo>
                        <a:pt x="46003" y="93637"/>
                      </a:lnTo>
                      <a:cubicBezTo>
                        <a:pt x="33299" y="90234"/>
                        <a:pt x="23178" y="82003"/>
                        <a:pt x="17084" y="71448"/>
                      </a:cubicBezTo>
                      <a:lnTo>
                        <a:pt x="12327" y="35309"/>
                      </a:lnTo>
                      <a:lnTo>
                        <a:pt x="34516" y="6392"/>
                      </a:lnTo>
                      <a:cubicBezTo>
                        <a:pt x="39794" y="3344"/>
                        <a:pt x="45652" y="1304"/>
                        <a:pt x="51780" y="451"/>
                      </a:cubicBezTo>
                      <a:close/>
                    </a:path>
                  </a:pathLst>
                </a:cu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3" name="楕円 482">
                  <a:extLst>
                    <a:ext uri="{FF2B5EF4-FFF2-40B4-BE49-F238E27FC236}">
                      <a16:creationId xmlns:a16="http://schemas.microsoft.com/office/drawing/2014/main" id="{EAE82669-7539-40FF-A78D-04F9CFD07DD2}"/>
                    </a:ext>
                  </a:extLst>
                </p:cNvPr>
                <p:cNvSpPr/>
                <p:nvPr/>
              </p:nvSpPr>
              <p:spPr>
                <a:xfrm>
                  <a:off x="1963224" y="4844032"/>
                  <a:ext cx="284810" cy="28481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4" name="楕円 483">
                  <a:extLst>
                    <a:ext uri="{FF2B5EF4-FFF2-40B4-BE49-F238E27FC236}">
                      <a16:creationId xmlns:a16="http://schemas.microsoft.com/office/drawing/2014/main" id="{57DD2D35-F925-47EE-A703-E041ED289E37}"/>
                    </a:ext>
                  </a:extLst>
                </p:cNvPr>
                <p:cNvSpPr/>
                <p:nvPr/>
              </p:nvSpPr>
              <p:spPr>
                <a:xfrm>
                  <a:off x="2024674" y="4902336"/>
                  <a:ext cx="176029" cy="176027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85" name="フリーフォーム: 図形 484">
                  <a:extLst>
                    <a:ext uri="{FF2B5EF4-FFF2-40B4-BE49-F238E27FC236}">
                      <a16:creationId xmlns:a16="http://schemas.microsoft.com/office/drawing/2014/main" id="{2B5291B3-5B7B-4AAC-916B-197B8222BE4D}"/>
                    </a:ext>
                  </a:extLst>
                </p:cNvPr>
                <p:cNvSpPr/>
                <p:nvPr/>
              </p:nvSpPr>
              <p:spPr>
                <a:xfrm rot="4271468">
                  <a:off x="2850233" y="5224227"/>
                  <a:ext cx="226483" cy="510098"/>
                </a:xfrm>
                <a:custGeom>
                  <a:avLst/>
                  <a:gdLst>
                    <a:gd name="connsiteX0" fmla="*/ 98854 w 682696"/>
                    <a:gd name="connsiteY0" fmla="*/ 18731 h 1122476"/>
                    <a:gd name="connsiteX1" fmla="*/ 681197 w 682696"/>
                    <a:gd name="connsiteY1" fmla="*/ 384936 h 1122476"/>
                    <a:gd name="connsiteX2" fmla="*/ 376428 w 682696"/>
                    <a:gd name="connsiteY2" fmla="*/ 1047433 h 1122476"/>
                    <a:gd name="connsiteX3" fmla="*/ 317213 w 682696"/>
                    <a:gd name="connsiteY3" fmla="*/ 1122476 h 1122476"/>
                    <a:gd name="connsiteX4" fmla="*/ 321409 w 682696"/>
                    <a:gd name="connsiteY4" fmla="*/ 1093460 h 1122476"/>
                    <a:gd name="connsiteX5" fmla="*/ 189678 w 682696"/>
                    <a:gd name="connsiteY5" fmla="*/ 868191 h 1122476"/>
                    <a:gd name="connsiteX6" fmla="*/ 10834 w 682696"/>
                    <a:gd name="connsiteY6" fmla="*/ 865929 h 1122476"/>
                    <a:gd name="connsiteX7" fmla="*/ 0 w 682696"/>
                    <a:gd name="connsiteY7" fmla="*/ 871617 h 1122476"/>
                    <a:gd name="connsiteX8" fmla="*/ 3682 w 682696"/>
                    <a:gd name="connsiteY8" fmla="*/ 783932 h 1122476"/>
                    <a:gd name="connsiteX9" fmla="*/ 98854 w 682696"/>
                    <a:gd name="connsiteY9" fmla="*/ 18731 h 1122476"/>
                    <a:gd name="connsiteX0" fmla="*/ 120891 w 704733"/>
                    <a:gd name="connsiteY0" fmla="*/ 18731 h 1122476"/>
                    <a:gd name="connsiteX1" fmla="*/ 703234 w 704733"/>
                    <a:gd name="connsiteY1" fmla="*/ 384936 h 1122476"/>
                    <a:gd name="connsiteX2" fmla="*/ 398465 w 704733"/>
                    <a:gd name="connsiteY2" fmla="*/ 1047433 h 1122476"/>
                    <a:gd name="connsiteX3" fmla="*/ 339250 w 704733"/>
                    <a:gd name="connsiteY3" fmla="*/ 1122476 h 1122476"/>
                    <a:gd name="connsiteX4" fmla="*/ 343446 w 704733"/>
                    <a:gd name="connsiteY4" fmla="*/ 1093460 h 1122476"/>
                    <a:gd name="connsiteX5" fmla="*/ 211715 w 704733"/>
                    <a:gd name="connsiteY5" fmla="*/ 868191 h 1122476"/>
                    <a:gd name="connsiteX6" fmla="*/ 32871 w 704733"/>
                    <a:gd name="connsiteY6" fmla="*/ 865929 h 1122476"/>
                    <a:gd name="connsiteX7" fmla="*/ 22037 w 704733"/>
                    <a:gd name="connsiteY7" fmla="*/ 871617 h 1122476"/>
                    <a:gd name="connsiteX8" fmla="*/ 25719 w 704733"/>
                    <a:gd name="connsiteY8" fmla="*/ 783932 h 1122476"/>
                    <a:gd name="connsiteX9" fmla="*/ 3381 w 704733"/>
                    <a:gd name="connsiteY9" fmla="*/ 338378 h 1122476"/>
                    <a:gd name="connsiteX10" fmla="*/ 120891 w 704733"/>
                    <a:gd name="connsiteY10" fmla="*/ 18731 h 1122476"/>
                    <a:gd name="connsiteX0" fmla="*/ 267774 w 704989"/>
                    <a:gd name="connsiteY0" fmla="*/ 10189 h 1429675"/>
                    <a:gd name="connsiteX1" fmla="*/ 703234 w 704989"/>
                    <a:gd name="connsiteY1" fmla="*/ 692135 h 1429675"/>
                    <a:gd name="connsiteX2" fmla="*/ 398465 w 704989"/>
                    <a:gd name="connsiteY2" fmla="*/ 1354632 h 1429675"/>
                    <a:gd name="connsiteX3" fmla="*/ 339250 w 704989"/>
                    <a:gd name="connsiteY3" fmla="*/ 1429675 h 1429675"/>
                    <a:gd name="connsiteX4" fmla="*/ 343446 w 704989"/>
                    <a:gd name="connsiteY4" fmla="*/ 1400659 h 1429675"/>
                    <a:gd name="connsiteX5" fmla="*/ 211715 w 704989"/>
                    <a:gd name="connsiteY5" fmla="*/ 1175390 h 1429675"/>
                    <a:gd name="connsiteX6" fmla="*/ 32871 w 704989"/>
                    <a:gd name="connsiteY6" fmla="*/ 1173128 h 1429675"/>
                    <a:gd name="connsiteX7" fmla="*/ 22037 w 704989"/>
                    <a:gd name="connsiteY7" fmla="*/ 1178816 h 1429675"/>
                    <a:gd name="connsiteX8" fmla="*/ 25719 w 704989"/>
                    <a:gd name="connsiteY8" fmla="*/ 1091131 h 1429675"/>
                    <a:gd name="connsiteX9" fmla="*/ 3381 w 704989"/>
                    <a:gd name="connsiteY9" fmla="*/ 645577 h 1429675"/>
                    <a:gd name="connsiteX10" fmla="*/ 267774 w 704989"/>
                    <a:gd name="connsiteY10" fmla="*/ 10189 h 1429675"/>
                    <a:gd name="connsiteX0" fmla="*/ 264393 w 701608"/>
                    <a:gd name="connsiteY0" fmla="*/ 10189 h 1429675"/>
                    <a:gd name="connsiteX1" fmla="*/ 699853 w 701608"/>
                    <a:gd name="connsiteY1" fmla="*/ 692135 h 1429675"/>
                    <a:gd name="connsiteX2" fmla="*/ 395084 w 701608"/>
                    <a:gd name="connsiteY2" fmla="*/ 1354632 h 1429675"/>
                    <a:gd name="connsiteX3" fmla="*/ 335869 w 701608"/>
                    <a:gd name="connsiteY3" fmla="*/ 1429675 h 1429675"/>
                    <a:gd name="connsiteX4" fmla="*/ 340065 w 701608"/>
                    <a:gd name="connsiteY4" fmla="*/ 1400659 h 1429675"/>
                    <a:gd name="connsiteX5" fmla="*/ 208334 w 701608"/>
                    <a:gd name="connsiteY5" fmla="*/ 1175390 h 1429675"/>
                    <a:gd name="connsiteX6" fmla="*/ 29490 w 701608"/>
                    <a:gd name="connsiteY6" fmla="*/ 1173128 h 1429675"/>
                    <a:gd name="connsiteX7" fmla="*/ 18656 w 701608"/>
                    <a:gd name="connsiteY7" fmla="*/ 1178816 h 1429675"/>
                    <a:gd name="connsiteX8" fmla="*/ 0 w 701608"/>
                    <a:gd name="connsiteY8" fmla="*/ 645577 h 1429675"/>
                    <a:gd name="connsiteX9" fmla="*/ 264393 w 701608"/>
                    <a:gd name="connsiteY9" fmla="*/ 10189 h 1429675"/>
                    <a:gd name="connsiteX0" fmla="*/ 310826 w 748041"/>
                    <a:gd name="connsiteY0" fmla="*/ 10189 h 1429675"/>
                    <a:gd name="connsiteX1" fmla="*/ 746286 w 748041"/>
                    <a:gd name="connsiteY1" fmla="*/ 692135 h 1429675"/>
                    <a:gd name="connsiteX2" fmla="*/ 441517 w 748041"/>
                    <a:gd name="connsiteY2" fmla="*/ 1354632 h 1429675"/>
                    <a:gd name="connsiteX3" fmla="*/ 382302 w 748041"/>
                    <a:gd name="connsiteY3" fmla="*/ 1429675 h 1429675"/>
                    <a:gd name="connsiteX4" fmla="*/ 386498 w 748041"/>
                    <a:gd name="connsiteY4" fmla="*/ 1400659 h 1429675"/>
                    <a:gd name="connsiteX5" fmla="*/ 254767 w 748041"/>
                    <a:gd name="connsiteY5" fmla="*/ 1175390 h 1429675"/>
                    <a:gd name="connsiteX6" fmla="*/ 75923 w 748041"/>
                    <a:gd name="connsiteY6" fmla="*/ 1173128 h 1429675"/>
                    <a:gd name="connsiteX7" fmla="*/ 65089 w 748041"/>
                    <a:gd name="connsiteY7" fmla="*/ 1178816 h 1429675"/>
                    <a:gd name="connsiteX8" fmla="*/ 0 w 748041"/>
                    <a:gd name="connsiteY8" fmla="*/ 679484 h 1429675"/>
                    <a:gd name="connsiteX9" fmla="*/ 310826 w 748041"/>
                    <a:gd name="connsiteY9" fmla="*/ 10189 h 1429675"/>
                    <a:gd name="connsiteX0" fmla="*/ 347546 w 747245"/>
                    <a:gd name="connsiteY0" fmla="*/ 9212 h 1507634"/>
                    <a:gd name="connsiteX1" fmla="*/ 746286 w 747245"/>
                    <a:gd name="connsiteY1" fmla="*/ 770094 h 1507634"/>
                    <a:gd name="connsiteX2" fmla="*/ 441517 w 747245"/>
                    <a:gd name="connsiteY2" fmla="*/ 1432591 h 1507634"/>
                    <a:gd name="connsiteX3" fmla="*/ 382302 w 747245"/>
                    <a:gd name="connsiteY3" fmla="*/ 1507634 h 1507634"/>
                    <a:gd name="connsiteX4" fmla="*/ 386498 w 747245"/>
                    <a:gd name="connsiteY4" fmla="*/ 1478618 h 1507634"/>
                    <a:gd name="connsiteX5" fmla="*/ 254767 w 747245"/>
                    <a:gd name="connsiteY5" fmla="*/ 1253349 h 1507634"/>
                    <a:gd name="connsiteX6" fmla="*/ 75923 w 747245"/>
                    <a:gd name="connsiteY6" fmla="*/ 1251087 h 1507634"/>
                    <a:gd name="connsiteX7" fmla="*/ 65089 w 747245"/>
                    <a:gd name="connsiteY7" fmla="*/ 1256775 h 1507634"/>
                    <a:gd name="connsiteX8" fmla="*/ 0 w 747245"/>
                    <a:gd name="connsiteY8" fmla="*/ 757443 h 1507634"/>
                    <a:gd name="connsiteX9" fmla="*/ 347546 w 747245"/>
                    <a:gd name="connsiteY9" fmla="*/ 9212 h 150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7245" h="1507634">
                      <a:moveTo>
                        <a:pt x="347546" y="9212"/>
                      </a:moveTo>
                      <a:cubicBezTo>
                        <a:pt x="461374" y="-82333"/>
                        <a:pt x="730624" y="532864"/>
                        <a:pt x="746286" y="770094"/>
                      </a:cubicBezTo>
                      <a:cubicBezTo>
                        <a:pt x="761948" y="1007324"/>
                        <a:pt x="582610" y="1240612"/>
                        <a:pt x="441517" y="1432591"/>
                      </a:cubicBezTo>
                      <a:lnTo>
                        <a:pt x="382302" y="1507634"/>
                      </a:lnTo>
                      <a:lnTo>
                        <a:pt x="386498" y="1478618"/>
                      </a:lnTo>
                      <a:cubicBezTo>
                        <a:pt x="391163" y="1383641"/>
                        <a:pt x="342015" y="1293110"/>
                        <a:pt x="254767" y="1253349"/>
                      </a:cubicBezTo>
                      <a:cubicBezTo>
                        <a:pt x="196602" y="1226842"/>
                        <a:pt x="132516" y="1227919"/>
                        <a:pt x="75923" y="1251087"/>
                      </a:cubicBezTo>
                      <a:lnTo>
                        <a:pt x="65089" y="1256775"/>
                      </a:lnTo>
                      <a:lnTo>
                        <a:pt x="0" y="757443"/>
                      </a:lnTo>
                      <a:cubicBezTo>
                        <a:pt x="15862" y="629910"/>
                        <a:pt x="241307" y="-2384"/>
                        <a:pt x="347546" y="9212"/>
                      </a:cubicBezTo>
                      <a:close/>
                    </a:path>
                  </a:pathLst>
                </a:custGeom>
                <a:pattFill prst="dk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66" name="グループ化 465">
                <a:extLst>
                  <a:ext uri="{FF2B5EF4-FFF2-40B4-BE49-F238E27FC236}">
                    <a16:creationId xmlns:a16="http://schemas.microsoft.com/office/drawing/2014/main" id="{23DC47BB-8B48-48E0-83C8-8907DA0FBD88}"/>
                  </a:ext>
                </a:extLst>
              </p:cNvPr>
              <p:cNvGrpSpPr/>
              <p:nvPr/>
            </p:nvGrpSpPr>
            <p:grpSpPr>
              <a:xfrm rot="1056659">
                <a:off x="1285388" y="2682877"/>
                <a:ext cx="1788330" cy="735555"/>
                <a:chOff x="1651954" y="4704006"/>
                <a:chExt cx="3077245" cy="1265696"/>
              </a:xfrm>
            </p:grpSpPr>
            <p:sp>
              <p:nvSpPr>
                <p:cNvPr id="470" name="四角形: 角を丸くする 5">
                  <a:extLst>
                    <a:ext uri="{FF2B5EF4-FFF2-40B4-BE49-F238E27FC236}">
                      <a16:creationId xmlns:a16="http://schemas.microsoft.com/office/drawing/2014/main" id="{724E19D0-9D04-42E2-835F-874C3C01A3F1}"/>
                    </a:ext>
                  </a:extLst>
                </p:cNvPr>
                <p:cNvSpPr/>
                <p:nvPr/>
              </p:nvSpPr>
              <p:spPr>
                <a:xfrm rot="5963270">
                  <a:off x="3123239" y="5558354"/>
                  <a:ext cx="119480" cy="703215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  <a:gd name="connsiteX0" fmla="*/ 164939 w 880642"/>
                    <a:gd name="connsiteY0" fmla="*/ 110451 h 1252487"/>
                    <a:gd name="connsiteX1" fmla="*/ 335597 w 880642"/>
                    <a:gd name="connsiteY1" fmla="*/ 44568 h 1252487"/>
                    <a:gd name="connsiteX2" fmla="*/ 842007 w 880642"/>
                    <a:gd name="connsiteY2" fmla="*/ 156488 h 1252487"/>
                    <a:gd name="connsiteX3" fmla="*/ 876933 w 880642"/>
                    <a:gd name="connsiteY3" fmla="*/ 253326 h 1252487"/>
                    <a:gd name="connsiteX4" fmla="*/ 869789 w 880642"/>
                    <a:gd name="connsiteY4" fmla="*/ 373973 h 1252487"/>
                    <a:gd name="connsiteX5" fmla="*/ 803906 w 880642"/>
                    <a:gd name="connsiteY5" fmla="*/ 439856 h 1252487"/>
                    <a:gd name="connsiteX6" fmla="*/ 0 w 880642"/>
                    <a:gd name="connsiteY6" fmla="*/ 1252486 h 1252487"/>
                    <a:gd name="connsiteX7" fmla="*/ 164939 w 880642"/>
                    <a:gd name="connsiteY7" fmla="*/ 110451 h 1252487"/>
                    <a:gd name="connsiteX0" fmla="*/ 164939 w 880642"/>
                    <a:gd name="connsiteY0" fmla="*/ 110451 h 1511300"/>
                    <a:gd name="connsiteX1" fmla="*/ 335597 w 880642"/>
                    <a:gd name="connsiteY1" fmla="*/ 44568 h 1511300"/>
                    <a:gd name="connsiteX2" fmla="*/ 842007 w 880642"/>
                    <a:gd name="connsiteY2" fmla="*/ 156488 h 1511300"/>
                    <a:gd name="connsiteX3" fmla="*/ 876933 w 880642"/>
                    <a:gd name="connsiteY3" fmla="*/ 253326 h 1511300"/>
                    <a:gd name="connsiteX4" fmla="*/ 869789 w 880642"/>
                    <a:gd name="connsiteY4" fmla="*/ 373973 h 1511300"/>
                    <a:gd name="connsiteX5" fmla="*/ 203248 w 880642"/>
                    <a:gd name="connsiteY5" fmla="*/ 1511300 h 1511300"/>
                    <a:gd name="connsiteX6" fmla="*/ 0 w 880642"/>
                    <a:gd name="connsiteY6" fmla="*/ 1252486 h 1511300"/>
                    <a:gd name="connsiteX7" fmla="*/ 164939 w 880642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110451 h 1511300"/>
                    <a:gd name="connsiteX1" fmla="*/ 335597 w 876933"/>
                    <a:gd name="connsiteY1" fmla="*/ 44568 h 1511300"/>
                    <a:gd name="connsiteX2" fmla="*/ 666611 w 876933"/>
                    <a:gd name="connsiteY2" fmla="*/ 165391 h 1511300"/>
                    <a:gd name="connsiteX3" fmla="*/ 876933 w 876933"/>
                    <a:gd name="connsiteY3" fmla="*/ 253326 h 1511300"/>
                    <a:gd name="connsiteX4" fmla="*/ 869789 w 876933"/>
                    <a:gd name="connsiteY4" fmla="*/ 373973 h 1511300"/>
                    <a:gd name="connsiteX5" fmla="*/ 203248 w 876933"/>
                    <a:gd name="connsiteY5" fmla="*/ 1511300 h 1511300"/>
                    <a:gd name="connsiteX6" fmla="*/ 0 w 876933"/>
                    <a:gd name="connsiteY6" fmla="*/ 1252486 h 1511300"/>
                    <a:gd name="connsiteX7" fmla="*/ 164939 w 876933"/>
                    <a:gd name="connsiteY7" fmla="*/ 110451 h 1511300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869789 w 876933"/>
                    <a:gd name="connsiteY4" fmla="*/ 353777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95172 w 876933"/>
                    <a:gd name="connsiteY4" fmla="*/ 505856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76933"/>
                    <a:gd name="connsiteY0" fmla="*/ 90255 h 1491104"/>
                    <a:gd name="connsiteX1" fmla="*/ 390587 w 876933"/>
                    <a:gd name="connsiteY1" fmla="*/ 73921 h 1491104"/>
                    <a:gd name="connsiteX2" fmla="*/ 666611 w 876933"/>
                    <a:gd name="connsiteY2" fmla="*/ 145195 h 1491104"/>
                    <a:gd name="connsiteX3" fmla="*/ 876933 w 876933"/>
                    <a:gd name="connsiteY3" fmla="*/ 233130 h 1491104"/>
                    <a:gd name="connsiteX4" fmla="*/ 770226 w 876933"/>
                    <a:gd name="connsiteY4" fmla="*/ 661234 h 1491104"/>
                    <a:gd name="connsiteX5" fmla="*/ 203248 w 876933"/>
                    <a:gd name="connsiteY5" fmla="*/ 1491104 h 1491104"/>
                    <a:gd name="connsiteX6" fmla="*/ 0 w 876933"/>
                    <a:gd name="connsiteY6" fmla="*/ 1232290 h 1491104"/>
                    <a:gd name="connsiteX7" fmla="*/ 164939 w 876933"/>
                    <a:gd name="connsiteY7" fmla="*/ 90255 h 1491104"/>
                    <a:gd name="connsiteX0" fmla="*/ 164939 w 888545"/>
                    <a:gd name="connsiteY0" fmla="*/ 90255 h 1491104"/>
                    <a:gd name="connsiteX1" fmla="*/ 390587 w 888545"/>
                    <a:gd name="connsiteY1" fmla="*/ 73921 h 1491104"/>
                    <a:gd name="connsiteX2" fmla="*/ 666611 w 888545"/>
                    <a:gd name="connsiteY2" fmla="*/ 145195 h 1491104"/>
                    <a:gd name="connsiteX3" fmla="*/ 876933 w 888545"/>
                    <a:gd name="connsiteY3" fmla="*/ 233130 h 1491104"/>
                    <a:gd name="connsiteX4" fmla="*/ 770226 w 888545"/>
                    <a:gd name="connsiteY4" fmla="*/ 661234 h 1491104"/>
                    <a:gd name="connsiteX5" fmla="*/ 203248 w 888545"/>
                    <a:gd name="connsiteY5" fmla="*/ 1491104 h 1491104"/>
                    <a:gd name="connsiteX6" fmla="*/ 0 w 888545"/>
                    <a:gd name="connsiteY6" fmla="*/ 1232290 h 1491104"/>
                    <a:gd name="connsiteX7" fmla="*/ 164939 w 888545"/>
                    <a:gd name="connsiteY7" fmla="*/ 90255 h 1491104"/>
                    <a:gd name="connsiteX0" fmla="*/ 164939 w 795632"/>
                    <a:gd name="connsiteY0" fmla="*/ 90255 h 1491104"/>
                    <a:gd name="connsiteX1" fmla="*/ 390587 w 795632"/>
                    <a:gd name="connsiteY1" fmla="*/ 73921 h 1491104"/>
                    <a:gd name="connsiteX2" fmla="*/ 666611 w 795632"/>
                    <a:gd name="connsiteY2" fmla="*/ 145195 h 1491104"/>
                    <a:gd name="connsiteX3" fmla="*/ 770226 w 795632"/>
                    <a:gd name="connsiteY3" fmla="*/ 661234 h 1491104"/>
                    <a:gd name="connsiteX4" fmla="*/ 203248 w 795632"/>
                    <a:gd name="connsiteY4" fmla="*/ 1491104 h 1491104"/>
                    <a:gd name="connsiteX5" fmla="*/ 0 w 795632"/>
                    <a:gd name="connsiteY5" fmla="*/ 1232290 h 1491104"/>
                    <a:gd name="connsiteX6" fmla="*/ 164939 w 795632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95386"/>
                    <a:gd name="connsiteY0" fmla="*/ 90255 h 1491104"/>
                    <a:gd name="connsiteX1" fmla="*/ 390587 w 695386"/>
                    <a:gd name="connsiteY1" fmla="*/ 73921 h 1491104"/>
                    <a:gd name="connsiteX2" fmla="*/ 666611 w 695386"/>
                    <a:gd name="connsiteY2" fmla="*/ 145195 h 1491104"/>
                    <a:gd name="connsiteX3" fmla="*/ 602697 w 695386"/>
                    <a:gd name="connsiteY3" fmla="*/ 896538 h 1491104"/>
                    <a:gd name="connsiteX4" fmla="*/ 203248 w 695386"/>
                    <a:gd name="connsiteY4" fmla="*/ 1491104 h 1491104"/>
                    <a:gd name="connsiteX5" fmla="*/ 0 w 695386"/>
                    <a:gd name="connsiteY5" fmla="*/ 1232290 h 1491104"/>
                    <a:gd name="connsiteX6" fmla="*/ 164939 w 695386"/>
                    <a:gd name="connsiteY6" fmla="*/ 90255 h 1491104"/>
                    <a:gd name="connsiteX0" fmla="*/ 164939 w 687744"/>
                    <a:gd name="connsiteY0" fmla="*/ 90255 h 1491104"/>
                    <a:gd name="connsiteX1" fmla="*/ 390587 w 687744"/>
                    <a:gd name="connsiteY1" fmla="*/ 73921 h 1491104"/>
                    <a:gd name="connsiteX2" fmla="*/ 666611 w 687744"/>
                    <a:gd name="connsiteY2" fmla="*/ 145195 h 1491104"/>
                    <a:gd name="connsiteX3" fmla="*/ 602697 w 687744"/>
                    <a:gd name="connsiteY3" fmla="*/ 896538 h 1491104"/>
                    <a:gd name="connsiteX4" fmla="*/ 203248 w 687744"/>
                    <a:gd name="connsiteY4" fmla="*/ 1491104 h 1491104"/>
                    <a:gd name="connsiteX5" fmla="*/ 0 w 687744"/>
                    <a:gd name="connsiteY5" fmla="*/ 1232290 h 1491104"/>
                    <a:gd name="connsiteX6" fmla="*/ 164939 w 687744"/>
                    <a:gd name="connsiteY6" fmla="*/ 90255 h 1491104"/>
                    <a:gd name="connsiteX0" fmla="*/ 164939 w 673165"/>
                    <a:gd name="connsiteY0" fmla="*/ 90255 h 1491104"/>
                    <a:gd name="connsiteX1" fmla="*/ 390587 w 673165"/>
                    <a:gd name="connsiteY1" fmla="*/ 73921 h 1491104"/>
                    <a:gd name="connsiteX2" fmla="*/ 666611 w 673165"/>
                    <a:gd name="connsiteY2" fmla="*/ 145195 h 1491104"/>
                    <a:gd name="connsiteX3" fmla="*/ 554567 w 673165"/>
                    <a:gd name="connsiteY3" fmla="*/ 872812 h 1491104"/>
                    <a:gd name="connsiteX4" fmla="*/ 203248 w 673165"/>
                    <a:gd name="connsiteY4" fmla="*/ 1491104 h 1491104"/>
                    <a:gd name="connsiteX5" fmla="*/ 0 w 673165"/>
                    <a:gd name="connsiteY5" fmla="*/ 1232290 h 1491104"/>
                    <a:gd name="connsiteX6" fmla="*/ 164939 w 673165"/>
                    <a:gd name="connsiteY6" fmla="*/ 90255 h 1491104"/>
                    <a:gd name="connsiteX0" fmla="*/ 164939 w 681080"/>
                    <a:gd name="connsiteY0" fmla="*/ 90255 h 1491104"/>
                    <a:gd name="connsiteX1" fmla="*/ 390587 w 681080"/>
                    <a:gd name="connsiteY1" fmla="*/ 73921 h 1491104"/>
                    <a:gd name="connsiteX2" fmla="*/ 666611 w 681080"/>
                    <a:gd name="connsiteY2" fmla="*/ 145195 h 1491104"/>
                    <a:gd name="connsiteX3" fmla="*/ 554567 w 681080"/>
                    <a:gd name="connsiteY3" fmla="*/ 872812 h 1491104"/>
                    <a:gd name="connsiteX4" fmla="*/ 203248 w 681080"/>
                    <a:gd name="connsiteY4" fmla="*/ 1491104 h 1491104"/>
                    <a:gd name="connsiteX5" fmla="*/ 0 w 681080"/>
                    <a:gd name="connsiteY5" fmla="*/ 1232290 h 1491104"/>
                    <a:gd name="connsiteX6" fmla="*/ 164939 w 681080"/>
                    <a:gd name="connsiteY6" fmla="*/ 90255 h 1491104"/>
                    <a:gd name="connsiteX0" fmla="*/ 164939 w 669919"/>
                    <a:gd name="connsiteY0" fmla="*/ 90255 h 1491104"/>
                    <a:gd name="connsiteX1" fmla="*/ 390587 w 669919"/>
                    <a:gd name="connsiteY1" fmla="*/ 73921 h 1491104"/>
                    <a:gd name="connsiteX2" fmla="*/ 666611 w 669919"/>
                    <a:gd name="connsiteY2" fmla="*/ 145195 h 1491104"/>
                    <a:gd name="connsiteX3" fmla="*/ 494043 w 669919"/>
                    <a:gd name="connsiteY3" fmla="*/ 1091054 h 1491104"/>
                    <a:gd name="connsiteX4" fmla="*/ 203248 w 669919"/>
                    <a:gd name="connsiteY4" fmla="*/ 1491104 h 1491104"/>
                    <a:gd name="connsiteX5" fmla="*/ 0 w 669919"/>
                    <a:gd name="connsiteY5" fmla="*/ 1232290 h 1491104"/>
                    <a:gd name="connsiteX6" fmla="*/ 164939 w 669919"/>
                    <a:gd name="connsiteY6" fmla="*/ 90255 h 1491104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466"/>
                    <a:gd name="connsiteY0" fmla="*/ 90255 h 1431902"/>
                    <a:gd name="connsiteX1" fmla="*/ 390587 w 668466"/>
                    <a:gd name="connsiteY1" fmla="*/ 73921 h 1431902"/>
                    <a:gd name="connsiteX2" fmla="*/ 666611 w 668466"/>
                    <a:gd name="connsiteY2" fmla="*/ 145195 h 1431902"/>
                    <a:gd name="connsiteX3" fmla="*/ 494043 w 668466"/>
                    <a:gd name="connsiteY3" fmla="*/ 1091054 h 1431902"/>
                    <a:gd name="connsiteX4" fmla="*/ 166605 w 668466"/>
                    <a:gd name="connsiteY4" fmla="*/ 1431902 h 1431902"/>
                    <a:gd name="connsiteX5" fmla="*/ 0 w 668466"/>
                    <a:gd name="connsiteY5" fmla="*/ 1232290 h 1431902"/>
                    <a:gd name="connsiteX6" fmla="*/ 164939 w 668466"/>
                    <a:gd name="connsiteY6" fmla="*/ 90255 h 1431902"/>
                    <a:gd name="connsiteX0" fmla="*/ 164939 w 668317"/>
                    <a:gd name="connsiteY0" fmla="*/ 90255 h 1573957"/>
                    <a:gd name="connsiteX1" fmla="*/ 390587 w 668317"/>
                    <a:gd name="connsiteY1" fmla="*/ 73921 h 1573957"/>
                    <a:gd name="connsiteX2" fmla="*/ 666611 w 668317"/>
                    <a:gd name="connsiteY2" fmla="*/ 145195 h 1573957"/>
                    <a:gd name="connsiteX3" fmla="*/ 494043 w 668317"/>
                    <a:gd name="connsiteY3" fmla="*/ 1091054 h 1573957"/>
                    <a:gd name="connsiteX4" fmla="*/ 232231 w 668317"/>
                    <a:gd name="connsiteY4" fmla="*/ 1573958 h 1573957"/>
                    <a:gd name="connsiteX5" fmla="*/ 0 w 668317"/>
                    <a:gd name="connsiteY5" fmla="*/ 1232290 h 1573957"/>
                    <a:gd name="connsiteX6" fmla="*/ 164939 w 668317"/>
                    <a:gd name="connsiteY6" fmla="*/ 90255 h 1573957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69153"/>
                    <a:gd name="connsiteY0" fmla="*/ 90255 h 1573958"/>
                    <a:gd name="connsiteX1" fmla="*/ 390587 w 669153"/>
                    <a:gd name="connsiteY1" fmla="*/ 73921 h 1573958"/>
                    <a:gd name="connsiteX2" fmla="*/ 666611 w 669153"/>
                    <a:gd name="connsiteY2" fmla="*/ 145195 h 1573958"/>
                    <a:gd name="connsiteX3" fmla="*/ 494043 w 669153"/>
                    <a:gd name="connsiteY3" fmla="*/ 1091054 h 1573958"/>
                    <a:gd name="connsiteX4" fmla="*/ 232231 w 669153"/>
                    <a:gd name="connsiteY4" fmla="*/ 1573958 h 1573958"/>
                    <a:gd name="connsiteX5" fmla="*/ 0 w 669153"/>
                    <a:gd name="connsiteY5" fmla="*/ 1232290 h 1573958"/>
                    <a:gd name="connsiteX6" fmla="*/ 164939 w 669153"/>
                    <a:gd name="connsiteY6" fmla="*/ 90255 h 1573958"/>
                    <a:gd name="connsiteX0" fmla="*/ 164939 w 679237"/>
                    <a:gd name="connsiteY0" fmla="*/ 90255 h 1573958"/>
                    <a:gd name="connsiteX1" fmla="*/ 390587 w 679237"/>
                    <a:gd name="connsiteY1" fmla="*/ 73921 h 1573958"/>
                    <a:gd name="connsiteX2" fmla="*/ 666611 w 679237"/>
                    <a:gd name="connsiteY2" fmla="*/ 145195 h 1573958"/>
                    <a:gd name="connsiteX3" fmla="*/ 562861 w 679237"/>
                    <a:gd name="connsiteY3" fmla="*/ 1035221 h 1573958"/>
                    <a:gd name="connsiteX4" fmla="*/ 232231 w 679237"/>
                    <a:gd name="connsiteY4" fmla="*/ 1573958 h 1573958"/>
                    <a:gd name="connsiteX5" fmla="*/ 0 w 679237"/>
                    <a:gd name="connsiteY5" fmla="*/ 1232290 h 1573958"/>
                    <a:gd name="connsiteX6" fmla="*/ 164939 w 679237"/>
                    <a:gd name="connsiteY6" fmla="*/ 90255 h 1573958"/>
                    <a:gd name="connsiteX0" fmla="*/ 164939 w 676919"/>
                    <a:gd name="connsiteY0" fmla="*/ 90255 h 1573958"/>
                    <a:gd name="connsiteX1" fmla="*/ 390587 w 676919"/>
                    <a:gd name="connsiteY1" fmla="*/ 73921 h 1573958"/>
                    <a:gd name="connsiteX2" fmla="*/ 666611 w 676919"/>
                    <a:gd name="connsiteY2" fmla="*/ 145195 h 1573958"/>
                    <a:gd name="connsiteX3" fmla="*/ 562861 w 676919"/>
                    <a:gd name="connsiteY3" fmla="*/ 1035221 h 1573958"/>
                    <a:gd name="connsiteX4" fmla="*/ 232231 w 676919"/>
                    <a:gd name="connsiteY4" fmla="*/ 1573958 h 1573958"/>
                    <a:gd name="connsiteX5" fmla="*/ 0 w 676919"/>
                    <a:gd name="connsiteY5" fmla="*/ 1232290 h 1573958"/>
                    <a:gd name="connsiteX6" fmla="*/ 164939 w 676919"/>
                    <a:gd name="connsiteY6" fmla="*/ 90255 h 1573958"/>
                    <a:gd name="connsiteX0" fmla="*/ 89740 w 676919"/>
                    <a:gd name="connsiteY0" fmla="*/ 66423 h 1662618"/>
                    <a:gd name="connsiteX1" fmla="*/ 390587 w 676919"/>
                    <a:gd name="connsiteY1" fmla="*/ 162581 h 1662618"/>
                    <a:gd name="connsiteX2" fmla="*/ 666611 w 676919"/>
                    <a:gd name="connsiteY2" fmla="*/ 233855 h 1662618"/>
                    <a:gd name="connsiteX3" fmla="*/ 562861 w 676919"/>
                    <a:gd name="connsiteY3" fmla="*/ 1123881 h 1662618"/>
                    <a:gd name="connsiteX4" fmla="*/ 232231 w 676919"/>
                    <a:gd name="connsiteY4" fmla="*/ 1662618 h 1662618"/>
                    <a:gd name="connsiteX5" fmla="*/ 0 w 676919"/>
                    <a:gd name="connsiteY5" fmla="*/ 1320950 h 1662618"/>
                    <a:gd name="connsiteX6" fmla="*/ 89740 w 676919"/>
                    <a:gd name="connsiteY6" fmla="*/ 66423 h 1662618"/>
                    <a:gd name="connsiteX0" fmla="*/ 89740 w 623804"/>
                    <a:gd name="connsiteY0" fmla="*/ 66423 h 1662618"/>
                    <a:gd name="connsiteX1" fmla="*/ 390587 w 623804"/>
                    <a:gd name="connsiteY1" fmla="*/ 162581 h 1662618"/>
                    <a:gd name="connsiteX2" fmla="*/ 609063 w 623804"/>
                    <a:gd name="connsiteY2" fmla="*/ 568255 h 1662618"/>
                    <a:gd name="connsiteX3" fmla="*/ 562861 w 623804"/>
                    <a:gd name="connsiteY3" fmla="*/ 1123881 h 1662618"/>
                    <a:gd name="connsiteX4" fmla="*/ 232231 w 623804"/>
                    <a:gd name="connsiteY4" fmla="*/ 1662618 h 1662618"/>
                    <a:gd name="connsiteX5" fmla="*/ 0 w 623804"/>
                    <a:gd name="connsiteY5" fmla="*/ 1320950 h 1662618"/>
                    <a:gd name="connsiteX6" fmla="*/ 89740 w 623804"/>
                    <a:gd name="connsiteY6" fmla="*/ 66423 h 1662618"/>
                    <a:gd name="connsiteX0" fmla="*/ 89740 w 646088"/>
                    <a:gd name="connsiteY0" fmla="*/ 21730 h 1617925"/>
                    <a:gd name="connsiteX1" fmla="*/ 609063 w 646088"/>
                    <a:gd name="connsiteY1" fmla="*/ 523562 h 1617925"/>
                    <a:gd name="connsiteX2" fmla="*/ 562861 w 646088"/>
                    <a:gd name="connsiteY2" fmla="*/ 1079188 h 1617925"/>
                    <a:gd name="connsiteX3" fmla="*/ 232231 w 646088"/>
                    <a:gd name="connsiteY3" fmla="*/ 1617925 h 1617925"/>
                    <a:gd name="connsiteX4" fmla="*/ 0 w 646088"/>
                    <a:gd name="connsiteY4" fmla="*/ 1276257 h 1617925"/>
                    <a:gd name="connsiteX5" fmla="*/ 89740 w 646088"/>
                    <a:gd name="connsiteY5" fmla="*/ 21730 h 1617925"/>
                    <a:gd name="connsiteX0" fmla="*/ 89740 w 610400"/>
                    <a:gd name="connsiteY0" fmla="*/ 25667 h 1621862"/>
                    <a:gd name="connsiteX1" fmla="*/ 609063 w 610400"/>
                    <a:gd name="connsiteY1" fmla="*/ 527499 h 1621862"/>
                    <a:gd name="connsiteX2" fmla="*/ 232231 w 610400"/>
                    <a:gd name="connsiteY2" fmla="*/ 1621862 h 1621862"/>
                    <a:gd name="connsiteX3" fmla="*/ 0 w 610400"/>
                    <a:gd name="connsiteY3" fmla="*/ 1280194 h 1621862"/>
                    <a:gd name="connsiteX4" fmla="*/ 89740 w 610400"/>
                    <a:gd name="connsiteY4" fmla="*/ 25667 h 1621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0400" h="1621862">
                      <a:moveTo>
                        <a:pt x="89740" y="25667"/>
                      </a:moveTo>
                      <a:cubicBezTo>
                        <a:pt x="191250" y="-99782"/>
                        <a:pt x="585315" y="261467"/>
                        <a:pt x="609063" y="527499"/>
                      </a:cubicBezTo>
                      <a:cubicBezTo>
                        <a:pt x="632812" y="793532"/>
                        <a:pt x="333741" y="1496413"/>
                        <a:pt x="232231" y="1621862"/>
                      </a:cubicBezTo>
                      <a:lnTo>
                        <a:pt x="0" y="1280194"/>
                      </a:lnTo>
                      <a:cubicBezTo>
                        <a:pt x="0" y="1192353"/>
                        <a:pt x="24642" y="218729"/>
                        <a:pt x="89740" y="25667"/>
                      </a:cubicBezTo>
                      <a:close/>
                    </a:path>
                  </a:pathLst>
                </a:custGeom>
                <a:pattFill prst="dkDnDiag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1" name="四角形: 角を丸くする 5">
                  <a:extLst>
                    <a:ext uri="{FF2B5EF4-FFF2-40B4-BE49-F238E27FC236}">
                      <a16:creationId xmlns:a16="http://schemas.microsoft.com/office/drawing/2014/main" id="{1F0AA0E3-3438-4CFB-98F1-4F09C4862664}"/>
                    </a:ext>
                  </a:extLst>
                </p:cNvPr>
                <p:cNvSpPr/>
                <p:nvPr/>
              </p:nvSpPr>
              <p:spPr>
                <a:xfrm>
                  <a:off x="2848815" y="4704006"/>
                  <a:ext cx="1007020" cy="176581"/>
                </a:xfrm>
                <a:custGeom>
                  <a:avLst/>
                  <a:gdLst>
                    <a:gd name="connsiteX0" fmla="*/ 0 w 704850"/>
                    <a:gd name="connsiteY0" fmla="*/ 65883 h 395288"/>
                    <a:gd name="connsiteX1" fmla="*/ 65883 w 704850"/>
                    <a:gd name="connsiteY1" fmla="*/ 0 h 395288"/>
                    <a:gd name="connsiteX2" fmla="*/ 638967 w 704850"/>
                    <a:gd name="connsiteY2" fmla="*/ 0 h 395288"/>
                    <a:gd name="connsiteX3" fmla="*/ 704850 w 704850"/>
                    <a:gd name="connsiteY3" fmla="*/ 65883 h 395288"/>
                    <a:gd name="connsiteX4" fmla="*/ 704850 w 704850"/>
                    <a:gd name="connsiteY4" fmla="*/ 329405 h 395288"/>
                    <a:gd name="connsiteX5" fmla="*/ 638967 w 704850"/>
                    <a:gd name="connsiteY5" fmla="*/ 395288 h 395288"/>
                    <a:gd name="connsiteX6" fmla="*/ 65883 w 704850"/>
                    <a:gd name="connsiteY6" fmla="*/ 395288 h 395288"/>
                    <a:gd name="connsiteX7" fmla="*/ 0 w 704850"/>
                    <a:gd name="connsiteY7" fmla="*/ 329405 h 395288"/>
                    <a:gd name="connsiteX8" fmla="*/ 0 w 704850"/>
                    <a:gd name="connsiteY8" fmla="*/ 65883 h 395288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213520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5883 h 395404"/>
                    <a:gd name="connsiteX1" fmla="*/ 318295 w 852487"/>
                    <a:gd name="connsiteY1" fmla="*/ 0 h 395404"/>
                    <a:gd name="connsiteX2" fmla="*/ 786604 w 852487"/>
                    <a:gd name="connsiteY2" fmla="*/ 0 h 395404"/>
                    <a:gd name="connsiteX3" fmla="*/ 852487 w 852487"/>
                    <a:gd name="connsiteY3" fmla="*/ 65883 h 395404"/>
                    <a:gd name="connsiteX4" fmla="*/ 852487 w 852487"/>
                    <a:gd name="connsiteY4" fmla="*/ 329405 h 395404"/>
                    <a:gd name="connsiteX5" fmla="*/ 786604 w 852487"/>
                    <a:gd name="connsiteY5" fmla="*/ 395288 h 395404"/>
                    <a:gd name="connsiteX6" fmla="*/ 213520 w 852487"/>
                    <a:gd name="connsiteY6" fmla="*/ 395288 h 395404"/>
                    <a:gd name="connsiteX7" fmla="*/ 0 w 852487"/>
                    <a:gd name="connsiteY7" fmla="*/ 362742 h 395404"/>
                    <a:gd name="connsiteX8" fmla="*/ 147637 w 852487"/>
                    <a:gd name="connsiteY8" fmla="*/ 65883 h 395404"/>
                    <a:gd name="connsiteX0" fmla="*/ 147637 w 852487"/>
                    <a:gd name="connsiteY0" fmla="*/ 66185 h 395706"/>
                    <a:gd name="connsiteX1" fmla="*/ 318295 w 852487"/>
                    <a:gd name="connsiteY1" fmla="*/ 302 h 395706"/>
                    <a:gd name="connsiteX2" fmla="*/ 786604 w 852487"/>
                    <a:gd name="connsiteY2" fmla="*/ 302 h 395706"/>
                    <a:gd name="connsiteX3" fmla="*/ 852487 w 852487"/>
                    <a:gd name="connsiteY3" fmla="*/ 66185 h 395706"/>
                    <a:gd name="connsiteX4" fmla="*/ 852487 w 852487"/>
                    <a:gd name="connsiteY4" fmla="*/ 329707 h 395706"/>
                    <a:gd name="connsiteX5" fmla="*/ 786604 w 852487"/>
                    <a:gd name="connsiteY5" fmla="*/ 395590 h 395706"/>
                    <a:gd name="connsiteX6" fmla="*/ 213520 w 852487"/>
                    <a:gd name="connsiteY6" fmla="*/ 395590 h 395706"/>
                    <a:gd name="connsiteX7" fmla="*/ 0 w 852487"/>
                    <a:gd name="connsiteY7" fmla="*/ 363044 h 395706"/>
                    <a:gd name="connsiteX8" fmla="*/ 147637 w 852487"/>
                    <a:gd name="connsiteY8" fmla="*/ 66185 h 395706"/>
                    <a:gd name="connsiteX0" fmla="*/ 147637 w 852487"/>
                    <a:gd name="connsiteY0" fmla="*/ 65921 h 395442"/>
                    <a:gd name="connsiteX1" fmla="*/ 318295 w 852487"/>
                    <a:gd name="connsiteY1" fmla="*/ 38 h 395442"/>
                    <a:gd name="connsiteX2" fmla="*/ 786604 w 852487"/>
                    <a:gd name="connsiteY2" fmla="*/ 38 h 395442"/>
                    <a:gd name="connsiteX3" fmla="*/ 852487 w 852487"/>
                    <a:gd name="connsiteY3" fmla="*/ 65921 h 395442"/>
                    <a:gd name="connsiteX4" fmla="*/ 852487 w 852487"/>
                    <a:gd name="connsiteY4" fmla="*/ 329443 h 395442"/>
                    <a:gd name="connsiteX5" fmla="*/ 786604 w 852487"/>
                    <a:gd name="connsiteY5" fmla="*/ 395326 h 395442"/>
                    <a:gd name="connsiteX6" fmla="*/ 213520 w 852487"/>
                    <a:gd name="connsiteY6" fmla="*/ 395326 h 395442"/>
                    <a:gd name="connsiteX7" fmla="*/ 0 w 852487"/>
                    <a:gd name="connsiteY7" fmla="*/ 362780 h 395442"/>
                    <a:gd name="connsiteX8" fmla="*/ 147637 w 852487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86604 w 859631"/>
                    <a:gd name="connsiteY2" fmla="*/ 38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59631"/>
                    <a:gd name="connsiteY0" fmla="*/ 65921 h 395442"/>
                    <a:gd name="connsiteX1" fmla="*/ 318295 w 859631"/>
                    <a:gd name="connsiteY1" fmla="*/ 38 h 395442"/>
                    <a:gd name="connsiteX2" fmla="*/ 791367 w 859631"/>
                    <a:gd name="connsiteY2" fmla="*/ 97670 h 395442"/>
                    <a:gd name="connsiteX3" fmla="*/ 859631 w 859631"/>
                    <a:gd name="connsiteY3" fmla="*/ 208796 h 395442"/>
                    <a:gd name="connsiteX4" fmla="*/ 852487 w 859631"/>
                    <a:gd name="connsiteY4" fmla="*/ 329443 h 395442"/>
                    <a:gd name="connsiteX5" fmla="*/ 786604 w 859631"/>
                    <a:gd name="connsiteY5" fmla="*/ 395326 h 395442"/>
                    <a:gd name="connsiteX6" fmla="*/ 213520 w 859631"/>
                    <a:gd name="connsiteY6" fmla="*/ 395326 h 395442"/>
                    <a:gd name="connsiteX7" fmla="*/ 0 w 859631"/>
                    <a:gd name="connsiteY7" fmla="*/ 362780 h 395442"/>
                    <a:gd name="connsiteX8" fmla="*/ 147637 w 859631"/>
                    <a:gd name="connsiteY8" fmla="*/ 65921 h 395442"/>
                    <a:gd name="connsiteX0" fmla="*/ 147637 w 863340"/>
                    <a:gd name="connsiteY0" fmla="*/ 65921 h 395442"/>
                    <a:gd name="connsiteX1" fmla="*/ 318295 w 863340"/>
                    <a:gd name="connsiteY1" fmla="*/ 38 h 395442"/>
                    <a:gd name="connsiteX2" fmla="*/ 824705 w 863340"/>
                    <a:gd name="connsiteY2" fmla="*/ 111958 h 395442"/>
                    <a:gd name="connsiteX3" fmla="*/ 859631 w 863340"/>
                    <a:gd name="connsiteY3" fmla="*/ 208796 h 395442"/>
                    <a:gd name="connsiteX4" fmla="*/ 852487 w 863340"/>
                    <a:gd name="connsiteY4" fmla="*/ 329443 h 395442"/>
                    <a:gd name="connsiteX5" fmla="*/ 786604 w 863340"/>
                    <a:gd name="connsiteY5" fmla="*/ 395326 h 395442"/>
                    <a:gd name="connsiteX6" fmla="*/ 213520 w 863340"/>
                    <a:gd name="connsiteY6" fmla="*/ 395326 h 395442"/>
                    <a:gd name="connsiteX7" fmla="*/ 0 w 863340"/>
                    <a:gd name="connsiteY7" fmla="*/ 362780 h 395442"/>
                    <a:gd name="connsiteX8" fmla="*/ 147637 w 863340"/>
                    <a:gd name="connsiteY8" fmla="*/ 65921 h 395442"/>
                    <a:gd name="connsiteX0" fmla="*/ 130786 w 846489"/>
                    <a:gd name="connsiteY0" fmla="*/ 66150 h 453650"/>
                    <a:gd name="connsiteX1" fmla="*/ 301444 w 846489"/>
                    <a:gd name="connsiteY1" fmla="*/ 267 h 453650"/>
                    <a:gd name="connsiteX2" fmla="*/ 807854 w 846489"/>
                    <a:gd name="connsiteY2" fmla="*/ 112187 h 453650"/>
                    <a:gd name="connsiteX3" fmla="*/ 842780 w 846489"/>
                    <a:gd name="connsiteY3" fmla="*/ 209025 h 453650"/>
                    <a:gd name="connsiteX4" fmla="*/ 835636 w 846489"/>
                    <a:gd name="connsiteY4" fmla="*/ 329672 h 453650"/>
                    <a:gd name="connsiteX5" fmla="*/ 769753 w 846489"/>
                    <a:gd name="connsiteY5" fmla="*/ 395555 h 453650"/>
                    <a:gd name="connsiteX6" fmla="*/ 196669 w 846489"/>
                    <a:gd name="connsiteY6" fmla="*/ 395555 h 453650"/>
                    <a:gd name="connsiteX7" fmla="*/ 0 w 846489"/>
                    <a:gd name="connsiteY7" fmla="*/ 444632 h 453650"/>
                    <a:gd name="connsiteX8" fmla="*/ 130786 w 846489"/>
                    <a:gd name="connsiteY8" fmla="*/ 66150 h 453650"/>
                    <a:gd name="connsiteX0" fmla="*/ 130786 w 846489"/>
                    <a:gd name="connsiteY0" fmla="*/ 66150 h 444632"/>
                    <a:gd name="connsiteX1" fmla="*/ 301444 w 846489"/>
                    <a:gd name="connsiteY1" fmla="*/ 267 h 444632"/>
                    <a:gd name="connsiteX2" fmla="*/ 807854 w 846489"/>
                    <a:gd name="connsiteY2" fmla="*/ 112187 h 444632"/>
                    <a:gd name="connsiteX3" fmla="*/ 842780 w 846489"/>
                    <a:gd name="connsiteY3" fmla="*/ 209025 h 444632"/>
                    <a:gd name="connsiteX4" fmla="*/ 835636 w 846489"/>
                    <a:gd name="connsiteY4" fmla="*/ 329672 h 444632"/>
                    <a:gd name="connsiteX5" fmla="*/ 769753 w 846489"/>
                    <a:gd name="connsiteY5" fmla="*/ 395555 h 444632"/>
                    <a:gd name="connsiteX6" fmla="*/ 0 w 846489"/>
                    <a:gd name="connsiteY6" fmla="*/ 444632 h 444632"/>
                    <a:gd name="connsiteX7" fmla="*/ 130786 w 846489"/>
                    <a:gd name="connsiteY7" fmla="*/ 66150 h 444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6489" h="444632">
                      <a:moveTo>
                        <a:pt x="130786" y="66150"/>
                      </a:moveTo>
                      <a:cubicBezTo>
                        <a:pt x="181027" y="-7911"/>
                        <a:pt x="265058" y="267"/>
                        <a:pt x="301444" y="267"/>
                      </a:cubicBezTo>
                      <a:cubicBezTo>
                        <a:pt x="459135" y="32811"/>
                        <a:pt x="752418" y="85993"/>
                        <a:pt x="807854" y="112187"/>
                      </a:cubicBezTo>
                      <a:cubicBezTo>
                        <a:pt x="863290" y="138381"/>
                        <a:pt x="842780" y="172639"/>
                        <a:pt x="842780" y="209025"/>
                      </a:cubicBezTo>
                      <a:lnTo>
                        <a:pt x="835636" y="329672"/>
                      </a:lnTo>
                      <a:cubicBezTo>
                        <a:pt x="835636" y="366058"/>
                        <a:pt x="806139" y="395555"/>
                        <a:pt x="769753" y="395555"/>
                      </a:cubicBezTo>
                      <a:lnTo>
                        <a:pt x="0" y="444632"/>
                      </a:lnTo>
                      <a:cubicBezTo>
                        <a:pt x="0" y="356791"/>
                        <a:pt x="80545" y="140211"/>
                        <a:pt x="130786" y="66150"/>
                      </a:cubicBezTo>
                      <a:close/>
                    </a:path>
                  </a:pathLst>
                </a:custGeom>
                <a:pattFill prst="dkUpDiag">
                  <a:fgClr>
                    <a:srgbClr val="FFC000">
                      <a:lumMod val="40000"/>
                      <a:lumOff val="60000"/>
                    </a:srgbClr>
                  </a:fgClr>
                  <a:bgClr>
                    <a:sysClr val="window" lastClr="FFFFFF"/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2" name="フリーフォーム: 図形 471">
                  <a:extLst>
                    <a:ext uri="{FF2B5EF4-FFF2-40B4-BE49-F238E27FC236}">
                      <a16:creationId xmlns:a16="http://schemas.microsoft.com/office/drawing/2014/main" id="{3256E027-F755-4EE9-8222-9D3031371188}"/>
                    </a:ext>
                  </a:extLst>
                </p:cNvPr>
                <p:cNvSpPr/>
                <p:nvPr/>
              </p:nvSpPr>
              <p:spPr>
                <a:xfrm>
                  <a:off x="1740160" y="4775752"/>
                  <a:ext cx="2989039" cy="1134209"/>
                </a:xfrm>
                <a:custGeom>
                  <a:avLst/>
                  <a:gdLst>
                    <a:gd name="connsiteX0" fmla="*/ 1597896 w 2989039"/>
                    <a:gd name="connsiteY0" fmla="*/ 266 h 1134209"/>
                    <a:gd name="connsiteX1" fmla="*/ 1834102 w 2989039"/>
                    <a:gd name="connsiteY1" fmla="*/ 4289 h 1134209"/>
                    <a:gd name="connsiteX2" fmla="*/ 2762363 w 2989039"/>
                    <a:gd name="connsiteY2" fmla="*/ 108469 h 1134209"/>
                    <a:gd name="connsiteX3" fmla="*/ 2848070 w 2989039"/>
                    <a:gd name="connsiteY3" fmla="*/ 123774 h 1134209"/>
                    <a:gd name="connsiteX4" fmla="*/ 2951569 w 2989039"/>
                    <a:gd name="connsiteY4" fmla="*/ 297692 h 1134209"/>
                    <a:gd name="connsiteX5" fmla="*/ 2989039 w 2989039"/>
                    <a:gd name="connsiteY5" fmla="*/ 491573 h 1134209"/>
                    <a:gd name="connsiteX6" fmla="*/ 2844104 w 2989039"/>
                    <a:gd name="connsiteY6" fmla="*/ 866037 h 1134209"/>
                    <a:gd name="connsiteX7" fmla="*/ 2707312 w 2989039"/>
                    <a:gd name="connsiteY7" fmla="*/ 997495 h 1134209"/>
                    <a:gd name="connsiteX8" fmla="*/ 2502404 w 2989039"/>
                    <a:gd name="connsiteY8" fmla="*/ 1041404 h 1134209"/>
                    <a:gd name="connsiteX9" fmla="*/ 1830138 w 2989039"/>
                    <a:gd name="connsiteY9" fmla="*/ 1133003 h 1134209"/>
                    <a:gd name="connsiteX10" fmla="*/ 575229 w 2989039"/>
                    <a:gd name="connsiteY10" fmla="*/ 866301 h 1134209"/>
                    <a:gd name="connsiteX11" fmla="*/ 32229 w 2989039"/>
                    <a:gd name="connsiteY11" fmla="*/ 412781 h 1134209"/>
                    <a:gd name="connsiteX12" fmla="*/ 8301 w 2989039"/>
                    <a:gd name="connsiteY12" fmla="*/ 356549 h 1134209"/>
                    <a:gd name="connsiteX13" fmla="*/ 75768 w 2989039"/>
                    <a:gd name="connsiteY13" fmla="*/ 377412 h 1134209"/>
                    <a:gd name="connsiteX14" fmla="*/ 128246 w 2989039"/>
                    <a:gd name="connsiteY14" fmla="*/ 352037 h 1134209"/>
                    <a:gd name="connsiteX15" fmla="*/ 128247 w 2989039"/>
                    <a:gd name="connsiteY15" fmla="*/ 352037 h 1134209"/>
                    <a:gd name="connsiteX16" fmla="*/ 126917 w 2989039"/>
                    <a:gd name="connsiteY16" fmla="*/ 340838 h 1134209"/>
                    <a:gd name="connsiteX17" fmla="*/ 128422 w 2989039"/>
                    <a:gd name="connsiteY17" fmla="*/ 339848 h 1134209"/>
                    <a:gd name="connsiteX18" fmla="*/ 114001 w 2989039"/>
                    <a:gd name="connsiteY18" fmla="*/ 284434 h 1134209"/>
                    <a:gd name="connsiteX19" fmla="*/ 0 w 2989039"/>
                    <a:gd name="connsiteY19" fmla="*/ 215372 h 1134209"/>
                    <a:gd name="connsiteX20" fmla="*/ 41793 w 2989039"/>
                    <a:gd name="connsiteY20" fmla="*/ 161452 h 1134209"/>
                    <a:gd name="connsiteX21" fmla="*/ 1597896 w 2989039"/>
                    <a:gd name="connsiteY21" fmla="*/ 266 h 113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989039" h="1134209">
                      <a:moveTo>
                        <a:pt x="1597896" y="266"/>
                      </a:moveTo>
                      <a:cubicBezTo>
                        <a:pt x="1681455" y="817"/>
                        <a:pt x="1760962" y="2206"/>
                        <a:pt x="1834102" y="4289"/>
                      </a:cubicBezTo>
                      <a:cubicBezTo>
                        <a:pt x="2126663" y="12624"/>
                        <a:pt x="2456022" y="56479"/>
                        <a:pt x="2762363" y="108469"/>
                      </a:cubicBezTo>
                      <a:lnTo>
                        <a:pt x="2848070" y="123774"/>
                      </a:lnTo>
                      <a:lnTo>
                        <a:pt x="2951569" y="297692"/>
                      </a:lnTo>
                      <a:cubicBezTo>
                        <a:pt x="2976137" y="360317"/>
                        <a:pt x="2989039" y="425159"/>
                        <a:pt x="2989039" y="491573"/>
                      </a:cubicBezTo>
                      <a:cubicBezTo>
                        <a:pt x="2989039" y="624401"/>
                        <a:pt x="2937431" y="750942"/>
                        <a:pt x="2844104" y="866037"/>
                      </a:cubicBezTo>
                      <a:lnTo>
                        <a:pt x="2707312" y="997495"/>
                      </a:lnTo>
                      <a:lnTo>
                        <a:pt x="2502404" y="1041404"/>
                      </a:lnTo>
                      <a:cubicBezTo>
                        <a:pt x="2256963" y="1090662"/>
                        <a:pt x="2018646" y="1127348"/>
                        <a:pt x="1830138" y="1133003"/>
                      </a:cubicBezTo>
                      <a:cubicBezTo>
                        <a:pt x="1327450" y="1148084"/>
                        <a:pt x="865355" y="1019676"/>
                        <a:pt x="575229" y="866301"/>
                      </a:cubicBezTo>
                      <a:cubicBezTo>
                        <a:pt x="289853" y="715437"/>
                        <a:pt x="132275" y="584917"/>
                        <a:pt x="32229" y="412781"/>
                      </a:cubicBezTo>
                      <a:lnTo>
                        <a:pt x="8301" y="356549"/>
                      </a:lnTo>
                      <a:lnTo>
                        <a:pt x="75768" y="377412"/>
                      </a:lnTo>
                      <a:cubicBezTo>
                        <a:pt x="98266" y="384369"/>
                        <a:pt x="121761" y="373009"/>
                        <a:pt x="128246" y="352037"/>
                      </a:cubicBezTo>
                      <a:lnTo>
                        <a:pt x="128247" y="352037"/>
                      </a:lnTo>
                      <a:lnTo>
                        <a:pt x="126917" y="340838"/>
                      </a:lnTo>
                      <a:lnTo>
                        <a:pt x="128422" y="339848"/>
                      </a:lnTo>
                      <a:cubicBezTo>
                        <a:pt x="140510" y="321392"/>
                        <a:pt x="134053" y="296582"/>
                        <a:pt x="114001" y="284434"/>
                      </a:cubicBezTo>
                      <a:lnTo>
                        <a:pt x="0" y="215372"/>
                      </a:lnTo>
                      <a:lnTo>
                        <a:pt x="41793" y="161452"/>
                      </a:lnTo>
                      <a:cubicBezTo>
                        <a:pt x="229546" y="33659"/>
                        <a:pt x="1012985" y="-3587"/>
                        <a:pt x="1597896" y="266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ysClr val="window" lastClr="FFFFFF">
                        <a:lumMod val="85000"/>
                      </a:sysClr>
                    </a:gs>
                    <a:gs pos="25000">
                      <a:srgbClr val="FF0000"/>
                    </a:gs>
                    <a:gs pos="50000">
                      <a:sysClr val="window" lastClr="FFFFFF">
                        <a:lumMod val="95000"/>
                      </a:sysClr>
                    </a:gs>
                  </a:gsLst>
                  <a:lin ang="5400000" scaled="1"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3" name="月 472">
                  <a:extLst>
                    <a:ext uri="{FF2B5EF4-FFF2-40B4-BE49-F238E27FC236}">
                      <a16:creationId xmlns:a16="http://schemas.microsoft.com/office/drawing/2014/main" id="{1FFC0CF3-1E2C-4FE6-B758-668DD74CDCDE}"/>
                    </a:ext>
                  </a:extLst>
                </p:cNvPr>
                <p:cNvSpPr/>
                <p:nvPr/>
              </p:nvSpPr>
              <p:spPr>
                <a:xfrm rot="11700000">
                  <a:off x="2519012" y="5150403"/>
                  <a:ext cx="223297" cy="515731"/>
                </a:xfrm>
                <a:prstGeom prst="moon">
                  <a:avLst>
                    <a:gd name="adj" fmla="val 48118"/>
                  </a:avLst>
                </a:prstGeom>
                <a:solidFill>
                  <a:sysClr val="window" lastClr="FFFFFF">
                    <a:lumMod val="50000"/>
                  </a:sys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4" name="フリーフォーム: 図形 473">
                  <a:extLst>
                    <a:ext uri="{FF2B5EF4-FFF2-40B4-BE49-F238E27FC236}">
                      <a16:creationId xmlns:a16="http://schemas.microsoft.com/office/drawing/2014/main" id="{8A702C61-5B49-40A8-8D66-AB2B341B75B8}"/>
                    </a:ext>
                  </a:extLst>
                </p:cNvPr>
                <p:cNvSpPr/>
                <p:nvPr/>
              </p:nvSpPr>
              <p:spPr>
                <a:xfrm rot="1031020">
                  <a:off x="1651954" y="5025298"/>
                  <a:ext cx="424630" cy="183360"/>
                </a:xfrm>
                <a:custGeom>
                  <a:avLst/>
                  <a:gdLst>
                    <a:gd name="connsiteX0" fmla="*/ 0 w 474285"/>
                    <a:gd name="connsiteY0" fmla="*/ 172078 h 219704"/>
                    <a:gd name="connsiteX1" fmla="*/ 0 w 474285"/>
                    <a:gd name="connsiteY1" fmla="*/ 172079 h 219704"/>
                    <a:gd name="connsiteX2" fmla="*/ 0 w 474285"/>
                    <a:gd name="connsiteY2" fmla="*/ 172079 h 219704"/>
                    <a:gd name="connsiteX3" fmla="*/ 12327 w 474285"/>
                    <a:gd name="connsiteY3" fmla="*/ 35309 h 219704"/>
                    <a:gd name="connsiteX4" fmla="*/ 12327 w 474285"/>
                    <a:gd name="connsiteY4" fmla="*/ 35309 h 219704"/>
                    <a:gd name="connsiteX5" fmla="*/ 12326 w 474285"/>
                    <a:gd name="connsiteY5" fmla="*/ 35310 h 219704"/>
                    <a:gd name="connsiteX6" fmla="*/ 51780 w 474285"/>
                    <a:gd name="connsiteY6" fmla="*/ 451 h 219704"/>
                    <a:gd name="connsiteX7" fmla="*/ 70655 w 474285"/>
                    <a:gd name="connsiteY7" fmla="*/ 1634 h 219704"/>
                    <a:gd name="connsiteX8" fmla="*/ 436775 w 474285"/>
                    <a:gd name="connsiteY8" fmla="*/ 99735 h 219704"/>
                    <a:gd name="connsiteX9" fmla="*/ 470450 w 474285"/>
                    <a:gd name="connsiteY9" fmla="*/ 158064 h 219704"/>
                    <a:gd name="connsiteX10" fmla="*/ 470450 w 474285"/>
                    <a:gd name="connsiteY10" fmla="*/ 158064 h 219704"/>
                    <a:gd name="connsiteX11" fmla="*/ 469170 w 474285"/>
                    <a:gd name="connsiteY11" fmla="*/ 159731 h 219704"/>
                    <a:gd name="connsiteX12" fmla="*/ 474285 w 474285"/>
                    <a:gd name="connsiteY12" fmla="*/ 172079 h 219704"/>
                    <a:gd name="connsiteX13" fmla="*/ 474284 w 474285"/>
                    <a:gd name="connsiteY13" fmla="*/ 172079 h 219704"/>
                    <a:gd name="connsiteX14" fmla="*/ 426659 w 474285"/>
                    <a:gd name="connsiteY14" fmla="*/ 219704 h 219704"/>
                    <a:gd name="connsiteX15" fmla="*/ 47625 w 474285"/>
                    <a:gd name="connsiteY15" fmla="*/ 219703 h 219704"/>
                    <a:gd name="connsiteX16" fmla="*/ 13949 w 474285"/>
                    <a:gd name="connsiteY16" fmla="*/ 205754 h 219704"/>
                    <a:gd name="connsiteX17" fmla="*/ 0 w 474285"/>
                    <a:gd name="connsiteY17" fmla="*/ 172079 h 219704"/>
                    <a:gd name="connsiteX18" fmla="*/ 13949 w 474285"/>
                    <a:gd name="connsiteY18" fmla="*/ 138403 h 219704"/>
                    <a:gd name="connsiteX19" fmla="*/ 47625 w 474285"/>
                    <a:gd name="connsiteY19" fmla="*/ 124454 h 219704"/>
                    <a:gd name="connsiteX20" fmla="*/ 161010 w 474285"/>
                    <a:gd name="connsiteY20" fmla="*/ 124454 h 219704"/>
                    <a:gd name="connsiteX21" fmla="*/ 46003 w 474285"/>
                    <a:gd name="connsiteY21" fmla="*/ 93637 h 219704"/>
                    <a:gd name="connsiteX22" fmla="*/ 17084 w 474285"/>
                    <a:gd name="connsiteY22" fmla="*/ 71448 h 219704"/>
                    <a:gd name="connsiteX23" fmla="*/ 12327 w 474285"/>
                    <a:gd name="connsiteY23" fmla="*/ 35309 h 219704"/>
                    <a:gd name="connsiteX24" fmla="*/ 34516 w 474285"/>
                    <a:gd name="connsiteY24" fmla="*/ 6392 h 219704"/>
                    <a:gd name="connsiteX25" fmla="*/ 51780 w 474285"/>
                    <a:gd name="connsiteY25" fmla="*/ 451 h 219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74285" h="219704">
                      <a:moveTo>
                        <a:pt x="0" y="172078"/>
                      </a:moveTo>
                      <a:lnTo>
                        <a:pt x="0" y="172079"/>
                      </a:lnTo>
                      <a:lnTo>
                        <a:pt x="0" y="172079"/>
                      </a:lnTo>
                      <a:close/>
                      <a:moveTo>
                        <a:pt x="12327" y="35309"/>
                      </a:moveTo>
                      <a:lnTo>
                        <a:pt x="12327" y="35309"/>
                      </a:lnTo>
                      <a:lnTo>
                        <a:pt x="12326" y="35310"/>
                      </a:lnTo>
                      <a:close/>
                      <a:moveTo>
                        <a:pt x="51780" y="451"/>
                      </a:moveTo>
                      <a:cubicBezTo>
                        <a:pt x="57907" y="-402"/>
                        <a:pt x="64303" y="-68"/>
                        <a:pt x="70655" y="1634"/>
                      </a:cubicBezTo>
                      <a:lnTo>
                        <a:pt x="436775" y="99735"/>
                      </a:lnTo>
                      <a:cubicBezTo>
                        <a:pt x="462181" y="106543"/>
                        <a:pt x="477258" y="132658"/>
                        <a:pt x="470450" y="158064"/>
                      </a:cubicBezTo>
                      <a:lnTo>
                        <a:pt x="470450" y="158064"/>
                      </a:lnTo>
                      <a:lnTo>
                        <a:pt x="469170" y="159731"/>
                      </a:lnTo>
                      <a:lnTo>
                        <a:pt x="474285" y="172079"/>
                      </a:lnTo>
                      <a:lnTo>
                        <a:pt x="474284" y="172079"/>
                      </a:lnTo>
                      <a:cubicBezTo>
                        <a:pt x="474284" y="198382"/>
                        <a:pt x="452962" y="219704"/>
                        <a:pt x="426659" y="219704"/>
                      </a:cubicBezTo>
                      <a:lnTo>
                        <a:pt x="47625" y="219703"/>
                      </a:lnTo>
                      <a:cubicBezTo>
                        <a:pt x="34474" y="219703"/>
                        <a:pt x="22567" y="214373"/>
                        <a:pt x="13949" y="205754"/>
                      </a:cubicBezTo>
                      <a:lnTo>
                        <a:pt x="0" y="172079"/>
                      </a:lnTo>
                      <a:lnTo>
                        <a:pt x="13949" y="138403"/>
                      </a:lnTo>
                      <a:cubicBezTo>
                        <a:pt x="22567" y="129785"/>
                        <a:pt x="34474" y="124454"/>
                        <a:pt x="47625" y="124454"/>
                      </a:cubicBezTo>
                      <a:lnTo>
                        <a:pt x="161010" y="124454"/>
                      </a:lnTo>
                      <a:lnTo>
                        <a:pt x="46003" y="93637"/>
                      </a:lnTo>
                      <a:cubicBezTo>
                        <a:pt x="33299" y="90234"/>
                        <a:pt x="23178" y="82003"/>
                        <a:pt x="17084" y="71448"/>
                      </a:cubicBezTo>
                      <a:lnTo>
                        <a:pt x="12327" y="35309"/>
                      </a:lnTo>
                      <a:lnTo>
                        <a:pt x="34516" y="6392"/>
                      </a:lnTo>
                      <a:cubicBezTo>
                        <a:pt x="39794" y="3344"/>
                        <a:pt x="45652" y="1304"/>
                        <a:pt x="51780" y="451"/>
                      </a:cubicBezTo>
                      <a:close/>
                    </a:path>
                  </a:pathLst>
                </a:custGeom>
                <a:solidFill>
                  <a:srgbClr val="FFC000">
                    <a:lumMod val="40000"/>
                    <a:lumOff val="6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5" name="楕円 474">
                  <a:extLst>
                    <a:ext uri="{FF2B5EF4-FFF2-40B4-BE49-F238E27FC236}">
                      <a16:creationId xmlns:a16="http://schemas.microsoft.com/office/drawing/2014/main" id="{792BC8F5-EA95-4CEC-9607-68F4063F097A}"/>
                    </a:ext>
                  </a:extLst>
                </p:cNvPr>
                <p:cNvSpPr/>
                <p:nvPr/>
              </p:nvSpPr>
              <p:spPr>
                <a:xfrm>
                  <a:off x="1963224" y="4844032"/>
                  <a:ext cx="284810" cy="284810"/>
                </a:xfrm>
                <a:prstGeom prst="ellips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6" name="楕円 475">
                  <a:extLst>
                    <a:ext uri="{FF2B5EF4-FFF2-40B4-BE49-F238E27FC236}">
                      <a16:creationId xmlns:a16="http://schemas.microsoft.com/office/drawing/2014/main" id="{54475BFF-D081-4B2E-894A-64D6043C5C4C}"/>
                    </a:ext>
                  </a:extLst>
                </p:cNvPr>
                <p:cNvSpPr/>
                <p:nvPr/>
              </p:nvSpPr>
              <p:spPr>
                <a:xfrm>
                  <a:off x="2024674" y="4902336"/>
                  <a:ext cx="176029" cy="176027"/>
                </a:xfrm>
                <a:prstGeom prst="ellipse">
                  <a:avLst/>
                </a:prstGeom>
                <a:solidFill>
                  <a:sysClr val="windowText" lastClr="00000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77" name="フリーフォーム: 図形 476">
                  <a:extLst>
                    <a:ext uri="{FF2B5EF4-FFF2-40B4-BE49-F238E27FC236}">
                      <a16:creationId xmlns:a16="http://schemas.microsoft.com/office/drawing/2014/main" id="{6F0A9FDE-1850-4581-864A-24EA5CA65076}"/>
                    </a:ext>
                  </a:extLst>
                </p:cNvPr>
                <p:cNvSpPr/>
                <p:nvPr/>
              </p:nvSpPr>
              <p:spPr>
                <a:xfrm rot="4271468">
                  <a:off x="2850233" y="5224227"/>
                  <a:ext cx="226483" cy="510098"/>
                </a:xfrm>
                <a:custGeom>
                  <a:avLst/>
                  <a:gdLst>
                    <a:gd name="connsiteX0" fmla="*/ 98854 w 682696"/>
                    <a:gd name="connsiteY0" fmla="*/ 18731 h 1122476"/>
                    <a:gd name="connsiteX1" fmla="*/ 681197 w 682696"/>
                    <a:gd name="connsiteY1" fmla="*/ 384936 h 1122476"/>
                    <a:gd name="connsiteX2" fmla="*/ 376428 w 682696"/>
                    <a:gd name="connsiteY2" fmla="*/ 1047433 h 1122476"/>
                    <a:gd name="connsiteX3" fmla="*/ 317213 w 682696"/>
                    <a:gd name="connsiteY3" fmla="*/ 1122476 h 1122476"/>
                    <a:gd name="connsiteX4" fmla="*/ 321409 w 682696"/>
                    <a:gd name="connsiteY4" fmla="*/ 1093460 h 1122476"/>
                    <a:gd name="connsiteX5" fmla="*/ 189678 w 682696"/>
                    <a:gd name="connsiteY5" fmla="*/ 868191 h 1122476"/>
                    <a:gd name="connsiteX6" fmla="*/ 10834 w 682696"/>
                    <a:gd name="connsiteY6" fmla="*/ 865929 h 1122476"/>
                    <a:gd name="connsiteX7" fmla="*/ 0 w 682696"/>
                    <a:gd name="connsiteY7" fmla="*/ 871617 h 1122476"/>
                    <a:gd name="connsiteX8" fmla="*/ 3682 w 682696"/>
                    <a:gd name="connsiteY8" fmla="*/ 783932 h 1122476"/>
                    <a:gd name="connsiteX9" fmla="*/ 98854 w 682696"/>
                    <a:gd name="connsiteY9" fmla="*/ 18731 h 1122476"/>
                    <a:gd name="connsiteX0" fmla="*/ 120891 w 704733"/>
                    <a:gd name="connsiteY0" fmla="*/ 18731 h 1122476"/>
                    <a:gd name="connsiteX1" fmla="*/ 703234 w 704733"/>
                    <a:gd name="connsiteY1" fmla="*/ 384936 h 1122476"/>
                    <a:gd name="connsiteX2" fmla="*/ 398465 w 704733"/>
                    <a:gd name="connsiteY2" fmla="*/ 1047433 h 1122476"/>
                    <a:gd name="connsiteX3" fmla="*/ 339250 w 704733"/>
                    <a:gd name="connsiteY3" fmla="*/ 1122476 h 1122476"/>
                    <a:gd name="connsiteX4" fmla="*/ 343446 w 704733"/>
                    <a:gd name="connsiteY4" fmla="*/ 1093460 h 1122476"/>
                    <a:gd name="connsiteX5" fmla="*/ 211715 w 704733"/>
                    <a:gd name="connsiteY5" fmla="*/ 868191 h 1122476"/>
                    <a:gd name="connsiteX6" fmla="*/ 32871 w 704733"/>
                    <a:gd name="connsiteY6" fmla="*/ 865929 h 1122476"/>
                    <a:gd name="connsiteX7" fmla="*/ 22037 w 704733"/>
                    <a:gd name="connsiteY7" fmla="*/ 871617 h 1122476"/>
                    <a:gd name="connsiteX8" fmla="*/ 25719 w 704733"/>
                    <a:gd name="connsiteY8" fmla="*/ 783932 h 1122476"/>
                    <a:gd name="connsiteX9" fmla="*/ 3381 w 704733"/>
                    <a:gd name="connsiteY9" fmla="*/ 338378 h 1122476"/>
                    <a:gd name="connsiteX10" fmla="*/ 120891 w 704733"/>
                    <a:gd name="connsiteY10" fmla="*/ 18731 h 1122476"/>
                    <a:gd name="connsiteX0" fmla="*/ 267774 w 704989"/>
                    <a:gd name="connsiteY0" fmla="*/ 10189 h 1429675"/>
                    <a:gd name="connsiteX1" fmla="*/ 703234 w 704989"/>
                    <a:gd name="connsiteY1" fmla="*/ 692135 h 1429675"/>
                    <a:gd name="connsiteX2" fmla="*/ 398465 w 704989"/>
                    <a:gd name="connsiteY2" fmla="*/ 1354632 h 1429675"/>
                    <a:gd name="connsiteX3" fmla="*/ 339250 w 704989"/>
                    <a:gd name="connsiteY3" fmla="*/ 1429675 h 1429675"/>
                    <a:gd name="connsiteX4" fmla="*/ 343446 w 704989"/>
                    <a:gd name="connsiteY4" fmla="*/ 1400659 h 1429675"/>
                    <a:gd name="connsiteX5" fmla="*/ 211715 w 704989"/>
                    <a:gd name="connsiteY5" fmla="*/ 1175390 h 1429675"/>
                    <a:gd name="connsiteX6" fmla="*/ 32871 w 704989"/>
                    <a:gd name="connsiteY6" fmla="*/ 1173128 h 1429675"/>
                    <a:gd name="connsiteX7" fmla="*/ 22037 w 704989"/>
                    <a:gd name="connsiteY7" fmla="*/ 1178816 h 1429675"/>
                    <a:gd name="connsiteX8" fmla="*/ 25719 w 704989"/>
                    <a:gd name="connsiteY8" fmla="*/ 1091131 h 1429675"/>
                    <a:gd name="connsiteX9" fmla="*/ 3381 w 704989"/>
                    <a:gd name="connsiteY9" fmla="*/ 645577 h 1429675"/>
                    <a:gd name="connsiteX10" fmla="*/ 267774 w 704989"/>
                    <a:gd name="connsiteY10" fmla="*/ 10189 h 1429675"/>
                    <a:gd name="connsiteX0" fmla="*/ 264393 w 701608"/>
                    <a:gd name="connsiteY0" fmla="*/ 10189 h 1429675"/>
                    <a:gd name="connsiteX1" fmla="*/ 699853 w 701608"/>
                    <a:gd name="connsiteY1" fmla="*/ 692135 h 1429675"/>
                    <a:gd name="connsiteX2" fmla="*/ 395084 w 701608"/>
                    <a:gd name="connsiteY2" fmla="*/ 1354632 h 1429675"/>
                    <a:gd name="connsiteX3" fmla="*/ 335869 w 701608"/>
                    <a:gd name="connsiteY3" fmla="*/ 1429675 h 1429675"/>
                    <a:gd name="connsiteX4" fmla="*/ 340065 w 701608"/>
                    <a:gd name="connsiteY4" fmla="*/ 1400659 h 1429675"/>
                    <a:gd name="connsiteX5" fmla="*/ 208334 w 701608"/>
                    <a:gd name="connsiteY5" fmla="*/ 1175390 h 1429675"/>
                    <a:gd name="connsiteX6" fmla="*/ 29490 w 701608"/>
                    <a:gd name="connsiteY6" fmla="*/ 1173128 h 1429675"/>
                    <a:gd name="connsiteX7" fmla="*/ 18656 w 701608"/>
                    <a:gd name="connsiteY7" fmla="*/ 1178816 h 1429675"/>
                    <a:gd name="connsiteX8" fmla="*/ 0 w 701608"/>
                    <a:gd name="connsiteY8" fmla="*/ 645577 h 1429675"/>
                    <a:gd name="connsiteX9" fmla="*/ 264393 w 701608"/>
                    <a:gd name="connsiteY9" fmla="*/ 10189 h 1429675"/>
                    <a:gd name="connsiteX0" fmla="*/ 310826 w 748041"/>
                    <a:gd name="connsiteY0" fmla="*/ 10189 h 1429675"/>
                    <a:gd name="connsiteX1" fmla="*/ 746286 w 748041"/>
                    <a:gd name="connsiteY1" fmla="*/ 692135 h 1429675"/>
                    <a:gd name="connsiteX2" fmla="*/ 441517 w 748041"/>
                    <a:gd name="connsiteY2" fmla="*/ 1354632 h 1429675"/>
                    <a:gd name="connsiteX3" fmla="*/ 382302 w 748041"/>
                    <a:gd name="connsiteY3" fmla="*/ 1429675 h 1429675"/>
                    <a:gd name="connsiteX4" fmla="*/ 386498 w 748041"/>
                    <a:gd name="connsiteY4" fmla="*/ 1400659 h 1429675"/>
                    <a:gd name="connsiteX5" fmla="*/ 254767 w 748041"/>
                    <a:gd name="connsiteY5" fmla="*/ 1175390 h 1429675"/>
                    <a:gd name="connsiteX6" fmla="*/ 75923 w 748041"/>
                    <a:gd name="connsiteY6" fmla="*/ 1173128 h 1429675"/>
                    <a:gd name="connsiteX7" fmla="*/ 65089 w 748041"/>
                    <a:gd name="connsiteY7" fmla="*/ 1178816 h 1429675"/>
                    <a:gd name="connsiteX8" fmla="*/ 0 w 748041"/>
                    <a:gd name="connsiteY8" fmla="*/ 679484 h 1429675"/>
                    <a:gd name="connsiteX9" fmla="*/ 310826 w 748041"/>
                    <a:gd name="connsiteY9" fmla="*/ 10189 h 1429675"/>
                    <a:gd name="connsiteX0" fmla="*/ 347546 w 747245"/>
                    <a:gd name="connsiteY0" fmla="*/ 9212 h 1507634"/>
                    <a:gd name="connsiteX1" fmla="*/ 746286 w 747245"/>
                    <a:gd name="connsiteY1" fmla="*/ 770094 h 1507634"/>
                    <a:gd name="connsiteX2" fmla="*/ 441517 w 747245"/>
                    <a:gd name="connsiteY2" fmla="*/ 1432591 h 1507634"/>
                    <a:gd name="connsiteX3" fmla="*/ 382302 w 747245"/>
                    <a:gd name="connsiteY3" fmla="*/ 1507634 h 1507634"/>
                    <a:gd name="connsiteX4" fmla="*/ 386498 w 747245"/>
                    <a:gd name="connsiteY4" fmla="*/ 1478618 h 1507634"/>
                    <a:gd name="connsiteX5" fmla="*/ 254767 w 747245"/>
                    <a:gd name="connsiteY5" fmla="*/ 1253349 h 1507634"/>
                    <a:gd name="connsiteX6" fmla="*/ 75923 w 747245"/>
                    <a:gd name="connsiteY6" fmla="*/ 1251087 h 1507634"/>
                    <a:gd name="connsiteX7" fmla="*/ 65089 w 747245"/>
                    <a:gd name="connsiteY7" fmla="*/ 1256775 h 1507634"/>
                    <a:gd name="connsiteX8" fmla="*/ 0 w 747245"/>
                    <a:gd name="connsiteY8" fmla="*/ 757443 h 1507634"/>
                    <a:gd name="connsiteX9" fmla="*/ 347546 w 747245"/>
                    <a:gd name="connsiteY9" fmla="*/ 9212 h 1507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7245" h="1507634">
                      <a:moveTo>
                        <a:pt x="347546" y="9212"/>
                      </a:moveTo>
                      <a:cubicBezTo>
                        <a:pt x="461374" y="-82333"/>
                        <a:pt x="730624" y="532864"/>
                        <a:pt x="746286" y="770094"/>
                      </a:cubicBezTo>
                      <a:cubicBezTo>
                        <a:pt x="761948" y="1007324"/>
                        <a:pt x="582610" y="1240612"/>
                        <a:pt x="441517" y="1432591"/>
                      </a:cubicBezTo>
                      <a:lnTo>
                        <a:pt x="382302" y="1507634"/>
                      </a:lnTo>
                      <a:lnTo>
                        <a:pt x="386498" y="1478618"/>
                      </a:lnTo>
                      <a:cubicBezTo>
                        <a:pt x="391163" y="1383641"/>
                        <a:pt x="342015" y="1293110"/>
                        <a:pt x="254767" y="1253349"/>
                      </a:cubicBezTo>
                      <a:cubicBezTo>
                        <a:pt x="196602" y="1226842"/>
                        <a:pt x="132516" y="1227919"/>
                        <a:pt x="75923" y="1251087"/>
                      </a:cubicBezTo>
                      <a:lnTo>
                        <a:pt x="65089" y="1256775"/>
                      </a:lnTo>
                      <a:lnTo>
                        <a:pt x="0" y="757443"/>
                      </a:lnTo>
                      <a:cubicBezTo>
                        <a:pt x="15862" y="629910"/>
                        <a:pt x="241307" y="-2384"/>
                        <a:pt x="347546" y="9212"/>
                      </a:cubicBezTo>
                      <a:close/>
                    </a:path>
                  </a:pathLst>
                </a:custGeom>
                <a:pattFill prst="dkHorz">
                  <a:fgClr>
                    <a:srgbClr val="FFC000">
                      <a:lumMod val="60000"/>
                      <a:lumOff val="40000"/>
                    </a:srgbClr>
                  </a:fgClr>
                  <a:bgClr>
                    <a:srgbClr val="FFC000">
                      <a:lumMod val="20000"/>
                      <a:lumOff val="80000"/>
                    </a:srgbClr>
                  </a:bgClr>
                </a:patt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  <p:grpSp>
            <p:nvGrpSpPr>
              <p:cNvPr id="467" name="グループ化 466">
                <a:extLst>
                  <a:ext uri="{FF2B5EF4-FFF2-40B4-BE49-F238E27FC236}">
                    <a16:creationId xmlns:a16="http://schemas.microsoft.com/office/drawing/2014/main" id="{2B25F072-C161-4F85-B608-BA3414A3D6DD}"/>
                  </a:ext>
                </a:extLst>
              </p:cNvPr>
              <p:cNvGrpSpPr/>
              <p:nvPr/>
            </p:nvGrpSpPr>
            <p:grpSpPr>
              <a:xfrm>
                <a:off x="2921165" y="3035485"/>
                <a:ext cx="740472" cy="483723"/>
                <a:chOff x="3389832" y="5699760"/>
                <a:chExt cx="854779" cy="558395"/>
              </a:xfrm>
            </p:grpSpPr>
            <p:sp>
              <p:nvSpPr>
                <p:cNvPr id="468" name="楕円 467">
                  <a:extLst>
                    <a:ext uri="{FF2B5EF4-FFF2-40B4-BE49-F238E27FC236}">
                      <a16:creationId xmlns:a16="http://schemas.microsoft.com/office/drawing/2014/main" id="{095BF0FB-F7C6-419F-8FC1-4A0EEBF1B19B}"/>
                    </a:ext>
                  </a:extLst>
                </p:cNvPr>
                <p:cNvSpPr/>
                <p:nvPr/>
              </p:nvSpPr>
              <p:spPr>
                <a:xfrm>
                  <a:off x="3389832" y="5699760"/>
                  <a:ext cx="854779" cy="558395"/>
                </a:xfrm>
                <a:prstGeom prst="ellipse">
                  <a:avLst/>
                </a:prstGeom>
                <a:gradFill flip="none" rotWithShape="1">
                  <a:gsLst>
                    <a:gs pos="100000">
                      <a:srgbClr val="E7E6E6">
                        <a:lumMod val="10000"/>
                      </a:srgbClr>
                    </a:gs>
                    <a:gs pos="50000">
                      <a:srgbClr val="ED7D31">
                        <a:lumMod val="50000"/>
                      </a:srgbClr>
                    </a:gs>
                    <a:gs pos="0">
                      <a:srgbClr val="ED7D31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  <p:sp>
              <p:nvSpPr>
                <p:cNvPr id="469" name="フリーフォーム: 図形 468">
                  <a:extLst>
                    <a:ext uri="{FF2B5EF4-FFF2-40B4-BE49-F238E27FC236}">
                      <a16:creationId xmlns:a16="http://schemas.microsoft.com/office/drawing/2014/main" id="{53C9D1DA-E055-4067-A121-8004C9F92D64}"/>
                    </a:ext>
                  </a:extLst>
                </p:cNvPr>
                <p:cNvSpPr/>
                <p:nvPr/>
              </p:nvSpPr>
              <p:spPr>
                <a:xfrm rot="4196632">
                  <a:off x="3613730" y="5623908"/>
                  <a:ext cx="374027" cy="563880"/>
                </a:xfrm>
                <a:custGeom>
                  <a:avLst/>
                  <a:gdLst>
                    <a:gd name="connsiteX0" fmla="*/ 1409 w 374027"/>
                    <a:gd name="connsiteY0" fmla="*/ 426509 h 563880"/>
                    <a:gd name="connsiteX1" fmla="*/ 71121 w 374027"/>
                    <a:gd name="connsiteY1" fmla="*/ 288683 h 563880"/>
                    <a:gd name="connsiteX2" fmla="*/ 109173 w 374027"/>
                    <a:gd name="connsiteY2" fmla="*/ 239513 h 563880"/>
                    <a:gd name="connsiteX3" fmla="*/ 112768 w 374027"/>
                    <a:gd name="connsiteY3" fmla="*/ 172196 h 563880"/>
                    <a:gd name="connsiteX4" fmla="*/ 181497 w 374027"/>
                    <a:gd name="connsiteY4" fmla="*/ 0 h 563880"/>
                    <a:gd name="connsiteX5" fmla="*/ 158316 w 374027"/>
                    <a:gd name="connsiteY5" fmla="*/ 129038 h 563880"/>
                    <a:gd name="connsiteX6" fmla="*/ 155398 w 374027"/>
                    <a:gd name="connsiteY6" fmla="*/ 183768 h 563880"/>
                    <a:gd name="connsiteX7" fmla="*/ 213840 w 374027"/>
                    <a:gd name="connsiteY7" fmla="*/ 121932 h 563880"/>
                    <a:gd name="connsiteX8" fmla="*/ 374027 w 374027"/>
                    <a:gd name="connsiteY8" fmla="*/ 32378 h 563880"/>
                    <a:gd name="connsiteX9" fmla="*/ 168718 w 374027"/>
                    <a:gd name="connsiteY9" fmla="*/ 227763 h 563880"/>
                    <a:gd name="connsiteX10" fmla="*/ 151894 w 374027"/>
                    <a:gd name="connsiteY10" fmla="*/ 249497 h 563880"/>
                    <a:gd name="connsiteX11" fmla="*/ 150165 w 374027"/>
                    <a:gd name="connsiteY11" fmla="*/ 281940 h 563880"/>
                    <a:gd name="connsiteX12" fmla="*/ 181497 w 374027"/>
                    <a:gd name="connsiteY12" fmla="*/ 563880 h 563880"/>
                    <a:gd name="connsiteX13" fmla="*/ 112769 w 374027"/>
                    <a:gd name="connsiteY13" fmla="*/ 391684 h 563880"/>
                    <a:gd name="connsiteX14" fmla="*/ 108190 w 374027"/>
                    <a:gd name="connsiteY14" fmla="*/ 305961 h 563880"/>
                    <a:gd name="connsiteX15" fmla="*/ 75014 w 374027"/>
                    <a:gd name="connsiteY15" fmla="*/ 348822 h 563880"/>
                    <a:gd name="connsiteX16" fmla="*/ 7371 w 374027"/>
                    <a:gd name="connsiteY16" fmla="*/ 460776 h 563880"/>
                    <a:gd name="connsiteX17" fmla="*/ 1409 w 374027"/>
                    <a:gd name="connsiteY17" fmla="*/ 426509 h 563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4027" h="563880">
                      <a:moveTo>
                        <a:pt x="1409" y="426509"/>
                      </a:moveTo>
                      <a:cubicBezTo>
                        <a:pt x="7440" y="394114"/>
                        <a:pt x="32551" y="344469"/>
                        <a:pt x="71121" y="288683"/>
                      </a:cubicBezTo>
                      <a:lnTo>
                        <a:pt x="109173" y="239513"/>
                      </a:lnTo>
                      <a:lnTo>
                        <a:pt x="112768" y="172196"/>
                      </a:lnTo>
                      <a:cubicBezTo>
                        <a:pt x="124092" y="71004"/>
                        <a:pt x="150601" y="0"/>
                        <a:pt x="181497" y="0"/>
                      </a:cubicBezTo>
                      <a:cubicBezTo>
                        <a:pt x="171477" y="37128"/>
                        <a:pt x="163644" y="81094"/>
                        <a:pt x="158316" y="129038"/>
                      </a:cubicBezTo>
                      <a:lnTo>
                        <a:pt x="155398" y="183768"/>
                      </a:lnTo>
                      <a:lnTo>
                        <a:pt x="213840" y="121932"/>
                      </a:lnTo>
                      <a:cubicBezTo>
                        <a:pt x="287583" y="51852"/>
                        <a:pt x="352350" y="13826"/>
                        <a:pt x="374027" y="32378"/>
                      </a:cubicBezTo>
                      <a:cubicBezTo>
                        <a:pt x="311684" y="76760"/>
                        <a:pt x="237690" y="147176"/>
                        <a:pt x="168718" y="227763"/>
                      </a:cubicBezTo>
                      <a:lnTo>
                        <a:pt x="151894" y="249497"/>
                      </a:lnTo>
                      <a:lnTo>
                        <a:pt x="150165" y="281940"/>
                      </a:lnTo>
                      <a:cubicBezTo>
                        <a:pt x="150165" y="388013"/>
                        <a:pt x="161457" y="489625"/>
                        <a:pt x="181497" y="563880"/>
                      </a:cubicBezTo>
                      <a:cubicBezTo>
                        <a:pt x="150601" y="563880"/>
                        <a:pt x="124092" y="492876"/>
                        <a:pt x="112769" y="391684"/>
                      </a:cubicBezTo>
                      <a:lnTo>
                        <a:pt x="108190" y="305961"/>
                      </a:lnTo>
                      <a:lnTo>
                        <a:pt x="75014" y="348822"/>
                      </a:lnTo>
                      <a:cubicBezTo>
                        <a:pt x="47577" y="388446"/>
                        <a:pt x="24483" y="426552"/>
                        <a:pt x="7371" y="460776"/>
                      </a:cubicBezTo>
                      <a:cubicBezTo>
                        <a:pt x="146" y="454591"/>
                        <a:pt x="-1608" y="442706"/>
                        <a:pt x="1409" y="426509"/>
                      </a:cubicBezTo>
                      <a:close/>
                    </a:path>
                  </a:pathLst>
                </a:custGeom>
                <a:solidFill>
                  <a:srgbClr val="FFC000">
                    <a:lumMod val="60000"/>
                    <a:lumOff val="40000"/>
                  </a:srgbClr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wrap="square" rtlCol="0" anchor="ctr">
                  <a:noAutofit/>
                </a:bodyPr>
                <a:lstStyle/>
                <a:p>
                  <a:pPr marL="0" marR="0" lvl="0" indent="0" algn="ctr" defTabSz="4572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ja-JP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游ゴシック" panose="020B0400000000000000" pitchFamily="50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600" name="グループ化 599">
            <a:extLst>
              <a:ext uri="{FF2B5EF4-FFF2-40B4-BE49-F238E27FC236}">
                <a16:creationId xmlns:a16="http://schemas.microsoft.com/office/drawing/2014/main" id="{1BBEEB07-1817-47AC-834C-7710EE7714D7}"/>
              </a:ext>
            </a:extLst>
          </p:cNvPr>
          <p:cNvGrpSpPr/>
          <p:nvPr/>
        </p:nvGrpSpPr>
        <p:grpSpPr>
          <a:xfrm>
            <a:off x="3658533" y="1714824"/>
            <a:ext cx="2585448" cy="1083548"/>
            <a:chOff x="1243013" y="533265"/>
            <a:chExt cx="5815012" cy="2437042"/>
          </a:xfrm>
        </p:grpSpPr>
        <p:sp>
          <p:nvSpPr>
            <p:cNvPr id="601" name="楕円 600">
              <a:extLst>
                <a:ext uri="{FF2B5EF4-FFF2-40B4-BE49-F238E27FC236}">
                  <a16:creationId xmlns:a16="http://schemas.microsoft.com/office/drawing/2014/main" id="{72253426-6CD1-46BF-B348-5B64B18C8163}"/>
                </a:ext>
              </a:extLst>
            </p:cNvPr>
            <p:cNvSpPr/>
            <p:nvPr/>
          </p:nvSpPr>
          <p:spPr>
            <a:xfrm>
              <a:off x="1243013" y="1937206"/>
              <a:ext cx="5815012" cy="1033101"/>
            </a:xfrm>
            <a:prstGeom prst="ellipse">
              <a:avLst/>
            </a:prstGeom>
            <a:solidFill>
              <a:srgbClr val="70AD47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02" name="グループ化 601">
              <a:extLst>
                <a:ext uri="{FF2B5EF4-FFF2-40B4-BE49-F238E27FC236}">
                  <a16:creationId xmlns:a16="http://schemas.microsoft.com/office/drawing/2014/main" id="{19083A83-D81C-4B90-B196-69C4EA7817F6}"/>
                </a:ext>
              </a:extLst>
            </p:cNvPr>
            <p:cNvGrpSpPr/>
            <p:nvPr/>
          </p:nvGrpSpPr>
          <p:grpSpPr>
            <a:xfrm>
              <a:off x="1519238" y="533265"/>
              <a:ext cx="5105880" cy="1919997"/>
              <a:chOff x="4230071" y="3135082"/>
              <a:chExt cx="5105880" cy="1919997"/>
            </a:xfrm>
          </p:grpSpPr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4255E8BC-0A11-440A-918F-91C1E03B95F9}"/>
                  </a:ext>
                </a:extLst>
              </p:cNvPr>
              <p:cNvSpPr/>
              <p:nvPr/>
            </p:nvSpPr>
            <p:spPr>
              <a:xfrm>
                <a:off x="4235314" y="3135082"/>
                <a:ext cx="5100637" cy="1919997"/>
              </a:xfrm>
              <a:custGeom>
                <a:avLst/>
                <a:gdLst>
                  <a:gd name="connsiteX0" fmla="*/ 1385050 w 5100637"/>
                  <a:gd name="connsiteY0" fmla="*/ 0 h 1919997"/>
                  <a:gd name="connsiteX1" fmla="*/ 4068012 w 5100637"/>
                  <a:gd name="connsiteY1" fmla="*/ 0 h 1919997"/>
                  <a:gd name="connsiteX2" fmla="*/ 4097852 w 5100637"/>
                  <a:gd name="connsiteY2" fmla="*/ 29840 h 1919997"/>
                  <a:gd name="connsiteX3" fmla="*/ 4097852 w 5100637"/>
                  <a:gd name="connsiteY3" fmla="*/ 59680 h 1919997"/>
                  <a:gd name="connsiteX4" fmla="*/ 4093739 w 5100637"/>
                  <a:gd name="connsiteY4" fmla="*/ 59680 h 1919997"/>
                  <a:gd name="connsiteX5" fmla="*/ 4123407 w 5100637"/>
                  <a:gd name="connsiteY5" fmla="*/ 324621 h 1919997"/>
                  <a:gd name="connsiteX6" fmla="*/ 4384361 w 5100637"/>
                  <a:gd name="connsiteY6" fmla="*/ 324621 h 1919997"/>
                  <a:gd name="connsiteX7" fmla="*/ 4421397 w 5100637"/>
                  <a:gd name="connsiteY7" fmla="*/ 361657 h 1919997"/>
                  <a:gd name="connsiteX8" fmla="*/ 4421397 w 5100637"/>
                  <a:gd name="connsiteY8" fmla="*/ 398693 h 1919997"/>
                  <a:gd name="connsiteX9" fmla="*/ 4416292 w 5100637"/>
                  <a:gd name="connsiteY9" fmla="*/ 398693 h 1919997"/>
                  <a:gd name="connsiteX10" fmla="*/ 4462928 w 5100637"/>
                  <a:gd name="connsiteY10" fmla="*/ 815159 h 1919997"/>
                  <a:gd name="connsiteX11" fmla="*/ 4873102 w 5100637"/>
                  <a:gd name="connsiteY11" fmla="*/ 815159 h 1919997"/>
                  <a:gd name="connsiteX12" fmla="*/ 4910138 w 5100637"/>
                  <a:gd name="connsiteY12" fmla="*/ 852195 h 1919997"/>
                  <a:gd name="connsiteX13" fmla="*/ 4910138 w 5100637"/>
                  <a:gd name="connsiteY13" fmla="*/ 889231 h 1919997"/>
                  <a:gd name="connsiteX14" fmla="*/ 4907390 w 5100637"/>
                  <a:gd name="connsiteY14" fmla="*/ 889231 h 1919997"/>
                  <a:gd name="connsiteX15" fmla="*/ 4962351 w 5100637"/>
                  <a:gd name="connsiteY15" fmla="*/ 1282990 h 1919997"/>
                  <a:gd name="connsiteX16" fmla="*/ 5010246 w 5100637"/>
                  <a:gd name="connsiteY16" fmla="*/ 1282990 h 1919997"/>
                  <a:gd name="connsiteX17" fmla="*/ 5054908 w 5100637"/>
                  <a:gd name="connsiteY17" fmla="*/ 1327652 h 1919997"/>
                  <a:gd name="connsiteX18" fmla="*/ 5054908 w 5100637"/>
                  <a:gd name="connsiteY18" fmla="*/ 1328282 h 1919997"/>
                  <a:gd name="connsiteX19" fmla="*/ 5100637 w 5100637"/>
                  <a:gd name="connsiteY19" fmla="*/ 1655903 h 1919997"/>
                  <a:gd name="connsiteX20" fmla="*/ 3310546 w 5100637"/>
                  <a:gd name="connsiteY20" fmla="*/ 1655903 h 1919997"/>
                  <a:gd name="connsiteX21" fmla="*/ 3347408 w 5100637"/>
                  <a:gd name="connsiteY21" fmla="*/ 1919997 h 1919997"/>
                  <a:gd name="connsiteX22" fmla="*/ 0 w 5100637"/>
                  <a:gd name="connsiteY22" fmla="*/ 1919997 h 1919997"/>
                  <a:gd name="connsiteX23" fmla="*/ 73720 w 5100637"/>
                  <a:gd name="connsiteY23" fmla="*/ 1391842 h 1919997"/>
                  <a:gd name="connsiteX24" fmla="*/ 73720 w 5100637"/>
                  <a:gd name="connsiteY24" fmla="*/ 1359280 h 1919997"/>
                  <a:gd name="connsiteX25" fmla="*/ 150010 w 5100637"/>
                  <a:gd name="connsiteY25" fmla="*/ 1282990 h 1919997"/>
                  <a:gd name="connsiteX26" fmla="*/ 371649 w 5100637"/>
                  <a:gd name="connsiteY26" fmla="*/ 1282990 h 1919997"/>
                  <a:gd name="connsiteX27" fmla="*/ 426610 w 5100637"/>
                  <a:gd name="connsiteY27" fmla="*/ 889231 h 1919997"/>
                  <a:gd name="connsiteX28" fmla="*/ 423862 w 5100637"/>
                  <a:gd name="connsiteY28" fmla="*/ 889231 h 1919997"/>
                  <a:gd name="connsiteX29" fmla="*/ 423862 w 5100637"/>
                  <a:gd name="connsiteY29" fmla="*/ 852195 h 1919997"/>
                  <a:gd name="connsiteX30" fmla="*/ 460898 w 5100637"/>
                  <a:gd name="connsiteY30" fmla="*/ 815159 h 1919997"/>
                  <a:gd name="connsiteX31" fmla="*/ 784735 w 5100637"/>
                  <a:gd name="connsiteY31" fmla="*/ 815159 h 1919997"/>
                  <a:gd name="connsiteX32" fmla="*/ 833438 w 5100637"/>
                  <a:gd name="connsiteY32" fmla="*/ 516897 h 1919997"/>
                  <a:gd name="connsiteX33" fmla="*/ 833438 w 5100637"/>
                  <a:gd name="connsiteY33" fmla="*/ 481267 h 1919997"/>
                  <a:gd name="connsiteX34" fmla="*/ 874691 w 5100637"/>
                  <a:gd name="connsiteY34" fmla="*/ 440014 h 1919997"/>
                  <a:gd name="connsiteX35" fmla="*/ 1017855 w 5100637"/>
                  <a:gd name="connsiteY35" fmla="*/ 440014 h 1919997"/>
                  <a:gd name="connsiteX36" fmla="*/ 1022482 w 5100637"/>
                  <a:gd name="connsiteY36" fmla="*/ 398693 h 1919997"/>
                  <a:gd name="connsiteX37" fmla="*/ 1017377 w 5100637"/>
                  <a:gd name="connsiteY37" fmla="*/ 398693 h 1919997"/>
                  <a:gd name="connsiteX38" fmla="*/ 1017377 w 5100637"/>
                  <a:gd name="connsiteY38" fmla="*/ 361657 h 1919997"/>
                  <a:gd name="connsiteX39" fmla="*/ 1054413 w 5100637"/>
                  <a:gd name="connsiteY39" fmla="*/ 324621 h 1919997"/>
                  <a:gd name="connsiteX40" fmla="*/ 1329655 w 5100637"/>
                  <a:gd name="connsiteY40" fmla="*/ 324621 h 1919997"/>
                  <a:gd name="connsiteX41" fmla="*/ 1359323 w 5100637"/>
                  <a:gd name="connsiteY41" fmla="*/ 59680 h 1919997"/>
                  <a:gd name="connsiteX42" fmla="*/ 1355210 w 5100637"/>
                  <a:gd name="connsiteY42" fmla="*/ 59680 h 1919997"/>
                  <a:gd name="connsiteX43" fmla="*/ 1355210 w 5100637"/>
                  <a:gd name="connsiteY43" fmla="*/ 29840 h 1919997"/>
                  <a:gd name="connsiteX44" fmla="*/ 1385050 w 5100637"/>
                  <a:gd name="connsiteY44" fmla="*/ 0 h 191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100637" h="1919997">
                    <a:moveTo>
                      <a:pt x="1385050" y="0"/>
                    </a:moveTo>
                    <a:lnTo>
                      <a:pt x="4068012" y="0"/>
                    </a:lnTo>
                    <a:cubicBezTo>
                      <a:pt x="4084492" y="0"/>
                      <a:pt x="4097852" y="13360"/>
                      <a:pt x="4097852" y="29840"/>
                    </a:cubicBezTo>
                    <a:lnTo>
                      <a:pt x="4097852" y="59680"/>
                    </a:lnTo>
                    <a:lnTo>
                      <a:pt x="4093739" y="59680"/>
                    </a:lnTo>
                    <a:lnTo>
                      <a:pt x="4123407" y="324621"/>
                    </a:lnTo>
                    <a:lnTo>
                      <a:pt x="4384361" y="324621"/>
                    </a:lnTo>
                    <a:cubicBezTo>
                      <a:pt x="4404815" y="324621"/>
                      <a:pt x="4421397" y="341203"/>
                      <a:pt x="4421397" y="361657"/>
                    </a:cubicBezTo>
                    <a:lnTo>
                      <a:pt x="4421397" y="398693"/>
                    </a:lnTo>
                    <a:lnTo>
                      <a:pt x="4416292" y="398693"/>
                    </a:lnTo>
                    <a:lnTo>
                      <a:pt x="4462928" y="815159"/>
                    </a:lnTo>
                    <a:lnTo>
                      <a:pt x="4873102" y="815159"/>
                    </a:lnTo>
                    <a:cubicBezTo>
                      <a:pt x="4893556" y="815159"/>
                      <a:pt x="4910138" y="831741"/>
                      <a:pt x="4910138" y="852195"/>
                    </a:cubicBezTo>
                    <a:lnTo>
                      <a:pt x="4910138" y="889231"/>
                    </a:lnTo>
                    <a:lnTo>
                      <a:pt x="4907390" y="889231"/>
                    </a:lnTo>
                    <a:lnTo>
                      <a:pt x="4962351" y="1282990"/>
                    </a:lnTo>
                    <a:lnTo>
                      <a:pt x="5010246" y="1282990"/>
                    </a:lnTo>
                    <a:cubicBezTo>
                      <a:pt x="5034912" y="1282990"/>
                      <a:pt x="5054908" y="1302986"/>
                      <a:pt x="5054908" y="1327652"/>
                    </a:cubicBezTo>
                    <a:lnTo>
                      <a:pt x="5054908" y="1328282"/>
                    </a:lnTo>
                    <a:lnTo>
                      <a:pt x="5100637" y="1655903"/>
                    </a:lnTo>
                    <a:lnTo>
                      <a:pt x="3310546" y="1655903"/>
                    </a:lnTo>
                    <a:lnTo>
                      <a:pt x="3347408" y="1919997"/>
                    </a:lnTo>
                    <a:lnTo>
                      <a:pt x="0" y="1919997"/>
                    </a:lnTo>
                    <a:lnTo>
                      <a:pt x="73720" y="1391842"/>
                    </a:lnTo>
                    <a:lnTo>
                      <a:pt x="73720" y="1359280"/>
                    </a:lnTo>
                    <a:cubicBezTo>
                      <a:pt x="73720" y="1317146"/>
                      <a:pt x="107876" y="1282990"/>
                      <a:pt x="150010" y="1282990"/>
                    </a:cubicBezTo>
                    <a:lnTo>
                      <a:pt x="371649" y="1282990"/>
                    </a:lnTo>
                    <a:lnTo>
                      <a:pt x="426610" y="889231"/>
                    </a:lnTo>
                    <a:lnTo>
                      <a:pt x="423862" y="889231"/>
                    </a:lnTo>
                    <a:lnTo>
                      <a:pt x="423862" y="852195"/>
                    </a:lnTo>
                    <a:cubicBezTo>
                      <a:pt x="423862" y="831741"/>
                      <a:pt x="440444" y="815159"/>
                      <a:pt x="460898" y="815159"/>
                    </a:cubicBezTo>
                    <a:lnTo>
                      <a:pt x="784735" y="815159"/>
                    </a:lnTo>
                    <a:lnTo>
                      <a:pt x="833438" y="516897"/>
                    </a:lnTo>
                    <a:lnTo>
                      <a:pt x="833438" y="481267"/>
                    </a:lnTo>
                    <a:cubicBezTo>
                      <a:pt x="833438" y="458484"/>
                      <a:pt x="851908" y="440014"/>
                      <a:pt x="874691" y="440014"/>
                    </a:cubicBezTo>
                    <a:lnTo>
                      <a:pt x="1017855" y="440014"/>
                    </a:lnTo>
                    <a:lnTo>
                      <a:pt x="1022482" y="398693"/>
                    </a:lnTo>
                    <a:lnTo>
                      <a:pt x="1017377" y="398693"/>
                    </a:lnTo>
                    <a:lnTo>
                      <a:pt x="1017377" y="361657"/>
                    </a:lnTo>
                    <a:cubicBezTo>
                      <a:pt x="1017377" y="341203"/>
                      <a:pt x="1033959" y="324621"/>
                      <a:pt x="1054413" y="324621"/>
                    </a:cubicBezTo>
                    <a:lnTo>
                      <a:pt x="1329655" y="324621"/>
                    </a:lnTo>
                    <a:lnTo>
                      <a:pt x="1359323" y="59680"/>
                    </a:lnTo>
                    <a:lnTo>
                      <a:pt x="1355210" y="59680"/>
                    </a:lnTo>
                    <a:lnTo>
                      <a:pt x="1355210" y="29840"/>
                    </a:lnTo>
                    <a:cubicBezTo>
                      <a:pt x="1355210" y="13360"/>
                      <a:pt x="1368570" y="0"/>
                      <a:pt x="1385050" y="0"/>
                    </a:cubicBezTo>
                    <a:close/>
                  </a:path>
                </a:pathLst>
              </a:custGeom>
              <a:solidFill>
                <a:sysClr val="windowText" lastClr="000000">
                  <a:lumMod val="75000"/>
                  <a:lumOff val="25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26E357DB-754E-497B-B7BC-BC17075BA803}"/>
                  </a:ext>
                </a:extLst>
              </p:cNvPr>
              <p:cNvSpPr/>
              <p:nvPr/>
            </p:nvSpPr>
            <p:spPr>
              <a:xfrm>
                <a:off x="4230071" y="3178450"/>
                <a:ext cx="5093934" cy="1876628"/>
              </a:xfrm>
              <a:custGeom>
                <a:avLst/>
                <a:gdLst>
                  <a:gd name="connsiteX0" fmla="*/ 2747311 w 5093934"/>
                  <a:gd name="connsiteY0" fmla="*/ 1872021 h 1876628"/>
                  <a:gd name="connsiteX1" fmla="*/ 2752862 w 5093934"/>
                  <a:gd name="connsiteY1" fmla="*/ 1873814 h 1876628"/>
                  <a:gd name="connsiteX2" fmla="*/ 2756519 w 5093934"/>
                  <a:gd name="connsiteY2" fmla="*/ 1876628 h 1876628"/>
                  <a:gd name="connsiteX3" fmla="*/ 2737547 w 5093934"/>
                  <a:gd name="connsiteY3" fmla="*/ 1876628 h 1876628"/>
                  <a:gd name="connsiteX4" fmla="*/ 2741678 w 5093934"/>
                  <a:gd name="connsiteY4" fmla="*/ 1873667 h 1876628"/>
                  <a:gd name="connsiteX5" fmla="*/ 2747311 w 5093934"/>
                  <a:gd name="connsiteY5" fmla="*/ 1872021 h 1876628"/>
                  <a:gd name="connsiteX6" fmla="*/ 1982929 w 5093934"/>
                  <a:gd name="connsiteY6" fmla="*/ 1872021 h 1876628"/>
                  <a:gd name="connsiteX7" fmla="*/ 1988479 w 5093934"/>
                  <a:gd name="connsiteY7" fmla="*/ 1873814 h 1876628"/>
                  <a:gd name="connsiteX8" fmla="*/ 1992136 w 5093934"/>
                  <a:gd name="connsiteY8" fmla="*/ 1876628 h 1876628"/>
                  <a:gd name="connsiteX9" fmla="*/ 1973166 w 5093934"/>
                  <a:gd name="connsiteY9" fmla="*/ 1876628 h 1876628"/>
                  <a:gd name="connsiteX10" fmla="*/ 1977297 w 5093934"/>
                  <a:gd name="connsiteY10" fmla="*/ 1873667 h 1876628"/>
                  <a:gd name="connsiteX11" fmla="*/ 1982929 w 5093934"/>
                  <a:gd name="connsiteY11" fmla="*/ 1872021 h 1876628"/>
                  <a:gd name="connsiteX12" fmla="*/ 1218702 w 5093934"/>
                  <a:gd name="connsiteY12" fmla="*/ 1872021 h 1876628"/>
                  <a:gd name="connsiteX13" fmla="*/ 1224252 w 5093934"/>
                  <a:gd name="connsiteY13" fmla="*/ 1873814 h 1876628"/>
                  <a:gd name="connsiteX14" fmla="*/ 1227909 w 5093934"/>
                  <a:gd name="connsiteY14" fmla="*/ 1876628 h 1876628"/>
                  <a:gd name="connsiteX15" fmla="*/ 1208937 w 5093934"/>
                  <a:gd name="connsiteY15" fmla="*/ 1876628 h 1876628"/>
                  <a:gd name="connsiteX16" fmla="*/ 1213069 w 5093934"/>
                  <a:gd name="connsiteY16" fmla="*/ 1873667 h 1876628"/>
                  <a:gd name="connsiteX17" fmla="*/ 1218702 w 5093934"/>
                  <a:gd name="connsiteY17" fmla="*/ 1872021 h 1876628"/>
                  <a:gd name="connsiteX18" fmla="*/ 455921 w 5093934"/>
                  <a:gd name="connsiteY18" fmla="*/ 1872021 h 1876628"/>
                  <a:gd name="connsiteX19" fmla="*/ 461470 w 5093934"/>
                  <a:gd name="connsiteY19" fmla="*/ 1873814 h 1876628"/>
                  <a:gd name="connsiteX20" fmla="*/ 465128 w 5093934"/>
                  <a:gd name="connsiteY20" fmla="*/ 1876628 h 1876628"/>
                  <a:gd name="connsiteX21" fmla="*/ 446156 w 5093934"/>
                  <a:gd name="connsiteY21" fmla="*/ 1876628 h 1876628"/>
                  <a:gd name="connsiteX22" fmla="*/ 450288 w 5093934"/>
                  <a:gd name="connsiteY22" fmla="*/ 1873667 h 1876628"/>
                  <a:gd name="connsiteX23" fmla="*/ 455921 w 5093934"/>
                  <a:gd name="connsiteY23" fmla="*/ 1872021 h 1876628"/>
                  <a:gd name="connsiteX24" fmla="*/ 3120570 w 5093934"/>
                  <a:gd name="connsiteY24" fmla="*/ 1871547 h 1876628"/>
                  <a:gd name="connsiteX25" fmla="*/ 3126622 w 5093934"/>
                  <a:gd name="connsiteY25" fmla="*/ 1873647 h 1876628"/>
                  <a:gd name="connsiteX26" fmla="*/ 3130295 w 5093934"/>
                  <a:gd name="connsiteY26" fmla="*/ 1876628 h 1876628"/>
                  <a:gd name="connsiteX27" fmla="*/ 3109308 w 5093934"/>
                  <a:gd name="connsiteY27" fmla="*/ 1876628 h 1876628"/>
                  <a:gd name="connsiteX28" fmla="*/ 3114294 w 5093934"/>
                  <a:gd name="connsiteY28" fmla="*/ 1873240 h 1876628"/>
                  <a:gd name="connsiteX29" fmla="*/ 3120570 w 5093934"/>
                  <a:gd name="connsiteY29" fmla="*/ 1871547 h 1876628"/>
                  <a:gd name="connsiteX30" fmla="*/ 2356343 w 5093934"/>
                  <a:gd name="connsiteY30" fmla="*/ 1871547 h 1876628"/>
                  <a:gd name="connsiteX31" fmla="*/ 2362394 w 5093934"/>
                  <a:gd name="connsiteY31" fmla="*/ 1873647 h 1876628"/>
                  <a:gd name="connsiteX32" fmla="*/ 2366067 w 5093934"/>
                  <a:gd name="connsiteY32" fmla="*/ 1876628 h 1876628"/>
                  <a:gd name="connsiteX33" fmla="*/ 2345080 w 5093934"/>
                  <a:gd name="connsiteY33" fmla="*/ 1876628 h 1876628"/>
                  <a:gd name="connsiteX34" fmla="*/ 2350066 w 5093934"/>
                  <a:gd name="connsiteY34" fmla="*/ 1873240 h 1876628"/>
                  <a:gd name="connsiteX35" fmla="*/ 2356343 w 5093934"/>
                  <a:gd name="connsiteY35" fmla="*/ 1871547 h 1876628"/>
                  <a:gd name="connsiteX36" fmla="*/ 1591961 w 5093934"/>
                  <a:gd name="connsiteY36" fmla="*/ 1871547 h 1876628"/>
                  <a:gd name="connsiteX37" fmla="*/ 1598013 w 5093934"/>
                  <a:gd name="connsiteY37" fmla="*/ 1873647 h 1876628"/>
                  <a:gd name="connsiteX38" fmla="*/ 1601686 w 5093934"/>
                  <a:gd name="connsiteY38" fmla="*/ 1876628 h 1876628"/>
                  <a:gd name="connsiteX39" fmla="*/ 1580698 w 5093934"/>
                  <a:gd name="connsiteY39" fmla="*/ 1876628 h 1876628"/>
                  <a:gd name="connsiteX40" fmla="*/ 1585684 w 5093934"/>
                  <a:gd name="connsiteY40" fmla="*/ 1873240 h 1876628"/>
                  <a:gd name="connsiteX41" fmla="*/ 1591961 w 5093934"/>
                  <a:gd name="connsiteY41" fmla="*/ 1871547 h 1876628"/>
                  <a:gd name="connsiteX42" fmla="*/ 827733 w 5093934"/>
                  <a:gd name="connsiteY42" fmla="*/ 1871547 h 1876628"/>
                  <a:gd name="connsiteX43" fmla="*/ 833785 w 5093934"/>
                  <a:gd name="connsiteY43" fmla="*/ 1873647 h 1876628"/>
                  <a:gd name="connsiteX44" fmla="*/ 837458 w 5093934"/>
                  <a:gd name="connsiteY44" fmla="*/ 1876628 h 1876628"/>
                  <a:gd name="connsiteX45" fmla="*/ 816470 w 5093934"/>
                  <a:gd name="connsiteY45" fmla="*/ 1876628 h 1876628"/>
                  <a:gd name="connsiteX46" fmla="*/ 821456 w 5093934"/>
                  <a:gd name="connsiteY46" fmla="*/ 1873240 h 1876628"/>
                  <a:gd name="connsiteX47" fmla="*/ 827733 w 5093934"/>
                  <a:gd name="connsiteY47" fmla="*/ 1871547 h 1876628"/>
                  <a:gd name="connsiteX48" fmla="*/ 64952 w 5093934"/>
                  <a:gd name="connsiteY48" fmla="*/ 1871547 h 1876628"/>
                  <a:gd name="connsiteX49" fmla="*/ 71004 w 5093934"/>
                  <a:gd name="connsiteY49" fmla="*/ 1873647 h 1876628"/>
                  <a:gd name="connsiteX50" fmla="*/ 74677 w 5093934"/>
                  <a:gd name="connsiteY50" fmla="*/ 1876628 h 1876628"/>
                  <a:gd name="connsiteX51" fmla="*/ 53689 w 5093934"/>
                  <a:gd name="connsiteY51" fmla="*/ 1876628 h 1876628"/>
                  <a:gd name="connsiteX52" fmla="*/ 58675 w 5093934"/>
                  <a:gd name="connsiteY52" fmla="*/ 1873240 h 1876628"/>
                  <a:gd name="connsiteX53" fmla="*/ 64952 w 5093934"/>
                  <a:gd name="connsiteY53" fmla="*/ 1871547 h 1876628"/>
                  <a:gd name="connsiteX54" fmla="*/ 2822591 w 5093934"/>
                  <a:gd name="connsiteY54" fmla="*/ 1860195 h 1876628"/>
                  <a:gd name="connsiteX55" fmla="*/ 2828141 w 5093934"/>
                  <a:gd name="connsiteY55" fmla="*/ 1861988 h 1876628"/>
                  <a:gd name="connsiteX56" fmla="*/ 2836460 w 5093934"/>
                  <a:gd name="connsiteY56" fmla="*/ 1868388 h 1876628"/>
                  <a:gd name="connsiteX57" fmla="*/ 2836264 w 5093934"/>
                  <a:gd name="connsiteY57" fmla="*/ 1876628 h 1876628"/>
                  <a:gd name="connsiteX58" fmla="*/ 2808538 w 5093934"/>
                  <a:gd name="connsiteY58" fmla="*/ 1876628 h 1876628"/>
                  <a:gd name="connsiteX59" fmla="*/ 2808142 w 5093934"/>
                  <a:gd name="connsiteY59" fmla="*/ 1876323 h 1876628"/>
                  <a:gd name="connsiteX60" fmla="*/ 2808340 w 5093934"/>
                  <a:gd name="connsiteY60" fmla="*/ 1868019 h 1876628"/>
                  <a:gd name="connsiteX61" fmla="*/ 2816959 w 5093934"/>
                  <a:gd name="connsiteY61" fmla="*/ 1861840 h 1876628"/>
                  <a:gd name="connsiteX62" fmla="*/ 2822591 w 5093934"/>
                  <a:gd name="connsiteY62" fmla="*/ 1860195 h 1876628"/>
                  <a:gd name="connsiteX63" fmla="*/ 2058210 w 5093934"/>
                  <a:gd name="connsiteY63" fmla="*/ 1860195 h 1876628"/>
                  <a:gd name="connsiteX64" fmla="*/ 2063759 w 5093934"/>
                  <a:gd name="connsiteY64" fmla="*/ 1861988 h 1876628"/>
                  <a:gd name="connsiteX65" fmla="*/ 2072079 w 5093934"/>
                  <a:gd name="connsiteY65" fmla="*/ 1868388 h 1876628"/>
                  <a:gd name="connsiteX66" fmla="*/ 2071882 w 5093934"/>
                  <a:gd name="connsiteY66" fmla="*/ 1876628 h 1876628"/>
                  <a:gd name="connsiteX67" fmla="*/ 2044157 w 5093934"/>
                  <a:gd name="connsiteY67" fmla="*/ 1876628 h 1876628"/>
                  <a:gd name="connsiteX68" fmla="*/ 2043760 w 5093934"/>
                  <a:gd name="connsiteY68" fmla="*/ 1876323 h 1876628"/>
                  <a:gd name="connsiteX69" fmla="*/ 2043958 w 5093934"/>
                  <a:gd name="connsiteY69" fmla="*/ 1868019 h 1876628"/>
                  <a:gd name="connsiteX70" fmla="*/ 2052576 w 5093934"/>
                  <a:gd name="connsiteY70" fmla="*/ 1861840 h 1876628"/>
                  <a:gd name="connsiteX71" fmla="*/ 2058210 w 5093934"/>
                  <a:gd name="connsiteY71" fmla="*/ 1860195 h 1876628"/>
                  <a:gd name="connsiteX72" fmla="*/ 1293981 w 5093934"/>
                  <a:gd name="connsiteY72" fmla="*/ 1860195 h 1876628"/>
                  <a:gd name="connsiteX73" fmla="*/ 1299532 w 5093934"/>
                  <a:gd name="connsiteY73" fmla="*/ 1861988 h 1876628"/>
                  <a:gd name="connsiteX74" fmla="*/ 1307851 w 5093934"/>
                  <a:gd name="connsiteY74" fmla="*/ 1868388 h 1876628"/>
                  <a:gd name="connsiteX75" fmla="*/ 1307655 w 5093934"/>
                  <a:gd name="connsiteY75" fmla="*/ 1876628 h 1876628"/>
                  <a:gd name="connsiteX76" fmla="*/ 1279929 w 5093934"/>
                  <a:gd name="connsiteY76" fmla="*/ 1876628 h 1876628"/>
                  <a:gd name="connsiteX77" fmla="*/ 1279532 w 5093934"/>
                  <a:gd name="connsiteY77" fmla="*/ 1876323 h 1876628"/>
                  <a:gd name="connsiteX78" fmla="*/ 1279730 w 5093934"/>
                  <a:gd name="connsiteY78" fmla="*/ 1868019 h 1876628"/>
                  <a:gd name="connsiteX79" fmla="*/ 1288348 w 5093934"/>
                  <a:gd name="connsiteY79" fmla="*/ 1861840 h 1876628"/>
                  <a:gd name="connsiteX80" fmla="*/ 1293981 w 5093934"/>
                  <a:gd name="connsiteY80" fmla="*/ 1860195 h 1876628"/>
                  <a:gd name="connsiteX81" fmla="*/ 531200 w 5093934"/>
                  <a:gd name="connsiteY81" fmla="*/ 1860195 h 1876628"/>
                  <a:gd name="connsiteX82" fmla="*/ 536751 w 5093934"/>
                  <a:gd name="connsiteY82" fmla="*/ 1861988 h 1876628"/>
                  <a:gd name="connsiteX83" fmla="*/ 545070 w 5093934"/>
                  <a:gd name="connsiteY83" fmla="*/ 1868388 h 1876628"/>
                  <a:gd name="connsiteX84" fmla="*/ 544874 w 5093934"/>
                  <a:gd name="connsiteY84" fmla="*/ 1876628 h 1876628"/>
                  <a:gd name="connsiteX85" fmla="*/ 517148 w 5093934"/>
                  <a:gd name="connsiteY85" fmla="*/ 1876628 h 1876628"/>
                  <a:gd name="connsiteX86" fmla="*/ 516751 w 5093934"/>
                  <a:gd name="connsiteY86" fmla="*/ 1876323 h 1876628"/>
                  <a:gd name="connsiteX87" fmla="*/ 516949 w 5093934"/>
                  <a:gd name="connsiteY87" fmla="*/ 1868019 h 1876628"/>
                  <a:gd name="connsiteX88" fmla="*/ 525568 w 5093934"/>
                  <a:gd name="connsiteY88" fmla="*/ 1861840 h 1876628"/>
                  <a:gd name="connsiteX89" fmla="*/ 531200 w 5093934"/>
                  <a:gd name="connsiteY89" fmla="*/ 1860195 h 1876628"/>
                  <a:gd name="connsiteX90" fmla="*/ 3318156 w 5093934"/>
                  <a:gd name="connsiteY90" fmla="*/ 1849631 h 1876628"/>
                  <a:gd name="connsiteX91" fmla="*/ 3332490 w 5093934"/>
                  <a:gd name="connsiteY91" fmla="*/ 1854041 h 1876628"/>
                  <a:gd name="connsiteX92" fmla="*/ 3345616 w 5093934"/>
                  <a:gd name="connsiteY92" fmla="*/ 1863788 h 1876628"/>
                  <a:gd name="connsiteX93" fmla="*/ 3347408 w 5093934"/>
                  <a:gd name="connsiteY93" fmla="*/ 1876628 h 1876628"/>
                  <a:gd name="connsiteX94" fmla="*/ 3281002 w 5093934"/>
                  <a:gd name="connsiteY94" fmla="*/ 1876628 h 1876628"/>
                  <a:gd name="connsiteX95" fmla="*/ 3281002 w 5093934"/>
                  <a:gd name="connsiteY95" fmla="*/ 1870988 h 1876628"/>
                  <a:gd name="connsiteX96" fmla="*/ 3303822 w 5093934"/>
                  <a:gd name="connsiteY96" fmla="*/ 1854041 h 1876628"/>
                  <a:gd name="connsiteX97" fmla="*/ 3318156 w 5093934"/>
                  <a:gd name="connsiteY97" fmla="*/ 1849631 h 1876628"/>
                  <a:gd name="connsiteX98" fmla="*/ 2553927 w 5093934"/>
                  <a:gd name="connsiteY98" fmla="*/ 1849631 h 1876628"/>
                  <a:gd name="connsiteX99" fmla="*/ 2568262 w 5093934"/>
                  <a:gd name="connsiteY99" fmla="*/ 1854041 h 1876628"/>
                  <a:gd name="connsiteX100" fmla="*/ 2589974 w 5093934"/>
                  <a:gd name="connsiteY100" fmla="*/ 1870165 h 1876628"/>
                  <a:gd name="connsiteX101" fmla="*/ 2589974 w 5093934"/>
                  <a:gd name="connsiteY101" fmla="*/ 1876628 h 1876628"/>
                  <a:gd name="connsiteX102" fmla="*/ 2516774 w 5093934"/>
                  <a:gd name="connsiteY102" fmla="*/ 1876628 h 1876628"/>
                  <a:gd name="connsiteX103" fmla="*/ 2516774 w 5093934"/>
                  <a:gd name="connsiteY103" fmla="*/ 1870988 h 1876628"/>
                  <a:gd name="connsiteX104" fmla="*/ 2539594 w 5093934"/>
                  <a:gd name="connsiteY104" fmla="*/ 1854041 h 1876628"/>
                  <a:gd name="connsiteX105" fmla="*/ 2553927 w 5093934"/>
                  <a:gd name="connsiteY105" fmla="*/ 1849631 h 1876628"/>
                  <a:gd name="connsiteX106" fmla="*/ 1789546 w 5093934"/>
                  <a:gd name="connsiteY106" fmla="*/ 1849631 h 1876628"/>
                  <a:gd name="connsiteX107" fmla="*/ 1803880 w 5093934"/>
                  <a:gd name="connsiteY107" fmla="*/ 1854041 h 1876628"/>
                  <a:gd name="connsiteX108" fmla="*/ 1825592 w 5093934"/>
                  <a:gd name="connsiteY108" fmla="*/ 1870165 h 1876628"/>
                  <a:gd name="connsiteX109" fmla="*/ 1825592 w 5093934"/>
                  <a:gd name="connsiteY109" fmla="*/ 1876628 h 1876628"/>
                  <a:gd name="connsiteX110" fmla="*/ 1752392 w 5093934"/>
                  <a:gd name="connsiteY110" fmla="*/ 1876628 h 1876628"/>
                  <a:gd name="connsiteX111" fmla="*/ 1752392 w 5093934"/>
                  <a:gd name="connsiteY111" fmla="*/ 1870988 h 1876628"/>
                  <a:gd name="connsiteX112" fmla="*/ 1775212 w 5093934"/>
                  <a:gd name="connsiteY112" fmla="*/ 1854041 h 1876628"/>
                  <a:gd name="connsiteX113" fmla="*/ 1789546 w 5093934"/>
                  <a:gd name="connsiteY113" fmla="*/ 1849631 h 1876628"/>
                  <a:gd name="connsiteX114" fmla="*/ 1025318 w 5093934"/>
                  <a:gd name="connsiteY114" fmla="*/ 1849631 h 1876628"/>
                  <a:gd name="connsiteX115" fmla="*/ 1039652 w 5093934"/>
                  <a:gd name="connsiteY115" fmla="*/ 1854041 h 1876628"/>
                  <a:gd name="connsiteX116" fmla="*/ 1061364 w 5093934"/>
                  <a:gd name="connsiteY116" fmla="*/ 1870165 h 1876628"/>
                  <a:gd name="connsiteX117" fmla="*/ 1061364 w 5093934"/>
                  <a:gd name="connsiteY117" fmla="*/ 1876628 h 1876628"/>
                  <a:gd name="connsiteX118" fmla="*/ 988164 w 5093934"/>
                  <a:gd name="connsiteY118" fmla="*/ 1876628 h 1876628"/>
                  <a:gd name="connsiteX119" fmla="*/ 988164 w 5093934"/>
                  <a:gd name="connsiteY119" fmla="*/ 1870988 h 1876628"/>
                  <a:gd name="connsiteX120" fmla="*/ 1010984 w 5093934"/>
                  <a:gd name="connsiteY120" fmla="*/ 1854041 h 1876628"/>
                  <a:gd name="connsiteX121" fmla="*/ 1025318 w 5093934"/>
                  <a:gd name="connsiteY121" fmla="*/ 1849631 h 1876628"/>
                  <a:gd name="connsiteX122" fmla="*/ 262537 w 5093934"/>
                  <a:gd name="connsiteY122" fmla="*/ 1849631 h 1876628"/>
                  <a:gd name="connsiteX123" fmla="*/ 276871 w 5093934"/>
                  <a:gd name="connsiteY123" fmla="*/ 1854041 h 1876628"/>
                  <a:gd name="connsiteX124" fmla="*/ 298583 w 5093934"/>
                  <a:gd name="connsiteY124" fmla="*/ 1870165 h 1876628"/>
                  <a:gd name="connsiteX125" fmla="*/ 298583 w 5093934"/>
                  <a:gd name="connsiteY125" fmla="*/ 1876628 h 1876628"/>
                  <a:gd name="connsiteX126" fmla="*/ 225383 w 5093934"/>
                  <a:gd name="connsiteY126" fmla="*/ 1876628 h 1876628"/>
                  <a:gd name="connsiteX127" fmla="*/ 225383 w 5093934"/>
                  <a:gd name="connsiteY127" fmla="*/ 1870988 h 1876628"/>
                  <a:gd name="connsiteX128" fmla="*/ 248203 w 5093934"/>
                  <a:gd name="connsiteY128" fmla="*/ 1854041 h 1876628"/>
                  <a:gd name="connsiteX129" fmla="*/ 262537 w 5093934"/>
                  <a:gd name="connsiteY129" fmla="*/ 1849631 h 1876628"/>
                  <a:gd name="connsiteX130" fmla="*/ 3824 w 5093934"/>
                  <a:gd name="connsiteY130" fmla="*/ 1849234 h 1876628"/>
                  <a:gd name="connsiteX131" fmla="*/ 26101 w 5093934"/>
                  <a:gd name="connsiteY131" fmla="*/ 1856087 h 1876628"/>
                  <a:gd name="connsiteX132" fmla="*/ 37442 w 5093934"/>
                  <a:gd name="connsiteY132" fmla="*/ 1876420 h 1876628"/>
                  <a:gd name="connsiteX133" fmla="*/ 37442 w 5093934"/>
                  <a:gd name="connsiteY133" fmla="*/ 1876628 h 1876628"/>
                  <a:gd name="connsiteX134" fmla="*/ 0 w 5093934"/>
                  <a:gd name="connsiteY134" fmla="*/ 1876628 h 1876628"/>
                  <a:gd name="connsiteX135" fmla="*/ 2945329 w 5093934"/>
                  <a:gd name="connsiteY135" fmla="*/ 1847664 h 1876628"/>
                  <a:gd name="connsiteX136" fmla="*/ 2999910 w 5093934"/>
                  <a:gd name="connsiteY136" fmla="*/ 1847664 h 1876628"/>
                  <a:gd name="connsiteX137" fmla="*/ 3054340 w 5093934"/>
                  <a:gd name="connsiteY137" fmla="*/ 1847664 h 1876628"/>
                  <a:gd name="connsiteX138" fmla="*/ 3093061 w 5093934"/>
                  <a:gd name="connsiteY138" fmla="*/ 1876420 h 1876628"/>
                  <a:gd name="connsiteX139" fmla="*/ 3093061 w 5093934"/>
                  <a:gd name="connsiteY139" fmla="*/ 1876628 h 1876628"/>
                  <a:gd name="connsiteX140" fmla="*/ 2906607 w 5093934"/>
                  <a:gd name="connsiteY140" fmla="*/ 1876628 h 1876628"/>
                  <a:gd name="connsiteX141" fmla="*/ 2906607 w 5093934"/>
                  <a:gd name="connsiteY141" fmla="*/ 1876420 h 1876628"/>
                  <a:gd name="connsiteX142" fmla="*/ 2945329 w 5093934"/>
                  <a:gd name="connsiteY142" fmla="*/ 1847664 h 1876628"/>
                  <a:gd name="connsiteX143" fmla="*/ 2180947 w 5093934"/>
                  <a:gd name="connsiteY143" fmla="*/ 1847664 h 1876628"/>
                  <a:gd name="connsiteX144" fmla="*/ 2235528 w 5093934"/>
                  <a:gd name="connsiteY144" fmla="*/ 1847664 h 1876628"/>
                  <a:gd name="connsiteX145" fmla="*/ 2290112 w 5093934"/>
                  <a:gd name="connsiteY145" fmla="*/ 1847664 h 1876628"/>
                  <a:gd name="connsiteX146" fmla="*/ 2328833 w 5093934"/>
                  <a:gd name="connsiteY146" fmla="*/ 1876420 h 1876628"/>
                  <a:gd name="connsiteX147" fmla="*/ 2328833 w 5093934"/>
                  <a:gd name="connsiteY147" fmla="*/ 1876628 h 1876628"/>
                  <a:gd name="connsiteX148" fmla="*/ 2142225 w 5093934"/>
                  <a:gd name="connsiteY148" fmla="*/ 1876628 h 1876628"/>
                  <a:gd name="connsiteX149" fmla="*/ 2142225 w 5093934"/>
                  <a:gd name="connsiteY149" fmla="*/ 1876420 h 1876628"/>
                  <a:gd name="connsiteX150" fmla="*/ 2180947 w 5093934"/>
                  <a:gd name="connsiteY150" fmla="*/ 1847664 h 1876628"/>
                  <a:gd name="connsiteX151" fmla="*/ 1416719 w 5093934"/>
                  <a:gd name="connsiteY151" fmla="*/ 1847664 h 1876628"/>
                  <a:gd name="connsiteX152" fmla="*/ 1471300 w 5093934"/>
                  <a:gd name="connsiteY152" fmla="*/ 1847664 h 1876628"/>
                  <a:gd name="connsiteX153" fmla="*/ 1525730 w 5093934"/>
                  <a:gd name="connsiteY153" fmla="*/ 1847664 h 1876628"/>
                  <a:gd name="connsiteX154" fmla="*/ 1564451 w 5093934"/>
                  <a:gd name="connsiteY154" fmla="*/ 1876420 h 1876628"/>
                  <a:gd name="connsiteX155" fmla="*/ 1564451 w 5093934"/>
                  <a:gd name="connsiteY155" fmla="*/ 1876628 h 1876628"/>
                  <a:gd name="connsiteX156" fmla="*/ 1377997 w 5093934"/>
                  <a:gd name="connsiteY156" fmla="*/ 1876628 h 1876628"/>
                  <a:gd name="connsiteX157" fmla="*/ 1377997 w 5093934"/>
                  <a:gd name="connsiteY157" fmla="*/ 1876420 h 1876628"/>
                  <a:gd name="connsiteX158" fmla="*/ 1416719 w 5093934"/>
                  <a:gd name="connsiteY158" fmla="*/ 1847664 h 1876628"/>
                  <a:gd name="connsiteX159" fmla="*/ 653938 w 5093934"/>
                  <a:gd name="connsiteY159" fmla="*/ 1847664 h 1876628"/>
                  <a:gd name="connsiteX160" fmla="*/ 708519 w 5093934"/>
                  <a:gd name="connsiteY160" fmla="*/ 1847664 h 1876628"/>
                  <a:gd name="connsiteX161" fmla="*/ 761502 w 5093934"/>
                  <a:gd name="connsiteY161" fmla="*/ 1847664 h 1876628"/>
                  <a:gd name="connsiteX162" fmla="*/ 800223 w 5093934"/>
                  <a:gd name="connsiteY162" fmla="*/ 1876420 h 1876628"/>
                  <a:gd name="connsiteX163" fmla="*/ 800223 w 5093934"/>
                  <a:gd name="connsiteY163" fmla="*/ 1876628 h 1876628"/>
                  <a:gd name="connsiteX164" fmla="*/ 615217 w 5093934"/>
                  <a:gd name="connsiteY164" fmla="*/ 1876628 h 1876628"/>
                  <a:gd name="connsiteX165" fmla="*/ 615217 w 5093934"/>
                  <a:gd name="connsiteY165" fmla="*/ 1876420 h 1876628"/>
                  <a:gd name="connsiteX166" fmla="*/ 653938 w 5093934"/>
                  <a:gd name="connsiteY166" fmla="*/ 1847664 h 1876628"/>
                  <a:gd name="connsiteX167" fmla="*/ 2686576 w 5093934"/>
                  <a:gd name="connsiteY167" fmla="*/ 1843670 h 1876628"/>
                  <a:gd name="connsiteX168" fmla="*/ 2699123 w 5093934"/>
                  <a:gd name="connsiteY168" fmla="*/ 1847530 h 1876628"/>
                  <a:gd name="connsiteX169" fmla="*/ 2718129 w 5093934"/>
                  <a:gd name="connsiteY169" fmla="*/ 1861644 h 1876628"/>
                  <a:gd name="connsiteX170" fmla="*/ 2718129 w 5093934"/>
                  <a:gd name="connsiteY170" fmla="*/ 1876628 h 1876628"/>
                  <a:gd name="connsiteX171" fmla="*/ 2649902 w 5093934"/>
                  <a:gd name="connsiteY171" fmla="*/ 1876628 h 1876628"/>
                  <a:gd name="connsiteX172" fmla="*/ 2649902 w 5093934"/>
                  <a:gd name="connsiteY172" fmla="*/ 1865446 h 1876628"/>
                  <a:gd name="connsiteX173" fmla="*/ 2674028 w 5093934"/>
                  <a:gd name="connsiteY173" fmla="*/ 1847530 h 1876628"/>
                  <a:gd name="connsiteX174" fmla="*/ 2686576 w 5093934"/>
                  <a:gd name="connsiteY174" fmla="*/ 1843670 h 1876628"/>
                  <a:gd name="connsiteX175" fmla="*/ 1922194 w 5093934"/>
                  <a:gd name="connsiteY175" fmla="*/ 1843670 h 1876628"/>
                  <a:gd name="connsiteX176" fmla="*/ 1934742 w 5093934"/>
                  <a:gd name="connsiteY176" fmla="*/ 1847530 h 1876628"/>
                  <a:gd name="connsiteX177" fmla="*/ 1953747 w 5093934"/>
                  <a:gd name="connsiteY177" fmla="*/ 1861644 h 1876628"/>
                  <a:gd name="connsiteX178" fmla="*/ 1953746 w 5093934"/>
                  <a:gd name="connsiteY178" fmla="*/ 1876628 h 1876628"/>
                  <a:gd name="connsiteX179" fmla="*/ 1885520 w 5093934"/>
                  <a:gd name="connsiteY179" fmla="*/ 1876628 h 1876628"/>
                  <a:gd name="connsiteX180" fmla="*/ 1885520 w 5093934"/>
                  <a:gd name="connsiteY180" fmla="*/ 1865446 h 1876628"/>
                  <a:gd name="connsiteX181" fmla="*/ 1909645 w 5093934"/>
                  <a:gd name="connsiteY181" fmla="*/ 1847530 h 1876628"/>
                  <a:gd name="connsiteX182" fmla="*/ 1922194 w 5093934"/>
                  <a:gd name="connsiteY182" fmla="*/ 1843670 h 1876628"/>
                  <a:gd name="connsiteX183" fmla="*/ 1157966 w 5093934"/>
                  <a:gd name="connsiteY183" fmla="*/ 1843670 h 1876628"/>
                  <a:gd name="connsiteX184" fmla="*/ 1170514 w 5093934"/>
                  <a:gd name="connsiteY184" fmla="*/ 1847530 h 1876628"/>
                  <a:gd name="connsiteX185" fmla="*/ 1189520 w 5093934"/>
                  <a:gd name="connsiteY185" fmla="*/ 1861644 h 1876628"/>
                  <a:gd name="connsiteX186" fmla="*/ 1189519 w 5093934"/>
                  <a:gd name="connsiteY186" fmla="*/ 1876628 h 1876628"/>
                  <a:gd name="connsiteX187" fmla="*/ 1121293 w 5093934"/>
                  <a:gd name="connsiteY187" fmla="*/ 1876628 h 1876628"/>
                  <a:gd name="connsiteX188" fmla="*/ 1121293 w 5093934"/>
                  <a:gd name="connsiteY188" fmla="*/ 1865446 h 1876628"/>
                  <a:gd name="connsiteX189" fmla="*/ 1145417 w 5093934"/>
                  <a:gd name="connsiteY189" fmla="*/ 1847530 h 1876628"/>
                  <a:gd name="connsiteX190" fmla="*/ 1157966 w 5093934"/>
                  <a:gd name="connsiteY190" fmla="*/ 1843670 h 1876628"/>
                  <a:gd name="connsiteX191" fmla="*/ 395185 w 5093934"/>
                  <a:gd name="connsiteY191" fmla="*/ 1843670 h 1876628"/>
                  <a:gd name="connsiteX192" fmla="*/ 407733 w 5093934"/>
                  <a:gd name="connsiteY192" fmla="*/ 1847530 h 1876628"/>
                  <a:gd name="connsiteX193" fmla="*/ 426739 w 5093934"/>
                  <a:gd name="connsiteY193" fmla="*/ 1861644 h 1876628"/>
                  <a:gd name="connsiteX194" fmla="*/ 426738 w 5093934"/>
                  <a:gd name="connsiteY194" fmla="*/ 1876628 h 1876628"/>
                  <a:gd name="connsiteX195" fmla="*/ 358511 w 5093934"/>
                  <a:gd name="connsiteY195" fmla="*/ 1876628 h 1876628"/>
                  <a:gd name="connsiteX196" fmla="*/ 358511 w 5093934"/>
                  <a:gd name="connsiteY196" fmla="*/ 1865446 h 1876628"/>
                  <a:gd name="connsiteX197" fmla="*/ 382636 w 5093934"/>
                  <a:gd name="connsiteY197" fmla="*/ 1847530 h 1876628"/>
                  <a:gd name="connsiteX198" fmla="*/ 395185 w 5093934"/>
                  <a:gd name="connsiteY198" fmla="*/ 1843670 h 1876628"/>
                  <a:gd name="connsiteX199" fmla="*/ 7133 w 5093934"/>
                  <a:gd name="connsiteY199" fmla="*/ 1825526 h 1876628"/>
                  <a:gd name="connsiteX200" fmla="*/ 8496 w 5093934"/>
                  <a:gd name="connsiteY200" fmla="*/ 1826632 h 1876628"/>
                  <a:gd name="connsiteX201" fmla="*/ 7948 w 5093934"/>
                  <a:gd name="connsiteY201" fmla="*/ 1835787 h 1876628"/>
                  <a:gd name="connsiteX202" fmla="*/ 5465 w 5093934"/>
                  <a:gd name="connsiteY202" fmla="*/ 1837475 h 1876628"/>
                  <a:gd name="connsiteX203" fmla="*/ 2872138 w 5093934"/>
                  <a:gd name="connsiteY203" fmla="*/ 1825130 h 1876628"/>
                  <a:gd name="connsiteX204" fmla="*/ 2882897 w 5093934"/>
                  <a:gd name="connsiteY204" fmla="*/ 1827125 h 1876628"/>
                  <a:gd name="connsiteX205" fmla="*/ 2900536 w 5093934"/>
                  <a:gd name="connsiteY205" fmla="*/ 1836822 h 1876628"/>
                  <a:gd name="connsiteX206" fmla="*/ 2903560 w 5093934"/>
                  <a:gd name="connsiteY206" fmla="*/ 1851872 h 1876628"/>
                  <a:gd name="connsiteX207" fmla="*/ 2883864 w 5093934"/>
                  <a:gd name="connsiteY207" fmla="*/ 1871629 h 1876628"/>
                  <a:gd name="connsiteX208" fmla="*/ 2863598 w 5093934"/>
                  <a:gd name="connsiteY208" fmla="*/ 1873875 h 1876628"/>
                  <a:gd name="connsiteX209" fmla="*/ 2845959 w 5093934"/>
                  <a:gd name="connsiteY209" fmla="*/ 1864176 h 1876628"/>
                  <a:gd name="connsiteX210" fmla="*/ 2842935 w 5093934"/>
                  <a:gd name="connsiteY210" fmla="*/ 1849127 h 1876628"/>
                  <a:gd name="connsiteX211" fmla="*/ 2862631 w 5093934"/>
                  <a:gd name="connsiteY211" fmla="*/ 1829370 h 1876628"/>
                  <a:gd name="connsiteX212" fmla="*/ 2872138 w 5093934"/>
                  <a:gd name="connsiteY212" fmla="*/ 1825130 h 1876628"/>
                  <a:gd name="connsiteX213" fmla="*/ 2107756 w 5093934"/>
                  <a:gd name="connsiteY213" fmla="*/ 1825130 h 1876628"/>
                  <a:gd name="connsiteX214" fmla="*/ 2118514 w 5093934"/>
                  <a:gd name="connsiteY214" fmla="*/ 1827125 h 1876628"/>
                  <a:gd name="connsiteX215" fmla="*/ 2136154 w 5093934"/>
                  <a:gd name="connsiteY215" fmla="*/ 1836822 h 1876628"/>
                  <a:gd name="connsiteX216" fmla="*/ 2139177 w 5093934"/>
                  <a:gd name="connsiteY216" fmla="*/ 1851872 h 1876628"/>
                  <a:gd name="connsiteX217" fmla="*/ 2119482 w 5093934"/>
                  <a:gd name="connsiteY217" fmla="*/ 1871629 h 1876628"/>
                  <a:gd name="connsiteX218" fmla="*/ 2099215 w 5093934"/>
                  <a:gd name="connsiteY218" fmla="*/ 1873875 h 1876628"/>
                  <a:gd name="connsiteX219" fmla="*/ 2081577 w 5093934"/>
                  <a:gd name="connsiteY219" fmla="*/ 1864176 h 1876628"/>
                  <a:gd name="connsiteX220" fmla="*/ 2078553 w 5093934"/>
                  <a:gd name="connsiteY220" fmla="*/ 1849127 h 1876628"/>
                  <a:gd name="connsiteX221" fmla="*/ 2098250 w 5093934"/>
                  <a:gd name="connsiteY221" fmla="*/ 1829370 h 1876628"/>
                  <a:gd name="connsiteX222" fmla="*/ 2107756 w 5093934"/>
                  <a:gd name="connsiteY222" fmla="*/ 1825130 h 1876628"/>
                  <a:gd name="connsiteX223" fmla="*/ 1343528 w 5093934"/>
                  <a:gd name="connsiteY223" fmla="*/ 1825130 h 1876628"/>
                  <a:gd name="connsiteX224" fmla="*/ 1354287 w 5093934"/>
                  <a:gd name="connsiteY224" fmla="*/ 1827125 h 1876628"/>
                  <a:gd name="connsiteX225" fmla="*/ 1371926 w 5093934"/>
                  <a:gd name="connsiteY225" fmla="*/ 1836822 h 1876628"/>
                  <a:gd name="connsiteX226" fmla="*/ 1374950 w 5093934"/>
                  <a:gd name="connsiteY226" fmla="*/ 1851872 h 1876628"/>
                  <a:gd name="connsiteX227" fmla="*/ 1355254 w 5093934"/>
                  <a:gd name="connsiteY227" fmla="*/ 1871629 h 1876628"/>
                  <a:gd name="connsiteX228" fmla="*/ 1334988 w 5093934"/>
                  <a:gd name="connsiteY228" fmla="*/ 1873875 h 1876628"/>
                  <a:gd name="connsiteX229" fmla="*/ 1317349 w 5093934"/>
                  <a:gd name="connsiteY229" fmla="*/ 1864176 h 1876628"/>
                  <a:gd name="connsiteX230" fmla="*/ 1314326 w 5093934"/>
                  <a:gd name="connsiteY230" fmla="*/ 1849127 h 1876628"/>
                  <a:gd name="connsiteX231" fmla="*/ 1334021 w 5093934"/>
                  <a:gd name="connsiteY231" fmla="*/ 1829370 h 1876628"/>
                  <a:gd name="connsiteX232" fmla="*/ 1343528 w 5093934"/>
                  <a:gd name="connsiteY232" fmla="*/ 1825130 h 1876628"/>
                  <a:gd name="connsiteX233" fmla="*/ 580747 w 5093934"/>
                  <a:gd name="connsiteY233" fmla="*/ 1825130 h 1876628"/>
                  <a:gd name="connsiteX234" fmla="*/ 591506 w 5093934"/>
                  <a:gd name="connsiteY234" fmla="*/ 1827125 h 1876628"/>
                  <a:gd name="connsiteX235" fmla="*/ 609144 w 5093934"/>
                  <a:gd name="connsiteY235" fmla="*/ 1836822 h 1876628"/>
                  <a:gd name="connsiteX236" fmla="*/ 612169 w 5093934"/>
                  <a:gd name="connsiteY236" fmla="*/ 1851872 h 1876628"/>
                  <a:gd name="connsiteX237" fmla="*/ 592472 w 5093934"/>
                  <a:gd name="connsiteY237" fmla="*/ 1871629 h 1876628"/>
                  <a:gd name="connsiteX238" fmla="*/ 572206 w 5093934"/>
                  <a:gd name="connsiteY238" fmla="*/ 1873875 h 1876628"/>
                  <a:gd name="connsiteX239" fmla="*/ 554568 w 5093934"/>
                  <a:gd name="connsiteY239" fmla="*/ 1864176 h 1876628"/>
                  <a:gd name="connsiteX240" fmla="*/ 551545 w 5093934"/>
                  <a:gd name="connsiteY240" fmla="*/ 1849127 h 1876628"/>
                  <a:gd name="connsiteX241" fmla="*/ 571240 w 5093934"/>
                  <a:gd name="connsiteY241" fmla="*/ 1829370 h 1876628"/>
                  <a:gd name="connsiteX242" fmla="*/ 580747 w 5093934"/>
                  <a:gd name="connsiteY242" fmla="*/ 1825130 h 1876628"/>
                  <a:gd name="connsiteX243" fmla="*/ 2957136 w 5093934"/>
                  <a:gd name="connsiteY243" fmla="*/ 1818868 h 1876628"/>
                  <a:gd name="connsiteX244" fmla="*/ 2963188 w 5093934"/>
                  <a:gd name="connsiteY244" fmla="*/ 1820967 h 1876628"/>
                  <a:gd name="connsiteX245" fmla="*/ 2970170 w 5093934"/>
                  <a:gd name="connsiteY245" fmla="*/ 1826633 h 1876628"/>
                  <a:gd name="connsiteX246" fmla="*/ 2969623 w 5093934"/>
                  <a:gd name="connsiteY246" fmla="*/ 1835789 h 1876628"/>
                  <a:gd name="connsiteX247" fmla="*/ 2961992 w 5093934"/>
                  <a:gd name="connsiteY247" fmla="*/ 1840974 h 1876628"/>
                  <a:gd name="connsiteX248" fmla="*/ 2949663 w 5093934"/>
                  <a:gd name="connsiteY248" fmla="*/ 1840568 h 1876628"/>
                  <a:gd name="connsiteX249" fmla="*/ 2942682 w 5093934"/>
                  <a:gd name="connsiteY249" fmla="*/ 1834901 h 1876628"/>
                  <a:gd name="connsiteX250" fmla="*/ 2943229 w 5093934"/>
                  <a:gd name="connsiteY250" fmla="*/ 1825745 h 1876628"/>
                  <a:gd name="connsiteX251" fmla="*/ 2950859 w 5093934"/>
                  <a:gd name="connsiteY251" fmla="*/ 1820560 h 1876628"/>
                  <a:gd name="connsiteX252" fmla="*/ 2957136 w 5093934"/>
                  <a:gd name="connsiteY252" fmla="*/ 1818868 h 1876628"/>
                  <a:gd name="connsiteX253" fmla="*/ 2192755 w 5093934"/>
                  <a:gd name="connsiteY253" fmla="*/ 1818868 h 1876628"/>
                  <a:gd name="connsiteX254" fmla="*/ 2198806 w 5093934"/>
                  <a:gd name="connsiteY254" fmla="*/ 1820967 h 1876628"/>
                  <a:gd name="connsiteX255" fmla="*/ 2205788 w 5093934"/>
                  <a:gd name="connsiteY255" fmla="*/ 1826633 h 1876628"/>
                  <a:gd name="connsiteX256" fmla="*/ 2205241 w 5093934"/>
                  <a:gd name="connsiteY256" fmla="*/ 1835789 h 1876628"/>
                  <a:gd name="connsiteX257" fmla="*/ 2197610 w 5093934"/>
                  <a:gd name="connsiteY257" fmla="*/ 1840974 h 1876628"/>
                  <a:gd name="connsiteX258" fmla="*/ 2185281 w 5093934"/>
                  <a:gd name="connsiteY258" fmla="*/ 1840568 h 1876628"/>
                  <a:gd name="connsiteX259" fmla="*/ 2178299 w 5093934"/>
                  <a:gd name="connsiteY259" fmla="*/ 1834901 h 1876628"/>
                  <a:gd name="connsiteX260" fmla="*/ 2178846 w 5093934"/>
                  <a:gd name="connsiteY260" fmla="*/ 1825745 h 1876628"/>
                  <a:gd name="connsiteX261" fmla="*/ 2186477 w 5093934"/>
                  <a:gd name="connsiteY261" fmla="*/ 1820560 h 1876628"/>
                  <a:gd name="connsiteX262" fmla="*/ 2192755 w 5093934"/>
                  <a:gd name="connsiteY262" fmla="*/ 1818868 h 1876628"/>
                  <a:gd name="connsiteX263" fmla="*/ 1428527 w 5093934"/>
                  <a:gd name="connsiteY263" fmla="*/ 1818868 h 1876628"/>
                  <a:gd name="connsiteX264" fmla="*/ 1434578 w 5093934"/>
                  <a:gd name="connsiteY264" fmla="*/ 1820967 h 1876628"/>
                  <a:gd name="connsiteX265" fmla="*/ 1441559 w 5093934"/>
                  <a:gd name="connsiteY265" fmla="*/ 1826633 h 1876628"/>
                  <a:gd name="connsiteX266" fmla="*/ 1441013 w 5093934"/>
                  <a:gd name="connsiteY266" fmla="*/ 1835789 h 1876628"/>
                  <a:gd name="connsiteX267" fmla="*/ 1433383 w 5093934"/>
                  <a:gd name="connsiteY267" fmla="*/ 1840974 h 1876628"/>
                  <a:gd name="connsiteX268" fmla="*/ 1421053 w 5093934"/>
                  <a:gd name="connsiteY268" fmla="*/ 1840568 h 1876628"/>
                  <a:gd name="connsiteX269" fmla="*/ 1414071 w 5093934"/>
                  <a:gd name="connsiteY269" fmla="*/ 1834901 h 1876628"/>
                  <a:gd name="connsiteX270" fmla="*/ 1414619 w 5093934"/>
                  <a:gd name="connsiteY270" fmla="*/ 1825745 h 1876628"/>
                  <a:gd name="connsiteX271" fmla="*/ 1422249 w 5093934"/>
                  <a:gd name="connsiteY271" fmla="*/ 1820560 h 1876628"/>
                  <a:gd name="connsiteX272" fmla="*/ 1428527 w 5093934"/>
                  <a:gd name="connsiteY272" fmla="*/ 1818868 h 1876628"/>
                  <a:gd name="connsiteX273" fmla="*/ 665746 w 5093934"/>
                  <a:gd name="connsiteY273" fmla="*/ 1818868 h 1876628"/>
                  <a:gd name="connsiteX274" fmla="*/ 671797 w 5093934"/>
                  <a:gd name="connsiteY274" fmla="*/ 1820967 h 1876628"/>
                  <a:gd name="connsiteX275" fmla="*/ 678779 w 5093934"/>
                  <a:gd name="connsiteY275" fmla="*/ 1826633 h 1876628"/>
                  <a:gd name="connsiteX276" fmla="*/ 678232 w 5093934"/>
                  <a:gd name="connsiteY276" fmla="*/ 1835789 h 1876628"/>
                  <a:gd name="connsiteX277" fmla="*/ 670602 w 5093934"/>
                  <a:gd name="connsiteY277" fmla="*/ 1840974 h 1876628"/>
                  <a:gd name="connsiteX278" fmla="*/ 658272 w 5093934"/>
                  <a:gd name="connsiteY278" fmla="*/ 1840568 h 1876628"/>
                  <a:gd name="connsiteX279" fmla="*/ 651291 w 5093934"/>
                  <a:gd name="connsiteY279" fmla="*/ 1834901 h 1876628"/>
                  <a:gd name="connsiteX280" fmla="*/ 651838 w 5093934"/>
                  <a:gd name="connsiteY280" fmla="*/ 1825745 h 1876628"/>
                  <a:gd name="connsiteX281" fmla="*/ 659468 w 5093934"/>
                  <a:gd name="connsiteY281" fmla="*/ 1820560 h 1876628"/>
                  <a:gd name="connsiteX282" fmla="*/ 665746 w 5093934"/>
                  <a:gd name="connsiteY282" fmla="*/ 1818868 h 1876628"/>
                  <a:gd name="connsiteX283" fmla="*/ 3051081 w 5093934"/>
                  <a:gd name="connsiteY283" fmla="*/ 1818866 h 1876628"/>
                  <a:gd name="connsiteX284" fmla="*/ 3057132 w 5093934"/>
                  <a:gd name="connsiteY284" fmla="*/ 1820965 h 1876628"/>
                  <a:gd name="connsiteX285" fmla="*/ 3064114 w 5093934"/>
                  <a:gd name="connsiteY285" fmla="*/ 1826632 h 1876628"/>
                  <a:gd name="connsiteX286" fmla="*/ 3063567 w 5093934"/>
                  <a:gd name="connsiteY286" fmla="*/ 1835787 h 1876628"/>
                  <a:gd name="connsiteX287" fmla="*/ 3055937 w 5093934"/>
                  <a:gd name="connsiteY287" fmla="*/ 1840973 h 1876628"/>
                  <a:gd name="connsiteX288" fmla="*/ 3043608 w 5093934"/>
                  <a:gd name="connsiteY288" fmla="*/ 1840567 h 1876628"/>
                  <a:gd name="connsiteX289" fmla="*/ 3036627 w 5093934"/>
                  <a:gd name="connsiteY289" fmla="*/ 1834900 h 1876628"/>
                  <a:gd name="connsiteX290" fmla="*/ 3037174 w 5093934"/>
                  <a:gd name="connsiteY290" fmla="*/ 1825745 h 1876628"/>
                  <a:gd name="connsiteX291" fmla="*/ 3044804 w 5093934"/>
                  <a:gd name="connsiteY291" fmla="*/ 1820559 h 1876628"/>
                  <a:gd name="connsiteX292" fmla="*/ 3051081 w 5093934"/>
                  <a:gd name="connsiteY292" fmla="*/ 1818866 h 1876628"/>
                  <a:gd name="connsiteX293" fmla="*/ 2286853 w 5093934"/>
                  <a:gd name="connsiteY293" fmla="*/ 1818866 h 1876628"/>
                  <a:gd name="connsiteX294" fmla="*/ 2292905 w 5093934"/>
                  <a:gd name="connsiteY294" fmla="*/ 1820965 h 1876628"/>
                  <a:gd name="connsiteX295" fmla="*/ 2299887 w 5093934"/>
                  <a:gd name="connsiteY295" fmla="*/ 1826632 h 1876628"/>
                  <a:gd name="connsiteX296" fmla="*/ 2299339 w 5093934"/>
                  <a:gd name="connsiteY296" fmla="*/ 1835787 h 1876628"/>
                  <a:gd name="connsiteX297" fmla="*/ 2291709 w 5093934"/>
                  <a:gd name="connsiteY297" fmla="*/ 1840973 h 1876628"/>
                  <a:gd name="connsiteX298" fmla="*/ 2279380 w 5093934"/>
                  <a:gd name="connsiteY298" fmla="*/ 1840567 h 1876628"/>
                  <a:gd name="connsiteX299" fmla="*/ 2272398 w 5093934"/>
                  <a:gd name="connsiteY299" fmla="*/ 1834900 h 1876628"/>
                  <a:gd name="connsiteX300" fmla="*/ 2272945 w 5093934"/>
                  <a:gd name="connsiteY300" fmla="*/ 1825745 h 1876628"/>
                  <a:gd name="connsiteX301" fmla="*/ 2280576 w 5093934"/>
                  <a:gd name="connsiteY301" fmla="*/ 1820559 h 1876628"/>
                  <a:gd name="connsiteX302" fmla="*/ 2286853 w 5093934"/>
                  <a:gd name="connsiteY302" fmla="*/ 1818866 h 1876628"/>
                  <a:gd name="connsiteX303" fmla="*/ 1522471 w 5093934"/>
                  <a:gd name="connsiteY303" fmla="*/ 1818866 h 1876628"/>
                  <a:gd name="connsiteX304" fmla="*/ 1528523 w 5093934"/>
                  <a:gd name="connsiteY304" fmla="*/ 1820965 h 1876628"/>
                  <a:gd name="connsiteX305" fmla="*/ 1535504 w 5093934"/>
                  <a:gd name="connsiteY305" fmla="*/ 1826632 h 1876628"/>
                  <a:gd name="connsiteX306" fmla="*/ 1534957 w 5093934"/>
                  <a:gd name="connsiteY306" fmla="*/ 1835787 h 1876628"/>
                  <a:gd name="connsiteX307" fmla="*/ 1527326 w 5093934"/>
                  <a:gd name="connsiteY307" fmla="*/ 1840973 h 1876628"/>
                  <a:gd name="connsiteX308" fmla="*/ 1514999 w 5093934"/>
                  <a:gd name="connsiteY308" fmla="*/ 1840567 h 1876628"/>
                  <a:gd name="connsiteX309" fmla="*/ 1508016 w 5093934"/>
                  <a:gd name="connsiteY309" fmla="*/ 1834900 h 1876628"/>
                  <a:gd name="connsiteX310" fmla="*/ 1508564 w 5093934"/>
                  <a:gd name="connsiteY310" fmla="*/ 1825745 h 1876628"/>
                  <a:gd name="connsiteX311" fmla="*/ 1516194 w 5093934"/>
                  <a:gd name="connsiteY311" fmla="*/ 1820559 h 1876628"/>
                  <a:gd name="connsiteX312" fmla="*/ 1522471 w 5093934"/>
                  <a:gd name="connsiteY312" fmla="*/ 1818866 h 1876628"/>
                  <a:gd name="connsiteX313" fmla="*/ 758243 w 5093934"/>
                  <a:gd name="connsiteY313" fmla="*/ 1818866 h 1876628"/>
                  <a:gd name="connsiteX314" fmla="*/ 764295 w 5093934"/>
                  <a:gd name="connsiteY314" fmla="*/ 1820965 h 1876628"/>
                  <a:gd name="connsiteX315" fmla="*/ 771277 w 5093934"/>
                  <a:gd name="connsiteY315" fmla="*/ 1826632 h 1876628"/>
                  <a:gd name="connsiteX316" fmla="*/ 770730 w 5093934"/>
                  <a:gd name="connsiteY316" fmla="*/ 1835787 h 1876628"/>
                  <a:gd name="connsiteX317" fmla="*/ 763099 w 5093934"/>
                  <a:gd name="connsiteY317" fmla="*/ 1840973 h 1876628"/>
                  <a:gd name="connsiteX318" fmla="*/ 750771 w 5093934"/>
                  <a:gd name="connsiteY318" fmla="*/ 1840567 h 1876628"/>
                  <a:gd name="connsiteX319" fmla="*/ 743788 w 5093934"/>
                  <a:gd name="connsiteY319" fmla="*/ 1834900 h 1876628"/>
                  <a:gd name="connsiteX320" fmla="*/ 744336 w 5093934"/>
                  <a:gd name="connsiteY320" fmla="*/ 1825745 h 1876628"/>
                  <a:gd name="connsiteX321" fmla="*/ 751966 w 5093934"/>
                  <a:gd name="connsiteY321" fmla="*/ 1820559 h 1876628"/>
                  <a:gd name="connsiteX322" fmla="*/ 758243 w 5093934"/>
                  <a:gd name="connsiteY322" fmla="*/ 1818866 h 1876628"/>
                  <a:gd name="connsiteX323" fmla="*/ 2608275 w 5093934"/>
                  <a:gd name="connsiteY323" fmla="*/ 1816349 h 1876628"/>
                  <a:gd name="connsiteX324" fmla="*/ 2619267 w 5093934"/>
                  <a:gd name="connsiteY324" fmla="*/ 1819900 h 1876628"/>
                  <a:gd name="connsiteX325" fmla="*/ 2645385 w 5093934"/>
                  <a:gd name="connsiteY325" fmla="*/ 1839997 h 1876628"/>
                  <a:gd name="connsiteX326" fmla="*/ 2644993 w 5093934"/>
                  <a:gd name="connsiteY326" fmla="*/ 1856442 h 1876628"/>
                  <a:gd name="connsiteX327" fmla="*/ 2627924 w 5093934"/>
                  <a:gd name="connsiteY327" fmla="*/ 1868677 h 1876628"/>
                  <a:gd name="connsiteX328" fmla="*/ 2605778 w 5093934"/>
                  <a:gd name="connsiteY328" fmla="*/ 1868386 h 1876628"/>
                  <a:gd name="connsiteX329" fmla="*/ 2579660 w 5093934"/>
                  <a:gd name="connsiteY329" fmla="*/ 1848290 h 1876628"/>
                  <a:gd name="connsiteX330" fmla="*/ 2580052 w 5093934"/>
                  <a:gd name="connsiteY330" fmla="*/ 1831844 h 1876628"/>
                  <a:gd name="connsiteX331" fmla="*/ 2597122 w 5093934"/>
                  <a:gd name="connsiteY331" fmla="*/ 1819609 h 1876628"/>
                  <a:gd name="connsiteX332" fmla="*/ 2608275 w 5093934"/>
                  <a:gd name="connsiteY332" fmla="*/ 1816349 h 1876628"/>
                  <a:gd name="connsiteX333" fmla="*/ 1843893 w 5093934"/>
                  <a:gd name="connsiteY333" fmla="*/ 1816349 h 1876628"/>
                  <a:gd name="connsiteX334" fmla="*/ 1854884 w 5093934"/>
                  <a:gd name="connsiteY334" fmla="*/ 1819900 h 1876628"/>
                  <a:gd name="connsiteX335" fmla="*/ 1881003 w 5093934"/>
                  <a:gd name="connsiteY335" fmla="*/ 1839997 h 1876628"/>
                  <a:gd name="connsiteX336" fmla="*/ 1880611 w 5093934"/>
                  <a:gd name="connsiteY336" fmla="*/ 1856442 h 1876628"/>
                  <a:gd name="connsiteX337" fmla="*/ 1863541 w 5093934"/>
                  <a:gd name="connsiteY337" fmla="*/ 1868677 h 1876628"/>
                  <a:gd name="connsiteX338" fmla="*/ 1841396 w 5093934"/>
                  <a:gd name="connsiteY338" fmla="*/ 1868386 h 1876628"/>
                  <a:gd name="connsiteX339" fmla="*/ 1815278 w 5093934"/>
                  <a:gd name="connsiteY339" fmla="*/ 1848290 h 1876628"/>
                  <a:gd name="connsiteX340" fmla="*/ 1815670 w 5093934"/>
                  <a:gd name="connsiteY340" fmla="*/ 1831844 h 1876628"/>
                  <a:gd name="connsiteX341" fmla="*/ 1832740 w 5093934"/>
                  <a:gd name="connsiteY341" fmla="*/ 1819609 h 1876628"/>
                  <a:gd name="connsiteX342" fmla="*/ 1843893 w 5093934"/>
                  <a:gd name="connsiteY342" fmla="*/ 1816349 h 1876628"/>
                  <a:gd name="connsiteX343" fmla="*/ 1079666 w 5093934"/>
                  <a:gd name="connsiteY343" fmla="*/ 1816349 h 1876628"/>
                  <a:gd name="connsiteX344" fmla="*/ 1090657 w 5093934"/>
                  <a:gd name="connsiteY344" fmla="*/ 1819900 h 1876628"/>
                  <a:gd name="connsiteX345" fmla="*/ 1116776 w 5093934"/>
                  <a:gd name="connsiteY345" fmla="*/ 1839997 h 1876628"/>
                  <a:gd name="connsiteX346" fmla="*/ 1116383 w 5093934"/>
                  <a:gd name="connsiteY346" fmla="*/ 1856442 h 1876628"/>
                  <a:gd name="connsiteX347" fmla="*/ 1099314 w 5093934"/>
                  <a:gd name="connsiteY347" fmla="*/ 1868677 h 1876628"/>
                  <a:gd name="connsiteX348" fmla="*/ 1077169 w 5093934"/>
                  <a:gd name="connsiteY348" fmla="*/ 1868386 h 1876628"/>
                  <a:gd name="connsiteX349" fmla="*/ 1051050 w 5093934"/>
                  <a:gd name="connsiteY349" fmla="*/ 1848290 h 1876628"/>
                  <a:gd name="connsiteX350" fmla="*/ 1051442 w 5093934"/>
                  <a:gd name="connsiteY350" fmla="*/ 1831844 h 1876628"/>
                  <a:gd name="connsiteX351" fmla="*/ 1068511 w 5093934"/>
                  <a:gd name="connsiteY351" fmla="*/ 1819609 h 1876628"/>
                  <a:gd name="connsiteX352" fmla="*/ 1079666 w 5093934"/>
                  <a:gd name="connsiteY352" fmla="*/ 1816349 h 1876628"/>
                  <a:gd name="connsiteX353" fmla="*/ 316884 w 5093934"/>
                  <a:gd name="connsiteY353" fmla="*/ 1816349 h 1876628"/>
                  <a:gd name="connsiteX354" fmla="*/ 327876 w 5093934"/>
                  <a:gd name="connsiteY354" fmla="*/ 1819900 h 1876628"/>
                  <a:gd name="connsiteX355" fmla="*/ 353994 w 5093934"/>
                  <a:gd name="connsiteY355" fmla="*/ 1839997 h 1876628"/>
                  <a:gd name="connsiteX356" fmla="*/ 353602 w 5093934"/>
                  <a:gd name="connsiteY356" fmla="*/ 1856442 h 1876628"/>
                  <a:gd name="connsiteX357" fmla="*/ 336533 w 5093934"/>
                  <a:gd name="connsiteY357" fmla="*/ 1868677 h 1876628"/>
                  <a:gd name="connsiteX358" fmla="*/ 314388 w 5093934"/>
                  <a:gd name="connsiteY358" fmla="*/ 1868386 h 1876628"/>
                  <a:gd name="connsiteX359" fmla="*/ 288269 w 5093934"/>
                  <a:gd name="connsiteY359" fmla="*/ 1848290 h 1876628"/>
                  <a:gd name="connsiteX360" fmla="*/ 288661 w 5093934"/>
                  <a:gd name="connsiteY360" fmla="*/ 1831844 h 1876628"/>
                  <a:gd name="connsiteX361" fmla="*/ 305731 w 5093934"/>
                  <a:gd name="connsiteY361" fmla="*/ 1819609 h 1876628"/>
                  <a:gd name="connsiteX362" fmla="*/ 316884 w 5093934"/>
                  <a:gd name="connsiteY362" fmla="*/ 1816349 h 1876628"/>
                  <a:gd name="connsiteX363" fmla="*/ 2995662 w 5093934"/>
                  <a:gd name="connsiteY363" fmla="*/ 1805239 h 1876628"/>
                  <a:gd name="connsiteX364" fmla="*/ 2999756 w 5093934"/>
                  <a:gd name="connsiteY364" fmla="*/ 1805239 h 1876628"/>
                  <a:gd name="connsiteX365" fmla="*/ 3008316 w 5093934"/>
                  <a:gd name="connsiteY365" fmla="*/ 1805239 h 1876628"/>
                  <a:gd name="connsiteX366" fmla="*/ 3021606 w 5093934"/>
                  <a:gd name="connsiteY366" fmla="*/ 1815109 h 1876628"/>
                  <a:gd name="connsiteX367" fmla="*/ 3021607 w 5093934"/>
                  <a:gd name="connsiteY367" fmla="*/ 1827431 h 1876628"/>
                  <a:gd name="connsiteX368" fmla="*/ 3008317 w 5093934"/>
                  <a:gd name="connsiteY368" fmla="*/ 1837301 h 1876628"/>
                  <a:gd name="connsiteX369" fmla="*/ 2999756 w 5093934"/>
                  <a:gd name="connsiteY369" fmla="*/ 1837301 h 1876628"/>
                  <a:gd name="connsiteX370" fmla="*/ 2995662 w 5093934"/>
                  <a:gd name="connsiteY370" fmla="*/ 1837301 h 1876628"/>
                  <a:gd name="connsiteX371" fmla="*/ 2982372 w 5093934"/>
                  <a:gd name="connsiteY371" fmla="*/ 1827431 h 1876628"/>
                  <a:gd name="connsiteX372" fmla="*/ 2982372 w 5093934"/>
                  <a:gd name="connsiteY372" fmla="*/ 1815109 h 1876628"/>
                  <a:gd name="connsiteX373" fmla="*/ 2995662 w 5093934"/>
                  <a:gd name="connsiteY373" fmla="*/ 1805239 h 1876628"/>
                  <a:gd name="connsiteX374" fmla="*/ 2231279 w 5093934"/>
                  <a:gd name="connsiteY374" fmla="*/ 1805239 h 1876628"/>
                  <a:gd name="connsiteX375" fmla="*/ 2235528 w 5093934"/>
                  <a:gd name="connsiteY375" fmla="*/ 1805239 h 1876628"/>
                  <a:gd name="connsiteX376" fmla="*/ 2244088 w 5093934"/>
                  <a:gd name="connsiteY376" fmla="*/ 1805239 h 1876628"/>
                  <a:gd name="connsiteX377" fmla="*/ 2257378 w 5093934"/>
                  <a:gd name="connsiteY377" fmla="*/ 1815109 h 1876628"/>
                  <a:gd name="connsiteX378" fmla="*/ 2257379 w 5093934"/>
                  <a:gd name="connsiteY378" fmla="*/ 1827431 h 1876628"/>
                  <a:gd name="connsiteX379" fmla="*/ 2244088 w 5093934"/>
                  <a:gd name="connsiteY379" fmla="*/ 1837301 h 1876628"/>
                  <a:gd name="connsiteX380" fmla="*/ 2235528 w 5093934"/>
                  <a:gd name="connsiteY380" fmla="*/ 1837301 h 1876628"/>
                  <a:gd name="connsiteX381" fmla="*/ 2231280 w 5093934"/>
                  <a:gd name="connsiteY381" fmla="*/ 1837301 h 1876628"/>
                  <a:gd name="connsiteX382" fmla="*/ 2217990 w 5093934"/>
                  <a:gd name="connsiteY382" fmla="*/ 1827431 h 1876628"/>
                  <a:gd name="connsiteX383" fmla="*/ 2217990 w 5093934"/>
                  <a:gd name="connsiteY383" fmla="*/ 1815109 h 1876628"/>
                  <a:gd name="connsiteX384" fmla="*/ 2231279 w 5093934"/>
                  <a:gd name="connsiteY384" fmla="*/ 1805239 h 1876628"/>
                  <a:gd name="connsiteX385" fmla="*/ 1467051 w 5093934"/>
                  <a:gd name="connsiteY385" fmla="*/ 1805239 h 1876628"/>
                  <a:gd name="connsiteX386" fmla="*/ 1471146 w 5093934"/>
                  <a:gd name="connsiteY386" fmla="*/ 1805239 h 1876628"/>
                  <a:gd name="connsiteX387" fmla="*/ 1479706 w 5093934"/>
                  <a:gd name="connsiteY387" fmla="*/ 1805239 h 1876628"/>
                  <a:gd name="connsiteX388" fmla="*/ 1492996 w 5093934"/>
                  <a:gd name="connsiteY388" fmla="*/ 1815109 h 1876628"/>
                  <a:gd name="connsiteX389" fmla="*/ 1492996 w 5093934"/>
                  <a:gd name="connsiteY389" fmla="*/ 1827431 h 1876628"/>
                  <a:gd name="connsiteX390" fmla="*/ 1479707 w 5093934"/>
                  <a:gd name="connsiteY390" fmla="*/ 1837301 h 1876628"/>
                  <a:gd name="connsiteX391" fmla="*/ 1471146 w 5093934"/>
                  <a:gd name="connsiteY391" fmla="*/ 1837301 h 1876628"/>
                  <a:gd name="connsiteX392" fmla="*/ 1467052 w 5093934"/>
                  <a:gd name="connsiteY392" fmla="*/ 1837301 h 1876628"/>
                  <a:gd name="connsiteX393" fmla="*/ 1453762 w 5093934"/>
                  <a:gd name="connsiteY393" fmla="*/ 1827431 h 1876628"/>
                  <a:gd name="connsiteX394" fmla="*/ 1453762 w 5093934"/>
                  <a:gd name="connsiteY394" fmla="*/ 1815109 h 1876628"/>
                  <a:gd name="connsiteX395" fmla="*/ 1467051 w 5093934"/>
                  <a:gd name="connsiteY395" fmla="*/ 1805239 h 1876628"/>
                  <a:gd name="connsiteX396" fmla="*/ 704271 w 5093934"/>
                  <a:gd name="connsiteY396" fmla="*/ 1805239 h 1876628"/>
                  <a:gd name="connsiteX397" fmla="*/ 706918 w 5093934"/>
                  <a:gd name="connsiteY397" fmla="*/ 1805239 h 1876628"/>
                  <a:gd name="connsiteX398" fmla="*/ 715478 w 5093934"/>
                  <a:gd name="connsiteY398" fmla="*/ 1805239 h 1876628"/>
                  <a:gd name="connsiteX399" fmla="*/ 728768 w 5093934"/>
                  <a:gd name="connsiteY399" fmla="*/ 1815109 h 1876628"/>
                  <a:gd name="connsiteX400" fmla="*/ 728769 w 5093934"/>
                  <a:gd name="connsiteY400" fmla="*/ 1827431 h 1876628"/>
                  <a:gd name="connsiteX401" fmla="*/ 715479 w 5093934"/>
                  <a:gd name="connsiteY401" fmla="*/ 1837301 h 1876628"/>
                  <a:gd name="connsiteX402" fmla="*/ 706918 w 5093934"/>
                  <a:gd name="connsiteY402" fmla="*/ 1837301 h 1876628"/>
                  <a:gd name="connsiteX403" fmla="*/ 704271 w 5093934"/>
                  <a:gd name="connsiteY403" fmla="*/ 1837301 h 1876628"/>
                  <a:gd name="connsiteX404" fmla="*/ 690981 w 5093934"/>
                  <a:gd name="connsiteY404" fmla="*/ 1827431 h 1876628"/>
                  <a:gd name="connsiteX405" fmla="*/ 690981 w 5093934"/>
                  <a:gd name="connsiteY405" fmla="*/ 1815109 h 1876628"/>
                  <a:gd name="connsiteX406" fmla="*/ 704271 w 5093934"/>
                  <a:gd name="connsiteY406" fmla="*/ 1805239 h 1876628"/>
                  <a:gd name="connsiteX407" fmla="*/ 2637197 w 5093934"/>
                  <a:gd name="connsiteY407" fmla="*/ 1793065 h 1876628"/>
                  <a:gd name="connsiteX408" fmla="*/ 2643247 w 5093934"/>
                  <a:gd name="connsiteY408" fmla="*/ 1795164 h 1876628"/>
                  <a:gd name="connsiteX409" fmla="*/ 2650230 w 5093934"/>
                  <a:gd name="connsiteY409" fmla="*/ 1800830 h 1876628"/>
                  <a:gd name="connsiteX410" fmla="*/ 2649682 w 5093934"/>
                  <a:gd name="connsiteY410" fmla="*/ 1809986 h 1876628"/>
                  <a:gd name="connsiteX411" fmla="*/ 2642052 w 5093934"/>
                  <a:gd name="connsiteY411" fmla="*/ 1815171 h 1876628"/>
                  <a:gd name="connsiteX412" fmla="*/ 2629724 w 5093934"/>
                  <a:gd name="connsiteY412" fmla="*/ 1814765 h 1876628"/>
                  <a:gd name="connsiteX413" fmla="*/ 2622742 w 5093934"/>
                  <a:gd name="connsiteY413" fmla="*/ 1809099 h 1876628"/>
                  <a:gd name="connsiteX414" fmla="*/ 2623289 w 5093934"/>
                  <a:gd name="connsiteY414" fmla="*/ 1799943 h 1876628"/>
                  <a:gd name="connsiteX415" fmla="*/ 2630919 w 5093934"/>
                  <a:gd name="connsiteY415" fmla="*/ 1794758 h 1876628"/>
                  <a:gd name="connsiteX416" fmla="*/ 2637197 w 5093934"/>
                  <a:gd name="connsiteY416" fmla="*/ 1793065 h 1876628"/>
                  <a:gd name="connsiteX417" fmla="*/ 1872815 w 5093934"/>
                  <a:gd name="connsiteY417" fmla="*/ 1793065 h 1876628"/>
                  <a:gd name="connsiteX418" fmla="*/ 1878865 w 5093934"/>
                  <a:gd name="connsiteY418" fmla="*/ 1795164 h 1876628"/>
                  <a:gd name="connsiteX419" fmla="*/ 1885847 w 5093934"/>
                  <a:gd name="connsiteY419" fmla="*/ 1800830 h 1876628"/>
                  <a:gd name="connsiteX420" fmla="*/ 1885300 w 5093934"/>
                  <a:gd name="connsiteY420" fmla="*/ 1809986 h 1876628"/>
                  <a:gd name="connsiteX421" fmla="*/ 1877670 w 5093934"/>
                  <a:gd name="connsiteY421" fmla="*/ 1815171 h 1876628"/>
                  <a:gd name="connsiteX422" fmla="*/ 1865342 w 5093934"/>
                  <a:gd name="connsiteY422" fmla="*/ 1814765 h 1876628"/>
                  <a:gd name="connsiteX423" fmla="*/ 1858360 w 5093934"/>
                  <a:gd name="connsiteY423" fmla="*/ 1809099 h 1876628"/>
                  <a:gd name="connsiteX424" fmla="*/ 1858906 w 5093934"/>
                  <a:gd name="connsiteY424" fmla="*/ 1799943 h 1876628"/>
                  <a:gd name="connsiteX425" fmla="*/ 1866537 w 5093934"/>
                  <a:gd name="connsiteY425" fmla="*/ 1794758 h 1876628"/>
                  <a:gd name="connsiteX426" fmla="*/ 1872815 w 5093934"/>
                  <a:gd name="connsiteY426" fmla="*/ 1793065 h 1876628"/>
                  <a:gd name="connsiteX427" fmla="*/ 1108587 w 5093934"/>
                  <a:gd name="connsiteY427" fmla="*/ 1793065 h 1876628"/>
                  <a:gd name="connsiteX428" fmla="*/ 1114637 w 5093934"/>
                  <a:gd name="connsiteY428" fmla="*/ 1795164 h 1876628"/>
                  <a:gd name="connsiteX429" fmla="*/ 1121620 w 5093934"/>
                  <a:gd name="connsiteY429" fmla="*/ 1800830 h 1876628"/>
                  <a:gd name="connsiteX430" fmla="*/ 1121072 w 5093934"/>
                  <a:gd name="connsiteY430" fmla="*/ 1809986 h 1876628"/>
                  <a:gd name="connsiteX431" fmla="*/ 1113442 w 5093934"/>
                  <a:gd name="connsiteY431" fmla="*/ 1815171 h 1876628"/>
                  <a:gd name="connsiteX432" fmla="*/ 1101114 w 5093934"/>
                  <a:gd name="connsiteY432" fmla="*/ 1814765 h 1876628"/>
                  <a:gd name="connsiteX433" fmla="*/ 1094132 w 5093934"/>
                  <a:gd name="connsiteY433" fmla="*/ 1809099 h 1876628"/>
                  <a:gd name="connsiteX434" fmla="*/ 1094679 w 5093934"/>
                  <a:gd name="connsiteY434" fmla="*/ 1799943 h 1876628"/>
                  <a:gd name="connsiteX435" fmla="*/ 1102310 w 5093934"/>
                  <a:gd name="connsiteY435" fmla="*/ 1794758 h 1876628"/>
                  <a:gd name="connsiteX436" fmla="*/ 1108587 w 5093934"/>
                  <a:gd name="connsiteY436" fmla="*/ 1793065 h 1876628"/>
                  <a:gd name="connsiteX437" fmla="*/ 345806 w 5093934"/>
                  <a:gd name="connsiteY437" fmla="*/ 1793065 h 1876628"/>
                  <a:gd name="connsiteX438" fmla="*/ 351856 w 5093934"/>
                  <a:gd name="connsiteY438" fmla="*/ 1795164 h 1876628"/>
                  <a:gd name="connsiteX439" fmla="*/ 358839 w 5093934"/>
                  <a:gd name="connsiteY439" fmla="*/ 1800830 h 1876628"/>
                  <a:gd name="connsiteX440" fmla="*/ 358291 w 5093934"/>
                  <a:gd name="connsiteY440" fmla="*/ 1809986 h 1876628"/>
                  <a:gd name="connsiteX441" fmla="*/ 350661 w 5093934"/>
                  <a:gd name="connsiteY441" fmla="*/ 1815171 h 1876628"/>
                  <a:gd name="connsiteX442" fmla="*/ 338333 w 5093934"/>
                  <a:gd name="connsiteY442" fmla="*/ 1814765 h 1876628"/>
                  <a:gd name="connsiteX443" fmla="*/ 331351 w 5093934"/>
                  <a:gd name="connsiteY443" fmla="*/ 1809099 h 1876628"/>
                  <a:gd name="connsiteX444" fmla="*/ 331898 w 5093934"/>
                  <a:gd name="connsiteY444" fmla="*/ 1799943 h 1876628"/>
                  <a:gd name="connsiteX445" fmla="*/ 339528 w 5093934"/>
                  <a:gd name="connsiteY445" fmla="*/ 1794758 h 1876628"/>
                  <a:gd name="connsiteX446" fmla="*/ 345806 w 5093934"/>
                  <a:gd name="connsiteY446" fmla="*/ 1793065 h 1876628"/>
                  <a:gd name="connsiteX447" fmla="*/ 3193978 w 5093934"/>
                  <a:gd name="connsiteY447" fmla="*/ 1762406 h 1876628"/>
                  <a:gd name="connsiteX448" fmla="*/ 3211450 w 5093934"/>
                  <a:gd name="connsiteY448" fmla="*/ 1767780 h 1876628"/>
                  <a:gd name="connsiteX449" fmla="*/ 3288327 w 5093934"/>
                  <a:gd name="connsiteY449" fmla="*/ 1824872 h 1876628"/>
                  <a:gd name="connsiteX450" fmla="*/ 3288327 w 5093934"/>
                  <a:gd name="connsiteY450" fmla="*/ 1850823 h 1876628"/>
                  <a:gd name="connsiteX451" fmla="*/ 3253579 w 5093934"/>
                  <a:gd name="connsiteY451" fmla="*/ 1876628 h 1876628"/>
                  <a:gd name="connsiteX452" fmla="*/ 3148106 w 5093934"/>
                  <a:gd name="connsiteY452" fmla="*/ 1876628 h 1876628"/>
                  <a:gd name="connsiteX453" fmla="*/ 3106493 w 5093934"/>
                  <a:gd name="connsiteY453" fmla="*/ 1845725 h 1876628"/>
                  <a:gd name="connsiteX454" fmla="*/ 3106492 w 5093934"/>
                  <a:gd name="connsiteY454" fmla="*/ 1819774 h 1876628"/>
                  <a:gd name="connsiteX455" fmla="*/ 3176505 w 5093934"/>
                  <a:gd name="connsiteY455" fmla="*/ 1767780 h 1876628"/>
                  <a:gd name="connsiteX456" fmla="*/ 3193978 w 5093934"/>
                  <a:gd name="connsiteY456" fmla="*/ 1762406 h 1876628"/>
                  <a:gd name="connsiteX457" fmla="*/ 2429750 w 5093934"/>
                  <a:gd name="connsiteY457" fmla="*/ 1762406 h 1876628"/>
                  <a:gd name="connsiteX458" fmla="*/ 2447222 w 5093934"/>
                  <a:gd name="connsiteY458" fmla="*/ 1767780 h 1876628"/>
                  <a:gd name="connsiteX459" fmla="*/ 2524099 w 5093934"/>
                  <a:gd name="connsiteY459" fmla="*/ 1824872 h 1876628"/>
                  <a:gd name="connsiteX460" fmla="*/ 2524099 w 5093934"/>
                  <a:gd name="connsiteY460" fmla="*/ 1850823 h 1876628"/>
                  <a:gd name="connsiteX461" fmla="*/ 2489351 w 5093934"/>
                  <a:gd name="connsiteY461" fmla="*/ 1876628 h 1876628"/>
                  <a:gd name="connsiteX462" fmla="*/ 2383878 w 5093934"/>
                  <a:gd name="connsiteY462" fmla="*/ 1876628 h 1876628"/>
                  <a:gd name="connsiteX463" fmla="*/ 2342264 w 5093934"/>
                  <a:gd name="connsiteY463" fmla="*/ 1845725 h 1876628"/>
                  <a:gd name="connsiteX464" fmla="*/ 2342264 w 5093934"/>
                  <a:gd name="connsiteY464" fmla="*/ 1819774 h 1876628"/>
                  <a:gd name="connsiteX465" fmla="*/ 2412276 w 5093934"/>
                  <a:gd name="connsiteY465" fmla="*/ 1767780 h 1876628"/>
                  <a:gd name="connsiteX466" fmla="*/ 2429750 w 5093934"/>
                  <a:gd name="connsiteY466" fmla="*/ 1762406 h 1876628"/>
                  <a:gd name="connsiteX467" fmla="*/ 1665368 w 5093934"/>
                  <a:gd name="connsiteY467" fmla="*/ 1762406 h 1876628"/>
                  <a:gd name="connsiteX468" fmla="*/ 1682840 w 5093934"/>
                  <a:gd name="connsiteY468" fmla="*/ 1767780 h 1876628"/>
                  <a:gd name="connsiteX469" fmla="*/ 1759717 w 5093934"/>
                  <a:gd name="connsiteY469" fmla="*/ 1824872 h 1876628"/>
                  <a:gd name="connsiteX470" fmla="*/ 1759717 w 5093934"/>
                  <a:gd name="connsiteY470" fmla="*/ 1850823 h 1876628"/>
                  <a:gd name="connsiteX471" fmla="*/ 1724969 w 5093934"/>
                  <a:gd name="connsiteY471" fmla="*/ 1876628 h 1876628"/>
                  <a:gd name="connsiteX472" fmla="*/ 1619496 w 5093934"/>
                  <a:gd name="connsiteY472" fmla="*/ 1876628 h 1876628"/>
                  <a:gd name="connsiteX473" fmla="*/ 1577882 w 5093934"/>
                  <a:gd name="connsiteY473" fmla="*/ 1845725 h 1876628"/>
                  <a:gd name="connsiteX474" fmla="*/ 1577882 w 5093934"/>
                  <a:gd name="connsiteY474" fmla="*/ 1819774 h 1876628"/>
                  <a:gd name="connsiteX475" fmla="*/ 1647894 w 5093934"/>
                  <a:gd name="connsiteY475" fmla="*/ 1767780 h 1876628"/>
                  <a:gd name="connsiteX476" fmla="*/ 1665368 w 5093934"/>
                  <a:gd name="connsiteY476" fmla="*/ 1762406 h 1876628"/>
                  <a:gd name="connsiteX477" fmla="*/ 901140 w 5093934"/>
                  <a:gd name="connsiteY477" fmla="*/ 1762406 h 1876628"/>
                  <a:gd name="connsiteX478" fmla="*/ 918612 w 5093934"/>
                  <a:gd name="connsiteY478" fmla="*/ 1767780 h 1876628"/>
                  <a:gd name="connsiteX479" fmla="*/ 995489 w 5093934"/>
                  <a:gd name="connsiteY479" fmla="*/ 1824872 h 1876628"/>
                  <a:gd name="connsiteX480" fmla="*/ 995489 w 5093934"/>
                  <a:gd name="connsiteY480" fmla="*/ 1850823 h 1876628"/>
                  <a:gd name="connsiteX481" fmla="*/ 960741 w 5093934"/>
                  <a:gd name="connsiteY481" fmla="*/ 1876628 h 1876628"/>
                  <a:gd name="connsiteX482" fmla="*/ 855267 w 5093934"/>
                  <a:gd name="connsiteY482" fmla="*/ 1876628 h 1876628"/>
                  <a:gd name="connsiteX483" fmla="*/ 813654 w 5093934"/>
                  <a:gd name="connsiteY483" fmla="*/ 1845725 h 1876628"/>
                  <a:gd name="connsiteX484" fmla="*/ 813654 w 5093934"/>
                  <a:gd name="connsiteY484" fmla="*/ 1819774 h 1876628"/>
                  <a:gd name="connsiteX485" fmla="*/ 883666 w 5093934"/>
                  <a:gd name="connsiteY485" fmla="*/ 1767780 h 1876628"/>
                  <a:gd name="connsiteX486" fmla="*/ 901140 w 5093934"/>
                  <a:gd name="connsiteY486" fmla="*/ 1762406 h 1876628"/>
                  <a:gd name="connsiteX487" fmla="*/ 138359 w 5093934"/>
                  <a:gd name="connsiteY487" fmla="*/ 1762406 h 1876628"/>
                  <a:gd name="connsiteX488" fmla="*/ 155831 w 5093934"/>
                  <a:gd name="connsiteY488" fmla="*/ 1767780 h 1876628"/>
                  <a:gd name="connsiteX489" fmla="*/ 232708 w 5093934"/>
                  <a:gd name="connsiteY489" fmla="*/ 1824872 h 1876628"/>
                  <a:gd name="connsiteX490" fmla="*/ 232708 w 5093934"/>
                  <a:gd name="connsiteY490" fmla="*/ 1850823 h 1876628"/>
                  <a:gd name="connsiteX491" fmla="*/ 197960 w 5093934"/>
                  <a:gd name="connsiteY491" fmla="*/ 1876628 h 1876628"/>
                  <a:gd name="connsiteX492" fmla="*/ 92487 w 5093934"/>
                  <a:gd name="connsiteY492" fmla="*/ 1876628 h 1876628"/>
                  <a:gd name="connsiteX493" fmla="*/ 50874 w 5093934"/>
                  <a:gd name="connsiteY493" fmla="*/ 1845725 h 1876628"/>
                  <a:gd name="connsiteX494" fmla="*/ 50873 w 5093934"/>
                  <a:gd name="connsiteY494" fmla="*/ 1819774 h 1876628"/>
                  <a:gd name="connsiteX495" fmla="*/ 120885 w 5093934"/>
                  <a:gd name="connsiteY495" fmla="*/ 1767780 h 1876628"/>
                  <a:gd name="connsiteX496" fmla="*/ 138359 w 5093934"/>
                  <a:gd name="connsiteY496" fmla="*/ 1762406 h 1876628"/>
                  <a:gd name="connsiteX497" fmla="*/ 2722255 w 5093934"/>
                  <a:gd name="connsiteY497" fmla="*/ 1749726 h 1876628"/>
                  <a:gd name="connsiteX498" fmla="*/ 2732020 w 5093934"/>
                  <a:gd name="connsiteY498" fmla="*/ 1749756 h 1876628"/>
                  <a:gd name="connsiteX499" fmla="*/ 2744631 w 5093934"/>
                  <a:gd name="connsiteY499" fmla="*/ 1753176 h 1876628"/>
                  <a:gd name="connsiteX500" fmla="*/ 2821452 w 5093934"/>
                  <a:gd name="connsiteY500" fmla="*/ 1788106 h 1876628"/>
                  <a:gd name="connsiteX501" fmla="*/ 2832632 w 5093934"/>
                  <a:gd name="connsiteY501" fmla="*/ 1822637 h 1876628"/>
                  <a:gd name="connsiteX502" fmla="*/ 2805886 w 5093934"/>
                  <a:gd name="connsiteY502" fmla="*/ 1855077 h 1876628"/>
                  <a:gd name="connsiteX503" fmla="*/ 2759388 w 5093934"/>
                  <a:gd name="connsiteY503" fmla="*/ 1863381 h 1876628"/>
                  <a:gd name="connsiteX504" fmla="*/ 2682570 w 5093934"/>
                  <a:gd name="connsiteY504" fmla="*/ 1828450 h 1876628"/>
                  <a:gd name="connsiteX505" fmla="*/ 2671388 w 5093934"/>
                  <a:gd name="connsiteY505" fmla="*/ 1793920 h 1876628"/>
                  <a:gd name="connsiteX506" fmla="*/ 2698134 w 5093934"/>
                  <a:gd name="connsiteY506" fmla="*/ 1761480 h 1876628"/>
                  <a:gd name="connsiteX507" fmla="*/ 2722255 w 5093934"/>
                  <a:gd name="connsiteY507" fmla="*/ 1749726 h 1876628"/>
                  <a:gd name="connsiteX508" fmla="*/ 1957873 w 5093934"/>
                  <a:gd name="connsiteY508" fmla="*/ 1749726 h 1876628"/>
                  <a:gd name="connsiteX509" fmla="*/ 1967637 w 5093934"/>
                  <a:gd name="connsiteY509" fmla="*/ 1749756 h 1876628"/>
                  <a:gd name="connsiteX510" fmla="*/ 1980249 w 5093934"/>
                  <a:gd name="connsiteY510" fmla="*/ 1753176 h 1876628"/>
                  <a:gd name="connsiteX511" fmla="*/ 2057070 w 5093934"/>
                  <a:gd name="connsiteY511" fmla="*/ 1788106 h 1876628"/>
                  <a:gd name="connsiteX512" fmla="*/ 2068250 w 5093934"/>
                  <a:gd name="connsiteY512" fmla="*/ 1822637 h 1876628"/>
                  <a:gd name="connsiteX513" fmla="*/ 2041504 w 5093934"/>
                  <a:gd name="connsiteY513" fmla="*/ 1855077 h 1876628"/>
                  <a:gd name="connsiteX514" fmla="*/ 1995006 w 5093934"/>
                  <a:gd name="connsiteY514" fmla="*/ 1863381 h 1876628"/>
                  <a:gd name="connsiteX515" fmla="*/ 1918188 w 5093934"/>
                  <a:gd name="connsiteY515" fmla="*/ 1828450 h 1876628"/>
                  <a:gd name="connsiteX516" fmla="*/ 1907006 w 5093934"/>
                  <a:gd name="connsiteY516" fmla="*/ 1793920 h 1876628"/>
                  <a:gd name="connsiteX517" fmla="*/ 1933753 w 5093934"/>
                  <a:gd name="connsiteY517" fmla="*/ 1761480 h 1876628"/>
                  <a:gd name="connsiteX518" fmla="*/ 1957873 w 5093934"/>
                  <a:gd name="connsiteY518" fmla="*/ 1749726 h 1876628"/>
                  <a:gd name="connsiteX519" fmla="*/ 1193646 w 5093934"/>
                  <a:gd name="connsiteY519" fmla="*/ 1749726 h 1876628"/>
                  <a:gd name="connsiteX520" fmla="*/ 1203409 w 5093934"/>
                  <a:gd name="connsiteY520" fmla="*/ 1749756 h 1876628"/>
                  <a:gd name="connsiteX521" fmla="*/ 1216022 w 5093934"/>
                  <a:gd name="connsiteY521" fmla="*/ 1753176 h 1876628"/>
                  <a:gd name="connsiteX522" fmla="*/ 1292842 w 5093934"/>
                  <a:gd name="connsiteY522" fmla="*/ 1788106 h 1876628"/>
                  <a:gd name="connsiteX523" fmla="*/ 1304023 w 5093934"/>
                  <a:gd name="connsiteY523" fmla="*/ 1822637 h 1876628"/>
                  <a:gd name="connsiteX524" fmla="*/ 1277276 w 5093934"/>
                  <a:gd name="connsiteY524" fmla="*/ 1855077 h 1876628"/>
                  <a:gd name="connsiteX525" fmla="*/ 1230778 w 5093934"/>
                  <a:gd name="connsiteY525" fmla="*/ 1863381 h 1876628"/>
                  <a:gd name="connsiteX526" fmla="*/ 1153960 w 5093934"/>
                  <a:gd name="connsiteY526" fmla="*/ 1828450 h 1876628"/>
                  <a:gd name="connsiteX527" fmla="*/ 1142778 w 5093934"/>
                  <a:gd name="connsiteY527" fmla="*/ 1793920 h 1876628"/>
                  <a:gd name="connsiteX528" fmla="*/ 1169525 w 5093934"/>
                  <a:gd name="connsiteY528" fmla="*/ 1761480 h 1876628"/>
                  <a:gd name="connsiteX529" fmla="*/ 1193646 w 5093934"/>
                  <a:gd name="connsiteY529" fmla="*/ 1749726 h 1876628"/>
                  <a:gd name="connsiteX530" fmla="*/ 430865 w 5093934"/>
                  <a:gd name="connsiteY530" fmla="*/ 1749726 h 1876628"/>
                  <a:gd name="connsiteX531" fmla="*/ 440628 w 5093934"/>
                  <a:gd name="connsiteY531" fmla="*/ 1749756 h 1876628"/>
                  <a:gd name="connsiteX532" fmla="*/ 453241 w 5093934"/>
                  <a:gd name="connsiteY532" fmla="*/ 1753176 h 1876628"/>
                  <a:gd name="connsiteX533" fmla="*/ 530060 w 5093934"/>
                  <a:gd name="connsiteY533" fmla="*/ 1788106 h 1876628"/>
                  <a:gd name="connsiteX534" fmla="*/ 541242 w 5093934"/>
                  <a:gd name="connsiteY534" fmla="*/ 1822637 h 1876628"/>
                  <a:gd name="connsiteX535" fmla="*/ 514495 w 5093934"/>
                  <a:gd name="connsiteY535" fmla="*/ 1855077 h 1876628"/>
                  <a:gd name="connsiteX536" fmla="*/ 467998 w 5093934"/>
                  <a:gd name="connsiteY536" fmla="*/ 1863381 h 1876628"/>
                  <a:gd name="connsiteX537" fmla="*/ 391179 w 5093934"/>
                  <a:gd name="connsiteY537" fmla="*/ 1828450 h 1876628"/>
                  <a:gd name="connsiteX538" fmla="*/ 379997 w 5093934"/>
                  <a:gd name="connsiteY538" fmla="*/ 1793920 h 1876628"/>
                  <a:gd name="connsiteX539" fmla="*/ 406743 w 5093934"/>
                  <a:gd name="connsiteY539" fmla="*/ 1761480 h 1876628"/>
                  <a:gd name="connsiteX540" fmla="*/ 430865 w 5093934"/>
                  <a:gd name="connsiteY540" fmla="*/ 1749726 h 1876628"/>
                  <a:gd name="connsiteX541" fmla="*/ 3329048 w 5093934"/>
                  <a:gd name="connsiteY541" fmla="*/ 1745088 h 1876628"/>
                  <a:gd name="connsiteX542" fmla="*/ 3338990 w 5093934"/>
                  <a:gd name="connsiteY542" fmla="*/ 1816322 h 1876628"/>
                  <a:gd name="connsiteX543" fmla="*/ 3333793 w 5093934"/>
                  <a:gd name="connsiteY543" fmla="*/ 1819341 h 1876628"/>
                  <a:gd name="connsiteX544" fmla="*/ 3296802 w 5093934"/>
                  <a:gd name="connsiteY544" fmla="*/ 1815985 h 1876628"/>
                  <a:gd name="connsiteX545" fmla="*/ 3277559 w 5093934"/>
                  <a:gd name="connsiteY545" fmla="*/ 1797717 h 1876628"/>
                  <a:gd name="connsiteX546" fmla="*/ 3282079 w 5093934"/>
                  <a:gd name="connsiteY546" fmla="*/ 1770247 h 1876628"/>
                  <a:gd name="connsiteX547" fmla="*/ 3323370 w 5093934"/>
                  <a:gd name="connsiteY547" fmla="*/ 1746260 h 1876628"/>
                  <a:gd name="connsiteX548" fmla="*/ 2660785 w 5093934"/>
                  <a:gd name="connsiteY548" fmla="*/ 1742290 h 1876628"/>
                  <a:gd name="connsiteX549" fmla="*/ 2669642 w 5093934"/>
                  <a:gd name="connsiteY549" fmla="*/ 1746006 h 1876628"/>
                  <a:gd name="connsiteX550" fmla="*/ 2679346 w 5093934"/>
                  <a:gd name="connsiteY550" fmla="*/ 1755219 h 1876628"/>
                  <a:gd name="connsiteX551" fmla="*/ 2677066 w 5093934"/>
                  <a:gd name="connsiteY551" fmla="*/ 1769074 h 1876628"/>
                  <a:gd name="connsiteX552" fmla="*/ 2663997 w 5093934"/>
                  <a:gd name="connsiteY552" fmla="*/ 1776667 h 1876628"/>
                  <a:gd name="connsiteX553" fmla="*/ 2645341 w 5093934"/>
                  <a:gd name="connsiteY553" fmla="*/ 1774973 h 1876628"/>
                  <a:gd name="connsiteX554" fmla="*/ 2635636 w 5093934"/>
                  <a:gd name="connsiteY554" fmla="*/ 1765760 h 1876628"/>
                  <a:gd name="connsiteX555" fmla="*/ 2637916 w 5093934"/>
                  <a:gd name="connsiteY555" fmla="*/ 1751906 h 1876628"/>
                  <a:gd name="connsiteX556" fmla="*/ 2650985 w 5093934"/>
                  <a:gd name="connsiteY556" fmla="*/ 1744313 h 1876628"/>
                  <a:gd name="connsiteX557" fmla="*/ 2660785 w 5093934"/>
                  <a:gd name="connsiteY557" fmla="*/ 1742290 h 1876628"/>
                  <a:gd name="connsiteX558" fmla="*/ 1896403 w 5093934"/>
                  <a:gd name="connsiteY558" fmla="*/ 1742290 h 1876628"/>
                  <a:gd name="connsiteX559" fmla="*/ 1905260 w 5093934"/>
                  <a:gd name="connsiteY559" fmla="*/ 1746006 h 1876628"/>
                  <a:gd name="connsiteX560" fmla="*/ 1914964 w 5093934"/>
                  <a:gd name="connsiteY560" fmla="*/ 1755219 h 1876628"/>
                  <a:gd name="connsiteX561" fmla="*/ 1912684 w 5093934"/>
                  <a:gd name="connsiteY561" fmla="*/ 1769074 h 1876628"/>
                  <a:gd name="connsiteX562" fmla="*/ 1899614 w 5093934"/>
                  <a:gd name="connsiteY562" fmla="*/ 1776667 h 1876628"/>
                  <a:gd name="connsiteX563" fmla="*/ 1880959 w 5093934"/>
                  <a:gd name="connsiteY563" fmla="*/ 1774973 h 1876628"/>
                  <a:gd name="connsiteX564" fmla="*/ 1871254 w 5093934"/>
                  <a:gd name="connsiteY564" fmla="*/ 1765760 h 1876628"/>
                  <a:gd name="connsiteX565" fmla="*/ 1873534 w 5093934"/>
                  <a:gd name="connsiteY565" fmla="*/ 1751906 h 1876628"/>
                  <a:gd name="connsiteX566" fmla="*/ 1886603 w 5093934"/>
                  <a:gd name="connsiteY566" fmla="*/ 1744313 h 1876628"/>
                  <a:gd name="connsiteX567" fmla="*/ 1896403 w 5093934"/>
                  <a:gd name="connsiteY567" fmla="*/ 1742290 h 1876628"/>
                  <a:gd name="connsiteX568" fmla="*/ 1132176 w 5093934"/>
                  <a:gd name="connsiteY568" fmla="*/ 1742290 h 1876628"/>
                  <a:gd name="connsiteX569" fmla="*/ 1141031 w 5093934"/>
                  <a:gd name="connsiteY569" fmla="*/ 1746006 h 1876628"/>
                  <a:gd name="connsiteX570" fmla="*/ 1150736 w 5093934"/>
                  <a:gd name="connsiteY570" fmla="*/ 1755219 h 1876628"/>
                  <a:gd name="connsiteX571" fmla="*/ 1148456 w 5093934"/>
                  <a:gd name="connsiteY571" fmla="*/ 1769074 h 1876628"/>
                  <a:gd name="connsiteX572" fmla="*/ 1135387 w 5093934"/>
                  <a:gd name="connsiteY572" fmla="*/ 1776667 h 1876628"/>
                  <a:gd name="connsiteX573" fmla="*/ 1116731 w 5093934"/>
                  <a:gd name="connsiteY573" fmla="*/ 1774973 h 1876628"/>
                  <a:gd name="connsiteX574" fmla="*/ 1107026 w 5093934"/>
                  <a:gd name="connsiteY574" fmla="*/ 1765760 h 1876628"/>
                  <a:gd name="connsiteX575" fmla="*/ 1109307 w 5093934"/>
                  <a:gd name="connsiteY575" fmla="*/ 1751906 h 1876628"/>
                  <a:gd name="connsiteX576" fmla="*/ 1122376 w 5093934"/>
                  <a:gd name="connsiteY576" fmla="*/ 1744313 h 1876628"/>
                  <a:gd name="connsiteX577" fmla="*/ 1132176 w 5093934"/>
                  <a:gd name="connsiteY577" fmla="*/ 1742290 h 1876628"/>
                  <a:gd name="connsiteX578" fmla="*/ 369395 w 5093934"/>
                  <a:gd name="connsiteY578" fmla="*/ 1742290 h 1876628"/>
                  <a:gd name="connsiteX579" fmla="*/ 378250 w 5093934"/>
                  <a:gd name="connsiteY579" fmla="*/ 1746006 h 1876628"/>
                  <a:gd name="connsiteX580" fmla="*/ 387955 w 5093934"/>
                  <a:gd name="connsiteY580" fmla="*/ 1755219 h 1876628"/>
                  <a:gd name="connsiteX581" fmla="*/ 385676 w 5093934"/>
                  <a:gd name="connsiteY581" fmla="*/ 1769074 h 1876628"/>
                  <a:gd name="connsiteX582" fmla="*/ 372606 w 5093934"/>
                  <a:gd name="connsiteY582" fmla="*/ 1776667 h 1876628"/>
                  <a:gd name="connsiteX583" fmla="*/ 353950 w 5093934"/>
                  <a:gd name="connsiteY583" fmla="*/ 1774973 h 1876628"/>
                  <a:gd name="connsiteX584" fmla="*/ 344246 w 5093934"/>
                  <a:gd name="connsiteY584" fmla="*/ 1765760 h 1876628"/>
                  <a:gd name="connsiteX585" fmla="*/ 346525 w 5093934"/>
                  <a:gd name="connsiteY585" fmla="*/ 1751906 h 1876628"/>
                  <a:gd name="connsiteX586" fmla="*/ 359595 w 5093934"/>
                  <a:gd name="connsiteY586" fmla="*/ 1744313 h 1876628"/>
                  <a:gd name="connsiteX587" fmla="*/ 369395 w 5093934"/>
                  <a:gd name="connsiteY587" fmla="*/ 1742290 h 1876628"/>
                  <a:gd name="connsiteX588" fmla="*/ 2578573 w 5093934"/>
                  <a:gd name="connsiteY588" fmla="*/ 1742249 h 1876628"/>
                  <a:gd name="connsiteX589" fmla="*/ 2596132 w 5093934"/>
                  <a:gd name="connsiteY589" fmla="*/ 1749616 h 1876628"/>
                  <a:gd name="connsiteX590" fmla="*/ 2615374 w 5093934"/>
                  <a:gd name="connsiteY590" fmla="*/ 1767884 h 1876628"/>
                  <a:gd name="connsiteX591" fmla="*/ 2610856 w 5093934"/>
                  <a:gd name="connsiteY591" fmla="*/ 1795354 h 1876628"/>
                  <a:gd name="connsiteX592" fmla="*/ 2569564 w 5093934"/>
                  <a:gd name="connsiteY592" fmla="*/ 1819341 h 1876628"/>
                  <a:gd name="connsiteX593" fmla="*/ 2532574 w 5093934"/>
                  <a:gd name="connsiteY593" fmla="*/ 1815985 h 1876628"/>
                  <a:gd name="connsiteX594" fmla="*/ 2513331 w 5093934"/>
                  <a:gd name="connsiteY594" fmla="*/ 1797717 h 1876628"/>
                  <a:gd name="connsiteX595" fmla="*/ 2517850 w 5093934"/>
                  <a:gd name="connsiteY595" fmla="*/ 1770247 h 1876628"/>
                  <a:gd name="connsiteX596" fmla="*/ 2559142 w 5093934"/>
                  <a:gd name="connsiteY596" fmla="*/ 1746260 h 1876628"/>
                  <a:gd name="connsiteX597" fmla="*/ 2578573 w 5093934"/>
                  <a:gd name="connsiteY597" fmla="*/ 1742249 h 1876628"/>
                  <a:gd name="connsiteX598" fmla="*/ 1814191 w 5093934"/>
                  <a:gd name="connsiteY598" fmla="*/ 1742249 h 1876628"/>
                  <a:gd name="connsiteX599" fmla="*/ 1831750 w 5093934"/>
                  <a:gd name="connsiteY599" fmla="*/ 1749616 h 1876628"/>
                  <a:gd name="connsiteX600" fmla="*/ 1850992 w 5093934"/>
                  <a:gd name="connsiteY600" fmla="*/ 1767884 h 1876628"/>
                  <a:gd name="connsiteX601" fmla="*/ 1846474 w 5093934"/>
                  <a:gd name="connsiteY601" fmla="*/ 1795354 h 1876628"/>
                  <a:gd name="connsiteX602" fmla="*/ 1805183 w 5093934"/>
                  <a:gd name="connsiteY602" fmla="*/ 1819341 h 1876628"/>
                  <a:gd name="connsiteX603" fmla="*/ 1768192 w 5093934"/>
                  <a:gd name="connsiteY603" fmla="*/ 1815985 h 1876628"/>
                  <a:gd name="connsiteX604" fmla="*/ 1748950 w 5093934"/>
                  <a:gd name="connsiteY604" fmla="*/ 1797717 h 1876628"/>
                  <a:gd name="connsiteX605" fmla="*/ 1753469 w 5093934"/>
                  <a:gd name="connsiteY605" fmla="*/ 1770247 h 1876628"/>
                  <a:gd name="connsiteX606" fmla="*/ 1794760 w 5093934"/>
                  <a:gd name="connsiteY606" fmla="*/ 1746260 h 1876628"/>
                  <a:gd name="connsiteX607" fmla="*/ 1814191 w 5093934"/>
                  <a:gd name="connsiteY607" fmla="*/ 1742249 h 1876628"/>
                  <a:gd name="connsiteX608" fmla="*/ 1049963 w 5093934"/>
                  <a:gd name="connsiteY608" fmla="*/ 1742249 h 1876628"/>
                  <a:gd name="connsiteX609" fmla="*/ 1067523 w 5093934"/>
                  <a:gd name="connsiteY609" fmla="*/ 1749616 h 1876628"/>
                  <a:gd name="connsiteX610" fmla="*/ 1086764 w 5093934"/>
                  <a:gd name="connsiteY610" fmla="*/ 1767884 h 1876628"/>
                  <a:gd name="connsiteX611" fmla="*/ 1082245 w 5093934"/>
                  <a:gd name="connsiteY611" fmla="*/ 1795354 h 1876628"/>
                  <a:gd name="connsiteX612" fmla="*/ 1040955 w 5093934"/>
                  <a:gd name="connsiteY612" fmla="*/ 1819341 h 1876628"/>
                  <a:gd name="connsiteX613" fmla="*/ 1003965 w 5093934"/>
                  <a:gd name="connsiteY613" fmla="*/ 1815985 h 1876628"/>
                  <a:gd name="connsiteX614" fmla="*/ 984721 w 5093934"/>
                  <a:gd name="connsiteY614" fmla="*/ 1797717 h 1876628"/>
                  <a:gd name="connsiteX615" fmla="*/ 989241 w 5093934"/>
                  <a:gd name="connsiteY615" fmla="*/ 1770247 h 1876628"/>
                  <a:gd name="connsiteX616" fmla="*/ 1030532 w 5093934"/>
                  <a:gd name="connsiteY616" fmla="*/ 1746260 h 1876628"/>
                  <a:gd name="connsiteX617" fmla="*/ 1049963 w 5093934"/>
                  <a:gd name="connsiteY617" fmla="*/ 1742249 h 1876628"/>
                  <a:gd name="connsiteX618" fmla="*/ 287182 w 5093934"/>
                  <a:gd name="connsiteY618" fmla="*/ 1742249 h 1876628"/>
                  <a:gd name="connsiteX619" fmla="*/ 304741 w 5093934"/>
                  <a:gd name="connsiteY619" fmla="*/ 1749616 h 1876628"/>
                  <a:gd name="connsiteX620" fmla="*/ 323983 w 5093934"/>
                  <a:gd name="connsiteY620" fmla="*/ 1767884 h 1876628"/>
                  <a:gd name="connsiteX621" fmla="*/ 319465 w 5093934"/>
                  <a:gd name="connsiteY621" fmla="*/ 1795354 h 1876628"/>
                  <a:gd name="connsiteX622" fmla="*/ 278174 w 5093934"/>
                  <a:gd name="connsiteY622" fmla="*/ 1819341 h 1876628"/>
                  <a:gd name="connsiteX623" fmla="*/ 241184 w 5093934"/>
                  <a:gd name="connsiteY623" fmla="*/ 1815985 h 1876628"/>
                  <a:gd name="connsiteX624" fmla="*/ 221941 w 5093934"/>
                  <a:gd name="connsiteY624" fmla="*/ 1797717 h 1876628"/>
                  <a:gd name="connsiteX625" fmla="*/ 226460 w 5093934"/>
                  <a:gd name="connsiteY625" fmla="*/ 1770247 h 1876628"/>
                  <a:gd name="connsiteX626" fmla="*/ 267751 w 5093934"/>
                  <a:gd name="connsiteY626" fmla="*/ 1746260 h 1876628"/>
                  <a:gd name="connsiteX627" fmla="*/ 287182 w 5093934"/>
                  <a:gd name="connsiteY627" fmla="*/ 1742249 h 1876628"/>
                  <a:gd name="connsiteX628" fmla="*/ 3093542 w 5093934"/>
                  <a:gd name="connsiteY628" fmla="*/ 1732410 h 1876628"/>
                  <a:gd name="connsiteX629" fmla="*/ 3102914 w 5093934"/>
                  <a:gd name="connsiteY629" fmla="*/ 1735293 h 1876628"/>
                  <a:gd name="connsiteX630" fmla="*/ 3140468 w 5093934"/>
                  <a:gd name="connsiteY630" fmla="*/ 1763181 h 1876628"/>
                  <a:gd name="connsiteX631" fmla="*/ 3140468 w 5093934"/>
                  <a:gd name="connsiteY631" fmla="*/ 1777101 h 1876628"/>
                  <a:gd name="connsiteX632" fmla="*/ 3088096 w 5093934"/>
                  <a:gd name="connsiteY632" fmla="*/ 1815994 h 1876628"/>
                  <a:gd name="connsiteX633" fmla="*/ 3069352 w 5093934"/>
                  <a:gd name="connsiteY633" fmla="*/ 1815994 h 1876628"/>
                  <a:gd name="connsiteX634" fmla="*/ 3031799 w 5093934"/>
                  <a:gd name="connsiteY634" fmla="*/ 1788105 h 1876628"/>
                  <a:gd name="connsiteX635" fmla="*/ 3031799 w 5093934"/>
                  <a:gd name="connsiteY635" fmla="*/ 1774186 h 1876628"/>
                  <a:gd name="connsiteX636" fmla="*/ 3084170 w 5093934"/>
                  <a:gd name="connsiteY636" fmla="*/ 1735293 h 1876628"/>
                  <a:gd name="connsiteX637" fmla="*/ 3093542 w 5093934"/>
                  <a:gd name="connsiteY637" fmla="*/ 1732410 h 1876628"/>
                  <a:gd name="connsiteX638" fmla="*/ 2329314 w 5093934"/>
                  <a:gd name="connsiteY638" fmla="*/ 1732410 h 1876628"/>
                  <a:gd name="connsiteX639" fmla="*/ 2338686 w 5093934"/>
                  <a:gd name="connsiteY639" fmla="*/ 1735293 h 1876628"/>
                  <a:gd name="connsiteX640" fmla="*/ 2376240 w 5093934"/>
                  <a:gd name="connsiteY640" fmla="*/ 1763181 h 1876628"/>
                  <a:gd name="connsiteX641" fmla="*/ 2376240 w 5093934"/>
                  <a:gd name="connsiteY641" fmla="*/ 1777101 h 1876628"/>
                  <a:gd name="connsiteX642" fmla="*/ 2323868 w 5093934"/>
                  <a:gd name="connsiteY642" fmla="*/ 1815994 h 1876628"/>
                  <a:gd name="connsiteX643" fmla="*/ 2305124 w 5093934"/>
                  <a:gd name="connsiteY643" fmla="*/ 1815994 h 1876628"/>
                  <a:gd name="connsiteX644" fmla="*/ 2267570 w 5093934"/>
                  <a:gd name="connsiteY644" fmla="*/ 1788105 h 1876628"/>
                  <a:gd name="connsiteX645" fmla="*/ 2267570 w 5093934"/>
                  <a:gd name="connsiteY645" fmla="*/ 1774186 h 1876628"/>
                  <a:gd name="connsiteX646" fmla="*/ 2319942 w 5093934"/>
                  <a:gd name="connsiteY646" fmla="*/ 1735293 h 1876628"/>
                  <a:gd name="connsiteX647" fmla="*/ 2329314 w 5093934"/>
                  <a:gd name="connsiteY647" fmla="*/ 1732410 h 1876628"/>
                  <a:gd name="connsiteX648" fmla="*/ 1564932 w 5093934"/>
                  <a:gd name="connsiteY648" fmla="*/ 1732410 h 1876628"/>
                  <a:gd name="connsiteX649" fmla="*/ 1574304 w 5093934"/>
                  <a:gd name="connsiteY649" fmla="*/ 1735293 h 1876628"/>
                  <a:gd name="connsiteX650" fmla="*/ 1611858 w 5093934"/>
                  <a:gd name="connsiteY650" fmla="*/ 1763181 h 1876628"/>
                  <a:gd name="connsiteX651" fmla="*/ 1611858 w 5093934"/>
                  <a:gd name="connsiteY651" fmla="*/ 1777101 h 1876628"/>
                  <a:gd name="connsiteX652" fmla="*/ 1559486 w 5093934"/>
                  <a:gd name="connsiteY652" fmla="*/ 1815994 h 1876628"/>
                  <a:gd name="connsiteX653" fmla="*/ 1540742 w 5093934"/>
                  <a:gd name="connsiteY653" fmla="*/ 1815994 h 1876628"/>
                  <a:gd name="connsiteX654" fmla="*/ 1503188 w 5093934"/>
                  <a:gd name="connsiteY654" fmla="*/ 1788105 h 1876628"/>
                  <a:gd name="connsiteX655" fmla="*/ 1503188 w 5093934"/>
                  <a:gd name="connsiteY655" fmla="*/ 1774186 h 1876628"/>
                  <a:gd name="connsiteX656" fmla="*/ 1555560 w 5093934"/>
                  <a:gd name="connsiteY656" fmla="*/ 1735293 h 1876628"/>
                  <a:gd name="connsiteX657" fmla="*/ 1564932 w 5093934"/>
                  <a:gd name="connsiteY657" fmla="*/ 1732410 h 1876628"/>
                  <a:gd name="connsiteX658" fmla="*/ 800704 w 5093934"/>
                  <a:gd name="connsiteY658" fmla="*/ 1732410 h 1876628"/>
                  <a:gd name="connsiteX659" fmla="*/ 810076 w 5093934"/>
                  <a:gd name="connsiteY659" fmla="*/ 1735293 h 1876628"/>
                  <a:gd name="connsiteX660" fmla="*/ 847630 w 5093934"/>
                  <a:gd name="connsiteY660" fmla="*/ 1763181 h 1876628"/>
                  <a:gd name="connsiteX661" fmla="*/ 847630 w 5093934"/>
                  <a:gd name="connsiteY661" fmla="*/ 1777101 h 1876628"/>
                  <a:gd name="connsiteX662" fmla="*/ 795258 w 5093934"/>
                  <a:gd name="connsiteY662" fmla="*/ 1815994 h 1876628"/>
                  <a:gd name="connsiteX663" fmla="*/ 776514 w 5093934"/>
                  <a:gd name="connsiteY663" fmla="*/ 1815994 h 1876628"/>
                  <a:gd name="connsiteX664" fmla="*/ 738961 w 5093934"/>
                  <a:gd name="connsiteY664" fmla="*/ 1788105 h 1876628"/>
                  <a:gd name="connsiteX665" fmla="*/ 738961 w 5093934"/>
                  <a:gd name="connsiteY665" fmla="*/ 1774186 h 1876628"/>
                  <a:gd name="connsiteX666" fmla="*/ 791332 w 5093934"/>
                  <a:gd name="connsiteY666" fmla="*/ 1735293 h 1876628"/>
                  <a:gd name="connsiteX667" fmla="*/ 800704 w 5093934"/>
                  <a:gd name="connsiteY667" fmla="*/ 1732410 h 1876628"/>
                  <a:gd name="connsiteX668" fmla="*/ 37923 w 5093934"/>
                  <a:gd name="connsiteY668" fmla="*/ 1732410 h 1876628"/>
                  <a:gd name="connsiteX669" fmla="*/ 47295 w 5093934"/>
                  <a:gd name="connsiteY669" fmla="*/ 1735293 h 1876628"/>
                  <a:gd name="connsiteX670" fmla="*/ 84849 w 5093934"/>
                  <a:gd name="connsiteY670" fmla="*/ 1763181 h 1876628"/>
                  <a:gd name="connsiteX671" fmla="*/ 84849 w 5093934"/>
                  <a:gd name="connsiteY671" fmla="*/ 1777101 h 1876628"/>
                  <a:gd name="connsiteX672" fmla="*/ 32477 w 5093934"/>
                  <a:gd name="connsiteY672" fmla="*/ 1815994 h 1876628"/>
                  <a:gd name="connsiteX673" fmla="*/ 13733 w 5093934"/>
                  <a:gd name="connsiteY673" fmla="*/ 1815994 h 1876628"/>
                  <a:gd name="connsiteX674" fmla="*/ 8959 w 5093934"/>
                  <a:gd name="connsiteY674" fmla="*/ 1812448 h 1876628"/>
                  <a:gd name="connsiteX675" fmla="*/ 18708 w 5093934"/>
                  <a:gd name="connsiteY675" fmla="*/ 1742604 h 1876628"/>
                  <a:gd name="connsiteX676" fmla="*/ 28552 w 5093934"/>
                  <a:gd name="connsiteY676" fmla="*/ 1735293 h 1876628"/>
                  <a:gd name="connsiteX677" fmla="*/ 37923 w 5093934"/>
                  <a:gd name="connsiteY677" fmla="*/ 1732410 h 1876628"/>
                  <a:gd name="connsiteX678" fmla="*/ 2802848 w 5093934"/>
                  <a:gd name="connsiteY678" fmla="*/ 1732343 h 1876628"/>
                  <a:gd name="connsiteX679" fmla="*/ 2808604 w 5093934"/>
                  <a:gd name="connsiteY679" fmla="*/ 1735668 h 1876628"/>
                  <a:gd name="connsiteX680" fmla="*/ 2815886 w 5093934"/>
                  <a:gd name="connsiteY680" fmla="*/ 1745182 h 1876628"/>
                  <a:gd name="connsiteX681" fmla="*/ 2812312 w 5093934"/>
                  <a:gd name="connsiteY681" fmla="*/ 1754829 h 1876628"/>
                  <a:gd name="connsiteX682" fmla="*/ 2799766 w 5093934"/>
                  <a:gd name="connsiteY682" fmla="*/ 1760126 h 1876628"/>
                  <a:gd name="connsiteX683" fmla="*/ 2786774 w 5093934"/>
                  <a:gd name="connsiteY683" fmla="*/ 1757472 h 1876628"/>
                  <a:gd name="connsiteX684" fmla="*/ 2779492 w 5093934"/>
                  <a:gd name="connsiteY684" fmla="*/ 1747959 h 1876628"/>
                  <a:gd name="connsiteX685" fmla="*/ 2783066 w 5093934"/>
                  <a:gd name="connsiteY685" fmla="*/ 1738311 h 1876628"/>
                  <a:gd name="connsiteX686" fmla="*/ 2795612 w 5093934"/>
                  <a:gd name="connsiteY686" fmla="*/ 1733015 h 1876628"/>
                  <a:gd name="connsiteX687" fmla="*/ 2802848 w 5093934"/>
                  <a:gd name="connsiteY687" fmla="*/ 1732343 h 1876628"/>
                  <a:gd name="connsiteX688" fmla="*/ 2038466 w 5093934"/>
                  <a:gd name="connsiteY688" fmla="*/ 1732343 h 1876628"/>
                  <a:gd name="connsiteX689" fmla="*/ 2044222 w 5093934"/>
                  <a:gd name="connsiteY689" fmla="*/ 1735668 h 1876628"/>
                  <a:gd name="connsiteX690" fmla="*/ 2051504 w 5093934"/>
                  <a:gd name="connsiteY690" fmla="*/ 1745182 h 1876628"/>
                  <a:gd name="connsiteX691" fmla="*/ 2047930 w 5093934"/>
                  <a:gd name="connsiteY691" fmla="*/ 1754829 h 1876628"/>
                  <a:gd name="connsiteX692" fmla="*/ 2035384 w 5093934"/>
                  <a:gd name="connsiteY692" fmla="*/ 1760126 h 1876628"/>
                  <a:gd name="connsiteX693" fmla="*/ 2022392 w 5093934"/>
                  <a:gd name="connsiteY693" fmla="*/ 1757472 h 1876628"/>
                  <a:gd name="connsiteX694" fmla="*/ 2015110 w 5093934"/>
                  <a:gd name="connsiteY694" fmla="*/ 1747959 h 1876628"/>
                  <a:gd name="connsiteX695" fmla="*/ 2018684 w 5093934"/>
                  <a:gd name="connsiteY695" fmla="*/ 1738311 h 1876628"/>
                  <a:gd name="connsiteX696" fmla="*/ 2031230 w 5093934"/>
                  <a:gd name="connsiteY696" fmla="*/ 1733015 h 1876628"/>
                  <a:gd name="connsiteX697" fmla="*/ 2038466 w 5093934"/>
                  <a:gd name="connsiteY697" fmla="*/ 1732343 h 1876628"/>
                  <a:gd name="connsiteX698" fmla="*/ 1274238 w 5093934"/>
                  <a:gd name="connsiteY698" fmla="*/ 1732343 h 1876628"/>
                  <a:gd name="connsiteX699" fmla="*/ 1279994 w 5093934"/>
                  <a:gd name="connsiteY699" fmla="*/ 1735668 h 1876628"/>
                  <a:gd name="connsiteX700" fmla="*/ 1287275 w 5093934"/>
                  <a:gd name="connsiteY700" fmla="*/ 1745182 h 1876628"/>
                  <a:gd name="connsiteX701" fmla="*/ 1283702 w 5093934"/>
                  <a:gd name="connsiteY701" fmla="*/ 1754829 h 1876628"/>
                  <a:gd name="connsiteX702" fmla="*/ 1271156 w 5093934"/>
                  <a:gd name="connsiteY702" fmla="*/ 1760126 h 1876628"/>
                  <a:gd name="connsiteX703" fmla="*/ 1258164 w 5093934"/>
                  <a:gd name="connsiteY703" fmla="*/ 1757472 h 1876628"/>
                  <a:gd name="connsiteX704" fmla="*/ 1250882 w 5093934"/>
                  <a:gd name="connsiteY704" fmla="*/ 1747959 h 1876628"/>
                  <a:gd name="connsiteX705" fmla="*/ 1254456 w 5093934"/>
                  <a:gd name="connsiteY705" fmla="*/ 1738311 h 1876628"/>
                  <a:gd name="connsiteX706" fmla="*/ 1267002 w 5093934"/>
                  <a:gd name="connsiteY706" fmla="*/ 1733015 h 1876628"/>
                  <a:gd name="connsiteX707" fmla="*/ 1274238 w 5093934"/>
                  <a:gd name="connsiteY707" fmla="*/ 1732343 h 1876628"/>
                  <a:gd name="connsiteX708" fmla="*/ 511457 w 5093934"/>
                  <a:gd name="connsiteY708" fmla="*/ 1732343 h 1876628"/>
                  <a:gd name="connsiteX709" fmla="*/ 517213 w 5093934"/>
                  <a:gd name="connsiteY709" fmla="*/ 1735668 h 1876628"/>
                  <a:gd name="connsiteX710" fmla="*/ 524495 w 5093934"/>
                  <a:gd name="connsiteY710" fmla="*/ 1745182 h 1876628"/>
                  <a:gd name="connsiteX711" fmla="*/ 520921 w 5093934"/>
                  <a:gd name="connsiteY711" fmla="*/ 1754829 h 1876628"/>
                  <a:gd name="connsiteX712" fmla="*/ 508375 w 5093934"/>
                  <a:gd name="connsiteY712" fmla="*/ 1760126 h 1876628"/>
                  <a:gd name="connsiteX713" fmla="*/ 495383 w 5093934"/>
                  <a:gd name="connsiteY713" fmla="*/ 1757472 h 1876628"/>
                  <a:gd name="connsiteX714" fmla="*/ 488102 w 5093934"/>
                  <a:gd name="connsiteY714" fmla="*/ 1747959 h 1876628"/>
                  <a:gd name="connsiteX715" fmla="*/ 491675 w 5093934"/>
                  <a:gd name="connsiteY715" fmla="*/ 1738311 h 1876628"/>
                  <a:gd name="connsiteX716" fmla="*/ 504221 w 5093934"/>
                  <a:gd name="connsiteY716" fmla="*/ 1733015 h 1876628"/>
                  <a:gd name="connsiteX717" fmla="*/ 511457 w 5093934"/>
                  <a:gd name="connsiteY717" fmla="*/ 1732343 h 1876628"/>
                  <a:gd name="connsiteX718" fmla="*/ 3157602 w 5093934"/>
                  <a:gd name="connsiteY718" fmla="*/ 1727832 h 1876628"/>
                  <a:gd name="connsiteX719" fmla="*/ 3173353 w 5093934"/>
                  <a:gd name="connsiteY719" fmla="*/ 1727832 h 1876628"/>
                  <a:gd name="connsiteX720" fmla="*/ 3186644 w 5093934"/>
                  <a:gd name="connsiteY720" fmla="*/ 1737702 h 1876628"/>
                  <a:gd name="connsiteX721" fmla="*/ 3186644 w 5093934"/>
                  <a:gd name="connsiteY721" fmla="*/ 1750024 h 1876628"/>
                  <a:gd name="connsiteX722" fmla="*/ 3173353 w 5093934"/>
                  <a:gd name="connsiteY722" fmla="*/ 1759894 h 1876628"/>
                  <a:gd name="connsiteX723" fmla="*/ 3157603 w 5093934"/>
                  <a:gd name="connsiteY723" fmla="*/ 1759894 h 1876628"/>
                  <a:gd name="connsiteX724" fmla="*/ 3144312 w 5093934"/>
                  <a:gd name="connsiteY724" fmla="*/ 1750024 h 1876628"/>
                  <a:gd name="connsiteX725" fmla="*/ 3144312 w 5093934"/>
                  <a:gd name="connsiteY725" fmla="*/ 1737701 h 1876628"/>
                  <a:gd name="connsiteX726" fmla="*/ 3157602 w 5093934"/>
                  <a:gd name="connsiteY726" fmla="*/ 1727832 h 1876628"/>
                  <a:gd name="connsiteX727" fmla="*/ 2393374 w 5093934"/>
                  <a:gd name="connsiteY727" fmla="*/ 1727832 h 1876628"/>
                  <a:gd name="connsiteX728" fmla="*/ 2409126 w 5093934"/>
                  <a:gd name="connsiteY728" fmla="*/ 1727832 h 1876628"/>
                  <a:gd name="connsiteX729" fmla="*/ 2422416 w 5093934"/>
                  <a:gd name="connsiteY729" fmla="*/ 1737702 h 1876628"/>
                  <a:gd name="connsiteX730" fmla="*/ 2422415 w 5093934"/>
                  <a:gd name="connsiteY730" fmla="*/ 1750024 h 1876628"/>
                  <a:gd name="connsiteX731" fmla="*/ 2409126 w 5093934"/>
                  <a:gd name="connsiteY731" fmla="*/ 1759894 h 1876628"/>
                  <a:gd name="connsiteX732" fmla="*/ 2393375 w 5093934"/>
                  <a:gd name="connsiteY732" fmla="*/ 1759894 h 1876628"/>
                  <a:gd name="connsiteX733" fmla="*/ 2380085 w 5093934"/>
                  <a:gd name="connsiteY733" fmla="*/ 1750024 h 1876628"/>
                  <a:gd name="connsiteX734" fmla="*/ 2380085 w 5093934"/>
                  <a:gd name="connsiteY734" fmla="*/ 1737701 h 1876628"/>
                  <a:gd name="connsiteX735" fmla="*/ 2393374 w 5093934"/>
                  <a:gd name="connsiteY735" fmla="*/ 1727832 h 1876628"/>
                  <a:gd name="connsiteX736" fmla="*/ 1628993 w 5093934"/>
                  <a:gd name="connsiteY736" fmla="*/ 1727832 h 1876628"/>
                  <a:gd name="connsiteX737" fmla="*/ 1644744 w 5093934"/>
                  <a:gd name="connsiteY737" fmla="*/ 1727832 h 1876628"/>
                  <a:gd name="connsiteX738" fmla="*/ 1658034 w 5093934"/>
                  <a:gd name="connsiteY738" fmla="*/ 1737702 h 1876628"/>
                  <a:gd name="connsiteX739" fmla="*/ 1658033 w 5093934"/>
                  <a:gd name="connsiteY739" fmla="*/ 1750024 h 1876628"/>
                  <a:gd name="connsiteX740" fmla="*/ 1644744 w 5093934"/>
                  <a:gd name="connsiteY740" fmla="*/ 1759894 h 1876628"/>
                  <a:gd name="connsiteX741" fmla="*/ 1628993 w 5093934"/>
                  <a:gd name="connsiteY741" fmla="*/ 1759894 h 1876628"/>
                  <a:gd name="connsiteX742" fmla="*/ 1615702 w 5093934"/>
                  <a:gd name="connsiteY742" fmla="*/ 1750024 h 1876628"/>
                  <a:gd name="connsiteX743" fmla="*/ 1615702 w 5093934"/>
                  <a:gd name="connsiteY743" fmla="*/ 1737701 h 1876628"/>
                  <a:gd name="connsiteX744" fmla="*/ 1628993 w 5093934"/>
                  <a:gd name="connsiteY744" fmla="*/ 1727832 h 1876628"/>
                  <a:gd name="connsiteX745" fmla="*/ 864765 w 5093934"/>
                  <a:gd name="connsiteY745" fmla="*/ 1727832 h 1876628"/>
                  <a:gd name="connsiteX746" fmla="*/ 880515 w 5093934"/>
                  <a:gd name="connsiteY746" fmla="*/ 1727832 h 1876628"/>
                  <a:gd name="connsiteX747" fmla="*/ 893806 w 5093934"/>
                  <a:gd name="connsiteY747" fmla="*/ 1737702 h 1876628"/>
                  <a:gd name="connsiteX748" fmla="*/ 893806 w 5093934"/>
                  <a:gd name="connsiteY748" fmla="*/ 1750024 h 1876628"/>
                  <a:gd name="connsiteX749" fmla="*/ 880515 w 5093934"/>
                  <a:gd name="connsiteY749" fmla="*/ 1759894 h 1876628"/>
                  <a:gd name="connsiteX750" fmla="*/ 864766 w 5093934"/>
                  <a:gd name="connsiteY750" fmla="*/ 1759894 h 1876628"/>
                  <a:gd name="connsiteX751" fmla="*/ 851475 w 5093934"/>
                  <a:gd name="connsiteY751" fmla="*/ 1750024 h 1876628"/>
                  <a:gd name="connsiteX752" fmla="*/ 851475 w 5093934"/>
                  <a:gd name="connsiteY752" fmla="*/ 1737701 h 1876628"/>
                  <a:gd name="connsiteX753" fmla="*/ 864765 w 5093934"/>
                  <a:gd name="connsiteY753" fmla="*/ 1727832 h 1876628"/>
                  <a:gd name="connsiteX754" fmla="*/ 101984 w 5093934"/>
                  <a:gd name="connsiteY754" fmla="*/ 1727832 h 1876628"/>
                  <a:gd name="connsiteX755" fmla="*/ 117734 w 5093934"/>
                  <a:gd name="connsiteY755" fmla="*/ 1727832 h 1876628"/>
                  <a:gd name="connsiteX756" fmla="*/ 131025 w 5093934"/>
                  <a:gd name="connsiteY756" fmla="*/ 1737702 h 1876628"/>
                  <a:gd name="connsiteX757" fmla="*/ 131025 w 5093934"/>
                  <a:gd name="connsiteY757" fmla="*/ 1750024 h 1876628"/>
                  <a:gd name="connsiteX758" fmla="*/ 117734 w 5093934"/>
                  <a:gd name="connsiteY758" fmla="*/ 1759894 h 1876628"/>
                  <a:gd name="connsiteX759" fmla="*/ 101984 w 5093934"/>
                  <a:gd name="connsiteY759" fmla="*/ 1759894 h 1876628"/>
                  <a:gd name="connsiteX760" fmla="*/ 88694 w 5093934"/>
                  <a:gd name="connsiteY760" fmla="*/ 1750024 h 1876628"/>
                  <a:gd name="connsiteX761" fmla="*/ 88694 w 5093934"/>
                  <a:gd name="connsiteY761" fmla="*/ 1737701 h 1876628"/>
                  <a:gd name="connsiteX762" fmla="*/ 101984 w 5093934"/>
                  <a:gd name="connsiteY762" fmla="*/ 1727832 h 1876628"/>
                  <a:gd name="connsiteX763" fmla="*/ 2884132 w 5093934"/>
                  <a:gd name="connsiteY763" fmla="*/ 1718033 h 1876628"/>
                  <a:gd name="connsiteX764" fmla="*/ 2905244 w 5093934"/>
                  <a:gd name="connsiteY764" fmla="*/ 1723831 h 1876628"/>
                  <a:gd name="connsiteX765" fmla="*/ 2965586 w 5093934"/>
                  <a:gd name="connsiteY765" fmla="*/ 1765319 h 1876628"/>
                  <a:gd name="connsiteX766" fmla="*/ 2967187 w 5093934"/>
                  <a:gd name="connsiteY766" fmla="*/ 1796184 h 1876628"/>
                  <a:gd name="connsiteX767" fmla="*/ 2936924 w 5093934"/>
                  <a:gd name="connsiteY767" fmla="*/ 1820459 h 1876628"/>
                  <a:gd name="connsiteX768" fmla="*/ 2895363 w 5093934"/>
                  <a:gd name="connsiteY768" fmla="*/ 1821647 h 1876628"/>
                  <a:gd name="connsiteX769" fmla="*/ 2835021 w 5093934"/>
                  <a:gd name="connsiteY769" fmla="*/ 1780159 h 1876628"/>
                  <a:gd name="connsiteX770" fmla="*/ 2833420 w 5093934"/>
                  <a:gd name="connsiteY770" fmla="*/ 1749295 h 1876628"/>
                  <a:gd name="connsiteX771" fmla="*/ 2863682 w 5093934"/>
                  <a:gd name="connsiteY771" fmla="*/ 1725020 h 1876628"/>
                  <a:gd name="connsiteX772" fmla="*/ 2884132 w 5093934"/>
                  <a:gd name="connsiteY772" fmla="*/ 1718033 h 1876628"/>
                  <a:gd name="connsiteX773" fmla="*/ 2119750 w 5093934"/>
                  <a:gd name="connsiteY773" fmla="*/ 1718033 h 1876628"/>
                  <a:gd name="connsiteX774" fmla="*/ 2140862 w 5093934"/>
                  <a:gd name="connsiteY774" fmla="*/ 1723831 h 1876628"/>
                  <a:gd name="connsiteX775" fmla="*/ 2201204 w 5093934"/>
                  <a:gd name="connsiteY775" fmla="*/ 1765319 h 1876628"/>
                  <a:gd name="connsiteX776" fmla="*/ 2202806 w 5093934"/>
                  <a:gd name="connsiteY776" fmla="*/ 1796184 h 1876628"/>
                  <a:gd name="connsiteX777" fmla="*/ 2172542 w 5093934"/>
                  <a:gd name="connsiteY777" fmla="*/ 1820459 h 1876628"/>
                  <a:gd name="connsiteX778" fmla="*/ 2130981 w 5093934"/>
                  <a:gd name="connsiteY778" fmla="*/ 1821647 h 1876628"/>
                  <a:gd name="connsiteX779" fmla="*/ 2070638 w 5093934"/>
                  <a:gd name="connsiteY779" fmla="*/ 1780159 h 1876628"/>
                  <a:gd name="connsiteX780" fmla="*/ 2069037 w 5093934"/>
                  <a:gd name="connsiteY780" fmla="*/ 1749295 h 1876628"/>
                  <a:gd name="connsiteX781" fmla="*/ 2099300 w 5093934"/>
                  <a:gd name="connsiteY781" fmla="*/ 1725020 h 1876628"/>
                  <a:gd name="connsiteX782" fmla="*/ 2119750 w 5093934"/>
                  <a:gd name="connsiteY782" fmla="*/ 1718033 h 1876628"/>
                  <a:gd name="connsiteX783" fmla="*/ 1355522 w 5093934"/>
                  <a:gd name="connsiteY783" fmla="*/ 1718033 h 1876628"/>
                  <a:gd name="connsiteX784" fmla="*/ 1376634 w 5093934"/>
                  <a:gd name="connsiteY784" fmla="*/ 1723831 h 1876628"/>
                  <a:gd name="connsiteX785" fmla="*/ 1436976 w 5093934"/>
                  <a:gd name="connsiteY785" fmla="*/ 1765319 h 1876628"/>
                  <a:gd name="connsiteX786" fmla="*/ 1438577 w 5093934"/>
                  <a:gd name="connsiteY786" fmla="*/ 1796184 h 1876628"/>
                  <a:gd name="connsiteX787" fmla="*/ 1408314 w 5093934"/>
                  <a:gd name="connsiteY787" fmla="*/ 1820459 h 1876628"/>
                  <a:gd name="connsiteX788" fmla="*/ 1366753 w 5093934"/>
                  <a:gd name="connsiteY788" fmla="*/ 1821647 h 1876628"/>
                  <a:gd name="connsiteX789" fmla="*/ 1306410 w 5093934"/>
                  <a:gd name="connsiteY789" fmla="*/ 1780159 h 1876628"/>
                  <a:gd name="connsiteX790" fmla="*/ 1304810 w 5093934"/>
                  <a:gd name="connsiteY790" fmla="*/ 1749295 h 1876628"/>
                  <a:gd name="connsiteX791" fmla="*/ 1335073 w 5093934"/>
                  <a:gd name="connsiteY791" fmla="*/ 1725020 h 1876628"/>
                  <a:gd name="connsiteX792" fmla="*/ 1355522 w 5093934"/>
                  <a:gd name="connsiteY792" fmla="*/ 1718033 h 1876628"/>
                  <a:gd name="connsiteX793" fmla="*/ 592740 w 5093934"/>
                  <a:gd name="connsiteY793" fmla="*/ 1718033 h 1876628"/>
                  <a:gd name="connsiteX794" fmla="*/ 613853 w 5093934"/>
                  <a:gd name="connsiteY794" fmla="*/ 1723831 h 1876628"/>
                  <a:gd name="connsiteX795" fmla="*/ 674195 w 5093934"/>
                  <a:gd name="connsiteY795" fmla="*/ 1765319 h 1876628"/>
                  <a:gd name="connsiteX796" fmla="*/ 675797 w 5093934"/>
                  <a:gd name="connsiteY796" fmla="*/ 1796184 h 1876628"/>
                  <a:gd name="connsiteX797" fmla="*/ 645533 w 5093934"/>
                  <a:gd name="connsiteY797" fmla="*/ 1820459 h 1876628"/>
                  <a:gd name="connsiteX798" fmla="*/ 603972 w 5093934"/>
                  <a:gd name="connsiteY798" fmla="*/ 1821647 h 1876628"/>
                  <a:gd name="connsiteX799" fmla="*/ 543629 w 5093934"/>
                  <a:gd name="connsiteY799" fmla="*/ 1780159 h 1876628"/>
                  <a:gd name="connsiteX800" fmla="*/ 542029 w 5093934"/>
                  <a:gd name="connsiteY800" fmla="*/ 1749295 h 1876628"/>
                  <a:gd name="connsiteX801" fmla="*/ 572292 w 5093934"/>
                  <a:gd name="connsiteY801" fmla="*/ 1725020 h 1876628"/>
                  <a:gd name="connsiteX802" fmla="*/ 592740 w 5093934"/>
                  <a:gd name="connsiteY802" fmla="*/ 1718033 h 1876628"/>
                  <a:gd name="connsiteX803" fmla="*/ 2589422 w 5093934"/>
                  <a:gd name="connsiteY803" fmla="*/ 1712432 h 1876628"/>
                  <a:gd name="connsiteX804" fmla="*/ 2595473 w 5093934"/>
                  <a:gd name="connsiteY804" fmla="*/ 1714531 h 1876628"/>
                  <a:gd name="connsiteX805" fmla="*/ 2602455 w 5093934"/>
                  <a:gd name="connsiteY805" fmla="*/ 1720198 h 1876628"/>
                  <a:gd name="connsiteX806" fmla="*/ 2601908 w 5093934"/>
                  <a:gd name="connsiteY806" fmla="*/ 1729353 h 1876628"/>
                  <a:gd name="connsiteX807" fmla="*/ 2594277 w 5093934"/>
                  <a:gd name="connsiteY807" fmla="*/ 1734539 h 1876628"/>
                  <a:gd name="connsiteX808" fmla="*/ 2581950 w 5093934"/>
                  <a:gd name="connsiteY808" fmla="*/ 1734132 h 1876628"/>
                  <a:gd name="connsiteX809" fmla="*/ 2574967 w 5093934"/>
                  <a:gd name="connsiteY809" fmla="*/ 1728466 h 1876628"/>
                  <a:gd name="connsiteX810" fmla="*/ 2575513 w 5093934"/>
                  <a:gd name="connsiteY810" fmla="*/ 1719310 h 1876628"/>
                  <a:gd name="connsiteX811" fmla="*/ 2583144 w 5093934"/>
                  <a:gd name="connsiteY811" fmla="*/ 1714125 h 1876628"/>
                  <a:gd name="connsiteX812" fmla="*/ 2589422 w 5093934"/>
                  <a:gd name="connsiteY812" fmla="*/ 1712432 h 1876628"/>
                  <a:gd name="connsiteX813" fmla="*/ 1825040 w 5093934"/>
                  <a:gd name="connsiteY813" fmla="*/ 1712432 h 1876628"/>
                  <a:gd name="connsiteX814" fmla="*/ 1831091 w 5093934"/>
                  <a:gd name="connsiteY814" fmla="*/ 1714531 h 1876628"/>
                  <a:gd name="connsiteX815" fmla="*/ 1838073 w 5093934"/>
                  <a:gd name="connsiteY815" fmla="*/ 1720198 h 1876628"/>
                  <a:gd name="connsiteX816" fmla="*/ 1837526 w 5093934"/>
                  <a:gd name="connsiteY816" fmla="*/ 1729353 h 1876628"/>
                  <a:gd name="connsiteX817" fmla="*/ 1829896 w 5093934"/>
                  <a:gd name="connsiteY817" fmla="*/ 1734539 h 1876628"/>
                  <a:gd name="connsiteX818" fmla="*/ 1817567 w 5093934"/>
                  <a:gd name="connsiteY818" fmla="*/ 1734132 h 1876628"/>
                  <a:gd name="connsiteX819" fmla="*/ 1810585 w 5093934"/>
                  <a:gd name="connsiteY819" fmla="*/ 1728466 h 1876628"/>
                  <a:gd name="connsiteX820" fmla="*/ 1811132 w 5093934"/>
                  <a:gd name="connsiteY820" fmla="*/ 1719310 h 1876628"/>
                  <a:gd name="connsiteX821" fmla="*/ 1818762 w 5093934"/>
                  <a:gd name="connsiteY821" fmla="*/ 1714125 h 1876628"/>
                  <a:gd name="connsiteX822" fmla="*/ 1825040 w 5093934"/>
                  <a:gd name="connsiteY822" fmla="*/ 1712432 h 1876628"/>
                  <a:gd name="connsiteX823" fmla="*/ 1060812 w 5093934"/>
                  <a:gd name="connsiteY823" fmla="*/ 1712432 h 1876628"/>
                  <a:gd name="connsiteX824" fmla="*/ 1066863 w 5093934"/>
                  <a:gd name="connsiteY824" fmla="*/ 1714531 h 1876628"/>
                  <a:gd name="connsiteX825" fmla="*/ 1073845 w 5093934"/>
                  <a:gd name="connsiteY825" fmla="*/ 1720198 h 1876628"/>
                  <a:gd name="connsiteX826" fmla="*/ 1073298 w 5093934"/>
                  <a:gd name="connsiteY826" fmla="*/ 1729353 h 1876628"/>
                  <a:gd name="connsiteX827" fmla="*/ 1065668 w 5093934"/>
                  <a:gd name="connsiteY827" fmla="*/ 1734539 h 1876628"/>
                  <a:gd name="connsiteX828" fmla="*/ 1053340 w 5093934"/>
                  <a:gd name="connsiteY828" fmla="*/ 1734132 h 1876628"/>
                  <a:gd name="connsiteX829" fmla="*/ 1046357 w 5093934"/>
                  <a:gd name="connsiteY829" fmla="*/ 1728466 h 1876628"/>
                  <a:gd name="connsiteX830" fmla="*/ 1046904 w 5093934"/>
                  <a:gd name="connsiteY830" fmla="*/ 1719310 h 1876628"/>
                  <a:gd name="connsiteX831" fmla="*/ 1054534 w 5093934"/>
                  <a:gd name="connsiteY831" fmla="*/ 1714125 h 1876628"/>
                  <a:gd name="connsiteX832" fmla="*/ 1060812 w 5093934"/>
                  <a:gd name="connsiteY832" fmla="*/ 1712432 h 1876628"/>
                  <a:gd name="connsiteX833" fmla="*/ 298031 w 5093934"/>
                  <a:gd name="connsiteY833" fmla="*/ 1712432 h 1876628"/>
                  <a:gd name="connsiteX834" fmla="*/ 304082 w 5093934"/>
                  <a:gd name="connsiteY834" fmla="*/ 1714531 h 1876628"/>
                  <a:gd name="connsiteX835" fmla="*/ 311064 w 5093934"/>
                  <a:gd name="connsiteY835" fmla="*/ 1720198 h 1876628"/>
                  <a:gd name="connsiteX836" fmla="*/ 310517 w 5093934"/>
                  <a:gd name="connsiteY836" fmla="*/ 1729353 h 1876628"/>
                  <a:gd name="connsiteX837" fmla="*/ 302887 w 5093934"/>
                  <a:gd name="connsiteY837" fmla="*/ 1734539 h 1876628"/>
                  <a:gd name="connsiteX838" fmla="*/ 290559 w 5093934"/>
                  <a:gd name="connsiteY838" fmla="*/ 1734132 h 1876628"/>
                  <a:gd name="connsiteX839" fmla="*/ 283577 w 5093934"/>
                  <a:gd name="connsiteY839" fmla="*/ 1728466 h 1876628"/>
                  <a:gd name="connsiteX840" fmla="*/ 284123 w 5093934"/>
                  <a:gd name="connsiteY840" fmla="*/ 1719310 h 1876628"/>
                  <a:gd name="connsiteX841" fmla="*/ 291753 w 5093934"/>
                  <a:gd name="connsiteY841" fmla="*/ 1714125 h 1876628"/>
                  <a:gd name="connsiteX842" fmla="*/ 298031 w 5093934"/>
                  <a:gd name="connsiteY842" fmla="*/ 1712432 h 1876628"/>
                  <a:gd name="connsiteX843" fmla="*/ 3127810 w 5093934"/>
                  <a:gd name="connsiteY843" fmla="*/ 1708132 h 1876628"/>
                  <a:gd name="connsiteX844" fmla="*/ 3133860 w 5093934"/>
                  <a:gd name="connsiteY844" fmla="*/ 1710231 h 1876628"/>
                  <a:gd name="connsiteX845" fmla="*/ 3140842 w 5093934"/>
                  <a:gd name="connsiteY845" fmla="*/ 1715898 h 1876628"/>
                  <a:gd name="connsiteX846" fmla="*/ 3140296 w 5093934"/>
                  <a:gd name="connsiteY846" fmla="*/ 1725053 h 1876628"/>
                  <a:gd name="connsiteX847" fmla="*/ 3132665 w 5093934"/>
                  <a:gd name="connsiteY847" fmla="*/ 1730238 h 1876628"/>
                  <a:gd name="connsiteX848" fmla="*/ 3120337 w 5093934"/>
                  <a:gd name="connsiteY848" fmla="*/ 1729832 h 1876628"/>
                  <a:gd name="connsiteX849" fmla="*/ 3113354 w 5093934"/>
                  <a:gd name="connsiteY849" fmla="*/ 1724166 h 1876628"/>
                  <a:gd name="connsiteX850" fmla="*/ 3113901 w 5093934"/>
                  <a:gd name="connsiteY850" fmla="*/ 1715010 h 1876628"/>
                  <a:gd name="connsiteX851" fmla="*/ 3121532 w 5093934"/>
                  <a:gd name="connsiteY851" fmla="*/ 1709825 h 1876628"/>
                  <a:gd name="connsiteX852" fmla="*/ 3127810 w 5093934"/>
                  <a:gd name="connsiteY852" fmla="*/ 1708132 h 1876628"/>
                  <a:gd name="connsiteX853" fmla="*/ 2363582 w 5093934"/>
                  <a:gd name="connsiteY853" fmla="*/ 1708132 h 1876628"/>
                  <a:gd name="connsiteX854" fmla="*/ 2369632 w 5093934"/>
                  <a:gd name="connsiteY854" fmla="*/ 1710231 h 1876628"/>
                  <a:gd name="connsiteX855" fmla="*/ 2376614 w 5093934"/>
                  <a:gd name="connsiteY855" fmla="*/ 1715898 h 1876628"/>
                  <a:gd name="connsiteX856" fmla="*/ 2376068 w 5093934"/>
                  <a:gd name="connsiteY856" fmla="*/ 1725053 h 1876628"/>
                  <a:gd name="connsiteX857" fmla="*/ 2368437 w 5093934"/>
                  <a:gd name="connsiteY857" fmla="*/ 1730238 h 1876628"/>
                  <a:gd name="connsiteX858" fmla="*/ 2356109 w 5093934"/>
                  <a:gd name="connsiteY858" fmla="*/ 1729832 h 1876628"/>
                  <a:gd name="connsiteX859" fmla="*/ 2349126 w 5093934"/>
                  <a:gd name="connsiteY859" fmla="*/ 1724166 h 1876628"/>
                  <a:gd name="connsiteX860" fmla="*/ 2349673 w 5093934"/>
                  <a:gd name="connsiteY860" fmla="*/ 1715010 h 1876628"/>
                  <a:gd name="connsiteX861" fmla="*/ 2357304 w 5093934"/>
                  <a:gd name="connsiteY861" fmla="*/ 1709825 h 1876628"/>
                  <a:gd name="connsiteX862" fmla="*/ 2363582 w 5093934"/>
                  <a:gd name="connsiteY862" fmla="*/ 1708132 h 1876628"/>
                  <a:gd name="connsiteX863" fmla="*/ 1599200 w 5093934"/>
                  <a:gd name="connsiteY863" fmla="*/ 1708132 h 1876628"/>
                  <a:gd name="connsiteX864" fmla="*/ 1605250 w 5093934"/>
                  <a:gd name="connsiteY864" fmla="*/ 1710231 h 1876628"/>
                  <a:gd name="connsiteX865" fmla="*/ 1612233 w 5093934"/>
                  <a:gd name="connsiteY865" fmla="*/ 1715898 h 1876628"/>
                  <a:gd name="connsiteX866" fmla="*/ 1611686 w 5093934"/>
                  <a:gd name="connsiteY866" fmla="*/ 1725053 h 1876628"/>
                  <a:gd name="connsiteX867" fmla="*/ 1604055 w 5093934"/>
                  <a:gd name="connsiteY867" fmla="*/ 1730238 h 1876628"/>
                  <a:gd name="connsiteX868" fmla="*/ 1591726 w 5093934"/>
                  <a:gd name="connsiteY868" fmla="*/ 1729832 h 1876628"/>
                  <a:gd name="connsiteX869" fmla="*/ 1584744 w 5093934"/>
                  <a:gd name="connsiteY869" fmla="*/ 1724166 h 1876628"/>
                  <a:gd name="connsiteX870" fmla="*/ 1585291 w 5093934"/>
                  <a:gd name="connsiteY870" fmla="*/ 1715010 h 1876628"/>
                  <a:gd name="connsiteX871" fmla="*/ 1592922 w 5093934"/>
                  <a:gd name="connsiteY871" fmla="*/ 1709825 h 1876628"/>
                  <a:gd name="connsiteX872" fmla="*/ 1599200 w 5093934"/>
                  <a:gd name="connsiteY872" fmla="*/ 1708132 h 1876628"/>
                  <a:gd name="connsiteX873" fmla="*/ 834972 w 5093934"/>
                  <a:gd name="connsiteY873" fmla="*/ 1708132 h 1876628"/>
                  <a:gd name="connsiteX874" fmla="*/ 841022 w 5093934"/>
                  <a:gd name="connsiteY874" fmla="*/ 1710231 h 1876628"/>
                  <a:gd name="connsiteX875" fmla="*/ 848005 w 5093934"/>
                  <a:gd name="connsiteY875" fmla="*/ 1715898 h 1876628"/>
                  <a:gd name="connsiteX876" fmla="*/ 847458 w 5093934"/>
                  <a:gd name="connsiteY876" fmla="*/ 1725053 h 1876628"/>
                  <a:gd name="connsiteX877" fmla="*/ 839827 w 5093934"/>
                  <a:gd name="connsiteY877" fmla="*/ 1730238 h 1876628"/>
                  <a:gd name="connsiteX878" fmla="*/ 827499 w 5093934"/>
                  <a:gd name="connsiteY878" fmla="*/ 1729832 h 1876628"/>
                  <a:gd name="connsiteX879" fmla="*/ 820516 w 5093934"/>
                  <a:gd name="connsiteY879" fmla="*/ 1724166 h 1876628"/>
                  <a:gd name="connsiteX880" fmla="*/ 821063 w 5093934"/>
                  <a:gd name="connsiteY880" fmla="*/ 1715010 h 1876628"/>
                  <a:gd name="connsiteX881" fmla="*/ 828695 w 5093934"/>
                  <a:gd name="connsiteY881" fmla="*/ 1709825 h 1876628"/>
                  <a:gd name="connsiteX882" fmla="*/ 834972 w 5093934"/>
                  <a:gd name="connsiteY882" fmla="*/ 1708132 h 1876628"/>
                  <a:gd name="connsiteX883" fmla="*/ 72191 w 5093934"/>
                  <a:gd name="connsiteY883" fmla="*/ 1708132 h 1876628"/>
                  <a:gd name="connsiteX884" fmla="*/ 78241 w 5093934"/>
                  <a:gd name="connsiteY884" fmla="*/ 1710231 h 1876628"/>
                  <a:gd name="connsiteX885" fmla="*/ 85224 w 5093934"/>
                  <a:gd name="connsiteY885" fmla="*/ 1715898 h 1876628"/>
                  <a:gd name="connsiteX886" fmla="*/ 84677 w 5093934"/>
                  <a:gd name="connsiteY886" fmla="*/ 1725053 h 1876628"/>
                  <a:gd name="connsiteX887" fmla="*/ 77046 w 5093934"/>
                  <a:gd name="connsiteY887" fmla="*/ 1730238 h 1876628"/>
                  <a:gd name="connsiteX888" fmla="*/ 64718 w 5093934"/>
                  <a:gd name="connsiteY888" fmla="*/ 1729832 h 1876628"/>
                  <a:gd name="connsiteX889" fmla="*/ 57735 w 5093934"/>
                  <a:gd name="connsiteY889" fmla="*/ 1724166 h 1876628"/>
                  <a:gd name="connsiteX890" fmla="*/ 58282 w 5093934"/>
                  <a:gd name="connsiteY890" fmla="*/ 1715010 h 1876628"/>
                  <a:gd name="connsiteX891" fmla="*/ 65913 w 5093934"/>
                  <a:gd name="connsiteY891" fmla="*/ 1709825 h 1876628"/>
                  <a:gd name="connsiteX892" fmla="*/ 72191 w 5093934"/>
                  <a:gd name="connsiteY892" fmla="*/ 1708132 h 1876628"/>
                  <a:gd name="connsiteX893" fmla="*/ 2759155 w 5093934"/>
                  <a:gd name="connsiteY893" fmla="*/ 1697805 h 1876628"/>
                  <a:gd name="connsiteX894" fmla="*/ 2768039 w 5093934"/>
                  <a:gd name="connsiteY894" fmla="*/ 1701066 h 1876628"/>
                  <a:gd name="connsiteX895" fmla="*/ 2780956 w 5093934"/>
                  <a:gd name="connsiteY895" fmla="*/ 1712025 h 1876628"/>
                  <a:gd name="connsiteX896" fmla="*/ 2779741 w 5093934"/>
                  <a:gd name="connsiteY896" fmla="*/ 1725592 h 1876628"/>
                  <a:gd name="connsiteX897" fmla="*/ 2761145 w 5093934"/>
                  <a:gd name="connsiteY897" fmla="*/ 1737680 h 1876628"/>
                  <a:gd name="connsiteX898" fmla="*/ 2742875 w 5093934"/>
                  <a:gd name="connsiteY898" fmla="*/ 1736778 h 1876628"/>
                  <a:gd name="connsiteX899" fmla="*/ 2729959 w 5093934"/>
                  <a:gd name="connsiteY899" fmla="*/ 1725819 h 1876628"/>
                  <a:gd name="connsiteX900" fmla="*/ 2731174 w 5093934"/>
                  <a:gd name="connsiteY900" fmla="*/ 1712252 h 1876628"/>
                  <a:gd name="connsiteX901" fmla="*/ 2749769 w 5093934"/>
                  <a:gd name="connsiteY901" fmla="*/ 1700164 h 1876628"/>
                  <a:gd name="connsiteX902" fmla="*/ 2759155 w 5093934"/>
                  <a:gd name="connsiteY902" fmla="*/ 1697805 h 1876628"/>
                  <a:gd name="connsiteX903" fmla="*/ 1994773 w 5093934"/>
                  <a:gd name="connsiteY903" fmla="*/ 1697805 h 1876628"/>
                  <a:gd name="connsiteX904" fmla="*/ 2003656 w 5093934"/>
                  <a:gd name="connsiteY904" fmla="*/ 1701066 h 1876628"/>
                  <a:gd name="connsiteX905" fmla="*/ 2016574 w 5093934"/>
                  <a:gd name="connsiteY905" fmla="*/ 1712025 h 1876628"/>
                  <a:gd name="connsiteX906" fmla="*/ 2015359 w 5093934"/>
                  <a:gd name="connsiteY906" fmla="*/ 1725592 h 1876628"/>
                  <a:gd name="connsiteX907" fmla="*/ 1996763 w 5093934"/>
                  <a:gd name="connsiteY907" fmla="*/ 1737680 h 1876628"/>
                  <a:gd name="connsiteX908" fmla="*/ 1978493 w 5093934"/>
                  <a:gd name="connsiteY908" fmla="*/ 1736778 h 1876628"/>
                  <a:gd name="connsiteX909" fmla="*/ 1965576 w 5093934"/>
                  <a:gd name="connsiteY909" fmla="*/ 1725819 h 1876628"/>
                  <a:gd name="connsiteX910" fmla="*/ 1966791 w 5093934"/>
                  <a:gd name="connsiteY910" fmla="*/ 1712252 h 1876628"/>
                  <a:gd name="connsiteX911" fmla="*/ 1985386 w 5093934"/>
                  <a:gd name="connsiteY911" fmla="*/ 1700164 h 1876628"/>
                  <a:gd name="connsiteX912" fmla="*/ 1994773 w 5093934"/>
                  <a:gd name="connsiteY912" fmla="*/ 1697805 h 1876628"/>
                  <a:gd name="connsiteX913" fmla="*/ 1230545 w 5093934"/>
                  <a:gd name="connsiteY913" fmla="*/ 1697805 h 1876628"/>
                  <a:gd name="connsiteX914" fmla="*/ 1239429 w 5093934"/>
                  <a:gd name="connsiteY914" fmla="*/ 1701066 h 1876628"/>
                  <a:gd name="connsiteX915" fmla="*/ 1252346 w 5093934"/>
                  <a:gd name="connsiteY915" fmla="*/ 1712025 h 1876628"/>
                  <a:gd name="connsiteX916" fmla="*/ 1251131 w 5093934"/>
                  <a:gd name="connsiteY916" fmla="*/ 1725592 h 1876628"/>
                  <a:gd name="connsiteX917" fmla="*/ 1232536 w 5093934"/>
                  <a:gd name="connsiteY917" fmla="*/ 1737680 h 1876628"/>
                  <a:gd name="connsiteX918" fmla="*/ 1214265 w 5093934"/>
                  <a:gd name="connsiteY918" fmla="*/ 1736778 h 1876628"/>
                  <a:gd name="connsiteX919" fmla="*/ 1201349 w 5093934"/>
                  <a:gd name="connsiteY919" fmla="*/ 1725819 h 1876628"/>
                  <a:gd name="connsiteX920" fmla="*/ 1202563 w 5093934"/>
                  <a:gd name="connsiteY920" fmla="*/ 1712252 h 1876628"/>
                  <a:gd name="connsiteX921" fmla="*/ 1221159 w 5093934"/>
                  <a:gd name="connsiteY921" fmla="*/ 1700164 h 1876628"/>
                  <a:gd name="connsiteX922" fmla="*/ 1230545 w 5093934"/>
                  <a:gd name="connsiteY922" fmla="*/ 1697805 h 1876628"/>
                  <a:gd name="connsiteX923" fmla="*/ 467764 w 5093934"/>
                  <a:gd name="connsiteY923" fmla="*/ 1697805 h 1876628"/>
                  <a:gd name="connsiteX924" fmla="*/ 476648 w 5093934"/>
                  <a:gd name="connsiteY924" fmla="*/ 1701066 h 1876628"/>
                  <a:gd name="connsiteX925" fmla="*/ 489564 w 5093934"/>
                  <a:gd name="connsiteY925" fmla="*/ 1712025 h 1876628"/>
                  <a:gd name="connsiteX926" fmla="*/ 488350 w 5093934"/>
                  <a:gd name="connsiteY926" fmla="*/ 1725592 h 1876628"/>
                  <a:gd name="connsiteX927" fmla="*/ 469755 w 5093934"/>
                  <a:gd name="connsiteY927" fmla="*/ 1737680 h 1876628"/>
                  <a:gd name="connsiteX928" fmla="*/ 451484 w 5093934"/>
                  <a:gd name="connsiteY928" fmla="*/ 1736778 h 1876628"/>
                  <a:gd name="connsiteX929" fmla="*/ 438568 w 5093934"/>
                  <a:gd name="connsiteY929" fmla="*/ 1725819 h 1876628"/>
                  <a:gd name="connsiteX930" fmla="*/ 439782 w 5093934"/>
                  <a:gd name="connsiteY930" fmla="*/ 1712252 h 1876628"/>
                  <a:gd name="connsiteX931" fmla="*/ 458378 w 5093934"/>
                  <a:gd name="connsiteY931" fmla="*/ 1700164 h 1876628"/>
                  <a:gd name="connsiteX932" fmla="*/ 467764 w 5093934"/>
                  <a:gd name="connsiteY932" fmla="*/ 1697805 h 1876628"/>
                  <a:gd name="connsiteX933" fmla="*/ 3152746 w 5093934"/>
                  <a:gd name="connsiteY933" fmla="*/ 1672327 h 1876628"/>
                  <a:gd name="connsiteX934" fmla="*/ 3162330 w 5093934"/>
                  <a:gd name="connsiteY934" fmla="*/ 1675276 h 1876628"/>
                  <a:gd name="connsiteX935" fmla="*/ 3188029 w 5093934"/>
                  <a:gd name="connsiteY935" fmla="*/ 1694361 h 1876628"/>
                  <a:gd name="connsiteX936" fmla="*/ 3188029 w 5093934"/>
                  <a:gd name="connsiteY936" fmla="*/ 1708597 h 1876628"/>
                  <a:gd name="connsiteX937" fmla="*/ 3176670 w 5093934"/>
                  <a:gd name="connsiteY937" fmla="*/ 1717032 h 1876628"/>
                  <a:gd name="connsiteX938" fmla="*/ 3157502 w 5093934"/>
                  <a:gd name="connsiteY938" fmla="*/ 1717032 h 1876628"/>
                  <a:gd name="connsiteX939" fmla="*/ 3131802 w 5093934"/>
                  <a:gd name="connsiteY939" fmla="*/ 1697947 h 1876628"/>
                  <a:gd name="connsiteX940" fmla="*/ 3131802 w 5093934"/>
                  <a:gd name="connsiteY940" fmla="*/ 1683712 h 1876628"/>
                  <a:gd name="connsiteX941" fmla="*/ 3143161 w 5093934"/>
                  <a:gd name="connsiteY941" fmla="*/ 1675276 h 1876628"/>
                  <a:gd name="connsiteX942" fmla="*/ 3152746 w 5093934"/>
                  <a:gd name="connsiteY942" fmla="*/ 1672327 h 1876628"/>
                  <a:gd name="connsiteX943" fmla="*/ 2388518 w 5093934"/>
                  <a:gd name="connsiteY943" fmla="*/ 1672327 h 1876628"/>
                  <a:gd name="connsiteX944" fmla="*/ 2398102 w 5093934"/>
                  <a:gd name="connsiteY944" fmla="*/ 1675276 h 1876628"/>
                  <a:gd name="connsiteX945" fmla="*/ 2423801 w 5093934"/>
                  <a:gd name="connsiteY945" fmla="*/ 1694361 h 1876628"/>
                  <a:gd name="connsiteX946" fmla="*/ 2423801 w 5093934"/>
                  <a:gd name="connsiteY946" fmla="*/ 1708597 h 1876628"/>
                  <a:gd name="connsiteX947" fmla="*/ 2412443 w 5093934"/>
                  <a:gd name="connsiteY947" fmla="*/ 1717032 h 1876628"/>
                  <a:gd name="connsiteX948" fmla="*/ 2393274 w 5093934"/>
                  <a:gd name="connsiteY948" fmla="*/ 1717032 h 1876628"/>
                  <a:gd name="connsiteX949" fmla="*/ 2367574 w 5093934"/>
                  <a:gd name="connsiteY949" fmla="*/ 1697947 h 1876628"/>
                  <a:gd name="connsiteX950" fmla="*/ 2367574 w 5093934"/>
                  <a:gd name="connsiteY950" fmla="*/ 1683712 h 1876628"/>
                  <a:gd name="connsiteX951" fmla="*/ 2378933 w 5093934"/>
                  <a:gd name="connsiteY951" fmla="*/ 1675276 h 1876628"/>
                  <a:gd name="connsiteX952" fmla="*/ 2388518 w 5093934"/>
                  <a:gd name="connsiteY952" fmla="*/ 1672327 h 1876628"/>
                  <a:gd name="connsiteX953" fmla="*/ 1624136 w 5093934"/>
                  <a:gd name="connsiteY953" fmla="*/ 1672327 h 1876628"/>
                  <a:gd name="connsiteX954" fmla="*/ 1633720 w 5093934"/>
                  <a:gd name="connsiteY954" fmla="*/ 1675276 h 1876628"/>
                  <a:gd name="connsiteX955" fmla="*/ 1659420 w 5093934"/>
                  <a:gd name="connsiteY955" fmla="*/ 1694361 h 1876628"/>
                  <a:gd name="connsiteX956" fmla="*/ 1659420 w 5093934"/>
                  <a:gd name="connsiteY956" fmla="*/ 1708597 h 1876628"/>
                  <a:gd name="connsiteX957" fmla="*/ 1648060 w 5093934"/>
                  <a:gd name="connsiteY957" fmla="*/ 1717032 h 1876628"/>
                  <a:gd name="connsiteX958" fmla="*/ 1628892 w 5093934"/>
                  <a:gd name="connsiteY958" fmla="*/ 1717032 h 1876628"/>
                  <a:gd name="connsiteX959" fmla="*/ 1603192 w 5093934"/>
                  <a:gd name="connsiteY959" fmla="*/ 1697947 h 1876628"/>
                  <a:gd name="connsiteX960" fmla="*/ 1603192 w 5093934"/>
                  <a:gd name="connsiteY960" fmla="*/ 1683712 h 1876628"/>
                  <a:gd name="connsiteX961" fmla="*/ 1614551 w 5093934"/>
                  <a:gd name="connsiteY961" fmla="*/ 1675276 h 1876628"/>
                  <a:gd name="connsiteX962" fmla="*/ 1624136 w 5093934"/>
                  <a:gd name="connsiteY962" fmla="*/ 1672327 h 1876628"/>
                  <a:gd name="connsiteX963" fmla="*/ 859908 w 5093934"/>
                  <a:gd name="connsiteY963" fmla="*/ 1672327 h 1876628"/>
                  <a:gd name="connsiteX964" fmla="*/ 869492 w 5093934"/>
                  <a:gd name="connsiteY964" fmla="*/ 1675276 h 1876628"/>
                  <a:gd name="connsiteX965" fmla="*/ 895191 w 5093934"/>
                  <a:gd name="connsiteY965" fmla="*/ 1694361 h 1876628"/>
                  <a:gd name="connsiteX966" fmla="*/ 895191 w 5093934"/>
                  <a:gd name="connsiteY966" fmla="*/ 1708597 h 1876628"/>
                  <a:gd name="connsiteX967" fmla="*/ 883833 w 5093934"/>
                  <a:gd name="connsiteY967" fmla="*/ 1717032 h 1876628"/>
                  <a:gd name="connsiteX968" fmla="*/ 864664 w 5093934"/>
                  <a:gd name="connsiteY968" fmla="*/ 1717032 h 1876628"/>
                  <a:gd name="connsiteX969" fmla="*/ 838964 w 5093934"/>
                  <a:gd name="connsiteY969" fmla="*/ 1697947 h 1876628"/>
                  <a:gd name="connsiteX970" fmla="*/ 838964 w 5093934"/>
                  <a:gd name="connsiteY970" fmla="*/ 1683712 h 1876628"/>
                  <a:gd name="connsiteX971" fmla="*/ 850324 w 5093934"/>
                  <a:gd name="connsiteY971" fmla="*/ 1675276 h 1876628"/>
                  <a:gd name="connsiteX972" fmla="*/ 859908 w 5093934"/>
                  <a:gd name="connsiteY972" fmla="*/ 1672327 h 1876628"/>
                  <a:gd name="connsiteX973" fmla="*/ 97127 w 5093934"/>
                  <a:gd name="connsiteY973" fmla="*/ 1672327 h 1876628"/>
                  <a:gd name="connsiteX974" fmla="*/ 106712 w 5093934"/>
                  <a:gd name="connsiteY974" fmla="*/ 1675276 h 1876628"/>
                  <a:gd name="connsiteX975" fmla="*/ 132411 w 5093934"/>
                  <a:gd name="connsiteY975" fmla="*/ 1694361 h 1876628"/>
                  <a:gd name="connsiteX976" fmla="*/ 132411 w 5093934"/>
                  <a:gd name="connsiteY976" fmla="*/ 1708597 h 1876628"/>
                  <a:gd name="connsiteX977" fmla="*/ 121052 w 5093934"/>
                  <a:gd name="connsiteY977" fmla="*/ 1717032 h 1876628"/>
                  <a:gd name="connsiteX978" fmla="*/ 101883 w 5093934"/>
                  <a:gd name="connsiteY978" fmla="*/ 1717032 h 1876628"/>
                  <a:gd name="connsiteX979" fmla="*/ 76184 w 5093934"/>
                  <a:gd name="connsiteY979" fmla="*/ 1697947 h 1876628"/>
                  <a:gd name="connsiteX980" fmla="*/ 76184 w 5093934"/>
                  <a:gd name="connsiteY980" fmla="*/ 1683712 h 1876628"/>
                  <a:gd name="connsiteX981" fmla="*/ 87542 w 5093934"/>
                  <a:gd name="connsiteY981" fmla="*/ 1675276 h 1876628"/>
                  <a:gd name="connsiteX982" fmla="*/ 97127 w 5093934"/>
                  <a:gd name="connsiteY982" fmla="*/ 1672327 h 1876628"/>
                  <a:gd name="connsiteX983" fmla="*/ 3271823 w 5093934"/>
                  <a:gd name="connsiteY983" fmla="*/ 1661702 h 1876628"/>
                  <a:gd name="connsiteX984" fmla="*/ 3283264 w 5093934"/>
                  <a:gd name="connsiteY984" fmla="*/ 1665222 h 1876628"/>
                  <a:gd name="connsiteX985" fmla="*/ 3321905 w 5093934"/>
                  <a:gd name="connsiteY985" fmla="*/ 1693918 h 1876628"/>
                  <a:gd name="connsiteX986" fmla="*/ 3325407 w 5093934"/>
                  <a:gd name="connsiteY986" fmla="*/ 1719004 h 1876628"/>
                  <a:gd name="connsiteX987" fmla="*/ 3262228 w 5093934"/>
                  <a:gd name="connsiteY987" fmla="*/ 1765923 h 1876628"/>
                  <a:gd name="connsiteX988" fmla="*/ 3239348 w 5093934"/>
                  <a:gd name="connsiteY988" fmla="*/ 1765922 h 1876628"/>
                  <a:gd name="connsiteX989" fmla="*/ 3193506 w 5093934"/>
                  <a:gd name="connsiteY989" fmla="*/ 1731879 h 1876628"/>
                  <a:gd name="connsiteX990" fmla="*/ 3193506 w 5093934"/>
                  <a:gd name="connsiteY990" fmla="*/ 1714888 h 1876628"/>
                  <a:gd name="connsiteX991" fmla="*/ 3260383 w 5093934"/>
                  <a:gd name="connsiteY991" fmla="*/ 1665222 h 1876628"/>
                  <a:gd name="connsiteX992" fmla="*/ 3271823 w 5093934"/>
                  <a:gd name="connsiteY992" fmla="*/ 1661702 h 1876628"/>
                  <a:gd name="connsiteX993" fmla="*/ 2507596 w 5093934"/>
                  <a:gd name="connsiteY993" fmla="*/ 1661702 h 1876628"/>
                  <a:gd name="connsiteX994" fmla="*/ 2519036 w 5093934"/>
                  <a:gd name="connsiteY994" fmla="*/ 1665222 h 1876628"/>
                  <a:gd name="connsiteX995" fmla="*/ 2564878 w 5093934"/>
                  <a:gd name="connsiteY995" fmla="*/ 1699265 h 1876628"/>
                  <a:gd name="connsiteX996" fmla="*/ 2564878 w 5093934"/>
                  <a:gd name="connsiteY996" fmla="*/ 1716257 h 1876628"/>
                  <a:gd name="connsiteX997" fmla="*/ 2498000 w 5093934"/>
                  <a:gd name="connsiteY997" fmla="*/ 1765923 h 1876628"/>
                  <a:gd name="connsiteX998" fmla="*/ 2475119 w 5093934"/>
                  <a:gd name="connsiteY998" fmla="*/ 1765922 h 1876628"/>
                  <a:gd name="connsiteX999" fmla="*/ 2429278 w 5093934"/>
                  <a:gd name="connsiteY999" fmla="*/ 1731879 h 1876628"/>
                  <a:gd name="connsiteX1000" fmla="*/ 2429277 w 5093934"/>
                  <a:gd name="connsiteY1000" fmla="*/ 1714888 h 1876628"/>
                  <a:gd name="connsiteX1001" fmla="*/ 2496155 w 5093934"/>
                  <a:gd name="connsiteY1001" fmla="*/ 1665222 h 1876628"/>
                  <a:gd name="connsiteX1002" fmla="*/ 2507596 w 5093934"/>
                  <a:gd name="connsiteY1002" fmla="*/ 1661702 h 1876628"/>
                  <a:gd name="connsiteX1003" fmla="*/ 1743214 w 5093934"/>
                  <a:gd name="connsiteY1003" fmla="*/ 1661702 h 1876628"/>
                  <a:gd name="connsiteX1004" fmla="*/ 1754654 w 5093934"/>
                  <a:gd name="connsiteY1004" fmla="*/ 1665222 h 1876628"/>
                  <a:gd name="connsiteX1005" fmla="*/ 1800496 w 5093934"/>
                  <a:gd name="connsiteY1005" fmla="*/ 1699265 h 1876628"/>
                  <a:gd name="connsiteX1006" fmla="*/ 1800496 w 5093934"/>
                  <a:gd name="connsiteY1006" fmla="*/ 1716257 h 1876628"/>
                  <a:gd name="connsiteX1007" fmla="*/ 1733618 w 5093934"/>
                  <a:gd name="connsiteY1007" fmla="*/ 1765923 h 1876628"/>
                  <a:gd name="connsiteX1008" fmla="*/ 1710738 w 5093934"/>
                  <a:gd name="connsiteY1008" fmla="*/ 1765922 h 1876628"/>
                  <a:gd name="connsiteX1009" fmla="*/ 1664896 w 5093934"/>
                  <a:gd name="connsiteY1009" fmla="*/ 1731879 h 1876628"/>
                  <a:gd name="connsiteX1010" fmla="*/ 1664896 w 5093934"/>
                  <a:gd name="connsiteY1010" fmla="*/ 1714888 h 1876628"/>
                  <a:gd name="connsiteX1011" fmla="*/ 1731774 w 5093934"/>
                  <a:gd name="connsiteY1011" fmla="*/ 1665222 h 1876628"/>
                  <a:gd name="connsiteX1012" fmla="*/ 1743214 w 5093934"/>
                  <a:gd name="connsiteY1012" fmla="*/ 1661702 h 1876628"/>
                  <a:gd name="connsiteX1013" fmla="*/ 978985 w 5093934"/>
                  <a:gd name="connsiteY1013" fmla="*/ 1661702 h 1876628"/>
                  <a:gd name="connsiteX1014" fmla="*/ 990426 w 5093934"/>
                  <a:gd name="connsiteY1014" fmla="*/ 1665222 h 1876628"/>
                  <a:gd name="connsiteX1015" fmla="*/ 1036267 w 5093934"/>
                  <a:gd name="connsiteY1015" fmla="*/ 1699265 h 1876628"/>
                  <a:gd name="connsiteX1016" fmla="*/ 1036267 w 5093934"/>
                  <a:gd name="connsiteY1016" fmla="*/ 1716257 h 1876628"/>
                  <a:gd name="connsiteX1017" fmla="*/ 969390 w 5093934"/>
                  <a:gd name="connsiteY1017" fmla="*/ 1765923 h 1876628"/>
                  <a:gd name="connsiteX1018" fmla="*/ 946510 w 5093934"/>
                  <a:gd name="connsiteY1018" fmla="*/ 1765922 h 1876628"/>
                  <a:gd name="connsiteX1019" fmla="*/ 900668 w 5093934"/>
                  <a:gd name="connsiteY1019" fmla="*/ 1731879 h 1876628"/>
                  <a:gd name="connsiteX1020" fmla="*/ 900668 w 5093934"/>
                  <a:gd name="connsiteY1020" fmla="*/ 1714888 h 1876628"/>
                  <a:gd name="connsiteX1021" fmla="*/ 967546 w 5093934"/>
                  <a:gd name="connsiteY1021" fmla="*/ 1665222 h 1876628"/>
                  <a:gd name="connsiteX1022" fmla="*/ 978985 w 5093934"/>
                  <a:gd name="connsiteY1022" fmla="*/ 1661702 h 1876628"/>
                  <a:gd name="connsiteX1023" fmla="*/ 216205 w 5093934"/>
                  <a:gd name="connsiteY1023" fmla="*/ 1661702 h 1876628"/>
                  <a:gd name="connsiteX1024" fmla="*/ 227645 w 5093934"/>
                  <a:gd name="connsiteY1024" fmla="*/ 1665222 h 1876628"/>
                  <a:gd name="connsiteX1025" fmla="*/ 273487 w 5093934"/>
                  <a:gd name="connsiteY1025" fmla="*/ 1699265 h 1876628"/>
                  <a:gd name="connsiteX1026" fmla="*/ 273487 w 5093934"/>
                  <a:gd name="connsiteY1026" fmla="*/ 1716257 h 1876628"/>
                  <a:gd name="connsiteX1027" fmla="*/ 206609 w 5093934"/>
                  <a:gd name="connsiteY1027" fmla="*/ 1765923 h 1876628"/>
                  <a:gd name="connsiteX1028" fmla="*/ 183729 w 5093934"/>
                  <a:gd name="connsiteY1028" fmla="*/ 1765922 h 1876628"/>
                  <a:gd name="connsiteX1029" fmla="*/ 137887 w 5093934"/>
                  <a:gd name="connsiteY1029" fmla="*/ 1731879 h 1876628"/>
                  <a:gd name="connsiteX1030" fmla="*/ 137887 w 5093934"/>
                  <a:gd name="connsiteY1030" fmla="*/ 1714888 h 1876628"/>
                  <a:gd name="connsiteX1031" fmla="*/ 204764 w 5093934"/>
                  <a:gd name="connsiteY1031" fmla="*/ 1665222 h 1876628"/>
                  <a:gd name="connsiteX1032" fmla="*/ 216205 w 5093934"/>
                  <a:gd name="connsiteY1032" fmla="*/ 1661702 h 1876628"/>
                  <a:gd name="connsiteX1033" fmla="*/ 2759418 w 5093934"/>
                  <a:gd name="connsiteY1033" fmla="*/ 1661386 h 1876628"/>
                  <a:gd name="connsiteX1034" fmla="*/ 2765172 w 5093934"/>
                  <a:gd name="connsiteY1034" fmla="*/ 1664712 h 1876628"/>
                  <a:gd name="connsiteX1035" fmla="*/ 2772455 w 5093934"/>
                  <a:gd name="connsiteY1035" fmla="*/ 1674225 h 1876628"/>
                  <a:gd name="connsiteX1036" fmla="*/ 2768880 w 5093934"/>
                  <a:gd name="connsiteY1036" fmla="*/ 1683873 h 1876628"/>
                  <a:gd name="connsiteX1037" fmla="*/ 2756335 w 5093934"/>
                  <a:gd name="connsiteY1037" fmla="*/ 1689169 h 1876628"/>
                  <a:gd name="connsiteX1038" fmla="*/ 2743344 w 5093934"/>
                  <a:gd name="connsiteY1038" fmla="*/ 1686515 h 1876628"/>
                  <a:gd name="connsiteX1039" fmla="*/ 2736060 w 5093934"/>
                  <a:gd name="connsiteY1039" fmla="*/ 1677002 h 1876628"/>
                  <a:gd name="connsiteX1040" fmla="*/ 2739635 w 5093934"/>
                  <a:gd name="connsiteY1040" fmla="*/ 1667354 h 1876628"/>
                  <a:gd name="connsiteX1041" fmla="*/ 2752180 w 5093934"/>
                  <a:gd name="connsiteY1041" fmla="*/ 1662057 h 1876628"/>
                  <a:gd name="connsiteX1042" fmla="*/ 2759418 w 5093934"/>
                  <a:gd name="connsiteY1042" fmla="*/ 1661386 h 1876628"/>
                  <a:gd name="connsiteX1043" fmla="*/ 1995035 w 5093934"/>
                  <a:gd name="connsiteY1043" fmla="*/ 1661386 h 1876628"/>
                  <a:gd name="connsiteX1044" fmla="*/ 2000790 w 5093934"/>
                  <a:gd name="connsiteY1044" fmla="*/ 1664712 h 1876628"/>
                  <a:gd name="connsiteX1045" fmla="*/ 2008073 w 5093934"/>
                  <a:gd name="connsiteY1045" fmla="*/ 1674225 h 1876628"/>
                  <a:gd name="connsiteX1046" fmla="*/ 2004498 w 5093934"/>
                  <a:gd name="connsiteY1046" fmla="*/ 1683873 h 1876628"/>
                  <a:gd name="connsiteX1047" fmla="*/ 1991953 w 5093934"/>
                  <a:gd name="connsiteY1047" fmla="*/ 1689169 h 1876628"/>
                  <a:gd name="connsiteX1048" fmla="*/ 1978961 w 5093934"/>
                  <a:gd name="connsiteY1048" fmla="*/ 1686515 h 1876628"/>
                  <a:gd name="connsiteX1049" fmla="*/ 1971678 w 5093934"/>
                  <a:gd name="connsiteY1049" fmla="*/ 1677002 h 1876628"/>
                  <a:gd name="connsiteX1050" fmla="*/ 1975254 w 5093934"/>
                  <a:gd name="connsiteY1050" fmla="*/ 1667354 h 1876628"/>
                  <a:gd name="connsiteX1051" fmla="*/ 1987798 w 5093934"/>
                  <a:gd name="connsiteY1051" fmla="*/ 1662057 h 1876628"/>
                  <a:gd name="connsiteX1052" fmla="*/ 1995035 w 5093934"/>
                  <a:gd name="connsiteY1052" fmla="*/ 1661386 h 1876628"/>
                  <a:gd name="connsiteX1053" fmla="*/ 1230807 w 5093934"/>
                  <a:gd name="connsiteY1053" fmla="*/ 1661386 h 1876628"/>
                  <a:gd name="connsiteX1054" fmla="*/ 1236563 w 5093934"/>
                  <a:gd name="connsiteY1054" fmla="*/ 1664712 h 1876628"/>
                  <a:gd name="connsiteX1055" fmla="*/ 1243845 w 5093934"/>
                  <a:gd name="connsiteY1055" fmla="*/ 1674225 h 1876628"/>
                  <a:gd name="connsiteX1056" fmla="*/ 1240270 w 5093934"/>
                  <a:gd name="connsiteY1056" fmla="*/ 1683873 h 1876628"/>
                  <a:gd name="connsiteX1057" fmla="*/ 1227726 w 5093934"/>
                  <a:gd name="connsiteY1057" fmla="*/ 1689169 h 1876628"/>
                  <a:gd name="connsiteX1058" fmla="*/ 1214734 w 5093934"/>
                  <a:gd name="connsiteY1058" fmla="*/ 1686515 h 1876628"/>
                  <a:gd name="connsiteX1059" fmla="*/ 1207451 w 5093934"/>
                  <a:gd name="connsiteY1059" fmla="*/ 1677002 h 1876628"/>
                  <a:gd name="connsiteX1060" fmla="*/ 1211026 w 5093934"/>
                  <a:gd name="connsiteY1060" fmla="*/ 1667354 h 1876628"/>
                  <a:gd name="connsiteX1061" fmla="*/ 1223571 w 5093934"/>
                  <a:gd name="connsiteY1061" fmla="*/ 1662057 h 1876628"/>
                  <a:gd name="connsiteX1062" fmla="*/ 1230807 w 5093934"/>
                  <a:gd name="connsiteY1062" fmla="*/ 1661386 h 1876628"/>
                  <a:gd name="connsiteX1063" fmla="*/ 468026 w 5093934"/>
                  <a:gd name="connsiteY1063" fmla="*/ 1661386 h 1876628"/>
                  <a:gd name="connsiteX1064" fmla="*/ 473781 w 5093934"/>
                  <a:gd name="connsiteY1064" fmla="*/ 1664712 h 1876628"/>
                  <a:gd name="connsiteX1065" fmla="*/ 481065 w 5093934"/>
                  <a:gd name="connsiteY1065" fmla="*/ 1674225 h 1876628"/>
                  <a:gd name="connsiteX1066" fmla="*/ 477490 w 5093934"/>
                  <a:gd name="connsiteY1066" fmla="*/ 1683873 h 1876628"/>
                  <a:gd name="connsiteX1067" fmla="*/ 464945 w 5093934"/>
                  <a:gd name="connsiteY1067" fmla="*/ 1689169 h 1876628"/>
                  <a:gd name="connsiteX1068" fmla="*/ 451953 w 5093934"/>
                  <a:gd name="connsiteY1068" fmla="*/ 1686515 h 1876628"/>
                  <a:gd name="connsiteX1069" fmla="*/ 444670 w 5093934"/>
                  <a:gd name="connsiteY1069" fmla="*/ 1677002 h 1876628"/>
                  <a:gd name="connsiteX1070" fmla="*/ 448244 w 5093934"/>
                  <a:gd name="connsiteY1070" fmla="*/ 1667354 h 1876628"/>
                  <a:gd name="connsiteX1071" fmla="*/ 460790 w 5093934"/>
                  <a:gd name="connsiteY1071" fmla="*/ 1662057 h 1876628"/>
                  <a:gd name="connsiteX1072" fmla="*/ 468026 w 5093934"/>
                  <a:gd name="connsiteY1072" fmla="*/ 1661386 h 1876628"/>
                  <a:gd name="connsiteX1073" fmla="*/ 2827411 w 5093934"/>
                  <a:gd name="connsiteY1073" fmla="*/ 1654741 h 1876628"/>
                  <a:gd name="connsiteX1074" fmla="*/ 2835906 w 5093934"/>
                  <a:gd name="connsiteY1074" fmla="*/ 1655223 h 1876628"/>
                  <a:gd name="connsiteX1075" fmla="*/ 2849332 w 5093934"/>
                  <a:gd name="connsiteY1075" fmla="*/ 1662980 h 1876628"/>
                  <a:gd name="connsiteX1076" fmla="*/ 2866319 w 5093934"/>
                  <a:gd name="connsiteY1076" fmla="*/ 1685170 h 1876628"/>
                  <a:gd name="connsiteX1077" fmla="*/ 2857982 w 5093934"/>
                  <a:gd name="connsiteY1077" fmla="*/ 1707676 h 1876628"/>
                  <a:gd name="connsiteX1078" fmla="*/ 2828716 w 5093934"/>
                  <a:gd name="connsiteY1078" fmla="*/ 1720031 h 1876628"/>
                  <a:gd name="connsiteX1079" fmla="*/ 2798410 w 5093934"/>
                  <a:gd name="connsiteY1079" fmla="*/ 1713840 h 1876628"/>
                  <a:gd name="connsiteX1080" fmla="*/ 2781424 w 5093934"/>
                  <a:gd name="connsiteY1080" fmla="*/ 1691650 h 1876628"/>
                  <a:gd name="connsiteX1081" fmla="*/ 2789761 w 5093934"/>
                  <a:gd name="connsiteY1081" fmla="*/ 1669144 h 1876628"/>
                  <a:gd name="connsiteX1082" fmla="*/ 2819027 w 5093934"/>
                  <a:gd name="connsiteY1082" fmla="*/ 1656788 h 1876628"/>
                  <a:gd name="connsiteX1083" fmla="*/ 2827411 w 5093934"/>
                  <a:gd name="connsiteY1083" fmla="*/ 1654741 h 1876628"/>
                  <a:gd name="connsiteX1084" fmla="*/ 2063029 w 5093934"/>
                  <a:gd name="connsiteY1084" fmla="*/ 1654741 h 1876628"/>
                  <a:gd name="connsiteX1085" fmla="*/ 2071524 w 5093934"/>
                  <a:gd name="connsiteY1085" fmla="*/ 1655223 h 1876628"/>
                  <a:gd name="connsiteX1086" fmla="*/ 2084950 w 5093934"/>
                  <a:gd name="connsiteY1086" fmla="*/ 1662980 h 1876628"/>
                  <a:gd name="connsiteX1087" fmla="*/ 2101937 w 5093934"/>
                  <a:gd name="connsiteY1087" fmla="*/ 1685170 h 1876628"/>
                  <a:gd name="connsiteX1088" fmla="*/ 2093599 w 5093934"/>
                  <a:gd name="connsiteY1088" fmla="*/ 1707676 h 1876628"/>
                  <a:gd name="connsiteX1089" fmla="*/ 2064335 w 5093934"/>
                  <a:gd name="connsiteY1089" fmla="*/ 1720031 h 1876628"/>
                  <a:gd name="connsiteX1090" fmla="*/ 2034028 w 5093934"/>
                  <a:gd name="connsiteY1090" fmla="*/ 1713840 h 1876628"/>
                  <a:gd name="connsiteX1091" fmla="*/ 2017042 w 5093934"/>
                  <a:gd name="connsiteY1091" fmla="*/ 1691650 h 1876628"/>
                  <a:gd name="connsiteX1092" fmla="*/ 2025379 w 5093934"/>
                  <a:gd name="connsiteY1092" fmla="*/ 1669144 h 1876628"/>
                  <a:gd name="connsiteX1093" fmla="*/ 2054645 w 5093934"/>
                  <a:gd name="connsiteY1093" fmla="*/ 1656788 h 1876628"/>
                  <a:gd name="connsiteX1094" fmla="*/ 2063029 w 5093934"/>
                  <a:gd name="connsiteY1094" fmla="*/ 1654741 h 1876628"/>
                  <a:gd name="connsiteX1095" fmla="*/ 1298801 w 5093934"/>
                  <a:gd name="connsiteY1095" fmla="*/ 1654741 h 1876628"/>
                  <a:gd name="connsiteX1096" fmla="*/ 1307296 w 5093934"/>
                  <a:gd name="connsiteY1096" fmla="*/ 1655223 h 1876628"/>
                  <a:gd name="connsiteX1097" fmla="*/ 1320722 w 5093934"/>
                  <a:gd name="connsiteY1097" fmla="*/ 1662980 h 1876628"/>
                  <a:gd name="connsiteX1098" fmla="*/ 1337709 w 5093934"/>
                  <a:gd name="connsiteY1098" fmla="*/ 1685170 h 1876628"/>
                  <a:gd name="connsiteX1099" fmla="*/ 1329372 w 5093934"/>
                  <a:gd name="connsiteY1099" fmla="*/ 1707676 h 1876628"/>
                  <a:gd name="connsiteX1100" fmla="*/ 1300107 w 5093934"/>
                  <a:gd name="connsiteY1100" fmla="*/ 1720031 h 1876628"/>
                  <a:gd name="connsiteX1101" fmla="*/ 1269801 w 5093934"/>
                  <a:gd name="connsiteY1101" fmla="*/ 1713840 h 1876628"/>
                  <a:gd name="connsiteX1102" fmla="*/ 1252814 w 5093934"/>
                  <a:gd name="connsiteY1102" fmla="*/ 1691650 h 1876628"/>
                  <a:gd name="connsiteX1103" fmla="*/ 1261151 w 5093934"/>
                  <a:gd name="connsiteY1103" fmla="*/ 1669144 h 1876628"/>
                  <a:gd name="connsiteX1104" fmla="*/ 1290417 w 5093934"/>
                  <a:gd name="connsiteY1104" fmla="*/ 1656788 h 1876628"/>
                  <a:gd name="connsiteX1105" fmla="*/ 1298801 w 5093934"/>
                  <a:gd name="connsiteY1105" fmla="*/ 1654741 h 1876628"/>
                  <a:gd name="connsiteX1106" fmla="*/ 536020 w 5093934"/>
                  <a:gd name="connsiteY1106" fmla="*/ 1654741 h 1876628"/>
                  <a:gd name="connsiteX1107" fmla="*/ 544515 w 5093934"/>
                  <a:gd name="connsiteY1107" fmla="*/ 1655223 h 1876628"/>
                  <a:gd name="connsiteX1108" fmla="*/ 557942 w 5093934"/>
                  <a:gd name="connsiteY1108" fmla="*/ 1662980 h 1876628"/>
                  <a:gd name="connsiteX1109" fmla="*/ 574928 w 5093934"/>
                  <a:gd name="connsiteY1109" fmla="*/ 1685170 h 1876628"/>
                  <a:gd name="connsiteX1110" fmla="*/ 566591 w 5093934"/>
                  <a:gd name="connsiteY1110" fmla="*/ 1707676 h 1876628"/>
                  <a:gd name="connsiteX1111" fmla="*/ 537326 w 5093934"/>
                  <a:gd name="connsiteY1111" fmla="*/ 1720031 h 1876628"/>
                  <a:gd name="connsiteX1112" fmla="*/ 507020 w 5093934"/>
                  <a:gd name="connsiteY1112" fmla="*/ 1713840 h 1876628"/>
                  <a:gd name="connsiteX1113" fmla="*/ 490033 w 5093934"/>
                  <a:gd name="connsiteY1113" fmla="*/ 1691650 h 1876628"/>
                  <a:gd name="connsiteX1114" fmla="*/ 498370 w 5093934"/>
                  <a:gd name="connsiteY1114" fmla="*/ 1669144 h 1876628"/>
                  <a:gd name="connsiteX1115" fmla="*/ 527636 w 5093934"/>
                  <a:gd name="connsiteY1115" fmla="*/ 1656788 h 1876628"/>
                  <a:gd name="connsiteX1116" fmla="*/ 536020 w 5093934"/>
                  <a:gd name="connsiteY1116" fmla="*/ 1654741 h 1876628"/>
                  <a:gd name="connsiteX1117" fmla="*/ 33489 w 5093934"/>
                  <a:gd name="connsiteY1117" fmla="*/ 1636705 h 1876628"/>
                  <a:gd name="connsiteX1118" fmla="*/ 45866 w 5093934"/>
                  <a:gd name="connsiteY1118" fmla="*/ 1645897 h 1876628"/>
                  <a:gd name="connsiteX1119" fmla="*/ 45866 w 5093934"/>
                  <a:gd name="connsiteY1119" fmla="*/ 1705981 h 1876628"/>
                  <a:gd name="connsiteX1120" fmla="*/ 21270 w 5093934"/>
                  <a:gd name="connsiteY1120" fmla="*/ 1724246 h 1876628"/>
                  <a:gd name="connsiteX1121" fmla="*/ 3313178 w 5093934"/>
                  <a:gd name="connsiteY1121" fmla="*/ 1631390 h 1876628"/>
                  <a:gd name="connsiteX1122" fmla="*/ 3319060 w 5093934"/>
                  <a:gd name="connsiteY1122" fmla="*/ 1673529 h 1876628"/>
                  <a:gd name="connsiteX1123" fmla="*/ 3312219 w 5093934"/>
                  <a:gd name="connsiteY1123" fmla="*/ 1668449 h 1876628"/>
                  <a:gd name="connsiteX1124" fmla="*/ 3312219 w 5093934"/>
                  <a:gd name="connsiteY1124" fmla="*/ 1632102 h 1876628"/>
                  <a:gd name="connsiteX1125" fmla="*/ 2839874 w 5093934"/>
                  <a:gd name="connsiteY1125" fmla="*/ 1622123 h 1876628"/>
                  <a:gd name="connsiteX1126" fmla="*/ 2845924 w 5093934"/>
                  <a:gd name="connsiteY1126" fmla="*/ 1624223 h 1876628"/>
                  <a:gd name="connsiteX1127" fmla="*/ 2852906 w 5093934"/>
                  <a:gd name="connsiteY1127" fmla="*/ 1629890 h 1876628"/>
                  <a:gd name="connsiteX1128" fmla="*/ 2852359 w 5093934"/>
                  <a:gd name="connsiteY1128" fmla="*/ 1639046 h 1876628"/>
                  <a:gd name="connsiteX1129" fmla="*/ 2844729 w 5093934"/>
                  <a:gd name="connsiteY1129" fmla="*/ 1644231 h 1876628"/>
                  <a:gd name="connsiteX1130" fmla="*/ 2832400 w 5093934"/>
                  <a:gd name="connsiteY1130" fmla="*/ 1643824 h 1876628"/>
                  <a:gd name="connsiteX1131" fmla="*/ 2825418 w 5093934"/>
                  <a:gd name="connsiteY1131" fmla="*/ 1638157 h 1876628"/>
                  <a:gd name="connsiteX1132" fmla="*/ 2825965 w 5093934"/>
                  <a:gd name="connsiteY1132" fmla="*/ 1629002 h 1876628"/>
                  <a:gd name="connsiteX1133" fmla="*/ 2833596 w 5093934"/>
                  <a:gd name="connsiteY1133" fmla="*/ 1623817 h 1876628"/>
                  <a:gd name="connsiteX1134" fmla="*/ 2839874 w 5093934"/>
                  <a:gd name="connsiteY1134" fmla="*/ 1622123 h 1876628"/>
                  <a:gd name="connsiteX1135" fmla="*/ 2075491 w 5093934"/>
                  <a:gd name="connsiteY1135" fmla="*/ 1622123 h 1876628"/>
                  <a:gd name="connsiteX1136" fmla="*/ 2081542 w 5093934"/>
                  <a:gd name="connsiteY1136" fmla="*/ 1624223 h 1876628"/>
                  <a:gd name="connsiteX1137" fmla="*/ 2088524 w 5093934"/>
                  <a:gd name="connsiteY1137" fmla="*/ 1629890 h 1876628"/>
                  <a:gd name="connsiteX1138" fmla="*/ 2087977 w 5093934"/>
                  <a:gd name="connsiteY1138" fmla="*/ 1639046 h 1876628"/>
                  <a:gd name="connsiteX1139" fmla="*/ 2080346 w 5093934"/>
                  <a:gd name="connsiteY1139" fmla="*/ 1644231 h 1876628"/>
                  <a:gd name="connsiteX1140" fmla="*/ 2068018 w 5093934"/>
                  <a:gd name="connsiteY1140" fmla="*/ 1643824 h 1876628"/>
                  <a:gd name="connsiteX1141" fmla="*/ 2061036 w 5093934"/>
                  <a:gd name="connsiteY1141" fmla="*/ 1638157 h 1876628"/>
                  <a:gd name="connsiteX1142" fmla="*/ 2061582 w 5093934"/>
                  <a:gd name="connsiteY1142" fmla="*/ 1629002 h 1876628"/>
                  <a:gd name="connsiteX1143" fmla="*/ 2069214 w 5093934"/>
                  <a:gd name="connsiteY1143" fmla="*/ 1623817 h 1876628"/>
                  <a:gd name="connsiteX1144" fmla="*/ 2075491 w 5093934"/>
                  <a:gd name="connsiteY1144" fmla="*/ 1622123 h 1876628"/>
                  <a:gd name="connsiteX1145" fmla="*/ 1311263 w 5093934"/>
                  <a:gd name="connsiteY1145" fmla="*/ 1622123 h 1876628"/>
                  <a:gd name="connsiteX1146" fmla="*/ 1317315 w 5093934"/>
                  <a:gd name="connsiteY1146" fmla="*/ 1624223 h 1876628"/>
                  <a:gd name="connsiteX1147" fmla="*/ 1324296 w 5093934"/>
                  <a:gd name="connsiteY1147" fmla="*/ 1629890 h 1876628"/>
                  <a:gd name="connsiteX1148" fmla="*/ 1323750 w 5093934"/>
                  <a:gd name="connsiteY1148" fmla="*/ 1639046 h 1876628"/>
                  <a:gd name="connsiteX1149" fmla="*/ 1316118 w 5093934"/>
                  <a:gd name="connsiteY1149" fmla="*/ 1644231 h 1876628"/>
                  <a:gd name="connsiteX1150" fmla="*/ 1303791 w 5093934"/>
                  <a:gd name="connsiteY1150" fmla="*/ 1643824 h 1876628"/>
                  <a:gd name="connsiteX1151" fmla="*/ 1296808 w 5093934"/>
                  <a:gd name="connsiteY1151" fmla="*/ 1638157 h 1876628"/>
                  <a:gd name="connsiteX1152" fmla="*/ 1297355 w 5093934"/>
                  <a:gd name="connsiteY1152" fmla="*/ 1629002 h 1876628"/>
                  <a:gd name="connsiteX1153" fmla="*/ 1304986 w 5093934"/>
                  <a:gd name="connsiteY1153" fmla="*/ 1623817 h 1876628"/>
                  <a:gd name="connsiteX1154" fmla="*/ 1311263 w 5093934"/>
                  <a:gd name="connsiteY1154" fmla="*/ 1622123 h 1876628"/>
                  <a:gd name="connsiteX1155" fmla="*/ 548482 w 5093934"/>
                  <a:gd name="connsiteY1155" fmla="*/ 1622123 h 1876628"/>
                  <a:gd name="connsiteX1156" fmla="*/ 554533 w 5093934"/>
                  <a:gd name="connsiteY1156" fmla="*/ 1624223 h 1876628"/>
                  <a:gd name="connsiteX1157" fmla="*/ 561516 w 5093934"/>
                  <a:gd name="connsiteY1157" fmla="*/ 1629890 h 1876628"/>
                  <a:gd name="connsiteX1158" fmla="*/ 560969 w 5093934"/>
                  <a:gd name="connsiteY1158" fmla="*/ 1639046 h 1876628"/>
                  <a:gd name="connsiteX1159" fmla="*/ 553338 w 5093934"/>
                  <a:gd name="connsiteY1159" fmla="*/ 1644231 h 1876628"/>
                  <a:gd name="connsiteX1160" fmla="*/ 541009 w 5093934"/>
                  <a:gd name="connsiteY1160" fmla="*/ 1643824 h 1876628"/>
                  <a:gd name="connsiteX1161" fmla="*/ 534027 w 5093934"/>
                  <a:gd name="connsiteY1161" fmla="*/ 1638157 h 1876628"/>
                  <a:gd name="connsiteX1162" fmla="*/ 534574 w 5093934"/>
                  <a:gd name="connsiteY1162" fmla="*/ 1629002 h 1876628"/>
                  <a:gd name="connsiteX1163" fmla="*/ 542205 w 5093934"/>
                  <a:gd name="connsiteY1163" fmla="*/ 1623817 h 1876628"/>
                  <a:gd name="connsiteX1164" fmla="*/ 548482 w 5093934"/>
                  <a:gd name="connsiteY1164" fmla="*/ 1622123 h 1876628"/>
                  <a:gd name="connsiteX1165" fmla="*/ 2789558 w 5093934"/>
                  <a:gd name="connsiteY1165" fmla="*/ 1621473 h 1876628"/>
                  <a:gd name="connsiteX1166" fmla="*/ 2798440 w 5093934"/>
                  <a:gd name="connsiteY1166" fmla="*/ 1624734 h 1876628"/>
                  <a:gd name="connsiteX1167" fmla="*/ 2811358 w 5093934"/>
                  <a:gd name="connsiteY1167" fmla="*/ 1635693 h 1876628"/>
                  <a:gd name="connsiteX1168" fmla="*/ 2810142 w 5093934"/>
                  <a:gd name="connsiteY1168" fmla="*/ 1649260 h 1876628"/>
                  <a:gd name="connsiteX1169" fmla="*/ 2791547 w 5093934"/>
                  <a:gd name="connsiteY1169" fmla="*/ 1661348 h 1876628"/>
                  <a:gd name="connsiteX1170" fmla="*/ 2773278 w 5093934"/>
                  <a:gd name="connsiteY1170" fmla="*/ 1660446 h 1876628"/>
                  <a:gd name="connsiteX1171" fmla="*/ 2760361 w 5093934"/>
                  <a:gd name="connsiteY1171" fmla="*/ 1649487 h 1876628"/>
                  <a:gd name="connsiteX1172" fmla="*/ 2761575 w 5093934"/>
                  <a:gd name="connsiteY1172" fmla="*/ 1635919 h 1876628"/>
                  <a:gd name="connsiteX1173" fmla="*/ 2780172 w 5093934"/>
                  <a:gd name="connsiteY1173" fmla="*/ 1623832 h 1876628"/>
                  <a:gd name="connsiteX1174" fmla="*/ 2789558 w 5093934"/>
                  <a:gd name="connsiteY1174" fmla="*/ 1621473 h 1876628"/>
                  <a:gd name="connsiteX1175" fmla="*/ 2025176 w 5093934"/>
                  <a:gd name="connsiteY1175" fmla="*/ 1621473 h 1876628"/>
                  <a:gd name="connsiteX1176" fmla="*/ 2034058 w 5093934"/>
                  <a:gd name="connsiteY1176" fmla="*/ 1624734 h 1876628"/>
                  <a:gd name="connsiteX1177" fmla="*/ 2046975 w 5093934"/>
                  <a:gd name="connsiteY1177" fmla="*/ 1635693 h 1876628"/>
                  <a:gd name="connsiteX1178" fmla="*/ 2045760 w 5093934"/>
                  <a:gd name="connsiteY1178" fmla="*/ 1649260 h 1876628"/>
                  <a:gd name="connsiteX1179" fmla="*/ 2027165 w 5093934"/>
                  <a:gd name="connsiteY1179" fmla="*/ 1661348 h 1876628"/>
                  <a:gd name="connsiteX1180" fmla="*/ 2008896 w 5093934"/>
                  <a:gd name="connsiteY1180" fmla="*/ 1660446 h 1876628"/>
                  <a:gd name="connsiteX1181" fmla="*/ 1995978 w 5093934"/>
                  <a:gd name="connsiteY1181" fmla="*/ 1649487 h 1876628"/>
                  <a:gd name="connsiteX1182" fmla="*/ 1997193 w 5093934"/>
                  <a:gd name="connsiteY1182" fmla="*/ 1635919 h 1876628"/>
                  <a:gd name="connsiteX1183" fmla="*/ 2015789 w 5093934"/>
                  <a:gd name="connsiteY1183" fmla="*/ 1623832 h 1876628"/>
                  <a:gd name="connsiteX1184" fmla="*/ 2025176 w 5093934"/>
                  <a:gd name="connsiteY1184" fmla="*/ 1621473 h 1876628"/>
                  <a:gd name="connsiteX1185" fmla="*/ 1260948 w 5093934"/>
                  <a:gd name="connsiteY1185" fmla="*/ 1621473 h 1876628"/>
                  <a:gd name="connsiteX1186" fmla="*/ 1269830 w 5093934"/>
                  <a:gd name="connsiteY1186" fmla="*/ 1624734 h 1876628"/>
                  <a:gd name="connsiteX1187" fmla="*/ 1282748 w 5093934"/>
                  <a:gd name="connsiteY1187" fmla="*/ 1635693 h 1876628"/>
                  <a:gd name="connsiteX1188" fmla="*/ 1281533 w 5093934"/>
                  <a:gd name="connsiteY1188" fmla="*/ 1649260 h 1876628"/>
                  <a:gd name="connsiteX1189" fmla="*/ 1262938 w 5093934"/>
                  <a:gd name="connsiteY1189" fmla="*/ 1661348 h 1876628"/>
                  <a:gd name="connsiteX1190" fmla="*/ 1244668 w 5093934"/>
                  <a:gd name="connsiteY1190" fmla="*/ 1660446 h 1876628"/>
                  <a:gd name="connsiteX1191" fmla="*/ 1231750 w 5093934"/>
                  <a:gd name="connsiteY1191" fmla="*/ 1649487 h 1876628"/>
                  <a:gd name="connsiteX1192" fmla="*/ 1232965 w 5093934"/>
                  <a:gd name="connsiteY1192" fmla="*/ 1635919 h 1876628"/>
                  <a:gd name="connsiteX1193" fmla="*/ 1251562 w 5093934"/>
                  <a:gd name="connsiteY1193" fmla="*/ 1623832 h 1876628"/>
                  <a:gd name="connsiteX1194" fmla="*/ 1260948 w 5093934"/>
                  <a:gd name="connsiteY1194" fmla="*/ 1621473 h 1876628"/>
                  <a:gd name="connsiteX1195" fmla="*/ 498167 w 5093934"/>
                  <a:gd name="connsiteY1195" fmla="*/ 1621473 h 1876628"/>
                  <a:gd name="connsiteX1196" fmla="*/ 507049 w 5093934"/>
                  <a:gd name="connsiteY1196" fmla="*/ 1624734 h 1876628"/>
                  <a:gd name="connsiteX1197" fmla="*/ 519967 w 5093934"/>
                  <a:gd name="connsiteY1197" fmla="*/ 1635693 h 1876628"/>
                  <a:gd name="connsiteX1198" fmla="*/ 518752 w 5093934"/>
                  <a:gd name="connsiteY1198" fmla="*/ 1649260 h 1876628"/>
                  <a:gd name="connsiteX1199" fmla="*/ 500156 w 5093934"/>
                  <a:gd name="connsiteY1199" fmla="*/ 1661348 h 1876628"/>
                  <a:gd name="connsiteX1200" fmla="*/ 481887 w 5093934"/>
                  <a:gd name="connsiteY1200" fmla="*/ 1660446 h 1876628"/>
                  <a:gd name="connsiteX1201" fmla="*/ 468970 w 5093934"/>
                  <a:gd name="connsiteY1201" fmla="*/ 1649487 h 1876628"/>
                  <a:gd name="connsiteX1202" fmla="*/ 470184 w 5093934"/>
                  <a:gd name="connsiteY1202" fmla="*/ 1635919 h 1876628"/>
                  <a:gd name="connsiteX1203" fmla="*/ 488780 w 5093934"/>
                  <a:gd name="connsiteY1203" fmla="*/ 1623832 h 1876628"/>
                  <a:gd name="connsiteX1204" fmla="*/ 498167 w 5093934"/>
                  <a:gd name="connsiteY1204" fmla="*/ 1621473 h 1876628"/>
                  <a:gd name="connsiteX1205" fmla="*/ 4900766 w 5093934"/>
                  <a:gd name="connsiteY1205" fmla="*/ 1597048 h 1876628"/>
                  <a:gd name="connsiteX1206" fmla="*/ 4925238 w 5093934"/>
                  <a:gd name="connsiteY1206" fmla="*/ 1604575 h 1876628"/>
                  <a:gd name="connsiteX1207" fmla="*/ 4935955 w 5093934"/>
                  <a:gd name="connsiteY1207" fmla="*/ 1612534 h 1876628"/>
                  <a:gd name="connsiteX1208" fmla="*/ 4865577 w 5093934"/>
                  <a:gd name="connsiteY1208" fmla="*/ 1612534 h 1876628"/>
                  <a:gd name="connsiteX1209" fmla="*/ 4876294 w 5093934"/>
                  <a:gd name="connsiteY1209" fmla="*/ 1604575 h 1876628"/>
                  <a:gd name="connsiteX1210" fmla="*/ 4900766 w 5093934"/>
                  <a:gd name="connsiteY1210" fmla="*/ 1597048 h 1876628"/>
                  <a:gd name="connsiteX1211" fmla="*/ 4136538 w 5093934"/>
                  <a:gd name="connsiteY1211" fmla="*/ 1597048 h 1876628"/>
                  <a:gd name="connsiteX1212" fmla="*/ 4161010 w 5093934"/>
                  <a:gd name="connsiteY1212" fmla="*/ 1604575 h 1876628"/>
                  <a:gd name="connsiteX1213" fmla="*/ 4171727 w 5093934"/>
                  <a:gd name="connsiteY1213" fmla="*/ 1612534 h 1876628"/>
                  <a:gd name="connsiteX1214" fmla="*/ 4101349 w 5093934"/>
                  <a:gd name="connsiteY1214" fmla="*/ 1612534 h 1876628"/>
                  <a:gd name="connsiteX1215" fmla="*/ 4112066 w 5093934"/>
                  <a:gd name="connsiteY1215" fmla="*/ 1604575 h 1876628"/>
                  <a:gd name="connsiteX1216" fmla="*/ 4136538 w 5093934"/>
                  <a:gd name="connsiteY1216" fmla="*/ 1597048 h 1876628"/>
                  <a:gd name="connsiteX1217" fmla="*/ 3373758 w 5093934"/>
                  <a:gd name="connsiteY1217" fmla="*/ 1597048 h 1876628"/>
                  <a:gd name="connsiteX1218" fmla="*/ 3398228 w 5093934"/>
                  <a:gd name="connsiteY1218" fmla="*/ 1604575 h 1876628"/>
                  <a:gd name="connsiteX1219" fmla="*/ 3408945 w 5093934"/>
                  <a:gd name="connsiteY1219" fmla="*/ 1612534 h 1876628"/>
                  <a:gd name="connsiteX1220" fmla="*/ 3338568 w 5093934"/>
                  <a:gd name="connsiteY1220" fmla="*/ 1612534 h 1876628"/>
                  <a:gd name="connsiteX1221" fmla="*/ 3349285 w 5093934"/>
                  <a:gd name="connsiteY1221" fmla="*/ 1604575 h 1876628"/>
                  <a:gd name="connsiteX1222" fmla="*/ 3373758 w 5093934"/>
                  <a:gd name="connsiteY1222" fmla="*/ 1597048 h 1876628"/>
                  <a:gd name="connsiteX1223" fmla="*/ 2609529 w 5093934"/>
                  <a:gd name="connsiteY1223" fmla="*/ 1597048 h 1876628"/>
                  <a:gd name="connsiteX1224" fmla="*/ 2634001 w 5093934"/>
                  <a:gd name="connsiteY1224" fmla="*/ 1604575 h 1876628"/>
                  <a:gd name="connsiteX1225" fmla="*/ 2717478 w 5093934"/>
                  <a:gd name="connsiteY1225" fmla="*/ 1666568 h 1876628"/>
                  <a:gd name="connsiteX1226" fmla="*/ 2717478 w 5093934"/>
                  <a:gd name="connsiteY1226" fmla="*/ 1702915 h 1876628"/>
                  <a:gd name="connsiteX1227" fmla="*/ 2680412 w 5093934"/>
                  <a:gd name="connsiteY1227" fmla="*/ 1730441 h 1876628"/>
                  <a:gd name="connsiteX1228" fmla="*/ 2631468 w 5093934"/>
                  <a:gd name="connsiteY1228" fmla="*/ 1730441 h 1876628"/>
                  <a:gd name="connsiteX1229" fmla="*/ 2547991 w 5093934"/>
                  <a:gd name="connsiteY1229" fmla="*/ 1668449 h 1876628"/>
                  <a:gd name="connsiteX1230" fmla="*/ 2547991 w 5093934"/>
                  <a:gd name="connsiteY1230" fmla="*/ 1632102 h 1876628"/>
                  <a:gd name="connsiteX1231" fmla="*/ 2585056 w 5093934"/>
                  <a:gd name="connsiteY1231" fmla="*/ 1604575 h 1876628"/>
                  <a:gd name="connsiteX1232" fmla="*/ 2609529 w 5093934"/>
                  <a:gd name="connsiteY1232" fmla="*/ 1597048 h 1876628"/>
                  <a:gd name="connsiteX1233" fmla="*/ 1845147 w 5093934"/>
                  <a:gd name="connsiteY1233" fmla="*/ 1597048 h 1876628"/>
                  <a:gd name="connsiteX1234" fmla="*/ 1869618 w 5093934"/>
                  <a:gd name="connsiteY1234" fmla="*/ 1604575 h 1876628"/>
                  <a:gd name="connsiteX1235" fmla="*/ 1953096 w 5093934"/>
                  <a:gd name="connsiteY1235" fmla="*/ 1666568 h 1876628"/>
                  <a:gd name="connsiteX1236" fmla="*/ 1953096 w 5093934"/>
                  <a:gd name="connsiteY1236" fmla="*/ 1702915 h 1876628"/>
                  <a:gd name="connsiteX1237" fmla="*/ 1916029 w 5093934"/>
                  <a:gd name="connsiteY1237" fmla="*/ 1730441 h 1876628"/>
                  <a:gd name="connsiteX1238" fmla="*/ 1867086 w 5093934"/>
                  <a:gd name="connsiteY1238" fmla="*/ 1730441 h 1876628"/>
                  <a:gd name="connsiteX1239" fmla="*/ 1783609 w 5093934"/>
                  <a:gd name="connsiteY1239" fmla="*/ 1668449 h 1876628"/>
                  <a:gd name="connsiteX1240" fmla="*/ 1783609 w 5093934"/>
                  <a:gd name="connsiteY1240" fmla="*/ 1632102 h 1876628"/>
                  <a:gd name="connsiteX1241" fmla="*/ 1820675 w 5093934"/>
                  <a:gd name="connsiteY1241" fmla="*/ 1604575 h 1876628"/>
                  <a:gd name="connsiteX1242" fmla="*/ 1845147 w 5093934"/>
                  <a:gd name="connsiteY1242" fmla="*/ 1597048 h 1876628"/>
                  <a:gd name="connsiteX1243" fmla="*/ 1080920 w 5093934"/>
                  <a:gd name="connsiteY1243" fmla="*/ 1597048 h 1876628"/>
                  <a:gd name="connsiteX1244" fmla="*/ 1105391 w 5093934"/>
                  <a:gd name="connsiteY1244" fmla="*/ 1604575 h 1876628"/>
                  <a:gd name="connsiteX1245" fmla="*/ 1188868 w 5093934"/>
                  <a:gd name="connsiteY1245" fmla="*/ 1666568 h 1876628"/>
                  <a:gd name="connsiteX1246" fmla="*/ 1188868 w 5093934"/>
                  <a:gd name="connsiteY1246" fmla="*/ 1702915 h 1876628"/>
                  <a:gd name="connsiteX1247" fmla="*/ 1151801 w 5093934"/>
                  <a:gd name="connsiteY1247" fmla="*/ 1730441 h 1876628"/>
                  <a:gd name="connsiteX1248" fmla="*/ 1102858 w 5093934"/>
                  <a:gd name="connsiteY1248" fmla="*/ 1730441 h 1876628"/>
                  <a:gd name="connsiteX1249" fmla="*/ 1019381 w 5093934"/>
                  <a:gd name="connsiteY1249" fmla="*/ 1668449 h 1876628"/>
                  <a:gd name="connsiteX1250" fmla="*/ 1019381 w 5093934"/>
                  <a:gd name="connsiteY1250" fmla="*/ 1632102 h 1876628"/>
                  <a:gd name="connsiteX1251" fmla="*/ 1056447 w 5093934"/>
                  <a:gd name="connsiteY1251" fmla="*/ 1604575 h 1876628"/>
                  <a:gd name="connsiteX1252" fmla="*/ 1080920 w 5093934"/>
                  <a:gd name="connsiteY1252" fmla="*/ 1597048 h 1876628"/>
                  <a:gd name="connsiteX1253" fmla="*/ 318139 w 5093934"/>
                  <a:gd name="connsiteY1253" fmla="*/ 1597048 h 1876628"/>
                  <a:gd name="connsiteX1254" fmla="*/ 342610 w 5093934"/>
                  <a:gd name="connsiteY1254" fmla="*/ 1604575 h 1876628"/>
                  <a:gd name="connsiteX1255" fmla="*/ 426087 w 5093934"/>
                  <a:gd name="connsiteY1255" fmla="*/ 1666568 h 1876628"/>
                  <a:gd name="connsiteX1256" fmla="*/ 426087 w 5093934"/>
                  <a:gd name="connsiteY1256" fmla="*/ 1702915 h 1876628"/>
                  <a:gd name="connsiteX1257" fmla="*/ 389020 w 5093934"/>
                  <a:gd name="connsiteY1257" fmla="*/ 1730441 h 1876628"/>
                  <a:gd name="connsiteX1258" fmla="*/ 340077 w 5093934"/>
                  <a:gd name="connsiteY1258" fmla="*/ 1730441 h 1876628"/>
                  <a:gd name="connsiteX1259" fmla="*/ 256600 w 5093934"/>
                  <a:gd name="connsiteY1259" fmla="*/ 1668449 h 1876628"/>
                  <a:gd name="connsiteX1260" fmla="*/ 256600 w 5093934"/>
                  <a:gd name="connsiteY1260" fmla="*/ 1632102 h 1876628"/>
                  <a:gd name="connsiteX1261" fmla="*/ 293666 w 5093934"/>
                  <a:gd name="connsiteY1261" fmla="*/ 1604575 h 1876628"/>
                  <a:gd name="connsiteX1262" fmla="*/ 318139 w 5093934"/>
                  <a:gd name="connsiteY1262" fmla="*/ 1597048 h 1876628"/>
                  <a:gd name="connsiteX1263" fmla="*/ 4526649 w 5093934"/>
                  <a:gd name="connsiteY1263" fmla="*/ 1587949 h 1876628"/>
                  <a:gd name="connsiteX1264" fmla="*/ 4526766 w 5093934"/>
                  <a:gd name="connsiteY1264" fmla="*/ 1587966 h 1876628"/>
                  <a:gd name="connsiteX1265" fmla="*/ 4526766 w 5093934"/>
                  <a:gd name="connsiteY1265" fmla="*/ 1587949 h 1876628"/>
                  <a:gd name="connsiteX1266" fmla="*/ 4567220 w 5093934"/>
                  <a:gd name="connsiteY1266" fmla="*/ 1600393 h 1876628"/>
                  <a:gd name="connsiteX1267" fmla="*/ 4583569 w 5093934"/>
                  <a:gd name="connsiteY1267" fmla="*/ 1612534 h 1876628"/>
                  <a:gd name="connsiteX1268" fmla="*/ 4469848 w 5093934"/>
                  <a:gd name="connsiteY1268" fmla="*/ 1612534 h 1876628"/>
                  <a:gd name="connsiteX1269" fmla="*/ 4486196 w 5093934"/>
                  <a:gd name="connsiteY1269" fmla="*/ 1600394 h 1876628"/>
                  <a:gd name="connsiteX1270" fmla="*/ 4526649 w 5093934"/>
                  <a:gd name="connsiteY1270" fmla="*/ 1587949 h 1876628"/>
                  <a:gd name="connsiteX1271" fmla="*/ 3762537 w 5093934"/>
                  <a:gd name="connsiteY1271" fmla="*/ 1587949 h 1876628"/>
                  <a:gd name="connsiteX1272" fmla="*/ 3762538 w 5093934"/>
                  <a:gd name="connsiteY1272" fmla="*/ 1587949 h 1876628"/>
                  <a:gd name="connsiteX1273" fmla="*/ 3763204 w 5093934"/>
                  <a:gd name="connsiteY1273" fmla="*/ 1588045 h 1876628"/>
                  <a:gd name="connsiteX1274" fmla="*/ 3763868 w 5093934"/>
                  <a:gd name="connsiteY1274" fmla="*/ 1587949 h 1876628"/>
                  <a:gd name="connsiteX1275" fmla="*/ 3764138 w 5093934"/>
                  <a:gd name="connsiteY1275" fmla="*/ 1587989 h 1876628"/>
                  <a:gd name="connsiteX1276" fmla="*/ 3764138 w 5093934"/>
                  <a:gd name="connsiteY1276" fmla="*/ 1588180 h 1876628"/>
                  <a:gd name="connsiteX1277" fmla="*/ 3784066 w 5093934"/>
                  <a:gd name="connsiteY1277" fmla="*/ 1591060 h 1876628"/>
                  <a:gd name="connsiteX1278" fmla="*/ 3802992 w 5093934"/>
                  <a:gd name="connsiteY1278" fmla="*/ 1600393 h 1876628"/>
                  <a:gd name="connsiteX1279" fmla="*/ 3819341 w 5093934"/>
                  <a:gd name="connsiteY1279" fmla="*/ 1612534 h 1876628"/>
                  <a:gd name="connsiteX1280" fmla="*/ 3707067 w 5093934"/>
                  <a:gd name="connsiteY1280" fmla="*/ 1612534 h 1876628"/>
                  <a:gd name="connsiteX1281" fmla="*/ 3723415 w 5093934"/>
                  <a:gd name="connsiteY1281" fmla="*/ 1600394 h 1876628"/>
                  <a:gd name="connsiteX1282" fmla="*/ 3742340 w 5093934"/>
                  <a:gd name="connsiteY1282" fmla="*/ 1591060 h 1876628"/>
                  <a:gd name="connsiteX1283" fmla="*/ 3762537 w 5093934"/>
                  <a:gd name="connsiteY1283" fmla="*/ 1588142 h 1876628"/>
                  <a:gd name="connsiteX1284" fmla="*/ 2999640 w 5093934"/>
                  <a:gd name="connsiteY1284" fmla="*/ 1587949 h 1876628"/>
                  <a:gd name="connsiteX1285" fmla="*/ 2999756 w 5093934"/>
                  <a:gd name="connsiteY1285" fmla="*/ 1587966 h 1876628"/>
                  <a:gd name="connsiteX1286" fmla="*/ 2999756 w 5093934"/>
                  <a:gd name="connsiteY1286" fmla="*/ 1587949 h 1876628"/>
                  <a:gd name="connsiteX1287" fmla="*/ 2999758 w 5093934"/>
                  <a:gd name="connsiteY1287" fmla="*/ 1587949 h 1876628"/>
                  <a:gd name="connsiteX1288" fmla="*/ 3040210 w 5093934"/>
                  <a:gd name="connsiteY1288" fmla="*/ 1600393 h 1876628"/>
                  <a:gd name="connsiteX1289" fmla="*/ 3101485 w 5093934"/>
                  <a:gd name="connsiteY1289" fmla="*/ 1645897 h 1876628"/>
                  <a:gd name="connsiteX1290" fmla="*/ 3101485 w 5093934"/>
                  <a:gd name="connsiteY1290" fmla="*/ 1705981 h 1876628"/>
                  <a:gd name="connsiteX1291" fmla="*/ 3040210 w 5093934"/>
                  <a:gd name="connsiteY1291" fmla="*/ 1751484 h 1876628"/>
                  <a:gd name="connsiteX1292" fmla="*/ 2999758 w 5093934"/>
                  <a:gd name="connsiteY1292" fmla="*/ 1763928 h 1876628"/>
                  <a:gd name="connsiteX1293" fmla="*/ 2999756 w 5093934"/>
                  <a:gd name="connsiteY1293" fmla="*/ 1763928 h 1876628"/>
                  <a:gd name="connsiteX1294" fmla="*/ 2999756 w 5093934"/>
                  <a:gd name="connsiteY1294" fmla="*/ 1763912 h 1876628"/>
                  <a:gd name="connsiteX1295" fmla="*/ 2999640 w 5093934"/>
                  <a:gd name="connsiteY1295" fmla="*/ 1763929 h 1876628"/>
                  <a:gd name="connsiteX1296" fmla="*/ 2959187 w 5093934"/>
                  <a:gd name="connsiteY1296" fmla="*/ 1751484 h 1876628"/>
                  <a:gd name="connsiteX1297" fmla="*/ 2897913 w 5093934"/>
                  <a:gd name="connsiteY1297" fmla="*/ 1705981 h 1876628"/>
                  <a:gd name="connsiteX1298" fmla="*/ 2897913 w 5093934"/>
                  <a:gd name="connsiteY1298" fmla="*/ 1645898 h 1876628"/>
                  <a:gd name="connsiteX1299" fmla="*/ 2959187 w 5093934"/>
                  <a:gd name="connsiteY1299" fmla="*/ 1600394 h 1876628"/>
                  <a:gd name="connsiteX1300" fmla="*/ 2999640 w 5093934"/>
                  <a:gd name="connsiteY1300" fmla="*/ 1587949 h 1876628"/>
                  <a:gd name="connsiteX1301" fmla="*/ 2235258 w 5093934"/>
                  <a:gd name="connsiteY1301" fmla="*/ 1587949 h 1876628"/>
                  <a:gd name="connsiteX1302" fmla="*/ 2235528 w 5093934"/>
                  <a:gd name="connsiteY1302" fmla="*/ 1587989 h 1876628"/>
                  <a:gd name="connsiteX1303" fmla="*/ 2235528 w 5093934"/>
                  <a:gd name="connsiteY1303" fmla="*/ 1587949 h 1876628"/>
                  <a:gd name="connsiteX1304" fmla="*/ 2235530 w 5093934"/>
                  <a:gd name="connsiteY1304" fmla="*/ 1587949 h 1876628"/>
                  <a:gd name="connsiteX1305" fmla="*/ 2275983 w 5093934"/>
                  <a:gd name="connsiteY1305" fmla="*/ 1600393 h 1876628"/>
                  <a:gd name="connsiteX1306" fmla="*/ 2337257 w 5093934"/>
                  <a:gd name="connsiteY1306" fmla="*/ 1645897 h 1876628"/>
                  <a:gd name="connsiteX1307" fmla="*/ 2337257 w 5093934"/>
                  <a:gd name="connsiteY1307" fmla="*/ 1705981 h 1876628"/>
                  <a:gd name="connsiteX1308" fmla="*/ 2275982 w 5093934"/>
                  <a:gd name="connsiteY1308" fmla="*/ 1751484 h 1876628"/>
                  <a:gd name="connsiteX1309" fmla="*/ 2235530 w 5093934"/>
                  <a:gd name="connsiteY1309" fmla="*/ 1763928 h 1876628"/>
                  <a:gd name="connsiteX1310" fmla="*/ 2235528 w 5093934"/>
                  <a:gd name="connsiteY1310" fmla="*/ 1763928 h 1876628"/>
                  <a:gd name="connsiteX1311" fmla="*/ 2235528 w 5093934"/>
                  <a:gd name="connsiteY1311" fmla="*/ 1763890 h 1876628"/>
                  <a:gd name="connsiteX1312" fmla="*/ 2235258 w 5093934"/>
                  <a:gd name="connsiteY1312" fmla="*/ 1763929 h 1876628"/>
                  <a:gd name="connsiteX1313" fmla="*/ 2194805 w 5093934"/>
                  <a:gd name="connsiteY1313" fmla="*/ 1751484 h 1876628"/>
                  <a:gd name="connsiteX1314" fmla="*/ 2133531 w 5093934"/>
                  <a:gd name="connsiteY1314" fmla="*/ 1705981 h 1876628"/>
                  <a:gd name="connsiteX1315" fmla="*/ 2133531 w 5093934"/>
                  <a:gd name="connsiteY1315" fmla="*/ 1645898 h 1876628"/>
                  <a:gd name="connsiteX1316" fmla="*/ 2194805 w 5093934"/>
                  <a:gd name="connsiteY1316" fmla="*/ 1600394 h 1876628"/>
                  <a:gd name="connsiteX1317" fmla="*/ 2235258 w 5093934"/>
                  <a:gd name="connsiteY1317" fmla="*/ 1587949 h 1876628"/>
                  <a:gd name="connsiteX1318" fmla="*/ 1471030 w 5093934"/>
                  <a:gd name="connsiteY1318" fmla="*/ 1587949 h 1876628"/>
                  <a:gd name="connsiteX1319" fmla="*/ 1471146 w 5093934"/>
                  <a:gd name="connsiteY1319" fmla="*/ 1587966 h 1876628"/>
                  <a:gd name="connsiteX1320" fmla="*/ 1471146 w 5093934"/>
                  <a:gd name="connsiteY1320" fmla="*/ 1587949 h 1876628"/>
                  <a:gd name="connsiteX1321" fmla="*/ 1471148 w 5093934"/>
                  <a:gd name="connsiteY1321" fmla="*/ 1587949 h 1876628"/>
                  <a:gd name="connsiteX1322" fmla="*/ 1511601 w 5093934"/>
                  <a:gd name="connsiteY1322" fmla="*/ 1600393 h 1876628"/>
                  <a:gd name="connsiteX1323" fmla="*/ 1572874 w 5093934"/>
                  <a:gd name="connsiteY1323" fmla="*/ 1645897 h 1876628"/>
                  <a:gd name="connsiteX1324" fmla="*/ 1572874 w 5093934"/>
                  <a:gd name="connsiteY1324" fmla="*/ 1705981 h 1876628"/>
                  <a:gd name="connsiteX1325" fmla="*/ 1511600 w 5093934"/>
                  <a:gd name="connsiteY1325" fmla="*/ 1751484 h 1876628"/>
                  <a:gd name="connsiteX1326" fmla="*/ 1471148 w 5093934"/>
                  <a:gd name="connsiteY1326" fmla="*/ 1763928 h 1876628"/>
                  <a:gd name="connsiteX1327" fmla="*/ 1471146 w 5093934"/>
                  <a:gd name="connsiteY1327" fmla="*/ 1763928 h 1876628"/>
                  <a:gd name="connsiteX1328" fmla="*/ 1471146 w 5093934"/>
                  <a:gd name="connsiteY1328" fmla="*/ 1763912 h 1876628"/>
                  <a:gd name="connsiteX1329" fmla="*/ 1471030 w 5093934"/>
                  <a:gd name="connsiteY1329" fmla="*/ 1763929 h 1876628"/>
                  <a:gd name="connsiteX1330" fmla="*/ 1430577 w 5093934"/>
                  <a:gd name="connsiteY1330" fmla="*/ 1751484 h 1876628"/>
                  <a:gd name="connsiteX1331" fmla="*/ 1369303 w 5093934"/>
                  <a:gd name="connsiteY1331" fmla="*/ 1705981 h 1876628"/>
                  <a:gd name="connsiteX1332" fmla="*/ 1369303 w 5093934"/>
                  <a:gd name="connsiteY1332" fmla="*/ 1645898 h 1876628"/>
                  <a:gd name="connsiteX1333" fmla="*/ 1430577 w 5093934"/>
                  <a:gd name="connsiteY1333" fmla="*/ 1600394 h 1876628"/>
                  <a:gd name="connsiteX1334" fmla="*/ 1471030 w 5093934"/>
                  <a:gd name="connsiteY1334" fmla="*/ 1587949 h 1876628"/>
                  <a:gd name="connsiteX1335" fmla="*/ 706918 w 5093934"/>
                  <a:gd name="connsiteY1335" fmla="*/ 1587949 h 1876628"/>
                  <a:gd name="connsiteX1336" fmla="*/ 706920 w 5093934"/>
                  <a:gd name="connsiteY1336" fmla="*/ 1587949 h 1876628"/>
                  <a:gd name="connsiteX1337" fmla="*/ 707584 w 5093934"/>
                  <a:gd name="connsiteY1337" fmla="*/ 1588045 h 1876628"/>
                  <a:gd name="connsiteX1338" fmla="*/ 708249 w 5093934"/>
                  <a:gd name="connsiteY1338" fmla="*/ 1587949 h 1876628"/>
                  <a:gd name="connsiteX1339" fmla="*/ 708519 w 5093934"/>
                  <a:gd name="connsiteY1339" fmla="*/ 1587989 h 1876628"/>
                  <a:gd name="connsiteX1340" fmla="*/ 708519 w 5093934"/>
                  <a:gd name="connsiteY1340" fmla="*/ 1588180 h 1876628"/>
                  <a:gd name="connsiteX1341" fmla="*/ 728448 w 5093934"/>
                  <a:gd name="connsiteY1341" fmla="*/ 1591060 h 1876628"/>
                  <a:gd name="connsiteX1342" fmla="*/ 747373 w 5093934"/>
                  <a:gd name="connsiteY1342" fmla="*/ 1600393 h 1876628"/>
                  <a:gd name="connsiteX1343" fmla="*/ 808647 w 5093934"/>
                  <a:gd name="connsiteY1343" fmla="*/ 1645897 h 1876628"/>
                  <a:gd name="connsiteX1344" fmla="*/ 808647 w 5093934"/>
                  <a:gd name="connsiteY1344" fmla="*/ 1705981 h 1876628"/>
                  <a:gd name="connsiteX1345" fmla="*/ 747373 w 5093934"/>
                  <a:gd name="connsiteY1345" fmla="*/ 1751484 h 1876628"/>
                  <a:gd name="connsiteX1346" fmla="*/ 728447 w 5093934"/>
                  <a:gd name="connsiteY1346" fmla="*/ 1760817 h 1876628"/>
                  <a:gd name="connsiteX1347" fmla="*/ 708519 w 5093934"/>
                  <a:gd name="connsiteY1347" fmla="*/ 1763697 h 1876628"/>
                  <a:gd name="connsiteX1348" fmla="*/ 708519 w 5093934"/>
                  <a:gd name="connsiteY1348" fmla="*/ 1763890 h 1876628"/>
                  <a:gd name="connsiteX1349" fmla="*/ 708249 w 5093934"/>
                  <a:gd name="connsiteY1349" fmla="*/ 1763929 h 1876628"/>
                  <a:gd name="connsiteX1350" fmla="*/ 707583 w 5093934"/>
                  <a:gd name="connsiteY1350" fmla="*/ 1763832 h 1876628"/>
                  <a:gd name="connsiteX1351" fmla="*/ 706920 w 5093934"/>
                  <a:gd name="connsiteY1351" fmla="*/ 1763928 h 1876628"/>
                  <a:gd name="connsiteX1352" fmla="*/ 706918 w 5093934"/>
                  <a:gd name="connsiteY1352" fmla="*/ 1763928 h 1876628"/>
                  <a:gd name="connsiteX1353" fmla="*/ 706918 w 5093934"/>
                  <a:gd name="connsiteY1353" fmla="*/ 1763736 h 1876628"/>
                  <a:gd name="connsiteX1354" fmla="*/ 686722 w 5093934"/>
                  <a:gd name="connsiteY1354" fmla="*/ 1760818 h 1876628"/>
                  <a:gd name="connsiteX1355" fmla="*/ 667796 w 5093934"/>
                  <a:gd name="connsiteY1355" fmla="*/ 1751484 h 1876628"/>
                  <a:gd name="connsiteX1356" fmla="*/ 606522 w 5093934"/>
                  <a:gd name="connsiteY1356" fmla="*/ 1705981 h 1876628"/>
                  <a:gd name="connsiteX1357" fmla="*/ 606522 w 5093934"/>
                  <a:gd name="connsiteY1357" fmla="*/ 1645898 h 1876628"/>
                  <a:gd name="connsiteX1358" fmla="*/ 667796 w 5093934"/>
                  <a:gd name="connsiteY1358" fmla="*/ 1600394 h 1876628"/>
                  <a:gd name="connsiteX1359" fmla="*/ 686722 w 5093934"/>
                  <a:gd name="connsiteY1359" fmla="*/ 1591060 h 1876628"/>
                  <a:gd name="connsiteX1360" fmla="*/ 706918 w 5093934"/>
                  <a:gd name="connsiteY1360" fmla="*/ 1588142 h 1876628"/>
                  <a:gd name="connsiteX1361" fmla="*/ 41897 w 5093934"/>
                  <a:gd name="connsiteY1361" fmla="*/ 1576464 h 1876628"/>
                  <a:gd name="connsiteX1362" fmla="*/ 60955 w 5093934"/>
                  <a:gd name="connsiteY1362" fmla="*/ 1589546 h 1876628"/>
                  <a:gd name="connsiteX1363" fmla="*/ 61805 w 5093934"/>
                  <a:gd name="connsiteY1363" fmla="*/ 1605609 h 1876628"/>
                  <a:gd name="connsiteX1364" fmla="*/ 49491 w 5093934"/>
                  <a:gd name="connsiteY1364" fmla="*/ 1615502 h 1876628"/>
                  <a:gd name="connsiteX1365" fmla="*/ 36395 w 5093934"/>
                  <a:gd name="connsiteY1365" fmla="*/ 1615884 h 1876628"/>
                  <a:gd name="connsiteX1366" fmla="*/ 4722784 w 5093934"/>
                  <a:gd name="connsiteY1366" fmla="*/ 1573072 h 1876628"/>
                  <a:gd name="connsiteX1367" fmla="*/ 4744333 w 5093934"/>
                  <a:gd name="connsiteY1367" fmla="*/ 1579700 h 1876628"/>
                  <a:gd name="connsiteX1368" fmla="*/ 4788546 w 5093934"/>
                  <a:gd name="connsiteY1368" fmla="*/ 1612534 h 1876628"/>
                  <a:gd name="connsiteX1369" fmla="*/ 4658107 w 5093934"/>
                  <a:gd name="connsiteY1369" fmla="*/ 1612534 h 1876628"/>
                  <a:gd name="connsiteX1370" fmla="*/ 4658874 w 5093934"/>
                  <a:gd name="connsiteY1370" fmla="*/ 1611159 h 1876628"/>
                  <a:gd name="connsiteX1371" fmla="*/ 4701236 w 5093934"/>
                  <a:gd name="connsiteY1371" fmla="*/ 1579700 h 1876628"/>
                  <a:gd name="connsiteX1372" fmla="*/ 4722784 w 5093934"/>
                  <a:gd name="connsiteY1372" fmla="*/ 1573072 h 1876628"/>
                  <a:gd name="connsiteX1373" fmla="*/ 3958556 w 5093934"/>
                  <a:gd name="connsiteY1373" fmla="*/ 1573072 h 1876628"/>
                  <a:gd name="connsiteX1374" fmla="*/ 3980104 w 5093934"/>
                  <a:gd name="connsiteY1374" fmla="*/ 1579700 h 1876628"/>
                  <a:gd name="connsiteX1375" fmla="*/ 4024318 w 5093934"/>
                  <a:gd name="connsiteY1375" fmla="*/ 1612534 h 1876628"/>
                  <a:gd name="connsiteX1376" fmla="*/ 3893879 w 5093934"/>
                  <a:gd name="connsiteY1376" fmla="*/ 1612534 h 1876628"/>
                  <a:gd name="connsiteX1377" fmla="*/ 3894646 w 5093934"/>
                  <a:gd name="connsiteY1377" fmla="*/ 1611159 h 1876628"/>
                  <a:gd name="connsiteX1378" fmla="*/ 3937008 w 5093934"/>
                  <a:gd name="connsiteY1378" fmla="*/ 1579700 h 1876628"/>
                  <a:gd name="connsiteX1379" fmla="*/ 3958556 w 5093934"/>
                  <a:gd name="connsiteY1379" fmla="*/ 1573072 h 1876628"/>
                  <a:gd name="connsiteX1380" fmla="*/ 3195775 w 5093934"/>
                  <a:gd name="connsiteY1380" fmla="*/ 1573072 h 1876628"/>
                  <a:gd name="connsiteX1381" fmla="*/ 3217324 w 5093934"/>
                  <a:gd name="connsiteY1381" fmla="*/ 1579700 h 1876628"/>
                  <a:gd name="connsiteX1382" fmla="*/ 3263697 w 5093934"/>
                  <a:gd name="connsiteY1382" fmla="*/ 1614138 h 1876628"/>
                  <a:gd name="connsiteX1383" fmla="*/ 3263697 w 5093934"/>
                  <a:gd name="connsiteY1383" fmla="*/ 1646143 h 1876628"/>
                  <a:gd name="connsiteX1384" fmla="*/ 3221335 w 5093934"/>
                  <a:gd name="connsiteY1384" fmla="*/ 1677602 h 1876628"/>
                  <a:gd name="connsiteX1385" fmla="*/ 3178239 w 5093934"/>
                  <a:gd name="connsiteY1385" fmla="*/ 1677602 h 1876628"/>
                  <a:gd name="connsiteX1386" fmla="*/ 3131866 w 5093934"/>
                  <a:gd name="connsiteY1386" fmla="*/ 1643164 h 1876628"/>
                  <a:gd name="connsiteX1387" fmla="*/ 3131866 w 5093934"/>
                  <a:gd name="connsiteY1387" fmla="*/ 1611159 h 1876628"/>
                  <a:gd name="connsiteX1388" fmla="*/ 3174227 w 5093934"/>
                  <a:gd name="connsiteY1388" fmla="*/ 1579700 h 1876628"/>
                  <a:gd name="connsiteX1389" fmla="*/ 3195775 w 5093934"/>
                  <a:gd name="connsiteY1389" fmla="*/ 1573072 h 1876628"/>
                  <a:gd name="connsiteX1390" fmla="*/ 2431547 w 5093934"/>
                  <a:gd name="connsiteY1390" fmla="*/ 1573072 h 1876628"/>
                  <a:gd name="connsiteX1391" fmla="*/ 2453096 w 5093934"/>
                  <a:gd name="connsiteY1391" fmla="*/ 1579700 h 1876628"/>
                  <a:gd name="connsiteX1392" fmla="*/ 2499469 w 5093934"/>
                  <a:gd name="connsiteY1392" fmla="*/ 1614138 h 1876628"/>
                  <a:gd name="connsiteX1393" fmla="*/ 2499469 w 5093934"/>
                  <a:gd name="connsiteY1393" fmla="*/ 1646143 h 1876628"/>
                  <a:gd name="connsiteX1394" fmla="*/ 2457107 w 5093934"/>
                  <a:gd name="connsiteY1394" fmla="*/ 1677602 h 1876628"/>
                  <a:gd name="connsiteX1395" fmla="*/ 2414011 w 5093934"/>
                  <a:gd name="connsiteY1395" fmla="*/ 1677602 h 1876628"/>
                  <a:gd name="connsiteX1396" fmla="*/ 2367637 w 5093934"/>
                  <a:gd name="connsiteY1396" fmla="*/ 1643164 h 1876628"/>
                  <a:gd name="connsiteX1397" fmla="*/ 2367637 w 5093934"/>
                  <a:gd name="connsiteY1397" fmla="*/ 1611159 h 1876628"/>
                  <a:gd name="connsiteX1398" fmla="*/ 2410000 w 5093934"/>
                  <a:gd name="connsiteY1398" fmla="*/ 1579700 h 1876628"/>
                  <a:gd name="connsiteX1399" fmla="*/ 2431547 w 5093934"/>
                  <a:gd name="connsiteY1399" fmla="*/ 1573072 h 1876628"/>
                  <a:gd name="connsiteX1400" fmla="*/ 1667165 w 5093934"/>
                  <a:gd name="connsiteY1400" fmla="*/ 1573072 h 1876628"/>
                  <a:gd name="connsiteX1401" fmla="*/ 1688714 w 5093934"/>
                  <a:gd name="connsiteY1401" fmla="*/ 1579700 h 1876628"/>
                  <a:gd name="connsiteX1402" fmla="*/ 1735086 w 5093934"/>
                  <a:gd name="connsiteY1402" fmla="*/ 1614138 h 1876628"/>
                  <a:gd name="connsiteX1403" fmla="*/ 1735086 w 5093934"/>
                  <a:gd name="connsiteY1403" fmla="*/ 1646143 h 1876628"/>
                  <a:gd name="connsiteX1404" fmla="*/ 1692725 w 5093934"/>
                  <a:gd name="connsiteY1404" fmla="*/ 1677602 h 1876628"/>
                  <a:gd name="connsiteX1405" fmla="*/ 1649629 w 5093934"/>
                  <a:gd name="connsiteY1405" fmla="*/ 1677602 h 1876628"/>
                  <a:gd name="connsiteX1406" fmla="*/ 1603256 w 5093934"/>
                  <a:gd name="connsiteY1406" fmla="*/ 1643164 h 1876628"/>
                  <a:gd name="connsiteX1407" fmla="*/ 1603256 w 5093934"/>
                  <a:gd name="connsiteY1407" fmla="*/ 1611159 h 1876628"/>
                  <a:gd name="connsiteX1408" fmla="*/ 1645617 w 5093934"/>
                  <a:gd name="connsiteY1408" fmla="*/ 1579700 h 1876628"/>
                  <a:gd name="connsiteX1409" fmla="*/ 1667165 w 5093934"/>
                  <a:gd name="connsiteY1409" fmla="*/ 1573072 h 1876628"/>
                  <a:gd name="connsiteX1410" fmla="*/ 902937 w 5093934"/>
                  <a:gd name="connsiteY1410" fmla="*/ 1573072 h 1876628"/>
                  <a:gd name="connsiteX1411" fmla="*/ 924486 w 5093934"/>
                  <a:gd name="connsiteY1411" fmla="*/ 1579700 h 1876628"/>
                  <a:gd name="connsiteX1412" fmla="*/ 970859 w 5093934"/>
                  <a:gd name="connsiteY1412" fmla="*/ 1614138 h 1876628"/>
                  <a:gd name="connsiteX1413" fmla="*/ 970859 w 5093934"/>
                  <a:gd name="connsiteY1413" fmla="*/ 1646143 h 1876628"/>
                  <a:gd name="connsiteX1414" fmla="*/ 928497 w 5093934"/>
                  <a:gd name="connsiteY1414" fmla="*/ 1677602 h 1876628"/>
                  <a:gd name="connsiteX1415" fmla="*/ 885401 w 5093934"/>
                  <a:gd name="connsiteY1415" fmla="*/ 1677602 h 1876628"/>
                  <a:gd name="connsiteX1416" fmla="*/ 839028 w 5093934"/>
                  <a:gd name="connsiteY1416" fmla="*/ 1643164 h 1876628"/>
                  <a:gd name="connsiteX1417" fmla="*/ 839028 w 5093934"/>
                  <a:gd name="connsiteY1417" fmla="*/ 1611159 h 1876628"/>
                  <a:gd name="connsiteX1418" fmla="*/ 881389 w 5093934"/>
                  <a:gd name="connsiteY1418" fmla="*/ 1579700 h 1876628"/>
                  <a:gd name="connsiteX1419" fmla="*/ 902937 w 5093934"/>
                  <a:gd name="connsiteY1419" fmla="*/ 1573072 h 1876628"/>
                  <a:gd name="connsiteX1420" fmla="*/ 140156 w 5093934"/>
                  <a:gd name="connsiteY1420" fmla="*/ 1573072 h 1876628"/>
                  <a:gd name="connsiteX1421" fmla="*/ 161705 w 5093934"/>
                  <a:gd name="connsiteY1421" fmla="*/ 1579700 h 1876628"/>
                  <a:gd name="connsiteX1422" fmla="*/ 208078 w 5093934"/>
                  <a:gd name="connsiteY1422" fmla="*/ 1614138 h 1876628"/>
                  <a:gd name="connsiteX1423" fmla="*/ 208078 w 5093934"/>
                  <a:gd name="connsiteY1423" fmla="*/ 1646143 h 1876628"/>
                  <a:gd name="connsiteX1424" fmla="*/ 165716 w 5093934"/>
                  <a:gd name="connsiteY1424" fmla="*/ 1677602 h 1876628"/>
                  <a:gd name="connsiteX1425" fmla="*/ 122620 w 5093934"/>
                  <a:gd name="connsiteY1425" fmla="*/ 1677602 h 1876628"/>
                  <a:gd name="connsiteX1426" fmla="*/ 76247 w 5093934"/>
                  <a:gd name="connsiteY1426" fmla="*/ 1643164 h 1876628"/>
                  <a:gd name="connsiteX1427" fmla="*/ 76247 w 5093934"/>
                  <a:gd name="connsiteY1427" fmla="*/ 1611159 h 1876628"/>
                  <a:gd name="connsiteX1428" fmla="*/ 118608 w 5093934"/>
                  <a:gd name="connsiteY1428" fmla="*/ 1579700 h 1876628"/>
                  <a:gd name="connsiteX1429" fmla="*/ 140156 w 5093934"/>
                  <a:gd name="connsiteY1429" fmla="*/ 1573072 h 1876628"/>
                  <a:gd name="connsiteX1430" fmla="*/ 4612039 w 5093934"/>
                  <a:gd name="connsiteY1430" fmla="*/ 1572426 h 1876628"/>
                  <a:gd name="connsiteX1431" fmla="*/ 4623030 w 5093934"/>
                  <a:gd name="connsiteY1431" fmla="*/ 1575437 h 1876628"/>
                  <a:gd name="connsiteX1432" fmla="*/ 4643584 w 5093934"/>
                  <a:gd name="connsiteY1432" fmla="*/ 1589546 h 1876628"/>
                  <a:gd name="connsiteX1433" fmla="*/ 4644433 w 5093934"/>
                  <a:gd name="connsiteY1433" fmla="*/ 1605609 h 1876628"/>
                  <a:gd name="connsiteX1434" fmla="*/ 4635813 w 5093934"/>
                  <a:gd name="connsiteY1434" fmla="*/ 1612534 h 1876628"/>
                  <a:gd name="connsiteX1435" fmla="*/ 4605247 w 5093934"/>
                  <a:gd name="connsiteY1435" fmla="*/ 1612534 h 1876628"/>
                  <a:gd name="connsiteX1436" fmla="*/ 4589936 w 5093934"/>
                  <a:gd name="connsiteY1436" fmla="*/ 1602025 h 1876628"/>
                  <a:gd name="connsiteX1437" fmla="*/ 4589087 w 5093934"/>
                  <a:gd name="connsiteY1437" fmla="*/ 1585962 h 1876628"/>
                  <a:gd name="connsiteX1438" fmla="*/ 4601401 w 5093934"/>
                  <a:gd name="connsiteY1438" fmla="*/ 1576069 h 1876628"/>
                  <a:gd name="connsiteX1439" fmla="*/ 4612039 w 5093934"/>
                  <a:gd name="connsiteY1439" fmla="*/ 1572426 h 1876628"/>
                  <a:gd name="connsiteX1440" fmla="*/ 3847812 w 5093934"/>
                  <a:gd name="connsiteY1440" fmla="*/ 1572426 h 1876628"/>
                  <a:gd name="connsiteX1441" fmla="*/ 3858802 w 5093934"/>
                  <a:gd name="connsiteY1441" fmla="*/ 1575437 h 1876628"/>
                  <a:gd name="connsiteX1442" fmla="*/ 3879355 w 5093934"/>
                  <a:gd name="connsiteY1442" fmla="*/ 1589546 h 1876628"/>
                  <a:gd name="connsiteX1443" fmla="*/ 3880205 w 5093934"/>
                  <a:gd name="connsiteY1443" fmla="*/ 1605609 h 1876628"/>
                  <a:gd name="connsiteX1444" fmla="*/ 3871584 w 5093934"/>
                  <a:gd name="connsiteY1444" fmla="*/ 1612534 h 1876628"/>
                  <a:gd name="connsiteX1445" fmla="*/ 3841019 w 5093934"/>
                  <a:gd name="connsiteY1445" fmla="*/ 1612534 h 1876628"/>
                  <a:gd name="connsiteX1446" fmla="*/ 3825708 w 5093934"/>
                  <a:gd name="connsiteY1446" fmla="*/ 1602025 h 1876628"/>
                  <a:gd name="connsiteX1447" fmla="*/ 3824858 w 5093934"/>
                  <a:gd name="connsiteY1447" fmla="*/ 1585962 h 1876628"/>
                  <a:gd name="connsiteX1448" fmla="*/ 3837173 w 5093934"/>
                  <a:gd name="connsiteY1448" fmla="*/ 1576069 h 1876628"/>
                  <a:gd name="connsiteX1449" fmla="*/ 3847812 w 5093934"/>
                  <a:gd name="connsiteY1449" fmla="*/ 1572426 h 1876628"/>
                  <a:gd name="connsiteX1450" fmla="*/ 3085030 w 5093934"/>
                  <a:gd name="connsiteY1450" fmla="*/ 1572426 h 1876628"/>
                  <a:gd name="connsiteX1451" fmla="*/ 3096021 w 5093934"/>
                  <a:gd name="connsiteY1451" fmla="*/ 1575437 h 1876628"/>
                  <a:gd name="connsiteX1452" fmla="*/ 3116575 w 5093934"/>
                  <a:gd name="connsiteY1452" fmla="*/ 1589546 h 1876628"/>
                  <a:gd name="connsiteX1453" fmla="*/ 3117424 w 5093934"/>
                  <a:gd name="connsiteY1453" fmla="*/ 1605609 h 1876628"/>
                  <a:gd name="connsiteX1454" fmla="*/ 3105110 w 5093934"/>
                  <a:gd name="connsiteY1454" fmla="*/ 1615502 h 1876628"/>
                  <a:gd name="connsiteX1455" fmla="*/ 3083481 w 5093934"/>
                  <a:gd name="connsiteY1455" fmla="*/ 1616133 h 1876628"/>
                  <a:gd name="connsiteX1456" fmla="*/ 3062928 w 5093934"/>
                  <a:gd name="connsiteY1456" fmla="*/ 1602025 h 1876628"/>
                  <a:gd name="connsiteX1457" fmla="*/ 3062078 w 5093934"/>
                  <a:gd name="connsiteY1457" fmla="*/ 1585962 h 1876628"/>
                  <a:gd name="connsiteX1458" fmla="*/ 3074392 w 5093934"/>
                  <a:gd name="connsiteY1458" fmla="*/ 1576069 h 1876628"/>
                  <a:gd name="connsiteX1459" fmla="*/ 3085030 w 5093934"/>
                  <a:gd name="connsiteY1459" fmla="*/ 1572426 h 1876628"/>
                  <a:gd name="connsiteX1460" fmla="*/ 2320802 w 5093934"/>
                  <a:gd name="connsiteY1460" fmla="*/ 1572426 h 1876628"/>
                  <a:gd name="connsiteX1461" fmla="*/ 2331793 w 5093934"/>
                  <a:gd name="connsiteY1461" fmla="*/ 1575437 h 1876628"/>
                  <a:gd name="connsiteX1462" fmla="*/ 2352346 w 5093934"/>
                  <a:gd name="connsiteY1462" fmla="*/ 1589546 h 1876628"/>
                  <a:gd name="connsiteX1463" fmla="*/ 2353196 w 5093934"/>
                  <a:gd name="connsiteY1463" fmla="*/ 1605609 h 1876628"/>
                  <a:gd name="connsiteX1464" fmla="*/ 2340882 w 5093934"/>
                  <a:gd name="connsiteY1464" fmla="*/ 1615502 h 1876628"/>
                  <a:gd name="connsiteX1465" fmla="*/ 2319253 w 5093934"/>
                  <a:gd name="connsiteY1465" fmla="*/ 1616133 h 1876628"/>
                  <a:gd name="connsiteX1466" fmla="*/ 2298700 w 5093934"/>
                  <a:gd name="connsiteY1466" fmla="*/ 1602025 h 1876628"/>
                  <a:gd name="connsiteX1467" fmla="*/ 2297850 w 5093934"/>
                  <a:gd name="connsiteY1467" fmla="*/ 1585962 h 1876628"/>
                  <a:gd name="connsiteX1468" fmla="*/ 2310164 w 5093934"/>
                  <a:gd name="connsiteY1468" fmla="*/ 1576069 h 1876628"/>
                  <a:gd name="connsiteX1469" fmla="*/ 2320802 w 5093934"/>
                  <a:gd name="connsiteY1469" fmla="*/ 1572426 h 1876628"/>
                  <a:gd name="connsiteX1470" fmla="*/ 1556420 w 5093934"/>
                  <a:gd name="connsiteY1470" fmla="*/ 1572426 h 1876628"/>
                  <a:gd name="connsiteX1471" fmla="*/ 1567411 w 5093934"/>
                  <a:gd name="connsiteY1471" fmla="*/ 1575437 h 1876628"/>
                  <a:gd name="connsiteX1472" fmla="*/ 1587964 w 5093934"/>
                  <a:gd name="connsiteY1472" fmla="*/ 1589546 h 1876628"/>
                  <a:gd name="connsiteX1473" fmla="*/ 1588814 w 5093934"/>
                  <a:gd name="connsiteY1473" fmla="*/ 1605609 h 1876628"/>
                  <a:gd name="connsiteX1474" fmla="*/ 1576500 w 5093934"/>
                  <a:gd name="connsiteY1474" fmla="*/ 1615502 h 1876628"/>
                  <a:gd name="connsiteX1475" fmla="*/ 1554871 w 5093934"/>
                  <a:gd name="connsiteY1475" fmla="*/ 1616133 h 1876628"/>
                  <a:gd name="connsiteX1476" fmla="*/ 1534318 w 5093934"/>
                  <a:gd name="connsiteY1476" fmla="*/ 1602025 h 1876628"/>
                  <a:gd name="connsiteX1477" fmla="*/ 1533468 w 5093934"/>
                  <a:gd name="connsiteY1477" fmla="*/ 1585962 h 1876628"/>
                  <a:gd name="connsiteX1478" fmla="*/ 1545782 w 5093934"/>
                  <a:gd name="connsiteY1478" fmla="*/ 1576069 h 1876628"/>
                  <a:gd name="connsiteX1479" fmla="*/ 1556420 w 5093934"/>
                  <a:gd name="connsiteY1479" fmla="*/ 1572426 h 1876628"/>
                  <a:gd name="connsiteX1480" fmla="*/ 792192 w 5093934"/>
                  <a:gd name="connsiteY1480" fmla="*/ 1572426 h 1876628"/>
                  <a:gd name="connsiteX1481" fmla="*/ 803184 w 5093934"/>
                  <a:gd name="connsiteY1481" fmla="*/ 1575437 h 1876628"/>
                  <a:gd name="connsiteX1482" fmla="*/ 823736 w 5093934"/>
                  <a:gd name="connsiteY1482" fmla="*/ 1589546 h 1876628"/>
                  <a:gd name="connsiteX1483" fmla="*/ 824586 w 5093934"/>
                  <a:gd name="connsiteY1483" fmla="*/ 1605609 h 1876628"/>
                  <a:gd name="connsiteX1484" fmla="*/ 812272 w 5093934"/>
                  <a:gd name="connsiteY1484" fmla="*/ 1615502 h 1876628"/>
                  <a:gd name="connsiteX1485" fmla="*/ 790643 w 5093934"/>
                  <a:gd name="connsiteY1485" fmla="*/ 1616133 h 1876628"/>
                  <a:gd name="connsiteX1486" fmla="*/ 770090 w 5093934"/>
                  <a:gd name="connsiteY1486" fmla="*/ 1602025 h 1876628"/>
                  <a:gd name="connsiteX1487" fmla="*/ 769240 w 5093934"/>
                  <a:gd name="connsiteY1487" fmla="*/ 1585962 h 1876628"/>
                  <a:gd name="connsiteX1488" fmla="*/ 781554 w 5093934"/>
                  <a:gd name="connsiteY1488" fmla="*/ 1576069 h 1876628"/>
                  <a:gd name="connsiteX1489" fmla="*/ 792192 w 5093934"/>
                  <a:gd name="connsiteY1489" fmla="*/ 1572426 h 1876628"/>
                  <a:gd name="connsiteX1490" fmla="*/ 4912510 w 5093934"/>
                  <a:gd name="connsiteY1490" fmla="*/ 1569443 h 1876628"/>
                  <a:gd name="connsiteX1491" fmla="*/ 4918560 w 5093934"/>
                  <a:gd name="connsiteY1491" fmla="*/ 1571542 h 1876628"/>
                  <a:gd name="connsiteX1492" fmla="*/ 4925542 w 5093934"/>
                  <a:gd name="connsiteY1492" fmla="*/ 1577209 h 1876628"/>
                  <a:gd name="connsiteX1493" fmla="*/ 4924995 w 5093934"/>
                  <a:gd name="connsiteY1493" fmla="*/ 1586364 h 1876628"/>
                  <a:gd name="connsiteX1494" fmla="*/ 4917364 w 5093934"/>
                  <a:gd name="connsiteY1494" fmla="*/ 1591550 h 1876628"/>
                  <a:gd name="connsiteX1495" fmla="*/ 4905037 w 5093934"/>
                  <a:gd name="connsiteY1495" fmla="*/ 1591144 h 1876628"/>
                  <a:gd name="connsiteX1496" fmla="*/ 4898054 w 5093934"/>
                  <a:gd name="connsiteY1496" fmla="*/ 1585477 h 1876628"/>
                  <a:gd name="connsiteX1497" fmla="*/ 4898602 w 5093934"/>
                  <a:gd name="connsiteY1497" fmla="*/ 1576321 h 1876628"/>
                  <a:gd name="connsiteX1498" fmla="*/ 4906232 w 5093934"/>
                  <a:gd name="connsiteY1498" fmla="*/ 1571136 h 1876628"/>
                  <a:gd name="connsiteX1499" fmla="*/ 4912510 w 5093934"/>
                  <a:gd name="connsiteY1499" fmla="*/ 1569443 h 1876628"/>
                  <a:gd name="connsiteX1500" fmla="*/ 4148282 w 5093934"/>
                  <a:gd name="connsiteY1500" fmla="*/ 1569443 h 1876628"/>
                  <a:gd name="connsiteX1501" fmla="*/ 4154332 w 5093934"/>
                  <a:gd name="connsiteY1501" fmla="*/ 1571542 h 1876628"/>
                  <a:gd name="connsiteX1502" fmla="*/ 4161314 w 5093934"/>
                  <a:gd name="connsiteY1502" fmla="*/ 1577209 h 1876628"/>
                  <a:gd name="connsiteX1503" fmla="*/ 4160767 w 5093934"/>
                  <a:gd name="connsiteY1503" fmla="*/ 1586364 h 1876628"/>
                  <a:gd name="connsiteX1504" fmla="*/ 4153137 w 5093934"/>
                  <a:gd name="connsiteY1504" fmla="*/ 1591550 h 1876628"/>
                  <a:gd name="connsiteX1505" fmla="*/ 4140808 w 5093934"/>
                  <a:gd name="connsiteY1505" fmla="*/ 1591144 h 1876628"/>
                  <a:gd name="connsiteX1506" fmla="*/ 4133826 w 5093934"/>
                  <a:gd name="connsiteY1506" fmla="*/ 1585477 h 1876628"/>
                  <a:gd name="connsiteX1507" fmla="*/ 4134373 w 5093934"/>
                  <a:gd name="connsiteY1507" fmla="*/ 1576321 h 1876628"/>
                  <a:gd name="connsiteX1508" fmla="*/ 4142004 w 5093934"/>
                  <a:gd name="connsiteY1508" fmla="*/ 1571136 h 1876628"/>
                  <a:gd name="connsiteX1509" fmla="*/ 4148282 w 5093934"/>
                  <a:gd name="connsiteY1509" fmla="*/ 1569443 h 1876628"/>
                  <a:gd name="connsiteX1510" fmla="*/ 3385501 w 5093934"/>
                  <a:gd name="connsiteY1510" fmla="*/ 1569443 h 1876628"/>
                  <a:gd name="connsiteX1511" fmla="*/ 3391551 w 5093934"/>
                  <a:gd name="connsiteY1511" fmla="*/ 1571542 h 1876628"/>
                  <a:gd name="connsiteX1512" fmla="*/ 3398534 w 5093934"/>
                  <a:gd name="connsiteY1512" fmla="*/ 1577209 h 1876628"/>
                  <a:gd name="connsiteX1513" fmla="*/ 3397986 w 5093934"/>
                  <a:gd name="connsiteY1513" fmla="*/ 1586364 h 1876628"/>
                  <a:gd name="connsiteX1514" fmla="*/ 3390356 w 5093934"/>
                  <a:gd name="connsiteY1514" fmla="*/ 1591550 h 1876628"/>
                  <a:gd name="connsiteX1515" fmla="*/ 3378028 w 5093934"/>
                  <a:gd name="connsiteY1515" fmla="*/ 1591144 h 1876628"/>
                  <a:gd name="connsiteX1516" fmla="*/ 3371045 w 5093934"/>
                  <a:gd name="connsiteY1516" fmla="*/ 1585477 h 1876628"/>
                  <a:gd name="connsiteX1517" fmla="*/ 3371592 w 5093934"/>
                  <a:gd name="connsiteY1517" fmla="*/ 1576321 h 1876628"/>
                  <a:gd name="connsiteX1518" fmla="*/ 3379223 w 5093934"/>
                  <a:gd name="connsiteY1518" fmla="*/ 1571136 h 1876628"/>
                  <a:gd name="connsiteX1519" fmla="*/ 3385501 w 5093934"/>
                  <a:gd name="connsiteY1519" fmla="*/ 1569443 h 1876628"/>
                  <a:gd name="connsiteX1520" fmla="*/ 2621272 w 5093934"/>
                  <a:gd name="connsiteY1520" fmla="*/ 1569443 h 1876628"/>
                  <a:gd name="connsiteX1521" fmla="*/ 2627323 w 5093934"/>
                  <a:gd name="connsiteY1521" fmla="*/ 1571542 h 1876628"/>
                  <a:gd name="connsiteX1522" fmla="*/ 2634305 w 5093934"/>
                  <a:gd name="connsiteY1522" fmla="*/ 1577209 h 1876628"/>
                  <a:gd name="connsiteX1523" fmla="*/ 2633758 w 5093934"/>
                  <a:gd name="connsiteY1523" fmla="*/ 1586364 h 1876628"/>
                  <a:gd name="connsiteX1524" fmla="*/ 2626128 w 5093934"/>
                  <a:gd name="connsiteY1524" fmla="*/ 1591550 h 1876628"/>
                  <a:gd name="connsiteX1525" fmla="*/ 2613799 w 5093934"/>
                  <a:gd name="connsiteY1525" fmla="*/ 1591144 h 1876628"/>
                  <a:gd name="connsiteX1526" fmla="*/ 2606817 w 5093934"/>
                  <a:gd name="connsiteY1526" fmla="*/ 1585477 h 1876628"/>
                  <a:gd name="connsiteX1527" fmla="*/ 2607364 w 5093934"/>
                  <a:gd name="connsiteY1527" fmla="*/ 1576321 h 1876628"/>
                  <a:gd name="connsiteX1528" fmla="*/ 2614995 w 5093934"/>
                  <a:gd name="connsiteY1528" fmla="*/ 1571136 h 1876628"/>
                  <a:gd name="connsiteX1529" fmla="*/ 2621272 w 5093934"/>
                  <a:gd name="connsiteY1529" fmla="*/ 1569443 h 1876628"/>
                  <a:gd name="connsiteX1530" fmla="*/ 1856890 w 5093934"/>
                  <a:gd name="connsiteY1530" fmla="*/ 1569443 h 1876628"/>
                  <a:gd name="connsiteX1531" fmla="*/ 1862940 w 5093934"/>
                  <a:gd name="connsiteY1531" fmla="*/ 1571542 h 1876628"/>
                  <a:gd name="connsiteX1532" fmla="*/ 1869924 w 5093934"/>
                  <a:gd name="connsiteY1532" fmla="*/ 1577209 h 1876628"/>
                  <a:gd name="connsiteX1533" fmla="*/ 1869376 w 5093934"/>
                  <a:gd name="connsiteY1533" fmla="*/ 1586364 h 1876628"/>
                  <a:gd name="connsiteX1534" fmla="*/ 1861746 w 5093934"/>
                  <a:gd name="connsiteY1534" fmla="*/ 1591550 h 1876628"/>
                  <a:gd name="connsiteX1535" fmla="*/ 1849417 w 5093934"/>
                  <a:gd name="connsiteY1535" fmla="*/ 1591144 h 1876628"/>
                  <a:gd name="connsiteX1536" fmla="*/ 1842435 w 5093934"/>
                  <a:gd name="connsiteY1536" fmla="*/ 1585477 h 1876628"/>
                  <a:gd name="connsiteX1537" fmla="*/ 1842982 w 5093934"/>
                  <a:gd name="connsiteY1537" fmla="*/ 1576321 h 1876628"/>
                  <a:gd name="connsiteX1538" fmla="*/ 1850613 w 5093934"/>
                  <a:gd name="connsiteY1538" fmla="*/ 1571136 h 1876628"/>
                  <a:gd name="connsiteX1539" fmla="*/ 1856890 w 5093934"/>
                  <a:gd name="connsiteY1539" fmla="*/ 1569443 h 1876628"/>
                  <a:gd name="connsiteX1540" fmla="*/ 1092663 w 5093934"/>
                  <a:gd name="connsiteY1540" fmla="*/ 1569443 h 1876628"/>
                  <a:gd name="connsiteX1541" fmla="*/ 1098713 w 5093934"/>
                  <a:gd name="connsiteY1541" fmla="*/ 1571542 h 1876628"/>
                  <a:gd name="connsiteX1542" fmla="*/ 1105696 w 5093934"/>
                  <a:gd name="connsiteY1542" fmla="*/ 1577209 h 1876628"/>
                  <a:gd name="connsiteX1543" fmla="*/ 1105149 w 5093934"/>
                  <a:gd name="connsiteY1543" fmla="*/ 1586364 h 1876628"/>
                  <a:gd name="connsiteX1544" fmla="*/ 1097518 w 5093934"/>
                  <a:gd name="connsiteY1544" fmla="*/ 1591550 h 1876628"/>
                  <a:gd name="connsiteX1545" fmla="*/ 1085190 w 5093934"/>
                  <a:gd name="connsiteY1545" fmla="*/ 1591144 h 1876628"/>
                  <a:gd name="connsiteX1546" fmla="*/ 1078207 w 5093934"/>
                  <a:gd name="connsiteY1546" fmla="*/ 1585477 h 1876628"/>
                  <a:gd name="connsiteX1547" fmla="*/ 1078754 w 5093934"/>
                  <a:gd name="connsiteY1547" fmla="*/ 1576321 h 1876628"/>
                  <a:gd name="connsiteX1548" fmla="*/ 1086385 w 5093934"/>
                  <a:gd name="connsiteY1548" fmla="*/ 1571136 h 1876628"/>
                  <a:gd name="connsiteX1549" fmla="*/ 1092663 w 5093934"/>
                  <a:gd name="connsiteY1549" fmla="*/ 1569443 h 1876628"/>
                  <a:gd name="connsiteX1550" fmla="*/ 329882 w 5093934"/>
                  <a:gd name="connsiteY1550" fmla="*/ 1569443 h 1876628"/>
                  <a:gd name="connsiteX1551" fmla="*/ 335932 w 5093934"/>
                  <a:gd name="connsiteY1551" fmla="*/ 1571542 h 1876628"/>
                  <a:gd name="connsiteX1552" fmla="*/ 342915 w 5093934"/>
                  <a:gd name="connsiteY1552" fmla="*/ 1577209 h 1876628"/>
                  <a:gd name="connsiteX1553" fmla="*/ 342367 w 5093934"/>
                  <a:gd name="connsiteY1553" fmla="*/ 1586364 h 1876628"/>
                  <a:gd name="connsiteX1554" fmla="*/ 334737 w 5093934"/>
                  <a:gd name="connsiteY1554" fmla="*/ 1591550 h 1876628"/>
                  <a:gd name="connsiteX1555" fmla="*/ 322409 w 5093934"/>
                  <a:gd name="connsiteY1555" fmla="*/ 1591144 h 1876628"/>
                  <a:gd name="connsiteX1556" fmla="*/ 315426 w 5093934"/>
                  <a:gd name="connsiteY1556" fmla="*/ 1585477 h 1876628"/>
                  <a:gd name="connsiteX1557" fmla="*/ 315974 w 5093934"/>
                  <a:gd name="connsiteY1557" fmla="*/ 1576321 h 1876628"/>
                  <a:gd name="connsiteX1558" fmla="*/ 323604 w 5093934"/>
                  <a:gd name="connsiteY1558" fmla="*/ 1571136 h 1876628"/>
                  <a:gd name="connsiteX1559" fmla="*/ 329882 w 5093934"/>
                  <a:gd name="connsiteY1559" fmla="*/ 1569443 h 1876628"/>
                  <a:gd name="connsiteX1560" fmla="*/ 4575908 w 5093934"/>
                  <a:gd name="connsiteY1560" fmla="*/ 1551118 h 1876628"/>
                  <a:gd name="connsiteX1561" fmla="*/ 4583018 w 5093934"/>
                  <a:gd name="connsiteY1561" fmla="*/ 1553066 h 1876628"/>
                  <a:gd name="connsiteX1562" fmla="*/ 4591632 w 5093934"/>
                  <a:gd name="connsiteY1562" fmla="*/ 1558979 h 1876628"/>
                  <a:gd name="connsiteX1563" fmla="*/ 4592182 w 5093934"/>
                  <a:gd name="connsiteY1563" fmla="*/ 1569369 h 1876628"/>
                  <a:gd name="connsiteX1564" fmla="*/ 4581840 w 5093934"/>
                  <a:gd name="connsiteY1564" fmla="*/ 1577678 h 1876628"/>
                  <a:gd name="connsiteX1565" fmla="*/ 4567850 w 5093934"/>
                  <a:gd name="connsiteY1565" fmla="*/ 1578087 h 1876628"/>
                  <a:gd name="connsiteX1566" fmla="*/ 4559235 w 5093934"/>
                  <a:gd name="connsiteY1566" fmla="*/ 1572172 h 1876628"/>
                  <a:gd name="connsiteX1567" fmla="*/ 4558685 w 5093934"/>
                  <a:gd name="connsiteY1567" fmla="*/ 1561784 h 1876628"/>
                  <a:gd name="connsiteX1568" fmla="*/ 4569028 w 5093934"/>
                  <a:gd name="connsiteY1568" fmla="*/ 1553475 h 1876628"/>
                  <a:gd name="connsiteX1569" fmla="*/ 4575908 w 5093934"/>
                  <a:gd name="connsiteY1569" fmla="*/ 1551118 h 1876628"/>
                  <a:gd name="connsiteX1570" fmla="*/ 3811680 w 5093934"/>
                  <a:gd name="connsiteY1570" fmla="*/ 1551118 h 1876628"/>
                  <a:gd name="connsiteX1571" fmla="*/ 3818789 w 5093934"/>
                  <a:gd name="connsiteY1571" fmla="*/ 1553066 h 1876628"/>
                  <a:gd name="connsiteX1572" fmla="*/ 3827404 w 5093934"/>
                  <a:gd name="connsiteY1572" fmla="*/ 1558979 h 1876628"/>
                  <a:gd name="connsiteX1573" fmla="*/ 3827954 w 5093934"/>
                  <a:gd name="connsiteY1573" fmla="*/ 1569369 h 1876628"/>
                  <a:gd name="connsiteX1574" fmla="*/ 3817612 w 5093934"/>
                  <a:gd name="connsiteY1574" fmla="*/ 1577678 h 1876628"/>
                  <a:gd name="connsiteX1575" fmla="*/ 3803622 w 5093934"/>
                  <a:gd name="connsiteY1575" fmla="*/ 1578087 h 1876628"/>
                  <a:gd name="connsiteX1576" fmla="*/ 3795008 w 5093934"/>
                  <a:gd name="connsiteY1576" fmla="*/ 1572172 h 1876628"/>
                  <a:gd name="connsiteX1577" fmla="*/ 3794457 w 5093934"/>
                  <a:gd name="connsiteY1577" fmla="*/ 1561784 h 1876628"/>
                  <a:gd name="connsiteX1578" fmla="*/ 3804800 w 5093934"/>
                  <a:gd name="connsiteY1578" fmla="*/ 1553475 h 1876628"/>
                  <a:gd name="connsiteX1579" fmla="*/ 3811680 w 5093934"/>
                  <a:gd name="connsiteY1579" fmla="*/ 1551118 h 1876628"/>
                  <a:gd name="connsiteX1580" fmla="*/ 3048900 w 5093934"/>
                  <a:gd name="connsiteY1580" fmla="*/ 1551118 h 1876628"/>
                  <a:gd name="connsiteX1581" fmla="*/ 3056009 w 5093934"/>
                  <a:gd name="connsiteY1581" fmla="*/ 1553066 h 1876628"/>
                  <a:gd name="connsiteX1582" fmla="*/ 3064623 w 5093934"/>
                  <a:gd name="connsiteY1582" fmla="*/ 1558979 h 1876628"/>
                  <a:gd name="connsiteX1583" fmla="*/ 3065174 w 5093934"/>
                  <a:gd name="connsiteY1583" fmla="*/ 1569369 h 1876628"/>
                  <a:gd name="connsiteX1584" fmla="*/ 3054830 w 5093934"/>
                  <a:gd name="connsiteY1584" fmla="*/ 1577678 h 1876628"/>
                  <a:gd name="connsiteX1585" fmla="*/ 3040841 w 5093934"/>
                  <a:gd name="connsiteY1585" fmla="*/ 1578087 h 1876628"/>
                  <a:gd name="connsiteX1586" fmla="*/ 3032226 w 5093934"/>
                  <a:gd name="connsiteY1586" fmla="*/ 1572172 h 1876628"/>
                  <a:gd name="connsiteX1587" fmla="*/ 3031677 w 5093934"/>
                  <a:gd name="connsiteY1587" fmla="*/ 1561784 h 1876628"/>
                  <a:gd name="connsiteX1588" fmla="*/ 3042019 w 5093934"/>
                  <a:gd name="connsiteY1588" fmla="*/ 1553475 h 1876628"/>
                  <a:gd name="connsiteX1589" fmla="*/ 3048900 w 5093934"/>
                  <a:gd name="connsiteY1589" fmla="*/ 1551118 h 1876628"/>
                  <a:gd name="connsiteX1590" fmla="*/ 2284672 w 5093934"/>
                  <a:gd name="connsiteY1590" fmla="*/ 1551118 h 1876628"/>
                  <a:gd name="connsiteX1591" fmla="*/ 2291780 w 5093934"/>
                  <a:gd name="connsiteY1591" fmla="*/ 1553066 h 1876628"/>
                  <a:gd name="connsiteX1592" fmla="*/ 2300396 w 5093934"/>
                  <a:gd name="connsiteY1592" fmla="*/ 1558979 h 1876628"/>
                  <a:gd name="connsiteX1593" fmla="*/ 2300945 w 5093934"/>
                  <a:gd name="connsiteY1593" fmla="*/ 1569369 h 1876628"/>
                  <a:gd name="connsiteX1594" fmla="*/ 2290602 w 5093934"/>
                  <a:gd name="connsiteY1594" fmla="*/ 1577678 h 1876628"/>
                  <a:gd name="connsiteX1595" fmla="*/ 2276613 w 5093934"/>
                  <a:gd name="connsiteY1595" fmla="*/ 1578087 h 1876628"/>
                  <a:gd name="connsiteX1596" fmla="*/ 2267998 w 5093934"/>
                  <a:gd name="connsiteY1596" fmla="*/ 1572172 h 1876628"/>
                  <a:gd name="connsiteX1597" fmla="*/ 2267448 w 5093934"/>
                  <a:gd name="connsiteY1597" fmla="*/ 1561784 h 1876628"/>
                  <a:gd name="connsiteX1598" fmla="*/ 2277791 w 5093934"/>
                  <a:gd name="connsiteY1598" fmla="*/ 1553475 h 1876628"/>
                  <a:gd name="connsiteX1599" fmla="*/ 2284672 w 5093934"/>
                  <a:gd name="connsiteY1599" fmla="*/ 1551118 h 1876628"/>
                  <a:gd name="connsiteX1600" fmla="*/ 1520290 w 5093934"/>
                  <a:gd name="connsiteY1600" fmla="*/ 1551118 h 1876628"/>
                  <a:gd name="connsiteX1601" fmla="*/ 1527398 w 5093934"/>
                  <a:gd name="connsiteY1601" fmla="*/ 1553066 h 1876628"/>
                  <a:gd name="connsiteX1602" fmla="*/ 1536013 w 5093934"/>
                  <a:gd name="connsiteY1602" fmla="*/ 1558979 h 1876628"/>
                  <a:gd name="connsiteX1603" fmla="*/ 1536563 w 5093934"/>
                  <a:gd name="connsiteY1603" fmla="*/ 1569369 h 1876628"/>
                  <a:gd name="connsiteX1604" fmla="*/ 1526221 w 5093934"/>
                  <a:gd name="connsiteY1604" fmla="*/ 1577678 h 1876628"/>
                  <a:gd name="connsiteX1605" fmla="*/ 1512231 w 5093934"/>
                  <a:gd name="connsiteY1605" fmla="*/ 1578087 h 1876628"/>
                  <a:gd name="connsiteX1606" fmla="*/ 1503616 w 5093934"/>
                  <a:gd name="connsiteY1606" fmla="*/ 1572172 h 1876628"/>
                  <a:gd name="connsiteX1607" fmla="*/ 1503066 w 5093934"/>
                  <a:gd name="connsiteY1607" fmla="*/ 1561784 h 1876628"/>
                  <a:gd name="connsiteX1608" fmla="*/ 1513408 w 5093934"/>
                  <a:gd name="connsiteY1608" fmla="*/ 1553475 h 1876628"/>
                  <a:gd name="connsiteX1609" fmla="*/ 1520290 w 5093934"/>
                  <a:gd name="connsiteY1609" fmla="*/ 1551118 h 1876628"/>
                  <a:gd name="connsiteX1610" fmla="*/ 756062 w 5093934"/>
                  <a:gd name="connsiteY1610" fmla="*/ 1551118 h 1876628"/>
                  <a:gd name="connsiteX1611" fmla="*/ 763171 w 5093934"/>
                  <a:gd name="connsiteY1611" fmla="*/ 1553066 h 1876628"/>
                  <a:gd name="connsiteX1612" fmla="*/ 771785 w 5093934"/>
                  <a:gd name="connsiteY1612" fmla="*/ 1558979 h 1876628"/>
                  <a:gd name="connsiteX1613" fmla="*/ 772336 w 5093934"/>
                  <a:gd name="connsiteY1613" fmla="*/ 1569369 h 1876628"/>
                  <a:gd name="connsiteX1614" fmla="*/ 761993 w 5093934"/>
                  <a:gd name="connsiteY1614" fmla="*/ 1577678 h 1876628"/>
                  <a:gd name="connsiteX1615" fmla="*/ 748003 w 5093934"/>
                  <a:gd name="connsiteY1615" fmla="*/ 1578087 h 1876628"/>
                  <a:gd name="connsiteX1616" fmla="*/ 739389 w 5093934"/>
                  <a:gd name="connsiteY1616" fmla="*/ 1572172 h 1876628"/>
                  <a:gd name="connsiteX1617" fmla="*/ 738838 w 5093934"/>
                  <a:gd name="connsiteY1617" fmla="*/ 1561784 h 1876628"/>
                  <a:gd name="connsiteX1618" fmla="*/ 749181 w 5093934"/>
                  <a:gd name="connsiteY1618" fmla="*/ 1553475 h 1876628"/>
                  <a:gd name="connsiteX1619" fmla="*/ 756062 w 5093934"/>
                  <a:gd name="connsiteY1619" fmla="*/ 1551118 h 1876628"/>
                  <a:gd name="connsiteX1620" fmla="*/ 4924448 w 5093934"/>
                  <a:gd name="connsiteY1620" fmla="*/ 1542042 h 1876628"/>
                  <a:gd name="connsiteX1621" fmla="*/ 4935861 w 5093934"/>
                  <a:gd name="connsiteY1621" fmla="*/ 1546246 h 1876628"/>
                  <a:gd name="connsiteX1622" fmla="*/ 4939270 w 5093934"/>
                  <a:gd name="connsiteY1622" fmla="*/ 1553758 h 1876628"/>
                  <a:gd name="connsiteX1623" fmla="*/ 4933609 w 5093934"/>
                  <a:gd name="connsiteY1623" fmla="*/ 1562234 h 1876628"/>
                  <a:gd name="connsiteX1624" fmla="*/ 4920901 w 5093934"/>
                  <a:gd name="connsiteY1624" fmla="*/ 1565414 h 1876628"/>
                  <a:gd name="connsiteX1625" fmla="*/ 4909489 w 5093934"/>
                  <a:gd name="connsiteY1625" fmla="*/ 1561210 h 1876628"/>
                  <a:gd name="connsiteX1626" fmla="*/ 4906080 w 5093934"/>
                  <a:gd name="connsiteY1626" fmla="*/ 1553697 h 1876628"/>
                  <a:gd name="connsiteX1627" fmla="*/ 4911742 w 5093934"/>
                  <a:gd name="connsiteY1627" fmla="*/ 1545221 h 1876628"/>
                  <a:gd name="connsiteX1628" fmla="*/ 4160220 w 5093934"/>
                  <a:gd name="connsiteY1628" fmla="*/ 1542042 h 1876628"/>
                  <a:gd name="connsiteX1629" fmla="*/ 4171633 w 5093934"/>
                  <a:gd name="connsiteY1629" fmla="*/ 1546246 h 1876628"/>
                  <a:gd name="connsiteX1630" fmla="*/ 4175042 w 5093934"/>
                  <a:gd name="connsiteY1630" fmla="*/ 1553758 h 1876628"/>
                  <a:gd name="connsiteX1631" fmla="*/ 4169380 w 5093934"/>
                  <a:gd name="connsiteY1631" fmla="*/ 1562234 h 1876628"/>
                  <a:gd name="connsiteX1632" fmla="*/ 4156673 w 5093934"/>
                  <a:gd name="connsiteY1632" fmla="*/ 1565414 h 1876628"/>
                  <a:gd name="connsiteX1633" fmla="*/ 4145260 w 5093934"/>
                  <a:gd name="connsiteY1633" fmla="*/ 1561210 h 1876628"/>
                  <a:gd name="connsiteX1634" fmla="*/ 4141852 w 5093934"/>
                  <a:gd name="connsiteY1634" fmla="*/ 1553697 h 1876628"/>
                  <a:gd name="connsiteX1635" fmla="*/ 4147513 w 5093934"/>
                  <a:gd name="connsiteY1635" fmla="*/ 1545221 h 1876628"/>
                  <a:gd name="connsiteX1636" fmla="*/ 3397440 w 5093934"/>
                  <a:gd name="connsiteY1636" fmla="*/ 1542042 h 1876628"/>
                  <a:gd name="connsiteX1637" fmla="*/ 3408852 w 5093934"/>
                  <a:gd name="connsiteY1637" fmla="*/ 1546246 h 1876628"/>
                  <a:gd name="connsiteX1638" fmla="*/ 3412261 w 5093934"/>
                  <a:gd name="connsiteY1638" fmla="*/ 1553758 h 1876628"/>
                  <a:gd name="connsiteX1639" fmla="*/ 3406600 w 5093934"/>
                  <a:gd name="connsiteY1639" fmla="*/ 1562234 h 1876628"/>
                  <a:gd name="connsiteX1640" fmla="*/ 3393892 w 5093934"/>
                  <a:gd name="connsiteY1640" fmla="*/ 1565414 h 1876628"/>
                  <a:gd name="connsiteX1641" fmla="*/ 3382480 w 5093934"/>
                  <a:gd name="connsiteY1641" fmla="*/ 1561210 h 1876628"/>
                  <a:gd name="connsiteX1642" fmla="*/ 3379071 w 5093934"/>
                  <a:gd name="connsiteY1642" fmla="*/ 1553697 h 1876628"/>
                  <a:gd name="connsiteX1643" fmla="*/ 3384732 w 5093934"/>
                  <a:gd name="connsiteY1643" fmla="*/ 1545221 h 1876628"/>
                  <a:gd name="connsiteX1644" fmla="*/ 2633212 w 5093934"/>
                  <a:gd name="connsiteY1644" fmla="*/ 1542042 h 1876628"/>
                  <a:gd name="connsiteX1645" fmla="*/ 2644624 w 5093934"/>
                  <a:gd name="connsiteY1645" fmla="*/ 1546246 h 1876628"/>
                  <a:gd name="connsiteX1646" fmla="*/ 2648033 w 5093934"/>
                  <a:gd name="connsiteY1646" fmla="*/ 1553758 h 1876628"/>
                  <a:gd name="connsiteX1647" fmla="*/ 2642372 w 5093934"/>
                  <a:gd name="connsiteY1647" fmla="*/ 1562234 h 1876628"/>
                  <a:gd name="connsiteX1648" fmla="*/ 2629664 w 5093934"/>
                  <a:gd name="connsiteY1648" fmla="*/ 1565414 h 1876628"/>
                  <a:gd name="connsiteX1649" fmla="*/ 2618252 w 5093934"/>
                  <a:gd name="connsiteY1649" fmla="*/ 1561210 h 1876628"/>
                  <a:gd name="connsiteX1650" fmla="*/ 2614843 w 5093934"/>
                  <a:gd name="connsiteY1650" fmla="*/ 1553697 h 1876628"/>
                  <a:gd name="connsiteX1651" fmla="*/ 2620504 w 5093934"/>
                  <a:gd name="connsiteY1651" fmla="*/ 1545221 h 1876628"/>
                  <a:gd name="connsiteX1652" fmla="*/ 1868829 w 5093934"/>
                  <a:gd name="connsiteY1652" fmla="*/ 1542042 h 1876628"/>
                  <a:gd name="connsiteX1653" fmla="*/ 1880242 w 5093934"/>
                  <a:gd name="connsiteY1653" fmla="*/ 1546246 h 1876628"/>
                  <a:gd name="connsiteX1654" fmla="*/ 1883651 w 5093934"/>
                  <a:gd name="connsiteY1654" fmla="*/ 1553758 h 1876628"/>
                  <a:gd name="connsiteX1655" fmla="*/ 1877990 w 5093934"/>
                  <a:gd name="connsiteY1655" fmla="*/ 1562234 h 1876628"/>
                  <a:gd name="connsiteX1656" fmla="*/ 1865282 w 5093934"/>
                  <a:gd name="connsiteY1656" fmla="*/ 1565414 h 1876628"/>
                  <a:gd name="connsiteX1657" fmla="*/ 1853870 w 5093934"/>
                  <a:gd name="connsiteY1657" fmla="*/ 1561210 h 1876628"/>
                  <a:gd name="connsiteX1658" fmla="*/ 1850460 w 5093934"/>
                  <a:gd name="connsiteY1658" fmla="*/ 1553697 h 1876628"/>
                  <a:gd name="connsiteX1659" fmla="*/ 1856122 w 5093934"/>
                  <a:gd name="connsiteY1659" fmla="*/ 1545221 h 1876628"/>
                  <a:gd name="connsiteX1660" fmla="*/ 1104602 w 5093934"/>
                  <a:gd name="connsiteY1660" fmla="*/ 1542042 h 1876628"/>
                  <a:gd name="connsiteX1661" fmla="*/ 1116014 w 5093934"/>
                  <a:gd name="connsiteY1661" fmla="*/ 1546246 h 1876628"/>
                  <a:gd name="connsiteX1662" fmla="*/ 1119423 w 5093934"/>
                  <a:gd name="connsiteY1662" fmla="*/ 1553758 h 1876628"/>
                  <a:gd name="connsiteX1663" fmla="*/ 1113762 w 5093934"/>
                  <a:gd name="connsiteY1663" fmla="*/ 1562234 h 1876628"/>
                  <a:gd name="connsiteX1664" fmla="*/ 1101054 w 5093934"/>
                  <a:gd name="connsiteY1664" fmla="*/ 1565414 h 1876628"/>
                  <a:gd name="connsiteX1665" fmla="*/ 1089642 w 5093934"/>
                  <a:gd name="connsiteY1665" fmla="*/ 1561210 h 1876628"/>
                  <a:gd name="connsiteX1666" fmla="*/ 1086233 w 5093934"/>
                  <a:gd name="connsiteY1666" fmla="*/ 1553697 h 1876628"/>
                  <a:gd name="connsiteX1667" fmla="*/ 1091894 w 5093934"/>
                  <a:gd name="connsiteY1667" fmla="*/ 1545221 h 1876628"/>
                  <a:gd name="connsiteX1668" fmla="*/ 341821 w 5093934"/>
                  <a:gd name="connsiteY1668" fmla="*/ 1542042 h 1876628"/>
                  <a:gd name="connsiteX1669" fmla="*/ 353234 w 5093934"/>
                  <a:gd name="connsiteY1669" fmla="*/ 1546246 h 1876628"/>
                  <a:gd name="connsiteX1670" fmla="*/ 356642 w 5093934"/>
                  <a:gd name="connsiteY1670" fmla="*/ 1553758 h 1876628"/>
                  <a:gd name="connsiteX1671" fmla="*/ 350981 w 5093934"/>
                  <a:gd name="connsiteY1671" fmla="*/ 1562234 h 1876628"/>
                  <a:gd name="connsiteX1672" fmla="*/ 338273 w 5093934"/>
                  <a:gd name="connsiteY1672" fmla="*/ 1565414 h 1876628"/>
                  <a:gd name="connsiteX1673" fmla="*/ 326861 w 5093934"/>
                  <a:gd name="connsiteY1673" fmla="*/ 1561210 h 1876628"/>
                  <a:gd name="connsiteX1674" fmla="*/ 323452 w 5093934"/>
                  <a:gd name="connsiteY1674" fmla="*/ 1553697 h 1876628"/>
                  <a:gd name="connsiteX1675" fmla="*/ 329113 w 5093934"/>
                  <a:gd name="connsiteY1675" fmla="*/ 1545221 h 1876628"/>
                  <a:gd name="connsiteX1676" fmla="*/ 4428044 w 5093934"/>
                  <a:gd name="connsiteY1676" fmla="*/ 1539070 h 1876628"/>
                  <a:gd name="connsiteX1677" fmla="*/ 4444828 w 5093934"/>
                  <a:gd name="connsiteY1677" fmla="*/ 1544233 h 1876628"/>
                  <a:gd name="connsiteX1678" fmla="*/ 4470250 w 5093934"/>
                  <a:gd name="connsiteY1678" fmla="*/ 1563112 h 1876628"/>
                  <a:gd name="connsiteX1679" fmla="*/ 4470250 w 5093934"/>
                  <a:gd name="connsiteY1679" fmla="*/ 1588041 h 1876628"/>
                  <a:gd name="connsiteX1680" fmla="*/ 4437267 w 5093934"/>
                  <a:gd name="connsiteY1680" fmla="*/ 1612534 h 1876628"/>
                  <a:gd name="connsiteX1681" fmla="*/ 4380449 w 5093934"/>
                  <a:gd name="connsiteY1681" fmla="*/ 1612534 h 1876628"/>
                  <a:gd name="connsiteX1682" fmla="*/ 4366653 w 5093934"/>
                  <a:gd name="connsiteY1682" fmla="*/ 1602288 h 1876628"/>
                  <a:gd name="connsiteX1683" fmla="*/ 4366652 w 5093934"/>
                  <a:gd name="connsiteY1683" fmla="*/ 1577360 h 1876628"/>
                  <a:gd name="connsiteX1684" fmla="*/ 4411260 w 5093934"/>
                  <a:gd name="connsiteY1684" fmla="*/ 1544233 h 1876628"/>
                  <a:gd name="connsiteX1685" fmla="*/ 4428044 w 5093934"/>
                  <a:gd name="connsiteY1685" fmla="*/ 1539070 h 1876628"/>
                  <a:gd name="connsiteX1686" fmla="*/ 3665262 w 5093934"/>
                  <a:gd name="connsiteY1686" fmla="*/ 1539070 h 1876628"/>
                  <a:gd name="connsiteX1687" fmla="*/ 3682047 w 5093934"/>
                  <a:gd name="connsiteY1687" fmla="*/ 1544233 h 1876628"/>
                  <a:gd name="connsiteX1688" fmla="*/ 3707468 w 5093934"/>
                  <a:gd name="connsiteY1688" fmla="*/ 1563112 h 1876628"/>
                  <a:gd name="connsiteX1689" fmla="*/ 3707470 w 5093934"/>
                  <a:gd name="connsiteY1689" fmla="*/ 1588041 h 1876628"/>
                  <a:gd name="connsiteX1690" fmla="*/ 3674487 w 5093934"/>
                  <a:gd name="connsiteY1690" fmla="*/ 1612534 h 1876628"/>
                  <a:gd name="connsiteX1691" fmla="*/ 3617669 w 5093934"/>
                  <a:gd name="connsiteY1691" fmla="*/ 1612534 h 1876628"/>
                  <a:gd name="connsiteX1692" fmla="*/ 3603872 w 5093934"/>
                  <a:gd name="connsiteY1692" fmla="*/ 1602288 h 1876628"/>
                  <a:gd name="connsiteX1693" fmla="*/ 3603872 w 5093934"/>
                  <a:gd name="connsiteY1693" fmla="*/ 1577360 h 1876628"/>
                  <a:gd name="connsiteX1694" fmla="*/ 3648480 w 5093934"/>
                  <a:gd name="connsiteY1694" fmla="*/ 1544233 h 1876628"/>
                  <a:gd name="connsiteX1695" fmla="*/ 3665262 w 5093934"/>
                  <a:gd name="connsiteY1695" fmla="*/ 1539070 h 1876628"/>
                  <a:gd name="connsiteX1696" fmla="*/ 2901034 w 5093934"/>
                  <a:gd name="connsiteY1696" fmla="*/ 1539070 h 1876628"/>
                  <a:gd name="connsiteX1697" fmla="*/ 2917819 w 5093934"/>
                  <a:gd name="connsiteY1697" fmla="*/ 1544233 h 1876628"/>
                  <a:gd name="connsiteX1698" fmla="*/ 2943240 w 5093934"/>
                  <a:gd name="connsiteY1698" fmla="*/ 1563112 h 1876628"/>
                  <a:gd name="connsiteX1699" fmla="*/ 2943241 w 5093934"/>
                  <a:gd name="connsiteY1699" fmla="*/ 1588041 h 1876628"/>
                  <a:gd name="connsiteX1700" fmla="*/ 2898634 w 5093934"/>
                  <a:gd name="connsiteY1700" fmla="*/ 1621167 h 1876628"/>
                  <a:gd name="connsiteX1701" fmla="*/ 2865066 w 5093934"/>
                  <a:gd name="connsiteY1701" fmla="*/ 1621167 h 1876628"/>
                  <a:gd name="connsiteX1702" fmla="*/ 2839644 w 5093934"/>
                  <a:gd name="connsiteY1702" fmla="*/ 1602288 h 1876628"/>
                  <a:gd name="connsiteX1703" fmla="*/ 2839643 w 5093934"/>
                  <a:gd name="connsiteY1703" fmla="*/ 1577360 h 1876628"/>
                  <a:gd name="connsiteX1704" fmla="*/ 2884251 w 5093934"/>
                  <a:gd name="connsiteY1704" fmla="*/ 1544233 h 1876628"/>
                  <a:gd name="connsiteX1705" fmla="*/ 2901034 w 5093934"/>
                  <a:gd name="connsiteY1705" fmla="*/ 1539070 h 1876628"/>
                  <a:gd name="connsiteX1706" fmla="*/ 2136652 w 5093934"/>
                  <a:gd name="connsiteY1706" fmla="*/ 1539070 h 1876628"/>
                  <a:gd name="connsiteX1707" fmla="*/ 2153437 w 5093934"/>
                  <a:gd name="connsiteY1707" fmla="*/ 1544233 h 1876628"/>
                  <a:gd name="connsiteX1708" fmla="*/ 2178859 w 5093934"/>
                  <a:gd name="connsiteY1708" fmla="*/ 1563112 h 1876628"/>
                  <a:gd name="connsiteX1709" fmla="*/ 2178859 w 5093934"/>
                  <a:gd name="connsiteY1709" fmla="*/ 1588041 h 1876628"/>
                  <a:gd name="connsiteX1710" fmla="*/ 2134252 w 5093934"/>
                  <a:gd name="connsiteY1710" fmla="*/ 1621167 h 1876628"/>
                  <a:gd name="connsiteX1711" fmla="*/ 2100683 w 5093934"/>
                  <a:gd name="connsiteY1711" fmla="*/ 1621167 h 1876628"/>
                  <a:gd name="connsiteX1712" fmla="*/ 2075262 w 5093934"/>
                  <a:gd name="connsiteY1712" fmla="*/ 1602288 h 1876628"/>
                  <a:gd name="connsiteX1713" fmla="*/ 2075262 w 5093934"/>
                  <a:gd name="connsiteY1713" fmla="*/ 1577360 h 1876628"/>
                  <a:gd name="connsiteX1714" fmla="*/ 2119869 w 5093934"/>
                  <a:gd name="connsiteY1714" fmla="*/ 1544233 h 1876628"/>
                  <a:gd name="connsiteX1715" fmla="*/ 2136652 w 5093934"/>
                  <a:gd name="connsiteY1715" fmla="*/ 1539070 h 1876628"/>
                  <a:gd name="connsiteX1716" fmla="*/ 1372425 w 5093934"/>
                  <a:gd name="connsiteY1716" fmla="*/ 1539070 h 1876628"/>
                  <a:gd name="connsiteX1717" fmla="*/ 1389209 w 5093934"/>
                  <a:gd name="connsiteY1717" fmla="*/ 1544233 h 1876628"/>
                  <a:gd name="connsiteX1718" fmla="*/ 1414631 w 5093934"/>
                  <a:gd name="connsiteY1718" fmla="*/ 1563112 h 1876628"/>
                  <a:gd name="connsiteX1719" fmla="*/ 1414631 w 5093934"/>
                  <a:gd name="connsiteY1719" fmla="*/ 1588041 h 1876628"/>
                  <a:gd name="connsiteX1720" fmla="*/ 1370024 w 5093934"/>
                  <a:gd name="connsiteY1720" fmla="*/ 1621167 h 1876628"/>
                  <a:gd name="connsiteX1721" fmla="*/ 1336456 w 5093934"/>
                  <a:gd name="connsiteY1721" fmla="*/ 1621167 h 1876628"/>
                  <a:gd name="connsiteX1722" fmla="*/ 1311034 w 5093934"/>
                  <a:gd name="connsiteY1722" fmla="*/ 1602288 h 1876628"/>
                  <a:gd name="connsiteX1723" fmla="*/ 1311033 w 5093934"/>
                  <a:gd name="connsiteY1723" fmla="*/ 1577360 h 1876628"/>
                  <a:gd name="connsiteX1724" fmla="*/ 1355642 w 5093934"/>
                  <a:gd name="connsiteY1724" fmla="*/ 1544233 h 1876628"/>
                  <a:gd name="connsiteX1725" fmla="*/ 1372425 w 5093934"/>
                  <a:gd name="connsiteY1725" fmla="*/ 1539070 h 1876628"/>
                  <a:gd name="connsiteX1726" fmla="*/ 609644 w 5093934"/>
                  <a:gd name="connsiteY1726" fmla="*/ 1539070 h 1876628"/>
                  <a:gd name="connsiteX1727" fmla="*/ 626428 w 5093934"/>
                  <a:gd name="connsiteY1727" fmla="*/ 1544233 h 1876628"/>
                  <a:gd name="connsiteX1728" fmla="*/ 651849 w 5093934"/>
                  <a:gd name="connsiteY1728" fmla="*/ 1563112 h 1876628"/>
                  <a:gd name="connsiteX1729" fmla="*/ 651850 w 5093934"/>
                  <a:gd name="connsiteY1729" fmla="*/ 1588041 h 1876628"/>
                  <a:gd name="connsiteX1730" fmla="*/ 607243 w 5093934"/>
                  <a:gd name="connsiteY1730" fmla="*/ 1621167 h 1876628"/>
                  <a:gd name="connsiteX1731" fmla="*/ 573674 w 5093934"/>
                  <a:gd name="connsiteY1731" fmla="*/ 1621167 h 1876628"/>
                  <a:gd name="connsiteX1732" fmla="*/ 548253 w 5093934"/>
                  <a:gd name="connsiteY1732" fmla="*/ 1602288 h 1876628"/>
                  <a:gd name="connsiteX1733" fmla="*/ 548253 w 5093934"/>
                  <a:gd name="connsiteY1733" fmla="*/ 1577360 h 1876628"/>
                  <a:gd name="connsiteX1734" fmla="*/ 592861 w 5093934"/>
                  <a:gd name="connsiteY1734" fmla="*/ 1544233 h 1876628"/>
                  <a:gd name="connsiteX1735" fmla="*/ 609644 w 5093934"/>
                  <a:gd name="connsiteY1735" fmla="*/ 1539070 h 1876628"/>
                  <a:gd name="connsiteX1736" fmla="*/ 5006660 w 5093934"/>
                  <a:gd name="connsiteY1736" fmla="*/ 1527192 h 1876628"/>
                  <a:gd name="connsiteX1737" fmla="*/ 5015972 w 5093934"/>
                  <a:gd name="connsiteY1737" fmla="*/ 1530056 h 1876628"/>
                  <a:gd name="connsiteX1738" fmla="*/ 5088978 w 5093934"/>
                  <a:gd name="connsiteY1738" fmla="*/ 1584272 h 1876628"/>
                  <a:gd name="connsiteX1739" fmla="*/ 5088978 w 5093934"/>
                  <a:gd name="connsiteY1739" fmla="*/ 1598102 h 1876628"/>
                  <a:gd name="connsiteX1740" fmla="*/ 5069543 w 5093934"/>
                  <a:gd name="connsiteY1740" fmla="*/ 1612534 h 1876628"/>
                  <a:gd name="connsiteX1741" fmla="*/ 4964908 w 5093934"/>
                  <a:gd name="connsiteY1741" fmla="*/ 1612534 h 1876628"/>
                  <a:gd name="connsiteX1742" fmla="*/ 4934908 w 5093934"/>
                  <a:gd name="connsiteY1742" fmla="*/ 1590255 h 1876628"/>
                  <a:gd name="connsiteX1743" fmla="*/ 4934908 w 5093934"/>
                  <a:gd name="connsiteY1743" fmla="*/ 1576426 h 1876628"/>
                  <a:gd name="connsiteX1744" fmla="*/ 4997349 w 5093934"/>
                  <a:gd name="connsiteY1744" fmla="*/ 1530056 h 1876628"/>
                  <a:gd name="connsiteX1745" fmla="*/ 5006660 w 5093934"/>
                  <a:gd name="connsiteY1745" fmla="*/ 1527192 h 1876628"/>
                  <a:gd name="connsiteX1746" fmla="*/ 4242432 w 5093934"/>
                  <a:gd name="connsiteY1746" fmla="*/ 1527192 h 1876628"/>
                  <a:gd name="connsiteX1747" fmla="*/ 4251744 w 5093934"/>
                  <a:gd name="connsiteY1747" fmla="*/ 1530056 h 1876628"/>
                  <a:gd name="connsiteX1748" fmla="*/ 4324749 w 5093934"/>
                  <a:gd name="connsiteY1748" fmla="*/ 1584272 h 1876628"/>
                  <a:gd name="connsiteX1749" fmla="*/ 4324749 w 5093934"/>
                  <a:gd name="connsiteY1749" fmla="*/ 1598102 h 1876628"/>
                  <a:gd name="connsiteX1750" fmla="*/ 4305315 w 5093934"/>
                  <a:gd name="connsiteY1750" fmla="*/ 1612534 h 1876628"/>
                  <a:gd name="connsiteX1751" fmla="*/ 4200681 w 5093934"/>
                  <a:gd name="connsiteY1751" fmla="*/ 1612534 h 1876628"/>
                  <a:gd name="connsiteX1752" fmla="*/ 4170681 w 5093934"/>
                  <a:gd name="connsiteY1752" fmla="*/ 1590255 h 1876628"/>
                  <a:gd name="connsiteX1753" fmla="*/ 4170681 w 5093934"/>
                  <a:gd name="connsiteY1753" fmla="*/ 1576426 h 1876628"/>
                  <a:gd name="connsiteX1754" fmla="*/ 4233122 w 5093934"/>
                  <a:gd name="connsiteY1754" fmla="*/ 1530056 h 1876628"/>
                  <a:gd name="connsiteX1755" fmla="*/ 4242432 w 5093934"/>
                  <a:gd name="connsiteY1755" fmla="*/ 1527192 h 1876628"/>
                  <a:gd name="connsiteX1756" fmla="*/ 3479652 w 5093934"/>
                  <a:gd name="connsiteY1756" fmla="*/ 1527192 h 1876628"/>
                  <a:gd name="connsiteX1757" fmla="*/ 3488963 w 5093934"/>
                  <a:gd name="connsiteY1757" fmla="*/ 1530056 h 1876628"/>
                  <a:gd name="connsiteX1758" fmla="*/ 3561968 w 5093934"/>
                  <a:gd name="connsiteY1758" fmla="*/ 1584272 h 1876628"/>
                  <a:gd name="connsiteX1759" fmla="*/ 3561968 w 5093934"/>
                  <a:gd name="connsiteY1759" fmla="*/ 1598102 h 1876628"/>
                  <a:gd name="connsiteX1760" fmla="*/ 3542534 w 5093934"/>
                  <a:gd name="connsiteY1760" fmla="*/ 1612534 h 1876628"/>
                  <a:gd name="connsiteX1761" fmla="*/ 3437900 w 5093934"/>
                  <a:gd name="connsiteY1761" fmla="*/ 1612534 h 1876628"/>
                  <a:gd name="connsiteX1762" fmla="*/ 3407900 w 5093934"/>
                  <a:gd name="connsiteY1762" fmla="*/ 1590255 h 1876628"/>
                  <a:gd name="connsiteX1763" fmla="*/ 3407900 w 5093934"/>
                  <a:gd name="connsiteY1763" fmla="*/ 1576426 h 1876628"/>
                  <a:gd name="connsiteX1764" fmla="*/ 3470340 w 5093934"/>
                  <a:gd name="connsiteY1764" fmla="*/ 1530056 h 1876628"/>
                  <a:gd name="connsiteX1765" fmla="*/ 3479652 w 5093934"/>
                  <a:gd name="connsiteY1765" fmla="*/ 1527192 h 1876628"/>
                  <a:gd name="connsiteX1766" fmla="*/ 2715424 w 5093934"/>
                  <a:gd name="connsiteY1766" fmla="*/ 1527192 h 1876628"/>
                  <a:gd name="connsiteX1767" fmla="*/ 2724735 w 5093934"/>
                  <a:gd name="connsiteY1767" fmla="*/ 1530056 h 1876628"/>
                  <a:gd name="connsiteX1768" fmla="*/ 2797740 w 5093934"/>
                  <a:gd name="connsiteY1768" fmla="*/ 1584272 h 1876628"/>
                  <a:gd name="connsiteX1769" fmla="*/ 2797740 w 5093934"/>
                  <a:gd name="connsiteY1769" fmla="*/ 1598102 h 1876628"/>
                  <a:gd name="connsiteX1770" fmla="*/ 2735300 w 5093934"/>
                  <a:gd name="connsiteY1770" fmla="*/ 1644472 h 1876628"/>
                  <a:gd name="connsiteX1771" fmla="*/ 2716677 w 5093934"/>
                  <a:gd name="connsiteY1771" fmla="*/ 1644472 h 1876628"/>
                  <a:gd name="connsiteX1772" fmla="*/ 2643672 w 5093934"/>
                  <a:gd name="connsiteY1772" fmla="*/ 1590255 h 1876628"/>
                  <a:gd name="connsiteX1773" fmla="*/ 2643672 w 5093934"/>
                  <a:gd name="connsiteY1773" fmla="*/ 1576426 h 1876628"/>
                  <a:gd name="connsiteX1774" fmla="*/ 2706112 w 5093934"/>
                  <a:gd name="connsiteY1774" fmla="*/ 1530056 h 1876628"/>
                  <a:gd name="connsiteX1775" fmla="*/ 2715424 w 5093934"/>
                  <a:gd name="connsiteY1775" fmla="*/ 1527192 h 1876628"/>
                  <a:gd name="connsiteX1776" fmla="*/ 1951041 w 5093934"/>
                  <a:gd name="connsiteY1776" fmla="*/ 1527192 h 1876628"/>
                  <a:gd name="connsiteX1777" fmla="*/ 1960353 w 5093934"/>
                  <a:gd name="connsiteY1777" fmla="*/ 1530056 h 1876628"/>
                  <a:gd name="connsiteX1778" fmla="*/ 2033358 w 5093934"/>
                  <a:gd name="connsiteY1778" fmla="*/ 1584272 h 1876628"/>
                  <a:gd name="connsiteX1779" fmla="*/ 2033358 w 5093934"/>
                  <a:gd name="connsiteY1779" fmla="*/ 1598102 h 1876628"/>
                  <a:gd name="connsiteX1780" fmla="*/ 1970918 w 5093934"/>
                  <a:gd name="connsiteY1780" fmla="*/ 1644472 h 1876628"/>
                  <a:gd name="connsiteX1781" fmla="*/ 1952295 w 5093934"/>
                  <a:gd name="connsiteY1781" fmla="*/ 1644472 h 1876628"/>
                  <a:gd name="connsiteX1782" fmla="*/ 1879290 w 5093934"/>
                  <a:gd name="connsiteY1782" fmla="*/ 1590255 h 1876628"/>
                  <a:gd name="connsiteX1783" fmla="*/ 1879290 w 5093934"/>
                  <a:gd name="connsiteY1783" fmla="*/ 1576426 h 1876628"/>
                  <a:gd name="connsiteX1784" fmla="*/ 1941730 w 5093934"/>
                  <a:gd name="connsiteY1784" fmla="*/ 1530056 h 1876628"/>
                  <a:gd name="connsiteX1785" fmla="*/ 1951041 w 5093934"/>
                  <a:gd name="connsiteY1785" fmla="*/ 1527192 h 1876628"/>
                  <a:gd name="connsiteX1786" fmla="*/ 1186814 w 5093934"/>
                  <a:gd name="connsiteY1786" fmla="*/ 1527192 h 1876628"/>
                  <a:gd name="connsiteX1787" fmla="*/ 1196125 w 5093934"/>
                  <a:gd name="connsiteY1787" fmla="*/ 1530056 h 1876628"/>
                  <a:gd name="connsiteX1788" fmla="*/ 1269130 w 5093934"/>
                  <a:gd name="connsiteY1788" fmla="*/ 1584272 h 1876628"/>
                  <a:gd name="connsiteX1789" fmla="*/ 1269130 w 5093934"/>
                  <a:gd name="connsiteY1789" fmla="*/ 1598102 h 1876628"/>
                  <a:gd name="connsiteX1790" fmla="*/ 1206690 w 5093934"/>
                  <a:gd name="connsiteY1790" fmla="*/ 1644472 h 1876628"/>
                  <a:gd name="connsiteX1791" fmla="*/ 1188068 w 5093934"/>
                  <a:gd name="connsiteY1791" fmla="*/ 1644472 h 1876628"/>
                  <a:gd name="connsiteX1792" fmla="*/ 1115062 w 5093934"/>
                  <a:gd name="connsiteY1792" fmla="*/ 1590255 h 1876628"/>
                  <a:gd name="connsiteX1793" fmla="*/ 1115062 w 5093934"/>
                  <a:gd name="connsiteY1793" fmla="*/ 1576426 h 1876628"/>
                  <a:gd name="connsiteX1794" fmla="*/ 1177502 w 5093934"/>
                  <a:gd name="connsiteY1794" fmla="*/ 1530056 h 1876628"/>
                  <a:gd name="connsiteX1795" fmla="*/ 1186814 w 5093934"/>
                  <a:gd name="connsiteY1795" fmla="*/ 1527192 h 1876628"/>
                  <a:gd name="connsiteX1796" fmla="*/ 424033 w 5093934"/>
                  <a:gd name="connsiteY1796" fmla="*/ 1527192 h 1876628"/>
                  <a:gd name="connsiteX1797" fmla="*/ 433344 w 5093934"/>
                  <a:gd name="connsiteY1797" fmla="*/ 1530056 h 1876628"/>
                  <a:gd name="connsiteX1798" fmla="*/ 506349 w 5093934"/>
                  <a:gd name="connsiteY1798" fmla="*/ 1584272 h 1876628"/>
                  <a:gd name="connsiteX1799" fmla="*/ 506349 w 5093934"/>
                  <a:gd name="connsiteY1799" fmla="*/ 1598102 h 1876628"/>
                  <a:gd name="connsiteX1800" fmla="*/ 443909 w 5093934"/>
                  <a:gd name="connsiteY1800" fmla="*/ 1644472 h 1876628"/>
                  <a:gd name="connsiteX1801" fmla="*/ 425286 w 5093934"/>
                  <a:gd name="connsiteY1801" fmla="*/ 1644472 h 1876628"/>
                  <a:gd name="connsiteX1802" fmla="*/ 352281 w 5093934"/>
                  <a:gd name="connsiteY1802" fmla="*/ 1590255 h 1876628"/>
                  <a:gd name="connsiteX1803" fmla="*/ 352281 w 5093934"/>
                  <a:gd name="connsiteY1803" fmla="*/ 1576426 h 1876628"/>
                  <a:gd name="connsiteX1804" fmla="*/ 414722 w 5093934"/>
                  <a:gd name="connsiteY1804" fmla="*/ 1530056 h 1876628"/>
                  <a:gd name="connsiteX1805" fmla="*/ 424033 w 5093934"/>
                  <a:gd name="connsiteY1805" fmla="*/ 1527192 h 1876628"/>
                  <a:gd name="connsiteX1806" fmla="*/ 4905270 w 5093934"/>
                  <a:gd name="connsiteY1806" fmla="*/ 1514613 h 1876628"/>
                  <a:gd name="connsiteX1807" fmla="*/ 4911320 w 5093934"/>
                  <a:gd name="connsiteY1807" fmla="*/ 1516712 h 1876628"/>
                  <a:gd name="connsiteX1808" fmla="*/ 4918302 w 5093934"/>
                  <a:gd name="connsiteY1808" fmla="*/ 1522379 h 1876628"/>
                  <a:gd name="connsiteX1809" fmla="*/ 4917756 w 5093934"/>
                  <a:gd name="connsiteY1809" fmla="*/ 1531534 h 1876628"/>
                  <a:gd name="connsiteX1810" fmla="*/ 4910126 w 5093934"/>
                  <a:gd name="connsiteY1810" fmla="*/ 1536720 h 1876628"/>
                  <a:gd name="connsiteX1811" fmla="*/ 4897797 w 5093934"/>
                  <a:gd name="connsiteY1811" fmla="*/ 1536313 h 1876628"/>
                  <a:gd name="connsiteX1812" fmla="*/ 4890815 w 5093934"/>
                  <a:gd name="connsiteY1812" fmla="*/ 1530647 h 1876628"/>
                  <a:gd name="connsiteX1813" fmla="*/ 4891361 w 5093934"/>
                  <a:gd name="connsiteY1813" fmla="*/ 1521491 h 1876628"/>
                  <a:gd name="connsiteX1814" fmla="*/ 4898993 w 5093934"/>
                  <a:gd name="connsiteY1814" fmla="*/ 1516306 h 1876628"/>
                  <a:gd name="connsiteX1815" fmla="*/ 4905270 w 5093934"/>
                  <a:gd name="connsiteY1815" fmla="*/ 1514613 h 1876628"/>
                  <a:gd name="connsiteX1816" fmla="*/ 4141042 w 5093934"/>
                  <a:gd name="connsiteY1816" fmla="*/ 1514613 h 1876628"/>
                  <a:gd name="connsiteX1817" fmla="*/ 4147092 w 5093934"/>
                  <a:gd name="connsiteY1817" fmla="*/ 1516712 h 1876628"/>
                  <a:gd name="connsiteX1818" fmla="*/ 4154075 w 5093934"/>
                  <a:gd name="connsiteY1818" fmla="*/ 1522379 h 1876628"/>
                  <a:gd name="connsiteX1819" fmla="*/ 4153528 w 5093934"/>
                  <a:gd name="connsiteY1819" fmla="*/ 1531534 h 1876628"/>
                  <a:gd name="connsiteX1820" fmla="*/ 4145897 w 5093934"/>
                  <a:gd name="connsiteY1820" fmla="*/ 1536720 h 1876628"/>
                  <a:gd name="connsiteX1821" fmla="*/ 4133569 w 5093934"/>
                  <a:gd name="connsiteY1821" fmla="*/ 1536313 h 1876628"/>
                  <a:gd name="connsiteX1822" fmla="*/ 4126586 w 5093934"/>
                  <a:gd name="connsiteY1822" fmla="*/ 1530647 h 1876628"/>
                  <a:gd name="connsiteX1823" fmla="*/ 4127134 w 5093934"/>
                  <a:gd name="connsiteY1823" fmla="*/ 1521491 h 1876628"/>
                  <a:gd name="connsiteX1824" fmla="*/ 4134764 w 5093934"/>
                  <a:gd name="connsiteY1824" fmla="*/ 1516306 h 1876628"/>
                  <a:gd name="connsiteX1825" fmla="*/ 4141042 w 5093934"/>
                  <a:gd name="connsiteY1825" fmla="*/ 1514613 h 1876628"/>
                  <a:gd name="connsiteX1826" fmla="*/ 3378261 w 5093934"/>
                  <a:gd name="connsiteY1826" fmla="*/ 1514613 h 1876628"/>
                  <a:gd name="connsiteX1827" fmla="*/ 3384312 w 5093934"/>
                  <a:gd name="connsiteY1827" fmla="*/ 1516712 h 1876628"/>
                  <a:gd name="connsiteX1828" fmla="*/ 3391294 w 5093934"/>
                  <a:gd name="connsiteY1828" fmla="*/ 1522379 h 1876628"/>
                  <a:gd name="connsiteX1829" fmla="*/ 3390746 w 5093934"/>
                  <a:gd name="connsiteY1829" fmla="*/ 1531534 h 1876628"/>
                  <a:gd name="connsiteX1830" fmla="*/ 3383116 w 5093934"/>
                  <a:gd name="connsiteY1830" fmla="*/ 1536720 h 1876628"/>
                  <a:gd name="connsiteX1831" fmla="*/ 3370788 w 5093934"/>
                  <a:gd name="connsiteY1831" fmla="*/ 1536313 h 1876628"/>
                  <a:gd name="connsiteX1832" fmla="*/ 3363806 w 5093934"/>
                  <a:gd name="connsiteY1832" fmla="*/ 1530647 h 1876628"/>
                  <a:gd name="connsiteX1833" fmla="*/ 3364352 w 5093934"/>
                  <a:gd name="connsiteY1833" fmla="*/ 1521491 h 1876628"/>
                  <a:gd name="connsiteX1834" fmla="*/ 3371983 w 5093934"/>
                  <a:gd name="connsiteY1834" fmla="*/ 1516306 h 1876628"/>
                  <a:gd name="connsiteX1835" fmla="*/ 3378261 w 5093934"/>
                  <a:gd name="connsiteY1835" fmla="*/ 1514613 h 1876628"/>
                  <a:gd name="connsiteX1836" fmla="*/ 2614033 w 5093934"/>
                  <a:gd name="connsiteY1836" fmla="*/ 1514613 h 1876628"/>
                  <a:gd name="connsiteX1837" fmla="*/ 2620083 w 5093934"/>
                  <a:gd name="connsiteY1837" fmla="*/ 1516712 h 1876628"/>
                  <a:gd name="connsiteX1838" fmla="*/ 2627066 w 5093934"/>
                  <a:gd name="connsiteY1838" fmla="*/ 1522379 h 1876628"/>
                  <a:gd name="connsiteX1839" fmla="*/ 2626519 w 5093934"/>
                  <a:gd name="connsiteY1839" fmla="*/ 1531534 h 1876628"/>
                  <a:gd name="connsiteX1840" fmla="*/ 2618888 w 5093934"/>
                  <a:gd name="connsiteY1840" fmla="*/ 1536720 h 1876628"/>
                  <a:gd name="connsiteX1841" fmla="*/ 2606560 w 5093934"/>
                  <a:gd name="connsiteY1841" fmla="*/ 1536313 h 1876628"/>
                  <a:gd name="connsiteX1842" fmla="*/ 2599578 w 5093934"/>
                  <a:gd name="connsiteY1842" fmla="*/ 1530647 h 1876628"/>
                  <a:gd name="connsiteX1843" fmla="*/ 2600124 w 5093934"/>
                  <a:gd name="connsiteY1843" fmla="*/ 1521491 h 1876628"/>
                  <a:gd name="connsiteX1844" fmla="*/ 2607756 w 5093934"/>
                  <a:gd name="connsiteY1844" fmla="*/ 1516306 h 1876628"/>
                  <a:gd name="connsiteX1845" fmla="*/ 2614033 w 5093934"/>
                  <a:gd name="connsiteY1845" fmla="*/ 1514613 h 1876628"/>
                  <a:gd name="connsiteX1846" fmla="*/ 1849651 w 5093934"/>
                  <a:gd name="connsiteY1846" fmla="*/ 1514613 h 1876628"/>
                  <a:gd name="connsiteX1847" fmla="*/ 1855701 w 5093934"/>
                  <a:gd name="connsiteY1847" fmla="*/ 1516712 h 1876628"/>
                  <a:gd name="connsiteX1848" fmla="*/ 1862684 w 5093934"/>
                  <a:gd name="connsiteY1848" fmla="*/ 1522379 h 1876628"/>
                  <a:gd name="connsiteX1849" fmla="*/ 1862137 w 5093934"/>
                  <a:gd name="connsiteY1849" fmla="*/ 1531534 h 1876628"/>
                  <a:gd name="connsiteX1850" fmla="*/ 1854506 w 5093934"/>
                  <a:gd name="connsiteY1850" fmla="*/ 1536720 h 1876628"/>
                  <a:gd name="connsiteX1851" fmla="*/ 1842178 w 5093934"/>
                  <a:gd name="connsiteY1851" fmla="*/ 1536313 h 1876628"/>
                  <a:gd name="connsiteX1852" fmla="*/ 1835195 w 5093934"/>
                  <a:gd name="connsiteY1852" fmla="*/ 1530647 h 1876628"/>
                  <a:gd name="connsiteX1853" fmla="*/ 1835742 w 5093934"/>
                  <a:gd name="connsiteY1853" fmla="*/ 1521491 h 1876628"/>
                  <a:gd name="connsiteX1854" fmla="*/ 1843373 w 5093934"/>
                  <a:gd name="connsiteY1854" fmla="*/ 1516306 h 1876628"/>
                  <a:gd name="connsiteX1855" fmla="*/ 1849651 w 5093934"/>
                  <a:gd name="connsiteY1855" fmla="*/ 1514613 h 1876628"/>
                  <a:gd name="connsiteX1856" fmla="*/ 1085423 w 5093934"/>
                  <a:gd name="connsiteY1856" fmla="*/ 1514613 h 1876628"/>
                  <a:gd name="connsiteX1857" fmla="*/ 1091474 w 5093934"/>
                  <a:gd name="connsiteY1857" fmla="*/ 1516712 h 1876628"/>
                  <a:gd name="connsiteX1858" fmla="*/ 1098456 w 5093934"/>
                  <a:gd name="connsiteY1858" fmla="*/ 1522379 h 1876628"/>
                  <a:gd name="connsiteX1859" fmla="*/ 1097909 w 5093934"/>
                  <a:gd name="connsiteY1859" fmla="*/ 1531534 h 1876628"/>
                  <a:gd name="connsiteX1860" fmla="*/ 1090279 w 5093934"/>
                  <a:gd name="connsiteY1860" fmla="*/ 1536720 h 1876628"/>
                  <a:gd name="connsiteX1861" fmla="*/ 1077950 w 5093934"/>
                  <a:gd name="connsiteY1861" fmla="*/ 1536313 h 1876628"/>
                  <a:gd name="connsiteX1862" fmla="*/ 1070968 w 5093934"/>
                  <a:gd name="connsiteY1862" fmla="*/ 1530647 h 1876628"/>
                  <a:gd name="connsiteX1863" fmla="*/ 1071515 w 5093934"/>
                  <a:gd name="connsiteY1863" fmla="*/ 1521491 h 1876628"/>
                  <a:gd name="connsiteX1864" fmla="*/ 1079146 w 5093934"/>
                  <a:gd name="connsiteY1864" fmla="*/ 1516306 h 1876628"/>
                  <a:gd name="connsiteX1865" fmla="*/ 1085423 w 5093934"/>
                  <a:gd name="connsiteY1865" fmla="*/ 1514613 h 1876628"/>
                  <a:gd name="connsiteX1866" fmla="*/ 322642 w 5093934"/>
                  <a:gd name="connsiteY1866" fmla="*/ 1514613 h 1876628"/>
                  <a:gd name="connsiteX1867" fmla="*/ 328693 w 5093934"/>
                  <a:gd name="connsiteY1867" fmla="*/ 1516712 h 1876628"/>
                  <a:gd name="connsiteX1868" fmla="*/ 335675 w 5093934"/>
                  <a:gd name="connsiteY1868" fmla="*/ 1522379 h 1876628"/>
                  <a:gd name="connsiteX1869" fmla="*/ 335127 w 5093934"/>
                  <a:gd name="connsiteY1869" fmla="*/ 1531534 h 1876628"/>
                  <a:gd name="connsiteX1870" fmla="*/ 327498 w 5093934"/>
                  <a:gd name="connsiteY1870" fmla="*/ 1536720 h 1876628"/>
                  <a:gd name="connsiteX1871" fmla="*/ 315169 w 5093934"/>
                  <a:gd name="connsiteY1871" fmla="*/ 1536313 h 1876628"/>
                  <a:gd name="connsiteX1872" fmla="*/ 308187 w 5093934"/>
                  <a:gd name="connsiteY1872" fmla="*/ 1530647 h 1876628"/>
                  <a:gd name="connsiteX1873" fmla="*/ 308734 w 5093934"/>
                  <a:gd name="connsiteY1873" fmla="*/ 1521491 h 1876628"/>
                  <a:gd name="connsiteX1874" fmla="*/ 316364 w 5093934"/>
                  <a:gd name="connsiteY1874" fmla="*/ 1516306 h 1876628"/>
                  <a:gd name="connsiteX1875" fmla="*/ 322642 w 5093934"/>
                  <a:gd name="connsiteY1875" fmla="*/ 1514613 h 1876628"/>
                  <a:gd name="connsiteX1876" fmla="*/ 4453744 w 5093934"/>
                  <a:gd name="connsiteY1876" fmla="*/ 1509238 h 1876628"/>
                  <a:gd name="connsiteX1877" fmla="*/ 4459795 w 5093934"/>
                  <a:gd name="connsiteY1877" fmla="*/ 1511338 h 1876628"/>
                  <a:gd name="connsiteX1878" fmla="*/ 4466778 w 5093934"/>
                  <a:gd name="connsiteY1878" fmla="*/ 1517004 h 1876628"/>
                  <a:gd name="connsiteX1879" fmla="*/ 4466231 w 5093934"/>
                  <a:gd name="connsiteY1879" fmla="*/ 1526159 h 1876628"/>
                  <a:gd name="connsiteX1880" fmla="*/ 4458600 w 5093934"/>
                  <a:gd name="connsiteY1880" fmla="*/ 1531345 h 1876628"/>
                  <a:gd name="connsiteX1881" fmla="*/ 4446271 w 5093934"/>
                  <a:gd name="connsiteY1881" fmla="*/ 1530938 h 1876628"/>
                  <a:gd name="connsiteX1882" fmla="*/ 4439290 w 5093934"/>
                  <a:gd name="connsiteY1882" fmla="*/ 1525272 h 1876628"/>
                  <a:gd name="connsiteX1883" fmla="*/ 4439836 w 5093934"/>
                  <a:gd name="connsiteY1883" fmla="*/ 1516116 h 1876628"/>
                  <a:gd name="connsiteX1884" fmla="*/ 4447468 w 5093934"/>
                  <a:gd name="connsiteY1884" fmla="*/ 1510931 h 1876628"/>
                  <a:gd name="connsiteX1885" fmla="*/ 4453744 w 5093934"/>
                  <a:gd name="connsiteY1885" fmla="*/ 1509238 h 1876628"/>
                  <a:gd name="connsiteX1886" fmla="*/ 3690964 w 5093934"/>
                  <a:gd name="connsiteY1886" fmla="*/ 1509238 h 1876628"/>
                  <a:gd name="connsiteX1887" fmla="*/ 3697014 w 5093934"/>
                  <a:gd name="connsiteY1887" fmla="*/ 1511338 h 1876628"/>
                  <a:gd name="connsiteX1888" fmla="*/ 3703996 w 5093934"/>
                  <a:gd name="connsiteY1888" fmla="*/ 1517004 h 1876628"/>
                  <a:gd name="connsiteX1889" fmla="*/ 3703450 w 5093934"/>
                  <a:gd name="connsiteY1889" fmla="*/ 1526159 h 1876628"/>
                  <a:gd name="connsiteX1890" fmla="*/ 3695820 w 5093934"/>
                  <a:gd name="connsiteY1890" fmla="*/ 1531345 h 1876628"/>
                  <a:gd name="connsiteX1891" fmla="*/ 3683490 w 5093934"/>
                  <a:gd name="connsiteY1891" fmla="*/ 1530938 h 1876628"/>
                  <a:gd name="connsiteX1892" fmla="*/ 3676508 w 5093934"/>
                  <a:gd name="connsiteY1892" fmla="*/ 1525272 h 1876628"/>
                  <a:gd name="connsiteX1893" fmla="*/ 3677055 w 5093934"/>
                  <a:gd name="connsiteY1893" fmla="*/ 1516116 h 1876628"/>
                  <a:gd name="connsiteX1894" fmla="*/ 3684686 w 5093934"/>
                  <a:gd name="connsiteY1894" fmla="*/ 1510931 h 1876628"/>
                  <a:gd name="connsiteX1895" fmla="*/ 3690964 w 5093934"/>
                  <a:gd name="connsiteY1895" fmla="*/ 1509238 h 1876628"/>
                  <a:gd name="connsiteX1896" fmla="*/ 2926735 w 5093934"/>
                  <a:gd name="connsiteY1896" fmla="*/ 1509238 h 1876628"/>
                  <a:gd name="connsiteX1897" fmla="*/ 2932786 w 5093934"/>
                  <a:gd name="connsiteY1897" fmla="*/ 1511338 h 1876628"/>
                  <a:gd name="connsiteX1898" fmla="*/ 2939768 w 5093934"/>
                  <a:gd name="connsiteY1898" fmla="*/ 1517004 h 1876628"/>
                  <a:gd name="connsiteX1899" fmla="*/ 2939222 w 5093934"/>
                  <a:gd name="connsiteY1899" fmla="*/ 1526159 h 1876628"/>
                  <a:gd name="connsiteX1900" fmla="*/ 2931592 w 5093934"/>
                  <a:gd name="connsiteY1900" fmla="*/ 1531345 h 1876628"/>
                  <a:gd name="connsiteX1901" fmla="*/ 2919262 w 5093934"/>
                  <a:gd name="connsiteY1901" fmla="*/ 1530938 h 1876628"/>
                  <a:gd name="connsiteX1902" fmla="*/ 2912281 w 5093934"/>
                  <a:gd name="connsiteY1902" fmla="*/ 1525272 h 1876628"/>
                  <a:gd name="connsiteX1903" fmla="*/ 2912827 w 5093934"/>
                  <a:gd name="connsiteY1903" fmla="*/ 1516116 h 1876628"/>
                  <a:gd name="connsiteX1904" fmla="*/ 2920458 w 5093934"/>
                  <a:gd name="connsiteY1904" fmla="*/ 1510931 h 1876628"/>
                  <a:gd name="connsiteX1905" fmla="*/ 2926735 w 5093934"/>
                  <a:gd name="connsiteY1905" fmla="*/ 1509238 h 1876628"/>
                  <a:gd name="connsiteX1906" fmla="*/ 2162353 w 5093934"/>
                  <a:gd name="connsiteY1906" fmla="*/ 1509238 h 1876628"/>
                  <a:gd name="connsiteX1907" fmla="*/ 2168404 w 5093934"/>
                  <a:gd name="connsiteY1907" fmla="*/ 1511338 h 1876628"/>
                  <a:gd name="connsiteX1908" fmla="*/ 2175387 w 5093934"/>
                  <a:gd name="connsiteY1908" fmla="*/ 1517004 h 1876628"/>
                  <a:gd name="connsiteX1909" fmla="*/ 2174840 w 5093934"/>
                  <a:gd name="connsiteY1909" fmla="*/ 1526159 h 1876628"/>
                  <a:gd name="connsiteX1910" fmla="*/ 2167210 w 5093934"/>
                  <a:gd name="connsiteY1910" fmla="*/ 1531345 h 1876628"/>
                  <a:gd name="connsiteX1911" fmla="*/ 2154880 w 5093934"/>
                  <a:gd name="connsiteY1911" fmla="*/ 1530938 h 1876628"/>
                  <a:gd name="connsiteX1912" fmla="*/ 2147898 w 5093934"/>
                  <a:gd name="connsiteY1912" fmla="*/ 1525272 h 1876628"/>
                  <a:gd name="connsiteX1913" fmla="*/ 2148445 w 5093934"/>
                  <a:gd name="connsiteY1913" fmla="*/ 1516116 h 1876628"/>
                  <a:gd name="connsiteX1914" fmla="*/ 2156076 w 5093934"/>
                  <a:gd name="connsiteY1914" fmla="*/ 1510931 h 1876628"/>
                  <a:gd name="connsiteX1915" fmla="*/ 2162353 w 5093934"/>
                  <a:gd name="connsiteY1915" fmla="*/ 1509238 h 1876628"/>
                  <a:gd name="connsiteX1916" fmla="*/ 1398125 w 5093934"/>
                  <a:gd name="connsiteY1916" fmla="*/ 1509238 h 1876628"/>
                  <a:gd name="connsiteX1917" fmla="*/ 1404176 w 5093934"/>
                  <a:gd name="connsiteY1917" fmla="*/ 1511338 h 1876628"/>
                  <a:gd name="connsiteX1918" fmla="*/ 1411159 w 5093934"/>
                  <a:gd name="connsiteY1918" fmla="*/ 1517004 h 1876628"/>
                  <a:gd name="connsiteX1919" fmla="*/ 1410612 w 5093934"/>
                  <a:gd name="connsiteY1919" fmla="*/ 1526159 h 1876628"/>
                  <a:gd name="connsiteX1920" fmla="*/ 1402982 w 5093934"/>
                  <a:gd name="connsiteY1920" fmla="*/ 1531345 h 1876628"/>
                  <a:gd name="connsiteX1921" fmla="*/ 1390652 w 5093934"/>
                  <a:gd name="connsiteY1921" fmla="*/ 1530938 h 1876628"/>
                  <a:gd name="connsiteX1922" fmla="*/ 1383671 w 5093934"/>
                  <a:gd name="connsiteY1922" fmla="*/ 1525272 h 1876628"/>
                  <a:gd name="connsiteX1923" fmla="*/ 1384217 w 5093934"/>
                  <a:gd name="connsiteY1923" fmla="*/ 1516116 h 1876628"/>
                  <a:gd name="connsiteX1924" fmla="*/ 1391848 w 5093934"/>
                  <a:gd name="connsiteY1924" fmla="*/ 1510931 h 1876628"/>
                  <a:gd name="connsiteX1925" fmla="*/ 1398125 w 5093934"/>
                  <a:gd name="connsiteY1925" fmla="*/ 1509238 h 1876628"/>
                  <a:gd name="connsiteX1926" fmla="*/ 635345 w 5093934"/>
                  <a:gd name="connsiteY1926" fmla="*/ 1509238 h 1876628"/>
                  <a:gd name="connsiteX1927" fmla="*/ 641395 w 5093934"/>
                  <a:gd name="connsiteY1927" fmla="*/ 1511338 h 1876628"/>
                  <a:gd name="connsiteX1928" fmla="*/ 648378 w 5093934"/>
                  <a:gd name="connsiteY1928" fmla="*/ 1517004 h 1876628"/>
                  <a:gd name="connsiteX1929" fmla="*/ 647831 w 5093934"/>
                  <a:gd name="connsiteY1929" fmla="*/ 1526159 h 1876628"/>
                  <a:gd name="connsiteX1930" fmla="*/ 640201 w 5093934"/>
                  <a:gd name="connsiteY1930" fmla="*/ 1531345 h 1876628"/>
                  <a:gd name="connsiteX1931" fmla="*/ 627871 w 5093934"/>
                  <a:gd name="connsiteY1931" fmla="*/ 1530938 h 1876628"/>
                  <a:gd name="connsiteX1932" fmla="*/ 620889 w 5093934"/>
                  <a:gd name="connsiteY1932" fmla="*/ 1525272 h 1876628"/>
                  <a:gd name="connsiteX1933" fmla="*/ 621436 w 5093934"/>
                  <a:gd name="connsiteY1933" fmla="*/ 1516116 h 1876628"/>
                  <a:gd name="connsiteX1934" fmla="*/ 629067 w 5093934"/>
                  <a:gd name="connsiteY1934" fmla="*/ 1510931 h 1876628"/>
                  <a:gd name="connsiteX1935" fmla="*/ 635345 w 5093934"/>
                  <a:gd name="connsiteY1935" fmla="*/ 1509238 h 1876628"/>
                  <a:gd name="connsiteX1936" fmla="*/ 3762537 w 5093934"/>
                  <a:gd name="connsiteY1936" fmla="*/ 1506700 h 1876628"/>
                  <a:gd name="connsiteX1937" fmla="*/ 3800612 w 5093934"/>
                  <a:gd name="connsiteY1937" fmla="*/ 1531854 h 1876628"/>
                  <a:gd name="connsiteX1938" fmla="*/ 3800611 w 5093934"/>
                  <a:gd name="connsiteY1938" fmla="*/ 1543572 h 1876628"/>
                  <a:gd name="connsiteX1939" fmla="*/ 3762537 w 5093934"/>
                  <a:gd name="connsiteY1939" fmla="*/ 1568725 h 1876628"/>
                  <a:gd name="connsiteX1940" fmla="*/ 3728666 w 5093934"/>
                  <a:gd name="connsiteY1940" fmla="*/ 1543572 h 1876628"/>
                  <a:gd name="connsiteX1941" fmla="*/ 3728666 w 5093934"/>
                  <a:gd name="connsiteY1941" fmla="*/ 1531854 h 1876628"/>
                  <a:gd name="connsiteX1942" fmla="*/ 706918 w 5093934"/>
                  <a:gd name="connsiteY1942" fmla="*/ 1506700 h 1876628"/>
                  <a:gd name="connsiteX1943" fmla="*/ 744993 w 5093934"/>
                  <a:gd name="connsiteY1943" fmla="*/ 1531854 h 1876628"/>
                  <a:gd name="connsiteX1944" fmla="*/ 744992 w 5093934"/>
                  <a:gd name="connsiteY1944" fmla="*/ 1543572 h 1876628"/>
                  <a:gd name="connsiteX1945" fmla="*/ 706918 w 5093934"/>
                  <a:gd name="connsiteY1945" fmla="*/ 1568725 h 1876628"/>
                  <a:gd name="connsiteX1946" fmla="*/ 673048 w 5093934"/>
                  <a:gd name="connsiteY1946" fmla="*/ 1543572 h 1876628"/>
                  <a:gd name="connsiteX1947" fmla="*/ 673047 w 5093934"/>
                  <a:gd name="connsiteY1947" fmla="*/ 1531854 h 1876628"/>
                  <a:gd name="connsiteX1948" fmla="*/ 4526766 w 5093934"/>
                  <a:gd name="connsiteY1948" fmla="*/ 1505625 h 1876628"/>
                  <a:gd name="connsiteX1949" fmla="*/ 4564840 w 5093934"/>
                  <a:gd name="connsiteY1949" fmla="*/ 1531854 h 1876628"/>
                  <a:gd name="connsiteX1950" fmla="*/ 4564839 w 5093934"/>
                  <a:gd name="connsiteY1950" fmla="*/ 1543572 h 1876628"/>
                  <a:gd name="connsiteX1951" fmla="*/ 4526766 w 5093934"/>
                  <a:gd name="connsiteY1951" fmla="*/ 1571846 h 1876628"/>
                  <a:gd name="connsiteX1952" fmla="*/ 4491448 w 5093934"/>
                  <a:gd name="connsiteY1952" fmla="*/ 1543572 h 1876628"/>
                  <a:gd name="connsiteX1953" fmla="*/ 4491448 w 5093934"/>
                  <a:gd name="connsiteY1953" fmla="*/ 1531854 h 1876628"/>
                  <a:gd name="connsiteX1954" fmla="*/ 2999756 w 5093934"/>
                  <a:gd name="connsiteY1954" fmla="*/ 1505625 h 1876628"/>
                  <a:gd name="connsiteX1955" fmla="*/ 3037831 w 5093934"/>
                  <a:gd name="connsiteY1955" fmla="*/ 1531854 h 1876628"/>
                  <a:gd name="connsiteX1956" fmla="*/ 3037830 w 5093934"/>
                  <a:gd name="connsiteY1956" fmla="*/ 1543572 h 1876628"/>
                  <a:gd name="connsiteX1957" fmla="*/ 2999756 w 5093934"/>
                  <a:gd name="connsiteY1957" fmla="*/ 1571846 h 1876628"/>
                  <a:gd name="connsiteX1958" fmla="*/ 2964439 w 5093934"/>
                  <a:gd name="connsiteY1958" fmla="*/ 1543572 h 1876628"/>
                  <a:gd name="connsiteX1959" fmla="*/ 2964438 w 5093934"/>
                  <a:gd name="connsiteY1959" fmla="*/ 1531854 h 1876628"/>
                  <a:gd name="connsiteX1960" fmla="*/ 1471146 w 5093934"/>
                  <a:gd name="connsiteY1960" fmla="*/ 1505625 h 1876628"/>
                  <a:gd name="connsiteX1961" fmla="*/ 1509220 w 5093934"/>
                  <a:gd name="connsiteY1961" fmla="*/ 1531854 h 1876628"/>
                  <a:gd name="connsiteX1962" fmla="*/ 1509220 w 5093934"/>
                  <a:gd name="connsiteY1962" fmla="*/ 1543572 h 1876628"/>
                  <a:gd name="connsiteX1963" fmla="*/ 1471146 w 5093934"/>
                  <a:gd name="connsiteY1963" fmla="*/ 1571846 h 1876628"/>
                  <a:gd name="connsiteX1964" fmla="*/ 1435829 w 5093934"/>
                  <a:gd name="connsiteY1964" fmla="*/ 1543572 h 1876628"/>
                  <a:gd name="connsiteX1965" fmla="*/ 1435829 w 5093934"/>
                  <a:gd name="connsiteY1965" fmla="*/ 1531854 h 1876628"/>
                  <a:gd name="connsiteX1966" fmla="*/ 4812540 w 5093934"/>
                  <a:gd name="connsiteY1966" fmla="*/ 1505142 h 1876628"/>
                  <a:gd name="connsiteX1967" fmla="*/ 4831157 w 5093934"/>
                  <a:gd name="connsiteY1967" fmla="*/ 1510868 h 1876628"/>
                  <a:gd name="connsiteX1968" fmla="*/ 4883266 w 5093934"/>
                  <a:gd name="connsiteY1968" fmla="*/ 1549566 h 1876628"/>
                  <a:gd name="connsiteX1969" fmla="*/ 4883266 w 5093934"/>
                  <a:gd name="connsiteY1969" fmla="*/ 1577217 h 1876628"/>
                  <a:gd name="connsiteX1970" fmla="*/ 4846667 w 5093934"/>
                  <a:gd name="connsiteY1970" fmla="*/ 1604396 h 1876628"/>
                  <a:gd name="connsiteX1971" fmla="*/ 4809434 w 5093934"/>
                  <a:gd name="connsiteY1971" fmla="*/ 1604396 h 1876628"/>
                  <a:gd name="connsiteX1972" fmla="*/ 4757324 w 5093934"/>
                  <a:gd name="connsiteY1972" fmla="*/ 1565698 h 1876628"/>
                  <a:gd name="connsiteX1973" fmla="*/ 4757324 w 5093934"/>
                  <a:gd name="connsiteY1973" fmla="*/ 1538048 h 1876628"/>
                  <a:gd name="connsiteX1974" fmla="*/ 4793923 w 5093934"/>
                  <a:gd name="connsiteY1974" fmla="*/ 1510868 h 1876628"/>
                  <a:gd name="connsiteX1975" fmla="*/ 4812540 w 5093934"/>
                  <a:gd name="connsiteY1975" fmla="*/ 1505142 h 1876628"/>
                  <a:gd name="connsiteX1976" fmla="*/ 4048312 w 5093934"/>
                  <a:gd name="connsiteY1976" fmla="*/ 1505142 h 1876628"/>
                  <a:gd name="connsiteX1977" fmla="*/ 4066928 w 5093934"/>
                  <a:gd name="connsiteY1977" fmla="*/ 1510868 h 1876628"/>
                  <a:gd name="connsiteX1978" fmla="*/ 4119038 w 5093934"/>
                  <a:gd name="connsiteY1978" fmla="*/ 1549566 h 1876628"/>
                  <a:gd name="connsiteX1979" fmla="*/ 4119038 w 5093934"/>
                  <a:gd name="connsiteY1979" fmla="*/ 1577217 h 1876628"/>
                  <a:gd name="connsiteX1980" fmla="*/ 4082439 w 5093934"/>
                  <a:gd name="connsiteY1980" fmla="*/ 1604396 h 1876628"/>
                  <a:gd name="connsiteX1981" fmla="*/ 4045206 w 5093934"/>
                  <a:gd name="connsiteY1981" fmla="*/ 1604396 h 1876628"/>
                  <a:gd name="connsiteX1982" fmla="*/ 3993096 w 5093934"/>
                  <a:gd name="connsiteY1982" fmla="*/ 1565698 h 1876628"/>
                  <a:gd name="connsiteX1983" fmla="*/ 3993096 w 5093934"/>
                  <a:gd name="connsiteY1983" fmla="*/ 1538048 h 1876628"/>
                  <a:gd name="connsiteX1984" fmla="*/ 4029696 w 5093934"/>
                  <a:gd name="connsiteY1984" fmla="*/ 1510868 h 1876628"/>
                  <a:gd name="connsiteX1985" fmla="*/ 4048312 w 5093934"/>
                  <a:gd name="connsiteY1985" fmla="*/ 1505142 h 1876628"/>
                  <a:gd name="connsiteX1986" fmla="*/ 3285531 w 5093934"/>
                  <a:gd name="connsiteY1986" fmla="*/ 1505142 h 1876628"/>
                  <a:gd name="connsiteX1987" fmla="*/ 3304148 w 5093934"/>
                  <a:gd name="connsiteY1987" fmla="*/ 1510868 h 1876628"/>
                  <a:gd name="connsiteX1988" fmla="*/ 3356257 w 5093934"/>
                  <a:gd name="connsiteY1988" fmla="*/ 1549566 h 1876628"/>
                  <a:gd name="connsiteX1989" fmla="*/ 3356257 w 5093934"/>
                  <a:gd name="connsiteY1989" fmla="*/ 1577217 h 1876628"/>
                  <a:gd name="connsiteX1990" fmla="*/ 3319658 w 5093934"/>
                  <a:gd name="connsiteY1990" fmla="*/ 1604396 h 1876628"/>
                  <a:gd name="connsiteX1991" fmla="*/ 3282424 w 5093934"/>
                  <a:gd name="connsiteY1991" fmla="*/ 1604396 h 1876628"/>
                  <a:gd name="connsiteX1992" fmla="*/ 3230315 w 5093934"/>
                  <a:gd name="connsiteY1992" fmla="*/ 1565698 h 1876628"/>
                  <a:gd name="connsiteX1993" fmla="*/ 3230315 w 5093934"/>
                  <a:gd name="connsiteY1993" fmla="*/ 1538048 h 1876628"/>
                  <a:gd name="connsiteX1994" fmla="*/ 3266914 w 5093934"/>
                  <a:gd name="connsiteY1994" fmla="*/ 1510868 h 1876628"/>
                  <a:gd name="connsiteX1995" fmla="*/ 3285531 w 5093934"/>
                  <a:gd name="connsiteY1995" fmla="*/ 1505142 h 1876628"/>
                  <a:gd name="connsiteX1996" fmla="*/ 2521303 w 5093934"/>
                  <a:gd name="connsiteY1996" fmla="*/ 1505142 h 1876628"/>
                  <a:gd name="connsiteX1997" fmla="*/ 2539920 w 5093934"/>
                  <a:gd name="connsiteY1997" fmla="*/ 1510868 h 1876628"/>
                  <a:gd name="connsiteX1998" fmla="*/ 2592028 w 5093934"/>
                  <a:gd name="connsiteY1998" fmla="*/ 1549566 h 1876628"/>
                  <a:gd name="connsiteX1999" fmla="*/ 2592028 w 5093934"/>
                  <a:gd name="connsiteY1999" fmla="*/ 1577217 h 1876628"/>
                  <a:gd name="connsiteX2000" fmla="*/ 2555430 w 5093934"/>
                  <a:gd name="connsiteY2000" fmla="*/ 1604396 h 1876628"/>
                  <a:gd name="connsiteX2001" fmla="*/ 2518196 w 5093934"/>
                  <a:gd name="connsiteY2001" fmla="*/ 1604396 h 1876628"/>
                  <a:gd name="connsiteX2002" fmla="*/ 2466088 w 5093934"/>
                  <a:gd name="connsiteY2002" fmla="*/ 1565698 h 1876628"/>
                  <a:gd name="connsiteX2003" fmla="*/ 2466088 w 5093934"/>
                  <a:gd name="connsiteY2003" fmla="*/ 1538048 h 1876628"/>
                  <a:gd name="connsiteX2004" fmla="*/ 2502686 w 5093934"/>
                  <a:gd name="connsiteY2004" fmla="*/ 1510868 h 1876628"/>
                  <a:gd name="connsiteX2005" fmla="*/ 2521303 w 5093934"/>
                  <a:gd name="connsiteY2005" fmla="*/ 1505142 h 1876628"/>
                  <a:gd name="connsiteX2006" fmla="*/ 1756921 w 5093934"/>
                  <a:gd name="connsiteY2006" fmla="*/ 1505142 h 1876628"/>
                  <a:gd name="connsiteX2007" fmla="*/ 1775538 w 5093934"/>
                  <a:gd name="connsiteY2007" fmla="*/ 1510868 h 1876628"/>
                  <a:gd name="connsiteX2008" fmla="*/ 1827646 w 5093934"/>
                  <a:gd name="connsiteY2008" fmla="*/ 1549566 h 1876628"/>
                  <a:gd name="connsiteX2009" fmla="*/ 1827646 w 5093934"/>
                  <a:gd name="connsiteY2009" fmla="*/ 1577217 h 1876628"/>
                  <a:gd name="connsiteX2010" fmla="*/ 1791048 w 5093934"/>
                  <a:gd name="connsiteY2010" fmla="*/ 1604396 h 1876628"/>
                  <a:gd name="connsiteX2011" fmla="*/ 1753814 w 5093934"/>
                  <a:gd name="connsiteY2011" fmla="*/ 1604396 h 1876628"/>
                  <a:gd name="connsiteX2012" fmla="*/ 1701705 w 5093934"/>
                  <a:gd name="connsiteY2012" fmla="*/ 1565698 h 1876628"/>
                  <a:gd name="connsiteX2013" fmla="*/ 1701705 w 5093934"/>
                  <a:gd name="connsiteY2013" fmla="*/ 1538048 h 1876628"/>
                  <a:gd name="connsiteX2014" fmla="*/ 1738304 w 5093934"/>
                  <a:gd name="connsiteY2014" fmla="*/ 1510868 h 1876628"/>
                  <a:gd name="connsiteX2015" fmla="*/ 1756921 w 5093934"/>
                  <a:gd name="connsiteY2015" fmla="*/ 1505142 h 1876628"/>
                  <a:gd name="connsiteX2016" fmla="*/ 992693 w 5093934"/>
                  <a:gd name="connsiteY2016" fmla="*/ 1505142 h 1876628"/>
                  <a:gd name="connsiteX2017" fmla="*/ 1011310 w 5093934"/>
                  <a:gd name="connsiteY2017" fmla="*/ 1510868 h 1876628"/>
                  <a:gd name="connsiteX2018" fmla="*/ 1063419 w 5093934"/>
                  <a:gd name="connsiteY2018" fmla="*/ 1549566 h 1876628"/>
                  <a:gd name="connsiteX2019" fmla="*/ 1063419 w 5093934"/>
                  <a:gd name="connsiteY2019" fmla="*/ 1577217 h 1876628"/>
                  <a:gd name="connsiteX2020" fmla="*/ 1026820 w 5093934"/>
                  <a:gd name="connsiteY2020" fmla="*/ 1604396 h 1876628"/>
                  <a:gd name="connsiteX2021" fmla="*/ 989586 w 5093934"/>
                  <a:gd name="connsiteY2021" fmla="*/ 1604396 h 1876628"/>
                  <a:gd name="connsiteX2022" fmla="*/ 937477 w 5093934"/>
                  <a:gd name="connsiteY2022" fmla="*/ 1565698 h 1876628"/>
                  <a:gd name="connsiteX2023" fmla="*/ 937477 w 5093934"/>
                  <a:gd name="connsiteY2023" fmla="*/ 1538048 h 1876628"/>
                  <a:gd name="connsiteX2024" fmla="*/ 974076 w 5093934"/>
                  <a:gd name="connsiteY2024" fmla="*/ 1510868 h 1876628"/>
                  <a:gd name="connsiteX2025" fmla="*/ 992693 w 5093934"/>
                  <a:gd name="connsiteY2025" fmla="*/ 1505142 h 1876628"/>
                  <a:gd name="connsiteX2026" fmla="*/ 229912 w 5093934"/>
                  <a:gd name="connsiteY2026" fmla="*/ 1505142 h 1876628"/>
                  <a:gd name="connsiteX2027" fmla="*/ 248529 w 5093934"/>
                  <a:gd name="connsiteY2027" fmla="*/ 1510868 h 1876628"/>
                  <a:gd name="connsiteX2028" fmla="*/ 300637 w 5093934"/>
                  <a:gd name="connsiteY2028" fmla="*/ 1549566 h 1876628"/>
                  <a:gd name="connsiteX2029" fmla="*/ 300637 w 5093934"/>
                  <a:gd name="connsiteY2029" fmla="*/ 1577217 h 1876628"/>
                  <a:gd name="connsiteX2030" fmla="*/ 264039 w 5093934"/>
                  <a:gd name="connsiteY2030" fmla="*/ 1604396 h 1876628"/>
                  <a:gd name="connsiteX2031" fmla="*/ 226806 w 5093934"/>
                  <a:gd name="connsiteY2031" fmla="*/ 1604396 h 1876628"/>
                  <a:gd name="connsiteX2032" fmla="*/ 174696 w 5093934"/>
                  <a:gd name="connsiteY2032" fmla="*/ 1565698 h 1876628"/>
                  <a:gd name="connsiteX2033" fmla="*/ 174696 w 5093934"/>
                  <a:gd name="connsiteY2033" fmla="*/ 1538048 h 1876628"/>
                  <a:gd name="connsiteX2034" fmla="*/ 211296 w 5093934"/>
                  <a:gd name="connsiteY2034" fmla="*/ 1510868 h 1876628"/>
                  <a:gd name="connsiteX2035" fmla="*/ 229912 w 5093934"/>
                  <a:gd name="connsiteY2035" fmla="*/ 1505142 h 1876628"/>
                  <a:gd name="connsiteX2036" fmla="*/ 2235528 w 5093934"/>
                  <a:gd name="connsiteY2036" fmla="*/ 1503579 h 1876628"/>
                  <a:gd name="connsiteX2037" fmla="*/ 2273602 w 5093934"/>
                  <a:gd name="connsiteY2037" fmla="*/ 1531854 h 1876628"/>
                  <a:gd name="connsiteX2038" fmla="*/ 2273602 w 5093934"/>
                  <a:gd name="connsiteY2038" fmla="*/ 1543572 h 1876628"/>
                  <a:gd name="connsiteX2039" fmla="*/ 2235528 w 5093934"/>
                  <a:gd name="connsiteY2039" fmla="*/ 1571846 h 1876628"/>
                  <a:gd name="connsiteX2040" fmla="*/ 2200057 w 5093934"/>
                  <a:gd name="connsiteY2040" fmla="*/ 1543572 h 1876628"/>
                  <a:gd name="connsiteX2041" fmla="*/ 2200056 w 5093934"/>
                  <a:gd name="connsiteY2041" fmla="*/ 1531854 h 1876628"/>
                  <a:gd name="connsiteX2042" fmla="*/ 2235528 w 5093934"/>
                  <a:gd name="connsiteY2042" fmla="*/ 1505511 h 1876628"/>
                  <a:gd name="connsiteX2043" fmla="*/ 4939510 w 5093934"/>
                  <a:gd name="connsiteY2043" fmla="*/ 1501748 h 1876628"/>
                  <a:gd name="connsiteX2044" fmla="*/ 4946312 w 5093934"/>
                  <a:gd name="connsiteY2044" fmla="*/ 1504109 h 1876628"/>
                  <a:gd name="connsiteX2045" fmla="*/ 4969634 w 5093934"/>
                  <a:gd name="connsiteY2045" fmla="*/ 1523036 h 1876628"/>
                  <a:gd name="connsiteX2046" fmla="*/ 4969019 w 5093934"/>
                  <a:gd name="connsiteY2046" fmla="*/ 1533328 h 1876628"/>
                  <a:gd name="connsiteX2047" fmla="*/ 4960440 w 5093934"/>
                  <a:gd name="connsiteY2047" fmla="*/ 1539157 h 1876628"/>
                  <a:gd name="connsiteX2048" fmla="*/ 4946582 w 5093934"/>
                  <a:gd name="connsiteY2048" fmla="*/ 1538700 h 1876628"/>
                  <a:gd name="connsiteX2049" fmla="*/ 4923260 w 5093934"/>
                  <a:gd name="connsiteY2049" fmla="*/ 1519773 h 1876628"/>
                  <a:gd name="connsiteX2050" fmla="*/ 4923875 w 5093934"/>
                  <a:gd name="connsiteY2050" fmla="*/ 1509481 h 1876628"/>
                  <a:gd name="connsiteX2051" fmla="*/ 4932452 w 5093934"/>
                  <a:gd name="connsiteY2051" fmla="*/ 1503652 h 1876628"/>
                  <a:gd name="connsiteX2052" fmla="*/ 4939510 w 5093934"/>
                  <a:gd name="connsiteY2052" fmla="*/ 1501748 h 1876628"/>
                  <a:gd name="connsiteX2053" fmla="*/ 4175282 w 5093934"/>
                  <a:gd name="connsiteY2053" fmla="*/ 1501748 h 1876628"/>
                  <a:gd name="connsiteX2054" fmla="*/ 4182084 w 5093934"/>
                  <a:gd name="connsiteY2054" fmla="*/ 1504109 h 1876628"/>
                  <a:gd name="connsiteX2055" fmla="*/ 4205405 w 5093934"/>
                  <a:gd name="connsiteY2055" fmla="*/ 1523036 h 1876628"/>
                  <a:gd name="connsiteX2056" fmla="*/ 4204790 w 5093934"/>
                  <a:gd name="connsiteY2056" fmla="*/ 1533328 h 1876628"/>
                  <a:gd name="connsiteX2057" fmla="*/ 4196212 w 5093934"/>
                  <a:gd name="connsiteY2057" fmla="*/ 1539157 h 1876628"/>
                  <a:gd name="connsiteX2058" fmla="*/ 4182353 w 5093934"/>
                  <a:gd name="connsiteY2058" fmla="*/ 1538700 h 1876628"/>
                  <a:gd name="connsiteX2059" fmla="*/ 4159032 w 5093934"/>
                  <a:gd name="connsiteY2059" fmla="*/ 1519773 h 1876628"/>
                  <a:gd name="connsiteX2060" fmla="*/ 4159646 w 5093934"/>
                  <a:gd name="connsiteY2060" fmla="*/ 1509481 h 1876628"/>
                  <a:gd name="connsiteX2061" fmla="*/ 4168224 w 5093934"/>
                  <a:gd name="connsiteY2061" fmla="*/ 1503652 h 1876628"/>
                  <a:gd name="connsiteX2062" fmla="*/ 4175282 w 5093934"/>
                  <a:gd name="connsiteY2062" fmla="*/ 1501748 h 1876628"/>
                  <a:gd name="connsiteX2063" fmla="*/ 3412501 w 5093934"/>
                  <a:gd name="connsiteY2063" fmla="*/ 1501748 h 1876628"/>
                  <a:gd name="connsiteX2064" fmla="*/ 3419303 w 5093934"/>
                  <a:gd name="connsiteY2064" fmla="*/ 1504109 h 1876628"/>
                  <a:gd name="connsiteX2065" fmla="*/ 3442624 w 5093934"/>
                  <a:gd name="connsiteY2065" fmla="*/ 1523036 h 1876628"/>
                  <a:gd name="connsiteX2066" fmla="*/ 3442010 w 5093934"/>
                  <a:gd name="connsiteY2066" fmla="*/ 1533328 h 1876628"/>
                  <a:gd name="connsiteX2067" fmla="*/ 3433432 w 5093934"/>
                  <a:gd name="connsiteY2067" fmla="*/ 1539157 h 1876628"/>
                  <a:gd name="connsiteX2068" fmla="*/ 3419572 w 5093934"/>
                  <a:gd name="connsiteY2068" fmla="*/ 1538700 h 1876628"/>
                  <a:gd name="connsiteX2069" fmla="*/ 3396251 w 5093934"/>
                  <a:gd name="connsiteY2069" fmla="*/ 1519773 h 1876628"/>
                  <a:gd name="connsiteX2070" fmla="*/ 3396866 w 5093934"/>
                  <a:gd name="connsiteY2070" fmla="*/ 1509481 h 1876628"/>
                  <a:gd name="connsiteX2071" fmla="*/ 3405444 w 5093934"/>
                  <a:gd name="connsiteY2071" fmla="*/ 1503652 h 1876628"/>
                  <a:gd name="connsiteX2072" fmla="*/ 3412501 w 5093934"/>
                  <a:gd name="connsiteY2072" fmla="*/ 1501748 h 1876628"/>
                  <a:gd name="connsiteX2073" fmla="*/ 2648273 w 5093934"/>
                  <a:gd name="connsiteY2073" fmla="*/ 1501748 h 1876628"/>
                  <a:gd name="connsiteX2074" fmla="*/ 2655075 w 5093934"/>
                  <a:gd name="connsiteY2074" fmla="*/ 1504109 h 1876628"/>
                  <a:gd name="connsiteX2075" fmla="*/ 2678396 w 5093934"/>
                  <a:gd name="connsiteY2075" fmla="*/ 1523036 h 1876628"/>
                  <a:gd name="connsiteX2076" fmla="*/ 2677781 w 5093934"/>
                  <a:gd name="connsiteY2076" fmla="*/ 1533328 h 1876628"/>
                  <a:gd name="connsiteX2077" fmla="*/ 2669204 w 5093934"/>
                  <a:gd name="connsiteY2077" fmla="*/ 1539157 h 1876628"/>
                  <a:gd name="connsiteX2078" fmla="*/ 2655344 w 5093934"/>
                  <a:gd name="connsiteY2078" fmla="*/ 1538700 h 1876628"/>
                  <a:gd name="connsiteX2079" fmla="*/ 2632023 w 5093934"/>
                  <a:gd name="connsiteY2079" fmla="*/ 1519773 h 1876628"/>
                  <a:gd name="connsiteX2080" fmla="*/ 2632637 w 5093934"/>
                  <a:gd name="connsiteY2080" fmla="*/ 1509481 h 1876628"/>
                  <a:gd name="connsiteX2081" fmla="*/ 2641215 w 5093934"/>
                  <a:gd name="connsiteY2081" fmla="*/ 1503652 h 1876628"/>
                  <a:gd name="connsiteX2082" fmla="*/ 2648273 w 5093934"/>
                  <a:gd name="connsiteY2082" fmla="*/ 1501748 h 1876628"/>
                  <a:gd name="connsiteX2083" fmla="*/ 1883891 w 5093934"/>
                  <a:gd name="connsiteY2083" fmla="*/ 1501748 h 1876628"/>
                  <a:gd name="connsiteX2084" fmla="*/ 1890693 w 5093934"/>
                  <a:gd name="connsiteY2084" fmla="*/ 1504109 h 1876628"/>
                  <a:gd name="connsiteX2085" fmla="*/ 1914014 w 5093934"/>
                  <a:gd name="connsiteY2085" fmla="*/ 1523036 h 1876628"/>
                  <a:gd name="connsiteX2086" fmla="*/ 1913399 w 5093934"/>
                  <a:gd name="connsiteY2086" fmla="*/ 1533328 h 1876628"/>
                  <a:gd name="connsiteX2087" fmla="*/ 1904821 w 5093934"/>
                  <a:gd name="connsiteY2087" fmla="*/ 1539157 h 1876628"/>
                  <a:gd name="connsiteX2088" fmla="*/ 1890962 w 5093934"/>
                  <a:gd name="connsiteY2088" fmla="*/ 1538700 h 1876628"/>
                  <a:gd name="connsiteX2089" fmla="*/ 1867641 w 5093934"/>
                  <a:gd name="connsiteY2089" fmla="*/ 1519773 h 1876628"/>
                  <a:gd name="connsiteX2090" fmla="*/ 1868256 w 5093934"/>
                  <a:gd name="connsiteY2090" fmla="*/ 1509481 h 1876628"/>
                  <a:gd name="connsiteX2091" fmla="*/ 1876834 w 5093934"/>
                  <a:gd name="connsiteY2091" fmla="*/ 1503652 h 1876628"/>
                  <a:gd name="connsiteX2092" fmla="*/ 1883891 w 5093934"/>
                  <a:gd name="connsiteY2092" fmla="*/ 1501748 h 1876628"/>
                  <a:gd name="connsiteX2093" fmla="*/ 1119663 w 5093934"/>
                  <a:gd name="connsiteY2093" fmla="*/ 1501748 h 1876628"/>
                  <a:gd name="connsiteX2094" fmla="*/ 1126465 w 5093934"/>
                  <a:gd name="connsiteY2094" fmla="*/ 1504109 h 1876628"/>
                  <a:gd name="connsiteX2095" fmla="*/ 1149786 w 5093934"/>
                  <a:gd name="connsiteY2095" fmla="*/ 1523036 h 1876628"/>
                  <a:gd name="connsiteX2096" fmla="*/ 1149172 w 5093934"/>
                  <a:gd name="connsiteY2096" fmla="*/ 1533328 h 1876628"/>
                  <a:gd name="connsiteX2097" fmla="*/ 1140594 w 5093934"/>
                  <a:gd name="connsiteY2097" fmla="*/ 1539157 h 1876628"/>
                  <a:gd name="connsiteX2098" fmla="*/ 1126734 w 5093934"/>
                  <a:gd name="connsiteY2098" fmla="*/ 1538700 h 1876628"/>
                  <a:gd name="connsiteX2099" fmla="*/ 1103413 w 5093934"/>
                  <a:gd name="connsiteY2099" fmla="*/ 1519773 h 1876628"/>
                  <a:gd name="connsiteX2100" fmla="*/ 1104028 w 5093934"/>
                  <a:gd name="connsiteY2100" fmla="*/ 1509481 h 1876628"/>
                  <a:gd name="connsiteX2101" fmla="*/ 1112606 w 5093934"/>
                  <a:gd name="connsiteY2101" fmla="*/ 1503652 h 1876628"/>
                  <a:gd name="connsiteX2102" fmla="*/ 1119663 w 5093934"/>
                  <a:gd name="connsiteY2102" fmla="*/ 1501748 h 1876628"/>
                  <a:gd name="connsiteX2103" fmla="*/ 356882 w 5093934"/>
                  <a:gd name="connsiteY2103" fmla="*/ 1501748 h 1876628"/>
                  <a:gd name="connsiteX2104" fmla="*/ 363684 w 5093934"/>
                  <a:gd name="connsiteY2104" fmla="*/ 1504109 h 1876628"/>
                  <a:gd name="connsiteX2105" fmla="*/ 387005 w 5093934"/>
                  <a:gd name="connsiteY2105" fmla="*/ 1523036 h 1876628"/>
                  <a:gd name="connsiteX2106" fmla="*/ 386391 w 5093934"/>
                  <a:gd name="connsiteY2106" fmla="*/ 1533328 h 1876628"/>
                  <a:gd name="connsiteX2107" fmla="*/ 377813 w 5093934"/>
                  <a:gd name="connsiteY2107" fmla="*/ 1539157 h 1876628"/>
                  <a:gd name="connsiteX2108" fmla="*/ 363954 w 5093934"/>
                  <a:gd name="connsiteY2108" fmla="*/ 1538700 h 1876628"/>
                  <a:gd name="connsiteX2109" fmla="*/ 340632 w 5093934"/>
                  <a:gd name="connsiteY2109" fmla="*/ 1519773 h 1876628"/>
                  <a:gd name="connsiteX2110" fmla="*/ 341247 w 5093934"/>
                  <a:gd name="connsiteY2110" fmla="*/ 1509481 h 1876628"/>
                  <a:gd name="connsiteX2111" fmla="*/ 349825 w 5093934"/>
                  <a:gd name="connsiteY2111" fmla="*/ 1503652 h 1876628"/>
                  <a:gd name="connsiteX2112" fmla="*/ 356882 w 5093934"/>
                  <a:gd name="connsiteY2112" fmla="*/ 1501748 h 1876628"/>
                  <a:gd name="connsiteX2113" fmla="*/ 5009505 w 5093934"/>
                  <a:gd name="connsiteY2113" fmla="*/ 1498486 h 1876628"/>
                  <a:gd name="connsiteX2114" fmla="*/ 5015557 w 5093934"/>
                  <a:gd name="connsiteY2114" fmla="*/ 1500586 h 1876628"/>
                  <a:gd name="connsiteX2115" fmla="*/ 5022538 w 5093934"/>
                  <a:gd name="connsiteY2115" fmla="*/ 1506252 h 1876628"/>
                  <a:gd name="connsiteX2116" fmla="*/ 5021992 w 5093934"/>
                  <a:gd name="connsiteY2116" fmla="*/ 1515408 h 1876628"/>
                  <a:gd name="connsiteX2117" fmla="*/ 5014360 w 5093934"/>
                  <a:gd name="connsiteY2117" fmla="*/ 1520593 h 1876628"/>
                  <a:gd name="connsiteX2118" fmla="*/ 5002032 w 5093934"/>
                  <a:gd name="connsiteY2118" fmla="*/ 1520187 h 1876628"/>
                  <a:gd name="connsiteX2119" fmla="*/ 4995050 w 5093934"/>
                  <a:gd name="connsiteY2119" fmla="*/ 1514520 h 1876628"/>
                  <a:gd name="connsiteX2120" fmla="*/ 4995596 w 5093934"/>
                  <a:gd name="connsiteY2120" fmla="*/ 1505364 h 1876628"/>
                  <a:gd name="connsiteX2121" fmla="*/ 5003228 w 5093934"/>
                  <a:gd name="connsiteY2121" fmla="*/ 1500179 h 1876628"/>
                  <a:gd name="connsiteX2122" fmla="*/ 5009505 w 5093934"/>
                  <a:gd name="connsiteY2122" fmla="*/ 1498486 h 1876628"/>
                  <a:gd name="connsiteX2123" fmla="*/ 4245278 w 5093934"/>
                  <a:gd name="connsiteY2123" fmla="*/ 1498486 h 1876628"/>
                  <a:gd name="connsiteX2124" fmla="*/ 4251328 w 5093934"/>
                  <a:gd name="connsiteY2124" fmla="*/ 1500586 h 1876628"/>
                  <a:gd name="connsiteX2125" fmla="*/ 4258310 w 5093934"/>
                  <a:gd name="connsiteY2125" fmla="*/ 1506252 h 1876628"/>
                  <a:gd name="connsiteX2126" fmla="*/ 4257763 w 5093934"/>
                  <a:gd name="connsiteY2126" fmla="*/ 1515408 h 1876628"/>
                  <a:gd name="connsiteX2127" fmla="*/ 4250132 w 5093934"/>
                  <a:gd name="connsiteY2127" fmla="*/ 1520593 h 1876628"/>
                  <a:gd name="connsiteX2128" fmla="*/ 4237804 w 5093934"/>
                  <a:gd name="connsiteY2128" fmla="*/ 1520187 h 1876628"/>
                  <a:gd name="connsiteX2129" fmla="*/ 4230822 w 5093934"/>
                  <a:gd name="connsiteY2129" fmla="*/ 1514520 h 1876628"/>
                  <a:gd name="connsiteX2130" fmla="*/ 4231369 w 5093934"/>
                  <a:gd name="connsiteY2130" fmla="*/ 1505364 h 1876628"/>
                  <a:gd name="connsiteX2131" fmla="*/ 4239000 w 5093934"/>
                  <a:gd name="connsiteY2131" fmla="*/ 1500179 h 1876628"/>
                  <a:gd name="connsiteX2132" fmla="*/ 4245278 w 5093934"/>
                  <a:gd name="connsiteY2132" fmla="*/ 1498486 h 1876628"/>
                  <a:gd name="connsiteX2133" fmla="*/ 3482496 w 5093934"/>
                  <a:gd name="connsiteY2133" fmla="*/ 1498486 h 1876628"/>
                  <a:gd name="connsiteX2134" fmla="*/ 3488548 w 5093934"/>
                  <a:gd name="connsiteY2134" fmla="*/ 1500586 h 1876628"/>
                  <a:gd name="connsiteX2135" fmla="*/ 3495530 w 5093934"/>
                  <a:gd name="connsiteY2135" fmla="*/ 1506252 h 1876628"/>
                  <a:gd name="connsiteX2136" fmla="*/ 3494982 w 5093934"/>
                  <a:gd name="connsiteY2136" fmla="*/ 1515408 h 1876628"/>
                  <a:gd name="connsiteX2137" fmla="*/ 3487352 w 5093934"/>
                  <a:gd name="connsiteY2137" fmla="*/ 1520593 h 1876628"/>
                  <a:gd name="connsiteX2138" fmla="*/ 3475023 w 5093934"/>
                  <a:gd name="connsiteY2138" fmla="*/ 1520187 h 1876628"/>
                  <a:gd name="connsiteX2139" fmla="*/ 3468042 w 5093934"/>
                  <a:gd name="connsiteY2139" fmla="*/ 1514520 h 1876628"/>
                  <a:gd name="connsiteX2140" fmla="*/ 3468588 w 5093934"/>
                  <a:gd name="connsiteY2140" fmla="*/ 1505364 h 1876628"/>
                  <a:gd name="connsiteX2141" fmla="*/ 3476220 w 5093934"/>
                  <a:gd name="connsiteY2141" fmla="*/ 1500179 h 1876628"/>
                  <a:gd name="connsiteX2142" fmla="*/ 3482496 w 5093934"/>
                  <a:gd name="connsiteY2142" fmla="*/ 1498486 h 1876628"/>
                  <a:gd name="connsiteX2143" fmla="*/ 2718268 w 5093934"/>
                  <a:gd name="connsiteY2143" fmla="*/ 1498486 h 1876628"/>
                  <a:gd name="connsiteX2144" fmla="*/ 2724320 w 5093934"/>
                  <a:gd name="connsiteY2144" fmla="*/ 1500586 h 1876628"/>
                  <a:gd name="connsiteX2145" fmla="*/ 2731302 w 5093934"/>
                  <a:gd name="connsiteY2145" fmla="*/ 1506252 h 1876628"/>
                  <a:gd name="connsiteX2146" fmla="*/ 2730754 w 5093934"/>
                  <a:gd name="connsiteY2146" fmla="*/ 1515408 h 1876628"/>
                  <a:gd name="connsiteX2147" fmla="*/ 2723123 w 5093934"/>
                  <a:gd name="connsiteY2147" fmla="*/ 1520593 h 1876628"/>
                  <a:gd name="connsiteX2148" fmla="*/ 2710795 w 5093934"/>
                  <a:gd name="connsiteY2148" fmla="*/ 1520187 h 1876628"/>
                  <a:gd name="connsiteX2149" fmla="*/ 2703814 w 5093934"/>
                  <a:gd name="connsiteY2149" fmla="*/ 1514520 h 1876628"/>
                  <a:gd name="connsiteX2150" fmla="*/ 2704360 w 5093934"/>
                  <a:gd name="connsiteY2150" fmla="*/ 1505364 h 1876628"/>
                  <a:gd name="connsiteX2151" fmla="*/ 2711991 w 5093934"/>
                  <a:gd name="connsiteY2151" fmla="*/ 1500179 h 1876628"/>
                  <a:gd name="connsiteX2152" fmla="*/ 2718268 w 5093934"/>
                  <a:gd name="connsiteY2152" fmla="*/ 1498486 h 1876628"/>
                  <a:gd name="connsiteX2153" fmla="*/ 1953886 w 5093934"/>
                  <a:gd name="connsiteY2153" fmla="*/ 1498486 h 1876628"/>
                  <a:gd name="connsiteX2154" fmla="*/ 1959938 w 5093934"/>
                  <a:gd name="connsiteY2154" fmla="*/ 1500586 h 1876628"/>
                  <a:gd name="connsiteX2155" fmla="*/ 1966920 w 5093934"/>
                  <a:gd name="connsiteY2155" fmla="*/ 1506252 h 1876628"/>
                  <a:gd name="connsiteX2156" fmla="*/ 1966372 w 5093934"/>
                  <a:gd name="connsiteY2156" fmla="*/ 1515408 h 1876628"/>
                  <a:gd name="connsiteX2157" fmla="*/ 1958741 w 5093934"/>
                  <a:gd name="connsiteY2157" fmla="*/ 1520593 h 1876628"/>
                  <a:gd name="connsiteX2158" fmla="*/ 1946413 w 5093934"/>
                  <a:gd name="connsiteY2158" fmla="*/ 1520187 h 1876628"/>
                  <a:gd name="connsiteX2159" fmla="*/ 1939431 w 5093934"/>
                  <a:gd name="connsiteY2159" fmla="*/ 1514520 h 1876628"/>
                  <a:gd name="connsiteX2160" fmla="*/ 1939978 w 5093934"/>
                  <a:gd name="connsiteY2160" fmla="*/ 1505364 h 1876628"/>
                  <a:gd name="connsiteX2161" fmla="*/ 1947609 w 5093934"/>
                  <a:gd name="connsiteY2161" fmla="*/ 1500179 h 1876628"/>
                  <a:gd name="connsiteX2162" fmla="*/ 1953886 w 5093934"/>
                  <a:gd name="connsiteY2162" fmla="*/ 1498486 h 1876628"/>
                  <a:gd name="connsiteX2163" fmla="*/ 1189658 w 5093934"/>
                  <a:gd name="connsiteY2163" fmla="*/ 1498486 h 1876628"/>
                  <a:gd name="connsiteX2164" fmla="*/ 1195710 w 5093934"/>
                  <a:gd name="connsiteY2164" fmla="*/ 1500586 h 1876628"/>
                  <a:gd name="connsiteX2165" fmla="*/ 1202692 w 5093934"/>
                  <a:gd name="connsiteY2165" fmla="*/ 1506252 h 1876628"/>
                  <a:gd name="connsiteX2166" fmla="*/ 1202144 w 5093934"/>
                  <a:gd name="connsiteY2166" fmla="*/ 1515408 h 1876628"/>
                  <a:gd name="connsiteX2167" fmla="*/ 1194514 w 5093934"/>
                  <a:gd name="connsiteY2167" fmla="*/ 1520593 h 1876628"/>
                  <a:gd name="connsiteX2168" fmla="*/ 1182185 w 5093934"/>
                  <a:gd name="connsiteY2168" fmla="*/ 1520187 h 1876628"/>
                  <a:gd name="connsiteX2169" fmla="*/ 1175203 w 5093934"/>
                  <a:gd name="connsiteY2169" fmla="*/ 1514520 h 1876628"/>
                  <a:gd name="connsiteX2170" fmla="*/ 1175750 w 5093934"/>
                  <a:gd name="connsiteY2170" fmla="*/ 1505364 h 1876628"/>
                  <a:gd name="connsiteX2171" fmla="*/ 1183381 w 5093934"/>
                  <a:gd name="connsiteY2171" fmla="*/ 1500179 h 1876628"/>
                  <a:gd name="connsiteX2172" fmla="*/ 1189658 w 5093934"/>
                  <a:gd name="connsiteY2172" fmla="*/ 1498486 h 1876628"/>
                  <a:gd name="connsiteX2173" fmla="*/ 426878 w 5093934"/>
                  <a:gd name="connsiteY2173" fmla="*/ 1498486 h 1876628"/>
                  <a:gd name="connsiteX2174" fmla="*/ 432929 w 5093934"/>
                  <a:gd name="connsiteY2174" fmla="*/ 1500586 h 1876628"/>
                  <a:gd name="connsiteX2175" fmla="*/ 439911 w 5093934"/>
                  <a:gd name="connsiteY2175" fmla="*/ 1506252 h 1876628"/>
                  <a:gd name="connsiteX2176" fmla="*/ 439363 w 5093934"/>
                  <a:gd name="connsiteY2176" fmla="*/ 1515408 h 1876628"/>
                  <a:gd name="connsiteX2177" fmla="*/ 431733 w 5093934"/>
                  <a:gd name="connsiteY2177" fmla="*/ 1520593 h 1876628"/>
                  <a:gd name="connsiteX2178" fmla="*/ 419404 w 5093934"/>
                  <a:gd name="connsiteY2178" fmla="*/ 1520187 h 1876628"/>
                  <a:gd name="connsiteX2179" fmla="*/ 412422 w 5093934"/>
                  <a:gd name="connsiteY2179" fmla="*/ 1514520 h 1876628"/>
                  <a:gd name="connsiteX2180" fmla="*/ 412969 w 5093934"/>
                  <a:gd name="connsiteY2180" fmla="*/ 1505364 h 1876628"/>
                  <a:gd name="connsiteX2181" fmla="*/ 420600 w 5093934"/>
                  <a:gd name="connsiteY2181" fmla="*/ 1500179 h 1876628"/>
                  <a:gd name="connsiteX2182" fmla="*/ 426878 w 5093934"/>
                  <a:gd name="connsiteY2182" fmla="*/ 1498486 h 1876628"/>
                  <a:gd name="connsiteX2183" fmla="*/ 4665782 w 5093934"/>
                  <a:gd name="connsiteY2183" fmla="*/ 1485922 h 1876628"/>
                  <a:gd name="connsiteX2184" fmla="*/ 4677780 w 5093934"/>
                  <a:gd name="connsiteY2184" fmla="*/ 1489612 h 1876628"/>
                  <a:gd name="connsiteX2185" fmla="*/ 4725858 w 5093934"/>
                  <a:gd name="connsiteY2185" fmla="*/ 1525317 h 1876628"/>
                  <a:gd name="connsiteX2186" fmla="*/ 4725858 w 5093934"/>
                  <a:gd name="connsiteY2186" fmla="*/ 1543137 h 1876628"/>
                  <a:gd name="connsiteX2187" fmla="*/ 4675426 w 5093934"/>
                  <a:gd name="connsiteY2187" fmla="*/ 1580589 h 1876628"/>
                  <a:gd name="connsiteX2188" fmla="*/ 4651430 w 5093934"/>
                  <a:gd name="connsiteY2188" fmla="*/ 1580589 h 1876628"/>
                  <a:gd name="connsiteX2189" fmla="*/ 4603352 w 5093934"/>
                  <a:gd name="connsiteY2189" fmla="*/ 1544885 h 1876628"/>
                  <a:gd name="connsiteX2190" fmla="*/ 4603352 w 5093934"/>
                  <a:gd name="connsiteY2190" fmla="*/ 1527064 h 1876628"/>
                  <a:gd name="connsiteX2191" fmla="*/ 4653784 w 5093934"/>
                  <a:gd name="connsiteY2191" fmla="*/ 1489612 h 1876628"/>
                  <a:gd name="connsiteX2192" fmla="*/ 4665782 w 5093934"/>
                  <a:gd name="connsiteY2192" fmla="*/ 1485922 h 1876628"/>
                  <a:gd name="connsiteX2193" fmla="*/ 3901554 w 5093934"/>
                  <a:gd name="connsiteY2193" fmla="*/ 1485922 h 1876628"/>
                  <a:gd name="connsiteX2194" fmla="*/ 3913552 w 5093934"/>
                  <a:gd name="connsiteY2194" fmla="*/ 1489612 h 1876628"/>
                  <a:gd name="connsiteX2195" fmla="*/ 3961630 w 5093934"/>
                  <a:gd name="connsiteY2195" fmla="*/ 1525317 h 1876628"/>
                  <a:gd name="connsiteX2196" fmla="*/ 3961630 w 5093934"/>
                  <a:gd name="connsiteY2196" fmla="*/ 1543137 h 1876628"/>
                  <a:gd name="connsiteX2197" fmla="*/ 3911198 w 5093934"/>
                  <a:gd name="connsiteY2197" fmla="*/ 1580589 h 1876628"/>
                  <a:gd name="connsiteX2198" fmla="*/ 3887202 w 5093934"/>
                  <a:gd name="connsiteY2198" fmla="*/ 1580589 h 1876628"/>
                  <a:gd name="connsiteX2199" fmla="*/ 3839123 w 5093934"/>
                  <a:gd name="connsiteY2199" fmla="*/ 1544885 h 1876628"/>
                  <a:gd name="connsiteX2200" fmla="*/ 3839123 w 5093934"/>
                  <a:gd name="connsiteY2200" fmla="*/ 1527064 h 1876628"/>
                  <a:gd name="connsiteX2201" fmla="*/ 3889556 w 5093934"/>
                  <a:gd name="connsiteY2201" fmla="*/ 1489612 h 1876628"/>
                  <a:gd name="connsiteX2202" fmla="*/ 3901554 w 5093934"/>
                  <a:gd name="connsiteY2202" fmla="*/ 1485922 h 1876628"/>
                  <a:gd name="connsiteX2203" fmla="*/ 3138773 w 5093934"/>
                  <a:gd name="connsiteY2203" fmla="*/ 1485922 h 1876628"/>
                  <a:gd name="connsiteX2204" fmla="*/ 3150771 w 5093934"/>
                  <a:gd name="connsiteY2204" fmla="*/ 1489612 h 1876628"/>
                  <a:gd name="connsiteX2205" fmla="*/ 3198849 w 5093934"/>
                  <a:gd name="connsiteY2205" fmla="*/ 1525317 h 1876628"/>
                  <a:gd name="connsiteX2206" fmla="*/ 3198849 w 5093934"/>
                  <a:gd name="connsiteY2206" fmla="*/ 1543137 h 1876628"/>
                  <a:gd name="connsiteX2207" fmla="*/ 3148417 w 5093934"/>
                  <a:gd name="connsiteY2207" fmla="*/ 1580589 h 1876628"/>
                  <a:gd name="connsiteX2208" fmla="*/ 3124421 w 5093934"/>
                  <a:gd name="connsiteY2208" fmla="*/ 1580589 h 1876628"/>
                  <a:gd name="connsiteX2209" fmla="*/ 3076342 w 5093934"/>
                  <a:gd name="connsiteY2209" fmla="*/ 1544885 h 1876628"/>
                  <a:gd name="connsiteX2210" fmla="*/ 3076342 w 5093934"/>
                  <a:gd name="connsiteY2210" fmla="*/ 1527064 h 1876628"/>
                  <a:gd name="connsiteX2211" fmla="*/ 3126775 w 5093934"/>
                  <a:gd name="connsiteY2211" fmla="*/ 1489612 h 1876628"/>
                  <a:gd name="connsiteX2212" fmla="*/ 3138773 w 5093934"/>
                  <a:gd name="connsiteY2212" fmla="*/ 1485922 h 1876628"/>
                  <a:gd name="connsiteX2213" fmla="*/ 2374545 w 5093934"/>
                  <a:gd name="connsiteY2213" fmla="*/ 1485922 h 1876628"/>
                  <a:gd name="connsiteX2214" fmla="*/ 2386543 w 5093934"/>
                  <a:gd name="connsiteY2214" fmla="*/ 1489612 h 1876628"/>
                  <a:gd name="connsiteX2215" fmla="*/ 2434622 w 5093934"/>
                  <a:gd name="connsiteY2215" fmla="*/ 1525317 h 1876628"/>
                  <a:gd name="connsiteX2216" fmla="*/ 2434622 w 5093934"/>
                  <a:gd name="connsiteY2216" fmla="*/ 1543137 h 1876628"/>
                  <a:gd name="connsiteX2217" fmla="*/ 2384189 w 5093934"/>
                  <a:gd name="connsiteY2217" fmla="*/ 1580589 h 1876628"/>
                  <a:gd name="connsiteX2218" fmla="*/ 2360193 w 5093934"/>
                  <a:gd name="connsiteY2218" fmla="*/ 1580589 h 1876628"/>
                  <a:gd name="connsiteX2219" fmla="*/ 2312114 w 5093934"/>
                  <a:gd name="connsiteY2219" fmla="*/ 1544885 h 1876628"/>
                  <a:gd name="connsiteX2220" fmla="*/ 2312114 w 5093934"/>
                  <a:gd name="connsiteY2220" fmla="*/ 1527064 h 1876628"/>
                  <a:gd name="connsiteX2221" fmla="*/ 2362547 w 5093934"/>
                  <a:gd name="connsiteY2221" fmla="*/ 1489612 h 1876628"/>
                  <a:gd name="connsiteX2222" fmla="*/ 2374545 w 5093934"/>
                  <a:gd name="connsiteY2222" fmla="*/ 1485922 h 1876628"/>
                  <a:gd name="connsiteX2223" fmla="*/ 1610163 w 5093934"/>
                  <a:gd name="connsiteY2223" fmla="*/ 1485922 h 1876628"/>
                  <a:gd name="connsiteX2224" fmla="*/ 1622161 w 5093934"/>
                  <a:gd name="connsiteY2224" fmla="*/ 1489612 h 1876628"/>
                  <a:gd name="connsiteX2225" fmla="*/ 1670239 w 5093934"/>
                  <a:gd name="connsiteY2225" fmla="*/ 1525317 h 1876628"/>
                  <a:gd name="connsiteX2226" fmla="*/ 1670239 w 5093934"/>
                  <a:gd name="connsiteY2226" fmla="*/ 1543137 h 1876628"/>
                  <a:gd name="connsiteX2227" fmla="*/ 1619807 w 5093934"/>
                  <a:gd name="connsiteY2227" fmla="*/ 1580589 h 1876628"/>
                  <a:gd name="connsiteX2228" fmla="*/ 1595811 w 5093934"/>
                  <a:gd name="connsiteY2228" fmla="*/ 1580589 h 1876628"/>
                  <a:gd name="connsiteX2229" fmla="*/ 1547732 w 5093934"/>
                  <a:gd name="connsiteY2229" fmla="*/ 1544885 h 1876628"/>
                  <a:gd name="connsiteX2230" fmla="*/ 1547732 w 5093934"/>
                  <a:gd name="connsiteY2230" fmla="*/ 1527064 h 1876628"/>
                  <a:gd name="connsiteX2231" fmla="*/ 1598165 w 5093934"/>
                  <a:gd name="connsiteY2231" fmla="*/ 1489612 h 1876628"/>
                  <a:gd name="connsiteX2232" fmla="*/ 1610163 w 5093934"/>
                  <a:gd name="connsiteY2232" fmla="*/ 1485922 h 1876628"/>
                  <a:gd name="connsiteX2233" fmla="*/ 845935 w 5093934"/>
                  <a:gd name="connsiteY2233" fmla="*/ 1485922 h 1876628"/>
                  <a:gd name="connsiteX2234" fmla="*/ 857933 w 5093934"/>
                  <a:gd name="connsiteY2234" fmla="*/ 1489612 h 1876628"/>
                  <a:gd name="connsiteX2235" fmla="*/ 906011 w 5093934"/>
                  <a:gd name="connsiteY2235" fmla="*/ 1525317 h 1876628"/>
                  <a:gd name="connsiteX2236" fmla="*/ 906011 w 5093934"/>
                  <a:gd name="connsiteY2236" fmla="*/ 1543137 h 1876628"/>
                  <a:gd name="connsiteX2237" fmla="*/ 855579 w 5093934"/>
                  <a:gd name="connsiteY2237" fmla="*/ 1580589 h 1876628"/>
                  <a:gd name="connsiteX2238" fmla="*/ 831583 w 5093934"/>
                  <a:gd name="connsiteY2238" fmla="*/ 1580589 h 1876628"/>
                  <a:gd name="connsiteX2239" fmla="*/ 783504 w 5093934"/>
                  <a:gd name="connsiteY2239" fmla="*/ 1544885 h 1876628"/>
                  <a:gd name="connsiteX2240" fmla="*/ 783504 w 5093934"/>
                  <a:gd name="connsiteY2240" fmla="*/ 1527064 h 1876628"/>
                  <a:gd name="connsiteX2241" fmla="*/ 833937 w 5093934"/>
                  <a:gd name="connsiteY2241" fmla="*/ 1489612 h 1876628"/>
                  <a:gd name="connsiteX2242" fmla="*/ 845935 w 5093934"/>
                  <a:gd name="connsiteY2242" fmla="*/ 1485922 h 1876628"/>
                  <a:gd name="connsiteX2243" fmla="*/ 83154 w 5093934"/>
                  <a:gd name="connsiteY2243" fmla="*/ 1485922 h 1876628"/>
                  <a:gd name="connsiteX2244" fmla="*/ 95152 w 5093934"/>
                  <a:gd name="connsiteY2244" fmla="*/ 1489612 h 1876628"/>
                  <a:gd name="connsiteX2245" fmla="*/ 143230 w 5093934"/>
                  <a:gd name="connsiteY2245" fmla="*/ 1525317 h 1876628"/>
                  <a:gd name="connsiteX2246" fmla="*/ 143230 w 5093934"/>
                  <a:gd name="connsiteY2246" fmla="*/ 1543137 h 1876628"/>
                  <a:gd name="connsiteX2247" fmla="*/ 92798 w 5093934"/>
                  <a:gd name="connsiteY2247" fmla="*/ 1580589 h 1876628"/>
                  <a:gd name="connsiteX2248" fmla="*/ 68802 w 5093934"/>
                  <a:gd name="connsiteY2248" fmla="*/ 1580589 h 1876628"/>
                  <a:gd name="connsiteX2249" fmla="*/ 43902 w 5093934"/>
                  <a:gd name="connsiteY2249" fmla="*/ 1562098 h 1876628"/>
                  <a:gd name="connsiteX2250" fmla="*/ 52039 w 5093934"/>
                  <a:gd name="connsiteY2250" fmla="*/ 1503809 h 1876628"/>
                  <a:gd name="connsiteX2251" fmla="*/ 71156 w 5093934"/>
                  <a:gd name="connsiteY2251" fmla="*/ 1489612 h 1876628"/>
                  <a:gd name="connsiteX2252" fmla="*/ 83154 w 5093934"/>
                  <a:gd name="connsiteY2252" fmla="*/ 1485922 h 1876628"/>
                  <a:gd name="connsiteX2253" fmla="*/ 4485720 w 5093934"/>
                  <a:gd name="connsiteY2253" fmla="*/ 1473764 h 1876628"/>
                  <a:gd name="connsiteX2254" fmla="*/ 4490578 w 5093934"/>
                  <a:gd name="connsiteY2254" fmla="*/ 1475259 h 1876628"/>
                  <a:gd name="connsiteX2255" fmla="*/ 4512123 w 5093934"/>
                  <a:gd name="connsiteY2255" fmla="*/ 1491258 h 1876628"/>
                  <a:gd name="connsiteX2256" fmla="*/ 4512123 w 5093934"/>
                  <a:gd name="connsiteY2256" fmla="*/ 1498475 h 1876628"/>
                  <a:gd name="connsiteX2257" fmla="*/ 4492958 w 5093934"/>
                  <a:gd name="connsiteY2257" fmla="*/ 1512707 h 1876628"/>
                  <a:gd name="connsiteX2258" fmla="*/ 4483241 w 5093934"/>
                  <a:gd name="connsiteY2258" fmla="*/ 1512707 h 1876628"/>
                  <a:gd name="connsiteX2259" fmla="*/ 4461696 w 5093934"/>
                  <a:gd name="connsiteY2259" fmla="*/ 1496708 h 1876628"/>
                  <a:gd name="connsiteX2260" fmla="*/ 4461696 w 5093934"/>
                  <a:gd name="connsiteY2260" fmla="*/ 1489490 h 1876628"/>
                  <a:gd name="connsiteX2261" fmla="*/ 4480860 w 5093934"/>
                  <a:gd name="connsiteY2261" fmla="*/ 1475259 h 1876628"/>
                  <a:gd name="connsiteX2262" fmla="*/ 4485720 w 5093934"/>
                  <a:gd name="connsiteY2262" fmla="*/ 1473764 h 1876628"/>
                  <a:gd name="connsiteX2263" fmla="*/ 3722938 w 5093934"/>
                  <a:gd name="connsiteY2263" fmla="*/ 1473764 h 1876628"/>
                  <a:gd name="connsiteX2264" fmla="*/ 3727798 w 5093934"/>
                  <a:gd name="connsiteY2264" fmla="*/ 1475259 h 1876628"/>
                  <a:gd name="connsiteX2265" fmla="*/ 3749342 w 5093934"/>
                  <a:gd name="connsiteY2265" fmla="*/ 1491258 h 1876628"/>
                  <a:gd name="connsiteX2266" fmla="*/ 3749342 w 5093934"/>
                  <a:gd name="connsiteY2266" fmla="*/ 1498475 h 1876628"/>
                  <a:gd name="connsiteX2267" fmla="*/ 3730178 w 5093934"/>
                  <a:gd name="connsiteY2267" fmla="*/ 1512707 h 1876628"/>
                  <a:gd name="connsiteX2268" fmla="*/ 3720460 w 5093934"/>
                  <a:gd name="connsiteY2268" fmla="*/ 1512707 h 1876628"/>
                  <a:gd name="connsiteX2269" fmla="*/ 3698915 w 5093934"/>
                  <a:gd name="connsiteY2269" fmla="*/ 1496708 h 1876628"/>
                  <a:gd name="connsiteX2270" fmla="*/ 3698915 w 5093934"/>
                  <a:gd name="connsiteY2270" fmla="*/ 1489490 h 1876628"/>
                  <a:gd name="connsiteX2271" fmla="*/ 3718079 w 5093934"/>
                  <a:gd name="connsiteY2271" fmla="*/ 1475259 h 1876628"/>
                  <a:gd name="connsiteX2272" fmla="*/ 3722938 w 5093934"/>
                  <a:gd name="connsiteY2272" fmla="*/ 1473764 h 1876628"/>
                  <a:gd name="connsiteX2273" fmla="*/ 2958710 w 5093934"/>
                  <a:gd name="connsiteY2273" fmla="*/ 1473764 h 1876628"/>
                  <a:gd name="connsiteX2274" fmla="*/ 2963570 w 5093934"/>
                  <a:gd name="connsiteY2274" fmla="*/ 1475259 h 1876628"/>
                  <a:gd name="connsiteX2275" fmla="*/ 2985114 w 5093934"/>
                  <a:gd name="connsiteY2275" fmla="*/ 1491258 h 1876628"/>
                  <a:gd name="connsiteX2276" fmla="*/ 2985114 w 5093934"/>
                  <a:gd name="connsiteY2276" fmla="*/ 1498475 h 1876628"/>
                  <a:gd name="connsiteX2277" fmla="*/ 2965949 w 5093934"/>
                  <a:gd name="connsiteY2277" fmla="*/ 1512707 h 1876628"/>
                  <a:gd name="connsiteX2278" fmla="*/ 2956232 w 5093934"/>
                  <a:gd name="connsiteY2278" fmla="*/ 1512707 h 1876628"/>
                  <a:gd name="connsiteX2279" fmla="*/ 2934688 w 5093934"/>
                  <a:gd name="connsiteY2279" fmla="*/ 1496708 h 1876628"/>
                  <a:gd name="connsiteX2280" fmla="*/ 2934688 w 5093934"/>
                  <a:gd name="connsiteY2280" fmla="*/ 1489490 h 1876628"/>
                  <a:gd name="connsiteX2281" fmla="*/ 2953851 w 5093934"/>
                  <a:gd name="connsiteY2281" fmla="*/ 1475259 h 1876628"/>
                  <a:gd name="connsiteX2282" fmla="*/ 2958710 w 5093934"/>
                  <a:gd name="connsiteY2282" fmla="*/ 1473764 h 1876628"/>
                  <a:gd name="connsiteX2283" fmla="*/ 2194329 w 5093934"/>
                  <a:gd name="connsiteY2283" fmla="*/ 1473764 h 1876628"/>
                  <a:gd name="connsiteX2284" fmla="*/ 2199187 w 5093934"/>
                  <a:gd name="connsiteY2284" fmla="*/ 1475259 h 1876628"/>
                  <a:gd name="connsiteX2285" fmla="*/ 2220732 w 5093934"/>
                  <a:gd name="connsiteY2285" fmla="*/ 1491258 h 1876628"/>
                  <a:gd name="connsiteX2286" fmla="*/ 2220732 w 5093934"/>
                  <a:gd name="connsiteY2286" fmla="*/ 1498475 h 1876628"/>
                  <a:gd name="connsiteX2287" fmla="*/ 2201568 w 5093934"/>
                  <a:gd name="connsiteY2287" fmla="*/ 1512707 h 1876628"/>
                  <a:gd name="connsiteX2288" fmla="*/ 2191850 w 5093934"/>
                  <a:gd name="connsiteY2288" fmla="*/ 1512707 h 1876628"/>
                  <a:gd name="connsiteX2289" fmla="*/ 2170305 w 5093934"/>
                  <a:gd name="connsiteY2289" fmla="*/ 1496708 h 1876628"/>
                  <a:gd name="connsiteX2290" fmla="*/ 2170305 w 5093934"/>
                  <a:gd name="connsiteY2290" fmla="*/ 1489490 h 1876628"/>
                  <a:gd name="connsiteX2291" fmla="*/ 2189469 w 5093934"/>
                  <a:gd name="connsiteY2291" fmla="*/ 1475259 h 1876628"/>
                  <a:gd name="connsiteX2292" fmla="*/ 2194329 w 5093934"/>
                  <a:gd name="connsiteY2292" fmla="*/ 1473764 h 1876628"/>
                  <a:gd name="connsiteX2293" fmla="*/ 1430101 w 5093934"/>
                  <a:gd name="connsiteY2293" fmla="*/ 1473764 h 1876628"/>
                  <a:gd name="connsiteX2294" fmla="*/ 1434959 w 5093934"/>
                  <a:gd name="connsiteY2294" fmla="*/ 1475259 h 1876628"/>
                  <a:gd name="connsiteX2295" fmla="*/ 1456504 w 5093934"/>
                  <a:gd name="connsiteY2295" fmla="*/ 1491258 h 1876628"/>
                  <a:gd name="connsiteX2296" fmla="*/ 1456504 w 5093934"/>
                  <a:gd name="connsiteY2296" fmla="*/ 1498475 h 1876628"/>
                  <a:gd name="connsiteX2297" fmla="*/ 1437340 w 5093934"/>
                  <a:gd name="connsiteY2297" fmla="*/ 1512707 h 1876628"/>
                  <a:gd name="connsiteX2298" fmla="*/ 1427622 w 5093934"/>
                  <a:gd name="connsiteY2298" fmla="*/ 1512707 h 1876628"/>
                  <a:gd name="connsiteX2299" fmla="*/ 1406078 w 5093934"/>
                  <a:gd name="connsiteY2299" fmla="*/ 1496708 h 1876628"/>
                  <a:gd name="connsiteX2300" fmla="*/ 1406078 w 5093934"/>
                  <a:gd name="connsiteY2300" fmla="*/ 1489490 h 1876628"/>
                  <a:gd name="connsiteX2301" fmla="*/ 1425242 w 5093934"/>
                  <a:gd name="connsiteY2301" fmla="*/ 1475259 h 1876628"/>
                  <a:gd name="connsiteX2302" fmla="*/ 1430101 w 5093934"/>
                  <a:gd name="connsiteY2302" fmla="*/ 1473764 h 1876628"/>
                  <a:gd name="connsiteX2303" fmla="*/ 667319 w 5093934"/>
                  <a:gd name="connsiteY2303" fmla="*/ 1473764 h 1876628"/>
                  <a:gd name="connsiteX2304" fmla="*/ 672179 w 5093934"/>
                  <a:gd name="connsiteY2304" fmla="*/ 1475259 h 1876628"/>
                  <a:gd name="connsiteX2305" fmla="*/ 693723 w 5093934"/>
                  <a:gd name="connsiteY2305" fmla="*/ 1491258 h 1876628"/>
                  <a:gd name="connsiteX2306" fmla="*/ 693723 w 5093934"/>
                  <a:gd name="connsiteY2306" fmla="*/ 1498475 h 1876628"/>
                  <a:gd name="connsiteX2307" fmla="*/ 674559 w 5093934"/>
                  <a:gd name="connsiteY2307" fmla="*/ 1512707 h 1876628"/>
                  <a:gd name="connsiteX2308" fmla="*/ 664841 w 5093934"/>
                  <a:gd name="connsiteY2308" fmla="*/ 1512707 h 1876628"/>
                  <a:gd name="connsiteX2309" fmla="*/ 643296 w 5093934"/>
                  <a:gd name="connsiteY2309" fmla="*/ 1496708 h 1876628"/>
                  <a:gd name="connsiteX2310" fmla="*/ 643296 w 5093934"/>
                  <a:gd name="connsiteY2310" fmla="*/ 1489490 h 1876628"/>
                  <a:gd name="connsiteX2311" fmla="*/ 662460 w 5093934"/>
                  <a:gd name="connsiteY2311" fmla="*/ 1475259 h 1876628"/>
                  <a:gd name="connsiteX2312" fmla="*/ 667319 w 5093934"/>
                  <a:gd name="connsiteY2312" fmla="*/ 1473764 h 1876628"/>
                  <a:gd name="connsiteX2313" fmla="*/ 5080940 w 5093934"/>
                  <a:gd name="connsiteY2313" fmla="*/ 1471415 h 1876628"/>
                  <a:gd name="connsiteX2314" fmla="*/ 5093934 w 5093934"/>
                  <a:gd name="connsiteY2314" fmla="*/ 1564512 h 1876628"/>
                  <a:gd name="connsiteX2315" fmla="*/ 5091001 w 5093934"/>
                  <a:gd name="connsiteY2315" fmla="*/ 1563633 h 1876628"/>
                  <a:gd name="connsiteX2316" fmla="*/ 5041194 w 5093934"/>
                  <a:gd name="connsiteY2316" fmla="*/ 1527299 h 1876628"/>
                  <a:gd name="connsiteX2317" fmla="*/ 5040886 w 5093934"/>
                  <a:gd name="connsiteY2317" fmla="*/ 1501696 h 1876628"/>
                  <a:gd name="connsiteX2318" fmla="*/ 57067 w 5093934"/>
                  <a:gd name="connsiteY2318" fmla="*/ 1467780 h 1876628"/>
                  <a:gd name="connsiteX2319" fmla="*/ 61087 w 5093934"/>
                  <a:gd name="connsiteY2319" fmla="*/ 1470765 h 1876628"/>
                  <a:gd name="connsiteX2320" fmla="*/ 61087 w 5093934"/>
                  <a:gd name="connsiteY2320" fmla="*/ 1484188 h 1876628"/>
                  <a:gd name="connsiteX2321" fmla="*/ 54047 w 5093934"/>
                  <a:gd name="connsiteY2321" fmla="*/ 1489416 h 1876628"/>
                  <a:gd name="connsiteX2322" fmla="*/ 4339970 w 5093934"/>
                  <a:gd name="connsiteY2322" fmla="*/ 1461398 h 1876628"/>
                  <a:gd name="connsiteX2323" fmla="*/ 4357270 w 5093934"/>
                  <a:gd name="connsiteY2323" fmla="*/ 1466587 h 1876628"/>
                  <a:gd name="connsiteX2324" fmla="*/ 4407079 w 5093934"/>
                  <a:gd name="connsiteY2324" fmla="*/ 1502921 h 1876628"/>
                  <a:gd name="connsiteX2325" fmla="*/ 4407386 w 5093934"/>
                  <a:gd name="connsiteY2325" fmla="*/ 1528524 h 1876628"/>
                  <a:gd name="connsiteX2326" fmla="*/ 4361250 w 5093934"/>
                  <a:gd name="connsiteY2326" fmla="*/ 1563404 h 1876628"/>
                  <a:gd name="connsiteX2327" fmla="*/ 4326772 w 5093934"/>
                  <a:gd name="connsiteY2327" fmla="*/ 1563633 h 1876628"/>
                  <a:gd name="connsiteX2328" fmla="*/ 4276966 w 5093934"/>
                  <a:gd name="connsiteY2328" fmla="*/ 1527299 h 1876628"/>
                  <a:gd name="connsiteX2329" fmla="*/ 4276658 w 5093934"/>
                  <a:gd name="connsiteY2329" fmla="*/ 1501696 h 1876628"/>
                  <a:gd name="connsiteX2330" fmla="*/ 4322795 w 5093934"/>
                  <a:gd name="connsiteY2330" fmla="*/ 1466815 h 1876628"/>
                  <a:gd name="connsiteX2331" fmla="*/ 4339970 w 5093934"/>
                  <a:gd name="connsiteY2331" fmla="*/ 1461398 h 1876628"/>
                  <a:gd name="connsiteX2332" fmla="*/ 3577188 w 5093934"/>
                  <a:gd name="connsiteY2332" fmla="*/ 1461398 h 1876628"/>
                  <a:gd name="connsiteX2333" fmla="*/ 3594490 w 5093934"/>
                  <a:gd name="connsiteY2333" fmla="*/ 1466587 h 1876628"/>
                  <a:gd name="connsiteX2334" fmla="*/ 3644298 w 5093934"/>
                  <a:gd name="connsiteY2334" fmla="*/ 1502921 h 1876628"/>
                  <a:gd name="connsiteX2335" fmla="*/ 3644606 w 5093934"/>
                  <a:gd name="connsiteY2335" fmla="*/ 1528524 h 1876628"/>
                  <a:gd name="connsiteX2336" fmla="*/ 3598468 w 5093934"/>
                  <a:gd name="connsiteY2336" fmla="*/ 1563404 h 1876628"/>
                  <a:gd name="connsiteX2337" fmla="*/ 3563992 w 5093934"/>
                  <a:gd name="connsiteY2337" fmla="*/ 1563633 h 1876628"/>
                  <a:gd name="connsiteX2338" fmla="*/ 3514186 w 5093934"/>
                  <a:gd name="connsiteY2338" fmla="*/ 1527299 h 1876628"/>
                  <a:gd name="connsiteX2339" fmla="*/ 3513877 w 5093934"/>
                  <a:gd name="connsiteY2339" fmla="*/ 1501696 h 1876628"/>
                  <a:gd name="connsiteX2340" fmla="*/ 3560014 w 5093934"/>
                  <a:gd name="connsiteY2340" fmla="*/ 1466815 h 1876628"/>
                  <a:gd name="connsiteX2341" fmla="*/ 3577188 w 5093934"/>
                  <a:gd name="connsiteY2341" fmla="*/ 1461398 h 1876628"/>
                  <a:gd name="connsiteX2342" fmla="*/ 2812960 w 5093934"/>
                  <a:gd name="connsiteY2342" fmla="*/ 1461398 h 1876628"/>
                  <a:gd name="connsiteX2343" fmla="*/ 2830262 w 5093934"/>
                  <a:gd name="connsiteY2343" fmla="*/ 1466587 h 1876628"/>
                  <a:gd name="connsiteX2344" fmla="*/ 2880070 w 5093934"/>
                  <a:gd name="connsiteY2344" fmla="*/ 1502921 h 1876628"/>
                  <a:gd name="connsiteX2345" fmla="*/ 2880378 w 5093934"/>
                  <a:gd name="connsiteY2345" fmla="*/ 1528524 h 1876628"/>
                  <a:gd name="connsiteX2346" fmla="*/ 2834240 w 5093934"/>
                  <a:gd name="connsiteY2346" fmla="*/ 1563404 h 1876628"/>
                  <a:gd name="connsiteX2347" fmla="*/ 2799764 w 5093934"/>
                  <a:gd name="connsiteY2347" fmla="*/ 1563633 h 1876628"/>
                  <a:gd name="connsiteX2348" fmla="*/ 2749957 w 5093934"/>
                  <a:gd name="connsiteY2348" fmla="*/ 1527299 h 1876628"/>
                  <a:gd name="connsiteX2349" fmla="*/ 2749649 w 5093934"/>
                  <a:gd name="connsiteY2349" fmla="*/ 1501696 h 1876628"/>
                  <a:gd name="connsiteX2350" fmla="*/ 2795786 w 5093934"/>
                  <a:gd name="connsiteY2350" fmla="*/ 1466815 h 1876628"/>
                  <a:gd name="connsiteX2351" fmla="*/ 2812960 w 5093934"/>
                  <a:gd name="connsiteY2351" fmla="*/ 1461398 h 1876628"/>
                  <a:gd name="connsiteX2352" fmla="*/ 2048579 w 5093934"/>
                  <a:gd name="connsiteY2352" fmla="*/ 1461398 h 1876628"/>
                  <a:gd name="connsiteX2353" fmla="*/ 2065880 w 5093934"/>
                  <a:gd name="connsiteY2353" fmla="*/ 1466587 h 1876628"/>
                  <a:gd name="connsiteX2354" fmla="*/ 2115688 w 5093934"/>
                  <a:gd name="connsiteY2354" fmla="*/ 1502921 h 1876628"/>
                  <a:gd name="connsiteX2355" fmla="*/ 2115996 w 5093934"/>
                  <a:gd name="connsiteY2355" fmla="*/ 1528524 h 1876628"/>
                  <a:gd name="connsiteX2356" fmla="*/ 2069858 w 5093934"/>
                  <a:gd name="connsiteY2356" fmla="*/ 1563404 h 1876628"/>
                  <a:gd name="connsiteX2357" fmla="*/ 2035382 w 5093934"/>
                  <a:gd name="connsiteY2357" fmla="*/ 1563633 h 1876628"/>
                  <a:gd name="connsiteX2358" fmla="*/ 1985575 w 5093934"/>
                  <a:gd name="connsiteY2358" fmla="*/ 1527299 h 1876628"/>
                  <a:gd name="connsiteX2359" fmla="*/ 1985267 w 5093934"/>
                  <a:gd name="connsiteY2359" fmla="*/ 1501696 h 1876628"/>
                  <a:gd name="connsiteX2360" fmla="*/ 2031404 w 5093934"/>
                  <a:gd name="connsiteY2360" fmla="*/ 1466815 h 1876628"/>
                  <a:gd name="connsiteX2361" fmla="*/ 2048579 w 5093934"/>
                  <a:gd name="connsiteY2361" fmla="*/ 1461398 h 1876628"/>
                  <a:gd name="connsiteX2362" fmla="*/ 1284351 w 5093934"/>
                  <a:gd name="connsiteY2362" fmla="*/ 1461398 h 1876628"/>
                  <a:gd name="connsiteX2363" fmla="*/ 1301652 w 5093934"/>
                  <a:gd name="connsiteY2363" fmla="*/ 1466587 h 1876628"/>
                  <a:gd name="connsiteX2364" fmla="*/ 1351460 w 5093934"/>
                  <a:gd name="connsiteY2364" fmla="*/ 1502921 h 1876628"/>
                  <a:gd name="connsiteX2365" fmla="*/ 1351768 w 5093934"/>
                  <a:gd name="connsiteY2365" fmla="*/ 1528524 h 1876628"/>
                  <a:gd name="connsiteX2366" fmla="*/ 1305631 w 5093934"/>
                  <a:gd name="connsiteY2366" fmla="*/ 1563404 h 1876628"/>
                  <a:gd name="connsiteX2367" fmla="*/ 1271154 w 5093934"/>
                  <a:gd name="connsiteY2367" fmla="*/ 1563633 h 1876628"/>
                  <a:gd name="connsiteX2368" fmla="*/ 1221347 w 5093934"/>
                  <a:gd name="connsiteY2368" fmla="*/ 1527299 h 1876628"/>
                  <a:gd name="connsiteX2369" fmla="*/ 1221040 w 5093934"/>
                  <a:gd name="connsiteY2369" fmla="*/ 1501696 h 1876628"/>
                  <a:gd name="connsiteX2370" fmla="*/ 1267177 w 5093934"/>
                  <a:gd name="connsiteY2370" fmla="*/ 1466815 h 1876628"/>
                  <a:gd name="connsiteX2371" fmla="*/ 1284351 w 5093934"/>
                  <a:gd name="connsiteY2371" fmla="*/ 1461398 h 1876628"/>
                  <a:gd name="connsiteX2372" fmla="*/ 521570 w 5093934"/>
                  <a:gd name="connsiteY2372" fmla="*/ 1461398 h 1876628"/>
                  <a:gd name="connsiteX2373" fmla="*/ 538871 w 5093934"/>
                  <a:gd name="connsiteY2373" fmla="*/ 1466587 h 1876628"/>
                  <a:gd name="connsiteX2374" fmla="*/ 588679 w 5093934"/>
                  <a:gd name="connsiteY2374" fmla="*/ 1502921 h 1876628"/>
                  <a:gd name="connsiteX2375" fmla="*/ 588987 w 5093934"/>
                  <a:gd name="connsiteY2375" fmla="*/ 1528524 h 1876628"/>
                  <a:gd name="connsiteX2376" fmla="*/ 542849 w 5093934"/>
                  <a:gd name="connsiteY2376" fmla="*/ 1563404 h 1876628"/>
                  <a:gd name="connsiteX2377" fmla="*/ 508373 w 5093934"/>
                  <a:gd name="connsiteY2377" fmla="*/ 1563633 h 1876628"/>
                  <a:gd name="connsiteX2378" fmla="*/ 458566 w 5093934"/>
                  <a:gd name="connsiteY2378" fmla="*/ 1527299 h 1876628"/>
                  <a:gd name="connsiteX2379" fmla="*/ 458258 w 5093934"/>
                  <a:gd name="connsiteY2379" fmla="*/ 1501696 h 1876628"/>
                  <a:gd name="connsiteX2380" fmla="*/ 504396 w 5093934"/>
                  <a:gd name="connsiteY2380" fmla="*/ 1466815 h 1876628"/>
                  <a:gd name="connsiteX2381" fmla="*/ 521570 w 5093934"/>
                  <a:gd name="connsiteY2381" fmla="*/ 1461398 h 1876628"/>
                  <a:gd name="connsiteX2382" fmla="*/ 4761330 w 5093934"/>
                  <a:gd name="connsiteY2382" fmla="*/ 1459329 h 1876628"/>
                  <a:gd name="connsiteX2383" fmla="*/ 4769042 w 5093934"/>
                  <a:gd name="connsiteY2383" fmla="*/ 1461701 h 1876628"/>
                  <a:gd name="connsiteX2384" fmla="*/ 4799945 w 5093934"/>
                  <a:gd name="connsiteY2384" fmla="*/ 1484650 h 1876628"/>
                  <a:gd name="connsiteX2385" fmla="*/ 4799945 w 5093934"/>
                  <a:gd name="connsiteY2385" fmla="*/ 1496105 h 1876628"/>
                  <a:gd name="connsiteX2386" fmla="*/ 4763780 w 5093934"/>
                  <a:gd name="connsiteY2386" fmla="*/ 1522962 h 1876628"/>
                  <a:gd name="connsiteX2387" fmla="*/ 4748357 w 5093934"/>
                  <a:gd name="connsiteY2387" fmla="*/ 1522962 h 1876628"/>
                  <a:gd name="connsiteX2388" fmla="*/ 4717454 w 5093934"/>
                  <a:gd name="connsiteY2388" fmla="*/ 1500012 h 1876628"/>
                  <a:gd name="connsiteX2389" fmla="*/ 4717454 w 5093934"/>
                  <a:gd name="connsiteY2389" fmla="*/ 1488558 h 1876628"/>
                  <a:gd name="connsiteX2390" fmla="*/ 4753618 w 5093934"/>
                  <a:gd name="connsiteY2390" fmla="*/ 1461701 h 1876628"/>
                  <a:gd name="connsiteX2391" fmla="*/ 4761330 w 5093934"/>
                  <a:gd name="connsiteY2391" fmla="*/ 1459329 h 1876628"/>
                  <a:gd name="connsiteX2392" fmla="*/ 3997102 w 5093934"/>
                  <a:gd name="connsiteY2392" fmla="*/ 1459329 h 1876628"/>
                  <a:gd name="connsiteX2393" fmla="*/ 4004814 w 5093934"/>
                  <a:gd name="connsiteY2393" fmla="*/ 1461701 h 1876628"/>
                  <a:gd name="connsiteX2394" fmla="*/ 4035717 w 5093934"/>
                  <a:gd name="connsiteY2394" fmla="*/ 1484650 h 1876628"/>
                  <a:gd name="connsiteX2395" fmla="*/ 4035717 w 5093934"/>
                  <a:gd name="connsiteY2395" fmla="*/ 1496105 h 1876628"/>
                  <a:gd name="connsiteX2396" fmla="*/ 3999552 w 5093934"/>
                  <a:gd name="connsiteY2396" fmla="*/ 1522962 h 1876628"/>
                  <a:gd name="connsiteX2397" fmla="*/ 3984129 w 5093934"/>
                  <a:gd name="connsiteY2397" fmla="*/ 1522962 h 1876628"/>
                  <a:gd name="connsiteX2398" fmla="*/ 3953226 w 5093934"/>
                  <a:gd name="connsiteY2398" fmla="*/ 1500012 h 1876628"/>
                  <a:gd name="connsiteX2399" fmla="*/ 3953226 w 5093934"/>
                  <a:gd name="connsiteY2399" fmla="*/ 1488558 h 1876628"/>
                  <a:gd name="connsiteX2400" fmla="*/ 3989390 w 5093934"/>
                  <a:gd name="connsiteY2400" fmla="*/ 1461701 h 1876628"/>
                  <a:gd name="connsiteX2401" fmla="*/ 3997102 w 5093934"/>
                  <a:gd name="connsiteY2401" fmla="*/ 1459329 h 1876628"/>
                  <a:gd name="connsiteX2402" fmla="*/ 3234320 w 5093934"/>
                  <a:gd name="connsiteY2402" fmla="*/ 1459329 h 1876628"/>
                  <a:gd name="connsiteX2403" fmla="*/ 3242033 w 5093934"/>
                  <a:gd name="connsiteY2403" fmla="*/ 1461701 h 1876628"/>
                  <a:gd name="connsiteX2404" fmla="*/ 3272936 w 5093934"/>
                  <a:gd name="connsiteY2404" fmla="*/ 1484650 h 1876628"/>
                  <a:gd name="connsiteX2405" fmla="*/ 3272936 w 5093934"/>
                  <a:gd name="connsiteY2405" fmla="*/ 1496105 h 1876628"/>
                  <a:gd name="connsiteX2406" fmla="*/ 3236771 w 5093934"/>
                  <a:gd name="connsiteY2406" fmla="*/ 1522962 h 1876628"/>
                  <a:gd name="connsiteX2407" fmla="*/ 3221348 w 5093934"/>
                  <a:gd name="connsiteY2407" fmla="*/ 1522962 h 1876628"/>
                  <a:gd name="connsiteX2408" fmla="*/ 3190446 w 5093934"/>
                  <a:gd name="connsiteY2408" fmla="*/ 1500012 h 1876628"/>
                  <a:gd name="connsiteX2409" fmla="*/ 3190446 w 5093934"/>
                  <a:gd name="connsiteY2409" fmla="*/ 1488558 h 1876628"/>
                  <a:gd name="connsiteX2410" fmla="*/ 3226609 w 5093934"/>
                  <a:gd name="connsiteY2410" fmla="*/ 1461701 h 1876628"/>
                  <a:gd name="connsiteX2411" fmla="*/ 3234320 w 5093934"/>
                  <a:gd name="connsiteY2411" fmla="*/ 1459329 h 1876628"/>
                  <a:gd name="connsiteX2412" fmla="*/ 2470093 w 5093934"/>
                  <a:gd name="connsiteY2412" fmla="*/ 1459329 h 1876628"/>
                  <a:gd name="connsiteX2413" fmla="*/ 2477805 w 5093934"/>
                  <a:gd name="connsiteY2413" fmla="*/ 1461701 h 1876628"/>
                  <a:gd name="connsiteX2414" fmla="*/ 2508708 w 5093934"/>
                  <a:gd name="connsiteY2414" fmla="*/ 1484650 h 1876628"/>
                  <a:gd name="connsiteX2415" fmla="*/ 2508708 w 5093934"/>
                  <a:gd name="connsiteY2415" fmla="*/ 1496105 h 1876628"/>
                  <a:gd name="connsiteX2416" fmla="*/ 2472543 w 5093934"/>
                  <a:gd name="connsiteY2416" fmla="*/ 1522962 h 1876628"/>
                  <a:gd name="connsiteX2417" fmla="*/ 2457120 w 5093934"/>
                  <a:gd name="connsiteY2417" fmla="*/ 1522962 h 1876628"/>
                  <a:gd name="connsiteX2418" fmla="*/ 2426217 w 5093934"/>
                  <a:gd name="connsiteY2418" fmla="*/ 1500012 h 1876628"/>
                  <a:gd name="connsiteX2419" fmla="*/ 2426217 w 5093934"/>
                  <a:gd name="connsiteY2419" fmla="*/ 1488558 h 1876628"/>
                  <a:gd name="connsiteX2420" fmla="*/ 2462381 w 5093934"/>
                  <a:gd name="connsiteY2420" fmla="*/ 1461701 h 1876628"/>
                  <a:gd name="connsiteX2421" fmla="*/ 2470093 w 5093934"/>
                  <a:gd name="connsiteY2421" fmla="*/ 1459329 h 1876628"/>
                  <a:gd name="connsiteX2422" fmla="*/ 1705710 w 5093934"/>
                  <a:gd name="connsiteY2422" fmla="*/ 1459329 h 1876628"/>
                  <a:gd name="connsiteX2423" fmla="*/ 1713423 w 5093934"/>
                  <a:gd name="connsiteY2423" fmla="*/ 1461701 h 1876628"/>
                  <a:gd name="connsiteX2424" fmla="*/ 1744326 w 5093934"/>
                  <a:gd name="connsiteY2424" fmla="*/ 1484650 h 1876628"/>
                  <a:gd name="connsiteX2425" fmla="*/ 1744326 w 5093934"/>
                  <a:gd name="connsiteY2425" fmla="*/ 1496105 h 1876628"/>
                  <a:gd name="connsiteX2426" fmla="*/ 1708161 w 5093934"/>
                  <a:gd name="connsiteY2426" fmla="*/ 1522962 h 1876628"/>
                  <a:gd name="connsiteX2427" fmla="*/ 1692738 w 5093934"/>
                  <a:gd name="connsiteY2427" fmla="*/ 1522962 h 1876628"/>
                  <a:gd name="connsiteX2428" fmla="*/ 1661835 w 5093934"/>
                  <a:gd name="connsiteY2428" fmla="*/ 1500012 h 1876628"/>
                  <a:gd name="connsiteX2429" fmla="*/ 1661835 w 5093934"/>
                  <a:gd name="connsiteY2429" fmla="*/ 1488558 h 1876628"/>
                  <a:gd name="connsiteX2430" fmla="*/ 1697999 w 5093934"/>
                  <a:gd name="connsiteY2430" fmla="*/ 1461701 h 1876628"/>
                  <a:gd name="connsiteX2431" fmla="*/ 1705710 w 5093934"/>
                  <a:gd name="connsiteY2431" fmla="*/ 1459329 h 1876628"/>
                  <a:gd name="connsiteX2432" fmla="*/ 941483 w 5093934"/>
                  <a:gd name="connsiteY2432" fmla="*/ 1459329 h 1876628"/>
                  <a:gd name="connsiteX2433" fmla="*/ 949195 w 5093934"/>
                  <a:gd name="connsiteY2433" fmla="*/ 1461701 h 1876628"/>
                  <a:gd name="connsiteX2434" fmla="*/ 980098 w 5093934"/>
                  <a:gd name="connsiteY2434" fmla="*/ 1484650 h 1876628"/>
                  <a:gd name="connsiteX2435" fmla="*/ 980098 w 5093934"/>
                  <a:gd name="connsiteY2435" fmla="*/ 1496105 h 1876628"/>
                  <a:gd name="connsiteX2436" fmla="*/ 943933 w 5093934"/>
                  <a:gd name="connsiteY2436" fmla="*/ 1522962 h 1876628"/>
                  <a:gd name="connsiteX2437" fmla="*/ 928510 w 5093934"/>
                  <a:gd name="connsiteY2437" fmla="*/ 1522962 h 1876628"/>
                  <a:gd name="connsiteX2438" fmla="*/ 897607 w 5093934"/>
                  <a:gd name="connsiteY2438" fmla="*/ 1500012 h 1876628"/>
                  <a:gd name="connsiteX2439" fmla="*/ 897607 w 5093934"/>
                  <a:gd name="connsiteY2439" fmla="*/ 1488558 h 1876628"/>
                  <a:gd name="connsiteX2440" fmla="*/ 933771 w 5093934"/>
                  <a:gd name="connsiteY2440" fmla="*/ 1461701 h 1876628"/>
                  <a:gd name="connsiteX2441" fmla="*/ 941483 w 5093934"/>
                  <a:gd name="connsiteY2441" fmla="*/ 1459329 h 1876628"/>
                  <a:gd name="connsiteX2442" fmla="*/ 178702 w 5093934"/>
                  <a:gd name="connsiteY2442" fmla="*/ 1459329 h 1876628"/>
                  <a:gd name="connsiteX2443" fmla="*/ 186414 w 5093934"/>
                  <a:gd name="connsiteY2443" fmla="*/ 1461701 h 1876628"/>
                  <a:gd name="connsiteX2444" fmla="*/ 217317 w 5093934"/>
                  <a:gd name="connsiteY2444" fmla="*/ 1484650 h 1876628"/>
                  <a:gd name="connsiteX2445" fmla="*/ 217317 w 5093934"/>
                  <a:gd name="connsiteY2445" fmla="*/ 1496105 h 1876628"/>
                  <a:gd name="connsiteX2446" fmla="*/ 181152 w 5093934"/>
                  <a:gd name="connsiteY2446" fmla="*/ 1522962 h 1876628"/>
                  <a:gd name="connsiteX2447" fmla="*/ 165729 w 5093934"/>
                  <a:gd name="connsiteY2447" fmla="*/ 1522962 h 1876628"/>
                  <a:gd name="connsiteX2448" fmla="*/ 134826 w 5093934"/>
                  <a:gd name="connsiteY2448" fmla="*/ 1500012 h 1876628"/>
                  <a:gd name="connsiteX2449" fmla="*/ 134826 w 5093934"/>
                  <a:gd name="connsiteY2449" fmla="*/ 1488558 h 1876628"/>
                  <a:gd name="connsiteX2450" fmla="*/ 170991 w 5093934"/>
                  <a:gd name="connsiteY2450" fmla="*/ 1461701 h 1876628"/>
                  <a:gd name="connsiteX2451" fmla="*/ 178702 w 5093934"/>
                  <a:gd name="connsiteY2451" fmla="*/ 1459329 h 1876628"/>
                  <a:gd name="connsiteX2452" fmla="*/ 4997646 w 5093934"/>
                  <a:gd name="connsiteY2452" fmla="*/ 1453394 h 1876628"/>
                  <a:gd name="connsiteX2453" fmla="*/ 5007629 w 5093934"/>
                  <a:gd name="connsiteY2453" fmla="*/ 1456568 h 1876628"/>
                  <a:gd name="connsiteX2454" fmla="*/ 5019380 w 5093934"/>
                  <a:gd name="connsiteY2454" fmla="*/ 1465502 h 1876628"/>
                  <a:gd name="connsiteX2455" fmla="*/ 5019143 w 5093934"/>
                  <a:gd name="connsiteY2455" fmla="*/ 1480403 h 1876628"/>
                  <a:gd name="connsiteX2456" fmla="*/ 4988518 w 5093934"/>
                  <a:gd name="connsiteY2456" fmla="*/ 1502617 h 1876628"/>
                  <a:gd name="connsiteX2457" fmla="*/ 4968452 w 5093934"/>
                  <a:gd name="connsiteY2457" fmla="*/ 1502441 h 1876628"/>
                  <a:gd name="connsiteX2458" fmla="*/ 4956701 w 5093934"/>
                  <a:gd name="connsiteY2458" fmla="*/ 1493506 h 1876628"/>
                  <a:gd name="connsiteX2459" fmla="*/ 4956938 w 5093934"/>
                  <a:gd name="connsiteY2459" fmla="*/ 1478605 h 1876628"/>
                  <a:gd name="connsiteX2460" fmla="*/ 4987563 w 5093934"/>
                  <a:gd name="connsiteY2460" fmla="*/ 1456392 h 1876628"/>
                  <a:gd name="connsiteX2461" fmla="*/ 4997646 w 5093934"/>
                  <a:gd name="connsiteY2461" fmla="*/ 1453394 h 1876628"/>
                  <a:gd name="connsiteX2462" fmla="*/ 4233417 w 5093934"/>
                  <a:gd name="connsiteY2462" fmla="*/ 1453394 h 1876628"/>
                  <a:gd name="connsiteX2463" fmla="*/ 4243401 w 5093934"/>
                  <a:gd name="connsiteY2463" fmla="*/ 1456568 h 1876628"/>
                  <a:gd name="connsiteX2464" fmla="*/ 4255152 w 5093934"/>
                  <a:gd name="connsiteY2464" fmla="*/ 1465502 h 1876628"/>
                  <a:gd name="connsiteX2465" fmla="*/ 4254914 w 5093934"/>
                  <a:gd name="connsiteY2465" fmla="*/ 1480403 h 1876628"/>
                  <a:gd name="connsiteX2466" fmla="*/ 4224290 w 5093934"/>
                  <a:gd name="connsiteY2466" fmla="*/ 1502617 h 1876628"/>
                  <a:gd name="connsiteX2467" fmla="*/ 4204224 w 5093934"/>
                  <a:gd name="connsiteY2467" fmla="*/ 1502441 h 1876628"/>
                  <a:gd name="connsiteX2468" fmla="*/ 4192473 w 5093934"/>
                  <a:gd name="connsiteY2468" fmla="*/ 1493506 h 1876628"/>
                  <a:gd name="connsiteX2469" fmla="*/ 4192710 w 5093934"/>
                  <a:gd name="connsiteY2469" fmla="*/ 1478605 h 1876628"/>
                  <a:gd name="connsiteX2470" fmla="*/ 4223334 w 5093934"/>
                  <a:gd name="connsiteY2470" fmla="*/ 1456392 h 1876628"/>
                  <a:gd name="connsiteX2471" fmla="*/ 4233417 w 5093934"/>
                  <a:gd name="connsiteY2471" fmla="*/ 1453394 h 1876628"/>
                  <a:gd name="connsiteX2472" fmla="*/ 3470636 w 5093934"/>
                  <a:gd name="connsiteY2472" fmla="*/ 1453394 h 1876628"/>
                  <a:gd name="connsiteX2473" fmla="*/ 3480620 w 5093934"/>
                  <a:gd name="connsiteY2473" fmla="*/ 1456568 h 1876628"/>
                  <a:gd name="connsiteX2474" fmla="*/ 3492370 w 5093934"/>
                  <a:gd name="connsiteY2474" fmla="*/ 1465502 h 1876628"/>
                  <a:gd name="connsiteX2475" fmla="*/ 3492134 w 5093934"/>
                  <a:gd name="connsiteY2475" fmla="*/ 1480403 h 1876628"/>
                  <a:gd name="connsiteX2476" fmla="*/ 3461508 w 5093934"/>
                  <a:gd name="connsiteY2476" fmla="*/ 1502617 h 1876628"/>
                  <a:gd name="connsiteX2477" fmla="*/ 3441442 w 5093934"/>
                  <a:gd name="connsiteY2477" fmla="*/ 1502441 h 1876628"/>
                  <a:gd name="connsiteX2478" fmla="*/ 3429692 w 5093934"/>
                  <a:gd name="connsiteY2478" fmla="*/ 1493506 h 1876628"/>
                  <a:gd name="connsiteX2479" fmla="*/ 3429930 w 5093934"/>
                  <a:gd name="connsiteY2479" fmla="*/ 1478605 h 1876628"/>
                  <a:gd name="connsiteX2480" fmla="*/ 3460554 w 5093934"/>
                  <a:gd name="connsiteY2480" fmla="*/ 1456392 h 1876628"/>
                  <a:gd name="connsiteX2481" fmla="*/ 3470636 w 5093934"/>
                  <a:gd name="connsiteY2481" fmla="*/ 1453394 h 1876628"/>
                  <a:gd name="connsiteX2482" fmla="*/ 2706408 w 5093934"/>
                  <a:gd name="connsiteY2482" fmla="*/ 1453394 h 1876628"/>
                  <a:gd name="connsiteX2483" fmla="*/ 2716392 w 5093934"/>
                  <a:gd name="connsiteY2483" fmla="*/ 1456568 h 1876628"/>
                  <a:gd name="connsiteX2484" fmla="*/ 2728143 w 5093934"/>
                  <a:gd name="connsiteY2484" fmla="*/ 1465502 h 1876628"/>
                  <a:gd name="connsiteX2485" fmla="*/ 2727906 w 5093934"/>
                  <a:gd name="connsiteY2485" fmla="*/ 1480403 h 1876628"/>
                  <a:gd name="connsiteX2486" fmla="*/ 2697280 w 5093934"/>
                  <a:gd name="connsiteY2486" fmla="*/ 1502617 h 1876628"/>
                  <a:gd name="connsiteX2487" fmla="*/ 2677215 w 5093934"/>
                  <a:gd name="connsiteY2487" fmla="*/ 1502441 h 1876628"/>
                  <a:gd name="connsiteX2488" fmla="*/ 2665464 w 5093934"/>
                  <a:gd name="connsiteY2488" fmla="*/ 1493506 h 1876628"/>
                  <a:gd name="connsiteX2489" fmla="*/ 2665701 w 5093934"/>
                  <a:gd name="connsiteY2489" fmla="*/ 1478605 h 1876628"/>
                  <a:gd name="connsiteX2490" fmla="*/ 2696326 w 5093934"/>
                  <a:gd name="connsiteY2490" fmla="*/ 1456392 h 1876628"/>
                  <a:gd name="connsiteX2491" fmla="*/ 2706408 w 5093934"/>
                  <a:gd name="connsiteY2491" fmla="*/ 1453394 h 1876628"/>
                  <a:gd name="connsiteX2492" fmla="*/ 1942026 w 5093934"/>
                  <a:gd name="connsiteY2492" fmla="*/ 1453394 h 1876628"/>
                  <a:gd name="connsiteX2493" fmla="*/ 1952010 w 5093934"/>
                  <a:gd name="connsiteY2493" fmla="*/ 1456568 h 1876628"/>
                  <a:gd name="connsiteX2494" fmla="*/ 1963761 w 5093934"/>
                  <a:gd name="connsiteY2494" fmla="*/ 1465502 h 1876628"/>
                  <a:gd name="connsiteX2495" fmla="*/ 1963524 w 5093934"/>
                  <a:gd name="connsiteY2495" fmla="*/ 1480403 h 1876628"/>
                  <a:gd name="connsiteX2496" fmla="*/ 1932899 w 5093934"/>
                  <a:gd name="connsiteY2496" fmla="*/ 1502617 h 1876628"/>
                  <a:gd name="connsiteX2497" fmla="*/ 1912833 w 5093934"/>
                  <a:gd name="connsiteY2497" fmla="*/ 1502441 h 1876628"/>
                  <a:gd name="connsiteX2498" fmla="*/ 1901082 w 5093934"/>
                  <a:gd name="connsiteY2498" fmla="*/ 1493506 h 1876628"/>
                  <a:gd name="connsiteX2499" fmla="*/ 1901319 w 5093934"/>
                  <a:gd name="connsiteY2499" fmla="*/ 1478605 h 1876628"/>
                  <a:gd name="connsiteX2500" fmla="*/ 1931944 w 5093934"/>
                  <a:gd name="connsiteY2500" fmla="*/ 1456392 h 1876628"/>
                  <a:gd name="connsiteX2501" fmla="*/ 1942026 w 5093934"/>
                  <a:gd name="connsiteY2501" fmla="*/ 1453394 h 1876628"/>
                  <a:gd name="connsiteX2502" fmla="*/ 1177798 w 5093934"/>
                  <a:gd name="connsiteY2502" fmla="*/ 1453394 h 1876628"/>
                  <a:gd name="connsiteX2503" fmla="*/ 1187782 w 5093934"/>
                  <a:gd name="connsiteY2503" fmla="*/ 1456568 h 1876628"/>
                  <a:gd name="connsiteX2504" fmla="*/ 1199533 w 5093934"/>
                  <a:gd name="connsiteY2504" fmla="*/ 1465502 h 1876628"/>
                  <a:gd name="connsiteX2505" fmla="*/ 1199296 w 5093934"/>
                  <a:gd name="connsiteY2505" fmla="*/ 1480403 h 1876628"/>
                  <a:gd name="connsiteX2506" fmla="*/ 1168671 w 5093934"/>
                  <a:gd name="connsiteY2506" fmla="*/ 1502617 h 1876628"/>
                  <a:gd name="connsiteX2507" fmla="*/ 1148605 w 5093934"/>
                  <a:gd name="connsiteY2507" fmla="*/ 1502441 h 1876628"/>
                  <a:gd name="connsiteX2508" fmla="*/ 1136854 w 5093934"/>
                  <a:gd name="connsiteY2508" fmla="*/ 1493506 h 1876628"/>
                  <a:gd name="connsiteX2509" fmla="*/ 1137092 w 5093934"/>
                  <a:gd name="connsiteY2509" fmla="*/ 1478605 h 1876628"/>
                  <a:gd name="connsiteX2510" fmla="*/ 1167716 w 5093934"/>
                  <a:gd name="connsiteY2510" fmla="*/ 1456392 h 1876628"/>
                  <a:gd name="connsiteX2511" fmla="*/ 1177798 w 5093934"/>
                  <a:gd name="connsiteY2511" fmla="*/ 1453394 h 1876628"/>
                  <a:gd name="connsiteX2512" fmla="*/ 415017 w 5093934"/>
                  <a:gd name="connsiteY2512" fmla="*/ 1453394 h 1876628"/>
                  <a:gd name="connsiteX2513" fmla="*/ 425001 w 5093934"/>
                  <a:gd name="connsiteY2513" fmla="*/ 1456568 h 1876628"/>
                  <a:gd name="connsiteX2514" fmla="*/ 436752 w 5093934"/>
                  <a:gd name="connsiteY2514" fmla="*/ 1465502 h 1876628"/>
                  <a:gd name="connsiteX2515" fmla="*/ 436515 w 5093934"/>
                  <a:gd name="connsiteY2515" fmla="*/ 1480403 h 1876628"/>
                  <a:gd name="connsiteX2516" fmla="*/ 405890 w 5093934"/>
                  <a:gd name="connsiteY2516" fmla="*/ 1502617 h 1876628"/>
                  <a:gd name="connsiteX2517" fmla="*/ 385824 w 5093934"/>
                  <a:gd name="connsiteY2517" fmla="*/ 1502441 h 1876628"/>
                  <a:gd name="connsiteX2518" fmla="*/ 374073 w 5093934"/>
                  <a:gd name="connsiteY2518" fmla="*/ 1493506 h 1876628"/>
                  <a:gd name="connsiteX2519" fmla="*/ 374311 w 5093934"/>
                  <a:gd name="connsiteY2519" fmla="*/ 1478605 h 1876628"/>
                  <a:gd name="connsiteX2520" fmla="*/ 404935 w 5093934"/>
                  <a:gd name="connsiteY2520" fmla="*/ 1456392 h 1876628"/>
                  <a:gd name="connsiteX2521" fmla="*/ 415017 w 5093934"/>
                  <a:gd name="connsiteY2521" fmla="*/ 1453394 h 1876628"/>
                  <a:gd name="connsiteX2522" fmla="*/ 4502965 w 5093934"/>
                  <a:gd name="connsiteY2522" fmla="*/ 1446881 h 1876628"/>
                  <a:gd name="connsiteX2523" fmla="*/ 4509016 w 5093934"/>
                  <a:gd name="connsiteY2523" fmla="*/ 1448981 h 1876628"/>
                  <a:gd name="connsiteX2524" fmla="*/ 4515998 w 5093934"/>
                  <a:gd name="connsiteY2524" fmla="*/ 1454647 h 1876628"/>
                  <a:gd name="connsiteX2525" fmla="*/ 4515452 w 5093934"/>
                  <a:gd name="connsiteY2525" fmla="*/ 1463803 h 1876628"/>
                  <a:gd name="connsiteX2526" fmla="*/ 4507821 w 5093934"/>
                  <a:gd name="connsiteY2526" fmla="*/ 1468988 h 1876628"/>
                  <a:gd name="connsiteX2527" fmla="*/ 4495492 w 5093934"/>
                  <a:gd name="connsiteY2527" fmla="*/ 1468582 h 1876628"/>
                  <a:gd name="connsiteX2528" fmla="*/ 4488510 w 5093934"/>
                  <a:gd name="connsiteY2528" fmla="*/ 1462915 h 1876628"/>
                  <a:gd name="connsiteX2529" fmla="*/ 4489058 w 5093934"/>
                  <a:gd name="connsiteY2529" fmla="*/ 1453760 h 1876628"/>
                  <a:gd name="connsiteX2530" fmla="*/ 4496688 w 5093934"/>
                  <a:gd name="connsiteY2530" fmla="*/ 1448575 h 1876628"/>
                  <a:gd name="connsiteX2531" fmla="*/ 4502965 w 5093934"/>
                  <a:gd name="connsiteY2531" fmla="*/ 1446881 h 1876628"/>
                  <a:gd name="connsiteX2532" fmla="*/ 3740184 w 5093934"/>
                  <a:gd name="connsiteY2532" fmla="*/ 1446881 h 1876628"/>
                  <a:gd name="connsiteX2533" fmla="*/ 3746236 w 5093934"/>
                  <a:gd name="connsiteY2533" fmla="*/ 1448981 h 1876628"/>
                  <a:gd name="connsiteX2534" fmla="*/ 3753218 w 5093934"/>
                  <a:gd name="connsiteY2534" fmla="*/ 1454647 h 1876628"/>
                  <a:gd name="connsiteX2535" fmla="*/ 3752670 w 5093934"/>
                  <a:gd name="connsiteY2535" fmla="*/ 1463803 h 1876628"/>
                  <a:gd name="connsiteX2536" fmla="*/ 3745040 w 5093934"/>
                  <a:gd name="connsiteY2536" fmla="*/ 1468988 h 1876628"/>
                  <a:gd name="connsiteX2537" fmla="*/ 3732711 w 5093934"/>
                  <a:gd name="connsiteY2537" fmla="*/ 1468582 h 1876628"/>
                  <a:gd name="connsiteX2538" fmla="*/ 3725729 w 5093934"/>
                  <a:gd name="connsiteY2538" fmla="*/ 1462915 h 1876628"/>
                  <a:gd name="connsiteX2539" fmla="*/ 3726276 w 5093934"/>
                  <a:gd name="connsiteY2539" fmla="*/ 1453760 h 1876628"/>
                  <a:gd name="connsiteX2540" fmla="*/ 3733908 w 5093934"/>
                  <a:gd name="connsiteY2540" fmla="*/ 1448575 h 1876628"/>
                  <a:gd name="connsiteX2541" fmla="*/ 3740184 w 5093934"/>
                  <a:gd name="connsiteY2541" fmla="*/ 1446881 h 1876628"/>
                  <a:gd name="connsiteX2542" fmla="*/ 2975956 w 5093934"/>
                  <a:gd name="connsiteY2542" fmla="*/ 1446881 h 1876628"/>
                  <a:gd name="connsiteX2543" fmla="*/ 2982007 w 5093934"/>
                  <a:gd name="connsiteY2543" fmla="*/ 1448981 h 1876628"/>
                  <a:gd name="connsiteX2544" fmla="*/ 2988989 w 5093934"/>
                  <a:gd name="connsiteY2544" fmla="*/ 1454647 h 1876628"/>
                  <a:gd name="connsiteX2545" fmla="*/ 2988442 w 5093934"/>
                  <a:gd name="connsiteY2545" fmla="*/ 1463803 h 1876628"/>
                  <a:gd name="connsiteX2546" fmla="*/ 2980812 w 5093934"/>
                  <a:gd name="connsiteY2546" fmla="*/ 1468988 h 1876628"/>
                  <a:gd name="connsiteX2547" fmla="*/ 2968483 w 5093934"/>
                  <a:gd name="connsiteY2547" fmla="*/ 1468582 h 1876628"/>
                  <a:gd name="connsiteX2548" fmla="*/ 2961502 w 5093934"/>
                  <a:gd name="connsiteY2548" fmla="*/ 1462915 h 1876628"/>
                  <a:gd name="connsiteX2549" fmla="*/ 2962048 w 5093934"/>
                  <a:gd name="connsiteY2549" fmla="*/ 1453760 h 1876628"/>
                  <a:gd name="connsiteX2550" fmla="*/ 2969680 w 5093934"/>
                  <a:gd name="connsiteY2550" fmla="*/ 1448575 h 1876628"/>
                  <a:gd name="connsiteX2551" fmla="*/ 2975956 w 5093934"/>
                  <a:gd name="connsiteY2551" fmla="*/ 1446881 h 1876628"/>
                  <a:gd name="connsiteX2552" fmla="*/ 2211574 w 5093934"/>
                  <a:gd name="connsiteY2552" fmla="*/ 1446881 h 1876628"/>
                  <a:gd name="connsiteX2553" fmla="*/ 2217626 w 5093934"/>
                  <a:gd name="connsiteY2553" fmla="*/ 1448981 h 1876628"/>
                  <a:gd name="connsiteX2554" fmla="*/ 2224608 w 5093934"/>
                  <a:gd name="connsiteY2554" fmla="*/ 1454647 h 1876628"/>
                  <a:gd name="connsiteX2555" fmla="*/ 2224061 w 5093934"/>
                  <a:gd name="connsiteY2555" fmla="*/ 1463803 h 1876628"/>
                  <a:gd name="connsiteX2556" fmla="*/ 2216430 w 5093934"/>
                  <a:gd name="connsiteY2556" fmla="*/ 1468988 h 1876628"/>
                  <a:gd name="connsiteX2557" fmla="*/ 2204101 w 5093934"/>
                  <a:gd name="connsiteY2557" fmla="*/ 1468582 h 1876628"/>
                  <a:gd name="connsiteX2558" fmla="*/ 2197119 w 5093934"/>
                  <a:gd name="connsiteY2558" fmla="*/ 1462915 h 1876628"/>
                  <a:gd name="connsiteX2559" fmla="*/ 2197666 w 5093934"/>
                  <a:gd name="connsiteY2559" fmla="*/ 1453760 h 1876628"/>
                  <a:gd name="connsiteX2560" fmla="*/ 2205297 w 5093934"/>
                  <a:gd name="connsiteY2560" fmla="*/ 1448575 h 1876628"/>
                  <a:gd name="connsiteX2561" fmla="*/ 2211574 w 5093934"/>
                  <a:gd name="connsiteY2561" fmla="*/ 1446881 h 1876628"/>
                  <a:gd name="connsiteX2562" fmla="*/ 1447346 w 5093934"/>
                  <a:gd name="connsiteY2562" fmla="*/ 1446881 h 1876628"/>
                  <a:gd name="connsiteX2563" fmla="*/ 1453398 w 5093934"/>
                  <a:gd name="connsiteY2563" fmla="*/ 1448981 h 1876628"/>
                  <a:gd name="connsiteX2564" fmla="*/ 1460379 w 5093934"/>
                  <a:gd name="connsiteY2564" fmla="*/ 1454647 h 1876628"/>
                  <a:gd name="connsiteX2565" fmla="*/ 1459833 w 5093934"/>
                  <a:gd name="connsiteY2565" fmla="*/ 1463803 h 1876628"/>
                  <a:gd name="connsiteX2566" fmla="*/ 1452202 w 5093934"/>
                  <a:gd name="connsiteY2566" fmla="*/ 1468988 h 1876628"/>
                  <a:gd name="connsiteX2567" fmla="*/ 1439873 w 5093934"/>
                  <a:gd name="connsiteY2567" fmla="*/ 1468582 h 1876628"/>
                  <a:gd name="connsiteX2568" fmla="*/ 1432891 w 5093934"/>
                  <a:gd name="connsiteY2568" fmla="*/ 1462915 h 1876628"/>
                  <a:gd name="connsiteX2569" fmla="*/ 1433438 w 5093934"/>
                  <a:gd name="connsiteY2569" fmla="*/ 1453760 h 1876628"/>
                  <a:gd name="connsiteX2570" fmla="*/ 1441069 w 5093934"/>
                  <a:gd name="connsiteY2570" fmla="*/ 1448575 h 1876628"/>
                  <a:gd name="connsiteX2571" fmla="*/ 1447346 w 5093934"/>
                  <a:gd name="connsiteY2571" fmla="*/ 1446881 h 1876628"/>
                  <a:gd name="connsiteX2572" fmla="*/ 684565 w 5093934"/>
                  <a:gd name="connsiteY2572" fmla="*/ 1446881 h 1876628"/>
                  <a:gd name="connsiteX2573" fmla="*/ 690617 w 5093934"/>
                  <a:gd name="connsiteY2573" fmla="*/ 1448981 h 1876628"/>
                  <a:gd name="connsiteX2574" fmla="*/ 697598 w 5093934"/>
                  <a:gd name="connsiteY2574" fmla="*/ 1454647 h 1876628"/>
                  <a:gd name="connsiteX2575" fmla="*/ 697052 w 5093934"/>
                  <a:gd name="connsiteY2575" fmla="*/ 1463803 h 1876628"/>
                  <a:gd name="connsiteX2576" fmla="*/ 689421 w 5093934"/>
                  <a:gd name="connsiteY2576" fmla="*/ 1468988 h 1876628"/>
                  <a:gd name="connsiteX2577" fmla="*/ 677092 w 5093934"/>
                  <a:gd name="connsiteY2577" fmla="*/ 1468582 h 1876628"/>
                  <a:gd name="connsiteX2578" fmla="*/ 670110 w 5093934"/>
                  <a:gd name="connsiteY2578" fmla="*/ 1462915 h 1876628"/>
                  <a:gd name="connsiteX2579" fmla="*/ 670657 w 5093934"/>
                  <a:gd name="connsiteY2579" fmla="*/ 1453760 h 1876628"/>
                  <a:gd name="connsiteX2580" fmla="*/ 678289 w 5093934"/>
                  <a:gd name="connsiteY2580" fmla="*/ 1448575 h 1876628"/>
                  <a:gd name="connsiteX2581" fmla="*/ 684565 w 5093934"/>
                  <a:gd name="connsiteY2581" fmla="*/ 1446881 h 1876628"/>
                  <a:gd name="connsiteX2582" fmla="*/ 4598466 w 5093934"/>
                  <a:gd name="connsiteY2582" fmla="*/ 1441093 h 1876628"/>
                  <a:gd name="connsiteX2583" fmla="*/ 4607504 w 5093934"/>
                  <a:gd name="connsiteY2583" fmla="*/ 1443873 h 1876628"/>
                  <a:gd name="connsiteX2584" fmla="*/ 4643716 w 5093934"/>
                  <a:gd name="connsiteY2584" fmla="*/ 1470765 h 1876628"/>
                  <a:gd name="connsiteX2585" fmla="*/ 4643716 w 5093934"/>
                  <a:gd name="connsiteY2585" fmla="*/ 1484188 h 1876628"/>
                  <a:gd name="connsiteX2586" fmla="*/ 4595324 w 5093934"/>
                  <a:gd name="connsiteY2586" fmla="*/ 1520125 h 1876628"/>
                  <a:gd name="connsiteX2587" fmla="*/ 4577250 w 5093934"/>
                  <a:gd name="connsiteY2587" fmla="*/ 1520125 h 1876628"/>
                  <a:gd name="connsiteX2588" fmla="*/ 4541037 w 5093934"/>
                  <a:gd name="connsiteY2588" fmla="*/ 1493232 h 1876628"/>
                  <a:gd name="connsiteX2589" fmla="*/ 4541037 w 5093934"/>
                  <a:gd name="connsiteY2589" fmla="*/ 1479810 h 1876628"/>
                  <a:gd name="connsiteX2590" fmla="*/ 4589428 w 5093934"/>
                  <a:gd name="connsiteY2590" fmla="*/ 1443873 h 1876628"/>
                  <a:gd name="connsiteX2591" fmla="*/ 4598466 w 5093934"/>
                  <a:gd name="connsiteY2591" fmla="*/ 1441093 h 1876628"/>
                  <a:gd name="connsiteX2592" fmla="*/ 3834238 w 5093934"/>
                  <a:gd name="connsiteY2592" fmla="*/ 1441093 h 1876628"/>
                  <a:gd name="connsiteX2593" fmla="*/ 3843274 w 5093934"/>
                  <a:gd name="connsiteY2593" fmla="*/ 1443873 h 1876628"/>
                  <a:gd name="connsiteX2594" fmla="*/ 3879487 w 5093934"/>
                  <a:gd name="connsiteY2594" fmla="*/ 1470765 h 1876628"/>
                  <a:gd name="connsiteX2595" fmla="*/ 3879487 w 5093934"/>
                  <a:gd name="connsiteY2595" fmla="*/ 1484188 h 1876628"/>
                  <a:gd name="connsiteX2596" fmla="*/ 3831096 w 5093934"/>
                  <a:gd name="connsiteY2596" fmla="*/ 1520125 h 1876628"/>
                  <a:gd name="connsiteX2597" fmla="*/ 3813020 w 5093934"/>
                  <a:gd name="connsiteY2597" fmla="*/ 1520125 h 1876628"/>
                  <a:gd name="connsiteX2598" fmla="*/ 3776809 w 5093934"/>
                  <a:gd name="connsiteY2598" fmla="*/ 1493232 h 1876628"/>
                  <a:gd name="connsiteX2599" fmla="*/ 3776809 w 5093934"/>
                  <a:gd name="connsiteY2599" fmla="*/ 1479810 h 1876628"/>
                  <a:gd name="connsiteX2600" fmla="*/ 3825200 w 5093934"/>
                  <a:gd name="connsiteY2600" fmla="*/ 1443873 h 1876628"/>
                  <a:gd name="connsiteX2601" fmla="*/ 3834238 w 5093934"/>
                  <a:gd name="connsiteY2601" fmla="*/ 1441093 h 1876628"/>
                  <a:gd name="connsiteX2602" fmla="*/ 3071457 w 5093934"/>
                  <a:gd name="connsiteY2602" fmla="*/ 1441093 h 1876628"/>
                  <a:gd name="connsiteX2603" fmla="*/ 3080494 w 5093934"/>
                  <a:gd name="connsiteY2603" fmla="*/ 1443873 h 1876628"/>
                  <a:gd name="connsiteX2604" fmla="*/ 3116706 w 5093934"/>
                  <a:gd name="connsiteY2604" fmla="*/ 1470765 h 1876628"/>
                  <a:gd name="connsiteX2605" fmla="*/ 3116706 w 5093934"/>
                  <a:gd name="connsiteY2605" fmla="*/ 1484188 h 1876628"/>
                  <a:gd name="connsiteX2606" fmla="*/ 3068315 w 5093934"/>
                  <a:gd name="connsiteY2606" fmla="*/ 1520125 h 1876628"/>
                  <a:gd name="connsiteX2607" fmla="*/ 3050240 w 5093934"/>
                  <a:gd name="connsiteY2607" fmla="*/ 1520125 h 1876628"/>
                  <a:gd name="connsiteX2608" fmla="*/ 3014028 w 5093934"/>
                  <a:gd name="connsiteY2608" fmla="*/ 1493232 h 1876628"/>
                  <a:gd name="connsiteX2609" fmla="*/ 3014028 w 5093934"/>
                  <a:gd name="connsiteY2609" fmla="*/ 1479810 h 1876628"/>
                  <a:gd name="connsiteX2610" fmla="*/ 3062420 w 5093934"/>
                  <a:gd name="connsiteY2610" fmla="*/ 1443873 h 1876628"/>
                  <a:gd name="connsiteX2611" fmla="*/ 3071457 w 5093934"/>
                  <a:gd name="connsiteY2611" fmla="*/ 1441093 h 1876628"/>
                  <a:gd name="connsiteX2612" fmla="*/ 2307228 w 5093934"/>
                  <a:gd name="connsiteY2612" fmla="*/ 1441093 h 1876628"/>
                  <a:gd name="connsiteX2613" fmla="*/ 2316266 w 5093934"/>
                  <a:gd name="connsiteY2613" fmla="*/ 1443873 h 1876628"/>
                  <a:gd name="connsiteX2614" fmla="*/ 2352478 w 5093934"/>
                  <a:gd name="connsiteY2614" fmla="*/ 1470765 h 1876628"/>
                  <a:gd name="connsiteX2615" fmla="*/ 2352478 w 5093934"/>
                  <a:gd name="connsiteY2615" fmla="*/ 1484188 h 1876628"/>
                  <a:gd name="connsiteX2616" fmla="*/ 2304087 w 5093934"/>
                  <a:gd name="connsiteY2616" fmla="*/ 1520125 h 1876628"/>
                  <a:gd name="connsiteX2617" fmla="*/ 2286012 w 5093934"/>
                  <a:gd name="connsiteY2617" fmla="*/ 1520125 h 1876628"/>
                  <a:gd name="connsiteX2618" fmla="*/ 2249800 w 5093934"/>
                  <a:gd name="connsiteY2618" fmla="*/ 1493232 h 1876628"/>
                  <a:gd name="connsiteX2619" fmla="*/ 2249800 w 5093934"/>
                  <a:gd name="connsiteY2619" fmla="*/ 1479810 h 1876628"/>
                  <a:gd name="connsiteX2620" fmla="*/ 2298191 w 5093934"/>
                  <a:gd name="connsiteY2620" fmla="*/ 1443873 h 1876628"/>
                  <a:gd name="connsiteX2621" fmla="*/ 2307228 w 5093934"/>
                  <a:gd name="connsiteY2621" fmla="*/ 1441093 h 1876628"/>
                  <a:gd name="connsiteX2622" fmla="*/ 1542846 w 5093934"/>
                  <a:gd name="connsiteY2622" fmla="*/ 1441093 h 1876628"/>
                  <a:gd name="connsiteX2623" fmla="*/ 1551884 w 5093934"/>
                  <a:gd name="connsiteY2623" fmla="*/ 1443873 h 1876628"/>
                  <a:gd name="connsiteX2624" fmla="*/ 1588096 w 5093934"/>
                  <a:gd name="connsiteY2624" fmla="*/ 1470765 h 1876628"/>
                  <a:gd name="connsiteX2625" fmla="*/ 1588096 w 5093934"/>
                  <a:gd name="connsiteY2625" fmla="*/ 1484188 h 1876628"/>
                  <a:gd name="connsiteX2626" fmla="*/ 1539705 w 5093934"/>
                  <a:gd name="connsiteY2626" fmla="*/ 1520125 h 1876628"/>
                  <a:gd name="connsiteX2627" fmla="*/ 1521630 w 5093934"/>
                  <a:gd name="connsiteY2627" fmla="*/ 1520125 h 1876628"/>
                  <a:gd name="connsiteX2628" fmla="*/ 1485418 w 5093934"/>
                  <a:gd name="connsiteY2628" fmla="*/ 1493232 h 1876628"/>
                  <a:gd name="connsiteX2629" fmla="*/ 1485418 w 5093934"/>
                  <a:gd name="connsiteY2629" fmla="*/ 1479810 h 1876628"/>
                  <a:gd name="connsiteX2630" fmla="*/ 1533810 w 5093934"/>
                  <a:gd name="connsiteY2630" fmla="*/ 1443873 h 1876628"/>
                  <a:gd name="connsiteX2631" fmla="*/ 1542846 w 5093934"/>
                  <a:gd name="connsiteY2631" fmla="*/ 1441093 h 1876628"/>
                  <a:gd name="connsiteX2632" fmla="*/ 778619 w 5093934"/>
                  <a:gd name="connsiteY2632" fmla="*/ 1441093 h 1876628"/>
                  <a:gd name="connsiteX2633" fmla="*/ 787656 w 5093934"/>
                  <a:gd name="connsiteY2633" fmla="*/ 1443873 h 1876628"/>
                  <a:gd name="connsiteX2634" fmla="*/ 823868 w 5093934"/>
                  <a:gd name="connsiteY2634" fmla="*/ 1470765 h 1876628"/>
                  <a:gd name="connsiteX2635" fmla="*/ 823868 w 5093934"/>
                  <a:gd name="connsiteY2635" fmla="*/ 1484188 h 1876628"/>
                  <a:gd name="connsiteX2636" fmla="*/ 775477 w 5093934"/>
                  <a:gd name="connsiteY2636" fmla="*/ 1520125 h 1876628"/>
                  <a:gd name="connsiteX2637" fmla="*/ 757402 w 5093934"/>
                  <a:gd name="connsiteY2637" fmla="*/ 1520125 h 1876628"/>
                  <a:gd name="connsiteX2638" fmla="*/ 721190 w 5093934"/>
                  <a:gd name="connsiteY2638" fmla="*/ 1493232 h 1876628"/>
                  <a:gd name="connsiteX2639" fmla="*/ 721190 w 5093934"/>
                  <a:gd name="connsiteY2639" fmla="*/ 1479810 h 1876628"/>
                  <a:gd name="connsiteX2640" fmla="*/ 769582 w 5093934"/>
                  <a:gd name="connsiteY2640" fmla="*/ 1443873 h 1876628"/>
                  <a:gd name="connsiteX2641" fmla="*/ 778619 w 5093934"/>
                  <a:gd name="connsiteY2641" fmla="*/ 1441093 h 1876628"/>
                  <a:gd name="connsiteX2642" fmla="*/ 4375570 w 5093934"/>
                  <a:gd name="connsiteY2642" fmla="*/ 1440431 h 1876628"/>
                  <a:gd name="connsiteX2643" fmla="*/ 4381620 w 5093934"/>
                  <a:gd name="connsiteY2643" fmla="*/ 1442530 h 1876628"/>
                  <a:gd name="connsiteX2644" fmla="*/ 4388602 w 5093934"/>
                  <a:gd name="connsiteY2644" fmla="*/ 1448197 h 1876628"/>
                  <a:gd name="connsiteX2645" fmla="*/ 4388056 w 5093934"/>
                  <a:gd name="connsiteY2645" fmla="*/ 1457353 h 1876628"/>
                  <a:gd name="connsiteX2646" fmla="*/ 4380425 w 5093934"/>
                  <a:gd name="connsiteY2646" fmla="*/ 1462538 h 1876628"/>
                  <a:gd name="connsiteX2647" fmla="*/ 4368097 w 5093934"/>
                  <a:gd name="connsiteY2647" fmla="*/ 1462131 h 1876628"/>
                  <a:gd name="connsiteX2648" fmla="*/ 4361114 w 5093934"/>
                  <a:gd name="connsiteY2648" fmla="*/ 1456465 h 1876628"/>
                  <a:gd name="connsiteX2649" fmla="*/ 4361661 w 5093934"/>
                  <a:gd name="connsiteY2649" fmla="*/ 1447310 h 1876628"/>
                  <a:gd name="connsiteX2650" fmla="*/ 4369292 w 5093934"/>
                  <a:gd name="connsiteY2650" fmla="*/ 1442124 h 1876628"/>
                  <a:gd name="connsiteX2651" fmla="*/ 4375570 w 5093934"/>
                  <a:gd name="connsiteY2651" fmla="*/ 1440431 h 1876628"/>
                  <a:gd name="connsiteX2652" fmla="*/ 3612788 w 5093934"/>
                  <a:gd name="connsiteY2652" fmla="*/ 1440431 h 1876628"/>
                  <a:gd name="connsiteX2653" fmla="*/ 3618839 w 5093934"/>
                  <a:gd name="connsiteY2653" fmla="*/ 1442530 h 1876628"/>
                  <a:gd name="connsiteX2654" fmla="*/ 3625822 w 5093934"/>
                  <a:gd name="connsiteY2654" fmla="*/ 1448197 h 1876628"/>
                  <a:gd name="connsiteX2655" fmla="*/ 3625275 w 5093934"/>
                  <a:gd name="connsiteY2655" fmla="*/ 1457353 h 1876628"/>
                  <a:gd name="connsiteX2656" fmla="*/ 3617644 w 5093934"/>
                  <a:gd name="connsiteY2656" fmla="*/ 1462538 h 1876628"/>
                  <a:gd name="connsiteX2657" fmla="*/ 3605316 w 5093934"/>
                  <a:gd name="connsiteY2657" fmla="*/ 1462131 h 1876628"/>
                  <a:gd name="connsiteX2658" fmla="*/ 3598334 w 5093934"/>
                  <a:gd name="connsiteY2658" fmla="*/ 1456465 h 1876628"/>
                  <a:gd name="connsiteX2659" fmla="*/ 3598880 w 5093934"/>
                  <a:gd name="connsiteY2659" fmla="*/ 1447310 h 1876628"/>
                  <a:gd name="connsiteX2660" fmla="*/ 3606511 w 5093934"/>
                  <a:gd name="connsiteY2660" fmla="*/ 1442124 h 1876628"/>
                  <a:gd name="connsiteX2661" fmla="*/ 3612788 w 5093934"/>
                  <a:gd name="connsiteY2661" fmla="*/ 1440431 h 1876628"/>
                  <a:gd name="connsiteX2662" fmla="*/ 2848560 w 5093934"/>
                  <a:gd name="connsiteY2662" fmla="*/ 1440431 h 1876628"/>
                  <a:gd name="connsiteX2663" fmla="*/ 2854611 w 5093934"/>
                  <a:gd name="connsiteY2663" fmla="*/ 1442530 h 1876628"/>
                  <a:gd name="connsiteX2664" fmla="*/ 2861594 w 5093934"/>
                  <a:gd name="connsiteY2664" fmla="*/ 1448197 h 1876628"/>
                  <a:gd name="connsiteX2665" fmla="*/ 2861047 w 5093934"/>
                  <a:gd name="connsiteY2665" fmla="*/ 1457353 h 1876628"/>
                  <a:gd name="connsiteX2666" fmla="*/ 2853416 w 5093934"/>
                  <a:gd name="connsiteY2666" fmla="*/ 1462538 h 1876628"/>
                  <a:gd name="connsiteX2667" fmla="*/ 2841088 w 5093934"/>
                  <a:gd name="connsiteY2667" fmla="*/ 1462131 h 1876628"/>
                  <a:gd name="connsiteX2668" fmla="*/ 2834105 w 5093934"/>
                  <a:gd name="connsiteY2668" fmla="*/ 1456465 h 1876628"/>
                  <a:gd name="connsiteX2669" fmla="*/ 2834652 w 5093934"/>
                  <a:gd name="connsiteY2669" fmla="*/ 1447310 h 1876628"/>
                  <a:gd name="connsiteX2670" fmla="*/ 2842282 w 5093934"/>
                  <a:gd name="connsiteY2670" fmla="*/ 1442124 h 1876628"/>
                  <a:gd name="connsiteX2671" fmla="*/ 2848560 w 5093934"/>
                  <a:gd name="connsiteY2671" fmla="*/ 1440431 h 1876628"/>
                  <a:gd name="connsiteX2672" fmla="*/ 2084178 w 5093934"/>
                  <a:gd name="connsiteY2672" fmla="*/ 1440431 h 1876628"/>
                  <a:gd name="connsiteX2673" fmla="*/ 2090229 w 5093934"/>
                  <a:gd name="connsiteY2673" fmla="*/ 1442530 h 1876628"/>
                  <a:gd name="connsiteX2674" fmla="*/ 2097212 w 5093934"/>
                  <a:gd name="connsiteY2674" fmla="*/ 1448197 h 1876628"/>
                  <a:gd name="connsiteX2675" fmla="*/ 2096665 w 5093934"/>
                  <a:gd name="connsiteY2675" fmla="*/ 1457353 h 1876628"/>
                  <a:gd name="connsiteX2676" fmla="*/ 2089034 w 5093934"/>
                  <a:gd name="connsiteY2676" fmla="*/ 1462538 h 1876628"/>
                  <a:gd name="connsiteX2677" fmla="*/ 2076706 w 5093934"/>
                  <a:gd name="connsiteY2677" fmla="*/ 1462131 h 1876628"/>
                  <a:gd name="connsiteX2678" fmla="*/ 2069724 w 5093934"/>
                  <a:gd name="connsiteY2678" fmla="*/ 1456465 h 1876628"/>
                  <a:gd name="connsiteX2679" fmla="*/ 2070270 w 5093934"/>
                  <a:gd name="connsiteY2679" fmla="*/ 1447310 h 1876628"/>
                  <a:gd name="connsiteX2680" fmla="*/ 2077901 w 5093934"/>
                  <a:gd name="connsiteY2680" fmla="*/ 1442124 h 1876628"/>
                  <a:gd name="connsiteX2681" fmla="*/ 2084178 w 5093934"/>
                  <a:gd name="connsiteY2681" fmla="*/ 1440431 h 1876628"/>
                  <a:gd name="connsiteX2682" fmla="*/ 1319950 w 5093934"/>
                  <a:gd name="connsiteY2682" fmla="*/ 1440431 h 1876628"/>
                  <a:gd name="connsiteX2683" fmla="*/ 1326001 w 5093934"/>
                  <a:gd name="connsiteY2683" fmla="*/ 1442530 h 1876628"/>
                  <a:gd name="connsiteX2684" fmla="*/ 1332984 w 5093934"/>
                  <a:gd name="connsiteY2684" fmla="*/ 1448197 h 1876628"/>
                  <a:gd name="connsiteX2685" fmla="*/ 1332437 w 5093934"/>
                  <a:gd name="connsiteY2685" fmla="*/ 1457353 h 1876628"/>
                  <a:gd name="connsiteX2686" fmla="*/ 1324806 w 5093934"/>
                  <a:gd name="connsiteY2686" fmla="*/ 1462538 h 1876628"/>
                  <a:gd name="connsiteX2687" fmla="*/ 1312478 w 5093934"/>
                  <a:gd name="connsiteY2687" fmla="*/ 1462131 h 1876628"/>
                  <a:gd name="connsiteX2688" fmla="*/ 1305495 w 5093934"/>
                  <a:gd name="connsiteY2688" fmla="*/ 1456465 h 1876628"/>
                  <a:gd name="connsiteX2689" fmla="*/ 1306042 w 5093934"/>
                  <a:gd name="connsiteY2689" fmla="*/ 1447310 h 1876628"/>
                  <a:gd name="connsiteX2690" fmla="*/ 1313673 w 5093934"/>
                  <a:gd name="connsiteY2690" fmla="*/ 1442124 h 1876628"/>
                  <a:gd name="connsiteX2691" fmla="*/ 1319950 w 5093934"/>
                  <a:gd name="connsiteY2691" fmla="*/ 1440431 h 1876628"/>
                  <a:gd name="connsiteX2692" fmla="*/ 557169 w 5093934"/>
                  <a:gd name="connsiteY2692" fmla="*/ 1440431 h 1876628"/>
                  <a:gd name="connsiteX2693" fmla="*/ 563220 w 5093934"/>
                  <a:gd name="connsiteY2693" fmla="*/ 1442530 h 1876628"/>
                  <a:gd name="connsiteX2694" fmla="*/ 570203 w 5093934"/>
                  <a:gd name="connsiteY2694" fmla="*/ 1448197 h 1876628"/>
                  <a:gd name="connsiteX2695" fmla="*/ 569656 w 5093934"/>
                  <a:gd name="connsiteY2695" fmla="*/ 1457353 h 1876628"/>
                  <a:gd name="connsiteX2696" fmla="*/ 562025 w 5093934"/>
                  <a:gd name="connsiteY2696" fmla="*/ 1462538 h 1876628"/>
                  <a:gd name="connsiteX2697" fmla="*/ 549697 w 5093934"/>
                  <a:gd name="connsiteY2697" fmla="*/ 1462131 h 1876628"/>
                  <a:gd name="connsiteX2698" fmla="*/ 542715 w 5093934"/>
                  <a:gd name="connsiteY2698" fmla="*/ 1456465 h 1876628"/>
                  <a:gd name="connsiteX2699" fmla="*/ 543261 w 5093934"/>
                  <a:gd name="connsiteY2699" fmla="*/ 1447310 h 1876628"/>
                  <a:gd name="connsiteX2700" fmla="*/ 550892 w 5093934"/>
                  <a:gd name="connsiteY2700" fmla="*/ 1442124 h 1876628"/>
                  <a:gd name="connsiteX2701" fmla="*/ 557169 w 5093934"/>
                  <a:gd name="connsiteY2701" fmla="*/ 1440431 h 1876628"/>
                  <a:gd name="connsiteX2702" fmla="*/ 4433052 w 5093934"/>
                  <a:gd name="connsiteY2702" fmla="*/ 1439304 h 1876628"/>
                  <a:gd name="connsiteX2703" fmla="*/ 4439364 w 5093934"/>
                  <a:gd name="connsiteY2703" fmla="*/ 1441247 h 1876628"/>
                  <a:gd name="connsiteX2704" fmla="*/ 4464262 w 5093934"/>
                  <a:gd name="connsiteY2704" fmla="*/ 1459736 h 1876628"/>
                  <a:gd name="connsiteX2705" fmla="*/ 4464262 w 5093934"/>
                  <a:gd name="connsiteY2705" fmla="*/ 1469113 h 1876628"/>
                  <a:gd name="connsiteX2706" fmla="*/ 4428137 w 5093934"/>
                  <a:gd name="connsiteY2706" fmla="*/ 1495940 h 1876628"/>
                  <a:gd name="connsiteX2707" fmla="*/ 4415511 w 5093934"/>
                  <a:gd name="connsiteY2707" fmla="*/ 1495940 h 1876628"/>
                  <a:gd name="connsiteX2708" fmla="*/ 4390614 w 5093934"/>
                  <a:gd name="connsiteY2708" fmla="*/ 1477450 h 1876628"/>
                  <a:gd name="connsiteX2709" fmla="*/ 4390614 w 5093934"/>
                  <a:gd name="connsiteY2709" fmla="*/ 1468074 h 1876628"/>
                  <a:gd name="connsiteX2710" fmla="*/ 4426738 w 5093934"/>
                  <a:gd name="connsiteY2710" fmla="*/ 1441246 h 1876628"/>
                  <a:gd name="connsiteX2711" fmla="*/ 4433052 w 5093934"/>
                  <a:gd name="connsiteY2711" fmla="*/ 1439304 h 1876628"/>
                  <a:gd name="connsiteX2712" fmla="*/ 3670270 w 5093934"/>
                  <a:gd name="connsiteY2712" fmla="*/ 1439304 h 1876628"/>
                  <a:gd name="connsiteX2713" fmla="*/ 3676583 w 5093934"/>
                  <a:gd name="connsiteY2713" fmla="*/ 1441247 h 1876628"/>
                  <a:gd name="connsiteX2714" fmla="*/ 3701480 w 5093934"/>
                  <a:gd name="connsiteY2714" fmla="*/ 1459736 h 1876628"/>
                  <a:gd name="connsiteX2715" fmla="*/ 3701480 w 5093934"/>
                  <a:gd name="connsiteY2715" fmla="*/ 1469113 h 1876628"/>
                  <a:gd name="connsiteX2716" fmla="*/ 3665356 w 5093934"/>
                  <a:gd name="connsiteY2716" fmla="*/ 1495940 h 1876628"/>
                  <a:gd name="connsiteX2717" fmla="*/ 3652730 w 5093934"/>
                  <a:gd name="connsiteY2717" fmla="*/ 1495940 h 1876628"/>
                  <a:gd name="connsiteX2718" fmla="*/ 3627833 w 5093934"/>
                  <a:gd name="connsiteY2718" fmla="*/ 1477450 h 1876628"/>
                  <a:gd name="connsiteX2719" fmla="*/ 3627832 w 5093934"/>
                  <a:gd name="connsiteY2719" fmla="*/ 1468074 h 1876628"/>
                  <a:gd name="connsiteX2720" fmla="*/ 3663958 w 5093934"/>
                  <a:gd name="connsiteY2720" fmla="*/ 1441246 h 1876628"/>
                  <a:gd name="connsiteX2721" fmla="*/ 3670270 w 5093934"/>
                  <a:gd name="connsiteY2721" fmla="*/ 1439304 h 1876628"/>
                  <a:gd name="connsiteX2722" fmla="*/ 2906043 w 5093934"/>
                  <a:gd name="connsiteY2722" fmla="*/ 1439304 h 1876628"/>
                  <a:gd name="connsiteX2723" fmla="*/ 2912355 w 5093934"/>
                  <a:gd name="connsiteY2723" fmla="*/ 1441247 h 1876628"/>
                  <a:gd name="connsiteX2724" fmla="*/ 2937252 w 5093934"/>
                  <a:gd name="connsiteY2724" fmla="*/ 1459736 h 1876628"/>
                  <a:gd name="connsiteX2725" fmla="*/ 2937252 w 5093934"/>
                  <a:gd name="connsiteY2725" fmla="*/ 1469113 h 1876628"/>
                  <a:gd name="connsiteX2726" fmla="*/ 2901128 w 5093934"/>
                  <a:gd name="connsiteY2726" fmla="*/ 1495940 h 1876628"/>
                  <a:gd name="connsiteX2727" fmla="*/ 2888502 w 5093934"/>
                  <a:gd name="connsiteY2727" fmla="*/ 1495940 h 1876628"/>
                  <a:gd name="connsiteX2728" fmla="*/ 2863606 w 5093934"/>
                  <a:gd name="connsiteY2728" fmla="*/ 1477450 h 1876628"/>
                  <a:gd name="connsiteX2729" fmla="*/ 2863604 w 5093934"/>
                  <a:gd name="connsiteY2729" fmla="*/ 1468074 h 1876628"/>
                  <a:gd name="connsiteX2730" fmla="*/ 2899730 w 5093934"/>
                  <a:gd name="connsiteY2730" fmla="*/ 1441246 h 1876628"/>
                  <a:gd name="connsiteX2731" fmla="*/ 2906043 w 5093934"/>
                  <a:gd name="connsiteY2731" fmla="*/ 1439304 h 1876628"/>
                  <a:gd name="connsiteX2732" fmla="*/ 2141661 w 5093934"/>
                  <a:gd name="connsiteY2732" fmla="*/ 1439304 h 1876628"/>
                  <a:gd name="connsiteX2733" fmla="*/ 2147973 w 5093934"/>
                  <a:gd name="connsiteY2733" fmla="*/ 1441247 h 1876628"/>
                  <a:gd name="connsiteX2734" fmla="*/ 2172870 w 5093934"/>
                  <a:gd name="connsiteY2734" fmla="*/ 1459736 h 1876628"/>
                  <a:gd name="connsiteX2735" fmla="*/ 2172870 w 5093934"/>
                  <a:gd name="connsiteY2735" fmla="*/ 1469113 h 1876628"/>
                  <a:gd name="connsiteX2736" fmla="*/ 2136746 w 5093934"/>
                  <a:gd name="connsiteY2736" fmla="*/ 1495940 h 1876628"/>
                  <a:gd name="connsiteX2737" fmla="*/ 2124120 w 5093934"/>
                  <a:gd name="connsiteY2737" fmla="*/ 1495940 h 1876628"/>
                  <a:gd name="connsiteX2738" fmla="*/ 2099223 w 5093934"/>
                  <a:gd name="connsiteY2738" fmla="*/ 1477450 h 1876628"/>
                  <a:gd name="connsiteX2739" fmla="*/ 2099223 w 5093934"/>
                  <a:gd name="connsiteY2739" fmla="*/ 1468074 h 1876628"/>
                  <a:gd name="connsiteX2740" fmla="*/ 2135347 w 5093934"/>
                  <a:gd name="connsiteY2740" fmla="*/ 1441246 h 1876628"/>
                  <a:gd name="connsiteX2741" fmla="*/ 2141661 w 5093934"/>
                  <a:gd name="connsiteY2741" fmla="*/ 1439304 h 1876628"/>
                  <a:gd name="connsiteX2742" fmla="*/ 1377433 w 5093934"/>
                  <a:gd name="connsiteY2742" fmla="*/ 1439304 h 1876628"/>
                  <a:gd name="connsiteX2743" fmla="*/ 1383746 w 5093934"/>
                  <a:gd name="connsiteY2743" fmla="*/ 1441247 h 1876628"/>
                  <a:gd name="connsiteX2744" fmla="*/ 1408642 w 5093934"/>
                  <a:gd name="connsiteY2744" fmla="*/ 1459736 h 1876628"/>
                  <a:gd name="connsiteX2745" fmla="*/ 1408642 w 5093934"/>
                  <a:gd name="connsiteY2745" fmla="*/ 1469113 h 1876628"/>
                  <a:gd name="connsiteX2746" fmla="*/ 1372518 w 5093934"/>
                  <a:gd name="connsiteY2746" fmla="*/ 1495940 h 1876628"/>
                  <a:gd name="connsiteX2747" fmla="*/ 1359893 w 5093934"/>
                  <a:gd name="connsiteY2747" fmla="*/ 1495940 h 1876628"/>
                  <a:gd name="connsiteX2748" fmla="*/ 1334995 w 5093934"/>
                  <a:gd name="connsiteY2748" fmla="*/ 1477450 h 1876628"/>
                  <a:gd name="connsiteX2749" fmla="*/ 1334995 w 5093934"/>
                  <a:gd name="connsiteY2749" fmla="*/ 1468074 h 1876628"/>
                  <a:gd name="connsiteX2750" fmla="*/ 1371119 w 5093934"/>
                  <a:gd name="connsiteY2750" fmla="*/ 1441246 h 1876628"/>
                  <a:gd name="connsiteX2751" fmla="*/ 1377433 w 5093934"/>
                  <a:gd name="connsiteY2751" fmla="*/ 1439304 h 1876628"/>
                  <a:gd name="connsiteX2752" fmla="*/ 614652 w 5093934"/>
                  <a:gd name="connsiteY2752" fmla="*/ 1439304 h 1876628"/>
                  <a:gd name="connsiteX2753" fmla="*/ 620964 w 5093934"/>
                  <a:gd name="connsiteY2753" fmla="*/ 1441247 h 1876628"/>
                  <a:gd name="connsiteX2754" fmla="*/ 645861 w 5093934"/>
                  <a:gd name="connsiteY2754" fmla="*/ 1459736 h 1876628"/>
                  <a:gd name="connsiteX2755" fmla="*/ 645861 w 5093934"/>
                  <a:gd name="connsiteY2755" fmla="*/ 1469113 h 1876628"/>
                  <a:gd name="connsiteX2756" fmla="*/ 609738 w 5093934"/>
                  <a:gd name="connsiteY2756" fmla="*/ 1495940 h 1876628"/>
                  <a:gd name="connsiteX2757" fmla="*/ 597112 w 5093934"/>
                  <a:gd name="connsiteY2757" fmla="*/ 1495940 h 1876628"/>
                  <a:gd name="connsiteX2758" fmla="*/ 572214 w 5093934"/>
                  <a:gd name="connsiteY2758" fmla="*/ 1477450 h 1876628"/>
                  <a:gd name="connsiteX2759" fmla="*/ 572214 w 5093934"/>
                  <a:gd name="connsiteY2759" fmla="*/ 1468074 h 1876628"/>
                  <a:gd name="connsiteX2760" fmla="*/ 608339 w 5093934"/>
                  <a:gd name="connsiteY2760" fmla="*/ 1441246 h 1876628"/>
                  <a:gd name="connsiteX2761" fmla="*/ 614652 w 5093934"/>
                  <a:gd name="connsiteY2761" fmla="*/ 1439304 h 1876628"/>
                  <a:gd name="connsiteX2762" fmla="*/ 4550586 w 5093934"/>
                  <a:gd name="connsiteY2762" fmla="*/ 1432905 h 1876628"/>
                  <a:gd name="connsiteX2763" fmla="*/ 4556638 w 5093934"/>
                  <a:gd name="connsiteY2763" fmla="*/ 1435005 h 1876628"/>
                  <a:gd name="connsiteX2764" fmla="*/ 4563620 w 5093934"/>
                  <a:gd name="connsiteY2764" fmla="*/ 1440671 h 1876628"/>
                  <a:gd name="connsiteX2765" fmla="*/ 4563072 w 5093934"/>
                  <a:gd name="connsiteY2765" fmla="*/ 1449827 h 1876628"/>
                  <a:gd name="connsiteX2766" fmla="*/ 4555441 w 5093934"/>
                  <a:gd name="connsiteY2766" fmla="*/ 1455012 h 1876628"/>
                  <a:gd name="connsiteX2767" fmla="*/ 4543114 w 5093934"/>
                  <a:gd name="connsiteY2767" fmla="*/ 1454606 h 1876628"/>
                  <a:gd name="connsiteX2768" fmla="*/ 4536132 w 5093934"/>
                  <a:gd name="connsiteY2768" fmla="*/ 1448939 h 1876628"/>
                  <a:gd name="connsiteX2769" fmla="*/ 4536678 w 5093934"/>
                  <a:gd name="connsiteY2769" fmla="*/ 1439783 h 1876628"/>
                  <a:gd name="connsiteX2770" fmla="*/ 4544309 w 5093934"/>
                  <a:gd name="connsiteY2770" fmla="*/ 1434598 h 1876628"/>
                  <a:gd name="connsiteX2771" fmla="*/ 4550586 w 5093934"/>
                  <a:gd name="connsiteY2771" fmla="*/ 1432905 h 1876628"/>
                  <a:gd name="connsiteX2772" fmla="*/ 3786358 w 5093934"/>
                  <a:gd name="connsiteY2772" fmla="*/ 1432905 h 1876628"/>
                  <a:gd name="connsiteX2773" fmla="*/ 3792410 w 5093934"/>
                  <a:gd name="connsiteY2773" fmla="*/ 1435005 h 1876628"/>
                  <a:gd name="connsiteX2774" fmla="*/ 3799392 w 5093934"/>
                  <a:gd name="connsiteY2774" fmla="*/ 1440671 h 1876628"/>
                  <a:gd name="connsiteX2775" fmla="*/ 3798844 w 5093934"/>
                  <a:gd name="connsiteY2775" fmla="*/ 1449827 h 1876628"/>
                  <a:gd name="connsiteX2776" fmla="*/ 3791214 w 5093934"/>
                  <a:gd name="connsiteY2776" fmla="*/ 1455012 h 1876628"/>
                  <a:gd name="connsiteX2777" fmla="*/ 3778885 w 5093934"/>
                  <a:gd name="connsiteY2777" fmla="*/ 1454606 h 1876628"/>
                  <a:gd name="connsiteX2778" fmla="*/ 3771903 w 5093934"/>
                  <a:gd name="connsiteY2778" fmla="*/ 1448939 h 1876628"/>
                  <a:gd name="connsiteX2779" fmla="*/ 3772450 w 5093934"/>
                  <a:gd name="connsiteY2779" fmla="*/ 1439783 h 1876628"/>
                  <a:gd name="connsiteX2780" fmla="*/ 3780080 w 5093934"/>
                  <a:gd name="connsiteY2780" fmla="*/ 1434598 h 1876628"/>
                  <a:gd name="connsiteX2781" fmla="*/ 3786358 w 5093934"/>
                  <a:gd name="connsiteY2781" fmla="*/ 1432905 h 1876628"/>
                  <a:gd name="connsiteX2782" fmla="*/ 3023577 w 5093934"/>
                  <a:gd name="connsiteY2782" fmla="*/ 1432905 h 1876628"/>
                  <a:gd name="connsiteX2783" fmla="*/ 3029629 w 5093934"/>
                  <a:gd name="connsiteY2783" fmla="*/ 1435005 h 1876628"/>
                  <a:gd name="connsiteX2784" fmla="*/ 3036610 w 5093934"/>
                  <a:gd name="connsiteY2784" fmla="*/ 1440671 h 1876628"/>
                  <a:gd name="connsiteX2785" fmla="*/ 3036064 w 5093934"/>
                  <a:gd name="connsiteY2785" fmla="*/ 1449827 h 1876628"/>
                  <a:gd name="connsiteX2786" fmla="*/ 3028432 w 5093934"/>
                  <a:gd name="connsiteY2786" fmla="*/ 1455012 h 1876628"/>
                  <a:gd name="connsiteX2787" fmla="*/ 3016104 w 5093934"/>
                  <a:gd name="connsiteY2787" fmla="*/ 1454606 h 1876628"/>
                  <a:gd name="connsiteX2788" fmla="*/ 3009122 w 5093934"/>
                  <a:gd name="connsiteY2788" fmla="*/ 1448939 h 1876628"/>
                  <a:gd name="connsiteX2789" fmla="*/ 3009669 w 5093934"/>
                  <a:gd name="connsiteY2789" fmla="*/ 1439783 h 1876628"/>
                  <a:gd name="connsiteX2790" fmla="*/ 3017300 w 5093934"/>
                  <a:gd name="connsiteY2790" fmla="*/ 1434598 h 1876628"/>
                  <a:gd name="connsiteX2791" fmla="*/ 3023577 w 5093934"/>
                  <a:gd name="connsiteY2791" fmla="*/ 1432905 h 1876628"/>
                  <a:gd name="connsiteX2792" fmla="*/ 2259349 w 5093934"/>
                  <a:gd name="connsiteY2792" fmla="*/ 1432905 h 1876628"/>
                  <a:gd name="connsiteX2793" fmla="*/ 2265400 w 5093934"/>
                  <a:gd name="connsiteY2793" fmla="*/ 1435005 h 1876628"/>
                  <a:gd name="connsiteX2794" fmla="*/ 2272382 w 5093934"/>
                  <a:gd name="connsiteY2794" fmla="*/ 1440671 h 1876628"/>
                  <a:gd name="connsiteX2795" fmla="*/ 2271836 w 5093934"/>
                  <a:gd name="connsiteY2795" fmla="*/ 1449827 h 1876628"/>
                  <a:gd name="connsiteX2796" fmla="*/ 2264204 w 5093934"/>
                  <a:gd name="connsiteY2796" fmla="*/ 1455012 h 1876628"/>
                  <a:gd name="connsiteX2797" fmla="*/ 2251876 w 5093934"/>
                  <a:gd name="connsiteY2797" fmla="*/ 1454606 h 1876628"/>
                  <a:gd name="connsiteX2798" fmla="*/ 2244894 w 5093934"/>
                  <a:gd name="connsiteY2798" fmla="*/ 1448939 h 1876628"/>
                  <a:gd name="connsiteX2799" fmla="*/ 2245441 w 5093934"/>
                  <a:gd name="connsiteY2799" fmla="*/ 1439783 h 1876628"/>
                  <a:gd name="connsiteX2800" fmla="*/ 2253072 w 5093934"/>
                  <a:gd name="connsiteY2800" fmla="*/ 1434598 h 1876628"/>
                  <a:gd name="connsiteX2801" fmla="*/ 2259349 w 5093934"/>
                  <a:gd name="connsiteY2801" fmla="*/ 1432905 h 1876628"/>
                  <a:gd name="connsiteX2802" fmla="*/ 1494968 w 5093934"/>
                  <a:gd name="connsiteY2802" fmla="*/ 1432905 h 1876628"/>
                  <a:gd name="connsiteX2803" fmla="*/ 1501019 w 5093934"/>
                  <a:gd name="connsiteY2803" fmla="*/ 1435005 h 1876628"/>
                  <a:gd name="connsiteX2804" fmla="*/ 1508001 w 5093934"/>
                  <a:gd name="connsiteY2804" fmla="*/ 1440671 h 1876628"/>
                  <a:gd name="connsiteX2805" fmla="*/ 1507453 w 5093934"/>
                  <a:gd name="connsiteY2805" fmla="*/ 1449827 h 1876628"/>
                  <a:gd name="connsiteX2806" fmla="*/ 1499822 w 5093934"/>
                  <a:gd name="connsiteY2806" fmla="*/ 1455012 h 1876628"/>
                  <a:gd name="connsiteX2807" fmla="*/ 1487494 w 5093934"/>
                  <a:gd name="connsiteY2807" fmla="*/ 1454606 h 1876628"/>
                  <a:gd name="connsiteX2808" fmla="*/ 1480512 w 5093934"/>
                  <a:gd name="connsiteY2808" fmla="*/ 1448939 h 1876628"/>
                  <a:gd name="connsiteX2809" fmla="*/ 1481059 w 5093934"/>
                  <a:gd name="connsiteY2809" fmla="*/ 1439783 h 1876628"/>
                  <a:gd name="connsiteX2810" fmla="*/ 1488690 w 5093934"/>
                  <a:gd name="connsiteY2810" fmla="*/ 1434598 h 1876628"/>
                  <a:gd name="connsiteX2811" fmla="*/ 1494968 w 5093934"/>
                  <a:gd name="connsiteY2811" fmla="*/ 1432905 h 1876628"/>
                  <a:gd name="connsiteX2812" fmla="*/ 730739 w 5093934"/>
                  <a:gd name="connsiteY2812" fmla="*/ 1432905 h 1876628"/>
                  <a:gd name="connsiteX2813" fmla="*/ 736791 w 5093934"/>
                  <a:gd name="connsiteY2813" fmla="*/ 1435005 h 1876628"/>
                  <a:gd name="connsiteX2814" fmla="*/ 743773 w 5093934"/>
                  <a:gd name="connsiteY2814" fmla="*/ 1440671 h 1876628"/>
                  <a:gd name="connsiteX2815" fmla="*/ 743226 w 5093934"/>
                  <a:gd name="connsiteY2815" fmla="*/ 1449827 h 1876628"/>
                  <a:gd name="connsiteX2816" fmla="*/ 735595 w 5093934"/>
                  <a:gd name="connsiteY2816" fmla="*/ 1455012 h 1876628"/>
                  <a:gd name="connsiteX2817" fmla="*/ 723266 w 5093934"/>
                  <a:gd name="connsiteY2817" fmla="*/ 1454606 h 1876628"/>
                  <a:gd name="connsiteX2818" fmla="*/ 716284 w 5093934"/>
                  <a:gd name="connsiteY2818" fmla="*/ 1448939 h 1876628"/>
                  <a:gd name="connsiteX2819" fmla="*/ 716831 w 5093934"/>
                  <a:gd name="connsiteY2819" fmla="*/ 1439783 h 1876628"/>
                  <a:gd name="connsiteX2820" fmla="*/ 724462 w 5093934"/>
                  <a:gd name="connsiteY2820" fmla="*/ 1434598 h 1876628"/>
                  <a:gd name="connsiteX2821" fmla="*/ 730739 w 5093934"/>
                  <a:gd name="connsiteY2821" fmla="*/ 1432905 h 1876628"/>
                  <a:gd name="connsiteX2822" fmla="*/ 5075195 w 5093934"/>
                  <a:gd name="connsiteY2822" fmla="*/ 1430254 h 1876628"/>
                  <a:gd name="connsiteX2823" fmla="*/ 5079210 w 5093934"/>
                  <a:gd name="connsiteY2823" fmla="*/ 1459020 h 1876628"/>
                  <a:gd name="connsiteX2824" fmla="*/ 5060655 w 5093934"/>
                  <a:gd name="connsiteY2824" fmla="*/ 1472478 h 1876628"/>
                  <a:gd name="connsiteX2825" fmla="*/ 5047033 w 5093934"/>
                  <a:gd name="connsiteY2825" fmla="*/ 1472359 h 1876628"/>
                  <a:gd name="connsiteX2826" fmla="*/ 5039056 w 5093934"/>
                  <a:gd name="connsiteY2826" fmla="*/ 1466293 h 1876628"/>
                  <a:gd name="connsiteX2827" fmla="*/ 5039217 w 5093934"/>
                  <a:gd name="connsiteY2827" fmla="*/ 1456177 h 1876628"/>
                  <a:gd name="connsiteX2828" fmla="*/ 5074790 w 5093934"/>
                  <a:gd name="connsiteY2828" fmla="*/ 1430375 h 1876628"/>
                  <a:gd name="connsiteX2829" fmla="*/ 4317406 w 5093934"/>
                  <a:gd name="connsiteY2829" fmla="*/ 1428339 h 1876628"/>
                  <a:gd name="connsiteX2830" fmla="*/ 4324184 w 5093934"/>
                  <a:gd name="connsiteY2830" fmla="*/ 1430494 h 1876628"/>
                  <a:gd name="connsiteX2831" fmla="*/ 4332161 w 5093934"/>
                  <a:gd name="connsiteY2831" fmla="*/ 1436560 h 1876628"/>
                  <a:gd name="connsiteX2832" fmla="*/ 4332000 w 5093934"/>
                  <a:gd name="connsiteY2832" fmla="*/ 1446676 h 1876628"/>
                  <a:gd name="connsiteX2833" fmla="*/ 4296428 w 5093934"/>
                  <a:gd name="connsiteY2833" fmla="*/ 1472478 h 1876628"/>
                  <a:gd name="connsiteX2834" fmla="*/ 4282805 w 5093934"/>
                  <a:gd name="connsiteY2834" fmla="*/ 1472359 h 1876628"/>
                  <a:gd name="connsiteX2835" fmla="*/ 4274828 w 5093934"/>
                  <a:gd name="connsiteY2835" fmla="*/ 1466293 h 1876628"/>
                  <a:gd name="connsiteX2836" fmla="*/ 4274988 w 5093934"/>
                  <a:gd name="connsiteY2836" fmla="*/ 1456177 h 1876628"/>
                  <a:gd name="connsiteX2837" fmla="*/ 4310562 w 5093934"/>
                  <a:gd name="connsiteY2837" fmla="*/ 1430375 h 1876628"/>
                  <a:gd name="connsiteX2838" fmla="*/ 4317406 w 5093934"/>
                  <a:gd name="connsiteY2838" fmla="*/ 1428339 h 1876628"/>
                  <a:gd name="connsiteX2839" fmla="*/ 3554625 w 5093934"/>
                  <a:gd name="connsiteY2839" fmla="*/ 1428339 h 1876628"/>
                  <a:gd name="connsiteX2840" fmla="*/ 3561402 w 5093934"/>
                  <a:gd name="connsiteY2840" fmla="*/ 1430494 h 1876628"/>
                  <a:gd name="connsiteX2841" fmla="*/ 3569380 w 5093934"/>
                  <a:gd name="connsiteY2841" fmla="*/ 1436560 h 1876628"/>
                  <a:gd name="connsiteX2842" fmla="*/ 3569218 w 5093934"/>
                  <a:gd name="connsiteY2842" fmla="*/ 1446676 h 1876628"/>
                  <a:gd name="connsiteX2843" fmla="*/ 3533646 w 5093934"/>
                  <a:gd name="connsiteY2843" fmla="*/ 1472478 h 1876628"/>
                  <a:gd name="connsiteX2844" fmla="*/ 3520024 w 5093934"/>
                  <a:gd name="connsiteY2844" fmla="*/ 1472359 h 1876628"/>
                  <a:gd name="connsiteX2845" fmla="*/ 3512047 w 5093934"/>
                  <a:gd name="connsiteY2845" fmla="*/ 1466293 h 1876628"/>
                  <a:gd name="connsiteX2846" fmla="*/ 3512208 w 5093934"/>
                  <a:gd name="connsiteY2846" fmla="*/ 1456177 h 1876628"/>
                  <a:gd name="connsiteX2847" fmla="*/ 3547781 w 5093934"/>
                  <a:gd name="connsiteY2847" fmla="*/ 1430375 h 1876628"/>
                  <a:gd name="connsiteX2848" fmla="*/ 3554625 w 5093934"/>
                  <a:gd name="connsiteY2848" fmla="*/ 1428339 h 1876628"/>
                  <a:gd name="connsiteX2849" fmla="*/ 2790397 w 5093934"/>
                  <a:gd name="connsiteY2849" fmla="*/ 1428339 h 1876628"/>
                  <a:gd name="connsiteX2850" fmla="*/ 2797174 w 5093934"/>
                  <a:gd name="connsiteY2850" fmla="*/ 1430494 h 1876628"/>
                  <a:gd name="connsiteX2851" fmla="*/ 2805152 w 5093934"/>
                  <a:gd name="connsiteY2851" fmla="*/ 1436560 h 1876628"/>
                  <a:gd name="connsiteX2852" fmla="*/ 2804991 w 5093934"/>
                  <a:gd name="connsiteY2852" fmla="*/ 1446676 h 1876628"/>
                  <a:gd name="connsiteX2853" fmla="*/ 2769418 w 5093934"/>
                  <a:gd name="connsiteY2853" fmla="*/ 1472478 h 1876628"/>
                  <a:gd name="connsiteX2854" fmla="*/ 2755796 w 5093934"/>
                  <a:gd name="connsiteY2854" fmla="*/ 1472359 h 1876628"/>
                  <a:gd name="connsiteX2855" fmla="*/ 2747819 w 5093934"/>
                  <a:gd name="connsiteY2855" fmla="*/ 1466293 h 1876628"/>
                  <a:gd name="connsiteX2856" fmla="*/ 2747980 w 5093934"/>
                  <a:gd name="connsiteY2856" fmla="*/ 1456177 h 1876628"/>
                  <a:gd name="connsiteX2857" fmla="*/ 2783553 w 5093934"/>
                  <a:gd name="connsiteY2857" fmla="*/ 1430375 h 1876628"/>
                  <a:gd name="connsiteX2858" fmla="*/ 2790397 w 5093934"/>
                  <a:gd name="connsiteY2858" fmla="*/ 1428339 h 1876628"/>
                  <a:gd name="connsiteX2859" fmla="*/ 2026015 w 5093934"/>
                  <a:gd name="connsiteY2859" fmla="*/ 1428339 h 1876628"/>
                  <a:gd name="connsiteX2860" fmla="*/ 2032793 w 5093934"/>
                  <a:gd name="connsiteY2860" fmla="*/ 1430494 h 1876628"/>
                  <a:gd name="connsiteX2861" fmla="*/ 2040770 w 5093934"/>
                  <a:gd name="connsiteY2861" fmla="*/ 1436560 h 1876628"/>
                  <a:gd name="connsiteX2862" fmla="*/ 2040608 w 5093934"/>
                  <a:gd name="connsiteY2862" fmla="*/ 1446676 h 1876628"/>
                  <a:gd name="connsiteX2863" fmla="*/ 2005036 w 5093934"/>
                  <a:gd name="connsiteY2863" fmla="*/ 1472478 h 1876628"/>
                  <a:gd name="connsiteX2864" fmla="*/ 1991414 w 5093934"/>
                  <a:gd name="connsiteY2864" fmla="*/ 1472359 h 1876628"/>
                  <a:gd name="connsiteX2865" fmla="*/ 1983436 w 5093934"/>
                  <a:gd name="connsiteY2865" fmla="*/ 1466293 h 1876628"/>
                  <a:gd name="connsiteX2866" fmla="*/ 1983598 w 5093934"/>
                  <a:gd name="connsiteY2866" fmla="*/ 1456177 h 1876628"/>
                  <a:gd name="connsiteX2867" fmla="*/ 2019170 w 5093934"/>
                  <a:gd name="connsiteY2867" fmla="*/ 1430375 h 1876628"/>
                  <a:gd name="connsiteX2868" fmla="*/ 2026015 w 5093934"/>
                  <a:gd name="connsiteY2868" fmla="*/ 1428339 h 1876628"/>
                  <a:gd name="connsiteX2869" fmla="*/ 1261787 w 5093934"/>
                  <a:gd name="connsiteY2869" fmla="*/ 1428339 h 1876628"/>
                  <a:gd name="connsiteX2870" fmla="*/ 1268565 w 5093934"/>
                  <a:gd name="connsiteY2870" fmla="*/ 1430494 h 1876628"/>
                  <a:gd name="connsiteX2871" fmla="*/ 1276542 w 5093934"/>
                  <a:gd name="connsiteY2871" fmla="*/ 1436560 h 1876628"/>
                  <a:gd name="connsiteX2872" fmla="*/ 1276381 w 5093934"/>
                  <a:gd name="connsiteY2872" fmla="*/ 1446676 h 1876628"/>
                  <a:gd name="connsiteX2873" fmla="*/ 1240809 w 5093934"/>
                  <a:gd name="connsiteY2873" fmla="*/ 1472478 h 1876628"/>
                  <a:gd name="connsiteX2874" fmla="*/ 1227186 w 5093934"/>
                  <a:gd name="connsiteY2874" fmla="*/ 1472359 h 1876628"/>
                  <a:gd name="connsiteX2875" fmla="*/ 1219209 w 5093934"/>
                  <a:gd name="connsiteY2875" fmla="*/ 1466293 h 1876628"/>
                  <a:gd name="connsiteX2876" fmla="*/ 1219369 w 5093934"/>
                  <a:gd name="connsiteY2876" fmla="*/ 1456177 h 1876628"/>
                  <a:gd name="connsiteX2877" fmla="*/ 1254943 w 5093934"/>
                  <a:gd name="connsiteY2877" fmla="*/ 1430375 h 1876628"/>
                  <a:gd name="connsiteX2878" fmla="*/ 1261787 w 5093934"/>
                  <a:gd name="connsiteY2878" fmla="*/ 1428339 h 1876628"/>
                  <a:gd name="connsiteX2879" fmla="*/ 499006 w 5093934"/>
                  <a:gd name="connsiteY2879" fmla="*/ 1428339 h 1876628"/>
                  <a:gd name="connsiteX2880" fmla="*/ 505784 w 5093934"/>
                  <a:gd name="connsiteY2880" fmla="*/ 1430494 h 1876628"/>
                  <a:gd name="connsiteX2881" fmla="*/ 513761 w 5093934"/>
                  <a:gd name="connsiteY2881" fmla="*/ 1436560 h 1876628"/>
                  <a:gd name="connsiteX2882" fmla="*/ 513600 w 5093934"/>
                  <a:gd name="connsiteY2882" fmla="*/ 1446676 h 1876628"/>
                  <a:gd name="connsiteX2883" fmla="*/ 478028 w 5093934"/>
                  <a:gd name="connsiteY2883" fmla="*/ 1472478 h 1876628"/>
                  <a:gd name="connsiteX2884" fmla="*/ 464405 w 5093934"/>
                  <a:gd name="connsiteY2884" fmla="*/ 1472359 h 1876628"/>
                  <a:gd name="connsiteX2885" fmla="*/ 456428 w 5093934"/>
                  <a:gd name="connsiteY2885" fmla="*/ 1466293 h 1876628"/>
                  <a:gd name="connsiteX2886" fmla="*/ 456588 w 5093934"/>
                  <a:gd name="connsiteY2886" fmla="*/ 1456177 h 1876628"/>
                  <a:gd name="connsiteX2887" fmla="*/ 492162 w 5093934"/>
                  <a:gd name="connsiteY2887" fmla="*/ 1430375 h 1876628"/>
                  <a:gd name="connsiteX2888" fmla="*/ 499006 w 5093934"/>
                  <a:gd name="connsiteY2888" fmla="*/ 1428339 h 1876628"/>
                  <a:gd name="connsiteX2889" fmla="*/ 4892550 w 5093934"/>
                  <a:gd name="connsiteY2889" fmla="*/ 1398724 h 1876628"/>
                  <a:gd name="connsiteX2890" fmla="*/ 4901833 w 5093934"/>
                  <a:gd name="connsiteY2890" fmla="*/ 1401580 h 1876628"/>
                  <a:gd name="connsiteX2891" fmla="*/ 4964604 w 5093934"/>
                  <a:gd name="connsiteY2891" fmla="*/ 1448195 h 1876628"/>
                  <a:gd name="connsiteX2892" fmla="*/ 4964604 w 5093934"/>
                  <a:gd name="connsiteY2892" fmla="*/ 1461983 h 1876628"/>
                  <a:gd name="connsiteX2893" fmla="*/ 4886164 w 5093934"/>
                  <a:gd name="connsiteY2893" fmla="*/ 1520234 h 1876628"/>
                  <a:gd name="connsiteX2894" fmla="*/ 4867598 w 5093934"/>
                  <a:gd name="connsiteY2894" fmla="*/ 1520234 h 1876628"/>
                  <a:gd name="connsiteX2895" fmla="*/ 4804826 w 5093934"/>
                  <a:gd name="connsiteY2895" fmla="*/ 1473619 h 1876628"/>
                  <a:gd name="connsiteX2896" fmla="*/ 4804826 w 5093934"/>
                  <a:gd name="connsiteY2896" fmla="*/ 1459831 h 1876628"/>
                  <a:gd name="connsiteX2897" fmla="*/ 4883267 w 5093934"/>
                  <a:gd name="connsiteY2897" fmla="*/ 1401580 h 1876628"/>
                  <a:gd name="connsiteX2898" fmla="*/ 4892550 w 5093934"/>
                  <a:gd name="connsiteY2898" fmla="*/ 1398724 h 1876628"/>
                  <a:gd name="connsiteX2899" fmla="*/ 4128322 w 5093934"/>
                  <a:gd name="connsiteY2899" fmla="*/ 1398724 h 1876628"/>
                  <a:gd name="connsiteX2900" fmla="*/ 4137605 w 5093934"/>
                  <a:gd name="connsiteY2900" fmla="*/ 1401580 h 1876628"/>
                  <a:gd name="connsiteX2901" fmla="*/ 4200376 w 5093934"/>
                  <a:gd name="connsiteY2901" fmla="*/ 1448195 h 1876628"/>
                  <a:gd name="connsiteX2902" fmla="*/ 4200376 w 5093934"/>
                  <a:gd name="connsiteY2902" fmla="*/ 1461983 h 1876628"/>
                  <a:gd name="connsiteX2903" fmla="*/ 4121936 w 5093934"/>
                  <a:gd name="connsiteY2903" fmla="*/ 1520234 h 1876628"/>
                  <a:gd name="connsiteX2904" fmla="*/ 4103370 w 5093934"/>
                  <a:gd name="connsiteY2904" fmla="*/ 1520234 h 1876628"/>
                  <a:gd name="connsiteX2905" fmla="*/ 4040599 w 5093934"/>
                  <a:gd name="connsiteY2905" fmla="*/ 1473619 h 1876628"/>
                  <a:gd name="connsiteX2906" fmla="*/ 4040599 w 5093934"/>
                  <a:gd name="connsiteY2906" fmla="*/ 1459831 h 1876628"/>
                  <a:gd name="connsiteX2907" fmla="*/ 4119039 w 5093934"/>
                  <a:gd name="connsiteY2907" fmla="*/ 1401580 h 1876628"/>
                  <a:gd name="connsiteX2908" fmla="*/ 4128322 w 5093934"/>
                  <a:gd name="connsiteY2908" fmla="*/ 1398724 h 1876628"/>
                  <a:gd name="connsiteX2909" fmla="*/ 3365541 w 5093934"/>
                  <a:gd name="connsiteY2909" fmla="*/ 1398724 h 1876628"/>
                  <a:gd name="connsiteX2910" fmla="*/ 3374824 w 5093934"/>
                  <a:gd name="connsiteY2910" fmla="*/ 1401580 h 1876628"/>
                  <a:gd name="connsiteX2911" fmla="*/ 3437594 w 5093934"/>
                  <a:gd name="connsiteY2911" fmla="*/ 1448195 h 1876628"/>
                  <a:gd name="connsiteX2912" fmla="*/ 3437594 w 5093934"/>
                  <a:gd name="connsiteY2912" fmla="*/ 1461983 h 1876628"/>
                  <a:gd name="connsiteX2913" fmla="*/ 3359155 w 5093934"/>
                  <a:gd name="connsiteY2913" fmla="*/ 1520234 h 1876628"/>
                  <a:gd name="connsiteX2914" fmla="*/ 3340589 w 5093934"/>
                  <a:gd name="connsiteY2914" fmla="*/ 1520234 h 1876628"/>
                  <a:gd name="connsiteX2915" fmla="*/ 3277818 w 5093934"/>
                  <a:gd name="connsiteY2915" fmla="*/ 1473619 h 1876628"/>
                  <a:gd name="connsiteX2916" fmla="*/ 3277818 w 5093934"/>
                  <a:gd name="connsiteY2916" fmla="*/ 1459831 h 1876628"/>
                  <a:gd name="connsiteX2917" fmla="*/ 3356258 w 5093934"/>
                  <a:gd name="connsiteY2917" fmla="*/ 1401580 h 1876628"/>
                  <a:gd name="connsiteX2918" fmla="*/ 3365541 w 5093934"/>
                  <a:gd name="connsiteY2918" fmla="*/ 1398724 h 1876628"/>
                  <a:gd name="connsiteX2919" fmla="*/ 2601314 w 5093934"/>
                  <a:gd name="connsiteY2919" fmla="*/ 1398724 h 1876628"/>
                  <a:gd name="connsiteX2920" fmla="*/ 2610596 w 5093934"/>
                  <a:gd name="connsiteY2920" fmla="*/ 1401580 h 1876628"/>
                  <a:gd name="connsiteX2921" fmla="*/ 2673366 w 5093934"/>
                  <a:gd name="connsiteY2921" fmla="*/ 1448195 h 1876628"/>
                  <a:gd name="connsiteX2922" fmla="*/ 2673366 w 5093934"/>
                  <a:gd name="connsiteY2922" fmla="*/ 1461983 h 1876628"/>
                  <a:gd name="connsiteX2923" fmla="*/ 2594926 w 5093934"/>
                  <a:gd name="connsiteY2923" fmla="*/ 1520234 h 1876628"/>
                  <a:gd name="connsiteX2924" fmla="*/ 2576360 w 5093934"/>
                  <a:gd name="connsiteY2924" fmla="*/ 1520234 h 1876628"/>
                  <a:gd name="connsiteX2925" fmla="*/ 2513590 w 5093934"/>
                  <a:gd name="connsiteY2925" fmla="*/ 1473619 h 1876628"/>
                  <a:gd name="connsiteX2926" fmla="*/ 2513590 w 5093934"/>
                  <a:gd name="connsiteY2926" fmla="*/ 1459831 h 1876628"/>
                  <a:gd name="connsiteX2927" fmla="*/ 2592030 w 5093934"/>
                  <a:gd name="connsiteY2927" fmla="*/ 1401580 h 1876628"/>
                  <a:gd name="connsiteX2928" fmla="*/ 2601314 w 5093934"/>
                  <a:gd name="connsiteY2928" fmla="*/ 1398724 h 1876628"/>
                  <a:gd name="connsiteX2929" fmla="*/ 1836932 w 5093934"/>
                  <a:gd name="connsiteY2929" fmla="*/ 1398724 h 1876628"/>
                  <a:gd name="connsiteX2930" fmla="*/ 1846214 w 5093934"/>
                  <a:gd name="connsiteY2930" fmla="*/ 1401580 h 1876628"/>
                  <a:gd name="connsiteX2931" fmla="*/ 1908984 w 5093934"/>
                  <a:gd name="connsiteY2931" fmla="*/ 1448195 h 1876628"/>
                  <a:gd name="connsiteX2932" fmla="*/ 1908984 w 5093934"/>
                  <a:gd name="connsiteY2932" fmla="*/ 1461983 h 1876628"/>
                  <a:gd name="connsiteX2933" fmla="*/ 1830544 w 5093934"/>
                  <a:gd name="connsiteY2933" fmla="*/ 1520234 h 1876628"/>
                  <a:gd name="connsiteX2934" fmla="*/ 1811978 w 5093934"/>
                  <a:gd name="connsiteY2934" fmla="*/ 1520234 h 1876628"/>
                  <a:gd name="connsiteX2935" fmla="*/ 1749208 w 5093934"/>
                  <a:gd name="connsiteY2935" fmla="*/ 1473619 h 1876628"/>
                  <a:gd name="connsiteX2936" fmla="*/ 1749208 w 5093934"/>
                  <a:gd name="connsiteY2936" fmla="*/ 1459831 h 1876628"/>
                  <a:gd name="connsiteX2937" fmla="*/ 1827648 w 5093934"/>
                  <a:gd name="connsiteY2937" fmla="*/ 1401580 h 1876628"/>
                  <a:gd name="connsiteX2938" fmla="*/ 1836932 w 5093934"/>
                  <a:gd name="connsiteY2938" fmla="*/ 1398724 h 1876628"/>
                  <a:gd name="connsiteX2939" fmla="*/ 1072704 w 5093934"/>
                  <a:gd name="connsiteY2939" fmla="*/ 1398724 h 1876628"/>
                  <a:gd name="connsiteX2940" fmla="*/ 1081986 w 5093934"/>
                  <a:gd name="connsiteY2940" fmla="*/ 1401580 h 1876628"/>
                  <a:gd name="connsiteX2941" fmla="*/ 1144756 w 5093934"/>
                  <a:gd name="connsiteY2941" fmla="*/ 1448195 h 1876628"/>
                  <a:gd name="connsiteX2942" fmla="*/ 1144756 w 5093934"/>
                  <a:gd name="connsiteY2942" fmla="*/ 1461983 h 1876628"/>
                  <a:gd name="connsiteX2943" fmla="*/ 1066317 w 5093934"/>
                  <a:gd name="connsiteY2943" fmla="*/ 1520234 h 1876628"/>
                  <a:gd name="connsiteX2944" fmla="*/ 1047751 w 5093934"/>
                  <a:gd name="connsiteY2944" fmla="*/ 1520234 h 1876628"/>
                  <a:gd name="connsiteX2945" fmla="*/ 984980 w 5093934"/>
                  <a:gd name="connsiteY2945" fmla="*/ 1473619 h 1876628"/>
                  <a:gd name="connsiteX2946" fmla="*/ 984980 w 5093934"/>
                  <a:gd name="connsiteY2946" fmla="*/ 1459831 h 1876628"/>
                  <a:gd name="connsiteX2947" fmla="*/ 1063421 w 5093934"/>
                  <a:gd name="connsiteY2947" fmla="*/ 1401580 h 1876628"/>
                  <a:gd name="connsiteX2948" fmla="*/ 1072704 w 5093934"/>
                  <a:gd name="connsiteY2948" fmla="*/ 1398724 h 1876628"/>
                  <a:gd name="connsiteX2949" fmla="*/ 309922 w 5093934"/>
                  <a:gd name="connsiteY2949" fmla="*/ 1398724 h 1876628"/>
                  <a:gd name="connsiteX2950" fmla="*/ 319205 w 5093934"/>
                  <a:gd name="connsiteY2950" fmla="*/ 1401580 h 1876628"/>
                  <a:gd name="connsiteX2951" fmla="*/ 381975 w 5093934"/>
                  <a:gd name="connsiteY2951" fmla="*/ 1448195 h 1876628"/>
                  <a:gd name="connsiteX2952" fmla="*/ 381975 w 5093934"/>
                  <a:gd name="connsiteY2952" fmla="*/ 1461983 h 1876628"/>
                  <a:gd name="connsiteX2953" fmla="*/ 303536 w 5093934"/>
                  <a:gd name="connsiteY2953" fmla="*/ 1520234 h 1876628"/>
                  <a:gd name="connsiteX2954" fmla="*/ 284970 w 5093934"/>
                  <a:gd name="connsiteY2954" fmla="*/ 1520234 h 1876628"/>
                  <a:gd name="connsiteX2955" fmla="*/ 222199 w 5093934"/>
                  <a:gd name="connsiteY2955" fmla="*/ 1473619 h 1876628"/>
                  <a:gd name="connsiteX2956" fmla="*/ 222199 w 5093934"/>
                  <a:gd name="connsiteY2956" fmla="*/ 1459831 h 1876628"/>
                  <a:gd name="connsiteX2957" fmla="*/ 300639 w 5093934"/>
                  <a:gd name="connsiteY2957" fmla="*/ 1401580 h 1876628"/>
                  <a:gd name="connsiteX2958" fmla="*/ 309922 w 5093934"/>
                  <a:gd name="connsiteY2958" fmla="*/ 1398724 h 1876628"/>
                  <a:gd name="connsiteX2959" fmla="*/ 4678812 w 5093934"/>
                  <a:gd name="connsiteY2959" fmla="*/ 1396581 h 1876628"/>
                  <a:gd name="connsiteX2960" fmla="*/ 4688090 w 5093934"/>
                  <a:gd name="connsiteY2960" fmla="*/ 1399435 h 1876628"/>
                  <a:gd name="connsiteX2961" fmla="*/ 4742641 w 5093934"/>
                  <a:gd name="connsiteY2961" fmla="*/ 1439946 h 1876628"/>
                  <a:gd name="connsiteX2962" fmla="*/ 4742641 w 5093934"/>
                  <a:gd name="connsiteY2962" fmla="*/ 1453726 h 1876628"/>
                  <a:gd name="connsiteX2963" fmla="*/ 4705462 w 5093934"/>
                  <a:gd name="connsiteY2963" fmla="*/ 1481338 h 1876628"/>
                  <a:gd name="connsiteX2964" fmla="*/ 4686905 w 5093934"/>
                  <a:gd name="connsiteY2964" fmla="*/ 1481338 h 1876628"/>
                  <a:gd name="connsiteX2965" fmla="*/ 4632354 w 5093934"/>
                  <a:gd name="connsiteY2965" fmla="*/ 1440826 h 1876628"/>
                  <a:gd name="connsiteX2966" fmla="*/ 4632354 w 5093934"/>
                  <a:gd name="connsiteY2966" fmla="*/ 1427046 h 1876628"/>
                  <a:gd name="connsiteX2967" fmla="*/ 4669534 w 5093934"/>
                  <a:gd name="connsiteY2967" fmla="*/ 1399435 h 1876628"/>
                  <a:gd name="connsiteX2968" fmla="*/ 4678812 w 5093934"/>
                  <a:gd name="connsiteY2968" fmla="*/ 1396581 h 1876628"/>
                  <a:gd name="connsiteX2969" fmla="*/ 3914584 w 5093934"/>
                  <a:gd name="connsiteY2969" fmla="*/ 1396581 h 1876628"/>
                  <a:gd name="connsiteX2970" fmla="*/ 3923862 w 5093934"/>
                  <a:gd name="connsiteY2970" fmla="*/ 1399435 h 1876628"/>
                  <a:gd name="connsiteX2971" fmla="*/ 3978413 w 5093934"/>
                  <a:gd name="connsiteY2971" fmla="*/ 1439946 h 1876628"/>
                  <a:gd name="connsiteX2972" fmla="*/ 3978413 w 5093934"/>
                  <a:gd name="connsiteY2972" fmla="*/ 1453726 h 1876628"/>
                  <a:gd name="connsiteX2973" fmla="*/ 3941234 w 5093934"/>
                  <a:gd name="connsiteY2973" fmla="*/ 1481338 h 1876628"/>
                  <a:gd name="connsiteX2974" fmla="*/ 3922677 w 5093934"/>
                  <a:gd name="connsiteY2974" fmla="*/ 1481338 h 1876628"/>
                  <a:gd name="connsiteX2975" fmla="*/ 3868126 w 5093934"/>
                  <a:gd name="connsiteY2975" fmla="*/ 1440826 h 1876628"/>
                  <a:gd name="connsiteX2976" fmla="*/ 3868126 w 5093934"/>
                  <a:gd name="connsiteY2976" fmla="*/ 1427046 h 1876628"/>
                  <a:gd name="connsiteX2977" fmla="*/ 3905306 w 5093934"/>
                  <a:gd name="connsiteY2977" fmla="*/ 1399435 h 1876628"/>
                  <a:gd name="connsiteX2978" fmla="*/ 3914584 w 5093934"/>
                  <a:gd name="connsiteY2978" fmla="*/ 1396581 h 1876628"/>
                  <a:gd name="connsiteX2979" fmla="*/ 3151803 w 5093934"/>
                  <a:gd name="connsiteY2979" fmla="*/ 1396581 h 1876628"/>
                  <a:gd name="connsiteX2980" fmla="*/ 3161082 w 5093934"/>
                  <a:gd name="connsiteY2980" fmla="*/ 1399435 h 1876628"/>
                  <a:gd name="connsiteX2981" fmla="*/ 3215632 w 5093934"/>
                  <a:gd name="connsiteY2981" fmla="*/ 1439946 h 1876628"/>
                  <a:gd name="connsiteX2982" fmla="*/ 3215632 w 5093934"/>
                  <a:gd name="connsiteY2982" fmla="*/ 1453726 h 1876628"/>
                  <a:gd name="connsiteX2983" fmla="*/ 3178453 w 5093934"/>
                  <a:gd name="connsiteY2983" fmla="*/ 1481338 h 1876628"/>
                  <a:gd name="connsiteX2984" fmla="*/ 3159896 w 5093934"/>
                  <a:gd name="connsiteY2984" fmla="*/ 1481338 h 1876628"/>
                  <a:gd name="connsiteX2985" fmla="*/ 3105345 w 5093934"/>
                  <a:gd name="connsiteY2985" fmla="*/ 1440826 h 1876628"/>
                  <a:gd name="connsiteX2986" fmla="*/ 3105345 w 5093934"/>
                  <a:gd name="connsiteY2986" fmla="*/ 1427046 h 1876628"/>
                  <a:gd name="connsiteX2987" fmla="*/ 3142525 w 5093934"/>
                  <a:gd name="connsiteY2987" fmla="*/ 1399435 h 1876628"/>
                  <a:gd name="connsiteX2988" fmla="*/ 3151803 w 5093934"/>
                  <a:gd name="connsiteY2988" fmla="*/ 1396581 h 1876628"/>
                  <a:gd name="connsiteX2989" fmla="*/ 2387575 w 5093934"/>
                  <a:gd name="connsiteY2989" fmla="*/ 1396581 h 1876628"/>
                  <a:gd name="connsiteX2990" fmla="*/ 2396854 w 5093934"/>
                  <a:gd name="connsiteY2990" fmla="*/ 1399435 h 1876628"/>
                  <a:gd name="connsiteX2991" fmla="*/ 2451404 w 5093934"/>
                  <a:gd name="connsiteY2991" fmla="*/ 1439946 h 1876628"/>
                  <a:gd name="connsiteX2992" fmla="*/ 2451404 w 5093934"/>
                  <a:gd name="connsiteY2992" fmla="*/ 1453726 h 1876628"/>
                  <a:gd name="connsiteX2993" fmla="*/ 2414224 w 5093934"/>
                  <a:gd name="connsiteY2993" fmla="*/ 1481338 h 1876628"/>
                  <a:gd name="connsiteX2994" fmla="*/ 2395668 w 5093934"/>
                  <a:gd name="connsiteY2994" fmla="*/ 1481338 h 1876628"/>
                  <a:gd name="connsiteX2995" fmla="*/ 2341116 w 5093934"/>
                  <a:gd name="connsiteY2995" fmla="*/ 1440826 h 1876628"/>
                  <a:gd name="connsiteX2996" fmla="*/ 2341116 w 5093934"/>
                  <a:gd name="connsiteY2996" fmla="*/ 1427046 h 1876628"/>
                  <a:gd name="connsiteX2997" fmla="*/ 2378296 w 5093934"/>
                  <a:gd name="connsiteY2997" fmla="*/ 1399435 h 1876628"/>
                  <a:gd name="connsiteX2998" fmla="*/ 2387575 w 5093934"/>
                  <a:gd name="connsiteY2998" fmla="*/ 1396581 h 1876628"/>
                  <a:gd name="connsiteX2999" fmla="*/ 1623192 w 5093934"/>
                  <a:gd name="connsiteY2999" fmla="*/ 1396581 h 1876628"/>
                  <a:gd name="connsiteX3000" fmla="*/ 1632471 w 5093934"/>
                  <a:gd name="connsiteY3000" fmla="*/ 1399435 h 1876628"/>
                  <a:gd name="connsiteX3001" fmla="*/ 1687022 w 5093934"/>
                  <a:gd name="connsiteY3001" fmla="*/ 1439946 h 1876628"/>
                  <a:gd name="connsiteX3002" fmla="*/ 1687022 w 5093934"/>
                  <a:gd name="connsiteY3002" fmla="*/ 1453726 h 1876628"/>
                  <a:gd name="connsiteX3003" fmla="*/ 1649842 w 5093934"/>
                  <a:gd name="connsiteY3003" fmla="*/ 1481338 h 1876628"/>
                  <a:gd name="connsiteX3004" fmla="*/ 1631286 w 5093934"/>
                  <a:gd name="connsiteY3004" fmla="*/ 1481338 h 1876628"/>
                  <a:gd name="connsiteX3005" fmla="*/ 1576735 w 5093934"/>
                  <a:gd name="connsiteY3005" fmla="*/ 1440826 h 1876628"/>
                  <a:gd name="connsiteX3006" fmla="*/ 1576735 w 5093934"/>
                  <a:gd name="connsiteY3006" fmla="*/ 1427046 h 1876628"/>
                  <a:gd name="connsiteX3007" fmla="*/ 1613914 w 5093934"/>
                  <a:gd name="connsiteY3007" fmla="*/ 1399435 h 1876628"/>
                  <a:gd name="connsiteX3008" fmla="*/ 1623192 w 5093934"/>
                  <a:gd name="connsiteY3008" fmla="*/ 1396581 h 1876628"/>
                  <a:gd name="connsiteX3009" fmla="*/ 858965 w 5093934"/>
                  <a:gd name="connsiteY3009" fmla="*/ 1396581 h 1876628"/>
                  <a:gd name="connsiteX3010" fmla="*/ 868243 w 5093934"/>
                  <a:gd name="connsiteY3010" fmla="*/ 1399435 h 1876628"/>
                  <a:gd name="connsiteX3011" fmla="*/ 922794 w 5093934"/>
                  <a:gd name="connsiteY3011" fmla="*/ 1439946 h 1876628"/>
                  <a:gd name="connsiteX3012" fmla="*/ 922794 w 5093934"/>
                  <a:gd name="connsiteY3012" fmla="*/ 1453726 h 1876628"/>
                  <a:gd name="connsiteX3013" fmla="*/ 885615 w 5093934"/>
                  <a:gd name="connsiteY3013" fmla="*/ 1481338 h 1876628"/>
                  <a:gd name="connsiteX3014" fmla="*/ 867058 w 5093934"/>
                  <a:gd name="connsiteY3014" fmla="*/ 1481338 h 1876628"/>
                  <a:gd name="connsiteX3015" fmla="*/ 812507 w 5093934"/>
                  <a:gd name="connsiteY3015" fmla="*/ 1440826 h 1876628"/>
                  <a:gd name="connsiteX3016" fmla="*/ 812507 w 5093934"/>
                  <a:gd name="connsiteY3016" fmla="*/ 1427046 h 1876628"/>
                  <a:gd name="connsiteX3017" fmla="*/ 849687 w 5093934"/>
                  <a:gd name="connsiteY3017" fmla="*/ 1399435 h 1876628"/>
                  <a:gd name="connsiteX3018" fmla="*/ 858965 w 5093934"/>
                  <a:gd name="connsiteY3018" fmla="*/ 1396581 h 1876628"/>
                  <a:gd name="connsiteX3019" fmla="*/ 96184 w 5093934"/>
                  <a:gd name="connsiteY3019" fmla="*/ 1396581 h 1876628"/>
                  <a:gd name="connsiteX3020" fmla="*/ 105463 w 5093934"/>
                  <a:gd name="connsiteY3020" fmla="*/ 1399435 h 1876628"/>
                  <a:gd name="connsiteX3021" fmla="*/ 160013 w 5093934"/>
                  <a:gd name="connsiteY3021" fmla="*/ 1439946 h 1876628"/>
                  <a:gd name="connsiteX3022" fmla="*/ 160013 w 5093934"/>
                  <a:gd name="connsiteY3022" fmla="*/ 1453726 h 1876628"/>
                  <a:gd name="connsiteX3023" fmla="*/ 122834 w 5093934"/>
                  <a:gd name="connsiteY3023" fmla="*/ 1481338 h 1876628"/>
                  <a:gd name="connsiteX3024" fmla="*/ 104277 w 5093934"/>
                  <a:gd name="connsiteY3024" fmla="*/ 1481338 h 1876628"/>
                  <a:gd name="connsiteX3025" fmla="*/ 59787 w 5093934"/>
                  <a:gd name="connsiteY3025" fmla="*/ 1448298 h 1876628"/>
                  <a:gd name="connsiteX3026" fmla="*/ 64260 w 5093934"/>
                  <a:gd name="connsiteY3026" fmla="*/ 1416253 h 1876628"/>
                  <a:gd name="connsiteX3027" fmla="*/ 86906 w 5093934"/>
                  <a:gd name="connsiteY3027" fmla="*/ 1399435 h 1876628"/>
                  <a:gd name="connsiteX3028" fmla="*/ 96184 w 5093934"/>
                  <a:gd name="connsiteY3028" fmla="*/ 1396581 h 1876628"/>
                  <a:gd name="connsiteX3029" fmla="*/ 4594010 w 5093934"/>
                  <a:gd name="connsiteY3029" fmla="*/ 1395031 h 1876628"/>
                  <a:gd name="connsiteX3030" fmla="*/ 4601760 w 5093934"/>
                  <a:gd name="connsiteY3030" fmla="*/ 1397310 h 1876628"/>
                  <a:gd name="connsiteX3031" fmla="*/ 4611028 w 5093934"/>
                  <a:gd name="connsiteY3031" fmla="*/ 1403982 h 1876628"/>
                  <a:gd name="connsiteX3032" fmla="*/ 4611268 w 5093934"/>
                  <a:gd name="connsiteY3032" fmla="*/ 1415418 h 1876628"/>
                  <a:gd name="connsiteX3033" fmla="*/ 4586024 w 5093934"/>
                  <a:gd name="connsiteY3033" fmla="*/ 1434760 h 1876628"/>
                  <a:gd name="connsiteX3034" fmla="*/ 4570624 w 5093934"/>
                  <a:gd name="connsiteY3034" fmla="*/ 1434939 h 1876628"/>
                  <a:gd name="connsiteX3035" fmla="*/ 4561356 w 5093934"/>
                  <a:gd name="connsiteY3035" fmla="*/ 1428268 h 1876628"/>
                  <a:gd name="connsiteX3036" fmla="*/ 4561116 w 5093934"/>
                  <a:gd name="connsiteY3036" fmla="*/ 1416832 h 1876628"/>
                  <a:gd name="connsiteX3037" fmla="*/ 4586359 w 5093934"/>
                  <a:gd name="connsiteY3037" fmla="*/ 1397489 h 1876628"/>
                  <a:gd name="connsiteX3038" fmla="*/ 4594010 w 5093934"/>
                  <a:gd name="connsiteY3038" fmla="*/ 1395031 h 1876628"/>
                  <a:gd name="connsiteX3039" fmla="*/ 3829782 w 5093934"/>
                  <a:gd name="connsiteY3039" fmla="*/ 1395031 h 1876628"/>
                  <a:gd name="connsiteX3040" fmla="*/ 3837531 w 5093934"/>
                  <a:gd name="connsiteY3040" fmla="*/ 1397310 h 1876628"/>
                  <a:gd name="connsiteX3041" fmla="*/ 3846800 w 5093934"/>
                  <a:gd name="connsiteY3041" fmla="*/ 1403982 h 1876628"/>
                  <a:gd name="connsiteX3042" fmla="*/ 3847040 w 5093934"/>
                  <a:gd name="connsiteY3042" fmla="*/ 1415418 h 1876628"/>
                  <a:gd name="connsiteX3043" fmla="*/ 3821796 w 5093934"/>
                  <a:gd name="connsiteY3043" fmla="*/ 1434760 h 1876628"/>
                  <a:gd name="connsiteX3044" fmla="*/ 3806396 w 5093934"/>
                  <a:gd name="connsiteY3044" fmla="*/ 1434939 h 1876628"/>
                  <a:gd name="connsiteX3045" fmla="*/ 3797129 w 5093934"/>
                  <a:gd name="connsiteY3045" fmla="*/ 1428268 h 1876628"/>
                  <a:gd name="connsiteX3046" fmla="*/ 3796888 w 5093934"/>
                  <a:gd name="connsiteY3046" fmla="*/ 1416832 h 1876628"/>
                  <a:gd name="connsiteX3047" fmla="*/ 3822132 w 5093934"/>
                  <a:gd name="connsiteY3047" fmla="*/ 1397489 h 1876628"/>
                  <a:gd name="connsiteX3048" fmla="*/ 3829782 w 5093934"/>
                  <a:gd name="connsiteY3048" fmla="*/ 1395031 h 1876628"/>
                  <a:gd name="connsiteX3049" fmla="*/ 3067000 w 5093934"/>
                  <a:gd name="connsiteY3049" fmla="*/ 1395031 h 1876628"/>
                  <a:gd name="connsiteX3050" fmla="*/ 3074750 w 5093934"/>
                  <a:gd name="connsiteY3050" fmla="*/ 1397310 h 1876628"/>
                  <a:gd name="connsiteX3051" fmla="*/ 3084019 w 5093934"/>
                  <a:gd name="connsiteY3051" fmla="*/ 1403982 h 1876628"/>
                  <a:gd name="connsiteX3052" fmla="*/ 3084259 w 5093934"/>
                  <a:gd name="connsiteY3052" fmla="*/ 1415418 h 1876628"/>
                  <a:gd name="connsiteX3053" fmla="*/ 3059015 w 5093934"/>
                  <a:gd name="connsiteY3053" fmla="*/ 1434760 h 1876628"/>
                  <a:gd name="connsiteX3054" fmla="*/ 3043616 w 5093934"/>
                  <a:gd name="connsiteY3054" fmla="*/ 1434939 h 1876628"/>
                  <a:gd name="connsiteX3055" fmla="*/ 3034347 w 5093934"/>
                  <a:gd name="connsiteY3055" fmla="*/ 1428268 h 1876628"/>
                  <a:gd name="connsiteX3056" fmla="*/ 3034107 w 5093934"/>
                  <a:gd name="connsiteY3056" fmla="*/ 1416832 h 1876628"/>
                  <a:gd name="connsiteX3057" fmla="*/ 3059351 w 5093934"/>
                  <a:gd name="connsiteY3057" fmla="*/ 1397489 h 1876628"/>
                  <a:gd name="connsiteX3058" fmla="*/ 3067000 w 5093934"/>
                  <a:gd name="connsiteY3058" fmla="*/ 1395031 h 1876628"/>
                  <a:gd name="connsiteX3059" fmla="*/ 2302772 w 5093934"/>
                  <a:gd name="connsiteY3059" fmla="*/ 1395031 h 1876628"/>
                  <a:gd name="connsiteX3060" fmla="*/ 2310522 w 5093934"/>
                  <a:gd name="connsiteY3060" fmla="*/ 1397310 h 1876628"/>
                  <a:gd name="connsiteX3061" fmla="*/ 2319791 w 5093934"/>
                  <a:gd name="connsiteY3061" fmla="*/ 1403982 h 1876628"/>
                  <a:gd name="connsiteX3062" fmla="*/ 2320031 w 5093934"/>
                  <a:gd name="connsiteY3062" fmla="*/ 1415418 h 1876628"/>
                  <a:gd name="connsiteX3063" fmla="*/ 2294787 w 5093934"/>
                  <a:gd name="connsiteY3063" fmla="*/ 1434760 h 1876628"/>
                  <a:gd name="connsiteX3064" fmla="*/ 2279387 w 5093934"/>
                  <a:gd name="connsiteY3064" fmla="*/ 1434939 h 1876628"/>
                  <a:gd name="connsiteX3065" fmla="*/ 2270120 w 5093934"/>
                  <a:gd name="connsiteY3065" fmla="*/ 1428268 h 1876628"/>
                  <a:gd name="connsiteX3066" fmla="*/ 2269879 w 5093934"/>
                  <a:gd name="connsiteY3066" fmla="*/ 1416832 h 1876628"/>
                  <a:gd name="connsiteX3067" fmla="*/ 2295122 w 5093934"/>
                  <a:gd name="connsiteY3067" fmla="*/ 1397489 h 1876628"/>
                  <a:gd name="connsiteX3068" fmla="*/ 2302772 w 5093934"/>
                  <a:gd name="connsiteY3068" fmla="*/ 1395031 h 1876628"/>
                  <a:gd name="connsiteX3069" fmla="*/ 1538390 w 5093934"/>
                  <a:gd name="connsiteY3069" fmla="*/ 1395031 h 1876628"/>
                  <a:gd name="connsiteX3070" fmla="*/ 1546140 w 5093934"/>
                  <a:gd name="connsiteY3070" fmla="*/ 1397310 h 1876628"/>
                  <a:gd name="connsiteX3071" fmla="*/ 1555409 w 5093934"/>
                  <a:gd name="connsiteY3071" fmla="*/ 1403982 h 1876628"/>
                  <a:gd name="connsiteX3072" fmla="*/ 1555649 w 5093934"/>
                  <a:gd name="connsiteY3072" fmla="*/ 1415418 h 1876628"/>
                  <a:gd name="connsiteX3073" fmla="*/ 1530404 w 5093934"/>
                  <a:gd name="connsiteY3073" fmla="*/ 1434760 h 1876628"/>
                  <a:gd name="connsiteX3074" fmla="*/ 1515005 w 5093934"/>
                  <a:gd name="connsiteY3074" fmla="*/ 1434939 h 1876628"/>
                  <a:gd name="connsiteX3075" fmla="*/ 1505738 w 5093934"/>
                  <a:gd name="connsiteY3075" fmla="*/ 1428268 h 1876628"/>
                  <a:gd name="connsiteX3076" fmla="*/ 1505497 w 5093934"/>
                  <a:gd name="connsiteY3076" fmla="*/ 1416832 h 1876628"/>
                  <a:gd name="connsiteX3077" fmla="*/ 1530740 w 5093934"/>
                  <a:gd name="connsiteY3077" fmla="*/ 1397489 h 1876628"/>
                  <a:gd name="connsiteX3078" fmla="*/ 1538390 w 5093934"/>
                  <a:gd name="connsiteY3078" fmla="*/ 1395031 h 1876628"/>
                  <a:gd name="connsiteX3079" fmla="*/ 774162 w 5093934"/>
                  <a:gd name="connsiteY3079" fmla="*/ 1395031 h 1876628"/>
                  <a:gd name="connsiteX3080" fmla="*/ 781912 w 5093934"/>
                  <a:gd name="connsiteY3080" fmla="*/ 1397310 h 1876628"/>
                  <a:gd name="connsiteX3081" fmla="*/ 791181 w 5093934"/>
                  <a:gd name="connsiteY3081" fmla="*/ 1403982 h 1876628"/>
                  <a:gd name="connsiteX3082" fmla="*/ 791421 w 5093934"/>
                  <a:gd name="connsiteY3082" fmla="*/ 1415418 h 1876628"/>
                  <a:gd name="connsiteX3083" fmla="*/ 766177 w 5093934"/>
                  <a:gd name="connsiteY3083" fmla="*/ 1434760 h 1876628"/>
                  <a:gd name="connsiteX3084" fmla="*/ 750778 w 5093934"/>
                  <a:gd name="connsiteY3084" fmla="*/ 1434939 h 1876628"/>
                  <a:gd name="connsiteX3085" fmla="*/ 741510 w 5093934"/>
                  <a:gd name="connsiteY3085" fmla="*/ 1428268 h 1876628"/>
                  <a:gd name="connsiteX3086" fmla="*/ 741269 w 5093934"/>
                  <a:gd name="connsiteY3086" fmla="*/ 1416832 h 1876628"/>
                  <a:gd name="connsiteX3087" fmla="*/ 766513 w 5093934"/>
                  <a:gd name="connsiteY3087" fmla="*/ 1397489 h 1876628"/>
                  <a:gd name="connsiteX3088" fmla="*/ 774162 w 5093934"/>
                  <a:gd name="connsiteY3088" fmla="*/ 1395031 h 1876628"/>
                  <a:gd name="connsiteX3089" fmla="*/ 4465142 w 5093934"/>
                  <a:gd name="connsiteY3089" fmla="*/ 1394789 h 1876628"/>
                  <a:gd name="connsiteX3090" fmla="*/ 4499532 w 5093934"/>
                  <a:gd name="connsiteY3090" fmla="*/ 1394789 h 1876628"/>
                  <a:gd name="connsiteX3091" fmla="*/ 4518778 w 5093934"/>
                  <a:gd name="connsiteY3091" fmla="*/ 1409082 h 1876628"/>
                  <a:gd name="connsiteX3092" fmla="*/ 4518778 w 5093934"/>
                  <a:gd name="connsiteY3092" fmla="*/ 1426021 h 1876628"/>
                  <a:gd name="connsiteX3093" fmla="*/ 4499533 w 5093934"/>
                  <a:gd name="connsiteY3093" fmla="*/ 1440313 h 1876628"/>
                  <a:gd name="connsiteX3094" fmla="*/ 4465142 w 5093934"/>
                  <a:gd name="connsiteY3094" fmla="*/ 1440313 h 1876628"/>
                  <a:gd name="connsiteX3095" fmla="*/ 4445898 w 5093934"/>
                  <a:gd name="connsiteY3095" fmla="*/ 1426021 h 1876628"/>
                  <a:gd name="connsiteX3096" fmla="*/ 4445898 w 5093934"/>
                  <a:gd name="connsiteY3096" fmla="*/ 1409081 h 1876628"/>
                  <a:gd name="connsiteX3097" fmla="*/ 4465142 w 5093934"/>
                  <a:gd name="connsiteY3097" fmla="*/ 1394789 h 1876628"/>
                  <a:gd name="connsiteX3098" fmla="*/ 3702362 w 5093934"/>
                  <a:gd name="connsiteY3098" fmla="*/ 1394789 h 1876628"/>
                  <a:gd name="connsiteX3099" fmla="*/ 3736752 w 5093934"/>
                  <a:gd name="connsiteY3099" fmla="*/ 1394789 h 1876628"/>
                  <a:gd name="connsiteX3100" fmla="*/ 3755998 w 5093934"/>
                  <a:gd name="connsiteY3100" fmla="*/ 1409082 h 1876628"/>
                  <a:gd name="connsiteX3101" fmla="*/ 3755998 w 5093934"/>
                  <a:gd name="connsiteY3101" fmla="*/ 1426021 h 1876628"/>
                  <a:gd name="connsiteX3102" fmla="*/ 3736752 w 5093934"/>
                  <a:gd name="connsiteY3102" fmla="*/ 1440313 h 1876628"/>
                  <a:gd name="connsiteX3103" fmla="*/ 3702362 w 5093934"/>
                  <a:gd name="connsiteY3103" fmla="*/ 1440313 h 1876628"/>
                  <a:gd name="connsiteX3104" fmla="*/ 3683116 w 5093934"/>
                  <a:gd name="connsiteY3104" fmla="*/ 1426021 h 1876628"/>
                  <a:gd name="connsiteX3105" fmla="*/ 3683116 w 5093934"/>
                  <a:gd name="connsiteY3105" fmla="*/ 1409081 h 1876628"/>
                  <a:gd name="connsiteX3106" fmla="*/ 3702362 w 5093934"/>
                  <a:gd name="connsiteY3106" fmla="*/ 1394789 h 1876628"/>
                  <a:gd name="connsiteX3107" fmla="*/ 2938134 w 5093934"/>
                  <a:gd name="connsiteY3107" fmla="*/ 1394789 h 1876628"/>
                  <a:gd name="connsiteX3108" fmla="*/ 2972523 w 5093934"/>
                  <a:gd name="connsiteY3108" fmla="*/ 1394789 h 1876628"/>
                  <a:gd name="connsiteX3109" fmla="*/ 2991769 w 5093934"/>
                  <a:gd name="connsiteY3109" fmla="*/ 1409082 h 1876628"/>
                  <a:gd name="connsiteX3110" fmla="*/ 2991769 w 5093934"/>
                  <a:gd name="connsiteY3110" fmla="*/ 1426021 h 1876628"/>
                  <a:gd name="connsiteX3111" fmla="*/ 2972524 w 5093934"/>
                  <a:gd name="connsiteY3111" fmla="*/ 1440313 h 1876628"/>
                  <a:gd name="connsiteX3112" fmla="*/ 2938134 w 5093934"/>
                  <a:gd name="connsiteY3112" fmla="*/ 1440313 h 1876628"/>
                  <a:gd name="connsiteX3113" fmla="*/ 2918888 w 5093934"/>
                  <a:gd name="connsiteY3113" fmla="*/ 1426021 h 1876628"/>
                  <a:gd name="connsiteX3114" fmla="*/ 2918888 w 5093934"/>
                  <a:gd name="connsiteY3114" fmla="*/ 1409081 h 1876628"/>
                  <a:gd name="connsiteX3115" fmla="*/ 2938134 w 5093934"/>
                  <a:gd name="connsiteY3115" fmla="*/ 1394789 h 1876628"/>
                  <a:gd name="connsiteX3116" fmla="*/ 2173751 w 5093934"/>
                  <a:gd name="connsiteY3116" fmla="*/ 1394789 h 1876628"/>
                  <a:gd name="connsiteX3117" fmla="*/ 2208142 w 5093934"/>
                  <a:gd name="connsiteY3117" fmla="*/ 1394789 h 1876628"/>
                  <a:gd name="connsiteX3118" fmla="*/ 2227387 w 5093934"/>
                  <a:gd name="connsiteY3118" fmla="*/ 1409082 h 1876628"/>
                  <a:gd name="connsiteX3119" fmla="*/ 2227387 w 5093934"/>
                  <a:gd name="connsiteY3119" fmla="*/ 1426021 h 1876628"/>
                  <a:gd name="connsiteX3120" fmla="*/ 2208142 w 5093934"/>
                  <a:gd name="connsiteY3120" fmla="*/ 1440313 h 1876628"/>
                  <a:gd name="connsiteX3121" fmla="*/ 2173751 w 5093934"/>
                  <a:gd name="connsiteY3121" fmla="*/ 1440313 h 1876628"/>
                  <a:gd name="connsiteX3122" fmla="*/ 2154506 w 5093934"/>
                  <a:gd name="connsiteY3122" fmla="*/ 1426021 h 1876628"/>
                  <a:gd name="connsiteX3123" fmla="*/ 2154506 w 5093934"/>
                  <a:gd name="connsiteY3123" fmla="*/ 1409081 h 1876628"/>
                  <a:gd name="connsiteX3124" fmla="*/ 2173751 w 5093934"/>
                  <a:gd name="connsiteY3124" fmla="*/ 1394789 h 1876628"/>
                  <a:gd name="connsiteX3125" fmla="*/ 1409524 w 5093934"/>
                  <a:gd name="connsiteY3125" fmla="*/ 1394789 h 1876628"/>
                  <a:gd name="connsiteX3126" fmla="*/ 1443913 w 5093934"/>
                  <a:gd name="connsiteY3126" fmla="*/ 1394789 h 1876628"/>
                  <a:gd name="connsiteX3127" fmla="*/ 1463159 w 5093934"/>
                  <a:gd name="connsiteY3127" fmla="*/ 1409082 h 1876628"/>
                  <a:gd name="connsiteX3128" fmla="*/ 1463159 w 5093934"/>
                  <a:gd name="connsiteY3128" fmla="*/ 1426021 h 1876628"/>
                  <a:gd name="connsiteX3129" fmla="*/ 1443914 w 5093934"/>
                  <a:gd name="connsiteY3129" fmla="*/ 1440313 h 1876628"/>
                  <a:gd name="connsiteX3130" fmla="*/ 1409524 w 5093934"/>
                  <a:gd name="connsiteY3130" fmla="*/ 1440313 h 1876628"/>
                  <a:gd name="connsiteX3131" fmla="*/ 1390278 w 5093934"/>
                  <a:gd name="connsiteY3131" fmla="*/ 1426021 h 1876628"/>
                  <a:gd name="connsiteX3132" fmla="*/ 1390278 w 5093934"/>
                  <a:gd name="connsiteY3132" fmla="*/ 1409081 h 1876628"/>
                  <a:gd name="connsiteX3133" fmla="*/ 1409524 w 5093934"/>
                  <a:gd name="connsiteY3133" fmla="*/ 1394789 h 1876628"/>
                  <a:gd name="connsiteX3134" fmla="*/ 646743 w 5093934"/>
                  <a:gd name="connsiteY3134" fmla="*/ 1394789 h 1876628"/>
                  <a:gd name="connsiteX3135" fmla="*/ 681133 w 5093934"/>
                  <a:gd name="connsiteY3135" fmla="*/ 1394789 h 1876628"/>
                  <a:gd name="connsiteX3136" fmla="*/ 700379 w 5093934"/>
                  <a:gd name="connsiteY3136" fmla="*/ 1409082 h 1876628"/>
                  <a:gd name="connsiteX3137" fmla="*/ 700379 w 5093934"/>
                  <a:gd name="connsiteY3137" fmla="*/ 1426021 h 1876628"/>
                  <a:gd name="connsiteX3138" fmla="*/ 681133 w 5093934"/>
                  <a:gd name="connsiteY3138" fmla="*/ 1440313 h 1876628"/>
                  <a:gd name="connsiteX3139" fmla="*/ 646743 w 5093934"/>
                  <a:gd name="connsiteY3139" fmla="*/ 1440313 h 1876628"/>
                  <a:gd name="connsiteX3140" fmla="*/ 627498 w 5093934"/>
                  <a:gd name="connsiteY3140" fmla="*/ 1426021 h 1876628"/>
                  <a:gd name="connsiteX3141" fmla="*/ 627498 w 5093934"/>
                  <a:gd name="connsiteY3141" fmla="*/ 1409081 h 1876628"/>
                  <a:gd name="connsiteX3142" fmla="*/ 646743 w 5093934"/>
                  <a:gd name="connsiteY3142" fmla="*/ 1394789 h 1876628"/>
                  <a:gd name="connsiteX3143" fmla="*/ 4873510 w 5093934"/>
                  <a:gd name="connsiteY3143" fmla="*/ 1350342 h 1876628"/>
                  <a:gd name="connsiteX3144" fmla="*/ 4879060 w 5093934"/>
                  <a:gd name="connsiteY3144" fmla="*/ 1352135 h 1876628"/>
                  <a:gd name="connsiteX3145" fmla="*/ 4904172 w 5093934"/>
                  <a:gd name="connsiteY3145" fmla="*/ 1371457 h 1876628"/>
                  <a:gd name="connsiteX3146" fmla="*/ 4903974 w 5093934"/>
                  <a:gd name="connsiteY3146" fmla="*/ 1379761 h 1876628"/>
                  <a:gd name="connsiteX3147" fmla="*/ 4895356 w 5093934"/>
                  <a:gd name="connsiteY3147" fmla="*/ 1385939 h 1876628"/>
                  <a:gd name="connsiteX3148" fmla="*/ 4884172 w 5093934"/>
                  <a:gd name="connsiteY3148" fmla="*/ 1385792 h 1876628"/>
                  <a:gd name="connsiteX3149" fmla="*/ 4859061 w 5093934"/>
                  <a:gd name="connsiteY3149" fmla="*/ 1366471 h 1876628"/>
                  <a:gd name="connsiteX3150" fmla="*/ 4859259 w 5093934"/>
                  <a:gd name="connsiteY3150" fmla="*/ 1358166 h 1876628"/>
                  <a:gd name="connsiteX3151" fmla="*/ 4867878 w 5093934"/>
                  <a:gd name="connsiteY3151" fmla="*/ 1351989 h 1876628"/>
                  <a:gd name="connsiteX3152" fmla="*/ 4873510 w 5093934"/>
                  <a:gd name="connsiteY3152" fmla="*/ 1350342 h 1876628"/>
                  <a:gd name="connsiteX3153" fmla="*/ 4109283 w 5093934"/>
                  <a:gd name="connsiteY3153" fmla="*/ 1350342 h 1876628"/>
                  <a:gd name="connsiteX3154" fmla="*/ 4114833 w 5093934"/>
                  <a:gd name="connsiteY3154" fmla="*/ 1352135 h 1876628"/>
                  <a:gd name="connsiteX3155" fmla="*/ 4139944 w 5093934"/>
                  <a:gd name="connsiteY3155" fmla="*/ 1371457 h 1876628"/>
                  <a:gd name="connsiteX3156" fmla="*/ 4139746 w 5093934"/>
                  <a:gd name="connsiteY3156" fmla="*/ 1379761 h 1876628"/>
                  <a:gd name="connsiteX3157" fmla="*/ 4131126 w 5093934"/>
                  <a:gd name="connsiteY3157" fmla="*/ 1385939 h 1876628"/>
                  <a:gd name="connsiteX3158" fmla="*/ 4119944 w 5093934"/>
                  <a:gd name="connsiteY3158" fmla="*/ 1385792 h 1876628"/>
                  <a:gd name="connsiteX3159" fmla="*/ 4094834 w 5093934"/>
                  <a:gd name="connsiteY3159" fmla="*/ 1366471 h 1876628"/>
                  <a:gd name="connsiteX3160" fmla="*/ 4095032 w 5093934"/>
                  <a:gd name="connsiteY3160" fmla="*/ 1358166 h 1876628"/>
                  <a:gd name="connsiteX3161" fmla="*/ 4103650 w 5093934"/>
                  <a:gd name="connsiteY3161" fmla="*/ 1351989 h 1876628"/>
                  <a:gd name="connsiteX3162" fmla="*/ 4109283 w 5093934"/>
                  <a:gd name="connsiteY3162" fmla="*/ 1350342 h 1876628"/>
                  <a:gd name="connsiteX3163" fmla="*/ 3346501 w 5093934"/>
                  <a:gd name="connsiteY3163" fmla="*/ 1350342 h 1876628"/>
                  <a:gd name="connsiteX3164" fmla="*/ 3352052 w 5093934"/>
                  <a:gd name="connsiteY3164" fmla="*/ 1352135 h 1876628"/>
                  <a:gd name="connsiteX3165" fmla="*/ 3377163 w 5093934"/>
                  <a:gd name="connsiteY3165" fmla="*/ 1371457 h 1876628"/>
                  <a:gd name="connsiteX3166" fmla="*/ 3376965 w 5093934"/>
                  <a:gd name="connsiteY3166" fmla="*/ 1379761 h 1876628"/>
                  <a:gd name="connsiteX3167" fmla="*/ 3368346 w 5093934"/>
                  <a:gd name="connsiteY3167" fmla="*/ 1385939 h 1876628"/>
                  <a:gd name="connsiteX3168" fmla="*/ 3357164 w 5093934"/>
                  <a:gd name="connsiteY3168" fmla="*/ 1385792 h 1876628"/>
                  <a:gd name="connsiteX3169" fmla="*/ 3332052 w 5093934"/>
                  <a:gd name="connsiteY3169" fmla="*/ 1366471 h 1876628"/>
                  <a:gd name="connsiteX3170" fmla="*/ 3332250 w 5093934"/>
                  <a:gd name="connsiteY3170" fmla="*/ 1358166 h 1876628"/>
                  <a:gd name="connsiteX3171" fmla="*/ 3340870 w 5093934"/>
                  <a:gd name="connsiteY3171" fmla="*/ 1351989 h 1876628"/>
                  <a:gd name="connsiteX3172" fmla="*/ 3346501 w 5093934"/>
                  <a:gd name="connsiteY3172" fmla="*/ 1350342 h 1876628"/>
                  <a:gd name="connsiteX3173" fmla="*/ 2582274 w 5093934"/>
                  <a:gd name="connsiteY3173" fmla="*/ 1350342 h 1876628"/>
                  <a:gd name="connsiteX3174" fmla="*/ 2587824 w 5093934"/>
                  <a:gd name="connsiteY3174" fmla="*/ 1352135 h 1876628"/>
                  <a:gd name="connsiteX3175" fmla="*/ 2612935 w 5093934"/>
                  <a:gd name="connsiteY3175" fmla="*/ 1371457 h 1876628"/>
                  <a:gd name="connsiteX3176" fmla="*/ 2612737 w 5093934"/>
                  <a:gd name="connsiteY3176" fmla="*/ 1379761 h 1876628"/>
                  <a:gd name="connsiteX3177" fmla="*/ 2604118 w 5093934"/>
                  <a:gd name="connsiteY3177" fmla="*/ 1385939 h 1876628"/>
                  <a:gd name="connsiteX3178" fmla="*/ 2592936 w 5093934"/>
                  <a:gd name="connsiteY3178" fmla="*/ 1385792 h 1876628"/>
                  <a:gd name="connsiteX3179" fmla="*/ 2567824 w 5093934"/>
                  <a:gd name="connsiteY3179" fmla="*/ 1366471 h 1876628"/>
                  <a:gd name="connsiteX3180" fmla="*/ 2568023 w 5093934"/>
                  <a:gd name="connsiteY3180" fmla="*/ 1358166 h 1876628"/>
                  <a:gd name="connsiteX3181" fmla="*/ 2576642 w 5093934"/>
                  <a:gd name="connsiteY3181" fmla="*/ 1351989 h 1876628"/>
                  <a:gd name="connsiteX3182" fmla="*/ 2582274 w 5093934"/>
                  <a:gd name="connsiteY3182" fmla="*/ 1350342 h 1876628"/>
                  <a:gd name="connsiteX3183" fmla="*/ 1817892 w 5093934"/>
                  <a:gd name="connsiteY3183" fmla="*/ 1350342 h 1876628"/>
                  <a:gd name="connsiteX3184" fmla="*/ 1823442 w 5093934"/>
                  <a:gd name="connsiteY3184" fmla="*/ 1352135 h 1876628"/>
                  <a:gd name="connsiteX3185" fmla="*/ 1848553 w 5093934"/>
                  <a:gd name="connsiteY3185" fmla="*/ 1371457 h 1876628"/>
                  <a:gd name="connsiteX3186" fmla="*/ 1848355 w 5093934"/>
                  <a:gd name="connsiteY3186" fmla="*/ 1379761 h 1876628"/>
                  <a:gd name="connsiteX3187" fmla="*/ 1839736 w 5093934"/>
                  <a:gd name="connsiteY3187" fmla="*/ 1385939 h 1876628"/>
                  <a:gd name="connsiteX3188" fmla="*/ 1828554 w 5093934"/>
                  <a:gd name="connsiteY3188" fmla="*/ 1385792 h 1876628"/>
                  <a:gd name="connsiteX3189" fmla="*/ 1803442 w 5093934"/>
                  <a:gd name="connsiteY3189" fmla="*/ 1366471 h 1876628"/>
                  <a:gd name="connsiteX3190" fmla="*/ 1803640 w 5093934"/>
                  <a:gd name="connsiteY3190" fmla="*/ 1358166 h 1876628"/>
                  <a:gd name="connsiteX3191" fmla="*/ 1812260 w 5093934"/>
                  <a:gd name="connsiteY3191" fmla="*/ 1351989 h 1876628"/>
                  <a:gd name="connsiteX3192" fmla="*/ 1817892 w 5093934"/>
                  <a:gd name="connsiteY3192" fmla="*/ 1350342 h 1876628"/>
                  <a:gd name="connsiteX3193" fmla="*/ 1053664 w 5093934"/>
                  <a:gd name="connsiteY3193" fmla="*/ 1350342 h 1876628"/>
                  <a:gd name="connsiteX3194" fmla="*/ 1059214 w 5093934"/>
                  <a:gd name="connsiteY3194" fmla="*/ 1352135 h 1876628"/>
                  <a:gd name="connsiteX3195" fmla="*/ 1084325 w 5093934"/>
                  <a:gd name="connsiteY3195" fmla="*/ 1371457 h 1876628"/>
                  <a:gd name="connsiteX3196" fmla="*/ 1084127 w 5093934"/>
                  <a:gd name="connsiteY3196" fmla="*/ 1379761 h 1876628"/>
                  <a:gd name="connsiteX3197" fmla="*/ 1075508 w 5093934"/>
                  <a:gd name="connsiteY3197" fmla="*/ 1385939 h 1876628"/>
                  <a:gd name="connsiteX3198" fmla="*/ 1064326 w 5093934"/>
                  <a:gd name="connsiteY3198" fmla="*/ 1385792 h 1876628"/>
                  <a:gd name="connsiteX3199" fmla="*/ 1039215 w 5093934"/>
                  <a:gd name="connsiteY3199" fmla="*/ 1366471 h 1876628"/>
                  <a:gd name="connsiteX3200" fmla="*/ 1039413 w 5093934"/>
                  <a:gd name="connsiteY3200" fmla="*/ 1358166 h 1876628"/>
                  <a:gd name="connsiteX3201" fmla="*/ 1048032 w 5093934"/>
                  <a:gd name="connsiteY3201" fmla="*/ 1351989 h 1876628"/>
                  <a:gd name="connsiteX3202" fmla="*/ 1053664 w 5093934"/>
                  <a:gd name="connsiteY3202" fmla="*/ 1350342 h 1876628"/>
                  <a:gd name="connsiteX3203" fmla="*/ 290882 w 5093934"/>
                  <a:gd name="connsiteY3203" fmla="*/ 1350342 h 1876628"/>
                  <a:gd name="connsiteX3204" fmla="*/ 296433 w 5093934"/>
                  <a:gd name="connsiteY3204" fmla="*/ 1352135 h 1876628"/>
                  <a:gd name="connsiteX3205" fmla="*/ 321544 w 5093934"/>
                  <a:gd name="connsiteY3205" fmla="*/ 1371457 h 1876628"/>
                  <a:gd name="connsiteX3206" fmla="*/ 321346 w 5093934"/>
                  <a:gd name="connsiteY3206" fmla="*/ 1379761 h 1876628"/>
                  <a:gd name="connsiteX3207" fmla="*/ 312727 w 5093934"/>
                  <a:gd name="connsiteY3207" fmla="*/ 1385939 h 1876628"/>
                  <a:gd name="connsiteX3208" fmla="*/ 301545 w 5093934"/>
                  <a:gd name="connsiteY3208" fmla="*/ 1385792 h 1876628"/>
                  <a:gd name="connsiteX3209" fmla="*/ 276433 w 5093934"/>
                  <a:gd name="connsiteY3209" fmla="*/ 1366471 h 1876628"/>
                  <a:gd name="connsiteX3210" fmla="*/ 276632 w 5093934"/>
                  <a:gd name="connsiteY3210" fmla="*/ 1358166 h 1876628"/>
                  <a:gd name="connsiteX3211" fmla="*/ 285251 w 5093934"/>
                  <a:gd name="connsiteY3211" fmla="*/ 1351989 h 1876628"/>
                  <a:gd name="connsiteX3212" fmla="*/ 290882 w 5093934"/>
                  <a:gd name="connsiteY3212" fmla="*/ 1350342 h 1876628"/>
                  <a:gd name="connsiteX3213" fmla="*/ 4659670 w 5093934"/>
                  <a:gd name="connsiteY3213" fmla="*/ 1334732 h 1876628"/>
                  <a:gd name="connsiteX3214" fmla="*/ 4666310 w 5093934"/>
                  <a:gd name="connsiteY3214" fmla="*/ 1335448 h 1876628"/>
                  <a:gd name="connsiteX3215" fmla="*/ 4693177 w 5093934"/>
                  <a:gd name="connsiteY3215" fmla="*/ 1342584 h 1876628"/>
                  <a:gd name="connsiteX3216" fmla="*/ 4703398 w 5093934"/>
                  <a:gd name="connsiteY3216" fmla="*/ 1358624 h 1876628"/>
                  <a:gd name="connsiteX3217" fmla="*/ 4694778 w 5093934"/>
                  <a:gd name="connsiteY3217" fmla="*/ 1376521 h 1876628"/>
                  <a:gd name="connsiteX3218" fmla="*/ 4673178 w 5093934"/>
                  <a:gd name="connsiteY3218" fmla="*/ 1384111 h 1876628"/>
                  <a:gd name="connsiteX3219" fmla="*/ 4646310 w 5093934"/>
                  <a:gd name="connsiteY3219" fmla="*/ 1376975 h 1876628"/>
                  <a:gd name="connsiteX3220" fmla="*/ 4636090 w 5093934"/>
                  <a:gd name="connsiteY3220" fmla="*/ 1360934 h 1876628"/>
                  <a:gd name="connsiteX3221" fmla="*/ 4644710 w 5093934"/>
                  <a:gd name="connsiteY3221" fmla="*/ 1343037 h 1876628"/>
                  <a:gd name="connsiteX3222" fmla="*/ 4659670 w 5093934"/>
                  <a:gd name="connsiteY3222" fmla="*/ 1334732 h 1876628"/>
                  <a:gd name="connsiteX3223" fmla="*/ 3895442 w 5093934"/>
                  <a:gd name="connsiteY3223" fmla="*/ 1334732 h 1876628"/>
                  <a:gd name="connsiteX3224" fmla="*/ 3902082 w 5093934"/>
                  <a:gd name="connsiteY3224" fmla="*/ 1335448 h 1876628"/>
                  <a:gd name="connsiteX3225" fmla="*/ 3928949 w 5093934"/>
                  <a:gd name="connsiteY3225" fmla="*/ 1342584 h 1876628"/>
                  <a:gd name="connsiteX3226" fmla="*/ 3939170 w 5093934"/>
                  <a:gd name="connsiteY3226" fmla="*/ 1358624 h 1876628"/>
                  <a:gd name="connsiteX3227" fmla="*/ 3930550 w 5093934"/>
                  <a:gd name="connsiteY3227" fmla="*/ 1376521 h 1876628"/>
                  <a:gd name="connsiteX3228" fmla="*/ 3908950 w 5093934"/>
                  <a:gd name="connsiteY3228" fmla="*/ 1384111 h 1876628"/>
                  <a:gd name="connsiteX3229" fmla="*/ 3882082 w 5093934"/>
                  <a:gd name="connsiteY3229" fmla="*/ 1376975 h 1876628"/>
                  <a:gd name="connsiteX3230" fmla="*/ 3871863 w 5093934"/>
                  <a:gd name="connsiteY3230" fmla="*/ 1360934 h 1876628"/>
                  <a:gd name="connsiteX3231" fmla="*/ 3880482 w 5093934"/>
                  <a:gd name="connsiteY3231" fmla="*/ 1343037 h 1876628"/>
                  <a:gd name="connsiteX3232" fmla="*/ 3895442 w 5093934"/>
                  <a:gd name="connsiteY3232" fmla="*/ 1334732 h 1876628"/>
                  <a:gd name="connsiteX3233" fmla="*/ 3132661 w 5093934"/>
                  <a:gd name="connsiteY3233" fmla="*/ 1334732 h 1876628"/>
                  <a:gd name="connsiteX3234" fmla="*/ 3139301 w 5093934"/>
                  <a:gd name="connsiteY3234" fmla="*/ 1335448 h 1876628"/>
                  <a:gd name="connsiteX3235" fmla="*/ 3166168 w 5093934"/>
                  <a:gd name="connsiteY3235" fmla="*/ 1342584 h 1876628"/>
                  <a:gd name="connsiteX3236" fmla="*/ 3176388 w 5093934"/>
                  <a:gd name="connsiteY3236" fmla="*/ 1358624 h 1876628"/>
                  <a:gd name="connsiteX3237" fmla="*/ 3167770 w 5093934"/>
                  <a:gd name="connsiteY3237" fmla="*/ 1376521 h 1876628"/>
                  <a:gd name="connsiteX3238" fmla="*/ 3146170 w 5093934"/>
                  <a:gd name="connsiteY3238" fmla="*/ 1384111 h 1876628"/>
                  <a:gd name="connsiteX3239" fmla="*/ 3119302 w 5093934"/>
                  <a:gd name="connsiteY3239" fmla="*/ 1376975 h 1876628"/>
                  <a:gd name="connsiteX3240" fmla="*/ 3109082 w 5093934"/>
                  <a:gd name="connsiteY3240" fmla="*/ 1360934 h 1876628"/>
                  <a:gd name="connsiteX3241" fmla="*/ 3117701 w 5093934"/>
                  <a:gd name="connsiteY3241" fmla="*/ 1343037 h 1876628"/>
                  <a:gd name="connsiteX3242" fmla="*/ 3132661 w 5093934"/>
                  <a:gd name="connsiteY3242" fmla="*/ 1334732 h 1876628"/>
                  <a:gd name="connsiteX3243" fmla="*/ 2368433 w 5093934"/>
                  <a:gd name="connsiteY3243" fmla="*/ 1334732 h 1876628"/>
                  <a:gd name="connsiteX3244" fmla="*/ 2375073 w 5093934"/>
                  <a:gd name="connsiteY3244" fmla="*/ 1335448 h 1876628"/>
                  <a:gd name="connsiteX3245" fmla="*/ 2401940 w 5093934"/>
                  <a:gd name="connsiteY3245" fmla="*/ 1342584 h 1876628"/>
                  <a:gd name="connsiteX3246" fmla="*/ 2412160 w 5093934"/>
                  <a:gd name="connsiteY3246" fmla="*/ 1358624 h 1876628"/>
                  <a:gd name="connsiteX3247" fmla="*/ 2403541 w 5093934"/>
                  <a:gd name="connsiteY3247" fmla="*/ 1376521 h 1876628"/>
                  <a:gd name="connsiteX3248" fmla="*/ 2381941 w 5093934"/>
                  <a:gd name="connsiteY3248" fmla="*/ 1384111 h 1876628"/>
                  <a:gd name="connsiteX3249" fmla="*/ 2355073 w 5093934"/>
                  <a:gd name="connsiteY3249" fmla="*/ 1376975 h 1876628"/>
                  <a:gd name="connsiteX3250" fmla="*/ 2344854 w 5093934"/>
                  <a:gd name="connsiteY3250" fmla="*/ 1360934 h 1876628"/>
                  <a:gd name="connsiteX3251" fmla="*/ 2353473 w 5093934"/>
                  <a:gd name="connsiteY3251" fmla="*/ 1343037 h 1876628"/>
                  <a:gd name="connsiteX3252" fmla="*/ 2368433 w 5093934"/>
                  <a:gd name="connsiteY3252" fmla="*/ 1334732 h 1876628"/>
                  <a:gd name="connsiteX3253" fmla="*/ 1604051 w 5093934"/>
                  <a:gd name="connsiteY3253" fmla="*/ 1334732 h 1876628"/>
                  <a:gd name="connsiteX3254" fmla="*/ 1610690 w 5093934"/>
                  <a:gd name="connsiteY3254" fmla="*/ 1335448 h 1876628"/>
                  <a:gd name="connsiteX3255" fmla="*/ 1637558 w 5093934"/>
                  <a:gd name="connsiteY3255" fmla="*/ 1342584 h 1876628"/>
                  <a:gd name="connsiteX3256" fmla="*/ 1647778 w 5093934"/>
                  <a:gd name="connsiteY3256" fmla="*/ 1358624 h 1876628"/>
                  <a:gd name="connsiteX3257" fmla="*/ 1639160 w 5093934"/>
                  <a:gd name="connsiteY3257" fmla="*/ 1376521 h 1876628"/>
                  <a:gd name="connsiteX3258" fmla="*/ 1617560 w 5093934"/>
                  <a:gd name="connsiteY3258" fmla="*/ 1384111 h 1876628"/>
                  <a:gd name="connsiteX3259" fmla="*/ 1590692 w 5093934"/>
                  <a:gd name="connsiteY3259" fmla="*/ 1376975 h 1876628"/>
                  <a:gd name="connsiteX3260" fmla="*/ 1580472 w 5093934"/>
                  <a:gd name="connsiteY3260" fmla="*/ 1360934 h 1876628"/>
                  <a:gd name="connsiteX3261" fmla="*/ 1589090 w 5093934"/>
                  <a:gd name="connsiteY3261" fmla="*/ 1343037 h 1876628"/>
                  <a:gd name="connsiteX3262" fmla="*/ 1604051 w 5093934"/>
                  <a:gd name="connsiteY3262" fmla="*/ 1334732 h 1876628"/>
                  <a:gd name="connsiteX3263" fmla="*/ 839823 w 5093934"/>
                  <a:gd name="connsiteY3263" fmla="*/ 1334732 h 1876628"/>
                  <a:gd name="connsiteX3264" fmla="*/ 846463 w 5093934"/>
                  <a:gd name="connsiteY3264" fmla="*/ 1335448 h 1876628"/>
                  <a:gd name="connsiteX3265" fmla="*/ 873330 w 5093934"/>
                  <a:gd name="connsiteY3265" fmla="*/ 1342584 h 1876628"/>
                  <a:gd name="connsiteX3266" fmla="*/ 883551 w 5093934"/>
                  <a:gd name="connsiteY3266" fmla="*/ 1358624 h 1876628"/>
                  <a:gd name="connsiteX3267" fmla="*/ 874932 w 5093934"/>
                  <a:gd name="connsiteY3267" fmla="*/ 1376521 h 1876628"/>
                  <a:gd name="connsiteX3268" fmla="*/ 853332 w 5093934"/>
                  <a:gd name="connsiteY3268" fmla="*/ 1384111 h 1876628"/>
                  <a:gd name="connsiteX3269" fmla="*/ 826464 w 5093934"/>
                  <a:gd name="connsiteY3269" fmla="*/ 1376975 h 1876628"/>
                  <a:gd name="connsiteX3270" fmla="*/ 816244 w 5093934"/>
                  <a:gd name="connsiteY3270" fmla="*/ 1360934 h 1876628"/>
                  <a:gd name="connsiteX3271" fmla="*/ 824862 w 5093934"/>
                  <a:gd name="connsiteY3271" fmla="*/ 1343037 h 1876628"/>
                  <a:gd name="connsiteX3272" fmla="*/ 839823 w 5093934"/>
                  <a:gd name="connsiteY3272" fmla="*/ 1334732 h 1876628"/>
                  <a:gd name="connsiteX3273" fmla="*/ 77042 w 5093934"/>
                  <a:gd name="connsiteY3273" fmla="*/ 1334732 h 1876628"/>
                  <a:gd name="connsiteX3274" fmla="*/ 83682 w 5093934"/>
                  <a:gd name="connsiteY3274" fmla="*/ 1335448 h 1876628"/>
                  <a:gd name="connsiteX3275" fmla="*/ 110550 w 5093934"/>
                  <a:gd name="connsiteY3275" fmla="*/ 1342584 h 1876628"/>
                  <a:gd name="connsiteX3276" fmla="*/ 120770 w 5093934"/>
                  <a:gd name="connsiteY3276" fmla="*/ 1358624 h 1876628"/>
                  <a:gd name="connsiteX3277" fmla="*/ 112151 w 5093934"/>
                  <a:gd name="connsiteY3277" fmla="*/ 1376521 h 1876628"/>
                  <a:gd name="connsiteX3278" fmla="*/ 90551 w 5093934"/>
                  <a:gd name="connsiteY3278" fmla="*/ 1384111 h 1876628"/>
                  <a:gd name="connsiteX3279" fmla="*/ 69525 w 5093934"/>
                  <a:gd name="connsiteY3279" fmla="*/ 1378527 h 1876628"/>
                  <a:gd name="connsiteX3280" fmla="*/ 75520 w 5093934"/>
                  <a:gd name="connsiteY3280" fmla="*/ 1335577 h 1876628"/>
                  <a:gd name="connsiteX3281" fmla="*/ 5016400 w 5093934"/>
                  <a:gd name="connsiteY3281" fmla="*/ 1334020 h 1876628"/>
                  <a:gd name="connsiteX3282" fmla="*/ 5042992 w 5093934"/>
                  <a:gd name="connsiteY3282" fmla="*/ 1342199 h 1876628"/>
                  <a:gd name="connsiteX3283" fmla="*/ 5065207 w 5093934"/>
                  <a:gd name="connsiteY3283" fmla="*/ 1358697 h 1876628"/>
                  <a:gd name="connsiteX3284" fmla="*/ 5073409 w 5093934"/>
                  <a:gd name="connsiteY3284" fmla="*/ 1417462 h 1876628"/>
                  <a:gd name="connsiteX3285" fmla="*/ 5042992 w 5093934"/>
                  <a:gd name="connsiteY3285" fmla="*/ 1440051 h 1876628"/>
                  <a:gd name="connsiteX3286" fmla="*/ 4989808 w 5093934"/>
                  <a:gd name="connsiteY3286" fmla="*/ 1440051 h 1876628"/>
                  <a:gd name="connsiteX3287" fmla="*/ 4949531 w 5093934"/>
                  <a:gd name="connsiteY3287" fmla="*/ 1410140 h 1876628"/>
                  <a:gd name="connsiteX3288" fmla="*/ 4941270 w 5093934"/>
                  <a:gd name="connsiteY3288" fmla="*/ 1400901 h 1876628"/>
                  <a:gd name="connsiteX3289" fmla="*/ 4938900 w 5093934"/>
                  <a:gd name="connsiteY3289" fmla="*/ 1391858 h 1876628"/>
                  <a:gd name="connsiteX3290" fmla="*/ 4938516 w 5093934"/>
                  <a:gd name="connsiteY3290" fmla="*/ 1391858 h 1876628"/>
                  <a:gd name="connsiteX3291" fmla="*/ 4938709 w 5093934"/>
                  <a:gd name="connsiteY3291" fmla="*/ 1391125 h 1876628"/>
                  <a:gd name="connsiteX3292" fmla="*/ 4938516 w 5093934"/>
                  <a:gd name="connsiteY3292" fmla="*/ 1390392 h 1876628"/>
                  <a:gd name="connsiteX3293" fmla="*/ 4938630 w 5093934"/>
                  <a:gd name="connsiteY3293" fmla="*/ 1389962 h 1876628"/>
                  <a:gd name="connsiteX3294" fmla="*/ 4939014 w 5093934"/>
                  <a:gd name="connsiteY3294" fmla="*/ 1389962 h 1876628"/>
                  <a:gd name="connsiteX3295" fmla="*/ 4941270 w 5093934"/>
                  <a:gd name="connsiteY3295" fmla="*/ 1381349 h 1876628"/>
                  <a:gd name="connsiteX3296" fmla="*/ 4949531 w 5093934"/>
                  <a:gd name="connsiteY3296" fmla="*/ 1372111 h 1876628"/>
                  <a:gd name="connsiteX3297" fmla="*/ 4989808 w 5093934"/>
                  <a:gd name="connsiteY3297" fmla="*/ 1342199 h 1876628"/>
                  <a:gd name="connsiteX3298" fmla="*/ 5016400 w 5093934"/>
                  <a:gd name="connsiteY3298" fmla="*/ 1334020 h 1876628"/>
                  <a:gd name="connsiteX3299" fmla="*/ 4786217 w 5093934"/>
                  <a:gd name="connsiteY3299" fmla="*/ 1334020 h 1876628"/>
                  <a:gd name="connsiteX3300" fmla="*/ 4812809 w 5093934"/>
                  <a:gd name="connsiteY3300" fmla="*/ 1342199 h 1876628"/>
                  <a:gd name="connsiteX3301" fmla="*/ 4853087 w 5093934"/>
                  <a:gd name="connsiteY3301" fmla="*/ 1372110 h 1876628"/>
                  <a:gd name="connsiteX3302" fmla="*/ 4861348 w 5093934"/>
                  <a:gd name="connsiteY3302" fmla="*/ 1381349 h 1876628"/>
                  <a:gd name="connsiteX3303" fmla="*/ 4863605 w 5093934"/>
                  <a:gd name="connsiteY3303" fmla="*/ 1389962 h 1876628"/>
                  <a:gd name="connsiteX3304" fmla="*/ 4863988 w 5093934"/>
                  <a:gd name="connsiteY3304" fmla="*/ 1389962 h 1876628"/>
                  <a:gd name="connsiteX3305" fmla="*/ 4864102 w 5093934"/>
                  <a:gd name="connsiteY3305" fmla="*/ 1390392 h 1876628"/>
                  <a:gd name="connsiteX3306" fmla="*/ 4863910 w 5093934"/>
                  <a:gd name="connsiteY3306" fmla="*/ 1391125 h 1876628"/>
                  <a:gd name="connsiteX3307" fmla="*/ 4864102 w 5093934"/>
                  <a:gd name="connsiteY3307" fmla="*/ 1391858 h 1876628"/>
                  <a:gd name="connsiteX3308" fmla="*/ 4863718 w 5093934"/>
                  <a:gd name="connsiteY3308" fmla="*/ 1391858 h 1876628"/>
                  <a:gd name="connsiteX3309" fmla="*/ 4861348 w 5093934"/>
                  <a:gd name="connsiteY3309" fmla="*/ 1400901 h 1876628"/>
                  <a:gd name="connsiteX3310" fmla="*/ 4853087 w 5093934"/>
                  <a:gd name="connsiteY3310" fmla="*/ 1410139 h 1876628"/>
                  <a:gd name="connsiteX3311" fmla="*/ 4812809 w 5093934"/>
                  <a:gd name="connsiteY3311" fmla="*/ 1440051 h 1876628"/>
                  <a:gd name="connsiteX3312" fmla="*/ 4759626 w 5093934"/>
                  <a:gd name="connsiteY3312" fmla="*/ 1440051 h 1876628"/>
                  <a:gd name="connsiteX3313" fmla="*/ 4719348 w 5093934"/>
                  <a:gd name="connsiteY3313" fmla="*/ 1410139 h 1876628"/>
                  <a:gd name="connsiteX3314" fmla="*/ 4711088 w 5093934"/>
                  <a:gd name="connsiteY3314" fmla="*/ 1400901 h 1876628"/>
                  <a:gd name="connsiteX3315" fmla="*/ 4708718 w 5093934"/>
                  <a:gd name="connsiteY3315" fmla="*/ 1391858 h 1876628"/>
                  <a:gd name="connsiteX3316" fmla="*/ 4708334 w 5093934"/>
                  <a:gd name="connsiteY3316" fmla="*/ 1391858 h 1876628"/>
                  <a:gd name="connsiteX3317" fmla="*/ 4708526 w 5093934"/>
                  <a:gd name="connsiteY3317" fmla="*/ 1391125 h 1876628"/>
                  <a:gd name="connsiteX3318" fmla="*/ 4708334 w 5093934"/>
                  <a:gd name="connsiteY3318" fmla="*/ 1390392 h 1876628"/>
                  <a:gd name="connsiteX3319" fmla="*/ 4708446 w 5093934"/>
                  <a:gd name="connsiteY3319" fmla="*/ 1389962 h 1876628"/>
                  <a:gd name="connsiteX3320" fmla="*/ 4708831 w 5093934"/>
                  <a:gd name="connsiteY3320" fmla="*/ 1389962 h 1876628"/>
                  <a:gd name="connsiteX3321" fmla="*/ 4711088 w 5093934"/>
                  <a:gd name="connsiteY3321" fmla="*/ 1381349 h 1876628"/>
                  <a:gd name="connsiteX3322" fmla="*/ 4719348 w 5093934"/>
                  <a:gd name="connsiteY3322" fmla="*/ 1372110 h 1876628"/>
                  <a:gd name="connsiteX3323" fmla="*/ 4759626 w 5093934"/>
                  <a:gd name="connsiteY3323" fmla="*/ 1342199 h 1876628"/>
                  <a:gd name="connsiteX3324" fmla="*/ 4786217 w 5093934"/>
                  <a:gd name="connsiteY3324" fmla="*/ 1334020 h 1876628"/>
                  <a:gd name="connsiteX3325" fmla="*/ 4252173 w 5093934"/>
                  <a:gd name="connsiteY3325" fmla="*/ 1334020 h 1876628"/>
                  <a:gd name="connsiteX3326" fmla="*/ 4278764 w 5093934"/>
                  <a:gd name="connsiteY3326" fmla="*/ 1342199 h 1876628"/>
                  <a:gd name="connsiteX3327" fmla="*/ 4319042 w 5093934"/>
                  <a:gd name="connsiteY3327" fmla="*/ 1372111 h 1876628"/>
                  <a:gd name="connsiteX3328" fmla="*/ 4327302 w 5093934"/>
                  <a:gd name="connsiteY3328" fmla="*/ 1381349 h 1876628"/>
                  <a:gd name="connsiteX3329" fmla="*/ 4329559 w 5093934"/>
                  <a:gd name="connsiteY3329" fmla="*/ 1389962 h 1876628"/>
                  <a:gd name="connsiteX3330" fmla="*/ 4329944 w 5093934"/>
                  <a:gd name="connsiteY3330" fmla="*/ 1389962 h 1876628"/>
                  <a:gd name="connsiteX3331" fmla="*/ 4330056 w 5093934"/>
                  <a:gd name="connsiteY3331" fmla="*/ 1390392 h 1876628"/>
                  <a:gd name="connsiteX3332" fmla="*/ 4329864 w 5093934"/>
                  <a:gd name="connsiteY3332" fmla="*/ 1391125 h 1876628"/>
                  <a:gd name="connsiteX3333" fmla="*/ 4330056 w 5093934"/>
                  <a:gd name="connsiteY3333" fmla="*/ 1391858 h 1876628"/>
                  <a:gd name="connsiteX3334" fmla="*/ 4329672 w 5093934"/>
                  <a:gd name="connsiteY3334" fmla="*/ 1391858 h 1876628"/>
                  <a:gd name="connsiteX3335" fmla="*/ 4327302 w 5093934"/>
                  <a:gd name="connsiteY3335" fmla="*/ 1400901 h 1876628"/>
                  <a:gd name="connsiteX3336" fmla="*/ 4319042 w 5093934"/>
                  <a:gd name="connsiteY3336" fmla="*/ 1410139 h 1876628"/>
                  <a:gd name="connsiteX3337" fmla="*/ 4278764 w 5093934"/>
                  <a:gd name="connsiteY3337" fmla="*/ 1440051 h 1876628"/>
                  <a:gd name="connsiteX3338" fmla="*/ 4225581 w 5093934"/>
                  <a:gd name="connsiteY3338" fmla="*/ 1440051 h 1876628"/>
                  <a:gd name="connsiteX3339" fmla="*/ 4185303 w 5093934"/>
                  <a:gd name="connsiteY3339" fmla="*/ 1410140 h 1876628"/>
                  <a:gd name="connsiteX3340" fmla="*/ 4177042 w 5093934"/>
                  <a:gd name="connsiteY3340" fmla="*/ 1400901 h 1876628"/>
                  <a:gd name="connsiteX3341" fmla="*/ 4174672 w 5093934"/>
                  <a:gd name="connsiteY3341" fmla="*/ 1391858 h 1876628"/>
                  <a:gd name="connsiteX3342" fmla="*/ 4174288 w 5093934"/>
                  <a:gd name="connsiteY3342" fmla="*/ 1391858 h 1876628"/>
                  <a:gd name="connsiteX3343" fmla="*/ 4174481 w 5093934"/>
                  <a:gd name="connsiteY3343" fmla="*/ 1391125 h 1876628"/>
                  <a:gd name="connsiteX3344" fmla="*/ 4174288 w 5093934"/>
                  <a:gd name="connsiteY3344" fmla="*/ 1390392 h 1876628"/>
                  <a:gd name="connsiteX3345" fmla="*/ 4174402 w 5093934"/>
                  <a:gd name="connsiteY3345" fmla="*/ 1389962 h 1876628"/>
                  <a:gd name="connsiteX3346" fmla="*/ 4174786 w 5093934"/>
                  <a:gd name="connsiteY3346" fmla="*/ 1389962 h 1876628"/>
                  <a:gd name="connsiteX3347" fmla="*/ 4177042 w 5093934"/>
                  <a:gd name="connsiteY3347" fmla="*/ 1381349 h 1876628"/>
                  <a:gd name="connsiteX3348" fmla="*/ 4185303 w 5093934"/>
                  <a:gd name="connsiteY3348" fmla="*/ 1372111 h 1876628"/>
                  <a:gd name="connsiteX3349" fmla="*/ 4225581 w 5093934"/>
                  <a:gd name="connsiteY3349" fmla="*/ 1342199 h 1876628"/>
                  <a:gd name="connsiteX3350" fmla="*/ 4252173 w 5093934"/>
                  <a:gd name="connsiteY3350" fmla="*/ 1334020 h 1876628"/>
                  <a:gd name="connsiteX3351" fmla="*/ 4021990 w 5093934"/>
                  <a:gd name="connsiteY3351" fmla="*/ 1334020 h 1876628"/>
                  <a:gd name="connsiteX3352" fmla="*/ 4048580 w 5093934"/>
                  <a:gd name="connsiteY3352" fmla="*/ 1342199 h 1876628"/>
                  <a:gd name="connsiteX3353" fmla="*/ 4088859 w 5093934"/>
                  <a:gd name="connsiteY3353" fmla="*/ 1372110 h 1876628"/>
                  <a:gd name="connsiteX3354" fmla="*/ 4097120 w 5093934"/>
                  <a:gd name="connsiteY3354" fmla="*/ 1381349 h 1876628"/>
                  <a:gd name="connsiteX3355" fmla="*/ 4099376 w 5093934"/>
                  <a:gd name="connsiteY3355" fmla="*/ 1389962 h 1876628"/>
                  <a:gd name="connsiteX3356" fmla="*/ 4099761 w 5093934"/>
                  <a:gd name="connsiteY3356" fmla="*/ 1389962 h 1876628"/>
                  <a:gd name="connsiteX3357" fmla="*/ 4099874 w 5093934"/>
                  <a:gd name="connsiteY3357" fmla="*/ 1390392 h 1876628"/>
                  <a:gd name="connsiteX3358" fmla="*/ 4099681 w 5093934"/>
                  <a:gd name="connsiteY3358" fmla="*/ 1391125 h 1876628"/>
                  <a:gd name="connsiteX3359" fmla="*/ 4099874 w 5093934"/>
                  <a:gd name="connsiteY3359" fmla="*/ 1391858 h 1876628"/>
                  <a:gd name="connsiteX3360" fmla="*/ 4099489 w 5093934"/>
                  <a:gd name="connsiteY3360" fmla="*/ 1391858 h 1876628"/>
                  <a:gd name="connsiteX3361" fmla="*/ 4097120 w 5093934"/>
                  <a:gd name="connsiteY3361" fmla="*/ 1400901 h 1876628"/>
                  <a:gd name="connsiteX3362" fmla="*/ 4088859 w 5093934"/>
                  <a:gd name="connsiteY3362" fmla="*/ 1410139 h 1876628"/>
                  <a:gd name="connsiteX3363" fmla="*/ 4048580 w 5093934"/>
                  <a:gd name="connsiteY3363" fmla="*/ 1440051 h 1876628"/>
                  <a:gd name="connsiteX3364" fmla="*/ 3995399 w 5093934"/>
                  <a:gd name="connsiteY3364" fmla="*/ 1440051 h 1876628"/>
                  <a:gd name="connsiteX3365" fmla="*/ 3955120 w 5093934"/>
                  <a:gd name="connsiteY3365" fmla="*/ 1410139 h 1876628"/>
                  <a:gd name="connsiteX3366" fmla="*/ 3946860 w 5093934"/>
                  <a:gd name="connsiteY3366" fmla="*/ 1400901 h 1876628"/>
                  <a:gd name="connsiteX3367" fmla="*/ 3944490 w 5093934"/>
                  <a:gd name="connsiteY3367" fmla="*/ 1391858 h 1876628"/>
                  <a:gd name="connsiteX3368" fmla="*/ 3944106 w 5093934"/>
                  <a:gd name="connsiteY3368" fmla="*/ 1391858 h 1876628"/>
                  <a:gd name="connsiteX3369" fmla="*/ 3944298 w 5093934"/>
                  <a:gd name="connsiteY3369" fmla="*/ 1391125 h 1876628"/>
                  <a:gd name="connsiteX3370" fmla="*/ 3944106 w 5093934"/>
                  <a:gd name="connsiteY3370" fmla="*/ 1390392 h 1876628"/>
                  <a:gd name="connsiteX3371" fmla="*/ 3944218 w 5093934"/>
                  <a:gd name="connsiteY3371" fmla="*/ 1389962 h 1876628"/>
                  <a:gd name="connsiteX3372" fmla="*/ 3944602 w 5093934"/>
                  <a:gd name="connsiteY3372" fmla="*/ 1389962 h 1876628"/>
                  <a:gd name="connsiteX3373" fmla="*/ 3946860 w 5093934"/>
                  <a:gd name="connsiteY3373" fmla="*/ 1381349 h 1876628"/>
                  <a:gd name="connsiteX3374" fmla="*/ 3955120 w 5093934"/>
                  <a:gd name="connsiteY3374" fmla="*/ 1372110 h 1876628"/>
                  <a:gd name="connsiteX3375" fmla="*/ 3995399 w 5093934"/>
                  <a:gd name="connsiteY3375" fmla="*/ 1342199 h 1876628"/>
                  <a:gd name="connsiteX3376" fmla="*/ 4021990 w 5093934"/>
                  <a:gd name="connsiteY3376" fmla="*/ 1334020 h 1876628"/>
                  <a:gd name="connsiteX3377" fmla="*/ 3489392 w 5093934"/>
                  <a:gd name="connsiteY3377" fmla="*/ 1334020 h 1876628"/>
                  <a:gd name="connsiteX3378" fmla="*/ 3515982 w 5093934"/>
                  <a:gd name="connsiteY3378" fmla="*/ 1342199 h 1876628"/>
                  <a:gd name="connsiteX3379" fmla="*/ 3556260 w 5093934"/>
                  <a:gd name="connsiteY3379" fmla="*/ 1372111 h 1876628"/>
                  <a:gd name="connsiteX3380" fmla="*/ 3564522 w 5093934"/>
                  <a:gd name="connsiteY3380" fmla="*/ 1381349 h 1876628"/>
                  <a:gd name="connsiteX3381" fmla="*/ 3566778 w 5093934"/>
                  <a:gd name="connsiteY3381" fmla="*/ 1389962 h 1876628"/>
                  <a:gd name="connsiteX3382" fmla="*/ 3567162 w 5093934"/>
                  <a:gd name="connsiteY3382" fmla="*/ 1389962 h 1876628"/>
                  <a:gd name="connsiteX3383" fmla="*/ 3567274 w 5093934"/>
                  <a:gd name="connsiteY3383" fmla="*/ 1390392 h 1876628"/>
                  <a:gd name="connsiteX3384" fmla="*/ 3567082 w 5093934"/>
                  <a:gd name="connsiteY3384" fmla="*/ 1391125 h 1876628"/>
                  <a:gd name="connsiteX3385" fmla="*/ 3567274 w 5093934"/>
                  <a:gd name="connsiteY3385" fmla="*/ 1391858 h 1876628"/>
                  <a:gd name="connsiteX3386" fmla="*/ 3566891 w 5093934"/>
                  <a:gd name="connsiteY3386" fmla="*/ 1391858 h 1876628"/>
                  <a:gd name="connsiteX3387" fmla="*/ 3564522 w 5093934"/>
                  <a:gd name="connsiteY3387" fmla="*/ 1400901 h 1876628"/>
                  <a:gd name="connsiteX3388" fmla="*/ 3556260 w 5093934"/>
                  <a:gd name="connsiteY3388" fmla="*/ 1410139 h 1876628"/>
                  <a:gd name="connsiteX3389" fmla="*/ 3515982 w 5093934"/>
                  <a:gd name="connsiteY3389" fmla="*/ 1440051 h 1876628"/>
                  <a:gd name="connsiteX3390" fmla="*/ 3462800 w 5093934"/>
                  <a:gd name="connsiteY3390" fmla="*/ 1440051 h 1876628"/>
                  <a:gd name="connsiteX3391" fmla="*/ 3422522 w 5093934"/>
                  <a:gd name="connsiteY3391" fmla="*/ 1410140 h 1876628"/>
                  <a:gd name="connsiteX3392" fmla="*/ 3414261 w 5093934"/>
                  <a:gd name="connsiteY3392" fmla="*/ 1400901 h 1876628"/>
                  <a:gd name="connsiteX3393" fmla="*/ 3411892 w 5093934"/>
                  <a:gd name="connsiteY3393" fmla="*/ 1391858 h 1876628"/>
                  <a:gd name="connsiteX3394" fmla="*/ 3411508 w 5093934"/>
                  <a:gd name="connsiteY3394" fmla="*/ 1391858 h 1876628"/>
                  <a:gd name="connsiteX3395" fmla="*/ 3411700 w 5093934"/>
                  <a:gd name="connsiteY3395" fmla="*/ 1391125 h 1876628"/>
                  <a:gd name="connsiteX3396" fmla="*/ 3411508 w 5093934"/>
                  <a:gd name="connsiteY3396" fmla="*/ 1390392 h 1876628"/>
                  <a:gd name="connsiteX3397" fmla="*/ 3411621 w 5093934"/>
                  <a:gd name="connsiteY3397" fmla="*/ 1389962 h 1876628"/>
                  <a:gd name="connsiteX3398" fmla="*/ 3412004 w 5093934"/>
                  <a:gd name="connsiteY3398" fmla="*/ 1389962 h 1876628"/>
                  <a:gd name="connsiteX3399" fmla="*/ 3414261 w 5093934"/>
                  <a:gd name="connsiteY3399" fmla="*/ 1381349 h 1876628"/>
                  <a:gd name="connsiteX3400" fmla="*/ 3422522 w 5093934"/>
                  <a:gd name="connsiteY3400" fmla="*/ 1372111 h 1876628"/>
                  <a:gd name="connsiteX3401" fmla="*/ 3462800 w 5093934"/>
                  <a:gd name="connsiteY3401" fmla="*/ 1342199 h 1876628"/>
                  <a:gd name="connsiteX3402" fmla="*/ 3489392 w 5093934"/>
                  <a:gd name="connsiteY3402" fmla="*/ 1334020 h 1876628"/>
                  <a:gd name="connsiteX3403" fmla="*/ 3259208 w 5093934"/>
                  <a:gd name="connsiteY3403" fmla="*/ 1334020 h 1876628"/>
                  <a:gd name="connsiteX3404" fmla="*/ 3285800 w 5093934"/>
                  <a:gd name="connsiteY3404" fmla="*/ 1342199 h 1876628"/>
                  <a:gd name="connsiteX3405" fmla="*/ 3326078 w 5093934"/>
                  <a:gd name="connsiteY3405" fmla="*/ 1372110 h 1876628"/>
                  <a:gd name="connsiteX3406" fmla="*/ 3334339 w 5093934"/>
                  <a:gd name="connsiteY3406" fmla="*/ 1381349 h 1876628"/>
                  <a:gd name="connsiteX3407" fmla="*/ 3336596 w 5093934"/>
                  <a:gd name="connsiteY3407" fmla="*/ 1389962 h 1876628"/>
                  <a:gd name="connsiteX3408" fmla="*/ 3336980 w 5093934"/>
                  <a:gd name="connsiteY3408" fmla="*/ 1389962 h 1876628"/>
                  <a:gd name="connsiteX3409" fmla="*/ 3337092 w 5093934"/>
                  <a:gd name="connsiteY3409" fmla="*/ 1390392 h 1876628"/>
                  <a:gd name="connsiteX3410" fmla="*/ 3336901 w 5093934"/>
                  <a:gd name="connsiteY3410" fmla="*/ 1391125 h 1876628"/>
                  <a:gd name="connsiteX3411" fmla="*/ 3337092 w 5093934"/>
                  <a:gd name="connsiteY3411" fmla="*/ 1391858 h 1876628"/>
                  <a:gd name="connsiteX3412" fmla="*/ 3336708 w 5093934"/>
                  <a:gd name="connsiteY3412" fmla="*/ 1391858 h 1876628"/>
                  <a:gd name="connsiteX3413" fmla="*/ 3334339 w 5093934"/>
                  <a:gd name="connsiteY3413" fmla="*/ 1400901 h 1876628"/>
                  <a:gd name="connsiteX3414" fmla="*/ 3326078 w 5093934"/>
                  <a:gd name="connsiteY3414" fmla="*/ 1410139 h 1876628"/>
                  <a:gd name="connsiteX3415" fmla="*/ 3285800 w 5093934"/>
                  <a:gd name="connsiteY3415" fmla="*/ 1440051 h 1876628"/>
                  <a:gd name="connsiteX3416" fmla="*/ 3232618 w 5093934"/>
                  <a:gd name="connsiteY3416" fmla="*/ 1440051 h 1876628"/>
                  <a:gd name="connsiteX3417" fmla="*/ 3192340 w 5093934"/>
                  <a:gd name="connsiteY3417" fmla="*/ 1410139 h 1876628"/>
                  <a:gd name="connsiteX3418" fmla="*/ 3184079 w 5093934"/>
                  <a:gd name="connsiteY3418" fmla="*/ 1400901 h 1876628"/>
                  <a:gd name="connsiteX3419" fmla="*/ 3181709 w 5093934"/>
                  <a:gd name="connsiteY3419" fmla="*/ 1391858 h 1876628"/>
                  <a:gd name="connsiteX3420" fmla="*/ 3181325 w 5093934"/>
                  <a:gd name="connsiteY3420" fmla="*/ 1391858 h 1876628"/>
                  <a:gd name="connsiteX3421" fmla="*/ 3181518 w 5093934"/>
                  <a:gd name="connsiteY3421" fmla="*/ 1391125 h 1876628"/>
                  <a:gd name="connsiteX3422" fmla="*/ 3181325 w 5093934"/>
                  <a:gd name="connsiteY3422" fmla="*/ 1390392 h 1876628"/>
                  <a:gd name="connsiteX3423" fmla="*/ 3181438 w 5093934"/>
                  <a:gd name="connsiteY3423" fmla="*/ 1389962 h 1876628"/>
                  <a:gd name="connsiteX3424" fmla="*/ 3181822 w 5093934"/>
                  <a:gd name="connsiteY3424" fmla="*/ 1389962 h 1876628"/>
                  <a:gd name="connsiteX3425" fmla="*/ 3184079 w 5093934"/>
                  <a:gd name="connsiteY3425" fmla="*/ 1381349 h 1876628"/>
                  <a:gd name="connsiteX3426" fmla="*/ 3192340 w 5093934"/>
                  <a:gd name="connsiteY3426" fmla="*/ 1372110 h 1876628"/>
                  <a:gd name="connsiteX3427" fmla="*/ 3232618 w 5093934"/>
                  <a:gd name="connsiteY3427" fmla="*/ 1342199 h 1876628"/>
                  <a:gd name="connsiteX3428" fmla="*/ 3259208 w 5093934"/>
                  <a:gd name="connsiteY3428" fmla="*/ 1334020 h 1876628"/>
                  <a:gd name="connsiteX3429" fmla="*/ 2725163 w 5093934"/>
                  <a:gd name="connsiteY3429" fmla="*/ 1334020 h 1876628"/>
                  <a:gd name="connsiteX3430" fmla="*/ 2751754 w 5093934"/>
                  <a:gd name="connsiteY3430" fmla="*/ 1342199 h 1876628"/>
                  <a:gd name="connsiteX3431" fmla="*/ 2792033 w 5093934"/>
                  <a:gd name="connsiteY3431" fmla="*/ 1372111 h 1876628"/>
                  <a:gd name="connsiteX3432" fmla="*/ 2800293 w 5093934"/>
                  <a:gd name="connsiteY3432" fmla="*/ 1381349 h 1876628"/>
                  <a:gd name="connsiteX3433" fmla="*/ 2802550 w 5093934"/>
                  <a:gd name="connsiteY3433" fmla="*/ 1389962 h 1876628"/>
                  <a:gd name="connsiteX3434" fmla="*/ 2802935 w 5093934"/>
                  <a:gd name="connsiteY3434" fmla="*/ 1389962 h 1876628"/>
                  <a:gd name="connsiteX3435" fmla="*/ 2803047 w 5093934"/>
                  <a:gd name="connsiteY3435" fmla="*/ 1390392 h 1876628"/>
                  <a:gd name="connsiteX3436" fmla="*/ 2802855 w 5093934"/>
                  <a:gd name="connsiteY3436" fmla="*/ 1391125 h 1876628"/>
                  <a:gd name="connsiteX3437" fmla="*/ 2803047 w 5093934"/>
                  <a:gd name="connsiteY3437" fmla="*/ 1391858 h 1876628"/>
                  <a:gd name="connsiteX3438" fmla="*/ 2802663 w 5093934"/>
                  <a:gd name="connsiteY3438" fmla="*/ 1391858 h 1876628"/>
                  <a:gd name="connsiteX3439" fmla="*/ 2800293 w 5093934"/>
                  <a:gd name="connsiteY3439" fmla="*/ 1400901 h 1876628"/>
                  <a:gd name="connsiteX3440" fmla="*/ 2792033 w 5093934"/>
                  <a:gd name="connsiteY3440" fmla="*/ 1410139 h 1876628"/>
                  <a:gd name="connsiteX3441" fmla="*/ 2751754 w 5093934"/>
                  <a:gd name="connsiteY3441" fmla="*/ 1440051 h 1876628"/>
                  <a:gd name="connsiteX3442" fmla="*/ 2698572 w 5093934"/>
                  <a:gd name="connsiteY3442" fmla="*/ 1440051 h 1876628"/>
                  <a:gd name="connsiteX3443" fmla="*/ 2658294 w 5093934"/>
                  <a:gd name="connsiteY3443" fmla="*/ 1410140 h 1876628"/>
                  <a:gd name="connsiteX3444" fmla="*/ 2650033 w 5093934"/>
                  <a:gd name="connsiteY3444" fmla="*/ 1400901 h 1876628"/>
                  <a:gd name="connsiteX3445" fmla="*/ 2647664 w 5093934"/>
                  <a:gd name="connsiteY3445" fmla="*/ 1391858 h 1876628"/>
                  <a:gd name="connsiteX3446" fmla="*/ 2647280 w 5093934"/>
                  <a:gd name="connsiteY3446" fmla="*/ 1391858 h 1876628"/>
                  <a:gd name="connsiteX3447" fmla="*/ 2647472 w 5093934"/>
                  <a:gd name="connsiteY3447" fmla="*/ 1391125 h 1876628"/>
                  <a:gd name="connsiteX3448" fmla="*/ 2647280 w 5093934"/>
                  <a:gd name="connsiteY3448" fmla="*/ 1390392 h 1876628"/>
                  <a:gd name="connsiteX3449" fmla="*/ 2647393 w 5093934"/>
                  <a:gd name="connsiteY3449" fmla="*/ 1389962 h 1876628"/>
                  <a:gd name="connsiteX3450" fmla="*/ 2647776 w 5093934"/>
                  <a:gd name="connsiteY3450" fmla="*/ 1389962 h 1876628"/>
                  <a:gd name="connsiteX3451" fmla="*/ 2650033 w 5093934"/>
                  <a:gd name="connsiteY3451" fmla="*/ 1381349 h 1876628"/>
                  <a:gd name="connsiteX3452" fmla="*/ 2658294 w 5093934"/>
                  <a:gd name="connsiteY3452" fmla="*/ 1372111 h 1876628"/>
                  <a:gd name="connsiteX3453" fmla="*/ 2698572 w 5093934"/>
                  <a:gd name="connsiteY3453" fmla="*/ 1342199 h 1876628"/>
                  <a:gd name="connsiteX3454" fmla="*/ 2725163 w 5093934"/>
                  <a:gd name="connsiteY3454" fmla="*/ 1334020 h 1876628"/>
                  <a:gd name="connsiteX3455" fmla="*/ 2494980 w 5093934"/>
                  <a:gd name="connsiteY3455" fmla="*/ 1334020 h 1876628"/>
                  <a:gd name="connsiteX3456" fmla="*/ 2521572 w 5093934"/>
                  <a:gd name="connsiteY3456" fmla="*/ 1342199 h 1876628"/>
                  <a:gd name="connsiteX3457" fmla="*/ 2561850 w 5093934"/>
                  <a:gd name="connsiteY3457" fmla="*/ 1372110 h 1876628"/>
                  <a:gd name="connsiteX3458" fmla="*/ 2570111 w 5093934"/>
                  <a:gd name="connsiteY3458" fmla="*/ 1381349 h 1876628"/>
                  <a:gd name="connsiteX3459" fmla="*/ 2572368 w 5093934"/>
                  <a:gd name="connsiteY3459" fmla="*/ 1389962 h 1876628"/>
                  <a:gd name="connsiteX3460" fmla="*/ 2572752 w 5093934"/>
                  <a:gd name="connsiteY3460" fmla="*/ 1389962 h 1876628"/>
                  <a:gd name="connsiteX3461" fmla="*/ 2572864 w 5093934"/>
                  <a:gd name="connsiteY3461" fmla="*/ 1390392 h 1876628"/>
                  <a:gd name="connsiteX3462" fmla="*/ 2572672 w 5093934"/>
                  <a:gd name="connsiteY3462" fmla="*/ 1391125 h 1876628"/>
                  <a:gd name="connsiteX3463" fmla="*/ 2572864 w 5093934"/>
                  <a:gd name="connsiteY3463" fmla="*/ 1391858 h 1876628"/>
                  <a:gd name="connsiteX3464" fmla="*/ 2572480 w 5093934"/>
                  <a:gd name="connsiteY3464" fmla="*/ 1391858 h 1876628"/>
                  <a:gd name="connsiteX3465" fmla="*/ 2570111 w 5093934"/>
                  <a:gd name="connsiteY3465" fmla="*/ 1400901 h 1876628"/>
                  <a:gd name="connsiteX3466" fmla="*/ 2561850 w 5093934"/>
                  <a:gd name="connsiteY3466" fmla="*/ 1410139 h 1876628"/>
                  <a:gd name="connsiteX3467" fmla="*/ 2521572 w 5093934"/>
                  <a:gd name="connsiteY3467" fmla="*/ 1440051 h 1876628"/>
                  <a:gd name="connsiteX3468" fmla="*/ 2468390 w 5093934"/>
                  <a:gd name="connsiteY3468" fmla="*/ 1440051 h 1876628"/>
                  <a:gd name="connsiteX3469" fmla="*/ 2428111 w 5093934"/>
                  <a:gd name="connsiteY3469" fmla="*/ 1410139 h 1876628"/>
                  <a:gd name="connsiteX3470" fmla="*/ 2419850 w 5093934"/>
                  <a:gd name="connsiteY3470" fmla="*/ 1400901 h 1876628"/>
                  <a:gd name="connsiteX3471" fmla="*/ 2417481 w 5093934"/>
                  <a:gd name="connsiteY3471" fmla="*/ 1391858 h 1876628"/>
                  <a:gd name="connsiteX3472" fmla="*/ 2417097 w 5093934"/>
                  <a:gd name="connsiteY3472" fmla="*/ 1391858 h 1876628"/>
                  <a:gd name="connsiteX3473" fmla="*/ 2417289 w 5093934"/>
                  <a:gd name="connsiteY3473" fmla="*/ 1391125 h 1876628"/>
                  <a:gd name="connsiteX3474" fmla="*/ 2417097 w 5093934"/>
                  <a:gd name="connsiteY3474" fmla="*/ 1390392 h 1876628"/>
                  <a:gd name="connsiteX3475" fmla="*/ 2417209 w 5093934"/>
                  <a:gd name="connsiteY3475" fmla="*/ 1389962 h 1876628"/>
                  <a:gd name="connsiteX3476" fmla="*/ 2417594 w 5093934"/>
                  <a:gd name="connsiteY3476" fmla="*/ 1389962 h 1876628"/>
                  <a:gd name="connsiteX3477" fmla="*/ 2419850 w 5093934"/>
                  <a:gd name="connsiteY3477" fmla="*/ 1381349 h 1876628"/>
                  <a:gd name="connsiteX3478" fmla="*/ 2428111 w 5093934"/>
                  <a:gd name="connsiteY3478" fmla="*/ 1372110 h 1876628"/>
                  <a:gd name="connsiteX3479" fmla="*/ 2468390 w 5093934"/>
                  <a:gd name="connsiteY3479" fmla="*/ 1342199 h 1876628"/>
                  <a:gd name="connsiteX3480" fmla="*/ 2494980 w 5093934"/>
                  <a:gd name="connsiteY3480" fmla="*/ 1334020 h 1876628"/>
                  <a:gd name="connsiteX3481" fmla="*/ 1960782 w 5093934"/>
                  <a:gd name="connsiteY3481" fmla="*/ 1334020 h 1876628"/>
                  <a:gd name="connsiteX3482" fmla="*/ 1987372 w 5093934"/>
                  <a:gd name="connsiteY3482" fmla="*/ 1342199 h 1876628"/>
                  <a:gd name="connsiteX3483" fmla="*/ 2027650 w 5093934"/>
                  <a:gd name="connsiteY3483" fmla="*/ 1372111 h 1876628"/>
                  <a:gd name="connsiteX3484" fmla="*/ 2035912 w 5093934"/>
                  <a:gd name="connsiteY3484" fmla="*/ 1381349 h 1876628"/>
                  <a:gd name="connsiteX3485" fmla="*/ 2038168 w 5093934"/>
                  <a:gd name="connsiteY3485" fmla="*/ 1389962 h 1876628"/>
                  <a:gd name="connsiteX3486" fmla="*/ 2038552 w 5093934"/>
                  <a:gd name="connsiteY3486" fmla="*/ 1389962 h 1876628"/>
                  <a:gd name="connsiteX3487" fmla="*/ 2038664 w 5093934"/>
                  <a:gd name="connsiteY3487" fmla="*/ 1390392 h 1876628"/>
                  <a:gd name="connsiteX3488" fmla="*/ 2038473 w 5093934"/>
                  <a:gd name="connsiteY3488" fmla="*/ 1391125 h 1876628"/>
                  <a:gd name="connsiteX3489" fmla="*/ 2038664 w 5093934"/>
                  <a:gd name="connsiteY3489" fmla="*/ 1391858 h 1876628"/>
                  <a:gd name="connsiteX3490" fmla="*/ 2038280 w 5093934"/>
                  <a:gd name="connsiteY3490" fmla="*/ 1391858 h 1876628"/>
                  <a:gd name="connsiteX3491" fmla="*/ 2035911 w 5093934"/>
                  <a:gd name="connsiteY3491" fmla="*/ 1400901 h 1876628"/>
                  <a:gd name="connsiteX3492" fmla="*/ 2027650 w 5093934"/>
                  <a:gd name="connsiteY3492" fmla="*/ 1410139 h 1876628"/>
                  <a:gd name="connsiteX3493" fmla="*/ 1987372 w 5093934"/>
                  <a:gd name="connsiteY3493" fmla="*/ 1440051 h 1876628"/>
                  <a:gd name="connsiteX3494" fmla="*/ 1934190 w 5093934"/>
                  <a:gd name="connsiteY3494" fmla="*/ 1440051 h 1876628"/>
                  <a:gd name="connsiteX3495" fmla="*/ 1893912 w 5093934"/>
                  <a:gd name="connsiteY3495" fmla="*/ 1410140 h 1876628"/>
                  <a:gd name="connsiteX3496" fmla="*/ 1885651 w 5093934"/>
                  <a:gd name="connsiteY3496" fmla="*/ 1400901 h 1876628"/>
                  <a:gd name="connsiteX3497" fmla="*/ 1883282 w 5093934"/>
                  <a:gd name="connsiteY3497" fmla="*/ 1391858 h 1876628"/>
                  <a:gd name="connsiteX3498" fmla="*/ 1882898 w 5093934"/>
                  <a:gd name="connsiteY3498" fmla="*/ 1391858 h 1876628"/>
                  <a:gd name="connsiteX3499" fmla="*/ 1883090 w 5093934"/>
                  <a:gd name="connsiteY3499" fmla="*/ 1391125 h 1876628"/>
                  <a:gd name="connsiteX3500" fmla="*/ 1882898 w 5093934"/>
                  <a:gd name="connsiteY3500" fmla="*/ 1390392 h 1876628"/>
                  <a:gd name="connsiteX3501" fmla="*/ 1883010 w 5093934"/>
                  <a:gd name="connsiteY3501" fmla="*/ 1389962 h 1876628"/>
                  <a:gd name="connsiteX3502" fmla="*/ 1883394 w 5093934"/>
                  <a:gd name="connsiteY3502" fmla="*/ 1389962 h 1876628"/>
                  <a:gd name="connsiteX3503" fmla="*/ 1885651 w 5093934"/>
                  <a:gd name="connsiteY3503" fmla="*/ 1381349 h 1876628"/>
                  <a:gd name="connsiteX3504" fmla="*/ 1893912 w 5093934"/>
                  <a:gd name="connsiteY3504" fmla="*/ 1372111 h 1876628"/>
                  <a:gd name="connsiteX3505" fmla="*/ 1934190 w 5093934"/>
                  <a:gd name="connsiteY3505" fmla="*/ 1342199 h 1876628"/>
                  <a:gd name="connsiteX3506" fmla="*/ 1960782 w 5093934"/>
                  <a:gd name="connsiteY3506" fmla="*/ 1334020 h 1876628"/>
                  <a:gd name="connsiteX3507" fmla="*/ 1730598 w 5093934"/>
                  <a:gd name="connsiteY3507" fmla="*/ 1334020 h 1876628"/>
                  <a:gd name="connsiteX3508" fmla="*/ 1757190 w 5093934"/>
                  <a:gd name="connsiteY3508" fmla="*/ 1342199 h 1876628"/>
                  <a:gd name="connsiteX3509" fmla="*/ 1797468 w 5093934"/>
                  <a:gd name="connsiteY3509" fmla="*/ 1372110 h 1876628"/>
                  <a:gd name="connsiteX3510" fmla="*/ 1805728 w 5093934"/>
                  <a:gd name="connsiteY3510" fmla="*/ 1381349 h 1876628"/>
                  <a:gd name="connsiteX3511" fmla="*/ 1807986 w 5093934"/>
                  <a:gd name="connsiteY3511" fmla="*/ 1389962 h 1876628"/>
                  <a:gd name="connsiteX3512" fmla="*/ 1808370 w 5093934"/>
                  <a:gd name="connsiteY3512" fmla="*/ 1389962 h 1876628"/>
                  <a:gd name="connsiteX3513" fmla="*/ 1808482 w 5093934"/>
                  <a:gd name="connsiteY3513" fmla="*/ 1390392 h 1876628"/>
                  <a:gd name="connsiteX3514" fmla="*/ 1808290 w 5093934"/>
                  <a:gd name="connsiteY3514" fmla="*/ 1391125 h 1876628"/>
                  <a:gd name="connsiteX3515" fmla="*/ 1808482 w 5093934"/>
                  <a:gd name="connsiteY3515" fmla="*/ 1391858 h 1876628"/>
                  <a:gd name="connsiteX3516" fmla="*/ 1808098 w 5093934"/>
                  <a:gd name="connsiteY3516" fmla="*/ 1391858 h 1876628"/>
                  <a:gd name="connsiteX3517" fmla="*/ 1805728 w 5093934"/>
                  <a:gd name="connsiteY3517" fmla="*/ 1400901 h 1876628"/>
                  <a:gd name="connsiteX3518" fmla="*/ 1797468 w 5093934"/>
                  <a:gd name="connsiteY3518" fmla="*/ 1410139 h 1876628"/>
                  <a:gd name="connsiteX3519" fmla="*/ 1757190 w 5093934"/>
                  <a:gd name="connsiteY3519" fmla="*/ 1440051 h 1876628"/>
                  <a:gd name="connsiteX3520" fmla="*/ 1704008 w 5093934"/>
                  <a:gd name="connsiteY3520" fmla="*/ 1440051 h 1876628"/>
                  <a:gd name="connsiteX3521" fmla="*/ 1663730 w 5093934"/>
                  <a:gd name="connsiteY3521" fmla="*/ 1410139 h 1876628"/>
                  <a:gd name="connsiteX3522" fmla="*/ 1655468 w 5093934"/>
                  <a:gd name="connsiteY3522" fmla="*/ 1400901 h 1876628"/>
                  <a:gd name="connsiteX3523" fmla="*/ 1653099 w 5093934"/>
                  <a:gd name="connsiteY3523" fmla="*/ 1391858 h 1876628"/>
                  <a:gd name="connsiteX3524" fmla="*/ 1652715 w 5093934"/>
                  <a:gd name="connsiteY3524" fmla="*/ 1391858 h 1876628"/>
                  <a:gd name="connsiteX3525" fmla="*/ 1652907 w 5093934"/>
                  <a:gd name="connsiteY3525" fmla="*/ 1391125 h 1876628"/>
                  <a:gd name="connsiteX3526" fmla="*/ 1652715 w 5093934"/>
                  <a:gd name="connsiteY3526" fmla="*/ 1390392 h 1876628"/>
                  <a:gd name="connsiteX3527" fmla="*/ 1652828 w 5093934"/>
                  <a:gd name="connsiteY3527" fmla="*/ 1389962 h 1876628"/>
                  <a:gd name="connsiteX3528" fmla="*/ 1653212 w 5093934"/>
                  <a:gd name="connsiteY3528" fmla="*/ 1389962 h 1876628"/>
                  <a:gd name="connsiteX3529" fmla="*/ 1655468 w 5093934"/>
                  <a:gd name="connsiteY3529" fmla="*/ 1381349 h 1876628"/>
                  <a:gd name="connsiteX3530" fmla="*/ 1663730 w 5093934"/>
                  <a:gd name="connsiteY3530" fmla="*/ 1372110 h 1876628"/>
                  <a:gd name="connsiteX3531" fmla="*/ 1704008 w 5093934"/>
                  <a:gd name="connsiteY3531" fmla="*/ 1342199 h 1876628"/>
                  <a:gd name="connsiteX3532" fmla="*/ 1730598 w 5093934"/>
                  <a:gd name="connsiteY3532" fmla="*/ 1334020 h 1876628"/>
                  <a:gd name="connsiteX3533" fmla="*/ 1196554 w 5093934"/>
                  <a:gd name="connsiteY3533" fmla="*/ 1334020 h 1876628"/>
                  <a:gd name="connsiteX3534" fmla="*/ 1223145 w 5093934"/>
                  <a:gd name="connsiteY3534" fmla="*/ 1342199 h 1876628"/>
                  <a:gd name="connsiteX3535" fmla="*/ 1263423 w 5093934"/>
                  <a:gd name="connsiteY3535" fmla="*/ 1372111 h 1876628"/>
                  <a:gd name="connsiteX3536" fmla="*/ 1271683 w 5093934"/>
                  <a:gd name="connsiteY3536" fmla="*/ 1381349 h 1876628"/>
                  <a:gd name="connsiteX3537" fmla="*/ 1273940 w 5093934"/>
                  <a:gd name="connsiteY3537" fmla="*/ 1389962 h 1876628"/>
                  <a:gd name="connsiteX3538" fmla="*/ 1274325 w 5093934"/>
                  <a:gd name="connsiteY3538" fmla="*/ 1389962 h 1876628"/>
                  <a:gd name="connsiteX3539" fmla="*/ 1274437 w 5093934"/>
                  <a:gd name="connsiteY3539" fmla="*/ 1390392 h 1876628"/>
                  <a:gd name="connsiteX3540" fmla="*/ 1274245 w 5093934"/>
                  <a:gd name="connsiteY3540" fmla="*/ 1391125 h 1876628"/>
                  <a:gd name="connsiteX3541" fmla="*/ 1274437 w 5093934"/>
                  <a:gd name="connsiteY3541" fmla="*/ 1391858 h 1876628"/>
                  <a:gd name="connsiteX3542" fmla="*/ 1274053 w 5093934"/>
                  <a:gd name="connsiteY3542" fmla="*/ 1391858 h 1876628"/>
                  <a:gd name="connsiteX3543" fmla="*/ 1271683 w 5093934"/>
                  <a:gd name="connsiteY3543" fmla="*/ 1400901 h 1876628"/>
                  <a:gd name="connsiteX3544" fmla="*/ 1263423 w 5093934"/>
                  <a:gd name="connsiteY3544" fmla="*/ 1410139 h 1876628"/>
                  <a:gd name="connsiteX3545" fmla="*/ 1223145 w 5093934"/>
                  <a:gd name="connsiteY3545" fmla="*/ 1440051 h 1876628"/>
                  <a:gd name="connsiteX3546" fmla="*/ 1169962 w 5093934"/>
                  <a:gd name="connsiteY3546" fmla="*/ 1440051 h 1876628"/>
                  <a:gd name="connsiteX3547" fmla="*/ 1129684 w 5093934"/>
                  <a:gd name="connsiteY3547" fmla="*/ 1410140 h 1876628"/>
                  <a:gd name="connsiteX3548" fmla="*/ 1121424 w 5093934"/>
                  <a:gd name="connsiteY3548" fmla="*/ 1400901 h 1876628"/>
                  <a:gd name="connsiteX3549" fmla="*/ 1119054 w 5093934"/>
                  <a:gd name="connsiteY3549" fmla="*/ 1391858 h 1876628"/>
                  <a:gd name="connsiteX3550" fmla="*/ 1118670 w 5093934"/>
                  <a:gd name="connsiteY3550" fmla="*/ 1391858 h 1876628"/>
                  <a:gd name="connsiteX3551" fmla="*/ 1118862 w 5093934"/>
                  <a:gd name="connsiteY3551" fmla="*/ 1391125 h 1876628"/>
                  <a:gd name="connsiteX3552" fmla="*/ 1118670 w 5093934"/>
                  <a:gd name="connsiteY3552" fmla="*/ 1390392 h 1876628"/>
                  <a:gd name="connsiteX3553" fmla="*/ 1118783 w 5093934"/>
                  <a:gd name="connsiteY3553" fmla="*/ 1389962 h 1876628"/>
                  <a:gd name="connsiteX3554" fmla="*/ 1119167 w 5093934"/>
                  <a:gd name="connsiteY3554" fmla="*/ 1389962 h 1876628"/>
                  <a:gd name="connsiteX3555" fmla="*/ 1121423 w 5093934"/>
                  <a:gd name="connsiteY3555" fmla="*/ 1381349 h 1876628"/>
                  <a:gd name="connsiteX3556" fmla="*/ 1129684 w 5093934"/>
                  <a:gd name="connsiteY3556" fmla="*/ 1372111 h 1876628"/>
                  <a:gd name="connsiteX3557" fmla="*/ 1169962 w 5093934"/>
                  <a:gd name="connsiteY3557" fmla="*/ 1342199 h 1876628"/>
                  <a:gd name="connsiteX3558" fmla="*/ 1196554 w 5093934"/>
                  <a:gd name="connsiteY3558" fmla="*/ 1334020 h 1876628"/>
                  <a:gd name="connsiteX3559" fmla="*/ 966371 w 5093934"/>
                  <a:gd name="connsiteY3559" fmla="*/ 1334020 h 1876628"/>
                  <a:gd name="connsiteX3560" fmla="*/ 992962 w 5093934"/>
                  <a:gd name="connsiteY3560" fmla="*/ 1342199 h 1876628"/>
                  <a:gd name="connsiteX3561" fmla="*/ 1033240 w 5093934"/>
                  <a:gd name="connsiteY3561" fmla="*/ 1372110 h 1876628"/>
                  <a:gd name="connsiteX3562" fmla="*/ 1041501 w 5093934"/>
                  <a:gd name="connsiteY3562" fmla="*/ 1381349 h 1876628"/>
                  <a:gd name="connsiteX3563" fmla="*/ 1043757 w 5093934"/>
                  <a:gd name="connsiteY3563" fmla="*/ 1389962 h 1876628"/>
                  <a:gd name="connsiteX3564" fmla="*/ 1044142 w 5093934"/>
                  <a:gd name="connsiteY3564" fmla="*/ 1389962 h 1876628"/>
                  <a:gd name="connsiteX3565" fmla="*/ 1044254 w 5093934"/>
                  <a:gd name="connsiteY3565" fmla="*/ 1390392 h 1876628"/>
                  <a:gd name="connsiteX3566" fmla="*/ 1044062 w 5093934"/>
                  <a:gd name="connsiteY3566" fmla="*/ 1391125 h 1876628"/>
                  <a:gd name="connsiteX3567" fmla="*/ 1044254 w 5093934"/>
                  <a:gd name="connsiteY3567" fmla="*/ 1391858 h 1876628"/>
                  <a:gd name="connsiteX3568" fmla="*/ 1043870 w 5093934"/>
                  <a:gd name="connsiteY3568" fmla="*/ 1391858 h 1876628"/>
                  <a:gd name="connsiteX3569" fmla="*/ 1041501 w 5093934"/>
                  <a:gd name="connsiteY3569" fmla="*/ 1400901 h 1876628"/>
                  <a:gd name="connsiteX3570" fmla="*/ 1033240 w 5093934"/>
                  <a:gd name="connsiteY3570" fmla="*/ 1410139 h 1876628"/>
                  <a:gd name="connsiteX3571" fmla="*/ 992962 w 5093934"/>
                  <a:gd name="connsiteY3571" fmla="*/ 1440051 h 1876628"/>
                  <a:gd name="connsiteX3572" fmla="*/ 939780 w 5093934"/>
                  <a:gd name="connsiteY3572" fmla="*/ 1440051 h 1876628"/>
                  <a:gd name="connsiteX3573" fmla="*/ 899502 w 5093934"/>
                  <a:gd name="connsiteY3573" fmla="*/ 1410139 h 1876628"/>
                  <a:gd name="connsiteX3574" fmla="*/ 891241 w 5093934"/>
                  <a:gd name="connsiteY3574" fmla="*/ 1400901 h 1876628"/>
                  <a:gd name="connsiteX3575" fmla="*/ 888871 w 5093934"/>
                  <a:gd name="connsiteY3575" fmla="*/ 1391858 h 1876628"/>
                  <a:gd name="connsiteX3576" fmla="*/ 888487 w 5093934"/>
                  <a:gd name="connsiteY3576" fmla="*/ 1391858 h 1876628"/>
                  <a:gd name="connsiteX3577" fmla="*/ 888680 w 5093934"/>
                  <a:gd name="connsiteY3577" fmla="*/ 1391125 h 1876628"/>
                  <a:gd name="connsiteX3578" fmla="*/ 888487 w 5093934"/>
                  <a:gd name="connsiteY3578" fmla="*/ 1390392 h 1876628"/>
                  <a:gd name="connsiteX3579" fmla="*/ 888600 w 5093934"/>
                  <a:gd name="connsiteY3579" fmla="*/ 1389962 h 1876628"/>
                  <a:gd name="connsiteX3580" fmla="*/ 888984 w 5093934"/>
                  <a:gd name="connsiteY3580" fmla="*/ 1389962 h 1876628"/>
                  <a:gd name="connsiteX3581" fmla="*/ 891241 w 5093934"/>
                  <a:gd name="connsiteY3581" fmla="*/ 1381349 h 1876628"/>
                  <a:gd name="connsiteX3582" fmla="*/ 899502 w 5093934"/>
                  <a:gd name="connsiteY3582" fmla="*/ 1372110 h 1876628"/>
                  <a:gd name="connsiteX3583" fmla="*/ 939780 w 5093934"/>
                  <a:gd name="connsiteY3583" fmla="*/ 1342199 h 1876628"/>
                  <a:gd name="connsiteX3584" fmla="*/ 966371 w 5093934"/>
                  <a:gd name="connsiteY3584" fmla="*/ 1334020 h 1876628"/>
                  <a:gd name="connsiteX3585" fmla="*/ 433773 w 5093934"/>
                  <a:gd name="connsiteY3585" fmla="*/ 1334020 h 1876628"/>
                  <a:gd name="connsiteX3586" fmla="*/ 460363 w 5093934"/>
                  <a:gd name="connsiteY3586" fmla="*/ 1342199 h 1876628"/>
                  <a:gd name="connsiteX3587" fmla="*/ 500642 w 5093934"/>
                  <a:gd name="connsiteY3587" fmla="*/ 1372111 h 1876628"/>
                  <a:gd name="connsiteX3588" fmla="*/ 508902 w 5093934"/>
                  <a:gd name="connsiteY3588" fmla="*/ 1381349 h 1876628"/>
                  <a:gd name="connsiteX3589" fmla="*/ 511159 w 5093934"/>
                  <a:gd name="connsiteY3589" fmla="*/ 1389962 h 1876628"/>
                  <a:gd name="connsiteX3590" fmla="*/ 511544 w 5093934"/>
                  <a:gd name="connsiteY3590" fmla="*/ 1389962 h 1876628"/>
                  <a:gd name="connsiteX3591" fmla="*/ 511656 w 5093934"/>
                  <a:gd name="connsiteY3591" fmla="*/ 1390392 h 1876628"/>
                  <a:gd name="connsiteX3592" fmla="*/ 511464 w 5093934"/>
                  <a:gd name="connsiteY3592" fmla="*/ 1391125 h 1876628"/>
                  <a:gd name="connsiteX3593" fmla="*/ 511656 w 5093934"/>
                  <a:gd name="connsiteY3593" fmla="*/ 1391858 h 1876628"/>
                  <a:gd name="connsiteX3594" fmla="*/ 511272 w 5093934"/>
                  <a:gd name="connsiteY3594" fmla="*/ 1391858 h 1876628"/>
                  <a:gd name="connsiteX3595" fmla="*/ 508902 w 5093934"/>
                  <a:gd name="connsiteY3595" fmla="*/ 1400901 h 1876628"/>
                  <a:gd name="connsiteX3596" fmla="*/ 500642 w 5093934"/>
                  <a:gd name="connsiteY3596" fmla="*/ 1410139 h 1876628"/>
                  <a:gd name="connsiteX3597" fmla="*/ 460363 w 5093934"/>
                  <a:gd name="connsiteY3597" fmla="*/ 1440051 h 1876628"/>
                  <a:gd name="connsiteX3598" fmla="*/ 407181 w 5093934"/>
                  <a:gd name="connsiteY3598" fmla="*/ 1440051 h 1876628"/>
                  <a:gd name="connsiteX3599" fmla="*/ 366903 w 5093934"/>
                  <a:gd name="connsiteY3599" fmla="*/ 1410140 h 1876628"/>
                  <a:gd name="connsiteX3600" fmla="*/ 358642 w 5093934"/>
                  <a:gd name="connsiteY3600" fmla="*/ 1400901 h 1876628"/>
                  <a:gd name="connsiteX3601" fmla="*/ 356273 w 5093934"/>
                  <a:gd name="connsiteY3601" fmla="*/ 1391858 h 1876628"/>
                  <a:gd name="connsiteX3602" fmla="*/ 355889 w 5093934"/>
                  <a:gd name="connsiteY3602" fmla="*/ 1391858 h 1876628"/>
                  <a:gd name="connsiteX3603" fmla="*/ 356081 w 5093934"/>
                  <a:gd name="connsiteY3603" fmla="*/ 1391125 h 1876628"/>
                  <a:gd name="connsiteX3604" fmla="*/ 355889 w 5093934"/>
                  <a:gd name="connsiteY3604" fmla="*/ 1390392 h 1876628"/>
                  <a:gd name="connsiteX3605" fmla="*/ 356002 w 5093934"/>
                  <a:gd name="connsiteY3605" fmla="*/ 1389962 h 1876628"/>
                  <a:gd name="connsiteX3606" fmla="*/ 356386 w 5093934"/>
                  <a:gd name="connsiteY3606" fmla="*/ 1389962 h 1876628"/>
                  <a:gd name="connsiteX3607" fmla="*/ 358642 w 5093934"/>
                  <a:gd name="connsiteY3607" fmla="*/ 1381349 h 1876628"/>
                  <a:gd name="connsiteX3608" fmla="*/ 366903 w 5093934"/>
                  <a:gd name="connsiteY3608" fmla="*/ 1372111 h 1876628"/>
                  <a:gd name="connsiteX3609" fmla="*/ 407181 w 5093934"/>
                  <a:gd name="connsiteY3609" fmla="*/ 1342199 h 1876628"/>
                  <a:gd name="connsiteX3610" fmla="*/ 433773 w 5093934"/>
                  <a:gd name="connsiteY3610" fmla="*/ 1334020 h 1876628"/>
                  <a:gd name="connsiteX3611" fmla="*/ 203590 w 5093934"/>
                  <a:gd name="connsiteY3611" fmla="*/ 1334020 h 1876628"/>
                  <a:gd name="connsiteX3612" fmla="*/ 230181 w 5093934"/>
                  <a:gd name="connsiteY3612" fmla="*/ 1342199 h 1876628"/>
                  <a:gd name="connsiteX3613" fmla="*/ 270459 w 5093934"/>
                  <a:gd name="connsiteY3613" fmla="*/ 1372110 h 1876628"/>
                  <a:gd name="connsiteX3614" fmla="*/ 278720 w 5093934"/>
                  <a:gd name="connsiteY3614" fmla="*/ 1381349 h 1876628"/>
                  <a:gd name="connsiteX3615" fmla="*/ 280976 w 5093934"/>
                  <a:gd name="connsiteY3615" fmla="*/ 1389962 h 1876628"/>
                  <a:gd name="connsiteX3616" fmla="*/ 281361 w 5093934"/>
                  <a:gd name="connsiteY3616" fmla="*/ 1389962 h 1876628"/>
                  <a:gd name="connsiteX3617" fmla="*/ 281474 w 5093934"/>
                  <a:gd name="connsiteY3617" fmla="*/ 1390392 h 1876628"/>
                  <a:gd name="connsiteX3618" fmla="*/ 281281 w 5093934"/>
                  <a:gd name="connsiteY3618" fmla="*/ 1391125 h 1876628"/>
                  <a:gd name="connsiteX3619" fmla="*/ 281474 w 5093934"/>
                  <a:gd name="connsiteY3619" fmla="*/ 1391858 h 1876628"/>
                  <a:gd name="connsiteX3620" fmla="*/ 281089 w 5093934"/>
                  <a:gd name="connsiteY3620" fmla="*/ 1391858 h 1876628"/>
                  <a:gd name="connsiteX3621" fmla="*/ 278720 w 5093934"/>
                  <a:gd name="connsiteY3621" fmla="*/ 1400901 h 1876628"/>
                  <a:gd name="connsiteX3622" fmla="*/ 270459 w 5093934"/>
                  <a:gd name="connsiteY3622" fmla="*/ 1410139 h 1876628"/>
                  <a:gd name="connsiteX3623" fmla="*/ 230181 w 5093934"/>
                  <a:gd name="connsiteY3623" fmla="*/ 1440051 h 1876628"/>
                  <a:gd name="connsiteX3624" fmla="*/ 176999 w 5093934"/>
                  <a:gd name="connsiteY3624" fmla="*/ 1440051 h 1876628"/>
                  <a:gd name="connsiteX3625" fmla="*/ 136721 w 5093934"/>
                  <a:gd name="connsiteY3625" fmla="*/ 1410139 h 1876628"/>
                  <a:gd name="connsiteX3626" fmla="*/ 128460 w 5093934"/>
                  <a:gd name="connsiteY3626" fmla="*/ 1400901 h 1876628"/>
                  <a:gd name="connsiteX3627" fmla="*/ 126090 w 5093934"/>
                  <a:gd name="connsiteY3627" fmla="*/ 1391858 h 1876628"/>
                  <a:gd name="connsiteX3628" fmla="*/ 125706 w 5093934"/>
                  <a:gd name="connsiteY3628" fmla="*/ 1391858 h 1876628"/>
                  <a:gd name="connsiteX3629" fmla="*/ 125899 w 5093934"/>
                  <a:gd name="connsiteY3629" fmla="*/ 1391125 h 1876628"/>
                  <a:gd name="connsiteX3630" fmla="*/ 125706 w 5093934"/>
                  <a:gd name="connsiteY3630" fmla="*/ 1390392 h 1876628"/>
                  <a:gd name="connsiteX3631" fmla="*/ 125819 w 5093934"/>
                  <a:gd name="connsiteY3631" fmla="*/ 1389962 h 1876628"/>
                  <a:gd name="connsiteX3632" fmla="*/ 126203 w 5093934"/>
                  <a:gd name="connsiteY3632" fmla="*/ 1389962 h 1876628"/>
                  <a:gd name="connsiteX3633" fmla="*/ 128460 w 5093934"/>
                  <a:gd name="connsiteY3633" fmla="*/ 1381349 h 1876628"/>
                  <a:gd name="connsiteX3634" fmla="*/ 136721 w 5093934"/>
                  <a:gd name="connsiteY3634" fmla="*/ 1372110 h 1876628"/>
                  <a:gd name="connsiteX3635" fmla="*/ 176999 w 5093934"/>
                  <a:gd name="connsiteY3635" fmla="*/ 1342199 h 1876628"/>
                  <a:gd name="connsiteX3636" fmla="*/ 203590 w 5093934"/>
                  <a:gd name="connsiteY3636" fmla="*/ 1334020 h 1876628"/>
                  <a:gd name="connsiteX3637" fmla="*/ 4322705 w 5093934"/>
                  <a:gd name="connsiteY3637" fmla="*/ 1325690 h 1876628"/>
                  <a:gd name="connsiteX3638" fmla="*/ 4328462 w 5093934"/>
                  <a:gd name="connsiteY3638" fmla="*/ 1329014 h 1876628"/>
                  <a:gd name="connsiteX3639" fmla="*/ 4335743 w 5093934"/>
                  <a:gd name="connsiteY3639" fmla="*/ 1338528 h 1876628"/>
                  <a:gd name="connsiteX3640" fmla="*/ 4332168 w 5093934"/>
                  <a:gd name="connsiteY3640" fmla="*/ 1348175 h 1876628"/>
                  <a:gd name="connsiteX3641" fmla="*/ 4319623 w 5093934"/>
                  <a:gd name="connsiteY3641" fmla="*/ 1353473 h 1876628"/>
                  <a:gd name="connsiteX3642" fmla="*/ 4306631 w 5093934"/>
                  <a:gd name="connsiteY3642" fmla="*/ 1350818 h 1876628"/>
                  <a:gd name="connsiteX3643" fmla="*/ 4299350 w 5093934"/>
                  <a:gd name="connsiteY3643" fmla="*/ 1341305 h 1876628"/>
                  <a:gd name="connsiteX3644" fmla="*/ 4302922 w 5093934"/>
                  <a:gd name="connsiteY3644" fmla="*/ 1331657 h 1876628"/>
                  <a:gd name="connsiteX3645" fmla="*/ 4315469 w 5093934"/>
                  <a:gd name="connsiteY3645" fmla="*/ 1326360 h 1876628"/>
                  <a:gd name="connsiteX3646" fmla="*/ 4322705 w 5093934"/>
                  <a:gd name="connsiteY3646" fmla="*/ 1325690 h 1876628"/>
                  <a:gd name="connsiteX3647" fmla="*/ 3559924 w 5093934"/>
                  <a:gd name="connsiteY3647" fmla="*/ 1325690 h 1876628"/>
                  <a:gd name="connsiteX3648" fmla="*/ 3565680 w 5093934"/>
                  <a:gd name="connsiteY3648" fmla="*/ 1329014 h 1876628"/>
                  <a:gd name="connsiteX3649" fmla="*/ 3572962 w 5093934"/>
                  <a:gd name="connsiteY3649" fmla="*/ 1338528 h 1876628"/>
                  <a:gd name="connsiteX3650" fmla="*/ 3569388 w 5093934"/>
                  <a:gd name="connsiteY3650" fmla="*/ 1348175 h 1876628"/>
                  <a:gd name="connsiteX3651" fmla="*/ 3556842 w 5093934"/>
                  <a:gd name="connsiteY3651" fmla="*/ 1353473 h 1876628"/>
                  <a:gd name="connsiteX3652" fmla="*/ 3543850 w 5093934"/>
                  <a:gd name="connsiteY3652" fmla="*/ 1350818 h 1876628"/>
                  <a:gd name="connsiteX3653" fmla="*/ 3536568 w 5093934"/>
                  <a:gd name="connsiteY3653" fmla="*/ 1341305 h 1876628"/>
                  <a:gd name="connsiteX3654" fmla="*/ 3540142 w 5093934"/>
                  <a:gd name="connsiteY3654" fmla="*/ 1331657 h 1876628"/>
                  <a:gd name="connsiteX3655" fmla="*/ 3552688 w 5093934"/>
                  <a:gd name="connsiteY3655" fmla="*/ 1326360 h 1876628"/>
                  <a:gd name="connsiteX3656" fmla="*/ 3559924 w 5093934"/>
                  <a:gd name="connsiteY3656" fmla="*/ 1325690 h 1876628"/>
                  <a:gd name="connsiteX3657" fmla="*/ 2795696 w 5093934"/>
                  <a:gd name="connsiteY3657" fmla="*/ 1325690 h 1876628"/>
                  <a:gd name="connsiteX3658" fmla="*/ 2801452 w 5093934"/>
                  <a:gd name="connsiteY3658" fmla="*/ 1329014 h 1876628"/>
                  <a:gd name="connsiteX3659" fmla="*/ 2808734 w 5093934"/>
                  <a:gd name="connsiteY3659" fmla="*/ 1338528 h 1876628"/>
                  <a:gd name="connsiteX3660" fmla="*/ 2805159 w 5093934"/>
                  <a:gd name="connsiteY3660" fmla="*/ 1348175 h 1876628"/>
                  <a:gd name="connsiteX3661" fmla="*/ 2792614 w 5093934"/>
                  <a:gd name="connsiteY3661" fmla="*/ 1353473 h 1876628"/>
                  <a:gd name="connsiteX3662" fmla="*/ 2779622 w 5093934"/>
                  <a:gd name="connsiteY3662" fmla="*/ 1350818 h 1876628"/>
                  <a:gd name="connsiteX3663" fmla="*/ 2772340 w 5093934"/>
                  <a:gd name="connsiteY3663" fmla="*/ 1341305 h 1876628"/>
                  <a:gd name="connsiteX3664" fmla="*/ 2775914 w 5093934"/>
                  <a:gd name="connsiteY3664" fmla="*/ 1331657 h 1876628"/>
                  <a:gd name="connsiteX3665" fmla="*/ 2788460 w 5093934"/>
                  <a:gd name="connsiteY3665" fmla="*/ 1326360 h 1876628"/>
                  <a:gd name="connsiteX3666" fmla="*/ 2795696 w 5093934"/>
                  <a:gd name="connsiteY3666" fmla="*/ 1325690 h 1876628"/>
                  <a:gd name="connsiteX3667" fmla="*/ 2031314 w 5093934"/>
                  <a:gd name="connsiteY3667" fmla="*/ 1325690 h 1876628"/>
                  <a:gd name="connsiteX3668" fmla="*/ 2037070 w 5093934"/>
                  <a:gd name="connsiteY3668" fmla="*/ 1329014 h 1876628"/>
                  <a:gd name="connsiteX3669" fmla="*/ 2044352 w 5093934"/>
                  <a:gd name="connsiteY3669" fmla="*/ 1338528 h 1876628"/>
                  <a:gd name="connsiteX3670" fmla="*/ 2040778 w 5093934"/>
                  <a:gd name="connsiteY3670" fmla="*/ 1348175 h 1876628"/>
                  <a:gd name="connsiteX3671" fmla="*/ 2028232 w 5093934"/>
                  <a:gd name="connsiteY3671" fmla="*/ 1353473 h 1876628"/>
                  <a:gd name="connsiteX3672" fmla="*/ 2015240 w 5093934"/>
                  <a:gd name="connsiteY3672" fmla="*/ 1350818 h 1876628"/>
                  <a:gd name="connsiteX3673" fmla="*/ 2007958 w 5093934"/>
                  <a:gd name="connsiteY3673" fmla="*/ 1341305 h 1876628"/>
                  <a:gd name="connsiteX3674" fmla="*/ 2011532 w 5093934"/>
                  <a:gd name="connsiteY3674" fmla="*/ 1331657 h 1876628"/>
                  <a:gd name="connsiteX3675" fmla="*/ 2024078 w 5093934"/>
                  <a:gd name="connsiteY3675" fmla="*/ 1326360 h 1876628"/>
                  <a:gd name="connsiteX3676" fmla="*/ 2031314 w 5093934"/>
                  <a:gd name="connsiteY3676" fmla="*/ 1325690 h 1876628"/>
                  <a:gd name="connsiteX3677" fmla="*/ 1267086 w 5093934"/>
                  <a:gd name="connsiteY3677" fmla="*/ 1325690 h 1876628"/>
                  <a:gd name="connsiteX3678" fmla="*/ 1272842 w 5093934"/>
                  <a:gd name="connsiteY3678" fmla="*/ 1329014 h 1876628"/>
                  <a:gd name="connsiteX3679" fmla="*/ 1280124 w 5093934"/>
                  <a:gd name="connsiteY3679" fmla="*/ 1338528 h 1876628"/>
                  <a:gd name="connsiteX3680" fmla="*/ 1276550 w 5093934"/>
                  <a:gd name="connsiteY3680" fmla="*/ 1348175 h 1876628"/>
                  <a:gd name="connsiteX3681" fmla="*/ 1264004 w 5093934"/>
                  <a:gd name="connsiteY3681" fmla="*/ 1353473 h 1876628"/>
                  <a:gd name="connsiteX3682" fmla="*/ 1251012 w 5093934"/>
                  <a:gd name="connsiteY3682" fmla="*/ 1350818 h 1876628"/>
                  <a:gd name="connsiteX3683" fmla="*/ 1243730 w 5093934"/>
                  <a:gd name="connsiteY3683" fmla="*/ 1341305 h 1876628"/>
                  <a:gd name="connsiteX3684" fmla="*/ 1247304 w 5093934"/>
                  <a:gd name="connsiteY3684" fmla="*/ 1331657 h 1876628"/>
                  <a:gd name="connsiteX3685" fmla="*/ 1259850 w 5093934"/>
                  <a:gd name="connsiteY3685" fmla="*/ 1326360 h 1876628"/>
                  <a:gd name="connsiteX3686" fmla="*/ 1267086 w 5093934"/>
                  <a:gd name="connsiteY3686" fmla="*/ 1325690 h 1876628"/>
                  <a:gd name="connsiteX3687" fmla="*/ 504305 w 5093934"/>
                  <a:gd name="connsiteY3687" fmla="*/ 1325690 h 1876628"/>
                  <a:gd name="connsiteX3688" fmla="*/ 510061 w 5093934"/>
                  <a:gd name="connsiteY3688" fmla="*/ 1329014 h 1876628"/>
                  <a:gd name="connsiteX3689" fmla="*/ 517343 w 5093934"/>
                  <a:gd name="connsiteY3689" fmla="*/ 1338528 h 1876628"/>
                  <a:gd name="connsiteX3690" fmla="*/ 513769 w 5093934"/>
                  <a:gd name="connsiteY3690" fmla="*/ 1348175 h 1876628"/>
                  <a:gd name="connsiteX3691" fmla="*/ 501223 w 5093934"/>
                  <a:gd name="connsiteY3691" fmla="*/ 1353473 h 1876628"/>
                  <a:gd name="connsiteX3692" fmla="*/ 488231 w 5093934"/>
                  <a:gd name="connsiteY3692" fmla="*/ 1350818 h 1876628"/>
                  <a:gd name="connsiteX3693" fmla="*/ 480950 w 5093934"/>
                  <a:gd name="connsiteY3693" fmla="*/ 1341305 h 1876628"/>
                  <a:gd name="connsiteX3694" fmla="*/ 484523 w 5093934"/>
                  <a:gd name="connsiteY3694" fmla="*/ 1331657 h 1876628"/>
                  <a:gd name="connsiteX3695" fmla="*/ 497069 w 5093934"/>
                  <a:gd name="connsiteY3695" fmla="*/ 1326360 h 1876628"/>
                  <a:gd name="connsiteX3696" fmla="*/ 504305 w 5093934"/>
                  <a:gd name="connsiteY3696" fmla="*/ 1325690 h 1876628"/>
                  <a:gd name="connsiteX3697" fmla="*/ 4367396 w 5093934"/>
                  <a:gd name="connsiteY3697" fmla="*/ 1322828 h 1876628"/>
                  <a:gd name="connsiteX3698" fmla="*/ 4401060 w 5093934"/>
                  <a:gd name="connsiteY3698" fmla="*/ 1322828 h 1876628"/>
                  <a:gd name="connsiteX3699" fmla="*/ 4423285 w 5093934"/>
                  <a:gd name="connsiteY3699" fmla="*/ 1339333 h 1876628"/>
                  <a:gd name="connsiteX3700" fmla="*/ 4423285 w 5093934"/>
                  <a:gd name="connsiteY3700" fmla="*/ 1389962 h 1876628"/>
                  <a:gd name="connsiteX3701" fmla="*/ 4423285 w 5093934"/>
                  <a:gd name="connsiteY3701" fmla="*/ 1391858 h 1876628"/>
                  <a:gd name="connsiteX3702" fmla="*/ 4423285 w 5093934"/>
                  <a:gd name="connsiteY3702" fmla="*/ 1420548 h 1876628"/>
                  <a:gd name="connsiteX3703" fmla="*/ 4401060 w 5093934"/>
                  <a:gd name="connsiteY3703" fmla="*/ 1437054 h 1876628"/>
                  <a:gd name="connsiteX3704" fmla="*/ 4367396 w 5093934"/>
                  <a:gd name="connsiteY3704" fmla="*/ 1437054 h 1876628"/>
                  <a:gd name="connsiteX3705" fmla="*/ 4345170 w 5093934"/>
                  <a:gd name="connsiteY3705" fmla="*/ 1420548 h 1876628"/>
                  <a:gd name="connsiteX3706" fmla="*/ 4345170 w 5093934"/>
                  <a:gd name="connsiteY3706" fmla="*/ 1391858 h 1876628"/>
                  <a:gd name="connsiteX3707" fmla="*/ 4345170 w 5093934"/>
                  <a:gd name="connsiteY3707" fmla="*/ 1389962 h 1876628"/>
                  <a:gd name="connsiteX3708" fmla="*/ 4345170 w 5093934"/>
                  <a:gd name="connsiteY3708" fmla="*/ 1339333 h 1876628"/>
                  <a:gd name="connsiteX3709" fmla="*/ 4367396 w 5093934"/>
                  <a:gd name="connsiteY3709" fmla="*/ 1322828 h 1876628"/>
                  <a:gd name="connsiteX3710" fmla="*/ 3604614 w 5093934"/>
                  <a:gd name="connsiteY3710" fmla="*/ 1322828 h 1876628"/>
                  <a:gd name="connsiteX3711" fmla="*/ 3638278 w 5093934"/>
                  <a:gd name="connsiteY3711" fmla="*/ 1322828 h 1876628"/>
                  <a:gd name="connsiteX3712" fmla="*/ 3660504 w 5093934"/>
                  <a:gd name="connsiteY3712" fmla="*/ 1339333 h 1876628"/>
                  <a:gd name="connsiteX3713" fmla="*/ 3660504 w 5093934"/>
                  <a:gd name="connsiteY3713" fmla="*/ 1389962 h 1876628"/>
                  <a:gd name="connsiteX3714" fmla="*/ 3660504 w 5093934"/>
                  <a:gd name="connsiteY3714" fmla="*/ 1391858 h 1876628"/>
                  <a:gd name="connsiteX3715" fmla="*/ 3660504 w 5093934"/>
                  <a:gd name="connsiteY3715" fmla="*/ 1420548 h 1876628"/>
                  <a:gd name="connsiteX3716" fmla="*/ 3638278 w 5093934"/>
                  <a:gd name="connsiteY3716" fmla="*/ 1437054 h 1876628"/>
                  <a:gd name="connsiteX3717" fmla="*/ 3604615 w 5093934"/>
                  <a:gd name="connsiteY3717" fmla="*/ 1437054 h 1876628"/>
                  <a:gd name="connsiteX3718" fmla="*/ 3582389 w 5093934"/>
                  <a:gd name="connsiteY3718" fmla="*/ 1420548 h 1876628"/>
                  <a:gd name="connsiteX3719" fmla="*/ 3582389 w 5093934"/>
                  <a:gd name="connsiteY3719" fmla="*/ 1391858 h 1876628"/>
                  <a:gd name="connsiteX3720" fmla="*/ 3582389 w 5093934"/>
                  <a:gd name="connsiteY3720" fmla="*/ 1389962 h 1876628"/>
                  <a:gd name="connsiteX3721" fmla="*/ 3582389 w 5093934"/>
                  <a:gd name="connsiteY3721" fmla="*/ 1339333 h 1876628"/>
                  <a:gd name="connsiteX3722" fmla="*/ 3604614 w 5093934"/>
                  <a:gd name="connsiteY3722" fmla="*/ 1322828 h 1876628"/>
                  <a:gd name="connsiteX3723" fmla="*/ 2840386 w 5093934"/>
                  <a:gd name="connsiteY3723" fmla="*/ 1322828 h 1876628"/>
                  <a:gd name="connsiteX3724" fmla="*/ 2874050 w 5093934"/>
                  <a:gd name="connsiteY3724" fmla="*/ 1322828 h 1876628"/>
                  <a:gd name="connsiteX3725" fmla="*/ 2896276 w 5093934"/>
                  <a:gd name="connsiteY3725" fmla="*/ 1339333 h 1876628"/>
                  <a:gd name="connsiteX3726" fmla="*/ 2896276 w 5093934"/>
                  <a:gd name="connsiteY3726" fmla="*/ 1389962 h 1876628"/>
                  <a:gd name="connsiteX3727" fmla="*/ 2896276 w 5093934"/>
                  <a:gd name="connsiteY3727" fmla="*/ 1391858 h 1876628"/>
                  <a:gd name="connsiteX3728" fmla="*/ 2896276 w 5093934"/>
                  <a:gd name="connsiteY3728" fmla="*/ 1420548 h 1876628"/>
                  <a:gd name="connsiteX3729" fmla="*/ 2874050 w 5093934"/>
                  <a:gd name="connsiteY3729" fmla="*/ 1437054 h 1876628"/>
                  <a:gd name="connsiteX3730" fmla="*/ 2840387 w 5093934"/>
                  <a:gd name="connsiteY3730" fmla="*/ 1437054 h 1876628"/>
                  <a:gd name="connsiteX3731" fmla="*/ 2818160 w 5093934"/>
                  <a:gd name="connsiteY3731" fmla="*/ 1420548 h 1876628"/>
                  <a:gd name="connsiteX3732" fmla="*/ 2818160 w 5093934"/>
                  <a:gd name="connsiteY3732" fmla="*/ 1391858 h 1876628"/>
                  <a:gd name="connsiteX3733" fmla="*/ 2818160 w 5093934"/>
                  <a:gd name="connsiteY3733" fmla="*/ 1389962 h 1876628"/>
                  <a:gd name="connsiteX3734" fmla="*/ 2818160 w 5093934"/>
                  <a:gd name="connsiteY3734" fmla="*/ 1339333 h 1876628"/>
                  <a:gd name="connsiteX3735" fmla="*/ 2840386 w 5093934"/>
                  <a:gd name="connsiteY3735" fmla="*/ 1322828 h 1876628"/>
                  <a:gd name="connsiteX3736" fmla="*/ 2076004 w 5093934"/>
                  <a:gd name="connsiteY3736" fmla="*/ 1322828 h 1876628"/>
                  <a:gd name="connsiteX3737" fmla="*/ 2109669 w 5093934"/>
                  <a:gd name="connsiteY3737" fmla="*/ 1322828 h 1876628"/>
                  <a:gd name="connsiteX3738" fmla="*/ 2131894 w 5093934"/>
                  <a:gd name="connsiteY3738" fmla="*/ 1339333 h 1876628"/>
                  <a:gd name="connsiteX3739" fmla="*/ 2131894 w 5093934"/>
                  <a:gd name="connsiteY3739" fmla="*/ 1389962 h 1876628"/>
                  <a:gd name="connsiteX3740" fmla="*/ 2131894 w 5093934"/>
                  <a:gd name="connsiteY3740" fmla="*/ 1391858 h 1876628"/>
                  <a:gd name="connsiteX3741" fmla="*/ 2131894 w 5093934"/>
                  <a:gd name="connsiteY3741" fmla="*/ 1420548 h 1876628"/>
                  <a:gd name="connsiteX3742" fmla="*/ 2109669 w 5093934"/>
                  <a:gd name="connsiteY3742" fmla="*/ 1437054 h 1876628"/>
                  <a:gd name="connsiteX3743" fmla="*/ 2076005 w 5093934"/>
                  <a:gd name="connsiteY3743" fmla="*/ 1437054 h 1876628"/>
                  <a:gd name="connsiteX3744" fmla="*/ 2053778 w 5093934"/>
                  <a:gd name="connsiteY3744" fmla="*/ 1420548 h 1876628"/>
                  <a:gd name="connsiteX3745" fmla="*/ 2053778 w 5093934"/>
                  <a:gd name="connsiteY3745" fmla="*/ 1391858 h 1876628"/>
                  <a:gd name="connsiteX3746" fmla="*/ 2053778 w 5093934"/>
                  <a:gd name="connsiteY3746" fmla="*/ 1389962 h 1876628"/>
                  <a:gd name="connsiteX3747" fmla="*/ 2053778 w 5093934"/>
                  <a:gd name="connsiteY3747" fmla="*/ 1339333 h 1876628"/>
                  <a:gd name="connsiteX3748" fmla="*/ 2076004 w 5093934"/>
                  <a:gd name="connsiteY3748" fmla="*/ 1322828 h 1876628"/>
                  <a:gd name="connsiteX3749" fmla="*/ 1311777 w 5093934"/>
                  <a:gd name="connsiteY3749" fmla="*/ 1322828 h 1876628"/>
                  <a:gd name="connsiteX3750" fmla="*/ 1345441 w 5093934"/>
                  <a:gd name="connsiteY3750" fmla="*/ 1322828 h 1876628"/>
                  <a:gd name="connsiteX3751" fmla="*/ 1367666 w 5093934"/>
                  <a:gd name="connsiteY3751" fmla="*/ 1339333 h 1876628"/>
                  <a:gd name="connsiteX3752" fmla="*/ 1367666 w 5093934"/>
                  <a:gd name="connsiteY3752" fmla="*/ 1389962 h 1876628"/>
                  <a:gd name="connsiteX3753" fmla="*/ 1367666 w 5093934"/>
                  <a:gd name="connsiteY3753" fmla="*/ 1391858 h 1876628"/>
                  <a:gd name="connsiteX3754" fmla="*/ 1367666 w 5093934"/>
                  <a:gd name="connsiteY3754" fmla="*/ 1420548 h 1876628"/>
                  <a:gd name="connsiteX3755" fmla="*/ 1345441 w 5093934"/>
                  <a:gd name="connsiteY3755" fmla="*/ 1437054 h 1876628"/>
                  <a:gd name="connsiteX3756" fmla="*/ 1311777 w 5093934"/>
                  <a:gd name="connsiteY3756" fmla="*/ 1437054 h 1876628"/>
                  <a:gd name="connsiteX3757" fmla="*/ 1289551 w 5093934"/>
                  <a:gd name="connsiteY3757" fmla="*/ 1420548 h 1876628"/>
                  <a:gd name="connsiteX3758" fmla="*/ 1289551 w 5093934"/>
                  <a:gd name="connsiteY3758" fmla="*/ 1391858 h 1876628"/>
                  <a:gd name="connsiteX3759" fmla="*/ 1289551 w 5093934"/>
                  <a:gd name="connsiteY3759" fmla="*/ 1389962 h 1876628"/>
                  <a:gd name="connsiteX3760" fmla="*/ 1289551 w 5093934"/>
                  <a:gd name="connsiteY3760" fmla="*/ 1339333 h 1876628"/>
                  <a:gd name="connsiteX3761" fmla="*/ 1311777 w 5093934"/>
                  <a:gd name="connsiteY3761" fmla="*/ 1322828 h 1876628"/>
                  <a:gd name="connsiteX3762" fmla="*/ 548995 w 5093934"/>
                  <a:gd name="connsiteY3762" fmla="*/ 1322828 h 1876628"/>
                  <a:gd name="connsiteX3763" fmla="*/ 582659 w 5093934"/>
                  <a:gd name="connsiteY3763" fmla="*/ 1322828 h 1876628"/>
                  <a:gd name="connsiteX3764" fmla="*/ 604885 w 5093934"/>
                  <a:gd name="connsiteY3764" fmla="*/ 1339333 h 1876628"/>
                  <a:gd name="connsiteX3765" fmla="*/ 604885 w 5093934"/>
                  <a:gd name="connsiteY3765" fmla="*/ 1389962 h 1876628"/>
                  <a:gd name="connsiteX3766" fmla="*/ 604885 w 5093934"/>
                  <a:gd name="connsiteY3766" fmla="*/ 1391858 h 1876628"/>
                  <a:gd name="connsiteX3767" fmla="*/ 604885 w 5093934"/>
                  <a:gd name="connsiteY3767" fmla="*/ 1420548 h 1876628"/>
                  <a:gd name="connsiteX3768" fmla="*/ 582659 w 5093934"/>
                  <a:gd name="connsiteY3768" fmla="*/ 1437054 h 1876628"/>
                  <a:gd name="connsiteX3769" fmla="*/ 548996 w 5093934"/>
                  <a:gd name="connsiteY3769" fmla="*/ 1437054 h 1876628"/>
                  <a:gd name="connsiteX3770" fmla="*/ 526770 w 5093934"/>
                  <a:gd name="connsiteY3770" fmla="*/ 1420548 h 1876628"/>
                  <a:gd name="connsiteX3771" fmla="*/ 526770 w 5093934"/>
                  <a:gd name="connsiteY3771" fmla="*/ 1391858 h 1876628"/>
                  <a:gd name="connsiteX3772" fmla="*/ 526770 w 5093934"/>
                  <a:gd name="connsiteY3772" fmla="*/ 1389962 h 1876628"/>
                  <a:gd name="connsiteX3773" fmla="*/ 526770 w 5093934"/>
                  <a:gd name="connsiteY3773" fmla="*/ 1339333 h 1876628"/>
                  <a:gd name="connsiteX3774" fmla="*/ 548995 w 5093934"/>
                  <a:gd name="connsiteY3774" fmla="*/ 1322828 h 1876628"/>
                  <a:gd name="connsiteX3775" fmla="*/ 77531 w 5093934"/>
                  <a:gd name="connsiteY3775" fmla="*/ 1321175 h 1876628"/>
                  <a:gd name="connsiteX3776" fmla="*/ 77439 w 5093934"/>
                  <a:gd name="connsiteY3776" fmla="*/ 1322711 h 1876628"/>
                  <a:gd name="connsiteX3777" fmla="*/ 77303 w 5093934"/>
                  <a:gd name="connsiteY3777" fmla="*/ 1322803 h 1876628"/>
                  <a:gd name="connsiteX3778" fmla="*/ 4919904 w 5093934"/>
                  <a:gd name="connsiteY3778" fmla="*/ 1319849 h 1876628"/>
                  <a:gd name="connsiteX3779" fmla="*/ 4929996 w 5093934"/>
                  <a:gd name="connsiteY3779" fmla="*/ 1322953 h 1876628"/>
                  <a:gd name="connsiteX3780" fmla="*/ 4953915 w 5093934"/>
                  <a:gd name="connsiteY3780" fmla="*/ 1340716 h 1876628"/>
                  <a:gd name="connsiteX3781" fmla="*/ 4953914 w 5093934"/>
                  <a:gd name="connsiteY3781" fmla="*/ 1355704 h 1876628"/>
                  <a:gd name="connsiteX3782" fmla="*/ 4938630 w 5093934"/>
                  <a:gd name="connsiteY3782" fmla="*/ 1367056 h 1876628"/>
                  <a:gd name="connsiteX3783" fmla="*/ 4918446 w 5093934"/>
                  <a:gd name="connsiteY3783" fmla="*/ 1367056 h 1876628"/>
                  <a:gd name="connsiteX3784" fmla="*/ 4894528 w 5093934"/>
                  <a:gd name="connsiteY3784" fmla="*/ 1349294 h 1876628"/>
                  <a:gd name="connsiteX3785" fmla="*/ 4894528 w 5093934"/>
                  <a:gd name="connsiteY3785" fmla="*/ 1334304 h 1876628"/>
                  <a:gd name="connsiteX3786" fmla="*/ 4909813 w 5093934"/>
                  <a:gd name="connsiteY3786" fmla="*/ 1322953 h 1876628"/>
                  <a:gd name="connsiteX3787" fmla="*/ 4919904 w 5093934"/>
                  <a:gd name="connsiteY3787" fmla="*/ 1319849 h 1876628"/>
                  <a:gd name="connsiteX3788" fmla="*/ 4155676 w 5093934"/>
                  <a:gd name="connsiteY3788" fmla="*/ 1319849 h 1876628"/>
                  <a:gd name="connsiteX3789" fmla="*/ 4165768 w 5093934"/>
                  <a:gd name="connsiteY3789" fmla="*/ 1322953 h 1876628"/>
                  <a:gd name="connsiteX3790" fmla="*/ 4189687 w 5093934"/>
                  <a:gd name="connsiteY3790" fmla="*/ 1340716 h 1876628"/>
                  <a:gd name="connsiteX3791" fmla="*/ 4189686 w 5093934"/>
                  <a:gd name="connsiteY3791" fmla="*/ 1355704 h 1876628"/>
                  <a:gd name="connsiteX3792" fmla="*/ 4174401 w 5093934"/>
                  <a:gd name="connsiteY3792" fmla="*/ 1367056 h 1876628"/>
                  <a:gd name="connsiteX3793" fmla="*/ 4154218 w 5093934"/>
                  <a:gd name="connsiteY3793" fmla="*/ 1367056 h 1876628"/>
                  <a:gd name="connsiteX3794" fmla="*/ 4130300 w 5093934"/>
                  <a:gd name="connsiteY3794" fmla="*/ 1349294 h 1876628"/>
                  <a:gd name="connsiteX3795" fmla="*/ 4130300 w 5093934"/>
                  <a:gd name="connsiteY3795" fmla="*/ 1334304 h 1876628"/>
                  <a:gd name="connsiteX3796" fmla="*/ 4145585 w 5093934"/>
                  <a:gd name="connsiteY3796" fmla="*/ 1322953 h 1876628"/>
                  <a:gd name="connsiteX3797" fmla="*/ 4155676 w 5093934"/>
                  <a:gd name="connsiteY3797" fmla="*/ 1319849 h 1876628"/>
                  <a:gd name="connsiteX3798" fmla="*/ 3392896 w 5093934"/>
                  <a:gd name="connsiteY3798" fmla="*/ 1319849 h 1876628"/>
                  <a:gd name="connsiteX3799" fmla="*/ 3402987 w 5093934"/>
                  <a:gd name="connsiteY3799" fmla="*/ 1322953 h 1876628"/>
                  <a:gd name="connsiteX3800" fmla="*/ 3426906 w 5093934"/>
                  <a:gd name="connsiteY3800" fmla="*/ 1340716 h 1876628"/>
                  <a:gd name="connsiteX3801" fmla="*/ 3426906 w 5093934"/>
                  <a:gd name="connsiteY3801" fmla="*/ 1355704 h 1876628"/>
                  <a:gd name="connsiteX3802" fmla="*/ 3411620 w 5093934"/>
                  <a:gd name="connsiteY3802" fmla="*/ 1367056 h 1876628"/>
                  <a:gd name="connsiteX3803" fmla="*/ 3391438 w 5093934"/>
                  <a:gd name="connsiteY3803" fmla="*/ 1367056 h 1876628"/>
                  <a:gd name="connsiteX3804" fmla="*/ 3367518 w 5093934"/>
                  <a:gd name="connsiteY3804" fmla="*/ 1349294 h 1876628"/>
                  <a:gd name="connsiteX3805" fmla="*/ 3367518 w 5093934"/>
                  <a:gd name="connsiteY3805" fmla="*/ 1334304 h 1876628"/>
                  <a:gd name="connsiteX3806" fmla="*/ 3382804 w 5093934"/>
                  <a:gd name="connsiteY3806" fmla="*/ 1322953 h 1876628"/>
                  <a:gd name="connsiteX3807" fmla="*/ 3392896 w 5093934"/>
                  <a:gd name="connsiteY3807" fmla="*/ 1319849 h 1876628"/>
                  <a:gd name="connsiteX3808" fmla="*/ 2628668 w 5093934"/>
                  <a:gd name="connsiteY3808" fmla="*/ 1319849 h 1876628"/>
                  <a:gd name="connsiteX3809" fmla="*/ 2638759 w 5093934"/>
                  <a:gd name="connsiteY3809" fmla="*/ 1322953 h 1876628"/>
                  <a:gd name="connsiteX3810" fmla="*/ 2662678 w 5093934"/>
                  <a:gd name="connsiteY3810" fmla="*/ 1340716 h 1876628"/>
                  <a:gd name="connsiteX3811" fmla="*/ 2662678 w 5093934"/>
                  <a:gd name="connsiteY3811" fmla="*/ 1355704 h 1876628"/>
                  <a:gd name="connsiteX3812" fmla="*/ 2647392 w 5093934"/>
                  <a:gd name="connsiteY3812" fmla="*/ 1367056 h 1876628"/>
                  <a:gd name="connsiteX3813" fmla="*/ 2627209 w 5093934"/>
                  <a:gd name="connsiteY3813" fmla="*/ 1367056 h 1876628"/>
                  <a:gd name="connsiteX3814" fmla="*/ 2603290 w 5093934"/>
                  <a:gd name="connsiteY3814" fmla="*/ 1349294 h 1876628"/>
                  <a:gd name="connsiteX3815" fmla="*/ 2603290 w 5093934"/>
                  <a:gd name="connsiteY3815" fmla="*/ 1334304 h 1876628"/>
                  <a:gd name="connsiteX3816" fmla="*/ 2618576 w 5093934"/>
                  <a:gd name="connsiteY3816" fmla="*/ 1322953 h 1876628"/>
                  <a:gd name="connsiteX3817" fmla="*/ 2628668 w 5093934"/>
                  <a:gd name="connsiteY3817" fmla="*/ 1319849 h 1876628"/>
                  <a:gd name="connsiteX3818" fmla="*/ 1864286 w 5093934"/>
                  <a:gd name="connsiteY3818" fmla="*/ 1319849 h 1876628"/>
                  <a:gd name="connsiteX3819" fmla="*/ 1874377 w 5093934"/>
                  <a:gd name="connsiteY3819" fmla="*/ 1322953 h 1876628"/>
                  <a:gd name="connsiteX3820" fmla="*/ 1898296 w 5093934"/>
                  <a:gd name="connsiteY3820" fmla="*/ 1340716 h 1876628"/>
                  <a:gd name="connsiteX3821" fmla="*/ 1898296 w 5093934"/>
                  <a:gd name="connsiteY3821" fmla="*/ 1355704 h 1876628"/>
                  <a:gd name="connsiteX3822" fmla="*/ 1883010 w 5093934"/>
                  <a:gd name="connsiteY3822" fmla="*/ 1367056 h 1876628"/>
                  <a:gd name="connsiteX3823" fmla="*/ 1862827 w 5093934"/>
                  <a:gd name="connsiteY3823" fmla="*/ 1367056 h 1876628"/>
                  <a:gd name="connsiteX3824" fmla="*/ 1838908 w 5093934"/>
                  <a:gd name="connsiteY3824" fmla="*/ 1349294 h 1876628"/>
                  <a:gd name="connsiteX3825" fmla="*/ 1838908 w 5093934"/>
                  <a:gd name="connsiteY3825" fmla="*/ 1334304 h 1876628"/>
                  <a:gd name="connsiteX3826" fmla="*/ 1854194 w 5093934"/>
                  <a:gd name="connsiteY3826" fmla="*/ 1322953 h 1876628"/>
                  <a:gd name="connsiteX3827" fmla="*/ 1864286 w 5093934"/>
                  <a:gd name="connsiteY3827" fmla="*/ 1319849 h 1876628"/>
                  <a:gd name="connsiteX3828" fmla="*/ 1100058 w 5093934"/>
                  <a:gd name="connsiteY3828" fmla="*/ 1319849 h 1876628"/>
                  <a:gd name="connsiteX3829" fmla="*/ 1110149 w 5093934"/>
                  <a:gd name="connsiteY3829" fmla="*/ 1322953 h 1876628"/>
                  <a:gd name="connsiteX3830" fmla="*/ 1134068 w 5093934"/>
                  <a:gd name="connsiteY3830" fmla="*/ 1340716 h 1876628"/>
                  <a:gd name="connsiteX3831" fmla="*/ 1134068 w 5093934"/>
                  <a:gd name="connsiteY3831" fmla="*/ 1355704 h 1876628"/>
                  <a:gd name="connsiteX3832" fmla="*/ 1118783 w 5093934"/>
                  <a:gd name="connsiteY3832" fmla="*/ 1367056 h 1876628"/>
                  <a:gd name="connsiteX3833" fmla="*/ 1098600 w 5093934"/>
                  <a:gd name="connsiteY3833" fmla="*/ 1367056 h 1876628"/>
                  <a:gd name="connsiteX3834" fmla="*/ 1074681 w 5093934"/>
                  <a:gd name="connsiteY3834" fmla="*/ 1349294 h 1876628"/>
                  <a:gd name="connsiteX3835" fmla="*/ 1074681 w 5093934"/>
                  <a:gd name="connsiteY3835" fmla="*/ 1334304 h 1876628"/>
                  <a:gd name="connsiteX3836" fmla="*/ 1089966 w 5093934"/>
                  <a:gd name="connsiteY3836" fmla="*/ 1322953 h 1876628"/>
                  <a:gd name="connsiteX3837" fmla="*/ 1100058 w 5093934"/>
                  <a:gd name="connsiteY3837" fmla="*/ 1319849 h 1876628"/>
                  <a:gd name="connsiteX3838" fmla="*/ 337277 w 5093934"/>
                  <a:gd name="connsiteY3838" fmla="*/ 1319849 h 1876628"/>
                  <a:gd name="connsiteX3839" fmla="*/ 347368 w 5093934"/>
                  <a:gd name="connsiteY3839" fmla="*/ 1322953 h 1876628"/>
                  <a:gd name="connsiteX3840" fmla="*/ 371288 w 5093934"/>
                  <a:gd name="connsiteY3840" fmla="*/ 1340716 h 1876628"/>
                  <a:gd name="connsiteX3841" fmla="*/ 371286 w 5093934"/>
                  <a:gd name="connsiteY3841" fmla="*/ 1355704 h 1876628"/>
                  <a:gd name="connsiteX3842" fmla="*/ 356002 w 5093934"/>
                  <a:gd name="connsiteY3842" fmla="*/ 1367056 h 1876628"/>
                  <a:gd name="connsiteX3843" fmla="*/ 335819 w 5093934"/>
                  <a:gd name="connsiteY3843" fmla="*/ 1367056 h 1876628"/>
                  <a:gd name="connsiteX3844" fmla="*/ 311899 w 5093934"/>
                  <a:gd name="connsiteY3844" fmla="*/ 1349294 h 1876628"/>
                  <a:gd name="connsiteX3845" fmla="*/ 311899 w 5093934"/>
                  <a:gd name="connsiteY3845" fmla="*/ 1334304 h 1876628"/>
                  <a:gd name="connsiteX3846" fmla="*/ 327185 w 5093934"/>
                  <a:gd name="connsiteY3846" fmla="*/ 1322953 h 1876628"/>
                  <a:gd name="connsiteX3847" fmla="*/ 337277 w 5093934"/>
                  <a:gd name="connsiteY3847" fmla="*/ 1319849 h 1876628"/>
                  <a:gd name="connsiteX3848" fmla="*/ 225383 w 5093934"/>
                  <a:gd name="connsiteY3848" fmla="*/ 1315911 h 1876628"/>
                  <a:gd name="connsiteX3849" fmla="*/ 298583 w 5093934"/>
                  <a:gd name="connsiteY3849" fmla="*/ 1315911 h 1876628"/>
                  <a:gd name="connsiteX3850" fmla="*/ 298583 w 5093934"/>
                  <a:gd name="connsiteY3850" fmla="*/ 1325697 h 1876628"/>
                  <a:gd name="connsiteX3851" fmla="*/ 275763 w 5093934"/>
                  <a:gd name="connsiteY3851" fmla="*/ 1342645 h 1876628"/>
                  <a:gd name="connsiteX3852" fmla="*/ 247095 w 5093934"/>
                  <a:gd name="connsiteY3852" fmla="*/ 1342645 h 1876628"/>
                  <a:gd name="connsiteX3853" fmla="*/ 225383 w 5093934"/>
                  <a:gd name="connsiteY3853" fmla="*/ 1326520 h 1876628"/>
                  <a:gd name="connsiteX3854" fmla="*/ 99274 w 5093934"/>
                  <a:gd name="connsiteY3854" fmla="*/ 1315911 h 1876628"/>
                  <a:gd name="connsiteX3855" fmla="*/ 191173 w 5093934"/>
                  <a:gd name="connsiteY3855" fmla="*/ 1315911 h 1876628"/>
                  <a:gd name="connsiteX3856" fmla="*/ 162696 w 5093934"/>
                  <a:gd name="connsiteY3856" fmla="*/ 1337060 h 1876628"/>
                  <a:gd name="connsiteX3857" fmla="*/ 127750 w 5093934"/>
                  <a:gd name="connsiteY3857" fmla="*/ 1337059 h 1876628"/>
                  <a:gd name="connsiteX3858" fmla="*/ 5038548 w 5093934"/>
                  <a:gd name="connsiteY3858" fmla="*/ 1306263 h 1876628"/>
                  <a:gd name="connsiteX3859" fmla="*/ 5044099 w 5093934"/>
                  <a:gd name="connsiteY3859" fmla="*/ 1308057 h 1876628"/>
                  <a:gd name="connsiteX3860" fmla="*/ 5052418 w 5093934"/>
                  <a:gd name="connsiteY3860" fmla="*/ 1314458 h 1876628"/>
                  <a:gd name="connsiteX3861" fmla="*/ 5052220 w 5093934"/>
                  <a:gd name="connsiteY3861" fmla="*/ 1322762 h 1876628"/>
                  <a:gd name="connsiteX3862" fmla="*/ 5043600 w 5093934"/>
                  <a:gd name="connsiteY3862" fmla="*/ 1328940 h 1876628"/>
                  <a:gd name="connsiteX3863" fmla="*/ 5032418 w 5093934"/>
                  <a:gd name="connsiteY3863" fmla="*/ 1328793 h 1876628"/>
                  <a:gd name="connsiteX3864" fmla="*/ 5024098 w 5093934"/>
                  <a:gd name="connsiteY3864" fmla="*/ 1322392 h 1876628"/>
                  <a:gd name="connsiteX3865" fmla="*/ 5024298 w 5093934"/>
                  <a:gd name="connsiteY3865" fmla="*/ 1314087 h 1876628"/>
                  <a:gd name="connsiteX3866" fmla="*/ 5032916 w 5093934"/>
                  <a:gd name="connsiteY3866" fmla="*/ 1307910 h 1876628"/>
                  <a:gd name="connsiteX3867" fmla="*/ 5038548 w 5093934"/>
                  <a:gd name="connsiteY3867" fmla="*/ 1306263 h 1876628"/>
                  <a:gd name="connsiteX3868" fmla="*/ 4274320 w 5093934"/>
                  <a:gd name="connsiteY3868" fmla="*/ 1306263 h 1876628"/>
                  <a:gd name="connsiteX3869" fmla="*/ 4279870 w 5093934"/>
                  <a:gd name="connsiteY3869" fmla="*/ 1308057 h 1876628"/>
                  <a:gd name="connsiteX3870" fmla="*/ 4288190 w 5093934"/>
                  <a:gd name="connsiteY3870" fmla="*/ 1314458 h 1876628"/>
                  <a:gd name="connsiteX3871" fmla="*/ 4287992 w 5093934"/>
                  <a:gd name="connsiteY3871" fmla="*/ 1322762 h 1876628"/>
                  <a:gd name="connsiteX3872" fmla="*/ 4279372 w 5093934"/>
                  <a:gd name="connsiteY3872" fmla="*/ 1328940 h 1876628"/>
                  <a:gd name="connsiteX3873" fmla="*/ 4268190 w 5093934"/>
                  <a:gd name="connsiteY3873" fmla="*/ 1328793 h 1876628"/>
                  <a:gd name="connsiteX3874" fmla="*/ 4259870 w 5093934"/>
                  <a:gd name="connsiteY3874" fmla="*/ 1322392 h 1876628"/>
                  <a:gd name="connsiteX3875" fmla="*/ 4260068 w 5093934"/>
                  <a:gd name="connsiteY3875" fmla="*/ 1314087 h 1876628"/>
                  <a:gd name="connsiteX3876" fmla="*/ 4268688 w 5093934"/>
                  <a:gd name="connsiteY3876" fmla="*/ 1307910 h 1876628"/>
                  <a:gd name="connsiteX3877" fmla="*/ 4274320 w 5093934"/>
                  <a:gd name="connsiteY3877" fmla="*/ 1306263 h 1876628"/>
                  <a:gd name="connsiteX3878" fmla="*/ 3511540 w 5093934"/>
                  <a:gd name="connsiteY3878" fmla="*/ 1306263 h 1876628"/>
                  <a:gd name="connsiteX3879" fmla="*/ 3517090 w 5093934"/>
                  <a:gd name="connsiteY3879" fmla="*/ 1308057 h 1876628"/>
                  <a:gd name="connsiteX3880" fmla="*/ 3525408 w 5093934"/>
                  <a:gd name="connsiteY3880" fmla="*/ 1314458 h 1876628"/>
                  <a:gd name="connsiteX3881" fmla="*/ 3525210 w 5093934"/>
                  <a:gd name="connsiteY3881" fmla="*/ 1322762 h 1876628"/>
                  <a:gd name="connsiteX3882" fmla="*/ 3516592 w 5093934"/>
                  <a:gd name="connsiteY3882" fmla="*/ 1328940 h 1876628"/>
                  <a:gd name="connsiteX3883" fmla="*/ 3505409 w 5093934"/>
                  <a:gd name="connsiteY3883" fmla="*/ 1328793 h 1876628"/>
                  <a:gd name="connsiteX3884" fmla="*/ 3497090 w 5093934"/>
                  <a:gd name="connsiteY3884" fmla="*/ 1322392 h 1876628"/>
                  <a:gd name="connsiteX3885" fmla="*/ 3497288 w 5093934"/>
                  <a:gd name="connsiteY3885" fmla="*/ 1314087 h 1876628"/>
                  <a:gd name="connsiteX3886" fmla="*/ 3505906 w 5093934"/>
                  <a:gd name="connsiteY3886" fmla="*/ 1307910 h 1876628"/>
                  <a:gd name="connsiteX3887" fmla="*/ 3511540 w 5093934"/>
                  <a:gd name="connsiteY3887" fmla="*/ 1306263 h 1876628"/>
                  <a:gd name="connsiteX3888" fmla="*/ 2747311 w 5093934"/>
                  <a:gd name="connsiteY3888" fmla="*/ 1306263 h 1876628"/>
                  <a:gd name="connsiteX3889" fmla="*/ 2752862 w 5093934"/>
                  <a:gd name="connsiteY3889" fmla="*/ 1308057 h 1876628"/>
                  <a:gd name="connsiteX3890" fmla="*/ 2761181 w 5093934"/>
                  <a:gd name="connsiteY3890" fmla="*/ 1314458 h 1876628"/>
                  <a:gd name="connsiteX3891" fmla="*/ 2760983 w 5093934"/>
                  <a:gd name="connsiteY3891" fmla="*/ 1322762 h 1876628"/>
                  <a:gd name="connsiteX3892" fmla="*/ 2752364 w 5093934"/>
                  <a:gd name="connsiteY3892" fmla="*/ 1328940 h 1876628"/>
                  <a:gd name="connsiteX3893" fmla="*/ 2741181 w 5093934"/>
                  <a:gd name="connsiteY3893" fmla="*/ 1328793 h 1876628"/>
                  <a:gd name="connsiteX3894" fmla="*/ 2732862 w 5093934"/>
                  <a:gd name="connsiteY3894" fmla="*/ 1322392 h 1876628"/>
                  <a:gd name="connsiteX3895" fmla="*/ 2733060 w 5093934"/>
                  <a:gd name="connsiteY3895" fmla="*/ 1314087 h 1876628"/>
                  <a:gd name="connsiteX3896" fmla="*/ 2741678 w 5093934"/>
                  <a:gd name="connsiteY3896" fmla="*/ 1307910 h 1876628"/>
                  <a:gd name="connsiteX3897" fmla="*/ 2747311 w 5093934"/>
                  <a:gd name="connsiteY3897" fmla="*/ 1306263 h 1876628"/>
                  <a:gd name="connsiteX3898" fmla="*/ 1982929 w 5093934"/>
                  <a:gd name="connsiteY3898" fmla="*/ 1306263 h 1876628"/>
                  <a:gd name="connsiteX3899" fmla="*/ 1988479 w 5093934"/>
                  <a:gd name="connsiteY3899" fmla="*/ 1308057 h 1876628"/>
                  <a:gd name="connsiteX3900" fmla="*/ 1996798 w 5093934"/>
                  <a:gd name="connsiteY3900" fmla="*/ 1314458 h 1876628"/>
                  <a:gd name="connsiteX3901" fmla="*/ 1996600 w 5093934"/>
                  <a:gd name="connsiteY3901" fmla="*/ 1322762 h 1876628"/>
                  <a:gd name="connsiteX3902" fmla="*/ 1987982 w 5093934"/>
                  <a:gd name="connsiteY3902" fmla="*/ 1328940 h 1876628"/>
                  <a:gd name="connsiteX3903" fmla="*/ 1976798 w 5093934"/>
                  <a:gd name="connsiteY3903" fmla="*/ 1328793 h 1876628"/>
                  <a:gd name="connsiteX3904" fmla="*/ 1968479 w 5093934"/>
                  <a:gd name="connsiteY3904" fmla="*/ 1322392 h 1876628"/>
                  <a:gd name="connsiteX3905" fmla="*/ 1968678 w 5093934"/>
                  <a:gd name="connsiteY3905" fmla="*/ 1314087 h 1876628"/>
                  <a:gd name="connsiteX3906" fmla="*/ 1977297 w 5093934"/>
                  <a:gd name="connsiteY3906" fmla="*/ 1307910 h 1876628"/>
                  <a:gd name="connsiteX3907" fmla="*/ 1982929 w 5093934"/>
                  <a:gd name="connsiteY3907" fmla="*/ 1306263 h 1876628"/>
                  <a:gd name="connsiteX3908" fmla="*/ 1218702 w 5093934"/>
                  <a:gd name="connsiteY3908" fmla="*/ 1306263 h 1876628"/>
                  <a:gd name="connsiteX3909" fmla="*/ 1224252 w 5093934"/>
                  <a:gd name="connsiteY3909" fmla="*/ 1308057 h 1876628"/>
                  <a:gd name="connsiteX3910" fmla="*/ 1232571 w 5093934"/>
                  <a:gd name="connsiteY3910" fmla="*/ 1314458 h 1876628"/>
                  <a:gd name="connsiteX3911" fmla="*/ 1232373 w 5093934"/>
                  <a:gd name="connsiteY3911" fmla="*/ 1322762 h 1876628"/>
                  <a:gd name="connsiteX3912" fmla="*/ 1223754 w 5093934"/>
                  <a:gd name="connsiteY3912" fmla="*/ 1328940 h 1876628"/>
                  <a:gd name="connsiteX3913" fmla="*/ 1212571 w 5093934"/>
                  <a:gd name="connsiteY3913" fmla="*/ 1328793 h 1876628"/>
                  <a:gd name="connsiteX3914" fmla="*/ 1204252 w 5093934"/>
                  <a:gd name="connsiteY3914" fmla="*/ 1322392 h 1876628"/>
                  <a:gd name="connsiteX3915" fmla="*/ 1204450 w 5093934"/>
                  <a:gd name="connsiteY3915" fmla="*/ 1314087 h 1876628"/>
                  <a:gd name="connsiteX3916" fmla="*/ 1213069 w 5093934"/>
                  <a:gd name="connsiteY3916" fmla="*/ 1307910 h 1876628"/>
                  <a:gd name="connsiteX3917" fmla="*/ 1218702 w 5093934"/>
                  <a:gd name="connsiteY3917" fmla="*/ 1306263 h 1876628"/>
                  <a:gd name="connsiteX3918" fmla="*/ 455921 w 5093934"/>
                  <a:gd name="connsiteY3918" fmla="*/ 1306263 h 1876628"/>
                  <a:gd name="connsiteX3919" fmla="*/ 461470 w 5093934"/>
                  <a:gd name="connsiteY3919" fmla="*/ 1308057 h 1876628"/>
                  <a:gd name="connsiteX3920" fmla="*/ 469790 w 5093934"/>
                  <a:gd name="connsiteY3920" fmla="*/ 1314458 h 1876628"/>
                  <a:gd name="connsiteX3921" fmla="*/ 469592 w 5093934"/>
                  <a:gd name="connsiteY3921" fmla="*/ 1322762 h 1876628"/>
                  <a:gd name="connsiteX3922" fmla="*/ 460973 w 5093934"/>
                  <a:gd name="connsiteY3922" fmla="*/ 1328940 h 1876628"/>
                  <a:gd name="connsiteX3923" fmla="*/ 449790 w 5093934"/>
                  <a:gd name="connsiteY3923" fmla="*/ 1328793 h 1876628"/>
                  <a:gd name="connsiteX3924" fmla="*/ 441471 w 5093934"/>
                  <a:gd name="connsiteY3924" fmla="*/ 1322392 h 1876628"/>
                  <a:gd name="connsiteX3925" fmla="*/ 441669 w 5093934"/>
                  <a:gd name="connsiteY3925" fmla="*/ 1314087 h 1876628"/>
                  <a:gd name="connsiteX3926" fmla="*/ 450288 w 5093934"/>
                  <a:gd name="connsiteY3926" fmla="*/ 1307910 h 1876628"/>
                  <a:gd name="connsiteX3927" fmla="*/ 455921 w 5093934"/>
                  <a:gd name="connsiteY3927" fmla="*/ 1306263 h 1876628"/>
                  <a:gd name="connsiteX3928" fmla="*/ 4647580 w 5093934"/>
                  <a:gd name="connsiteY3928" fmla="*/ 1305790 h 1876628"/>
                  <a:gd name="connsiteX3929" fmla="*/ 4653632 w 5093934"/>
                  <a:gd name="connsiteY3929" fmla="*/ 1307889 h 1876628"/>
                  <a:gd name="connsiteX3930" fmla="*/ 4660614 w 5093934"/>
                  <a:gd name="connsiteY3930" fmla="*/ 1313556 h 1876628"/>
                  <a:gd name="connsiteX3931" fmla="*/ 4660066 w 5093934"/>
                  <a:gd name="connsiteY3931" fmla="*/ 1322711 h 1876628"/>
                  <a:gd name="connsiteX3932" fmla="*/ 4652436 w 5093934"/>
                  <a:gd name="connsiteY3932" fmla="*/ 1327896 h 1876628"/>
                  <a:gd name="connsiteX3933" fmla="*/ 4640108 w 5093934"/>
                  <a:gd name="connsiteY3933" fmla="*/ 1327490 h 1876628"/>
                  <a:gd name="connsiteX3934" fmla="*/ 4633126 w 5093934"/>
                  <a:gd name="connsiteY3934" fmla="*/ 1321823 h 1876628"/>
                  <a:gd name="connsiteX3935" fmla="*/ 4633672 w 5093934"/>
                  <a:gd name="connsiteY3935" fmla="*/ 1312668 h 1876628"/>
                  <a:gd name="connsiteX3936" fmla="*/ 4641302 w 5093934"/>
                  <a:gd name="connsiteY3936" fmla="*/ 1307482 h 1876628"/>
                  <a:gd name="connsiteX3937" fmla="*/ 4647580 w 5093934"/>
                  <a:gd name="connsiteY3937" fmla="*/ 1305790 h 1876628"/>
                  <a:gd name="connsiteX3938" fmla="*/ 3883352 w 5093934"/>
                  <a:gd name="connsiteY3938" fmla="*/ 1305790 h 1876628"/>
                  <a:gd name="connsiteX3939" fmla="*/ 3889404 w 5093934"/>
                  <a:gd name="connsiteY3939" fmla="*/ 1307889 h 1876628"/>
                  <a:gd name="connsiteX3940" fmla="*/ 3896386 w 5093934"/>
                  <a:gd name="connsiteY3940" fmla="*/ 1313556 h 1876628"/>
                  <a:gd name="connsiteX3941" fmla="*/ 3895839 w 5093934"/>
                  <a:gd name="connsiteY3941" fmla="*/ 1322711 h 1876628"/>
                  <a:gd name="connsiteX3942" fmla="*/ 3888208 w 5093934"/>
                  <a:gd name="connsiteY3942" fmla="*/ 1327896 h 1876628"/>
                  <a:gd name="connsiteX3943" fmla="*/ 3875880 w 5093934"/>
                  <a:gd name="connsiteY3943" fmla="*/ 1327490 h 1876628"/>
                  <a:gd name="connsiteX3944" fmla="*/ 3868897 w 5093934"/>
                  <a:gd name="connsiteY3944" fmla="*/ 1321823 h 1876628"/>
                  <a:gd name="connsiteX3945" fmla="*/ 3869444 w 5093934"/>
                  <a:gd name="connsiteY3945" fmla="*/ 1312668 h 1876628"/>
                  <a:gd name="connsiteX3946" fmla="*/ 3877075 w 5093934"/>
                  <a:gd name="connsiteY3946" fmla="*/ 1307482 h 1876628"/>
                  <a:gd name="connsiteX3947" fmla="*/ 3883352 w 5093934"/>
                  <a:gd name="connsiteY3947" fmla="*/ 1305790 h 1876628"/>
                  <a:gd name="connsiteX3948" fmla="*/ 3120570 w 5093934"/>
                  <a:gd name="connsiteY3948" fmla="*/ 1305790 h 1876628"/>
                  <a:gd name="connsiteX3949" fmla="*/ 3126622 w 5093934"/>
                  <a:gd name="connsiteY3949" fmla="*/ 1307889 h 1876628"/>
                  <a:gd name="connsiteX3950" fmla="*/ 3133604 w 5093934"/>
                  <a:gd name="connsiteY3950" fmla="*/ 1313556 h 1876628"/>
                  <a:gd name="connsiteX3951" fmla="*/ 3133058 w 5093934"/>
                  <a:gd name="connsiteY3951" fmla="*/ 1322711 h 1876628"/>
                  <a:gd name="connsiteX3952" fmla="*/ 3125426 w 5093934"/>
                  <a:gd name="connsiteY3952" fmla="*/ 1327896 h 1876628"/>
                  <a:gd name="connsiteX3953" fmla="*/ 3113098 w 5093934"/>
                  <a:gd name="connsiteY3953" fmla="*/ 1327490 h 1876628"/>
                  <a:gd name="connsiteX3954" fmla="*/ 3106116 w 5093934"/>
                  <a:gd name="connsiteY3954" fmla="*/ 1321823 h 1876628"/>
                  <a:gd name="connsiteX3955" fmla="*/ 3106662 w 5093934"/>
                  <a:gd name="connsiteY3955" fmla="*/ 1312668 h 1876628"/>
                  <a:gd name="connsiteX3956" fmla="*/ 3114294 w 5093934"/>
                  <a:gd name="connsiteY3956" fmla="*/ 1307482 h 1876628"/>
                  <a:gd name="connsiteX3957" fmla="*/ 3120570 w 5093934"/>
                  <a:gd name="connsiteY3957" fmla="*/ 1305790 h 1876628"/>
                  <a:gd name="connsiteX3958" fmla="*/ 2356343 w 5093934"/>
                  <a:gd name="connsiteY3958" fmla="*/ 1305790 h 1876628"/>
                  <a:gd name="connsiteX3959" fmla="*/ 2362394 w 5093934"/>
                  <a:gd name="connsiteY3959" fmla="*/ 1307889 h 1876628"/>
                  <a:gd name="connsiteX3960" fmla="*/ 2369376 w 5093934"/>
                  <a:gd name="connsiteY3960" fmla="*/ 1313556 h 1876628"/>
                  <a:gd name="connsiteX3961" fmla="*/ 2368829 w 5093934"/>
                  <a:gd name="connsiteY3961" fmla="*/ 1322711 h 1876628"/>
                  <a:gd name="connsiteX3962" fmla="*/ 2361199 w 5093934"/>
                  <a:gd name="connsiteY3962" fmla="*/ 1327896 h 1876628"/>
                  <a:gd name="connsiteX3963" fmla="*/ 2348870 w 5093934"/>
                  <a:gd name="connsiteY3963" fmla="*/ 1327490 h 1876628"/>
                  <a:gd name="connsiteX3964" fmla="*/ 2341888 w 5093934"/>
                  <a:gd name="connsiteY3964" fmla="*/ 1321823 h 1876628"/>
                  <a:gd name="connsiteX3965" fmla="*/ 2342435 w 5093934"/>
                  <a:gd name="connsiteY3965" fmla="*/ 1312668 h 1876628"/>
                  <a:gd name="connsiteX3966" fmla="*/ 2350066 w 5093934"/>
                  <a:gd name="connsiteY3966" fmla="*/ 1307482 h 1876628"/>
                  <a:gd name="connsiteX3967" fmla="*/ 2356343 w 5093934"/>
                  <a:gd name="connsiteY3967" fmla="*/ 1305790 h 1876628"/>
                  <a:gd name="connsiteX3968" fmla="*/ 1591961 w 5093934"/>
                  <a:gd name="connsiteY3968" fmla="*/ 1305790 h 1876628"/>
                  <a:gd name="connsiteX3969" fmla="*/ 1598013 w 5093934"/>
                  <a:gd name="connsiteY3969" fmla="*/ 1307889 h 1876628"/>
                  <a:gd name="connsiteX3970" fmla="*/ 1604994 w 5093934"/>
                  <a:gd name="connsiteY3970" fmla="*/ 1313556 h 1876628"/>
                  <a:gd name="connsiteX3971" fmla="*/ 1604448 w 5093934"/>
                  <a:gd name="connsiteY3971" fmla="*/ 1322711 h 1876628"/>
                  <a:gd name="connsiteX3972" fmla="*/ 1596816 w 5093934"/>
                  <a:gd name="connsiteY3972" fmla="*/ 1327896 h 1876628"/>
                  <a:gd name="connsiteX3973" fmla="*/ 1584488 w 5093934"/>
                  <a:gd name="connsiteY3973" fmla="*/ 1327490 h 1876628"/>
                  <a:gd name="connsiteX3974" fmla="*/ 1577506 w 5093934"/>
                  <a:gd name="connsiteY3974" fmla="*/ 1321823 h 1876628"/>
                  <a:gd name="connsiteX3975" fmla="*/ 1578052 w 5093934"/>
                  <a:gd name="connsiteY3975" fmla="*/ 1312668 h 1876628"/>
                  <a:gd name="connsiteX3976" fmla="*/ 1585684 w 5093934"/>
                  <a:gd name="connsiteY3976" fmla="*/ 1307482 h 1876628"/>
                  <a:gd name="connsiteX3977" fmla="*/ 1591961 w 5093934"/>
                  <a:gd name="connsiteY3977" fmla="*/ 1305790 h 1876628"/>
                  <a:gd name="connsiteX3978" fmla="*/ 827733 w 5093934"/>
                  <a:gd name="connsiteY3978" fmla="*/ 1305790 h 1876628"/>
                  <a:gd name="connsiteX3979" fmla="*/ 833785 w 5093934"/>
                  <a:gd name="connsiteY3979" fmla="*/ 1307889 h 1876628"/>
                  <a:gd name="connsiteX3980" fmla="*/ 840767 w 5093934"/>
                  <a:gd name="connsiteY3980" fmla="*/ 1313556 h 1876628"/>
                  <a:gd name="connsiteX3981" fmla="*/ 840220 w 5093934"/>
                  <a:gd name="connsiteY3981" fmla="*/ 1322711 h 1876628"/>
                  <a:gd name="connsiteX3982" fmla="*/ 832588 w 5093934"/>
                  <a:gd name="connsiteY3982" fmla="*/ 1327896 h 1876628"/>
                  <a:gd name="connsiteX3983" fmla="*/ 820261 w 5093934"/>
                  <a:gd name="connsiteY3983" fmla="*/ 1327490 h 1876628"/>
                  <a:gd name="connsiteX3984" fmla="*/ 813278 w 5093934"/>
                  <a:gd name="connsiteY3984" fmla="*/ 1321823 h 1876628"/>
                  <a:gd name="connsiteX3985" fmla="*/ 813825 w 5093934"/>
                  <a:gd name="connsiteY3985" fmla="*/ 1312668 h 1876628"/>
                  <a:gd name="connsiteX3986" fmla="*/ 821456 w 5093934"/>
                  <a:gd name="connsiteY3986" fmla="*/ 1307482 h 1876628"/>
                  <a:gd name="connsiteX3987" fmla="*/ 827733 w 5093934"/>
                  <a:gd name="connsiteY3987" fmla="*/ 1305790 h 1876628"/>
                  <a:gd name="connsiteX3988" fmla="*/ 4349600 w 5093934"/>
                  <a:gd name="connsiteY3988" fmla="*/ 1294437 h 1876628"/>
                  <a:gd name="connsiteX3989" fmla="*/ 4355150 w 5093934"/>
                  <a:gd name="connsiteY3989" fmla="*/ 1296231 h 1876628"/>
                  <a:gd name="connsiteX3990" fmla="*/ 4363470 w 5093934"/>
                  <a:gd name="connsiteY3990" fmla="*/ 1302631 h 1876628"/>
                  <a:gd name="connsiteX3991" fmla="*/ 4363272 w 5093934"/>
                  <a:gd name="connsiteY3991" fmla="*/ 1310935 h 1876628"/>
                  <a:gd name="connsiteX3992" fmla="*/ 4354652 w 5093934"/>
                  <a:gd name="connsiteY3992" fmla="*/ 1317114 h 1876628"/>
                  <a:gd name="connsiteX3993" fmla="*/ 4343470 w 5093934"/>
                  <a:gd name="connsiteY3993" fmla="*/ 1316967 h 1876628"/>
                  <a:gd name="connsiteX3994" fmla="*/ 4335151 w 5093934"/>
                  <a:gd name="connsiteY3994" fmla="*/ 1310565 h 1876628"/>
                  <a:gd name="connsiteX3995" fmla="*/ 4335349 w 5093934"/>
                  <a:gd name="connsiteY3995" fmla="*/ 1302261 h 1876628"/>
                  <a:gd name="connsiteX3996" fmla="*/ 4343967 w 5093934"/>
                  <a:gd name="connsiteY3996" fmla="*/ 1296083 h 1876628"/>
                  <a:gd name="connsiteX3997" fmla="*/ 4349600 w 5093934"/>
                  <a:gd name="connsiteY3997" fmla="*/ 1294437 h 1876628"/>
                  <a:gd name="connsiteX3998" fmla="*/ 3586819 w 5093934"/>
                  <a:gd name="connsiteY3998" fmla="*/ 1294437 h 1876628"/>
                  <a:gd name="connsiteX3999" fmla="*/ 3592370 w 5093934"/>
                  <a:gd name="connsiteY3999" fmla="*/ 1296231 h 1876628"/>
                  <a:gd name="connsiteX4000" fmla="*/ 3600688 w 5093934"/>
                  <a:gd name="connsiteY4000" fmla="*/ 1302631 h 1876628"/>
                  <a:gd name="connsiteX4001" fmla="*/ 3600490 w 5093934"/>
                  <a:gd name="connsiteY4001" fmla="*/ 1310935 h 1876628"/>
                  <a:gd name="connsiteX4002" fmla="*/ 3591872 w 5093934"/>
                  <a:gd name="connsiteY4002" fmla="*/ 1317114 h 1876628"/>
                  <a:gd name="connsiteX4003" fmla="*/ 3580688 w 5093934"/>
                  <a:gd name="connsiteY4003" fmla="*/ 1316967 h 1876628"/>
                  <a:gd name="connsiteX4004" fmla="*/ 3572370 w 5093934"/>
                  <a:gd name="connsiteY4004" fmla="*/ 1310565 h 1876628"/>
                  <a:gd name="connsiteX4005" fmla="*/ 3572568 w 5093934"/>
                  <a:gd name="connsiteY4005" fmla="*/ 1302261 h 1876628"/>
                  <a:gd name="connsiteX4006" fmla="*/ 3581187 w 5093934"/>
                  <a:gd name="connsiteY4006" fmla="*/ 1296083 h 1876628"/>
                  <a:gd name="connsiteX4007" fmla="*/ 3586819 w 5093934"/>
                  <a:gd name="connsiteY4007" fmla="*/ 1294437 h 1876628"/>
                  <a:gd name="connsiteX4008" fmla="*/ 2822591 w 5093934"/>
                  <a:gd name="connsiteY4008" fmla="*/ 1294437 h 1876628"/>
                  <a:gd name="connsiteX4009" fmla="*/ 2828141 w 5093934"/>
                  <a:gd name="connsiteY4009" fmla="*/ 1296231 h 1876628"/>
                  <a:gd name="connsiteX4010" fmla="*/ 2836460 w 5093934"/>
                  <a:gd name="connsiteY4010" fmla="*/ 1302631 h 1876628"/>
                  <a:gd name="connsiteX4011" fmla="*/ 2836262 w 5093934"/>
                  <a:gd name="connsiteY4011" fmla="*/ 1310935 h 1876628"/>
                  <a:gd name="connsiteX4012" fmla="*/ 2827644 w 5093934"/>
                  <a:gd name="connsiteY4012" fmla="*/ 1317114 h 1876628"/>
                  <a:gd name="connsiteX4013" fmla="*/ 2816460 w 5093934"/>
                  <a:gd name="connsiteY4013" fmla="*/ 1316967 h 1876628"/>
                  <a:gd name="connsiteX4014" fmla="*/ 2808142 w 5093934"/>
                  <a:gd name="connsiteY4014" fmla="*/ 1310565 h 1876628"/>
                  <a:gd name="connsiteX4015" fmla="*/ 2808340 w 5093934"/>
                  <a:gd name="connsiteY4015" fmla="*/ 1302261 h 1876628"/>
                  <a:gd name="connsiteX4016" fmla="*/ 2816959 w 5093934"/>
                  <a:gd name="connsiteY4016" fmla="*/ 1296083 h 1876628"/>
                  <a:gd name="connsiteX4017" fmla="*/ 2822591 w 5093934"/>
                  <a:gd name="connsiteY4017" fmla="*/ 1294437 h 1876628"/>
                  <a:gd name="connsiteX4018" fmla="*/ 2058210 w 5093934"/>
                  <a:gd name="connsiteY4018" fmla="*/ 1294437 h 1876628"/>
                  <a:gd name="connsiteX4019" fmla="*/ 2063759 w 5093934"/>
                  <a:gd name="connsiteY4019" fmla="*/ 1296231 h 1876628"/>
                  <a:gd name="connsiteX4020" fmla="*/ 2072079 w 5093934"/>
                  <a:gd name="connsiteY4020" fmla="*/ 1302631 h 1876628"/>
                  <a:gd name="connsiteX4021" fmla="*/ 2071880 w 5093934"/>
                  <a:gd name="connsiteY4021" fmla="*/ 1310935 h 1876628"/>
                  <a:gd name="connsiteX4022" fmla="*/ 2063261 w 5093934"/>
                  <a:gd name="connsiteY4022" fmla="*/ 1317114 h 1876628"/>
                  <a:gd name="connsiteX4023" fmla="*/ 2052079 w 5093934"/>
                  <a:gd name="connsiteY4023" fmla="*/ 1316967 h 1876628"/>
                  <a:gd name="connsiteX4024" fmla="*/ 2043760 w 5093934"/>
                  <a:gd name="connsiteY4024" fmla="*/ 1310565 h 1876628"/>
                  <a:gd name="connsiteX4025" fmla="*/ 2043958 w 5093934"/>
                  <a:gd name="connsiteY4025" fmla="*/ 1302261 h 1876628"/>
                  <a:gd name="connsiteX4026" fmla="*/ 2052576 w 5093934"/>
                  <a:gd name="connsiteY4026" fmla="*/ 1296083 h 1876628"/>
                  <a:gd name="connsiteX4027" fmla="*/ 2058210 w 5093934"/>
                  <a:gd name="connsiteY4027" fmla="*/ 1294437 h 1876628"/>
                  <a:gd name="connsiteX4028" fmla="*/ 1293981 w 5093934"/>
                  <a:gd name="connsiteY4028" fmla="*/ 1294437 h 1876628"/>
                  <a:gd name="connsiteX4029" fmla="*/ 1299532 w 5093934"/>
                  <a:gd name="connsiteY4029" fmla="*/ 1296231 h 1876628"/>
                  <a:gd name="connsiteX4030" fmla="*/ 1307851 w 5093934"/>
                  <a:gd name="connsiteY4030" fmla="*/ 1302631 h 1876628"/>
                  <a:gd name="connsiteX4031" fmla="*/ 1307653 w 5093934"/>
                  <a:gd name="connsiteY4031" fmla="*/ 1310935 h 1876628"/>
                  <a:gd name="connsiteX4032" fmla="*/ 1299033 w 5093934"/>
                  <a:gd name="connsiteY4032" fmla="*/ 1317114 h 1876628"/>
                  <a:gd name="connsiteX4033" fmla="*/ 1287851 w 5093934"/>
                  <a:gd name="connsiteY4033" fmla="*/ 1316967 h 1876628"/>
                  <a:gd name="connsiteX4034" fmla="*/ 1279532 w 5093934"/>
                  <a:gd name="connsiteY4034" fmla="*/ 1310565 h 1876628"/>
                  <a:gd name="connsiteX4035" fmla="*/ 1279730 w 5093934"/>
                  <a:gd name="connsiteY4035" fmla="*/ 1302261 h 1876628"/>
                  <a:gd name="connsiteX4036" fmla="*/ 1288348 w 5093934"/>
                  <a:gd name="connsiteY4036" fmla="*/ 1296083 h 1876628"/>
                  <a:gd name="connsiteX4037" fmla="*/ 1293981 w 5093934"/>
                  <a:gd name="connsiteY4037" fmla="*/ 1294437 h 1876628"/>
                  <a:gd name="connsiteX4038" fmla="*/ 531200 w 5093934"/>
                  <a:gd name="connsiteY4038" fmla="*/ 1294437 h 1876628"/>
                  <a:gd name="connsiteX4039" fmla="*/ 536751 w 5093934"/>
                  <a:gd name="connsiteY4039" fmla="*/ 1296231 h 1876628"/>
                  <a:gd name="connsiteX4040" fmla="*/ 545070 w 5093934"/>
                  <a:gd name="connsiteY4040" fmla="*/ 1302631 h 1876628"/>
                  <a:gd name="connsiteX4041" fmla="*/ 544872 w 5093934"/>
                  <a:gd name="connsiteY4041" fmla="*/ 1310935 h 1876628"/>
                  <a:gd name="connsiteX4042" fmla="*/ 536253 w 5093934"/>
                  <a:gd name="connsiteY4042" fmla="*/ 1317114 h 1876628"/>
                  <a:gd name="connsiteX4043" fmla="*/ 525070 w 5093934"/>
                  <a:gd name="connsiteY4043" fmla="*/ 1316967 h 1876628"/>
                  <a:gd name="connsiteX4044" fmla="*/ 516751 w 5093934"/>
                  <a:gd name="connsiteY4044" fmla="*/ 1310565 h 1876628"/>
                  <a:gd name="connsiteX4045" fmla="*/ 516949 w 5093934"/>
                  <a:gd name="connsiteY4045" fmla="*/ 1302261 h 1876628"/>
                  <a:gd name="connsiteX4046" fmla="*/ 525568 w 5093934"/>
                  <a:gd name="connsiteY4046" fmla="*/ 1296083 h 1876628"/>
                  <a:gd name="connsiteX4047" fmla="*/ 531200 w 5093934"/>
                  <a:gd name="connsiteY4047" fmla="*/ 1294437 h 1876628"/>
                  <a:gd name="connsiteX4048" fmla="*/ 5021287 w 5093934"/>
                  <a:gd name="connsiteY4048" fmla="*/ 1284282 h 1876628"/>
                  <a:gd name="connsiteX4049" fmla="*/ 5054820 w 5093934"/>
                  <a:gd name="connsiteY4049" fmla="*/ 1284282 h 1876628"/>
                  <a:gd name="connsiteX4050" fmla="*/ 5056783 w 5093934"/>
                  <a:gd name="connsiteY4050" fmla="*/ 1298346 h 1876628"/>
                  <a:gd name="connsiteX4051" fmla="*/ 5050626 w 5093934"/>
                  <a:gd name="connsiteY4051" fmla="*/ 1297623 h 1876628"/>
                  <a:gd name="connsiteX4052" fmla="*/ 4845164 w 5093934"/>
                  <a:gd name="connsiteY4052" fmla="*/ 1283874 h 1876628"/>
                  <a:gd name="connsiteX4053" fmla="*/ 4859499 w 5093934"/>
                  <a:gd name="connsiteY4053" fmla="*/ 1288283 h 1876628"/>
                  <a:gd name="connsiteX4054" fmla="*/ 4881211 w 5093934"/>
                  <a:gd name="connsiteY4054" fmla="*/ 1304407 h 1876628"/>
                  <a:gd name="connsiteX4055" fmla="*/ 4881211 w 5093934"/>
                  <a:gd name="connsiteY4055" fmla="*/ 1325697 h 1876628"/>
                  <a:gd name="connsiteX4056" fmla="*/ 4858391 w 5093934"/>
                  <a:gd name="connsiteY4056" fmla="*/ 1342645 h 1876628"/>
                  <a:gd name="connsiteX4057" fmla="*/ 4829723 w 5093934"/>
                  <a:gd name="connsiteY4057" fmla="*/ 1342645 h 1876628"/>
                  <a:gd name="connsiteX4058" fmla="*/ 4808010 w 5093934"/>
                  <a:gd name="connsiteY4058" fmla="*/ 1326520 h 1876628"/>
                  <a:gd name="connsiteX4059" fmla="*/ 4808010 w 5093934"/>
                  <a:gd name="connsiteY4059" fmla="*/ 1305230 h 1876628"/>
                  <a:gd name="connsiteX4060" fmla="*/ 4830831 w 5093934"/>
                  <a:gd name="connsiteY4060" fmla="*/ 1288283 h 1876628"/>
                  <a:gd name="connsiteX4061" fmla="*/ 4845164 w 5093934"/>
                  <a:gd name="connsiteY4061" fmla="*/ 1283874 h 1876628"/>
                  <a:gd name="connsiteX4062" fmla="*/ 4080936 w 5093934"/>
                  <a:gd name="connsiteY4062" fmla="*/ 1283874 h 1876628"/>
                  <a:gd name="connsiteX4063" fmla="*/ 4095271 w 5093934"/>
                  <a:gd name="connsiteY4063" fmla="*/ 1288283 h 1876628"/>
                  <a:gd name="connsiteX4064" fmla="*/ 4116983 w 5093934"/>
                  <a:gd name="connsiteY4064" fmla="*/ 1304407 h 1876628"/>
                  <a:gd name="connsiteX4065" fmla="*/ 4116983 w 5093934"/>
                  <a:gd name="connsiteY4065" fmla="*/ 1325697 h 1876628"/>
                  <a:gd name="connsiteX4066" fmla="*/ 4094162 w 5093934"/>
                  <a:gd name="connsiteY4066" fmla="*/ 1342645 h 1876628"/>
                  <a:gd name="connsiteX4067" fmla="*/ 4065494 w 5093934"/>
                  <a:gd name="connsiteY4067" fmla="*/ 1342645 h 1876628"/>
                  <a:gd name="connsiteX4068" fmla="*/ 4043783 w 5093934"/>
                  <a:gd name="connsiteY4068" fmla="*/ 1326520 h 1876628"/>
                  <a:gd name="connsiteX4069" fmla="*/ 4043783 w 5093934"/>
                  <a:gd name="connsiteY4069" fmla="*/ 1305230 h 1876628"/>
                  <a:gd name="connsiteX4070" fmla="*/ 4066603 w 5093934"/>
                  <a:gd name="connsiteY4070" fmla="*/ 1288283 h 1876628"/>
                  <a:gd name="connsiteX4071" fmla="*/ 4080936 w 5093934"/>
                  <a:gd name="connsiteY4071" fmla="*/ 1283874 h 1876628"/>
                  <a:gd name="connsiteX4072" fmla="*/ 3318156 w 5093934"/>
                  <a:gd name="connsiteY4072" fmla="*/ 1283874 h 1876628"/>
                  <a:gd name="connsiteX4073" fmla="*/ 3332490 w 5093934"/>
                  <a:gd name="connsiteY4073" fmla="*/ 1288283 h 1876628"/>
                  <a:gd name="connsiteX4074" fmla="*/ 3354202 w 5093934"/>
                  <a:gd name="connsiteY4074" fmla="*/ 1304407 h 1876628"/>
                  <a:gd name="connsiteX4075" fmla="*/ 3354202 w 5093934"/>
                  <a:gd name="connsiteY4075" fmla="*/ 1325697 h 1876628"/>
                  <a:gd name="connsiteX4076" fmla="*/ 3331382 w 5093934"/>
                  <a:gd name="connsiteY4076" fmla="*/ 1342645 h 1876628"/>
                  <a:gd name="connsiteX4077" fmla="*/ 3302714 w 5093934"/>
                  <a:gd name="connsiteY4077" fmla="*/ 1342645 h 1876628"/>
                  <a:gd name="connsiteX4078" fmla="*/ 3281002 w 5093934"/>
                  <a:gd name="connsiteY4078" fmla="*/ 1326520 h 1876628"/>
                  <a:gd name="connsiteX4079" fmla="*/ 3281002 w 5093934"/>
                  <a:gd name="connsiteY4079" fmla="*/ 1305230 h 1876628"/>
                  <a:gd name="connsiteX4080" fmla="*/ 3303822 w 5093934"/>
                  <a:gd name="connsiteY4080" fmla="*/ 1288283 h 1876628"/>
                  <a:gd name="connsiteX4081" fmla="*/ 3318156 w 5093934"/>
                  <a:gd name="connsiteY4081" fmla="*/ 1283874 h 1876628"/>
                  <a:gd name="connsiteX4082" fmla="*/ 2553927 w 5093934"/>
                  <a:gd name="connsiteY4082" fmla="*/ 1283874 h 1876628"/>
                  <a:gd name="connsiteX4083" fmla="*/ 2568262 w 5093934"/>
                  <a:gd name="connsiteY4083" fmla="*/ 1288283 h 1876628"/>
                  <a:gd name="connsiteX4084" fmla="*/ 2589974 w 5093934"/>
                  <a:gd name="connsiteY4084" fmla="*/ 1304407 h 1876628"/>
                  <a:gd name="connsiteX4085" fmla="*/ 2589974 w 5093934"/>
                  <a:gd name="connsiteY4085" fmla="*/ 1325697 h 1876628"/>
                  <a:gd name="connsiteX4086" fmla="*/ 2567154 w 5093934"/>
                  <a:gd name="connsiteY4086" fmla="*/ 1342645 h 1876628"/>
                  <a:gd name="connsiteX4087" fmla="*/ 2538486 w 5093934"/>
                  <a:gd name="connsiteY4087" fmla="*/ 1342645 h 1876628"/>
                  <a:gd name="connsiteX4088" fmla="*/ 2516774 w 5093934"/>
                  <a:gd name="connsiteY4088" fmla="*/ 1326520 h 1876628"/>
                  <a:gd name="connsiteX4089" fmla="*/ 2516774 w 5093934"/>
                  <a:gd name="connsiteY4089" fmla="*/ 1305230 h 1876628"/>
                  <a:gd name="connsiteX4090" fmla="*/ 2539594 w 5093934"/>
                  <a:gd name="connsiteY4090" fmla="*/ 1288283 h 1876628"/>
                  <a:gd name="connsiteX4091" fmla="*/ 2553927 w 5093934"/>
                  <a:gd name="connsiteY4091" fmla="*/ 1283874 h 1876628"/>
                  <a:gd name="connsiteX4092" fmla="*/ 1789546 w 5093934"/>
                  <a:gd name="connsiteY4092" fmla="*/ 1283874 h 1876628"/>
                  <a:gd name="connsiteX4093" fmla="*/ 1803880 w 5093934"/>
                  <a:gd name="connsiteY4093" fmla="*/ 1288283 h 1876628"/>
                  <a:gd name="connsiteX4094" fmla="*/ 1825592 w 5093934"/>
                  <a:gd name="connsiteY4094" fmla="*/ 1304407 h 1876628"/>
                  <a:gd name="connsiteX4095" fmla="*/ 1825592 w 5093934"/>
                  <a:gd name="connsiteY4095" fmla="*/ 1325697 h 1876628"/>
                  <a:gd name="connsiteX4096" fmla="*/ 1802772 w 5093934"/>
                  <a:gd name="connsiteY4096" fmla="*/ 1342645 h 1876628"/>
                  <a:gd name="connsiteX4097" fmla="*/ 1774103 w 5093934"/>
                  <a:gd name="connsiteY4097" fmla="*/ 1342645 h 1876628"/>
                  <a:gd name="connsiteX4098" fmla="*/ 1752392 w 5093934"/>
                  <a:gd name="connsiteY4098" fmla="*/ 1326520 h 1876628"/>
                  <a:gd name="connsiteX4099" fmla="*/ 1752392 w 5093934"/>
                  <a:gd name="connsiteY4099" fmla="*/ 1305230 h 1876628"/>
                  <a:gd name="connsiteX4100" fmla="*/ 1775212 w 5093934"/>
                  <a:gd name="connsiteY4100" fmla="*/ 1288283 h 1876628"/>
                  <a:gd name="connsiteX4101" fmla="*/ 1789546 w 5093934"/>
                  <a:gd name="connsiteY4101" fmla="*/ 1283874 h 1876628"/>
                  <a:gd name="connsiteX4102" fmla="*/ 1025318 w 5093934"/>
                  <a:gd name="connsiteY4102" fmla="*/ 1283874 h 1876628"/>
                  <a:gd name="connsiteX4103" fmla="*/ 1039652 w 5093934"/>
                  <a:gd name="connsiteY4103" fmla="*/ 1288283 h 1876628"/>
                  <a:gd name="connsiteX4104" fmla="*/ 1061364 w 5093934"/>
                  <a:gd name="connsiteY4104" fmla="*/ 1304407 h 1876628"/>
                  <a:gd name="connsiteX4105" fmla="*/ 1061364 w 5093934"/>
                  <a:gd name="connsiteY4105" fmla="*/ 1325697 h 1876628"/>
                  <a:gd name="connsiteX4106" fmla="*/ 1038544 w 5093934"/>
                  <a:gd name="connsiteY4106" fmla="*/ 1342645 h 1876628"/>
                  <a:gd name="connsiteX4107" fmla="*/ 1009876 w 5093934"/>
                  <a:gd name="connsiteY4107" fmla="*/ 1342645 h 1876628"/>
                  <a:gd name="connsiteX4108" fmla="*/ 988164 w 5093934"/>
                  <a:gd name="connsiteY4108" fmla="*/ 1326520 h 1876628"/>
                  <a:gd name="connsiteX4109" fmla="*/ 988164 w 5093934"/>
                  <a:gd name="connsiteY4109" fmla="*/ 1305230 h 1876628"/>
                  <a:gd name="connsiteX4110" fmla="*/ 1010984 w 5093934"/>
                  <a:gd name="connsiteY4110" fmla="*/ 1288283 h 1876628"/>
                  <a:gd name="connsiteX4111" fmla="*/ 1025318 w 5093934"/>
                  <a:gd name="connsiteY4111" fmla="*/ 1283874 h 1876628"/>
                  <a:gd name="connsiteX4112" fmla="*/ 4472338 w 5093934"/>
                  <a:gd name="connsiteY4112" fmla="*/ 1281907 h 1876628"/>
                  <a:gd name="connsiteX4113" fmla="*/ 4526919 w 5093934"/>
                  <a:gd name="connsiteY4113" fmla="*/ 1281907 h 1876628"/>
                  <a:gd name="connsiteX4114" fmla="*/ 4526919 w 5093934"/>
                  <a:gd name="connsiteY4114" fmla="*/ 1281907 h 1876628"/>
                  <a:gd name="connsiteX4115" fmla="*/ 4581349 w 5093934"/>
                  <a:gd name="connsiteY4115" fmla="*/ 1281907 h 1876628"/>
                  <a:gd name="connsiteX4116" fmla="*/ 4620070 w 5093934"/>
                  <a:gd name="connsiteY4116" fmla="*/ 1310663 h 1876628"/>
                  <a:gd name="connsiteX4117" fmla="*/ 4620070 w 5093934"/>
                  <a:gd name="connsiteY4117" fmla="*/ 1354220 h 1876628"/>
                  <a:gd name="connsiteX4118" fmla="*/ 4581349 w 5093934"/>
                  <a:gd name="connsiteY4118" fmla="*/ 1382976 h 1876628"/>
                  <a:gd name="connsiteX4119" fmla="*/ 4526919 w 5093934"/>
                  <a:gd name="connsiteY4119" fmla="*/ 1382976 h 1876628"/>
                  <a:gd name="connsiteX4120" fmla="*/ 4526766 w 5093934"/>
                  <a:gd name="connsiteY4120" fmla="*/ 1382976 h 1876628"/>
                  <a:gd name="connsiteX4121" fmla="*/ 4472338 w 5093934"/>
                  <a:gd name="connsiteY4121" fmla="*/ 1382976 h 1876628"/>
                  <a:gd name="connsiteX4122" fmla="*/ 4433615 w 5093934"/>
                  <a:gd name="connsiteY4122" fmla="*/ 1354220 h 1876628"/>
                  <a:gd name="connsiteX4123" fmla="*/ 4433616 w 5093934"/>
                  <a:gd name="connsiteY4123" fmla="*/ 1310663 h 1876628"/>
                  <a:gd name="connsiteX4124" fmla="*/ 4472338 w 5093934"/>
                  <a:gd name="connsiteY4124" fmla="*/ 1281907 h 1876628"/>
                  <a:gd name="connsiteX4125" fmla="*/ 3709557 w 5093934"/>
                  <a:gd name="connsiteY4125" fmla="*/ 1281907 h 1876628"/>
                  <a:gd name="connsiteX4126" fmla="*/ 3764138 w 5093934"/>
                  <a:gd name="connsiteY4126" fmla="*/ 1281907 h 1876628"/>
                  <a:gd name="connsiteX4127" fmla="*/ 3764138 w 5093934"/>
                  <a:gd name="connsiteY4127" fmla="*/ 1281907 h 1876628"/>
                  <a:gd name="connsiteX4128" fmla="*/ 3817120 w 5093934"/>
                  <a:gd name="connsiteY4128" fmla="*/ 1281907 h 1876628"/>
                  <a:gd name="connsiteX4129" fmla="*/ 3855842 w 5093934"/>
                  <a:gd name="connsiteY4129" fmla="*/ 1310663 h 1876628"/>
                  <a:gd name="connsiteX4130" fmla="*/ 3855842 w 5093934"/>
                  <a:gd name="connsiteY4130" fmla="*/ 1354220 h 1876628"/>
                  <a:gd name="connsiteX4131" fmla="*/ 3817120 w 5093934"/>
                  <a:gd name="connsiteY4131" fmla="*/ 1382976 h 1876628"/>
                  <a:gd name="connsiteX4132" fmla="*/ 3764138 w 5093934"/>
                  <a:gd name="connsiteY4132" fmla="*/ 1382976 h 1876628"/>
                  <a:gd name="connsiteX4133" fmla="*/ 3762537 w 5093934"/>
                  <a:gd name="connsiteY4133" fmla="*/ 1382976 h 1876628"/>
                  <a:gd name="connsiteX4134" fmla="*/ 3709556 w 5093934"/>
                  <a:gd name="connsiteY4134" fmla="*/ 1382976 h 1876628"/>
                  <a:gd name="connsiteX4135" fmla="*/ 3670834 w 5093934"/>
                  <a:gd name="connsiteY4135" fmla="*/ 1354220 h 1876628"/>
                  <a:gd name="connsiteX4136" fmla="*/ 3670836 w 5093934"/>
                  <a:gd name="connsiteY4136" fmla="*/ 1310663 h 1876628"/>
                  <a:gd name="connsiteX4137" fmla="*/ 3709557 w 5093934"/>
                  <a:gd name="connsiteY4137" fmla="*/ 1281907 h 1876628"/>
                  <a:gd name="connsiteX4138" fmla="*/ 2945329 w 5093934"/>
                  <a:gd name="connsiteY4138" fmla="*/ 1281907 h 1876628"/>
                  <a:gd name="connsiteX4139" fmla="*/ 2999910 w 5093934"/>
                  <a:gd name="connsiteY4139" fmla="*/ 1281907 h 1876628"/>
                  <a:gd name="connsiteX4140" fmla="*/ 2999910 w 5093934"/>
                  <a:gd name="connsiteY4140" fmla="*/ 1281907 h 1876628"/>
                  <a:gd name="connsiteX4141" fmla="*/ 3054340 w 5093934"/>
                  <a:gd name="connsiteY4141" fmla="*/ 1281907 h 1876628"/>
                  <a:gd name="connsiteX4142" fmla="*/ 3093061 w 5093934"/>
                  <a:gd name="connsiteY4142" fmla="*/ 1310663 h 1876628"/>
                  <a:gd name="connsiteX4143" fmla="*/ 3093061 w 5093934"/>
                  <a:gd name="connsiteY4143" fmla="*/ 1354220 h 1876628"/>
                  <a:gd name="connsiteX4144" fmla="*/ 3054340 w 5093934"/>
                  <a:gd name="connsiteY4144" fmla="*/ 1382976 h 1876628"/>
                  <a:gd name="connsiteX4145" fmla="*/ 2999910 w 5093934"/>
                  <a:gd name="connsiteY4145" fmla="*/ 1382976 h 1876628"/>
                  <a:gd name="connsiteX4146" fmla="*/ 2999756 w 5093934"/>
                  <a:gd name="connsiteY4146" fmla="*/ 1382976 h 1876628"/>
                  <a:gd name="connsiteX4147" fmla="*/ 2945328 w 5093934"/>
                  <a:gd name="connsiteY4147" fmla="*/ 1382976 h 1876628"/>
                  <a:gd name="connsiteX4148" fmla="*/ 2906606 w 5093934"/>
                  <a:gd name="connsiteY4148" fmla="*/ 1354220 h 1876628"/>
                  <a:gd name="connsiteX4149" fmla="*/ 2906607 w 5093934"/>
                  <a:gd name="connsiteY4149" fmla="*/ 1310663 h 1876628"/>
                  <a:gd name="connsiteX4150" fmla="*/ 2945329 w 5093934"/>
                  <a:gd name="connsiteY4150" fmla="*/ 1281907 h 1876628"/>
                  <a:gd name="connsiteX4151" fmla="*/ 2180947 w 5093934"/>
                  <a:gd name="connsiteY4151" fmla="*/ 1281907 h 1876628"/>
                  <a:gd name="connsiteX4152" fmla="*/ 2235528 w 5093934"/>
                  <a:gd name="connsiteY4152" fmla="*/ 1281907 h 1876628"/>
                  <a:gd name="connsiteX4153" fmla="*/ 2235528 w 5093934"/>
                  <a:gd name="connsiteY4153" fmla="*/ 1281907 h 1876628"/>
                  <a:gd name="connsiteX4154" fmla="*/ 2290112 w 5093934"/>
                  <a:gd name="connsiteY4154" fmla="*/ 1281907 h 1876628"/>
                  <a:gd name="connsiteX4155" fmla="*/ 2328833 w 5093934"/>
                  <a:gd name="connsiteY4155" fmla="*/ 1310663 h 1876628"/>
                  <a:gd name="connsiteX4156" fmla="*/ 2328833 w 5093934"/>
                  <a:gd name="connsiteY4156" fmla="*/ 1354220 h 1876628"/>
                  <a:gd name="connsiteX4157" fmla="*/ 2290112 w 5093934"/>
                  <a:gd name="connsiteY4157" fmla="*/ 1382976 h 1876628"/>
                  <a:gd name="connsiteX4158" fmla="*/ 2235528 w 5093934"/>
                  <a:gd name="connsiteY4158" fmla="*/ 1382976 h 1876628"/>
                  <a:gd name="connsiteX4159" fmla="*/ 2180946 w 5093934"/>
                  <a:gd name="connsiteY4159" fmla="*/ 1382976 h 1876628"/>
                  <a:gd name="connsiteX4160" fmla="*/ 2142224 w 5093934"/>
                  <a:gd name="connsiteY4160" fmla="*/ 1354220 h 1876628"/>
                  <a:gd name="connsiteX4161" fmla="*/ 2142225 w 5093934"/>
                  <a:gd name="connsiteY4161" fmla="*/ 1310663 h 1876628"/>
                  <a:gd name="connsiteX4162" fmla="*/ 2180947 w 5093934"/>
                  <a:gd name="connsiteY4162" fmla="*/ 1281907 h 1876628"/>
                  <a:gd name="connsiteX4163" fmla="*/ 1416719 w 5093934"/>
                  <a:gd name="connsiteY4163" fmla="*/ 1281907 h 1876628"/>
                  <a:gd name="connsiteX4164" fmla="*/ 1471300 w 5093934"/>
                  <a:gd name="connsiteY4164" fmla="*/ 1281907 h 1876628"/>
                  <a:gd name="connsiteX4165" fmla="*/ 1471300 w 5093934"/>
                  <a:gd name="connsiteY4165" fmla="*/ 1281907 h 1876628"/>
                  <a:gd name="connsiteX4166" fmla="*/ 1525730 w 5093934"/>
                  <a:gd name="connsiteY4166" fmla="*/ 1281907 h 1876628"/>
                  <a:gd name="connsiteX4167" fmla="*/ 1564451 w 5093934"/>
                  <a:gd name="connsiteY4167" fmla="*/ 1310663 h 1876628"/>
                  <a:gd name="connsiteX4168" fmla="*/ 1564451 w 5093934"/>
                  <a:gd name="connsiteY4168" fmla="*/ 1354220 h 1876628"/>
                  <a:gd name="connsiteX4169" fmla="*/ 1525730 w 5093934"/>
                  <a:gd name="connsiteY4169" fmla="*/ 1382976 h 1876628"/>
                  <a:gd name="connsiteX4170" fmla="*/ 1471300 w 5093934"/>
                  <a:gd name="connsiteY4170" fmla="*/ 1382976 h 1876628"/>
                  <a:gd name="connsiteX4171" fmla="*/ 1471146 w 5093934"/>
                  <a:gd name="connsiteY4171" fmla="*/ 1382976 h 1876628"/>
                  <a:gd name="connsiteX4172" fmla="*/ 1416719 w 5093934"/>
                  <a:gd name="connsiteY4172" fmla="*/ 1382976 h 1876628"/>
                  <a:gd name="connsiteX4173" fmla="*/ 1377996 w 5093934"/>
                  <a:gd name="connsiteY4173" fmla="*/ 1354220 h 1876628"/>
                  <a:gd name="connsiteX4174" fmla="*/ 1377997 w 5093934"/>
                  <a:gd name="connsiteY4174" fmla="*/ 1310663 h 1876628"/>
                  <a:gd name="connsiteX4175" fmla="*/ 1416719 w 5093934"/>
                  <a:gd name="connsiteY4175" fmla="*/ 1281907 h 1876628"/>
                  <a:gd name="connsiteX4176" fmla="*/ 653938 w 5093934"/>
                  <a:gd name="connsiteY4176" fmla="*/ 1281907 h 1876628"/>
                  <a:gd name="connsiteX4177" fmla="*/ 708519 w 5093934"/>
                  <a:gd name="connsiteY4177" fmla="*/ 1281907 h 1876628"/>
                  <a:gd name="connsiteX4178" fmla="*/ 708519 w 5093934"/>
                  <a:gd name="connsiteY4178" fmla="*/ 1281907 h 1876628"/>
                  <a:gd name="connsiteX4179" fmla="*/ 761502 w 5093934"/>
                  <a:gd name="connsiteY4179" fmla="*/ 1281907 h 1876628"/>
                  <a:gd name="connsiteX4180" fmla="*/ 800223 w 5093934"/>
                  <a:gd name="connsiteY4180" fmla="*/ 1310663 h 1876628"/>
                  <a:gd name="connsiteX4181" fmla="*/ 800223 w 5093934"/>
                  <a:gd name="connsiteY4181" fmla="*/ 1354220 h 1876628"/>
                  <a:gd name="connsiteX4182" fmla="*/ 761502 w 5093934"/>
                  <a:gd name="connsiteY4182" fmla="*/ 1382976 h 1876628"/>
                  <a:gd name="connsiteX4183" fmla="*/ 708519 w 5093934"/>
                  <a:gd name="connsiteY4183" fmla="*/ 1382976 h 1876628"/>
                  <a:gd name="connsiteX4184" fmla="*/ 706918 w 5093934"/>
                  <a:gd name="connsiteY4184" fmla="*/ 1382976 h 1876628"/>
                  <a:gd name="connsiteX4185" fmla="*/ 653938 w 5093934"/>
                  <a:gd name="connsiteY4185" fmla="*/ 1382976 h 1876628"/>
                  <a:gd name="connsiteX4186" fmla="*/ 615215 w 5093934"/>
                  <a:gd name="connsiteY4186" fmla="*/ 1354220 h 1876628"/>
                  <a:gd name="connsiteX4187" fmla="*/ 615217 w 5093934"/>
                  <a:gd name="connsiteY4187" fmla="*/ 1310663 h 1876628"/>
                  <a:gd name="connsiteX4188" fmla="*/ 653938 w 5093934"/>
                  <a:gd name="connsiteY4188" fmla="*/ 1281907 h 1876628"/>
                  <a:gd name="connsiteX4189" fmla="*/ 4968112 w 5093934"/>
                  <a:gd name="connsiteY4189" fmla="*/ 1280897 h 1876628"/>
                  <a:gd name="connsiteX4190" fmla="*/ 4968585 w 5093934"/>
                  <a:gd name="connsiteY4190" fmla="*/ 1284282 h 1876628"/>
                  <a:gd name="connsiteX4191" fmla="*/ 4993740 w 5093934"/>
                  <a:gd name="connsiteY4191" fmla="*/ 1284282 h 1876628"/>
                  <a:gd name="connsiteX4192" fmla="*/ 5009366 w 5093934"/>
                  <a:gd name="connsiteY4192" fmla="*/ 1295887 h 1876628"/>
                  <a:gd name="connsiteX4193" fmla="*/ 5009366 w 5093934"/>
                  <a:gd name="connsiteY4193" fmla="*/ 1314524 h 1876628"/>
                  <a:gd name="connsiteX4194" fmla="*/ 4985241 w 5093934"/>
                  <a:gd name="connsiteY4194" fmla="*/ 1332440 h 1876628"/>
                  <a:gd name="connsiteX4195" fmla="*/ 4960145 w 5093934"/>
                  <a:gd name="connsiteY4195" fmla="*/ 1332440 h 1876628"/>
                  <a:gd name="connsiteX4196" fmla="*/ 4941140 w 5093934"/>
                  <a:gd name="connsiteY4196" fmla="*/ 1318326 h 1876628"/>
                  <a:gd name="connsiteX4197" fmla="*/ 4941140 w 5093934"/>
                  <a:gd name="connsiteY4197" fmla="*/ 1299688 h 1876628"/>
                  <a:gd name="connsiteX4198" fmla="*/ 4965264 w 5093934"/>
                  <a:gd name="connsiteY4198" fmla="*/ 1281773 h 1876628"/>
                  <a:gd name="connsiteX4199" fmla="*/ 4213585 w 5093934"/>
                  <a:gd name="connsiteY4199" fmla="*/ 1277913 h 1876628"/>
                  <a:gd name="connsiteX4200" fmla="*/ 4226132 w 5093934"/>
                  <a:gd name="connsiteY4200" fmla="*/ 1281773 h 1876628"/>
                  <a:gd name="connsiteX4201" fmla="*/ 4245138 w 5093934"/>
                  <a:gd name="connsiteY4201" fmla="*/ 1295887 h 1876628"/>
                  <a:gd name="connsiteX4202" fmla="*/ 4245138 w 5093934"/>
                  <a:gd name="connsiteY4202" fmla="*/ 1314524 h 1876628"/>
                  <a:gd name="connsiteX4203" fmla="*/ 4221013 w 5093934"/>
                  <a:gd name="connsiteY4203" fmla="*/ 1332440 h 1876628"/>
                  <a:gd name="connsiteX4204" fmla="*/ 4195918 w 5093934"/>
                  <a:gd name="connsiteY4204" fmla="*/ 1332440 h 1876628"/>
                  <a:gd name="connsiteX4205" fmla="*/ 4176911 w 5093934"/>
                  <a:gd name="connsiteY4205" fmla="*/ 1318326 h 1876628"/>
                  <a:gd name="connsiteX4206" fmla="*/ 4176911 w 5093934"/>
                  <a:gd name="connsiteY4206" fmla="*/ 1299688 h 1876628"/>
                  <a:gd name="connsiteX4207" fmla="*/ 4201036 w 5093934"/>
                  <a:gd name="connsiteY4207" fmla="*/ 1281773 h 1876628"/>
                  <a:gd name="connsiteX4208" fmla="*/ 4213585 w 5093934"/>
                  <a:gd name="connsiteY4208" fmla="*/ 1277913 h 1876628"/>
                  <a:gd name="connsiteX4209" fmla="*/ 3450804 w 5093934"/>
                  <a:gd name="connsiteY4209" fmla="*/ 1277913 h 1876628"/>
                  <a:gd name="connsiteX4210" fmla="*/ 3463352 w 5093934"/>
                  <a:gd name="connsiteY4210" fmla="*/ 1281773 h 1876628"/>
                  <a:gd name="connsiteX4211" fmla="*/ 3482358 w 5093934"/>
                  <a:gd name="connsiteY4211" fmla="*/ 1295887 h 1876628"/>
                  <a:gd name="connsiteX4212" fmla="*/ 3482357 w 5093934"/>
                  <a:gd name="connsiteY4212" fmla="*/ 1314524 h 1876628"/>
                  <a:gd name="connsiteX4213" fmla="*/ 3458232 w 5093934"/>
                  <a:gd name="connsiteY4213" fmla="*/ 1332440 h 1876628"/>
                  <a:gd name="connsiteX4214" fmla="*/ 3433136 w 5093934"/>
                  <a:gd name="connsiteY4214" fmla="*/ 1332440 h 1876628"/>
                  <a:gd name="connsiteX4215" fmla="*/ 3414130 w 5093934"/>
                  <a:gd name="connsiteY4215" fmla="*/ 1318326 h 1876628"/>
                  <a:gd name="connsiteX4216" fmla="*/ 3414130 w 5093934"/>
                  <a:gd name="connsiteY4216" fmla="*/ 1299688 h 1876628"/>
                  <a:gd name="connsiteX4217" fmla="*/ 3438255 w 5093934"/>
                  <a:gd name="connsiteY4217" fmla="*/ 1281773 h 1876628"/>
                  <a:gd name="connsiteX4218" fmla="*/ 3450804 w 5093934"/>
                  <a:gd name="connsiteY4218" fmla="*/ 1277913 h 1876628"/>
                  <a:gd name="connsiteX4219" fmla="*/ 2686576 w 5093934"/>
                  <a:gd name="connsiteY4219" fmla="*/ 1277913 h 1876628"/>
                  <a:gd name="connsiteX4220" fmla="*/ 2699123 w 5093934"/>
                  <a:gd name="connsiteY4220" fmla="*/ 1281773 h 1876628"/>
                  <a:gd name="connsiteX4221" fmla="*/ 2718129 w 5093934"/>
                  <a:gd name="connsiteY4221" fmla="*/ 1295887 h 1876628"/>
                  <a:gd name="connsiteX4222" fmla="*/ 2718129 w 5093934"/>
                  <a:gd name="connsiteY4222" fmla="*/ 1314524 h 1876628"/>
                  <a:gd name="connsiteX4223" fmla="*/ 2694004 w 5093934"/>
                  <a:gd name="connsiteY4223" fmla="*/ 1332440 h 1876628"/>
                  <a:gd name="connsiteX4224" fmla="*/ 2668908 w 5093934"/>
                  <a:gd name="connsiteY4224" fmla="*/ 1332440 h 1876628"/>
                  <a:gd name="connsiteX4225" fmla="*/ 2649902 w 5093934"/>
                  <a:gd name="connsiteY4225" fmla="*/ 1318326 h 1876628"/>
                  <a:gd name="connsiteX4226" fmla="*/ 2649902 w 5093934"/>
                  <a:gd name="connsiteY4226" fmla="*/ 1299688 h 1876628"/>
                  <a:gd name="connsiteX4227" fmla="*/ 2674028 w 5093934"/>
                  <a:gd name="connsiteY4227" fmla="*/ 1281773 h 1876628"/>
                  <a:gd name="connsiteX4228" fmla="*/ 2686576 w 5093934"/>
                  <a:gd name="connsiteY4228" fmla="*/ 1277913 h 1876628"/>
                  <a:gd name="connsiteX4229" fmla="*/ 1922194 w 5093934"/>
                  <a:gd name="connsiteY4229" fmla="*/ 1277913 h 1876628"/>
                  <a:gd name="connsiteX4230" fmla="*/ 1934742 w 5093934"/>
                  <a:gd name="connsiteY4230" fmla="*/ 1281773 h 1876628"/>
                  <a:gd name="connsiteX4231" fmla="*/ 1953747 w 5093934"/>
                  <a:gd name="connsiteY4231" fmla="*/ 1295887 h 1876628"/>
                  <a:gd name="connsiteX4232" fmla="*/ 1953746 w 5093934"/>
                  <a:gd name="connsiteY4232" fmla="*/ 1314524 h 1876628"/>
                  <a:gd name="connsiteX4233" fmla="*/ 1929622 w 5093934"/>
                  <a:gd name="connsiteY4233" fmla="*/ 1332440 h 1876628"/>
                  <a:gd name="connsiteX4234" fmla="*/ 1904526 w 5093934"/>
                  <a:gd name="connsiteY4234" fmla="*/ 1332440 h 1876628"/>
                  <a:gd name="connsiteX4235" fmla="*/ 1885520 w 5093934"/>
                  <a:gd name="connsiteY4235" fmla="*/ 1318326 h 1876628"/>
                  <a:gd name="connsiteX4236" fmla="*/ 1885520 w 5093934"/>
                  <a:gd name="connsiteY4236" fmla="*/ 1299688 h 1876628"/>
                  <a:gd name="connsiteX4237" fmla="*/ 1909645 w 5093934"/>
                  <a:gd name="connsiteY4237" fmla="*/ 1281773 h 1876628"/>
                  <a:gd name="connsiteX4238" fmla="*/ 1922194 w 5093934"/>
                  <a:gd name="connsiteY4238" fmla="*/ 1277913 h 1876628"/>
                  <a:gd name="connsiteX4239" fmla="*/ 1157966 w 5093934"/>
                  <a:gd name="connsiteY4239" fmla="*/ 1277913 h 1876628"/>
                  <a:gd name="connsiteX4240" fmla="*/ 1170514 w 5093934"/>
                  <a:gd name="connsiteY4240" fmla="*/ 1281773 h 1876628"/>
                  <a:gd name="connsiteX4241" fmla="*/ 1189520 w 5093934"/>
                  <a:gd name="connsiteY4241" fmla="*/ 1295887 h 1876628"/>
                  <a:gd name="connsiteX4242" fmla="*/ 1189519 w 5093934"/>
                  <a:gd name="connsiteY4242" fmla="*/ 1314524 h 1876628"/>
                  <a:gd name="connsiteX4243" fmla="*/ 1165394 w 5093934"/>
                  <a:gd name="connsiteY4243" fmla="*/ 1332440 h 1876628"/>
                  <a:gd name="connsiteX4244" fmla="*/ 1140299 w 5093934"/>
                  <a:gd name="connsiteY4244" fmla="*/ 1332440 h 1876628"/>
                  <a:gd name="connsiteX4245" fmla="*/ 1121293 w 5093934"/>
                  <a:gd name="connsiteY4245" fmla="*/ 1318326 h 1876628"/>
                  <a:gd name="connsiteX4246" fmla="*/ 1121293 w 5093934"/>
                  <a:gd name="connsiteY4246" fmla="*/ 1299688 h 1876628"/>
                  <a:gd name="connsiteX4247" fmla="*/ 1145417 w 5093934"/>
                  <a:gd name="connsiteY4247" fmla="*/ 1281773 h 1876628"/>
                  <a:gd name="connsiteX4248" fmla="*/ 1157966 w 5093934"/>
                  <a:gd name="connsiteY4248" fmla="*/ 1277913 h 1876628"/>
                  <a:gd name="connsiteX4249" fmla="*/ 395185 w 5093934"/>
                  <a:gd name="connsiteY4249" fmla="*/ 1277913 h 1876628"/>
                  <a:gd name="connsiteX4250" fmla="*/ 407733 w 5093934"/>
                  <a:gd name="connsiteY4250" fmla="*/ 1281773 h 1876628"/>
                  <a:gd name="connsiteX4251" fmla="*/ 426739 w 5093934"/>
                  <a:gd name="connsiteY4251" fmla="*/ 1295887 h 1876628"/>
                  <a:gd name="connsiteX4252" fmla="*/ 426738 w 5093934"/>
                  <a:gd name="connsiteY4252" fmla="*/ 1314524 h 1876628"/>
                  <a:gd name="connsiteX4253" fmla="*/ 402613 w 5093934"/>
                  <a:gd name="connsiteY4253" fmla="*/ 1332440 h 1876628"/>
                  <a:gd name="connsiteX4254" fmla="*/ 377518 w 5093934"/>
                  <a:gd name="connsiteY4254" fmla="*/ 1332440 h 1876628"/>
                  <a:gd name="connsiteX4255" fmla="*/ 358511 w 5093934"/>
                  <a:gd name="connsiteY4255" fmla="*/ 1318326 h 1876628"/>
                  <a:gd name="connsiteX4256" fmla="*/ 358511 w 5093934"/>
                  <a:gd name="connsiteY4256" fmla="*/ 1315911 h 1876628"/>
                  <a:gd name="connsiteX4257" fmla="*/ 361001 w 5093934"/>
                  <a:gd name="connsiteY4257" fmla="*/ 1315911 h 1876628"/>
                  <a:gd name="connsiteX4258" fmla="*/ 363816 w 5093934"/>
                  <a:gd name="connsiteY4258" fmla="*/ 1295749 h 1876628"/>
                  <a:gd name="connsiteX4259" fmla="*/ 382636 w 5093934"/>
                  <a:gd name="connsiteY4259" fmla="*/ 1281773 h 1876628"/>
                  <a:gd name="connsiteX4260" fmla="*/ 395185 w 5093934"/>
                  <a:gd name="connsiteY4260" fmla="*/ 1277913 h 1876628"/>
                  <a:gd name="connsiteX4261" fmla="*/ 4399147 w 5093934"/>
                  <a:gd name="connsiteY4261" fmla="*/ 1259372 h 1876628"/>
                  <a:gd name="connsiteX4262" fmla="*/ 4409906 w 5093934"/>
                  <a:gd name="connsiteY4262" fmla="*/ 1261367 h 1876628"/>
                  <a:gd name="connsiteX4263" fmla="*/ 4427545 w 5093934"/>
                  <a:gd name="connsiteY4263" fmla="*/ 1271064 h 1876628"/>
                  <a:gd name="connsiteX4264" fmla="*/ 4430568 w 5093934"/>
                  <a:gd name="connsiteY4264" fmla="*/ 1286115 h 1876628"/>
                  <a:gd name="connsiteX4265" fmla="*/ 4410873 w 5093934"/>
                  <a:gd name="connsiteY4265" fmla="*/ 1305871 h 1876628"/>
                  <a:gd name="connsiteX4266" fmla="*/ 4390606 w 5093934"/>
                  <a:gd name="connsiteY4266" fmla="*/ 1308117 h 1876628"/>
                  <a:gd name="connsiteX4267" fmla="*/ 4372968 w 5093934"/>
                  <a:gd name="connsiteY4267" fmla="*/ 1298419 h 1876628"/>
                  <a:gd name="connsiteX4268" fmla="*/ 4369944 w 5093934"/>
                  <a:gd name="connsiteY4268" fmla="*/ 1283369 h 1876628"/>
                  <a:gd name="connsiteX4269" fmla="*/ 4389640 w 5093934"/>
                  <a:gd name="connsiteY4269" fmla="*/ 1263612 h 1876628"/>
                  <a:gd name="connsiteX4270" fmla="*/ 4399147 w 5093934"/>
                  <a:gd name="connsiteY4270" fmla="*/ 1259372 h 1876628"/>
                  <a:gd name="connsiteX4271" fmla="*/ 3636366 w 5093934"/>
                  <a:gd name="connsiteY4271" fmla="*/ 1259372 h 1876628"/>
                  <a:gd name="connsiteX4272" fmla="*/ 3647125 w 5093934"/>
                  <a:gd name="connsiteY4272" fmla="*/ 1261367 h 1876628"/>
                  <a:gd name="connsiteX4273" fmla="*/ 3664764 w 5093934"/>
                  <a:gd name="connsiteY4273" fmla="*/ 1271064 h 1876628"/>
                  <a:gd name="connsiteX4274" fmla="*/ 3667788 w 5093934"/>
                  <a:gd name="connsiteY4274" fmla="*/ 1286115 h 1876628"/>
                  <a:gd name="connsiteX4275" fmla="*/ 3648092 w 5093934"/>
                  <a:gd name="connsiteY4275" fmla="*/ 1305871 h 1876628"/>
                  <a:gd name="connsiteX4276" fmla="*/ 3627826 w 5093934"/>
                  <a:gd name="connsiteY4276" fmla="*/ 1308117 h 1876628"/>
                  <a:gd name="connsiteX4277" fmla="*/ 3610187 w 5093934"/>
                  <a:gd name="connsiteY4277" fmla="*/ 1298419 h 1876628"/>
                  <a:gd name="connsiteX4278" fmla="*/ 3607164 w 5093934"/>
                  <a:gd name="connsiteY4278" fmla="*/ 1283369 h 1876628"/>
                  <a:gd name="connsiteX4279" fmla="*/ 3626859 w 5093934"/>
                  <a:gd name="connsiteY4279" fmla="*/ 1263612 h 1876628"/>
                  <a:gd name="connsiteX4280" fmla="*/ 3636366 w 5093934"/>
                  <a:gd name="connsiteY4280" fmla="*/ 1259372 h 1876628"/>
                  <a:gd name="connsiteX4281" fmla="*/ 2872138 w 5093934"/>
                  <a:gd name="connsiteY4281" fmla="*/ 1259372 h 1876628"/>
                  <a:gd name="connsiteX4282" fmla="*/ 2882897 w 5093934"/>
                  <a:gd name="connsiteY4282" fmla="*/ 1261367 h 1876628"/>
                  <a:gd name="connsiteX4283" fmla="*/ 2900536 w 5093934"/>
                  <a:gd name="connsiteY4283" fmla="*/ 1271064 h 1876628"/>
                  <a:gd name="connsiteX4284" fmla="*/ 2903560 w 5093934"/>
                  <a:gd name="connsiteY4284" fmla="*/ 1286115 h 1876628"/>
                  <a:gd name="connsiteX4285" fmla="*/ 2883864 w 5093934"/>
                  <a:gd name="connsiteY4285" fmla="*/ 1305871 h 1876628"/>
                  <a:gd name="connsiteX4286" fmla="*/ 2863598 w 5093934"/>
                  <a:gd name="connsiteY4286" fmla="*/ 1308117 h 1876628"/>
                  <a:gd name="connsiteX4287" fmla="*/ 2845959 w 5093934"/>
                  <a:gd name="connsiteY4287" fmla="*/ 1298419 h 1876628"/>
                  <a:gd name="connsiteX4288" fmla="*/ 2842935 w 5093934"/>
                  <a:gd name="connsiteY4288" fmla="*/ 1283369 h 1876628"/>
                  <a:gd name="connsiteX4289" fmla="*/ 2862631 w 5093934"/>
                  <a:gd name="connsiteY4289" fmla="*/ 1263612 h 1876628"/>
                  <a:gd name="connsiteX4290" fmla="*/ 2872138 w 5093934"/>
                  <a:gd name="connsiteY4290" fmla="*/ 1259372 h 1876628"/>
                  <a:gd name="connsiteX4291" fmla="*/ 2107756 w 5093934"/>
                  <a:gd name="connsiteY4291" fmla="*/ 1259372 h 1876628"/>
                  <a:gd name="connsiteX4292" fmla="*/ 2118514 w 5093934"/>
                  <a:gd name="connsiteY4292" fmla="*/ 1261367 h 1876628"/>
                  <a:gd name="connsiteX4293" fmla="*/ 2136154 w 5093934"/>
                  <a:gd name="connsiteY4293" fmla="*/ 1271064 h 1876628"/>
                  <a:gd name="connsiteX4294" fmla="*/ 2139177 w 5093934"/>
                  <a:gd name="connsiteY4294" fmla="*/ 1286115 h 1876628"/>
                  <a:gd name="connsiteX4295" fmla="*/ 2119482 w 5093934"/>
                  <a:gd name="connsiteY4295" fmla="*/ 1305871 h 1876628"/>
                  <a:gd name="connsiteX4296" fmla="*/ 2099215 w 5093934"/>
                  <a:gd name="connsiteY4296" fmla="*/ 1308117 h 1876628"/>
                  <a:gd name="connsiteX4297" fmla="*/ 2081577 w 5093934"/>
                  <a:gd name="connsiteY4297" fmla="*/ 1298419 h 1876628"/>
                  <a:gd name="connsiteX4298" fmla="*/ 2078553 w 5093934"/>
                  <a:gd name="connsiteY4298" fmla="*/ 1283369 h 1876628"/>
                  <a:gd name="connsiteX4299" fmla="*/ 2098250 w 5093934"/>
                  <a:gd name="connsiteY4299" fmla="*/ 1263612 h 1876628"/>
                  <a:gd name="connsiteX4300" fmla="*/ 2107756 w 5093934"/>
                  <a:gd name="connsiteY4300" fmla="*/ 1259372 h 1876628"/>
                  <a:gd name="connsiteX4301" fmla="*/ 1343528 w 5093934"/>
                  <a:gd name="connsiteY4301" fmla="*/ 1259372 h 1876628"/>
                  <a:gd name="connsiteX4302" fmla="*/ 1354287 w 5093934"/>
                  <a:gd name="connsiteY4302" fmla="*/ 1261367 h 1876628"/>
                  <a:gd name="connsiteX4303" fmla="*/ 1371926 w 5093934"/>
                  <a:gd name="connsiteY4303" fmla="*/ 1271064 h 1876628"/>
                  <a:gd name="connsiteX4304" fmla="*/ 1374950 w 5093934"/>
                  <a:gd name="connsiteY4304" fmla="*/ 1286115 h 1876628"/>
                  <a:gd name="connsiteX4305" fmla="*/ 1355254 w 5093934"/>
                  <a:gd name="connsiteY4305" fmla="*/ 1305871 h 1876628"/>
                  <a:gd name="connsiteX4306" fmla="*/ 1334988 w 5093934"/>
                  <a:gd name="connsiteY4306" fmla="*/ 1308117 h 1876628"/>
                  <a:gd name="connsiteX4307" fmla="*/ 1317349 w 5093934"/>
                  <a:gd name="connsiteY4307" fmla="*/ 1298419 h 1876628"/>
                  <a:gd name="connsiteX4308" fmla="*/ 1314326 w 5093934"/>
                  <a:gd name="connsiteY4308" fmla="*/ 1283369 h 1876628"/>
                  <a:gd name="connsiteX4309" fmla="*/ 1334021 w 5093934"/>
                  <a:gd name="connsiteY4309" fmla="*/ 1263612 h 1876628"/>
                  <a:gd name="connsiteX4310" fmla="*/ 1343528 w 5093934"/>
                  <a:gd name="connsiteY4310" fmla="*/ 1259372 h 1876628"/>
                  <a:gd name="connsiteX4311" fmla="*/ 580747 w 5093934"/>
                  <a:gd name="connsiteY4311" fmla="*/ 1259372 h 1876628"/>
                  <a:gd name="connsiteX4312" fmla="*/ 591506 w 5093934"/>
                  <a:gd name="connsiteY4312" fmla="*/ 1261367 h 1876628"/>
                  <a:gd name="connsiteX4313" fmla="*/ 609144 w 5093934"/>
                  <a:gd name="connsiteY4313" fmla="*/ 1271064 h 1876628"/>
                  <a:gd name="connsiteX4314" fmla="*/ 612169 w 5093934"/>
                  <a:gd name="connsiteY4314" fmla="*/ 1286115 h 1876628"/>
                  <a:gd name="connsiteX4315" fmla="*/ 592472 w 5093934"/>
                  <a:gd name="connsiteY4315" fmla="*/ 1305871 h 1876628"/>
                  <a:gd name="connsiteX4316" fmla="*/ 572206 w 5093934"/>
                  <a:gd name="connsiteY4316" fmla="*/ 1308117 h 1876628"/>
                  <a:gd name="connsiteX4317" fmla="*/ 554568 w 5093934"/>
                  <a:gd name="connsiteY4317" fmla="*/ 1298419 h 1876628"/>
                  <a:gd name="connsiteX4318" fmla="*/ 551545 w 5093934"/>
                  <a:gd name="connsiteY4318" fmla="*/ 1283369 h 1876628"/>
                  <a:gd name="connsiteX4319" fmla="*/ 571240 w 5093934"/>
                  <a:gd name="connsiteY4319" fmla="*/ 1263612 h 1876628"/>
                  <a:gd name="connsiteX4320" fmla="*/ 580747 w 5093934"/>
                  <a:gd name="connsiteY4320" fmla="*/ 1259372 h 1876628"/>
                  <a:gd name="connsiteX4321" fmla="*/ 4484146 w 5093934"/>
                  <a:gd name="connsiteY4321" fmla="*/ 1253110 h 1876628"/>
                  <a:gd name="connsiteX4322" fmla="*/ 4490197 w 5093934"/>
                  <a:gd name="connsiteY4322" fmla="*/ 1255209 h 1876628"/>
                  <a:gd name="connsiteX4323" fmla="*/ 4497178 w 5093934"/>
                  <a:gd name="connsiteY4323" fmla="*/ 1260875 h 1876628"/>
                  <a:gd name="connsiteX4324" fmla="*/ 4496632 w 5093934"/>
                  <a:gd name="connsiteY4324" fmla="*/ 1270032 h 1876628"/>
                  <a:gd name="connsiteX4325" fmla="*/ 4489002 w 5093934"/>
                  <a:gd name="connsiteY4325" fmla="*/ 1275217 h 1876628"/>
                  <a:gd name="connsiteX4326" fmla="*/ 4476672 w 5093934"/>
                  <a:gd name="connsiteY4326" fmla="*/ 1274811 h 1876628"/>
                  <a:gd name="connsiteX4327" fmla="*/ 4469690 w 5093934"/>
                  <a:gd name="connsiteY4327" fmla="*/ 1269144 h 1876628"/>
                  <a:gd name="connsiteX4328" fmla="*/ 4470238 w 5093934"/>
                  <a:gd name="connsiteY4328" fmla="*/ 1259988 h 1876628"/>
                  <a:gd name="connsiteX4329" fmla="*/ 4477868 w 5093934"/>
                  <a:gd name="connsiteY4329" fmla="*/ 1254803 h 1876628"/>
                  <a:gd name="connsiteX4330" fmla="*/ 4484146 w 5093934"/>
                  <a:gd name="connsiteY4330" fmla="*/ 1253110 h 1876628"/>
                  <a:gd name="connsiteX4331" fmla="*/ 3721364 w 5093934"/>
                  <a:gd name="connsiteY4331" fmla="*/ 1253110 h 1876628"/>
                  <a:gd name="connsiteX4332" fmla="*/ 3727416 w 5093934"/>
                  <a:gd name="connsiteY4332" fmla="*/ 1255209 h 1876628"/>
                  <a:gd name="connsiteX4333" fmla="*/ 3734398 w 5093934"/>
                  <a:gd name="connsiteY4333" fmla="*/ 1260875 h 1876628"/>
                  <a:gd name="connsiteX4334" fmla="*/ 3733851 w 5093934"/>
                  <a:gd name="connsiteY4334" fmla="*/ 1270032 h 1876628"/>
                  <a:gd name="connsiteX4335" fmla="*/ 3726220 w 5093934"/>
                  <a:gd name="connsiteY4335" fmla="*/ 1275217 h 1876628"/>
                  <a:gd name="connsiteX4336" fmla="*/ 3713891 w 5093934"/>
                  <a:gd name="connsiteY4336" fmla="*/ 1274811 h 1876628"/>
                  <a:gd name="connsiteX4337" fmla="*/ 3706910 w 5093934"/>
                  <a:gd name="connsiteY4337" fmla="*/ 1269144 h 1876628"/>
                  <a:gd name="connsiteX4338" fmla="*/ 3707456 w 5093934"/>
                  <a:gd name="connsiteY4338" fmla="*/ 1259988 h 1876628"/>
                  <a:gd name="connsiteX4339" fmla="*/ 3715087 w 5093934"/>
                  <a:gd name="connsiteY4339" fmla="*/ 1254803 h 1876628"/>
                  <a:gd name="connsiteX4340" fmla="*/ 3721364 w 5093934"/>
                  <a:gd name="connsiteY4340" fmla="*/ 1253110 h 1876628"/>
                  <a:gd name="connsiteX4341" fmla="*/ 2957136 w 5093934"/>
                  <a:gd name="connsiteY4341" fmla="*/ 1253110 h 1876628"/>
                  <a:gd name="connsiteX4342" fmla="*/ 2963188 w 5093934"/>
                  <a:gd name="connsiteY4342" fmla="*/ 1255209 h 1876628"/>
                  <a:gd name="connsiteX4343" fmla="*/ 2970170 w 5093934"/>
                  <a:gd name="connsiteY4343" fmla="*/ 1260875 h 1876628"/>
                  <a:gd name="connsiteX4344" fmla="*/ 2969623 w 5093934"/>
                  <a:gd name="connsiteY4344" fmla="*/ 1270032 h 1876628"/>
                  <a:gd name="connsiteX4345" fmla="*/ 2961992 w 5093934"/>
                  <a:gd name="connsiteY4345" fmla="*/ 1275217 h 1876628"/>
                  <a:gd name="connsiteX4346" fmla="*/ 2949663 w 5093934"/>
                  <a:gd name="connsiteY4346" fmla="*/ 1274811 h 1876628"/>
                  <a:gd name="connsiteX4347" fmla="*/ 2942682 w 5093934"/>
                  <a:gd name="connsiteY4347" fmla="*/ 1269144 h 1876628"/>
                  <a:gd name="connsiteX4348" fmla="*/ 2943229 w 5093934"/>
                  <a:gd name="connsiteY4348" fmla="*/ 1259988 h 1876628"/>
                  <a:gd name="connsiteX4349" fmla="*/ 2950859 w 5093934"/>
                  <a:gd name="connsiteY4349" fmla="*/ 1254803 h 1876628"/>
                  <a:gd name="connsiteX4350" fmla="*/ 2957136 w 5093934"/>
                  <a:gd name="connsiteY4350" fmla="*/ 1253110 h 1876628"/>
                  <a:gd name="connsiteX4351" fmla="*/ 2192755 w 5093934"/>
                  <a:gd name="connsiteY4351" fmla="*/ 1253110 h 1876628"/>
                  <a:gd name="connsiteX4352" fmla="*/ 2198806 w 5093934"/>
                  <a:gd name="connsiteY4352" fmla="*/ 1255209 h 1876628"/>
                  <a:gd name="connsiteX4353" fmla="*/ 2205788 w 5093934"/>
                  <a:gd name="connsiteY4353" fmla="*/ 1260875 h 1876628"/>
                  <a:gd name="connsiteX4354" fmla="*/ 2205241 w 5093934"/>
                  <a:gd name="connsiteY4354" fmla="*/ 1270032 h 1876628"/>
                  <a:gd name="connsiteX4355" fmla="*/ 2197610 w 5093934"/>
                  <a:gd name="connsiteY4355" fmla="*/ 1275217 h 1876628"/>
                  <a:gd name="connsiteX4356" fmla="*/ 2185281 w 5093934"/>
                  <a:gd name="connsiteY4356" fmla="*/ 1274811 h 1876628"/>
                  <a:gd name="connsiteX4357" fmla="*/ 2178299 w 5093934"/>
                  <a:gd name="connsiteY4357" fmla="*/ 1269144 h 1876628"/>
                  <a:gd name="connsiteX4358" fmla="*/ 2178846 w 5093934"/>
                  <a:gd name="connsiteY4358" fmla="*/ 1259988 h 1876628"/>
                  <a:gd name="connsiteX4359" fmla="*/ 2186477 w 5093934"/>
                  <a:gd name="connsiteY4359" fmla="*/ 1254803 h 1876628"/>
                  <a:gd name="connsiteX4360" fmla="*/ 2192755 w 5093934"/>
                  <a:gd name="connsiteY4360" fmla="*/ 1253110 h 1876628"/>
                  <a:gd name="connsiteX4361" fmla="*/ 1428527 w 5093934"/>
                  <a:gd name="connsiteY4361" fmla="*/ 1253110 h 1876628"/>
                  <a:gd name="connsiteX4362" fmla="*/ 1434578 w 5093934"/>
                  <a:gd name="connsiteY4362" fmla="*/ 1255209 h 1876628"/>
                  <a:gd name="connsiteX4363" fmla="*/ 1441559 w 5093934"/>
                  <a:gd name="connsiteY4363" fmla="*/ 1260875 h 1876628"/>
                  <a:gd name="connsiteX4364" fmla="*/ 1441013 w 5093934"/>
                  <a:gd name="connsiteY4364" fmla="*/ 1270032 h 1876628"/>
                  <a:gd name="connsiteX4365" fmla="*/ 1433383 w 5093934"/>
                  <a:gd name="connsiteY4365" fmla="*/ 1275217 h 1876628"/>
                  <a:gd name="connsiteX4366" fmla="*/ 1421053 w 5093934"/>
                  <a:gd name="connsiteY4366" fmla="*/ 1274811 h 1876628"/>
                  <a:gd name="connsiteX4367" fmla="*/ 1414071 w 5093934"/>
                  <a:gd name="connsiteY4367" fmla="*/ 1269144 h 1876628"/>
                  <a:gd name="connsiteX4368" fmla="*/ 1414619 w 5093934"/>
                  <a:gd name="connsiteY4368" fmla="*/ 1259988 h 1876628"/>
                  <a:gd name="connsiteX4369" fmla="*/ 1422249 w 5093934"/>
                  <a:gd name="connsiteY4369" fmla="*/ 1254803 h 1876628"/>
                  <a:gd name="connsiteX4370" fmla="*/ 1428527 w 5093934"/>
                  <a:gd name="connsiteY4370" fmla="*/ 1253110 h 1876628"/>
                  <a:gd name="connsiteX4371" fmla="*/ 665746 w 5093934"/>
                  <a:gd name="connsiteY4371" fmla="*/ 1253110 h 1876628"/>
                  <a:gd name="connsiteX4372" fmla="*/ 671797 w 5093934"/>
                  <a:gd name="connsiteY4372" fmla="*/ 1255209 h 1876628"/>
                  <a:gd name="connsiteX4373" fmla="*/ 678779 w 5093934"/>
                  <a:gd name="connsiteY4373" fmla="*/ 1260875 h 1876628"/>
                  <a:gd name="connsiteX4374" fmla="*/ 678232 w 5093934"/>
                  <a:gd name="connsiteY4374" fmla="*/ 1270032 h 1876628"/>
                  <a:gd name="connsiteX4375" fmla="*/ 670602 w 5093934"/>
                  <a:gd name="connsiteY4375" fmla="*/ 1275217 h 1876628"/>
                  <a:gd name="connsiteX4376" fmla="*/ 658272 w 5093934"/>
                  <a:gd name="connsiteY4376" fmla="*/ 1274811 h 1876628"/>
                  <a:gd name="connsiteX4377" fmla="*/ 651291 w 5093934"/>
                  <a:gd name="connsiteY4377" fmla="*/ 1269144 h 1876628"/>
                  <a:gd name="connsiteX4378" fmla="*/ 651838 w 5093934"/>
                  <a:gd name="connsiteY4378" fmla="*/ 1259988 h 1876628"/>
                  <a:gd name="connsiteX4379" fmla="*/ 659468 w 5093934"/>
                  <a:gd name="connsiteY4379" fmla="*/ 1254803 h 1876628"/>
                  <a:gd name="connsiteX4380" fmla="*/ 665746 w 5093934"/>
                  <a:gd name="connsiteY4380" fmla="*/ 1253110 h 1876628"/>
                  <a:gd name="connsiteX4381" fmla="*/ 4578090 w 5093934"/>
                  <a:gd name="connsiteY4381" fmla="*/ 1253109 h 1876628"/>
                  <a:gd name="connsiteX4382" fmla="*/ 4584142 w 5093934"/>
                  <a:gd name="connsiteY4382" fmla="*/ 1255208 h 1876628"/>
                  <a:gd name="connsiteX4383" fmla="*/ 4591124 w 5093934"/>
                  <a:gd name="connsiteY4383" fmla="*/ 1260875 h 1876628"/>
                  <a:gd name="connsiteX4384" fmla="*/ 4590576 w 5093934"/>
                  <a:gd name="connsiteY4384" fmla="*/ 1270030 h 1876628"/>
                  <a:gd name="connsiteX4385" fmla="*/ 4582946 w 5093934"/>
                  <a:gd name="connsiteY4385" fmla="*/ 1275215 h 1876628"/>
                  <a:gd name="connsiteX4386" fmla="*/ 4570618 w 5093934"/>
                  <a:gd name="connsiteY4386" fmla="*/ 1274810 h 1876628"/>
                  <a:gd name="connsiteX4387" fmla="*/ 4563636 w 5093934"/>
                  <a:gd name="connsiteY4387" fmla="*/ 1269143 h 1876628"/>
                  <a:gd name="connsiteX4388" fmla="*/ 4564183 w 5093934"/>
                  <a:gd name="connsiteY4388" fmla="*/ 1259987 h 1876628"/>
                  <a:gd name="connsiteX4389" fmla="*/ 4571813 w 5093934"/>
                  <a:gd name="connsiteY4389" fmla="*/ 1254802 h 1876628"/>
                  <a:gd name="connsiteX4390" fmla="*/ 4578090 w 5093934"/>
                  <a:gd name="connsiteY4390" fmla="*/ 1253109 h 1876628"/>
                  <a:gd name="connsiteX4391" fmla="*/ 3813862 w 5093934"/>
                  <a:gd name="connsiteY4391" fmla="*/ 1253109 h 1876628"/>
                  <a:gd name="connsiteX4392" fmla="*/ 3819914 w 5093934"/>
                  <a:gd name="connsiteY4392" fmla="*/ 1255208 h 1876628"/>
                  <a:gd name="connsiteX4393" fmla="*/ 3826896 w 5093934"/>
                  <a:gd name="connsiteY4393" fmla="*/ 1260875 h 1876628"/>
                  <a:gd name="connsiteX4394" fmla="*/ 3826348 w 5093934"/>
                  <a:gd name="connsiteY4394" fmla="*/ 1270030 h 1876628"/>
                  <a:gd name="connsiteX4395" fmla="*/ 3818718 w 5093934"/>
                  <a:gd name="connsiteY4395" fmla="*/ 1275215 h 1876628"/>
                  <a:gd name="connsiteX4396" fmla="*/ 3806390 w 5093934"/>
                  <a:gd name="connsiteY4396" fmla="*/ 1274810 h 1876628"/>
                  <a:gd name="connsiteX4397" fmla="*/ 3799407 w 5093934"/>
                  <a:gd name="connsiteY4397" fmla="*/ 1269143 h 1876628"/>
                  <a:gd name="connsiteX4398" fmla="*/ 3799954 w 5093934"/>
                  <a:gd name="connsiteY4398" fmla="*/ 1259987 h 1876628"/>
                  <a:gd name="connsiteX4399" fmla="*/ 3807584 w 5093934"/>
                  <a:gd name="connsiteY4399" fmla="*/ 1254802 h 1876628"/>
                  <a:gd name="connsiteX4400" fmla="*/ 3813862 w 5093934"/>
                  <a:gd name="connsiteY4400" fmla="*/ 1253109 h 1876628"/>
                  <a:gd name="connsiteX4401" fmla="*/ 3051081 w 5093934"/>
                  <a:gd name="connsiteY4401" fmla="*/ 1253109 h 1876628"/>
                  <a:gd name="connsiteX4402" fmla="*/ 3057132 w 5093934"/>
                  <a:gd name="connsiteY4402" fmla="*/ 1255208 h 1876628"/>
                  <a:gd name="connsiteX4403" fmla="*/ 3064114 w 5093934"/>
                  <a:gd name="connsiteY4403" fmla="*/ 1260875 h 1876628"/>
                  <a:gd name="connsiteX4404" fmla="*/ 3063567 w 5093934"/>
                  <a:gd name="connsiteY4404" fmla="*/ 1270030 h 1876628"/>
                  <a:gd name="connsiteX4405" fmla="*/ 3055937 w 5093934"/>
                  <a:gd name="connsiteY4405" fmla="*/ 1275215 h 1876628"/>
                  <a:gd name="connsiteX4406" fmla="*/ 3043608 w 5093934"/>
                  <a:gd name="connsiteY4406" fmla="*/ 1274810 h 1876628"/>
                  <a:gd name="connsiteX4407" fmla="*/ 3036627 w 5093934"/>
                  <a:gd name="connsiteY4407" fmla="*/ 1269143 h 1876628"/>
                  <a:gd name="connsiteX4408" fmla="*/ 3037174 w 5093934"/>
                  <a:gd name="connsiteY4408" fmla="*/ 1259987 h 1876628"/>
                  <a:gd name="connsiteX4409" fmla="*/ 3044804 w 5093934"/>
                  <a:gd name="connsiteY4409" fmla="*/ 1254802 h 1876628"/>
                  <a:gd name="connsiteX4410" fmla="*/ 3051081 w 5093934"/>
                  <a:gd name="connsiteY4410" fmla="*/ 1253109 h 1876628"/>
                  <a:gd name="connsiteX4411" fmla="*/ 2286853 w 5093934"/>
                  <a:gd name="connsiteY4411" fmla="*/ 1253109 h 1876628"/>
                  <a:gd name="connsiteX4412" fmla="*/ 2292905 w 5093934"/>
                  <a:gd name="connsiteY4412" fmla="*/ 1255208 h 1876628"/>
                  <a:gd name="connsiteX4413" fmla="*/ 2299887 w 5093934"/>
                  <a:gd name="connsiteY4413" fmla="*/ 1260875 h 1876628"/>
                  <a:gd name="connsiteX4414" fmla="*/ 2299339 w 5093934"/>
                  <a:gd name="connsiteY4414" fmla="*/ 1270030 h 1876628"/>
                  <a:gd name="connsiteX4415" fmla="*/ 2291709 w 5093934"/>
                  <a:gd name="connsiteY4415" fmla="*/ 1275215 h 1876628"/>
                  <a:gd name="connsiteX4416" fmla="*/ 2279380 w 5093934"/>
                  <a:gd name="connsiteY4416" fmla="*/ 1274810 h 1876628"/>
                  <a:gd name="connsiteX4417" fmla="*/ 2272398 w 5093934"/>
                  <a:gd name="connsiteY4417" fmla="*/ 1269143 h 1876628"/>
                  <a:gd name="connsiteX4418" fmla="*/ 2272945 w 5093934"/>
                  <a:gd name="connsiteY4418" fmla="*/ 1259987 h 1876628"/>
                  <a:gd name="connsiteX4419" fmla="*/ 2280576 w 5093934"/>
                  <a:gd name="connsiteY4419" fmla="*/ 1254802 h 1876628"/>
                  <a:gd name="connsiteX4420" fmla="*/ 2286853 w 5093934"/>
                  <a:gd name="connsiteY4420" fmla="*/ 1253109 h 1876628"/>
                  <a:gd name="connsiteX4421" fmla="*/ 1522471 w 5093934"/>
                  <a:gd name="connsiteY4421" fmla="*/ 1253109 h 1876628"/>
                  <a:gd name="connsiteX4422" fmla="*/ 1528523 w 5093934"/>
                  <a:gd name="connsiteY4422" fmla="*/ 1255208 h 1876628"/>
                  <a:gd name="connsiteX4423" fmla="*/ 1535504 w 5093934"/>
                  <a:gd name="connsiteY4423" fmla="*/ 1260875 h 1876628"/>
                  <a:gd name="connsiteX4424" fmla="*/ 1534957 w 5093934"/>
                  <a:gd name="connsiteY4424" fmla="*/ 1270030 h 1876628"/>
                  <a:gd name="connsiteX4425" fmla="*/ 1527326 w 5093934"/>
                  <a:gd name="connsiteY4425" fmla="*/ 1275215 h 1876628"/>
                  <a:gd name="connsiteX4426" fmla="*/ 1514999 w 5093934"/>
                  <a:gd name="connsiteY4426" fmla="*/ 1274810 h 1876628"/>
                  <a:gd name="connsiteX4427" fmla="*/ 1508016 w 5093934"/>
                  <a:gd name="connsiteY4427" fmla="*/ 1269143 h 1876628"/>
                  <a:gd name="connsiteX4428" fmla="*/ 1508564 w 5093934"/>
                  <a:gd name="connsiteY4428" fmla="*/ 1259987 h 1876628"/>
                  <a:gd name="connsiteX4429" fmla="*/ 1516194 w 5093934"/>
                  <a:gd name="connsiteY4429" fmla="*/ 1254802 h 1876628"/>
                  <a:gd name="connsiteX4430" fmla="*/ 1522471 w 5093934"/>
                  <a:gd name="connsiteY4430" fmla="*/ 1253109 h 1876628"/>
                  <a:gd name="connsiteX4431" fmla="*/ 758243 w 5093934"/>
                  <a:gd name="connsiteY4431" fmla="*/ 1253109 h 1876628"/>
                  <a:gd name="connsiteX4432" fmla="*/ 764295 w 5093934"/>
                  <a:gd name="connsiteY4432" fmla="*/ 1255208 h 1876628"/>
                  <a:gd name="connsiteX4433" fmla="*/ 771277 w 5093934"/>
                  <a:gd name="connsiteY4433" fmla="*/ 1260875 h 1876628"/>
                  <a:gd name="connsiteX4434" fmla="*/ 770730 w 5093934"/>
                  <a:gd name="connsiteY4434" fmla="*/ 1270030 h 1876628"/>
                  <a:gd name="connsiteX4435" fmla="*/ 763099 w 5093934"/>
                  <a:gd name="connsiteY4435" fmla="*/ 1275215 h 1876628"/>
                  <a:gd name="connsiteX4436" fmla="*/ 750771 w 5093934"/>
                  <a:gd name="connsiteY4436" fmla="*/ 1274810 h 1876628"/>
                  <a:gd name="connsiteX4437" fmla="*/ 743788 w 5093934"/>
                  <a:gd name="connsiteY4437" fmla="*/ 1269143 h 1876628"/>
                  <a:gd name="connsiteX4438" fmla="*/ 744336 w 5093934"/>
                  <a:gd name="connsiteY4438" fmla="*/ 1259987 h 1876628"/>
                  <a:gd name="connsiteX4439" fmla="*/ 751966 w 5093934"/>
                  <a:gd name="connsiteY4439" fmla="*/ 1254802 h 1876628"/>
                  <a:gd name="connsiteX4440" fmla="*/ 758243 w 5093934"/>
                  <a:gd name="connsiteY4440" fmla="*/ 1253109 h 1876628"/>
                  <a:gd name="connsiteX4441" fmla="*/ 4899512 w 5093934"/>
                  <a:gd name="connsiteY4441" fmla="*/ 1250591 h 1876628"/>
                  <a:gd name="connsiteX4442" fmla="*/ 4910504 w 5093934"/>
                  <a:gd name="connsiteY4442" fmla="*/ 1254143 h 1876628"/>
                  <a:gd name="connsiteX4443" fmla="*/ 4936622 w 5093934"/>
                  <a:gd name="connsiteY4443" fmla="*/ 1274239 h 1876628"/>
                  <a:gd name="connsiteX4444" fmla="*/ 4936230 w 5093934"/>
                  <a:gd name="connsiteY4444" fmla="*/ 1290685 h 1876628"/>
                  <a:gd name="connsiteX4445" fmla="*/ 4919160 w 5093934"/>
                  <a:gd name="connsiteY4445" fmla="*/ 1302920 h 1876628"/>
                  <a:gd name="connsiteX4446" fmla="*/ 4897015 w 5093934"/>
                  <a:gd name="connsiteY4446" fmla="*/ 1302628 h 1876628"/>
                  <a:gd name="connsiteX4447" fmla="*/ 4870897 w 5093934"/>
                  <a:gd name="connsiteY4447" fmla="*/ 1282532 h 1876628"/>
                  <a:gd name="connsiteX4448" fmla="*/ 4871289 w 5093934"/>
                  <a:gd name="connsiteY4448" fmla="*/ 1266086 h 1876628"/>
                  <a:gd name="connsiteX4449" fmla="*/ 4888359 w 5093934"/>
                  <a:gd name="connsiteY4449" fmla="*/ 1253852 h 1876628"/>
                  <a:gd name="connsiteX4450" fmla="*/ 4899512 w 5093934"/>
                  <a:gd name="connsiteY4450" fmla="*/ 1250591 h 1876628"/>
                  <a:gd name="connsiteX4451" fmla="*/ 4135284 w 5093934"/>
                  <a:gd name="connsiteY4451" fmla="*/ 1250591 h 1876628"/>
                  <a:gd name="connsiteX4452" fmla="*/ 4146276 w 5093934"/>
                  <a:gd name="connsiteY4452" fmla="*/ 1254143 h 1876628"/>
                  <a:gd name="connsiteX4453" fmla="*/ 4172394 w 5093934"/>
                  <a:gd name="connsiteY4453" fmla="*/ 1274239 h 1876628"/>
                  <a:gd name="connsiteX4454" fmla="*/ 4172002 w 5093934"/>
                  <a:gd name="connsiteY4454" fmla="*/ 1290685 h 1876628"/>
                  <a:gd name="connsiteX4455" fmla="*/ 4154932 w 5093934"/>
                  <a:gd name="connsiteY4455" fmla="*/ 1302920 h 1876628"/>
                  <a:gd name="connsiteX4456" fmla="*/ 4132788 w 5093934"/>
                  <a:gd name="connsiteY4456" fmla="*/ 1302628 h 1876628"/>
                  <a:gd name="connsiteX4457" fmla="*/ 4106669 w 5093934"/>
                  <a:gd name="connsiteY4457" fmla="*/ 1282532 h 1876628"/>
                  <a:gd name="connsiteX4458" fmla="*/ 4107061 w 5093934"/>
                  <a:gd name="connsiteY4458" fmla="*/ 1266086 h 1876628"/>
                  <a:gd name="connsiteX4459" fmla="*/ 4124130 w 5093934"/>
                  <a:gd name="connsiteY4459" fmla="*/ 1253852 h 1876628"/>
                  <a:gd name="connsiteX4460" fmla="*/ 4135284 w 5093934"/>
                  <a:gd name="connsiteY4460" fmla="*/ 1250591 h 1876628"/>
                  <a:gd name="connsiteX4461" fmla="*/ 3372504 w 5093934"/>
                  <a:gd name="connsiteY4461" fmla="*/ 1250591 h 1876628"/>
                  <a:gd name="connsiteX4462" fmla="*/ 3383495 w 5093934"/>
                  <a:gd name="connsiteY4462" fmla="*/ 1254143 h 1876628"/>
                  <a:gd name="connsiteX4463" fmla="*/ 3409613 w 5093934"/>
                  <a:gd name="connsiteY4463" fmla="*/ 1274239 h 1876628"/>
                  <a:gd name="connsiteX4464" fmla="*/ 3409221 w 5093934"/>
                  <a:gd name="connsiteY4464" fmla="*/ 1290685 h 1876628"/>
                  <a:gd name="connsiteX4465" fmla="*/ 3392152 w 5093934"/>
                  <a:gd name="connsiteY4465" fmla="*/ 1302920 h 1876628"/>
                  <a:gd name="connsiteX4466" fmla="*/ 3370006 w 5093934"/>
                  <a:gd name="connsiteY4466" fmla="*/ 1302628 h 1876628"/>
                  <a:gd name="connsiteX4467" fmla="*/ 3343888 w 5093934"/>
                  <a:gd name="connsiteY4467" fmla="*/ 1282532 h 1876628"/>
                  <a:gd name="connsiteX4468" fmla="*/ 3344280 w 5093934"/>
                  <a:gd name="connsiteY4468" fmla="*/ 1266086 h 1876628"/>
                  <a:gd name="connsiteX4469" fmla="*/ 3361350 w 5093934"/>
                  <a:gd name="connsiteY4469" fmla="*/ 1253852 h 1876628"/>
                  <a:gd name="connsiteX4470" fmla="*/ 3372504 w 5093934"/>
                  <a:gd name="connsiteY4470" fmla="*/ 1250591 h 1876628"/>
                  <a:gd name="connsiteX4471" fmla="*/ 2608275 w 5093934"/>
                  <a:gd name="connsiteY4471" fmla="*/ 1250591 h 1876628"/>
                  <a:gd name="connsiteX4472" fmla="*/ 2619267 w 5093934"/>
                  <a:gd name="connsiteY4472" fmla="*/ 1254143 h 1876628"/>
                  <a:gd name="connsiteX4473" fmla="*/ 2645385 w 5093934"/>
                  <a:gd name="connsiteY4473" fmla="*/ 1274239 h 1876628"/>
                  <a:gd name="connsiteX4474" fmla="*/ 2644993 w 5093934"/>
                  <a:gd name="connsiteY4474" fmla="*/ 1290685 h 1876628"/>
                  <a:gd name="connsiteX4475" fmla="*/ 2627924 w 5093934"/>
                  <a:gd name="connsiteY4475" fmla="*/ 1302920 h 1876628"/>
                  <a:gd name="connsiteX4476" fmla="*/ 2605778 w 5093934"/>
                  <a:gd name="connsiteY4476" fmla="*/ 1302628 h 1876628"/>
                  <a:gd name="connsiteX4477" fmla="*/ 2579660 w 5093934"/>
                  <a:gd name="connsiteY4477" fmla="*/ 1282532 h 1876628"/>
                  <a:gd name="connsiteX4478" fmla="*/ 2580052 w 5093934"/>
                  <a:gd name="connsiteY4478" fmla="*/ 1266086 h 1876628"/>
                  <a:gd name="connsiteX4479" fmla="*/ 2597122 w 5093934"/>
                  <a:gd name="connsiteY4479" fmla="*/ 1253852 h 1876628"/>
                  <a:gd name="connsiteX4480" fmla="*/ 2608275 w 5093934"/>
                  <a:gd name="connsiteY4480" fmla="*/ 1250591 h 1876628"/>
                  <a:gd name="connsiteX4481" fmla="*/ 1843893 w 5093934"/>
                  <a:gd name="connsiteY4481" fmla="*/ 1250591 h 1876628"/>
                  <a:gd name="connsiteX4482" fmla="*/ 1854884 w 5093934"/>
                  <a:gd name="connsiteY4482" fmla="*/ 1254143 h 1876628"/>
                  <a:gd name="connsiteX4483" fmla="*/ 1881003 w 5093934"/>
                  <a:gd name="connsiteY4483" fmla="*/ 1274239 h 1876628"/>
                  <a:gd name="connsiteX4484" fmla="*/ 1880611 w 5093934"/>
                  <a:gd name="connsiteY4484" fmla="*/ 1290685 h 1876628"/>
                  <a:gd name="connsiteX4485" fmla="*/ 1863541 w 5093934"/>
                  <a:gd name="connsiteY4485" fmla="*/ 1302920 h 1876628"/>
                  <a:gd name="connsiteX4486" fmla="*/ 1841396 w 5093934"/>
                  <a:gd name="connsiteY4486" fmla="*/ 1302628 h 1876628"/>
                  <a:gd name="connsiteX4487" fmla="*/ 1815278 w 5093934"/>
                  <a:gd name="connsiteY4487" fmla="*/ 1282532 h 1876628"/>
                  <a:gd name="connsiteX4488" fmla="*/ 1815670 w 5093934"/>
                  <a:gd name="connsiteY4488" fmla="*/ 1266086 h 1876628"/>
                  <a:gd name="connsiteX4489" fmla="*/ 1832740 w 5093934"/>
                  <a:gd name="connsiteY4489" fmla="*/ 1253852 h 1876628"/>
                  <a:gd name="connsiteX4490" fmla="*/ 1843893 w 5093934"/>
                  <a:gd name="connsiteY4490" fmla="*/ 1250591 h 1876628"/>
                  <a:gd name="connsiteX4491" fmla="*/ 1079666 w 5093934"/>
                  <a:gd name="connsiteY4491" fmla="*/ 1250591 h 1876628"/>
                  <a:gd name="connsiteX4492" fmla="*/ 1090657 w 5093934"/>
                  <a:gd name="connsiteY4492" fmla="*/ 1254143 h 1876628"/>
                  <a:gd name="connsiteX4493" fmla="*/ 1116776 w 5093934"/>
                  <a:gd name="connsiteY4493" fmla="*/ 1274239 h 1876628"/>
                  <a:gd name="connsiteX4494" fmla="*/ 1116383 w 5093934"/>
                  <a:gd name="connsiteY4494" fmla="*/ 1290685 h 1876628"/>
                  <a:gd name="connsiteX4495" fmla="*/ 1099314 w 5093934"/>
                  <a:gd name="connsiteY4495" fmla="*/ 1302920 h 1876628"/>
                  <a:gd name="connsiteX4496" fmla="*/ 1077169 w 5093934"/>
                  <a:gd name="connsiteY4496" fmla="*/ 1302628 h 1876628"/>
                  <a:gd name="connsiteX4497" fmla="*/ 1051050 w 5093934"/>
                  <a:gd name="connsiteY4497" fmla="*/ 1282532 h 1876628"/>
                  <a:gd name="connsiteX4498" fmla="*/ 1051442 w 5093934"/>
                  <a:gd name="connsiteY4498" fmla="*/ 1266086 h 1876628"/>
                  <a:gd name="connsiteX4499" fmla="*/ 1068511 w 5093934"/>
                  <a:gd name="connsiteY4499" fmla="*/ 1253852 h 1876628"/>
                  <a:gd name="connsiteX4500" fmla="*/ 1079666 w 5093934"/>
                  <a:gd name="connsiteY4500" fmla="*/ 1250591 h 1876628"/>
                  <a:gd name="connsiteX4501" fmla="*/ 4522670 w 5093934"/>
                  <a:gd name="connsiteY4501" fmla="*/ 1239482 h 1876628"/>
                  <a:gd name="connsiteX4502" fmla="*/ 4526766 w 5093934"/>
                  <a:gd name="connsiteY4502" fmla="*/ 1239482 h 1876628"/>
                  <a:gd name="connsiteX4503" fmla="*/ 4535326 w 5093934"/>
                  <a:gd name="connsiteY4503" fmla="*/ 1239482 h 1876628"/>
                  <a:gd name="connsiteX4504" fmla="*/ 4548615 w 5093934"/>
                  <a:gd name="connsiteY4504" fmla="*/ 1249352 h 1876628"/>
                  <a:gd name="connsiteX4505" fmla="*/ 4548616 w 5093934"/>
                  <a:gd name="connsiteY4505" fmla="*/ 1261674 h 1876628"/>
                  <a:gd name="connsiteX4506" fmla="*/ 4535326 w 5093934"/>
                  <a:gd name="connsiteY4506" fmla="*/ 1271544 h 1876628"/>
                  <a:gd name="connsiteX4507" fmla="*/ 4526766 w 5093934"/>
                  <a:gd name="connsiteY4507" fmla="*/ 1271544 h 1876628"/>
                  <a:gd name="connsiteX4508" fmla="*/ 4526766 w 5093934"/>
                  <a:gd name="connsiteY4508" fmla="*/ 1271544 h 1876628"/>
                  <a:gd name="connsiteX4509" fmla="*/ 4522671 w 5093934"/>
                  <a:gd name="connsiteY4509" fmla="*/ 1271544 h 1876628"/>
                  <a:gd name="connsiteX4510" fmla="*/ 4509381 w 5093934"/>
                  <a:gd name="connsiteY4510" fmla="*/ 1261674 h 1876628"/>
                  <a:gd name="connsiteX4511" fmla="*/ 4509381 w 5093934"/>
                  <a:gd name="connsiteY4511" fmla="*/ 1249351 h 1876628"/>
                  <a:gd name="connsiteX4512" fmla="*/ 4522670 w 5093934"/>
                  <a:gd name="connsiteY4512" fmla="*/ 1239482 h 1876628"/>
                  <a:gd name="connsiteX4513" fmla="*/ 3759890 w 5093934"/>
                  <a:gd name="connsiteY4513" fmla="*/ 1239482 h 1876628"/>
                  <a:gd name="connsiteX4514" fmla="*/ 3762537 w 5093934"/>
                  <a:gd name="connsiteY4514" fmla="*/ 1239482 h 1876628"/>
                  <a:gd name="connsiteX4515" fmla="*/ 3771097 w 5093934"/>
                  <a:gd name="connsiteY4515" fmla="*/ 1239482 h 1876628"/>
                  <a:gd name="connsiteX4516" fmla="*/ 3784386 w 5093934"/>
                  <a:gd name="connsiteY4516" fmla="*/ 1249352 h 1876628"/>
                  <a:gd name="connsiteX4517" fmla="*/ 3784388 w 5093934"/>
                  <a:gd name="connsiteY4517" fmla="*/ 1261674 h 1876628"/>
                  <a:gd name="connsiteX4518" fmla="*/ 3771098 w 5093934"/>
                  <a:gd name="connsiteY4518" fmla="*/ 1271544 h 1876628"/>
                  <a:gd name="connsiteX4519" fmla="*/ 3762537 w 5093934"/>
                  <a:gd name="connsiteY4519" fmla="*/ 1271544 h 1876628"/>
                  <a:gd name="connsiteX4520" fmla="*/ 3762537 w 5093934"/>
                  <a:gd name="connsiteY4520" fmla="*/ 1271544 h 1876628"/>
                  <a:gd name="connsiteX4521" fmla="*/ 3759890 w 5093934"/>
                  <a:gd name="connsiteY4521" fmla="*/ 1271544 h 1876628"/>
                  <a:gd name="connsiteX4522" fmla="*/ 3746600 w 5093934"/>
                  <a:gd name="connsiteY4522" fmla="*/ 1261674 h 1876628"/>
                  <a:gd name="connsiteX4523" fmla="*/ 3746600 w 5093934"/>
                  <a:gd name="connsiteY4523" fmla="*/ 1249351 h 1876628"/>
                  <a:gd name="connsiteX4524" fmla="*/ 3759890 w 5093934"/>
                  <a:gd name="connsiteY4524" fmla="*/ 1239482 h 1876628"/>
                  <a:gd name="connsiteX4525" fmla="*/ 2995662 w 5093934"/>
                  <a:gd name="connsiteY4525" fmla="*/ 1239482 h 1876628"/>
                  <a:gd name="connsiteX4526" fmla="*/ 2999756 w 5093934"/>
                  <a:gd name="connsiteY4526" fmla="*/ 1239482 h 1876628"/>
                  <a:gd name="connsiteX4527" fmla="*/ 3008316 w 5093934"/>
                  <a:gd name="connsiteY4527" fmla="*/ 1239482 h 1876628"/>
                  <a:gd name="connsiteX4528" fmla="*/ 3021606 w 5093934"/>
                  <a:gd name="connsiteY4528" fmla="*/ 1249352 h 1876628"/>
                  <a:gd name="connsiteX4529" fmla="*/ 3021607 w 5093934"/>
                  <a:gd name="connsiteY4529" fmla="*/ 1261674 h 1876628"/>
                  <a:gd name="connsiteX4530" fmla="*/ 3008317 w 5093934"/>
                  <a:gd name="connsiteY4530" fmla="*/ 1271544 h 1876628"/>
                  <a:gd name="connsiteX4531" fmla="*/ 2999756 w 5093934"/>
                  <a:gd name="connsiteY4531" fmla="*/ 1271544 h 1876628"/>
                  <a:gd name="connsiteX4532" fmla="*/ 2999756 w 5093934"/>
                  <a:gd name="connsiteY4532" fmla="*/ 1271544 h 1876628"/>
                  <a:gd name="connsiteX4533" fmla="*/ 2995662 w 5093934"/>
                  <a:gd name="connsiteY4533" fmla="*/ 1271544 h 1876628"/>
                  <a:gd name="connsiteX4534" fmla="*/ 2982372 w 5093934"/>
                  <a:gd name="connsiteY4534" fmla="*/ 1261674 h 1876628"/>
                  <a:gd name="connsiteX4535" fmla="*/ 2982372 w 5093934"/>
                  <a:gd name="connsiteY4535" fmla="*/ 1249351 h 1876628"/>
                  <a:gd name="connsiteX4536" fmla="*/ 2995662 w 5093934"/>
                  <a:gd name="connsiteY4536" fmla="*/ 1239482 h 1876628"/>
                  <a:gd name="connsiteX4537" fmla="*/ 2231279 w 5093934"/>
                  <a:gd name="connsiteY4537" fmla="*/ 1239482 h 1876628"/>
                  <a:gd name="connsiteX4538" fmla="*/ 2235528 w 5093934"/>
                  <a:gd name="connsiteY4538" fmla="*/ 1239482 h 1876628"/>
                  <a:gd name="connsiteX4539" fmla="*/ 2244088 w 5093934"/>
                  <a:gd name="connsiteY4539" fmla="*/ 1239482 h 1876628"/>
                  <a:gd name="connsiteX4540" fmla="*/ 2257378 w 5093934"/>
                  <a:gd name="connsiteY4540" fmla="*/ 1249352 h 1876628"/>
                  <a:gd name="connsiteX4541" fmla="*/ 2257379 w 5093934"/>
                  <a:gd name="connsiteY4541" fmla="*/ 1261674 h 1876628"/>
                  <a:gd name="connsiteX4542" fmla="*/ 2244088 w 5093934"/>
                  <a:gd name="connsiteY4542" fmla="*/ 1271544 h 1876628"/>
                  <a:gd name="connsiteX4543" fmla="*/ 2235528 w 5093934"/>
                  <a:gd name="connsiteY4543" fmla="*/ 1271544 h 1876628"/>
                  <a:gd name="connsiteX4544" fmla="*/ 2235528 w 5093934"/>
                  <a:gd name="connsiteY4544" fmla="*/ 1271544 h 1876628"/>
                  <a:gd name="connsiteX4545" fmla="*/ 2231280 w 5093934"/>
                  <a:gd name="connsiteY4545" fmla="*/ 1271544 h 1876628"/>
                  <a:gd name="connsiteX4546" fmla="*/ 2217990 w 5093934"/>
                  <a:gd name="connsiteY4546" fmla="*/ 1261674 h 1876628"/>
                  <a:gd name="connsiteX4547" fmla="*/ 2217990 w 5093934"/>
                  <a:gd name="connsiteY4547" fmla="*/ 1249351 h 1876628"/>
                  <a:gd name="connsiteX4548" fmla="*/ 2231279 w 5093934"/>
                  <a:gd name="connsiteY4548" fmla="*/ 1239482 h 1876628"/>
                  <a:gd name="connsiteX4549" fmla="*/ 1467051 w 5093934"/>
                  <a:gd name="connsiteY4549" fmla="*/ 1239482 h 1876628"/>
                  <a:gd name="connsiteX4550" fmla="*/ 1471146 w 5093934"/>
                  <a:gd name="connsiteY4550" fmla="*/ 1239482 h 1876628"/>
                  <a:gd name="connsiteX4551" fmla="*/ 1479706 w 5093934"/>
                  <a:gd name="connsiteY4551" fmla="*/ 1239482 h 1876628"/>
                  <a:gd name="connsiteX4552" fmla="*/ 1492996 w 5093934"/>
                  <a:gd name="connsiteY4552" fmla="*/ 1249352 h 1876628"/>
                  <a:gd name="connsiteX4553" fmla="*/ 1492996 w 5093934"/>
                  <a:gd name="connsiteY4553" fmla="*/ 1261674 h 1876628"/>
                  <a:gd name="connsiteX4554" fmla="*/ 1479707 w 5093934"/>
                  <a:gd name="connsiteY4554" fmla="*/ 1271544 h 1876628"/>
                  <a:gd name="connsiteX4555" fmla="*/ 1471146 w 5093934"/>
                  <a:gd name="connsiteY4555" fmla="*/ 1271544 h 1876628"/>
                  <a:gd name="connsiteX4556" fmla="*/ 1471146 w 5093934"/>
                  <a:gd name="connsiteY4556" fmla="*/ 1271544 h 1876628"/>
                  <a:gd name="connsiteX4557" fmla="*/ 1467052 w 5093934"/>
                  <a:gd name="connsiteY4557" fmla="*/ 1271544 h 1876628"/>
                  <a:gd name="connsiteX4558" fmla="*/ 1453762 w 5093934"/>
                  <a:gd name="connsiteY4558" fmla="*/ 1261674 h 1876628"/>
                  <a:gd name="connsiteX4559" fmla="*/ 1453762 w 5093934"/>
                  <a:gd name="connsiteY4559" fmla="*/ 1249351 h 1876628"/>
                  <a:gd name="connsiteX4560" fmla="*/ 1467051 w 5093934"/>
                  <a:gd name="connsiteY4560" fmla="*/ 1239482 h 1876628"/>
                  <a:gd name="connsiteX4561" fmla="*/ 704271 w 5093934"/>
                  <a:gd name="connsiteY4561" fmla="*/ 1239482 h 1876628"/>
                  <a:gd name="connsiteX4562" fmla="*/ 706918 w 5093934"/>
                  <a:gd name="connsiteY4562" fmla="*/ 1239482 h 1876628"/>
                  <a:gd name="connsiteX4563" fmla="*/ 715478 w 5093934"/>
                  <a:gd name="connsiteY4563" fmla="*/ 1239482 h 1876628"/>
                  <a:gd name="connsiteX4564" fmla="*/ 728768 w 5093934"/>
                  <a:gd name="connsiteY4564" fmla="*/ 1249352 h 1876628"/>
                  <a:gd name="connsiteX4565" fmla="*/ 728769 w 5093934"/>
                  <a:gd name="connsiteY4565" fmla="*/ 1261674 h 1876628"/>
                  <a:gd name="connsiteX4566" fmla="*/ 715479 w 5093934"/>
                  <a:gd name="connsiteY4566" fmla="*/ 1271544 h 1876628"/>
                  <a:gd name="connsiteX4567" fmla="*/ 706918 w 5093934"/>
                  <a:gd name="connsiteY4567" fmla="*/ 1271544 h 1876628"/>
                  <a:gd name="connsiteX4568" fmla="*/ 706918 w 5093934"/>
                  <a:gd name="connsiteY4568" fmla="*/ 1271544 h 1876628"/>
                  <a:gd name="connsiteX4569" fmla="*/ 704271 w 5093934"/>
                  <a:gd name="connsiteY4569" fmla="*/ 1271544 h 1876628"/>
                  <a:gd name="connsiteX4570" fmla="*/ 690981 w 5093934"/>
                  <a:gd name="connsiteY4570" fmla="*/ 1261674 h 1876628"/>
                  <a:gd name="connsiteX4571" fmla="*/ 690981 w 5093934"/>
                  <a:gd name="connsiteY4571" fmla="*/ 1249351 h 1876628"/>
                  <a:gd name="connsiteX4572" fmla="*/ 704271 w 5093934"/>
                  <a:gd name="connsiteY4572" fmla="*/ 1239482 h 1876628"/>
                  <a:gd name="connsiteX4573" fmla="*/ 4961494 w 5093934"/>
                  <a:gd name="connsiteY4573" fmla="*/ 1233479 h 1876628"/>
                  <a:gd name="connsiteX4574" fmla="*/ 4964202 w 5093934"/>
                  <a:gd name="connsiteY4574" fmla="*/ 1252883 h 1876628"/>
                  <a:gd name="connsiteX4575" fmla="*/ 4958586 w 5093934"/>
                  <a:gd name="connsiteY4575" fmla="*/ 1247147 h 1876628"/>
                  <a:gd name="connsiteX4576" fmla="*/ 4928434 w 5093934"/>
                  <a:gd name="connsiteY4576" fmla="*/ 1227307 h 1876628"/>
                  <a:gd name="connsiteX4577" fmla="*/ 4934484 w 5093934"/>
                  <a:gd name="connsiteY4577" fmla="*/ 1229406 h 1876628"/>
                  <a:gd name="connsiteX4578" fmla="*/ 4941466 w 5093934"/>
                  <a:gd name="connsiteY4578" fmla="*/ 1235073 h 1876628"/>
                  <a:gd name="connsiteX4579" fmla="*/ 4940919 w 5093934"/>
                  <a:gd name="connsiteY4579" fmla="*/ 1244229 h 1876628"/>
                  <a:gd name="connsiteX4580" fmla="*/ 4933290 w 5093934"/>
                  <a:gd name="connsiteY4580" fmla="*/ 1249414 h 1876628"/>
                  <a:gd name="connsiteX4581" fmla="*/ 4920961 w 5093934"/>
                  <a:gd name="connsiteY4581" fmla="*/ 1249007 h 1876628"/>
                  <a:gd name="connsiteX4582" fmla="*/ 4913978 w 5093934"/>
                  <a:gd name="connsiteY4582" fmla="*/ 1243341 h 1876628"/>
                  <a:gd name="connsiteX4583" fmla="*/ 4914526 w 5093934"/>
                  <a:gd name="connsiteY4583" fmla="*/ 1234186 h 1876628"/>
                  <a:gd name="connsiteX4584" fmla="*/ 4922156 w 5093934"/>
                  <a:gd name="connsiteY4584" fmla="*/ 1229000 h 1876628"/>
                  <a:gd name="connsiteX4585" fmla="*/ 4928434 w 5093934"/>
                  <a:gd name="connsiteY4585" fmla="*/ 1227307 h 1876628"/>
                  <a:gd name="connsiteX4586" fmla="*/ 4164206 w 5093934"/>
                  <a:gd name="connsiteY4586" fmla="*/ 1227307 h 1876628"/>
                  <a:gd name="connsiteX4587" fmla="*/ 4170256 w 5093934"/>
                  <a:gd name="connsiteY4587" fmla="*/ 1229406 h 1876628"/>
                  <a:gd name="connsiteX4588" fmla="*/ 4177238 w 5093934"/>
                  <a:gd name="connsiteY4588" fmla="*/ 1235073 h 1876628"/>
                  <a:gd name="connsiteX4589" fmla="*/ 4176691 w 5093934"/>
                  <a:gd name="connsiteY4589" fmla="*/ 1244229 h 1876628"/>
                  <a:gd name="connsiteX4590" fmla="*/ 4169060 w 5093934"/>
                  <a:gd name="connsiteY4590" fmla="*/ 1249414 h 1876628"/>
                  <a:gd name="connsiteX4591" fmla="*/ 4156733 w 5093934"/>
                  <a:gd name="connsiteY4591" fmla="*/ 1249007 h 1876628"/>
                  <a:gd name="connsiteX4592" fmla="*/ 4149750 w 5093934"/>
                  <a:gd name="connsiteY4592" fmla="*/ 1243341 h 1876628"/>
                  <a:gd name="connsiteX4593" fmla="*/ 4150298 w 5093934"/>
                  <a:gd name="connsiteY4593" fmla="*/ 1234186 h 1876628"/>
                  <a:gd name="connsiteX4594" fmla="*/ 4157928 w 5093934"/>
                  <a:gd name="connsiteY4594" fmla="*/ 1229000 h 1876628"/>
                  <a:gd name="connsiteX4595" fmla="*/ 4164206 w 5093934"/>
                  <a:gd name="connsiteY4595" fmla="*/ 1227307 h 1876628"/>
                  <a:gd name="connsiteX4596" fmla="*/ 3401424 w 5093934"/>
                  <a:gd name="connsiteY4596" fmla="*/ 1227307 h 1876628"/>
                  <a:gd name="connsiteX4597" fmla="*/ 3407476 w 5093934"/>
                  <a:gd name="connsiteY4597" fmla="*/ 1229406 h 1876628"/>
                  <a:gd name="connsiteX4598" fmla="*/ 3414458 w 5093934"/>
                  <a:gd name="connsiteY4598" fmla="*/ 1235073 h 1876628"/>
                  <a:gd name="connsiteX4599" fmla="*/ 3413910 w 5093934"/>
                  <a:gd name="connsiteY4599" fmla="*/ 1244229 h 1876628"/>
                  <a:gd name="connsiteX4600" fmla="*/ 3406280 w 5093934"/>
                  <a:gd name="connsiteY4600" fmla="*/ 1249414 h 1876628"/>
                  <a:gd name="connsiteX4601" fmla="*/ 3393952 w 5093934"/>
                  <a:gd name="connsiteY4601" fmla="*/ 1249007 h 1876628"/>
                  <a:gd name="connsiteX4602" fmla="*/ 3386970 w 5093934"/>
                  <a:gd name="connsiteY4602" fmla="*/ 1243341 h 1876628"/>
                  <a:gd name="connsiteX4603" fmla="*/ 3387516 w 5093934"/>
                  <a:gd name="connsiteY4603" fmla="*/ 1234186 h 1876628"/>
                  <a:gd name="connsiteX4604" fmla="*/ 3395147 w 5093934"/>
                  <a:gd name="connsiteY4604" fmla="*/ 1229000 h 1876628"/>
                  <a:gd name="connsiteX4605" fmla="*/ 3401424 w 5093934"/>
                  <a:gd name="connsiteY4605" fmla="*/ 1227307 h 1876628"/>
                  <a:gd name="connsiteX4606" fmla="*/ 2637197 w 5093934"/>
                  <a:gd name="connsiteY4606" fmla="*/ 1227307 h 1876628"/>
                  <a:gd name="connsiteX4607" fmla="*/ 2643247 w 5093934"/>
                  <a:gd name="connsiteY4607" fmla="*/ 1229406 h 1876628"/>
                  <a:gd name="connsiteX4608" fmla="*/ 2650230 w 5093934"/>
                  <a:gd name="connsiteY4608" fmla="*/ 1235073 h 1876628"/>
                  <a:gd name="connsiteX4609" fmla="*/ 2649682 w 5093934"/>
                  <a:gd name="connsiteY4609" fmla="*/ 1244229 h 1876628"/>
                  <a:gd name="connsiteX4610" fmla="*/ 2642052 w 5093934"/>
                  <a:gd name="connsiteY4610" fmla="*/ 1249414 h 1876628"/>
                  <a:gd name="connsiteX4611" fmla="*/ 2629724 w 5093934"/>
                  <a:gd name="connsiteY4611" fmla="*/ 1249007 h 1876628"/>
                  <a:gd name="connsiteX4612" fmla="*/ 2622742 w 5093934"/>
                  <a:gd name="connsiteY4612" fmla="*/ 1243341 h 1876628"/>
                  <a:gd name="connsiteX4613" fmla="*/ 2623289 w 5093934"/>
                  <a:gd name="connsiteY4613" fmla="*/ 1234186 h 1876628"/>
                  <a:gd name="connsiteX4614" fmla="*/ 2630919 w 5093934"/>
                  <a:gd name="connsiteY4614" fmla="*/ 1229000 h 1876628"/>
                  <a:gd name="connsiteX4615" fmla="*/ 2637197 w 5093934"/>
                  <a:gd name="connsiteY4615" fmla="*/ 1227307 h 1876628"/>
                  <a:gd name="connsiteX4616" fmla="*/ 1872815 w 5093934"/>
                  <a:gd name="connsiteY4616" fmla="*/ 1227307 h 1876628"/>
                  <a:gd name="connsiteX4617" fmla="*/ 1878865 w 5093934"/>
                  <a:gd name="connsiteY4617" fmla="*/ 1229406 h 1876628"/>
                  <a:gd name="connsiteX4618" fmla="*/ 1885847 w 5093934"/>
                  <a:gd name="connsiteY4618" fmla="*/ 1235073 h 1876628"/>
                  <a:gd name="connsiteX4619" fmla="*/ 1885300 w 5093934"/>
                  <a:gd name="connsiteY4619" fmla="*/ 1244229 h 1876628"/>
                  <a:gd name="connsiteX4620" fmla="*/ 1877670 w 5093934"/>
                  <a:gd name="connsiteY4620" fmla="*/ 1249414 h 1876628"/>
                  <a:gd name="connsiteX4621" fmla="*/ 1865342 w 5093934"/>
                  <a:gd name="connsiteY4621" fmla="*/ 1249007 h 1876628"/>
                  <a:gd name="connsiteX4622" fmla="*/ 1858360 w 5093934"/>
                  <a:gd name="connsiteY4622" fmla="*/ 1243341 h 1876628"/>
                  <a:gd name="connsiteX4623" fmla="*/ 1858906 w 5093934"/>
                  <a:gd name="connsiteY4623" fmla="*/ 1234186 h 1876628"/>
                  <a:gd name="connsiteX4624" fmla="*/ 1866537 w 5093934"/>
                  <a:gd name="connsiteY4624" fmla="*/ 1229000 h 1876628"/>
                  <a:gd name="connsiteX4625" fmla="*/ 1872815 w 5093934"/>
                  <a:gd name="connsiteY4625" fmla="*/ 1227307 h 1876628"/>
                  <a:gd name="connsiteX4626" fmla="*/ 1108587 w 5093934"/>
                  <a:gd name="connsiteY4626" fmla="*/ 1227307 h 1876628"/>
                  <a:gd name="connsiteX4627" fmla="*/ 1114637 w 5093934"/>
                  <a:gd name="connsiteY4627" fmla="*/ 1229406 h 1876628"/>
                  <a:gd name="connsiteX4628" fmla="*/ 1121620 w 5093934"/>
                  <a:gd name="connsiteY4628" fmla="*/ 1235073 h 1876628"/>
                  <a:gd name="connsiteX4629" fmla="*/ 1121072 w 5093934"/>
                  <a:gd name="connsiteY4629" fmla="*/ 1244229 h 1876628"/>
                  <a:gd name="connsiteX4630" fmla="*/ 1113442 w 5093934"/>
                  <a:gd name="connsiteY4630" fmla="*/ 1249414 h 1876628"/>
                  <a:gd name="connsiteX4631" fmla="*/ 1101114 w 5093934"/>
                  <a:gd name="connsiteY4631" fmla="*/ 1249007 h 1876628"/>
                  <a:gd name="connsiteX4632" fmla="*/ 1094132 w 5093934"/>
                  <a:gd name="connsiteY4632" fmla="*/ 1243341 h 1876628"/>
                  <a:gd name="connsiteX4633" fmla="*/ 1094679 w 5093934"/>
                  <a:gd name="connsiteY4633" fmla="*/ 1234186 h 1876628"/>
                  <a:gd name="connsiteX4634" fmla="*/ 1102310 w 5093934"/>
                  <a:gd name="connsiteY4634" fmla="*/ 1229000 h 1876628"/>
                  <a:gd name="connsiteX4635" fmla="*/ 1108587 w 5093934"/>
                  <a:gd name="connsiteY4635" fmla="*/ 1227307 h 1876628"/>
                  <a:gd name="connsiteX4636" fmla="*/ 4720987 w 5093934"/>
                  <a:gd name="connsiteY4636" fmla="*/ 1196648 h 1876628"/>
                  <a:gd name="connsiteX4637" fmla="*/ 4738459 w 5093934"/>
                  <a:gd name="connsiteY4637" fmla="*/ 1202023 h 1876628"/>
                  <a:gd name="connsiteX4638" fmla="*/ 4815336 w 5093934"/>
                  <a:gd name="connsiteY4638" fmla="*/ 1259115 h 1876628"/>
                  <a:gd name="connsiteX4639" fmla="*/ 4815336 w 5093934"/>
                  <a:gd name="connsiteY4639" fmla="*/ 1285065 h 1876628"/>
                  <a:gd name="connsiteX4640" fmla="*/ 4745324 w 5093934"/>
                  <a:gd name="connsiteY4640" fmla="*/ 1337060 h 1876628"/>
                  <a:gd name="connsiteX4641" fmla="*/ 4710379 w 5093934"/>
                  <a:gd name="connsiteY4641" fmla="*/ 1337059 h 1876628"/>
                  <a:gd name="connsiteX4642" fmla="*/ 4633502 w 5093934"/>
                  <a:gd name="connsiteY4642" fmla="*/ 1279967 h 1876628"/>
                  <a:gd name="connsiteX4643" fmla="*/ 4633501 w 5093934"/>
                  <a:gd name="connsiteY4643" fmla="*/ 1254017 h 1876628"/>
                  <a:gd name="connsiteX4644" fmla="*/ 4703514 w 5093934"/>
                  <a:gd name="connsiteY4644" fmla="*/ 1202023 h 1876628"/>
                  <a:gd name="connsiteX4645" fmla="*/ 4720987 w 5093934"/>
                  <a:gd name="connsiteY4645" fmla="*/ 1196648 h 1876628"/>
                  <a:gd name="connsiteX4646" fmla="*/ 3956758 w 5093934"/>
                  <a:gd name="connsiteY4646" fmla="*/ 1196648 h 1876628"/>
                  <a:gd name="connsiteX4647" fmla="*/ 3974230 w 5093934"/>
                  <a:gd name="connsiteY4647" fmla="*/ 1202023 h 1876628"/>
                  <a:gd name="connsiteX4648" fmla="*/ 4051108 w 5093934"/>
                  <a:gd name="connsiteY4648" fmla="*/ 1259115 h 1876628"/>
                  <a:gd name="connsiteX4649" fmla="*/ 4051108 w 5093934"/>
                  <a:gd name="connsiteY4649" fmla="*/ 1285065 h 1876628"/>
                  <a:gd name="connsiteX4650" fmla="*/ 3981096 w 5093934"/>
                  <a:gd name="connsiteY4650" fmla="*/ 1337060 h 1876628"/>
                  <a:gd name="connsiteX4651" fmla="*/ 3946150 w 5093934"/>
                  <a:gd name="connsiteY4651" fmla="*/ 1337059 h 1876628"/>
                  <a:gd name="connsiteX4652" fmla="*/ 3869273 w 5093934"/>
                  <a:gd name="connsiteY4652" fmla="*/ 1279967 h 1876628"/>
                  <a:gd name="connsiteX4653" fmla="*/ 3869272 w 5093934"/>
                  <a:gd name="connsiteY4653" fmla="*/ 1254017 h 1876628"/>
                  <a:gd name="connsiteX4654" fmla="*/ 3939285 w 5093934"/>
                  <a:gd name="connsiteY4654" fmla="*/ 1202023 h 1876628"/>
                  <a:gd name="connsiteX4655" fmla="*/ 3956758 w 5093934"/>
                  <a:gd name="connsiteY4655" fmla="*/ 1196648 h 1876628"/>
                  <a:gd name="connsiteX4656" fmla="*/ 3193978 w 5093934"/>
                  <a:gd name="connsiteY4656" fmla="*/ 1196648 h 1876628"/>
                  <a:gd name="connsiteX4657" fmla="*/ 3211450 w 5093934"/>
                  <a:gd name="connsiteY4657" fmla="*/ 1202023 h 1876628"/>
                  <a:gd name="connsiteX4658" fmla="*/ 3288327 w 5093934"/>
                  <a:gd name="connsiteY4658" fmla="*/ 1259115 h 1876628"/>
                  <a:gd name="connsiteX4659" fmla="*/ 3288327 w 5093934"/>
                  <a:gd name="connsiteY4659" fmla="*/ 1285065 h 1876628"/>
                  <a:gd name="connsiteX4660" fmla="*/ 3218314 w 5093934"/>
                  <a:gd name="connsiteY4660" fmla="*/ 1337060 h 1876628"/>
                  <a:gd name="connsiteX4661" fmla="*/ 3183370 w 5093934"/>
                  <a:gd name="connsiteY4661" fmla="*/ 1337059 h 1876628"/>
                  <a:gd name="connsiteX4662" fmla="*/ 3106493 w 5093934"/>
                  <a:gd name="connsiteY4662" fmla="*/ 1279967 h 1876628"/>
                  <a:gd name="connsiteX4663" fmla="*/ 3106492 w 5093934"/>
                  <a:gd name="connsiteY4663" fmla="*/ 1254017 h 1876628"/>
                  <a:gd name="connsiteX4664" fmla="*/ 3176505 w 5093934"/>
                  <a:gd name="connsiteY4664" fmla="*/ 1202023 h 1876628"/>
                  <a:gd name="connsiteX4665" fmla="*/ 3193978 w 5093934"/>
                  <a:gd name="connsiteY4665" fmla="*/ 1196648 h 1876628"/>
                  <a:gd name="connsiteX4666" fmla="*/ 2429750 w 5093934"/>
                  <a:gd name="connsiteY4666" fmla="*/ 1196648 h 1876628"/>
                  <a:gd name="connsiteX4667" fmla="*/ 2447222 w 5093934"/>
                  <a:gd name="connsiteY4667" fmla="*/ 1202023 h 1876628"/>
                  <a:gd name="connsiteX4668" fmla="*/ 2524099 w 5093934"/>
                  <a:gd name="connsiteY4668" fmla="*/ 1259115 h 1876628"/>
                  <a:gd name="connsiteX4669" fmla="*/ 2524099 w 5093934"/>
                  <a:gd name="connsiteY4669" fmla="*/ 1285065 h 1876628"/>
                  <a:gd name="connsiteX4670" fmla="*/ 2454086 w 5093934"/>
                  <a:gd name="connsiteY4670" fmla="*/ 1337060 h 1876628"/>
                  <a:gd name="connsiteX4671" fmla="*/ 2419142 w 5093934"/>
                  <a:gd name="connsiteY4671" fmla="*/ 1337059 h 1876628"/>
                  <a:gd name="connsiteX4672" fmla="*/ 2342264 w 5093934"/>
                  <a:gd name="connsiteY4672" fmla="*/ 1279967 h 1876628"/>
                  <a:gd name="connsiteX4673" fmla="*/ 2342264 w 5093934"/>
                  <a:gd name="connsiteY4673" fmla="*/ 1254017 h 1876628"/>
                  <a:gd name="connsiteX4674" fmla="*/ 2412276 w 5093934"/>
                  <a:gd name="connsiteY4674" fmla="*/ 1202023 h 1876628"/>
                  <a:gd name="connsiteX4675" fmla="*/ 2429750 w 5093934"/>
                  <a:gd name="connsiteY4675" fmla="*/ 1196648 h 1876628"/>
                  <a:gd name="connsiteX4676" fmla="*/ 1665368 w 5093934"/>
                  <a:gd name="connsiteY4676" fmla="*/ 1196648 h 1876628"/>
                  <a:gd name="connsiteX4677" fmla="*/ 1682840 w 5093934"/>
                  <a:gd name="connsiteY4677" fmla="*/ 1202023 h 1876628"/>
                  <a:gd name="connsiteX4678" fmla="*/ 1759717 w 5093934"/>
                  <a:gd name="connsiteY4678" fmla="*/ 1259115 h 1876628"/>
                  <a:gd name="connsiteX4679" fmla="*/ 1759717 w 5093934"/>
                  <a:gd name="connsiteY4679" fmla="*/ 1285065 h 1876628"/>
                  <a:gd name="connsiteX4680" fmla="*/ 1689704 w 5093934"/>
                  <a:gd name="connsiteY4680" fmla="*/ 1337060 h 1876628"/>
                  <a:gd name="connsiteX4681" fmla="*/ 1654760 w 5093934"/>
                  <a:gd name="connsiteY4681" fmla="*/ 1337059 h 1876628"/>
                  <a:gd name="connsiteX4682" fmla="*/ 1577882 w 5093934"/>
                  <a:gd name="connsiteY4682" fmla="*/ 1279967 h 1876628"/>
                  <a:gd name="connsiteX4683" fmla="*/ 1577882 w 5093934"/>
                  <a:gd name="connsiteY4683" fmla="*/ 1254017 h 1876628"/>
                  <a:gd name="connsiteX4684" fmla="*/ 1647894 w 5093934"/>
                  <a:gd name="connsiteY4684" fmla="*/ 1202023 h 1876628"/>
                  <a:gd name="connsiteX4685" fmla="*/ 1665368 w 5093934"/>
                  <a:gd name="connsiteY4685" fmla="*/ 1196648 h 1876628"/>
                  <a:gd name="connsiteX4686" fmla="*/ 901140 w 5093934"/>
                  <a:gd name="connsiteY4686" fmla="*/ 1196648 h 1876628"/>
                  <a:gd name="connsiteX4687" fmla="*/ 918612 w 5093934"/>
                  <a:gd name="connsiteY4687" fmla="*/ 1202023 h 1876628"/>
                  <a:gd name="connsiteX4688" fmla="*/ 995489 w 5093934"/>
                  <a:gd name="connsiteY4688" fmla="*/ 1259115 h 1876628"/>
                  <a:gd name="connsiteX4689" fmla="*/ 995489 w 5093934"/>
                  <a:gd name="connsiteY4689" fmla="*/ 1285065 h 1876628"/>
                  <a:gd name="connsiteX4690" fmla="*/ 925477 w 5093934"/>
                  <a:gd name="connsiteY4690" fmla="*/ 1337060 h 1876628"/>
                  <a:gd name="connsiteX4691" fmla="*/ 890531 w 5093934"/>
                  <a:gd name="connsiteY4691" fmla="*/ 1337059 h 1876628"/>
                  <a:gd name="connsiteX4692" fmla="*/ 813654 w 5093934"/>
                  <a:gd name="connsiteY4692" fmla="*/ 1279967 h 1876628"/>
                  <a:gd name="connsiteX4693" fmla="*/ 813654 w 5093934"/>
                  <a:gd name="connsiteY4693" fmla="*/ 1254017 h 1876628"/>
                  <a:gd name="connsiteX4694" fmla="*/ 883666 w 5093934"/>
                  <a:gd name="connsiteY4694" fmla="*/ 1202023 h 1876628"/>
                  <a:gd name="connsiteX4695" fmla="*/ 901140 w 5093934"/>
                  <a:gd name="connsiteY4695" fmla="*/ 1196648 h 1876628"/>
                  <a:gd name="connsiteX4696" fmla="*/ 4249264 w 5093934"/>
                  <a:gd name="connsiteY4696" fmla="*/ 1183968 h 1876628"/>
                  <a:gd name="connsiteX4697" fmla="*/ 4259028 w 5093934"/>
                  <a:gd name="connsiteY4697" fmla="*/ 1183998 h 1876628"/>
                  <a:gd name="connsiteX4698" fmla="*/ 4271640 w 5093934"/>
                  <a:gd name="connsiteY4698" fmla="*/ 1187419 h 1876628"/>
                  <a:gd name="connsiteX4699" fmla="*/ 4348460 w 5093934"/>
                  <a:gd name="connsiteY4699" fmla="*/ 1222349 h 1876628"/>
                  <a:gd name="connsiteX4700" fmla="*/ 4359642 w 5093934"/>
                  <a:gd name="connsiteY4700" fmla="*/ 1256879 h 1876628"/>
                  <a:gd name="connsiteX4701" fmla="*/ 4332895 w 5093934"/>
                  <a:gd name="connsiteY4701" fmla="*/ 1289319 h 1876628"/>
                  <a:gd name="connsiteX4702" fmla="*/ 4286398 w 5093934"/>
                  <a:gd name="connsiteY4702" fmla="*/ 1297623 h 1876628"/>
                  <a:gd name="connsiteX4703" fmla="*/ 4209579 w 5093934"/>
                  <a:gd name="connsiteY4703" fmla="*/ 1262693 h 1876628"/>
                  <a:gd name="connsiteX4704" fmla="*/ 4198397 w 5093934"/>
                  <a:gd name="connsiteY4704" fmla="*/ 1228162 h 1876628"/>
                  <a:gd name="connsiteX4705" fmla="*/ 4225144 w 5093934"/>
                  <a:gd name="connsiteY4705" fmla="*/ 1195723 h 1876628"/>
                  <a:gd name="connsiteX4706" fmla="*/ 4249264 w 5093934"/>
                  <a:gd name="connsiteY4706" fmla="*/ 1183968 h 1876628"/>
                  <a:gd name="connsiteX4707" fmla="*/ 3486484 w 5093934"/>
                  <a:gd name="connsiteY4707" fmla="*/ 1183968 h 1876628"/>
                  <a:gd name="connsiteX4708" fmla="*/ 3496247 w 5093934"/>
                  <a:gd name="connsiteY4708" fmla="*/ 1183998 h 1876628"/>
                  <a:gd name="connsiteX4709" fmla="*/ 3508860 w 5093934"/>
                  <a:gd name="connsiteY4709" fmla="*/ 1187419 h 1876628"/>
                  <a:gd name="connsiteX4710" fmla="*/ 3585679 w 5093934"/>
                  <a:gd name="connsiteY4710" fmla="*/ 1222349 h 1876628"/>
                  <a:gd name="connsiteX4711" fmla="*/ 3596860 w 5093934"/>
                  <a:gd name="connsiteY4711" fmla="*/ 1256879 h 1876628"/>
                  <a:gd name="connsiteX4712" fmla="*/ 3570114 w 5093934"/>
                  <a:gd name="connsiteY4712" fmla="*/ 1289319 h 1876628"/>
                  <a:gd name="connsiteX4713" fmla="*/ 3523616 w 5093934"/>
                  <a:gd name="connsiteY4713" fmla="*/ 1297623 h 1876628"/>
                  <a:gd name="connsiteX4714" fmla="*/ 3446798 w 5093934"/>
                  <a:gd name="connsiteY4714" fmla="*/ 1262693 h 1876628"/>
                  <a:gd name="connsiteX4715" fmla="*/ 3435616 w 5093934"/>
                  <a:gd name="connsiteY4715" fmla="*/ 1228162 h 1876628"/>
                  <a:gd name="connsiteX4716" fmla="*/ 3462362 w 5093934"/>
                  <a:gd name="connsiteY4716" fmla="*/ 1195723 h 1876628"/>
                  <a:gd name="connsiteX4717" fmla="*/ 3486484 w 5093934"/>
                  <a:gd name="connsiteY4717" fmla="*/ 1183968 h 1876628"/>
                  <a:gd name="connsiteX4718" fmla="*/ 2722255 w 5093934"/>
                  <a:gd name="connsiteY4718" fmla="*/ 1183968 h 1876628"/>
                  <a:gd name="connsiteX4719" fmla="*/ 2732020 w 5093934"/>
                  <a:gd name="connsiteY4719" fmla="*/ 1183998 h 1876628"/>
                  <a:gd name="connsiteX4720" fmla="*/ 2744631 w 5093934"/>
                  <a:gd name="connsiteY4720" fmla="*/ 1187419 h 1876628"/>
                  <a:gd name="connsiteX4721" fmla="*/ 2821452 w 5093934"/>
                  <a:gd name="connsiteY4721" fmla="*/ 1222349 h 1876628"/>
                  <a:gd name="connsiteX4722" fmla="*/ 2832632 w 5093934"/>
                  <a:gd name="connsiteY4722" fmla="*/ 1256879 h 1876628"/>
                  <a:gd name="connsiteX4723" fmla="*/ 2805886 w 5093934"/>
                  <a:gd name="connsiteY4723" fmla="*/ 1289319 h 1876628"/>
                  <a:gd name="connsiteX4724" fmla="*/ 2759388 w 5093934"/>
                  <a:gd name="connsiteY4724" fmla="*/ 1297623 h 1876628"/>
                  <a:gd name="connsiteX4725" fmla="*/ 2682570 w 5093934"/>
                  <a:gd name="connsiteY4725" fmla="*/ 1262693 h 1876628"/>
                  <a:gd name="connsiteX4726" fmla="*/ 2671388 w 5093934"/>
                  <a:gd name="connsiteY4726" fmla="*/ 1228162 h 1876628"/>
                  <a:gd name="connsiteX4727" fmla="*/ 2698134 w 5093934"/>
                  <a:gd name="connsiteY4727" fmla="*/ 1195723 h 1876628"/>
                  <a:gd name="connsiteX4728" fmla="*/ 2722255 w 5093934"/>
                  <a:gd name="connsiteY4728" fmla="*/ 1183968 h 1876628"/>
                  <a:gd name="connsiteX4729" fmla="*/ 1957873 w 5093934"/>
                  <a:gd name="connsiteY4729" fmla="*/ 1183968 h 1876628"/>
                  <a:gd name="connsiteX4730" fmla="*/ 1967637 w 5093934"/>
                  <a:gd name="connsiteY4730" fmla="*/ 1183998 h 1876628"/>
                  <a:gd name="connsiteX4731" fmla="*/ 1980249 w 5093934"/>
                  <a:gd name="connsiteY4731" fmla="*/ 1187419 h 1876628"/>
                  <a:gd name="connsiteX4732" fmla="*/ 2057070 w 5093934"/>
                  <a:gd name="connsiteY4732" fmla="*/ 1222349 h 1876628"/>
                  <a:gd name="connsiteX4733" fmla="*/ 2068250 w 5093934"/>
                  <a:gd name="connsiteY4733" fmla="*/ 1256879 h 1876628"/>
                  <a:gd name="connsiteX4734" fmla="*/ 2041504 w 5093934"/>
                  <a:gd name="connsiteY4734" fmla="*/ 1289319 h 1876628"/>
                  <a:gd name="connsiteX4735" fmla="*/ 1995006 w 5093934"/>
                  <a:gd name="connsiteY4735" fmla="*/ 1297623 h 1876628"/>
                  <a:gd name="connsiteX4736" fmla="*/ 1918188 w 5093934"/>
                  <a:gd name="connsiteY4736" fmla="*/ 1262693 h 1876628"/>
                  <a:gd name="connsiteX4737" fmla="*/ 1907006 w 5093934"/>
                  <a:gd name="connsiteY4737" fmla="*/ 1228162 h 1876628"/>
                  <a:gd name="connsiteX4738" fmla="*/ 1933753 w 5093934"/>
                  <a:gd name="connsiteY4738" fmla="*/ 1195723 h 1876628"/>
                  <a:gd name="connsiteX4739" fmla="*/ 1957873 w 5093934"/>
                  <a:gd name="connsiteY4739" fmla="*/ 1183968 h 1876628"/>
                  <a:gd name="connsiteX4740" fmla="*/ 1193646 w 5093934"/>
                  <a:gd name="connsiteY4740" fmla="*/ 1183968 h 1876628"/>
                  <a:gd name="connsiteX4741" fmla="*/ 1203409 w 5093934"/>
                  <a:gd name="connsiteY4741" fmla="*/ 1183998 h 1876628"/>
                  <a:gd name="connsiteX4742" fmla="*/ 1216022 w 5093934"/>
                  <a:gd name="connsiteY4742" fmla="*/ 1187419 h 1876628"/>
                  <a:gd name="connsiteX4743" fmla="*/ 1292842 w 5093934"/>
                  <a:gd name="connsiteY4743" fmla="*/ 1222349 h 1876628"/>
                  <a:gd name="connsiteX4744" fmla="*/ 1304023 w 5093934"/>
                  <a:gd name="connsiteY4744" fmla="*/ 1256879 h 1876628"/>
                  <a:gd name="connsiteX4745" fmla="*/ 1277276 w 5093934"/>
                  <a:gd name="connsiteY4745" fmla="*/ 1289319 h 1876628"/>
                  <a:gd name="connsiteX4746" fmla="*/ 1230778 w 5093934"/>
                  <a:gd name="connsiteY4746" fmla="*/ 1297623 h 1876628"/>
                  <a:gd name="connsiteX4747" fmla="*/ 1153960 w 5093934"/>
                  <a:gd name="connsiteY4747" fmla="*/ 1262693 h 1876628"/>
                  <a:gd name="connsiteX4748" fmla="*/ 1142778 w 5093934"/>
                  <a:gd name="connsiteY4748" fmla="*/ 1228162 h 1876628"/>
                  <a:gd name="connsiteX4749" fmla="*/ 1169525 w 5093934"/>
                  <a:gd name="connsiteY4749" fmla="*/ 1195723 h 1876628"/>
                  <a:gd name="connsiteX4750" fmla="*/ 1193646 w 5093934"/>
                  <a:gd name="connsiteY4750" fmla="*/ 1183968 h 1876628"/>
                  <a:gd name="connsiteX4751" fmla="*/ 430865 w 5093934"/>
                  <a:gd name="connsiteY4751" fmla="*/ 1183968 h 1876628"/>
                  <a:gd name="connsiteX4752" fmla="*/ 440628 w 5093934"/>
                  <a:gd name="connsiteY4752" fmla="*/ 1183998 h 1876628"/>
                  <a:gd name="connsiteX4753" fmla="*/ 453241 w 5093934"/>
                  <a:gd name="connsiteY4753" fmla="*/ 1187419 h 1876628"/>
                  <a:gd name="connsiteX4754" fmla="*/ 530060 w 5093934"/>
                  <a:gd name="connsiteY4754" fmla="*/ 1222349 h 1876628"/>
                  <a:gd name="connsiteX4755" fmla="*/ 541242 w 5093934"/>
                  <a:gd name="connsiteY4755" fmla="*/ 1256879 h 1876628"/>
                  <a:gd name="connsiteX4756" fmla="*/ 514495 w 5093934"/>
                  <a:gd name="connsiteY4756" fmla="*/ 1289319 h 1876628"/>
                  <a:gd name="connsiteX4757" fmla="*/ 467998 w 5093934"/>
                  <a:gd name="connsiteY4757" fmla="*/ 1297623 h 1876628"/>
                  <a:gd name="connsiteX4758" fmla="*/ 391179 w 5093934"/>
                  <a:gd name="connsiteY4758" fmla="*/ 1262693 h 1876628"/>
                  <a:gd name="connsiteX4759" fmla="*/ 379997 w 5093934"/>
                  <a:gd name="connsiteY4759" fmla="*/ 1228162 h 1876628"/>
                  <a:gd name="connsiteX4760" fmla="*/ 406743 w 5093934"/>
                  <a:gd name="connsiteY4760" fmla="*/ 1195723 h 1876628"/>
                  <a:gd name="connsiteX4761" fmla="*/ 430865 w 5093934"/>
                  <a:gd name="connsiteY4761" fmla="*/ 1183968 h 1876628"/>
                  <a:gd name="connsiteX4762" fmla="*/ 379740 w 5093934"/>
                  <a:gd name="connsiteY4762" fmla="*/ 1181662 h 1876628"/>
                  <a:gd name="connsiteX4763" fmla="*/ 387955 w 5093934"/>
                  <a:gd name="connsiteY4763" fmla="*/ 1189461 h 1876628"/>
                  <a:gd name="connsiteX4764" fmla="*/ 385676 w 5093934"/>
                  <a:gd name="connsiteY4764" fmla="*/ 1203316 h 1876628"/>
                  <a:gd name="connsiteX4765" fmla="*/ 375927 w 5093934"/>
                  <a:gd name="connsiteY4765" fmla="*/ 1208980 h 1876628"/>
                  <a:gd name="connsiteX4766" fmla="*/ 4952022 w 5093934"/>
                  <a:gd name="connsiteY4766" fmla="*/ 1176533 h 1876628"/>
                  <a:gd name="connsiteX4767" fmla="*/ 4953640 w 5093934"/>
                  <a:gd name="connsiteY4767" fmla="*/ 1177211 h 1876628"/>
                  <a:gd name="connsiteX4768" fmla="*/ 4958110 w 5093934"/>
                  <a:gd name="connsiteY4768" fmla="*/ 1209238 h 1876628"/>
                  <a:gd name="connsiteX4769" fmla="*/ 4955234 w 5093934"/>
                  <a:gd name="connsiteY4769" fmla="*/ 1210909 h 1876628"/>
                  <a:gd name="connsiteX4770" fmla="*/ 4936578 w 5093934"/>
                  <a:gd name="connsiteY4770" fmla="*/ 1209216 h 1876628"/>
                  <a:gd name="connsiteX4771" fmla="*/ 4926873 w 5093934"/>
                  <a:gd name="connsiteY4771" fmla="*/ 1200003 h 1876628"/>
                  <a:gd name="connsiteX4772" fmla="*/ 4929153 w 5093934"/>
                  <a:gd name="connsiteY4772" fmla="*/ 1186148 h 1876628"/>
                  <a:gd name="connsiteX4773" fmla="*/ 4942222 w 5093934"/>
                  <a:gd name="connsiteY4773" fmla="*/ 1178556 h 1876628"/>
                  <a:gd name="connsiteX4774" fmla="*/ 4952022 w 5093934"/>
                  <a:gd name="connsiteY4774" fmla="*/ 1176533 h 1876628"/>
                  <a:gd name="connsiteX4775" fmla="*/ 4187794 w 5093934"/>
                  <a:gd name="connsiteY4775" fmla="*/ 1176533 h 1876628"/>
                  <a:gd name="connsiteX4776" fmla="*/ 4196650 w 5093934"/>
                  <a:gd name="connsiteY4776" fmla="*/ 1180248 h 1876628"/>
                  <a:gd name="connsiteX4777" fmla="*/ 4206356 w 5093934"/>
                  <a:gd name="connsiteY4777" fmla="*/ 1189461 h 1876628"/>
                  <a:gd name="connsiteX4778" fmla="*/ 4204076 w 5093934"/>
                  <a:gd name="connsiteY4778" fmla="*/ 1203316 h 1876628"/>
                  <a:gd name="connsiteX4779" fmla="*/ 4191006 w 5093934"/>
                  <a:gd name="connsiteY4779" fmla="*/ 1210909 h 1876628"/>
                  <a:gd name="connsiteX4780" fmla="*/ 4172350 w 5093934"/>
                  <a:gd name="connsiteY4780" fmla="*/ 1209216 h 1876628"/>
                  <a:gd name="connsiteX4781" fmla="*/ 4162646 w 5093934"/>
                  <a:gd name="connsiteY4781" fmla="*/ 1200003 h 1876628"/>
                  <a:gd name="connsiteX4782" fmla="*/ 4164926 w 5093934"/>
                  <a:gd name="connsiteY4782" fmla="*/ 1186148 h 1876628"/>
                  <a:gd name="connsiteX4783" fmla="*/ 4177994 w 5093934"/>
                  <a:gd name="connsiteY4783" fmla="*/ 1178556 h 1876628"/>
                  <a:gd name="connsiteX4784" fmla="*/ 4187794 w 5093934"/>
                  <a:gd name="connsiteY4784" fmla="*/ 1176533 h 1876628"/>
                  <a:gd name="connsiteX4785" fmla="*/ 3425014 w 5093934"/>
                  <a:gd name="connsiteY4785" fmla="*/ 1176533 h 1876628"/>
                  <a:gd name="connsiteX4786" fmla="*/ 3433869 w 5093934"/>
                  <a:gd name="connsiteY4786" fmla="*/ 1180248 h 1876628"/>
                  <a:gd name="connsiteX4787" fmla="*/ 3443574 w 5093934"/>
                  <a:gd name="connsiteY4787" fmla="*/ 1189461 h 1876628"/>
                  <a:gd name="connsiteX4788" fmla="*/ 3441294 w 5093934"/>
                  <a:gd name="connsiteY4788" fmla="*/ 1203316 h 1876628"/>
                  <a:gd name="connsiteX4789" fmla="*/ 3428224 w 5093934"/>
                  <a:gd name="connsiteY4789" fmla="*/ 1210909 h 1876628"/>
                  <a:gd name="connsiteX4790" fmla="*/ 3409569 w 5093934"/>
                  <a:gd name="connsiteY4790" fmla="*/ 1209216 h 1876628"/>
                  <a:gd name="connsiteX4791" fmla="*/ 3399864 w 5093934"/>
                  <a:gd name="connsiteY4791" fmla="*/ 1200003 h 1876628"/>
                  <a:gd name="connsiteX4792" fmla="*/ 3402144 w 5093934"/>
                  <a:gd name="connsiteY4792" fmla="*/ 1186148 h 1876628"/>
                  <a:gd name="connsiteX4793" fmla="*/ 3415214 w 5093934"/>
                  <a:gd name="connsiteY4793" fmla="*/ 1178556 h 1876628"/>
                  <a:gd name="connsiteX4794" fmla="*/ 3425014 w 5093934"/>
                  <a:gd name="connsiteY4794" fmla="*/ 1176533 h 1876628"/>
                  <a:gd name="connsiteX4795" fmla="*/ 2660785 w 5093934"/>
                  <a:gd name="connsiteY4795" fmla="*/ 1176533 h 1876628"/>
                  <a:gd name="connsiteX4796" fmla="*/ 2669642 w 5093934"/>
                  <a:gd name="connsiteY4796" fmla="*/ 1180248 h 1876628"/>
                  <a:gd name="connsiteX4797" fmla="*/ 2679346 w 5093934"/>
                  <a:gd name="connsiteY4797" fmla="*/ 1189461 h 1876628"/>
                  <a:gd name="connsiteX4798" fmla="*/ 2677066 w 5093934"/>
                  <a:gd name="connsiteY4798" fmla="*/ 1203316 h 1876628"/>
                  <a:gd name="connsiteX4799" fmla="*/ 2663997 w 5093934"/>
                  <a:gd name="connsiteY4799" fmla="*/ 1210909 h 1876628"/>
                  <a:gd name="connsiteX4800" fmla="*/ 2645341 w 5093934"/>
                  <a:gd name="connsiteY4800" fmla="*/ 1209216 h 1876628"/>
                  <a:gd name="connsiteX4801" fmla="*/ 2635636 w 5093934"/>
                  <a:gd name="connsiteY4801" fmla="*/ 1200003 h 1876628"/>
                  <a:gd name="connsiteX4802" fmla="*/ 2637916 w 5093934"/>
                  <a:gd name="connsiteY4802" fmla="*/ 1186148 h 1876628"/>
                  <a:gd name="connsiteX4803" fmla="*/ 2650985 w 5093934"/>
                  <a:gd name="connsiteY4803" fmla="*/ 1178556 h 1876628"/>
                  <a:gd name="connsiteX4804" fmla="*/ 2660785 w 5093934"/>
                  <a:gd name="connsiteY4804" fmla="*/ 1176533 h 1876628"/>
                  <a:gd name="connsiteX4805" fmla="*/ 1896403 w 5093934"/>
                  <a:gd name="connsiteY4805" fmla="*/ 1176533 h 1876628"/>
                  <a:gd name="connsiteX4806" fmla="*/ 1905260 w 5093934"/>
                  <a:gd name="connsiteY4806" fmla="*/ 1180248 h 1876628"/>
                  <a:gd name="connsiteX4807" fmla="*/ 1914964 w 5093934"/>
                  <a:gd name="connsiteY4807" fmla="*/ 1189461 h 1876628"/>
                  <a:gd name="connsiteX4808" fmla="*/ 1912684 w 5093934"/>
                  <a:gd name="connsiteY4808" fmla="*/ 1203316 h 1876628"/>
                  <a:gd name="connsiteX4809" fmla="*/ 1899614 w 5093934"/>
                  <a:gd name="connsiteY4809" fmla="*/ 1210909 h 1876628"/>
                  <a:gd name="connsiteX4810" fmla="*/ 1880959 w 5093934"/>
                  <a:gd name="connsiteY4810" fmla="*/ 1209216 h 1876628"/>
                  <a:gd name="connsiteX4811" fmla="*/ 1871254 w 5093934"/>
                  <a:gd name="connsiteY4811" fmla="*/ 1200003 h 1876628"/>
                  <a:gd name="connsiteX4812" fmla="*/ 1873534 w 5093934"/>
                  <a:gd name="connsiteY4812" fmla="*/ 1186148 h 1876628"/>
                  <a:gd name="connsiteX4813" fmla="*/ 1886603 w 5093934"/>
                  <a:gd name="connsiteY4813" fmla="*/ 1178556 h 1876628"/>
                  <a:gd name="connsiteX4814" fmla="*/ 1896403 w 5093934"/>
                  <a:gd name="connsiteY4814" fmla="*/ 1176533 h 1876628"/>
                  <a:gd name="connsiteX4815" fmla="*/ 1132176 w 5093934"/>
                  <a:gd name="connsiteY4815" fmla="*/ 1176533 h 1876628"/>
                  <a:gd name="connsiteX4816" fmla="*/ 1141031 w 5093934"/>
                  <a:gd name="connsiteY4816" fmla="*/ 1180248 h 1876628"/>
                  <a:gd name="connsiteX4817" fmla="*/ 1150736 w 5093934"/>
                  <a:gd name="connsiteY4817" fmla="*/ 1189461 h 1876628"/>
                  <a:gd name="connsiteX4818" fmla="*/ 1148456 w 5093934"/>
                  <a:gd name="connsiteY4818" fmla="*/ 1203316 h 1876628"/>
                  <a:gd name="connsiteX4819" fmla="*/ 1135387 w 5093934"/>
                  <a:gd name="connsiteY4819" fmla="*/ 1210909 h 1876628"/>
                  <a:gd name="connsiteX4820" fmla="*/ 1116731 w 5093934"/>
                  <a:gd name="connsiteY4820" fmla="*/ 1209216 h 1876628"/>
                  <a:gd name="connsiteX4821" fmla="*/ 1107026 w 5093934"/>
                  <a:gd name="connsiteY4821" fmla="*/ 1200003 h 1876628"/>
                  <a:gd name="connsiteX4822" fmla="*/ 1109307 w 5093934"/>
                  <a:gd name="connsiteY4822" fmla="*/ 1186148 h 1876628"/>
                  <a:gd name="connsiteX4823" fmla="*/ 1122376 w 5093934"/>
                  <a:gd name="connsiteY4823" fmla="*/ 1178556 h 1876628"/>
                  <a:gd name="connsiteX4824" fmla="*/ 1132176 w 5093934"/>
                  <a:gd name="connsiteY4824" fmla="*/ 1176533 h 1876628"/>
                  <a:gd name="connsiteX4825" fmla="*/ 4869810 w 5093934"/>
                  <a:gd name="connsiteY4825" fmla="*/ 1176492 h 1876628"/>
                  <a:gd name="connsiteX4826" fmla="*/ 4887370 w 5093934"/>
                  <a:gd name="connsiteY4826" fmla="*/ 1183859 h 1876628"/>
                  <a:gd name="connsiteX4827" fmla="*/ 4906612 w 5093934"/>
                  <a:gd name="connsiteY4827" fmla="*/ 1202127 h 1876628"/>
                  <a:gd name="connsiteX4828" fmla="*/ 4902092 w 5093934"/>
                  <a:gd name="connsiteY4828" fmla="*/ 1229597 h 1876628"/>
                  <a:gd name="connsiteX4829" fmla="*/ 4860802 w 5093934"/>
                  <a:gd name="connsiteY4829" fmla="*/ 1253583 h 1876628"/>
                  <a:gd name="connsiteX4830" fmla="*/ 4823812 w 5093934"/>
                  <a:gd name="connsiteY4830" fmla="*/ 1250227 h 1876628"/>
                  <a:gd name="connsiteX4831" fmla="*/ 4804568 w 5093934"/>
                  <a:gd name="connsiteY4831" fmla="*/ 1231960 h 1876628"/>
                  <a:gd name="connsiteX4832" fmla="*/ 4809088 w 5093934"/>
                  <a:gd name="connsiteY4832" fmla="*/ 1204489 h 1876628"/>
                  <a:gd name="connsiteX4833" fmla="*/ 4850379 w 5093934"/>
                  <a:gd name="connsiteY4833" fmla="*/ 1180502 h 1876628"/>
                  <a:gd name="connsiteX4834" fmla="*/ 4869810 w 5093934"/>
                  <a:gd name="connsiteY4834" fmla="*/ 1176492 h 1876628"/>
                  <a:gd name="connsiteX4835" fmla="*/ 4105582 w 5093934"/>
                  <a:gd name="connsiteY4835" fmla="*/ 1176492 h 1876628"/>
                  <a:gd name="connsiteX4836" fmla="*/ 4123142 w 5093934"/>
                  <a:gd name="connsiteY4836" fmla="*/ 1183859 h 1876628"/>
                  <a:gd name="connsiteX4837" fmla="*/ 4142383 w 5093934"/>
                  <a:gd name="connsiteY4837" fmla="*/ 1202127 h 1876628"/>
                  <a:gd name="connsiteX4838" fmla="*/ 4137864 w 5093934"/>
                  <a:gd name="connsiteY4838" fmla="*/ 1229597 h 1876628"/>
                  <a:gd name="connsiteX4839" fmla="*/ 4096574 w 5093934"/>
                  <a:gd name="connsiteY4839" fmla="*/ 1253583 h 1876628"/>
                  <a:gd name="connsiteX4840" fmla="*/ 4059584 w 5093934"/>
                  <a:gd name="connsiteY4840" fmla="*/ 1250227 h 1876628"/>
                  <a:gd name="connsiteX4841" fmla="*/ 4040340 w 5093934"/>
                  <a:gd name="connsiteY4841" fmla="*/ 1231960 h 1876628"/>
                  <a:gd name="connsiteX4842" fmla="*/ 4044860 w 5093934"/>
                  <a:gd name="connsiteY4842" fmla="*/ 1204489 h 1876628"/>
                  <a:gd name="connsiteX4843" fmla="*/ 4086151 w 5093934"/>
                  <a:gd name="connsiteY4843" fmla="*/ 1180502 h 1876628"/>
                  <a:gd name="connsiteX4844" fmla="*/ 4105582 w 5093934"/>
                  <a:gd name="connsiteY4844" fmla="*/ 1176492 h 1876628"/>
                  <a:gd name="connsiteX4845" fmla="*/ 3342801 w 5093934"/>
                  <a:gd name="connsiteY4845" fmla="*/ 1176492 h 1876628"/>
                  <a:gd name="connsiteX4846" fmla="*/ 3360360 w 5093934"/>
                  <a:gd name="connsiteY4846" fmla="*/ 1183859 h 1876628"/>
                  <a:gd name="connsiteX4847" fmla="*/ 3379602 w 5093934"/>
                  <a:gd name="connsiteY4847" fmla="*/ 1202127 h 1876628"/>
                  <a:gd name="connsiteX4848" fmla="*/ 3375084 w 5093934"/>
                  <a:gd name="connsiteY4848" fmla="*/ 1229597 h 1876628"/>
                  <a:gd name="connsiteX4849" fmla="*/ 3333793 w 5093934"/>
                  <a:gd name="connsiteY4849" fmla="*/ 1253583 h 1876628"/>
                  <a:gd name="connsiteX4850" fmla="*/ 3296802 w 5093934"/>
                  <a:gd name="connsiteY4850" fmla="*/ 1250227 h 1876628"/>
                  <a:gd name="connsiteX4851" fmla="*/ 3277559 w 5093934"/>
                  <a:gd name="connsiteY4851" fmla="*/ 1231960 h 1876628"/>
                  <a:gd name="connsiteX4852" fmla="*/ 3282079 w 5093934"/>
                  <a:gd name="connsiteY4852" fmla="*/ 1204489 h 1876628"/>
                  <a:gd name="connsiteX4853" fmla="*/ 3323370 w 5093934"/>
                  <a:gd name="connsiteY4853" fmla="*/ 1180502 h 1876628"/>
                  <a:gd name="connsiteX4854" fmla="*/ 3342801 w 5093934"/>
                  <a:gd name="connsiteY4854" fmla="*/ 1176492 h 1876628"/>
                  <a:gd name="connsiteX4855" fmla="*/ 2578573 w 5093934"/>
                  <a:gd name="connsiteY4855" fmla="*/ 1176492 h 1876628"/>
                  <a:gd name="connsiteX4856" fmla="*/ 2596132 w 5093934"/>
                  <a:gd name="connsiteY4856" fmla="*/ 1183859 h 1876628"/>
                  <a:gd name="connsiteX4857" fmla="*/ 2615374 w 5093934"/>
                  <a:gd name="connsiteY4857" fmla="*/ 1202127 h 1876628"/>
                  <a:gd name="connsiteX4858" fmla="*/ 2610856 w 5093934"/>
                  <a:gd name="connsiteY4858" fmla="*/ 1229597 h 1876628"/>
                  <a:gd name="connsiteX4859" fmla="*/ 2569564 w 5093934"/>
                  <a:gd name="connsiteY4859" fmla="*/ 1253583 h 1876628"/>
                  <a:gd name="connsiteX4860" fmla="*/ 2532574 w 5093934"/>
                  <a:gd name="connsiteY4860" fmla="*/ 1250227 h 1876628"/>
                  <a:gd name="connsiteX4861" fmla="*/ 2513331 w 5093934"/>
                  <a:gd name="connsiteY4861" fmla="*/ 1231960 h 1876628"/>
                  <a:gd name="connsiteX4862" fmla="*/ 2517850 w 5093934"/>
                  <a:gd name="connsiteY4862" fmla="*/ 1204489 h 1876628"/>
                  <a:gd name="connsiteX4863" fmla="*/ 2559142 w 5093934"/>
                  <a:gd name="connsiteY4863" fmla="*/ 1180502 h 1876628"/>
                  <a:gd name="connsiteX4864" fmla="*/ 2578573 w 5093934"/>
                  <a:gd name="connsiteY4864" fmla="*/ 1176492 h 1876628"/>
                  <a:gd name="connsiteX4865" fmla="*/ 1814191 w 5093934"/>
                  <a:gd name="connsiteY4865" fmla="*/ 1176492 h 1876628"/>
                  <a:gd name="connsiteX4866" fmla="*/ 1831750 w 5093934"/>
                  <a:gd name="connsiteY4866" fmla="*/ 1183859 h 1876628"/>
                  <a:gd name="connsiteX4867" fmla="*/ 1850992 w 5093934"/>
                  <a:gd name="connsiteY4867" fmla="*/ 1202127 h 1876628"/>
                  <a:gd name="connsiteX4868" fmla="*/ 1846474 w 5093934"/>
                  <a:gd name="connsiteY4868" fmla="*/ 1229597 h 1876628"/>
                  <a:gd name="connsiteX4869" fmla="*/ 1805183 w 5093934"/>
                  <a:gd name="connsiteY4869" fmla="*/ 1253583 h 1876628"/>
                  <a:gd name="connsiteX4870" fmla="*/ 1768192 w 5093934"/>
                  <a:gd name="connsiteY4870" fmla="*/ 1250227 h 1876628"/>
                  <a:gd name="connsiteX4871" fmla="*/ 1748950 w 5093934"/>
                  <a:gd name="connsiteY4871" fmla="*/ 1231960 h 1876628"/>
                  <a:gd name="connsiteX4872" fmla="*/ 1753469 w 5093934"/>
                  <a:gd name="connsiteY4872" fmla="*/ 1204489 h 1876628"/>
                  <a:gd name="connsiteX4873" fmla="*/ 1794760 w 5093934"/>
                  <a:gd name="connsiteY4873" fmla="*/ 1180502 h 1876628"/>
                  <a:gd name="connsiteX4874" fmla="*/ 1814191 w 5093934"/>
                  <a:gd name="connsiteY4874" fmla="*/ 1176492 h 1876628"/>
                  <a:gd name="connsiteX4875" fmla="*/ 1049963 w 5093934"/>
                  <a:gd name="connsiteY4875" fmla="*/ 1176492 h 1876628"/>
                  <a:gd name="connsiteX4876" fmla="*/ 1067523 w 5093934"/>
                  <a:gd name="connsiteY4876" fmla="*/ 1183859 h 1876628"/>
                  <a:gd name="connsiteX4877" fmla="*/ 1086764 w 5093934"/>
                  <a:gd name="connsiteY4877" fmla="*/ 1202127 h 1876628"/>
                  <a:gd name="connsiteX4878" fmla="*/ 1082245 w 5093934"/>
                  <a:gd name="connsiteY4878" fmla="*/ 1229597 h 1876628"/>
                  <a:gd name="connsiteX4879" fmla="*/ 1040955 w 5093934"/>
                  <a:gd name="connsiteY4879" fmla="*/ 1253583 h 1876628"/>
                  <a:gd name="connsiteX4880" fmla="*/ 1003965 w 5093934"/>
                  <a:gd name="connsiteY4880" fmla="*/ 1250227 h 1876628"/>
                  <a:gd name="connsiteX4881" fmla="*/ 984721 w 5093934"/>
                  <a:gd name="connsiteY4881" fmla="*/ 1231960 h 1876628"/>
                  <a:gd name="connsiteX4882" fmla="*/ 989241 w 5093934"/>
                  <a:gd name="connsiteY4882" fmla="*/ 1204489 h 1876628"/>
                  <a:gd name="connsiteX4883" fmla="*/ 1030532 w 5093934"/>
                  <a:gd name="connsiteY4883" fmla="*/ 1180502 h 1876628"/>
                  <a:gd name="connsiteX4884" fmla="*/ 1049963 w 5093934"/>
                  <a:gd name="connsiteY4884" fmla="*/ 1176492 h 1876628"/>
                  <a:gd name="connsiteX4885" fmla="*/ 4620550 w 5093934"/>
                  <a:gd name="connsiteY4885" fmla="*/ 1166652 h 1876628"/>
                  <a:gd name="connsiteX4886" fmla="*/ 4629923 w 5093934"/>
                  <a:gd name="connsiteY4886" fmla="*/ 1169535 h 1876628"/>
                  <a:gd name="connsiteX4887" fmla="*/ 4667477 w 5093934"/>
                  <a:gd name="connsiteY4887" fmla="*/ 1197423 h 1876628"/>
                  <a:gd name="connsiteX4888" fmla="*/ 4667477 w 5093934"/>
                  <a:gd name="connsiteY4888" fmla="*/ 1211343 h 1876628"/>
                  <a:gd name="connsiteX4889" fmla="*/ 4615105 w 5093934"/>
                  <a:gd name="connsiteY4889" fmla="*/ 1250236 h 1876628"/>
                  <a:gd name="connsiteX4890" fmla="*/ 4596362 w 5093934"/>
                  <a:gd name="connsiteY4890" fmla="*/ 1250236 h 1876628"/>
                  <a:gd name="connsiteX4891" fmla="*/ 4558808 w 5093934"/>
                  <a:gd name="connsiteY4891" fmla="*/ 1222348 h 1876628"/>
                  <a:gd name="connsiteX4892" fmla="*/ 4558808 w 5093934"/>
                  <a:gd name="connsiteY4892" fmla="*/ 1208428 h 1876628"/>
                  <a:gd name="connsiteX4893" fmla="*/ 4611179 w 5093934"/>
                  <a:gd name="connsiteY4893" fmla="*/ 1169535 h 1876628"/>
                  <a:gd name="connsiteX4894" fmla="*/ 4620550 w 5093934"/>
                  <a:gd name="connsiteY4894" fmla="*/ 1166652 h 1876628"/>
                  <a:gd name="connsiteX4895" fmla="*/ 3856323 w 5093934"/>
                  <a:gd name="connsiteY4895" fmla="*/ 1166652 h 1876628"/>
                  <a:gd name="connsiteX4896" fmla="*/ 3865695 w 5093934"/>
                  <a:gd name="connsiteY4896" fmla="*/ 1169535 h 1876628"/>
                  <a:gd name="connsiteX4897" fmla="*/ 3903248 w 5093934"/>
                  <a:gd name="connsiteY4897" fmla="*/ 1197423 h 1876628"/>
                  <a:gd name="connsiteX4898" fmla="*/ 3903248 w 5093934"/>
                  <a:gd name="connsiteY4898" fmla="*/ 1211343 h 1876628"/>
                  <a:gd name="connsiteX4899" fmla="*/ 3850876 w 5093934"/>
                  <a:gd name="connsiteY4899" fmla="*/ 1250236 h 1876628"/>
                  <a:gd name="connsiteX4900" fmla="*/ 3832133 w 5093934"/>
                  <a:gd name="connsiteY4900" fmla="*/ 1250236 h 1876628"/>
                  <a:gd name="connsiteX4901" fmla="*/ 3794580 w 5093934"/>
                  <a:gd name="connsiteY4901" fmla="*/ 1222348 h 1876628"/>
                  <a:gd name="connsiteX4902" fmla="*/ 3794580 w 5093934"/>
                  <a:gd name="connsiteY4902" fmla="*/ 1208428 h 1876628"/>
                  <a:gd name="connsiteX4903" fmla="*/ 3846951 w 5093934"/>
                  <a:gd name="connsiteY4903" fmla="*/ 1169535 h 1876628"/>
                  <a:gd name="connsiteX4904" fmla="*/ 3856323 w 5093934"/>
                  <a:gd name="connsiteY4904" fmla="*/ 1166652 h 1876628"/>
                  <a:gd name="connsiteX4905" fmla="*/ 3093542 w 5093934"/>
                  <a:gd name="connsiteY4905" fmla="*/ 1166652 h 1876628"/>
                  <a:gd name="connsiteX4906" fmla="*/ 3102914 w 5093934"/>
                  <a:gd name="connsiteY4906" fmla="*/ 1169535 h 1876628"/>
                  <a:gd name="connsiteX4907" fmla="*/ 3140468 w 5093934"/>
                  <a:gd name="connsiteY4907" fmla="*/ 1197423 h 1876628"/>
                  <a:gd name="connsiteX4908" fmla="*/ 3140468 w 5093934"/>
                  <a:gd name="connsiteY4908" fmla="*/ 1211343 h 1876628"/>
                  <a:gd name="connsiteX4909" fmla="*/ 3088096 w 5093934"/>
                  <a:gd name="connsiteY4909" fmla="*/ 1250236 h 1876628"/>
                  <a:gd name="connsiteX4910" fmla="*/ 3069352 w 5093934"/>
                  <a:gd name="connsiteY4910" fmla="*/ 1250236 h 1876628"/>
                  <a:gd name="connsiteX4911" fmla="*/ 3031799 w 5093934"/>
                  <a:gd name="connsiteY4911" fmla="*/ 1222348 h 1876628"/>
                  <a:gd name="connsiteX4912" fmla="*/ 3031799 w 5093934"/>
                  <a:gd name="connsiteY4912" fmla="*/ 1208428 h 1876628"/>
                  <a:gd name="connsiteX4913" fmla="*/ 3084170 w 5093934"/>
                  <a:gd name="connsiteY4913" fmla="*/ 1169535 h 1876628"/>
                  <a:gd name="connsiteX4914" fmla="*/ 3093542 w 5093934"/>
                  <a:gd name="connsiteY4914" fmla="*/ 1166652 h 1876628"/>
                  <a:gd name="connsiteX4915" fmla="*/ 2329314 w 5093934"/>
                  <a:gd name="connsiteY4915" fmla="*/ 1166652 h 1876628"/>
                  <a:gd name="connsiteX4916" fmla="*/ 2338686 w 5093934"/>
                  <a:gd name="connsiteY4916" fmla="*/ 1169535 h 1876628"/>
                  <a:gd name="connsiteX4917" fmla="*/ 2376240 w 5093934"/>
                  <a:gd name="connsiteY4917" fmla="*/ 1197423 h 1876628"/>
                  <a:gd name="connsiteX4918" fmla="*/ 2376240 w 5093934"/>
                  <a:gd name="connsiteY4918" fmla="*/ 1211343 h 1876628"/>
                  <a:gd name="connsiteX4919" fmla="*/ 2323868 w 5093934"/>
                  <a:gd name="connsiteY4919" fmla="*/ 1250236 h 1876628"/>
                  <a:gd name="connsiteX4920" fmla="*/ 2305124 w 5093934"/>
                  <a:gd name="connsiteY4920" fmla="*/ 1250236 h 1876628"/>
                  <a:gd name="connsiteX4921" fmla="*/ 2267570 w 5093934"/>
                  <a:gd name="connsiteY4921" fmla="*/ 1222348 h 1876628"/>
                  <a:gd name="connsiteX4922" fmla="*/ 2267570 w 5093934"/>
                  <a:gd name="connsiteY4922" fmla="*/ 1208428 h 1876628"/>
                  <a:gd name="connsiteX4923" fmla="*/ 2319942 w 5093934"/>
                  <a:gd name="connsiteY4923" fmla="*/ 1169535 h 1876628"/>
                  <a:gd name="connsiteX4924" fmla="*/ 2329314 w 5093934"/>
                  <a:gd name="connsiteY4924" fmla="*/ 1166652 h 1876628"/>
                  <a:gd name="connsiteX4925" fmla="*/ 1564932 w 5093934"/>
                  <a:gd name="connsiteY4925" fmla="*/ 1166652 h 1876628"/>
                  <a:gd name="connsiteX4926" fmla="*/ 1574304 w 5093934"/>
                  <a:gd name="connsiteY4926" fmla="*/ 1169535 h 1876628"/>
                  <a:gd name="connsiteX4927" fmla="*/ 1611858 w 5093934"/>
                  <a:gd name="connsiteY4927" fmla="*/ 1197423 h 1876628"/>
                  <a:gd name="connsiteX4928" fmla="*/ 1611858 w 5093934"/>
                  <a:gd name="connsiteY4928" fmla="*/ 1211343 h 1876628"/>
                  <a:gd name="connsiteX4929" fmla="*/ 1559486 w 5093934"/>
                  <a:gd name="connsiteY4929" fmla="*/ 1250236 h 1876628"/>
                  <a:gd name="connsiteX4930" fmla="*/ 1540742 w 5093934"/>
                  <a:gd name="connsiteY4930" fmla="*/ 1250236 h 1876628"/>
                  <a:gd name="connsiteX4931" fmla="*/ 1503188 w 5093934"/>
                  <a:gd name="connsiteY4931" fmla="*/ 1222348 h 1876628"/>
                  <a:gd name="connsiteX4932" fmla="*/ 1503188 w 5093934"/>
                  <a:gd name="connsiteY4932" fmla="*/ 1208428 h 1876628"/>
                  <a:gd name="connsiteX4933" fmla="*/ 1555560 w 5093934"/>
                  <a:gd name="connsiteY4933" fmla="*/ 1169535 h 1876628"/>
                  <a:gd name="connsiteX4934" fmla="*/ 1564932 w 5093934"/>
                  <a:gd name="connsiteY4934" fmla="*/ 1166652 h 1876628"/>
                  <a:gd name="connsiteX4935" fmla="*/ 800704 w 5093934"/>
                  <a:gd name="connsiteY4935" fmla="*/ 1166652 h 1876628"/>
                  <a:gd name="connsiteX4936" fmla="*/ 810076 w 5093934"/>
                  <a:gd name="connsiteY4936" fmla="*/ 1169535 h 1876628"/>
                  <a:gd name="connsiteX4937" fmla="*/ 847630 w 5093934"/>
                  <a:gd name="connsiteY4937" fmla="*/ 1197423 h 1876628"/>
                  <a:gd name="connsiteX4938" fmla="*/ 847630 w 5093934"/>
                  <a:gd name="connsiteY4938" fmla="*/ 1211343 h 1876628"/>
                  <a:gd name="connsiteX4939" fmla="*/ 795258 w 5093934"/>
                  <a:gd name="connsiteY4939" fmla="*/ 1250236 h 1876628"/>
                  <a:gd name="connsiteX4940" fmla="*/ 776514 w 5093934"/>
                  <a:gd name="connsiteY4940" fmla="*/ 1250236 h 1876628"/>
                  <a:gd name="connsiteX4941" fmla="*/ 738961 w 5093934"/>
                  <a:gd name="connsiteY4941" fmla="*/ 1222348 h 1876628"/>
                  <a:gd name="connsiteX4942" fmla="*/ 738961 w 5093934"/>
                  <a:gd name="connsiteY4942" fmla="*/ 1208428 h 1876628"/>
                  <a:gd name="connsiteX4943" fmla="*/ 791332 w 5093934"/>
                  <a:gd name="connsiteY4943" fmla="*/ 1169535 h 1876628"/>
                  <a:gd name="connsiteX4944" fmla="*/ 800704 w 5093934"/>
                  <a:gd name="connsiteY4944" fmla="*/ 1166652 h 1876628"/>
                  <a:gd name="connsiteX4945" fmla="*/ 4329857 w 5093934"/>
                  <a:gd name="connsiteY4945" fmla="*/ 1166585 h 1876628"/>
                  <a:gd name="connsiteX4946" fmla="*/ 4335614 w 5093934"/>
                  <a:gd name="connsiteY4946" fmla="*/ 1169911 h 1876628"/>
                  <a:gd name="connsiteX4947" fmla="*/ 4342895 w 5093934"/>
                  <a:gd name="connsiteY4947" fmla="*/ 1179424 h 1876628"/>
                  <a:gd name="connsiteX4948" fmla="*/ 4339321 w 5093934"/>
                  <a:gd name="connsiteY4948" fmla="*/ 1189071 h 1876628"/>
                  <a:gd name="connsiteX4949" fmla="*/ 4326775 w 5093934"/>
                  <a:gd name="connsiteY4949" fmla="*/ 1194368 h 1876628"/>
                  <a:gd name="connsiteX4950" fmla="*/ 4313783 w 5093934"/>
                  <a:gd name="connsiteY4950" fmla="*/ 1191715 h 1876628"/>
                  <a:gd name="connsiteX4951" fmla="*/ 4306502 w 5093934"/>
                  <a:gd name="connsiteY4951" fmla="*/ 1182201 h 1876628"/>
                  <a:gd name="connsiteX4952" fmla="*/ 4310074 w 5093934"/>
                  <a:gd name="connsiteY4952" fmla="*/ 1172553 h 1876628"/>
                  <a:gd name="connsiteX4953" fmla="*/ 4322621 w 5093934"/>
                  <a:gd name="connsiteY4953" fmla="*/ 1167257 h 1876628"/>
                  <a:gd name="connsiteX4954" fmla="*/ 4329857 w 5093934"/>
                  <a:gd name="connsiteY4954" fmla="*/ 1166585 h 1876628"/>
                  <a:gd name="connsiteX4955" fmla="*/ 3567076 w 5093934"/>
                  <a:gd name="connsiteY4955" fmla="*/ 1166585 h 1876628"/>
                  <a:gd name="connsiteX4956" fmla="*/ 3572832 w 5093934"/>
                  <a:gd name="connsiteY4956" fmla="*/ 1169911 h 1876628"/>
                  <a:gd name="connsiteX4957" fmla="*/ 3580114 w 5093934"/>
                  <a:gd name="connsiteY4957" fmla="*/ 1179424 h 1876628"/>
                  <a:gd name="connsiteX4958" fmla="*/ 3576540 w 5093934"/>
                  <a:gd name="connsiteY4958" fmla="*/ 1189071 h 1876628"/>
                  <a:gd name="connsiteX4959" fmla="*/ 3563994 w 5093934"/>
                  <a:gd name="connsiteY4959" fmla="*/ 1194368 h 1876628"/>
                  <a:gd name="connsiteX4960" fmla="*/ 3551002 w 5093934"/>
                  <a:gd name="connsiteY4960" fmla="*/ 1191715 h 1876628"/>
                  <a:gd name="connsiteX4961" fmla="*/ 3543720 w 5093934"/>
                  <a:gd name="connsiteY4961" fmla="*/ 1182201 h 1876628"/>
                  <a:gd name="connsiteX4962" fmla="*/ 3547294 w 5093934"/>
                  <a:gd name="connsiteY4962" fmla="*/ 1172553 h 1876628"/>
                  <a:gd name="connsiteX4963" fmla="*/ 3559840 w 5093934"/>
                  <a:gd name="connsiteY4963" fmla="*/ 1167257 h 1876628"/>
                  <a:gd name="connsiteX4964" fmla="*/ 3567076 w 5093934"/>
                  <a:gd name="connsiteY4964" fmla="*/ 1166585 h 1876628"/>
                  <a:gd name="connsiteX4965" fmla="*/ 2802848 w 5093934"/>
                  <a:gd name="connsiteY4965" fmla="*/ 1166585 h 1876628"/>
                  <a:gd name="connsiteX4966" fmla="*/ 2808604 w 5093934"/>
                  <a:gd name="connsiteY4966" fmla="*/ 1169911 h 1876628"/>
                  <a:gd name="connsiteX4967" fmla="*/ 2815886 w 5093934"/>
                  <a:gd name="connsiteY4967" fmla="*/ 1179424 h 1876628"/>
                  <a:gd name="connsiteX4968" fmla="*/ 2812312 w 5093934"/>
                  <a:gd name="connsiteY4968" fmla="*/ 1189071 h 1876628"/>
                  <a:gd name="connsiteX4969" fmla="*/ 2799766 w 5093934"/>
                  <a:gd name="connsiteY4969" fmla="*/ 1194368 h 1876628"/>
                  <a:gd name="connsiteX4970" fmla="*/ 2786774 w 5093934"/>
                  <a:gd name="connsiteY4970" fmla="*/ 1191715 h 1876628"/>
                  <a:gd name="connsiteX4971" fmla="*/ 2779492 w 5093934"/>
                  <a:gd name="connsiteY4971" fmla="*/ 1182201 h 1876628"/>
                  <a:gd name="connsiteX4972" fmla="*/ 2783066 w 5093934"/>
                  <a:gd name="connsiteY4972" fmla="*/ 1172553 h 1876628"/>
                  <a:gd name="connsiteX4973" fmla="*/ 2795612 w 5093934"/>
                  <a:gd name="connsiteY4973" fmla="*/ 1167257 h 1876628"/>
                  <a:gd name="connsiteX4974" fmla="*/ 2802848 w 5093934"/>
                  <a:gd name="connsiteY4974" fmla="*/ 1166585 h 1876628"/>
                  <a:gd name="connsiteX4975" fmla="*/ 2038466 w 5093934"/>
                  <a:gd name="connsiteY4975" fmla="*/ 1166585 h 1876628"/>
                  <a:gd name="connsiteX4976" fmla="*/ 2044222 w 5093934"/>
                  <a:gd name="connsiteY4976" fmla="*/ 1169911 h 1876628"/>
                  <a:gd name="connsiteX4977" fmla="*/ 2051504 w 5093934"/>
                  <a:gd name="connsiteY4977" fmla="*/ 1179424 h 1876628"/>
                  <a:gd name="connsiteX4978" fmla="*/ 2047930 w 5093934"/>
                  <a:gd name="connsiteY4978" fmla="*/ 1189071 h 1876628"/>
                  <a:gd name="connsiteX4979" fmla="*/ 2035384 w 5093934"/>
                  <a:gd name="connsiteY4979" fmla="*/ 1194368 h 1876628"/>
                  <a:gd name="connsiteX4980" fmla="*/ 2022392 w 5093934"/>
                  <a:gd name="connsiteY4980" fmla="*/ 1191715 h 1876628"/>
                  <a:gd name="connsiteX4981" fmla="*/ 2015110 w 5093934"/>
                  <a:gd name="connsiteY4981" fmla="*/ 1182201 h 1876628"/>
                  <a:gd name="connsiteX4982" fmla="*/ 2018684 w 5093934"/>
                  <a:gd name="connsiteY4982" fmla="*/ 1172553 h 1876628"/>
                  <a:gd name="connsiteX4983" fmla="*/ 2031230 w 5093934"/>
                  <a:gd name="connsiteY4983" fmla="*/ 1167257 h 1876628"/>
                  <a:gd name="connsiteX4984" fmla="*/ 2038466 w 5093934"/>
                  <a:gd name="connsiteY4984" fmla="*/ 1166585 h 1876628"/>
                  <a:gd name="connsiteX4985" fmla="*/ 1274238 w 5093934"/>
                  <a:gd name="connsiteY4985" fmla="*/ 1166585 h 1876628"/>
                  <a:gd name="connsiteX4986" fmla="*/ 1279994 w 5093934"/>
                  <a:gd name="connsiteY4986" fmla="*/ 1169911 h 1876628"/>
                  <a:gd name="connsiteX4987" fmla="*/ 1287275 w 5093934"/>
                  <a:gd name="connsiteY4987" fmla="*/ 1179424 h 1876628"/>
                  <a:gd name="connsiteX4988" fmla="*/ 1283702 w 5093934"/>
                  <a:gd name="connsiteY4988" fmla="*/ 1189071 h 1876628"/>
                  <a:gd name="connsiteX4989" fmla="*/ 1271156 w 5093934"/>
                  <a:gd name="connsiteY4989" fmla="*/ 1194368 h 1876628"/>
                  <a:gd name="connsiteX4990" fmla="*/ 1258164 w 5093934"/>
                  <a:gd name="connsiteY4990" fmla="*/ 1191715 h 1876628"/>
                  <a:gd name="connsiteX4991" fmla="*/ 1250882 w 5093934"/>
                  <a:gd name="connsiteY4991" fmla="*/ 1182201 h 1876628"/>
                  <a:gd name="connsiteX4992" fmla="*/ 1254456 w 5093934"/>
                  <a:gd name="connsiteY4992" fmla="*/ 1172553 h 1876628"/>
                  <a:gd name="connsiteX4993" fmla="*/ 1267002 w 5093934"/>
                  <a:gd name="connsiteY4993" fmla="*/ 1167257 h 1876628"/>
                  <a:gd name="connsiteX4994" fmla="*/ 1274238 w 5093934"/>
                  <a:gd name="connsiteY4994" fmla="*/ 1166585 h 1876628"/>
                  <a:gd name="connsiteX4995" fmla="*/ 511457 w 5093934"/>
                  <a:gd name="connsiteY4995" fmla="*/ 1166585 h 1876628"/>
                  <a:gd name="connsiteX4996" fmla="*/ 517213 w 5093934"/>
                  <a:gd name="connsiteY4996" fmla="*/ 1169911 h 1876628"/>
                  <a:gd name="connsiteX4997" fmla="*/ 524495 w 5093934"/>
                  <a:gd name="connsiteY4997" fmla="*/ 1179424 h 1876628"/>
                  <a:gd name="connsiteX4998" fmla="*/ 520921 w 5093934"/>
                  <a:gd name="connsiteY4998" fmla="*/ 1189071 h 1876628"/>
                  <a:gd name="connsiteX4999" fmla="*/ 508375 w 5093934"/>
                  <a:gd name="connsiteY4999" fmla="*/ 1194368 h 1876628"/>
                  <a:gd name="connsiteX5000" fmla="*/ 495383 w 5093934"/>
                  <a:gd name="connsiteY5000" fmla="*/ 1191715 h 1876628"/>
                  <a:gd name="connsiteX5001" fmla="*/ 488102 w 5093934"/>
                  <a:gd name="connsiteY5001" fmla="*/ 1182201 h 1876628"/>
                  <a:gd name="connsiteX5002" fmla="*/ 491675 w 5093934"/>
                  <a:gd name="connsiteY5002" fmla="*/ 1172553 h 1876628"/>
                  <a:gd name="connsiteX5003" fmla="*/ 504221 w 5093934"/>
                  <a:gd name="connsiteY5003" fmla="*/ 1167257 h 1876628"/>
                  <a:gd name="connsiteX5004" fmla="*/ 511457 w 5093934"/>
                  <a:gd name="connsiteY5004" fmla="*/ 1166585 h 1876628"/>
                  <a:gd name="connsiteX5005" fmla="*/ 4684612 w 5093934"/>
                  <a:gd name="connsiteY5005" fmla="*/ 1162075 h 1876628"/>
                  <a:gd name="connsiteX5006" fmla="*/ 4700362 w 5093934"/>
                  <a:gd name="connsiteY5006" fmla="*/ 1162075 h 1876628"/>
                  <a:gd name="connsiteX5007" fmla="*/ 4713653 w 5093934"/>
                  <a:gd name="connsiteY5007" fmla="*/ 1171944 h 1876628"/>
                  <a:gd name="connsiteX5008" fmla="*/ 4713652 w 5093934"/>
                  <a:gd name="connsiteY5008" fmla="*/ 1184267 h 1876628"/>
                  <a:gd name="connsiteX5009" fmla="*/ 4700362 w 5093934"/>
                  <a:gd name="connsiteY5009" fmla="*/ 1194136 h 1876628"/>
                  <a:gd name="connsiteX5010" fmla="*/ 4684612 w 5093934"/>
                  <a:gd name="connsiteY5010" fmla="*/ 1194137 h 1876628"/>
                  <a:gd name="connsiteX5011" fmla="*/ 4671322 w 5093934"/>
                  <a:gd name="connsiteY5011" fmla="*/ 1184267 h 1876628"/>
                  <a:gd name="connsiteX5012" fmla="*/ 4671322 w 5093934"/>
                  <a:gd name="connsiteY5012" fmla="*/ 1171944 h 1876628"/>
                  <a:gd name="connsiteX5013" fmla="*/ 4684612 w 5093934"/>
                  <a:gd name="connsiteY5013" fmla="*/ 1162075 h 1876628"/>
                  <a:gd name="connsiteX5014" fmla="*/ 3920384 w 5093934"/>
                  <a:gd name="connsiteY5014" fmla="*/ 1162075 h 1876628"/>
                  <a:gd name="connsiteX5015" fmla="*/ 3936134 w 5093934"/>
                  <a:gd name="connsiteY5015" fmla="*/ 1162075 h 1876628"/>
                  <a:gd name="connsiteX5016" fmla="*/ 3949425 w 5093934"/>
                  <a:gd name="connsiteY5016" fmla="*/ 1171944 h 1876628"/>
                  <a:gd name="connsiteX5017" fmla="*/ 3949424 w 5093934"/>
                  <a:gd name="connsiteY5017" fmla="*/ 1184267 h 1876628"/>
                  <a:gd name="connsiteX5018" fmla="*/ 3936134 w 5093934"/>
                  <a:gd name="connsiteY5018" fmla="*/ 1194136 h 1876628"/>
                  <a:gd name="connsiteX5019" fmla="*/ 3920384 w 5093934"/>
                  <a:gd name="connsiteY5019" fmla="*/ 1194137 h 1876628"/>
                  <a:gd name="connsiteX5020" fmla="*/ 3907094 w 5093934"/>
                  <a:gd name="connsiteY5020" fmla="*/ 1184267 h 1876628"/>
                  <a:gd name="connsiteX5021" fmla="*/ 3907094 w 5093934"/>
                  <a:gd name="connsiteY5021" fmla="*/ 1171944 h 1876628"/>
                  <a:gd name="connsiteX5022" fmla="*/ 3920384 w 5093934"/>
                  <a:gd name="connsiteY5022" fmla="*/ 1162075 h 1876628"/>
                  <a:gd name="connsiteX5023" fmla="*/ 3157602 w 5093934"/>
                  <a:gd name="connsiteY5023" fmla="*/ 1162075 h 1876628"/>
                  <a:gd name="connsiteX5024" fmla="*/ 3173353 w 5093934"/>
                  <a:gd name="connsiteY5024" fmla="*/ 1162075 h 1876628"/>
                  <a:gd name="connsiteX5025" fmla="*/ 3186644 w 5093934"/>
                  <a:gd name="connsiteY5025" fmla="*/ 1171944 h 1876628"/>
                  <a:gd name="connsiteX5026" fmla="*/ 3186644 w 5093934"/>
                  <a:gd name="connsiteY5026" fmla="*/ 1184267 h 1876628"/>
                  <a:gd name="connsiteX5027" fmla="*/ 3173353 w 5093934"/>
                  <a:gd name="connsiteY5027" fmla="*/ 1194136 h 1876628"/>
                  <a:gd name="connsiteX5028" fmla="*/ 3157603 w 5093934"/>
                  <a:gd name="connsiteY5028" fmla="*/ 1194137 h 1876628"/>
                  <a:gd name="connsiteX5029" fmla="*/ 3144312 w 5093934"/>
                  <a:gd name="connsiteY5029" fmla="*/ 1184267 h 1876628"/>
                  <a:gd name="connsiteX5030" fmla="*/ 3144312 w 5093934"/>
                  <a:gd name="connsiteY5030" fmla="*/ 1171944 h 1876628"/>
                  <a:gd name="connsiteX5031" fmla="*/ 3157602 w 5093934"/>
                  <a:gd name="connsiteY5031" fmla="*/ 1162075 h 1876628"/>
                  <a:gd name="connsiteX5032" fmla="*/ 2393374 w 5093934"/>
                  <a:gd name="connsiteY5032" fmla="*/ 1162075 h 1876628"/>
                  <a:gd name="connsiteX5033" fmla="*/ 2409126 w 5093934"/>
                  <a:gd name="connsiteY5033" fmla="*/ 1162075 h 1876628"/>
                  <a:gd name="connsiteX5034" fmla="*/ 2422416 w 5093934"/>
                  <a:gd name="connsiteY5034" fmla="*/ 1171944 h 1876628"/>
                  <a:gd name="connsiteX5035" fmla="*/ 2422415 w 5093934"/>
                  <a:gd name="connsiteY5035" fmla="*/ 1184267 h 1876628"/>
                  <a:gd name="connsiteX5036" fmla="*/ 2409126 w 5093934"/>
                  <a:gd name="connsiteY5036" fmla="*/ 1194136 h 1876628"/>
                  <a:gd name="connsiteX5037" fmla="*/ 2393375 w 5093934"/>
                  <a:gd name="connsiteY5037" fmla="*/ 1194137 h 1876628"/>
                  <a:gd name="connsiteX5038" fmla="*/ 2380085 w 5093934"/>
                  <a:gd name="connsiteY5038" fmla="*/ 1184267 h 1876628"/>
                  <a:gd name="connsiteX5039" fmla="*/ 2380085 w 5093934"/>
                  <a:gd name="connsiteY5039" fmla="*/ 1171944 h 1876628"/>
                  <a:gd name="connsiteX5040" fmla="*/ 2393374 w 5093934"/>
                  <a:gd name="connsiteY5040" fmla="*/ 1162075 h 1876628"/>
                  <a:gd name="connsiteX5041" fmla="*/ 1628993 w 5093934"/>
                  <a:gd name="connsiteY5041" fmla="*/ 1162075 h 1876628"/>
                  <a:gd name="connsiteX5042" fmla="*/ 1644744 w 5093934"/>
                  <a:gd name="connsiteY5042" fmla="*/ 1162075 h 1876628"/>
                  <a:gd name="connsiteX5043" fmla="*/ 1658034 w 5093934"/>
                  <a:gd name="connsiteY5043" fmla="*/ 1171944 h 1876628"/>
                  <a:gd name="connsiteX5044" fmla="*/ 1658033 w 5093934"/>
                  <a:gd name="connsiteY5044" fmla="*/ 1184267 h 1876628"/>
                  <a:gd name="connsiteX5045" fmla="*/ 1644744 w 5093934"/>
                  <a:gd name="connsiteY5045" fmla="*/ 1194136 h 1876628"/>
                  <a:gd name="connsiteX5046" fmla="*/ 1628993 w 5093934"/>
                  <a:gd name="connsiteY5046" fmla="*/ 1194137 h 1876628"/>
                  <a:gd name="connsiteX5047" fmla="*/ 1615702 w 5093934"/>
                  <a:gd name="connsiteY5047" fmla="*/ 1184267 h 1876628"/>
                  <a:gd name="connsiteX5048" fmla="*/ 1615702 w 5093934"/>
                  <a:gd name="connsiteY5048" fmla="*/ 1171944 h 1876628"/>
                  <a:gd name="connsiteX5049" fmla="*/ 1628993 w 5093934"/>
                  <a:gd name="connsiteY5049" fmla="*/ 1162075 h 1876628"/>
                  <a:gd name="connsiteX5050" fmla="*/ 864765 w 5093934"/>
                  <a:gd name="connsiteY5050" fmla="*/ 1162075 h 1876628"/>
                  <a:gd name="connsiteX5051" fmla="*/ 880515 w 5093934"/>
                  <a:gd name="connsiteY5051" fmla="*/ 1162075 h 1876628"/>
                  <a:gd name="connsiteX5052" fmla="*/ 893806 w 5093934"/>
                  <a:gd name="connsiteY5052" fmla="*/ 1171944 h 1876628"/>
                  <a:gd name="connsiteX5053" fmla="*/ 893806 w 5093934"/>
                  <a:gd name="connsiteY5053" fmla="*/ 1184267 h 1876628"/>
                  <a:gd name="connsiteX5054" fmla="*/ 880515 w 5093934"/>
                  <a:gd name="connsiteY5054" fmla="*/ 1194136 h 1876628"/>
                  <a:gd name="connsiteX5055" fmla="*/ 864766 w 5093934"/>
                  <a:gd name="connsiteY5055" fmla="*/ 1194137 h 1876628"/>
                  <a:gd name="connsiteX5056" fmla="*/ 851475 w 5093934"/>
                  <a:gd name="connsiteY5056" fmla="*/ 1184267 h 1876628"/>
                  <a:gd name="connsiteX5057" fmla="*/ 851475 w 5093934"/>
                  <a:gd name="connsiteY5057" fmla="*/ 1171944 h 1876628"/>
                  <a:gd name="connsiteX5058" fmla="*/ 864765 w 5093934"/>
                  <a:gd name="connsiteY5058" fmla="*/ 1162075 h 1876628"/>
                  <a:gd name="connsiteX5059" fmla="*/ 4411140 w 5093934"/>
                  <a:gd name="connsiteY5059" fmla="*/ 1152276 h 1876628"/>
                  <a:gd name="connsiteX5060" fmla="*/ 4432253 w 5093934"/>
                  <a:gd name="connsiteY5060" fmla="*/ 1158073 h 1876628"/>
                  <a:gd name="connsiteX5061" fmla="*/ 4492595 w 5093934"/>
                  <a:gd name="connsiteY5061" fmla="*/ 1199561 h 1876628"/>
                  <a:gd name="connsiteX5062" fmla="*/ 4494196 w 5093934"/>
                  <a:gd name="connsiteY5062" fmla="*/ 1230426 h 1876628"/>
                  <a:gd name="connsiteX5063" fmla="*/ 4463933 w 5093934"/>
                  <a:gd name="connsiteY5063" fmla="*/ 1254701 h 1876628"/>
                  <a:gd name="connsiteX5064" fmla="*/ 4422372 w 5093934"/>
                  <a:gd name="connsiteY5064" fmla="*/ 1255889 h 1876628"/>
                  <a:gd name="connsiteX5065" fmla="*/ 4362029 w 5093934"/>
                  <a:gd name="connsiteY5065" fmla="*/ 1214402 h 1876628"/>
                  <a:gd name="connsiteX5066" fmla="*/ 4360429 w 5093934"/>
                  <a:gd name="connsiteY5066" fmla="*/ 1183538 h 1876628"/>
                  <a:gd name="connsiteX5067" fmla="*/ 4390692 w 5093934"/>
                  <a:gd name="connsiteY5067" fmla="*/ 1159262 h 1876628"/>
                  <a:gd name="connsiteX5068" fmla="*/ 4411140 w 5093934"/>
                  <a:gd name="connsiteY5068" fmla="*/ 1152276 h 1876628"/>
                  <a:gd name="connsiteX5069" fmla="*/ 3648359 w 5093934"/>
                  <a:gd name="connsiteY5069" fmla="*/ 1152276 h 1876628"/>
                  <a:gd name="connsiteX5070" fmla="*/ 3669472 w 5093934"/>
                  <a:gd name="connsiteY5070" fmla="*/ 1158073 h 1876628"/>
                  <a:gd name="connsiteX5071" fmla="*/ 3729814 w 5093934"/>
                  <a:gd name="connsiteY5071" fmla="*/ 1199561 h 1876628"/>
                  <a:gd name="connsiteX5072" fmla="*/ 3731416 w 5093934"/>
                  <a:gd name="connsiteY5072" fmla="*/ 1230426 h 1876628"/>
                  <a:gd name="connsiteX5073" fmla="*/ 3701152 w 5093934"/>
                  <a:gd name="connsiteY5073" fmla="*/ 1254701 h 1876628"/>
                  <a:gd name="connsiteX5074" fmla="*/ 3659591 w 5093934"/>
                  <a:gd name="connsiteY5074" fmla="*/ 1255889 h 1876628"/>
                  <a:gd name="connsiteX5075" fmla="*/ 3599248 w 5093934"/>
                  <a:gd name="connsiteY5075" fmla="*/ 1214402 h 1876628"/>
                  <a:gd name="connsiteX5076" fmla="*/ 3597648 w 5093934"/>
                  <a:gd name="connsiteY5076" fmla="*/ 1183538 h 1876628"/>
                  <a:gd name="connsiteX5077" fmla="*/ 3627910 w 5093934"/>
                  <a:gd name="connsiteY5077" fmla="*/ 1159262 h 1876628"/>
                  <a:gd name="connsiteX5078" fmla="*/ 3648359 w 5093934"/>
                  <a:gd name="connsiteY5078" fmla="*/ 1152276 h 1876628"/>
                  <a:gd name="connsiteX5079" fmla="*/ 2884132 w 5093934"/>
                  <a:gd name="connsiteY5079" fmla="*/ 1152276 h 1876628"/>
                  <a:gd name="connsiteX5080" fmla="*/ 2905244 w 5093934"/>
                  <a:gd name="connsiteY5080" fmla="*/ 1158073 h 1876628"/>
                  <a:gd name="connsiteX5081" fmla="*/ 2965586 w 5093934"/>
                  <a:gd name="connsiteY5081" fmla="*/ 1199561 h 1876628"/>
                  <a:gd name="connsiteX5082" fmla="*/ 2967187 w 5093934"/>
                  <a:gd name="connsiteY5082" fmla="*/ 1230426 h 1876628"/>
                  <a:gd name="connsiteX5083" fmla="*/ 2936924 w 5093934"/>
                  <a:gd name="connsiteY5083" fmla="*/ 1254701 h 1876628"/>
                  <a:gd name="connsiteX5084" fmla="*/ 2895363 w 5093934"/>
                  <a:gd name="connsiteY5084" fmla="*/ 1255889 h 1876628"/>
                  <a:gd name="connsiteX5085" fmla="*/ 2835021 w 5093934"/>
                  <a:gd name="connsiteY5085" fmla="*/ 1214402 h 1876628"/>
                  <a:gd name="connsiteX5086" fmla="*/ 2833420 w 5093934"/>
                  <a:gd name="connsiteY5086" fmla="*/ 1183538 h 1876628"/>
                  <a:gd name="connsiteX5087" fmla="*/ 2863682 w 5093934"/>
                  <a:gd name="connsiteY5087" fmla="*/ 1159262 h 1876628"/>
                  <a:gd name="connsiteX5088" fmla="*/ 2884132 w 5093934"/>
                  <a:gd name="connsiteY5088" fmla="*/ 1152276 h 1876628"/>
                  <a:gd name="connsiteX5089" fmla="*/ 2119750 w 5093934"/>
                  <a:gd name="connsiteY5089" fmla="*/ 1152276 h 1876628"/>
                  <a:gd name="connsiteX5090" fmla="*/ 2140862 w 5093934"/>
                  <a:gd name="connsiteY5090" fmla="*/ 1158073 h 1876628"/>
                  <a:gd name="connsiteX5091" fmla="*/ 2201204 w 5093934"/>
                  <a:gd name="connsiteY5091" fmla="*/ 1199561 h 1876628"/>
                  <a:gd name="connsiteX5092" fmla="*/ 2202806 w 5093934"/>
                  <a:gd name="connsiteY5092" fmla="*/ 1230426 h 1876628"/>
                  <a:gd name="connsiteX5093" fmla="*/ 2172542 w 5093934"/>
                  <a:gd name="connsiteY5093" fmla="*/ 1254701 h 1876628"/>
                  <a:gd name="connsiteX5094" fmla="*/ 2130981 w 5093934"/>
                  <a:gd name="connsiteY5094" fmla="*/ 1255889 h 1876628"/>
                  <a:gd name="connsiteX5095" fmla="*/ 2070638 w 5093934"/>
                  <a:gd name="connsiteY5095" fmla="*/ 1214402 h 1876628"/>
                  <a:gd name="connsiteX5096" fmla="*/ 2069037 w 5093934"/>
                  <a:gd name="connsiteY5096" fmla="*/ 1183538 h 1876628"/>
                  <a:gd name="connsiteX5097" fmla="*/ 2099300 w 5093934"/>
                  <a:gd name="connsiteY5097" fmla="*/ 1159262 h 1876628"/>
                  <a:gd name="connsiteX5098" fmla="*/ 2119750 w 5093934"/>
                  <a:gd name="connsiteY5098" fmla="*/ 1152276 h 1876628"/>
                  <a:gd name="connsiteX5099" fmla="*/ 1355522 w 5093934"/>
                  <a:gd name="connsiteY5099" fmla="*/ 1152276 h 1876628"/>
                  <a:gd name="connsiteX5100" fmla="*/ 1376634 w 5093934"/>
                  <a:gd name="connsiteY5100" fmla="*/ 1158073 h 1876628"/>
                  <a:gd name="connsiteX5101" fmla="*/ 1436976 w 5093934"/>
                  <a:gd name="connsiteY5101" fmla="*/ 1199561 h 1876628"/>
                  <a:gd name="connsiteX5102" fmla="*/ 1438577 w 5093934"/>
                  <a:gd name="connsiteY5102" fmla="*/ 1230426 h 1876628"/>
                  <a:gd name="connsiteX5103" fmla="*/ 1408314 w 5093934"/>
                  <a:gd name="connsiteY5103" fmla="*/ 1254701 h 1876628"/>
                  <a:gd name="connsiteX5104" fmla="*/ 1366753 w 5093934"/>
                  <a:gd name="connsiteY5104" fmla="*/ 1255889 h 1876628"/>
                  <a:gd name="connsiteX5105" fmla="*/ 1306410 w 5093934"/>
                  <a:gd name="connsiteY5105" fmla="*/ 1214402 h 1876628"/>
                  <a:gd name="connsiteX5106" fmla="*/ 1304810 w 5093934"/>
                  <a:gd name="connsiteY5106" fmla="*/ 1183538 h 1876628"/>
                  <a:gd name="connsiteX5107" fmla="*/ 1335073 w 5093934"/>
                  <a:gd name="connsiteY5107" fmla="*/ 1159262 h 1876628"/>
                  <a:gd name="connsiteX5108" fmla="*/ 1355522 w 5093934"/>
                  <a:gd name="connsiteY5108" fmla="*/ 1152276 h 1876628"/>
                  <a:gd name="connsiteX5109" fmla="*/ 592740 w 5093934"/>
                  <a:gd name="connsiteY5109" fmla="*/ 1152276 h 1876628"/>
                  <a:gd name="connsiteX5110" fmla="*/ 613853 w 5093934"/>
                  <a:gd name="connsiteY5110" fmla="*/ 1158073 h 1876628"/>
                  <a:gd name="connsiteX5111" fmla="*/ 674195 w 5093934"/>
                  <a:gd name="connsiteY5111" fmla="*/ 1199561 h 1876628"/>
                  <a:gd name="connsiteX5112" fmla="*/ 675797 w 5093934"/>
                  <a:gd name="connsiteY5112" fmla="*/ 1230426 h 1876628"/>
                  <a:gd name="connsiteX5113" fmla="*/ 645533 w 5093934"/>
                  <a:gd name="connsiteY5113" fmla="*/ 1254701 h 1876628"/>
                  <a:gd name="connsiteX5114" fmla="*/ 603972 w 5093934"/>
                  <a:gd name="connsiteY5114" fmla="*/ 1255889 h 1876628"/>
                  <a:gd name="connsiteX5115" fmla="*/ 543629 w 5093934"/>
                  <a:gd name="connsiteY5115" fmla="*/ 1214402 h 1876628"/>
                  <a:gd name="connsiteX5116" fmla="*/ 542029 w 5093934"/>
                  <a:gd name="connsiteY5116" fmla="*/ 1183538 h 1876628"/>
                  <a:gd name="connsiteX5117" fmla="*/ 572292 w 5093934"/>
                  <a:gd name="connsiteY5117" fmla="*/ 1159262 h 1876628"/>
                  <a:gd name="connsiteX5118" fmla="*/ 592740 w 5093934"/>
                  <a:gd name="connsiteY5118" fmla="*/ 1152276 h 1876628"/>
                  <a:gd name="connsiteX5119" fmla="*/ 4880659 w 5093934"/>
                  <a:gd name="connsiteY5119" fmla="*/ 1146675 h 1876628"/>
                  <a:gd name="connsiteX5120" fmla="*/ 4886710 w 5093934"/>
                  <a:gd name="connsiteY5120" fmla="*/ 1148773 h 1876628"/>
                  <a:gd name="connsiteX5121" fmla="*/ 4893692 w 5093934"/>
                  <a:gd name="connsiteY5121" fmla="*/ 1154441 h 1876628"/>
                  <a:gd name="connsiteX5122" fmla="*/ 4893144 w 5093934"/>
                  <a:gd name="connsiteY5122" fmla="*/ 1163596 h 1876628"/>
                  <a:gd name="connsiteX5123" fmla="*/ 4885514 w 5093934"/>
                  <a:gd name="connsiteY5123" fmla="*/ 1168781 h 1876628"/>
                  <a:gd name="connsiteX5124" fmla="*/ 4873187 w 5093934"/>
                  <a:gd name="connsiteY5124" fmla="*/ 1168375 h 1876628"/>
                  <a:gd name="connsiteX5125" fmla="*/ 4866204 w 5093934"/>
                  <a:gd name="connsiteY5125" fmla="*/ 1162708 h 1876628"/>
                  <a:gd name="connsiteX5126" fmla="*/ 4866751 w 5093934"/>
                  <a:gd name="connsiteY5126" fmla="*/ 1153553 h 1876628"/>
                  <a:gd name="connsiteX5127" fmla="*/ 4874382 w 5093934"/>
                  <a:gd name="connsiteY5127" fmla="*/ 1148368 h 1876628"/>
                  <a:gd name="connsiteX5128" fmla="*/ 4880659 w 5093934"/>
                  <a:gd name="connsiteY5128" fmla="*/ 1146675 h 1876628"/>
                  <a:gd name="connsiteX5129" fmla="*/ 4116430 w 5093934"/>
                  <a:gd name="connsiteY5129" fmla="*/ 1146675 h 1876628"/>
                  <a:gd name="connsiteX5130" fmla="*/ 4122482 w 5093934"/>
                  <a:gd name="connsiteY5130" fmla="*/ 1148773 h 1876628"/>
                  <a:gd name="connsiteX5131" fmla="*/ 4129464 w 5093934"/>
                  <a:gd name="connsiteY5131" fmla="*/ 1154441 h 1876628"/>
                  <a:gd name="connsiteX5132" fmla="*/ 4128917 w 5093934"/>
                  <a:gd name="connsiteY5132" fmla="*/ 1163596 h 1876628"/>
                  <a:gd name="connsiteX5133" fmla="*/ 4121286 w 5093934"/>
                  <a:gd name="connsiteY5133" fmla="*/ 1168781 h 1876628"/>
                  <a:gd name="connsiteX5134" fmla="*/ 4108958 w 5093934"/>
                  <a:gd name="connsiteY5134" fmla="*/ 1168375 h 1876628"/>
                  <a:gd name="connsiteX5135" fmla="*/ 4101976 w 5093934"/>
                  <a:gd name="connsiteY5135" fmla="*/ 1162708 h 1876628"/>
                  <a:gd name="connsiteX5136" fmla="*/ 4102523 w 5093934"/>
                  <a:gd name="connsiteY5136" fmla="*/ 1153553 h 1876628"/>
                  <a:gd name="connsiteX5137" fmla="*/ 4110153 w 5093934"/>
                  <a:gd name="connsiteY5137" fmla="*/ 1148368 h 1876628"/>
                  <a:gd name="connsiteX5138" fmla="*/ 4116430 w 5093934"/>
                  <a:gd name="connsiteY5138" fmla="*/ 1146675 h 1876628"/>
                  <a:gd name="connsiteX5139" fmla="*/ 3353650 w 5093934"/>
                  <a:gd name="connsiteY5139" fmla="*/ 1146675 h 1876628"/>
                  <a:gd name="connsiteX5140" fmla="*/ 3359701 w 5093934"/>
                  <a:gd name="connsiteY5140" fmla="*/ 1148773 h 1876628"/>
                  <a:gd name="connsiteX5141" fmla="*/ 3366683 w 5093934"/>
                  <a:gd name="connsiteY5141" fmla="*/ 1154441 h 1876628"/>
                  <a:gd name="connsiteX5142" fmla="*/ 3366136 w 5093934"/>
                  <a:gd name="connsiteY5142" fmla="*/ 1163596 h 1876628"/>
                  <a:gd name="connsiteX5143" fmla="*/ 3358506 w 5093934"/>
                  <a:gd name="connsiteY5143" fmla="*/ 1168781 h 1876628"/>
                  <a:gd name="connsiteX5144" fmla="*/ 3346178 w 5093934"/>
                  <a:gd name="connsiteY5144" fmla="*/ 1168375 h 1876628"/>
                  <a:gd name="connsiteX5145" fmla="*/ 3339195 w 5093934"/>
                  <a:gd name="connsiteY5145" fmla="*/ 1162708 h 1876628"/>
                  <a:gd name="connsiteX5146" fmla="*/ 3339742 w 5093934"/>
                  <a:gd name="connsiteY5146" fmla="*/ 1153553 h 1876628"/>
                  <a:gd name="connsiteX5147" fmla="*/ 3347372 w 5093934"/>
                  <a:gd name="connsiteY5147" fmla="*/ 1148368 h 1876628"/>
                  <a:gd name="connsiteX5148" fmla="*/ 3353650 w 5093934"/>
                  <a:gd name="connsiteY5148" fmla="*/ 1146675 h 1876628"/>
                  <a:gd name="connsiteX5149" fmla="*/ 2589422 w 5093934"/>
                  <a:gd name="connsiteY5149" fmla="*/ 1146675 h 1876628"/>
                  <a:gd name="connsiteX5150" fmla="*/ 2595473 w 5093934"/>
                  <a:gd name="connsiteY5150" fmla="*/ 1148773 h 1876628"/>
                  <a:gd name="connsiteX5151" fmla="*/ 2602455 w 5093934"/>
                  <a:gd name="connsiteY5151" fmla="*/ 1154441 h 1876628"/>
                  <a:gd name="connsiteX5152" fmla="*/ 2601908 w 5093934"/>
                  <a:gd name="connsiteY5152" fmla="*/ 1163596 h 1876628"/>
                  <a:gd name="connsiteX5153" fmla="*/ 2594277 w 5093934"/>
                  <a:gd name="connsiteY5153" fmla="*/ 1168781 h 1876628"/>
                  <a:gd name="connsiteX5154" fmla="*/ 2581950 w 5093934"/>
                  <a:gd name="connsiteY5154" fmla="*/ 1168375 h 1876628"/>
                  <a:gd name="connsiteX5155" fmla="*/ 2574967 w 5093934"/>
                  <a:gd name="connsiteY5155" fmla="*/ 1162708 h 1876628"/>
                  <a:gd name="connsiteX5156" fmla="*/ 2575513 w 5093934"/>
                  <a:gd name="connsiteY5156" fmla="*/ 1153553 h 1876628"/>
                  <a:gd name="connsiteX5157" fmla="*/ 2583144 w 5093934"/>
                  <a:gd name="connsiteY5157" fmla="*/ 1148368 h 1876628"/>
                  <a:gd name="connsiteX5158" fmla="*/ 2589422 w 5093934"/>
                  <a:gd name="connsiteY5158" fmla="*/ 1146675 h 1876628"/>
                  <a:gd name="connsiteX5159" fmla="*/ 1825040 w 5093934"/>
                  <a:gd name="connsiteY5159" fmla="*/ 1146675 h 1876628"/>
                  <a:gd name="connsiteX5160" fmla="*/ 1831091 w 5093934"/>
                  <a:gd name="connsiteY5160" fmla="*/ 1148773 h 1876628"/>
                  <a:gd name="connsiteX5161" fmla="*/ 1838073 w 5093934"/>
                  <a:gd name="connsiteY5161" fmla="*/ 1154441 h 1876628"/>
                  <a:gd name="connsiteX5162" fmla="*/ 1837526 w 5093934"/>
                  <a:gd name="connsiteY5162" fmla="*/ 1163596 h 1876628"/>
                  <a:gd name="connsiteX5163" fmla="*/ 1829896 w 5093934"/>
                  <a:gd name="connsiteY5163" fmla="*/ 1168781 h 1876628"/>
                  <a:gd name="connsiteX5164" fmla="*/ 1817567 w 5093934"/>
                  <a:gd name="connsiteY5164" fmla="*/ 1168375 h 1876628"/>
                  <a:gd name="connsiteX5165" fmla="*/ 1810585 w 5093934"/>
                  <a:gd name="connsiteY5165" fmla="*/ 1162708 h 1876628"/>
                  <a:gd name="connsiteX5166" fmla="*/ 1811132 w 5093934"/>
                  <a:gd name="connsiteY5166" fmla="*/ 1153553 h 1876628"/>
                  <a:gd name="connsiteX5167" fmla="*/ 1818762 w 5093934"/>
                  <a:gd name="connsiteY5167" fmla="*/ 1148368 h 1876628"/>
                  <a:gd name="connsiteX5168" fmla="*/ 1825040 w 5093934"/>
                  <a:gd name="connsiteY5168" fmla="*/ 1146675 h 1876628"/>
                  <a:gd name="connsiteX5169" fmla="*/ 1060812 w 5093934"/>
                  <a:gd name="connsiteY5169" fmla="*/ 1146675 h 1876628"/>
                  <a:gd name="connsiteX5170" fmla="*/ 1066863 w 5093934"/>
                  <a:gd name="connsiteY5170" fmla="*/ 1148773 h 1876628"/>
                  <a:gd name="connsiteX5171" fmla="*/ 1073845 w 5093934"/>
                  <a:gd name="connsiteY5171" fmla="*/ 1154441 h 1876628"/>
                  <a:gd name="connsiteX5172" fmla="*/ 1073298 w 5093934"/>
                  <a:gd name="connsiteY5172" fmla="*/ 1163596 h 1876628"/>
                  <a:gd name="connsiteX5173" fmla="*/ 1065668 w 5093934"/>
                  <a:gd name="connsiteY5173" fmla="*/ 1168781 h 1876628"/>
                  <a:gd name="connsiteX5174" fmla="*/ 1053340 w 5093934"/>
                  <a:gd name="connsiteY5174" fmla="*/ 1168375 h 1876628"/>
                  <a:gd name="connsiteX5175" fmla="*/ 1046357 w 5093934"/>
                  <a:gd name="connsiteY5175" fmla="*/ 1162708 h 1876628"/>
                  <a:gd name="connsiteX5176" fmla="*/ 1046904 w 5093934"/>
                  <a:gd name="connsiteY5176" fmla="*/ 1153553 h 1876628"/>
                  <a:gd name="connsiteX5177" fmla="*/ 1054534 w 5093934"/>
                  <a:gd name="connsiteY5177" fmla="*/ 1148368 h 1876628"/>
                  <a:gd name="connsiteX5178" fmla="*/ 1060812 w 5093934"/>
                  <a:gd name="connsiteY5178" fmla="*/ 1146675 h 1876628"/>
                  <a:gd name="connsiteX5179" fmla="*/ 4654818 w 5093934"/>
                  <a:gd name="connsiteY5179" fmla="*/ 1142374 h 1876628"/>
                  <a:gd name="connsiteX5180" fmla="*/ 4660869 w 5093934"/>
                  <a:gd name="connsiteY5180" fmla="*/ 1144474 h 1876628"/>
                  <a:gd name="connsiteX5181" fmla="*/ 4667852 w 5093934"/>
                  <a:gd name="connsiteY5181" fmla="*/ 1150140 h 1876628"/>
                  <a:gd name="connsiteX5182" fmla="*/ 4667305 w 5093934"/>
                  <a:gd name="connsiteY5182" fmla="*/ 1159296 h 1876628"/>
                  <a:gd name="connsiteX5183" fmla="*/ 4659674 w 5093934"/>
                  <a:gd name="connsiteY5183" fmla="*/ 1164481 h 1876628"/>
                  <a:gd name="connsiteX5184" fmla="*/ 4647346 w 5093934"/>
                  <a:gd name="connsiteY5184" fmla="*/ 1164075 h 1876628"/>
                  <a:gd name="connsiteX5185" fmla="*/ 4640363 w 5093934"/>
                  <a:gd name="connsiteY5185" fmla="*/ 1158408 h 1876628"/>
                  <a:gd name="connsiteX5186" fmla="*/ 4640910 w 5093934"/>
                  <a:gd name="connsiteY5186" fmla="*/ 1149252 h 1876628"/>
                  <a:gd name="connsiteX5187" fmla="*/ 4648542 w 5093934"/>
                  <a:gd name="connsiteY5187" fmla="*/ 1144067 h 1876628"/>
                  <a:gd name="connsiteX5188" fmla="*/ 4654818 w 5093934"/>
                  <a:gd name="connsiteY5188" fmla="*/ 1142374 h 1876628"/>
                  <a:gd name="connsiteX5189" fmla="*/ 3890591 w 5093934"/>
                  <a:gd name="connsiteY5189" fmla="*/ 1142374 h 1876628"/>
                  <a:gd name="connsiteX5190" fmla="*/ 3896641 w 5093934"/>
                  <a:gd name="connsiteY5190" fmla="*/ 1144474 h 1876628"/>
                  <a:gd name="connsiteX5191" fmla="*/ 3903624 w 5093934"/>
                  <a:gd name="connsiteY5191" fmla="*/ 1150140 h 1876628"/>
                  <a:gd name="connsiteX5192" fmla="*/ 3903078 w 5093934"/>
                  <a:gd name="connsiteY5192" fmla="*/ 1159296 h 1876628"/>
                  <a:gd name="connsiteX5193" fmla="*/ 3895446 w 5093934"/>
                  <a:gd name="connsiteY5193" fmla="*/ 1164481 h 1876628"/>
                  <a:gd name="connsiteX5194" fmla="*/ 3883118 w 5093934"/>
                  <a:gd name="connsiteY5194" fmla="*/ 1164075 h 1876628"/>
                  <a:gd name="connsiteX5195" fmla="*/ 3876134 w 5093934"/>
                  <a:gd name="connsiteY5195" fmla="*/ 1158408 h 1876628"/>
                  <a:gd name="connsiteX5196" fmla="*/ 3876682 w 5093934"/>
                  <a:gd name="connsiteY5196" fmla="*/ 1149252 h 1876628"/>
                  <a:gd name="connsiteX5197" fmla="*/ 3884314 w 5093934"/>
                  <a:gd name="connsiteY5197" fmla="*/ 1144067 h 1876628"/>
                  <a:gd name="connsiteX5198" fmla="*/ 3890591 w 5093934"/>
                  <a:gd name="connsiteY5198" fmla="*/ 1142374 h 1876628"/>
                  <a:gd name="connsiteX5199" fmla="*/ 3127810 w 5093934"/>
                  <a:gd name="connsiteY5199" fmla="*/ 1142374 h 1876628"/>
                  <a:gd name="connsiteX5200" fmla="*/ 3133860 w 5093934"/>
                  <a:gd name="connsiteY5200" fmla="*/ 1144474 h 1876628"/>
                  <a:gd name="connsiteX5201" fmla="*/ 3140842 w 5093934"/>
                  <a:gd name="connsiteY5201" fmla="*/ 1150140 h 1876628"/>
                  <a:gd name="connsiteX5202" fmla="*/ 3140296 w 5093934"/>
                  <a:gd name="connsiteY5202" fmla="*/ 1159296 h 1876628"/>
                  <a:gd name="connsiteX5203" fmla="*/ 3132665 w 5093934"/>
                  <a:gd name="connsiteY5203" fmla="*/ 1164481 h 1876628"/>
                  <a:gd name="connsiteX5204" fmla="*/ 3120337 w 5093934"/>
                  <a:gd name="connsiteY5204" fmla="*/ 1164075 h 1876628"/>
                  <a:gd name="connsiteX5205" fmla="*/ 3113354 w 5093934"/>
                  <a:gd name="connsiteY5205" fmla="*/ 1158408 h 1876628"/>
                  <a:gd name="connsiteX5206" fmla="*/ 3113901 w 5093934"/>
                  <a:gd name="connsiteY5206" fmla="*/ 1149252 h 1876628"/>
                  <a:gd name="connsiteX5207" fmla="*/ 3121532 w 5093934"/>
                  <a:gd name="connsiteY5207" fmla="*/ 1144067 h 1876628"/>
                  <a:gd name="connsiteX5208" fmla="*/ 3127810 w 5093934"/>
                  <a:gd name="connsiteY5208" fmla="*/ 1142374 h 1876628"/>
                  <a:gd name="connsiteX5209" fmla="*/ 2363582 w 5093934"/>
                  <a:gd name="connsiteY5209" fmla="*/ 1142374 h 1876628"/>
                  <a:gd name="connsiteX5210" fmla="*/ 2369632 w 5093934"/>
                  <a:gd name="connsiteY5210" fmla="*/ 1144474 h 1876628"/>
                  <a:gd name="connsiteX5211" fmla="*/ 2376614 w 5093934"/>
                  <a:gd name="connsiteY5211" fmla="*/ 1150140 h 1876628"/>
                  <a:gd name="connsiteX5212" fmla="*/ 2376068 w 5093934"/>
                  <a:gd name="connsiteY5212" fmla="*/ 1159296 h 1876628"/>
                  <a:gd name="connsiteX5213" fmla="*/ 2368437 w 5093934"/>
                  <a:gd name="connsiteY5213" fmla="*/ 1164481 h 1876628"/>
                  <a:gd name="connsiteX5214" fmla="*/ 2356109 w 5093934"/>
                  <a:gd name="connsiteY5214" fmla="*/ 1164075 h 1876628"/>
                  <a:gd name="connsiteX5215" fmla="*/ 2349126 w 5093934"/>
                  <a:gd name="connsiteY5215" fmla="*/ 1158408 h 1876628"/>
                  <a:gd name="connsiteX5216" fmla="*/ 2349673 w 5093934"/>
                  <a:gd name="connsiteY5216" fmla="*/ 1149252 h 1876628"/>
                  <a:gd name="connsiteX5217" fmla="*/ 2357304 w 5093934"/>
                  <a:gd name="connsiteY5217" fmla="*/ 1144067 h 1876628"/>
                  <a:gd name="connsiteX5218" fmla="*/ 2363582 w 5093934"/>
                  <a:gd name="connsiteY5218" fmla="*/ 1142374 h 1876628"/>
                  <a:gd name="connsiteX5219" fmla="*/ 1599200 w 5093934"/>
                  <a:gd name="connsiteY5219" fmla="*/ 1142374 h 1876628"/>
                  <a:gd name="connsiteX5220" fmla="*/ 1605250 w 5093934"/>
                  <a:gd name="connsiteY5220" fmla="*/ 1144474 h 1876628"/>
                  <a:gd name="connsiteX5221" fmla="*/ 1612233 w 5093934"/>
                  <a:gd name="connsiteY5221" fmla="*/ 1150140 h 1876628"/>
                  <a:gd name="connsiteX5222" fmla="*/ 1611686 w 5093934"/>
                  <a:gd name="connsiteY5222" fmla="*/ 1159296 h 1876628"/>
                  <a:gd name="connsiteX5223" fmla="*/ 1604055 w 5093934"/>
                  <a:gd name="connsiteY5223" fmla="*/ 1164481 h 1876628"/>
                  <a:gd name="connsiteX5224" fmla="*/ 1591726 w 5093934"/>
                  <a:gd name="connsiteY5224" fmla="*/ 1164075 h 1876628"/>
                  <a:gd name="connsiteX5225" fmla="*/ 1584744 w 5093934"/>
                  <a:gd name="connsiteY5225" fmla="*/ 1158408 h 1876628"/>
                  <a:gd name="connsiteX5226" fmla="*/ 1585291 w 5093934"/>
                  <a:gd name="connsiteY5226" fmla="*/ 1149252 h 1876628"/>
                  <a:gd name="connsiteX5227" fmla="*/ 1592922 w 5093934"/>
                  <a:gd name="connsiteY5227" fmla="*/ 1144067 h 1876628"/>
                  <a:gd name="connsiteX5228" fmla="*/ 1599200 w 5093934"/>
                  <a:gd name="connsiteY5228" fmla="*/ 1142374 h 1876628"/>
                  <a:gd name="connsiteX5229" fmla="*/ 834972 w 5093934"/>
                  <a:gd name="connsiteY5229" fmla="*/ 1142374 h 1876628"/>
                  <a:gd name="connsiteX5230" fmla="*/ 841022 w 5093934"/>
                  <a:gd name="connsiteY5230" fmla="*/ 1144474 h 1876628"/>
                  <a:gd name="connsiteX5231" fmla="*/ 848005 w 5093934"/>
                  <a:gd name="connsiteY5231" fmla="*/ 1150140 h 1876628"/>
                  <a:gd name="connsiteX5232" fmla="*/ 847458 w 5093934"/>
                  <a:gd name="connsiteY5232" fmla="*/ 1159296 h 1876628"/>
                  <a:gd name="connsiteX5233" fmla="*/ 839827 w 5093934"/>
                  <a:gd name="connsiteY5233" fmla="*/ 1164481 h 1876628"/>
                  <a:gd name="connsiteX5234" fmla="*/ 827499 w 5093934"/>
                  <a:gd name="connsiteY5234" fmla="*/ 1164075 h 1876628"/>
                  <a:gd name="connsiteX5235" fmla="*/ 820516 w 5093934"/>
                  <a:gd name="connsiteY5235" fmla="*/ 1158408 h 1876628"/>
                  <a:gd name="connsiteX5236" fmla="*/ 821063 w 5093934"/>
                  <a:gd name="connsiteY5236" fmla="*/ 1149252 h 1876628"/>
                  <a:gd name="connsiteX5237" fmla="*/ 828695 w 5093934"/>
                  <a:gd name="connsiteY5237" fmla="*/ 1144067 h 1876628"/>
                  <a:gd name="connsiteX5238" fmla="*/ 834972 w 5093934"/>
                  <a:gd name="connsiteY5238" fmla="*/ 1142374 h 1876628"/>
                  <a:gd name="connsiteX5239" fmla="*/ 4286164 w 5093934"/>
                  <a:gd name="connsiteY5239" fmla="*/ 1132048 h 1876628"/>
                  <a:gd name="connsiteX5240" fmla="*/ 4295048 w 5093934"/>
                  <a:gd name="connsiteY5240" fmla="*/ 1135308 h 1876628"/>
                  <a:gd name="connsiteX5241" fmla="*/ 4307964 w 5093934"/>
                  <a:gd name="connsiteY5241" fmla="*/ 1146267 h 1876628"/>
                  <a:gd name="connsiteX5242" fmla="*/ 4306750 w 5093934"/>
                  <a:gd name="connsiteY5242" fmla="*/ 1159835 h 1876628"/>
                  <a:gd name="connsiteX5243" fmla="*/ 4288154 w 5093934"/>
                  <a:gd name="connsiteY5243" fmla="*/ 1171922 h 1876628"/>
                  <a:gd name="connsiteX5244" fmla="*/ 4269884 w 5093934"/>
                  <a:gd name="connsiteY5244" fmla="*/ 1171020 h 1876628"/>
                  <a:gd name="connsiteX5245" fmla="*/ 4256968 w 5093934"/>
                  <a:gd name="connsiteY5245" fmla="*/ 1160062 h 1876628"/>
                  <a:gd name="connsiteX5246" fmla="*/ 4258182 w 5093934"/>
                  <a:gd name="connsiteY5246" fmla="*/ 1146494 h 1876628"/>
                  <a:gd name="connsiteX5247" fmla="*/ 4276778 w 5093934"/>
                  <a:gd name="connsiteY5247" fmla="*/ 1134406 h 1876628"/>
                  <a:gd name="connsiteX5248" fmla="*/ 4286164 w 5093934"/>
                  <a:gd name="connsiteY5248" fmla="*/ 1132048 h 1876628"/>
                  <a:gd name="connsiteX5249" fmla="*/ 3523383 w 5093934"/>
                  <a:gd name="connsiteY5249" fmla="*/ 1132048 h 1876628"/>
                  <a:gd name="connsiteX5250" fmla="*/ 3532267 w 5093934"/>
                  <a:gd name="connsiteY5250" fmla="*/ 1135308 h 1876628"/>
                  <a:gd name="connsiteX5251" fmla="*/ 3545184 w 5093934"/>
                  <a:gd name="connsiteY5251" fmla="*/ 1146267 h 1876628"/>
                  <a:gd name="connsiteX5252" fmla="*/ 3543969 w 5093934"/>
                  <a:gd name="connsiteY5252" fmla="*/ 1159835 h 1876628"/>
                  <a:gd name="connsiteX5253" fmla="*/ 3525374 w 5093934"/>
                  <a:gd name="connsiteY5253" fmla="*/ 1171922 h 1876628"/>
                  <a:gd name="connsiteX5254" fmla="*/ 3507104 w 5093934"/>
                  <a:gd name="connsiteY5254" fmla="*/ 1171020 h 1876628"/>
                  <a:gd name="connsiteX5255" fmla="*/ 3494186 w 5093934"/>
                  <a:gd name="connsiteY5255" fmla="*/ 1160062 h 1876628"/>
                  <a:gd name="connsiteX5256" fmla="*/ 3495401 w 5093934"/>
                  <a:gd name="connsiteY5256" fmla="*/ 1146494 h 1876628"/>
                  <a:gd name="connsiteX5257" fmla="*/ 3513996 w 5093934"/>
                  <a:gd name="connsiteY5257" fmla="*/ 1134406 h 1876628"/>
                  <a:gd name="connsiteX5258" fmla="*/ 3523383 w 5093934"/>
                  <a:gd name="connsiteY5258" fmla="*/ 1132048 h 1876628"/>
                  <a:gd name="connsiteX5259" fmla="*/ 2759155 w 5093934"/>
                  <a:gd name="connsiteY5259" fmla="*/ 1132048 h 1876628"/>
                  <a:gd name="connsiteX5260" fmla="*/ 2768039 w 5093934"/>
                  <a:gd name="connsiteY5260" fmla="*/ 1135308 h 1876628"/>
                  <a:gd name="connsiteX5261" fmla="*/ 2780956 w 5093934"/>
                  <a:gd name="connsiteY5261" fmla="*/ 1146267 h 1876628"/>
                  <a:gd name="connsiteX5262" fmla="*/ 2779741 w 5093934"/>
                  <a:gd name="connsiteY5262" fmla="*/ 1159835 h 1876628"/>
                  <a:gd name="connsiteX5263" fmla="*/ 2761145 w 5093934"/>
                  <a:gd name="connsiteY5263" fmla="*/ 1171922 h 1876628"/>
                  <a:gd name="connsiteX5264" fmla="*/ 2742875 w 5093934"/>
                  <a:gd name="connsiteY5264" fmla="*/ 1171020 h 1876628"/>
                  <a:gd name="connsiteX5265" fmla="*/ 2729959 w 5093934"/>
                  <a:gd name="connsiteY5265" fmla="*/ 1160062 h 1876628"/>
                  <a:gd name="connsiteX5266" fmla="*/ 2731174 w 5093934"/>
                  <a:gd name="connsiteY5266" fmla="*/ 1146494 h 1876628"/>
                  <a:gd name="connsiteX5267" fmla="*/ 2749769 w 5093934"/>
                  <a:gd name="connsiteY5267" fmla="*/ 1134406 h 1876628"/>
                  <a:gd name="connsiteX5268" fmla="*/ 2759155 w 5093934"/>
                  <a:gd name="connsiteY5268" fmla="*/ 1132048 h 1876628"/>
                  <a:gd name="connsiteX5269" fmla="*/ 1994773 w 5093934"/>
                  <a:gd name="connsiteY5269" fmla="*/ 1132048 h 1876628"/>
                  <a:gd name="connsiteX5270" fmla="*/ 2003656 w 5093934"/>
                  <a:gd name="connsiteY5270" fmla="*/ 1135308 h 1876628"/>
                  <a:gd name="connsiteX5271" fmla="*/ 2016574 w 5093934"/>
                  <a:gd name="connsiteY5271" fmla="*/ 1146267 h 1876628"/>
                  <a:gd name="connsiteX5272" fmla="*/ 2015359 w 5093934"/>
                  <a:gd name="connsiteY5272" fmla="*/ 1159835 h 1876628"/>
                  <a:gd name="connsiteX5273" fmla="*/ 1996763 w 5093934"/>
                  <a:gd name="connsiteY5273" fmla="*/ 1171922 h 1876628"/>
                  <a:gd name="connsiteX5274" fmla="*/ 1978493 w 5093934"/>
                  <a:gd name="connsiteY5274" fmla="*/ 1171020 h 1876628"/>
                  <a:gd name="connsiteX5275" fmla="*/ 1965576 w 5093934"/>
                  <a:gd name="connsiteY5275" fmla="*/ 1160062 h 1876628"/>
                  <a:gd name="connsiteX5276" fmla="*/ 1966791 w 5093934"/>
                  <a:gd name="connsiteY5276" fmla="*/ 1146494 h 1876628"/>
                  <a:gd name="connsiteX5277" fmla="*/ 1985386 w 5093934"/>
                  <a:gd name="connsiteY5277" fmla="*/ 1134406 h 1876628"/>
                  <a:gd name="connsiteX5278" fmla="*/ 1994773 w 5093934"/>
                  <a:gd name="connsiteY5278" fmla="*/ 1132048 h 1876628"/>
                  <a:gd name="connsiteX5279" fmla="*/ 1230545 w 5093934"/>
                  <a:gd name="connsiteY5279" fmla="*/ 1132048 h 1876628"/>
                  <a:gd name="connsiteX5280" fmla="*/ 1239429 w 5093934"/>
                  <a:gd name="connsiteY5280" fmla="*/ 1135308 h 1876628"/>
                  <a:gd name="connsiteX5281" fmla="*/ 1252346 w 5093934"/>
                  <a:gd name="connsiteY5281" fmla="*/ 1146267 h 1876628"/>
                  <a:gd name="connsiteX5282" fmla="*/ 1251131 w 5093934"/>
                  <a:gd name="connsiteY5282" fmla="*/ 1159835 h 1876628"/>
                  <a:gd name="connsiteX5283" fmla="*/ 1232536 w 5093934"/>
                  <a:gd name="connsiteY5283" fmla="*/ 1171922 h 1876628"/>
                  <a:gd name="connsiteX5284" fmla="*/ 1214265 w 5093934"/>
                  <a:gd name="connsiteY5284" fmla="*/ 1171020 h 1876628"/>
                  <a:gd name="connsiteX5285" fmla="*/ 1201349 w 5093934"/>
                  <a:gd name="connsiteY5285" fmla="*/ 1160062 h 1876628"/>
                  <a:gd name="connsiteX5286" fmla="*/ 1202563 w 5093934"/>
                  <a:gd name="connsiteY5286" fmla="*/ 1146494 h 1876628"/>
                  <a:gd name="connsiteX5287" fmla="*/ 1221159 w 5093934"/>
                  <a:gd name="connsiteY5287" fmla="*/ 1134406 h 1876628"/>
                  <a:gd name="connsiteX5288" fmla="*/ 1230545 w 5093934"/>
                  <a:gd name="connsiteY5288" fmla="*/ 1132048 h 1876628"/>
                  <a:gd name="connsiteX5289" fmla="*/ 467764 w 5093934"/>
                  <a:gd name="connsiteY5289" fmla="*/ 1132048 h 1876628"/>
                  <a:gd name="connsiteX5290" fmla="*/ 476648 w 5093934"/>
                  <a:gd name="connsiteY5290" fmla="*/ 1135308 h 1876628"/>
                  <a:gd name="connsiteX5291" fmla="*/ 489564 w 5093934"/>
                  <a:gd name="connsiteY5291" fmla="*/ 1146267 h 1876628"/>
                  <a:gd name="connsiteX5292" fmla="*/ 488350 w 5093934"/>
                  <a:gd name="connsiteY5292" fmla="*/ 1159835 h 1876628"/>
                  <a:gd name="connsiteX5293" fmla="*/ 469755 w 5093934"/>
                  <a:gd name="connsiteY5293" fmla="*/ 1171922 h 1876628"/>
                  <a:gd name="connsiteX5294" fmla="*/ 451484 w 5093934"/>
                  <a:gd name="connsiteY5294" fmla="*/ 1171020 h 1876628"/>
                  <a:gd name="connsiteX5295" fmla="*/ 438568 w 5093934"/>
                  <a:gd name="connsiteY5295" fmla="*/ 1160062 h 1876628"/>
                  <a:gd name="connsiteX5296" fmla="*/ 439782 w 5093934"/>
                  <a:gd name="connsiteY5296" fmla="*/ 1146494 h 1876628"/>
                  <a:gd name="connsiteX5297" fmla="*/ 458378 w 5093934"/>
                  <a:gd name="connsiteY5297" fmla="*/ 1134406 h 1876628"/>
                  <a:gd name="connsiteX5298" fmla="*/ 467764 w 5093934"/>
                  <a:gd name="connsiteY5298" fmla="*/ 1132048 h 1876628"/>
                  <a:gd name="connsiteX5299" fmla="*/ 4679755 w 5093934"/>
                  <a:gd name="connsiteY5299" fmla="*/ 1106570 h 1876628"/>
                  <a:gd name="connsiteX5300" fmla="*/ 4689339 w 5093934"/>
                  <a:gd name="connsiteY5300" fmla="*/ 1109518 h 1876628"/>
                  <a:gd name="connsiteX5301" fmla="*/ 4715038 w 5093934"/>
                  <a:gd name="connsiteY5301" fmla="*/ 1128603 h 1876628"/>
                  <a:gd name="connsiteX5302" fmla="*/ 4715038 w 5093934"/>
                  <a:gd name="connsiteY5302" fmla="*/ 1142839 h 1876628"/>
                  <a:gd name="connsiteX5303" fmla="*/ 4703679 w 5093934"/>
                  <a:gd name="connsiteY5303" fmla="*/ 1151275 h 1876628"/>
                  <a:gd name="connsiteX5304" fmla="*/ 4684510 w 5093934"/>
                  <a:gd name="connsiteY5304" fmla="*/ 1151275 h 1876628"/>
                  <a:gd name="connsiteX5305" fmla="*/ 4658811 w 5093934"/>
                  <a:gd name="connsiteY5305" fmla="*/ 1132190 h 1876628"/>
                  <a:gd name="connsiteX5306" fmla="*/ 4658811 w 5093934"/>
                  <a:gd name="connsiteY5306" fmla="*/ 1117954 h 1876628"/>
                  <a:gd name="connsiteX5307" fmla="*/ 4670170 w 5093934"/>
                  <a:gd name="connsiteY5307" fmla="*/ 1109518 h 1876628"/>
                  <a:gd name="connsiteX5308" fmla="*/ 4679755 w 5093934"/>
                  <a:gd name="connsiteY5308" fmla="*/ 1106570 h 1876628"/>
                  <a:gd name="connsiteX5309" fmla="*/ 3915526 w 5093934"/>
                  <a:gd name="connsiteY5309" fmla="*/ 1106570 h 1876628"/>
                  <a:gd name="connsiteX5310" fmla="*/ 3925111 w 5093934"/>
                  <a:gd name="connsiteY5310" fmla="*/ 1109518 h 1876628"/>
                  <a:gd name="connsiteX5311" fmla="*/ 3950810 w 5093934"/>
                  <a:gd name="connsiteY5311" fmla="*/ 1128603 h 1876628"/>
                  <a:gd name="connsiteX5312" fmla="*/ 3950810 w 5093934"/>
                  <a:gd name="connsiteY5312" fmla="*/ 1142839 h 1876628"/>
                  <a:gd name="connsiteX5313" fmla="*/ 3939452 w 5093934"/>
                  <a:gd name="connsiteY5313" fmla="*/ 1151275 h 1876628"/>
                  <a:gd name="connsiteX5314" fmla="*/ 3920283 w 5093934"/>
                  <a:gd name="connsiteY5314" fmla="*/ 1151275 h 1876628"/>
                  <a:gd name="connsiteX5315" fmla="*/ 3894584 w 5093934"/>
                  <a:gd name="connsiteY5315" fmla="*/ 1132190 h 1876628"/>
                  <a:gd name="connsiteX5316" fmla="*/ 3894584 w 5093934"/>
                  <a:gd name="connsiteY5316" fmla="*/ 1117954 h 1876628"/>
                  <a:gd name="connsiteX5317" fmla="*/ 3905942 w 5093934"/>
                  <a:gd name="connsiteY5317" fmla="*/ 1109518 h 1876628"/>
                  <a:gd name="connsiteX5318" fmla="*/ 3915526 w 5093934"/>
                  <a:gd name="connsiteY5318" fmla="*/ 1106570 h 1876628"/>
                  <a:gd name="connsiteX5319" fmla="*/ 3152746 w 5093934"/>
                  <a:gd name="connsiteY5319" fmla="*/ 1106570 h 1876628"/>
                  <a:gd name="connsiteX5320" fmla="*/ 3162330 w 5093934"/>
                  <a:gd name="connsiteY5320" fmla="*/ 1109518 h 1876628"/>
                  <a:gd name="connsiteX5321" fmla="*/ 3188029 w 5093934"/>
                  <a:gd name="connsiteY5321" fmla="*/ 1128603 h 1876628"/>
                  <a:gd name="connsiteX5322" fmla="*/ 3188029 w 5093934"/>
                  <a:gd name="connsiteY5322" fmla="*/ 1142839 h 1876628"/>
                  <a:gd name="connsiteX5323" fmla="*/ 3176670 w 5093934"/>
                  <a:gd name="connsiteY5323" fmla="*/ 1151275 h 1876628"/>
                  <a:gd name="connsiteX5324" fmla="*/ 3157502 w 5093934"/>
                  <a:gd name="connsiteY5324" fmla="*/ 1151275 h 1876628"/>
                  <a:gd name="connsiteX5325" fmla="*/ 3131802 w 5093934"/>
                  <a:gd name="connsiteY5325" fmla="*/ 1132190 h 1876628"/>
                  <a:gd name="connsiteX5326" fmla="*/ 3131802 w 5093934"/>
                  <a:gd name="connsiteY5326" fmla="*/ 1117954 h 1876628"/>
                  <a:gd name="connsiteX5327" fmla="*/ 3143161 w 5093934"/>
                  <a:gd name="connsiteY5327" fmla="*/ 1109518 h 1876628"/>
                  <a:gd name="connsiteX5328" fmla="*/ 3152746 w 5093934"/>
                  <a:gd name="connsiteY5328" fmla="*/ 1106570 h 1876628"/>
                  <a:gd name="connsiteX5329" fmla="*/ 2388518 w 5093934"/>
                  <a:gd name="connsiteY5329" fmla="*/ 1106570 h 1876628"/>
                  <a:gd name="connsiteX5330" fmla="*/ 2398102 w 5093934"/>
                  <a:gd name="connsiteY5330" fmla="*/ 1109518 h 1876628"/>
                  <a:gd name="connsiteX5331" fmla="*/ 2423801 w 5093934"/>
                  <a:gd name="connsiteY5331" fmla="*/ 1128603 h 1876628"/>
                  <a:gd name="connsiteX5332" fmla="*/ 2423801 w 5093934"/>
                  <a:gd name="connsiteY5332" fmla="*/ 1142839 h 1876628"/>
                  <a:gd name="connsiteX5333" fmla="*/ 2412443 w 5093934"/>
                  <a:gd name="connsiteY5333" fmla="*/ 1151275 h 1876628"/>
                  <a:gd name="connsiteX5334" fmla="*/ 2393274 w 5093934"/>
                  <a:gd name="connsiteY5334" fmla="*/ 1151275 h 1876628"/>
                  <a:gd name="connsiteX5335" fmla="*/ 2367574 w 5093934"/>
                  <a:gd name="connsiteY5335" fmla="*/ 1132190 h 1876628"/>
                  <a:gd name="connsiteX5336" fmla="*/ 2367574 w 5093934"/>
                  <a:gd name="connsiteY5336" fmla="*/ 1117954 h 1876628"/>
                  <a:gd name="connsiteX5337" fmla="*/ 2378933 w 5093934"/>
                  <a:gd name="connsiteY5337" fmla="*/ 1109518 h 1876628"/>
                  <a:gd name="connsiteX5338" fmla="*/ 2388518 w 5093934"/>
                  <a:gd name="connsiteY5338" fmla="*/ 1106570 h 1876628"/>
                  <a:gd name="connsiteX5339" fmla="*/ 1624136 w 5093934"/>
                  <a:gd name="connsiteY5339" fmla="*/ 1106570 h 1876628"/>
                  <a:gd name="connsiteX5340" fmla="*/ 1633720 w 5093934"/>
                  <a:gd name="connsiteY5340" fmla="*/ 1109518 h 1876628"/>
                  <a:gd name="connsiteX5341" fmla="*/ 1659420 w 5093934"/>
                  <a:gd name="connsiteY5341" fmla="*/ 1128603 h 1876628"/>
                  <a:gd name="connsiteX5342" fmla="*/ 1659420 w 5093934"/>
                  <a:gd name="connsiteY5342" fmla="*/ 1142839 h 1876628"/>
                  <a:gd name="connsiteX5343" fmla="*/ 1648060 w 5093934"/>
                  <a:gd name="connsiteY5343" fmla="*/ 1151275 h 1876628"/>
                  <a:gd name="connsiteX5344" fmla="*/ 1628892 w 5093934"/>
                  <a:gd name="connsiteY5344" fmla="*/ 1151275 h 1876628"/>
                  <a:gd name="connsiteX5345" fmla="*/ 1603192 w 5093934"/>
                  <a:gd name="connsiteY5345" fmla="*/ 1132190 h 1876628"/>
                  <a:gd name="connsiteX5346" fmla="*/ 1603192 w 5093934"/>
                  <a:gd name="connsiteY5346" fmla="*/ 1117954 h 1876628"/>
                  <a:gd name="connsiteX5347" fmla="*/ 1614551 w 5093934"/>
                  <a:gd name="connsiteY5347" fmla="*/ 1109518 h 1876628"/>
                  <a:gd name="connsiteX5348" fmla="*/ 1624136 w 5093934"/>
                  <a:gd name="connsiteY5348" fmla="*/ 1106570 h 1876628"/>
                  <a:gd name="connsiteX5349" fmla="*/ 859908 w 5093934"/>
                  <a:gd name="connsiteY5349" fmla="*/ 1106570 h 1876628"/>
                  <a:gd name="connsiteX5350" fmla="*/ 869492 w 5093934"/>
                  <a:gd name="connsiteY5350" fmla="*/ 1109518 h 1876628"/>
                  <a:gd name="connsiteX5351" fmla="*/ 895191 w 5093934"/>
                  <a:gd name="connsiteY5351" fmla="*/ 1128603 h 1876628"/>
                  <a:gd name="connsiteX5352" fmla="*/ 895191 w 5093934"/>
                  <a:gd name="connsiteY5352" fmla="*/ 1142839 h 1876628"/>
                  <a:gd name="connsiteX5353" fmla="*/ 883833 w 5093934"/>
                  <a:gd name="connsiteY5353" fmla="*/ 1151275 h 1876628"/>
                  <a:gd name="connsiteX5354" fmla="*/ 864664 w 5093934"/>
                  <a:gd name="connsiteY5354" fmla="*/ 1151275 h 1876628"/>
                  <a:gd name="connsiteX5355" fmla="*/ 838964 w 5093934"/>
                  <a:gd name="connsiteY5355" fmla="*/ 1132190 h 1876628"/>
                  <a:gd name="connsiteX5356" fmla="*/ 838964 w 5093934"/>
                  <a:gd name="connsiteY5356" fmla="*/ 1117954 h 1876628"/>
                  <a:gd name="connsiteX5357" fmla="*/ 850324 w 5093934"/>
                  <a:gd name="connsiteY5357" fmla="*/ 1109518 h 1876628"/>
                  <a:gd name="connsiteX5358" fmla="*/ 859908 w 5093934"/>
                  <a:gd name="connsiteY5358" fmla="*/ 1106570 h 1876628"/>
                  <a:gd name="connsiteX5359" fmla="*/ 4798832 w 5093934"/>
                  <a:gd name="connsiteY5359" fmla="*/ 1095945 h 1876628"/>
                  <a:gd name="connsiteX5360" fmla="*/ 4810272 w 5093934"/>
                  <a:gd name="connsiteY5360" fmla="*/ 1099465 h 1876628"/>
                  <a:gd name="connsiteX5361" fmla="*/ 4856114 w 5093934"/>
                  <a:gd name="connsiteY5361" fmla="*/ 1133508 h 1876628"/>
                  <a:gd name="connsiteX5362" fmla="*/ 4856114 w 5093934"/>
                  <a:gd name="connsiteY5362" fmla="*/ 1150499 h 1876628"/>
                  <a:gd name="connsiteX5363" fmla="*/ 4789236 w 5093934"/>
                  <a:gd name="connsiteY5363" fmla="*/ 1200165 h 1876628"/>
                  <a:gd name="connsiteX5364" fmla="*/ 4766356 w 5093934"/>
                  <a:gd name="connsiteY5364" fmla="*/ 1200165 h 1876628"/>
                  <a:gd name="connsiteX5365" fmla="*/ 4720515 w 5093934"/>
                  <a:gd name="connsiteY5365" fmla="*/ 1166122 h 1876628"/>
                  <a:gd name="connsiteX5366" fmla="*/ 4720514 w 5093934"/>
                  <a:gd name="connsiteY5366" fmla="*/ 1149130 h 1876628"/>
                  <a:gd name="connsiteX5367" fmla="*/ 4787392 w 5093934"/>
                  <a:gd name="connsiteY5367" fmla="*/ 1099465 h 1876628"/>
                  <a:gd name="connsiteX5368" fmla="*/ 4798832 w 5093934"/>
                  <a:gd name="connsiteY5368" fmla="*/ 1095945 h 1876628"/>
                  <a:gd name="connsiteX5369" fmla="*/ 4034604 w 5093934"/>
                  <a:gd name="connsiteY5369" fmla="*/ 1095945 h 1876628"/>
                  <a:gd name="connsiteX5370" fmla="*/ 4046045 w 5093934"/>
                  <a:gd name="connsiteY5370" fmla="*/ 1099465 h 1876628"/>
                  <a:gd name="connsiteX5371" fmla="*/ 4091886 w 5093934"/>
                  <a:gd name="connsiteY5371" fmla="*/ 1133508 h 1876628"/>
                  <a:gd name="connsiteX5372" fmla="*/ 4091886 w 5093934"/>
                  <a:gd name="connsiteY5372" fmla="*/ 1150499 h 1876628"/>
                  <a:gd name="connsiteX5373" fmla="*/ 4025009 w 5093934"/>
                  <a:gd name="connsiteY5373" fmla="*/ 1200165 h 1876628"/>
                  <a:gd name="connsiteX5374" fmla="*/ 4002129 w 5093934"/>
                  <a:gd name="connsiteY5374" fmla="*/ 1200165 h 1876628"/>
                  <a:gd name="connsiteX5375" fmla="*/ 3956287 w 5093934"/>
                  <a:gd name="connsiteY5375" fmla="*/ 1166122 h 1876628"/>
                  <a:gd name="connsiteX5376" fmla="*/ 3956286 w 5093934"/>
                  <a:gd name="connsiteY5376" fmla="*/ 1149130 h 1876628"/>
                  <a:gd name="connsiteX5377" fmla="*/ 4023164 w 5093934"/>
                  <a:gd name="connsiteY5377" fmla="*/ 1099465 h 1876628"/>
                  <a:gd name="connsiteX5378" fmla="*/ 4034604 w 5093934"/>
                  <a:gd name="connsiteY5378" fmla="*/ 1095945 h 1876628"/>
                  <a:gd name="connsiteX5379" fmla="*/ 3271823 w 5093934"/>
                  <a:gd name="connsiteY5379" fmla="*/ 1095945 h 1876628"/>
                  <a:gd name="connsiteX5380" fmla="*/ 3283264 w 5093934"/>
                  <a:gd name="connsiteY5380" fmla="*/ 1099465 h 1876628"/>
                  <a:gd name="connsiteX5381" fmla="*/ 3329106 w 5093934"/>
                  <a:gd name="connsiteY5381" fmla="*/ 1133508 h 1876628"/>
                  <a:gd name="connsiteX5382" fmla="*/ 3329106 w 5093934"/>
                  <a:gd name="connsiteY5382" fmla="*/ 1150499 h 1876628"/>
                  <a:gd name="connsiteX5383" fmla="*/ 3262228 w 5093934"/>
                  <a:gd name="connsiteY5383" fmla="*/ 1200165 h 1876628"/>
                  <a:gd name="connsiteX5384" fmla="*/ 3239348 w 5093934"/>
                  <a:gd name="connsiteY5384" fmla="*/ 1200165 h 1876628"/>
                  <a:gd name="connsiteX5385" fmla="*/ 3193506 w 5093934"/>
                  <a:gd name="connsiteY5385" fmla="*/ 1166122 h 1876628"/>
                  <a:gd name="connsiteX5386" fmla="*/ 3193506 w 5093934"/>
                  <a:gd name="connsiteY5386" fmla="*/ 1149130 h 1876628"/>
                  <a:gd name="connsiteX5387" fmla="*/ 3260383 w 5093934"/>
                  <a:gd name="connsiteY5387" fmla="*/ 1099465 h 1876628"/>
                  <a:gd name="connsiteX5388" fmla="*/ 3271823 w 5093934"/>
                  <a:gd name="connsiteY5388" fmla="*/ 1095945 h 1876628"/>
                  <a:gd name="connsiteX5389" fmla="*/ 2507596 w 5093934"/>
                  <a:gd name="connsiteY5389" fmla="*/ 1095945 h 1876628"/>
                  <a:gd name="connsiteX5390" fmla="*/ 2519036 w 5093934"/>
                  <a:gd name="connsiteY5390" fmla="*/ 1099465 h 1876628"/>
                  <a:gd name="connsiteX5391" fmla="*/ 2564878 w 5093934"/>
                  <a:gd name="connsiteY5391" fmla="*/ 1133508 h 1876628"/>
                  <a:gd name="connsiteX5392" fmla="*/ 2564878 w 5093934"/>
                  <a:gd name="connsiteY5392" fmla="*/ 1150499 h 1876628"/>
                  <a:gd name="connsiteX5393" fmla="*/ 2498000 w 5093934"/>
                  <a:gd name="connsiteY5393" fmla="*/ 1200165 h 1876628"/>
                  <a:gd name="connsiteX5394" fmla="*/ 2475119 w 5093934"/>
                  <a:gd name="connsiteY5394" fmla="*/ 1200165 h 1876628"/>
                  <a:gd name="connsiteX5395" fmla="*/ 2429278 w 5093934"/>
                  <a:gd name="connsiteY5395" fmla="*/ 1166122 h 1876628"/>
                  <a:gd name="connsiteX5396" fmla="*/ 2429277 w 5093934"/>
                  <a:gd name="connsiteY5396" fmla="*/ 1149130 h 1876628"/>
                  <a:gd name="connsiteX5397" fmla="*/ 2496155 w 5093934"/>
                  <a:gd name="connsiteY5397" fmla="*/ 1099465 h 1876628"/>
                  <a:gd name="connsiteX5398" fmla="*/ 2507596 w 5093934"/>
                  <a:gd name="connsiteY5398" fmla="*/ 1095945 h 1876628"/>
                  <a:gd name="connsiteX5399" fmla="*/ 1743214 w 5093934"/>
                  <a:gd name="connsiteY5399" fmla="*/ 1095945 h 1876628"/>
                  <a:gd name="connsiteX5400" fmla="*/ 1754654 w 5093934"/>
                  <a:gd name="connsiteY5400" fmla="*/ 1099465 h 1876628"/>
                  <a:gd name="connsiteX5401" fmla="*/ 1800496 w 5093934"/>
                  <a:gd name="connsiteY5401" fmla="*/ 1133508 h 1876628"/>
                  <a:gd name="connsiteX5402" fmla="*/ 1800496 w 5093934"/>
                  <a:gd name="connsiteY5402" fmla="*/ 1150499 h 1876628"/>
                  <a:gd name="connsiteX5403" fmla="*/ 1733618 w 5093934"/>
                  <a:gd name="connsiteY5403" fmla="*/ 1200165 h 1876628"/>
                  <a:gd name="connsiteX5404" fmla="*/ 1710738 w 5093934"/>
                  <a:gd name="connsiteY5404" fmla="*/ 1200165 h 1876628"/>
                  <a:gd name="connsiteX5405" fmla="*/ 1664896 w 5093934"/>
                  <a:gd name="connsiteY5405" fmla="*/ 1166122 h 1876628"/>
                  <a:gd name="connsiteX5406" fmla="*/ 1664896 w 5093934"/>
                  <a:gd name="connsiteY5406" fmla="*/ 1149130 h 1876628"/>
                  <a:gd name="connsiteX5407" fmla="*/ 1731774 w 5093934"/>
                  <a:gd name="connsiteY5407" fmla="*/ 1099465 h 1876628"/>
                  <a:gd name="connsiteX5408" fmla="*/ 1743214 w 5093934"/>
                  <a:gd name="connsiteY5408" fmla="*/ 1095945 h 1876628"/>
                  <a:gd name="connsiteX5409" fmla="*/ 978985 w 5093934"/>
                  <a:gd name="connsiteY5409" fmla="*/ 1095945 h 1876628"/>
                  <a:gd name="connsiteX5410" fmla="*/ 990426 w 5093934"/>
                  <a:gd name="connsiteY5410" fmla="*/ 1099465 h 1876628"/>
                  <a:gd name="connsiteX5411" fmla="*/ 1036267 w 5093934"/>
                  <a:gd name="connsiteY5411" fmla="*/ 1133508 h 1876628"/>
                  <a:gd name="connsiteX5412" fmla="*/ 1036267 w 5093934"/>
                  <a:gd name="connsiteY5412" fmla="*/ 1150499 h 1876628"/>
                  <a:gd name="connsiteX5413" fmla="*/ 969390 w 5093934"/>
                  <a:gd name="connsiteY5413" fmla="*/ 1200165 h 1876628"/>
                  <a:gd name="connsiteX5414" fmla="*/ 946510 w 5093934"/>
                  <a:gd name="connsiteY5414" fmla="*/ 1200165 h 1876628"/>
                  <a:gd name="connsiteX5415" fmla="*/ 900668 w 5093934"/>
                  <a:gd name="connsiteY5415" fmla="*/ 1166122 h 1876628"/>
                  <a:gd name="connsiteX5416" fmla="*/ 900668 w 5093934"/>
                  <a:gd name="connsiteY5416" fmla="*/ 1149130 h 1876628"/>
                  <a:gd name="connsiteX5417" fmla="*/ 967546 w 5093934"/>
                  <a:gd name="connsiteY5417" fmla="*/ 1099465 h 1876628"/>
                  <a:gd name="connsiteX5418" fmla="*/ 978985 w 5093934"/>
                  <a:gd name="connsiteY5418" fmla="*/ 1095945 h 1876628"/>
                  <a:gd name="connsiteX5419" fmla="*/ 4286426 w 5093934"/>
                  <a:gd name="connsiteY5419" fmla="*/ 1095628 h 1876628"/>
                  <a:gd name="connsiteX5420" fmla="*/ 4292182 w 5093934"/>
                  <a:gd name="connsiteY5420" fmla="*/ 1098954 h 1876628"/>
                  <a:gd name="connsiteX5421" fmla="*/ 4299464 w 5093934"/>
                  <a:gd name="connsiteY5421" fmla="*/ 1108467 h 1876628"/>
                  <a:gd name="connsiteX5422" fmla="*/ 4295890 w 5093934"/>
                  <a:gd name="connsiteY5422" fmla="*/ 1118115 h 1876628"/>
                  <a:gd name="connsiteX5423" fmla="*/ 4283344 w 5093934"/>
                  <a:gd name="connsiteY5423" fmla="*/ 1123412 h 1876628"/>
                  <a:gd name="connsiteX5424" fmla="*/ 4270352 w 5093934"/>
                  <a:gd name="connsiteY5424" fmla="*/ 1120758 h 1876628"/>
                  <a:gd name="connsiteX5425" fmla="*/ 4263070 w 5093934"/>
                  <a:gd name="connsiteY5425" fmla="*/ 1111244 h 1876628"/>
                  <a:gd name="connsiteX5426" fmla="*/ 4266644 w 5093934"/>
                  <a:gd name="connsiteY5426" fmla="*/ 1101597 h 1876628"/>
                  <a:gd name="connsiteX5427" fmla="*/ 4279190 w 5093934"/>
                  <a:gd name="connsiteY5427" fmla="*/ 1096300 h 1876628"/>
                  <a:gd name="connsiteX5428" fmla="*/ 4286426 w 5093934"/>
                  <a:gd name="connsiteY5428" fmla="*/ 1095628 h 1876628"/>
                  <a:gd name="connsiteX5429" fmla="*/ 3523645 w 5093934"/>
                  <a:gd name="connsiteY5429" fmla="*/ 1095628 h 1876628"/>
                  <a:gd name="connsiteX5430" fmla="*/ 3529400 w 5093934"/>
                  <a:gd name="connsiteY5430" fmla="*/ 1098954 h 1876628"/>
                  <a:gd name="connsiteX5431" fmla="*/ 3536684 w 5093934"/>
                  <a:gd name="connsiteY5431" fmla="*/ 1108467 h 1876628"/>
                  <a:gd name="connsiteX5432" fmla="*/ 3533108 w 5093934"/>
                  <a:gd name="connsiteY5432" fmla="*/ 1118115 h 1876628"/>
                  <a:gd name="connsiteX5433" fmla="*/ 3520564 w 5093934"/>
                  <a:gd name="connsiteY5433" fmla="*/ 1123412 h 1876628"/>
                  <a:gd name="connsiteX5434" fmla="*/ 3507572 w 5093934"/>
                  <a:gd name="connsiteY5434" fmla="*/ 1120758 h 1876628"/>
                  <a:gd name="connsiteX5435" fmla="*/ 3500288 w 5093934"/>
                  <a:gd name="connsiteY5435" fmla="*/ 1111244 h 1876628"/>
                  <a:gd name="connsiteX5436" fmla="*/ 3503863 w 5093934"/>
                  <a:gd name="connsiteY5436" fmla="*/ 1101597 h 1876628"/>
                  <a:gd name="connsiteX5437" fmla="*/ 3516408 w 5093934"/>
                  <a:gd name="connsiteY5437" fmla="*/ 1096300 h 1876628"/>
                  <a:gd name="connsiteX5438" fmla="*/ 3523645 w 5093934"/>
                  <a:gd name="connsiteY5438" fmla="*/ 1095628 h 1876628"/>
                  <a:gd name="connsiteX5439" fmla="*/ 2759418 w 5093934"/>
                  <a:gd name="connsiteY5439" fmla="*/ 1095628 h 1876628"/>
                  <a:gd name="connsiteX5440" fmla="*/ 2765172 w 5093934"/>
                  <a:gd name="connsiteY5440" fmla="*/ 1098954 h 1876628"/>
                  <a:gd name="connsiteX5441" fmla="*/ 2772455 w 5093934"/>
                  <a:gd name="connsiteY5441" fmla="*/ 1108467 h 1876628"/>
                  <a:gd name="connsiteX5442" fmla="*/ 2768880 w 5093934"/>
                  <a:gd name="connsiteY5442" fmla="*/ 1118115 h 1876628"/>
                  <a:gd name="connsiteX5443" fmla="*/ 2756335 w 5093934"/>
                  <a:gd name="connsiteY5443" fmla="*/ 1123412 h 1876628"/>
                  <a:gd name="connsiteX5444" fmla="*/ 2743344 w 5093934"/>
                  <a:gd name="connsiteY5444" fmla="*/ 1120758 h 1876628"/>
                  <a:gd name="connsiteX5445" fmla="*/ 2736060 w 5093934"/>
                  <a:gd name="connsiteY5445" fmla="*/ 1111244 h 1876628"/>
                  <a:gd name="connsiteX5446" fmla="*/ 2739635 w 5093934"/>
                  <a:gd name="connsiteY5446" fmla="*/ 1101597 h 1876628"/>
                  <a:gd name="connsiteX5447" fmla="*/ 2752180 w 5093934"/>
                  <a:gd name="connsiteY5447" fmla="*/ 1096300 h 1876628"/>
                  <a:gd name="connsiteX5448" fmla="*/ 2759418 w 5093934"/>
                  <a:gd name="connsiteY5448" fmla="*/ 1095628 h 1876628"/>
                  <a:gd name="connsiteX5449" fmla="*/ 1995035 w 5093934"/>
                  <a:gd name="connsiteY5449" fmla="*/ 1095628 h 1876628"/>
                  <a:gd name="connsiteX5450" fmla="*/ 2000790 w 5093934"/>
                  <a:gd name="connsiteY5450" fmla="*/ 1098954 h 1876628"/>
                  <a:gd name="connsiteX5451" fmla="*/ 2008073 w 5093934"/>
                  <a:gd name="connsiteY5451" fmla="*/ 1108467 h 1876628"/>
                  <a:gd name="connsiteX5452" fmla="*/ 2004498 w 5093934"/>
                  <a:gd name="connsiteY5452" fmla="*/ 1118115 h 1876628"/>
                  <a:gd name="connsiteX5453" fmla="*/ 1991953 w 5093934"/>
                  <a:gd name="connsiteY5453" fmla="*/ 1123412 h 1876628"/>
                  <a:gd name="connsiteX5454" fmla="*/ 1978961 w 5093934"/>
                  <a:gd name="connsiteY5454" fmla="*/ 1120758 h 1876628"/>
                  <a:gd name="connsiteX5455" fmla="*/ 1971678 w 5093934"/>
                  <a:gd name="connsiteY5455" fmla="*/ 1111244 h 1876628"/>
                  <a:gd name="connsiteX5456" fmla="*/ 1975254 w 5093934"/>
                  <a:gd name="connsiteY5456" fmla="*/ 1101597 h 1876628"/>
                  <a:gd name="connsiteX5457" fmla="*/ 1987798 w 5093934"/>
                  <a:gd name="connsiteY5457" fmla="*/ 1096300 h 1876628"/>
                  <a:gd name="connsiteX5458" fmla="*/ 1995035 w 5093934"/>
                  <a:gd name="connsiteY5458" fmla="*/ 1095628 h 1876628"/>
                  <a:gd name="connsiteX5459" fmla="*/ 1230807 w 5093934"/>
                  <a:gd name="connsiteY5459" fmla="*/ 1095628 h 1876628"/>
                  <a:gd name="connsiteX5460" fmla="*/ 1236563 w 5093934"/>
                  <a:gd name="connsiteY5460" fmla="*/ 1098954 h 1876628"/>
                  <a:gd name="connsiteX5461" fmla="*/ 1243845 w 5093934"/>
                  <a:gd name="connsiteY5461" fmla="*/ 1108467 h 1876628"/>
                  <a:gd name="connsiteX5462" fmla="*/ 1240270 w 5093934"/>
                  <a:gd name="connsiteY5462" fmla="*/ 1118115 h 1876628"/>
                  <a:gd name="connsiteX5463" fmla="*/ 1227726 w 5093934"/>
                  <a:gd name="connsiteY5463" fmla="*/ 1123412 h 1876628"/>
                  <a:gd name="connsiteX5464" fmla="*/ 1214734 w 5093934"/>
                  <a:gd name="connsiteY5464" fmla="*/ 1120758 h 1876628"/>
                  <a:gd name="connsiteX5465" fmla="*/ 1207451 w 5093934"/>
                  <a:gd name="connsiteY5465" fmla="*/ 1111244 h 1876628"/>
                  <a:gd name="connsiteX5466" fmla="*/ 1211026 w 5093934"/>
                  <a:gd name="connsiteY5466" fmla="*/ 1101597 h 1876628"/>
                  <a:gd name="connsiteX5467" fmla="*/ 1223571 w 5093934"/>
                  <a:gd name="connsiteY5467" fmla="*/ 1096300 h 1876628"/>
                  <a:gd name="connsiteX5468" fmla="*/ 1230807 w 5093934"/>
                  <a:gd name="connsiteY5468" fmla="*/ 1095628 h 1876628"/>
                  <a:gd name="connsiteX5469" fmla="*/ 468026 w 5093934"/>
                  <a:gd name="connsiteY5469" fmla="*/ 1095628 h 1876628"/>
                  <a:gd name="connsiteX5470" fmla="*/ 473781 w 5093934"/>
                  <a:gd name="connsiteY5470" fmla="*/ 1098954 h 1876628"/>
                  <a:gd name="connsiteX5471" fmla="*/ 481065 w 5093934"/>
                  <a:gd name="connsiteY5471" fmla="*/ 1108467 h 1876628"/>
                  <a:gd name="connsiteX5472" fmla="*/ 477490 w 5093934"/>
                  <a:gd name="connsiteY5472" fmla="*/ 1118115 h 1876628"/>
                  <a:gd name="connsiteX5473" fmla="*/ 464945 w 5093934"/>
                  <a:gd name="connsiteY5473" fmla="*/ 1123412 h 1876628"/>
                  <a:gd name="connsiteX5474" fmla="*/ 451953 w 5093934"/>
                  <a:gd name="connsiteY5474" fmla="*/ 1120758 h 1876628"/>
                  <a:gd name="connsiteX5475" fmla="*/ 444670 w 5093934"/>
                  <a:gd name="connsiteY5475" fmla="*/ 1111244 h 1876628"/>
                  <a:gd name="connsiteX5476" fmla="*/ 448244 w 5093934"/>
                  <a:gd name="connsiteY5476" fmla="*/ 1101597 h 1876628"/>
                  <a:gd name="connsiteX5477" fmla="*/ 460790 w 5093934"/>
                  <a:gd name="connsiteY5477" fmla="*/ 1096300 h 1876628"/>
                  <a:gd name="connsiteX5478" fmla="*/ 468026 w 5093934"/>
                  <a:gd name="connsiteY5478" fmla="*/ 1095628 h 1876628"/>
                  <a:gd name="connsiteX5479" fmla="*/ 4354420 w 5093934"/>
                  <a:gd name="connsiteY5479" fmla="*/ 1088983 h 1876628"/>
                  <a:gd name="connsiteX5480" fmla="*/ 4362915 w 5093934"/>
                  <a:gd name="connsiteY5480" fmla="*/ 1089466 h 1876628"/>
                  <a:gd name="connsiteX5481" fmla="*/ 4376342 w 5093934"/>
                  <a:gd name="connsiteY5481" fmla="*/ 1097223 h 1876628"/>
                  <a:gd name="connsiteX5482" fmla="*/ 4393328 w 5093934"/>
                  <a:gd name="connsiteY5482" fmla="*/ 1119412 h 1876628"/>
                  <a:gd name="connsiteX5483" fmla="*/ 4384990 w 5093934"/>
                  <a:gd name="connsiteY5483" fmla="*/ 1141918 h 1876628"/>
                  <a:gd name="connsiteX5484" fmla="*/ 4355726 w 5093934"/>
                  <a:gd name="connsiteY5484" fmla="*/ 1154274 h 1876628"/>
                  <a:gd name="connsiteX5485" fmla="*/ 4325420 w 5093934"/>
                  <a:gd name="connsiteY5485" fmla="*/ 1148082 h 1876628"/>
                  <a:gd name="connsiteX5486" fmla="*/ 4308433 w 5093934"/>
                  <a:gd name="connsiteY5486" fmla="*/ 1125893 h 1876628"/>
                  <a:gd name="connsiteX5487" fmla="*/ 4316770 w 5093934"/>
                  <a:gd name="connsiteY5487" fmla="*/ 1103387 h 1876628"/>
                  <a:gd name="connsiteX5488" fmla="*/ 4346036 w 5093934"/>
                  <a:gd name="connsiteY5488" fmla="*/ 1091031 h 1876628"/>
                  <a:gd name="connsiteX5489" fmla="*/ 4354420 w 5093934"/>
                  <a:gd name="connsiteY5489" fmla="*/ 1088983 h 1876628"/>
                  <a:gd name="connsiteX5490" fmla="*/ 3591639 w 5093934"/>
                  <a:gd name="connsiteY5490" fmla="*/ 1088983 h 1876628"/>
                  <a:gd name="connsiteX5491" fmla="*/ 3600134 w 5093934"/>
                  <a:gd name="connsiteY5491" fmla="*/ 1089466 h 1876628"/>
                  <a:gd name="connsiteX5492" fmla="*/ 3613560 w 5093934"/>
                  <a:gd name="connsiteY5492" fmla="*/ 1097223 h 1876628"/>
                  <a:gd name="connsiteX5493" fmla="*/ 3630547 w 5093934"/>
                  <a:gd name="connsiteY5493" fmla="*/ 1119412 h 1876628"/>
                  <a:gd name="connsiteX5494" fmla="*/ 3622210 w 5093934"/>
                  <a:gd name="connsiteY5494" fmla="*/ 1141918 h 1876628"/>
                  <a:gd name="connsiteX5495" fmla="*/ 3592944 w 5093934"/>
                  <a:gd name="connsiteY5495" fmla="*/ 1154274 h 1876628"/>
                  <a:gd name="connsiteX5496" fmla="*/ 3562639 w 5093934"/>
                  <a:gd name="connsiteY5496" fmla="*/ 1148082 h 1876628"/>
                  <a:gd name="connsiteX5497" fmla="*/ 3545652 w 5093934"/>
                  <a:gd name="connsiteY5497" fmla="*/ 1125893 h 1876628"/>
                  <a:gd name="connsiteX5498" fmla="*/ 3553988 w 5093934"/>
                  <a:gd name="connsiteY5498" fmla="*/ 1103387 h 1876628"/>
                  <a:gd name="connsiteX5499" fmla="*/ 3583255 w 5093934"/>
                  <a:gd name="connsiteY5499" fmla="*/ 1091031 h 1876628"/>
                  <a:gd name="connsiteX5500" fmla="*/ 3591639 w 5093934"/>
                  <a:gd name="connsiteY5500" fmla="*/ 1088983 h 1876628"/>
                  <a:gd name="connsiteX5501" fmla="*/ 2827411 w 5093934"/>
                  <a:gd name="connsiteY5501" fmla="*/ 1088983 h 1876628"/>
                  <a:gd name="connsiteX5502" fmla="*/ 2835906 w 5093934"/>
                  <a:gd name="connsiteY5502" fmla="*/ 1089466 h 1876628"/>
                  <a:gd name="connsiteX5503" fmla="*/ 2849332 w 5093934"/>
                  <a:gd name="connsiteY5503" fmla="*/ 1097223 h 1876628"/>
                  <a:gd name="connsiteX5504" fmla="*/ 2866319 w 5093934"/>
                  <a:gd name="connsiteY5504" fmla="*/ 1119412 h 1876628"/>
                  <a:gd name="connsiteX5505" fmla="*/ 2857982 w 5093934"/>
                  <a:gd name="connsiteY5505" fmla="*/ 1141918 h 1876628"/>
                  <a:gd name="connsiteX5506" fmla="*/ 2828716 w 5093934"/>
                  <a:gd name="connsiteY5506" fmla="*/ 1154274 h 1876628"/>
                  <a:gd name="connsiteX5507" fmla="*/ 2798410 w 5093934"/>
                  <a:gd name="connsiteY5507" fmla="*/ 1148082 h 1876628"/>
                  <a:gd name="connsiteX5508" fmla="*/ 2781424 w 5093934"/>
                  <a:gd name="connsiteY5508" fmla="*/ 1125893 h 1876628"/>
                  <a:gd name="connsiteX5509" fmla="*/ 2789761 w 5093934"/>
                  <a:gd name="connsiteY5509" fmla="*/ 1103387 h 1876628"/>
                  <a:gd name="connsiteX5510" fmla="*/ 2819027 w 5093934"/>
                  <a:gd name="connsiteY5510" fmla="*/ 1091031 h 1876628"/>
                  <a:gd name="connsiteX5511" fmla="*/ 2827411 w 5093934"/>
                  <a:gd name="connsiteY5511" fmla="*/ 1088983 h 1876628"/>
                  <a:gd name="connsiteX5512" fmla="*/ 2063029 w 5093934"/>
                  <a:gd name="connsiteY5512" fmla="*/ 1088983 h 1876628"/>
                  <a:gd name="connsiteX5513" fmla="*/ 2071524 w 5093934"/>
                  <a:gd name="connsiteY5513" fmla="*/ 1089466 h 1876628"/>
                  <a:gd name="connsiteX5514" fmla="*/ 2084950 w 5093934"/>
                  <a:gd name="connsiteY5514" fmla="*/ 1097223 h 1876628"/>
                  <a:gd name="connsiteX5515" fmla="*/ 2101937 w 5093934"/>
                  <a:gd name="connsiteY5515" fmla="*/ 1119412 h 1876628"/>
                  <a:gd name="connsiteX5516" fmla="*/ 2093599 w 5093934"/>
                  <a:gd name="connsiteY5516" fmla="*/ 1141918 h 1876628"/>
                  <a:gd name="connsiteX5517" fmla="*/ 2064335 w 5093934"/>
                  <a:gd name="connsiteY5517" fmla="*/ 1154274 h 1876628"/>
                  <a:gd name="connsiteX5518" fmla="*/ 2034028 w 5093934"/>
                  <a:gd name="connsiteY5518" fmla="*/ 1148082 h 1876628"/>
                  <a:gd name="connsiteX5519" fmla="*/ 2017042 w 5093934"/>
                  <a:gd name="connsiteY5519" fmla="*/ 1125893 h 1876628"/>
                  <a:gd name="connsiteX5520" fmla="*/ 2025379 w 5093934"/>
                  <a:gd name="connsiteY5520" fmla="*/ 1103387 h 1876628"/>
                  <a:gd name="connsiteX5521" fmla="*/ 2054645 w 5093934"/>
                  <a:gd name="connsiteY5521" fmla="*/ 1091031 h 1876628"/>
                  <a:gd name="connsiteX5522" fmla="*/ 2063029 w 5093934"/>
                  <a:gd name="connsiteY5522" fmla="*/ 1088983 h 1876628"/>
                  <a:gd name="connsiteX5523" fmla="*/ 1298801 w 5093934"/>
                  <a:gd name="connsiteY5523" fmla="*/ 1088983 h 1876628"/>
                  <a:gd name="connsiteX5524" fmla="*/ 1307296 w 5093934"/>
                  <a:gd name="connsiteY5524" fmla="*/ 1089466 h 1876628"/>
                  <a:gd name="connsiteX5525" fmla="*/ 1320722 w 5093934"/>
                  <a:gd name="connsiteY5525" fmla="*/ 1097223 h 1876628"/>
                  <a:gd name="connsiteX5526" fmla="*/ 1337709 w 5093934"/>
                  <a:gd name="connsiteY5526" fmla="*/ 1119412 h 1876628"/>
                  <a:gd name="connsiteX5527" fmla="*/ 1329372 w 5093934"/>
                  <a:gd name="connsiteY5527" fmla="*/ 1141918 h 1876628"/>
                  <a:gd name="connsiteX5528" fmla="*/ 1300107 w 5093934"/>
                  <a:gd name="connsiteY5528" fmla="*/ 1154274 h 1876628"/>
                  <a:gd name="connsiteX5529" fmla="*/ 1269801 w 5093934"/>
                  <a:gd name="connsiteY5529" fmla="*/ 1148082 h 1876628"/>
                  <a:gd name="connsiteX5530" fmla="*/ 1252814 w 5093934"/>
                  <a:gd name="connsiteY5530" fmla="*/ 1125893 h 1876628"/>
                  <a:gd name="connsiteX5531" fmla="*/ 1261151 w 5093934"/>
                  <a:gd name="connsiteY5531" fmla="*/ 1103387 h 1876628"/>
                  <a:gd name="connsiteX5532" fmla="*/ 1290417 w 5093934"/>
                  <a:gd name="connsiteY5532" fmla="*/ 1091031 h 1876628"/>
                  <a:gd name="connsiteX5533" fmla="*/ 1298801 w 5093934"/>
                  <a:gd name="connsiteY5533" fmla="*/ 1088983 h 1876628"/>
                  <a:gd name="connsiteX5534" fmla="*/ 536020 w 5093934"/>
                  <a:gd name="connsiteY5534" fmla="*/ 1088983 h 1876628"/>
                  <a:gd name="connsiteX5535" fmla="*/ 544515 w 5093934"/>
                  <a:gd name="connsiteY5535" fmla="*/ 1089466 h 1876628"/>
                  <a:gd name="connsiteX5536" fmla="*/ 557942 w 5093934"/>
                  <a:gd name="connsiteY5536" fmla="*/ 1097223 h 1876628"/>
                  <a:gd name="connsiteX5537" fmla="*/ 574928 w 5093934"/>
                  <a:gd name="connsiteY5537" fmla="*/ 1119412 h 1876628"/>
                  <a:gd name="connsiteX5538" fmla="*/ 566591 w 5093934"/>
                  <a:gd name="connsiteY5538" fmla="*/ 1141918 h 1876628"/>
                  <a:gd name="connsiteX5539" fmla="*/ 537326 w 5093934"/>
                  <a:gd name="connsiteY5539" fmla="*/ 1154274 h 1876628"/>
                  <a:gd name="connsiteX5540" fmla="*/ 507020 w 5093934"/>
                  <a:gd name="connsiteY5540" fmla="*/ 1148082 h 1876628"/>
                  <a:gd name="connsiteX5541" fmla="*/ 490033 w 5093934"/>
                  <a:gd name="connsiteY5541" fmla="*/ 1125893 h 1876628"/>
                  <a:gd name="connsiteX5542" fmla="*/ 498370 w 5093934"/>
                  <a:gd name="connsiteY5542" fmla="*/ 1103387 h 1876628"/>
                  <a:gd name="connsiteX5543" fmla="*/ 527636 w 5093934"/>
                  <a:gd name="connsiteY5543" fmla="*/ 1091031 h 1876628"/>
                  <a:gd name="connsiteX5544" fmla="*/ 536020 w 5093934"/>
                  <a:gd name="connsiteY5544" fmla="*/ 1088983 h 1876628"/>
                  <a:gd name="connsiteX5545" fmla="*/ 394318 w 5093934"/>
                  <a:gd name="connsiteY5545" fmla="*/ 1077218 h 1876628"/>
                  <a:gd name="connsiteX5546" fmla="*/ 426087 w 5093934"/>
                  <a:gd name="connsiteY5546" fmla="*/ 1100811 h 1876628"/>
                  <a:gd name="connsiteX5547" fmla="*/ 426087 w 5093934"/>
                  <a:gd name="connsiteY5547" fmla="*/ 1137158 h 1876628"/>
                  <a:gd name="connsiteX5548" fmla="*/ 389020 w 5093934"/>
                  <a:gd name="connsiteY5548" fmla="*/ 1164684 h 1876628"/>
                  <a:gd name="connsiteX5549" fmla="*/ 381800 w 5093934"/>
                  <a:gd name="connsiteY5549" fmla="*/ 1166905 h 1876628"/>
                  <a:gd name="connsiteX5550" fmla="*/ 4366882 w 5093934"/>
                  <a:gd name="connsiteY5550" fmla="*/ 1056366 h 1876628"/>
                  <a:gd name="connsiteX5551" fmla="*/ 4372934 w 5093934"/>
                  <a:gd name="connsiteY5551" fmla="*/ 1058465 h 1876628"/>
                  <a:gd name="connsiteX5552" fmla="*/ 4379916 w 5093934"/>
                  <a:gd name="connsiteY5552" fmla="*/ 1064132 h 1876628"/>
                  <a:gd name="connsiteX5553" fmla="*/ 4379368 w 5093934"/>
                  <a:gd name="connsiteY5553" fmla="*/ 1073288 h 1876628"/>
                  <a:gd name="connsiteX5554" fmla="*/ 4371738 w 5093934"/>
                  <a:gd name="connsiteY5554" fmla="*/ 1078473 h 1876628"/>
                  <a:gd name="connsiteX5555" fmla="*/ 4359410 w 5093934"/>
                  <a:gd name="connsiteY5555" fmla="*/ 1078066 h 1876628"/>
                  <a:gd name="connsiteX5556" fmla="*/ 4352427 w 5093934"/>
                  <a:gd name="connsiteY5556" fmla="*/ 1072400 h 1876628"/>
                  <a:gd name="connsiteX5557" fmla="*/ 4352974 w 5093934"/>
                  <a:gd name="connsiteY5557" fmla="*/ 1063244 h 1876628"/>
                  <a:gd name="connsiteX5558" fmla="*/ 4360605 w 5093934"/>
                  <a:gd name="connsiteY5558" fmla="*/ 1058059 h 1876628"/>
                  <a:gd name="connsiteX5559" fmla="*/ 4366882 w 5093934"/>
                  <a:gd name="connsiteY5559" fmla="*/ 1056366 h 1876628"/>
                  <a:gd name="connsiteX5560" fmla="*/ 3604101 w 5093934"/>
                  <a:gd name="connsiteY5560" fmla="*/ 1056366 h 1876628"/>
                  <a:gd name="connsiteX5561" fmla="*/ 3610152 w 5093934"/>
                  <a:gd name="connsiteY5561" fmla="*/ 1058465 h 1876628"/>
                  <a:gd name="connsiteX5562" fmla="*/ 3617134 w 5093934"/>
                  <a:gd name="connsiteY5562" fmla="*/ 1064132 h 1876628"/>
                  <a:gd name="connsiteX5563" fmla="*/ 3616588 w 5093934"/>
                  <a:gd name="connsiteY5563" fmla="*/ 1073288 h 1876628"/>
                  <a:gd name="connsiteX5564" fmla="*/ 3608957 w 5093934"/>
                  <a:gd name="connsiteY5564" fmla="*/ 1078473 h 1876628"/>
                  <a:gd name="connsiteX5565" fmla="*/ 3596628 w 5093934"/>
                  <a:gd name="connsiteY5565" fmla="*/ 1078066 h 1876628"/>
                  <a:gd name="connsiteX5566" fmla="*/ 3589646 w 5093934"/>
                  <a:gd name="connsiteY5566" fmla="*/ 1072400 h 1876628"/>
                  <a:gd name="connsiteX5567" fmla="*/ 3590193 w 5093934"/>
                  <a:gd name="connsiteY5567" fmla="*/ 1063244 h 1876628"/>
                  <a:gd name="connsiteX5568" fmla="*/ 3597824 w 5093934"/>
                  <a:gd name="connsiteY5568" fmla="*/ 1058059 h 1876628"/>
                  <a:gd name="connsiteX5569" fmla="*/ 3604101 w 5093934"/>
                  <a:gd name="connsiteY5569" fmla="*/ 1056366 h 1876628"/>
                  <a:gd name="connsiteX5570" fmla="*/ 2839874 w 5093934"/>
                  <a:gd name="connsiteY5570" fmla="*/ 1056366 h 1876628"/>
                  <a:gd name="connsiteX5571" fmla="*/ 2845924 w 5093934"/>
                  <a:gd name="connsiteY5571" fmla="*/ 1058465 h 1876628"/>
                  <a:gd name="connsiteX5572" fmla="*/ 2852906 w 5093934"/>
                  <a:gd name="connsiteY5572" fmla="*/ 1064132 h 1876628"/>
                  <a:gd name="connsiteX5573" fmla="*/ 2852359 w 5093934"/>
                  <a:gd name="connsiteY5573" fmla="*/ 1073288 h 1876628"/>
                  <a:gd name="connsiteX5574" fmla="*/ 2844729 w 5093934"/>
                  <a:gd name="connsiteY5574" fmla="*/ 1078473 h 1876628"/>
                  <a:gd name="connsiteX5575" fmla="*/ 2832400 w 5093934"/>
                  <a:gd name="connsiteY5575" fmla="*/ 1078066 h 1876628"/>
                  <a:gd name="connsiteX5576" fmla="*/ 2825418 w 5093934"/>
                  <a:gd name="connsiteY5576" fmla="*/ 1072400 h 1876628"/>
                  <a:gd name="connsiteX5577" fmla="*/ 2825965 w 5093934"/>
                  <a:gd name="connsiteY5577" fmla="*/ 1063244 h 1876628"/>
                  <a:gd name="connsiteX5578" fmla="*/ 2833596 w 5093934"/>
                  <a:gd name="connsiteY5578" fmla="*/ 1058059 h 1876628"/>
                  <a:gd name="connsiteX5579" fmla="*/ 2839874 w 5093934"/>
                  <a:gd name="connsiteY5579" fmla="*/ 1056366 h 1876628"/>
                  <a:gd name="connsiteX5580" fmla="*/ 2075491 w 5093934"/>
                  <a:gd name="connsiteY5580" fmla="*/ 1056366 h 1876628"/>
                  <a:gd name="connsiteX5581" fmla="*/ 2081542 w 5093934"/>
                  <a:gd name="connsiteY5581" fmla="*/ 1058465 h 1876628"/>
                  <a:gd name="connsiteX5582" fmla="*/ 2088524 w 5093934"/>
                  <a:gd name="connsiteY5582" fmla="*/ 1064132 h 1876628"/>
                  <a:gd name="connsiteX5583" fmla="*/ 2087977 w 5093934"/>
                  <a:gd name="connsiteY5583" fmla="*/ 1073288 h 1876628"/>
                  <a:gd name="connsiteX5584" fmla="*/ 2080346 w 5093934"/>
                  <a:gd name="connsiteY5584" fmla="*/ 1078473 h 1876628"/>
                  <a:gd name="connsiteX5585" fmla="*/ 2068018 w 5093934"/>
                  <a:gd name="connsiteY5585" fmla="*/ 1078066 h 1876628"/>
                  <a:gd name="connsiteX5586" fmla="*/ 2061036 w 5093934"/>
                  <a:gd name="connsiteY5586" fmla="*/ 1072400 h 1876628"/>
                  <a:gd name="connsiteX5587" fmla="*/ 2061582 w 5093934"/>
                  <a:gd name="connsiteY5587" fmla="*/ 1063244 h 1876628"/>
                  <a:gd name="connsiteX5588" fmla="*/ 2069214 w 5093934"/>
                  <a:gd name="connsiteY5588" fmla="*/ 1058059 h 1876628"/>
                  <a:gd name="connsiteX5589" fmla="*/ 2075491 w 5093934"/>
                  <a:gd name="connsiteY5589" fmla="*/ 1056366 h 1876628"/>
                  <a:gd name="connsiteX5590" fmla="*/ 1311263 w 5093934"/>
                  <a:gd name="connsiteY5590" fmla="*/ 1056366 h 1876628"/>
                  <a:gd name="connsiteX5591" fmla="*/ 1317315 w 5093934"/>
                  <a:gd name="connsiteY5591" fmla="*/ 1058465 h 1876628"/>
                  <a:gd name="connsiteX5592" fmla="*/ 1324296 w 5093934"/>
                  <a:gd name="connsiteY5592" fmla="*/ 1064132 h 1876628"/>
                  <a:gd name="connsiteX5593" fmla="*/ 1323750 w 5093934"/>
                  <a:gd name="connsiteY5593" fmla="*/ 1073288 h 1876628"/>
                  <a:gd name="connsiteX5594" fmla="*/ 1316118 w 5093934"/>
                  <a:gd name="connsiteY5594" fmla="*/ 1078473 h 1876628"/>
                  <a:gd name="connsiteX5595" fmla="*/ 1303791 w 5093934"/>
                  <a:gd name="connsiteY5595" fmla="*/ 1078066 h 1876628"/>
                  <a:gd name="connsiteX5596" fmla="*/ 1296808 w 5093934"/>
                  <a:gd name="connsiteY5596" fmla="*/ 1072400 h 1876628"/>
                  <a:gd name="connsiteX5597" fmla="*/ 1297355 w 5093934"/>
                  <a:gd name="connsiteY5597" fmla="*/ 1063244 h 1876628"/>
                  <a:gd name="connsiteX5598" fmla="*/ 1304986 w 5093934"/>
                  <a:gd name="connsiteY5598" fmla="*/ 1058059 h 1876628"/>
                  <a:gd name="connsiteX5599" fmla="*/ 1311263 w 5093934"/>
                  <a:gd name="connsiteY5599" fmla="*/ 1056366 h 1876628"/>
                  <a:gd name="connsiteX5600" fmla="*/ 548482 w 5093934"/>
                  <a:gd name="connsiteY5600" fmla="*/ 1056366 h 1876628"/>
                  <a:gd name="connsiteX5601" fmla="*/ 554533 w 5093934"/>
                  <a:gd name="connsiteY5601" fmla="*/ 1058465 h 1876628"/>
                  <a:gd name="connsiteX5602" fmla="*/ 561516 w 5093934"/>
                  <a:gd name="connsiteY5602" fmla="*/ 1064132 h 1876628"/>
                  <a:gd name="connsiteX5603" fmla="*/ 560969 w 5093934"/>
                  <a:gd name="connsiteY5603" fmla="*/ 1073288 h 1876628"/>
                  <a:gd name="connsiteX5604" fmla="*/ 553338 w 5093934"/>
                  <a:gd name="connsiteY5604" fmla="*/ 1078473 h 1876628"/>
                  <a:gd name="connsiteX5605" fmla="*/ 541009 w 5093934"/>
                  <a:gd name="connsiteY5605" fmla="*/ 1078066 h 1876628"/>
                  <a:gd name="connsiteX5606" fmla="*/ 534027 w 5093934"/>
                  <a:gd name="connsiteY5606" fmla="*/ 1072400 h 1876628"/>
                  <a:gd name="connsiteX5607" fmla="*/ 534574 w 5093934"/>
                  <a:gd name="connsiteY5607" fmla="*/ 1063244 h 1876628"/>
                  <a:gd name="connsiteX5608" fmla="*/ 542205 w 5093934"/>
                  <a:gd name="connsiteY5608" fmla="*/ 1058059 h 1876628"/>
                  <a:gd name="connsiteX5609" fmla="*/ 548482 w 5093934"/>
                  <a:gd name="connsiteY5609" fmla="*/ 1056366 h 1876628"/>
                  <a:gd name="connsiteX5610" fmla="*/ 4316566 w 5093934"/>
                  <a:gd name="connsiteY5610" fmla="*/ 1055715 h 1876628"/>
                  <a:gd name="connsiteX5611" fmla="*/ 4325449 w 5093934"/>
                  <a:gd name="connsiteY5611" fmla="*/ 1058976 h 1876628"/>
                  <a:gd name="connsiteX5612" fmla="*/ 4338366 w 5093934"/>
                  <a:gd name="connsiteY5612" fmla="*/ 1069935 h 1876628"/>
                  <a:gd name="connsiteX5613" fmla="*/ 4337152 w 5093934"/>
                  <a:gd name="connsiteY5613" fmla="*/ 1083502 h 1876628"/>
                  <a:gd name="connsiteX5614" fmla="*/ 4318556 w 5093934"/>
                  <a:gd name="connsiteY5614" fmla="*/ 1095590 h 1876628"/>
                  <a:gd name="connsiteX5615" fmla="*/ 4300286 w 5093934"/>
                  <a:gd name="connsiteY5615" fmla="*/ 1094689 h 1876628"/>
                  <a:gd name="connsiteX5616" fmla="*/ 4287370 w 5093934"/>
                  <a:gd name="connsiteY5616" fmla="*/ 1083730 h 1876628"/>
                  <a:gd name="connsiteX5617" fmla="*/ 4288584 w 5093934"/>
                  <a:gd name="connsiteY5617" fmla="*/ 1070162 h 1876628"/>
                  <a:gd name="connsiteX5618" fmla="*/ 4307180 w 5093934"/>
                  <a:gd name="connsiteY5618" fmla="*/ 1058074 h 1876628"/>
                  <a:gd name="connsiteX5619" fmla="*/ 4316566 w 5093934"/>
                  <a:gd name="connsiteY5619" fmla="*/ 1055715 h 1876628"/>
                  <a:gd name="connsiteX5620" fmla="*/ 3553786 w 5093934"/>
                  <a:gd name="connsiteY5620" fmla="*/ 1055715 h 1876628"/>
                  <a:gd name="connsiteX5621" fmla="*/ 3562668 w 5093934"/>
                  <a:gd name="connsiteY5621" fmla="*/ 1058976 h 1876628"/>
                  <a:gd name="connsiteX5622" fmla="*/ 3575586 w 5093934"/>
                  <a:gd name="connsiteY5622" fmla="*/ 1069935 h 1876628"/>
                  <a:gd name="connsiteX5623" fmla="*/ 3574370 w 5093934"/>
                  <a:gd name="connsiteY5623" fmla="*/ 1083502 h 1876628"/>
                  <a:gd name="connsiteX5624" fmla="*/ 3555776 w 5093934"/>
                  <a:gd name="connsiteY5624" fmla="*/ 1095590 h 1876628"/>
                  <a:gd name="connsiteX5625" fmla="*/ 3537506 w 5093934"/>
                  <a:gd name="connsiteY5625" fmla="*/ 1094689 h 1876628"/>
                  <a:gd name="connsiteX5626" fmla="*/ 3524588 w 5093934"/>
                  <a:gd name="connsiteY5626" fmla="*/ 1083730 h 1876628"/>
                  <a:gd name="connsiteX5627" fmla="*/ 3525803 w 5093934"/>
                  <a:gd name="connsiteY5627" fmla="*/ 1070162 h 1876628"/>
                  <a:gd name="connsiteX5628" fmla="*/ 3544399 w 5093934"/>
                  <a:gd name="connsiteY5628" fmla="*/ 1058074 h 1876628"/>
                  <a:gd name="connsiteX5629" fmla="*/ 3553786 w 5093934"/>
                  <a:gd name="connsiteY5629" fmla="*/ 1055715 h 1876628"/>
                  <a:gd name="connsiteX5630" fmla="*/ 2789558 w 5093934"/>
                  <a:gd name="connsiteY5630" fmla="*/ 1055715 h 1876628"/>
                  <a:gd name="connsiteX5631" fmla="*/ 2798440 w 5093934"/>
                  <a:gd name="connsiteY5631" fmla="*/ 1058976 h 1876628"/>
                  <a:gd name="connsiteX5632" fmla="*/ 2811358 w 5093934"/>
                  <a:gd name="connsiteY5632" fmla="*/ 1069935 h 1876628"/>
                  <a:gd name="connsiteX5633" fmla="*/ 2810142 w 5093934"/>
                  <a:gd name="connsiteY5633" fmla="*/ 1083502 h 1876628"/>
                  <a:gd name="connsiteX5634" fmla="*/ 2791547 w 5093934"/>
                  <a:gd name="connsiteY5634" fmla="*/ 1095590 h 1876628"/>
                  <a:gd name="connsiteX5635" fmla="*/ 2773278 w 5093934"/>
                  <a:gd name="connsiteY5635" fmla="*/ 1094689 h 1876628"/>
                  <a:gd name="connsiteX5636" fmla="*/ 2760361 w 5093934"/>
                  <a:gd name="connsiteY5636" fmla="*/ 1083730 h 1876628"/>
                  <a:gd name="connsiteX5637" fmla="*/ 2761575 w 5093934"/>
                  <a:gd name="connsiteY5637" fmla="*/ 1070162 h 1876628"/>
                  <a:gd name="connsiteX5638" fmla="*/ 2780172 w 5093934"/>
                  <a:gd name="connsiteY5638" fmla="*/ 1058074 h 1876628"/>
                  <a:gd name="connsiteX5639" fmla="*/ 2789558 w 5093934"/>
                  <a:gd name="connsiteY5639" fmla="*/ 1055715 h 1876628"/>
                  <a:gd name="connsiteX5640" fmla="*/ 2025176 w 5093934"/>
                  <a:gd name="connsiteY5640" fmla="*/ 1055715 h 1876628"/>
                  <a:gd name="connsiteX5641" fmla="*/ 2034058 w 5093934"/>
                  <a:gd name="connsiteY5641" fmla="*/ 1058976 h 1876628"/>
                  <a:gd name="connsiteX5642" fmla="*/ 2046975 w 5093934"/>
                  <a:gd name="connsiteY5642" fmla="*/ 1069935 h 1876628"/>
                  <a:gd name="connsiteX5643" fmla="*/ 2045760 w 5093934"/>
                  <a:gd name="connsiteY5643" fmla="*/ 1083502 h 1876628"/>
                  <a:gd name="connsiteX5644" fmla="*/ 2027165 w 5093934"/>
                  <a:gd name="connsiteY5644" fmla="*/ 1095590 h 1876628"/>
                  <a:gd name="connsiteX5645" fmla="*/ 2008896 w 5093934"/>
                  <a:gd name="connsiteY5645" fmla="*/ 1094689 h 1876628"/>
                  <a:gd name="connsiteX5646" fmla="*/ 1995978 w 5093934"/>
                  <a:gd name="connsiteY5646" fmla="*/ 1083730 h 1876628"/>
                  <a:gd name="connsiteX5647" fmla="*/ 1997193 w 5093934"/>
                  <a:gd name="connsiteY5647" fmla="*/ 1070162 h 1876628"/>
                  <a:gd name="connsiteX5648" fmla="*/ 2015789 w 5093934"/>
                  <a:gd name="connsiteY5648" fmla="*/ 1058074 h 1876628"/>
                  <a:gd name="connsiteX5649" fmla="*/ 2025176 w 5093934"/>
                  <a:gd name="connsiteY5649" fmla="*/ 1055715 h 1876628"/>
                  <a:gd name="connsiteX5650" fmla="*/ 1260948 w 5093934"/>
                  <a:gd name="connsiteY5650" fmla="*/ 1055715 h 1876628"/>
                  <a:gd name="connsiteX5651" fmla="*/ 1269830 w 5093934"/>
                  <a:gd name="connsiteY5651" fmla="*/ 1058976 h 1876628"/>
                  <a:gd name="connsiteX5652" fmla="*/ 1282748 w 5093934"/>
                  <a:gd name="connsiteY5652" fmla="*/ 1069935 h 1876628"/>
                  <a:gd name="connsiteX5653" fmla="*/ 1281533 w 5093934"/>
                  <a:gd name="connsiteY5653" fmla="*/ 1083502 h 1876628"/>
                  <a:gd name="connsiteX5654" fmla="*/ 1262938 w 5093934"/>
                  <a:gd name="connsiteY5654" fmla="*/ 1095590 h 1876628"/>
                  <a:gd name="connsiteX5655" fmla="*/ 1244668 w 5093934"/>
                  <a:gd name="connsiteY5655" fmla="*/ 1094689 h 1876628"/>
                  <a:gd name="connsiteX5656" fmla="*/ 1231750 w 5093934"/>
                  <a:gd name="connsiteY5656" fmla="*/ 1083730 h 1876628"/>
                  <a:gd name="connsiteX5657" fmla="*/ 1232965 w 5093934"/>
                  <a:gd name="connsiteY5657" fmla="*/ 1070162 h 1876628"/>
                  <a:gd name="connsiteX5658" fmla="*/ 1251562 w 5093934"/>
                  <a:gd name="connsiteY5658" fmla="*/ 1058074 h 1876628"/>
                  <a:gd name="connsiteX5659" fmla="*/ 1260948 w 5093934"/>
                  <a:gd name="connsiteY5659" fmla="*/ 1055715 h 1876628"/>
                  <a:gd name="connsiteX5660" fmla="*/ 498167 w 5093934"/>
                  <a:gd name="connsiteY5660" fmla="*/ 1055715 h 1876628"/>
                  <a:gd name="connsiteX5661" fmla="*/ 507049 w 5093934"/>
                  <a:gd name="connsiteY5661" fmla="*/ 1058976 h 1876628"/>
                  <a:gd name="connsiteX5662" fmla="*/ 519967 w 5093934"/>
                  <a:gd name="connsiteY5662" fmla="*/ 1069935 h 1876628"/>
                  <a:gd name="connsiteX5663" fmla="*/ 518752 w 5093934"/>
                  <a:gd name="connsiteY5663" fmla="*/ 1083502 h 1876628"/>
                  <a:gd name="connsiteX5664" fmla="*/ 500156 w 5093934"/>
                  <a:gd name="connsiteY5664" fmla="*/ 1095590 h 1876628"/>
                  <a:gd name="connsiteX5665" fmla="*/ 481887 w 5093934"/>
                  <a:gd name="connsiteY5665" fmla="*/ 1094689 h 1876628"/>
                  <a:gd name="connsiteX5666" fmla="*/ 468970 w 5093934"/>
                  <a:gd name="connsiteY5666" fmla="*/ 1083730 h 1876628"/>
                  <a:gd name="connsiteX5667" fmla="*/ 470184 w 5093934"/>
                  <a:gd name="connsiteY5667" fmla="*/ 1070162 h 1876628"/>
                  <a:gd name="connsiteX5668" fmla="*/ 488780 w 5093934"/>
                  <a:gd name="connsiteY5668" fmla="*/ 1058074 h 1876628"/>
                  <a:gd name="connsiteX5669" fmla="*/ 498167 w 5093934"/>
                  <a:gd name="connsiteY5669" fmla="*/ 1055715 h 1876628"/>
                  <a:gd name="connsiteX5670" fmla="*/ 4900766 w 5093934"/>
                  <a:gd name="connsiteY5670" fmla="*/ 1031290 h 1876628"/>
                  <a:gd name="connsiteX5671" fmla="*/ 4925238 w 5093934"/>
                  <a:gd name="connsiteY5671" fmla="*/ 1038818 h 1876628"/>
                  <a:gd name="connsiteX5672" fmla="*/ 4935373 w 5093934"/>
                  <a:gd name="connsiteY5672" fmla="*/ 1046345 h 1876628"/>
                  <a:gd name="connsiteX5673" fmla="*/ 4952705 w 5093934"/>
                  <a:gd name="connsiteY5673" fmla="*/ 1170511 h 1876628"/>
                  <a:gd name="connsiteX5674" fmla="*/ 4947177 w 5093934"/>
                  <a:gd name="connsiteY5674" fmla="*/ 1172212 h 1876628"/>
                  <a:gd name="connsiteX5675" fmla="*/ 4922705 w 5093934"/>
                  <a:gd name="connsiteY5675" fmla="*/ 1164684 h 1876628"/>
                  <a:gd name="connsiteX5676" fmla="*/ 4839228 w 5093934"/>
                  <a:gd name="connsiteY5676" fmla="*/ 1102691 h 1876628"/>
                  <a:gd name="connsiteX5677" fmla="*/ 4839228 w 5093934"/>
                  <a:gd name="connsiteY5677" fmla="*/ 1066344 h 1876628"/>
                  <a:gd name="connsiteX5678" fmla="*/ 4876294 w 5093934"/>
                  <a:gd name="connsiteY5678" fmla="*/ 1038818 h 1876628"/>
                  <a:gd name="connsiteX5679" fmla="*/ 4900766 w 5093934"/>
                  <a:gd name="connsiteY5679" fmla="*/ 1031290 h 1876628"/>
                  <a:gd name="connsiteX5680" fmla="*/ 4136538 w 5093934"/>
                  <a:gd name="connsiteY5680" fmla="*/ 1031290 h 1876628"/>
                  <a:gd name="connsiteX5681" fmla="*/ 4161010 w 5093934"/>
                  <a:gd name="connsiteY5681" fmla="*/ 1038818 h 1876628"/>
                  <a:gd name="connsiteX5682" fmla="*/ 4244487 w 5093934"/>
                  <a:gd name="connsiteY5682" fmla="*/ 1100811 h 1876628"/>
                  <a:gd name="connsiteX5683" fmla="*/ 4244487 w 5093934"/>
                  <a:gd name="connsiteY5683" fmla="*/ 1137158 h 1876628"/>
                  <a:gd name="connsiteX5684" fmla="*/ 4207420 w 5093934"/>
                  <a:gd name="connsiteY5684" fmla="*/ 1164684 h 1876628"/>
                  <a:gd name="connsiteX5685" fmla="*/ 4158477 w 5093934"/>
                  <a:gd name="connsiteY5685" fmla="*/ 1164684 h 1876628"/>
                  <a:gd name="connsiteX5686" fmla="*/ 4075000 w 5093934"/>
                  <a:gd name="connsiteY5686" fmla="*/ 1102691 h 1876628"/>
                  <a:gd name="connsiteX5687" fmla="*/ 4075000 w 5093934"/>
                  <a:gd name="connsiteY5687" fmla="*/ 1066344 h 1876628"/>
                  <a:gd name="connsiteX5688" fmla="*/ 4112066 w 5093934"/>
                  <a:gd name="connsiteY5688" fmla="*/ 1038818 h 1876628"/>
                  <a:gd name="connsiteX5689" fmla="*/ 4136538 w 5093934"/>
                  <a:gd name="connsiteY5689" fmla="*/ 1031290 h 1876628"/>
                  <a:gd name="connsiteX5690" fmla="*/ 3373758 w 5093934"/>
                  <a:gd name="connsiteY5690" fmla="*/ 1031290 h 1876628"/>
                  <a:gd name="connsiteX5691" fmla="*/ 3398228 w 5093934"/>
                  <a:gd name="connsiteY5691" fmla="*/ 1038818 h 1876628"/>
                  <a:gd name="connsiteX5692" fmla="*/ 3481706 w 5093934"/>
                  <a:gd name="connsiteY5692" fmla="*/ 1100811 h 1876628"/>
                  <a:gd name="connsiteX5693" fmla="*/ 3481706 w 5093934"/>
                  <a:gd name="connsiteY5693" fmla="*/ 1137158 h 1876628"/>
                  <a:gd name="connsiteX5694" fmla="*/ 3444640 w 5093934"/>
                  <a:gd name="connsiteY5694" fmla="*/ 1164684 h 1876628"/>
                  <a:gd name="connsiteX5695" fmla="*/ 3395696 w 5093934"/>
                  <a:gd name="connsiteY5695" fmla="*/ 1164684 h 1876628"/>
                  <a:gd name="connsiteX5696" fmla="*/ 3312219 w 5093934"/>
                  <a:gd name="connsiteY5696" fmla="*/ 1102691 h 1876628"/>
                  <a:gd name="connsiteX5697" fmla="*/ 3312219 w 5093934"/>
                  <a:gd name="connsiteY5697" fmla="*/ 1066344 h 1876628"/>
                  <a:gd name="connsiteX5698" fmla="*/ 3349285 w 5093934"/>
                  <a:gd name="connsiteY5698" fmla="*/ 1038818 h 1876628"/>
                  <a:gd name="connsiteX5699" fmla="*/ 3373758 w 5093934"/>
                  <a:gd name="connsiteY5699" fmla="*/ 1031290 h 1876628"/>
                  <a:gd name="connsiteX5700" fmla="*/ 2609529 w 5093934"/>
                  <a:gd name="connsiteY5700" fmla="*/ 1031290 h 1876628"/>
                  <a:gd name="connsiteX5701" fmla="*/ 2634001 w 5093934"/>
                  <a:gd name="connsiteY5701" fmla="*/ 1038818 h 1876628"/>
                  <a:gd name="connsiteX5702" fmla="*/ 2717478 w 5093934"/>
                  <a:gd name="connsiteY5702" fmla="*/ 1100811 h 1876628"/>
                  <a:gd name="connsiteX5703" fmla="*/ 2717478 w 5093934"/>
                  <a:gd name="connsiteY5703" fmla="*/ 1137158 h 1876628"/>
                  <a:gd name="connsiteX5704" fmla="*/ 2680412 w 5093934"/>
                  <a:gd name="connsiteY5704" fmla="*/ 1164684 h 1876628"/>
                  <a:gd name="connsiteX5705" fmla="*/ 2631468 w 5093934"/>
                  <a:gd name="connsiteY5705" fmla="*/ 1164684 h 1876628"/>
                  <a:gd name="connsiteX5706" fmla="*/ 2547991 w 5093934"/>
                  <a:gd name="connsiteY5706" fmla="*/ 1102691 h 1876628"/>
                  <a:gd name="connsiteX5707" fmla="*/ 2547991 w 5093934"/>
                  <a:gd name="connsiteY5707" fmla="*/ 1066344 h 1876628"/>
                  <a:gd name="connsiteX5708" fmla="*/ 2585056 w 5093934"/>
                  <a:gd name="connsiteY5708" fmla="*/ 1038818 h 1876628"/>
                  <a:gd name="connsiteX5709" fmla="*/ 2609529 w 5093934"/>
                  <a:gd name="connsiteY5709" fmla="*/ 1031290 h 1876628"/>
                  <a:gd name="connsiteX5710" fmla="*/ 1845147 w 5093934"/>
                  <a:gd name="connsiteY5710" fmla="*/ 1031290 h 1876628"/>
                  <a:gd name="connsiteX5711" fmla="*/ 1869618 w 5093934"/>
                  <a:gd name="connsiteY5711" fmla="*/ 1038818 h 1876628"/>
                  <a:gd name="connsiteX5712" fmla="*/ 1953096 w 5093934"/>
                  <a:gd name="connsiteY5712" fmla="*/ 1100811 h 1876628"/>
                  <a:gd name="connsiteX5713" fmla="*/ 1953096 w 5093934"/>
                  <a:gd name="connsiteY5713" fmla="*/ 1137158 h 1876628"/>
                  <a:gd name="connsiteX5714" fmla="*/ 1916029 w 5093934"/>
                  <a:gd name="connsiteY5714" fmla="*/ 1164684 h 1876628"/>
                  <a:gd name="connsiteX5715" fmla="*/ 1867086 w 5093934"/>
                  <a:gd name="connsiteY5715" fmla="*/ 1164684 h 1876628"/>
                  <a:gd name="connsiteX5716" fmla="*/ 1783609 w 5093934"/>
                  <a:gd name="connsiteY5716" fmla="*/ 1102691 h 1876628"/>
                  <a:gd name="connsiteX5717" fmla="*/ 1783609 w 5093934"/>
                  <a:gd name="connsiteY5717" fmla="*/ 1066344 h 1876628"/>
                  <a:gd name="connsiteX5718" fmla="*/ 1820675 w 5093934"/>
                  <a:gd name="connsiteY5718" fmla="*/ 1038818 h 1876628"/>
                  <a:gd name="connsiteX5719" fmla="*/ 1845147 w 5093934"/>
                  <a:gd name="connsiteY5719" fmla="*/ 1031290 h 1876628"/>
                  <a:gd name="connsiteX5720" fmla="*/ 1080920 w 5093934"/>
                  <a:gd name="connsiteY5720" fmla="*/ 1031290 h 1876628"/>
                  <a:gd name="connsiteX5721" fmla="*/ 1105391 w 5093934"/>
                  <a:gd name="connsiteY5721" fmla="*/ 1038818 h 1876628"/>
                  <a:gd name="connsiteX5722" fmla="*/ 1188868 w 5093934"/>
                  <a:gd name="connsiteY5722" fmla="*/ 1100811 h 1876628"/>
                  <a:gd name="connsiteX5723" fmla="*/ 1188868 w 5093934"/>
                  <a:gd name="connsiteY5723" fmla="*/ 1137158 h 1876628"/>
                  <a:gd name="connsiteX5724" fmla="*/ 1151801 w 5093934"/>
                  <a:gd name="connsiteY5724" fmla="*/ 1164684 h 1876628"/>
                  <a:gd name="connsiteX5725" fmla="*/ 1102858 w 5093934"/>
                  <a:gd name="connsiteY5725" fmla="*/ 1164684 h 1876628"/>
                  <a:gd name="connsiteX5726" fmla="*/ 1019381 w 5093934"/>
                  <a:gd name="connsiteY5726" fmla="*/ 1102691 h 1876628"/>
                  <a:gd name="connsiteX5727" fmla="*/ 1019381 w 5093934"/>
                  <a:gd name="connsiteY5727" fmla="*/ 1066344 h 1876628"/>
                  <a:gd name="connsiteX5728" fmla="*/ 1056447 w 5093934"/>
                  <a:gd name="connsiteY5728" fmla="*/ 1038818 h 1876628"/>
                  <a:gd name="connsiteX5729" fmla="*/ 1080920 w 5093934"/>
                  <a:gd name="connsiteY5729" fmla="*/ 1031290 h 1876628"/>
                  <a:gd name="connsiteX5730" fmla="*/ 4526649 w 5093934"/>
                  <a:gd name="connsiteY5730" fmla="*/ 1022191 h 1876628"/>
                  <a:gd name="connsiteX5731" fmla="*/ 4526766 w 5093934"/>
                  <a:gd name="connsiteY5731" fmla="*/ 1022209 h 1876628"/>
                  <a:gd name="connsiteX5732" fmla="*/ 4526766 w 5093934"/>
                  <a:gd name="connsiteY5732" fmla="*/ 1022191 h 1876628"/>
                  <a:gd name="connsiteX5733" fmla="*/ 4567220 w 5093934"/>
                  <a:gd name="connsiteY5733" fmla="*/ 1034635 h 1876628"/>
                  <a:gd name="connsiteX5734" fmla="*/ 4628494 w 5093934"/>
                  <a:gd name="connsiteY5734" fmla="*/ 1080139 h 1876628"/>
                  <a:gd name="connsiteX5735" fmla="*/ 4628494 w 5093934"/>
                  <a:gd name="connsiteY5735" fmla="*/ 1140223 h 1876628"/>
                  <a:gd name="connsiteX5736" fmla="*/ 4567219 w 5093934"/>
                  <a:gd name="connsiteY5736" fmla="*/ 1185727 h 1876628"/>
                  <a:gd name="connsiteX5737" fmla="*/ 4526766 w 5093934"/>
                  <a:gd name="connsiteY5737" fmla="*/ 1198171 h 1876628"/>
                  <a:gd name="connsiteX5738" fmla="*/ 4526766 w 5093934"/>
                  <a:gd name="connsiteY5738" fmla="*/ 1198154 h 1876628"/>
                  <a:gd name="connsiteX5739" fmla="*/ 4526649 w 5093934"/>
                  <a:gd name="connsiteY5739" fmla="*/ 1198171 h 1876628"/>
                  <a:gd name="connsiteX5740" fmla="*/ 4486196 w 5093934"/>
                  <a:gd name="connsiteY5740" fmla="*/ 1185727 h 1876628"/>
                  <a:gd name="connsiteX5741" fmla="*/ 4424922 w 5093934"/>
                  <a:gd name="connsiteY5741" fmla="*/ 1140223 h 1876628"/>
                  <a:gd name="connsiteX5742" fmla="*/ 4424922 w 5093934"/>
                  <a:gd name="connsiteY5742" fmla="*/ 1080140 h 1876628"/>
                  <a:gd name="connsiteX5743" fmla="*/ 4486196 w 5093934"/>
                  <a:gd name="connsiteY5743" fmla="*/ 1034636 h 1876628"/>
                  <a:gd name="connsiteX5744" fmla="*/ 4526649 w 5093934"/>
                  <a:gd name="connsiteY5744" fmla="*/ 1022191 h 1876628"/>
                  <a:gd name="connsiteX5745" fmla="*/ 3762537 w 5093934"/>
                  <a:gd name="connsiteY5745" fmla="*/ 1022191 h 1876628"/>
                  <a:gd name="connsiteX5746" fmla="*/ 3762538 w 5093934"/>
                  <a:gd name="connsiteY5746" fmla="*/ 1022191 h 1876628"/>
                  <a:gd name="connsiteX5747" fmla="*/ 3763204 w 5093934"/>
                  <a:gd name="connsiteY5747" fmla="*/ 1022288 h 1876628"/>
                  <a:gd name="connsiteX5748" fmla="*/ 3763868 w 5093934"/>
                  <a:gd name="connsiteY5748" fmla="*/ 1022191 h 1876628"/>
                  <a:gd name="connsiteX5749" fmla="*/ 3764138 w 5093934"/>
                  <a:gd name="connsiteY5749" fmla="*/ 1022231 h 1876628"/>
                  <a:gd name="connsiteX5750" fmla="*/ 3764138 w 5093934"/>
                  <a:gd name="connsiteY5750" fmla="*/ 1022423 h 1876628"/>
                  <a:gd name="connsiteX5751" fmla="*/ 3784066 w 5093934"/>
                  <a:gd name="connsiteY5751" fmla="*/ 1025302 h 1876628"/>
                  <a:gd name="connsiteX5752" fmla="*/ 3802992 w 5093934"/>
                  <a:gd name="connsiteY5752" fmla="*/ 1034635 h 1876628"/>
                  <a:gd name="connsiteX5753" fmla="*/ 3864266 w 5093934"/>
                  <a:gd name="connsiteY5753" fmla="*/ 1080139 h 1876628"/>
                  <a:gd name="connsiteX5754" fmla="*/ 3864266 w 5093934"/>
                  <a:gd name="connsiteY5754" fmla="*/ 1140223 h 1876628"/>
                  <a:gd name="connsiteX5755" fmla="*/ 3802992 w 5093934"/>
                  <a:gd name="connsiteY5755" fmla="*/ 1185727 h 1876628"/>
                  <a:gd name="connsiteX5756" fmla="*/ 3784066 w 5093934"/>
                  <a:gd name="connsiteY5756" fmla="*/ 1195060 h 1876628"/>
                  <a:gd name="connsiteX5757" fmla="*/ 3764138 w 5093934"/>
                  <a:gd name="connsiteY5757" fmla="*/ 1197940 h 1876628"/>
                  <a:gd name="connsiteX5758" fmla="*/ 3764138 w 5093934"/>
                  <a:gd name="connsiteY5758" fmla="*/ 1198132 h 1876628"/>
                  <a:gd name="connsiteX5759" fmla="*/ 3763868 w 5093934"/>
                  <a:gd name="connsiteY5759" fmla="*/ 1198171 h 1876628"/>
                  <a:gd name="connsiteX5760" fmla="*/ 3763202 w 5093934"/>
                  <a:gd name="connsiteY5760" fmla="*/ 1198075 h 1876628"/>
                  <a:gd name="connsiteX5761" fmla="*/ 3762538 w 5093934"/>
                  <a:gd name="connsiteY5761" fmla="*/ 1198171 h 1876628"/>
                  <a:gd name="connsiteX5762" fmla="*/ 3762537 w 5093934"/>
                  <a:gd name="connsiteY5762" fmla="*/ 1198171 h 1876628"/>
                  <a:gd name="connsiteX5763" fmla="*/ 3762537 w 5093934"/>
                  <a:gd name="connsiteY5763" fmla="*/ 1197979 h 1876628"/>
                  <a:gd name="connsiteX5764" fmla="*/ 3742340 w 5093934"/>
                  <a:gd name="connsiteY5764" fmla="*/ 1195060 h 1876628"/>
                  <a:gd name="connsiteX5765" fmla="*/ 3723415 w 5093934"/>
                  <a:gd name="connsiteY5765" fmla="*/ 1185727 h 1876628"/>
                  <a:gd name="connsiteX5766" fmla="*/ 3662140 w 5093934"/>
                  <a:gd name="connsiteY5766" fmla="*/ 1140223 h 1876628"/>
                  <a:gd name="connsiteX5767" fmla="*/ 3662140 w 5093934"/>
                  <a:gd name="connsiteY5767" fmla="*/ 1080140 h 1876628"/>
                  <a:gd name="connsiteX5768" fmla="*/ 3723415 w 5093934"/>
                  <a:gd name="connsiteY5768" fmla="*/ 1034636 h 1876628"/>
                  <a:gd name="connsiteX5769" fmla="*/ 3742340 w 5093934"/>
                  <a:gd name="connsiteY5769" fmla="*/ 1025303 h 1876628"/>
                  <a:gd name="connsiteX5770" fmla="*/ 3762537 w 5093934"/>
                  <a:gd name="connsiteY5770" fmla="*/ 1022384 h 1876628"/>
                  <a:gd name="connsiteX5771" fmla="*/ 2999640 w 5093934"/>
                  <a:gd name="connsiteY5771" fmla="*/ 1022191 h 1876628"/>
                  <a:gd name="connsiteX5772" fmla="*/ 2999756 w 5093934"/>
                  <a:gd name="connsiteY5772" fmla="*/ 1022209 h 1876628"/>
                  <a:gd name="connsiteX5773" fmla="*/ 2999756 w 5093934"/>
                  <a:gd name="connsiteY5773" fmla="*/ 1022191 h 1876628"/>
                  <a:gd name="connsiteX5774" fmla="*/ 2999758 w 5093934"/>
                  <a:gd name="connsiteY5774" fmla="*/ 1022191 h 1876628"/>
                  <a:gd name="connsiteX5775" fmla="*/ 3040210 w 5093934"/>
                  <a:gd name="connsiteY5775" fmla="*/ 1034635 h 1876628"/>
                  <a:gd name="connsiteX5776" fmla="*/ 3101485 w 5093934"/>
                  <a:gd name="connsiteY5776" fmla="*/ 1080139 h 1876628"/>
                  <a:gd name="connsiteX5777" fmla="*/ 3101485 w 5093934"/>
                  <a:gd name="connsiteY5777" fmla="*/ 1140223 h 1876628"/>
                  <a:gd name="connsiteX5778" fmla="*/ 3040210 w 5093934"/>
                  <a:gd name="connsiteY5778" fmla="*/ 1185727 h 1876628"/>
                  <a:gd name="connsiteX5779" fmla="*/ 2999758 w 5093934"/>
                  <a:gd name="connsiteY5779" fmla="*/ 1198171 h 1876628"/>
                  <a:gd name="connsiteX5780" fmla="*/ 2999756 w 5093934"/>
                  <a:gd name="connsiteY5780" fmla="*/ 1198171 h 1876628"/>
                  <a:gd name="connsiteX5781" fmla="*/ 2999756 w 5093934"/>
                  <a:gd name="connsiteY5781" fmla="*/ 1198154 h 1876628"/>
                  <a:gd name="connsiteX5782" fmla="*/ 2999640 w 5093934"/>
                  <a:gd name="connsiteY5782" fmla="*/ 1198171 h 1876628"/>
                  <a:gd name="connsiteX5783" fmla="*/ 2959187 w 5093934"/>
                  <a:gd name="connsiteY5783" fmla="*/ 1185727 h 1876628"/>
                  <a:gd name="connsiteX5784" fmla="*/ 2897913 w 5093934"/>
                  <a:gd name="connsiteY5784" fmla="*/ 1140223 h 1876628"/>
                  <a:gd name="connsiteX5785" fmla="*/ 2897913 w 5093934"/>
                  <a:gd name="connsiteY5785" fmla="*/ 1080140 h 1876628"/>
                  <a:gd name="connsiteX5786" fmla="*/ 2959187 w 5093934"/>
                  <a:gd name="connsiteY5786" fmla="*/ 1034636 h 1876628"/>
                  <a:gd name="connsiteX5787" fmla="*/ 2999640 w 5093934"/>
                  <a:gd name="connsiteY5787" fmla="*/ 1022191 h 1876628"/>
                  <a:gd name="connsiteX5788" fmla="*/ 2235258 w 5093934"/>
                  <a:gd name="connsiteY5788" fmla="*/ 1022191 h 1876628"/>
                  <a:gd name="connsiteX5789" fmla="*/ 2235528 w 5093934"/>
                  <a:gd name="connsiteY5789" fmla="*/ 1022231 h 1876628"/>
                  <a:gd name="connsiteX5790" fmla="*/ 2235528 w 5093934"/>
                  <a:gd name="connsiteY5790" fmla="*/ 1022191 h 1876628"/>
                  <a:gd name="connsiteX5791" fmla="*/ 2235530 w 5093934"/>
                  <a:gd name="connsiteY5791" fmla="*/ 1022191 h 1876628"/>
                  <a:gd name="connsiteX5792" fmla="*/ 2275983 w 5093934"/>
                  <a:gd name="connsiteY5792" fmla="*/ 1034635 h 1876628"/>
                  <a:gd name="connsiteX5793" fmla="*/ 2337257 w 5093934"/>
                  <a:gd name="connsiteY5793" fmla="*/ 1080139 h 1876628"/>
                  <a:gd name="connsiteX5794" fmla="*/ 2337257 w 5093934"/>
                  <a:gd name="connsiteY5794" fmla="*/ 1140223 h 1876628"/>
                  <a:gd name="connsiteX5795" fmla="*/ 2275982 w 5093934"/>
                  <a:gd name="connsiteY5795" fmla="*/ 1185727 h 1876628"/>
                  <a:gd name="connsiteX5796" fmla="*/ 2235530 w 5093934"/>
                  <a:gd name="connsiteY5796" fmla="*/ 1198171 h 1876628"/>
                  <a:gd name="connsiteX5797" fmla="*/ 2235528 w 5093934"/>
                  <a:gd name="connsiteY5797" fmla="*/ 1198171 h 1876628"/>
                  <a:gd name="connsiteX5798" fmla="*/ 2235528 w 5093934"/>
                  <a:gd name="connsiteY5798" fmla="*/ 1198132 h 1876628"/>
                  <a:gd name="connsiteX5799" fmla="*/ 2235258 w 5093934"/>
                  <a:gd name="connsiteY5799" fmla="*/ 1198171 h 1876628"/>
                  <a:gd name="connsiteX5800" fmla="*/ 2194805 w 5093934"/>
                  <a:gd name="connsiteY5800" fmla="*/ 1185727 h 1876628"/>
                  <a:gd name="connsiteX5801" fmla="*/ 2133531 w 5093934"/>
                  <a:gd name="connsiteY5801" fmla="*/ 1140223 h 1876628"/>
                  <a:gd name="connsiteX5802" fmla="*/ 2133531 w 5093934"/>
                  <a:gd name="connsiteY5802" fmla="*/ 1080140 h 1876628"/>
                  <a:gd name="connsiteX5803" fmla="*/ 2194805 w 5093934"/>
                  <a:gd name="connsiteY5803" fmla="*/ 1034636 h 1876628"/>
                  <a:gd name="connsiteX5804" fmla="*/ 2235258 w 5093934"/>
                  <a:gd name="connsiteY5804" fmla="*/ 1022191 h 1876628"/>
                  <a:gd name="connsiteX5805" fmla="*/ 1471030 w 5093934"/>
                  <a:gd name="connsiteY5805" fmla="*/ 1022191 h 1876628"/>
                  <a:gd name="connsiteX5806" fmla="*/ 1471146 w 5093934"/>
                  <a:gd name="connsiteY5806" fmla="*/ 1022209 h 1876628"/>
                  <a:gd name="connsiteX5807" fmla="*/ 1471146 w 5093934"/>
                  <a:gd name="connsiteY5807" fmla="*/ 1022191 h 1876628"/>
                  <a:gd name="connsiteX5808" fmla="*/ 1471148 w 5093934"/>
                  <a:gd name="connsiteY5808" fmla="*/ 1022191 h 1876628"/>
                  <a:gd name="connsiteX5809" fmla="*/ 1511601 w 5093934"/>
                  <a:gd name="connsiteY5809" fmla="*/ 1034635 h 1876628"/>
                  <a:gd name="connsiteX5810" fmla="*/ 1572874 w 5093934"/>
                  <a:gd name="connsiteY5810" fmla="*/ 1080139 h 1876628"/>
                  <a:gd name="connsiteX5811" fmla="*/ 1572874 w 5093934"/>
                  <a:gd name="connsiteY5811" fmla="*/ 1140223 h 1876628"/>
                  <a:gd name="connsiteX5812" fmla="*/ 1511600 w 5093934"/>
                  <a:gd name="connsiteY5812" fmla="*/ 1185727 h 1876628"/>
                  <a:gd name="connsiteX5813" fmla="*/ 1471148 w 5093934"/>
                  <a:gd name="connsiteY5813" fmla="*/ 1198171 h 1876628"/>
                  <a:gd name="connsiteX5814" fmla="*/ 1471146 w 5093934"/>
                  <a:gd name="connsiteY5814" fmla="*/ 1198171 h 1876628"/>
                  <a:gd name="connsiteX5815" fmla="*/ 1471146 w 5093934"/>
                  <a:gd name="connsiteY5815" fmla="*/ 1198154 h 1876628"/>
                  <a:gd name="connsiteX5816" fmla="*/ 1471030 w 5093934"/>
                  <a:gd name="connsiteY5816" fmla="*/ 1198171 h 1876628"/>
                  <a:gd name="connsiteX5817" fmla="*/ 1430577 w 5093934"/>
                  <a:gd name="connsiteY5817" fmla="*/ 1185727 h 1876628"/>
                  <a:gd name="connsiteX5818" fmla="*/ 1369303 w 5093934"/>
                  <a:gd name="connsiteY5818" fmla="*/ 1140223 h 1876628"/>
                  <a:gd name="connsiteX5819" fmla="*/ 1369303 w 5093934"/>
                  <a:gd name="connsiteY5819" fmla="*/ 1080140 h 1876628"/>
                  <a:gd name="connsiteX5820" fmla="*/ 1430577 w 5093934"/>
                  <a:gd name="connsiteY5820" fmla="*/ 1034636 h 1876628"/>
                  <a:gd name="connsiteX5821" fmla="*/ 1471030 w 5093934"/>
                  <a:gd name="connsiteY5821" fmla="*/ 1022191 h 1876628"/>
                  <a:gd name="connsiteX5822" fmla="*/ 706918 w 5093934"/>
                  <a:gd name="connsiteY5822" fmla="*/ 1022191 h 1876628"/>
                  <a:gd name="connsiteX5823" fmla="*/ 706920 w 5093934"/>
                  <a:gd name="connsiteY5823" fmla="*/ 1022191 h 1876628"/>
                  <a:gd name="connsiteX5824" fmla="*/ 707584 w 5093934"/>
                  <a:gd name="connsiteY5824" fmla="*/ 1022288 h 1876628"/>
                  <a:gd name="connsiteX5825" fmla="*/ 708249 w 5093934"/>
                  <a:gd name="connsiteY5825" fmla="*/ 1022191 h 1876628"/>
                  <a:gd name="connsiteX5826" fmla="*/ 708519 w 5093934"/>
                  <a:gd name="connsiteY5826" fmla="*/ 1022231 h 1876628"/>
                  <a:gd name="connsiteX5827" fmla="*/ 708519 w 5093934"/>
                  <a:gd name="connsiteY5827" fmla="*/ 1022423 h 1876628"/>
                  <a:gd name="connsiteX5828" fmla="*/ 728448 w 5093934"/>
                  <a:gd name="connsiteY5828" fmla="*/ 1025302 h 1876628"/>
                  <a:gd name="connsiteX5829" fmla="*/ 747373 w 5093934"/>
                  <a:gd name="connsiteY5829" fmla="*/ 1034635 h 1876628"/>
                  <a:gd name="connsiteX5830" fmla="*/ 808647 w 5093934"/>
                  <a:gd name="connsiteY5830" fmla="*/ 1080139 h 1876628"/>
                  <a:gd name="connsiteX5831" fmla="*/ 808647 w 5093934"/>
                  <a:gd name="connsiteY5831" fmla="*/ 1140223 h 1876628"/>
                  <a:gd name="connsiteX5832" fmla="*/ 747373 w 5093934"/>
                  <a:gd name="connsiteY5832" fmla="*/ 1185727 h 1876628"/>
                  <a:gd name="connsiteX5833" fmla="*/ 728447 w 5093934"/>
                  <a:gd name="connsiteY5833" fmla="*/ 1195060 h 1876628"/>
                  <a:gd name="connsiteX5834" fmla="*/ 708519 w 5093934"/>
                  <a:gd name="connsiteY5834" fmla="*/ 1197940 h 1876628"/>
                  <a:gd name="connsiteX5835" fmla="*/ 708519 w 5093934"/>
                  <a:gd name="connsiteY5835" fmla="*/ 1198132 h 1876628"/>
                  <a:gd name="connsiteX5836" fmla="*/ 708249 w 5093934"/>
                  <a:gd name="connsiteY5836" fmla="*/ 1198171 h 1876628"/>
                  <a:gd name="connsiteX5837" fmla="*/ 707583 w 5093934"/>
                  <a:gd name="connsiteY5837" fmla="*/ 1198075 h 1876628"/>
                  <a:gd name="connsiteX5838" fmla="*/ 706920 w 5093934"/>
                  <a:gd name="connsiteY5838" fmla="*/ 1198171 h 1876628"/>
                  <a:gd name="connsiteX5839" fmla="*/ 706918 w 5093934"/>
                  <a:gd name="connsiteY5839" fmla="*/ 1198171 h 1876628"/>
                  <a:gd name="connsiteX5840" fmla="*/ 706918 w 5093934"/>
                  <a:gd name="connsiteY5840" fmla="*/ 1197979 h 1876628"/>
                  <a:gd name="connsiteX5841" fmla="*/ 686722 w 5093934"/>
                  <a:gd name="connsiteY5841" fmla="*/ 1195060 h 1876628"/>
                  <a:gd name="connsiteX5842" fmla="*/ 667796 w 5093934"/>
                  <a:gd name="connsiteY5842" fmla="*/ 1185727 h 1876628"/>
                  <a:gd name="connsiteX5843" fmla="*/ 606522 w 5093934"/>
                  <a:gd name="connsiteY5843" fmla="*/ 1140223 h 1876628"/>
                  <a:gd name="connsiteX5844" fmla="*/ 606522 w 5093934"/>
                  <a:gd name="connsiteY5844" fmla="*/ 1080140 h 1876628"/>
                  <a:gd name="connsiteX5845" fmla="*/ 667796 w 5093934"/>
                  <a:gd name="connsiteY5845" fmla="*/ 1034636 h 1876628"/>
                  <a:gd name="connsiteX5846" fmla="*/ 686722 w 5093934"/>
                  <a:gd name="connsiteY5846" fmla="*/ 1025303 h 1876628"/>
                  <a:gd name="connsiteX5847" fmla="*/ 706918 w 5093934"/>
                  <a:gd name="connsiteY5847" fmla="*/ 1022384 h 1876628"/>
                  <a:gd name="connsiteX5848" fmla="*/ 4722784 w 5093934"/>
                  <a:gd name="connsiteY5848" fmla="*/ 1007314 h 1876628"/>
                  <a:gd name="connsiteX5849" fmla="*/ 4744333 w 5093934"/>
                  <a:gd name="connsiteY5849" fmla="*/ 1013943 h 1876628"/>
                  <a:gd name="connsiteX5850" fmla="*/ 4790706 w 5093934"/>
                  <a:gd name="connsiteY5850" fmla="*/ 1048381 h 1876628"/>
                  <a:gd name="connsiteX5851" fmla="*/ 4790706 w 5093934"/>
                  <a:gd name="connsiteY5851" fmla="*/ 1080386 h 1876628"/>
                  <a:gd name="connsiteX5852" fmla="*/ 4748344 w 5093934"/>
                  <a:gd name="connsiteY5852" fmla="*/ 1111844 h 1876628"/>
                  <a:gd name="connsiteX5853" fmla="*/ 4705248 w 5093934"/>
                  <a:gd name="connsiteY5853" fmla="*/ 1111844 h 1876628"/>
                  <a:gd name="connsiteX5854" fmla="*/ 4658874 w 5093934"/>
                  <a:gd name="connsiteY5854" fmla="*/ 1077406 h 1876628"/>
                  <a:gd name="connsiteX5855" fmla="*/ 4658874 w 5093934"/>
                  <a:gd name="connsiteY5855" fmla="*/ 1045402 h 1876628"/>
                  <a:gd name="connsiteX5856" fmla="*/ 4701236 w 5093934"/>
                  <a:gd name="connsiteY5856" fmla="*/ 1013943 h 1876628"/>
                  <a:gd name="connsiteX5857" fmla="*/ 4722784 w 5093934"/>
                  <a:gd name="connsiteY5857" fmla="*/ 1007314 h 1876628"/>
                  <a:gd name="connsiteX5858" fmla="*/ 3958556 w 5093934"/>
                  <a:gd name="connsiteY5858" fmla="*/ 1007314 h 1876628"/>
                  <a:gd name="connsiteX5859" fmla="*/ 3980104 w 5093934"/>
                  <a:gd name="connsiteY5859" fmla="*/ 1013943 h 1876628"/>
                  <a:gd name="connsiteX5860" fmla="*/ 4026478 w 5093934"/>
                  <a:gd name="connsiteY5860" fmla="*/ 1048381 h 1876628"/>
                  <a:gd name="connsiteX5861" fmla="*/ 4026478 w 5093934"/>
                  <a:gd name="connsiteY5861" fmla="*/ 1080386 h 1876628"/>
                  <a:gd name="connsiteX5862" fmla="*/ 3984116 w 5093934"/>
                  <a:gd name="connsiteY5862" fmla="*/ 1111844 h 1876628"/>
                  <a:gd name="connsiteX5863" fmla="*/ 3941020 w 5093934"/>
                  <a:gd name="connsiteY5863" fmla="*/ 1111844 h 1876628"/>
                  <a:gd name="connsiteX5864" fmla="*/ 3894646 w 5093934"/>
                  <a:gd name="connsiteY5864" fmla="*/ 1077406 h 1876628"/>
                  <a:gd name="connsiteX5865" fmla="*/ 3894646 w 5093934"/>
                  <a:gd name="connsiteY5865" fmla="*/ 1045402 h 1876628"/>
                  <a:gd name="connsiteX5866" fmla="*/ 3937008 w 5093934"/>
                  <a:gd name="connsiteY5866" fmla="*/ 1013943 h 1876628"/>
                  <a:gd name="connsiteX5867" fmla="*/ 3958556 w 5093934"/>
                  <a:gd name="connsiteY5867" fmla="*/ 1007314 h 1876628"/>
                  <a:gd name="connsiteX5868" fmla="*/ 3195775 w 5093934"/>
                  <a:gd name="connsiteY5868" fmla="*/ 1007314 h 1876628"/>
                  <a:gd name="connsiteX5869" fmla="*/ 3217324 w 5093934"/>
                  <a:gd name="connsiteY5869" fmla="*/ 1013943 h 1876628"/>
                  <a:gd name="connsiteX5870" fmla="*/ 3263697 w 5093934"/>
                  <a:gd name="connsiteY5870" fmla="*/ 1048381 h 1876628"/>
                  <a:gd name="connsiteX5871" fmla="*/ 3263697 w 5093934"/>
                  <a:gd name="connsiteY5871" fmla="*/ 1080386 h 1876628"/>
                  <a:gd name="connsiteX5872" fmla="*/ 3221335 w 5093934"/>
                  <a:gd name="connsiteY5872" fmla="*/ 1111844 h 1876628"/>
                  <a:gd name="connsiteX5873" fmla="*/ 3178239 w 5093934"/>
                  <a:gd name="connsiteY5873" fmla="*/ 1111844 h 1876628"/>
                  <a:gd name="connsiteX5874" fmla="*/ 3131866 w 5093934"/>
                  <a:gd name="connsiteY5874" fmla="*/ 1077406 h 1876628"/>
                  <a:gd name="connsiteX5875" fmla="*/ 3131866 w 5093934"/>
                  <a:gd name="connsiteY5875" fmla="*/ 1045402 h 1876628"/>
                  <a:gd name="connsiteX5876" fmla="*/ 3174227 w 5093934"/>
                  <a:gd name="connsiteY5876" fmla="*/ 1013943 h 1876628"/>
                  <a:gd name="connsiteX5877" fmla="*/ 3195775 w 5093934"/>
                  <a:gd name="connsiteY5877" fmla="*/ 1007314 h 1876628"/>
                  <a:gd name="connsiteX5878" fmla="*/ 2431547 w 5093934"/>
                  <a:gd name="connsiteY5878" fmla="*/ 1007314 h 1876628"/>
                  <a:gd name="connsiteX5879" fmla="*/ 2453096 w 5093934"/>
                  <a:gd name="connsiteY5879" fmla="*/ 1013943 h 1876628"/>
                  <a:gd name="connsiteX5880" fmla="*/ 2499469 w 5093934"/>
                  <a:gd name="connsiteY5880" fmla="*/ 1048381 h 1876628"/>
                  <a:gd name="connsiteX5881" fmla="*/ 2499469 w 5093934"/>
                  <a:gd name="connsiteY5881" fmla="*/ 1080386 h 1876628"/>
                  <a:gd name="connsiteX5882" fmla="*/ 2457107 w 5093934"/>
                  <a:gd name="connsiteY5882" fmla="*/ 1111844 h 1876628"/>
                  <a:gd name="connsiteX5883" fmla="*/ 2414011 w 5093934"/>
                  <a:gd name="connsiteY5883" fmla="*/ 1111844 h 1876628"/>
                  <a:gd name="connsiteX5884" fmla="*/ 2367637 w 5093934"/>
                  <a:gd name="connsiteY5884" fmla="*/ 1077406 h 1876628"/>
                  <a:gd name="connsiteX5885" fmla="*/ 2367637 w 5093934"/>
                  <a:gd name="connsiteY5885" fmla="*/ 1045402 h 1876628"/>
                  <a:gd name="connsiteX5886" fmla="*/ 2410000 w 5093934"/>
                  <a:gd name="connsiteY5886" fmla="*/ 1013943 h 1876628"/>
                  <a:gd name="connsiteX5887" fmla="*/ 2431547 w 5093934"/>
                  <a:gd name="connsiteY5887" fmla="*/ 1007314 h 1876628"/>
                  <a:gd name="connsiteX5888" fmla="*/ 1667165 w 5093934"/>
                  <a:gd name="connsiteY5888" fmla="*/ 1007314 h 1876628"/>
                  <a:gd name="connsiteX5889" fmla="*/ 1688714 w 5093934"/>
                  <a:gd name="connsiteY5889" fmla="*/ 1013943 h 1876628"/>
                  <a:gd name="connsiteX5890" fmla="*/ 1735086 w 5093934"/>
                  <a:gd name="connsiteY5890" fmla="*/ 1048381 h 1876628"/>
                  <a:gd name="connsiteX5891" fmla="*/ 1735086 w 5093934"/>
                  <a:gd name="connsiteY5891" fmla="*/ 1080386 h 1876628"/>
                  <a:gd name="connsiteX5892" fmla="*/ 1692725 w 5093934"/>
                  <a:gd name="connsiteY5892" fmla="*/ 1111844 h 1876628"/>
                  <a:gd name="connsiteX5893" fmla="*/ 1649629 w 5093934"/>
                  <a:gd name="connsiteY5893" fmla="*/ 1111844 h 1876628"/>
                  <a:gd name="connsiteX5894" fmla="*/ 1603256 w 5093934"/>
                  <a:gd name="connsiteY5894" fmla="*/ 1077406 h 1876628"/>
                  <a:gd name="connsiteX5895" fmla="*/ 1603256 w 5093934"/>
                  <a:gd name="connsiteY5895" fmla="*/ 1045402 h 1876628"/>
                  <a:gd name="connsiteX5896" fmla="*/ 1645617 w 5093934"/>
                  <a:gd name="connsiteY5896" fmla="*/ 1013943 h 1876628"/>
                  <a:gd name="connsiteX5897" fmla="*/ 1667165 w 5093934"/>
                  <a:gd name="connsiteY5897" fmla="*/ 1007314 h 1876628"/>
                  <a:gd name="connsiteX5898" fmla="*/ 902937 w 5093934"/>
                  <a:gd name="connsiteY5898" fmla="*/ 1007314 h 1876628"/>
                  <a:gd name="connsiteX5899" fmla="*/ 924486 w 5093934"/>
                  <a:gd name="connsiteY5899" fmla="*/ 1013943 h 1876628"/>
                  <a:gd name="connsiteX5900" fmla="*/ 970859 w 5093934"/>
                  <a:gd name="connsiteY5900" fmla="*/ 1048381 h 1876628"/>
                  <a:gd name="connsiteX5901" fmla="*/ 970859 w 5093934"/>
                  <a:gd name="connsiteY5901" fmla="*/ 1080386 h 1876628"/>
                  <a:gd name="connsiteX5902" fmla="*/ 928497 w 5093934"/>
                  <a:gd name="connsiteY5902" fmla="*/ 1111844 h 1876628"/>
                  <a:gd name="connsiteX5903" fmla="*/ 885401 w 5093934"/>
                  <a:gd name="connsiteY5903" fmla="*/ 1111844 h 1876628"/>
                  <a:gd name="connsiteX5904" fmla="*/ 839028 w 5093934"/>
                  <a:gd name="connsiteY5904" fmla="*/ 1077406 h 1876628"/>
                  <a:gd name="connsiteX5905" fmla="*/ 839028 w 5093934"/>
                  <a:gd name="connsiteY5905" fmla="*/ 1045402 h 1876628"/>
                  <a:gd name="connsiteX5906" fmla="*/ 881389 w 5093934"/>
                  <a:gd name="connsiteY5906" fmla="*/ 1013943 h 1876628"/>
                  <a:gd name="connsiteX5907" fmla="*/ 902937 w 5093934"/>
                  <a:gd name="connsiteY5907" fmla="*/ 1007314 h 1876628"/>
                  <a:gd name="connsiteX5908" fmla="*/ 4612039 w 5093934"/>
                  <a:gd name="connsiteY5908" fmla="*/ 1006668 h 1876628"/>
                  <a:gd name="connsiteX5909" fmla="*/ 4623030 w 5093934"/>
                  <a:gd name="connsiteY5909" fmla="*/ 1009680 h 1876628"/>
                  <a:gd name="connsiteX5910" fmla="*/ 4643584 w 5093934"/>
                  <a:gd name="connsiteY5910" fmla="*/ 1023788 h 1876628"/>
                  <a:gd name="connsiteX5911" fmla="*/ 4644433 w 5093934"/>
                  <a:gd name="connsiteY5911" fmla="*/ 1039851 h 1876628"/>
                  <a:gd name="connsiteX5912" fmla="*/ 4632119 w 5093934"/>
                  <a:gd name="connsiteY5912" fmla="*/ 1049744 h 1876628"/>
                  <a:gd name="connsiteX5913" fmla="*/ 4610490 w 5093934"/>
                  <a:gd name="connsiteY5913" fmla="*/ 1050375 h 1876628"/>
                  <a:gd name="connsiteX5914" fmla="*/ 4589936 w 5093934"/>
                  <a:gd name="connsiteY5914" fmla="*/ 1036267 h 1876628"/>
                  <a:gd name="connsiteX5915" fmla="*/ 4589087 w 5093934"/>
                  <a:gd name="connsiteY5915" fmla="*/ 1020204 h 1876628"/>
                  <a:gd name="connsiteX5916" fmla="*/ 4601401 w 5093934"/>
                  <a:gd name="connsiteY5916" fmla="*/ 1010311 h 1876628"/>
                  <a:gd name="connsiteX5917" fmla="*/ 4612039 w 5093934"/>
                  <a:gd name="connsiteY5917" fmla="*/ 1006668 h 1876628"/>
                  <a:gd name="connsiteX5918" fmla="*/ 3847812 w 5093934"/>
                  <a:gd name="connsiteY5918" fmla="*/ 1006668 h 1876628"/>
                  <a:gd name="connsiteX5919" fmla="*/ 3858802 w 5093934"/>
                  <a:gd name="connsiteY5919" fmla="*/ 1009680 h 1876628"/>
                  <a:gd name="connsiteX5920" fmla="*/ 3879355 w 5093934"/>
                  <a:gd name="connsiteY5920" fmla="*/ 1023788 h 1876628"/>
                  <a:gd name="connsiteX5921" fmla="*/ 3880205 w 5093934"/>
                  <a:gd name="connsiteY5921" fmla="*/ 1039851 h 1876628"/>
                  <a:gd name="connsiteX5922" fmla="*/ 3867890 w 5093934"/>
                  <a:gd name="connsiteY5922" fmla="*/ 1049744 h 1876628"/>
                  <a:gd name="connsiteX5923" fmla="*/ 3846262 w 5093934"/>
                  <a:gd name="connsiteY5923" fmla="*/ 1050375 h 1876628"/>
                  <a:gd name="connsiteX5924" fmla="*/ 3825708 w 5093934"/>
                  <a:gd name="connsiteY5924" fmla="*/ 1036267 h 1876628"/>
                  <a:gd name="connsiteX5925" fmla="*/ 3824858 w 5093934"/>
                  <a:gd name="connsiteY5925" fmla="*/ 1020204 h 1876628"/>
                  <a:gd name="connsiteX5926" fmla="*/ 3837173 w 5093934"/>
                  <a:gd name="connsiteY5926" fmla="*/ 1010311 h 1876628"/>
                  <a:gd name="connsiteX5927" fmla="*/ 3847812 w 5093934"/>
                  <a:gd name="connsiteY5927" fmla="*/ 1006668 h 1876628"/>
                  <a:gd name="connsiteX5928" fmla="*/ 3085030 w 5093934"/>
                  <a:gd name="connsiteY5928" fmla="*/ 1006668 h 1876628"/>
                  <a:gd name="connsiteX5929" fmla="*/ 3096021 w 5093934"/>
                  <a:gd name="connsiteY5929" fmla="*/ 1009680 h 1876628"/>
                  <a:gd name="connsiteX5930" fmla="*/ 3116575 w 5093934"/>
                  <a:gd name="connsiteY5930" fmla="*/ 1023788 h 1876628"/>
                  <a:gd name="connsiteX5931" fmla="*/ 3117424 w 5093934"/>
                  <a:gd name="connsiteY5931" fmla="*/ 1039851 h 1876628"/>
                  <a:gd name="connsiteX5932" fmla="*/ 3105110 w 5093934"/>
                  <a:gd name="connsiteY5932" fmla="*/ 1049744 h 1876628"/>
                  <a:gd name="connsiteX5933" fmla="*/ 3083481 w 5093934"/>
                  <a:gd name="connsiteY5933" fmla="*/ 1050375 h 1876628"/>
                  <a:gd name="connsiteX5934" fmla="*/ 3062928 w 5093934"/>
                  <a:gd name="connsiteY5934" fmla="*/ 1036267 h 1876628"/>
                  <a:gd name="connsiteX5935" fmla="*/ 3062078 w 5093934"/>
                  <a:gd name="connsiteY5935" fmla="*/ 1020204 h 1876628"/>
                  <a:gd name="connsiteX5936" fmla="*/ 3074392 w 5093934"/>
                  <a:gd name="connsiteY5936" fmla="*/ 1010311 h 1876628"/>
                  <a:gd name="connsiteX5937" fmla="*/ 3085030 w 5093934"/>
                  <a:gd name="connsiteY5937" fmla="*/ 1006668 h 1876628"/>
                  <a:gd name="connsiteX5938" fmla="*/ 2320802 w 5093934"/>
                  <a:gd name="connsiteY5938" fmla="*/ 1006668 h 1876628"/>
                  <a:gd name="connsiteX5939" fmla="*/ 2331793 w 5093934"/>
                  <a:gd name="connsiteY5939" fmla="*/ 1009680 h 1876628"/>
                  <a:gd name="connsiteX5940" fmla="*/ 2352346 w 5093934"/>
                  <a:gd name="connsiteY5940" fmla="*/ 1023788 h 1876628"/>
                  <a:gd name="connsiteX5941" fmla="*/ 2353196 w 5093934"/>
                  <a:gd name="connsiteY5941" fmla="*/ 1039851 h 1876628"/>
                  <a:gd name="connsiteX5942" fmla="*/ 2340882 w 5093934"/>
                  <a:gd name="connsiteY5942" fmla="*/ 1049744 h 1876628"/>
                  <a:gd name="connsiteX5943" fmla="*/ 2319253 w 5093934"/>
                  <a:gd name="connsiteY5943" fmla="*/ 1050375 h 1876628"/>
                  <a:gd name="connsiteX5944" fmla="*/ 2298700 w 5093934"/>
                  <a:gd name="connsiteY5944" fmla="*/ 1036267 h 1876628"/>
                  <a:gd name="connsiteX5945" fmla="*/ 2297850 w 5093934"/>
                  <a:gd name="connsiteY5945" fmla="*/ 1020204 h 1876628"/>
                  <a:gd name="connsiteX5946" fmla="*/ 2310164 w 5093934"/>
                  <a:gd name="connsiteY5946" fmla="*/ 1010311 h 1876628"/>
                  <a:gd name="connsiteX5947" fmla="*/ 2320802 w 5093934"/>
                  <a:gd name="connsiteY5947" fmla="*/ 1006668 h 1876628"/>
                  <a:gd name="connsiteX5948" fmla="*/ 1556420 w 5093934"/>
                  <a:gd name="connsiteY5948" fmla="*/ 1006668 h 1876628"/>
                  <a:gd name="connsiteX5949" fmla="*/ 1567411 w 5093934"/>
                  <a:gd name="connsiteY5949" fmla="*/ 1009680 h 1876628"/>
                  <a:gd name="connsiteX5950" fmla="*/ 1587964 w 5093934"/>
                  <a:gd name="connsiteY5950" fmla="*/ 1023788 h 1876628"/>
                  <a:gd name="connsiteX5951" fmla="*/ 1588814 w 5093934"/>
                  <a:gd name="connsiteY5951" fmla="*/ 1039851 h 1876628"/>
                  <a:gd name="connsiteX5952" fmla="*/ 1576500 w 5093934"/>
                  <a:gd name="connsiteY5952" fmla="*/ 1049744 h 1876628"/>
                  <a:gd name="connsiteX5953" fmla="*/ 1554871 w 5093934"/>
                  <a:gd name="connsiteY5953" fmla="*/ 1050375 h 1876628"/>
                  <a:gd name="connsiteX5954" fmla="*/ 1534318 w 5093934"/>
                  <a:gd name="connsiteY5954" fmla="*/ 1036267 h 1876628"/>
                  <a:gd name="connsiteX5955" fmla="*/ 1533468 w 5093934"/>
                  <a:gd name="connsiteY5955" fmla="*/ 1020204 h 1876628"/>
                  <a:gd name="connsiteX5956" fmla="*/ 1545782 w 5093934"/>
                  <a:gd name="connsiteY5956" fmla="*/ 1010311 h 1876628"/>
                  <a:gd name="connsiteX5957" fmla="*/ 1556420 w 5093934"/>
                  <a:gd name="connsiteY5957" fmla="*/ 1006668 h 1876628"/>
                  <a:gd name="connsiteX5958" fmla="*/ 792192 w 5093934"/>
                  <a:gd name="connsiteY5958" fmla="*/ 1006668 h 1876628"/>
                  <a:gd name="connsiteX5959" fmla="*/ 803184 w 5093934"/>
                  <a:gd name="connsiteY5959" fmla="*/ 1009680 h 1876628"/>
                  <a:gd name="connsiteX5960" fmla="*/ 823736 w 5093934"/>
                  <a:gd name="connsiteY5960" fmla="*/ 1023788 h 1876628"/>
                  <a:gd name="connsiteX5961" fmla="*/ 824586 w 5093934"/>
                  <a:gd name="connsiteY5961" fmla="*/ 1039851 h 1876628"/>
                  <a:gd name="connsiteX5962" fmla="*/ 812272 w 5093934"/>
                  <a:gd name="connsiteY5962" fmla="*/ 1049744 h 1876628"/>
                  <a:gd name="connsiteX5963" fmla="*/ 790643 w 5093934"/>
                  <a:gd name="connsiteY5963" fmla="*/ 1050375 h 1876628"/>
                  <a:gd name="connsiteX5964" fmla="*/ 770090 w 5093934"/>
                  <a:gd name="connsiteY5964" fmla="*/ 1036267 h 1876628"/>
                  <a:gd name="connsiteX5965" fmla="*/ 769240 w 5093934"/>
                  <a:gd name="connsiteY5965" fmla="*/ 1020204 h 1876628"/>
                  <a:gd name="connsiteX5966" fmla="*/ 781554 w 5093934"/>
                  <a:gd name="connsiteY5966" fmla="*/ 1010311 h 1876628"/>
                  <a:gd name="connsiteX5967" fmla="*/ 792192 w 5093934"/>
                  <a:gd name="connsiteY5967" fmla="*/ 1006668 h 1876628"/>
                  <a:gd name="connsiteX5968" fmla="*/ 4912510 w 5093934"/>
                  <a:gd name="connsiteY5968" fmla="*/ 1003686 h 1876628"/>
                  <a:gd name="connsiteX5969" fmla="*/ 4918560 w 5093934"/>
                  <a:gd name="connsiteY5969" fmla="*/ 1005785 h 1876628"/>
                  <a:gd name="connsiteX5970" fmla="*/ 4925542 w 5093934"/>
                  <a:gd name="connsiteY5970" fmla="*/ 1011452 h 1876628"/>
                  <a:gd name="connsiteX5971" fmla="*/ 4924995 w 5093934"/>
                  <a:gd name="connsiteY5971" fmla="*/ 1020607 h 1876628"/>
                  <a:gd name="connsiteX5972" fmla="*/ 4917364 w 5093934"/>
                  <a:gd name="connsiteY5972" fmla="*/ 1025792 h 1876628"/>
                  <a:gd name="connsiteX5973" fmla="*/ 4905037 w 5093934"/>
                  <a:gd name="connsiteY5973" fmla="*/ 1025386 h 1876628"/>
                  <a:gd name="connsiteX5974" fmla="*/ 4898054 w 5093934"/>
                  <a:gd name="connsiteY5974" fmla="*/ 1019719 h 1876628"/>
                  <a:gd name="connsiteX5975" fmla="*/ 4898602 w 5093934"/>
                  <a:gd name="connsiteY5975" fmla="*/ 1010564 h 1876628"/>
                  <a:gd name="connsiteX5976" fmla="*/ 4906232 w 5093934"/>
                  <a:gd name="connsiteY5976" fmla="*/ 1005378 h 1876628"/>
                  <a:gd name="connsiteX5977" fmla="*/ 4912510 w 5093934"/>
                  <a:gd name="connsiteY5977" fmla="*/ 1003686 h 1876628"/>
                  <a:gd name="connsiteX5978" fmla="*/ 4148282 w 5093934"/>
                  <a:gd name="connsiteY5978" fmla="*/ 1003686 h 1876628"/>
                  <a:gd name="connsiteX5979" fmla="*/ 4154332 w 5093934"/>
                  <a:gd name="connsiteY5979" fmla="*/ 1005785 h 1876628"/>
                  <a:gd name="connsiteX5980" fmla="*/ 4161314 w 5093934"/>
                  <a:gd name="connsiteY5980" fmla="*/ 1011452 h 1876628"/>
                  <a:gd name="connsiteX5981" fmla="*/ 4160767 w 5093934"/>
                  <a:gd name="connsiteY5981" fmla="*/ 1020607 h 1876628"/>
                  <a:gd name="connsiteX5982" fmla="*/ 4153137 w 5093934"/>
                  <a:gd name="connsiteY5982" fmla="*/ 1025792 h 1876628"/>
                  <a:gd name="connsiteX5983" fmla="*/ 4140808 w 5093934"/>
                  <a:gd name="connsiteY5983" fmla="*/ 1025386 h 1876628"/>
                  <a:gd name="connsiteX5984" fmla="*/ 4133826 w 5093934"/>
                  <a:gd name="connsiteY5984" fmla="*/ 1019719 h 1876628"/>
                  <a:gd name="connsiteX5985" fmla="*/ 4134373 w 5093934"/>
                  <a:gd name="connsiteY5985" fmla="*/ 1010564 h 1876628"/>
                  <a:gd name="connsiteX5986" fmla="*/ 4142004 w 5093934"/>
                  <a:gd name="connsiteY5986" fmla="*/ 1005378 h 1876628"/>
                  <a:gd name="connsiteX5987" fmla="*/ 4148282 w 5093934"/>
                  <a:gd name="connsiteY5987" fmla="*/ 1003686 h 1876628"/>
                  <a:gd name="connsiteX5988" fmla="*/ 3385501 w 5093934"/>
                  <a:gd name="connsiteY5988" fmla="*/ 1003686 h 1876628"/>
                  <a:gd name="connsiteX5989" fmla="*/ 3391551 w 5093934"/>
                  <a:gd name="connsiteY5989" fmla="*/ 1005785 h 1876628"/>
                  <a:gd name="connsiteX5990" fmla="*/ 3398534 w 5093934"/>
                  <a:gd name="connsiteY5990" fmla="*/ 1011452 h 1876628"/>
                  <a:gd name="connsiteX5991" fmla="*/ 3397986 w 5093934"/>
                  <a:gd name="connsiteY5991" fmla="*/ 1020607 h 1876628"/>
                  <a:gd name="connsiteX5992" fmla="*/ 3390356 w 5093934"/>
                  <a:gd name="connsiteY5992" fmla="*/ 1025792 h 1876628"/>
                  <a:gd name="connsiteX5993" fmla="*/ 3378028 w 5093934"/>
                  <a:gd name="connsiteY5993" fmla="*/ 1025386 h 1876628"/>
                  <a:gd name="connsiteX5994" fmla="*/ 3371045 w 5093934"/>
                  <a:gd name="connsiteY5994" fmla="*/ 1019719 h 1876628"/>
                  <a:gd name="connsiteX5995" fmla="*/ 3371592 w 5093934"/>
                  <a:gd name="connsiteY5995" fmla="*/ 1010564 h 1876628"/>
                  <a:gd name="connsiteX5996" fmla="*/ 3379223 w 5093934"/>
                  <a:gd name="connsiteY5996" fmla="*/ 1005378 h 1876628"/>
                  <a:gd name="connsiteX5997" fmla="*/ 3385501 w 5093934"/>
                  <a:gd name="connsiteY5997" fmla="*/ 1003686 h 1876628"/>
                  <a:gd name="connsiteX5998" fmla="*/ 2621272 w 5093934"/>
                  <a:gd name="connsiteY5998" fmla="*/ 1003686 h 1876628"/>
                  <a:gd name="connsiteX5999" fmla="*/ 2627323 w 5093934"/>
                  <a:gd name="connsiteY5999" fmla="*/ 1005785 h 1876628"/>
                  <a:gd name="connsiteX6000" fmla="*/ 2634305 w 5093934"/>
                  <a:gd name="connsiteY6000" fmla="*/ 1011452 h 1876628"/>
                  <a:gd name="connsiteX6001" fmla="*/ 2633758 w 5093934"/>
                  <a:gd name="connsiteY6001" fmla="*/ 1020607 h 1876628"/>
                  <a:gd name="connsiteX6002" fmla="*/ 2626128 w 5093934"/>
                  <a:gd name="connsiteY6002" fmla="*/ 1025792 h 1876628"/>
                  <a:gd name="connsiteX6003" fmla="*/ 2613799 w 5093934"/>
                  <a:gd name="connsiteY6003" fmla="*/ 1025386 h 1876628"/>
                  <a:gd name="connsiteX6004" fmla="*/ 2606817 w 5093934"/>
                  <a:gd name="connsiteY6004" fmla="*/ 1019719 h 1876628"/>
                  <a:gd name="connsiteX6005" fmla="*/ 2607364 w 5093934"/>
                  <a:gd name="connsiteY6005" fmla="*/ 1010564 h 1876628"/>
                  <a:gd name="connsiteX6006" fmla="*/ 2614995 w 5093934"/>
                  <a:gd name="connsiteY6006" fmla="*/ 1005378 h 1876628"/>
                  <a:gd name="connsiteX6007" fmla="*/ 2621272 w 5093934"/>
                  <a:gd name="connsiteY6007" fmla="*/ 1003686 h 1876628"/>
                  <a:gd name="connsiteX6008" fmla="*/ 1856890 w 5093934"/>
                  <a:gd name="connsiteY6008" fmla="*/ 1003686 h 1876628"/>
                  <a:gd name="connsiteX6009" fmla="*/ 1862940 w 5093934"/>
                  <a:gd name="connsiteY6009" fmla="*/ 1005785 h 1876628"/>
                  <a:gd name="connsiteX6010" fmla="*/ 1869924 w 5093934"/>
                  <a:gd name="connsiteY6010" fmla="*/ 1011452 h 1876628"/>
                  <a:gd name="connsiteX6011" fmla="*/ 1869376 w 5093934"/>
                  <a:gd name="connsiteY6011" fmla="*/ 1020607 h 1876628"/>
                  <a:gd name="connsiteX6012" fmla="*/ 1861746 w 5093934"/>
                  <a:gd name="connsiteY6012" fmla="*/ 1025792 h 1876628"/>
                  <a:gd name="connsiteX6013" fmla="*/ 1849417 w 5093934"/>
                  <a:gd name="connsiteY6013" fmla="*/ 1025386 h 1876628"/>
                  <a:gd name="connsiteX6014" fmla="*/ 1842435 w 5093934"/>
                  <a:gd name="connsiteY6014" fmla="*/ 1019719 h 1876628"/>
                  <a:gd name="connsiteX6015" fmla="*/ 1842982 w 5093934"/>
                  <a:gd name="connsiteY6015" fmla="*/ 1010564 h 1876628"/>
                  <a:gd name="connsiteX6016" fmla="*/ 1850613 w 5093934"/>
                  <a:gd name="connsiteY6016" fmla="*/ 1005378 h 1876628"/>
                  <a:gd name="connsiteX6017" fmla="*/ 1856890 w 5093934"/>
                  <a:gd name="connsiteY6017" fmla="*/ 1003686 h 1876628"/>
                  <a:gd name="connsiteX6018" fmla="*/ 1092663 w 5093934"/>
                  <a:gd name="connsiteY6018" fmla="*/ 1003686 h 1876628"/>
                  <a:gd name="connsiteX6019" fmla="*/ 1098713 w 5093934"/>
                  <a:gd name="connsiteY6019" fmla="*/ 1005785 h 1876628"/>
                  <a:gd name="connsiteX6020" fmla="*/ 1105696 w 5093934"/>
                  <a:gd name="connsiteY6020" fmla="*/ 1011452 h 1876628"/>
                  <a:gd name="connsiteX6021" fmla="*/ 1105149 w 5093934"/>
                  <a:gd name="connsiteY6021" fmla="*/ 1020607 h 1876628"/>
                  <a:gd name="connsiteX6022" fmla="*/ 1097518 w 5093934"/>
                  <a:gd name="connsiteY6022" fmla="*/ 1025792 h 1876628"/>
                  <a:gd name="connsiteX6023" fmla="*/ 1085190 w 5093934"/>
                  <a:gd name="connsiteY6023" fmla="*/ 1025386 h 1876628"/>
                  <a:gd name="connsiteX6024" fmla="*/ 1078207 w 5093934"/>
                  <a:gd name="connsiteY6024" fmla="*/ 1019719 h 1876628"/>
                  <a:gd name="connsiteX6025" fmla="*/ 1078754 w 5093934"/>
                  <a:gd name="connsiteY6025" fmla="*/ 1010564 h 1876628"/>
                  <a:gd name="connsiteX6026" fmla="*/ 1086385 w 5093934"/>
                  <a:gd name="connsiteY6026" fmla="*/ 1005378 h 1876628"/>
                  <a:gd name="connsiteX6027" fmla="*/ 1092663 w 5093934"/>
                  <a:gd name="connsiteY6027" fmla="*/ 1003686 h 1876628"/>
                  <a:gd name="connsiteX6028" fmla="*/ 4575908 w 5093934"/>
                  <a:gd name="connsiteY6028" fmla="*/ 985361 h 1876628"/>
                  <a:gd name="connsiteX6029" fmla="*/ 4583018 w 5093934"/>
                  <a:gd name="connsiteY6029" fmla="*/ 987309 h 1876628"/>
                  <a:gd name="connsiteX6030" fmla="*/ 4591632 w 5093934"/>
                  <a:gd name="connsiteY6030" fmla="*/ 993222 h 1876628"/>
                  <a:gd name="connsiteX6031" fmla="*/ 4592182 w 5093934"/>
                  <a:gd name="connsiteY6031" fmla="*/ 1003612 h 1876628"/>
                  <a:gd name="connsiteX6032" fmla="*/ 4581840 w 5093934"/>
                  <a:gd name="connsiteY6032" fmla="*/ 1011920 h 1876628"/>
                  <a:gd name="connsiteX6033" fmla="*/ 4567850 w 5093934"/>
                  <a:gd name="connsiteY6033" fmla="*/ 1012329 h 1876628"/>
                  <a:gd name="connsiteX6034" fmla="*/ 4559235 w 5093934"/>
                  <a:gd name="connsiteY6034" fmla="*/ 1006415 h 1876628"/>
                  <a:gd name="connsiteX6035" fmla="*/ 4558685 w 5093934"/>
                  <a:gd name="connsiteY6035" fmla="*/ 996026 h 1876628"/>
                  <a:gd name="connsiteX6036" fmla="*/ 4569028 w 5093934"/>
                  <a:gd name="connsiteY6036" fmla="*/ 987717 h 1876628"/>
                  <a:gd name="connsiteX6037" fmla="*/ 4575908 w 5093934"/>
                  <a:gd name="connsiteY6037" fmla="*/ 985361 h 1876628"/>
                  <a:gd name="connsiteX6038" fmla="*/ 3811680 w 5093934"/>
                  <a:gd name="connsiteY6038" fmla="*/ 985361 h 1876628"/>
                  <a:gd name="connsiteX6039" fmla="*/ 3818789 w 5093934"/>
                  <a:gd name="connsiteY6039" fmla="*/ 987309 h 1876628"/>
                  <a:gd name="connsiteX6040" fmla="*/ 3827404 w 5093934"/>
                  <a:gd name="connsiteY6040" fmla="*/ 993222 h 1876628"/>
                  <a:gd name="connsiteX6041" fmla="*/ 3827954 w 5093934"/>
                  <a:gd name="connsiteY6041" fmla="*/ 1003612 h 1876628"/>
                  <a:gd name="connsiteX6042" fmla="*/ 3817612 w 5093934"/>
                  <a:gd name="connsiteY6042" fmla="*/ 1011920 h 1876628"/>
                  <a:gd name="connsiteX6043" fmla="*/ 3803622 w 5093934"/>
                  <a:gd name="connsiteY6043" fmla="*/ 1012329 h 1876628"/>
                  <a:gd name="connsiteX6044" fmla="*/ 3795008 w 5093934"/>
                  <a:gd name="connsiteY6044" fmla="*/ 1006415 h 1876628"/>
                  <a:gd name="connsiteX6045" fmla="*/ 3794457 w 5093934"/>
                  <a:gd name="connsiteY6045" fmla="*/ 996026 h 1876628"/>
                  <a:gd name="connsiteX6046" fmla="*/ 3804800 w 5093934"/>
                  <a:gd name="connsiteY6046" fmla="*/ 987717 h 1876628"/>
                  <a:gd name="connsiteX6047" fmla="*/ 3811680 w 5093934"/>
                  <a:gd name="connsiteY6047" fmla="*/ 985361 h 1876628"/>
                  <a:gd name="connsiteX6048" fmla="*/ 3048900 w 5093934"/>
                  <a:gd name="connsiteY6048" fmla="*/ 985361 h 1876628"/>
                  <a:gd name="connsiteX6049" fmla="*/ 3056009 w 5093934"/>
                  <a:gd name="connsiteY6049" fmla="*/ 987309 h 1876628"/>
                  <a:gd name="connsiteX6050" fmla="*/ 3064623 w 5093934"/>
                  <a:gd name="connsiteY6050" fmla="*/ 993222 h 1876628"/>
                  <a:gd name="connsiteX6051" fmla="*/ 3065174 w 5093934"/>
                  <a:gd name="connsiteY6051" fmla="*/ 1003612 h 1876628"/>
                  <a:gd name="connsiteX6052" fmla="*/ 3054830 w 5093934"/>
                  <a:gd name="connsiteY6052" fmla="*/ 1011920 h 1876628"/>
                  <a:gd name="connsiteX6053" fmla="*/ 3040841 w 5093934"/>
                  <a:gd name="connsiteY6053" fmla="*/ 1012329 h 1876628"/>
                  <a:gd name="connsiteX6054" fmla="*/ 3032226 w 5093934"/>
                  <a:gd name="connsiteY6054" fmla="*/ 1006415 h 1876628"/>
                  <a:gd name="connsiteX6055" fmla="*/ 3031677 w 5093934"/>
                  <a:gd name="connsiteY6055" fmla="*/ 996026 h 1876628"/>
                  <a:gd name="connsiteX6056" fmla="*/ 3042019 w 5093934"/>
                  <a:gd name="connsiteY6056" fmla="*/ 987717 h 1876628"/>
                  <a:gd name="connsiteX6057" fmla="*/ 3048900 w 5093934"/>
                  <a:gd name="connsiteY6057" fmla="*/ 985361 h 1876628"/>
                  <a:gd name="connsiteX6058" fmla="*/ 2284672 w 5093934"/>
                  <a:gd name="connsiteY6058" fmla="*/ 985361 h 1876628"/>
                  <a:gd name="connsiteX6059" fmla="*/ 2291780 w 5093934"/>
                  <a:gd name="connsiteY6059" fmla="*/ 987309 h 1876628"/>
                  <a:gd name="connsiteX6060" fmla="*/ 2300396 w 5093934"/>
                  <a:gd name="connsiteY6060" fmla="*/ 993222 h 1876628"/>
                  <a:gd name="connsiteX6061" fmla="*/ 2300945 w 5093934"/>
                  <a:gd name="connsiteY6061" fmla="*/ 1003612 h 1876628"/>
                  <a:gd name="connsiteX6062" fmla="*/ 2290602 w 5093934"/>
                  <a:gd name="connsiteY6062" fmla="*/ 1011920 h 1876628"/>
                  <a:gd name="connsiteX6063" fmla="*/ 2276613 w 5093934"/>
                  <a:gd name="connsiteY6063" fmla="*/ 1012329 h 1876628"/>
                  <a:gd name="connsiteX6064" fmla="*/ 2267998 w 5093934"/>
                  <a:gd name="connsiteY6064" fmla="*/ 1006415 h 1876628"/>
                  <a:gd name="connsiteX6065" fmla="*/ 2267448 w 5093934"/>
                  <a:gd name="connsiteY6065" fmla="*/ 996026 h 1876628"/>
                  <a:gd name="connsiteX6066" fmla="*/ 2277791 w 5093934"/>
                  <a:gd name="connsiteY6066" fmla="*/ 987717 h 1876628"/>
                  <a:gd name="connsiteX6067" fmla="*/ 2284672 w 5093934"/>
                  <a:gd name="connsiteY6067" fmla="*/ 985361 h 1876628"/>
                  <a:gd name="connsiteX6068" fmla="*/ 1520290 w 5093934"/>
                  <a:gd name="connsiteY6068" fmla="*/ 985361 h 1876628"/>
                  <a:gd name="connsiteX6069" fmla="*/ 1527398 w 5093934"/>
                  <a:gd name="connsiteY6069" fmla="*/ 987309 h 1876628"/>
                  <a:gd name="connsiteX6070" fmla="*/ 1536013 w 5093934"/>
                  <a:gd name="connsiteY6070" fmla="*/ 993222 h 1876628"/>
                  <a:gd name="connsiteX6071" fmla="*/ 1536563 w 5093934"/>
                  <a:gd name="connsiteY6071" fmla="*/ 1003612 h 1876628"/>
                  <a:gd name="connsiteX6072" fmla="*/ 1526221 w 5093934"/>
                  <a:gd name="connsiteY6072" fmla="*/ 1011920 h 1876628"/>
                  <a:gd name="connsiteX6073" fmla="*/ 1512231 w 5093934"/>
                  <a:gd name="connsiteY6073" fmla="*/ 1012329 h 1876628"/>
                  <a:gd name="connsiteX6074" fmla="*/ 1503616 w 5093934"/>
                  <a:gd name="connsiteY6074" fmla="*/ 1006415 h 1876628"/>
                  <a:gd name="connsiteX6075" fmla="*/ 1503066 w 5093934"/>
                  <a:gd name="connsiteY6075" fmla="*/ 996026 h 1876628"/>
                  <a:gd name="connsiteX6076" fmla="*/ 1513408 w 5093934"/>
                  <a:gd name="connsiteY6076" fmla="*/ 987717 h 1876628"/>
                  <a:gd name="connsiteX6077" fmla="*/ 1520290 w 5093934"/>
                  <a:gd name="connsiteY6077" fmla="*/ 985361 h 1876628"/>
                  <a:gd name="connsiteX6078" fmla="*/ 756062 w 5093934"/>
                  <a:gd name="connsiteY6078" fmla="*/ 985361 h 1876628"/>
                  <a:gd name="connsiteX6079" fmla="*/ 763171 w 5093934"/>
                  <a:gd name="connsiteY6079" fmla="*/ 987309 h 1876628"/>
                  <a:gd name="connsiteX6080" fmla="*/ 771785 w 5093934"/>
                  <a:gd name="connsiteY6080" fmla="*/ 993222 h 1876628"/>
                  <a:gd name="connsiteX6081" fmla="*/ 772336 w 5093934"/>
                  <a:gd name="connsiteY6081" fmla="*/ 1003612 h 1876628"/>
                  <a:gd name="connsiteX6082" fmla="*/ 761993 w 5093934"/>
                  <a:gd name="connsiteY6082" fmla="*/ 1011920 h 1876628"/>
                  <a:gd name="connsiteX6083" fmla="*/ 748003 w 5093934"/>
                  <a:gd name="connsiteY6083" fmla="*/ 1012329 h 1876628"/>
                  <a:gd name="connsiteX6084" fmla="*/ 739389 w 5093934"/>
                  <a:gd name="connsiteY6084" fmla="*/ 1006415 h 1876628"/>
                  <a:gd name="connsiteX6085" fmla="*/ 738838 w 5093934"/>
                  <a:gd name="connsiteY6085" fmla="*/ 996026 h 1876628"/>
                  <a:gd name="connsiteX6086" fmla="*/ 749181 w 5093934"/>
                  <a:gd name="connsiteY6086" fmla="*/ 987717 h 1876628"/>
                  <a:gd name="connsiteX6087" fmla="*/ 756062 w 5093934"/>
                  <a:gd name="connsiteY6087" fmla="*/ 985361 h 1876628"/>
                  <a:gd name="connsiteX6088" fmla="*/ 4924448 w 5093934"/>
                  <a:gd name="connsiteY6088" fmla="*/ 976285 h 1876628"/>
                  <a:gd name="connsiteX6089" fmla="*/ 4925657 w 5093934"/>
                  <a:gd name="connsiteY6089" fmla="*/ 976730 h 1876628"/>
                  <a:gd name="connsiteX6090" fmla="*/ 4928588 w 5093934"/>
                  <a:gd name="connsiteY6090" fmla="*/ 997733 h 1876628"/>
                  <a:gd name="connsiteX6091" fmla="*/ 4920901 w 5093934"/>
                  <a:gd name="connsiteY6091" fmla="*/ 999656 h 1876628"/>
                  <a:gd name="connsiteX6092" fmla="*/ 4909489 w 5093934"/>
                  <a:gd name="connsiteY6092" fmla="*/ 995452 h 1876628"/>
                  <a:gd name="connsiteX6093" fmla="*/ 4906080 w 5093934"/>
                  <a:gd name="connsiteY6093" fmla="*/ 987940 h 1876628"/>
                  <a:gd name="connsiteX6094" fmla="*/ 4911742 w 5093934"/>
                  <a:gd name="connsiteY6094" fmla="*/ 979464 h 1876628"/>
                  <a:gd name="connsiteX6095" fmla="*/ 4160220 w 5093934"/>
                  <a:gd name="connsiteY6095" fmla="*/ 976285 h 1876628"/>
                  <a:gd name="connsiteX6096" fmla="*/ 4171633 w 5093934"/>
                  <a:gd name="connsiteY6096" fmla="*/ 980488 h 1876628"/>
                  <a:gd name="connsiteX6097" fmla="*/ 4175042 w 5093934"/>
                  <a:gd name="connsiteY6097" fmla="*/ 988001 h 1876628"/>
                  <a:gd name="connsiteX6098" fmla="*/ 4169380 w 5093934"/>
                  <a:gd name="connsiteY6098" fmla="*/ 996477 h 1876628"/>
                  <a:gd name="connsiteX6099" fmla="*/ 4156673 w 5093934"/>
                  <a:gd name="connsiteY6099" fmla="*/ 999656 h 1876628"/>
                  <a:gd name="connsiteX6100" fmla="*/ 4145260 w 5093934"/>
                  <a:gd name="connsiteY6100" fmla="*/ 995452 h 1876628"/>
                  <a:gd name="connsiteX6101" fmla="*/ 4141852 w 5093934"/>
                  <a:gd name="connsiteY6101" fmla="*/ 987940 h 1876628"/>
                  <a:gd name="connsiteX6102" fmla="*/ 4147513 w 5093934"/>
                  <a:gd name="connsiteY6102" fmla="*/ 979464 h 1876628"/>
                  <a:gd name="connsiteX6103" fmla="*/ 3397440 w 5093934"/>
                  <a:gd name="connsiteY6103" fmla="*/ 976285 h 1876628"/>
                  <a:gd name="connsiteX6104" fmla="*/ 3408852 w 5093934"/>
                  <a:gd name="connsiteY6104" fmla="*/ 980488 h 1876628"/>
                  <a:gd name="connsiteX6105" fmla="*/ 3412261 w 5093934"/>
                  <a:gd name="connsiteY6105" fmla="*/ 988001 h 1876628"/>
                  <a:gd name="connsiteX6106" fmla="*/ 3406600 w 5093934"/>
                  <a:gd name="connsiteY6106" fmla="*/ 996477 h 1876628"/>
                  <a:gd name="connsiteX6107" fmla="*/ 3393892 w 5093934"/>
                  <a:gd name="connsiteY6107" fmla="*/ 999656 h 1876628"/>
                  <a:gd name="connsiteX6108" fmla="*/ 3382480 w 5093934"/>
                  <a:gd name="connsiteY6108" fmla="*/ 995452 h 1876628"/>
                  <a:gd name="connsiteX6109" fmla="*/ 3379071 w 5093934"/>
                  <a:gd name="connsiteY6109" fmla="*/ 987940 h 1876628"/>
                  <a:gd name="connsiteX6110" fmla="*/ 3384732 w 5093934"/>
                  <a:gd name="connsiteY6110" fmla="*/ 979464 h 1876628"/>
                  <a:gd name="connsiteX6111" fmla="*/ 2633212 w 5093934"/>
                  <a:gd name="connsiteY6111" fmla="*/ 976285 h 1876628"/>
                  <a:gd name="connsiteX6112" fmla="*/ 2644624 w 5093934"/>
                  <a:gd name="connsiteY6112" fmla="*/ 980488 h 1876628"/>
                  <a:gd name="connsiteX6113" fmla="*/ 2648033 w 5093934"/>
                  <a:gd name="connsiteY6113" fmla="*/ 988001 h 1876628"/>
                  <a:gd name="connsiteX6114" fmla="*/ 2642372 w 5093934"/>
                  <a:gd name="connsiteY6114" fmla="*/ 996477 h 1876628"/>
                  <a:gd name="connsiteX6115" fmla="*/ 2629664 w 5093934"/>
                  <a:gd name="connsiteY6115" fmla="*/ 999656 h 1876628"/>
                  <a:gd name="connsiteX6116" fmla="*/ 2618252 w 5093934"/>
                  <a:gd name="connsiteY6116" fmla="*/ 995452 h 1876628"/>
                  <a:gd name="connsiteX6117" fmla="*/ 2614843 w 5093934"/>
                  <a:gd name="connsiteY6117" fmla="*/ 987940 h 1876628"/>
                  <a:gd name="connsiteX6118" fmla="*/ 2620504 w 5093934"/>
                  <a:gd name="connsiteY6118" fmla="*/ 979464 h 1876628"/>
                  <a:gd name="connsiteX6119" fmla="*/ 1868829 w 5093934"/>
                  <a:gd name="connsiteY6119" fmla="*/ 976285 h 1876628"/>
                  <a:gd name="connsiteX6120" fmla="*/ 1880242 w 5093934"/>
                  <a:gd name="connsiteY6120" fmla="*/ 980488 h 1876628"/>
                  <a:gd name="connsiteX6121" fmla="*/ 1883651 w 5093934"/>
                  <a:gd name="connsiteY6121" fmla="*/ 988001 h 1876628"/>
                  <a:gd name="connsiteX6122" fmla="*/ 1877990 w 5093934"/>
                  <a:gd name="connsiteY6122" fmla="*/ 996477 h 1876628"/>
                  <a:gd name="connsiteX6123" fmla="*/ 1865282 w 5093934"/>
                  <a:gd name="connsiteY6123" fmla="*/ 999656 h 1876628"/>
                  <a:gd name="connsiteX6124" fmla="*/ 1853870 w 5093934"/>
                  <a:gd name="connsiteY6124" fmla="*/ 995452 h 1876628"/>
                  <a:gd name="connsiteX6125" fmla="*/ 1850460 w 5093934"/>
                  <a:gd name="connsiteY6125" fmla="*/ 987940 h 1876628"/>
                  <a:gd name="connsiteX6126" fmla="*/ 1856122 w 5093934"/>
                  <a:gd name="connsiteY6126" fmla="*/ 979464 h 1876628"/>
                  <a:gd name="connsiteX6127" fmla="*/ 1104602 w 5093934"/>
                  <a:gd name="connsiteY6127" fmla="*/ 976285 h 1876628"/>
                  <a:gd name="connsiteX6128" fmla="*/ 1116014 w 5093934"/>
                  <a:gd name="connsiteY6128" fmla="*/ 980488 h 1876628"/>
                  <a:gd name="connsiteX6129" fmla="*/ 1119423 w 5093934"/>
                  <a:gd name="connsiteY6129" fmla="*/ 988001 h 1876628"/>
                  <a:gd name="connsiteX6130" fmla="*/ 1113762 w 5093934"/>
                  <a:gd name="connsiteY6130" fmla="*/ 996477 h 1876628"/>
                  <a:gd name="connsiteX6131" fmla="*/ 1101054 w 5093934"/>
                  <a:gd name="connsiteY6131" fmla="*/ 999656 h 1876628"/>
                  <a:gd name="connsiteX6132" fmla="*/ 1089642 w 5093934"/>
                  <a:gd name="connsiteY6132" fmla="*/ 995452 h 1876628"/>
                  <a:gd name="connsiteX6133" fmla="*/ 1086233 w 5093934"/>
                  <a:gd name="connsiteY6133" fmla="*/ 987940 h 1876628"/>
                  <a:gd name="connsiteX6134" fmla="*/ 1091894 w 5093934"/>
                  <a:gd name="connsiteY6134" fmla="*/ 979464 h 1876628"/>
                  <a:gd name="connsiteX6135" fmla="*/ 4428044 w 5093934"/>
                  <a:gd name="connsiteY6135" fmla="*/ 973312 h 1876628"/>
                  <a:gd name="connsiteX6136" fmla="*/ 4444828 w 5093934"/>
                  <a:gd name="connsiteY6136" fmla="*/ 978475 h 1876628"/>
                  <a:gd name="connsiteX6137" fmla="*/ 4470250 w 5093934"/>
                  <a:gd name="connsiteY6137" fmla="*/ 997354 h 1876628"/>
                  <a:gd name="connsiteX6138" fmla="*/ 4470250 w 5093934"/>
                  <a:gd name="connsiteY6138" fmla="*/ 1022283 h 1876628"/>
                  <a:gd name="connsiteX6139" fmla="*/ 4425642 w 5093934"/>
                  <a:gd name="connsiteY6139" fmla="*/ 1055410 h 1876628"/>
                  <a:gd name="connsiteX6140" fmla="*/ 4392074 w 5093934"/>
                  <a:gd name="connsiteY6140" fmla="*/ 1055410 h 1876628"/>
                  <a:gd name="connsiteX6141" fmla="*/ 4366653 w 5093934"/>
                  <a:gd name="connsiteY6141" fmla="*/ 1036531 h 1876628"/>
                  <a:gd name="connsiteX6142" fmla="*/ 4366652 w 5093934"/>
                  <a:gd name="connsiteY6142" fmla="*/ 1011602 h 1876628"/>
                  <a:gd name="connsiteX6143" fmla="*/ 4411260 w 5093934"/>
                  <a:gd name="connsiteY6143" fmla="*/ 978475 h 1876628"/>
                  <a:gd name="connsiteX6144" fmla="*/ 4428044 w 5093934"/>
                  <a:gd name="connsiteY6144" fmla="*/ 973312 h 1876628"/>
                  <a:gd name="connsiteX6145" fmla="*/ 3665262 w 5093934"/>
                  <a:gd name="connsiteY6145" fmla="*/ 973312 h 1876628"/>
                  <a:gd name="connsiteX6146" fmla="*/ 3682047 w 5093934"/>
                  <a:gd name="connsiteY6146" fmla="*/ 978475 h 1876628"/>
                  <a:gd name="connsiteX6147" fmla="*/ 3707468 w 5093934"/>
                  <a:gd name="connsiteY6147" fmla="*/ 997354 h 1876628"/>
                  <a:gd name="connsiteX6148" fmla="*/ 3707470 w 5093934"/>
                  <a:gd name="connsiteY6148" fmla="*/ 1022283 h 1876628"/>
                  <a:gd name="connsiteX6149" fmla="*/ 3662862 w 5093934"/>
                  <a:gd name="connsiteY6149" fmla="*/ 1055410 h 1876628"/>
                  <a:gd name="connsiteX6150" fmla="*/ 3629294 w 5093934"/>
                  <a:gd name="connsiteY6150" fmla="*/ 1055410 h 1876628"/>
                  <a:gd name="connsiteX6151" fmla="*/ 3603872 w 5093934"/>
                  <a:gd name="connsiteY6151" fmla="*/ 1036531 h 1876628"/>
                  <a:gd name="connsiteX6152" fmla="*/ 3603872 w 5093934"/>
                  <a:gd name="connsiteY6152" fmla="*/ 1011602 h 1876628"/>
                  <a:gd name="connsiteX6153" fmla="*/ 3648480 w 5093934"/>
                  <a:gd name="connsiteY6153" fmla="*/ 978475 h 1876628"/>
                  <a:gd name="connsiteX6154" fmla="*/ 3665262 w 5093934"/>
                  <a:gd name="connsiteY6154" fmla="*/ 973312 h 1876628"/>
                  <a:gd name="connsiteX6155" fmla="*/ 2901034 w 5093934"/>
                  <a:gd name="connsiteY6155" fmla="*/ 973312 h 1876628"/>
                  <a:gd name="connsiteX6156" fmla="*/ 2917819 w 5093934"/>
                  <a:gd name="connsiteY6156" fmla="*/ 978475 h 1876628"/>
                  <a:gd name="connsiteX6157" fmla="*/ 2943240 w 5093934"/>
                  <a:gd name="connsiteY6157" fmla="*/ 997354 h 1876628"/>
                  <a:gd name="connsiteX6158" fmla="*/ 2943241 w 5093934"/>
                  <a:gd name="connsiteY6158" fmla="*/ 1022283 h 1876628"/>
                  <a:gd name="connsiteX6159" fmla="*/ 2898634 w 5093934"/>
                  <a:gd name="connsiteY6159" fmla="*/ 1055410 h 1876628"/>
                  <a:gd name="connsiteX6160" fmla="*/ 2865066 w 5093934"/>
                  <a:gd name="connsiteY6160" fmla="*/ 1055410 h 1876628"/>
                  <a:gd name="connsiteX6161" fmla="*/ 2839644 w 5093934"/>
                  <a:gd name="connsiteY6161" fmla="*/ 1036531 h 1876628"/>
                  <a:gd name="connsiteX6162" fmla="*/ 2839643 w 5093934"/>
                  <a:gd name="connsiteY6162" fmla="*/ 1011602 h 1876628"/>
                  <a:gd name="connsiteX6163" fmla="*/ 2884251 w 5093934"/>
                  <a:gd name="connsiteY6163" fmla="*/ 978475 h 1876628"/>
                  <a:gd name="connsiteX6164" fmla="*/ 2901034 w 5093934"/>
                  <a:gd name="connsiteY6164" fmla="*/ 973312 h 1876628"/>
                  <a:gd name="connsiteX6165" fmla="*/ 2136652 w 5093934"/>
                  <a:gd name="connsiteY6165" fmla="*/ 973312 h 1876628"/>
                  <a:gd name="connsiteX6166" fmla="*/ 2153437 w 5093934"/>
                  <a:gd name="connsiteY6166" fmla="*/ 978475 h 1876628"/>
                  <a:gd name="connsiteX6167" fmla="*/ 2178859 w 5093934"/>
                  <a:gd name="connsiteY6167" fmla="*/ 997354 h 1876628"/>
                  <a:gd name="connsiteX6168" fmla="*/ 2178859 w 5093934"/>
                  <a:gd name="connsiteY6168" fmla="*/ 1022283 h 1876628"/>
                  <a:gd name="connsiteX6169" fmla="*/ 2134252 w 5093934"/>
                  <a:gd name="connsiteY6169" fmla="*/ 1055410 h 1876628"/>
                  <a:gd name="connsiteX6170" fmla="*/ 2100683 w 5093934"/>
                  <a:gd name="connsiteY6170" fmla="*/ 1055410 h 1876628"/>
                  <a:gd name="connsiteX6171" fmla="*/ 2075262 w 5093934"/>
                  <a:gd name="connsiteY6171" fmla="*/ 1036531 h 1876628"/>
                  <a:gd name="connsiteX6172" fmla="*/ 2075262 w 5093934"/>
                  <a:gd name="connsiteY6172" fmla="*/ 1011602 h 1876628"/>
                  <a:gd name="connsiteX6173" fmla="*/ 2119869 w 5093934"/>
                  <a:gd name="connsiteY6173" fmla="*/ 978475 h 1876628"/>
                  <a:gd name="connsiteX6174" fmla="*/ 2136652 w 5093934"/>
                  <a:gd name="connsiteY6174" fmla="*/ 973312 h 1876628"/>
                  <a:gd name="connsiteX6175" fmla="*/ 1372425 w 5093934"/>
                  <a:gd name="connsiteY6175" fmla="*/ 973312 h 1876628"/>
                  <a:gd name="connsiteX6176" fmla="*/ 1389209 w 5093934"/>
                  <a:gd name="connsiteY6176" fmla="*/ 978475 h 1876628"/>
                  <a:gd name="connsiteX6177" fmla="*/ 1414631 w 5093934"/>
                  <a:gd name="connsiteY6177" fmla="*/ 997354 h 1876628"/>
                  <a:gd name="connsiteX6178" fmla="*/ 1414631 w 5093934"/>
                  <a:gd name="connsiteY6178" fmla="*/ 1022283 h 1876628"/>
                  <a:gd name="connsiteX6179" fmla="*/ 1370024 w 5093934"/>
                  <a:gd name="connsiteY6179" fmla="*/ 1055410 h 1876628"/>
                  <a:gd name="connsiteX6180" fmla="*/ 1336456 w 5093934"/>
                  <a:gd name="connsiteY6180" fmla="*/ 1055410 h 1876628"/>
                  <a:gd name="connsiteX6181" fmla="*/ 1311034 w 5093934"/>
                  <a:gd name="connsiteY6181" fmla="*/ 1036531 h 1876628"/>
                  <a:gd name="connsiteX6182" fmla="*/ 1311033 w 5093934"/>
                  <a:gd name="connsiteY6182" fmla="*/ 1011602 h 1876628"/>
                  <a:gd name="connsiteX6183" fmla="*/ 1355642 w 5093934"/>
                  <a:gd name="connsiteY6183" fmla="*/ 978475 h 1876628"/>
                  <a:gd name="connsiteX6184" fmla="*/ 1372425 w 5093934"/>
                  <a:gd name="connsiteY6184" fmla="*/ 973312 h 1876628"/>
                  <a:gd name="connsiteX6185" fmla="*/ 609644 w 5093934"/>
                  <a:gd name="connsiteY6185" fmla="*/ 973312 h 1876628"/>
                  <a:gd name="connsiteX6186" fmla="*/ 626428 w 5093934"/>
                  <a:gd name="connsiteY6186" fmla="*/ 978475 h 1876628"/>
                  <a:gd name="connsiteX6187" fmla="*/ 651849 w 5093934"/>
                  <a:gd name="connsiteY6187" fmla="*/ 997354 h 1876628"/>
                  <a:gd name="connsiteX6188" fmla="*/ 651850 w 5093934"/>
                  <a:gd name="connsiteY6188" fmla="*/ 1022283 h 1876628"/>
                  <a:gd name="connsiteX6189" fmla="*/ 607243 w 5093934"/>
                  <a:gd name="connsiteY6189" fmla="*/ 1055410 h 1876628"/>
                  <a:gd name="connsiteX6190" fmla="*/ 573674 w 5093934"/>
                  <a:gd name="connsiteY6190" fmla="*/ 1055410 h 1876628"/>
                  <a:gd name="connsiteX6191" fmla="*/ 548253 w 5093934"/>
                  <a:gd name="connsiteY6191" fmla="*/ 1036531 h 1876628"/>
                  <a:gd name="connsiteX6192" fmla="*/ 548253 w 5093934"/>
                  <a:gd name="connsiteY6192" fmla="*/ 1011602 h 1876628"/>
                  <a:gd name="connsiteX6193" fmla="*/ 592861 w 5093934"/>
                  <a:gd name="connsiteY6193" fmla="*/ 978475 h 1876628"/>
                  <a:gd name="connsiteX6194" fmla="*/ 609644 w 5093934"/>
                  <a:gd name="connsiteY6194" fmla="*/ 973312 h 1876628"/>
                  <a:gd name="connsiteX6195" fmla="*/ 4242432 w 5093934"/>
                  <a:gd name="connsiteY6195" fmla="*/ 961435 h 1876628"/>
                  <a:gd name="connsiteX6196" fmla="*/ 4251744 w 5093934"/>
                  <a:gd name="connsiteY6196" fmla="*/ 964298 h 1876628"/>
                  <a:gd name="connsiteX6197" fmla="*/ 4324749 w 5093934"/>
                  <a:gd name="connsiteY6197" fmla="*/ 1018514 h 1876628"/>
                  <a:gd name="connsiteX6198" fmla="*/ 4324749 w 5093934"/>
                  <a:gd name="connsiteY6198" fmla="*/ 1032344 h 1876628"/>
                  <a:gd name="connsiteX6199" fmla="*/ 4262309 w 5093934"/>
                  <a:gd name="connsiteY6199" fmla="*/ 1078714 h 1876628"/>
                  <a:gd name="connsiteX6200" fmla="*/ 4243686 w 5093934"/>
                  <a:gd name="connsiteY6200" fmla="*/ 1078714 h 1876628"/>
                  <a:gd name="connsiteX6201" fmla="*/ 4170681 w 5093934"/>
                  <a:gd name="connsiteY6201" fmla="*/ 1024498 h 1876628"/>
                  <a:gd name="connsiteX6202" fmla="*/ 4170681 w 5093934"/>
                  <a:gd name="connsiteY6202" fmla="*/ 1010669 h 1876628"/>
                  <a:gd name="connsiteX6203" fmla="*/ 4233122 w 5093934"/>
                  <a:gd name="connsiteY6203" fmla="*/ 964298 h 1876628"/>
                  <a:gd name="connsiteX6204" fmla="*/ 4242432 w 5093934"/>
                  <a:gd name="connsiteY6204" fmla="*/ 961435 h 1876628"/>
                  <a:gd name="connsiteX6205" fmla="*/ 3479652 w 5093934"/>
                  <a:gd name="connsiteY6205" fmla="*/ 961435 h 1876628"/>
                  <a:gd name="connsiteX6206" fmla="*/ 3488963 w 5093934"/>
                  <a:gd name="connsiteY6206" fmla="*/ 964298 h 1876628"/>
                  <a:gd name="connsiteX6207" fmla="*/ 3561968 w 5093934"/>
                  <a:gd name="connsiteY6207" fmla="*/ 1018514 h 1876628"/>
                  <a:gd name="connsiteX6208" fmla="*/ 3561968 w 5093934"/>
                  <a:gd name="connsiteY6208" fmla="*/ 1032344 h 1876628"/>
                  <a:gd name="connsiteX6209" fmla="*/ 3499528 w 5093934"/>
                  <a:gd name="connsiteY6209" fmla="*/ 1078714 h 1876628"/>
                  <a:gd name="connsiteX6210" fmla="*/ 3480905 w 5093934"/>
                  <a:gd name="connsiteY6210" fmla="*/ 1078714 h 1876628"/>
                  <a:gd name="connsiteX6211" fmla="*/ 3407900 w 5093934"/>
                  <a:gd name="connsiteY6211" fmla="*/ 1024498 h 1876628"/>
                  <a:gd name="connsiteX6212" fmla="*/ 3407900 w 5093934"/>
                  <a:gd name="connsiteY6212" fmla="*/ 1010669 h 1876628"/>
                  <a:gd name="connsiteX6213" fmla="*/ 3470340 w 5093934"/>
                  <a:gd name="connsiteY6213" fmla="*/ 964298 h 1876628"/>
                  <a:gd name="connsiteX6214" fmla="*/ 3479652 w 5093934"/>
                  <a:gd name="connsiteY6214" fmla="*/ 961435 h 1876628"/>
                  <a:gd name="connsiteX6215" fmla="*/ 2715424 w 5093934"/>
                  <a:gd name="connsiteY6215" fmla="*/ 961435 h 1876628"/>
                  <a:gd name="connsiteX6216" fmla="*/ 2724735 w 5093934"/>
                  <a:gd name="connsiteY6216" fmla="*/ 964298 h 1876628"/>
                  <a:gd name="connsiteX6217" fmla="*/ 2797740 w 5093934"/>
                  <a:gd name="connsiteY6217" fmla="*/ 1018514 h 1876628"/>
                  <a:gd name="connsiteX6218" fmla="*/ 2797740 w 5093934"/>
                  <a:gd name="connsiteY6218" fmla="*/ 1032344 h 1876628"/>
                  <a:gd name="connsiteX6219" fmla="*/ 2735300 w 5093934"/>
                  <a:gd name="connsiteY6219" fmla="*/ 1078714 h 1876628"/>
                  <a:gd name="connsiteX6220" fmla="*/ 2716677 w 5093934"/>
                  <a:gd name="connsiteY6220" fmla="*/ 1078714 h 1876628"/>
                  <a:gd name="connsiteX6221" fmla="*/ 2643672 w 5093934"/>
                  <a:gd name="connsiteY6221" fmla="*/ 1024498 h 1876628"/>
                  <a:gd name="connsiteX6222" fmla="*/ 2643672 w 5093934"/>
                  <a:gd name="connsiteY6222" fmla="*/ 1010669 h 1876628"/>
                  <a:gd name="connsiteX6223" fmla="*/ 2706112 w 5093934"/>
                  <a:gd name="connsiteY6223" fmla="*/ 964298 h 1876628"/>
                  <a:gd name="connsiteX6224" fmla="*/ 2715424 w 5093934"/>
                  <a:gd name="connsiteY6224" fmla="*/ 961435 h 1876628"/>
                  <a:gd name="connsiteX6225" fmla="*/ 1951041 w 5093934"/>
                  <a:gd name="connsiteY6225" fmla="*/ 961435 h 1876628"/>
                  <a:gd name="connsiteX6226" fmla="*/ 1960353 w 5093934"/>
                  <a:gd name="connsiteY6226" fmla="*/ 964298 h 1876628"/>
                  <a:gd name="connsiteX6227" fmla="*/ 2033358 w 5093934"/>
                  <a:gd name="connsiteY6227" fmla="*/ 1018514 h 1876628"/>
                  <a:gd name="connsiteX6228" fmla="*/ 2033358 w 5093934"/>
                  <a:gd name="connsiteY6228" fmla="*/ 1032344 h 1876628"/>
                  <a:gd name="connsiteX6229" fmla="*/ 1970918 w 5093934"/>
                  <a:gd name="connsiteY6229" fmla="*/ 1078714 h 1876628"/>
                  <a:gd name="connsiteX6230" fmla="*/ 1952295 w 5093934"/>
                  <a:gd name="connsiteY6230" fmla="*/ 1078714 h 1876628"/>
                  <a:gd name="connsiteX6231" fmla="*/ 1879290 w 5093934"/>
                  <a:gd name="connsiteY6231" fmla="*/ 1024498 h 1876628"/>
                  <a:gd name="connsiteX6232" fmla="*/ 1879290 w 5093934"/>
                  <a:gd name="connsiteY6232" fmla="*/ 1010669 h 1876628"/>
                  <a:gd name="connsiteX6233" fmla="*/ 1941730 w 5093934"/>
                  <a:gd name="connsiteY6233" fmla="*/ 964298 h 1876628"/>
                  <a:gd name="connsiteX6234" fmla="*/ 1951041 w 5093934"/>
                  <a:gd name="connsiteY6234" fmla="*/ 961435 h 1876628"/>
                  <a:gd name="connsiteX6235" fmla="*/ 1186814 w 5093934"/>
                  <a:gd name="connsiteY6235" fmla="*/ 961435 h 1876628"/>
                  <a:gd name="connsiteX6236" fmla="*/ 1196125 w 5093934"/>
                  <a:gd name="connsiteY6236" fmla="*/ 964298 h 1876628"/>
                  <a:gd name="connsiteX6237" fmla="*/ 1269130 w 5093934"/>
                  <a:gd name="connsiteY6237" fmla="*/ 1018514 h 1876628"/>
                  <a:gd name="connsiteX6238" fmla="*/ 1269130 w 5093934"/>
                  <a:gd name="connsiteY6238" fmla="*/ 1032344 h 1876628"/>
                  <a:gd name="connsiteX6239" fmla="*/ 1206690 w 5093934"/>
                  <a:gd name="connsiteY6239" fmla="*/ 1078714 h 1876628"/>
                  <a:gd name="connsiteX6240" fmla="*/ 1188068 w 5093934"/>
                  <a:gd name="connsiteY6240" fmla="*/ 1078714 h 1876628"/>
                  <a:gd name="connsiteX6241" fmla="*/ 1115062 w 5093934"/>
                  <a:gd name="connsiteY6241" fmla="*/ 1024498 h 1876628"/>
                  <a:gd name="connsiteX6242" fmla="*/ 1115062 w 5093934"/>
                  <a:gd name="connsiteY6242" fmla="*/ 1010669 h 1876628"/>
                  <a:gd name="connsiteX6243" fmla="*/ 1177502 w 5093934"/>
                  <a:gd name="connsiteY6243" fmla="*/ 964298 h 1876628"/>
                  <a:gd name="connsiteX6244" fmla="*/ 1186814 w 5093934"/>
                  <a:gd name="connsiteY6244" fmla="*/ 961435 h 1876628"/>
                  <a:gd name="connsiteX6245" fmla="*/ 424033 w 5093934"/>
                  <a:gd name="connsiteY6245" fmla="*/ 961435 h 1876628"/>
                  <a:gd name="connsiteX6246" fmla="*/ 433344 w 5093934"/>
                  <a:gd name="connsiteY6246" fmla="*/ 964298 h 1876628"/>
                  <a:gd name="connsiteX6247" fmla="*/ 506349 w 5093934"/>
                  <a:gd name="connsiteY6247" fmla="*/ 1018514 h 1876628"/>
                  <a:gd name="connsiteX6248" fmla="*/ 506349 w 5093934"/>
                  <a:gd name="connsiteY6248" fmla="*/ 1032344 h 1876628"/>
                  <a:gd name="connsiteX6249" fmla="*/ 443909 w 5093934"/>
                  <a:gd name="connsiteY6249" fmla="*/ 1078714 h 1876628"/>
                  <a:gd name="connsiteX6250" fmla="*/ 425286 w 5093934"/>
                  <a:gd name="connsiteY6250" fmla="*/ 1078714 h 1876628"/>
                  <a:gd name="connsiteX6251" fmla="*/ 397037 w 5093934"/>
                  <a:gd name="connsiteY6251" fmla="*/ 1057736 h 1876628"/>
                  <a:gd name="connsiteX6252" fmla="*/ 409542 w 5093934"/>
                  <a:gd name="connsiteY6252" fmla="*/ 968144 h 1876628"/>
                  <a:gd name="connsiteX6253" fmla="*/ 414722 w 5093934"/>
                  <a:gd name="connsiteY6253" fmla="*/ 964298 h 1876628"/>
                  <a:gd name="connsiteX6254" fmla="*/ 424033 w 5093934"/>
                  <a:gd name="connsiteY6254" fmla="*/ 961435 h 1876628"/>
                  <a:gd name="connsiteX6255" fmla="*/ 4905270 w 5093934"/>
                  <a:gd name="connsiteY6255" fmla="*/ 948856 h 1876628"/>
                  <a:gd name="connsiteX6256" fmla="*/ 4911320 w 5093934"/>
                  <a:gd name="connsiteY6256" fmla="*/ 950954 h 1876628"/>
                  <a:gd name="connsiteX6257" fmla="*/ 4918302 w 5093934"/>
                  <a:gd name="connsiteY6257" fmla="*/ 956622 h 1876628"/>
                  <a:gd name="connsiteX6258" fmla="*/ 4917756 w 5093934"/>
                  <a:gd name="connsiteY6258" fmla="*/ 965777 h 1876628"/>
                  <a:gd name="connsiteX6259" fmla="*/ 4910126 w 5093934"/>
                  <a:gd name="connsiteY6259" fmla="*/ 970962 h 1876628"/>
                  <a:gd name="connsiteX6260" fmla="*/ 4897797 w 5093934"/>
                  <a:gd name="connsiteY6260" fmla="*/ 970556 h 1876628"/>
                  <a:gd name="connsiteX6261" fmla="*/ 4890815 w 5093934"/>
                  <a:gd name="connsiteY6261" fmla="*/ 964889 h 1876628"/>
                  <a:gd name="connsiteX6262" fmla="*/ 4891361 w 5093934"/>
                  <a:gd name="connsiteY6262" fmla="*/ 955734 h 1876628"/>
                  <a:gd name="connsiteX6263" fmla="*/ 4898993 w 5093934"/>
                  <a:gd name="connsiteY6263" fmla="*/ 950548 h 1876628"/>
                  <a:gd name="connsiteX6264" fmla="*/ 4905270 w 5093934"/>
                  <a:gd name="connsiteY6264" fmla="*/ 948856 h 1876628"/>
                  <a:gd name="connsiteX6265" fmla="*/ 4141042 w 5093934"/>
                  <a:gd name="connsiteY6265" fmla="*/ 948856 h 1876628"/>
                  <a:gd name="connsiteX6266" fmla="*/ 4147092 w 5093934"/>
                  <a:gd name="connsiteY6266" fmla="*/ 950954 h 1876628"/>
                  <a:gd name="connsiteX6267" fmla="*/ 4154075 w 5093934"/>
                  <a:gd name="connsiteY6267" fmla="*/ 956622 h 1876628"/>
                  <a:gd name="connsiteX6268" fmla="*/ 4153528 w 5093934"/>
                  <a:gd name="connsiteY6268" fmla="*/ 965777 h 1876628"/>
                  <a:gd name="connsiteX6269" fmla="*/ 4145897 w 5093934"/>
                  <a:gd name="connsiteY6269" fmla="*/ 970962 h 1876628"/>
                  <a:gd name="connsiteX6270" fmla="*/ 4133569 w 5093934"/>
                  <a:gd name="connsiteY6270" fmla="*/ 970556 h 1876628"/>
                  <a:gd name="connsiteX6271" fmla="*/ 4126586 w 5093934"/>
                  <a:gd name="connsiteY6271" fmla="*/ 964889 h 1876628"/>
                  <a:gd name="connsiteX6272" fmla="*/ 4127134 w 5093934"/>
                  <a:gd name="connsiteY6272" fmla="*/ 955734 h 1876628"/>
                  <a:gd name="connsiteX6273" fmla="*/ 4134764 w 5093934"/>
                  <a:gd name="connsiteY6273" fmla="*/ 950548 h 1876628"/>
                  <a:gd name="connsiteX6274" fmla="*/ 4141042 w 5093934"/>
                  <a:gd name="connsiteY6274" fmla="*/ 948856 h 1876628"/>
                  <a:gd name="connsiteX6275" fmla="*/ 3378261 w 5093934"/>
                  <a:gd name="connsiteY6275" fmla="*/ 948856 h 1876628"/>
                  <a:gd name="connsiteX6276" fmla="*/ 3384312 w 5093934"/>
                  <a:gd name="connsiteY6276" fmla="*/ 950954 h 1876628"/>
                  <a:gd name="connsiteX6277" fmla="*/ 3391294 w 5093934"/>
                  <a:gd name="connsiteY6277" fmla="*/ 956622 h 1876628"/>
                  <a:gd name="connsiteX6278" fmla="*/ 3390746 w 5093934"/>
                  <a:gd name="connsiteY6278" fmla="*/ 965777 h 1876628"/>
                  <a:gd name="connsiteX6279" fmla="*/ 3383116 w 5093934"/>
                  <a:gd name="connsiteY6279" fmla="*/ 970962 h 1876628"/>
                  <a:gd name="connsiteX6280" fmla="*/ 3370788 w 5093934"/>
                  <a:gd name="connsiteY6280" fmla="*/ 970556 h 1876628"/>
                  <a:gd name="connsiteX6281" fmla="*/ 3363806 w 5093934"/>
                  <a:gd name="connsiteY6281" fmla="*/ 964889 h 1876628"/>
                  <a:gd name="connsiteX6282" fmla="*/ 3364352 w 5093934"/>
                  <a:gd name="connsiteY6282" fmla="*/ 955734 h 1876628"/>
                  <a:gd name="connsiteX6283" fmla="*/ 3371983 w 5093934"/>
                  <a:gd name="connsiteY6283" fmla="*/ 950548 h 1876628"/>
                  <a:gd name="connsiteX6284" fmla="*/ 3378261 w 5093934"/>
                  <a:gd name="connsiteY6284" fmla="*/ 948856 h 1876628"/>
                  <a:gd name="connsiteX6285" fmla="*/ 2614033 w 5093934"/>
                  <a:gd name="connsiteY6285" fmla="*/ 948856 h 1876628"/>
                  <a:gd name="connsiteX6286" fmla="*/ 2620083 w 5093934"/>
                  <a:gd name="connsiteY6286" fmla="*/ 950954 h 1876628"/>
                  <a:gd name="connsiteX6287" fmla="*/ 2627066 w 5093934"/>
                  <a:gd name="connsiteY6287" fmla="*/ 956622 h 1876628"/>
                  <a:gd name="connsiteX6288" fmla="*/ 2626519 w 5093934"/>
                  <a:gd name="connsiteY6288" fmla="*/ 965777 h 1876628"/>
                  <a:gd name="connsiteX6289" fmla="*/ 2618888 w 5093934"/>
                  <a:gd name="connsiteY6289" fmla="*/ 970962 h 1876628"/>
                  <a:gd name="connsiteX6290" fmla="*/ 2606560 w 5093934"/>
                  <a:gd name="connsiteY6290" fmla="*/ 970556 h 1876628"/>
                  <a:gd name="connsiteX6291" fmla="*/ 2599578 w 5093934"/>
                  <a:gd name="connsiteY6291" fmla="*/ 964889 h 1876628"/>
                  <a:gd name="connsiteX6292" fmla="*/ 2600124 w 5093934"/>
                  <a:gd name="connsiteY6292" fmla="*/ 955734 h 1876628"/>
                  <a:gd name="connsiteX6293" fmla="*/ 2607756 w 5093934"/>
                  <a:gd name="connsiteY6293" fmla="*/ 950548 h 1876628"/>
                  <a:gd name="connsiteX6294" fmla="*/ 2614033 w 5093934"/>
                  <a:gd name="connsiteY6294" fmla="*/ 948856 h 1876628"/>
                  <a:gd name="connsiteX6295" fmla="*/ 1849651 w 5093934"/>
                  <a:gd name="connsiteY6295" fmla="*/ 948856 h 1876628"/>
                  <a:gd name="connsiteX6296" fmla="*/ 1855701 w 5093934"/>
                  <a:gd name="connsiteY6296" fmla="*/ 950954 h 1876628"/>
                  <a:gd name="connsiteX6297" fmla="*/ 1862684 w 5093934"/>
                  <a:gd name="connsiteY6297" fmla="*/ 956622 h 1876628"/>
                  <a:gd name="connsiteX6298" fmla="*/ 1862137 w 5093934"/>
                  <a:gd name="connsiteY6298" fmla="*/ 965777 h 1876628"/>
                  <a:gd name="connsiteX6299" fmla="*/ 1854506 w 5093934"/>
                  <a:gd name="connsiteY6299" fmla="*/ 970962 h 1876628"/>
                  <a:gd name="connsiteX6300" fmla="*/ 1842178 w 5093934"/>
                  <a:gd name="connsiteY6300" fmla="*/ 970556 h 1876628"/>
                  <a:gd name="connsiteX6301" fmla="*/ 1835195 w 5093934"/>
                  <a:gd name="connsiteY6301" fmla="*/ 964889 h 1876628"/>
                  <a:gd name="connsiteX6302" fmla="*/ 1835742 w 5093934"/>
                  <a:gd name="connsiteY6302" fmla="*/ 955734 h 1876628"/>
                  <a:gd name="connsiteX6303" fmla="*/ 1843373 w 5093934"/>
                  <a:gd name="connsiteY6303" fmla="*/ 950548 h 1876628"/>
                  <a:gd name="connsiteX6304" fmla="*/ 1849651 w 5093934"/>
                  <a:gd name="connsiteY6304" fmla="*/ 948856 h 1876628"/>
                  <a:gd name="connsiteX6305" fmla="*/ 1085423 w 5093934"/>
                  <a:gd name="connsiteY6305" fmla="*/ 948856 h 1876628"/>
                  <a:gd name="connsiteX6306" fmla="*/ 1091474 w 5093934"/>
                  <a:gd name="connsiteY6306" fmla="*/ 950954 h 1876628"/>
                  <a:gd name="connsiteX6307" fmla="*/ 1098456 w 5093934"/>
                  <a:gd name="connsiteY6307" fmla="*/ 956622 h 1876628"/>
                  <a:gd name="connsiteX6308" fmla="*/ 1097909 w 5093934"/>
                  <a:gd name="connsiteY6308" fmla="*/ 965777 h 1876628"/>
                  <a:gd name="connsiteX6309" fmla="*/ 1090279 w 5093934"/>
                  <a:gd name="connsiteY6309" fmla="*/ 970962 h 1876628"/>
                  <a:gd name="connsiteX6310" fmla="*/ 1077950 w 5093934"/>
                  <a:gd name="connsiteY6310" fmla="*/ 970556 h 1876628"/>
                  <a:gd name="connsiteX6311" fmla="*/ 1070968 w 5093934"/>
                  <a:gd name="connsiteY6311" fmla="*/ 964889 h 1876628"/>
                  <a:gd name="connsiteX6312" fmla="*/ 1071515 w 5093934"/>
                  <a:gd name="connsiteY6312" fmla="*/ 955734 h 1876628"/>
                  <a:gd name="connsiteX6313" fmla="*/ 1079146 w 5093934"/>
                  <a:gd name="connsiteY6313" fmla="*/ 950548 h 1876628"/>
                  <a:gd name="connsiteX6314" fmla="*/ 1085423 w 5093934"/>
                  <a:gd name="connsiteY6314" fmla="*/ 948856 h 1876628"/>
                  <a:gd name="connsiteX6315" fmla="*/ 4453744 w 5093934"/>
                  <a:gd name="connsiteY6315" fmla="*/ 943480 h 1876628"/>
                  <a:gd name="connsiteX6316" fmla="*/ 4459795 w 5093934"/>
                  <a:gd name="connsiteY6316" fmla="*/ 945580 h 1876628"/>
                  <a:gd name="connsiteX6317" fmla="*/ 4466778 w 5093934"/>
                  <a:gd name="connsiteY6317" fmla="*/ 951246 h 1876628"/>
                  <a:gd name="connsiteX6318" fmla="*/ 4466231 w 5093934"/>
                  <a:gd name="connsiteY6318" fmla="*/ 960402 h 1876628"/>
                  <a:gd name="connsiteX6319" fmla="*/ 4458600 w 5093934"/>
                  <a:gd name="connsiteY6319" fmla="*/ 965587 h 1876628"/>
                  <a:gd name="connsiteX6320" fmla="*/ 4446271 w 5093934"/>
                  <a:gd name="connsiteY6320" fmla="*/ 965181 h 1876628"/>
                  <a:gd name="connsiteX6321" fmla="*/ 4439290 w 5093934"/>
                  <a:gd name="connsiteY6321" fmla="*/ 959514 h 1876628"/>
                  <a:gd name="connsiteX6322" fmla="*/ 4439836 w 5093934"/>
                  <a:gd name="connsiteY6322" fmla="*/ 950358 h 1876628"/>
                  <a:gd name="connsiteX6323" fmla="*/ 4447468 w 5093934"/>
                  <a:gd name="connsiteY6323" fmla="*/ 945174 h 1876628"/>
                  <a:gd name="connsiteX6324" fmla="*/ 4453744 w 5093934"/>
                  <a:gd name="connsiteY6324" fmla="*/ 943480 h 1876628"/>
                  <a:gd name="connsiteX6325" fmla="*/ 3690964 w 5093934"/>
                  <a:gd name="connsiteY6325" fmla="*/ 943480 h 1876628"/>
                  <a:gd name="connsiteX6326" fmla="*/ 3697014 w 5093934"/>
                  <a:gd name="connsiteY6326" fmla="*/ 945580 h 1876628"/>
                  <a:gd name="connsiteX6327" fmla="*/ 3703996 w 5093934"/>
                  <a:gd name="connsiteY6327" fmla="*/ 951246 h 1876628"/>
                  <a:gd name="connsiteX6328" fmla="*/ 3703450 w 5093934"/>
                  <a:gd name="connsiteY6328" fmla="*/ 960402 h 1876628"/>
                  <a:gd name="connsiteX6329" fmla="*/ 3695820 w 5093934"/>
                  <a:gd name="connsiteY6329" fmla="*/ 965587 h 1876628"/>
                  <a:gd name="connsiteX6330" fmla="*/ 3683490 w 5093934"/>
                  <a:gd name="connsiteY6330" fmla="*/ 965181 h 1876628"/>
                  <a:gd name="connsiteX6331" fmla="*/ 3676508 w 5093934"/>
                  <a:gd name="connsiteY6331" fmla="*/ 959514 h 1876628"/>
                  <a:gd name="connsiteX6332" fmla="*/ 3677055 w 5093934"/>
                  <a:gd name="connsiteY6332" fmla="*/ 950358 h 1876628"/>
                  <a:gd name="connsiteX6333" fmla="*/ 3684686 w 5093934"/>
                  <a:gd name="connsiteY6333" fmla="*/ 945174 h 1876628"/>
                  <a:gd name="connsiteX6334" fmla="*/ 3690964 w 5093934"/>
                  <a:gd name="connsiteY6334" fmla="*/ 943480 h 1876628"/>
                  <a:gd name="connsiteX6335" fmla="*/ 2926735 w 5093934"/>
                  <a:gd name="connsiteY6335" fmla="*/ 943480 h 1876628"/>
                  <a:gd name="connsiteX6336" fmla="*/ 2932786 w 5093934"/>
                  <a:gd name="connsiteY6336" fmla="*/ 945580 h 1876628"/>
                  <a:gd name="connsiteX6337" fmla="*/ 2939768 w 5093934"/>
                  <a:gd name="connsiteY6337" fmla="*/ 951246 h 1876628"/>
                  <a:gd name="connsiteX6338" fmla="*/ 2939222 w 5093934"/>
                  <a:gd name="connsiteY6338" fmla="*/ 960402 h 1876628"/>
                  <a:gd name="connsiteX6339" fmla="*/ 2931592 w 5093934"/>
                  <a:gd name="connsiteY6339" fmla="*/ 965587 h 1876628"/>
                  <a:gd name="connsiteX6340" fmla="*/ 2919262 w 5093934"/>
                  <a:gd name="connsiteY6340" fmla="*/ 965181 h 1876628"/>
                  <a:gd name="connsiteX6341" fmla="*/ 2912281 w 5093934"/>
                  <a:gd name="connsiteY6341" fmla="*/ 959514 h 1876628"/>
                  <a:gd name="connsiteX6342" fmla="*/ 2912827 w 5093934"/>
                  <a:gd name="connsiteY6342" fmla="*/ 950358 h 1876628"/>
                  <a:gd name="connsiteX6343" fmla="*/ 2920458 w 5093934"/>
                  <a:gd name="connsiteY6343" fmla="*/ 945174 h 1876628"/>
                  <a:gd name="connsiteX6344" fmla="*/ 2926735 w 5093934"/>
                  <a:gd name="connsiteY6344" fmla="*/ 943480 h 1876628"/>
                  <a:gd name="connsiteX6345" fmla="*/ 2162353 w 5093934"/>
                  <a:gd name="connsiteY6345" fmla="*/ 943480 h 1876628"/>
                  <a:gd name="connsiteX6346" fmla="*/ 2168404 w 5093934"/>
                  <a:gd name="connsiteY6346" fmla="*/ 945580 h 1876628"/>
                  <a:gd name="connsiteX6347" fmla="*/ 2175387 w 5093934"/>
                  <a:gd name="connsiteY6347" fmla="*/ 951246 h 1876628"/>
                  <a:gd name="connsiteX6348" fmla="*/ 2174840 w 5093934"/>
                  <a:gd name="connsiteY6348" fmla="*/ 960402 h 1876628"/>
                  <a:gd name="connsiteX6349" fmla="*/ 2167210 w 5093934"/>
                  <a:gd name="connsiteY6349" fmla="*/ 965587 h 1876628"/>
                  <a:gd name="connsiteX6350" fmla="*/ 2154880 w 5093934"/>
                  <a:gd name="connsiteY6350" fmla="*/ 965181 h 1876628"/>
                  <a:gd name="connsiteX6351" fmla="*/ 2147898 w 5093934"/>
                  <a:gd name="connsiteY6351" fmla="*/ 959514 h 1876628"/>
                  <a:gd name="connsiteX6352" fmla="*/ 2148445 w 5093934"/>
                  <a:gd name="connsiteY6352" fmla="*/ 950358 h 1876628"/>
                  <a:gd name="connsiteX6353" fmla="*/ 2156076 w 5093934"/>
                  <a:gd name="connsiteY6353" fmla="*/ 945174 h 1876628"/>
                  <a:gd name="connsiteX6354" fmla="*/ 2162353 w 5093934"/>
                  <a:gd name="connsiteY6354" fmla="*/ 943480 h 1876628"/>
                  <a:gd name="connsiteX6355" fmla="*/ 1398125 w 5093934"/>
                  <a:gd name="connsiteY6355" fmla="*/ 943480 h 1876628"/>
                  <a:gd name="connsiteX6356" fmla="*/ 1404176 w 5093934"/>
                  <a:gd name="connsiteY6356" fmla="*/ 945580 h 1876628"/>
                  <a:gd name="connsiteX6357" fmla="*/ 1411159 w 5093934"/>
                  <a:gd name="connsiteY6357" fmla="*/ 951246 h 1876628"/>
                  <a:gd name="connsiteX6358" fmla="*/ 1410612 w 5093934"/>
                  <a:gd name="connsiteY6358" fmla="*/ 960402 h 1876628"/>
                  <a:gd name="connsiteX6359" fmla="*/ 1402982 w 5093934"/>
                  <a:gd name="connsiteY6359" fmla="*/ 965587 h 1876628"/>
                  <a:gd name="connsiteX6360" fmla="*/ 1390652 w 5093934"/>
                  <a:gd name="connsiteY6360" fmla="*/ 965181 h 1876628"/>
                  <a:gd name="connsiteX6361" fmla="*/ 1383671 w 5093934"/>
                  <a:gd name="connsiteY6361" fmla="*/ 959514 h 1876628"/>
                  <a:gd name="connsiteX6362" fmla="*/ 1384217 w 5093934"/>
                  <a:gd name="connsiteY6362" fmla="*/ 950358 h 1876628"/>
                  <a:gd name="connsiteX6363" fmla="*/ 1391848 w 5093934"/>
                  <a:gd name="connsiteY6363" fmla="*/ 945174 h 1876628"/>
                  <a:gd name="connsiteX6364" fmla="*/ 1398125 w 5093934"/>
                  <a:gd name="connsiteY6364" fmla="*/ 943480 h 1876628"/>
                  <a:gd name="connsiteX6365" fmla="*/ 635345 w 5093934"/>
                  <a:gd name="connsiteY6365" fmla="*/ 943480 h 1876628"/>
                  <a:gd name="connsiteX6366" fmla="*/ 641395 w 5093934"/>
                  <a:gd name="connsiteY6366" fmla="*/ 945580 h 1876628"/>
                  <a:gd name="connsiteX6367" fmla="*/ 648378 w 5093934"/>
                  <a:gd name="connsiteY6367" fmla="*/ 951246 h 1876628"/>
                  <a:gd name="connsiteX6368" fmla="*/ 647831 w 5093934"/>
                  <a:gd name="connsiteY6368" fmla="*/ 960402 h 1876628"/>
                  <a:gd name="connsiteX6369" fmla="*/ 640201 w 5093934"/>
                  <a:gd name="connsiteY6369" fmla="*/ 965587 h 1876628"/>
                  <a:gd name="connsiteX6370" fmla="*/ 627871 w 5093934"/>
                  <a:gd name="connsiteY6370" fmla="*/ 965181 h 1876628"/>
                  <a:gd name="connsiteX6371" fmla="*/ 620889 w 5093934"/>
                  <a:gd name="connsiteY6371" fmla="*/ 959514 h 1876628"/>
                  <a:gd name="connsiteX6372" fmla="*/ 621436 w 5093934"/>
                  <a:gd name="connsiteY6372" fmla="*/ 950358 h 1876628"/>
                  <a:gd name="connsiteX6373" fmla="*/ 629067 w 5093934"/>
                  <a:gd name="connsiteY6373" fmla="*/ 945174 h 1876628"/>
                  <a:gd name="connsiteX6374" fmla="*/ 635345 w 5093934"/>
                  <a:gd name="connsiteY6374" fmla="*/ 943480 h 1876628"/>
                  <a:gd name="connsiteX6375" fmla="*/ 3762537 w 5093934"/>
                  <a:gd name="connsiteY6375" fmla="*/ 940943 h 1876628"/>
                  <a:gd name="connsiteX6376" fmla="*/ 3800612 w 5093934"/>
                  <a:gd name="connsiteY6376" fmla="*/ 966096 h 1876628"/>
                  <a:gd name="connsiteX6377" fmla="*/ 3800611 w 5093934"/>
                  <a:gd name="connsiteY6377" fmla="*/ 977814 h 1876628"/>
                  <a:gd name="connsiteX6378" fmla="*/ 3762537 w 5093934"/>
                  <a:gd name="connsiteY6378" fmla="*/ 1002967 h 1876628"/>
                  <a:gd name="connsiteX6379" fmla="*/ 3728666 w 5093934"/>
                  <a:gd name="connsiteY6379" fmla="*/ 977814 h 1876628"/>
                  <a:gd name="connsiteX6380" fmla="*/ 3728666 w 5093934"/>
                  <a:gd name="connsiteY6380" fmla="*/ 966096 h 1876628"/>
                  <a:gd name="connsiteX6381" fmla="*/ 706918 w 5093934"/>
                  <a:gd name="connsiteY6381" fmla="*/ 940943 h 1876628"/>
                  <a:gd name="connsiteX6382" fmla="*/ 744993 w 5093934"/>
                  <a:gd name="connsiteY6382" fmla="*/ 966096 h 1876628"/>
                  <a:gd name="connsiteX6383" fmla="*/ 744992 w 5093934"/>
                  <a:gd name="connsiteY6383" fmla="*/ 977814 h 1876628"/>
                  <a:gd name="connsiteX6384" fmla="*/ 706918 w 5093934"/>
                  <a:gd name="connsiteY6384" fmla="*/ 1002967 h 1876628"/>
                  <a:gd name="connsiteX6385" fmla="*/ 673048 w 5093934"/>
                  <a:gd name="connsiteY6385" fmla="*/ 977814 h 1876628"/>
                  <a:gd name="connsiteX6386" fmla="*/ 673047 w 5093934"/>
                  <a:gd name="connsiteY6386" fmla="*/ 966096 h 1876628"/>
                  <a:gd name="connsiteX6387" fmla="*/ 4526766 w 5093934"/>
                  <a:gd name="connsiteY6387" fmla="*/ 939868 h 1876628"/>
                  <a:gd name="connsiteX6388" fmla="*/ 4564840 w 5093934"/>
                  <a:gd name="connsiteY6388" fmla="*/ 966096 h 1876628"/>
                  <a:gd name="connsiteX6389" fmla="*/ 4564839 w 5093934"/>
                  <a:gd name="connsiteY6389" fmla="*/ 977814 h 1876628"/>
                  <a:gd name="connsiteX6390" fmla="*/ 4526766 w 5093934"/>
                  <a:gd name="connsiteY6390" fmla="*/ 1006088 h 1876628"/>
                  <a:gd name="connsiteX6391" fmla="*/ 4491448 w 5093934"/>
                  <a:gd name="connsiteY6391" fmla="*/ 977814 h 1876628"/>
                  <a:gd name="connsiteX6392" fmla="*/ 4491448 w 5093934"/>
                  <a:gd name="connsiteY6392" fmla="*/ 966096 h 1876628"/>
                  <a:gd name="connsiteX6393" fmla="*/ 2999756 w 5093934"/>
                  <a:gd name="connsiteY6393" fmla="*/ 939868 h 1876628"/>
                  <a:gd name="connsiteX6394" fmla="*/ 3037831 w 5093934"/>
                  <a:gd name="connsiteY6394" fmla="*/ 966096 h 1876628"/>
                  <a:gd name="connsiteX6395" fmla="*/ 3037830 w 5093934"/>
                  <a:gd name="connsiteY6395" fmla="*/ 977814 h 1876628"/>
                  <a:gd name="connsiteX6396" fmla="*/ 2999756 w 5093934"/>
                  <a:gd name="connsiteY6396" fmla="*/ 1006088 h 1876628"/>
                  <a:gd name="connsiteX6397" fmla="*/ 2964439 w 5093934"/>
                  <a:gd name="connsiteY6397" fmla="*/ 977814 h 1876628"/>
                  <a:gd name="connsiteX6398" fmla="*/ 2964438 w 5093934"/>
                  <a:gd name="connsiteY6398" fmla="*/ 966096 h 1876628"/>
                  <a:gd name="connsiteX6399" fmla="*/ 1471146 w 5093934"/>
                  <a:gd name="connsiteY6399" fmla="*/ 939868 h 1876628"/>
                  <a:gd name="connsiteX6400" fmla="*/ 1509220 w 5093934"/>
                  <a:gd name="connsiteY6400" fmla="*/ 966096 h 1876628"/>
                  <a:gd name="connsiteX6401" fmla="*/ 1509220 w 5093934"/>
                  <a:gd name="connsiteY6401" fmla="*/ 977814 h 1876628"/>
                  <a:gd name="connsiteX6402" fmla="*/ 1471146 w 5093934"/>
                  <a:gd name="connsiteY6402" fmla="*/ 1006088 h 1876628"/>
                  <a:gd name="connsiteX6403" fmla="*/ 1435829 w 5093934"/>
                  <a:gd name="connsiteY6403" fmla="*/ 977814 h 1876628"/>
                  <a:gd name="connsiteX6404" fmla="*/ 1435829 w 5093934"/>
                  <a:gd name="connsiteY6404" fmla="*/ 966096 h 1876628"/>
                  <a:gd name="connsiteX6405" fmla="*/ 4812540 w 5093934"/>
                  <a:gd name="connsiteY6405" fmla="*/ 939384 h 1876628"/>
                  <a:gd name="connsiteX6406" fmla="*/ 4831157 w 5093934"/>
                  <a:gd name="connsiteY6406" fmla="*/ 945110 h 1876628"/>
                  <a:gd name="connsiteX6407" fmla="*/ 4883266 w 5093934"/>
                  <a:gd name="connsiteY6407" fmla="*/ 983808 h 1876628"/>
                  <a:gd name="connsiteX6408" fmla="*/ 4883266 w 5093934"/>
                  <a:gd name="connsiteY6408" fmla="*/ 1011459 h 1876628"/>
                  <a:gd name="connsiteX6409" fmla="*/ 4846667 w 5093934"/>
                  <a:gd name="connsiteY6409" fmla="*/ 1038638 h 1876628"/>
                  <a:gd name="connsiteX6410" fmla="*/ 4809434 w 5093934"/>
                  <a:gd name="connsiteY6410" fmla="*/ 1038638 h 1876628"/>
                  <a:gd name="connsiteX6411" fmla="*/ 4757324 w 5093934"/>
                  <a:gd name="connsiteY6411" fmla="*/ 999941 h 1876628"/>
                  <a:gd name="connsiteX6412" fmla="*/ 4757324 w 5093934"/>
                  <a:gd name="connsiteY6412" fmla="*/ 972290 h 1876628"/>
                  <a:gd name="connsiteX6413" fmla="*/ 4793923 w 5093934"/>
                  <a:gd name="connsiteY6413" fmla="*/ 945110 h 1876628"/>
                  <a:gd name="connsiteX6414" fmla="*/ 4812540 w 5093934"/>
                  <a:gd name="connsiteY6414" fmla="*/ 939384 h 1876628"/>
                  <a:gd name="connsiteX6415" fmla="*/ 4048312 w 5093934"/>
                  <a:gd name="connsiteY6415" fmla="*/ 939384 h 1876628"/>
                  <a:gd name="connsiteX6416" fmla="*/ 4066928 w 5093934"/>
                  <a:gd name="connsiteY6416" fmla="*/ 945110 h 1876628"/>
                  <a:gd name="connsiteX6417" fmla="*/ 4119038 w 5093934"/>
                  <a:gd name="connsiteY6417" fmla="*/ 983808 h 1876628"/>
                  <a:gd name="connsiteX6418" fmla="*/ 4119038 w 5093934"/>
                  <a:gd name="connsiteY6418" fmla="*/ 1011459 h 1876628"/>
                  <a:gd name="connsiteX6419" fmla="*/ 4082439 w 5093934"/>
                  <a:gd name="connsiteY6419" fmla="*/ 1038638 h 1876628"/>
                  <a:gd name="connsiteX6420" fmla="*/ 4045206 w 5093934"/>
                  <a:gd name="connsiteY6420" fmla="*/ 1038638 h 1876628"/>
                  <a:gd name="connsiteX6421" fmla="*/ 3993096 w 5093934"/>
                  <a:gd name="connsiteY6421" fmla="*/ 999941 h 1876628"/>
                  <a:gd name="connsiteX6422" fmla="*/ 3993096 w 5093934"/>
                  <a:gd name="connsiteY6422" fmla="*/ 972290 h 1876628"/>
                  <a:gd name="connsiteX6423" fmla="*/ 4029696 w 5093934"/>
                  <a:gd name="connsiteY6423" fmla="*/ 945110 h 1876628"/>
                  <a:gd name="connsiteX6424" fmla="*/ 4048312 w 5093934"/>
                  <a:gd name="connsiteY6424" fmla="*/ 939384 h 1876628"/>
                  <a:gd name="connsiteX6425" fmla="*/ 3285531 w 5093934"/>
                  <a:gd name="connsiteY6425" fmla="*/ 939384 h 1876628"/>
                  <a:gd name="connsiteX6426" fmla="*/ 3304148 w 5093934"/>
                  <a:gd name="connsiteY6426" fmla="*/ 945110 h 1876628"/>
                  <a:gd name="connsiteX6427" fmla="*/ 3356257 w 5093934"/>
                  <a:gd name="connsiteY6427" fmla="*/ 983808 h 1876628"/>
                  <a:gd name="connsiteX6428" fmla="*/ 3356257 w 5093934"/>
                  <a:gd name="connsiteY6428" fmla="*/ 1011459 h 1876628"/>
                  <a:gd name="connsiteX6429" fmla="*/ 3319658 w 5093934"/>
                  <a:gd name="connsiteY6429" fmla="*/ 1038638 h 1876628"/>
                  <a:gd name="connsiteX6430" fmla="*/ 3282424 w 5093934"/>
                  <a:gd name="connsiteY6430" fmla="*/ 1038638 h 1876628"/>
                  <a:gd name="connsiteX6431" fmla="*/ 3230315 w 5093934"/>
                  <a:gd name="connsiteY6431" fmla="*/ 999941 h 1876628"/>
                  <a:gd name="connsiteX6432" fmla="*/ 3230315 w 5093934"/>
                  <a:gd name="connsiteY6432" fmla="*/ 972290 h 1876628"/>
                  <a:gd name="connsiteX6433" fmla="*/ 3266914 w 5093934"/>
                  <a:gd name="connsiteY6433" fmla="*/ 945110 h 1876628"/>
                  <a:gd name="connsiteX6434" fmla="*/ 3285531 w 5093934"/>
                  <a:gd name="connsiteY6434" fmla="*/ 939384 h 1876628"/>
                  <a:gd name="connsiteX6435" fmla="*/ 2521303 w 5093934"/>
                  <a:gd name="connsiteY6435" fmla="*/ 939384 h 1876628"/>
                  <a:gd name="connsiteX6436" fmla="*/ 2539920 w 5093934"/>
                  <a:gd name="connsiteY6436" fmla="*/ 945110 h 1876628"/>
                  <a:gd name="connsiteX6437" fmla="*/ 2592028 w 5093934"/>
                  <a:gd name="connsiteY6437" fmla="*/ 983808 h 1876628"/>
                  <a:gd name="connsiteX6438" fmla="*/ 2592028 w 5093934"/>
                  <a:gd name="connsiteY6438" fmla="*/ 1011459 h 1876628"/>
                  <a:gd name="connsiteX6439" fmla="*/ 2555430 w 5093934"/>
                  <a:gd name="connsiteY6439" fmla="*/ 1038638 h 1876628"/>
                  <a:gd name="connsiteX6440" fmla="*/ 2518196 w 5093934"/>
                  <a:gd name="connsiteY6440" fmla="*/ 1038638 h 1876628"/>
                  <a:gd name="connsiteX6441" fmla="*/ 2466088 w 5093934"/>
                  <a:gd name="connsiteY6441" fmla="*/ 999941 h 1876628"/>
                  <a:gd name="connsiteX6442" fmla="*/ 2466088 w 5093934"/>
                  <a:gd name="connsiteY6442" fmla="*/ 972290 h 1876628"/>
                  <a:gd name="connsiteX6443" fmla="*/ 2502686 w 5093934"/>
                  <a:gd name="connsiteY6443" fmla="*/ 945110 h 1876628"/>
                  <a:gd name="connsiteX6444" fmla="*/ 2521303 w 5093934"/>
                  <a:gd name="connsiteY6444" fmla="*/ 939384 h 1876628"/>
                  <a:gd name="connsiteX6445" fmla="*/ 1756921 w 5093934"/>
                  <a:gd name="connsiteY6445" fmla="*/ 939384 h 1876628"/>
                  <a:gd name="connsiteX6446" fmla="*/ 1775538 w 5093934"/>
                  <a:gd name="connsiteY6446" fmla="*/ 945110 h 1876628"/>
                  <a:gd name="connsiteX6447" fmla="*/ 1827646 w 5093934"/>
                  <a:gd name="connsiteY6447" fmla="*/ 983808 h 1876628"/>
                  <a:gd name="connsiteX6448" fmla="*/ 1827646 w 5093934"/>
                  <a:gd name="connsiteY6448" fmla="*/ 1011459 h 1876628"/>
                  <a:gd name="connsiteX6449" fmla="*/ 1791048 w 5093934"/>
                  <a:gd name="connsiteY6449" fmla="*/ 1038638 h 1876628"/>
                  <a:gd name="connsiteX6450" fmla="*/ 1753814 w 5093934"/>
                  <a:gd name="connsiteY6450" fmla="*/ 1038638 h 1876628"/>
                  <a:gd name="connsiteX6451" fmla="*/ 1701705 w 5093934"/>
                  <a:gd name="connsiteY6451" fmla="*/ 999941 h 1876628"/>
                  <a:gd name="connsiteX6452" fmla="*/ 1701705 w 5093934"/>
                  <a:gd name="connsiteY6452" fmla="*/ 972290 h 1876628"/>
                  <a:gd name="connsiteX6453" fmla="*/ 1738304 w 5093934"/>
                  <a:gd name="connsiteY6453" fmla="*/ 945110 h 1876628"/>
                  <a:gd name="connsiteX6454" fmla="*/ 1756921 w 5093934"/>
                  <a:gd name="connsiteY6454" fmla="*/ 939384 h 1876628"/>
                  <a:gd name="connsiteX6455" fmla="*/ 992693 w 5093934"/>
                  <a:gd name="connsiteY6455" fmla="*/ 939384 h 1876628"/>
                  <a:gd name="connsiteX6456" fmla="*/ 1011310 w 5093934"/>
                  <a:gd name="connsiteY6456" fmla="*/ 945110 h 1876628"/>
                  <a:gd name="connsiteX6457" fmla="*/ 1063419 w 5093934"/>
                  <a:gd name="connsiteY6457" fmla="*/ 983808 h 1876628"/>
                  <a:gd name="connsiteX6458" fmla="*/ 1063419 w 5093934"/>
                  <a:gd name="connsiteY6458" fmla="*/ 1011459 h 1876628"/>
                  <a:gd name="connsiteX6459" fmla="*/ 1026820 w 5093934"/>
                  <a:gd name="connsiteY6459" fmla="*/ 1038638 h 1876628"/>
                  <a:gd name="connsiteX6460" fmla="*/ 989586 w 5093934"/>
                  <a:gd name="connsiteY6460" fmla="*/ 1038638 h 1876628"/>
                  <a:gd name="connsiteX6461" fmla="*/ 937477 w 5093934"/>
                  <a:gd name="connsiteY6461" fmla="*/ 999941 h 1876628"/>
                  <a:gd name="connsiteX6462" fmla="*/ 937477 w 5093934"/>
                  <a:gd name="connsiteY6462" fmla="*/ 972290 h 1876628"/>
                  <a:gd name="connsiteX6463" fmla="*/ 974076 w 5093934"/>
                  <a:gd name="connsiteY6463" fmla="*/ 945110 h 1876628"/>
                  <a:gd name="connsiteX6464" fmla="*/ 992693 w 5093934"/>
                  <a:gd name="connsiteY6464" fmla="*/ 939384 h 1876628"/>
                  <a:gd name="connsiteX6465" fmla="*/ 2235528 w 5093934"/>
                  <a:gd name="connsiteY6465" fmla="*/ 937821 h 1876628"/>
                  <a:gd name="connsiteX6466" fmla="*/ 2273602 w 5093934"/>
                  <a:gd name="connsiteY6466" fmla="*/ 966096 h 1876628"/>
                  <a:gd name="connsiteX6467" fmla="*/ 2273602 w 5093934"/>
                  <a:gd name="connsiteY6467" fmla="*/ 977814 h 1876628"/>
                  <a:gd name="connsiteX6468" fmla="*/ 2235528 w 5093934"/>
                  <a:gd name="connsiteY6468" fmla="*/ 1006088 h 1876628"/>
                  <a:gd name="connsiteX6469" fmla="*/ 2235528 w 5093934"/>
                  <a:gd name="connsiteY6469" fmla="*/ 1004156 h 1876628"/>
                  <a:gd name="connsiteX6470" fmla="*/ 2200057 w 5093934"/>
                  <a:gd name="connsiteY6470" fmla="*/ 977814 h 1876628"/>
                  <a:gd name="connsiteX6471" fmla="*/ 2200056 w 5093934"/>
                  <a:gd name="connsiteY6471" fmla="*/ 966096 h 1876628"/>
                  <a:gd name="connsiteX6472" fmla="*/ 2235528 w 5093934"/>
                  <a:gd name="connsiteY6472" fmla="*/ 939754 h 1876628"/>
                  <a:gd name="connsiteX6473" fmla="*/ 4175282 w 5093934"/>
                  <a:gd name="connsiteY6473" fmla="*/ 935991 h 1876628"/>
                  <a:gd name="connsiteX6474" fmla="*/ 4182084 w 5093934"/>
                  <a:gd name="connsiteY6474" fmla="*/ 938351 h 1876628"/>
                  <a:gd name="connsiteX6475" fmla="*/ 4205405 w 5093934"/>
                  <a:gd name="connsiteY6475" fmla="*/ 957278 h 1876628"/>
                  <a:gd name="connsiteX6476" fmla="*/ 4204790 w 5093934"/>
                  <a:gd name="connsiteY6476" fmla="*/ 967571 h 1876628"/>
                  <a:gd name="connsiteX6477" fmla="*/ 4196212 w 5093934"/>
                  <a:gd name="connsiteY6477" fmla="*/ 973400 h 1876628"/>
                  <a:gd name="connsiteX6478" fmla="*/ 4182353 w 5093934"/>
                  <a:gd name="connsiteY6478" fmla="*/ 972943 h 1876628"/>
                  <a:gd name="connsiteX6479" fmla="*/ 4159032 w 5093934"/>
                  <a:gd name="connsiteY6479" fmla="*/ 954015 h 1876628"/>
                  <a:gd name="connsiteX6480" fmla="*/ 4159646 w 5093934"/>
                  <a:gd name="connsiteY6480" fmla="*/ 943723 h 1876628"/>
                  <a:gd name="connsiteX6481" fmla="*/ 4168224 w 5093934"/>
                  <a:gd name="connsiteY6481" fmla="*/ 937894 h 1876628"/>
                  <a:gd name="connsiteX6482" fmla="*/ 4175282 w 5093934"/>
                  <a:gd name="connsiteY6482" fmla="*/ 935991 h 1876628"/>
                  <a:gd name="connsiteX6483" fmla="*/ 3412501 w 5093934"/>
                  <a:gd name="connsiteY6483" fmla="*/ 935991 h 1876628"/>
                  <a:gd name="connsiteX6484" fmla="*/ 3419303 w 5093934"/>
                  <a:gd name="connsiteY6484" fmla="*/ 938351 h 1876628"/>
                  <a:gd name="connsiteX6485" fmla="*/ 3442624 w 5093934"/>
                  <a:gd name="connsiteY6485" fmla="*/ 957278 h 1876628"/>
                  <a:gd name="connsiteX6486" fmla="*/ 3442010 w 5093934"/>
                  <a:gd name="connsiteY6486" fmla="*/ 967571 h 1876628"/>
                  <a:gd name="connsiteX6487" fmla="*/ 3433432 w 5093934"/>
                  <a:gd name="connsiteY6487" fmla="*/ 973400 h 1876628"/>
                  <a:gd name="connsiteX6488" fmla="*/ 3419572 w 5093934"/>
                  <a:gd name="connsiteY6488" fmla="*/ 972943 h 1876628"/>
                  <a:gd name="connsiteX6489" fmla="*/ 3396251 w 5093934"/>
                  <a:gd name="connsiteY6489" fmla="*/ 954015 h 1876628"/>
                  <a:gd name="connsiteX6490" fmla="*/ 3396866 w 5093934"/>
                  <a:gd name="connsiteY6490" fmla="*/ 943723 h 1876628"/>
                  <a:gd name="connsiteX6491" fmla="*/ 3405444 w 5093934"/>
                  <a:gd name="connsiteY6491" fmla="*/ 937894 h 1876628"/>
                  <a:gd name="connsiteX6492" fmla="*/ 3412501 w 5093934"/>
                  <a:gd name="connsiteY6492" fmla="*/ 935991 h 1876628"/>
                  <a:gd name="connsiteX6493" fmla="*/ 2648273 w 5093934"/>
                  <a:gd name="connsiteY6493" fmla="*/ 935991 h 1876628"/>
                  <a:gd name="connsiteX6494" fmla="*/ 2655075 w 5093934"/>
                  <a:gd name="connsiteY6494" fmla="*/ 938351 h 1876628"/>
                  <a:gd name="connsiteX6495" fmla="*/ 2678396 w 5093934"/>
                  <a:gd name="connsiteY6495" fmla="*/ 957278 h 1876628"/>
                  <a:gd name="connsiteX6496" fmla="*/ 2677781 w 5093934"/>
                  <a:gd name="connsiteY6496" fmla="*/ 967571 h 1876628"/>
                  <a:gd name="connsiteX6497" fmla="*/ 2669204 w 5093934"/>
                  <a:gd name="connsiteY6497" fmla="*/ 973400 h 1876628"/>
                  <a:gd name="connsiteX6498" fmla="*/ 2655344 w 5093934"/>
                  <a:gd name="connsiteY6498" fmla="*/ 972943 h 1876628"/>
                  <a:gd name="connsiteX6499" fmla="*/ 2632023 w 5093934"/>
                  <a:gd name="connsiteY6499" fmla="*/ 954015 h 1876628"/>
                  <a:gd name="connsiteX6500" fmla="*/ 2632637 w 5093934"/>
                  <a:gd name="connsiteY6500" fmla="*/ 943723 h 1876628"/>
                  <a:gd name="connsiteX6501" fmla="*/ 2641215 w 5093934"/>
                  <a:gd name="connsiteY6501" fmla="*/ 937894 h 1876628"/>
                  <a:gd name="connsiteX6502" fmla="*/ 2648273 w 5093934"/>
                  <a:gd name="connsiteY6502" fmla="*/ 935991 h 1876628"/>
                  <a:gd name="connsiteX6503" fmla="*/ 1883891 w 5093934"/>
                  <a:gd name="connsiteY6503" fmla="*/ 935991 h 1876628"/>
                  <a:gd name="connsiteX6504" fmla="*/ 1890693 w 5093934"/>
                  <a:gd name="connsiteY6504" fmla="*/ 938351 h 1876628"/>
                  <a:gd name="connsiteX6505" fmla="*/ 1914014 w 5093934"/>
                  <a:gd name="connsiteY6505" fmla="*/ 957278 h 1876628"/>
                  <a:gd name="connsiteX6506" fmla="*/ 1913399 w 5093934"/>
                  <a:gd name="connsiteY6506" fmla="*/ 967571 h 1876628"/>
                  <a:gd name="connsiteX6507" fmla="*/ 1904821 w 5093934"/>
                  <a:gd name="connsiteY6507" fmla="*/ 973400 h 1876628"/>
                  <a:gd name="connsiteX6508" fmla="*/ 1890962 w 5093934"/>
                  <a:gd name="connsiteY6508" fmla="*/ 972943 h 1876628"/>
                  <a:gd name="connsiteX6509" fmla="*/ 1867641 w 5093934"/>
                  <a:gd name="connsiteY6509" fmla="*/ 954015 h 1876628"/>
                  <a:gd name="connsiteX6510" fmla="*/ 1868256 w 5093934"/>
                  <a:gd name="connsiteY6510" fmla="*/ 943723 h 1876628"/>
                  <a:gd name="connsiteX6511" fmla="*/ 1876834 w 5093934"/>
                  <a:gd name="connsiteY6511" fmla="*/ 937894 h 1876628"/>
                  <a:gd name="connsiteX6512" fmla="*/ 1883891 w 5093934"/>
                  <a:gd name="connsiteY6512" fmla="*/ 935991 h 1876628"/>
                  <a:gd name="connsiteX6513" fmla="*/ 1119663 w 5093934"/>
                  <a:gd name="connsiteY6513" fmla="*/ 935991 h 1876628"/>
                  <a:gd name="connsiteX6514" fmla="*/ 1126465 w 5093934"/>
                  <a:gd name="connsiteY6514" fmla="*/ 938351 h 1876628"/>
                  <a:gd name="connsiteX6515" fmla="*/ 1149786 w 5093934"/>
                  <a:gd name="connsiteY6515" fmla="*/ 957278 h 1876628"/>
                  <a:gd name="connsiteX6516" fmla="*/ 1149172 w 5093934"/>
                  <a:gd name="connsiteY6516" fmla="*/ 967571 h 1876628"/>
                  <a:gd name="connsiteX6517" fmla="*/ 1140594 w 5093934"/>
                  <a:gd name="connsiteY6517" fmla="*/ 973400 h 1876628"/>
                  <a:gd name="connsiteX6518" fmla="*/ 1126734 w 5093934"/>
                  <a:gd name="connsiteY6518" fmla="*/ 972943 h 1876628"/>
                  <a:gd name="connsiteX6519" fmla="*/ 1103413 w 5093934"/>
                  <a:gd name="connsiteY6519" fmla="*/ 954015 h 1876628"/>
                  <a:gd name="connsiteX6520" fmla="*/ 1104028 w 5093934"/>
                  <a:gd name="connsiteY6520" fmla="*/ 943723 h 1876628"/>
                  <a:gd name="connsiteX6521" fmla="*/ 1112606 w 5093934"/>
                  <a:gd name="connsiteY6521" fmla="*/ 937894 h 1876628"/>
                  <a:gd name="connsiteX6522" fmla="*/ 1119663 w 5093934"/>
                  <a:gd name="connsiteY6522" fmla="*/ 935991 h 1876628"/>
                  <a:gd name="connsiteX6523" fmla="*/ 4245278 w 5093934"/>
                  <a:gd name="connsiteY6523" fmla="*/ 932729 h 1876628"/>
                  <a:gd name="connsiteX6524" fmla="*/ 4251328 w 5093934"/>
                  <a:gd name="connsiteY6524" fmla="*/ 934828 h 1876628"/>
                  <a:gd name="connsiteX6525" fmla="*/ 4258310 w 5093934"/>
                  <a:gd name="connsiteY6525" fmla="*/ 940495 h 1876628"/>
                  <a:gd name="connsiteX6526" fmla="*/ 4257763 w 5093934"/>
                  <a:gd name="connsiteY6526" fmla="*/ 949651 h 1876628"/>
                  <a:gd name="connsiteX6527" fmla="*/ 4250132 w 5093934"/>
                  <a:gd name="connsiteY6527" fmla="*/ 954835 h 1876628"/>
                  <a:gd name="connsiteX6528" fmla="*/ 4237804 w 5093934"/>
                  <a:gd name="connsiteY6528" fmla="*/ 954430 h 1876628"/>
                  <a:gd name="connsiteX6529" fmla="*/ 4230822 w 5093934"/>
                  <a:gd name="connsiteY6529" fmla="*/ 948762 h 1876628"/>
                  <a:gd name="connsiteX6530" fmla="*/ 4231369 w 5093934"/>
                  <a:gd name="connsiteY6530" fmla="*/ 939607 h 1876628"/>
                  <a:gd name="connsiteX6531" fmla="*/ 4239000 w 5093934"/>
                  <a:gd name="connsiteY6531" fmla="*/ 934422 h 1876628"/>
                  <a:gd name="connsiteX6532" fmla="*/ 4245278 w 5093934"/>
                  <a:gd name="connsiteY6532" fmla="*/ 932729 h 1876628"/>
                  <a:gd name="connsiteX6533" fmla="*/ 3482496 w 5093934"/>
                  <a:gd name="connsiteY6533" fmla="*/ 932729 h 1876628"/>
                  <a:gd name="connsiteX6534" fmla="*/ 3488548 w 5093934"/>
                  <a:gd name="connsiteY6534" fmla="*/ 934828 h 1876628"/>
                  <a:gd name="connsiteX6535" fmla="*/ 3495530 w 5093934"/>
                  <a:gd name="connsiteY6535" fmla="*/ 940495 h 1876628"/>
                  <a:gd name="connsiteX6536" fmla="*/ 3494982 w 5093934"/>
                  <a:gd name="connsiteY6536" fmla="*/ 949651 h 1876628"/>
                  <a:gd name="connsiteX6537" fmla="*/ 3487352 w 5093934"/>
                  <a:gd name="connsiteY6537" fmla="*/ 954835 h 1876628"/>
                  <a:gd name="connsiteX6538" fmla="*/ 3475023 w 5093934"/>
                  <a:gd name="connsiteY6538" fmla="*/ 954430 h 1876628"/>
                  <a:gd name="connsiteX6539" fmla="*/ 3468042 w 5093934"/>
                  <a:gd name="connsiteY6539" fmla="*/ 948762 h 1876628"/>
                  <a:gd name="connsiteX6540" fmla="*/ 3468588 w 5093934"/>
                  <a:gd name="connsiteY6540" fmla="*/ 939607 h 1876628"/>
                  <a:gd name="connsiteX6541" fmla="*/ 3476220 w 5093934"/>
                  <a:gd name="connsiteY6541" fmla="*/ 934422 h 1876628"/>
                  <a:gd name="connsiteX6542" fmla="*/ 3482496 w 5093934"/>
                  <a:gd name="connsiteY6542" fmla="*/ 932729 h 1876628"/>
                  <a:gd name="connsiteX6543" fmla="*/ 2718268 w 5093934"/>
                  <a:gd name="connsiteY6543" fmla="*/ 932729 h 1876628"/>
                  <a:gd name="connsiteX6544" fmla="*/ 2724320 w 5093934"/>
                  <a:gd name="connsiteY6544" fmla="*/ 934828 h 1876628"/>
                  <a:gd name="connsiteX6545" fmla="*/ 2731302 w 5093934"/>
                  <a:gd name="connsiteY6545" fmla="*/ 940495 h 1876628"/>
                  <a:gd name="connsiteX6546" fmla="*/ 2730754 w 5093934"/>
                  <a:gd name="connsiteY6546" fmla="*/ 949651 h 1876628"/>
                  <a:gd name="connsiteX6547" fmla="*/ 2723123 w 5093934"/>
                  <a:gd name="connsiteY6547" fmla="*/ 954835 h 1876628"/>
                  <a:gd name="connsiteX6548" fmla="*/ 2710795 w 5093934"/>
                  <a:gd name="connsiteY6548" fmla="*/ 954430 h 1876628"/>
                  <a:gd name="connsiteX6549" fmla="*/ 2703814 w 5093934"/>
                  <a:gd name="connsiteY6549" fmla="*/ 948762 h 1876628"/>
                  <a:gd name="connsiteX6550" fmla="*/ 2704360 w 5093934"/>
                  <a:gd name="connsiteY6550" fmla="*/ 939607 h 1876628"/>
                  <a:gd name="connsiteX6551" fmla="*/ 2711991 w 5093934"/>
                  <a:gd name="connsiteY6551" fmla="*/ 934422 h 1876628"/>
                  <a:gd name="connsiteX6552" fmla="*/ 2718268 w 5093934"/>
                  <a:gd name="connsiteY6552" fmla="*/ 932729 h 1876628"/>
                  <a:gd name="connsiteX6553" fmla="*/ 1953886 w 5093934"/>
                  <a:gd name="connsiteY6553" fmla="*/ 932729 h 1876628"/>
                  <a:gd name="connsiteX6554" fmla="*/ 1959938 w 5093934"/>
                  <a:gd name="connsiteY6554" fmla="*/ 934828 h 1876628"/>
                  <a:gd name="connsiteX6555" fmla="*/ 1966920 w 5093934"/>
                  <a:gd name="connsiteY6555" fmla="*/ 940495 h 1876628"/>
                  <a:gd name="connsiteX6556" fmla="*/ 1966372 w 5093934"/>
                  <a:gd name="connsiteY6556" fmla="*/ 949651 h 1876628"/>
                  <a:gd name="connsiteX6557" fmla="*/ 1958741 w 5093934"/>
                  <a:gd name="connsiteY6557" fmla="*/ 954835 h 1876628"/>
                  <a:gd name="connsiteX6558" fmla="*/ 1946413 w 5093934"/>
                  <a:gd name="connsiteY6558" fmla="*/ 954430 h 1876628"/>
                  <a:gd name="connsiteX6559" fmla="*/ 1939431 w 5093934"/>
                  <a:gd name="connsiteY6559" fmla="*/ 948762 h 1876628"/>
                  <a:gd name="connsiteX6560" fmla="*/ 1939978 w 5093934"/>
                  <a:gd name="connsiteY6560" fmla="*/ 939607 h 1876628"/>
                  <a:gd name="connsiteX6561" fmla="*/ 1947609 w 5093934"/>
                  <a:gd name="connsiteY6561" fmla="*/ 934422 h 1876628"/>
                  <a:gd name="connsiteX6562" fmla="*/ 1953886 w 5093934"/>
                  <a:gd name="connsiteY6562" fmla="*/ 932729 h 1876628"/>
                  <a:gd name="connsiteX6563" fmla="*/ 1189658 w 5093934"/>
                  <a:gd name="connsiteY6563" fmla="*/ 932729 h 1876628"/>
                  <a:gd name="connsiteX6564" fmla="*/ 1195710 w 5093934"/>
                  <a:gd name="connsiteY6564" fmla="*/ 934828 h 1876628"/>
                  <a:gd name="connsiteX6565" fmla="*/ 1202692 w 5093934"/>
                  <a:gd name="connsiteY6565" fmla="*/ 940495 h 1876628"/>
                  <a:gd name="connsiteX6566" fmla="*/ 1202144 w 5093934"/>
                  <a:gd name="connsiteY6566" fmla="*/ 949651 h 1876628"/>
                  <a:gd name="connsiteX6567" fmla="*/ 1194514 w 5093934"/>
                  <a:gd name="connsiteY6567" fmla="*/ 954835 h 1876628"/>
                  <a:gd name="connsiteX6568" fmla="*/ 1182185 w 5093934"/>
                  <a:gd name="connsiteY6568" fmla="*/ 954430 h 1876628"/>
                  <a:gd name="connsiteX6569" fmla="*/ 1175203 w 5093934"/>
                  <a:gd name="connsiteY6569" fmla="*/ 948762 h 1876628"/>
                  <a:gd name="connsiteX6570" fmla="*/ 1175750 w 5093934"/>
                  <a:gd name="connsiteY6570" fmla="*/ 939607 h 1876628"/>
                  <a:gd name="connsiteX6571" fmla="*/ 1183381 w 5093934"/>
                  <a:gd name="connsiteY6571" fmla="*/ 934422 h 1876628"/>
                  <a:gd name="connsiteX6572" fmla="*/ 1189658 w 5093934"/>
                  <a:gd name="connsiteY6572" fmla="*/ 932729 h 1876628"/>
                  <a:gd name="connsiteX6573" fmla="*/ 426878 w 5093934"/>
                  <a:gd name="connsiteY6573" fmla="*/ 932729 h 1876628"/>
                  <a:gd name="connsiteX6574" fmla="*/ 432929 w 5093934"/>
                  <a:gd name="connsiteY6574" fmla="*/ 934828 h 1876628"/>
                  <a:gd name="connsiteX6575" fmla="*/ 439911 w 5093934"/>
                  <a:gd name="connsiteY6575" fmla="*/ 940495 h 1876628"/>
                  <a:gd name="connsiteX6576" fmla="*/ 439363 w 5093934"/>
                  <a:gd name="connsiteY6576" fmla="*/ 949651 h 1876628"/>
                  <a:gd name="connsiteX6577" fmla="*/ 431733 w 5093934"/>
                  <a:gd name="connsiteY6577" fmla="*/ 954835 h 1876628"/>
                  <a:gd name="connsiteX6578" fmla="*/ 419404 w 5093934"/>
                  <a:gd name="connsiteY6578" fmla="*/ 954430 h 1876628"/>
                  <a:gd name="connsiteX6579" fmla="*/ 412422 w 5093934"/>
                  <a:gd name="connsiteY6579" fmla="*/ 948762 h 1876628"/>
                  <a:gd name="connsiteX6580" fmla="*/ 412553 w 5093934"/>
                  <a:gd name="connsiteY6580" fmla="*/ 946576 h 1876628"/>
                  <a:gd name="connsiteX6581" fmla="*/ 413584 w 5093934"/>
                  <a:gd name="connsiteY6581" fmla="*/ 939189 h 1876628"/>
                  <a:gd name="connsiteX6582" fmla="*/ 420600 w 5093934"/>
                  <a:gd name="connsiteY6582" fmla="*/ 934422 h 1876628"/>
                  <a:gd name="connsiteX6583" fmla="*/ 426878 w 5093934"/>
                  <a:gd name="connsiteY6583" fmla="*/ 932729 h 1876628"/>
                  <a:gd name="connsiteX6584" fmla="*/ 4665782 w 5093934"/>
                  <a:gd name="connsiteY6584" fmla="*/ 920164 h 1876628"/>
                  <a:gd name="connsiteX6585" fmla="*/ 4677780 w 5093934"/>
                  <a:gd name="connsiteY6585" fmla="*/ 923854 h 1876628"/>
                  <a:gd name="connsiteX6586" fmla="*/ 4725858 w 5093934"/>
                  <a:gd name="connsiteY6586" fmla="*/ 959559 h 1876628"/>
                  <a:gd name="connsiteX6587" fmla="*/ 4725858 w 5093934"/>
                  <a:gd name="connsiteY6587" fmla="*/ 977379 h 1876628"/>
                  <a:gd name="connsiteX6588" fmla="*/ 4675426 w 5093934"/>
                  <a:gd name="connsiteY6588" fmla="*/ 1014832 h 1876628"/>
                  <a:gd name="connsiteX6589" fmla="*/ 4651430 w 5093934"/>
                  <a:gd name="connsiteY6589" fmla="*/ 1014832 h 1876628"/>
                  <a:gd name="connsiteX6590" fmla="*/ 4603352 w 5093934"/>
                  <a:gd name="connsiteY6590" fmla="*/ 979128 h 1876628"/>
                  <a:gd name="connsiteX6591" fmla="*/ 4603352 w 5093934"/>
                  <a:gd name="connsiteY6591" fmla="*/ 961307 h 1876628"/>
                  <a:gd name="connsiteX6592" fmla="*/ 4653784 w 5093934"/>
                  <a:gd name="connsiteY6592" fmla="*/ 923854 h 1876628"/>
                  <a:gd name="connsiteX6593" fmla="*/ 4665782 w 5093934"/>
                  <a:gd name="connsiteY6593" fmla="*/ 920164 h 1876628"/>
                  <a:gd name="connsiteX6594" fmla="*/ 3901554 w 5093934"/>
                  <a:gd name="connsiteY6594" fmla="*/ 920164 h 1876628"/>
                  <a:gd name="connsiteX6595" fmla="*/ 3913552 w 5093934"/>
                  <a:gd name="connsiteY6595" fmla="*/ 923854 h 1876628"/>
                  <a:gd name="connsiteX6596" fmla="*/ 3961630 w 5093934"/>
                  <a:gd name="connsiteY6596" fmla="*/ 959559 h 1876628"/>
                  <a:gd name="connsiteX6597" fmla="*/ 3961630 w 5093934"/>
                  <a:gd name="connsiteY6597" fmla="*/ 977379 h 1876628"/>
                  <a:gd name="connsiteX6598" fmla="*/ 3911198 w 5093934"/>
                  <a:gd name="connsiteY6598" fmla="*/ 1014832 h 1876628"/>
                  <a:gd name="connsiteX6599" fmla="*/ 3887202 w 5093934"/>
                  <a:gd name="connsiteY6599" fmla="*/ 1014832 h 1876628"/>
                  <a:gd name="connsiteX6600" fmla="*/ 3839123 w 5093934"/>
                  <a:gd name="connsiteY6600" fmla="*/ 979128 h 1876628"/>
                  <a:gd name="connsiteX6601" fmla="*/ 3839123 w 5093934"/>
                  <a:gd name="connsiteY6601" fmla="*/ 961307 h 1876628"/>
                  <a:gd name="connsiteX6602" fmla="*/ 3889556 w 5093934"/>
                  <a:gd name="connsiteY6602" fmla="*/ 923854 h 1876628"/>
                  <a:gd name="connsiteX6603" fmla="*/ 3901554 w 5093934"/>
                  <a:gd name="connsiteY6603" fmla="*/ 920164 h 1876628"/>
                  <a:gd name="connsiteX6604" fmla="*/ 3138773 w 5093934"/>
                  <a:gd name="connsiteY6604" fmla="*/ 920164 h 1876628"/>
                  <a:gd name="connsiteX6605" fmla="*/ 3150771 w 5093934"/>
                  <a:gd name="connsiteY6605" fmla="*/ 923854 h 1876628"/>
                  <a:gd name="connsiteX6606" fmla="*/ 3198849 w 5093934"/>
                  <a:gd name="connsiteY6606" fmla="*/ 959559 h 1876628"/>
                  <a:gd name="connsiteX6607" fmla="*/ 3198849 w 5093934"/>
                  <a:gd name="connsiteY6607" fmla="*/ 977379 h 1876628"/>
                  <a:gd name="connsiteX6608" fmla="*/ 3148417 w 5093934"/>
                  <a:gd name="connsiteY6608" fmla="*/ 1014832 h 1876628"/>
                  <a:gd name="connsiteX6609" fmla="*/ 3124421 w 5093934"/>
                  <a:gd name="connsiteY6609" fmla="*/ 1014832 h 1876628"/>
                  <a:gd name="connsiteX6610" fmla="*/ 3076342 w 5093934"/>
                  <a:gd name="connsiteY6610" fmla="*/ 979128 h 1876628"/>
                  <a:gd name="connsiteX6611" fmla="*/ 3076342 w 5093934"/>
                  <a:gd name="connsiteY6611" fmla="*/ 961307 h 1876628"/>
                  <a:gd name="connsiteX6612" fmla="*/ 3126775 w 5093934"/>
                  <a:gd name="connsiteY6612" fmla="*/ 923854 h 1876628"/>
                  <a:gd name="connsiteX6613" fmla="*/ 3138773 w 5093934"/>
                  <a:gd name="connsiteY6613" fmla="*/ 920164 h 1876628"/>
                  <a:gd name="connsiteX6614" fmla="*/ 2374545 w 5093934"/>
                  <a:gd name="connsiteY6614" fmla="*/ 920164 h 1876628"/>
                  <a:gd name="connsiteX6615" fmla="*/ 2386543 w 5093934"/>
                  <a:gd name="connsiteY6615" fmla="*/ 923854 h 1876628"/>
                  <a:gd name="connsiteX6616" fmla="*/ 2434622 w 5093934"/>
                  <a:gd name="connsiteY6616" fmla="*/ 959559 h 1876628"/>
                  <a:gd name="connsiteX6617" fmla="*/ 2434622 w 5093934"/>
                  <a:gd name="connsiteY6617" fmla="*/ 977379 h 1876628"/>
                  <a:gd name="connsiteX6618" fmla="*/ 2384189 w 5093934"/>
                  <a:gd name="connsiteY6618" fmla="*/ 1014832 h 1876628"/>
                  <a:gd name="connsiteX6619" fmla="*/ 2360193 w 5093934"/>
                  <a:gd name="connsiteY6619" fmla="*/ 1014832 h 1876628"/>
                  <a:gd name="connsiteX6620" fmla="*/ 2312114 w 5093934"/>
                  <a:gd name="connsiteY6620" fmla="*/ 979128 h 1876628"/>
                  <a:gd name="connsiteX6621" fmla="*/ 2312114 w 5093934"/>
                  <a:gd name="connsiteY6621" fmla="*/ 961307 h 1876628"/>
                  <a:gd name="connsiteX6622" fmla="*/ 2362547 w 5093934"/>
                  <a:gd name="connsiteY6622" fmla="*/ 923854 h 1876628"/>
                  <a:gd name="connsiteX6623" fmla="*/ 2374545 w 5093934"/>
                  <a:gd name="connsiteY6623" fmla="*/ 920164 h 1876628"/>
                  <a:gd name="connsiteX6624" fmla="*/ 1610163 w 5093934"/>
                  <a:gd name="connsiteY6624" fmla="*/ 920164 h 1876628"/>
                  <a:gd name="connsiteX6625" fmla="*/ 1622161 w 5093934"/>
                  <a:gd name="connsiteY6625" fmla="*/ 923854 h 1876628"/>
                  <a:gd name="connsiteX6626" fmla="*/ 1670239 w 5093934"/>
                  <a:gd name="connsiteY6626" fmla="*/ 959559 h 1876628"/>
                  <a:gd name="connsiteX6627" fmla="*/ 1670239 w 5093934"/>
                  <a:gd name="connsiteY6627" fmla="*/ 977379 h 1876628"/>
                  <a:gd name="connsiteX6628" fmla="*/ 1619807 w 5093934"/>
                  <a:gd name="connsiteY6628" fmla="*/ 1014832 h 1876628"/>
                  <a:gd name="connsiteX6629" fmla="*/ 1595811 w 5093934"/>
                  <a:gd name="connsiteY6629" fmla="*/ 1014832 h 1876628"/>
                  <a:gd name="connsiteX6630" fmla="*/ 1547732 w 5093934"/>
                  <a:gd name="connsiteY6630" fmla="*/ 979128 h 1876628"/>
                  <a:gd name="connsiteX6631" fmla="*/ 1547732 w 5093934"/>
                  <a:gd name="connsiteY6631" fmla="*/ 961307 h 1876628"/>
                  <a:gd name="connsiteX6632" fmla="*/ 1598165 w 5093934"/>
                  <a:gd name="connsiteY6632" fmla="*/ 923854 h 1876628"/>
                  <a:gd name="connsiteX6633" fmla="*/ 1610163 w 5093934"/>
                  <a:gd name="connsiteY6633" fmla="*/ 920164 h 1876628"/>
                  <a:gd name="connsiteX6634" fmla="*/ 845935 w 5093934"/>
                  <a:gd name="connsiteY6634" fmla="*/ 920164 h 1876628"/>
                  <a:gd name="connsiteX6635" fmla="*/ 857933 w 5093934"/>
                  <a:gd name="connsiteY6635" fmla="*/ 923854 h 1876628"/>
                  <a:gd name="connsiteX6636" fmla="*/ 906011 w 5093934"/>
                  <a:gd name="connsiteY6636" fmla="*/ 959559 h 1876628"/>
                  <a:gd name="connsiteX6637" fmla="*/ 906011 w 5093934"/>
                  <a:gd name="connsiteY6637" fmla="*/ 977379 h 1876628"/>
                  <a:gd name="connsiteX6638" fmla="*/ 855579 w 5093934"/>
                  <a:gd name="connsiteY6638" fmla="*/ 1014832 h 1876628"/>
                  <a:gd name="connsiteX6639" fmla="*/ 831583 w 5093934"/>
                  <a:gd name="connsiteY6639" fmla="*/ 1014832 h 1876628"/>
                  <a:gd name="connsiteX6640" fmla="*/ 783504 w 5093934"/>
                  <a:gd name="connsiteY6640" fmla="*/ 979128 h 1876628"/>
                  <a:gd name="connsiteX6641" fmla="*/ 783504 w 5093934"/>
                  <a:gd name="connsiteY6641" fmla="*/ 961307 h 1876628"/>
                  <a:gd name="connsiteX6642" fmla="*/ 833937 w 5093934"/>
                  <a:gd name="connsiteY6642" fmla="*/ 923854 h 1876628"/>
                  <a:gd name="connsiteX6643" fmla="*/ 845935 w 5093934"/>
                  <a:gd name="connsiteY6643" fmla="*/ 920164 h 1876628"/>
                  <a:gd name="connsiteX6644" fmla="*/ 4485720 w 5093934"/>
                  <a:gd name="connsiteY6644" fmla="*/ 908006 h 1876628"/>
                  <a:gd name="connsiteX6645" fmla="*/ 4490578 w 5093934"/>
                  <a:gd name="connsiteY6645" fmla="*/ 909501 h 1876628"/>
                  <a:gd name="connsiteX6646" fmla="*/ 4512123 w 5093934"/>
                  <a:gd name="connsiteY6646" fmla="*/ 925500 h 1876628"/>
                  <a:gd name="connsiteX6647" fmla="*/ 4512123 w 5093934"/>
                  <a:gd name="connsiteY6647" fmla="*/ 932718 h 1876628"/>
                  <a:gd name="connsiteX6648" fmla="*/ 4492958 w 5093934"/>
                  <a:gd name="connsiteY6648" fmla="*/ 946949 h 1876628"/>
                  <a:gd name="connsiteX6649" fmla="*/ 4483241 w 5093934"/>
                  <a:gd name="connsiteY6649" fmla="*/ 946949 h 1876628"/>
                  <a:gd name="connsiteX6650" fmla="*/ 4461696 w 5093934"/>
                  <a:gd name="connsiteY6650" fmla="*/ 930950 h 1876628"/>
                  <a:gd name="connsiteX6651" fmla="*/ 4461696 w 5093934"/>
                  <a:gd name="connsiteY6651" fmla="*/ 923733 h 1876628"/>
                  <a:gd name="connsiteX6652" fmla="*/ 4480860 w 5093934"/>
                  <a:gd name="connsiteY6652" fmla="*/ 909501 h 1876628"/>
                  <a:gd name="connsiteX6653" fmla="*/ 4485720 w 5093934"/>
                  <a:gd name="connsiteY6653" fmla="*/ 908006 h 1876628"/>
                  <a:gd name="connsiteX6654" fmla="*/ 3722938 w 5093934"/>
                  <a:gd name="connsiteY6654" fmla="*/ 908006 h 1876628"/>
                  <a:gd name="connsiteX6655" fmla="*/ 3727798 w 5093934"/>
                  <a:gd name="connsiteY6655" fmla="*/ 909501 h 1876628"/>
                  <a:gd name="connsiteX6656" fmla="*/ 3749342 w 5093934"/>
                  <a:gd name="connsiteY6656" fmla="*/ 925500 h 1876628"/>
                  <a:gd name="connsiteX6657" fmla="*/ 3749342 w 5093934"/>
                  <a:gd name="connsiteY6657" fmla="*/ 932718 h 1876628"/>
                  <a:gd name="connsiteX6658" fmla="*/ 3730178 w 5093934"/>
                  <a:gd name="connsiteY6658" fmla="*/ 946949 h 1876628"/>
                  <a:gd name="connsiteX6659" fmla="*/ 3720460 w 5093934"/>
                  <a:gd name="connsiteY6659" fmla="*/ 946949 h 1876628"/>
                  <a:gd name="connsiteX6660" fmla="*/ 3698915 w 5093934"/>
                  <a:gd name="connsiteY6660" fmla="*/ 930950 h 1876628"/>
                  <a:gd name="connsiteX6661" fmla="*/ 3698915 w 5093934"/>
                  <a:gd name="connsiteY6661" fmla="*/ 923733 h 1876628"/>
                  <a:gd name="connsiteX6662" fmla="*/ 3718079 w 5093934"/>
                  <a:gd name="connsiteY6662" fmla="*/ 909501 h 1876628"/>
                  <a:gd name="connsiteX6663" fmla="*/ 3722938 w 5093934"/>
                  <a:gd name="connsiteY6663" fmla="*/ 908006 h 1876628"/>
                  <a:gd name="connsiteX6664" fmla="*/ 2958710 w 5093934"/>
                  <a:gd name="connsiteY6664" fmla="*/ 908006 h 1876628"/>
                  <a:gd name="connsiteX6665" fmla="*/ 2963570 w 5093934"/>
                  <a:gd name="connsiteY6665" fmla="*/ 909501 h 1876628"/>
                  <a:gd name="connsiteX6666" fmla="*/ 2985114 w 5093934"/>
                  <a:gd name="connsiteY6666" fmla="*/ 925500 h 1876628"/>
                  <a:gd name="connsiteX6667" fmla="*/ 2985114 w 5093934"/>
                  <a:gd name="connsiteY6667" fmla="*/ 932718 h 1876628"/>
                  <a:gd name="connsiteX6668" fmla="*/ 2965949 w 5093934"/>
                  <a:gd name="connsiteY6668" fmla="*/ 946949 h 1876628"/>
                  <a:gd name="connsiteX6669" fmla="*/ 2956232 w 5093934"/>
                  <a:gd name="connsiteY6669" fmla="*/ 946949 h 1876628"/>
                  <a:gd name="connsiteX6670" fmla="*/ 2934688 w 5093934"/>
                  <a:gd name="connsiteY6670" fmla="*/ 930950 h 1876628"/>
                  <a:gd name="connsiteX6671" fmla="*/ 2934688 w 5093934"/>
                  <a:gd name="connsiteY6671" fmla="*/ 923733 h 1876628"/>
                  <a:gd name="connsiteX6672" fmla="*/ 2953851 w 5093934"/>
                  <a:gd name="connsiteY6672" fmla="*/ 909501 h 1876628"/>
                  <a:gd name="connsiteX6673" fmla="*/ 2958710 w 5093934"/>
                  <a:gd name="connsiteY6673" fmla="*/ 908006 h 1876628"/>
                  <a:gd name="connsiteX6674" fmla="*/ 2194329 w 5093934"/>
                  <a:gd name="connsiteY6674" fmla="*/ 908006 h 1876628"/>
                  <a:gd name="connsiteX6675" fmla="*/ 2199187 w 5093934"/>
                  <a:gd name="connsiteY6675" fmla="*/ 909501 h 1876628"/>
                  <a:gd name="connsiteX6676" fmla="*/ 2220732 w 5093934"/>
                  <a:gd name="connsiteY6676" fmla="*/ 925500 h 1876628"/>
                  <a:gd name="connsiteX6677" fmla="*/ 2220732 w 5093934"/>
                  <a:gd name="connsiteY6677" fmla="*/ 932718 h 1876628"/>
                  <a:gd name="connsiteX6678" fmla="*/ 2201568 w 5093934"/>
                  <a:gd name="connsiteY6678" fmla="*/ 946949 h 1876628"/>
                  <a:gd name="connsiteX6679" fmla="*/ 2191850 w 5093934"/>
                  <a:gd name="connsiteY6679" fmla="*/ 946949 h 1876628"/>
                  <a:gd name="connsiteX6680" fmla="*/ 2170305 w 5093934"/>
                  <a:gd name="connsiteY6680" fmla="*/ 930950 h 1876628"/>
                  <a:gd name="connsiteX6681" fmla="*/ 2170305 w 5093934"/>
                  <a:gd name="connsiteY6681" fmla="*/ 923733 h 1876628"/>
                  <a:gd name="connsiteX6682" fmla="*/ 2189469 w 5093934"/>
                  <a:gd name="connsiteY6682" fmla="*/ 909501 h 1876628"/>
                  <a:gd name="connsiteX6683" fmla="*/ 2194329 w 5093934"/>
                  <a:gd name="connsiteY6683" fmla="*/ 908006 h 1876628"/>
                  <a:gd name="connsiteX6684" fmla="*/ 1430101 w 5093934"/>
                  <a:gd name="connsiteY6684" fmla="*/ 908006 h 1876628"/>
                  <a:gd name="connsiteX6685" fmla="*/ 1434959 w 5093934"/>
                  <a:gd name="connsiteY6685" fmla="*/ 909501 h 1876628"/>
                  <a:gd name="connsiteX6686" fmla="*/ 1456504 w 5093934"/>
                  <a:gd name="connsiteY6686" fmla="*/ 925500 h 1876628"/>
                  <a:gd name="connsiteX6687" fmla="*/ 1456504 w 5093934"/>
                  <a:gd name="connsiteY6687" fmla="*/ 932718 h 1876628"/>
                  <a:gd name="connsiteX6688" fmla="*/ 1437340 w 5093934"/>
                  <a:gd name="connsiteY6688" fmla="*/ 946949 h 1876628"/>
                  <a:gd name="connsiteX6689" fmla="*/ 1427622 w 5093934"/>
                  <a:gd name="connsiteY6689" fmla="*/ 946949 h 1876628"/>
                  <a:gd name="connsiteX6690" fmla="*/ 1406078 w 5093934"/>
                  <a:gd name="connsiteY6690" fmla="*/ 930950 h 1876628"/>
                  <a:gd name="connsiteX6691" fmla="*/ 1406078 w 5093934"/>
                  <a:gd name="connsiteY6691" fmla="*/ 923733 h 1876628"/>
                  <a:gd name="connsiteX6692" fmla="*/ 1425242 w 5093934"/>
                  <a:gd name="connsiteY6692" fmla="*/ 909501 h 1876628"/>
                  <a:gd name="connsiteX6693" fmla="*/ 1430101 w 5093934"/>
                  <a:gd name="connsiteY6693" fmla="*/ 908006 h 1876628"/>
                  <a:gd name="connsiteX6694" fmla="*/ 667319 w 5093934"/>
                  <a:gd name="connsiteY6694" fmla="*/ 908006 h 1876628"/>
                  <a:gd name="connsiteX6695" fmla="*/ 672179 w 5093934"/>
                  <a:gd name="connsiteY6695" fmla="*/ 909501 h 1876628"/>
                  <a:gd name="connsiteX6696" fmla="*/ 693723 w 5093934"/>
                  <a:gd name="connsiteY6696" fmla="*/ 925500 h 1876628"/>
                  <a:gd name="connsiteX6697" fmla="*/ 693723 w 5093934"/>
                  <a:gd name="connsiteY6697" fmla="*/ 932718 h 1876628"/>
                  <a:gd name="connsiteX6698" fmla="*/ 674559 w 5093934"/>
                  <a:gd name="connsiteY6698" fmla="*/ 946949 h 1876628"/>
                  <a:gd name="connsiteX6699" fmla="*/ 664841 w 5093934"/>
                  <a:gd name="connsiteY6699" fmla="*/ 946949 h 1876628"/>
                  <a:gd name="connsiteX6700" fmla="*/ 643296 w 5093934"/>
                  <a:gd name="connsiteY6700" fmla="*/ 930950 h 1876628"/>
                  <a:gd name="connsiteX6701" fmla="*/ 643296 w 5093934"/>
                  <a:gd name="connsiteY6701" fmla="*/ 923733 h 1876628"/>
                  <a:gd name="connsiteX6702" fmla="*/ 662460 w 5093934"/>
                  <a:gd name="connsiteY6702" fmla="*/ 909501 h 1876628"/>
                  <a:gd name="connsiteX6703" fmla="*/ 667319 w 5093934"/>
                  <a:gd name="connsiteY6703" fmla="*/ 908006 h 1876628"/>
                  <a:gd name="connsiteX6704" fmla="*/ 4339970 w 5093934"/>
                  <a:gd name="connsiteY6704" fmla="*/ 895641 h 1876628"/>
                  <a:gd name="connsiteX6705" fmla="*/ 4357270 w 5093934"/>
                  <a:gd name="connsiteY6705" fmla="*/ 900829 h 1876628"/>
                  <a:gd name="connsiteX6706" fmla="*/ 4407079 w 5093934"/>
                  <a:gd name="connsiteY6706" fmla="*/ 937163 h 1876628"/>
                  <a:gd name="connsiteX6707" fmla="*/ 4407386 w 5093934"/>
                  <a:gd name="connsiteY6707" fmla="*/ 962767 h 1876628"/>
                  <a:gd name="connsiteX6708" fmla="*/ 4361250 w 5093934"/>
                  <a:gd name="connsiteY6708" fmla="*/ 997647 h 1876628"/>
                  <a:gd name="connsiteX6709" fmla="*/ 4326772 w 5093934"/>
                  <a:gd name="connsiteY6709" fmla="*/ 997875 h 1876628"/>
                  <a:gd name="connsiteX6710" fmla="*/ 4276966 w 5093934"/>
                  <a:gd name="connsiteY6710" fmla="*/ 961542 h 1876628"/>
                  <a:gd name="connsiteX6711" fmla="*/ 4276658 w 5093934"/>
                  <a:gd name="connsiteY6711" fmla="*/ 935939 h 1876628"/>
                  <a:gd name="connsiteX6712" fmla="*/ 4322795 w 5093934"/>
                  <a:gd name="connsiteY6712" fmla="*/ 901058 h 1876628"/>
                  <a:gd name="connsiteX6713" fmla="*/ 4339970 w 5093934"/>
                  <a:gd name="connsiteY6713" fmla="*/ 895641 h 1876628"/>
                  <a:gd name="connsiteX6714" fmla="*/ 3577188 w 5093934"/>
                  <a:gd name="connsiteY6714" fmla="*/ 895641 h 1876628"/>
                  <a:gd name="connsiteX6715" fmla="*/ 3594490 w 5093934"/>
                  <a:gd name="connsiteY6715" fmla="*/ 900829 h 1876628"/>
                  <a:gd name="connsiteX6716" fmla="*/ 3644298 w 5093934"/>
                  <a:gd name="connsiteY6716" fmla="*/ 937163 h 1876628"/>
                  <a:gd name="connsiteX6717" fmla="*/ 3644606 w 5093934"/>
                  <a:gd name="connsiteY6717" fmla="*/ 962767 h 1876628"/>
                  <a:gd name="connsiteX6718" fmla="*/ 3598468 w 5093934"/>
                  <a:gd name="connsiteY6718" fmla="*/ 997647 h 1876628"/>
                  <a:gd name="connsiteX6719" fmla="*/ 3563992 w 5093934"/>
                  <a:gd name="connsiteY6719" fmla="*/ 997875 h 1876628"/>
                  <a:gd name="connsiteX6720" fmla="*/ 3514186 w 5093934"/>
                  <a:gd name="connsiteY6720" fmla="*/ 961542 h 1876628"/>
                  <a:gd name="connsiteX6721" fmla="*/ 3513877 w 5093934"/>
                  <a:gd name="connsiteY6721" fmla="*/ 935939 h 1876628"/>
                  <a:gd name="connsiteX6722" fmla="*/ 3560014 w 5093934"/>
                  <a:gd name="connsiteY6722" fmla="*/ 901058 h 1876628"/>
                  <a:gd name="connsiteX6723" fmla="*/ 3577188 w 5093934"/>
                  <a:gd name="connsiteY6723" fmla="*/ 895641 h 1876628"/>
                  <a:gd name="connsiteX6724" fmla="*/ 2812960 w 5093934"/>
                  <a:gd name="connsiteY6724" fmla="*/ 895641 h 1876628"/>
                  <a:gd name="connsiteX6725" fmla="*/ 2830262 w 5093934"/>
                  <a:gd name="connsiteY6725" fmla="*/ 900829 h 1876628"/>
                  <a:gd name="connsiteX6726" fmla="*/ 2880070 w 5093934"/>
                  <a:gd name="connsiteY6726" fmla="*/ 937163 h 1876628"/>
                  <a:gd name="connsiteX6727" fmla="*/ 2880378 w 5093934"/>
                  <a:gd name="connsiteY6727" fmla="*/ 962767 h 1876628"/>
                  <a:gd name="connsiteX6728" fmla="*/ 2834240 w 5093934"/>
                  <a:gd name="connsiteY6728" fmla="*/ 997647 h 1876628"/>
                  <a:gd name="connsiteX6729" fmla="*/ 2799764 w 5093934"/>
                  <a:gd name="connsiteY6729" fmla="*/ 997875 h 1876628"/>
                  <a:gd name="connsiteX6730" fmla="*/ 2749957 w 5093934"/>
                  <a:gd name="connsiteY6730" fmla="*/ 961542 h 1876628"/>
                  <a:gd name="connsiteX6731" fmla="*/ 2749649 w 5093934"/>
                  <a:gd name="connsiteY6731" fmla="*/ 935939 h 1876628"/>
                  <a:gd name="connsiteX6732" fmla="*/ 2795786 w 5093934"/>
                  <a:gd name="connsiteY6732" fmla="*/ 901058 h 1876628"/>
                  <a:gd name="connsiteX6733" fmla="*/ 2812960 w 5093934"/>
                  <a:gd name="connsiteY6733" fmla="*/ 895641 h 1876628"/>
                  <a:gd name="connsiteX6734" fmla="*/ 2048579 w 5093934"/>
                  <a:gd name="connsiteY6734" fmla="*/ 895641 h 1876628"/>
                  <a:gd name="connsiteX6735" fmla="*/ 2065880 w 5093934"/>
                  <a:gd name="connsiteY6735" fmla="*/ 900829 h 1876628"/>
                  <a:gd name="connsiteX6736" fmla="*/ 2115688 w 5093934"/>
                  <a:gd name="connsiteY6736" fmla="*/ 937163 h 1876628"/>
                  <a:gd name="connsiteX6737" fmla="*/ 2115996 w 5093934"/>
                  <a:gd name="connsiteY6737" fmla="*/ 962767 h 1876628"/>
                  <a:gd name="connsiteX6738" fmla="*/ 2069858 w 5093934"/>
                  <a:gd name="connsiteY6738" fmla="*/ 997647 h 1876628"/>
                  <a:gd name="connsiteX6739" fmla="*/ 2035382 w 5093934"/>
                  <a:gd name="connsiteY6739" fmla="*/ 997875 h 1876628"/>
                  <a:gd name="connsiteX6740" fmla="*/ 1985575 w 5093934"/>
                  <a:gd name="connsiteY6740" fmla="*/ 961542 h 1876628"/>
                  <a:gd name="connsiteX6741" fmla="*/ 1985267 w 5093934"/>
                  <a:gd name="connsiteY6741" fmla="*/ 935939 h 1876628"/>
                  <a:gd name="connsiteX6742" fmla="*/ 2031404 w 5093934"/>
                  <a:gd name="connsiteY6742" fmla="*/ 901058 h 1876628"/>
                  <a:gd name="connsiteX6743" fmla="*/ 2048579 w 5093934"/>
                  <a:gd name="connsiteY6743" fmla="*/ 895641 h 1876628"/>
                  <a:gd name="connsiteX6744" fmla="*/ 1284351 w 5093934"/>
                  <a:gd name="connsiteY6744" fmla="*/ 895641 h 1876628"/>
                  <a:gd name="connsiteX6745" fmla="*/ 1301652 w 5093934"/>
                  <a:gd name="connsiteY6745" fmla="*/ 900829 h 1876628"/>
                  <a:gd name="connsiteX6746" fmla="*/ 1351460 w 5093934"/>
                  <a:gd name="connsiteY6746" fmla="*/ 937163 h 1876628"/>
                  <a:gd name="connsiteX6747" fmla="*/ 1351768 w 5093934"/>
                  <a:gd name="connsiteY6747" fmla="*/ 962767 h 1876628"/>
                  <a:gd name="connsiteX6748" fmla="*/ 1305631 w 5093934"/>
                  <a:gd name="connsiteY6748" fmla="*/ 997647 h 1876628"/>
                  <a:gd name="connsiteX6749" fmla="*/ 1271154 w 5093934"/>
                  <a:gd name="connsiteY6749" fmla="*/ 997875 h 1876628"/>
                  <a:gd name="connsiteX6750" fmla="*/ 1221347 w 5093934"/>
                  <a:gd name="connsiteY6750" fmla="*/ 961542 h 1876628"/>
                  <a:gd name="connsiteX6751" fmla="*/ 1221040 w 5093934"/>
                  <a:gd name="connsiteY6751" fmla="*/ 935939 h 1876628"/>
                  <a:gd name="connsiteX6752" fmla="*/ 1267177 w 5093934"/>
                  <a:gd name="connsiteY6752" fmla="*/ 901058 h 1876628"/>
                  <a:gd name="connsiteX6753" fmla="*/ 1284351 w 5093934"/>
                  <a:gd name="connsiteY6753" fmla="*/ 895641 h 1876628"/>
                  <a:gd name="connsiteX6754" fmla="*/ 521570 w 5093934"/>
                  <a:gd name="connsiteY6754" fmla="*/ 895641 h 1876628"/>
                  <a:gd name="connsiteX6755" fmla="*/ 538871 w 5093934"/>
                  <a:gd name="connsiteY6755" fmla="*/ 900829 h 1876628"/>
                  <a:gd name="connsiteX6756" fmla="*/ 588679 w 5093934"/>
                  <a:gd name="connsiteY6756" fmla="*/ 937163 h 1876628"/>
                  <a:gd name="connsiteX6757" fmla="*/ 588987 w 5093934"/>
                  <a:gd name="connsiteY6757" fmla="*/ 962767 h 1876628"/>
                  <a:gd name="connsiteX6758" fmla="*/ 542849 w 5093934"/>
                  <a:gd name="connsiteY6758" fmla="*/ 997647 h 1876628"/>
                  <a:gd name="connsiteX6759" fmla="*/ 508373 w 5093934"/>
                  <a:gd name="connsiteY6759" fmla="*/ 997875 h 1876628"/>
                  <a:gd name="connsiteX6760" fmla="*/ 458566 w 5093934"/>
                  <a:gd name="connsiteY6760" fmla="*/ 961542 h 1876628"/>
                  <a:gd name="connsiteX6761" fmla="*/ 458258 w 5093934"/>
                  <a:gd name="connsiteY6761" fmla="*/ 935939 h 1876628"/>
                  <a:gd name="connsiteX6762" fmla="*/ 504396 w 5093934"/>
                  <a:gd name="connsiteY6762" fmla="*/ 901058 h 1876628"/>
                  <a:gd name="connsiteX6763" fmla="*/ 521570 w 5093934"/>
                  <a:gd name="connsiteY6763" fmla="*/ 895641 h 1876628"/>
                  <a:gd name="connsiteX6764" fmla="*/ 4761330 w 5093934"/>
                  <a:gd name="connsiteY6764" fmla="*/ 893572 h 1876628"/>
                  <a:gd name="connsiteX6765" fmla="*/ 4769042 w 5093934"/>
                  <a:gd name="connsiteY6765" fmla="*/ 895943 h 1876628"/>
                  <a:gd name="connsiteX6766" fmla="*/ 4799945 w 5093934"/>
                  <a:gd name="connsiteY6766" fmla="*/ 918893 h 1876628"/>
                  <a:gd name="connsiteX6767" fmla="*/ 4799945 w 5093934"/>
                  <a:gd name="connsiteY6767" fmla="*/ 930347 h 1876628"/>
                  <a:gd name="connsiteX6768" fmla="*/ 4763780 w 5093934"/>
                  <a:gd name="connsiteY6768" fmla="*/ 957204 h 1876628"/>
                  <a:gd name="connsiteX6769" fmla="*/ 4748357 w 5093934"/>
                  <a:gd name="connsiteY6769" fmla="*/ 957204 h 1876628"/>
                  <a:gd name="connsiteX6770" fmla="*/ 4717454 w 5093934"/>
                  <a:gd name="connsiteY6770" fmla="*/ 934254 h 1876628"/>
                  <a:gd name="connsiteX6771" fmla="*/ 4717454 w 5093934"/>
                  <a:gd name="connsiteY6771" fmla="*/ 922800 h 1876628"/>
                  <a:gd name="connsiteX6772" fmla="*/ 4753618 w 5093934"/>
                  <a:gd name="connsiteY6772" fmla="*/ 895943 h 1876628"/>
                  <a:gd name="connsiteX6773" fmla="*/ 4761330 w 5093934"/>
                  <a:gd name="connsiteY6773" fmla="*/ 893572 h 1876628"/>
                  <a:gd name="connsiteX6774" fmla="*/ 3997102 w 5093934"/>
                  <a:gd name="connsiteY6774" fmla="*/ 893572 h 1876628"/>
                  <a:gd name="connsiteX6775" fmla="*/ 4004814 w 5093934"/>
                  <a:gd name="connsiteY6775" fmla="*/ 895943 h 1876628"/>
                  <a:gd name="connsiteX6776" fmla="*/ 4035717 w 5093934"/>
                  <a:gd name="connsiteY6776" fmla="*/ 918893 h 1876628"/>
                  <a:gd name="connsiteX6777" fmla="*/ 4035717 w 5093934"/>
                  <a:gd name="connsiteY6777" fmla="*/ 930347 h 1876628"/>
                  <a:gd name="connsiteX6778" fmla="*/ 3999552 w 5093934"/>
                  <a:gd name="connsiteY6778" fmla="*/ 957204 h 1876628"/>
                  <a:gd name="connsiteX6779" fmla="*/ 3984129 w 5093934"/>
                  <a:gd name="connsiteY6779" fmla="*/ 957204 h 1876628"/>
                  <a:gd name="connsiteX6780" fmla="*/ 3953226 w 5093934"/>
                  <a:gd name="connsiteY6780" fmla="*/ 934254 h 1876628"/>
                  <a:gd name="connsiteX6781" fmla="*/ 3953226 w 5093934"/>
                  <a:gd name="connsiteY6781" fmla="*/ 922800 h 1876628"/>
                  <a:gd name="connsiteX6782" fmla="*/ 3989390 w 5093934"/>
                  <a:gd name="connsiteY6782" fmla="*/ 895943 h 1876628"/>
                  <a:gd name="connsiteX6783" fmla="*/ 3997102 w 5093934"/>
                  <a:gd name="connsiteY6783" fmla="*/ 893572 h 1876628"/>
                  <a:gd name="connsiteX6784" fmla="*/ 3234320 w 5093934"/>
                  <a:gd name="connsiteY6784" fmla="*/ 893572 h 1876628"/>
                  <a:gd name="connsiteX6785" fmla="*/ 3242033 w 5093934"/>
                  <a:gd name="connsiteY6785" fmla="*/ 895943 h 1876628"/>
                  <a:gd name="connsiteX6786" fmla="*/ 3272936 w 5093934"/>
                  <a:gd name="connsiteY6786" fmla="*/ 918893 h 1876628"/>
                  <a:gd name="connsiteX6787" fmla="*/ 3272936 w 5093934"/>
                  <a:gd name="connsiteY6787" fmla="*/ 930347 h 1876628"/>
                  <a:gd name="connsiteX6788" fmla="*/ 3236771 w 5093934"/>
                  <a:gd name="connsiteY6788" fmla="*/ 957204 h 1876628"/>
                  <a:gd name="connsiteX6789" fmla="*/ 3221348 w 5093934"/>
                  <a:gd name="connsiteY6789" fmla="*/ 957204 h 1876628"/>
                  <a:gd name="connsiteX6790" fmla="*/ 3190446 w 5093934"/>
                  <a:gd name="connsiteY6790" fmla="*/ 934254 h 1876628"/>
                  <a:gd name="connsiteX6791" fmla="*/ 3190446 w 5093934"/>
                  <a:gd name="connsiteY6791" fmla="*/ 922800 h 1876628"/>
                  <a:gd name="connsiteX6792" fmla="*/ 3226609 w 5093934"/>
                  <a:gd name="connsiteY6792" fmla="*/ 895943 h 1876628"/>
                  <a:gd name="connsiteX6793" fmla="*/ 3234320 w 5093934"/>
                  <a:gd name="connsiteY6793" fmla="*/ 893572 h 1876628"/>
                  <a:gd name="connsiteX6794" fmla="*/ 2470093 w 5093934"/>
                  <a:gd name="connsiteY6794" fmla="*/ 893572 h 1876628"/>
                  <a:gd name="connsiteX6795" fmla="*/ 2477805 w 5093934"/>
                  <a:gd name="connsiteY6795" fmla="*/ 895943 h 1876628"/>
                  <a:gd name="connsiteX6796" fmla="*/ 2508708 w 5093934"/>
                  <a:gd name="connsiteY6796" fmla="*/ 918893 h 1876628"/>
                  <a:gd name="connsiteX6797" fmla="*/ 2508708 w 5093934"/>
                  <a:gd name="connsiteY6797" fmla="*/ 930347 h 1876628"/>
                  <a:gd name="connsiteX6798" fmla="*/ 2472543 w 5093934"/>
                  <a:gd name="connsiteY6798" fmla="*/ 957204 h 1876628"/>
                  <a:gd name="connsiteX6799" fmla="*/ 2457120 w 5093934"/>
                  <a:gd name="connsiteY6799" fmla="*/ 957204 h 1876628"/>
                  <a:gd name="connsiteX6800" fmla="*/ 2426217 w 5093934"/>
                  <a:gd name="connsiteY6800" fmla="*/ 934254 h 1876628"/>
                  <a:gd name="connsiteX6801" fmla="*/ 2426217 w 5093934"/>
                  <a:gd name="connsiteY6801" fmla="*/ 922800 h 1876628"/>
                  <a:gd name="connsiteX6802" fmla="*/ 2462381 w 5093934"/>
                  <a:gd name="connsiteY6802" fmla="*/ 895943 h 1876628"/>
                  <a:gd name="connsiteX6803" fmla="*/ 2470093 w 5093934"/>
                  <a:gd name="connsiteY6803" fmla="*/ 893572 h 1876628"/>
                  <a:gd name="connsiteX6804" fmla="*/ 1705710 w 5093934"/>
                  <a:gd name="connsiteY6804" fmla="*/ 893572 h 1876628"/>
                  <a:gd name="connsiteX6805" fmla="*/ 1713423 w 5093934"/>
                  <a:gd name="connsiteY6805" fmla="*/ 895943 h 1876628"/>
                  <a:gd name="connsiteX6806" fmla="*/ 1744326 w 5093934"/>
                  <a:gd name="connsiteY6806" fmla="*/ 918893 h 1876628"/>
                  <a:gd name="connsiteX6807" fmla="*/ 1744326 w 5093934"/>
                  <a:gd name="connsiteY6807" fmla="*/ 930347 h 1876628"/>
                  <a:gd name="connsiteX6808" fmla="*/ 1708161 w 5093934"/>
                  <a:gd name="connsiteY6808" fmla="*/ 957204 h 1876628"/>
                  <a:gd name="connsiteX6809" fmla="*/ 1692738 w 5093934"/>
                  <a:gd name="connsiteY6809" fmla="*/ 957204 h 1876628"/>
                  <a:gd name="connsiteX6810" fmla="*/ 1661835 w 5093934"/>
                  <a:gd name="connsiteY6810" fmla="*/ 934254 h 1876628"/>
                  <a:gd name="connsiteX6811" fmla="*/ 1661835 w 5093934"/>
                  <a:gd name="connsiteY6811" fmla="*/ 922800 h 1876628"/>
                  <a:gd name="connsiteX6812" fmla="*/ 1697999 w 5093934"/>
                  <a:gd name="connsiteY6812" fmla="*/ 895943 h 1876628"/>
                  <a:gd name="connsiteX6813" fmla="*/ 1705710 w 5093934"/>
                  <a:gd name="connsiteY6813" fmla="*/ 893572 h 1876628"/>
                  <a:gd name="connsiteX6814" fmla="*/ 941483 w 5093934"/>
                  <a:gd name="connsiteY6814" fmla="*/ 893572 h 1876628"/>
                  <a:gd name="connsiteX6815" fmla="*/ 949195 w 5093934"/>
                  <a:gd name="connsiteY6815" fmla="*/ 895943 h 1876628"/>
                  <a:gd name="connsiteX6816" fmla="*/ 980098 w 5093934"/>
                  <a:gd name="connsiteY6816" fmla="*/ 918893 h 1876628"/>
                  <a:gd name="connsiteX6817" fmla="*/ 980098 w 5093934"/>
                  <a:gd name="connsiteY6817" fmla="*/ 930347 h 1876628"/>
                  <a:gd name="connsiteX6818" fmla="*/ 943933 w 5093934"/>
                  <a:gd name="connsiteY6818" fmla="*/ 957204 h 1876628"/>
                  <a:gd name="connsiteX6819" fmla="*/ 928510 w 5093934"/>
                  <a:gd name="connsiteY6819" fmla="*/ 957204 h 1876628"/>
                  <a:gd name="connsiteX6820" fmla="*/ 897607 w 5093934"/>
                  <a:gd name="connsiteY6820" fmla="*/ 934254 h 1876628"/>
                  <a:gd name="connsiteX6821" fmla="*/ 897607 w 5093934"/>
                  <a:gd name="connsiteY6821" fmla="*/ 922800 h 1876628"/>
                  <a:gd name="connsiteX6822" fmla="*/ 933771 w 5093934"/>
                  <a:gd name="connsiteY6822" fmla="*/ 895943 h 1876628"/>
                  <a:gd name="connsiteX6823" fmla="*/ 941483 w 5093934"/>
                  <a:gd name="connsiteY6823" fmla="*/ 893572 h 1876628"/>
                  <a:gd name="connsiteX6824" fmla="*/ 420535 w 5093934"/>
                  <a:gd name="connsiteY6824" fmla="*/ 889390 h 1876628"/>
                  <a:gd name="connsiteX6825" fmla="*/ 425001 w 5093934"/>
                  <a:gd name="connsiteY6825" fmla="*/ 890810 h 1876628"/>
                  <a:gd name="connsiteX6826" fmla="*/ 436752 w 5093934"/>
                  <a:gd name="connsiteY6826" fmla="*/ 899745 h 1876628"/>
                  <a:gd name="connsiteX6827" fmla="*/ 436515 w 5093934"/>
                  <a:gd name="connsiteY6827" fmla="*/ 914646 h 1876628"/>
                  <a:gd name="connsiteX6828" fmla="*/ 414813 w 5093934"/>
                  <a:gd name="connsiteY6828" fmla="*/ 930387 h 1876628"/>
                  <a:gd name="connsiteX6829" fmla="*/ 4233417 w 5093934"/>
                  <a:gd name="connsiteY6829" fmla="*/ 887636 h 1876628"/>
                  <a:gd name="connsiteX6830" fmla="*/ 4243401 w 5093934"/>
                  <a:gd name="connsiteY6830" fmla="*/ 890810 h 1876628"/>
                  <a:gd name="connsiteX6831" fmla="*/ 4255152 w 5093934"/>
                  <a:gd name="connsiteY6831" fmla="*/ 899745 h 1876628"/>
                  <a:gd name="connsiteX6832" fmla="*/ 4254914 w 5093934"/>
                  <a:gd name="connsiteY6832" fmla="*/ 914646 h 1876628"/>
                  <a:gd name="connsiteX6833" fmla="*/ 4224290 w 5093934"/>
                  <a:gd name="connsiteY6833" fmla="*/ 936859 h 1876628"/>
                  <a:gd name="connsiteX6834" fmla="*/ 4204224 w 5093934"/>
                  <a:gd name="connsiteY6834" fmla="*/ 936683 h 1876628"/>
                  <a:gd name="connsiteX6835" fmla="*/ 4192473 w 5093934"/>
                  <a:gd name="connsiteY6835" fmla="*/ 927749 h 1876628"/>
                  <a:gd name="connsiteX6836" fmla="*/ 4192710 w 5093934"/>
                  <a:gd name="connsiteY6836" fmla="*/ 912848 h 1876628"/>
                  <a:gd name="connsiteX6837" fmla="*/ 4223334 w 5093934"/>
                  <a:gd name="connsiteY6837" fmla="*/ 890635 h 1876628"/>
                  <a:gd name="connsiteX6838" fmla="*/ 4233417 w 5093934"/>
                  <a:gd name="connsiteY6838" fmla="*/ 887636 h 1876628"/>
                  <a:gd name="connsiteX6839" fmla="*/ 3470636 w 5093934"/>
                  <a:gd name="connsiteY6839" fmla="*/ 887636 h 1876628"/>
                  <a:gd name="connsiteX6840" fmla="*/ 3480620 w 5093934"/>
                  <a:gd name="connsiteY6840" fmla="*/ 890810 h 1876628"/>
                  <a:gd name="connsiteX6841" fmla="*/ 3492370 w 5093934"/>
                  <a:gd name="connsiteY6841" fmla="*/ 899745 h 1876628"/>
                  <a:gd name="connsiteX6842" fmla="*/ 3492134 w 5093934"/>
                  <a:gd name="connsiteY6842" fmla="*/ 914646 h 1876628"/>
                  <a:gd name="connsiteX6843" fmla="*/ 3461508 w 5093934"/>
                  <a:gd name="connsiteY6843" fmla="*/ 936859 h 1876628"/>
                  <a:gd name="connsiteX6844" fmla="*/ 3441442 w 5093934"/>
                  <a:gd name="connsiteY6844" fmla="*/ 936683 h 1876628"/>
                  <a:gd name="connsiteX6845" fmla="*/ 3429692 w 5093934"/>
                  <a:gd name="connsiteY6845" fmla="*/ 927749 h 1876628"/>
                  <a:gd name="connsiteX6846" fmla="*/ 3429930 w 5093934"/>
                  <a:gd name="connsiteY6846" fmla="*/ 912848 h 1876628"/>
                  <a:gd name="connsiteX6847" fmla="*/ 3460554 w 5093934"/>
                  <a:gd name="connsiteY6847" fmla="*/ 890635 h 1876628"/>
                  <a:gd name="connsiteX6848" fmla="*/ 3470636 w 5093934"/>
                  <a:gd name="connsiteY6848" fmla="*/ 887636 h 1876628"/>
                  <a:gd name="connsiteX6849" fmla="*/ 2706408 w 5093934"/>
                  <a:gd name="connsiteY6849" fmla="*/ 887636 h 1876628"/>
                  <a:gd name="connsiteX6850" fmla="*/ 2716392 w 5093934"/>
                  <a:gd name="connsiteY6850" fmla="*/ 890810 h 1876628"/>
                  <a:gd name="connsiteX6851" fmla="*/ 2728143 w 5093934"/>
                  <a:gd name="connsiteY6851" fmla="*/ 899745 h 1876628"/>
                  <a:gd name="connsiteX6852" fmla="*/ 2727906 w 5093934"/>
                  <a:gd name="connsiteY6852" fmla="*/ 914646 h 1876628"/>
                  <a:gd name="connsiteX6853" fmla="*/ 2697280 w 5093934"/>
                  <a:gd name="connsiteY6853" fmla="*/ 936859 h 1876628"/>
                  <a:gd name="connsiteX6854" fmla="*/ 2677215 w 5093934"/>
                  <a:gd name="connsiteY6854" fmla="*/ 936683 h 1876628"/>
                  <a:gd name="connsiteX6855" fmla="*/ 2665464 w 5093934"/>
                  <a:gd name="connsiteY6855" fmla="*/ 927749 h 1876628"/>
                  <a:gd name="connsiteX6856" fmla="*/ 2665701 w 5093934"/>
                  <a:gd name="connsiteY6856" fmla="*/ 912848 h 1876628"/>
                  <a:gd name="connsiteX6857" fmla="*/ 2696326 w 5093934"/>
                  <a:gd name="connsiteY6857" fmla="*/ 890635 h 1876628"/>
                  <a:gd name="connsiteX6858" fmla="*/ 2706408 w 5093934"/>
                  <a:gd name="connsiteY6858" fmla="*/ 887636 h 1876628"/>
                  <a:gd name="connsiteX6859" fmla="*/ 1942026 w 5093934"/>
                  <a:gd name="connsiteY6859" fmla="*/ 887636 h 1876628"/>
                  <a:gd name="connsiteX6860" fmla="*/ 1952010 w 5093934"/>
                  <a:gd name="connsiteY6860" fmla="*/ 890810 h 1876628"/>
                  <a:gd name="connsiteX6861" fmla="*/ 1963761 w 5093934"/>
                  <a:gd name="connsiteY6861" fmla="*/ 899745 h 1876628"/>
                  <a:gd name="connsiteX6862" fmla="*/ 1963524 w 5093934"/>
                  <a:gd name="connsiteY6862" fmla="*/ 914646 h 1876628"/>
                  <a:gd name="connsiteX6863" fmla="*/ 1932899 w 5093934"/>
                  <a:gd name="connsiteY6863" fmla="*/ 936859 h 1876628"/>
                  <a:gd name="connsiteX6864" fmla="*/ 1912833 w 5093934"/>
                  <a:gd name="connsiteY6864" fmla="*/ 936683 h 1876628"/>
                  <a:gd name="connsiteX6865" fmla="*/ 1901082 w 5093934"/>
                  <a:gd name="connsiteY6865" fmla="*/ 927749 h 1876628"/>
                  <a:gd name="connsiteX6866" fmla="*/ 1901319 w 5093934"/>
                  <a:gd name="connsiteY6866" fmla="*/ 912848 h 1876628"/>
                  <a:gd name="connsiteX6867" fmla="*/ 1931944 w 5093934"/>
                  <a:gd name="connsiteY6867" fmla="*/ 890635 h 1876628"/>
                  <a:gd name="connsiteX6868" fmla="*/ 1942026 w 5093934"/>
                  <a:gd name="connsiteY6868" fmla="*/ 887636 h 1876628"/>
                  <a:gd name="connsiteX6869" fmla="*/ 1177798 w 5093934"/>
                  <a:gd name="connsiteY6869" fmla="*/ 887636 h 1876628"/>
                  <a:gd name="connsiteX6870" fmla="*/ 1187782 w 5093934"/>
                  <a:gd name="connsiteY6870" fmla="*/ 890810 h 1876628"/>
                  <a:gd name="connsiteX6871" fmla="*/ 1199533 w 5093934"/>
                  <a:gd name="connsiteY6871" fmla="*/ 899745 h 1876628"/>
                  <a:gd name="connsiteX6872" fmla="*/ 1199296 w 5093934"/>
                  <a:gd name="connsiteY6872" fmla="*/ 914646 h 1876628"/>
                  <a:gd name="connsiteX6873" fmla="*/ 1168671 w 5093934"/>
                  <a:gd name="connsiteY6873" fmla="*/ 936859 h 1876628"/>
                  <a:gd name="connsiteX6874" fmla="*/ 1148605 w 5093934"/>
                  <a:gd name="connsiteY6874" fmla="*/ 936683 h 1876628"/>
                  <a:gd name="connsiteX6875" fmla="*/ 1136854 w 5093934"/>
                  <a:gd name="connsiteY6875" fmla="*/ 927749 h 1876628"/>
                  <a:gd name="connsiteX6876" fmla="*/ 1137092 w 5093934"/>
                  <a:gd name="connsiteY6876" fmla="*/ 912848 h 1876628"/>
                  <a:gd name="connsiteX6877" fmla="*/ 1167716 w 5093934"/>
                  <a:gd name="connsiteY6877" fmla="*/ 890635 h 1876628"/>
                  <a:gd name="connsiteX6878" fmla="*/ 1177798 w 5093934"/>
                  <a:gd name="connsiteY6878" fmla="*/ 887636 h 1876628"/>
                  <a:gd name="connsiteX6879" fmla="*/ 4502965 w 5093934"/>
                  <a:gd name="connsiteY6879" fmla="*/ 881124 h 1876628"/>
                  <a:gd name="connsiteX6880" fmla="*/ 4509016 w 5093934"/>
                  <a:gd name="connsiteY6880" fmla="*/ 883223 h 1876628"/>
                  <a:gd name="connsiteX6881" fmla="*/ 4515998 w 5093934"/>
                  <a:gd name="connsiteY6881" fmla="*/ 888890 h 1876628"/>
                  <a:gd name="connsiteX6882" fmla="*/ 4515452 w 5093934"/>
                  <a:gd name="connsiteY6882" fmla="*/ 898046 h 1876628"/>
                  <a:gd name="connsiteX6883" fmla="*/ 4507821 w 5093934"/>
                  <a:gd name="connsiteY6883" fmla="*/ 903231 h 1876628"/>
                  <a:gd name="connsiteX6884" fmla="*/ 4495492 w 5093934"/>
                  <a:gd name="connsiteY6884" fmla="*/ 902824 h 1876628"/>
                  <a:gd name="connsiteX6885" fmla="*/ 4488510 w 5093934"/>
                  <a:gd name="connsiteY6885" fmla="*/ 897158 h 1876628"/>
                  <a:gd name="connsiteX6886" fmla="*/ 4489058 w 5093934"/>
                  <a:gd name="connsiteY6886" fmla="*/ 888002 h 1876628"/>
                  <a:gd name="connsiteX6887" fmla="*/ 4496688 w 5093934"/>
                  <a:gd name="connsiteY6887" fmla="*/ 882817 h 1876628"/>
                  <a:gd name="connsiteX6888" fmla="*/ 4502965 w 5093934"/>
                  <a:gd name="connsiteY6888" fmla="*/ 881124 h 1876628"/>
                  <a:gd name="connsiteX6889" fmla="*/ 3740184 w 5093934"/>
                  <a:gd name="connsiteY6889" fmla="*/ 881124 h 1876628"/>
                  <a:gd name="connsiteX6890" fmla="*/ 3746236 w 5093934"/>
                  <a:gd name="connsiteY6890" fmla="*/ 883223 h 1876628"/>
                  <a:gd name="connsiteX6891" fmla="*/ 3753218 w 5093934"/>
                  <a:gd name="connsiteY6891" fmla="*/ 888890 h 1876628"/>
                  <a:gd name="connsiteX6892" fmla="*/ 3752670 w 5093934"/>
                  <a:gd name="connsiteY6892" fmla="*/ 898046 h 1876628"/>
                  <a:gd name="connsiteX6893" fmla="*/ 3745040 w 5093934"/>
                  <a:gd name="connsiteY6893" fmla="*/ 903231 h 1876628"/>
                  <a:gd name="connsiteX6894" fmla="*/ 3732711 w 5093934"/>
                  <a:gd name="connsiteY6894" fmla="*/ 902824 h 1876628"/>
                  <a:gd name="connsiteX6895" fmla="*/ 3725729 w 5093934"/>
                  <a:gd name="connsiteY6895" fmla="*/ 897158 h 1876628"/>
                  <a:gd name="connsiteX6896" fmla="*/ 3726276 w 5093934"/>
                  <a:gd name="connsiteY6896" fmla="*/ 888002 h 1876628"/>
                  <a:gd name="connsiteX6897" fmla="*/ 3733908 w 5093934"/>
                  <a:gd name="connsiteY6897" fmla="*/ 882817 h 1876628"/>
                  <a:gd name="connsiteX6898" fmla="*/ 3740184 w 5093934"/>
                  <a:gd name="connsiteY6898" fmla="*/ 881124 h 1876628"/>
                  <a:gd name="connsiteX6899" fmla="*/ 2975956 w 5093934"/>
                  <a:gd name="connsiteY6899" fmla="*/ 881124 h 1876628"/>
                  <a:gd name="connsiteX6900" fmla="*/ 2982007 w 5093934"/>
                  <a:gd name="connsiteY6900" fmla="*/ 883223 h 1876628"/>
                  <a:gd name="connsiteX6901" fmla="*/ 2988989 w 5093934"/>
                  <a:gd name="connsiteY6901" fmla="*/ 888890 h 1876628"/>
                  <a:gd name="connsiteX6902" fmla="*/ 2988442 w 5093934"/>
                  <a:gd name="connsiteY6902" fmla="*/ 898046 h 1876628"/>
                  <a:gd name="connsiteX6903" fmla="*/ 2980812 w 5093934"/>
                  <a:gd name="connsiteY6903" fmla="*/ 903231 h 1876628"/>
                  <a:gd name="connsiteX6904" fmla="*/ 2968483 w 5093934"/>
                  <a:gd name="connsiteY6904" fmla="*/ 902824 h 1876628"/>
                  <a:gd name="connsiteX6905" fmla="*/ 2961502 w 5093934"/>
                  <a:gd name="connsiteY6905" fmla="*/ 897158 h 1876628"/>
                  <a:gd name="connsiteX6906" fmla="*/ 2962048 w 5093934"/>
                  <a:gd name="connsiteY6906" fmla="*/ 888002 h 1876628"/>
                  <a:gd name="connsiteX6907" fmla="*/ 2969680 w 5093934"/>
                  <a:gd name="connsiteY6907" fmla="*/ 882817 h 1876628"/>
                  <a:gd name="connsiteX6908" fmla="*/ 2975956 w 5093934"/>
                  <a:gd name="connsiteY6908" fmla="*/ 881124 h 1876628"/>
                  <a:gd name="connsiteX6909" fmla="*/ 2211574 w 5093934"/>
                  <a:gd name="connsiteY6909" fmla="*/ 881124 h 1876628"/>
                  <a:gd name="connsiteX6910" fmla="*/ 2217626 w 5093934"/>
                  <a:gd name="connsiteY6910" fmla="*/ 883223 h 1876628"/>
                  <a:gd name="connsiteX6911" fmla="*/ 2224608 w 5093934"/>
                  <a:gd name="connsiteY6911" fmla="*/ 888890 h 1876628"/>
                  <a:gd name="connsiteX6912" fmla="*/ 2224061 w 5093934"/>
                  <a:gd name="connsiteY6912" fmla="*/ 898046 h 1876628"/>
                  <a:gd name="connsiteX6913" fmla="*/ 2216430 w 5093934"/>
                  <a:gd name="connsiteY6913" fmla="*/ 903231 h 1876628"/>
                  <a:gd name="connsiteX6914" fmla="*/ 2204101 w 5093934"/>
                  <a:gd name="connsiteY6914" fmla="*/ 902824 h 1876628"/>
                  <a:gd name="connsiteX6915" fmla="*/ 2197119 w 5093934"/>
                  <a:gd name="connsiteY6915" fmla="*/ 897158 h 1876628"/>
                  <a:gd name="connsiteX6916" fmla="*/ 2197666 w 5093934"/>
                  <a:gd name="connsiteY6916" fmla="*/ 888002 h 1876628"/>
                  <a:gd name="connsiteX6917" fmla="*/ 2205297 w 5093934"/>
                  <a:gd name="connsiteY6917" fmla="*/ 882817 h 1876628"/>
                  <a:gd name="connsiteX6918" fmla="*/ 2211574 w 5093934"/>
                  <a:gd name="connsiteY6918" fmla="*/ 881124 h 1876628"/>
                  <a:gd name="connsiteX6919" fmla="*/ 1447346 w 5093934"/>
                  <a:gd name="connsiteY6919" fmla="*/ 881124 h 1876628"/>
                  <a:gd name="connsiteX6920" fmla="*/ 1453398 w 5093934"/>
                  <a:gd name="connsiteY6920" fmla="*/ 883223 h 1876628"/>
                  <a:gd name="connsiteX6921" fmla="*/ 1460379 w 5093934"/>
                  <a:gd name="connsiteY6921" fmla="*/ 888890 h 1876628"/>
                  <a:gd name="connsiteX6922" fmla="*/ 1459833 w 5093934"/>
                  <a:gd name="connsiteY6922" fmla="*/ 898046 h 1876628"/>
                  <a:gd name="connsiteX6923" fmla="*/ 1452202 w 5093934"/>
                  <a:gd name="connsiteY6923" fmla="*/ 903231 h 1876628"/>
                  <a:gd name="connsiteX6924" fmla="*/ 1439873 w 5093934"/>
                  <a:gd name="connsiteY6924" fmla="*/ 902824 h 1876628"/>
                  <a:gd name="connsiteX6925" fmla="*/ 1432891 w 5093934"/>
                  <a:gd name="connsiteY6925" fmla="*/ 897158 h 1876628"/>
                  <a:gd name="connsiteX6926" fmla="*/ 1433438 w 5093934"/>
                  <a:gd name="connsiteY6926" fmla="*/ 888002 h 1876628"/>
                  <a:gd name="connsiteX6927" fmla="*/ 1441069 w 5093934"/>
                  <a:gd name="connsiteY6927" fmla="*/ 882817 h 1876628"/>
                  <a:gd name="connsiteX6928" fmla="*/ 1447346 w 5093934"/>
                  <a:gd name="connsiteY6928" fmla="*/ 881124 h 1876628"/>
                  <a:gd name="connsiteX6929" fmla="*/ 684565 w 5093934"/>
                  <a:gd name="connsiteY6929" fmla="*/ 881124 h 1876628"/>
                  <a:gd name="connsiteX6930" fmla="*/ 690617 w 5093934"/>
                  <a:gd name="connsiteY6930" fmla="*/ 883223 h 1876628"/>
                  <a:gd name="connsiteX6931" fmla="*/ 697598 w 5093934"/>
                  <a:gd name="connsiteY6931" fmla="*/ 888890 h 1876628"/>
                  <a:gd name="connsiteX6932" fmla="*/ 697052 w 5093934"/>
                  <a:gd name="connsiteY6932" fmla="*/ 898046 h 1876628"/>
                  <a:gd name="connsiteX6933" fmla="*/ 689421 w 5093934"/>
                  <a:gd name="connsiteY6933" fmla="*/ 903231 h 1876628"/>
                  <a:gd name="connsiteX6934" fmla="*/ 677092 w 5093934"/>
                  <a:gd name="connsiteY6934" fmla="*/ 902824 h 1876628"/>
                  <a:gd name="connsiteX6935" fmla="*/ 670110 w 5093934"/>
                  <a:gd name="connsiteY6935" fmla="*/ 897158 h 1876628"/>
                  <a:gd name="connsiteX6936" fmla="*/ 670657 w 5093934"/>
                  <a:gd name="connsiteY6936" fmla="*/ 888002 h 1876628"/>
                  <a:gd name="connsiteX6937" fmla="*/ 678289 w 5093934"/>
                  <a:gd name="connsiteY6937" fmla="*/ 882817 h 1876628"/>
                  <a:gd name="connsiteX6938" fmla="*/ 684565 w 5093934"/>
                  <a:gd name="connsiteY6938" fmla="*/ 881124 h 1876628"/>
                  <a:gd name="connsiteX6939" fmla="*/ 4598466 w 5093934"/>
                  <a:gd name="connsiteY6939" fmla="*/ 875335 h 1876628"/>
                  <a:gd name="connsiteX6940" fmla="*/ 4607504 w 5093934"/>
                  <a:gd name="connsiteY6940" fmla="*/ 878115 h 1876628"/>
                  <a:gd name="connsiteX6941" fmla="*/ 4643716 w 5093934"/>
                  <a:gd name="connsiteY6941" fmla="*/ 905007 h 1876628"/>
                  <a:gd name="connsiteX6942" fmla="*/ 4643716 w 5093934"/>
                  <a:gd name="connsiteY6942" fmla="*/ 918431 h 1876628"/>
                  <a:gd name="connsiteX6943" fmla="*/ 4595324 w 5093934"/>
                  <a:gd name="connsiteY6943" fmla="*/ 954367 h 1876628"/>
                  <a:gd name="connsiteX6944" fmla="*/ 4577250 w 5093934"/>
                  <a:gd name="connsiteY6944" fmla="*/ 954367 h 1876628"/>
                  <a:gd name="connsiteX6945" fmla="*/ 4541037 w 5093934"/>
                  <a:gd name="connsiteY6945" fmla="*/ 927475 h 1876628"/>
                  <a:gd name="connsiteX6946" fmla="*/ 4541037 w 5093934"/>
                  <a:gd name="connsiteY6946" fmla="*/ 914052 h 1876628"/>
                  <a:gd name="connsiteX6947" fmla="*/ 4589428 w 5093934"/>
                  <a:gd name="connsiteY6947" fmla="*/ 878115 h 1876628"/>
                  <a:gd name="connsiteX6948" fmla="*/ 4598466 w 5093934"/>
                  <a:gd name="connsiteY6948" fmla="*/ 875335 h 1876628"/>
                  <a:gd name="connsiteX6949" fmla="*/ 3834238 w 5093934"/>
                  <a:gd name="connsiteY6949" fmla="*/ 875335 h 1876628"/>
                  <a:gd name="connsiteX6950" fmla="*/ 3843274 w 5093934"/>
                  <a:gd name="connsiteY6950" fmla="*/ 878115 h 1876628"/>
                  <a:gd name="connsiteX6951" fmla="*/ 3879487 w 5093934"/>
                  <a:gd name="connsiteY6951" fmla="*/ 905007 h 1876628"/>
                  <a:gd name="connsiteX6952" fmla="*/ 3879487 w 5093934"/>
                  <a:gd name="connsiteY6952" fmla="*/ 918431 h 1876628"/>
                  <a:gd name="connsiteX6953" fmla="*/ 3831096 w 5093934"/>
                  <a:gd name="connsiteY6953" fmla="*/ 954367 h 1876628"/>
                  <a:gd name="connsiteX6954" fmla="*/ 3813020 w 5093934"/>
                  <a:gd name="connsiteY6954" fmla="*/ 954367 h 1876628"/>
                  <a:gd name="connsiteX6955" fmla="*/ 3776809 w 5093934"/>
                  <a:gd name="connsiteY6955" fmla="*/ 927475 h 1876628"/>
                  <a:gd name="connsiteX6956" fmla="*/ 3776809 w 5093934"/>
                  <a:gd name="connsiteY6956" fmla="*/ 914052 h 1876628"/>
                  <a:gd name="connsiteX6957" fmla="*/ 3825200 w 5093934"/>
                  <a:gd name="connsiteY6957" fmla="*/ 878115 h 1876628"/>
                  <a:gd name="connsiteX6958" fmla="*/ 3834238 w 5093934"/>
                  <a:gd name="connsiteY6958" fmla="*/ 875335 h 1876628"/>
                  <a:gd name="connsiteX6959" fmla="*/ 3071457 w 5093934"/>
                  <a:gd name="connsiteY6959" fmla="*/ 875335 h 1876628"/>
                  <a:gd name="connsiteX6960" fmla="*/ 3080494 w 5093934"/>
                  <a:gd name="connsiteY6960" fmla="*/ 878115 h 1876628"/>
                  <a:gd name="connsiteX6961" fmla="*/ 3116706 w 5093934"/>
                  <a:gd name="connsiteY6961" fmla="*/ 905007 h 1876628"/>
                  <a:gd name="connsiteX6962" fmla="*/ 3116706 w 5093934"/>
                  <a:gd name="connsiteY6962" fmla="*/ 918431 h 1876628"/>
                  <a:gd name="connsiteX6963" fmla="*/ 3068315 w 5093934"/>
                  <a:gd name="connsiteY6963" fmla="*/ 954367 h 1876628"/>
                  <a:gd name="connsiteX6964" fmla="*/ 3050240 w 5093934"/>
                  <a:gd name="connsiteY6964" fmla="*/ 954367 h 1876628"/>
                  <a:gd name="connsiteX6965" fmla="*/ 3014028 w 5093934"/>
                  <a:gd name="connsiteY6965" fmla="*/ 927475 h 1876628"/>
                  <a:gd name="connsiteX6966" fmla="*/ 3014028 w 5093934"/>
                  <a:gd name="connsiteY6966" fmla="*/ 914052 h 1876628"/>
                  <a:gd name="connsiteX6967" fmla="*/ 3062420 w 5093934"/>
                  <a:gd name="connsiteY6967" fmla="*/ 878115 h 1876628"/>
                  <a:gd name="connsiteX6968" fmla="*/ 3071457 w 5093934"/>
                  <a:gd name="connsiteY6968" fmla="*/ 875335 h 1876628"/>
                  <a:gd name="connsiteX6969" fmla="*/ 2307228 w 5093934"/>
                  <a:gd name="connsiteY6969" fmla="*/ 875335 h 1876628"/>
                  <a:gd name="connsiteX6970" fmla="*/ 2316266 w 5093934"/>
                  <a:gd name="connsiteY6970" fmla="*/ 878115 h 1876628"/>
                  <a:gd name="connsiteX6971" fmla="*/ 2352478 w 5093934"/>
                  <a:gd name="connsiteY6971" fmla="*/ 905007 h 1876628"/>
                  <a:gd name="connsiteX6972" fmla="*/ 2352478 w 5093934"/>
                  <a:gd name="connsiteY6972" fmla="*/ 918431 h 1876628"/>
                  <a:gd name="connsiteX6973" fmla="*/ 2304087 w 5093934"/>
                  <a:gd name="connsiteY6973" fmla="*/ 954367 h 1876628"/>
                  <a:gd name="connsiteX6974" fmla="*/ 2286012 w 5093934"/>
                  <a:gd name="connsiteY6974" fmla="*/ 954367 h 1876628"/>
                  <a:gd name="connsiteX6975" fmla="*/ 2249800 w 5093934"/>
                  <a:gd name="connsiteY6975" fmla="*/ 927475 h 1876628"/>
                  <a:gd name="connsiteX6976" fmla="*/ 2249800 w 5093934"/>
                  <a:gd name="connsiteY6976" fmla="*/ 914052 h 1876628"/>
                  <a:gd name="connsiteX6977" fmla="*/ 2298191 w 5093934"/>
                  <a:gd name="connsiteY6977" fmla="*/ 878115 h 1876628"/>
                  <a:gd name="connsiteX6978" fmla="*/ 2307228 w 5093934"/>
                  <a:gd name="connsiteY6978" fmla="*/ 875335 h 1876628"/>
                  <a:gd name="connsiteX6979" fmla="*/ 1542846 w 5093934"/>
                  <a:gd name="connsiteY6979" fmla="*/ 875335 h 1876628"/>
                  <a:gd name="connsiteX6980" fmla="*/ 1551884 w 5093934"/>
                  <a:gd name="connsiteY6980" fmla="*/ 878115 h 1876628"/>
                  <a:gd name="connsiteX6981" fmla="*/ 1588096 w 5093934"/>
                  <a:gd name="connsiteY6981" fmla="*/ 905007 h 1876628"/>
                  <a:gd name="connsiteX6982" fmla="*/ 1588096 w 5093934"/>
                  <a:gd name="connsiteY6982" fmla="*/ 918431 h 1876628"/>
                  <a:gd name="connsiteX6983" fmla="*/ 1539705 w 5093934"/>
                  <a:gd name="connsiteY6983" fmla="*/ 954367 h 1876628"/>
                  <a:gd name="connsiteX6984" fmla="*/ 1521630 w 5093934"/>
                  <a:gd name="connsiteY6984" fmla="*/ 954367 h 1876628"/>
                  <a:gd name="connsiteX6985" fmla="*/ 1485418 w 5093934"/>
                  <a:gd name="connsiteY6985" fmla="*/ 927475 h 1876628"/>
                  <a:gd name="connsiteX6986" fmla="*/ 1485418 w 5093934"/>
                  <a:gd name="connsiteY6986" fmla="*/ 914052 h 1876628"/>
                  <a:gd name="connsiteX6987" fmla="*/ 1533810 w 5093934"/>
                  <a:gd name="connsiteY6987" fmla="*/ 878115 h 1876628"/>
                  <a:gd name="connsiteX6988" fmla="*/ 1542846 w 5093934"/>
                  <a:gd name="connsiteY6988" fmla="*/ 875335 h 1876628"/>
                  <a:gd name="connsiteX6989" fmla="*/ 778619 w 5093934"/>
                  <a:gd name="connsiteY6989" fmla="*/ 875335 h 1876628"/>
                  <a:gd name="connsiteX6990" fmla="*/ 787656 w 5093934"/>
                  <a:gd name="connsiteY6990" fmla="*/ 878115 h 1876628"/>
                  <a:gd name="connsiteX6991" fmla="*/ 823868 w 5093934"/>
                  <a:gd name="connsiteY6991" fmla="*/ 905007 h 1876628"/>
                  <a:gd name="connsiteX6992" fmla="*/ 823868 w 5093934"/>
                  <a:gd name="connsiteY6992" fmla="*/ 918431 h 1876628"/>
                  <a:gd name="connsiteX6993" fmla="*/ 775477 w 5093934"/>
                  <a:gd name="connsiteY6993" fmla="*/ 954367 h 1876628"/>
                  <a:gd name="connsiteX6994" fmla="*/ 757402 w 5093934"/>
                  <a:gd name="connsiteY6994" fmla="*/ 954367 h 1876628"/>
                  <a:gd name="connsiteX6995" fmla="*/ 721190 w 5093934"/>
                  <a:gd name="connsiteY6995" fmla="*/ 927475 h 1876628"/>
                  <a:gd name="connsiteX6996" fmla="*/ 721190 w 5093934"/>
                  <a:gd name="connsiteY6996" fmla="*/ 914052 h 1876628"/>
                  <a:gd name="connsiteX6997" fmla="*/ 769582 w 5093934"/>
                  <a:gd name="connsiteY6997" fmla="*/ 878115 h 1876628"/>
                  <a:gd name="connsiteX6998" fmla="*/ 778619 w 5093934"/>
                  <a:gd name="connsiteY6998" fmla="*/ 875335 h 1876628"/>
                  <a:gd name="connsiteX6999" fmla="*/ 4375570 w 5093934"/>
                  <a:gd name="connsiteY6999" fmla="*/ 874674 h 1876628"/>
                  <a:gd name="connsiteX7000" fmla="*/ 4381620 w 5093934"/>
                  <a:gd name="connsiteY7000" fmla="*/ 876773 h 1876628"/>
                  <a:gd name="connsiteX7001" fmla="*/ 4388602 w 5093934"/>
                  <a:gd name="connsiteY7001" fmla="*/ 882439 h 1876628"/>
                  <a:gd name="connsiteX7002" fmla="*/ 4388056 w 5093934"/>
                  <a:gd name="connsiteY7002" fmla="*/ 891595 h 1876628"/>
                  <a:gd name="connsiteX7003" fmla="*/ 4380425 w 5093934"/>
                  <a:gd name="connsiteY7003" fmla="*/ 896780 h 1876628"/>
                  <a:gd name="connsiteX7004" fmla="*/ 4368097 w 5093934"/>
                  <a:gd name="connsiteY7004" fmla="*/ 896374 h 1876628"/>
                  <a:gd name="connsiteX7005" fmla="*/ 4361114 w 5093934"/>
                  <a:gd name="connsiteY7005" fmla="*/ 890707 h 1876628"/>
                  <a:gd name="connsiteX7006" fmla="*/ 4361661 w 5093934"/>
                  <a:gd name="connsiteY7006" fmla="*/ 881552 h 1876628"/>
                  <a:gd name="connsiteX7007" fmla="*/ 4369292 w 5093934"/>
                  <a:gd name="connsiteY7007" fmla="*/ 876366 h 1876628"/>
                  <a:gd name="connsiteX7008" fmla="*/ 4375570 w 5093934"/>
                  <a:gd name="connsiteY7008" fmla="*/ 874674 h 1876628"/>
                  <a:gd name="connsiteX7009" fmla="*/ 3612788 w 5093934"/>
                  <a:gd name="connsiteY7009" fmla="*/ 874674 h 1876628"/>
                  <a:gd name="connsiteX7010" fmla="*/ 3618839 w 5093934"/>
                  <a:gd name="connsiteY7010" fmla="*/ 876773 h 1876628"/>
                  <a:gd name="connsiteX7011" fmla="*/ 3625822 w 5093934"/>
                  <a:gd name="connsiteY7011" fmla="*/ 882439 h 1876628"/>
                  <a:gd name="connsiteX7012" fmla="*/ 3625275 w 5093934"/>
                  <a:gd name="connsiteY7012" fmla="*/ 891595 h 1876628"/>
                  <a:gd name="connsiteX7013" fmla="*/ 3617644 w 5093934"/>
                  <a:gd name="connsiteY7013" fmla="*/ 896780 h 1876628"/>
                  <a:gd name="connsiteX7014" fmla="*/ 3605316 w 5093934"/>
                  <a:gd name="connsiteY7014" fmla="*/ 896374 h 1876628"/>
                  <a:gd name="connsiteX7015" fmla="*/ 3598334 w 5093934"/>
                  <a:gd name="connsiteY7015" fmla="*/ 890707 h 1876628"/>
                  <a:gd name="connsiteX7016" fmla="*/ 3598880 w 5093934"/>
                  <a:gd name="connsiteY7016" fmla="*/ 881552 h 1876628"/>
                  <a:gd name="connsiteX7017" fmla="*/ 3606511 w 5093934"/>
                  <a:gd name="connsiteY7017" fmla="*/ 876366 h 1876628"/>
                  <a:gd name="connsiteX7018" fmla="*/ 3612788 w 5093934"/>
                  <a:gd name="connsiteY7018" fmla="*/ 874674 h 1876628"/>
                  <a:gd name="connsiteX7019" fmla="*/ 2848560 w 5093934"/>
                  <a:gd name="connsiteY7019" fmla="*/ 874674 h 1876628"/>
                  <a:gd name="connsiteX7020" fmla="*/ 2854611 w 5093934"/>
                  <a:gd name="connsiteY7020" fmla="*/ 876773 h 1876628"/>
                  <a:gd name="connsiteX7021" fmla="*/ 2861594 w 5093934"/>
                  <a:gd name="connsiteY7021" fmla="*/ 882439 h 1876628"/>
                  <a:gd name="connsiteX7022" fmla="*/ 2861047 w 5093934"/>
                  <a:gd name="connsiteY7022" fmla="*/ 891595 h 1876628"/>
                  <a:gd name="connsiteX7023" fmla="*/ 2853416 w 5093934"/>
                  <a:gd name="connsiteY7023" fmla="*/ 896780 h 1876628"/>
                  <a:gd name="connsiteX7024" fmla="*/ 2841088 w 5093934"/>
                  <a:gd name="connsiteY7024" fmla="*/ 896374 h 1876628"/>
                  <a:gd name="connsiteX7025" fmla="*/ 2834105 w 5093934"/>
                  <a:gd name="connsiteY7025" fmla="*/ 890707 h 1876628"/>
                  <a:gd name="connsiteX7026" fmla="*/ 2834652 w 5093934"/>
                  <a:gd name="connsiteY7026" fmla="*/ 881552 h 1876628"/>
                  <a:gd name="connsiteX7027" fmla="*/ 2842282 w 5093934"/>
                  <a:gd name="connsiteY7027" fmla="*/ 876366 h 1876628"/>
                  <a:gd name="connsiteX7028" fmla="*/ 2848560 w 5093934"/>
                  <a:gd name="connsiteY7028" fmla="*/ 874674 h 1876628"/>
                  <a:gd name="connsiteX7029" fmla="*/ 2084178 w 5093934"/>
                  <a:gd name="connsiteY7029" fmla="*/ 874674 h 1876628"/>
                  <a:gd name="connsiteX7030" fmla="*/ 2090229 w 5093934"/>
                  <a:gd name="connsiteY7030" fmla="*/ 876773 h 1876628"/>
                  <a:gd name="connsiteX7031" fmla="*/ 2097212 w 5093934"/>
                  <a:gd name="connsiteY7031" fmla="*/ 882439 h 1876628"/>
                  <a:gd name="connsiteX7032" fmla="*/ 2096665 w 5093934"/>
                  <a:gd name="connsiteY7032" fmla="*/ 891595 h 1876628"/>
                  <a:gd name="connsiteX7033" fmla="*/ 2089034 w 5093934"/>
                  <a:gd name="connsiteY7033" fmla="*/ 896780 h 1876628"/>
                  <a:gd name="connsiteX7034" fmla="*/ 2076706 w 5093934"/>
                  <a:gd name="connsiteY7034" fmla="*/ 896374 h 1876628"/>
                  <a:gd name="connsiteX7035" fmla="*/ 2069724 w 5093934"/>
                  <a:gd name="connsiteY7035" fmla="*/ 890707 h 1876628"/>
                  <a:gd name="connsiteX7036" fmla="*/ 2070270 w 5093934"/>
                  <a:gd name="connsiteY7036" fmla="*/ 881552 h 1876628"/>
                  <a:gd name="connsiteX7037" fmla="*/ 2077901 w 5093934"/>
                  <a:gd name="connsiteY7037" fmla="*/ 876366 h 1876628"/>
                  <a:gd name="connsiteX7038" fmla="*/ 2084178 w 5093934"/>
                  <a:gd name="connsiteY7038" fmla="*/ 874674 h 1876628"/>
                  <a:gd name="connsiteX7039" fmla="*/ 1319950 w 5093934"/>
                  <a:gd name="connsiteY7039" fmla="*/ 874674 h 1876628"/>
                  <a:gd name="connsiteX7040" fmla="*/ 1326001 w 5093934"/>
                  <a:gd name="connsiteY7040" fmla="*/ 876773 h 1876628"/>
                  <a:gd name="connsiteX7041" fmla="*/ 1332984 w 5093934"/>
                  <a:gd name="connsiteY7041" fmla="*/ 882439 h 1876628"/>
                  <a:gd name="connsiteX7042" fmla="*/ 1332437 w 5093934"/>
                  <a:gd name="connsiteY7042" fmla="*/ 891595 h 1876628"/>
                  <a:gd name="connsiteX7043" fmla="*/ 1324806 w 5093934"/>
                  <a:gd name="connsiteY7043" fmla="*/ 896780 h 1876628"/>
                  <a:gd name="connsiteX7044" fmla="*/ 1312478 w 5093934"/>
                  <a:gd name="connsiteY7044" fmla="*/ 896374 h 1876628"/>
                  <a:gd name="connsiteX7045" fmla="*/ 1305495 w 5093934"/>
                  <a:gd name="connsiteY7045" fmla="*/ 890707 h 1876628"/>
                  <a:gd name="connsiteX7046" fmla="*/ 1306042 w 5093934"/>
                  <a:gd name="connsiteY7046" fmla="*/ 881552 h 1876628"/>
                  <a:gd name="connsiteX7047" fmla="*/ 1313673 w 5093934"/>
                  <a:gd name="connsiteY7047" fmla="*/ 876366 h 1876628"/>
                  <a:gd name="connsiteX7048" fmla="*/ 1319950 w 5093934"/>
                  <a:gd name="connsiteY7048" fmla="*/ 874674 h 1876628"/>
                  <a:gd name="connsiteX7049" fmla="*/ 557169 w 5093934"/>
                  <a:gd name="connsiteY7049" fmla="*/ 874674 h 1876628"/>
                  <a:gd name="connsiteX7050" fmla="*/ 563220 w 5093934"/>
                  <a:gd name="connsiteY7050" fmla="*/ 876773 h 1876628"/>
                  <a:gd name="connsiteX7051" fmla="*/ 570203 w 5093934"/>
                  <a:gd name="connsiteY7051" fmla="*/ 882439 h 1876628"/>
                  <a:gd name="connsiteX7052" fmla="*/ 569656 w 5093934"/>
                  <a:gd name="connsiteY7052" fmla="*/ 891595 h 1876628"/>
                  <a:gd name="connsiteX7053" fmla="*/ 562025 w 5093934"/>
                  <a:gd name="connsiteY7053" fmla="*/ 896780 h 1876628"/>
                  <a:gd name="connsiteX7054" fmla="*/ 549697 w 5093934"/>
                  <a:gd name="connsiteY7054" fmla="*/ 896374 h 1876628"/>
                  <a:gd name="connsiteX7055" fmla="*/ 542715 w 5093934"/>
                  <a:gd name="connsiteY7055" fmla="*/ 890707 h 1876628"/>
                  <a:gd name="connsiteX7056" fmla="*/ 543261 w 5093934"/>
                  <a:gd name="connsiteY7056" fmla="*/ 881552 h 1876628"/>
                  <a:gd name="connsiteX7057" fmla="*/ 550892 w 5093934"/>
                  <a:gd name="connsiteY7057" fmla="*/ 876366 h 1876628"/>
                  <a:gd name="connsiteX7058" fmla="*/ 557169 w 5093934"/>
                  <a:gd name="connsiteY7058" fmla="*/ 874674 h 1876628"/>
                  <a:gd name="connsiteX7059" fmla="*/ 4433052 w 5093934"/>
                  <a:gd name="connsiteY7059" fmla="*/ 873547 h 1876628"/>
                  <a:gd name="connsiteX7060" fmla="*/ 4439364 w 5093934"/>
                  <a:gd name="connsiteY7060" fmla="*/ 875489 h 1876628"/>
                  <a:gd name="connsiteX7061" fmla="*/ 4464262 w 5093934"/>
                  <a:gd name="connsiteY7061" fmla="*/ 893979 h 1876628"/>
                  <a:gd name="connsiteX7062" fmla="*/ 4464262 w 5093934"/>
                  <a:gd name="connsiteY7062" fmla="*/ 903355 h 1876628"/>
                  <a:gd name="connsiteX7063" fmla="*/ 4428137 w 5093934"/>
                  <a:gd name="connsiteY7063" fmla="*/ 930182 h 1876628"/>
                  <a:gd name="connsiteX7064" fmla="*/ 4415511 w 5093934"/>
                  <a:gd name="connsiteY7064" fmla="*/ 930182 h 1876628"/>
                  <a:gd name="connsiteX7065" fmla="*/ 4390614 w 5093934"/>
                  <a:gd name="connsiteY7065" fmla="*/ 911693 h 1876628"/>
                  <a:gd name="connsiteX7066" fmla="*/ 4390614 w 5093934"/>
                  <a:gd name="connsiteY7066" fmla="*/ 902316 h 1876628"/>
                  <a:gd name="connsiteX7067" fmla="*/ 4426738 w 5093934"/>
                  <a:gd name="connsiteY7067" fmla="*/ 875489 h 1876628"/>
                  <a:gd name="connsiteX7068" fmla="*/ 4433052 w 5093934"/>
                  <a:gd name="connsiteY7068" fmla="*/ 873547 h 1876628"/>
                  <a:gd name="connsiteX7069" fmla="*/ 3670270 w 5093934"/>
                  <a:gd name="connsiteY7069" fmla="*/ 873547 h 1876628"/>
                  <a:gd name="connsiteX7070" fmla="*/ 3676583 w 5093934"/>
                  <a:gd name="connsiteY7070" fmla="*/ 875489 h 1876628"/>
                  <a:gd name="connsiteX7071" fmla="*/ 3701480 w 5093934"/>
                  <a:gd name="connsiteY7071" fmla="*/ 893979 h 1876628"/>
                  <a:gd name="connsiteX7072" fmla="*/ 3701480 w 5093934"/>
                  <a:gd name="connsiteY7072" fmla="*/ 903355 h 1876628"/>
                  <a:gd name="connsiteX7073" fmla="*/ 3665356 w 5093934"/>
                  <a:gd name="connsiteY7073" fmla="*/ 930182 h 1876628"/>
                  <a:gd name="connsiteX7074" fmla="*/ 3652730 w 5093934"/>
                  <a:gd name="connsiteY7074" fmla="*/ 930182 h 1876628"/>
                  <a:gd name="connsiteX7075" fmla="*/ 3627833 w 5093934"/>
                  <a:gd name="connsiteY7075" fmla="*/ 911693 h 1876628"/>
                  <a:gd name="connsiteX7076" fmla="*/ 3627832 w 5093934"/>
                  <a:gd name="connsiteY7076" fmla="*/ 902316 h 1876628"/>
                  <a:gd name="connsiteX7077" fmla="*/ 3663958 w 5093934"/>
                  <a:gd name="connsiteY7077" fmla="*/ 875489 h 1876628"/>
                  <a:gd name="connsiteX7078" fmla="*/ 3670270 w 5093934"/>
                  <a:gd name="connsiteY7078" fmla="*/ 873547 h 1876628"/>
                  <a:gd name="connsiteX7079" fmla="*/ 2906043 w 5093934"/>
                  <a:gd name="connsiteY7079" fmla="*/ 873547 h 1876628"/>
                  <a:gd name="connsiteX7080" fmla="*/ 2912355 w 5093934"/>
                  <a:gd name="connsiteY7080" fmla="*/ 875489 h 1876628"/>
                  <a:gd name="connsiteX7081" fmla="*/ 2937252 w 5093934"/>
                  <a:gd name="connsiteY7081" fmla="*/ 893979 h 1876628"/>
                  <a:gd name="connsiteX7082" fmla="*/ 2937252 w 5093934"/>
                  <a:gd name="connsiteY7082" fmla="*/ 903355 h 1876628"/>
                  <a:gd name="connsiteX7083" fmla="*/ 2901128 w 5093934"/>
                  <a:gd name="connsiteY7083" fmla="*/ 930182 h 1876628"/>
                  <a:gd name="connsiteX7084" fmla="*/ 2888502 w 5093934"/>
                  <a:gd name="connsiteY7084" fmla="*/ 930182 h 1876628"/>
                  <a:gd name="connsiteX7085" fmla="*/ 2863606 w 5093934"/>
                  <a:gd name="connsiteY7085" fmla="*/ 911693 h 1876628"/>
                  <a:gd name="connsiteX7086" fmla="*/ 2863604 w 5093934"/>
                  <a:gd name="connsiteY7086" fmla="*/ 902316 h 1876628"/>
                  <a:gd name="connsiteX7087" fmla="*/ 2899730 w 5093934"/>
                  <a:gd name="connsiteY7087" fmla="*/ 875489 h 1876628"/>
                  <a:gd name="connsiteX7088" fmla="*/ 2906043 w 5093934"/>
                  <a:gd name="connsiteY7088" fmla="*/ 873547 h 1876628"/>
                  <a:gd name="connsiteX7089" fmla="*/ 2141661 w 5093934"/>
                  <a:gd name="connsiteY7089" fmla="*/ 873547 h 1876628"/>
                  <a:gd name="connsiteX7090" fmla="*/ 2147973 w 5093934"/>
                  <a:gd name="connsiteY7090" fmla="*/ 875489 h 1876628"/>
                  <a:gd name="connsiteX7091" fmla="*/ 2172870 w 5093934"/>
                  <a:gd name="connsiteY7091" fmla="*/ 893979 h 1876628"/>
                  <a:gd name="connsiteX7092" fmla="*/ 2172870 w 5093934"/>
                  <a:gd name="connsiteY7092" fmla="*/ 903355 h 1876628"/>
                  <a:gd name="connsiteX7093" fmla="*/ 2136746 w 5093934"/>
                  <a:gd name="connsiteY7093" fmla="*/ 930182 h 1876628"/>
                  <a:gd name="connsiteX7094" fmla="*/ 2124120 w 5093934"/>
                  <a:gd name="connsiteY7094" fmla="*/ 930182 h 1876628"/>
                  <a:gd name="connsiteX7095" fmla="*/ 2099223 w 5093934"/>
                  <a:gd name="connsiteY7095" fmla="*/ 911693 h 1876628"/>
                  <a:gd name="connsiteX7096" fmla="*/ 2099223 w 5093934"/>
                  <a:gd name="connsiteY7096" fmla="*/ 902316 h 1876628"/>
                  <a:gd name="connsiteX7097" fmla="*/ 2135347 w 5093934"/>
                  <a:gd name="connsiteY7097" fmla="*/ 875489 h 1876628"/>
                  <a:gd name="connsiteX7098" fmla="*/ 2141661 w 5093934"/>
                  <a:gd name="connsiteY7098" fmla="*/ 873547 h 1876628"/>
                  <a:gd name="connsiteX7099" fmla="*/ 1377433 w 5093934"/>
                  <a:gd name="connsiteY7099" fmla="*/ 873547 h 1876628"/>
                  <a:gd name="connsiteX7100" fmla="*/ 1383746 w 5093934"/>
                  <a:gd name="connsiteY7100" fmla="*/ 875489 h 1876628"/>
                  <a:gd name="connsiteX7101" fmla="*/ 1408642 w 5093934"/>
                  <a:gd name="connsiteY7101" fmla="*/ 893979 h 1876628"/>
                  <a:gd name="connsiteX7102" fmla="*/ 1408642 w 5093934"/>
                  <a:gd name="connsiteY7102" fmla="*/ 903355 h 1876628"/>
                  <a:gd name="connsiteX7103" fmla="*/ 1372518 w 5093934"/>
                  <a:gd name="connsiteY7103" fmla="*/ 930182 h 1876628"/>
                  <a:gd name="connsiteX7104" fmla="*/ 1359893 w 5093934"/>
                  <a:gd name="connsiteY7104" fmla="*/ 930182 h 1876628"/>
                  <a:gd name="connsiteX7105" fmla="*/ 1334995 w 5093934"/>
                  <a:gd name="connsiteY7105" fmla="*/ 911693 h 1876628"/>
                  <a:gd name="connsiteX7106" fmla="*/ 1334995 w 5093934"/>
                  <a:gd name="connsiteY7106" fmla="*/ 902316 h 1876628"/>
                  <a:gd name="connsiteX7107" fmla="*/ 1371119 w 5093934"/>
                  <a:gd name="connsiteY7107" fmla="*/ 875489 h 1876628"/>
                  <a:gd name="connsiteX7108" fmla="*/ 1377433 w 5093934"/>
                  <a:gd name="connsiteY7108" fmla="*/ 873547 h 1876628"/>
                  <a:gd name="connsiteX7109" fmla="*/ 614652 w 5093934"/>
                  <a:gd name="connsiteY7109" fmla="*/ 873547 h 1876628"/>
                  <a:gd name="connsiteX7110" fmla="*/ 620964 w 5093934"/>
                  <a:gd name="connsiteY7110" fmla="*/ 875489 h 1876628"/>
                  <a:gd name="connsiteX7111" fmla="*/ 645861 w 5093934"/>
                  <a:gd name="connsiteY7111" fmla="*/ 893979 h 1876628"/>
                  <a:gd name="connsiteX7112" fmla="*/ 645861 w 5093934"/>
                  <a:gd name="connsiteY7112" fmla="*/ 903355 h 1876628"/>
                  <a:gd name="connsiteX7113" fmla="*/ 609738 w 5093934"/>
                  <a:gd name="connsiteY7113" fmla="*/ 930182 h 1876628"/>
                  <a:gd name="connsiteX7114" fmla="*/ 597112 w 5093934"/>
                  <a:gd name="connsiteY7114" fmla="*/ 930182 h 1876628"/>
                  <a:gd name="connsiteX7115" fmla="*/ 572214 w 5093934"/>
                  <a:gd name="connsiteY7115" fmla="*/ 911693 h 1876628"/>
                  <a:gd name="connsiteX7116" fmla="*/ 572214 w 5093934"/>
                  <a:gd name="connsiteY7116" fmla="*/ 902316 h 1876628"/>
                  <a:gd name="connsiteX7117" fmla="*/ 608339 w 5093934"/>
                  <a:gd name="connsiteY7117" fmla="*/ 875489 h 1876628"/>
                  <a:gd name="connsiteX7118" fmla="*/ 614652 w 5093934"/>
                  <a:gd name="connsiteY7118" fmla="*/ 873547 h 1876628"/>
                  <a:gd name="connsiteX7119" fmla="*/ 4550586 w 5093934"/>
                  <a:gd name="connsiteY7119" fmla="*/ 867148 h 1876628"/>
                  <a:gd name="connsiteX7120" fmla="*/ 4556638 w 5093934"/>
                  <a:gd name="connsiteY7120" fmla="*/ 869247 h 1876628"/>
                  <a:gd name="connsiteX7121" fmla="*/ 4563620 w 5093934"/>
                  <a:gd name="connsiteY7121" fmla="*/ 874914 h 1876628"/>
                  <a:gd name="connsiteX7122" fmla="*/ 4563072 w 5093934"/>
                  <a:gd name="connsiteY7122" fmla="*/ 884069 h 1876628"/>
                  <a:gd name="connsiteX7123" fmla="*/ 4555441 w 5093934"/>
                  <a:gd name="connsiteY7123" fmla="*/ 889254 h 1876628"/>
                  <a:gd name="connsiteX7124" fmla="*/ 4543114 w 5093934"/>
                  <a:gd name="connsiteY7124" fmla="*/ 888848 h 1876628"/>
                  <a:gd name="connsiteX7125" fmla="*/ 4536132 w 5093934"/>
                  <a:gd name="connsiteY7125" fmla="*/ 883181 h 1876628"/>
                  <a:gd name="connsiteX7126" fmla="*/ 4536678 w 5093934"/>
                  <a:gd name="connsiteY7126" fmla="*/ 874026 h 1876628"/>
                  <a:gd name="connsiteX7127" fmla="*/ 4544309 w 5093934"/>
                  <a:gd name="connsiteY7127" fmla="*/ 868841 h 1876628"/>
                  <a:gd name="connsiteX7128" fmla="*/ 4550586 w 5093934"/>
                  <a:gd name="connsiteY7128" fmla="*/ 867148 h 1876628"/>
                  <a:gd name="connsiteX7129" fmla="*/ 3786358 w 5093934"/>
                  <a:gd name="connsiteY7129" fmla="*/ 867148 h 1876628"/>
                  <a:gd name="connsiteX7130" fmla="*/ 3792410 w 5093934"/>
                  <a:gd name="connsiteY7130" fmla="*/ 869247 h 1876628"/>
                  <a:gd name="connsiteX7131" fmla="*/ 3799392 w 5093934"/>
                  <a:gd name="connsiteY7131" fmla="*/ 874914 h 1876628"/>
                  <a:gd name="connsiteX7132" fmla="*/ 3798844 w 5093934"/>
                  <a:gd name="connsiteY7132" fmla="*/ 884069 h 1876628"/>
                  <a:gd name="connsiteX7133" fmla="*/ 3791214 w 5093934"/>
                  <a:gd name="connsiteY7133" fmla="*/ 889254 h 1876628"/>
                  <a:gd name="connsiteX7134" fmla="*/ 3778885 w 5093934"/>
                  <a:gd name="connsiteY7134" fmla="*/ 888848 h 1876628"/>
                  <a:gd name="connsiteX7135" fmla="*/ 3771903 w 5093934"/>
                  <a:gd name="connsiteY7135" fmla="*/ 883181 h 1876628"/>
                  <a:gd name="connsiteX7136" fmla="*/ 3772450 w 5093934"/>
                  <a:gd name="connsiteY7136" fmla="*/ 874026 h 1876628"/>
                  <a:gd name="connsiteX7137" fmla="*/ 3780080 w 5093934"/>
                  <a:gd name="connsiteY7137" fmla="*/ 868841 h 1876628"/>
                  <a:gd name="connsiteX7138" fmla="*/ 3786358 w 5093934"/>
                  <a:gd name="connsiteY7138" fmla="*/ 867148 h 1876628"/>
                  <a:gd name="connsiteX7139" fmla="*/ 3023577 w 5093934"/>
                  <a:gd name="connsiteY7139" fmla="*/ 867148 h 1876628"/>
                  <a:gd name="connsiteX7140" fmla="*/ 3029629 w 5093934"/>
                  <a:gd name="connsiteY7140" fmla="*/ 869247 h 1876628"/>
                  <a:gd name="connsiteX7141" fmla="*/ 3036610 w 5093934"/>
                  <a:gd name="connsiteY7141" fmla="*/ 874914 h 1876628"/>
                  <a:gd name="connsiteX7142" fmla="*/ 3036064 w 5093934"/>
                  <a:gd name="connsiteY7142" fmla="*/ 884069 h 1876628"/>
                  <a:gd name="connsiteX7143" fmla="*/ 3028432 w 5093934"/>
                  <a:gd name="connsiteY7143" fmla="*/ 889254 h 1876628"/>
                  <a:gd name="connsiteX7144" fmla="*/ 3016104 w 5093934"/>
                  <a:gd name="connsiteY7144" fmla="*/ 888848 h 1876628"/>
                  <a:gd name="connsiteX7145" fmla="*/ 3009122 w 5093934"/>
                  <a:gd name="connsiteY7145" fmla="*/ 883181 h 1876628"/>
                  <a:gd name="connsiteX7146" fmla="*/ 3009669 w 5093934"/>
                  <a:gd name="connsiteY7146" fmla="*/ 874026 h 1876628"/>
                  <a:gd name="connsiteX7147" fmla="*/ 3017300 w 5093934"/>
                  <a:gd name="connsiteY7147" fmla="*/ 868841 h 1876628"/>
                  <a:gd name="connsiteX7148" fmla="*/ 3023577 w 5093934"/>
                  <a:gd name="connsiteY7148" fmla="*/ 867148 h 1876628"/>
                  <a:gd name="connsiteX7149" fmla="*/ 2259349 w 5093934"/>
                  <a:gd name="connsiteY7149" fmla="*/ 867148 h 1876628"/>
                  <a:gd name="connsiteX7150" fmla="*/ 2265400 w 5093934"/>
                  <a:gd name="connsiteY7150" fmla="*/ 869247 h 1876628"/>
                  <a:gd name="connsiteX7151" fmla="*/ 2272382 w 5093934"/>
                  <a:gd name="connsiteY7151" fmla="*/ 874914 h 1876628"/>
                  <a:gd name="connsiteX7152" fmla="*/ 2271836 w 5093934"/>
                  <a:gd name="connsiteY7152" fmla="*/ 884069 h 1876628"/>
                  <a:gd name="connsiteX7153" fmla="*/ 2264204 w 5093934"/>
                  <a:gd name="connsiteY7153" fmla="*/ 889254 h 1876628"/>
                  <a:gd name="connsiteX7154" fmla="*/ 2251876 w 5093934"/>
                  <a:gd name="connsiteY7154" fmla="*/ 888848 h 1876628"/>
                  <a:gd name="connsiteX7155" fmla="*/ 2244894 w 5093934"/>
                  <a:gd name="connsiteY7155" fmla="*/ 883181 h 1876628"/>
                  <a:gd name="connsiteX7156" fmla="*/ 2245441 w 5093934"/>
                  <a:gd name="connsiteY7156" fmla="*/ 874026 h 1876628"/>
                  <a:gd name="connsiteX7157" fmla="*/ 2253072 w 5093934"/>
                  <a:gd name="connsiteY7157" fmla="*/ 868841 h 1876628"/>
                  <a:gd name="connsiteX7158" fmla="*/ 2259349 w 5093934"/>
                  <a:gd name="connsiteY7158" fmla="*/ 867148 h 1876628"/>
                  <a:gd name="connsiteX7159" fmla="*/ 1494968 w 5093934"/>
                  <a:gd name="connsiteY7159" fmla="*/ 867148 h 1876628"/>
                  <a:gd name="connsiteX7160" fmla="*/ 1501019 w 5093934"/>
                  <a:gd name="connsiteY7160" fmla="*/ 869247 h 1876628"/>
                  <a:gd name="connsiteX7161" fmla="*/ 1508001 w 5093934"/>
                  <a:gd name="connsiteY7161" fmla="*/ 874914 h 1876628"/>
                  <a:gd name="connsiteX7162" fmla="*/ 1507453 w 5093934"/>
                  <a:gd name="connsiteY7162" fmla="*/ 884069 h 1876628"/>
                  <a:gd name="connsiteX7163" fmla="*/ 1499822 w 5093934"/>
                  <a:gd name="connsiteY7163" fmla="*/ 889254 h 1876628"/>
                  <a:gd name="connsiteX7164" fmla="*/ 1487494 w 5093934"/>
                  <a:gd name="connsiteY7164" fmla="*/ 888848 h 1876628"/>
                  <a:gd name="connsiteX7165" fmla="*/ 1480512 w 5093934"/>
                  <a:gd name="connsiteY7165" fmla="*/ 883181 h 1876628"/>
                  <a:gd name="connsiteX7166" fmla="*/ 1481059 w 5093934"/>
                  <a:gd name="connsiteY7166" fmla="*/ 874026 h 1876628"/>
                  <a:gd name="connsiteX7167" fmla="*/ 1488690 w 5093934"/>
                  <a:gd name="connsiteY7167" fmla="*/ 868841 h 1876628"/>
                  <a:gd name="connsiteX7168" fmla="*/ 1494968 w 5093934"/>
                  <a:gd name="connsiteY7168" fmla="*/ 867148 h 1876628"/>
                  <a:gd name="connsiteX7169" fmla="*/ 730739 w 5093934"/>
                  <a:gd name="connsiteY7169" fmla="*/ 867148 h 1876628"/>
                  <a:gd name="connsiteX7170" fmla="*/ 736791 w 5093934"/>
                  <a:gd name="connsiteY7170" fmla="*/ 869247 h 1876628"/>
                  <a:gd name="connsiteX7171" fmla="*/ 743773 w 5093934"/>
                  <a:gd name="connsiteY7171" fmla="*/ 874914 h 1876628"/>
                  <a:gd name="connsiteX7172" fmla="*/ 743226 w 5093934"/>
                  <a:gd name="connsiteY7172" fmla="*/ 884069 h 1876628"/>
                  <a:gd name="connsiteX7173" fmla="*/ 735595 w 5093934"/>
                  <a:gd name="connsiteY7173" fmla="*/ 889254 h 1876628"/>
                  <a:gd name="connsiteX7174" fmla="*/ 723266 w 5093934"/>
                  <a:gd name="connsiteY7174" fmla="*/ 888848 h 1876628"/>
                  <a:gd name="connsiteX7175" fmla="*/ 716284 w 5093934"/>
                  <a:gd name="connsiteY7175" fmla="*/ 883181 h 1876628"/>
                  <a:gd name="connsiteX7176" fmla="*/ 716831 w 5093934"/>
                  <a:gd name="connsiteY7176" fmla="*/ 874026 h 1876628"/>
                  <a:gd name="connsiteX7177" fmla="*/ 724462 w 5093934"/>
                  <a:gd name="connsiteY7177" fmla="*/ 868841 h 1876628"/>
                  <a:gd name="connsiteX7178" fmla="*/ 730739 w 5093934"/>
                  <a:gd name="connsiteY7178" fmla="*/ 867148 h 1876628"/>
                  <a:gd name="connsiteX7179" fmla="*/ 4317406 w 5093934"/>
                  <a:gd name="connsiteY7179" fmla="*/ 862582 h 1876628"/>
                  <a:gd name="connsiteX7180" fmla="*/ 4324184 w 5093934"/>
                  <a:gd name="connsiteY7180" fmla="*/ 864737 h 1876628"/>
                  <a:gd name="connsiteX7181" fmla="*/ 4332161 w 5093934"/>
                  <a:gd name="connsiteY7181" fmla="*/ 870802 h 1876628"/>
                  <a:gd name="connsiteX7182" fmla="*/ 4332000 w 5093934"/>
                  <a:gd name="connsiteY7182" fmla="*/ 880918 h 1876628"/>
                  <a:gd name="connsiteX7183" fmla="*/ 4296428 w 5093934"/>
                  <a:gd name="connsiteY7183" fmla="*/ 906720 h 1876628"/>
                  <a:gd name="connsiteX7184" fmla="*/ 4282805 w 5093934"/>
                  <a:gd name="connsiteY7184" fmla="*/ 906601 h 1876628"/>
                  <a:gd name="connsiteX7185" fmla="*/ 4274828 w 5093934"/>
                  <a:gd name="connsiteY7185" fmla="*/ 900536 h 1876628"/>
                  <a:gd name="connsiteX7186" fmla="*/ 4274988 w 5093934"/>
                  <a:gd name="connsiteY7186" fmla="*/ 890419 h 1876628"/>
                  <a:gd name="connsiteX7187" fmla="*/ 4310562 w 5093934"/>
                  <a:gd name="connsiteY7187" fmla="*/ 864617 h 1876628"/>
                  <a:gd name="connsiteX7188" fmla="*/ 4317406 w 5093934"/>
                  <a:gd name="connsiteY7188" fmla="*/ 862582 h 1876628"/>
                  <a:gd name="connsiteX7189" fmla="*/ 3554625 w 5093934"/>
                  <a:gd name="connsiteY7189" fmla="*/ 862582 h 1876628"/>
                  <a:gd name="connsiteX7190" fmla="*/ 3561402 w 5093934"/>
                  <a:gd name="connsiteY7190" fmla="*/ 864737 h 1876628"/>
                  <a:gd name="connsiteX7191" fmla="*/ 3569380 w 5093934"/>
                  <a:gd name="connsiteY7191" fmla="*/ 870802 h 1876628"/>
                  <a:gd name="connsiteX7192" fmla="*/ 3569218 w 5093934"/>
                  <a:gd name="connsiteY7192" fmla="*/ 880918 h 1876628"/>
                  <a:gd name="connsiteX7193" fmla="*/ 3533646 w 5093934"/>
                  <a:gd name="connsiteY7193" fmla="*/ 906720 h 1876628"/>
                  <a:gd name="connsiteX7194" fmla="*/ 3520024 w 5093934"/>
                  <a:gd name="connsiteY7194" fmla="*/ 906601 h 1876628"/>
                  <a:gd name="connsiteX7195" fmla="*/ 3512047 w 5093934"/>
                  <a:gd name="connsiteY7195" fmla="*/ 900536 h 1876628"/>
                  <a:gd name="connsiteX7196" fmla="*/ 3512208 w 5093934"/>
                  <a:gd name="connsiteY7196" fmla="*/ 890419 h 1876628"/>
                  <a:gd name="connsiteX7197" fmla="*/ 3547781 w 5093934"/>
                  <a:gd name="connsiteY7197" fmla="*/ 864617 h 1876628"/>
                  <a:gd name="connsiteX7198" fmla="*/ 3554625 w 5093934"/>
                  <a:gd name="connsiteY7198" fmla="*/ 862582 h 1876628"/>
                  <a:gd name="connsiteX7199" fmla="*/ 2790397 w 5093934"/>
                  <a:gd name="connsiteY7199" fmla="*/ 862582 h 1876628"/>
                  <a:gd name="connsiteX7200" fmla="*/ 2797174 w 5093934"/>
                  <a:gd name="connsiteY7200" fmla="*/ 864737 h 1876628"/>
                  <a:gd name="connsiteX7201" fmla="*/ 2805152 w 5093934"/>
                  <a:gd name="connsiteY7201" fmla="*/ 870802 h 1876628"/>
                  <a:gd name="connsiteX7202" fmla="*/ 2804991 w 5093934"/>
                  <a:gd name="connsiteY7202" fmla="*/ 880918 h 1876628"/>
                  <a:gd name="connsiteX7203" fmla="*/ 2769418 w 5093934"/>
                  <a:gd name="connsiteY7203" fmla="*/ 906720 h 1876628"/>
                  <a:gd name="connsiteX7204" fmla="*/ 2755796 w 5093934"/>
                  <a:gd name="connsiteY7204" fmla="*/ 906601 h 1876628"/>
                  <a:gd name="connsiteX7205" fmla="*/ 2747819 w 5093934"/>
                  <a:gd name="connsiteY7205" fmla="*/ 900536 h 1876628"/>
                  <a:gd name="connsiteX7206" fmla="*/ 2747980 w 5093934"/>
                  <a:gd name="connsiteY7206" fmla="*/ 890419 h 1876628"/>
                  <a:gd name="connsiteX7207" fmla="*/ 2783553 w 5093934"/>
                  <a:gd name="connsiteY7207" fmla="*/ 864617 h 1876628"/>
                  <a:gd name="connsiteX7208" fmla="*/ 2790397 w 5093934"/>
                  <a:gd name="connsiteY7208" fmla="*/ 862582 h 1876628"/>
                  <a:gd name="connsiteX7209" fmla="*/ 2026015 w 5093934"/>
                  <a:gd name="connsiteY7209" fmla="*/ 862582 h 1876628"/>
                  <a:gd name="connsiteX7210" fmla="*/ 2032793 w 5093934"/>
                  <a:gd name="connsiteY7210" fmla="*/ 864737 h 1876628"/>
                  <a:gd name="connsiteX7211" fmla="*/ 2040770 w 5093934"/>
                  <a:gd name="connsiteY7211" fmla="*/ 870802 h 1876628"/>
                  <a:gd name="connsiteX7212" fmla="*/ 2040608 w 5093934"/>
                  <a:gd name="connsiteY7212" fmla="*/ 880918 h 1876628"/>
                  <a:gd name="connsiteX7213" fmla="*/ 2005036 w 5093934"/>
                  <a:gd name="connsiteY7213" fmla="*/ 906720 h 1876628"/>
                  <a:gd name="connsiteX7214" fmla="*/ 1991414 w 5093934"/>
                  <a:gd name="connsiteY7214" fmla="*/ 906601 h 1876628"/>
                  <a:gd name="connsiteX7215" fmla="*/ 1983436 w 5093934"/>
                  <a:gd name="connsiteY7215" fmla="*/ 900536 h 1876628"/>
                  <a:gd name="connsiteX7216" fmla="*/ 1983598 w 5093934"/>
                  <a:gd name="connsiteY7216" fmla="*/ 890419 h 1876628"/>
                  <a:gd name="connsiteX7217" fmla="*/ 2019170 w 5093934"/>
                  <a:gd name="connsiteY7217" fmla="*/ 864617 h 1876628"/>
                  <a:gd name="connsiteX7218" fmla="*/ 2026015 w 5093934"/>
                  <a:gd name="connsiteY7218" fmla="*/ 862582 h 1876628"/>
                  <a:gd name="connsiteX7219" fmla="*/ 1261787 w 5093934"/>
                  <a:gd name="connsiteY7219" fmla="*/ 862582 h 1876628"/>
                  <a:gd name="connsiteX7220" fmla="*/ 1268565 w 5093934"/>
                  <a:gd name="connsiteY7220" fmla="*/ 864737 h 1876628"/>
                  <a:gd name="connsiteX7221" fmla="*/ 1276542 w 5093934"/>
                  <a:gd name="connsiteY7221" fmla="*/ 870802 h 1876628"/>
                  <a:gd name="connsiteX7222" fmla="*/ 1276381 w 5093934"/>
                  <a:gd name="connsiteY7222" fmla="*/ 880918 h 1876628"/>
                  <a:gd name="connsiteX7223" fmla="*/ 1240809 w 5093934"/>
                  <a:gd name="connsiteY7223" fmla="*/ 906720 h 1876628"/>
                  <a:gd name="connsiteX7224" fmla="*/ 1227186 w 5093934"/>
                  <a:gd name="connsiteY7224" fmla="*/ 906601 h 1876628"/>
                  <a:gd name="connsiteX7225" fmla="*/ 1219209 w 5093934"/>
                  <a:gd name="connsiteY7225" fmla="*/ 900536 h 1876628"/>
                  <a:gd name="connsiteX7226" fmla="*/ 1219369 w 5093934"/>
                  <a:gd name="connsiteY7226" fmla="*/ 890419 h 1876628"/>
                  <a:gd name="connsiteX7227" fmla="*/ 1254943 w 5093934"/>
                  <a:gd name="connsiteY7227" fmla="*/ 864617 h 1876628"/>
                  <a:gd name="connsiteX7228" fmla="*/ 1261787 w 5093934"/>
                  <a:gd name="connsiteY7228" fmla="*/ 862582 h 1876628"/>
                  <a:gd name="connsiteX7229" fmla="*/ 499006 w 5093934"/>
                  <a:gd name="connsiteY7229" fmla="*/ 862582 h 1876628"/>
                  <a:gd name="connsiteX7230" fmla="*/ 505784 w 5093934"/>
                  <a:gd name="connsiteY7230" fmla="*/ 864737 h 1876628"/>
                  <a:gd name="connsiteX7231" fmla="*/ 513761 w 5093934"/>
                  <a:gd name="connsiteY7231" fmla="*/ 870802 h 1876628"/>
                  <a:gd name="connsiteX7232" fmla="*/ 513600 w 5093934"/>
                  <a:gd name="connsiteY7232" fmla="*/ 880918 h 1876628"/>
                  <a:gd name="connsiteX7233" fmla="*/ 478028 w 5093934"/>
                  <a:gd name="connsiteY7233" fmla="*/ 906720 h 1876628"/>
                  <a:gd name="connsiteX7234" fmla="*/ 464405 w 5093934"/>
                  <a:gd name="connsiteY7234" fmla="*/ 906601 h 1876628"/>
                  <a:gd name="connsiteX7235" fmla="*/ 456428 w 5093934"/>
                  <a:gd name="connsiteY7235" fmla="*/ 900536 h 1876628"/>
                  <a:gd name="connsiteX7236" fmla="*/ 456588 w 5093934"/>
                  <a:gd name="connsiteY7236" fmla="*/ 890419 h 1876628"/>
                  <a:gd name="connsiteX7237" fmla="*/ 492162 w 5093934"/>
                  <a:gd name="connsiteY7237" fmla="*/ 864617 h 1876628"/>
                  <a:gd name="connsiteX7238" fmla="*/ 499006 w 5093934"/>
                  <a:gd name="connsiteY7238" fmla="*/ 862582 h 1876628"/>
                  <a:gd name="connsiteX7239" fmla="*/ 4892550 w 5093934"/>
                  <a:gd name="connsiteY7239" fmla="*/ 832966 h 1876628"/>
                  <a:gd name="connsiteX7240" fmla="*/ 4901833 w 5093934"/>
                  <a:gd name="connsiteY7240" fmla="*/ 835822 h 1876628"/>
                  <a:gd name="connsiteX7241" fmla="*/ 4906469 w 5093934"/>
                  <a:gd name="connsiteY7241" fmla="*/ 839264 h 1876628"/>
                  <a:gd name="connsiteX7242" fmla="*/ 4919133 w 5093934"/>
                  <a:gd name="connsiteY7242" fmla="*/ 929993 h 1876628"/>
                  <a:gd name="connsiteX7243" fmla="*/ 4886164 w 5093934"/>
                  <a:gd name="connsiteY7243" fmla="*/ 954477 h 1876628"/>
                  <a:gd name="connsiteX7244" fmla="*/ 4867598 w 5093934"/>
                  <a:gd name="connsiteY7244" fmla="*/ 954477 h 1876628"/>
                  <a:gd name="connsiteX7245" fmla="*/ 4804826 w 5093934"/>
                  <a:gd name="connsiteY7245" fmla="*/ 907862 h 1876628"/>
                  <a:gd name="connsiteX7246" fmla="*/ 4804826 w 5093934"/>
                  <a:gd name="connsiteY7246" fmla="*/ 894074 h 1876628"/>
                  <a:gd name="connsiteX7247" fmla="*/ 4883267 w 5093934"/>
                  <a:gd name="connsiteY7247" fmla="*/ 835822 h 1876628"/>
                  <a:gd name="connsiteX7248" fmla="*/ 4892550 w 5093934"/>
                  <a:gd name="connsiteY7248" fmla="*/ 832966 h 1876628"/>
                  <a:gd name="connsiteX7249" fmla="*/ 4128322 w 5093934"/>
                  <a:gd name="connsiteY7249" fmla="*/ 832966 h 1876628"/>
                  <a:gd name="connsiteX7250" fmla="*/ 4137605 w 5093934"/>
                  <a:gd name="connsiteY7250" fmla="*/ 835822 h 1876628"/>
                  <a:gd name="connsiteX7251" fmla="*/ 4200376 w 5093934"/>
                  <a:gd name="connsiteY7251" fmla="*/ 882438 h 1876628"/>
                  <a:gd name="connsiteX7252" fmla="*/ 4200376 w 5093934"/>
                  <a:gd name="connsiteY7252" fmla="*/ 896225 h 1876628"/>
                  <a:gd name="connsiteX7253" fmla="*/ 4121936 w 5093934"/>
                  <a:gd name="connsiteY7253" fmla="*/ 954477 h 1876628"/>
                  <a:gd name="connsiteX7254" fmla="*/ 4103370 w 5093934"/>
                  <a:gd name="connsiteY7254" fmla="*/ 954477 h 1876628"/>
                  <a:gd name="connsiteX7255" fmla="*/ 4040599 w 5093934"/>
                  <a:gd name="connsiteY7255" fmla="*/ 907862 h 1876628"/>
                  <a:gd name="connsiteX7256" fmla="*/ 4040599 w 5093934"/>
                  <a:gd name="connsiteY7256" fmla="*/ 894074 h 1876628"/>
                  <a:gd name="connsiteX7257" fmla="*/ 4119039 w 5093934"/>
                  <a:gd name="connsiteY7257" fmla="*/ 835822 h 1876628"/>
                  <a:gd name="connsiteX7258" fmla="*/ 4128322 w 5093934"/>
                  <a:gd name="connsiteY7258" fmla="*/ 832966 h 1876628"/>
                  <a:gd name="connsiteX7259" fmla="*/ 3365541 w 5093934"/>
                  <a:gd name="connsiteY7259" fmla="*/ 832966 h 1876628"/>
                  <a:gd name="connsiteX7260" fmla="*/ 3374824 w 5093934"/>
                  <a:gd name="connsiteY7260" fmla="*/ 835822 h 1876628"/>
                  <a:gd name="connsiteX7261" fmla="*/ 3437594 w 5093934"/>
                  <a:gd name="connsiteY7261" fmla="*/ 882438 h 1876628"/>
                  <a:gd name="connsiteX7262" fmla="*/ 3437594 w 5093934"/>
                  <a:gd name="connsiteY7262" fmla="*/ 896225 h 1876628"/>
                  <a:gd name="connsiteX7263" fmla="*/ 3359155 w 5093934"/>
                  <a:gd name="connsiteY7263" fmla="*/ 954477 h 1876628"/>
                  <a:gd name="connsiteX7264" fmla="*/ 3340589 w 5093934"/>
                  <a:gd name="connsiteY7264" fmla="*/ 954477 h 1876628"/>
                  <a:gd name="connsiteX7265" fmla="*/ 3277818 w 5093934"/>
                  <a:gd name="connsiteY7265" fmla="*/ 907862 h 1876628"/>
                  <a:gd name="connsiteX7266" fmla="*/ 3277818 w 5093934"/>
                  <a:gd name="connsiteY7266" fmla="*/ 894074 h 1876628"/>
                  <a:gd name="connsiteX7267" fmla="*/ 3356258 w 5093934"/>
                  <a:gd name="connsiteY7267" fmla="*/ 835822 h 1876628"/>
                  <a:gd name="connsiteX7268" fmla="*/ 3365541 w 5093934"/>
                  <a:gd name="connsiteY7268" fmla="*/ 832966 h 1876628"/>
                  <a:gd name="connsiteX7269" fmla="*/ 2601314 w 5093934"/>
                  <a:gd name="connsiteY7269" fmla="*/ 832966 h 1876628"/>
                  <a:gd name="connsiteX7270" fmla="*/ 2610596 w 5093934"/>
                  <a:gd name="connsiteY7270" fmla="*/ 835822 h 1876628"/>
                  <a:gd name="connsiteX7271" fmla="*/ 2673366 w 5093934"/>
                  <a:gd name="connsiteY7271" fmla="*/ 882438 h 1876628"/>
                  <a:gd name="connsiteX7272" fmla="*/ 2673366 w 5093934"/>
                  <a:gd name="connsiteY7272" fmla="*/ 896225 h 1876628"/>
                  <a:gd name="connsiteX7273" fmla="*/ 2594926 w 5093934"/>
                  <a:gd name="connsiteY7273" fmla="*/ 954477 h 1876628"/>
                  <a:gd name="connsiteX7274" fmla="*/ 2576360 w 5093934"/>
                  <a:gd name="connsiteY7274" fmla="*/ 954477 h 1876628"/>
                  <a:gd name="connsiteX7275" fmla="*/ 2513590 w 5093934"/>
                  <a:gd name="connsiteY7275" fmla="*/ 907862 h 1876628"/>
                  <a:gd name="connsiteX7276" fmla="*/ 2513590 w 5093934"/>
                  <a:gd name="connsiteY7276" fmla="*/ 894074 h 1876628"/>
                  <a:gd name="connsiteX7277" fmla="*/ 2592030 w 5093934"/>
                  <a:gd name="connsiteY7277" fmla="*/ 835822 h 1876628"/>
                  <a:gd name="connsiteX7278" fmla="*/ 2601314 w 5093934"/>
                  <a:gd name="connsiteY7278" fmla="*/ 832966 h 1876628"/>
                  <a:gd name="connsiteX7279" fmla="*/ 1836932 w 5093934"/>
                  <a:gd name="connsiteY7279" fmla="*/ 832966 h 1876628"/>
                  <a:gd name="connsiteX7280" fmla="*/ 1846214 w 5093934"/>
                  <a:gd name="connsiteY7280" fmla="*/ 835822 h 1876628"/>
                  <a:gd name="connsiteX7281" fmla="*/ 1908984 w 5093934"/>
                  <a:gd name="connsiteY7281" fmla="*/ 882438 h 1876628"/>
                  <a:gd name="connsiteX7282" fmla="*/ 1908984 w 5093934"/>
                  <a:gd name="connsiteY7282" fmla="*/ 896225 h 1876628"/>
                  <a:gd name="connsiteX7283" fmla="*/ 1830544 w 5093934"/>
                  <a:gd name="connsiteY7283" fmla="*/ 954477 h 1876628"/>
                  <a:gd name="connsiteX7284" fmla="*/ 1811978 w 5093934"/>
                  <a:gd name="connsiteY7284" fmla="*/ 954477 h 1876628"/>
                  <a:gd name="connsiteX7285" fmla="*/ 1749208 w 5093934"/>
                  <a:gd name="connsiteY7285" fmla="*/ 907862 h 1876628"/>
                  <a:gd name="connsiteX7286" fmla="*/ 1749208 w 5093934"/>
                  <a:gd name="connsiteY7286" fmla="*/ 894074 h 1876628"/>
                  <a:gd name="connsiteX7287" fmla="*/ 1827648 w 5093934"/>
                  <a:gd name="connsiteY7287" fmla="*/ 835822 h 1876628"/>
                  <a:gd name="connsiteX7288" fmla="*/ 1836932 w 5093934"/>
                  <a:gd name="connsiteY7288" fmla="*/ 832966 h 1876628"/>
                  <a:gd name="connsiteX7289" fmla="*/ 1072704 w 5093934"/>
                  <a:gd name="connsiteY7289" fmla="*/ 832966 h 1876628"/>
                  <a:gd name="connsiteX7290" fmla="*/ 1081986 w 5093934"/>
                  <a:gd name="connsiteY7290" fmla="*/ 835822 h 1876628"/>
                  <a:gd name="connsiteX7291" fmla="*/ 1144756 w 5093934"/>
                  <a:gd name="connsiteY7291" fmla="*/ 882438 h 1876628"/>
                  <a:gd name="connsiteX7292" fmla="*/ 1144756 w 5093934"/>
                  <a:gd name="connsiteY7292" fmla="*/ 896225 h 1876628"/>
                  <a:gd name="connsiteX7293" fmla="*/ 1066317 w 5093934"/>
                  <a:gd name="connsiteY7293" fmla="*/ 954477 h 1876628"/>
                  <a:gd name="connsiteX7294" fmla="*/ 1047751 w 5093934"/>
                  <a:gd name="connsiteY7294" fmla="*/ 954477 h 1876628"/>
                  <a:gd name="connsiteX7295" fmla="*/ 984980 w 5093934"/>
                  <a:gd name="connsiteY7295" fmla="*/ 907862 h 1876628"/>
                  <a:gd name="connsiteX7296" fmla="*/ 984980 w 5093934"/>
                  <a:gd name="connsiteY7296" fmla="*/ 894074 h 1876628"/>
                  <a:gd name="connsiteX7297" fmla="*/ 1063421 w 5093934"/>
                  <a:gd name="connsiteY7297" fmla="*/ 835822 h 1876628"/>
                  <a:gd name="connsiteX7298" fmla="*/ 1072704 w 5093934"/>
                  <a:gd name="connsiteY7298" fmla="*/ 832966 h 1876628"/>
                  <a:gd name="connsiteX7299" fmla="*/ 4678812 w 5093934"/>
                  <a:gd name="connsiteY7299" fmla="*/ 830823 h 1876628"/>
                  <a:gd name="connsiteX7300" fmla="*/ 4688090 w 5093934"/>
                  <a:gd name="connsiteY7300" fmla="*/ 833677 h 1876628"/>
                  <a:gd name="connsiteX7301" fmla="*/ 4742641 w 5093934"/>
                  <a:gd name="connsiteY7301" fmla="*/ 874188 h 1876628"/>
                  <a:gd name="connsiteX7302" fmla="*/ 4742641 w 5093934"/>
                  <a:gd name="connsiteY7302" fmla="*/ 887969 h 1876628"/>
                  <a:gd name="connsiteX7303" fmla="*/ 4705462 w 5093934"/>
                  <a:gd name="connsiteY7303" fmla="*/ 915580 h 1876628"/>
                  <a:gd name="connsiteX7304" fmla="*/ 4686905 w 5093934"/>
                  <a:gd name="connsiteY7304" fmla="*/ 915580 h 1876628"/>
                  <a:gd name="connsiteX7305" fmla="*/ 4632354 w 5093934"/>
                  <a:gd name="connsiteY7305" fmla="*/ 875069 h 1876628"/>
                  <a:gd name="connsiteX7306" fmla="*/ 4632354 w 5093934"/>
                  <a:gd name="connsiteY7306" fmla="*/ 861288 h 1876628"/>
                  <a:gd name="connsiteX7307" fmla="*/ 4669534 w 5093934"/>
                  <a:gd name="connsiteY7307" fmla="*/ 833677 h 1876628"/>
                  <a:gd name="connsiteX7308" fmla="*/ 4678812 w 5093934"/>
                  <a:gd name="connsiteY7308" fmla="*/ 830823 h 1876628"/>
                  <a:gd name="connsiteX7309" fmla="*/ 3914584 w 5093934"/>
                  <a:gd name="connsiteY7309" fmla="*/ 830823 h 1876628"/>
                  <a:gd name="connsiteX7310" fmla="*/ 3923862 w 5093934"/>
                  <a:gd name="connsiteY7310" fmla="*/ 833677 h 1876628"/>
                  <a:gd name="connsiteX7311" fmla="*/ 3978413 w 5093934"/>
                  <a:gd name="connsiteY7311" fmla="*/ 874188 h 1876628"/>
                  <a:gd name="connsiteX7312" fmla="*/ 3978413 w 5093934"/>
                  <a:gd name="connsiteY7312" fmla="*/ 887969 h 1876628"/>
                  <a:gd name="connsiteX7313" fmla="*/ 3941234 w 5093934"/>
                  <a:gd name="connsiteY7313" fmla="*/ 915580 h 1876628"/>
                  <a:gd name="connsiteX7314" fmla="*/ 3922677 w 5093934"/>
                  <a:gd name="connsiteY7314" fmla="*/ 915580 h 1876628"/>
                  <a:gd name="connsiteX7315" fmla="*/ 3868126 w 5093934"/>
                  <a:gd name="connsiteY7315" fmla="*/ 875069 h 1876628"/>
                  <a:gd name="connsiteX7316" fmla="*/ 3868126 w 5093934"/>
                  <a:gd name="connsiteY7316" fmla="*/ 861288 h 1876628"/>
                  <a:gd name="connsiteX7317" fmla="*/ 3905306 w 5093934"/>
                  <a:gd name="connsiteY7317" fmla="*/ 833677 h 1876628"/>
                  <a:gd name="connsiteX7318" fmla="*/ 3914584 w 5093934"/>
                  <a:gd name="connsiteY7318" fmla="*/ 830823 h 1876628"/>
                  <a:gd name="connsiteX7319" fmla="*/ 3151803 w 5093934"/>
                  <a:gd name="connsiteY7319" fmla="*/ 830823 h 1876628"/>
                  <a:gd name="connsiteX7320" fmla="*/ 3161082 w 5093934"/>
                  <a:gd name="connsiteY7320" fmla="*/ 833677 h 1876628"/>
                  <a:gd name="connsiteX7321" fmla="*/ 3215632 w 5093934"/>
                  <a:gd name="connsiteY7321" fmla="*/ 874188 h 1876628"/>
                  <a:gd name="connsiteX7322" fmla="*/ 3215632 w 5093934"/>
                  <a:gd name="connsiteY7322" fmla="*/ 887969 h 1876628"/>
                  <a:gd name="connsiteX7323" fmla="*/ 3178453 w 5093934"/>
                  <a:gd name="connsiteY7323" fmla="*/ 915580 h 1876628"/>
                  <a:gd name="connsiteX7324" fmla="*/ 3159896 w 5093934"/>
                  <a:gd name="connsiteY7324" fmla="*/ 915580 h 1876628"/>
                  <a:gd name="connsiteX7325" fmla="*/ 3105345 w 5093934"/>
                  <a:gd name="connsiteY7325" fmla="*/ 875069 h 1876628"/>
                  <a:gd name="connsiteX7326" fmla="*/ 3105345 w 5093934"/>
                  <a:gd name="connsiteY7326" fmla="*/ 861288 h 1876628"/>
                  <a:gd name="connsiteX7327" fmla="*/ 3142525 w 5093934"/>
                  <a:gd name="connsiteY7327" fmla="*/ 833677 h 1876628"/>
                  <a:gd name="connsiteX7328" fmla="*/ 3151803 w 5093934"/>
                  <a:gd name="connsiteY7328" fmla="*/ 830823 h 1876628"/>
                  <a:gd name="connsiteX7329" fmla="*/ 2387575 w 5093934"/>
                  <a:gd name="connsiteY7329" fmla="*/ 830823 h 1876628"/>
                  <a:gd name="connsiteX7330" fmla="*/ 2396854 w 5093934"/>
                  <a:gd name="connsiteY7330" fmla="*/ 833677 h 1876628"/>
                  <a:gd name="connsiteX7331" fmla="*/ 2451404 w 5093934"/>
                  <a:gd name="connsiteY7331" fmla="*/ 874188 h 1876628"/>
                  <a:gd name="connsiteX7332" fmla="*/ 2451404 w 5093934"/>
                  <a:gd name="connsiteY7332" fmla="*/ 887969 h 1876628"/>
                  <a:gd name="connsiteX7333" fmla="*/ 2414224 w 5093934"/>
                  <a:gd name="connsiteY7333" fmla="*/ 915580 h 1876628"/>
                  <a:gd name="connsiteX7334" fmla="*/ 2395668 w 5093934"/>
                  <a:gd name="connsiteY7334" fmla="*/ 915580 h 1876628"/>
                  <a:gd name="connsiteX7335" fmla="*/ 2341116 w 5093934"/>
                  <a:gd name="connsiteY7335" fmla="*/ 875069 h 1876628"/>
                  <a:gd name="connsiteX7336" fmla="*/ 2341116 w 5093934"/>
                  <a:gd name="connsiteY7336" fmla="*/ 861288 h 1876628"/>
                  <a:gd name="connsiteX7337" fmla="*/ 2378296 w 5093934"/>
                  <a:gd name="connsiteY7337" fmla="*/ 833677 h 1876628"/>
                  <a:gd name="connsiteX7338" fmla="*/ 2387575 w 5093934"/>
                  <a:gd name="connsiteY7338" fmla="*/ 830823 h 1876628"/>
                  <a:gd name="connsiteX7339" fmla="*/ 1623192 w 5093934"/>
                  <a:gd name="connsiteY7339" fmla="*/ 830823 h 1876628"/>
                  <a:gd name="connsiteX7340" fmla="*/ 1632471 w 5093934"/>
                  <a:gd name="connsiteY7340" fmla="*/ 833677 h 1876628"/>
                  <a:gd name="connsiteX7341" fmla="*/ 1687022 w 5093934"/>
                  <a:gd name="connsiteY7341" fmla="*/ 874188 h 1876628"/>
                  <a:gd name="connsiteX7342" fmla="*/ 1687022 w 5093934"/>
                  <a:gd name="connsiteY7342" fmla="*/ 887969 h 1876628"/>
                  <a:gd name="connsiteX7343" fmla="*/ 1649842 w 5093934"/>
                  <a:gd name="connsiteY7343" fmla="*/ 915580 h 1876628"/>
                  <a:gd name="connsiteX7344" fmla="*/ 1631286 w 5093934"/>
                  <a:gd name="connsiteY7344" fmla="*/ 915580 h 1876628"/>
                  <a:gd name="connsiteX7345" fmla="*/ 1576735 w 5093934"/>
                  <a:gd name="connsiteY7345" fmla="*/ 875069 h 1876628"/>
                  <a:gd name="connsiteX7346" fmla="*/ 1576735 w 5093934"/>
                  <a:gd name="connsiteY7346" fmla="*/ 861288 h 1876628"/>
                  <a:gd name="connsiteX7347" fmla="*/ 1613914 w 5093934"/>
                  <a:gd name="connsiteY7347" fmla="*/ 833677 h 1876628"/>
                  <a:gd name="connsiteX7348" fmla="*/ 1623192 w 5093934"/>
                  <a:gd name="connsiteY7348" fmla="*/ 830823 h 1876628"/>
                  <a:gd name="connsiteX7349" fmla="*/ 858965 w 5093934"/>
                  <a:gd name="connsiteY7349" fmla="*/ 830823 h 1876628"/>
                  <a:gd name="connsiteX7350" fmla="*/ 868243 w 5093934"/>
                  <a:gd name="connsiteY7350" fmla="*/ 833677 h 1876628"/>
                  <a:gd name="connsiteX7351" fmla="*/ 922794 w 5093934"/>
                  <a:gd name="connsiteY7351" fmla="*/ 874188 h 1876628"/>
                  <a:gd name="connsiteX7352" fmla="*/ 922794 w 5093934"/>
                  <a:gd name="connsiteY7352" fmla="*/ 887969 h 1876628"/>
                  <a:gd name="connsiteX7353" fmla="*/ 885615 w 5093934"/>
                  <a:gd name="connsiteY7353" fmla="*/ 915580 h 1876628"/>
                  <a:gd name="connsiteX7354" fmla="*/ 867058 w 5093934"/>
                  <a:gd name="connsiteY7354" fmla="*/ 915580 h 1876628"/>
                  <a:gd name="connsiteX7355" fmla="*/ 812507 w 5093934"/>
                  <a:gd name="connsiteY7355" fmla="*/ 875069 h 1876628"/>
                  <a:gd name="connsiteX7356" fmla="*/ 812507 w 5093934"/>
                  <a:gd name="connsiteY7356" fmla="*/ 861288 h 1876628"/>
                  <a:gd name="connsiteX7357" fmla="*/ 849687 w 5093934"/>
                  <a:gd name="connsiteY7357" fmla="*/ 833677 h 1876628"/>
                  <a:gd name="connsiteX7358" fmla="*/ 858965 w 5093934"/>
                  <a:gd name="connsiteY7358" fmla="*/ 830823 h 1876628"/>
                  <a:gd name="connsiteX7359" fmla="*/ 4594010 w 5093934"/>
                  <a:gd name="connsiteY7359" fmla="*/ 829274 h 1876628"/>
                  <a:gd name="connsiteX7360" fmla="*/ 4601760 w 5093934"/>
                  <a:gd name="connsiteY7360" fmla="*/ 831553 h 1876628"/>
                  <a:gd name="connsiteX7361" fmla="*/ 4611028 w 5093934"/>
                  <a:gd name="connsiteY7361" fmla="*/ 838224 h 1876628"/>
                  <a:gd name="connsiteX7362" fmla="*/ 4611268 w 5093934"/>
                  <a:gd name="connsiteY7362" fmla="*/ 849660 h 1876628"/>
                  <a:gd name="connsiteX7363" fmla="*/ 4586024 w 5093934"/>
                  <a:gd name="connsiteY7363" fmla="*/ 869003 h 1876628"/>
                  <a:gd name="connsiteX7364" fmla="*/ 4570624 w 5093934"/>
                  <a:gd name="connsiteY7364" fmla="*/ 869181 h 1876628"/>
                  <a:gd name="connsiteX7365" fmla="*/ 4561356 w 5093934"/>
                  <a:gd name="connsiteY7365" fmla="*/ 862510 h 1876628"/>
                  <a:gd name="connsiteX7366" fmla="*/ 4561116 w 5093934"/>
                  <a:gd name="connsiteY7366" fmla="*/ 851074 h 1876628"/>
                  <a:gd name="connsiteX7367" fmla="*/ 4586359 w 5093934"/>
                  <a:gd name="connsiteY7367" fmla="*/ 831732 h 1876628"/>
                  <a:gd name="connsiteX7368" fmla="*/ 4594010 w 5093934"/>
                  <a:gd name="connsiteY7368" fmla="*/ 829274 h 1876628"/>
                  <a:gd name="connsiteX7369" fmla="*/ 3829782 w 5093934"/>
                  <a:gd name="connsiteY7369" fmla="*/ 829274 h 1876628"/>
                  <a:gd name="connsiteX7370" fmla="*/ 3837531 w 5093934"/>
                  <a:gd name="connsiteY7370" fmla="*/ 831553 h 1876628"/>
                  <a:gd name="connsiteX7371" fmla="*/ 3846800 w 5093934"/>
                  <a:gd name="connsiteY7371" fmla="*/ 838224 h 1876628"/>
                  <a:gd name="connsiteX7372" fmla="*/ 3847040 w 5093934"/>
                  <a:gd name="connsiteY7372" fmla="*/ 849660 h 1876628"/>
                  <a:gd name="connsiteX7373" fmla="*/ 3821796 w 5093934"/>
                  <a:gd name="connsiteY7373" fmla="*/ 869003 h 1876628"/>
                  <a:gd name="connsiteX7374" fmla="*/ 3806396 w 5093934"/>
                  <a:gd name="connsiteY7374" fmla="*/ 869181 h 1876628"/>
                  <a:gd name="connsiteX7375" fmla="*/ 3797129 w 5093934"/>
                  <a:gd name="connsiteY7375" fmla="*/ 862510 h 1876628"/>
                  <a:gd name="connsiteX7376" fmla="*/ 3796888 w 5093934"/>
                  <a:gd name="connsiteY7376" fmla="*/ 851074 h 1876628"/>
                  <a:gd name="connsiteX7377" fmla="*/ 3822132 w 5093934"/>
                  <a:gd name="connsiteY7377" fmla="*/ 831732 h 1876628"/>
                  <a:gd name="connsiteX7378" fmla="*/ 3829782 w 5093934"/>
                  <a:gd name="connsiteY7378" fmla="*/ 829274 h 1876628"/>
                  <a:gd name="connsiteX7379" fmla="*/ 3067000 w 5093934"/>
                  <a:gd name="connsiteY7379" fmla="*/ 829274 h 1876628"/>
                  <a:gd name="connsiteX7380" fmla="*/ 3074750 w 5093934"/>
                  <a:gd name="connsiteY7380" fmla="*/ 831553 h 1876628"/>
                  <a:gd name="connsiteX7381" fmla="*/ 3084019 w 5093934"/>
                  <a:gd name="connsiteY7381" fmla="*/ 838224 h 1876628"/>
                  <a:gd name="connsiteX7382" fmla="*/ 3084259 w 5093934"/>
                  <a:gd name="connsiteY7382" fmla="*/ 849660 h 1876628"/>
                  <a:gd name="connsiteX7383" fmla="*/ 3059015 w 5093934"/>
                  <a:gd name="connsiteY7383" fmla="*/ 869003 h 1876628"/>
                  <a:gd name="connsiteX7384" fmla="*/ 3043616 w 5093934"/>
                  <a:gd name="connsiteY7384" fmla="*/ 869181 h 1876628"/>
                  <a:gd name="connsiteX7385" fmla="*/ 3034347 w 5093934"/>
                  <a:gd name="connsiteY7385" fmla="*/ 862510 h 1876628"/>
                  <a:gd name="connsiteX7386" fmla="*/ 3034107 w 5093934"/>
                  <a:gd name="connsiteY7386" fmla="*/ 851074 h 1876628"/>
                  <a:gd name="connsiteX7387" fmla="*/ 3059351 w 5093934"/>
                  <a:gd name="connsiteY7387" fmla="*/ 831732 h 1876628"/>
                  <a:gd name="connsiteX7388" fmla="*/ 3067000 w 5093934"/>
                  <a:gd name="connsiteY7388" fmla="*/ 829274 h 1876628"/>
                  <a:gd name="connsiteX7389" fmla="*/ 2302772 w 5093934"/>
                  <a:gd name="connsiteY7389" fmla="*/ 829274 h 1876628"/>
                  <a:gd name="connsiteX7390" fmla="*/ 2310522 w 5093934"/>
                  <a:gd name="connsiteY7390" fmla="*/ 831553 h 1876628"/>
                  <a:gd name="connsiteX7391" fmla="*/ 2319791 w 5093934"/>
                  <a:gd name="connsiteY7391" fmla="*/ 838224 h 1876628"/>
                  <a:gd name="connsiteX7392" fmla="*/ 2320031 w 5093934"/>
                  <a:gd name="connsiteY7392" fmla="*/ 849660 h 1876628"/>
                  <a:gd name="connsiteX7393" fmla="*/ 2294787 w 5093934"/>
                  <a:gd name="connsiteY7393" fmla="*/ 869003 h 1876628"/>
                  <a:gd name="connsiteX7394" fmla="*/ 2279387 w 5093934"/>
                  <a:gd name="connsiteY7394" fmla="*/ 869181 h 1876628"/>
                  <a:gd name="connsiteX7395" fmla="*/ 2270120 w 5093934"/>
                  <a:gd name="connsiteY7395" fmla="*/ 862510 h 1876628"/>
                  <a:gd name="connsiteX7396" fmla="*/ 2269879 w 5093934"/>
                  <a:gd name="connsiteY7396" fmla="*/ 851074 h 1876628"/>
                  <a:gd name="connsiteX7397" fmla="*/ 2295122 w 5093934"/>
                  <a:gd name="connsiteY7397" fmla="*/ 831732 h 1876628"/>
                  <a:gd name="connsiteX7398" fmla="*/ 2302772 w 5093934"/>
                  <a:gd name="connsiteY7398" fmla="*/ 829274 h 1876628"/>
                  <a:gd name="connsiteX7399" fmla="*/ 1538390 w 5093934"/>
                  <a:gd name="connsiteY7399" fmla="*/ 829274 h 1876628"/>
                  <a:gd name="connsiteX7400" fmla="*/ 1546140 w 5093934"/>
                  <a:gd name="connsiteY7400" fmla="*/ 831553 h 1876628"/>
                  <a:gd name="connsiteX7401" fmla="*/ 1555409 w 5093934"/>
                  <a:gd name="connsiteY7401" fmla="*/ 838224 h 1876628"/>
                  <a:gd name="connsiteX7402" fmla="*/ 1555649 w 5093934"/>
                  <a:gd name="connsiteY7402" fmla="*/ 849660 h 1876628"/>
                  <a:gd name="connsiteX7403" fmla="*/ 1530404 w 5093934"/>
                  <a:gd name="connsiteY7403" fmla="*/ 869003 h 1876628"/>
                  <a:gd name="connsiteX7404" fmla="*/ 1515005 w 5093934"/>
                  <a:gd name="connsiteY7404" fmla="*/ 869181 h 1876628"/>
                  <a:gd name="connsiteX7405" fmla="*/ 1505738 w 5093934"/>
                  <a:gd name="connsiteY7405" fmla="*/ 862510 h 1876628"/>
                  <a:gd name="connsiteX7406" fmla="*/ 1505497 w 5093934"/>
                  <a:gd name="connsiteY7406" fmla="*/ 851074 h 1876628"/>
                  <a:gd name="connsiteX7407" fmla="*/ 1530740 w 5093934"/>
                  <a:gd name="connsiteY7407" fmla="*/ 831732 h 1876628"/>
                  <a:gd name="connsiteX7408" fmla="*/ 1538390 w 5093934"/>
                  <a:gd name="connsiteY7408" fmla="*/ 829274 h 1876628"/>
                  <a:gd name="connsiteX7409" fmla="*/ 774162 w 5093934"/>
                  <a:gd name="connsiteY7409" fmla="*/ 829274 h 1876628"/>
                  <a:gd name="connsiteX7410" fmla="*/ 781912 w 5093934"/>
                  <a:gd name="connsiteY7410" fmla="*/ 831553 h 1876628"/>
                  <a:gd name="connsiteX7411" fmla="*/ 791181 w 5093934"/>
                  <a:gd name="connsiteY7411" fmla="*/ 838224 h 1876628"/>
                  <a:gd name="connsiteX7412" fmla="*/ 791421 w 5093934"/>
                  <a:gd name="connsiteY7412" fmla="*/ 849660 h 1876628"/>
                  <a:gd name="connsiteX7413" fmla="*/ 766177 w 5093934"/>
                  <a:gd name="connsiteY7413" fmla="*/ 869003 h 1876628"/>
                  <a:gd name="connsiteX7414" fmla="*/ 750778 w 5093934"/>
                  <a:gd name="connsiteY7414" fmla="*/ 869181 h 1876628"/>
                  <a:gd name="connsiteX7415" fmla="*/ 741510 w 5093934"/>
                  <a:gd name="connsiteY7415" fmla="*/ 862510 h 1876628"/>
                  <a:gd name="connsiteX7416" fmla="*/ 741269 w 5093934"/>
                  <a:gd name="connsiteY7416" fmla="*/ 851074 h 1876628"/>
                  <a:gd name="connsiteX7417" fmla="*/ 766513 w 5093934"/>
                  <a:gd name="connsiteY7417" fmla="*/ 831732 h 1876628"/>
                  <a:gd name="connsiteX7418" fmla="*/ 774162 w 5093934"/>
                  <a:gd name="connsiteY7418" fmla="*/ 829274 h 1876628"/>
                  <a:gd name="connsiteX7419" fmla="*/ 4465142 w 5093934"/>
                  <a:gd name="connsiteY7419" fmla="*/ 829031 h 1876628"/>
                  <a:gd name="connsiteX7420" fmla="*/ 4499532 w 5093934"/>
                  <a:gd name="connsiteY7420" fmla="*/ 829031 h 1876628"/>
                  <a:gd name="connsiteX7421" fmla="*/ 4518778 w 5093934"/>
                  <a:gd name="connsiteY7421" fmla="*/ 843324 h 1876628"/>
                  <a:gd name="connsiteX7422" fmla="*/ 4518778 w 5093934"/>
                  <a:gd name="connsiteY7422" fmla="*/ 860264 h 1876628"/>
                  <a:gd name="connsiteX7423" fmla="*/ 4499533 w 5093934"/>
                  <a:gd name="connsiteY7423" fmla="*/ 874555 h 1876628"/>
                  <a:gd name="connsiteX7424" fmla="*/ 4465142 w 5093934"/>
                  <a:gd name="connsiteY7424" fmla="*/ 874555 h 1876628"/>
                  <a:gd name="connsiteX7425" fmla="*/ 4445898 w 5093934"/>
                  <a:gd name="connsiteY7425" fmla="*/ 860264 h 1876628"/>
                  <a:gd name="connsiteX7426" fmla="*/ 4445898 w 5093934"/>
                  <a:gd name="connsiteY7426" fmla="*/ 843324 h 1876628"/>
                  <a:gd name="connsiteX7427" fmla="*/ 4465142 w 5093934"/>
                  <a:gd name="connsiteY7427" fmla="*/ 829031 h 1876628"/>
                  <a:gd name="connsiteX7428" fmla="*/ 3702362 w 5093934"/>
                  <a:gd name="connsiteY7428" fmla="*/ 829031 h 1876628"/>
                  <a:gd name="connsiteX7429" fmla="*/ 3736752 w 5093934"/>
                  <a:gd name="connsiteY7429" fmla="*/ 829031 h 1876628"/>
                  <a:gd name="connsiteX7430" fmla="*/ 3755998 w 5093934"/>
                  <a:gd name="connsiteY7430" fmla="*/ 843324 h 1876628"/>
                  <a:gd name="connsiteX7431" fmla="*/ 3755998 w 5093934"/>
                  <a:gd name="connsiteY7431" fmla="*/ 860264 h 1876628"/>
                  <a:gd name="connsiteX7432" fmla="*/ 3736752 w 5093934"/>
                  <a:gd name="connsiteY7432" fmla="*/ 874555 h 1876628"/>
                  <a:gd name="connsiteX7433" fmla="*/ 3702362 w 5093934"/>
                  <a:gd name="connsiteY7433" fmla="*/ 874555 h 1876628"/>
                  <a:gd name="connsiteX7434" fmla="*/ 3683116 w 5093934"/>
                  <a:gd name="connsiteY7434" fmla="*/ 860264 h 1876628"/>
                  <a:gd name="connsiteX7435" fmla="*/ 3683116 w 5093934"/>
                  <a:gd name="connsiteY7435" fmla="*/ 843324 h 1876628"/>
                  <a:gd name="connsiteX7436" fmla="*/ 3702362 w 5093934"/>
                  <a:gd name="connsiteY7436" fmla="*/ 829031 h 1876628"/>
                  <a:gd name="connsiteX7437" fmla="*/ 2938134 w 5093934"/>
                  <a:gd name="connsiteY7437" fmla="*/ 829031 h 1876628"/>
                  <a:gd name="connsiteX7438" fmla="*/ 2972523 w 5093934"/>
                  <a:gd name="connsiteY7438" fmla="*/ 829031 h 1876628"/>
                  <a:gd name="connsiteX7439" fmla="*/ 2991769 w 5093934"/>
                  <a:gd name="connsiteY7439" fmla="*/ 843324 h 1876628"/>
                  <a:gd name="connsiteX7440" fmla="*/ 2991769 w 5093934"/>
                  <a:gd name="connsiteY7440" fmla="*/ 860264 h 1876628"/>
                  <a:gd name="connsiteX7441" fmla="*/ 2972524 w 5093934"/>
                  <a:gd name="connsiteY7441" fmla="*/ 874555 h 1876628"/>
                  <a:gd name="connsiteX7442" fmla="*/ 2938134 w 5093934"/>
                  <a:gd name="connsiteY7442" fmla="*/ 874555 h 1876628"/>
                  <a:gd name="connsiteX7443" fmla="*/ 2918888 w 5093934"/>
                  <a:gd name="connsiteY7443" fmla="*/ 860264 h 1876628"/>
                  <a:gd name="connsiteX7444" fmla="*/ 2918888 w 5093934"/>
                  <a:gd name="connsiteY7444" fmla="*/ 843324 h 1876628"/>
                  <a:gd name="connsiteX7445" fmla="*/ 2938134 w 5093934"/>
                  <a:gd name="connsiteY7445" fmla="*/ 829031 h 1876628"/>
                  <a:gd name="connsiteX7446" fmla="*/ 2173751 w 5093934"/>
                  <a:gd name="connsiteY7446" fmla="*/ 829031 h 1876628"/>
                  <a:gd name="connsiteX7447" fmla="*/ 2208142 w 5093934"/>
                  <a:gd name="connsiteY7447" fmla="*/ 829031 h 1876628"/>
                  <a:gd name="connsiteX7448" fmla="*/ 2227387 w 5093934"/>
                  <a:gd name="connsiteY7448" fmla="*/ 843324 h 1876628"/>
                  <a:gd name="connsiteX7449" fmla="*/ 2227387 w 5093934"/>
                  <a:gd name="connsiteY7449" fmla="*/ 860264 h 1876628"/>
                  <a:gd name="connsiteX7450" fmla="*/ 2208142 w 5093934"/>
                  <a:gd name="connsiteY7450" fmla="*/ 874555 h 1876628"/>
                  <a:gd name="connsiteX7451" fmla="*/ 2173751 w 5093934"/>
                  <a:gd name="connsiteY7451" fmla="*/ 874555 h 1876628"/>
                  <a:gd name="connsiteX7452" fmla="*/ 2154506 w 5093934"/>
                  <a:gd name="connsiteY7452" fmla="*/ 860264 h 1876628"/>
                  <a:gd name="connsiteX7453" fmla="*/ 2154506 w 5093934"/>
                  <a:gd name="connsiteY7453" fmla="*/ 843324 h 1876628"/>
                  <a:gd name="connsiteX7454" fmla="*/ 2173751 w 5093934"/>
                  <a:gd name="connsiteY7454" fmla="*/ 829031 h 1876628"/>
                  <a:gd name="connsiteX7455" fmla="*/ 1409524 w 5093934"/>
                  <a:gd name="connsiteY7455" fmla="*/ 829031 h 1876628"/>
                  <a:gd name="connsiteX7456" fmla="*/ 1443913 w 5093934"/>
                  <a:gd name="connsiteY7456" fmla="*/ 829031 h 1876628"/>
                  <a:gd name="connsiteX7457" fmla="*/ 1463159 w 5093934"/>
                  <a:gd name="connsiteY7457" fmla="*/ 843324 h 1876628"/>
                  <a:gd name="connsiteX7458" fmla="*/ 1463159 w 5093934"/>
                  <a:gd name="connsiteY7458" fmla="*/ 860264 h 1876628"/>
                  <a:gd name="connsiteX7459" fmla="*/ 1443914 w 5093934"/>
                  <a:gd name="connsiteY7459" fmla="*/ 874555 h 1876628"/>
                  <a:gd name="connsiteX7460" fmla="*/ 1409524 w 5093934"/>
                  <a:gd name="connsiteY7460" fmla="*/ 874555 h 1876628"/>
                  <a:gd name="connsiteX7461" fmla="*/ 1390278 w 5093934"/>
                  <a:gd name="connsiteY7461" fmla="*/ 860264 h 1876628"/>
                  <a:gd name="connsiteX7462" fmla="*/ 1390278 w 5093934"/>
                  <a:gd name="connsiteY7462" fmla="*/ 843324 h 1876628"/>
                  <a:gd name="connsiteX7463" fmla="*/ 1409524 w 5093934"/>
                  <a:gd name="connsiteY7463" fmla="*/ 829031 h 1876628"/>
                  <a:gd name="connsiteX7464" fmla="*/ 646743 w 5093934"/>
                  <a:gd name="connsiteY7464" fmla="*/ 829031 h 1876628"/>
                  <a:gd name="connsiteX7465" fmla="*/ 681133 w 5093934"/>
                  <a:gd name="connsiteY7465" fmla="*/ 829031 h 1876628"/>
                  <a:gd name="connsiteX7466" fmla="*/ 700379 w 5093934"/>
                  <a:gd name="connsiteY7466" fmla="*/ 843324 h 1876628"/>
                  <a:gd name="connsiteX7467" fmla="*/ 700379 w 5093934"/>
                  <a:gd name="connsiteY7467" fmla="*/ 860264 h 1876628"/>
                  <a:gd name="connsiteX7468" fmla="*/ 681133 w 5093934"/>
                  <a:gd name="connsiteY7468" fmla="*/ 874555 h 1876628"/>
                  <a:gd name="connsiteX7469" fmla="*/ 646743 w 5093934"/>
                  <a:gd name="connsiteY7469" fmla="*/ 874555 h 1876628"/>
                  <a:gd name="connsiteX7470" fmla="*/ 627498 w 5093934"/>
                  <a:gd name="connsiteY7470" fmla="*/ 860264 h 1876628"/>
                  <a:gd name="connsiteX7471" fmla="*/ 627498 w 5093934"/>
                  <a:gd name="connsiteY7471" fmla="*/ 843324 h 1876628"/>
                  <a:gd name="connsiteX7472" fmla="*/ 646743 w 5093934"/>
                  <a:gd name="connsiteY7472" fmla="*/ 829031 h 1876628"/>
                  <a:gd name="connsiteX7473" fmla="*/ 4708881 w 5093934"/>
                  <a:gd name="connsiteY7473" fmla="*/ 825617 h 1876628"/>
                  <a:gd name="connsiteX7474" fmla="*/ 4863553 w 5093934"/>
                  <a:gd name="connsiteY7474" fmla="*/ 825617 h 1876628"/>
                  <a:gd name="connsiteX7475" fmla="*/ 4863432 w 5093934"/>
                  <a:gd name="connsiteY7475" fmla="*/ 825834 h 1876628"/>
                  <a:gd name="connsiteX7476" fmla="*/ 4864102 w 5093934"/>
                  <a:gd name="connsiteY7476" fmla="*/ 827032 h 1876628"/>
                  <a:gd name="connsiteX7477" fmla="*/ 4862764 w 5093934"/>
                  <a:gd name="connsiteY7477" fmla="*/ 827032 h 1876628"/>
                  <a:gd name="connsiteX7478" fmla="*/ 4853087 w 5093934"/>
                  <a:gd name="connsiteY7478" fmla="*/ 844382 h 1876628"/>
                  <a:gd name="connsiteX7479" fmla="*/ 4812809 w 5093934"/>
                  <a:gd name="connsiteY7479" fmla="*/ 874293 h 1876628"/>
                  <a:gd name="connsiteX7480" fmla="*/ 4759626 w 5093934"/>
                  <a:gd name="connsiteY7480" fmla="*/ 874293 h 1876628"/>
                  <a:gd name="connsiteX7481" fmla="*/ 4719348 w 5093934"/>
                  <a:gd name="connsiteY7481" fmla="*/ 844382 h 1876628"/>
                  <a:gd name="connsiteX7482" fmla="*/ 4709671 w 5093934"/>
                  <a:gd name="connsiteY7482" fmla="*/ 827032 h 1876628"/>
                  <a:gd name="connsiteX7483" fmla="*/ 4708334 w 5093934"/>
                  <a:gd name="connsiteY7483" fmla="*/ 827032 h 1876628"/>
                  <a:gd name="connsiteX7484" fmla="*/ 4709002 w 5093934"/>
                  <a:gd name="connsiteY7484" fmla="*/ 825834 h 1876628"/>
                  <a:gd name="connsiteX7485" fmla="*/ 526770 w 5093934"/>
                  <a:gd name="connsiteY7485" fmla="*/ 825617 h 1876628"/>
                  <a:gd name="connsiteX7486" fmla="*/ 604885 w 5093934"/>
                  <a:gd name="connsiteY7486" fmla="*/ 825617 h 1876628"/>
                  <a:gd name="connsiteX7487" fmla="*/ 604885 w 5093934"/>
                  <a:gd name="connsiteY7487" fmla="*/ 827032 h 1876628"/>
                  <a:gd name="connsiteX7488" fmla="*/ 604885 w 5093934"/>
                  <a:gd name="connsiteY7488" fmla="*/ 854790 h 1876628"/>
                  <a:gd name="connsiteX7489" fmla="*/ 582659 w 5093934"/>
                  <a:gd name="connsiteY7489" fmla="*/ 871296 h 1876628"/>
                  <a:gd name="connsiteX7490" fmla="*/ 548996 w 5093934"/>
                  <a:gd name="connsiteY7490" fmla="*/ 871296 h 1876628"/>
                  <a:gd name="connsiteX7491" fmla="*/ 526770 w 5093934"/>
                  <a:gd name="connsiteY7491" fmla="*/ 854790 h 1876628"/>
                  <a:gd name="connsiteX7492" fmla="*/ 526770 w 5093934"/>
                  <a:gd name="connsiteY7492" fmla="*/ 827032 h 1876628"/>
                  <a:gd name="connsiteX7493" fmla="*/ 429436 w 5093934"/>
                  <a:gd name="connsiteY7493" fmla="*/ 825617 h 1876628"/>
                  <a:gd name="connsiteX7494" fmla="*/ 511285 w 5093934"/>
                  <a:gd name="connsiteY7494" fmla="*/ 825617 h 1876628"/>
                  <a:gd name="connsiteX7495" fmla="*/ 511656 w 5093934"/>
                  <a:gd name="connsiteY7495" fmla="*/ 827032 h 1876628"/>
                  <a:gd name="connsiteX7496" fmla="*/ 510318 w 5093934"/>
                  <a:gd name="connsiteY7496" fmla="*/ 827032 h 1876628"/>
                  <a:gd name="connsiteX7497" fmla="*/ 500642 w 5093934"/>
                  <a:gd name="connsiteY7497" fmla="*/ 844382 h 1876628"/>
                  <a:gd name="connsiteX7498" fmla="*/ 460363 w 5093934"/>
                  <a:gd name="connsiteY7498" fmla="*/ 874294 h 1876628"/>
                  <a:gd name="connsiteX7499" fmla="*/ 433772 w 5093934"/>
                  <a:gd name="connsiteY7499" fmla="*/ 882474 h 1876628"/>
                  <a:gd name="connsiteX7500" fmla="*/ 422006 w 5093934"/>
                  <a:gd name="connsiteY7500" fmla="*/ 878854 h 1876628"/>
                  <a:gd name="connsiteX7501" fmla="*/ 4109283 w 5093934"/>
                  <a:gd name="connsiteY7501" fmla="*/ 785517 h 1876628"/>
                  <a:gd name="connsiteX7502" fmla="*/ 4114833 w 5093934"/>
                  <a:gd name="connsiteY7502" fmla="*/ 787310 h 1876628"/>
                  <a:gd name="connsiteX7503" fmla="*/ 4139944 w 5093934"/>
                  <a:gd name="connsiteY7503" fmla="*/ 806632 h 1876628"/>
                  <a:gd name="connsiteX7504" fmla="*/ 4139746 w 5093934"/>
                  <a:gd name="connsiteY7504" fmla="*/ 814935 h 1876628"/>
                  <a:gd name="connsiteX7505" fmla="*/ 4131126 w 5093934"/>
                  <a:gd name="connsiteY7505" fmla="*/ 821113 h 1876628"/>
                  <a:gd name="connsiteX7506" fmla="*/ 4119944 w 5093934"/>
                  <a:gd name="connsiteY7506" fmla="*/ 820966 h 1876628"/>
                  <a:gd name="connsiteX7507" fmla="*/ 4094834 w 5093934"/>
                  <a:gd name="connsiteY7507" fmla="*/ 801645 h 1876628"/>
                  <a:gd name="connsiteX7508" fmla="*/ 4095032 w 5093934"/>
                  <a:gd name="connsiteY7508" fmla="*/ 793341 h 1876628"/>
                  <a:gd name="connsiteX7509" fmla="*/ 4103650 w 5093934"/>
                  <a:gd name="connsiteY7509" fmla="*/ 787163 h 1876628"/>
                  <a:gd name="connsiteX7510" fmla="*/ 4109283 w 5093934"/>
                  <a:gd name="connsiteY7510" fmla="*/ 785517 h 1876628"/>
                  <a:gd name="connsiteX7511" fmla="*/ 3346501 w 5093934"/>
                  <a:gd name="connsiteY7511" fmla="*/ 785517 h 1876628"/>
                  <a:gd name="connsiteX7512" fmla="*/ 3352052 w 5093934"/>
                  <a:gd name="connsiteY7512" fmla="*/ 787310 h 1876628"/>
                  <a:gd name="connsiteX7513" fmla="*/ 3377163 w 5093934"/>
                  <a:gd name="connsiteY7513" fmla="*/ 806632 h 1876628"/>
                  <a:gd name="connsiteX7514" fmla="*/ 3376965 w 5093934"/>
                  <a:gd name="connsiteY7514" fmla="*/ 814935 h 1876628"/>
                  <a:gd name="connsiteX7515" fmla="*/ 3368346 w 5093934"/>
                  <a:gd name="connsiteY7515" fmla="*/ 821113 h 1876628"/>
                  <a:gd name="connsiteX7516" fmla="*/ 3357164 w 5093934"/>
                  <a:gd name="connsiteY7516" fmla="*/ 820966 h 1876628"/>
                  <a:gd name="connsiteX7517" fmla="*/ 3332052 w 5093934"/>
                  <a:gd name="connsiteY7517" fmla="*/ 801645 h 1876628"/>
                  <a:gd name="connsiteX7518" fmla="*/ 3332250 w 5093934"/>
                  <a:gd name="connsiteY7518" fmla="*/ 793341 h 1876628"/>
                  <a:gd name="connsiteX7519" fmla="*/ 3340870 w 5093934"/>
                  <a:gd name="connsiteY7519" fmla="*/ 787163 h 1876628"/>
                  <a:gd name="connsiteX7520" fmla="*/ 3346501 w 5093934"/>
                  <a:gd name="connsiteY7520" fmla="*/ 785517 h 1876628"/>
                  <a:gd name="connsiteX7521" fmla="*/ 2582274 w 5093934"/>
                  <a:gd name="connsiteY7521" fmla="*/ 785517 h 1876628"/>
                  <a:gd name="connsiteX7522" fmla="*/ 2587824 w 5093934"/>
                  <a:gd name="connsiteY7522" fmla="*/ 787310 h 1876628"/>
                  <a:gd name="connsiteX7523" fmla="*/ 2612935 w 5093934"/>
                  <a:gd name="connsiteY7523" fmla="*/ 806632 h 1876628"/>
                  <a:gd name="connsiteX7524" fmla="*/ 2612737 w 5093934"/>
                  <a:gd name="connsiteY7524" fmla="*/ 814935 h 1876628"/>
                  <a:gd name="connsiteX7525" fmla="*/ 2604118 w 5093934"/>
                  <a:gd name="connsiteY7525" fmla="*/ 821113 h 1876628"/>
                  <a:gd name="connsiteX7526" fmla="*/ 2592936 w 5093934"/>
                  <a:gd name="connsiteY7526" fmla="*/ 820966 h 1876628"/>
                  <a:gd name="connsiteX7527" fmla="*/ 2567824 w 5093934"/>
                  <a:gd name="connsiteY7527" fmla="*/ 801645 h 1876628"/>
                  <a:gd name="connsiteX7528" fmla="*/ 2568023 w 5093934"/>
                  <a:gd name="connsiteY7528" fmla="*/ 793341 h 1876628"/>
                  <a:gd name="connsiteX7529" fmla="*/ 2576642 w 5093934"/>
                  <a:gd name="connsiteY7529" fmla="*/ 787163 h 1876628"/>
                  <a:gd name="connsiteX7530" fmla="*/ 2582274 w 5093934"/>
                  <a:gd name="connsiteY7530" fmla="*/ 785517 h 1876628"/>
                  <a:gd name="connsiteX7531" fmla="*/ 1817892 w 5093934"/>
                  <a:gd name="connsiteY7531" fmla="*/ 785517 h 1876628"/>
                  <a:gd name="connsiteX7532" fmla="*/ 1823442 w 5093934"/>
                  <a:gd name="connsiteY7532" fmla="*/ 787310 h 1876628"/>
                  <a:gd name="connsiteX7533" fmla="*/ 1848553 w 5093934"/>
                  <a:gd name="connsiteY7533" fmla="*/ 806632 h 1876628"/>
                  <a:gd name="connsiteX7534" fmla="*/ 1848355 w 5093934"/>
                  <a:gd name="connsiteY7534" fmla="*/ 814935 h 1876628"/>
                  <a:gd name="connsiteX7535" fmla="*/ 1839736 w 5093934"/>
                  <a:gd name="connsiteY7535" fmla="*/ 821113 h 1876628"/>
                  <a:gd name="connsiteX7536" fmla="*/ 1828554 w 5093934"/>
                  <a:gd name="connsiteY7536" fmla="*/ 820966 h 1876628"/>
                  <a:gd name="connsiteX7537" fmla="*/ 1803442 w 5093934"/>
                  <a:gd name="connsiteY7537" fmla="*/ 801645 h 1876628"/>
                  <a:gd name="connsiteX7538" fmla="*/ 1803640 w 5093934"/>
                  <a:gd name="connsiteY7538" fmla="*/ 793341 h 1876628"/>
                  <a:gd name="connsiteX7539" fmla="*/ 1812260 w 5093934"/>
                  <a:gd name="connsiteY7539" fmla="*/ 787163 h 1876628"/>
                  <a:gd name="connsiteX7540" fmla="*/ 1817892 w 5093934"/>
                  <a:gd name="connsiteY7540" fmla="*/ 785517 h 1876628"/>
                  <a:gd name="connsiteX7541" fmla="*/ 1053664 w 5093934"/>
                  <a:gd name="connsiteY7541" fmla="*/ 785517 h 1876628"/>
                  <a:gd name="connsiteX7542" fmla="*/ 1059214 w 5093934"/>
                  <a:gd name="connsiteY7542" fmla="*/ 787310 h 1876628"/>
                  <a:gd name="connsiteX7543" fmla="*/ 1084325 w 5093934"/>
                  <a:gd name="connsiteY7543" fmla="*/ 806632 h 1876628"/>
                  <a:gd name="connsiteX7544" fmla="*/ 1084127 w 5093934"/>
                  <a:gd name="connsiteY7544" fmla="*/ 814935 h 1876628"/>
                  <a:gd name="connsiteX7545" fmla="*/ 1075508 w 5093934"/>
                  <a:gd name="connsiteY7545" fmla="*/ 821113 h 1876628"/>
                  <a:gd name="connsiteX7546" fmla="*/ 1064326 w 5093934"/>
                  <a:gd name="connsiteY7546" fmla="*/ 820966 h 1876628"/>
                  <a:gd name="connsiteX7547" fmla="*/ 1039215 w 5093934"/>
                  <a:gd name="connsiteY7547" fmla="*/ 801645 h 1876628"/>
                  <a:gd name="connsiteX7548" fmla="*/ 1039413 w 5093934"/>
                  <a:gd name="connsiteY7548" fmla="*/ 793341 h 1876628"/>
                  <a:gd name="connsiteX7549" fmla="*/ 1048032 w 5093934"/>
                  <a:gd name="connsiteY7549" fmla="*/ 787163 h 1876628"/>
                  <a:gd name="connsiteX7550" fmla="*/ 1053664 w 5093934"/>
                  <a:gd name="connsiteY7550" fmla="*/ 785517 h 1876628"/>
                  <a:gd name="connsiteX7551" fmla="*/ 3895442 w 5093934"/>
                  <a:gd name="connsiteY7551" fmla="*/ 769906 h 1876628"/>
                  <a:gd name="connsiteX7552" fmla="*/ 3902082 w 5093934"/>
                  <a:gd name="connsiteY7552" fmla="*/ 770622 h 1876628"/>
                  <a:gd name="connsiteX7553" fmla="*/ 3928949 w 5093934"/>
                  <a:gd name="connsiteY7553" fmla="*/ 777758 h 1876628"/>
                  <a:gd name="connsiteX7554" fmla="*/ 3939170 w 5093934"/>
                  <a:gd name="connsiteY7554" fmla="*/ 793799 h 1876628"/>
                  <a:gd name="connsiteX7555" fmla="*/ 3930550 w 5093934"/>
                  <a:gd name="connsiteY7555" fmla="*/ 811696 h 1876628"/>
                  <a:gd name="connsiteX7556" fmla="*/ 3908950 w 5093934"/>
                  <a:gd name="connsiteY7556" fmla="*/ 819286 h 1876628"/>
                  <a:gd name="connsiteX7557" fmla="*/ 3882082 w 5093934"/>
                  <a:gd name="connsiteY7557" fmla="*/ 812150 h 1876628"/>
                  <a:gd name="connsiteX7558" fmla="*/ 3871863 w 5093934"/>
                  <a:gd name="connsiteY7558" fmla="*/ 796109 h 1876628"/>
                  <a:gd name="connsiteX7559" fmla="*/ 3880482 w 5093934"/>
                  <a:gd name="connsiteY7559" fmla="*/ 778212 h 1876628"/>
                  <a:gd name="connsiteX7560" fmla="*/ 3895442 w 5093934"/>
                  <a:gd name="connsiteY7560" fmla="*/ 769906 h 1876628"/>
                  <a:gd name="connsiteX7561" fmla="*/ 3132661 w 5093934"/>
                  <a:gd name="connsiteY7561" fmla="*/ 769906 h 1876628"/>
                  <a:gd name="connsiteX7562" fmla="*/ 3139301 w 5093934"/>
                  <a:gd name="connsiteY7562" fmla="*/ 770622 h 1876628"/>
                  <a:gd name="connsiteX7563" fmla="*/ 3166168 w 5093934"/>
                  <a:gd name="connsiteY7563" fmla="*/ 777758 h 1876628"/>
                  <a:gd name="connsiteX7564" fmla="*/ 3176388 w 5093934"/>
                  <a:gd name="connsiteY7564" fmla="*/ 793799 h 1876628"/>
                  <a:gd name="connsiteX7565" fmla="*/ 3167770 w 5093934"/>
                  <a:gd name="connsiteY7565" fmla="*/ 811696 h 1876628"/>
                  <a:gd name="connsiteX7566" fmla="*/ 3146170 w 5093934"/>
                  <a:gd name="connsiteY7566" fmla="*/ 819286 h 1876628"/>
                  <a:gd name="connsiteX7567" fmla="*/ 3119302 w 5093934"/>
                  <a:gd name="connsiteY7567" fmla="*/ 812150 h 1876628"/>
                  <a:gd name="connsiteX7568" fmla="*/ 3109082 w 5093934"/>
                  <a:gd name="connsiteY7568" fmla="*/ 796109 h 1876628"/>
                  <a:gd name="connsiteX7569" fmla="*/ 3117701 w 5093934"/>
                  <a:gd name="connsiteY7569" fmla="*/ 778212 h 1876628"/>
                  <a:gd name="connsiteX7570" fmla="*/ 3132661 w 5093934"/>
                  <a:gd name="connsiteY7570" fmla="*/ 769906 h 1876628"/>
                  <a:gd name="connsiteX7571" fmla="*/ 2368433 w 5093934"/>
                  <a:gd name="connsiteY7571" fmla="*/ 769906 h 1876628"/>
                  <a:gd name="connsiteX7572" fmla="*/ 2375073 w 5093934"/>
                  <a:gd name="connsiteY7572" fmla="*/ 770622 h 1876628"/>
                  <a:gd name="connsiteX7573" fmla="*/ 2401940 w 5093934"/>
                  <a:gd name="connsiteY7573" fmla="*/ 777758 h 1876628"/>
                  <a:gd name="connsiteX7574" fmla="*/ 2412160 w 5093934"/>
                  <a:gd name="connsiteY7574" fmla="*/ 793799 h 1876628"/>
                  <a:gd name="connsiteX7575" fmla="*/ 2403541 w 5093934"/>
                  <a:gd name="connsiteY7575" fmla="*/ 811696 h 1876628"/>
                  <a:gd name="connsiteX7576" fmla="*/ 2381941 w 5093934"/>
                  <a:gd name="connsiteY7576" fmla="*/ 819286 h 1876628"/>
                  <a:gd name="connsiteX7577" fmla="*/ 2355073 w 5093934"/>
                  <a:gd name="connsiteY7577" fmla="*/ 812150 h 1876628"/>
                  <a:gd name="connsiteX7578" fmla="*/ 2344854 w 5093934"/>
                  <a:gd name="connsiteY7578" fmla="*/ 796109 h 1876628"/>
                  <a:gd name="connsiteX7579" fmla="*/ 2353473 w 5093934"/>
                  <a:gd name="connsiteY7579" fmla="*/ 778212 h 1876628"/>
                  <a:gd name="connsiteX7580" fmla="*/ 2368433 w 5093934"/>
                  <a:gd name="connsiteY7580" fmla="*/ 769906 h 1876628"/>
                  <a:gd name="connsiteX7581" fmla="*/ 1604051 w 5093934"/>
                  <a:gd name="connsiteY7581" fmla="*/ 769906 h 1876628"/>
                  <a:gd name="connsiteX7582" fmla="*/ 1610690 w 5093934"/>
                  <a:gd name="connsiteY7582" fmla="*/ 770622 h 1876628"/>
                  <a:gd name="connsiteX7583" fmla="*/ 1637558 w 5093934"/>
                  <a:gd name="connsiteY7583" fmla="*/ 777758 h 1876628"/>
                  <a:gd name="connsiteX7584" fmla="*/ 1647778 w 5093934"/>
                  <a:gd name="connsiteY7584" fmla="*/ 793799 h 1876628"/>
                  <a:gd name="connsiteX7585" fmla="*/ 1639160 w 5093934"/>
                  <a:gd name="connsiteY7585" fmla="*/ 811696 h 1876628"/>
                  <a:gd name="connsiteX7586" fmla="*/ 1617560 w 5093934"/>
                  <a:gd name="connsiteY7586" fmla="*/ 819286 h 1876628"/>
                  <a:gd name="connsiteX7587" fmla="*/ 1590692 w 5093934"/>
                  <a:gd name="connsiteY7587" fmla="*/ 812150 h 1876628"/>
                  <a:gd name="connsiteX7588" fmla="*/ 1580472 w 5093934"/>
                  <a:gd name="connsiteY7588" fmla="*/ 796109 h 1876628"/>
                  <a:gd name="connsiteX7589" fmla="*/ 1589090 w 5093934"/>
                  <a:gd name="connsiteY7589" fmla="*/ 778212 h 1876628"/>
                  <a:gd name="connsiteX7590" fmla="*/ 1604051 w 5093934"/>
                  <a:gd name="connsiteY7590" fmla="*/ 769906 h 1876628"/>
                  <a:gd name="connsiteX7591" fmla="*/ 839823 w 5093934"/>
                  <a:gd name="connsiteY7591" fmla="*/ 769906 h 1876628"/>
                  <a:gd name="connsiteX7592" fmla="*/ 846463 w 5093934"/>
                  <a:gd name="connsiteY7592" fmla="*/ 770622 h 1876628"/>
                  <a:gd name="connsiteX7593" fmla="*/ 873330 w 5093934"/>
                  <a:gd name="connsiteY7593" fmla="*/ 777758 h 1876628"/>
                  <a:gd name="connsiteX7594" fmla="*/ 883551 w 5093934"/>
                  <a:gd name="connsiteY7594" fmla="*/ 793799 h 1876628"/>
                  <a:gd name="connsiteX7595" fmla="*/ 874932 w 5093934"/>
                  <a:gd name="connsiteY7595" fmla="*/ 811696 h 1876628"/>
                  <a:gd name="connsiteX7596" fmla="*/ 853332 w 5093934"/>
                  <a:gd name="connsiteY7596" fmla="*/ 819286 h 1876628"/>
                  <a:gd name="connsiteX7597" fmla="*/ 826464 w 5093934"/>
                  <a:gd name="connsiteY7597" fmla="*/ 812150 h 1876628"/>
                  <a:gd name="connsiteX7598" fmla="*/ 816244 w 5093934"/>
                  <a:gd name="connsiteY7598" fmla="*/ 796109 h 1876628"/>
                  <a:gd name="connsiteX7599" fmla="*/ 824862 w 5093934"/>
                  <a:gd name="connsiteY7599" fmla="*/ 778212 h 1876628"/>
                  <a:gd name="connsiteX7600" fmla="*/ 839823 w 5093934"/>
                  <a:gd name="connsiteY7600" fmla="*/ 769906 h 1876628"/>
                  <a:gd name="connsiteX7601" fmla="*/ 4252173 w 5093934"/>
                  <a:gd name="connsiteY7601" fmla="*/ 769194 h 1876628"/>
                  <a:gd name="connsiteX7602" fmla="*/ 4278764 w 5093934"/>
                  <a:gd name="connsiteY7602" fmla="*/ 777373 h 1876628"/>
                  <a:gd name="connsiteX7603" fmla="*/ 4319042 w 5093934"/>
                  <a:gd name="connsiteY7603" fmla="*/ 807285 h 1876628"/>
                  <a:gd name="connsiteX7604" fmla="*/ 4327302 w 5093934"/>
                  <a:gd name="connsiteY7604" fmla="*/ 816524 h 1876628"/>
                  <a:gd name="connsiteX7605" fmla="*/ 4329314 w 5093934"/>
                  <a:gd name="connsiteY7605" fmla="*/ 824204 h 1876628"/>
                  <a:gd name="connsiteX7606" fmla="*/ 4329944 w 5093934"/>
                  <a:gd name="connsiteY7606" fmla="*/ 824204 h 1876628"/>
                  <a:gd name="connsiteX7607" fmla="*/ 4330056 w 5093934"/>
                  <a:gd name="connsiteY7607" fmla="*/ 824635 h 1876628"/>
                  <a:gd name="connsiteX7608" fmla="*/ 4329628 w 5093934"/>
                  <a:gd name="connsiteY7608" fmla="*/ 825401 h 1876628"/>
                  <a:gd name="connsiteX7609" fmla="*/ 4330056 w 5093934"/>
                  <a:gd name="connsiteY7609" fmla="*/ 827032 h 1876628"/>
                  <a:gd name="connsiteX7610" fmla="*/ 4328718 w 5093934"/>
                  <a:gd name="connsiteY7610" fmla="*/ 827032 h 1876628"/>
                  <a:gd name="connsiteX7611" fmla="*/ 4319042 w 5093934"/>
                  <a:gd name="connsiteY7611" fmla="*/ 844382 h 1876628"/>
                  <a:gd name="connsiteX7612" fmla="*/ 4278764 w 5093934"/>
                  <a:gd name="connsiteY7612" fmla="*/ 874294 h 1876628"/>
                  <a:gd name="connsiteX7613" fmla="*/ 4225581 w 5093934"/>
                  <a:gd name="connsiteY7613" fmla="*/ 874294 h 1876628"/>
                  <a:gd name="connsiteX7614" fmla="*/ 4185303 w 5093934"/>
                  <a:gd name="connsiteY7614" fmla="*/ 844382 h 1876628"/>
                  <a:gd name="connsiteX7615" fmla="*/ 4175626 w 5093934"/>
                  <a:gd name="connsiteY7615" fmla="*/ 827032 h 1876628"/>
                  <a:gd name="connsiteX7616" fmla="*/ 4174288 w 5093934"/>
                  <a:gd name="connsiteY7616" fmla="*/ 827032 h 1876628"/>
                  <a:gd name="connsiteX7617" fmla="*/ 4174716 w 5093934"/>
                  <a:gd name="connsiteY7617" fmla="*/ 825401 h 1876628"/>
                  <a:gd name="connsiteX7618" fmla="*/ 4174288 w 5093934"/>
                  <a:gd name="connsiteY7618" fmla="*/ 824635 h 1876628"/>
                  <a:gd name="connsiteX7619" fmla="*/ 4174402 w 5093934"/>
                  <a:gd name="connsiteY7619" fmla="*/ 824204 h 1876628"/>
                  <a:gd name="connsiteX7620" fmla="*/ 4175030 w 5093934"/>
                  <a:gd name="connsiteY7620" fmla="*/ 824204 h 1876628"/>
                  <a:gd name="connsiteX7621" fmla="*/ 4177042 w 5093934"/>
                  <a:gd name="connsiteY7621" fmla="*/ 816524 h 1876628"/>
                  <a:gd name="connsiteX7622" fmla="*/ 4185303 w 5093934"/>
                  <a:gd name="connsiteY7622" fmla="*/ 807285 h 1876628"/>
                  <a:gd name="connsiteX7623" fmla="*/ 4225581 w 5093934"/>
                  <a:gd name="connsiteY7623" fmla="*/ 777374 h 1876628"/>
                  <a:gd name="connsiteX7624" fmla="*/ 4252173 w 5093934"/>
                  <a:gd name="connsiteY7624" fmla="*/ 769194 h 1876628"/>
                  <a:gd name="connsiteX7625" fmla="*/ 4021990 w 5093934"/>
                  <a:gd name="connsiteY7625" fmla="*/ 769194 h 1876628"/>
                  <a:gd name="connsiteX7626" fmla="*/ 4048580 w 5093934"/>
                  <a:gd name="connsiteY7626" fmla="*/ 777373 h 1876628"/>
                  <a:gd name="connsiteX7627" fmla="*/ 4088859 w 5093934"/>
                  <a:gd name="connsiteY7627" fmla="*/ 807285 h 1876628"/>
                  <a:gd name="connsiteX7628" fmla="*/ 4098296 w 5093934"/>
                  <a:gd name="connsiteY7628" fmla="*/ 824204 h 1876628"/>
                  <a:gd name="connsiteX7629" fmla="*/ 4099761 w 5093934"/>
                  <a:gd name="connsiteY7629" fmla="*/ 824204 h 1876628"/>
                  <a:gd name="connsiteX7630" fmla="*/ 4099874 w 5093934"/>
                  <a:gd name="connsiteY7630" fmla="*/ 824635 h 1876628"/>
                  <a:gd name="connsiteX7631" fmla="*/ 4099205 w 5093934"/>
                  <a:gd name="connsiteY7631" fmla="*/ 825834 h 1876628"/>
                  <a:gd name="connsiteX7632" fmla="*/ 4099874 w 5093934"/>
                  <a:gd name="connsiteY7632" fmla="*/ 827032 h 1876628"/>
                  <a:gd name="connsiteX7633" fmla="*/ 4098536 w 5093934"/>
                  <a:gd name="connsiteY7633" fmla="*/ 827032 h 1876628"/>
                  <a:gd name="connsiteX7634" fmla="*/ 4088859 w 5093934"/>
                  <a:gd name="connsiteY7634" fmla="*/ 844382 h 1876628"/>
                  <a:gd name="connsiteX7635" fmla="*/ 4048580 w 5093934"/>
                  <a:gd name="connsiteY7635" fmla="*/ 874293 h 1876628"/>
                  <a:gd name="connsiteX7636" fmla="*/ 3995399 w 5093934"/>
                  <a:gd name="connsiteY7636" fmla="*/ 874293 h 1876628"/>
                  <a:gd name="connsiteX7637" fmla="*/ 3955120 w 5093934"/>
                  <a:gd name="connsiteY7637" fmla="*/ 844382 h 1876628"/>
                  <a:gd name="connsiteX7638" fmla="*/ 3945443 w 5093934"/>
                  <a:gd name="connsiteY7638" fmla="*/ 827032 h 1876628"/>
                  <a:gd name="connsiteX7639" fmla="*/ 3944106 w 5093934"/>
                  <a:gd name="connsiteY7639" fmla="*/ 827032 h 1876628"/>
                  <a:gd name="connsiteX7640" fmla="*/ 3944774 w 5093934"/>
                  <a:gd name="connsiteY7640" fmla="*/ 825834 h 1876628"/>
                  <a:gd name="connsiteX7641" fmla="*/ 3944106 w 5093934"/>
                  <a:gd name="connsiteY7641" fmla="*/ 824635 h 1876628"/>
                  <a:gd name="connsiteX7642" fmla="*/ 3944218 w 5093934"/>
                  <a:gd name="connsiteY7642" fmla="*/ 824204 h 1876628"/>
                  <a:gd name="connsiteX7643" fmla="*/ 3945683 w 5093934"/>
                  <a:gd name="connsiteY7643" fmla="*/ 824204 h 1876628"/>
                  <a:gd name="connsiteX7644" fmla="*/ 3955120 w 5093934"/>
                  <a:gd name="connsiteY7644" fmla="*/ 807285 h 1876628"/>
                  <a:gd name="connsiteX7645" fmla="*/ 3995399 w 5093934"/>
                  <a:gd name="connsiteY7645" fmla="*/ 777373 h 1876628"/>
                  <a:gd name="connsiteX7646" fmla="*/ 4021990 w 5093934"/>
                  <a:gd name="connsiteY7646" fmla="*/ 769194 h 1876628"/>
                  <a:gd name="connsiteX7647" fmla="*/ 3489392 w 5093934"/>
                  <a:gd name="connsiteY7647" fmla="*/ 769194 h 1876628"/>
                  <a:gd name="connsiteX7648" fmla="*/ 3515982 w 5093934"/>
                  <a:gd name="connsiteY7648" fmla="*/ 777373 h 1876628"/>
                  <a:gd name="connsiteX7649" fmla="*/ 3556260 w 5093934"/>
                  <a:gd name="connsiteY7649" fmla="*/ 807285 h 1876628"/>
                  <a:gd name="connsiteX7650" fmla="*/ 3564522 w 5093934"/>
                  <a:gd name="connsiteY7650" fmla="*/ 816524 h 1876628"/>
                  <a:gd name="connsiteX7651" fmla="*/ 3566534 w 5093934"/>
                  <a:gd name="connsiteY7651" fmla="*/ 824204 h 1876628"/>
                  <a:gd name="connsiteX7652" fmla="*/ 3567162 w 5093934"/>
                  <a:gd name="connsiteY7652" fmla="*/ 824204 h 1876628"/>
                  <a:gd name="connsiteX7653" fmla="*/ 3567274 w 5093934"/>
                  <a:gd name="connsiteY7653" fmla="*/ 824635 h 1876628"/>
                  <a:gd name="connsiteX7654" fmla="*/ 3566848 w 5093934"/>
                  <a:gd name="connsiteY7654" fmla="*/ 825401 h 1876628"/>
                  <a:gd name="connsiteX7655" fmla="*/ 3567274 w 5093934"/>
                  <a:gd name="connsiteY7655" fmla="*/ 827032 h 1876628"/>
                  <a:gd name="connsiteX7656" fmla="*/ 3565938 w 5093934"/>
                  <a:gd name="connsiteY7656" fmla="*/ 827032 h 1876628"/>
                  <a:gd name="connsiteX7657" fmla="*/ 3556260 w 5093934"/>
                  <a:gd name="connsiteY7657" fmla="*/ 844382 h 1876628"/>
                  <a:gd name="connsiteX7658" fmla="*/ 3515982 w 5093934"/>
                  <a:gd name="connsiteY7658" fmla="*/ 874294 h 1876628"/>
                  <a:gd name="connsiteX7659" fmla="*/ 3462800 w 5093934"/>
                  <a:gd name="connsiteY7659" fmla="*/ 874294 h 1876628"/>
                  <a:gd name="connsiteX7660" fmla="*/ 3422522 w 5093934"/>
                  <a:gd name="connsiteY7660" fmla="*/ 844382 h 1876628"/>
                  <a:gd name="connsiteX7661" fmla="*/ 3412845 w 5093934"/>
                  <a:gd name="connsiteY7661" fmla="*/ 827032 h 1876628"/>
                  <a:gd name="connsiteX7662" fmla="*/ 3411508 w 5093934"/>
                  <a:gd name="connsiteY7662" fmla="*/ 827032 h 1876628"/>
                  <a:gd name="connsiteX7663" fmla="*/ 3411935 w 5093934"/>
                  <a:gd name="connsiteY7663" fmla="*/ 825401 h 1876628"/>
                  <a:gd name="connsiteX7664" fmla="*/ 3411508 w 5093934"/>
                  <a:gd name="connsiteY7664" fmla="*/ 824635 h 1876628"/>
                  <a:gd name="connsiteX7665" fmla="*/ 3411621 w 5093934"/>
                  <a:gd name="connsiteY7665" fmla="*/ 824204 h 1876628"/>
                  <a:gd name="connsiteX7666" fmla="*/ 3412249 w 5093934"/>
                  <a:gd name="connsiteY7666" fmla="*/ 824204 h 1876628"/>
                  <a:gd name="connsiteX7667" fmla="*/ 3414261 w 5093934"/>
                  <a:gd name="connsiteY7667" fmla="*/ 816524 h 1876628"/>
                  <a:gd name="connsiteX7668" fmla="*/ 3422522 w 5093934"/>
                  <a:gd name="connsiteY7668" fmla="*/ 807285 h 1876628"/>
                  <a:gd name="connsiteX7669" fmla="*/ 3462800 w 5093934"/>
                  <a:gd name="connsiteY7669" fmla="*/ 777374 h 1876628"/>
                  <a:gd name="connsiteX7670" fmla="*/ 3489392 w 5093934"/>
                  <a:gd name="connsiteY7670" fmla="*/ 769194 h 1876628"/>
                  <a:gd name="connsiteX7671" fmla="*/ 3259208 w 5093934"/>
                  <a:gd name="connsiteY7671" fmla="*/ 769194 h 1876628"/>
                  <a:gd name="connsiteX7672" fmla="*/ 3285800 w 5093934"/>
                  <a:gd name="connsiteY7672" fmla="*/ 777373 h 1876628"/>
                  <a:gd name="connsiteX7673" fmla="*/ 3326078 w 5093934"/>
                  <a:gd name="connsiteY7673" fmla="*/ 807285 h 1876628"/>
                  <a:gd name="connsiteX7674" fmla="*/ 3335515 w 5093934"/>
                  <a:gd name="connsiteY7674" fmla="*/ 824204 h 1876628"/>
                  <a:gd name="connsiteX7675" fmla="*/ 3336980 w 5093934"/>
                  <a:gd name="connsiteY7675" fmla="*/ 824204 h 1876628"/>
                  <a:gd name="connsiteX7676" fmla="*/ 3337092 w 5093934"/>
                  <a:gd name="connsiteY7676" fmla="*/ 824635 h 1876628"/>
                  <a:gd name="connsiteX7677" fmla="*/ 3336424 w 5093934"/>
                  <a:gd name="connsiteY7677" fmla="*/ 825834 h 1876628"/>
                  <a:gd name="connsiteX7678" fmla="*/ 3337092 w 5093934"/>
                  <a:gd name="connsiteY7678" fmla="*/ 827032 h 1876628"/>
                  <a:gd name="connsiteX7679" fmla="*/ 3335755 w 5093934"/>
                  <a:gd name="connsiteY7679" fmla="*/ 827032 h 1876628"/>
                  <a:gd name="connsiteX7680" fmla="*/ 3326078 w 5093934"/>
                  <a:gd name="connsiteY7680" fmla="*/ 844382 h 1876628"/>
                  <a:gd name="connsiteX7681" fmla="*/ 3285800 w 5093934"/>
                  <a:gd name="connsiteY7681" fmla="*/ 874293 h 1876628"/>
                  <a:gd name="connsiteX7682" fmla="*/ 3232618 w 5093934"/>
                  <a:gd name="connsiteY7682" fmla="*/ 874293 h 1876628"/>
                  <a:gd name="connsiteX7683" fmla="*/ 3192340 w 5093934"/>
                  <a:gd name="connsiteY7683" fmla="*/ 844382 h 1876628"/>
                  <a:gd name="connsiteX7684" fmla="*/ 3182662 w 5093934"/>
                  <a:gd name="connsiteY7684" fmla="*/ 827032 h 1876628"/>
                  <a:gd name="connsiteX7685" fmla="*/ 3181325 w 5093934"/>
                  <a:gd name="connsiteY7685" fmla="*/ 827032 h 1876628"/>
                  <a:gd name="connsiteX7686" fmla="*/ 3181994 w 5093934"/>
                  <a:gd name="connsiteY7686" fmla="*/ 825834 h 1876628"/>
                  <a:gd name="connsiteX7687" fmla="*/ 3181325 w 5093934"/>
                  <a:gd name="connsiteY7687" fmla="*/ 824635 h 1876628"/>
                  <a:gd name="connsiteX7688" fmla="*/ 3181438 w 5093934"/>
                  <a:gd name="connsiteY7688" fmla="*/ 824204 h 1876628"/>
                  <a:gd name="connsiteX7689" fmla="*/ 3182903 w 5093934"/>
                  <a:gd name="connsiteY7689" fmla="*/ 824204 h 1876628"/>
                  <a:gd name="connsiteX7690" fmla="*/ 3192340 w 5093934"/>
                  <a:gd name="connsiteY7690" fmla="*/ 807285 h 1876628"/>
                  <a:gd name="connsiteX7691" fmla="*/ 3232618 w 5093934"/>
                  <a:gd name="connsiteY7691" fmla="*/ 777373 h 1876628"/>
                  <a:gd name="connsiteX7692" fmla="*/ 3259208 w 5093934"/>
                  <a:gd name="connsiteY7692" fmla="*/ 769194 h 1876628"/>
                  <a:gd name="connsiteX7693" fmla="*/ 2725163 w 5093934"/>
                  <a:gd name="connsiteY7693" fmla="*/ 769194 h 1876628"/>
                  <a:gd name="connsiteX7694" fmla="*/ 2751754 w 5093934"/>
                  <a:gd name="connsiteY7694" fmla="*/ 777373 h 1876628"/>
                  <a:gd name="connsiteX7695" fmla="*/ 2792033 w 5093934"/>
                  <a:gd name="connsiteY7695" fmla="*/ 807285 h 1876628"/>
                  <a:gd name="connsiteX7696" fmla="*/ 2800293 w 5093934"/>
                  <a:gd name="connsiteY7696" fmla="*/ 816524 h 1876628"/>
                  <a:gd name="connsiteX7697" fmla="*/ 2802306 w 5093934"/>
                  <a:gd name="connsiteY7697" fmla="*/ 824204 h 1876628"/>
                  <a:gd name="connsiteX7698" fmla="*/ 2802935 w 5093934"/>
                  <a:gd name="connsiteY7698" fmla="*/ 824204 h 1876628"/>
                  <a:gd name="connsiteX7699" fmla="*/ 2803047 w 5093934"/>
                  <a:gd name="connsiteY7699" fmla="*/ 824635 h 1876628"/>
                  <a:gd name="connsiteX7700" fmla="*/ 2802620 w 5093934"/>
                  <a:gd name="connsiteY7700" fmla="*/ 825401 h 1876628"/>
                  <a:gd name="connsiteX7701" fmla="*/ 2803047 w 5093934"/>
                  <a:gd name="connsiteY7701" fmla="*/ 827032 h 1876628"/>
                  <a:gd name="connsiteX7702" fmla="*/ 2801710 w 5093934"/>
                  <a:gd name="connsiteY7702" fmla="*/ 827032 h 1876628"/>
                  <a:gd name="connsiteX7703" fmla="*/ 2792033 w 5093934"/>
                  <a:gd name="connsiteY7703" fmla="*/ 844382 h 1876628"/>
                  <a:gd name="connsiteX7704" fmla="*/ 2751754 w 5093934"/>
                  <a:gd name="connsiteY7704" fmla="*/ 874294 h 1876628"/>
                  <a:gd name="connsiteX7705" fmla="*/ 2698572 w 5093934"/>
                  <a:gd name="connsiteY7705" fmla="*/ 874294 h 1876628"/>
                  <a:gd name="connsiteX7706" fmla="*/ 2658294 w 5093934"/>
                  <a:gd name="connsiteY7706" fmla="*/ 844382 h 1876628"/>
                  <a:gd name="connsiteX7707" fmla="*/ 2648617 w 5093934"/>
                  <a:gd name="connsiteY7707" fmla="*/ 827032 h 1876628"/>
                  <a:gd name="connsiteX7708" fmla="*/ 2647280 w 5093934"/>
                  <a:gd name="connsiteY7708" fmla="*/ 827032 h 1876628"/>
                  <a:gd name="connsiteX7709" fmla="*/ 2647708 w 5093934"/>
                  <a:gd name="connsiteY7709" fmla="*/ 825401 h 1876628"/>
                  <a:gd name="connsiteX7710" fmla="*/ 2647280 w 5093934"/>
                  <a:gd name="connsiteY7710" fmla="*/ 824635 h 1876628"/>
                  <a:gd name="connsiteX7711" fmla="*/ 2647393 w 5093934"/>
                  <a:gd name="connsiteY7711" fmla="*/ 824204 h 1876628"/>
                  <a:gd name="connsiteX7712" fmla="*/ 2648021 w 5093934"/>
                  <a:gd name="connsiteY7712" fmla="*/ 824204 h 1876628"/>
                  <a:gd name="connsiteX7713" fmla="*/ 2650033 w 5093934"/>
                  <a:gd name="connsiteY7713" fmla="*/ 816524 h 1876628"/>
                  <a:gd name="connsiteX7714" fmla="*/ 2658294 w 5093934"/>
                  <a:gd name="connsiteY7714" fmla="*/ 807285 h 1876628"/>
                  <a:gd name="connsiteX7715" fmla="*/ 2698572 w 5093934"/>
                  <a:gd name="connsiteY7715" fmla="*/ 777374 h 1876628"/>
                  <a:gd name="connsiteX7716" fmla="*/ 2725163 w 5093934"/>
                  <a:gd name="connsiteY7716" fmla="*/ 769194 h 1876628"/>
                  <a:gd name="connsiteX7717" fmla="*/ 2494980 w 5093934"/>
                  <a:gd name="connsiteY7717" fmla="*/ 769194 h 1876628"/>
                  <a:gd name="connsiteX7718" fmla="*/ 2521572 w 5093934"/>
                  <a:gd name="connsiteY7718" fmla="*/ 777373 h 1876628"/>
                  <a:gd name="connsiteX7719" fmla="*/ 2561850 w 5093934"/>
                  <a:gd name="connsiteY7719" fmla="*/ 807285 h 1876628"/>
                  <a:gd name="connsiteX7720" fmla="*/ 2571287 w 5093934"/>
                  <a:gd name="connsiteY7720" fmla="*/ 824204 h 1876628"/>
                  <a:gd name="connsiteX7721" fmla="*/ 2572752 w 5093934"/>
                  <a:gd name="connsiteY7721" fmla="*/ 824204 h 1876628"/>
                  <a:gd name="connsiteX7722" fmla="*/ 2572864 w 5093934"/>
                  <a:gd name="connsiteY7722" fmla="*/ 824635 h 1876628"/>
                  <a:gd name="connsiteX7723" fmla="*/ 2572196 w 5093934"/>
                  <a:gd name="connsiteY7723" fmla="*/ 825834 h 1876628"/>
                  <a:gd name="connsiteX7724" fmla="*/ 2572864 w 5093934"/>
                  <a:gd name="connsiteY7724" fmla="*/ 827032 h 1876628"/>
                  <a:gd name="connsiteX7725" fmla="*/ 2571527 w 5093934"/>
                  <a:gd name="connsiteY7725" fmla="*/ 827032 h 1876628"/>
                  <a:gd name="connsiteX7726" fmla="*/ 2561850 w 5093934"/>
                  <a:gd name="connsiteY7726" fmla="*/ 844382 h 1876628"/>
                  <a:gd name="connsiteX7727" fmla="*/ 2521572 w 5093934"/>
                  <a:gd name="connsiteY7727" fmla="*/ 874293 h 1876628"/>
                  <a:gd name="connsiteX7728" fmla="*/ 2468390 w 5093934"/>
                  <a:gd name="connsiteY7728" fmla="*/ 874293 h 1876628"/>
                  <a:gd name="connsiteX7729" fmla="*/ 2428111 w 5093934"/>
                  <a:gd name="connsiteY7729" fmla="*/ 844382 h 1876628"/>
                  <a:gd name="connsiteX7730" fmla="*/ 2418434 w 5093934"/>
                  <a:gd name="connsiteY7730" fmla="*/ 827032 h 1876628"/>
                  <a:gd name="connsiteX7731" fmla="*/ 2417097 w 5093934"/>
                  <a:gd name="connsiteY7731" fmla="*/ 827032 h 1876628"/>
                  <a:gd name="connsiteX7732" fmla="*/ 2417766 w 5093934"/>
                  <a:gd name="connsiteY7732" fmla="*/ 825834 h 1876628"/>
                  <a:gd name="connsiteX7733" fmla="*/ 2417097 w 5093934"/>
                  <a:gd name="connsiteY7733" fmla="*/ 824635 h 1876628"/>
                  <a:gd name="connsiteX7734" fmla="*/ 2417209 w 5093934"/>
                  <a:gd name="connsiteY7734" fmla="*/ 824204 h 1876628"/>
                  <a:gd name="connsiteX7735" fmla="*/ 2418674 w 5093934"/>
                  <a:gd name="connsiteY7735" fmla="*/ 824204 h 1876628"/>
                  <a:gd name="connsiteX7736" fmla="*/ 2428111 w 5093934"/>
                  <a:gd name="connsiteY7736" fmla="*/ 807285 h 1876628"/>
                  <a:gd name="connsiteX7737" fmla="*/ 2468390 w 5093934"/>
                  <a:gd name="connsiteY7737" fmla="*/ 777373 h 1876628"/>
                  <a:gd name="connsiteX7738" fmla="*/ 2494980 w 5093934"/>
                  <a:gd name="connsiteY7738" fmla="*/ 769194 h 1876628"/>
                  <a:gd name="connsiteX7739" fmla="*/ 1960782 w 5093934"/>
                  <a:gd name="connsiteY7739" fmla="*/ 769194 h 1876628"/>
                  <a:gd name="connsiteX7740" fmla="*/ 1987372 w 5093934"/>
                  <a:gd name="connsiteY7740" fmla="*/ 777373 h 1876628"/>
                  <a:gd name="connsiteX7741" fmla="*/ 2027650 w 5093934"/>
                  <a:gd name="connsiteY7741" fmla="*/ 807285 h 1876628"/>
                  <a:gd name="connsiteX7742" fmla="*/ 2035912 w 5093934"/>
                  <a:gd name="connsiteY7742" fmla="*/ 816524 h 1876628"/>
                  <a:gd name="connsiteX7743" fmla="*/ 2037924 w 5093934"/>
                  <a:gd name="connsiteY7743" fmla="*/ 824204 h 1876628"/>
                  <a:gd name="connsiteX7744" fmla="*/ 2038552 w 5093934"/>
                  <a:gd name="connsiteY7744" fmla="*/ 824204 h 1876628"/>
                  <a:gd name="connsiteX7745" fmla="*/ 2038664 w 5093934"/>
                  <a:gd name="connsiteY7745" fmla="*/ 824635 h 1876628"/>
                  <a:gd name="connsiteX7746" fmla="*/ 2038237 w 5093934"/>
                  <a:gd name="connsiteY7746" fmla="*/ 825401 h 1876628"/>
                  <a:gd name="connsiteX7747" fmla="*/ 2038664 w 5093934"/>
                  <a:gd name="connsiteY7747" fmla="*/ 827032 h 1876628"/>
                  <a:gd name="connsiteX7748" fmla="*/ 2037328 w 5093934"/>
                  <a:gd name="connsiteY7748" fmla="*/ 827032 h 1876628"/>
                  <a:gd name="connsiteX7749" fmla="*/ 2027650 w 5093934"/>
                  <a:gd name="connsiteY7749" fmla="*/ 844382 h 1876628"/>
                  <a:gd name="connsiteX7750" fmla="*/ 1987372 w 5093934"/>
                  <a:gd name="connsiteY7750" fmla="*/ 874294 h 1876628"/>
                  <a:gd name="connsiteX7751" fmla="*/ 1934190 w 5093934"/>
                  <a:gd name="connsiteY7751" fmla="*/ 874294 h 1876628"/>
                  <a:gd name="connsiteX7752" fmla="*/ 1893912 w 5093934"/>
                  <a:gd name="connsiteY7752" fmla="*/ 844382 h 1876628"/>
                  <a:gd name="connsiteX7753" fmla="*/ 1884235 w 5093934"/>
                  <a:gd name="connsiteY7753" fmla="*/ 827032 h 1876628"/>
                  <a:gd name="connsiteX7754" fmla="*/ 1882898 w 5093934"/>
                  <a:gd name="connsiteY7754" fmla="*/ 827032 h 1876628"/>
                  <a:gd name="connsiteX7755" fmla="*/ 1883326 w 5093934"/>
                  <a:gd name="connsiteY7755" fmla="*/ 825401 h 1876628"/>
                  <a:gd name="connsiteX7756" fmla="*/ 1882898 w 5093934"/>
                  <a:gd name="connsiteY7756" fmla="*/ 824635 h 1876628"/>
                  <a:gd name="connsiteX7757" fmla="*/ 1883010 w 5093934"/>
                  <a:gd name="connsiteY7757" fmla="*/ 824204 h 1876628"/>
                  <a:gd name="connsiteX7758" fmla="*/ 1883639 w 5093934"/>
                  <a:gd name="connsiteY7758" fmla="*/ 824204 h 1876628"/>
                  <a:gd name="connsiteX7759" fmla="*/ 1885651 w 5093934"/>
                  <a:gd name="connsiteY7759" fmla="*/ 816524 h 1876628"/>
                  <a:gd name="connsiteX7760" fmla="*/ 1893912 w 5093934"/>
                  <a:gd name="connsiteY7760" fmla="*/ 807285 h 1876628"/>
                  <a:gd name="connsiteX7761" fmla="*/ 1934190 w 5093934"/>
                  <a:gd name="connsiteY7761" fmla="*/ 777374 h 1876628"/>
                  <a:gd name="connsiteX7762" fmla="*/ 1960782 w 5093934"/>
                  <a:gd name="connsiteY7762" fmla="*/ 769194 h 1876628"/>
                  <a:gd name="connsiteX7763" fmla="*/ 1730598 w 5093934"/>
                  <a:gd name="connsiteY7763" fmla="*/ 769194 h 1876628"/>
                  <a:gd name="connsiteX7764" fmla="*/ 1757190 w 5093934"/>
                  <a:gd name="connsiteY7764" fmla="*/ 777373 h 1876628"/>
                  <a:gd name="connsiteX7765" fmla="*/ 1797468 w 5093934"/>
                  <a:gd name="connsiteY7765" fmla="*/ 807285 h 1876628"/>
                  <a:gd name="connsiteX7766" fmla="*/ 1806905 w 5093934"/>
                  <a:gd name="connsiteY7766" fmla="*/ 824204 h 1876628"/>
                  <a:gd name="connsiteX7767" fmla="*/ 1808370 w 5093934"/>
                  <a:gd name="connsiteY7767" fmla="*/ 824204 h 1876628"/>
                  <a:gd name="connsiteX7768" fmla="*/ 1808482 w 5093934"/>
                  <a:gd name="connsiteY7768" fmla="*/ 824635 h 1876628"/>
                  <a:gd name="connsiteX7769" fmla="*/ 1807814 w 5093934"/>
                  <a:gd name="connsiteY7769" fmla="*/ 825834 h 1876628"/>
                  <a:gd name="connsiteX7770" fmla="*/ 1808482 w 5093934"/>
                  <a:gd name="connsiteY7770" fmla="*/ 827032 h 1876628"/>
                  <a:gd name="connsiteX7771" fmla="*/ 1807145 w 5093934"/>
                  <a:gd name="connsiteY7771" fmla="*/ 827032 h 1876628"/>
                  <a:gd name="connsiteX7772" fmla="*/ 1797468 w 5093934"/>
                  <a:gd name="connsiteY7772" fmla="*/ 844382 h 1876628"/>
                  <a:gd name="connsiteX7773" fmla="*/ 1757190 w 5093934"/>
                  <a:gd name="connsiteY7773" fmla="*/ 874293 h 1876628"/>
                  <a:gd name="connsiteX7774" fmla="*/ 1704008 w 5093934"/>
                  <a:gd name="connsiteY7774" fmla="*/ 874293 h 1876628"/>
                  <a:gd name="connsiteX7775" fmla="*/ 1663730 w 5093934"/>
                  <a:gd name="connsiteY7775" fmla="*/ 844382 h 1876628"/>
                  <a:gd name="connsiteX7776" fmla="*/ 1654052 w 5093934"/>
                  <a:gd name="connsiteY7776" fmla="*/ 827032 h 1876628"/>
                  <a:gd name="connsiteX7777" fmla="*/ 1652715 w 5093934"/>
                  <a:gd name="connsiteY7777" fmla="*/ 827032 h 1876628"/>
                  <a:gd name="connsiteX7778" fmla="*/ 1653384 w 5093934"/>
                  <a:gd name="connsiteY7778" fmla="*/ 825834 h 1876628"/>
                  <a:gd name="connsiteX7779" fmla="*/ 1652715 w 5093934"/>
                  <a:gd name="connsiteY7779" fmla="*/ 824635 h 1876628"/>
                  <a:gd name="connsiteX7780" fmla="*/ 1652828 w 5093934"/>
                  <a:gd name="connsiteY7780" fmla="*/ 824204 h 1876628"/>
                  <a:gd name="connsiteX7781" fmla="*/ 1654292 w 5093934"/>
                  <a:gd name="connsiteY7781" fmla="*/ 824204 h 1876628"/>
                  <a:gd name="connsiteX7782" fmla="*/ 1663730 w 5093934"/>
                  <a:gd name="connsiteY7782" fmla="*/ 807285 h 1876628"/>
                  <a:gd name="connsiteX7783" fmla="*/ 1704008 w 5093934"/>
                  <a:gd name="connsiteY7783" fmla="*/ 777373 h 1876628"/>
                  <a:gd name="connsiteX7784" fmla="*/ 1730598 w 5093934"/>
                  <a:gd name="connsiteY7784" fmla="*/ 769194 h 1876628"/>
                  <a:gd name="connsiteX7785" fmla="*/ 1196554 w 5093934"/>
                  <a:gd name="connsiteY7785" fmla="*/ 769194 h 1876628"/>
                  <a:gd name="connsiteX7786" fmla="*/ 1223145 w 5093934"/>
                  <a:gd name="connsiteY7786" fmla="*/ 777373 h 1876628"/>
                  <a:gd name="connsiteX7787" fmla="*/ 1263423 w 5093934"/>
                  <a:gd name="connsiteY7787" fmla="*/ 807285 h 1876628"/>
                  <a:gd name="connsiteX7788" fmla="*/ 1271683 w 5093934"/>
                  <a:gd name="connsiteY7788" fmla="*/ 816524 h 1876628"/>
                  <a:gd name="connsiteX7789" fmla="*/ 1273696 w 5093934"/>
                  <a:gd name="connsiteY7789" fmla="*/ 824204 h 1876628"/>
                  <a:gd name="connsiteX7790" fmla="*/ 1274325 w 5093934"/>
                  <a:gd name="connsiteY7790" fmla="*/ 824204 h 1876628"/>
                  <a:gd name="connsiteX7791" fmla="*/ 1274437 w 5093934"/>
                  <a:gd name="connsiteY7791" fmla="*/ 824635 h 1876628"/>
                  <a:gd name="connsiteX7792" fmla="*/ 1274010 w 5093934"/>
                  <a:gd name="connsiteY7792" fmla="*/ 825401 h 1876628"/>
                  <a:gd name="connsiteX7793" fmla="*/ 1274437 w 5093934"/>
                  <a:gd name="connsiteY7793" fmla="*/ 827032 h 1876628"/>
                  <a:gd name="connsiteX7794" fmla="*/ 1273099 w 5093934"/>
                  <a:gd name="connsiteY7794" fmla="*/ 827032 h 1876628"/>
                  <a:gd name="connsiteX7795" fmla="*/ 1263423 w 5093934"/>
                  <a:gd name="connsiteY7795" fmla="*/ 844382 h 1876628"/>
                  <a:gd name="connsiteX7796" fmla="*/ 1223145 w 5093934"/>
                  <a:gd name="connsiteY7796" fmla="*/ 874294 h 1876628"/>
                  <a:gd name="connsiteX7797" fmla="*/ 1169962 w 5093934"/>
                  <a:gd name="connsiteY7797" fmla="*/ 874294 h 1876628"/>
                  <a:gd name="connsiteX7798" fmla="*/ 1129684 w 5093934"/>
                  <a:gd name="connsiteY7798" fmla="*/ 844382 h 1876628"/>
                  <a:gd name="connsiteX7799" fmla="*/ 1120008 w 5093934"/>
                  <a:gd name="connsiteY7799" fmla="*/ 827032 h 1876628"/>
                  <a:gd name="connsiteX7800" fmla="*/ 1118670 w 5093934"/>
                  <a:gd name="connsiteY7800" fmla="*/ 827032 h 1876628"/>
                  <a:gd name="connsiteX7801" fmla="*/ 1119098 w 5093934"/>
                  <a:gd name="connsiteY7801" fmla="*/ 825401 h 1876628"/>
                  <a:gd name="connsiteX7802" fmla="*/ 1118670 w 5093934"/>
                  <a:gd name="connsiteY7802" fmla="*/ 824635 h 1876628"/>
                  <a:gd name="connsiteX7803" fmla="*/ 1118783 w 5093934"/>
                  <a:gd name="connsiteY7803" fmla="*/ 824204 h 1876628"/>
                  <a:gd name="connsiteX7804" fmla="*/ 1119412 w 5093934"/>
                  <a:gd name="connsiteY7804" fmla="*/ 824204 h 1876628"/>
                  <a:gd name="connsiteX7805" fmla="*/ 1121423 w 5093934"/>
                  <a:gd name="connsiteY7805" fmla="*/ 816524 h 1876628"/>
                  <a:gd name="connsiteX7806" fmla="*/ 1129684 w 5093934"/>
                  <a:gd name="connsiteY7806" fmla="*/ 807285 h 1876628"/>
                  <a:gd name="connsiteX7807" fmla="*/ 1169962 w 5093934"/>
                  <a:gd name="connsiteY7807" fmla="*/ 777374 h 1876628"/>
                  <a:gd name="connsiteX7808" fmla="*/ 1196554 w 5093934"/>
                  <a:gd name="connsiteY7808" fmla="*/ 769194 h 1876628"/>
                  <a:gd name="connsiteX7809" fmla="*/ 966371 w 5093934"/>
                  <a:gd name="connsiteY7809" fmla="*/ 769194 h 1876628"/>
                  <a:gd name="connsiteX7810" fmla="*/ 992962 w 5093934"/>
                  <a:gd name="connsiteY7810" fmla="*/ 777373 h 1876628"/>
                  <a:gd name="connsiteX7811" fmla="*/ 1033240 w 5093934"/>
                  <a:gd name="connsiteY7811" fmla="*/ 807285 h 1876628"/>
                  <a:gd name="connsiteX7812" fmla="*/ 1042677 w 5093934"/>
                  <a:gd name="connsiteY7812" fmla="*/ 824204 h 1876628"/>
                  <a:gd name="connsiteX7813" fmla="*/ 1044142 w 5093934"/>
                  <a:gd name="connsiteY7813" fmla="*/ 824204 h 1876628"/>
                  <a:gd name="connsiteX7814" fmla="*/ 1044254 w 5093934"/>
                  <a:gd name="connsiteY7814" fmla="*/ 824635 h 1876628"/>
                  <a:gd name="connsiteX7815" fmla="*/ 1043586 w 5093934"/>
                  <a:gd name="connsiteY7815" fmla="*/ 825834 h 1876628"/>
                  <a:gd name="connsiteX7816" fmla="*/ 1044254 w 5093934"/>
                  <a:gd name="connsiteY7816" fmla="*/ 827032 h 1876628"/>
                  <a:gd name="connsiteX7817" fmla="*/ 1042917 w 5093934"/>
                  <a:gd name="connsiteY7817" fmla="*/ 827032 h 1876628"/>
                  <a:gd name="connsiteX7818" fmla="*/ 1033240 w 5093934"/>
                  <a:gd name="connsiteY7818" fmla="*/ 844382 h 1876628"/>
                  <a:gd name="connsiteX7819" fmla="*/ 992962 w 5093934"/>
                  <a:gd name="connsiteY7819" fmla="*/ 874293 h 1876628"/>
                  <a:gd name="connsiteX7820" fmla="*/ 939780 w 5093934"/>
                  <a:gd name="connsiteY7820" fmla="*/ 874293 h 1876628"/>
                  <a:gd name="connsiteX7821" fmla="*/ 899502 w 5093934"/>
                  <a:gd name="connsiteY7821" fmla="*/ 844382 h 1876628"/>
                  <a:gd name="connsiteX7822" fmla="*/ 889824 w 5093934"/>
                  <a:gd name="connsiteY7822" fmla="*/ 827032 h 1876628"/>
                  <a:gd name="connsiteX7823" fmla="*/ 888487 w 5093934"/>
                  <a:gd name="connsiteY7823" fmla="*/ 827032 h 1876628"/>
                  <a:gd name="connsiteX7824" fmla="*/ 889156 w 5093934"/>
                  <a:gd name="connsiteY7824" fmla="*/ 825834 h 1876628"/>
                  <a:gd name="connsiteX7825" fmla="*/ 888487 w 5093934"/>
                  <a:gd name="connsiteY7825" fmla="*/ 824635 h 1876628"/>
                  <a:gd name="connsiteX7826" fmla="*/ 888600 w 5093934"/>
                  <a:gd name="connsiteY7826" fmla="*/ 824204 h 1876628"/>
                  <a:gd name="connsiteX7827" fmla="*/ 890064 w 5093934"/>
                  <a:gd name="connsiteY7827" fmla="*/ 824204 h 1876628"/>
                  <a:gd name="connsiteX7828" fmla="*/ 899502 w 5093934"/>
                  <a:gd name="connsiteY7828" fmla="*/ 807285 h 1876628"/>
                  <a:gd name="connsiteX7829" fmla="*/ 939780 w 5093934"/>
                  <a:gd name="connsiteY7829" fmla="*/ 777373 h 1876628"/>
                  <a:gd name="connsiteX7830" fmla="*/ 966371 w 5093934"/>
                  <a:gd name="connsiteY7830" fmla="*/ 769194 h 1876628"/>
                  <a:gd name="connsiteX7831" fmla="*/ 4322705 w 5093934"/>
                  <a:gd name="connsiteY7831" fmla="*/ 760864 h 1876628"/>
                  <a:gd name="connsiteX7832" fmla="*/ 4328462 w 5093934"/>
                  <a:gd name="connsiteY7832" fmla="*/ 764189 h 1876628"/>
                  <a:gd name="connsiteX7833" fmla="*/ 4335743 w 5093934"/>
                  <a:gd name="connsiteY7833" fmla="*/ 773702 h 1876628"/>
                  <a:gd name="connsiteX7834" fmla="*/ 4332168 w 5093934"/>
                  <a:gd name="connsiteY7834" fmla="*/ 783350 h 1876628"/>
                  <a:gd name="connsiteX7835" fmla="*/ 4319623 w 5093934"/>
                  <a:gd name="connsiteY7835" fmla="*/ 788647 h 1876628"/>
                  <a:gd name="connsiteX7836" fmla="*/ 4306631 w 5093934"/>
                  <a:gd name="connsiteY7836" fmla="*/ 785993 h 1876628"/>
                  <a:gd name="connsiteX7837" fmla="*/ 4299350 w 5093934"/>
                  <a:gd name="connsiteY7837" fmla="*/ 776480 h 1876628"/>
                  <a:gd name="connsiteX7838" fmla="*/ 4302922 w 5093934"/>
                  <a:gd name="connsiteY7838" fmla="*/ 766832 h 1876628"/>
                  <a:gd name="connsiteX7839" fmla="*/ 4315469 w 5093934"/>
                  <a:gd name="connsiteY7839" fmla="*/ 761535 h 1876628"/>
                  <a:gd name="connsiteX7840" fmla="*/ 4322705 w 5093934"/>
                  <a:gd name="connsiteY7840" fmla="*/ 760864 h 1876628"/>
                  <a:gd name="connsiteX7841" fmla="*/ 3559924 w 5093934"/>
                  <a:gd name="connsiteY7841" fmla="*/ 760864 h 1876628"/>
                  <a:gd name="connsiteX7842" fmla="*/ 3565680 w 5093934"/>
                  <a:gd name="connsiteY7842" fmla="*/ 764189 h 1876628"/>
                  <a:gd name="connsiteX7843" fmla="*/ 3572962 w 5093934"/>
                  <a:gd name="connsiteY7843" fmla="*/ 773702 h 1876628"/>
                  <a:gd name="connsiteX7844" fmla="*/ 3569388 w 5093934"/>
                  <a:gd name="connsiteY7844" fmla="*/ 783350 h 1876628"/>
                  <a:gd name="connsiteX7845" fmla="*/ 3556842 w 5093934"/>
                  <a:gd name="connsiteY7845" fmla="*/ 788647 h 1876628"/>
                  <a:gd name="connsiteX7846" fmla="*/ 3543850 w 5093934"/>
                  <a:gd name="connsiteY7846" fmla="*/ 785993 h 1876628"/>
                  <a:gd name="connsiteX7847" fmla="*/ 3536568 w 5093934"/>
                  <a:gd name="connsiteY7847" fmla="*/ 776480 h 1876628"/>
                  <a:gd name="connsiteX7848" fmla="*/ 3540142 w 5093934"/>
                  <a:gd name="connsiteY7848" fmla="*/ 766832 h 1876628"/>
                  <a:gd name="connsiteX7849" fmla="*/ 3552688 w 5093934"/>
                  <a:gd name="connsiteY7849" fmla="*/ 761535 h 1876628"/>
                  <a:gd name="connsiteX7850" fmla="*/ 3559924 w 5093934"/>
                  <a:gd name="connsiteY7850" fmla="*/ 760864 h 1876628"/>
                  <a:gd name="connsiteX7851" fmla="*/ 2795696 w 5093934"/>
                  <a:gd name="connsiteY7851" fmla="*/ 760864 h 1876628"/>
                  <a:gd name="connsiteX7852" fmla="*/ 2801452 w 5093934"/>
                  <a:gd name="connsiteY7852" fmla="*/ 764189 h 1876628"/>
                  <a:gd name="connsiteX7853" fmla="*/ 2808734 w 5093934"/>
                  <a:gd name="connsiteY7853" fmla="*/ 773702 h 1876628"/>
                  <a:gd name="connsiteX7854" fmla="*/ 2805159 w 5093934"/>
                  <a:gd name="connsiteY7854" fmla="*/ 783350 h 1876628"/>
                  <a:gd name="connsiteX7855" fmla="*/ 2792614 w 5093934"/>
                  <a:gd name="connsiteY7855" fmla="*/ 788647 h 1876628"/>
                  <a:gd name="connsiteX7856" fmla="*/ 2779622 w 5093934"/>
                  <a:gd name="connsiteY7856" fmla="*/ 785993 h 1876628"/>
                  <a:gd name="connsiteX7857" fmla="*/ 2772340 w 5093934"/>
                  <a:gd name="connsiteY7857" fmla="*/ 776480 h 1876628"/>
                  <a:gd name="connsiteX7858" fmla="*/ 2775914 w 5093934"/>
                  <a:gd name="connsiteY7858" fmla="*/ 766832 h 1876628"/>
                  <a:gd name="connsiteX7859" fmla="*/ 2788460 w 5093934"/>
                  <a:gd name="connsiteY7859" fmla="*/ 761535 h 1876628"/>
                  <a:gd name="connsiteX7860" fmla="*/ 2795696 w 5093934"/>
                  <a:gd name="connsiteY7860" fmla="*/ 760864 h 1876628"/>
                  <a:gd name="connsiteX7861" fmla="*/ 2031314 w 5093934"/>
                  <a:gd name="connsiteY7861" fmla="*/ 760864 h 1876628"/>
                  <a:gd name="connsiteX7862" fmla="*/ 2037070 w 5093934"/>
                  <a:gd name="connsiteY7862" fmla="*/ 764189 h 1876628"/>
                  <a:gd name="connsiteX7863" fmla="*/ 2044352 w 5093934"/>
                  <a:gd name="connsiteY7863" fmla="*/ 773702 h 1876628"/>
                  <a:gd name="connsiteX7864" fmla="*/ 2040778 w 5093934"/>
                  <a:gd name="connsiteY7864" fmla="*/ 783350 h 1876628"/>
                  <a:gd name="connsiteX7865" fmla="*/ 2028232 w 5093934"/>
                  <a:gd name="connsiteY7865" fmla="*/ 788647 h 1876628"/>
                  <a:gd name="connsiteX7866" fmla="*/ 2015240 w 5093934"/>
                  <a:gd name="connsiteY7866" fmla="*/ 785993 h 1876628"/>
                  <a:gd name="connsiteX7867" fmla="*/ 2007958 w 5093934"/>
                  <a:gd name="connsiteY7867" fmla="*/ 776480 h 1876628"/>
                  <a:gd name="connsiteX7868" fmla="*/ 2011532 w 5093934"/>
                  <a:gd name="connsiteY7868" fmla="*/ 766832 h 1876628"/>
                  <a:gd name="connsiteX7869" fmla="*/ 2024078 w 5093934"/>
                  <a:gd name="connsiteY7869" fmla="*/ 761535 h 1876628"/>
                  <a:gd name="connsiteX7870" fmla="*/ 2031314 w 5093934"/>
                  <a:gd name="connsiteY7870" fmla="*/ 760864 h 1876628"/>
                  <a:gd name="connsiteX7871" fmla="*/ 1267086 w 5093934"/>
                  <a:gd name="connsiteY7871" fmla="*/ 760864 h 1876628"/>
                  <a:gd name="connsiteX7872" fmla="*/ 1272842 w 5093934"/>
                  <a:gd name="connsiteY7872" fmla="*/ 764189 h 1876628"/>
                  <a:gd name="connsiteX7873" fmla="*/ 1280124 w 5093934"/>
                  <a:gd name="connsiteY7873" fmla="*/ 773702 h 1876628"/>
                  <a:gd name="connsiteX7874" fmla="*/ 1276550 w 5093934"/>
                  <a:gd name="connsiteY7874" fmla="*/ 783350 h 1876628"/>
                  <a:gd name="connsiteX7875" fmla="*/ 1264004 w 5093934"/>
                  <a:gd name="connsiteY7875" fmla="*/ 788647 h 1876628"/>
                  <a:gd name="connsiteX7876" fmla="*/ 1251012 w 5093934"/>
                  <a:gd name="connsiteY7876" fmla="*/ 785993 h 1876628"/>
                  <a:gd name="connsiteX7877" fmla="*/ 1243730 w 5093934"/>
                  <a:gd name="connsiteY7877" fmla="*/ 776480 h 1876628"/>
                  <a:gd name="connsiteX7878" fmla="*/ 1247304 w 5093934"/>
                  <a:gd name="connsiteY7878" fmla="*/ 766832 h 1876628"/>
                  <a:gd name="connsiteX7879" fmla="*/ 1259850 w 5093934"/>
                  <a:gd name="connsiteY7879" fmla="*/ 761535 h 1876628"/>
                  <a:gd name="connsiteX7880" fmla="*/ 1267086 w 5093934"/>
                  <a:gd name="connsiteY7880" fmla="*/ 760864 h 1876628"/>
                  <a:gd name="connsiteX7881" fmla="*/ 4367396 w 5093934"/>
                  <a:gd name="connsiteY7881" fmla="*/ 758003 h 1876628"/>
                  <a:gd name="connsiteX7882" fmla="*/ 4401060 w 5093934"/>
                  <a:gd name="connsiteY7882" fmla="*/ 758003 h 1876628"/>
                  <a:gd name="connsiteX7883" fmla="*/ 4423285 w 5093934"/>
                  <a:gd name="connsiteY7883" fmla="*/ 774508 h 1876628"/>
                  <a:gd name="connsiteX7884" fmla="*/ 4423285 w 5093934"/>
                  <a:gd name="connsiteY7884" fmla="*/ 824204 h 1876628"/>
                  <a:gd name="connsiteX7885" fmla="*/ 4423285 w 5093934"/>
                  <a:gd name="connsiteY7885" fmla="*/ 827032 h 1876628"/>
                  <a:gd name="connsiteX7886" fmla="*/ 4423285 w 5093934"/>
                  <a:gd name="connsiteY7886" fmla="*/ 854790 h 1876628"/>
                  <a:gd name="connsiteX7887" fmla="*/ 4401060 w 5093934"/>
                  <a:gd name="connsiteY7887" fmla="*/ 871296 h 1876628"/>
                  <a:gd name="connsiteX7888" fmla="*/ 4367396 w 5093934"/>
                  <a:gd name="connsiteY7888" fmla="*/ 871296 h 1876628"/>
                  <a:gd name="connsiteX7889" fmla="*/ 4345170 w 5093934"/>
                  <a:gd name="connsiteY7889" fmla="*/ 854790 h 1876628"/>
                  <a:gd name="connsiteX7890" fmla="*/ 4345170 w 5093934"/>
                  <a:gd name="connsiteY7890" fmla="*/ 827032 h 1876628"/>
                  <a:gd name="connsiteX7891" fmla="*/ 4345170 w 5093934"/>
                  <a:gd name="connsiteY7891" fmla="*/ 824204 h 1876628"/>
                  <a:gd name="connsiteX7892" fmla="*/ 4345170 w 5093934"/>
                  <a:gd name="connsiteY7892" fmla="*/ 774508 h 1876628"/>
                  <a:gd name="connsiteX7893" fmla="*/ 4367396 w 5093934"/>
                  <a:gd name="connsiteY7893" fmla="*/ 758003 h 1876628"/>
                  <a:gd name="connsiteX7894" fmla="*/ 3604614 w 5093934"/>
                  <a:gd name="connsiteY7894" fmla="*/ 758003 h 1876628"/>
                  <a:gd name="connsiteX7895" fmla="*/ 3638278 w 5093934"/>
                  <a:gd name="connsiteY7895" fmla="*/ 758003 h 1876628"/>
                  <a:gd name="connsiteX7896" fmla="*/ 3660504 w 5093934"/>
                  <a:gd name="connsiteY7896" fmla="*/ 774508 h 1876628"/>
                  <a:gd name="connsiteX7897" fmla="*/ 3660504 w 5093934"/>
                  <a:gd name="connsiteY7897" fmla="*/ 824204 h 1876628"/>
                  <a:gd name="connsiteX7898" fmla="*/ 3660504 w 5093934"/>
                  <a:gd name="connsiteY7898" fmla="*/ 827032 h 1876628"/>
                  <a:gd name="connsiteX7899" fmla="*/ 3660504 w 5093934"/>
                  <a:gd name="connsiteY7899" fmla="*/ 854790 h 1876628"/>
                  <a:gd name="connsiteX7900" fmla="*/ 3638278 w 5093934"/>
                  <a:gd name="connsiteY7900" fmla="*/ 871296 h 1876628"/>
                  <a:gd name="connsiteX7901" fmla="*/ 3604615 w 5093934"/>
                  <a:gd name="connsiteY7901" fmla="*/ 871296 h 1876628"/>
                  <a:gd name="connsiteX7902" fmla="*/ 3582389 w 5093934"/>
                  <a:gd name="connsiteY7902" fmla="*/ 854790 h 1876628"/>
                  <a:gd name="connsiteX7903" fmla="*/ 3582389 w 5093934"/>
                  <a:gd name="connsiteY7903" fmla="*/ 827032 h 1876628"/>
                  <a:gd name="connsiteX7904" fmla="*/ 3582389 w 5093934"/>
                  <a:gd name="connsiteY7904" fmla="*/ 824204 h 1876628"/>
                  <a:gd name="connsiteX7905" fmla="*/ 3582389 w 5093934"/>
                  <a:gd name="connsiteY7905" fmla="*/ 774508 h 1876628"/>
                  <a:gd name="connsiteX7906" fmla="*/ 3604614 w 5093934"/>
                  <a:gd name="connsiteY7906" fmla="*/ 758003 h 1876628"/>
                  <a:gd name="connsiteX7907" fmla="*/ 2840386 w 5093934"/>
                  <a:gd name="connsiteY7907" fmla="*/ 758003 h 1876628"/>
                  <a:gd name="connsiteX7908" fmla="*/ 2874050 w 5093934"/>
                  <a:gd name="connsiteY7908" fmla="*/ 758003 h 1876628"/>
                  <a:gd name="connsiteX7909" fmla="*/ 2896276 w 5093934"/>
                  <a:gd name="connsiteY7909" fmla="*/ 774508 h 1876628"/>
                  <a:gd name="connsiteX7910" fmla="*/ 2896276 w 5093934"/>
                  <a:gd name="connsiteY7910" fmla="*/ 824204 h 1876628"/>
                  <a:gd name="connsiteX7911" fmla="*/ 2896276 w 5093934"/>
                  <a:gd name="connsiteY7911" fmla="*/ 827032 h 1876628"/>
                  <a:gd name="connsiteX7912" fmla="*/ 2896276 w 5093934"/>
                  <a:gd name="connsiteY7912" fmla="*/ 854790 h 1876628"/>
                  <a:gd name="connsiteX7913" fmla="*/ 2874050 w 5093934"/>
                  <a:gd name="connsiteY7913" fmla="*/ 871296 h 1876628"/>
                  <a:gd name="connsiteX7914" fmla="*/ 2840387 w 5093934"/>
                  <a:gd name="connsiteY7914" fmla="*/ 871296 h 1876628"/>
                  <a:gd name="connsiteX7915" fmla="*/ 2818160 w 5093934"/>
                  <a:gd name="connsiteY7915" fmla="*/ 854790 h 1876628"/>
                  <a:gd name="connsiteX7916" fmla="*/ 2818160 w 5093934"/>
                  <a:gd name="connsiteY7916" fmla="*/ 827032 h 1876628"/>
                  <a:gd name="connsiteX7917" fmla="*/ 2818160 w 5093934"/>
                  <a:gd name="connsiteY7917" fmla="*/ 824204 h 1876628"/>
                  <a:gd name="connsiteX7918" fmla="*/ 2818160 w 5093934"/>
                  <a:gd name="connsiteY7918" fmla="*/ 774508 h 1876628"/>
                  <a:gd name="connsiteX7919" fmla="*/ 2840386 w 5093934"/>
                  <a:gd name="connsiteY7919" fmla="*/ 758003 h 1876628"/>
                  <a:gd name="connsiteX7920" fmla="*/ 2076004 w 5093934"/>
                  <a:gd name="connsiteY7920" fmla="*/ 758003 h 1876628"/>
                  <a:gd name="connsiteX7921" fmla="*/ 2109669 w 5093934"/>
                  <a:gd name="connsiteY7921" fmla="*/ 758003 h 1876628"/>
                  <a:gd name="connsiteX7922" fmla="*/ 2131894 w 5093934"/>
                  <a:gd name="connsiteY7922" fmla="*/ 774508 h 1876628"/>
                  <a:gd name="connsiteX7923" fmla="*/ 2131894 w 5093934"/>
                  <a:gd name="connsiteY7923" fmla="*/ 824204 h 1876628"/>
                  <a:gd name="connsiteX7924" fmla="*/ 2131894 w 5093934"/>
                  <a:gd name="connsiteY7924" fmla="*/ 827032 h 1876628"/>
                  <a:gd name="connsiteX7925" fmla="*/ 2131894 w 5093934"/>
                  <a:gd name="connsiteY7925" fmla="*/ 854790 h 1876628"/>
                  <a:gd name="connsiteX7926" fmla="*/ 2109669 w 5093934"/>
                  <a:gd name="connsiteY7926" fmla="*/ 871296 h 1876628"/>
                  <a:gd name="connsiteX7927" fmla="*/ 2076005 w 5093934"/>
                  <a:gd name="connsiteY7927" fmla="*/ 871296 h 1876628"/>
                  <a:gd name="connsiteX7928" fmla="*/ 2053778 w 5093934"/>
                  <a:gd name="connsiteY7928" fmla="*/ 854790 h 1876628"/>
                  <a:gd name="connsiteX7929" fmla="*/ 2053778 w 5093934"/>
                  <a:gd name="connsiteY7929" fmla="*/ 827032 h 1876628"/>
                  <a:gd name="connsiteX7930" fmla="*/ 2053778 w 5093934"/>
                  <a:gd name="connsiteY7930" fmla="*/ 824204 h 1876628"/>
                  <a:gd name="connsiteX7931" fmla="*/ 2053778 w 5093934"/>
                  <a:gd name="connsiteY7931" fmla="*/ 774508 h 1876628"/>
                  <a:gd name="connsiteX7932" fmla="*/ 2076004 w 5093934"/>
                  <a:gd name="connsiteY7932" fmla="*/ 758003 h 1876628"/>
                  <a:gd name="connsiteX7933" fmla="*/ 1311777 w 5093934"/>
                  <a:gd name="connsiteY7933" fmla="*/ 758003 h 1876628"/>
                  <a:gd name="connsiteX7934" fmla="*/ 1345441 w 5093934"/>
                  <a:gd name="connsiteY7934" fmla="*/ 758003 h 1876628"/>
                  <a:gd name="connsiteX7935" fmla="*/ 1367666 w 5093934"/>
                  <a:gd name="connsiteY7935" fmla="*/ 774508 h 1876628"/>
                  <a:gd name="connsiteX7936" fmla="*/ 1367666 w 5093934"/>
                  <a:gd name="connsiteY7936" fmla="*/ 824204 h 1876628"/>
                  <a:gd name="connsiteX7937" fmla="*/ 1367666 w 5093934"/>
                  <a:gd name="connsiteY7937" fmla="*/ 827032 h 1876628"/>
                  <a:gd name="connsiteX7938" fmla="*/ 1367666 w 5093934"/>
                  <a:gd name="connsiteY7938" fmla="*/ 854790 h 1876628"/>
                  <a:gd name="connsiteX7939" fmla="*/ 1345441 w 5093934"/>
                  <a:gd name="connsiteY7939" fmla="*/ 871296 h 1876628"/>
                  <a:gd name="connsiteX7940" fmla="*/ 1311777 w 5093934"/>
                  <a:gd name="connsiteY7940" fmla="*/ 871296 h 1876628"/>
                  <a:gd name="connsiteX7941" fmla="*/ 1289551 w 5093934"/>
                  <a:gd name="connsiteY7941" fmla="*/ 854790 h 1876628"/>
                  <a:gd name="connsiteX7942" fmla="*/ 1289551 w 5093934"/>
                  <a:gd name="connsiteY7942" fmla="*/ 827032 h 1876628"/>
                  <a:gd name="connsiteX7943" fmla="*/ 1289551 w 5093934"/>
                  <a:gd name="connsiteY7943" fmla="*/ 824204 h 1876628"/>
                  <a:gd name="connsiteX7944" fmla="*/ 1289551 w 5093934"/>
                  <a:gd name="connsiteY7944" fmla="*/ 774508 h 1876628"/>
                  <a:gd name="connsiteX7945" fmla="*/ 1311777 w 5093934"/>
                  <a:gd name="connsiteY7945" fmla="*/ 758003 h 1876628"/>
                  <a:gd name="connsiteX7946" fmla="*/ 4155676 w 5093934"/>
                  <a:gd name="connsiteY7946" fmla="*/ 755024 h 1876628"/>
                  <a:gd name="connsiteX7947" fmla="*/ 4165768 w 5093934"/>
                  <a:gd name="connsiteY7947" fmla="*/ 758128 h 1876628"/>
                  <a:gd name="connsiteX7948" fmla="*/ 4189687 w 5093934"/>
                  <a:gd name="connsiteY7948" fmla="*/ 775891 h 1876628"/>
                  <a:gd name="connsiteX7949" fmla="*/ 4189686 w 5093934"/>
                  <a:gd name="connsiteY7949" fmla="*/ 790879 h 1876628"/>
                  <a:gd name="connsiteX7950" fmla="*/ 4174401 w 5093934"/>
                  <a:gd name="connsiteY7950" fmla="*/ 802230 h 1876628"/>
                  <a:gd name="connsiteX7951" fmla="*/ 4154218 w 5093934"/>
                  <a:gd name="connsiteY7951" fmla="*/ 802230 h 1876628"/>
                  <a:gd name="connsiteX7952" fmla="*/ 4130300 w 5093934"/>
                  <a:gd name="connsiteY7952" fmla="*/ 784468 h 1876628"/>
                  <a:gd name="connsiteX7953" fmla="*/ 4130300 w 5093934"/>
                  <a:gd name="connsiteY7953" fmla="*/ 769479 h 1876628"/>
                  <a:gd name="connsiteX7954" fmla="*/ 4145585 w 5093934"/>
                  <a:gd name="connsiteY7954" fmla="*/ 758128 h 1876628"/>
                  <a:gd name="connsiteX7955" fmla="*/ 4155676 w 5093934"/>
                  <a:gd name="connsiteY7955" fmla="*/ 755024 h 1876628"/>
                  <a:gd name="connsiteX7956" fmla="*/ 3392896 w 5093934"/>
                  <a:gd name="connsiteY7956" fmla="*/ 755024 h 1876628"/>
                  <a:gd name="connsiteX7957" fmla="*/ 3402987 w 5093934"/>
                  <a:gd name="connsiteY7957" fmla="*/ 758128 h 1876628"/>
                  <a:gd name="connsiteX7958" fmla="*/ 3426906 w 5093934"/>
                  <a:gd name="connsiteY7958" fmla="*/ 775891 h 1876628"/>
                  <a:gd name="connsiteX7959" fmla="*/ 3426906 w 5093934"/>
                  <a:gd name="connsiteY7959" fmla="*/ 790879 h 1876628"/>
                  <a:gd name="connsiteX7960" fmla="*/ 3411620 w 5093934"/>
                  <a:gd name="connsiteY7960" fmla="*/ 802230 h 1876628"/>
                  <a:gd name="connsiteX7961" fmla="*/ 3391438 w 5093934"/>
                  <a:gd name="connsiteY7961" fmla="*/ 802230 h 1876628"/>
                  <a:gd name="connsiteX7962" fmla="*/ 3367518 w 5093934"/>
                  <a:gd name="connsiteY7962" fmla="*/ 784468 h 1876628"/>
                  <a:gd name="connsiteX7963" fmla="*/ 3367518 w 5093934"/>
                  <a:gd name="connsiteY7963" fmla="*/ 769479 h 1876628"/>
                  <a:gd name="connsiteX7964" fmla="*/ 3382804 w 5093934"/>
                  <a:gd name="connsiteY7964" fmla="*/ 758128 h 1876628"/>
                  <a:gd name="connsiteX7965" fmla="*/ 3392896 w 5093934"/>
                  <a:gd name="connsiteY7965" fmla="*/ 755024 h 1876628"/>
                  <a:gd name="connsiteX7966" fmla="*/ 2628668 w 5093934"/>
                  <a:gd name="connsiteY7966" fmla="*/ 755024 h 1876628"/>
                  <a:gd name="connsiteX7967" fmla="*/ 2638759 w 5093934"/>
                  <a:gd name="connsiteY7967" fmla="*/ 758128 h 1876628"/>
                  <a:gd name="connsiteX7968" fmla="*/ 2662678 w 5093934"/>
                  <a:gd name="connsiteY7968" fmla="*/ 775891 h 1876628"/>
                  <a:gd name="connsiteX7969" fmla="*/ 2662678 w 5093934"/>
                  <a:gd name="connsiteY7969" fmla="*/ 790879 h 1876628"/>
                  <a:gd name="connsiteX7970" fmla="*/ 2647392 w 5093934"/>
                  <a:gd name="connsiteY7970" fmla="*/ 802230 h 1876628"/>
                  <a:gd name="connsiteX7971" fmla="*/ 2627209 w 5093934"/>
                  <a:gd name="connsiteY7971" fmla="*/ 802230 h 1876628"/>
                  <a:gd name="connsiteX7972" fmla="*/ 2603290 w 5093934"/>
                  <a:gd name="connsiteY7972" fmla="*/ 784468 h 1876628"/>
                  <a:gd name="connsiteX7973" fmla="*/ 2603290 w 5093934"/>
                  <a:gd name="connsiteY7973" fmla="*/ 769479 h 1876628"/>
                  <a:gd name="connsiteX7974" fmla="*/ 2618576 w 5093934"/>
                  <a:gd name="connsiteY7974" fmla="*/ 758128 h 1876628"/>
                  <a:gd name="connsiteX7975" fmla="*/ 2628668 w 5093934"/>
                  <a:gd name="connsiteY7975" fmla="*/ 755024 h 1876628"/>
                  <a:gd name="connsiteX7976" fmla="*/ 1864286 w 5093934"/>
                  <a:gd name="connsiteY7976" fmla="*/ 755024 h 1876628"/>
                  <a:gd name="connsiteX7977" fmla="*/ 1874377 w 5093934"/>
                  <a:gd name="connsiteY7977" fmla="*/ 758128 h 1876628"/>
                  <a:gd name="connsiteX7978" fmla="*/ 1898296 w 5093934"/>
                  <a:gd name="connsiteY7978" fmla="*/ 775891 h 1876628"/>
                  <a:gd name="connsiteX7979" fmla="*/ 1898296 w 5093934"/>
                  <a:gd name="connsiteY7979" fmla="*/ 790879 h 1876628"/>
                  <a:gd name="connsiteX7980" fmla="*/ 1883010 w 5093934"/>
                  <a:gd name="connsiteY7980" fmla="*/ 802230 h 1876628"/>
                  <a:gd name="connsiteX7981" fmla="*/ 1862827 w 5093934"/>
                  <a:gd name="connsiteY7981" fmla="*/ 802230 h 1876628"/>
                  <a:gd name="connsiteX7982" fmla="*/ 1838908 w 5093934"/>
                  <a:gd name="connsiteY7982" fmla="*/ 784468 h 1876628"/>
                  <a:gd name="connsiteX7983" fmla="*/ 1838908 w 5093934"/>
                  <a:gd name="connsiteY7983" fmla="*/ 769479 h 1876628"/>
                  <a:gd name="connsiteX7984" fmla="*/ 1854194 w 5093934"/>
                  <a:gd name="connsiteY7984" fmla="*/ 758128 h 1876628"/>
                  <a:gd name="connsiteX7985" fmla="*/ 1864286 w 5093934"/>
                  <a:gd name="connsiteY7985" fmla="*/ 755024 h 1876628"/>
                  <a:gd name="connsiteX7986" fmla="*/ 1100058 w 5093934"/>
                  <a:gd name="connsiteY7986" fmla="*/ 755024 h 1876628"/>
                  <a:gd name="connsiteX7987" fmla="*/ 1110149 w 5093934"/>
                  <a:gd name="connsiteY7987" fmla="*/ 758128 h 1876628"/>
                  <a:gd name="connsiteX7988" fmla="*/ 1134068 w 5093934"/>
                  <a:gd name="connsiteY7988" fmla="*/ 775891 h 1876628"/>
                  <a:gd name="connsiteX7989" fmla="*/ 1134068 w 5093934"/>
                  <a:gd name="connsiteY7989" fmla="*/ 790879 h 1876628"/>
                  <a:gd name="connsiteX7990" fmla="*/ 1118783 w 5093934"/>
                  <a:gd name="connsiteY7990" fmla="*/ 802230 h 1876628"/>
                  <a:gd name="connsiteX7991" fmla="*/ 1098600 w 5093934"/>
                  <a:gd name="connsiteY7991" fmla="*/ 802230 h 1876628"/>
                  <a:gd name="connsiteX7992" fmla="*/ 1074681 w 5093934"/>
                  <a:gd name="connsiteY7992" fmla="*/ 784468 h 1876628"/>
                  <a:gd name="connsiteX7993" fmla="*/ 1074681 w 5093934"/>
                  <a:gd name="connsiteY7993" fmla="*/ 769479 h 1876628"/>
                  <a:gd name="connsiteX7994" fmla="*/ 1089966 w 5093934"/>
                  <a:gd name="connsiteY7994" fmla="*/ 758128 h 1876628"/>
                  <a:gd name="connsiteX7995" fmla="*/ 1100058 w 5093934"/>
                  <a:gd name="connsiteY7995" fmla="*/ 755024 h 1876628"/>
                  <a:gd name="connsiteX7996" fmla="*/ 4274320 w 5093934"/>
                  <a:gd name="connsiteY7996" fmla="*/ 741438 h 1876628"/>
                  <a:gd name="connsiteX7997" fmla="*/ 4279870 w 5093934"/>
                  <a:gd name="connsiteY7997" fmla="*/ 743231 h 1876628"/>
                  <a:gd name="connsiteX7998" fmla="*/ 4288190 w 5093934"/>
                  <a:gd name="connsiteY7998" fmla="*/ 749632 h 1876628"/>
                  <a:gd name="connsiteX7999" fmla="*/ 4287992 w 5093934"/>
                  <a:gd name="connsiteY7999" fmla="*/ 757936 h 1876628"/>
                  <a:gd name="connsiteX8000" fmla="*/ 4279372 w 5093934"/>
                  <a:gd name="connsiteY8000" fmla="*/ 764115 h 1876628"/>
                  <a:gd name="connsiteX8001" fmla="*/ 4268190 w 5093934"/>
                  <a:gd name="connsiteY8001" fmla="*/ 763968 h 1876628"/>
                  <a:gd name="connsiteX8002" fmla="*/ 4259870 w 5093934"/>
                  <a:gd name="connsiteY8002" fmla="*/ 757566 h 1876628"/>
                  <a:gd name="connsiteX8003" fmla="*/ 4260068 w 5093934"/>
                  <a:gd name="connsiteY8003" fmla="*/ 749261 h 1876628"/>
                  <a:gd name="connsiteX8004" fmla="*/ 4268688 w 5093934"/>
                  <a:gd name="connsiteY8004" fmla="*/ 743085 h 1876628"/>
                  <a:gd name="connsiteX8005" fmla="*/ 4274320 w 5093934"/>
                  <a:gd name="connsiteY8005" fmla="*/ 741438 h 1876628"/>
                  <a:gd name="connsiteX8006" fmla="*/ 3511540 w 5093934"/>
                  <a:gd name="connsiteY8006" fmla="*/ 741438 h 1876628"/>
                  <a:gd name="connsiteX8007" fmla="*/ 3517090 w 5093934"/>
                  <a:gd name="connsiteY8007" fmla="*/ 743231 h 1876628"/>
                  <a:gd name="connsiteX8008" fmla="*/ 3525408 w 5093934"/>
                  <a:gd name="connsiteY8008" fmla="*/ 749632 h 1876628"/>
                  <a:gd name="connsiteX8009" fmla="*/ 3525210 w 5093934"/>
                  <a:gd name="connsiteY8009" fmla="*/ 757936 h 1876628"/>
                  <a:gd name="connsiteX8010" fmla="*/ 3516592 w 5093934"/>
                  <a:gd name="connsiteY8010" fmla="*/ 764115 h 1876628"/>
                  <a:gd name="connsiteX8011" fmla="*/ 3505409 w 5093934"/>
                  <a:gd name="connsiteY8011" fmla="*/ 763968 h 1876628"/>
                  <a:gd name="connsiteX8012" fmla="*/ 3497090 w 5093934"/>
                  <a:gd name="connsiteY8012" fmla="*/ 757566 h 1876628"/>
                  <a:gd name="connsiteX8013" fmla="*/ 3497288 w 5093934"/>
                  <a:gd name="connsiteY8013" fmla="*/ 749261 h 1876628"/>
                  <a:gd name="connsiteX8014" fmla="*/ 3505906 w 5093934"/>
                  <a:gd name="connsiteY8014" fmla="*/ 743085 h 1876628"/>
                  <a:gd name="connsiteX8015" fmla="*/ 3511540 w 5093934"/>
                  <a:gd name="connsiteY8015" fmla="*/ 741438 h 1876628"/>
                  <a:gd name="connsiteX8016" fmla="*/ 2747311 w 5093934"/>
                  <a:gd name="connsiteY8016" fmla="*/ 741438 h 1876628"/>
                  <a:gd name="connsiteX8017" fmla="*/ 2752862 w 5093934"/>
                  <a:gd name="connsiteY8017" fmla="*/ 743231 h 1876628"/>
                  <a:gd name="connsiteX8018" fmla="*/ 2761181 w 5093934"/>
                  <a:gd name="connsiteY8018" fmla="*/ 749632 h 1876628"/>
                  <a:gd name="connsiteX8019" fmla="*/ 2760983 w 5093934"/>
                  <a:gd name="connsiteY8019" fmla="*/ 757936 h 1876628"/>
                  <a:gd name="connsiteX8020" fmla="*/ 2752364 w 5093934"/>
                  <a:gd name="connsiteY8020" fmla="*/ 764115 h 1876628"/>
                  <a:gd name="connsiteX8021" fmla="*/ 2741181 w 5093934"/>
                  <a:gd name="connsiteY8021" fmla="*/ 763968 h 1876628"/>
                  <a:gd name="connsiteX8022" fmla="*/ 2732862 w 5093934"/>
                  <a:gd name="connsiteY8022" fmla="*/ 757566 h 1876628"/>
                  <a:gd name="connsiteX8023" fmla="*/ 2733060 w 5093934"/>
                  <a:gd name="connsiteY8023" fmla="*/ 749261 h 1876628"/>
                  <a:gd name="connsiteX8024" fmla="*/ 2741678 w 5093934"/>
                  <a:gd name="connsiteY8024" fmla="*/ 743085 h 1876628"/>
                  <a:gd name="connsiteX8025" fmla="*/ 2747311 w 5093934"/>
                  <a:gd name="connsiteY8025" fmla="*/ 741438 h 1876628"/>
                  <a:gd name="connsiteX8026" fmla="*/ 1982929 w 5093934"/>
                  <a:gd name="connsiteY8026" fmla="*/ 741438 h 1876628"/>
                  <a:gd name="connsiteX8027" fmla="*/ 1988479 w 5093934"/>
                  <a:gd name="connsiteY8027" fmla="*/ 743231 h 1876628"/>
                  <a:gd name="connsiteX8028" fmla="*/ 1996798 w 5093934"/>
                  <a:gd name="connsiteY8028" fmla="*/ 749632 h 1876628"/>
                  <a:gd name="connsiteX8029" fmla="*/ 1996600 w 5093934"/>
                  <a:gd name="connsiteY8029" fmla="*/ 757936 h 1876628"/>
                  <a:gd name="connsiteX8030" fmla="*/ 1987982 w 5093934"/>
                  <a:gd name="connsiteY8030" fmla="*/ 764115 h 1876628"/>
                  <a:gd name="connsiteX8031" fmla="*/ 1976798 w 5093934"/>
                  <a:gd name="connsiteY8031" fmla="*/ 763968 h 1876628"/>
                  <a:gd name="connsiteX8032" fmla="*/ 1968479 w 5093934"/>
                  <a:gd name="connsiteY8032" fmla="*/ 757566 h 1876628"/>
                  <a:gd name="connsiteX8033" fmla="*/ 1968678 w 5093934"/>
                  <a:gd name="connsiteY8033" fmla="*/ 749261 h 1876628"/>
                  <a:gd name="connsiteX8034" fmla="*/ 1977297 w 5093934"/>
                  <a:gd name="connsiteY8034" fmla="*/ 743085 h 1876628"/>
                  <a:gd name="connsiteX8035" fmla="*/ 1982929 w 5093934"/>
                  <a:gd name="connsiteY8035" fmla="*/ 741438 h 1876628"/>
                  <a:gd name="connsiteX8036" fmla="*/ 1218702 w 5093934"/>
                  <a:gd name="connsiteY8036" fmla="*/ 741438 h 1876628"/>
                  <a:gd name="connsiteX8037" fmla="*/ 1224252 w 5093934"/>
                  <a:gd name="connsiteY8037" fmla="*/ 743231 h 1876628"/>
                  <a:gd name="connsiteX8038" fmla="*/ 1232571 w 5093934"/>
                  <a:gd name="connsiteY8038" fmla="*/ 749632 h 1876628"/>
                  <a:gd name="connsiteX8039" fmla="*/ 1232373 w 5093934"/>
                  <a:gd name="connsiteY8039" fmla="*/ 757936 h 1876628"/>
                  <a:gd name="connsiteX8040" fmla="*/ 1223754 w 5093934"/>
                  <a:gd name="connsiteY8040" fmla="*/ 764115 h 1876628"/>
                  <a:gd name="connsiteX8041" fmla="*/ 1212571 w 5093934"/>
                  <a:gd name="connsiteY8041" fmla="*/ 763968 h 1876628"/>
                  <a:gd name="connsiteX8042" fmla="*/ 1204252 w 5093934"/>
                  <a:gd name="connsiteY8042" fmla="*/ 757566 h 1876628"/>
                  <a:gd name="connsiteX8043" fmla="*/ 1204450 w 5093934"/>
                  <a:gd name="connsiteY8043" fmla="*/ 749261 h 1876628"/>
                  <a:gd name="connsiteX8044" fmla="*/ 1213069 w 5093934"/>
                  <a:gd name="connsiteY8044" fmla="*/ 743085 h 1876628"/>
                  <a:gd name="connsiteX8045" fmla="*/ 1218702 w 5093934"/>
                  <a:gd name="connsiteY8045" fmla="*/ 741438 h 1876628"/>
                  <a:gd name="connsiteX8046" fmla="*/ 3883352 w 5093934"/>
                  <a:gd name="connsiteY8046" fmla="*/ 740964 h 1876628"/>
                  <a:gd name="connsiteX8047" fmla="*/ 3889404 w 5093934"/>
                  <a:gd name="connsiteY8047" fmla="*/ 743064 h 1876628"/>
                  <a:gd name="connsiteX8048" fmla="*/ 3896386 w 5093934"/>
                  <a:gd name="connsiteY8048" fmla="*/ 748730 h 1876628"/>
                  <a:gd name="connsiteX8049" fmla="*/ 3895839 w 5093934"/>
                  <a:gd name="connsiteY8049" fmla="*/ 757886 h 1876628"/>
                  <a:gd name="connsiteX8050" fmla="*/ 3888208 w 5093934"/>
                  <a:gd name="connsiteY8050" fmla="*/ 763071 h 1876628"/>
                  <a:gd name="connsiteX8051" fmla="*/ 3875880 w 5093934"/>
                  <a:gd name="connsiteY8051" fmla="*/ 762665 h 1876628"/>
                  <a:gd name="connsiteX8052" fmla="*/ 3868897 w 5093934"/>
                  <a:gd name="connsiteY8052" fmla="*/ 756998 h 1876628"/>
                  <a:gd name="connsiteX8053" fmla="*/ 3869444 w 5093934"/>
                  <a:gd name="connsiteY8053" fmla="*/ 747843 h 1876628"/>
                  <a:gd name="connsiteX8054" fmla="*/ 3877075 w 5093934"/>
                  <a:gd name="connsiteY8054" fmla="*/ 742657 h 1876628"/>
                  <a:gd name="connsiteX8055" fmla="*/ 3883352 w 5093934"/>
                  <a:gd name="connsiteY8055" fmla="*/ 740964 h 1876628"/>
                  <a:gd name="connsiteX8056" fmla="*/ 3120570 w 5093934"/>
                  <a:gd name="connsiteY8056" fmla="*/ 740964 h 1876628"/>
                  <a:gd name="connsiteX8057" fmla="*/ 3126622 w 5093934"/>
                  <a:gd name="connsiteY8057" fmla="*/ 743064 h 1876628"/>
                  <a:gd name="connsiteX8058" fmla="*/ 3133604 w 5093934"/>
                  <a:gd name="connsiteY8058" fmla="*/ 748730 h 1876628"/>
                  <a:gd name="connsiteX8059" fmla="*/ 3133058 w 5093934"/>
                  <a:gd name="connsiteY8059" fmla="*/ 757886 h 1876628"/>
                  <a:gd name="connsiteX8060" fmla="*/ 3125426 w 5093934"/>
                  <a:gd name="connsiteY8060" fmla="*/ 763071 h 1876628"/>
                  <a:gd name="connsiteX8061" fmla="*/ 3113098 w 5093934"/>
                  <a:gd name="connsiteY8061" fmla="*/ 762665 h 1876628"/>
                  <a:gd name="connsiteX8062" fmla="*/ 3106116 w 5093934"/>
                  <a:gd name="connsiteY8062" fmla="*/ 756998 h 1876628"/>
                  <a:gd name="connsiteX8063" fmla="*/ 3106662 w 5093934"/>
                  <a:gd name="connsiteY8063" fmla="*/ 747843 h 1876628"/>
                  <a:gd name="connsiteX8064" fmla="*/ 3114294 w 5093934"/>
                  <a:gd name="connsiteY8064" fmla="*/ 742657 h 1876628"/>
                  <a:gd name="connsiteX8065" fmla="*/ 3120570 w 5093934"/>
                  <a:gd name="connsiteY8065" fmla="*/ 740964 h 1876628"/>
                  <a:gd name="connsiteX8066" fmla="*/ 2356343 w 5093934"/>
                  <a:gd name="connsiteY8066" fmla="*/ 740964 h 1876628"/>
                  <a:gd name="connsiteX8067" fmla="*/ 2362394 w 5093934"/>
                  <a:gd name="connsiteY8067" fmla="*/ 743064 h 1876628"/>
                  <a:gd name="connsiteX8068" fmla="*/ 2369376 w 5093934"/>
                  <a:gd name="connsiteY8068" fmla="*/ 748730 h 1876628"/>
                  <a:gd name="connsiteX8069" fmla="*/ 2368829 w 5093934"/>
                  <a:gd name="connsiteY8069" fmla="*/ 757886 h 1876628"/>
                  <a:gd name="connsiteX8070" fmla="*/ 2361199 w 5093934"/>
                  <a:gd name="connsiteY8070" fmla="*/ 763071 h 1876628"/>
                  <a:gd name="connsiteX8071" fmla="*/ 2348870 w 5093934"/>
                  <a:gd name="connsiteY8071" fmla="*/ 762665 h 1876628"/>
                  <a:gd name="connsiteX8072" fmla="*/ 2341888 w 5093934"/>
                  <a:gd name="connsiteY8072" fmla="*/ 756998 h 1876628"/>
                  <a:gd name="connsiteX8073" fmla="*/ 2342435 w 5093934"/>
                  <a:gd name="connsiteY8073" fmla="*/ 747843 h 1876628"/>
                  <a:gd name="connsiteX8074" fmla="*/ 2350066 w 5093934"/>
                  <a:gd name="connsiteY8074" fmla="*/ 742657 h 1876628"/>
                  <a:gd name="connsiteX8075" fmla="*/ 2356343 w 5093934"/>
                  <a:gd name="connsiteY8075" fmla="*/ 740964 h 1876628"/>
                  <a:gd name="connsiteX8076" fmla="*/ 1591961 w 5093934"/>
                  <a:gd name="connsiteY8076" fmla="*/ 740964 h 1876628"/>
                  <a:gd name="connsiteX8077" fmla="*/ 1598013 w 5093934"/>
                  <a:gd name="connsiteY8077" fmla="*/ 743064 h 1876628"/>
                  <a:gd name="connsiteX8078" fmla="*/ 1604994 w 5093934"/>
                  <a:gd name="connsiteY8078" fmla="*/ 748730 h 1876628"/>
                  <a:gd name="connsiteX8079" fmla="*/ 1604448 w 5093934"/>
                  <a:gd name="connsiteY8079" fmla="*/ 757886 h 1876628"/>
                  <a:gd name="connsiteX8080" fmla="*/ 1596816 w 5093934"/>
                  <a:gd name="connsiteY8080" fmla="*/ 763071 h 1876628"/>
                  <a:gd name="connsiteX8081" fmla="*/ 1584488 w 5093934"/>
                  <a:gd name="connsiteY8081" fmla="*/ 762665 h 1876628"/>
                  <a:gd name="connsiteX8082" fmla="*/ 1577506 w 5093934"/>
                  <a:gd name="connsiteY8082" fmla="*/ 756998 h 1876628"/>
                  <a:gd name="connsiteX8083" fmla="*/ 1578052 w 5093934"/>
                  <a:gd name="connsiteY8083" fmla="*/ 747843 h 1876628"/>
                  <a:gd name="connsiteX8084" fmla="*/ 1585684 w 5093934"/>
                  <a:gd name="connsiteY8084" fmla="*/ 742657 h 1876628"/>
                  <a:gd name="connsiteX8085" fmla="*/ 1591961 w 5093934"/>
                  <a:gd name="connsiteY8085" fmla="*/ 740964 h 1876628"/>
                  <a:gd name="connsiteX8086" fmla="*/ 827733 w 5093934"/>
                  <a:gd name="connsiteY8086" fmla="*/ 740964 h 1876628"/>
                  <a:gd name="connsiteX8087" fmla="*/ 833785 w 5093934"/>
                  <a:gd name="connsiteY8087" fmla="*/ 743064 h 1876628"/>
                  <a:gd name="connsiteX8088" fmla="*/ 840767 w 5093934"/>
                  <a:gd name="connsiteY8088" fmla="*/ 748730 h 1876628"/>
                  <a:gd name="connsiteX8089" fmla="*/ 840220 w 5093934"/>
                  <a:gd name="connsiteY8089" fmla="*/ 757886 h 1876628"/>
                  <a:gd name="connsiteX8090" fmla="*/ 832588 w 5093934"/>
                  <a:gd name="connsiteY8090" fmla="*/ 763071 h 1876628"/>
                  <a:gd name="connsiteX8091" fmla="*/ 820261 w 5093934"/>
                  <a:gd name="connsiteY8091" fmla="*/ 762665 h 1876628"/>
                  <a:gd name="connsiteX8092" fmla="*/ 813278 w 5093934"/>
                  <a:gd name="connsiteY8092" fmla="*/ 756998 h 1876628"/>
                  <a:gd name="connsiteX8093" fmla="*/ 813825 w 5093934"/>
                  <a:gd name="connsiteY8093" fmla="*/ 747843 h 1876628"/>
                  <a:gd name="connsiteX8094" fmla="*/ 821456 w 5093934"/>
                  <a:gd name="connsiteY8094" fmla="*/ 742657 h 1876628"/>
                  <a:gd name="connsiteX8095" fmla="*/ 827733 w 5093934"/>
                  <a:gd name="connsiteY8095" fmla="*/ 740964 h 1876628"/>
                  <a:gd name="connsiteX8096" fmla="*/ 791521 w 5093934"/>
                  <a:gd name="connsiteY8096" fmla="*/ 730235 h 1876628"/>
                  <a:gd name="connsiteX8097" fmla="*/ 800223 w 5093934"/>
                  <a:gd name="connsiteY8097" fmla="*/ 745838 h 1876628"/>
                  <a:gd name="connsiteX8098" fmla="*/ 800223 w 5093934"/>
                  <a:gd name="connsiteY8098" fmla="*/ 789395 h 1876628"/>
                  <a:gd name="connsiteX8099" fmla="*/ 788882 w 5093934"/>
                  <a:gd name="connsiteY8099" fmla="*/ 809728 h 1876628"/>
                  <a:gd name="connsiteX8100" fmla="*/ 777994 w 5093934"/>
                  <a:gd name="connsiteY8100" fmla="*/ 813078 h 1876628"/>
                  <a:gd name="connsiteX8101" fmla="*/ 4349600 w 5093934"/>
                  <a:gd name="connsiteY8101" fmla="*/ 729612 h 1876628"/>
                  <a:gd name="connsiteX8102" fmla="*/ 4355150 w 5093934"/>
                  <a:gd name="connsiteY8102" fmla="*/ 731405 h 1876628"/>
                  <a:gd name="connsiteX8103" fmla="*/ 4363470 w 5093934"/>
                  <a:gd name="connsiteY8103" fmla="*/ 737806 h 1876628"/>
                  <a:gd name="connsiteX8104" fmla="*/ 4363272 w 5093934"/>
                  <a:gd name="connsiteY8104" fmla="*/ 746111 h 1876628"/>
                  <a:gd name="connsiteX8105" fmla="*/ 4354652 w 5093934"/>
                  <a:gd name="connsiteY8105" fmla="*/ 752288 h 1876628"/>
                  <a:gd name="connsiteX8106" fmla="*/ 4343470 w 5093934"/>
                  <a:gd name="connsiteY8106" fmla="*/ 752141 h 1876628"/>
                  <a:gd name="connsiteX8107" fmla="*/ 4335151 w 5093934"/>
                  <a:gd name="connsiteY8107" fmla="*/ 745740 h 1876628"/>
                  <a:gd name="connsiteX8108" fmla="*/ 4335349 w 5093934"/>
                  <a:gd name="connsiteY8108" fmla="*/ 737436 h 1876628"/>
                  <a:gd name="connsiteX8109" fmla="*/ 4343967 w 5093934"/>
                  <a:gd name="connsiteY8109" fmla="*/ 731257 h 1876628"/>
                  <a:gd name="connsiteX8110" fmla="*/ 4349600 w 5093934"/>
                  <a:gd name="connsiteY8110" fmla="*/ 729612 h 1876628"/>
                  <a:gd name="connsiteX8111" fmla="*/ 3586819 w 5093934"/>
                  <a:gd name="connsiteY8111" fmla="*/ 729612 h 1876628"/>
                  <a:gd name="connsiteX8112" fmla="*/ 3592370 w 5093934"/>
                  <a:gd name="connsiteY8112" fmla="*/ 731405 h 1876628"/>
                  <a:gd name="connsiteX8113" fmla="*/ 3600688 w 5093934"/>
                  <a:gd name="connsiteY8113" fmla="*/ 737806 h 1876628"/>
                  <a:gd name="connsiteX8114" fmla="*/ 3600490 w 5093934"/>
                  <a:gd name="connsiteY8114" fmla="*/ 746111 h 1876628"/>
                  <a:gd name="connsiteX8115" fmla="*/ 3591872 w 5093934"/>
                  <a:gd name="connsiteY8115" fmla="*/ 752288 h 1876628"/>
                  <a:gd name="connsiteX8116" fmla="*/ 3580688 w 5093934"/>
                  <a:gd name="connsiteY8116" fmla="*/ 752141 h 1876628"/>
                  <a:gd name="connsiteX8117" fmla="*/ 3572370 w 5093934"/>
                  <a:gd name="connsiteY8117" fmla="*/ 745740 h 1876628"/>
                  <a:gd name="connsiteX8118" fmla="*/ 3572568 w 5093934"/>
                  <a:gd name="connsiteY8118" fmla="*/ 737436 h 1876628"/>
                  <a:gd name="connsiteX8119" fmla="*/ 3581187 w 5093934"/>
                  <a:gd name="connsiteY8119" fmla="*/ 731257 h 1876628"/>
                  <a:gd name="connsiteX8120" fmla="*/ 3586819 w 5093934"/>
                  <a:gd name="connsiteY8120" fmla="*/ 729612 h 1876628"/>
                  <a:gd name="connsiteX8121" fmla="*/ 2822591 w 5093934"/>
                  <a:gd name="connsiteY8121" fmla="*/ 729612 h 1876628"/>
                  <a:gd name="connsiteX8122" fmla="*/ 2828141 w 5093934"/>
                  <a:gd name="connsiteY8122" fmla="*/ 731405 h 1876628"/>
                  <a:gd name="connsiteX8123" fmla="*/ 2836460 w 5093934"/>
                  <a:gd name="connsiteY8123" fmla="*/ 737806 h 1876628"/>
                  <a:gd name="connsiteX8124" fmla="*/ 2836262 w 5093934"/>
                  <a:gd name="connsiteY8124" fmla="*/ 746111 h 1876628"/>
                  <a:gd name="connsiteX8125" fmla="*/ 2827644 w 5093934"/>
                  <a:gd name="connsiteY8125" fmla="*/ 752288 h 1876628"/>
                  <a:gd name="connsiteX8126" fmla="*/ 2816460 w 5093934"/>
                  <a:gd name="connsiteY8126" fmla="*/ 752141 h 1876628"/>
                  <a:gd name="connsiteX8127" fmla="*/ 2808142 w 5093934"/>
                  <a:gd name="connsiteY8127" fmla="*/ 745740 h 1876628"/>
                  <a:gd name="connsiteX8128" fmla="*/ 2808340 w 5093934"/>
                  <a:gd name="connsiteY8128" fmla="*/ 737436 h 1876628"/>
                  <a:gd name="connsiteX8129" fmla="*/ 2816959 w 5093934"/>
                  <a:gd name="connsiteY8129" fmla="*/ 731257 h 1876628"/>
                  <a:gd name="connsiteX8130" fmla="*/ 2822591 w 5093934"/>
                  <a:gd name="connsiteY8130" fmla="*/ 729612 h 1876628"/>
                  <a:gd name="connsiteX8131" fmla="*/ 2058210 w 5093934"/>
                  <a:gd name="connsiteY8131" fmla="*/ 729612 h 1876628"/>
                  <a:gd name="connsiteX8132" fmla="*/ 2063759 w 5093934"/>
                  <a:gd name="connsiteY8132" fmla="*/ 731405 h 1876628"/>
                  <a:gd name="connsiteX8133" fmla="*/ 2072079 w 5093934"/>
                  <a:gd name="connsiteY8133" fmla="*/ 737806 h 1876628"/>
                  <a:gd name="connsiteX8134" fmla="*/ 2071880 w 5093934"/>
                  <a:gd name="connsiteY8134" fmla="*/ 746111 h 1876628"/>
                  <a:gd name="connsiteX8135" fmla="*/ 2063261 w 5093934"/>
                  <a:gd name="connsiteY8135" fmla="*/ 752288 h 1876628"/>
                  <a:gd name="connsiteX8136" fmla="*/ 2052079 w 5093934"/>
                  <a:gd name="connsiteY8136" fmla="*/ 752141 h 1876628"/>
                  <a:gd name="connsiteX8137" fmla="*/ 2043760 w 5093934"/>
                  <a:gd name="connsiteY8137" fmla="*/ 745740 h 1876628"/>
                  <a:gd name="connsiteX8138" fmla="*/ 2043958 w 5093934"/>
                  <a:gd name="connsiteY8138" fmla="*/ 737436 h 1876628"/>
                  <a:gd name="connsiteX8139" fmla="*/ 2052576 w 5093934"/>
                  <a:gd name="connsiteY8139" fmla="*/ 731257 h 1876628"/>
                  <a:gd name="connsiteX8140" fmla="*/ 2058210 w 5093934"/>
                  <a:gd name="connsiteY8140" fmla="*/ 729612 h 1876628"/>
                  <a:gd name="connsiteX8141" fmla="*/ 1293981 w 5093934"/>
                  <a:gd name="connsiteY8141" fmla="*/ 729612 h 1876628"/>
                  <a:gd name="connsiteX8142" fmla="*/ 1299532 w 5093934"/>
                  <a:gd name="connsiteY8142" fmla="*/ 731405 h 1876628"/>
                  <a:gd name="connsiteX8143" fmla="*/ 1307851 w 5093934"/>
                  <a:gd name="connsiteY8143" fmla="*/ 737806 h 1876628"/>
                  <a:gd name="connsiteX8144" fmla="*/ 1307653 w 5093934"/>
                  <a:gd name="connsiteY8144" fmla="*/ 746111 h 1876628"/>
                  <a:gd name="connsiteX8145" fmla="*/ 1299033 w 5093934"/>
                  <a:gd name="connsiteY8145" fmla="*/ 752288 h 1876628"/>
                  <a:gd name="connsiteX8146" fmla="*/ 1287851 w 5093934"/>
                  <a:gd name="connsiteY8146" fmla="*/ 752141 h 1876628"/>
                  <a:gd name="connsiteX8147" fmla="*/ 1279532 w 5093934"/>
                  <a:gd name="connsiteY8147" fmla="*/ 745740 h 1876628"/>
                  <a:gd name="connsiteX8148" fmla="*/ 1279730 w 5093934"/>
                  <a:gd name="connsiteY8148" fmla="*/ 737436 h 1876628"/>
                  <a:gd name="connsiteX8149" fmla="*/ 1288348 w 5093934"/>
                  <a:gd name="connsiteY8149" fmla="*/ 731257 h 1876628"/>
                  <a:gd name="connsiteX8150" fmla="*/ 1293981 w 5093934"/>
                  <a:gd name="connsiteY8150" fmla="*/ 729612 h 1876628"/>
                  <a:gd name="connsiteX8151" fmla="*/ 4457319 w 5093934"/>
                  <a:gd name="connsiteY8151" fmla="*/ 721701 h 1876628"/>
                  <a:gd name="connsiteX8152" fmla="*/ 4467969 w 5093934"/>
                  <a:gd name="connsiteY8152" fmla="*/ 816807 h 1876628"/>
                  <a:gd name="connsiteX8153" fmla="*/ 4444957 w 5093934"/>
                  <a:gd name="connsiteY8153" fmla="*/ 809728 h 1876628"/>
                  <a:gd name="connsiteX8154" fmla="*/ 4433615 w 5093934"/>
                  <a:gd name="connsiteY8154" fmla="*/ 789395 h 1876628"/>
                  <a:gd name="connsiteX8155" fmla="*/ 4433616 w 5093934"/>
                  <a:gd name="connsiteY8155" fmla="*/ 745837 h 1876628"/>
                  <a:gd name="connsiteX8156" fmla="*/ 4444957 w 5093934"/>
                  <a:gd name="connsiteY8156" fmla="*/ 725504 h 1876628"/>
                  <a:gd name="connsiteX8157" fmla="*/ 4080936 w 5093934"/>
                  <a:gd name="connsiteY8157" fmla="*/ 719049 h 1876628"/>
                  <a:gd name="connsiteX8158" fmla="*/ 4095271 w 5093934"/>
                  <a:gd name="connsiteY8158" fmla="*/ 723458 h 1876628"/>
                  <a:gd name="connsiteX8159" fmla="*/ 4116983 w 5093934"/>
                  <a:gd name="connsiteY8159" fmla="*/ 739582 h 1876628"/>
                  <a:gd name="connsiteX8160" fmla="*/ 4116983 w 5093934"/>
                  <a:gd name="connsiteY8160" fmla="*/ 760872 h 1876628"/>
                  <a:gd name="connsiteX8161" fmla="*/ 4094162 w 5093934"/>
                  <a:gd name="connsiteY8161" fmla="*/ 777819 h 1876628"/>
                  <a:gd name="connsiteX8162" fmla="*/ 4065494 w 5093934"/>
                  <a:gd name="connsiteY8162" fmla="*/ 777819 h 1876628"/>
                  <a:gd name="connsiteX8163" fmla="*/ 4043783 w 5093934"/>
                  <a:gd name="connsiteY8163" fmla="*/ 761695 h 1876628"/>
                  <a:gd name="connsiteX8164" fmla="*/ 4043783 w 5093934"/>
                  <a:gd name="connsiteY8164" fmla="*/ 740405 h 1876628"/>
                  <a:gd name="connsiteX8165" fmla="*/ 4066603 w 5093934"/>
                  <a:gd name="connsiteY8165" fmla="*/ 723458 h 1876628"/>
                  <a:gd name="connsiteX8166" fmla="*/ 4080936 w 5093934"/>
                  <a:gd name="connsiteY8166" fmla="*/ 719049 h 1876628"/>
                  <a:gd name="connsiteX8167" fmla="*/ 3318156 w 5093934"/>
                  <a:gd name="connsiteY8167" fmla="*/ 719049 h 1876628"/>
                  <a:gd name="connsiteX8168" fmla="*/ 3332490 w 5093934"/>
                  <a:gd name="connsiteY8168" fmla="*/ 723458 h 1876628"/>
                  <a:gd name="connsiteX8169" fmla="*/ 3354202 w 5093934"/>
                  <a:gd name="connsiteY8169" fmla="*/ 739582 h 1876628"/>
                  <a:gd name="connsiteX8170" fmla="*/ 3354202 w 5093934"/>
                  <a:gd name="connsiteY8170" fmla="*/ 760872 h 1876628"/>
                  <a:gd name="connsiteX8171" fmla="*/ 3331382 w 5093934"/>
                  <a:gd name="connsiteY8171" fmla="*/ 777819 h 1876628"/>
                  <a:gd name="connsiteX8172" fmla="*/ 3302714 w 5093934"/>
                  <a:gd name="connsiteY8172" fmla="*/ 777819 h 1876628"/>
                  <a:gd name="connsiteX8173" fmla="*/ 3281002 w 5093934"/>
                  <a:gd name="connsiteY8173" fmla="*/ 761695 h 1876628"/>
                  <a:gd name="connsiteX8174" fmla="*/ 3281002 w 5093934"/>
                  <a:gd name="connsiteY8174" fmla="*/ 740405 h 1876628"/>
                  <a:gd name="connsiteX8175" fmla="*/ 3303822 w 5093934"/>
                  <a:gd name="connsiteY8175" fmla="*/ 723458 h 1876628"/>
                  <a:gd name="connsiteX8176" fmla="*/ 3318156 w 5093934"/>
                  <a:gd name="connsiteY8176" fmla="*/ 719049 h 1876628"/>
                  <a:gd name="connsiteX8177" fmla="*/ 2553927 w 5093934"/>
                  <a:gd name="connsiteY8177" fmla="*/ 719049 h 1876628"/>
                  <a:gd name="connsiteX8178" fmla="*/ 2568262 w 5093934"/>
                  <a:gd name="connsiteY8178" fmla="*/ 723458 h 1876628"/>
                  <a:gd name="connsiteX8179" fmla="*/ 2589974 w 5093934"/>
                  <a:gd name="connsiteY8179" fmla="*/ 739582 h 1876628"/>
                  <a:gd name="connsiteX8180" fmla="*/ 2589974 w 5093934"/>
                  <a:gd name="connsiteY8180" fmla="*/ 760872 h 1876628"/>
                  <a:gd name="connsiteX8181" fmla="*/ 2567154 w 5093934"/>
                  <a:gd name="connsiteY8181" fmla="*/ 777819 h 1876628"/>
                  <a:gd name="connsiteX8182" fmla="*/ 2538486 w 5093934"/>
                  <a:gd name="connsiteY8182" fmla="*/ 777819 h 1876628"/>
                  <a:gd name="connsiteX8183" fmla="*/ 2516774 w 5093934"/>
                  <a:gd name="connsiteY8183" fmla="*/ 761695 h 1876628"/>
                  <a:gd name="connsiteX8184" fmla="*/ 2516774 w 5093934"/>
                  <a:gd name="connsiteY8184" fmla="*/ 740405 h 1876628"/>
                  <a:gd name="connsiteX8185" fmla="*/ 2539594 w 5093934"/>
                  <a:gd name="connsiteY8185" fmla="*/ 723458 h 1876628"/>
                  <a:gd name="connsiteX8186" fmla="*/ 2553927 w 5093934"/>
                  <a:gd name="connsiteY8186" fmla="*/ 719049 h 1876628"/>
                  <a:gd name="connsiteX8187" fmla="*/ 1789546 w 5093934"/>
                  <a:gd name="connsiteY8187" fmla="*/ 719049 h 1876628"/>
                  <a:gd name="connsiteX8188" fmla="*/ 1803880 w 5093934"/>
                  <a:gd name="connsiteY8188" fmla="*/ 723458 h 1876628"/>
                  <a:gd name="connsiteX8189" fmla="*/ 1825592 w 5093934"/>
                  <a:gd name="connsiteY8189" fmla="*/ 739582 h 1876628"/>
                  <a:gd name="connsiteX8190" fmla="*/ 1825592 w 5093934"/>
                  <a:gd name="connsiteY8190" fmla="*/ 760872 h 1876628"/>
                  <a:gd name="connsiteX8191" fmla="*/ 1802772 w 5093934"/>
                  <a:gd name="connsiteY8191" fmla="*/ 777819 h 1876628"/>
                  <a:gd name="connsiteX8192" fmla="*/ 1774103 w 5093934"/>
                  <a:gd name="connsiteY8192" fmla="*/ 777819 h 1876628"/>
                  <a:gd name="connsiteX8193" fmla="*/ 1752392 w 5093934"/>
                  <a:gd name="connsiteY8193" fmla="*/ 761695 h 1876628"/>
                  <a:gd name="connsiteX8194" fmla="*/ 1752392 w 5093934"/>
                  <a:gd name="connsiteY8194" fmla="*/ 740405 h 1876628"/>
                  <a:gd name="connsiteX8195" fmla="*/ 1775212 w 5093934"/>
                  <a:gd name="connsiteY8195" fmla="*/ 723458 h 1876628"/>
                  <a:gd name="connsiteX8196" fmla="*/ 1789546 w 5093934"/>
                  <a:gd name="connsiteY8196" fmla="*/ 719049 h 1876628"/>
                  <a:gd name="connsiteX8197" fmla="*/ 1025318 w 5093934"/>
                  <a:gd name="connsiteY8197" fmla="*/ 719049 h 1876628"/>
                  <a:gd name="connsiteX8198" fmla="*/ 1039652 w 5093934"/>
                  <a:gd name="connsiteY8198" fmla="*/ 723458 h 1876628"/>
                  <a:gd name="connsiteX8199" fmla="*/ 1061364 w 5093934"/>
                  <a:gd name="connsiteY8199" fmla="*/ 739582 h 1876628"/>
                  <a:gd name="connsiteX8200" fmla="*/ 1061364 w 5093934"/>
                  <a:gd name="connsiteY8200" fmla="*/ 760872 h 1876628"/>
                  <a:gd name="connsiteX8201" fmla="*/ 1038544 w 5093934"/>
                  <a:gd name="connsiteY8201" fmla="*/ 777819 h 1876628"/>
                  <a:gd name="connsiteX8202" fmla="*/ 1009876 w 5093934"/>
                  <a:gd name="connsiteY8202" fmla="*/ 777819 h 1876628"/>
                  <a:gd name="connsiteX8203" fmla="*/ 988164 w 5093934"/>
                  <a:gd name="connsiteY8203" fmla="*/ 761695 h 1876628"/>
                  <a:gd name="connsiteX8204" fmla="*/ 988164 w 5093934"/>
                  <a:gd name="connsiteY8204" fmla="*/ 740405 h 1876628"/>
                  <a:gd name="connsiteX8205" fmla="*/ 1010984 w 5093934"/>
                  <a:gd name="connsiteY8205" fmla="*/ 723458 h 1876628"/>
                  <a:gd name="connsiteX8206" fmla="*/ 1025318 w 5093934"/>
                  <a:gd name="connsiteY8206" fmla="*/ 719049 h 1876628"/>
                  <a:gd name="connsiteX8207" fmla="*/ 3709557 w 5093934"/>
                  <a:gd name="connsiteY8207" fmla="*/ 717081 h 1876628"/>
                  <a:gd name="connsiteX8208" fmla="*/ 3764138 w 5093934"/>
                  <a:gd name="connsiteY8208" fmla="*/ 717081 h 1876628"/>
                  <a:gd name="connsiteX8209" fmla="*/ 3764138 w 5093934"/>
                  <a:gd name="connsiteY8209" fmla="*/ 717082 h 1876628"/>
                  <a:gd name="connsiteX8210" fmla="*/ 3817120 w 5093934"/>
                  <a:gd name="connsiteY8210" fmla="*/ 717082 h 1876628"/>
                  <a:gd name="connsiteX8211" fmla="*/ 3855842 w 5093934"/>
                  <a:gd name="connsiteY8211" fmla="*/ 745838 h 1876628"/>
                  <a:gd name="connsiteX8212" fmla="*/ 3855842 w 5093934"/>
                  <a:gd name="connsiteY8212" fmla="*/ 789395 h 1876628"/>
                  <a:gd name="connsiteX8213" fmla="*/ 3817120 w 5093934"/>
                  <a:gd name="connsiteY8213" fmla="*/ 818151 h 1876628"/>
                  <a:gd name="connsiteX8214" fmla="*/ 3764138 w 5093934"/>
                  <a:gd name="connsiteY8214" fmla="*/ 818151 h 1876628"/>
                  <a:gd name="connsiteX8215" fmla="*/ 3762537 w 5093934"/>
                  <a:gd name="connsiteY8215" fmla="*/ 818151 h 1876628"/>
                  <a:gd name="connsiteX8216" fmla="*/ 3709556 w 5093934"/>
                  <a:gd name="connsiteY8216" fmla="*/ 818151 h 1876628"/>
                  <a:gd name="connsiteX8217" fmla="*/ 3670834 w 5093934"/>
                  <a:gd name="connsiteY8217" fmla="*/ 789395 h 1876628"/>
                  <a:gd name="connsiteX8218" fmla="*/ 3670836 w 5093934"/>
                  <a:gd name="connsiteY8218" fmla="*/ 745837 h 1876628"/>
                  <a:gd name="connsiteX8219" fmla="*/ 3709557 w 5093934"/>
                  <a:gd name="connsiteY8219" fmla="*/ 717081 h 1876628"/>
                  <a:gd name="connsiteX8220" fmla="*/ 2945329 w 5093934"/>
                  <a:gd name="connsiteY8220" fmla="*/ 717081 h 1876628"/>
                  <a:gd name="connsiteX8221" fmla="*/ 2999910 w 5093934"/>
                  <a:gd name="connsiteY8221" fmla="*/ 717081 h 1876628"/>
                  <a:gd name="connsiteX8222" fmla="*/ 2999910 w 5093934"/>
                  <a:gd name="connsiteY8222" fmla="*/ 717082 h 1876628"/>
                  <a:gd name="connsiteX8223" fmla="*/ 3054340 w 5093934"/>
                  <a:gd name="connsiteY8223" fmla="*/ 717082 h 1876628"/>
                  <a:gd name="connsiteX8224" fmla="*/ 3093061 w 5093934"/>
                  <a:gd name="connsiteY8224" fmla="*/ 745838 h 1876628"/>
                  <a:gd name="connsiteX8225" fmla="*/ 3093061 w 5093934"/>
                  <a:gd name="connsiteY8225" fmla="*/ 789395 h 1876628"/>
                  <a:gd name="connsiteX8226" fmla="*/ 3054340 w 5093934"/>
                  <a:gd name="connsiteY8226" fmla="*/ 818151 h 1876628"/>
                  <a:gd name="connsiteX8227" fmla="*/ 2999910 w 5093934"/>
                  <a:gd name="connsiteY8227" fmla="*/ 818151 h 1876628"/>
                  <a:gd name="connsiteX8228" fmla="*/ 2999756 w 5093934"/>
                  <a:gd name="connsiteY8228" fmla="*/ 818151 h 1876628"/>
                  <a:gd name="connsiteX8229" fmla="*/ 2945328 w 5093934"/>
                  <a:gd name="connsiteY8229" fmla="*/ 818151 h 1876628"/>
                  <a:gd name="connsiteX8230" fmla="*/ 2906606 w 5093934"/>
                  <a:gd name="connsiteY8230" fmla="*/ 789395 h 1876628"/>
                  <a:gd name="connsiteX8231" fmla="*/ 2906607 w 5093934"/>
                  <a:gd name="connsiteY8231" fmla="*/ 745837 h 1876628"/>
                  <a:gd name="connsiteX8232" fmla="*/ 2945329 w 5093934"/>
                  <a:gd name="connsiteY8232" fmla="*/ 717081 h 1876628"/>
                  <a:gd name="connsiteX8233" fmla="*/ 2180947 w 5093934"/>
                  <a:gd name="connsiteY8233" fmla="*/ 717081 h 1876628"/>
                  <a:gd name="connsiteX8234" fmla="*/ 2235528 w 5093934"/>
                  <a:gd name="connsiteY8234" fmla="*/ 717081 h 1876628"/>
                  <a:gd name="connsiteX8235" fmla="*/ 2235528 w 5093934"/>
                  <a:gd name="connsiteY8235" fmla="*/ 717082 h 1876628"/>
                  <a:gd name="connsiteX8236" fmla="*/ 2290112 w 5093934"/>
                  <a:gd name="connsiteY8236" fmla="*/ 717082 h 1876628"/>
                  <a:gd name="connsiteX8237" fmla="*/ 2328833 w 5093934"/>
                  <a:gd name="connsiteY8237" fmla="*/ 745838 h 1876628"/>
                  <a:gd name="connsiteX8238" fmla="*/ 2328833 w 5093934"/>
                  <a:gd name="connsiteY8238" fmla="*/ 789395 h 1876628"/>
                  <a:gd name="connsiteX8239" fmla="*/ 2290112 w 5093934"/>
                  <a:gd name="connsiteY8239" fmla="*/ 818151 h 1876628"/>
                  <a:gd name="connsiteX8240" fmla="*/ 2235528 w 5093934"/>
                  <a:gd name="connsiteY8240" fmla="*/ 818151 h 1876628"/>
                  <a:gd name="connsiteX8241" fmla="*/ 2180946 w 5093934"/>
                  <a:gd name="connsiteY8241" fmla="*/ 818151 h 1876628"/>
                  <a:gd name="connsiteX8242" fmla="*/ 2142224 w 5093934"/>
                  <a:gd name="connsiteY8242" fmla="*/ 789395 h 1876628"/>
                  <a:gd name="connsiteX8243" fmla="*/ 2142225 w 5093934"/>
                  <a:gd name="connsiteY8243" fmla="*/ 745837 h 1876628"/>
                  <a:gd name="connsiteX8244" fmla="*/ 2180947 w 5093934"/>
                  <a:gd name="connsiteY8244" fmla="*/ 717081 h 1876628"/>
                  <a:gd name="connsiteX8245" fmla="*/ 1416719 w 5093934"/>
                  <a:gd name="connsiteY8245" fmla="*/ 717081 h 1876628"/>
                  <a:gd name="connsiteX8246" fmla="*/ 1471300 w 5093934"/>
                  <a:gd name="connsiteY8246" fmla="*/ 717081 h 1876628"/>
                  <a:gd name="connsiteX8247" fmla="*/ 1471300 w 5093934"/>
                  <a:gd name="connsiteY8247" fmla="*/ 717082 h 1876628"/>
                  <a:gd name="connsiteX8248" fmla="*/ 1525730 w 5093934"/>
                  <a:gd name="connsiteY8248" fmla="*/ 717082 h 1876628"/>
                  <a:gd name="connsiteX8249" fmla="*/ 1564451 w 5093934"/>
                  <a:gd name="connsiteY8249" fmla="*/ 745838 h 1876628"/>
                  <a:gd name="connsiteX8250" fmla="*/ 1564451 w 5093934"/>
                  <a:gd name="connsiteY8250" fmla="*/ 789395 h 1876628"/>
                  <a:gd name="connsiteX8251" fmla="*/ 1525730 w 5093934"/>
                  <a:gd name="connsiteY8251" fmla="*/ 818151 h 1876628"/>
                  <a:gd name="connsiteX8252" fmla="*/ 1471300 w 5093934"/>
                  <a:gd name="connsiteY8252" fmla="*/ 818151 h 1876628"/>
                  <a:gd name="connsiteX8253" fmla="*/ 1471146 w 5093934"/>
                  <a:gd name="connsiteY8253" fmla="*/ 818151 h 1876628"/>
                  <a:gd name="connsiteX8254" fmla="*/ 1416719 w 5093934"/>
                  <a:gd name="connsiteY8254" fmla="*/ 818151 h 1876628"/>
                  <a:gd name="connsiteX8255" fmla="*/ 1377996 w 5093934"/>
                  <a:gd name="connsiteY8255" fmla="*/ 789395 h 1876628"/>
                  <a:gd name="connsiteX8256" fmla="*/ 1377997 w 5093934"/>
                  <a:gd name="connsiteY8256" fmla="*/ 745837 h 1876628"/>
                  <a:gd name="connsiteX8257" fmla="*/ 1416719 w 5093934"/>
                  <a:gd name="connsiteY8257" fmla="*/ 717081 h 1876628"/>
                  <a:gd name="connsiteX8258" fmla="*/ 4213585 w 5093934"/>
                  <a:gd name="connsiteY8258" fmla="*/ 713088 h 1876628"/>
                  <a:gd name="connsiteX8259" fmla="*/ 4226132 w 5093934"/>
                  <a:gd name="connsiteY8259" fmla="*/ 716947 h 1876628"/>
                  <a:gd name="connsiteX8260" fmla="*/ 4245138 w 5093934"/>
                  <a:gd name="connsiteY8260" fmla="*/ 731061 h 1876628"/>
                  <a:gd name="connsiteX8261" fmla="*/ 4245138 w 5093934"/>
                  <a:gd name="connsiteY8261" fmla="*/ 749699 h 1876628"/>
                  <a:gd name="connsiteX8262" fmla="*/ 4221013 w 5093934"/>
                  <a:gd name="connsiteY8262" fmla="*/ 767615 h 1876628"/>
                  <a:gd name="connsiteX8263" fmla="*/ 4195918 w 5093934"/>
                  <a:gd name="connsiteY8263" fmla="*/ 767615 h 1876628"/>
                  <a:gd name="connsiteX8264" fmla="*/ 4176911 w 5093934"/>
                  <a:gd name="connsiteY8264" fmla="*/ 753501 h 1876628"/>
                  <a:gd name="connsiteX8265" fmla="*/ 4176911 w 5093934"/>
                  <a:gd name="connsiteY8265" fmla="*/ 734863 h 1876628"/>
                  <a:gd name="connsiteX8266" fmla="*/ 4201036 w 5093934"/>
                  <a:gd name="connsiteY8266" fmla="*/ 716947 h 1876628"/>
                  <a:gd name="connsiteX8267" fmla="*/ 4213585 w 5093934"/>
                  <a:gd name="connsiteY8267" fmla="*/ 713088 h 1876628"/>
                  <a:gd name="connsiteX8268" fmla="*/ 3450804 w 5093934"/>
                  <a:gd name="connsiteY8268" fmla="*/ 713088 h 1876628"/>
                  <a:gd name="connsiteX8269" fmla="*/ 3463352 w 5093934"/>
                  <a:gd name="connsiteY8269" fmla="*/ 716947 h 1876628"/>
                  <a:gd name="connsiteX8270" fmla="*/ 3482358 w 5093934"/>
                  <a:gd name="connsiteY8270" fmla="*/ 731061 h 1876628"/>
                  <a:gd name="connsiteX8271" fmla="*/ 3482357 w 5093934"/>
                  <a:gd name="connsiteY8271" fmla="*/ 749699 h 1876628"/>
                  <a:gd name="connsiteX8272" fmla="*/ 3458232 w 5093934"/>
                  <a:gd name="connsiteY8272" fmla="*/ 767615 h 1876628"/>
                  <a:gd name="connsiteX8273" fmla="*/ 3433136 w 5093934"/>
                  <a:gd name="connsiteY8273" fmla="*/ 767615 h 1876628"/>
                  <a:gd name="connsiteX8274" fmla="*/ 3414130 w 5093934"/>
                  <a:gd name="connsiteY8274" fmla="*/ 753501 h 1876628"/>
                  <a:gd name="connsiteX8275" fmla="*/ 3414130 w 5093934"/>
                  <a:gd name="connsiteY8275" fmla="*/ 734863 h 1876628"/>
                  <a:gd name="connsiteX8276" fmla="*/ 3438255 w 5093934"/>
                  <a:gd name="connsiteY8276" fmla="*/ 716947 h 1876628"/>
                  <a:gd name="connsiteX8277" fmla="*/ 3450804 w 5093934"/>
                  <a:gd name="connsiteY8277" fmla="*/ 713088 h 1876628"/>
                  <a:gd name="connsiteX8278" fmla="*/ 2686576 w 5093934"/>
                  <a:gd name="connsiteY8278" fmla="*/ 713088 h 1876628"/>
                  <a:gd name="connsiteX8279" fmla="*/ 2699123 w 5093934"/>
                  <a:gd name="connsiteY8279" fmla="*/ 716947 h 1876628"/>
                  <a:gd name="connsiteX8280" fmla="*/ 2718129 w 5093934"/>
                  <a:gd name="connsiteY8280" fmla="*/ 731061 h 1876628"/>
                  <a:gd name="connsiteX8281" fmla="*/ 2718129 w 5093934"/>
                  <a:gd name="connsiteY8281" fmla="*/ 749699 h 1876628"/>
                  <a:gd name="connsiteX8282" fmla="*/ 2694004 w 5093934"/>
                  <a:gd name="connsiteY8282" fmla="*/ 767615 h 1876628"/>
                  <a:gd name="connsiteX8283" fmla="*/ 2668908 w 5093934"/>
                  <a:gd name="connsiteY8283" fmla="*/ 767615 h 1876628"/>
                  <a:gd name="connsiteX8284" fmla="*/ 2649902 w 5093934"/>
                  <a:gd name="connsiteY8284" fmla="*/ 753501 h 1876628"/>
                  <a:gd name="connsiteX8285" fmla="*/ 2649902 w 5093934"/>
                  <a:gd name="connsiteY8285" fmla="*/ 734863 h 1876628"/>
                  <a:gd name="connsiteX8286" fmla="*/ 2674028 w 5093934"/>
                  <a:gd name="connsiteY8286" fmla="*/ 716947 h 1876628"/>
                  <a:gd name="connsiteX8287" fmla="*/ 2686576 w 5093934"/>
                  <a:gd name="connsiteY8287" fmla="*/ 713088 h 1876628"/>
                  <a:gd name="connsiteX8288" fmla="*/ 1922194 w 5093934"/>
                  <a:gd name="connsiteY8288" fmla="*/ 713088 h 1876628"/>
                  <a:gd name="connsiteX8289" fmla="*/ 1934742 w 5093934"/>
                  <a:gd name="connsiteY8289" fmla="*/ 716947 h 1876628"/>
                  <a:gd name="connsiteX8290" fmla="*/ 1953747 w 5093934"/>
                  <a:gd name="connsiteY8290" fmla="*/ 731061 h 1876628"/>
                  <a:gd name="connsiteX8291" fmla="*/ 1953746 w 5093934"/>
                  <a:gd name="connsiteY8291" fmla="*/ 749699 h 1876628"/>
                  <a:gd name="connsiteX8292" fmla="*/ 1929622 w 5093934"/>
                  <a:gd name="connsiteY8292" fmla="*/ 767615 h 1876628"/>
                  <a:gd name="connsiteX8293" fmla="*/ 1904526 w 5093934"/>
                  <a:gd name="connsiteY8293" fmla="*/ 767615 h 1876628"/>
                  <a:gd name="connsiteX8294" fmla="*/ 1885520 w 5093934"/>
                  <a:gd name="connsiteY8294" fmla="*/ 753501 h 1876628"/>
                  <a:gd name="connsiteX8295" fmla="*/ 1885520 w 5093934"/>
                  <a:gd name="connsiteY8295" fmla="*/ 734863 h 1876628"/>
                  <a:gd name="connsiteX8296" fmla="*/ 1909645 w 5093934"/>
                  <a:gd name="connsiteY8296" fmla="*/ 716947 h 1876628"/>
                  <a:gd name="connsiteX8297" fmla="*/ 1922194 w 5093934"/>
                  <a:gd name="connsiteY8297" fmla="*/ 713088 h 1876628"/>
                  <a:gd name="connsiteX8298" fmla="*/ 1157966 w 5093934"/>
                  <a:gd name="connsiteY8298" fmla="*/ 713088 h 1876628"/>
                  <a:gd name="connsiteX8299" fmla="*/ 1170514 w 5093934"/>
                  <a:gd name="connsiteY8299" fmla="*/ 716947 h 1876628"/>
                  <a:gd name="connsiteX8300" fmla="*/ 1189520 w 5093934"/>
                  <a:gd name="connsiteY8300" fmla="*/ 731061 h 1876628"/>
                  <a:gd name="connsiteX8301" fmla="*/ 1189519 w 5093934"/>
                  <a:gd name="connsiteY8301" fmla="*/ 749699 h 1876628"/>
                  <a:gd name="connsiteX8302" fmla="*/ 1165394 w 5093934"/>
                  <a:gd name="connsiteY8302" fmla="*/ 767615 h 1876628"/>
                  <a:gd name="connsiteX8303" fmla="*/ 1140299 w 5093934"/>
                  <a:gd name="connsiteY8303" fmla="*/ 767615 h 1876628"/>
                  <a:gd name="connsiteX8304" fmla="*/ 1121293 w 5093934"/>
                  <a:gd name="connsiteY8304" fmla="*/ 753501 h 1876628"/>
                  <a:gd name="connsiteX8305" fmla="*/ 1121293 w 5093934"/>
                  <a:gd name="connsiteY8305" fmla="*/ 734863 h 1876628"/>
                  <a:gd name="connsiteX8306" fmla="*/ 1145417 w 5093934"/>
                  <a:gd name="connsiteY8306" fmla="*/ 716947 h 1876628"/>
                  <a:gd name="connsiteX8307" fmla="*/ 1157966 w 5093934"/>
                  <a:gd name="connsiteY8307" fmla="*/ 713088 h 1876628"/>
                  <a:gd name="connsiteX8308" fmla="*/ 4399147 w 5093934"/>
                  <a:gd name="connsiteY8308" fmla="*/ 694547 h 1876628"/>
                  <a:gd name="connsiteX8309" fmla="*/ 4409906 w 5093934"/>
                  <a:gd name="connsiteY8309" fmla="*/ 696542 h 1876628"/>
                  <a:gd name="connsiteX8310" fmla="*/ 4427545 w 5093934"/>
                  <a:gd name="connsiteY8310" fmla="*/ 706239 h 1876628"/>
                  <a:gd name="connsiteX8311" fmla="*/ 4430568 w 5093934"/>
                  <a:gd name="connsiteY8311" fmla="*/ 721289 h 1876628"/>
                  <a:gd name="connsiteX8312" fmla="*/ 4410873 w 5093934"/>
                  <a:gd name="connsiteY8312" fmla="*/ 741046 h 1876628"/>
                  <a:gd name="connsiteX8313" fmla="*/ 4390606 w 5093934"/>
                  <a:gd name="connsiteY8313" fmla="*/ 743292 h 1876628"/>
                  <a:gd name="connsiteX8314" fmla="*/ 4372968 w 5093934"/>
                  <a:gd name="connsiteY8314" fmla="*/ 733594 h 1876628"/>
                  <a:gd name="connsiteX8315" fmla="*/ 4369944 w 5093934"/>
                  <a:gd name="connsiteY8315" fmla="*/ 718544 h 1876628"/>
                  <a:gd name="connsiteX8316" fmla="*/ 4389640 w 5093934"/>
                  <a:gd name="connsiteY8316" fmla="*/ 698787 h 1876628"/>
                  <a:gd name="connsiteX8317" fmla="*/ 4399147 w 5093934"/>
                  <a:gd name="connsiteY8317" fmla="*/ 694547 h 1876628"/>
                  <a:gd name="connsiteX8318" fmla="*/ 3636366 w 5093934"/>
                  <a:gd name="connsiteY8318" fmla="*/ 694547 h 1876628"/>
                  <a:gd name="connsiteX8319" fmla="*/ 3647125 w 5093934"/>
                  <a:gd name="connsiteY8319" fmla="*/ 696542 h 1876628"/>
                  <a:gd name="connsiteX8320" fmla="*/ 3664764 w 5093934"/>
                  <a:gd name="connsiteY8320" fmla="*/ 706239 h 1876628"/>
                  <a:gd name="connsiteX8321" fmla="*/ 3667788 w 5093934"/>
                  <a:gd name="connsiteY8321" fmla="*/ 721289 h 1876628"/>
                  <a:gd name="connsiteX8322" fmla="*/ 3648092 w 5093934"/>
                  <a:gd name="connsiteY8322" fmla="*/ 741046 h 1876628"/>
                  <a:gd name="connsiteX8323" fmla="*/ 3627826 w 5093934"/>
                  <a:gd name="connsiteY8323" fmla="*/ 743292 h 1876628"/>
                  <a:gd name="connsiteX8324" fmla="*/ 3610187 w 5093934"/>
                  <a:gd name="connsiteY8324" fmla="*/ 733594 h 1876628"/>
                  <a:gd name="connsiteX8325" fmla="*/ 3607164 w 5093934"/>
                  <a:gd name="connsiteY8325" fmla="*/ 718544 h 1876628"/>
                  <a:gd name="connsiteX8326" fmla="*/ 3626859 w 5093934"/>
                  <a:gd name="connsiteY8326" fmla="*/ 698787 h 1876628"/>
                  <a:gd name="connsiteX8327" fmla="*/ 3636366 w 5093934"/>
                  <a:gd name="connsiteY8327" fmla="*/ 694547 h 1876628"/>
                  <a:gd name="connsiteX8328" fmla="*/ 2872138 w 5093934"/>
                  <a:gd name="connsiteY8328" fmla="*/ 694547 h 1876628"/>
                  <a:gd name="connsiteX8329" fmla="*/ 2882897 w 5093934"/>
                  <a:gd name="connsiteY8329" fmla="*/ 696542 h 1876628"/>
                  <a:gd name="connsiteX8330" fmla="*/ 2900536 w 5093934"/>
                  <a:gd name="connsiteY8330" fmla="*/ 706239 h 1876628"/>
                  <a:gd name="connsiteX8331" fmla="*/ 2903560 w 5093934"/>
                  <a:gd name="connsiteY8331" fmla="*/ 721289 h 1876628"/>
                  <a:gd name="connsiteX8332" fmla="*/ 2883864 w 5093934"/>
                  <a:gd name="connsiteY8332" fmla="*/ 741046 h 1876628"/>
                  <a:gd name="connsiteX8333" fmla="*/ 2863598 w 5093934"/>
                  <a:gd name="connsiteY8333" fmla="*/ 743292 h 1876628"/>
                  <a:gd name="connsiteX8334" fmla="*/ 2845959 w 5093934"/>
                  <a:gd name="connsiteY8334" fmla="*/ 733594 h 1876628"/>
                  <a:gd name="connsiteX8335" fmla="*/ 2842935 w 5093934"/>
                  <a:gd name="connsiteY8335" fmla="*/ 718544 h 1876628"/>
                  <a:gd name="connsiteX8336" fmla="*/ 2862631 w 5093934"/>
                  <a:gd name="connsiteY8336" fmla="*/ 698787 h 1876628"/>
                  <a:gd name="connsiteX8337" fmla="*/ 2872138 w 5093934"/>
                  <a:gd name="connsiteY8337" fmla="*/ 694547 h 1876628"/>
                  <a:gd name="connsiteX8338" fmla="*/ 2107756 w 5093934"/>
                  <a:gd name="connsiteY8338" fmla="*/ 694547 h 1876628"/>
                  <a:gd name="connsiteX8339" fmla="*/ 2118514 w 5093934"/>
                  <a:gd name="connsiteY8339" fmla="*/ 696542 h 1876628"/>
                  <a:gd name="connsiteX8340" fmla="*/ 2136154 w 5093934"/>
                  <a:gd name="connsiteY8340" fmla="*/ 706239 h 1876628"/>
                  <a:gd name="connsiteX8341" fmla="*/ 2139177 w 5093934"/>
                  <a:gd name="connsiteY8341" fmla="*/ 721289 h 1876628"/>
                  <a:gd name="connsiteX8342" fmla="*/ 2119482 w 5093934"/>
                  <a:gd name="connsiteY8342" fmla="*/ 741046 h 1876628"/>
                  <a:gd name="connsiteX8343" fmla="*/ 2099215 w 5093934"/>
                  <a:gd name="connsiteY8343" fmla="*/ 743292 h 1876628"/>
                  <a:gd name="connsiteX8344" fmla="*/ 2081577 w 5093934"/>
                  <a:gd name="connsiteY8344" fmla="*/ 733594 h 1876628"/>
                  <a:gd name="connsiteX8345" fmla="*/ 2078553 w 5093934"/>
                  <a:gd name="connsiteY8345" fmla="*/ 718544 h 1876628"/>
                  <a:gd name="connsiteX8346" fmla="*/ 2098250 w 5093934"/>
                  <a:gd name="connsiteY8346" fmla="*/ 698787 h 1876628"/>
                  <a:gd name="connsiteX8347" fmla="*/ 2107756 w 5093934"/>
                  <a:gd name="connsiteY8347" fmla="*/ 694547 h 1876628"/>
                  <a:gd name="connsiteX8348" fmla="*/ 1343528 w 5093934"/>
                  <a:gd name="connsiteY8348" fmla="*/ 694547 h 1876628"/>
                  <a:gd name="connsiteX8349" fmla="*/ 1354287 w 5093934"/>
                  <a:gd name="connsiteY8349" fmla="*/ 696542 h 1876628"/>
                  <a:gd name="connsiteX8350" fmla="*/ 1371926 w 5093934"/>
                  <a:gd name="connsiteY8350" fmla="*/ 706239 h 1876628"/>
                  <a:gd name="connsiteX8351" fmla="*/ 1374950 w 5093934"/>
                  <a:gd name="connsiteY8351" fmla="*/ 721289 h 1876628"/>
                  <a:gd name="connsiteX8352" fmla="*/ 1355254 w 5093934"/>
                  <a:gd name="connsiteY8352" fmla="*/ 741046 h 1876628"/>
                  <a:gd name="connsiteX8353" fmla="*/ 1334988 w 5093934"/>
                  <a:gd name="connsiteY8353" fmla="*/ 743292 h 1876628"/>
                  <a:gd name="connsiteX8354" fmla="*/ 1317349 w 5093934"/>
                  <a:gd name="connsiteY8354" fmla="*/ 733594 h 1876628"/>
                  <a:gd name="connsiteX8355" fmla="*/ 1314326 w 5093934"/>
                  <a:gd name="connsiteY8355" fmla="*/ 718544 h 1876628"/>
                  <a:gd name="connsiteX8356" fmla="*/ 1334021 w 5093934"/>
                  <a:gd name="connsiteY8356" fmla="*/ 698787 h 1876628"/>
                  <a:gd name="connsiteX8357" fmla="*/ 1343528 w 5093934"/>
                  <a:gd name="connsiteY8357" fmla="*/ 694547 h 1876628"/>
                  <a:gd name="connsiteX8358" fmla="*/ 3721364 w 5093934"/>
                  <a:gd name="connsiteY8358" fmla="*/ 688285 h 1876628"/>
                  <a:gd name="connsiteX8359" fmla="*/ 3727416 w 5093934"/>
                  <a:gd name="connsiteY8359" fmla="*/ 690384 h 1876628"/>
                  <a:gd name="connsiteX8360" fmla="*/ 3734398 w 5093934"/>
                  <a:gd name="connsiteY8360" fmla="*/ 696050 h 1876628"/>
                  <a:gd name="connsiteX8361" fmla="*/ 3733851 w 5093934"/>
                  <a:gd name="connsiteY8361" fmla="*/ 705206 h 1876628"/>
                  <a:gd name="connsiteX8362" fmla="*/ 3726220 w 5093934"/>
                  <a:gd name="connsiteY8362" fmla="*/ 710391 h 1876628"/>
                  <a:gd name="connsiteX8363" fmla="*/ 3713891 w 5093934"/>
                  <a:gd name="connsiteY8363" fmla="*/ 709985 h 1876628"/>
                  <a:gd name="connsiteX8364" fmla="*/ 3706910 w 5093934"/>
                  <a:gd name="connsiteY8364" fmla="*/ 704318 h 1876628"/>
                  <a:gd name="connsiteX8365" fmla="*/ 3707456 w 5093934"/>
                  <a:gd name="connsiteY8365" fmla="*/ 695162 h 1876628"/>
                  <a:gd name="connsiteX8366" fmla="*/ 3715087 w 5093934"/>
                  <a:gd name="connsiteY8366" fmla="*/ 689977 h 1876628"/>
                  <a:gd name="connsiteX8367" fmla="*/ 3721364 w 5093934"/>
                  <a:gd name="connsiteY8367" fmla="*/ 688285 h 1876628"/>
                  <a:gd name="connsiteX8368" fmla="*/ 2957136 w 5093934"/>
                  <a:gd name="connsiteY8368" fmla="*/ 688285 h 1876628"/>
                  <a:gd name="connsiteX8369" fmla="*/ 2963188 w 5093934"/>
                  <a:gd name="connsiteY8369" fmla="*/ 690384 h 1876628"/>
                  <a:gd name="connsiteX8370" fmla="*/ 2970170 w 5093934"/>
                  <a:gd name="connsiteY8370" fmla="*/ 696050 h 1876628"/>
                  <a:gd name="connsiteX8371" fmla="*/ 2969623 w 5093934"/>
                  <a:gd name="connsiteY8371" fmla="*/ 705206 h 1876628"/>
                  <a:gd name="connsiteX8372" fmla="*/ 2961992 w 5093934"/>
                  <a:gd name="connsiteY8372" fmla="*/ 710391 h 1876628"/>
                  <a:gd name="connsiteX8373" fmla="*/ 2949663 w 5093934"/>
                  <a:gd name="connsiteY8373" fmla="*/ 709985 h 1876628"/>
                  <a:gd name="connsiteX8374" fmla="*/ 2942682 w 5093934"/>
                  <a:gd name="connsiteY8374" fmla="*/ 704318 h 1876628"/>
                  <a:gd name="connsiteX8375" fmla="*/ 2943229 w 5093934"/>
                  <a:gd name="connsiteY8375" fmla="*/ 695162 h 1876628"/>
                  <a:gd name="connsiteX8376" fmla="*/ 2950859 w 5093934"/>
                  <a:gd name="connsiteY8376" fmla="*/ 689977 h 1876628"/>
                  <a:gd name="connsiteX8377" fmla="*/ 2957136 w 5093934"/>
                  <a:gd name="connsiteY8377" fmla="*/ 688285 h 1876628"/>
                  <a:gd name="connsiteX8378" fmla="*/ 2192755 w 5093934"/>
                  <a:gd name="connsiteY8378" fmla="*/ 688285 h 1876628"/>
                  <a:gd name="connsiteX8379" fmla="*/ 2198806 w 5093934"/>
                  <a:gd name="connsiteY8379" fmla="*/ 690384 h 1876628"/>
                  <a:gd name="connsiteX8380" fmla="*/ 2205788 w 5093934"/>
                  <a:gd name="connsiteY8380" fmla="*/ 696050 h 1876628"/>
                  <a:gd name="connsiteX8381" fmla="*/ 2205241 w 5093934"/>
                  <a:gd name="connsiteY8381" fmla="*/ 705206 h 1876628"/>
                  <a:gd name="connsiteX8382" fmla="*/ 2197610 w 5093934"/>
                  <a:gd name="connsiteY8382" fmla="*/ 710391 h 1876628"/>
                  <a:gd name="connsiteX8383" fmla="*/ 2185281 w 5093934"/>
                  <a:gd name="connsiteY8383" fmla="*/ 709985 h 1876628"/>
                  <a:gd name="connsiteX8384" fmla="*/ 2178299 w 5093934"/>
                  <a:gd name="connsiteY8384" fmla="*/ 704318 h 1876628"/>
                  <a:gd name="connsiteX8385" fmla="*/ 2178846 w 5093934"/>
                  <a:gd name="connsiteY8385" fmla="*/ 695162 h 1876628"/>
                  <a:gd name="connsiteX8386" fmla="*/ 2186477 w 5093934"/>
                  <a:gd name="connsiteY8386" fmla="*/ 689977 h 1876628"/>
                  <a:gd name="connsiteX8387" fmla="*/ 2192755 w 5093934"/>
                  <a:gd name="connsiteY8387" fmla="*/ 688285 h 1876628"/>
                  <a:gd name="connsiteX8388" fmla="*/ 1428527 w 5093934"/>
                  <a:gd name="connsiteY8388" fmla="*/ 688285 h 1876628"/>
                  <a:gd name="connsiteX8389" fmla="*/ 1434578 w 5093934"/>
                  <a:gd name="connsiteY8389" fmla="*/ 690384 h 1876628"/>
                  <a:gd name="connsiteX8390" fmla="*/ 1441559 w 5093934"/>
                  <a:gd name="connsiteY8390" fmla="*/ 696050 h 1876628"/>
                  <a:gd name="connsiteX8391" fmla="*/ 1441013 w 5093934"/>
                  <a:gd name="connsiteY8391" fmla="*/ 705206 h 1876628"/>
                  <a:gd name="connsiteX8392" fmla="*/ 1433383 w 5093934"/>
                  <a:gd name="connsiteY8392" fmla="*/ 710391 h 1876628"/>
                  <a:gd name="connsiteX8393" fmla="*/ 1421053 w 5093934"/>
                  <a:gd name="connsiteY8393" fmla="*/ 709985 h 1876628"/>
                  <a:gd name="connsiteX8394" fmla="*/ 1414071 w 5093934"/>
                  <a:gd name="connsiteY8394" fmla="*/ 704318 h 1876628"/>
                  <a:gd name="connsiteX8395" fmla="*/ 1414619 w 5093934"/>
                  <a:gd name="connsiteY8395" fmla="*/ 695162 h 1876628"/>
                  <a:gd name="connsiteX8396" fmla="*/ 1422249 w 5093934"/>
                  <a:gd name="connsiteY8396" fmla="*/ 689977 h 1876628"/>
                  <a:gd name="connsiteX8397" fmla="*/ 1428527 w 5093934"/>
                  <a:gd name="connsiteY8397" fmla="*/ 688285 h 1876628"/>
                  <a:gd name="connsiteX8398" fmla="*/ 3813862 w 5093934"/>
                  <a:gd name="connsiteY8398" fmla="*/ 688284 h 1876628"/>
                  <a:gd name="connsiteX8399" fmla="*/ 3819914 w 5093934"/>
                  <a:gd name="connsiteY8399" fmla="*/ 690382 h 1876628"/>
                  <a:gd name="connsiteX8400" fmla="*/ 3826896 w 5093934"/>
                  <a:gd name="connsiteY8400" fmla="*/ 696050 h 1876628"/>
                  <a:gd name="connsiteX8401" fmla="*/ 3826348 w 5093934"/>
                  <a:gd name="connsiteY8401" fmla="*/ 705205 h 1876628"/>
                  <a:gd name="connsiteX8402" fmla="*/ 3818718 w 5093934"/>
                  <a:gd name="connsiteY8402" fmla="*/ 710390 h 1876628"/>
                  <a:gd name="connsiteX8403" fmla="*/ 3806390 w 5093934"/>
                  <a:gd name="connsiteY8403" fmla="*/ 709984 h 1876628"/>
                  <a:gd name="connsiteX8404" fmla="*/ 3799407 w 5093934"/>
                  <a:gd name="connsiteY8404" fmla="*/ 704318 h 1876628"/>
                  <a:gd name="connsiteX8405" fmla="*/ 3799954 w 5093934"/>
                  <a:gd name="connsiteY8405" fmla="*/ 695162 h 1876628"/>
                  <a:gd name="connsiteX8406" fmla="*/ 3807584 w 5093934"/>
                  <a:gd name="connsiteY8406" fmla="*/ 689976 h 1876628"/>
                  <a:gd name="connsiteX8407" fmla="*/ 3813862 w 5093934"/>
                  <a:gd name="connsiteY8407" fmla="*/ 688284 h 1876628"/>
                  <a:gd name="connsiteX8408" fmla="*/ 3051081 w 5093934"/>
                  <a:gd name="connsiteY8408" fmla="*/ 688284 h 1876628"/>
                  <a:gd name="connsiteX8409" fmla="*/ 3057132 w 5093934"/>
                  <a:gd name="connsiteY8409" fmla="*/ 690382 h 1876628"/>
                  <a:gd name="connsiteX8410" fmla="*/ 3064114 w 5093934"/>
                  <a:gd name="connsiteY8410" fmla="*/ 696050 h 1876628"/>
                  <a:gd name="connsiteX8411" fmla="*/ 3063567 w 5093934"/>
                  <a:gd name="connsiteY8411" fmla="*/ 705205 h 1876628"/>
                  <a:gd name="connsiteX8412" fmla="*/ 3055937 w 5093934"/>
                  <a:gd name="connsiteY8412" fmla="*/ 710390 h 1876628"/>
                  <a:gd name="connsiteX8413" fmla="*/ 3043608 w 5093934"/>
                  <a:gd name="connsiteY8413" fmla="*/ 709984 h 1876628"/>
                  <a:gd name="connsiteX8414" fmla="*/ 3036627 w 5093934"/>
                  <a:gd name="connsiteY8414" fmla="*/ 704318 h 1876628"/>
                  <a:gd name="connsiteX8415" fmla="*/ 3037174 w 5093934"/>
                  <a:gd name="connsiteY8415" fmla="*/ 695162 h 1876628"/>
                  <a:gd name="connsiteX8416" fmla="*/ 3044804 w 5093934"/>
                  <a:gd name="connsiteY8416" fmla="*/ 689976 h 1876628"/>
                  <a:gd name="connsiteX8417" fmla="*/ 3051081 w 5093934"/>
                  <a:gd name="connsiteY8417" fmla="*/ 688284 h 1876628"/>
                  <a:gd name="connsiteX8418" fmla="*/ 2286853 w 5093934"/>
                  <a:gd name="connsiteY8418" fmla="*/ 688284 h 1876628"/>
                  <a:gd name="connsiteX8419" fmla="*/ 2292905 w 5093934"/>
                  <a:gd name="connsiteY8419" fmla="*/ 690382 h 1876628"/>
                  <a:gd name="connsiteX8420" fmla="*/ 2299887 w 5093934"/>
                  <a:gd name="connsiteY8420" fmla="*/ 696050 h 1876628"/>
                  <a:gd name="connsiteX8421" fmla="*/ 2299339 w 5093934"/>
                  <a:gd name="connsiteY8421" fmla="*/ 705205 h 1876628"/>
                  <a:gd name="connsiteX8422" fmla="*/ 2291709 w 5093934"/>
                  <a:gd name="connsiteY8422" fmla="*/ 710390 h 1876628"/>
                  <a:gd name="connsiteX8423" fmla="*/ 2279380 w 5093934"/>
                  <a:gd name="connsiteY8423" fmla="*/ 709984 h 1876628"/>
                  <a:gd name="connsiteX8424" fmla="*/ 2272398 w 5093934"/>
                  <a:gd name="connsiteY8424" fmla="*/ 704318 h 1876628"/>
                  <a:gd name="connsiteX8425" fmla="*/ 2272945 w 5093934"/>
                  <a:gd name="connsiteY8425" fmla="*/ 695162 h 1876628"/>
                  <a:gd name="connsiteX8426" fmla="*/ 2280576 w 5093934"/>
                  <a:gd name="connsiteY8426" fmla="*/ 689976 h 1876628"/>
                  <a:gd name="connsiteX8427" fmla="*/ 2286853 w 5093934"/>
                  <a:gd name="connsiteY8427" fmla="*/ 688284 h 1876628"/>
                  <a:gd name="connsiteX8428" fmla="*/ 1522471 w 5093934"/>
                  <a:gd name="connsiteY8428" fmla="*/ 688284 h 1876628"/>
                  <a:gd name="connsiteX8429" fmla="*/ 1528523 w 5093934"/>
                  <a:gd name="connsiteY8429" fmla="*/ 690382 h 1876628"/>
                  <a:gd name="connsiteX8430" fmla="*/ 1535504 w 5093934"/>
                  <a:gd name="connsiteY8430" fmla="*/ 696050 h 1876628"/>
                  <a:gd name="connsiteX8431" fmla="*/ 1534957 w 5093934"/>
                  <a:gd name="connsiteY8431" fmla="*/ 705205 h 1876628"/>
                  <a:gd name="connsiteX8432" fmla="*/ 1527326 w 5093934"/>
                  <a:gd name="connsiteY8432" fmla="*/ 710390 h 1876628"/>
                  <a:gd name="connsiteX8433" fmla="*/ 1514999 w 5093934"/>
                  <a:gd name="connsiteY8433" fmla="*/ 709984 h 1876628"/>
                  <a:gd name="connsiteX8434" fmla="*/ 1508016 w 5093934"/>
                  <a:gd name="connsiteY8434" fmla="*/ 704318 h 1876628"/>
                  <a:gd name="connsiteX8435" fmla="*/ 1508564 w 5093934"/>
                  <a:gd name="connsiteY8435" fmla="*/ 695162 h 1876628"/>
                  <a:gd name="connsiteX8436" fmla="*/ 1516194 w 5093934"/>
                  <a:gd name="connsiteY8436" fmla="*/ 689976 h 1876628"/>
                  <a:gd name="connsiteX8437" fmla="*/ 1522471 w 5093934"/>
                  <a:gd name="connsiteY8437" fmla="*/ 688284 h 1876628"/>
                  <a:gd name="connsiteX8438" fmla="*/ 4135284 w 5093934"/>
                  <a:gd name="connsiteY8438" fmla="*/ 685766 h 1876628"/>
                  <a:gd name="connsiteX8439" fmla="*/ 4146276 w 5093934"/>
                  <a:gd name="connsiteY8439" fmla="*/ 689318 h 1876628"/>
                  <a:gd name="connsiteX8440" fmla="*/ 4172394 w 5093934"/>
                  <a:gd name="connsiteY8440" fmla="*/ 709414 h 1876628"/>
                  <a:gd name="connsiteX8441" fmla="*/ 4172002 w 5093934"/>
                  <a:gd name="connsiteY8441" fmla="*/ 725859 h 1876628"/>
                  <a:gd name="connsiteX8442" fmla="*/ 4154932 w 5093934"/>
                  <a:gd name="connsiteY8442" fmla="*/ 738094 h 1876628"/>
                  <a:gd name="connsiteX8443" fmla="*/ 4132788 w 5093934"/>
                  <a:gd name="connsiteY8443" fmla="*/ 737803 h 1876628"/>
                  <a:gd name="connsiteX8444" fmla="*/ 4106669 w 5093934"/>
                  <a:gd name="connsiteY8444" fmla="*/ 717707 h 1876628"/>
                  <a:gd name="connsiteX8445" fmla="*/ 4107061 w 5093934"/>
                  <a:gd name="connsiteY8445" fmla="*/ 701261 h 1876628"/>
                  <a:gd name="connsiteX8446" fmla="*/ 4124130 w 5093934"/>
                  <a:gd name="connsiteY8446" fmla="*/ 689026 h 1876628"/>
                  <a:gd name="connsiteX8447" fmla="*/ 4135284 w 5093934"/>
                  <a:gd name="connsiteY8447" fmla="*/ 685766 h 1876628"/>
                  <a:gd name="connsiteX8448" fmla="*/ 3372504 w 5093934"/>
                  <a:gd name="connsiteY8448" fmla="*/ 685766 h 1876628"/>
                  <a:gd name="connsiteX8449" fmla="*/ 3383495 w 5093934"/>
                  <a:gd name="connsiteY8449" fmla="*/ 689318 h 1876628"/>
                  <a:gd name="connsiteX8450" fmla="*/ 3409613 w 5093934"/>
                  <a:gd name="connsiteY8450" fmla="*/ 709414 h 1876628"/>
                  <a:gd name="connsiteX8451" fmla="*/ 3409221 w 5093934"/>
                  <a:gd name="connsiteY8451" fmla="*/ 725859 h 1876628"/>
                  <a:gd name="connsiteX8452" fmla="*/ 3392152 w 5093934"/>
                  <a:gd name="connsiteY8452" fmla="*/ 738094 h 1876628"/>
                  <a:gd name="connsiteX8453" fmla="*/ 3370006 w 5093934"/>
                  <a:gd name="connsiteY8453" fmla="*/ 737803 h 1876628"/>
                  <a:gd name="connsiteX8454" fmla="*/ 3343888 w 5093934"/>
                  <a:gd name="connsiteY8454" fmla="*/ 717707 h 1876628"/>
                  <a:gd name="connsiteX8455" fmla="*/ 3344280 w 5093934"/>
                  <a:gd name="connsiteY8455" fmla="*/ 701261 h 1876628"/>
                  <a:gd name="connsiteX8456" fmla="*/ 3361350 w 5093934"/>
                  <a:gd name="connsiteY8456" fmla="*/ 689026 h 1876628"/>
                  <a:gd name="connsiteX8457" fmla="*/ 3372504 w 5093934"/>
                  <a:gd name="connsiteY8457" fmla="*/ 685766 h 1876628"/>
                  <a:gd name="connsiteX8458" fmla="*/ 2608275 w 5093934"/>
                  <a:gd name="connsiteY8458" fmla="*/ 685766 h 1876628"/>
                  <a:gd name="connsiteX8459" fmla="*/ 2619267 w 5093934"/>
                  <a:gd name="connsiteY8459" fmla="*/ 689318 h 1876628"/>
                  <a:gd name="connsiteX8460" fmla="*/ 2645385 w 5093934"/>
                  <a:gd name="connsiteY8460" fmla="*/ 709414 h 1876628"/>
                  <a:gd name="connsiteX8461" fmla="*/ 2644993 w 5093934"/>
                  <a:gd name="connsiteY8461" fmla="*/ 725859 h 1876628"/>
                  <a:gd name="connsiteX8462" fmla="*/ 2627924 w 5093934"/>
                  <a:gd name="connsiteY8462" fmla="*/ 738094 h 1876628"/>
                  <a:gd name="connsiteX8463" fmla="*/ 2605778 w 5093934"/>
                  <a:gd name="connsiteY8463" fmla="*/ 737803 h 1876628"/>
                  <a:gd name="connsiteX8464" fmla="*/ 2579660 w 5093934"/>
                  <a:gd name="connsiteY8464" fmla="*/ 717707 h 1876628"/>
                  <a:gd name="connsiteX8465" fmla="*/ 2580052 w 5093934"/>
                  <a:gd name="connsiteY8465" fmla="*/ 701261 h 1876628"/>
                  <a:gd name="connsiteX8466" fmla="*/ 2597122 w 5093934"/>
                  <a:gd name="connsiteY8466" fmla="*/ 689026 h 1876628"/>
                  <a:gd name="connsiteX8467" fmla="*/ 2608275 w 5093934"/>
                  <a:gd name="connsiteY8467" fmla="*/ 685766 h 1876628"/>
                  <a:gd name="connsiteX8468" fmla="*/ 1843893 w 5093934"/>
                  <a:gd name="connsiteY8468" fmla="*/ 685766 h 1876628"/>
                  <a:gd name="connsiteX8469" fmla="*/ 1854884 w 5093934"/>
                  <a:gd name="connsiteY8469" fmla="*/ 689318 h 1876628"/>
                  <a:gd name="connsiteX8470" fmla="*/ 1881003 w 5093934"/>
                  <a:gd name="connsiteY8470" fmla="*/ 709414 h 1876628"/>
                  <a:gd name="connsiteX8471" fmla="*/ 1880611 w 5093934"/>
                  <a:gd name="connsiteY8471" fmla="*/ 725859 h 1876628"/>
                  <a:gd name="connsiteX8472" fmla="*/ 1863541 w 5093934"/>
                  <a:gd name="connsiteY8472" fmla="*/ 738094 h 1876628"/>
                  <a:gd name="connsiteX8473" fmla="*/ 1841396 w 5093934"/>
                  <a:gd name="connsiteY8473" fmla="*/ 737803 h 1876628"/>
                  <a:gd name="connsiteX8474" fmla="*/ 1815278 w 5093934"/>
                  <a:gd name="connsiteY8474" fmla="*/ 717707 h 1876628"/>
                  <a:gd name="connsiteX8475" fmla="*/ 1815670 w 5093934"/>
                  <a:gd name="connsiteY8475" fmla="*/ 701261 h 1876628"/>
                  <a:gd name="connsiteX8476" fmla="*/ 1832740 w 5093934"/>
                  <a:gd name="connsiteY8476" fmla="*/ 689026 h 1876628"/>
                  <a:gd name="connsiteX8477" fmla="*/ 1843893 w 5093934"/>
                  <a:gd name="connsiteY8477" fmla="*/ 685766 h 1876628"/>
                  <a:gd name="connsiteX8478" fmla="*/ 1079666 w 5093934"/>
                  <a:gd name="connsiteY8478" fmla="*/ 685766 h 1876628"/>
                  <a:gd name="connsiteX8479" fmla="*/ 1090657 w 5093934"/>
                  <a:gd name="connsiteY8479" fmla="*/ 689318 h 1876628"/>
                  <a:gd name="connsiteX8480" fmla="*/ 1116776 w 5093934"/>
                  <a:gd name="connsiteY8480" fmla="*/ 709414 h 1876628"/>
                  <a:gd name="connsiteX8481" fmla="*/ 1116383 w 5093934"/>
                  <a:gd name="connsiteY8481" fmla="*/ 725859 h 1876628"/>
                  <a:gd name="connsiteX8482" fmla="*/ 1099314 w 5093934"/>
                  <a:gd name="connsiteY8482" fmla="*/ 738094 h 1876628"/>
                  <a:gd name="connsiteX8483" fmla="*/ 1077169 w 5093934"/>
                  <a:gd name="connsiteY8483" fmla="*/ 737803 h 1876628"/>
                  <a:gd name="connsiteX8484" fmla="*/ 1051050 w 5093934"/>
                  <a:gd name="connsiteY8484" fmla="*/ 717707 h 1876628"/>
                  <a:gd name="connsiteX8485" fmla="*/ 1051442 w 5093934"/>
                  <a:gd name="connsiteY8485" fmla="*/ 701261 h 1876628"/>
                  <a:gd name="connsiteX8486" fmla="*/ 1068511 w 5093934"/>
                  <a:gd name="connsiteY8486" fmla="*/ 689026 h 1876628"/>
                  <a:gd name="connsiteX8487" fmla="*/ 1079666 w 5093934"/>
                  <a:gd name="connsiteY8487" fmla="*/ 685766 h 1876628"/>
                  <a:gd name="connsiteX8488" fmla="*/ 3759890 w 5093934"/>
                  <a:gd name="connsiteY8488" fmla="*/ 674657 h 1876628"/>
                  <a:gd name="connsiteX8489" fmla="*/ 3762537 w 5093934"/>
                  <a:gd name="connsiteY8489" fmla="*/ 674657 h 1876628"/>
                  <a:gd name="connsiteX8490" fmla="*/ 3771097 w 5093934"/>
                  <a:gd name="connsiteY8490" fmla="*/ 674657 h 1876628"/>
                  <a:gd name="connsiteX8491" fmla="*/ 3784386 w 5093934"/>
                  <a:gd name="connsiteY8491" fmla="*/ 684526 h 1876628"/>
                  <a:gd name="connsiteX8492" fmla="*/ 3784388 w 5093934"/>
                  <a:gd name="connsiteY8492" fmla="*/ 696848 h 1876628"/>
                  <a:gd name="connsiteX8493" fmla="*/ 3771098 w 5093934"/>
                  <a:gd name="connsiteY8493" fmla="*/ 706719 h 1876628"/>
                  <a:gd name="connsiteX8494" fmla="*/ 3762537 w 5093934"/>
                  <a:gd name="connsiteY8494" fmla="*/ 706719 h 1876628"/>
                  <a:gd name="connsiteX8495" fmla="*/ 3762537 w 5093934"/>
                  <a:gd name="connsiteY8495" fmla="*/ 706718 h 1876628"/>
                  <a:gd name="connsiteX8496" fmla="*/ 3759890 w 5093934"/>
                  <a:gd name="connsiteY8496" fmla="*/ 706719 h 1876628"/>
                  <a:gd name="connsiteX8497" fmla="*/ 3746600 w 5093934"/>
                  <a:gd name="connsiteY8497" fmla="*/ 696848 h 1876628"/>
                  <a:gd name="connsiteX8498" fmla="*/ 3746600 w 5093934"/>
                  <a:gd name="connsiteY8498" fmla="*/ 684526 h 1876628"/>
                  <a:gd name="connsiteX8499" fmla="*/ 3759890 w 5093934"/>
                  <a:gd name="connsiteY8499" fmla="*/ 674657 h 1876628"/>
                  <a:gd name="connsiteX8500" fmla="*/ 2995662 w 5093934"/>
                  <a:gd name="connsiteY8500" fmla="*/ 674657 h 1876628"/>
                  <a:gd name="connsiteX8501" fmla="*/ 2999756 w 5093934"/>
                  <a:gd name="connsiteY8501" fmla="*/ 674657 h 1876628"/>
                  <a:gd name="connsiteX8502" fmla="*/ 3008316 w 5093934"/>
                  <a:gd name="connsiteY8502" fmla="*/ 674657 h 1876628"/>
                  <a:gd name="connsiteX8503" fmla="*/ 3021606 w 5093934"/>
                  <a:gd name="connsiteY8503" fmla="*/ 684526 h 1876628"/>
                  <a:gd name="connsiteX8504" fmla="*/ 3021607 w 5093934"/>
                  <a:gd name="connsiteY8504" fmla="*/ 696848 h 1876628"/>
                  <a:gd name="connsiteX8505" fmla="*/ 3008317 w 5093934"/>
                  <a:gd name="connsiteY8505" fmla="*/ 706719 h 1876628"/>
                  <a:gd name="connsiteX8506" fmla="*/ 2999756 w 5093934"/>
                  <a:gd name="connsiteY8506" fmla="*/ 706719 h 1876628"/>
                  <a:gd name="connsiteX8507" fmla="*/ 2999756 w 5093934"/>
                  <a:gd name="connsiteY8507" fmla="*/ 706718 h 1876628"/>
                  <a:gd name="connsiteX8508" fmla="*/ 2995662 w 5093934"/>
                  <a:gd name="connsiteY8508" fmla="*/ 706719 h 1876628"/>
                  <a:gd name="connsiteX8509" fmla="*/ 2982372 w 5093934"/>
                  <a:gd name="connsiteY8509" fmla="*/ 696848 h 1876628"/>
                  <a:gd name="connsiteX8510" fmla="*/ 2982372 w 5093934"/>
                  <a:gd name="connsiteY8510" fmla="*/ 684526 h 1876628"/>
                  <a:gd name="connsiteX8511" fmla="*/ 2995662 w 5093934"/>
                  <a:gd name="connsiteY8511" fmla="*/ 674657 h 1876628"/>
                  <a:gd name="connsiteX8512" fmla="*/ 2231279 w 5093934"/>
                  <a:gd name="connsiteY8512" fmla="*/ 674657 h 1876628"/>
                  <a:gd name="connsiteX8513" fmla="*/ 2235528 w 5093934"/>
                  <a:gd name="connsiteY8513" fmla="*/ 674657 h 1876628"/>
                  <a:gd name="connsiteX8514" fmla="*/ 2244088 w 5093934"/>
                  <a:gd name="connsiteY8514" fmla="*/ 674657 h 1876628"/>
                  <a:gd name="connsiteX8515" fmla="*/ 2257378 w 5093934"/>
                  <a:gd name="connsiteY8515" fmla="*/ 684526 h 1876628"/>
                  <a:gd name="connsiteX8516" fmla="*/ 2257379 w 5093934"/>
                  <a:gd name="connsiteY8516" fmla="*/ 696848 h 1876628"/>
                  <a:gd name="connsiteX8517" fmla="*/ 2244088 w 5093934"/>
                  <a:gd name="connsiteY8517" fmla="*/ 706719 h 1876628"/>
                  <a:gd name="connsiteX8518" fmla="*/ 2235528 w 5093934"/>
                  <a:gd name="connsiteY8518" fmla="*/ 706719 h 1876628"/>
                  <a:gd name="connsiteX8519" fmla="*/ 2235528 w 5093934"/>
                  <a:gd name="connsiteY8519" fmla="*/ 706718 h 1876628"/>
                  <a:gd name="connsiteX8520" fmla="*/ 2231280 w 5093934"/>
                  <a:gd name="connsiteY8520" fmla="*/ 706719 h 1876628"/>
                  <a:gd name="connsiteX8521" fmla="*/ 2217990 w 5093934"/>
                  <a:gd name="connsiteY8521" fmla="*/ 696848 h 1876628"/>
                  <a:gd name="connsiteX8522" fmla="*/ 2217990 w 5093934"/>
                  <a:gd name="connsiteY8522" fmla="*/ 684526 h 1876628"/>
                  <a:gd name="connsiteX8523" fmla="*/ 2231279 w 5093934"/>
                  <a:gd name="connsiteY8523" fmla="*/ 674657 h 1876628"/>
                  <a:gd name="connsiteX8524" fmla="*/ 1467051 w 5093934"/>
                  <a:gd name="connsiteY8524" fmla="*/ 674657 h 1876628"/>
                  <a:gd name="connsiteX8525" fmla="*/ 1471146 w 5093934"/>
                  <a:gd name="connsiteY8525" fmla="*/ 674657 h 1876628"/>
                  <a:gd name="connsiteX8526" fmla="*/ 1479706 w 5093934"/>
                  <a:gd name="connsiteY8526" fmla="*/ 674657 h 1876628"/>
                  <a:gd name="connsiteX8527" fmla="*/ 1492996 w 5093934"/>
                  <a:gd name="connsiteY8527" fmla="*/ 684526 h 1876628"/>
                  <a:gd name="connsiteX8528" fmla="*/ 1492996 w 5093934"/>
                  <a:gd name="connsiteY8528" fmla="*/ 696848 h 1876628"/>
                  <a:gd name="connsiteX8529" fmla="*/ 1479707 w 5093934"/>
                  <a:gd name="connsiteY8529" fmla="*/ 706719 h 1876628"/>
                  <a:gd name="connsiteX8530" fmla="*/ 1471146 w 5093934"/>
                  <a:gd name="connsiteY8530" fmla="*/ 706719 h 1876628"/>
                  <a:gd name="connsiteX8531" fmla="*/ 1471146 w 5093934"/>
                  <a:gd name="connsiteY8531" fmla="*/ 706718 h 1876628"/>
                  <a:gd name="connsiteX8532" fmla="*/ 1467052 w 5093934"/>
                  <a:gd name="connsiteY8532" fmla="*/ 706719 h 1876628"/>
                  <a:gd name="connsiteX8533" fmla="*/ 1453762 w 5093934"/>
                  <a:gd name="connsiteY8533" fmla="*/ 696848 h 1876628"/>
                  <a:gd name="connsiteX8534" fmla="*/ 1453762 w 5093934"/>
                  <a:gd name="connsiteY8534" fmla="*/ 684526 h 1876628"/>
                  <a:gd name="connsiteX8535" fmla="*/ 1467051 w 5093934"/>
                  <a:gd name="connsiteY8535" fmla="*/ 674657 h 1876628"/>
                  <a:gd name="connsiteX8536" fmla="*/ 4164206 w 5093934"/>
                  <a:gd name="connsiteY8536" fmla="*/ 662482 h 1876628"/>
                  <a:gd name="connsiteX8537" fmla="*/ 4170256 w 5093934"/>
                  <a:gd name="connsiteY8537" fmla="*/ 664581 h 1876628"/>
                  <a:gd name="connsiteX8538" fmla="*/ 4177238 w 5093934"/>
                  <a:gd name="connsiteY8538" fmla="*/ 670247 h 1876628"/>
                  <a:gd name="connsiteX8539" fmla="*/ 4176691 w 5093934"/>
                  <a:gd name="connsiteY8539" fmla="*/ 679403 h 1876628"/>
                  <a:gd name="connsiteX8540" fmla="*/ 4169060 w 5093934"/>
                  <a:gd name="connsiteY8540" fmla="*/ 684589 h 1876628"/>
                  <a:gd name="connsiteX8541" fmla="*/ 4156733 w 5093934"/>
                  <a:gd name="connsiteY8541" fmla="*/ 684182 h 1876628"/>
                  <a:gd name="connsiteX8542" fmla="*/ 4149750 w 5093934"/>
                  <a:gd name="connsiteY8542" fmla="*/ 678516 h 1876628"/>
                  <a:gd name="connsiteX8543" fmla="*/ 4150298 w 5093934"/>
                  <a:gd name="connsiteY8543" fmla="*/ 669360 h 1876628"/>
                  <a:gd name="connsiteX8544" fmla="*/ 4157928 w 5093934"/>
                  <a:gd name="connsiteY8544" fmla="*/ 664175 h 1876628"/>
                  <a:gd name="connsiteX8545" fmla="*/ 4164206 w 5093934"/>
                  <a:gd name="connsiteY8545" fmla="*/ 662482 h 1876628"/>
                  <a:gd name="connsiteX8546" fmla="*/ 3401424 w 5093934"/>
                  <a:gd name="connsiteY8546" fmla="*/ 662482 h 1876628"/>
                  <a:gd name="connsiteX8547" fmla="*/ 3407476 w 5093934"/>
                  <a:gd name="connsiteY8547" fmla="*/ 664581 h 1876628"/>
                  <a:gd name="connsiteX8548" fmla="*/ 3414458 w 5093934"/>
                  <a:gd name="connsiteY8548" fmla="*/ 670247 h 1876628"/>
                  <a:gd name="connsiteX8549" fmla="*/ 3413910 w 5093934"/>
                  <a:gd name="connsiteY8549" fmla="*/ 679403 h 1876628"/>
                  <a:gd name="connsiteX8550" fmla="*/ 3406280 w 5093934"/>
                  <a:gd name="connsiteY8550" fmla="*/ 684589 h 1876628"/>
                  <a:gd name="connsiteX8551" fmla="*/ 3393952 w 5093934"/>
                  <a:gd name="connsiteY8551" fmla="*/ 684182 h 1876628"/>
                  <a:gd name="connsiteX8552" fmla="*/ 3386970 w 5093934"/>
                  <a:gd name="connsiteY8552" fmla="*/ 678516 h 1876628"/>
                  <a:gd name="connsiteX8553" fmla="*/ 3387516 w 5093934"/>
                  <a:gd name="connsiteY8553" fmla="*/ 669360 h 1876628"/>
                  <a:gd name="connsiteX8554" fmla="*/ 3395147 w 5093934"/>
                  <a:gd name="connsiteY8554" fmla="*/ 664175 h 1876628"/>
                  <a:gd name="connsiteX8555" fmla="*/ 3401424 w 5093934"/>
                  <a:gd name="connsiteY8555" fmla="*/ 662482 h 1876628"/>
                  <a:gd name="connsiteX8556" fmla="*/ 2637197 w 5093934"/>
                  <a:gd name="connsiteY8556" fmla="*/ 662482 h 1876628"/>
                  <a:gd name="connsiteX8557" fmla="*/ 2643247 w 5093934"/>
                  <a:gd name="connsiteY8557" fmla="*/ 664581 h 1876628"/>
                  <a:gd name="connsiteX8558" fmla="*/ 2650230 w 5093934"/>
                  <a:gd name="connsiteY8558" fmla="*/ 670247 h 1876628"/>
                  <a:gd name="connsiteX8559" fmla="*/ 2649682 w 5093934"/>
                  <a:gd name="connsiteY8559" fmla="*/ 679403 h 1876628"/>
                  <a:gd name="connsiteX8560" fmla="*/ 2642052 w 5093934"/>
                  <a:gd name="connsiteY8560" fmla="*/ 684589 h 1876628"/>
                  <a:gd name="connsiteX8561" fmla="*/ 2629724 w 5093934"/>
                  <a:gd name="connsiteY8561" fmla="*/ 684182 h 1876628"/>
                  <a:gd name="connsiteX8562" fmla="*/ 2622742 w 5093934"/>
                  <a:gd name="connsiteY8562" fmla="*/ 678516 h 1876628"/>
                  <a:gd name="connsiteX8563" fmla="*/ 2623289 w 5093934"/>
                  <a:gd name="connsiteY8563" fmla="*/ 669360 h 1876628"/>
                  <a:gd name="connsiteX8564" fmla="*/ 2630919 w 5093934"/>
                  <a:gd name="connsiteY8564" fmla="*/ 664175 h 1876628"/>
                  <a:gd name="connsiteX8565" fmla="*/ 2637197 w 5093934"/>
                  <a:gd name="connsiteY8565" fmla="*/ 662482 h 1876628"/>
                  <a:gd name="connsiteX8566" fmla="*/ 1872815 w 5093934"/>
                  <a:gd name="connsiteY8566" fmla="*/ 662482 h 1876628"/>
                  <a:gd name="connsiteX8567" fmla="*/ 1878865 w 5093934"/>
                  <a:gd name="connsiteY8567" fmla="*/ 664581 h 1876628"/>
                  <a:gd name="connsiteX8568" fmla="*/ 1885847 w 5093934"/>
                  <a:gd name="connsiteY8568" fmla="*/ 670247 h 1876628"/>
                  <a:gd name="connsiteX8569" fmla="*/ 1885300 w 5093934"/>
                  <a:gd name="connsiteY8569" fmla="*/ 679403 h 1876628"/>
                  <a:gd name="connsiteX8570" fmla="*/ 1877670 w 5093934"/>
                  <a:gd name="connsiteY8570" fmla="*/ 684589 h 1876628"/>
                  <a:gd name="connsiteX8571" fmla="*/ 1865342 w 5093934"/>
                  <a:gd name="connsiteY8571" fmla="*/ 684182 h 1876628"/>
                  <a:gd name="connsiteX8572" fmla="*/ 1858360 w 5093934"/>
                  <a:gd name="connsiteY8572" fmla="*/ 678516 h 1876628"/>
                  <a:gd name="connsiteX8573" fmla="*/ 1858906 w 5093934"/>
                  <a:gd name="connsiteY8573" fmla="*/ 669360 h 1876628"/>
                  <a:gd name="connsiteX8574" fmla="*/ 1866537 w 5093934"/>
                  <a:gd name="connsiteY8574" fmla="*/ 664175 h 1876628"/>
                  <a:gd name="connsiteX8575" fmla="*/ 1872815 w 5093934"/>
                  <a:gd name="connsiteY8575" fmla="*/ 662482 h 1876628"/>
                  <a:gd name="connsiteX8576" fmla="*/ 1108587 w 5093934"/>
                  <a:gd name="connsiteY8576" fmla="*/ 662482 h 1876628"/>
                  <a:gd name="connsiteX8577" fmla="*/ 1114637 w 5093934"/>
                  <a:gd name="connsiteY8577" fmla="*/ 664581 h 1876628"/>
                  <a:gd name="connsiteX8578" fmla="*/ 1121620 w 5093934"/>
                  <a:gd name="connsiteY8578" fmla="*/ 670247 h 1876628"/>
                  <a:gd name="connsiteX8579" fmla="*/ 1121072 w 5093934"/>
                  <a:gd name="connsiteY8579" fmla="*/ 679403 h 1876628"/>
                  <a:gd name="connsiteX8580" fmla="*/ 1113442 w 5093934"/>
                  <a:gd name="connsiteY8580" fmla="*/ 684589 h 1876628"/>
                  <a:gd name="connsiteX8581" fmla="*/ 1101114 w 5093934"/>
                  <a:gd name="connsiteY8581" fmla="*/ 684182 h 1876628"/>
                  <a:gd name="connsiteX8582" fmla="*/ 1094132 w 5093934"/>
                  <a:gd name="connsiteY8582" fmla="*/ 678516 h 1876628"/>
                  <a:gd name="connsiteX8583" fmla="*/ 1094679 w 5093934"/>
                  <a:gd name="connsiteY8583" fmla="*/ 669360 h 1876628"/>
                  <a:gd name="connsiteX8584" fmla="*/ 1102310 w 5093934"/>
                  <a:gd name="connsiteY8584" fmla="*/ 664175 h 1876628"/>
                  <a:gd name="connsiteX8585" fmla="*/ 1108587 w 5093934"/>
                  <a:gd name="connsiteY8585" fmla="*/ 662482 h 1876628"/>
                  <a:gd name="connsiteX8586" fmla="*/ 3956758 w 5093934"/>
                  <a:gd name="connsiteY8586" fmla="*/ 631823 h 1876628"/>
                  <a:gd name="connsiteX8587" fmla="*/ 3974230 w 5093934"/>
                  <a:gd name="connsiteY8587" fmla="*/ 637197 h 1876628"/>
                  <a:gd name="connsiteX8588" fmla="*/ 4051108 w 5093934"/>
                  <a:gd name="connsiteY8588" fmla="*/ 694289 h 1876628"/>
                  <a:gd name="connsiteX8589" fmla="*/ 4051108 w 5093934"/>
                  <a:gd name="connsiteY8589" fmla="*/ 720240 h 1876628"/>
                  <a:gd name="connsiteX8590" fmla="*/ 3981096 w 5093934"/>
                  <a:gd name="connsiteY8590" fmla="*/ 772234 h 1876628"/>
                  <a:gd name="connsiteX8591" fmla="*/ 3946150 w 5093934"/>
                  <a:gd name="connsiteY8591" fmla="*/ 772234 h 1876628"/>
                  <a:gd name="connsiteX8592" fmla="*/ 3869273 w 5093934"/>
                  <a:gd name="connsiteY8592" fmla="*/ 715142 h 1876628"/>
                  <a:gd name="connsiteX8593" fmla="*/ 3869272 w 5093934"/>
                  <a:gd name="connsiteY8593" fmla="*/ 689191 h 1876628"/>
                  <a:gd name="connsiteX8594" fmla="*/ 3939285 w 5093934"/>
                  <a:gd name="connsiteY8594" fmla="*/ 637197 h 1876628"/>
                  <a:gd name="connsiteX8595" fmla="*/ 3956758 w 5093934"/>
                  <a:gd name="connsiteY8595" fmla="*/ 631823 h 1876628"/>
                  <a:gd name="connsiteX8596" fmla="*/ 3193978 w 5093934"/>
                  <a:gd name="connsiteY8596" fmla="*/ 631823 h 1876628"/>
                  <a:gd name="connsiteX8597" fmla="*/ 3211450 w 5093934"/>
                  <a:gd name="connsiteY8597" fmla="*/ 637197 h 1876628"/>
                  <a:gd name="connsiteX8598" fmla="*/ 3288327 w 5093934"/>
                  <a:gd name="connsiteY8598" fmla="*/ 694289 h 1876628"/>
                  <a:gd name="connsiteX8599" fmla="*/ 3288327 w 5093934"/>
                  <a:gd name="connsiteY8599" fmla="*/ 720240 h 1876628"/>
                  <a:gd name="connsiteX8600" fmla="*/ 3218314 w 5093934"/>
                  <a:gd name="connsiteY8600" fmla="*/ 772234 h 1876628"/>
                  <a:gd name="connsiteX8601" fmla="*/ 3183370 w 5093934"/>
                  <a:gd name="connsiteY8601" fmla="*/ 772234 h 1876628"/>
                  <a:gd name="connsiteX8602" fmla="*/ 3106493 w 5093934"/>
                  <a:gd name="connsiteY8602" fmla="*/ 715142 h 1876628"/>
                  <a:gd name="connsiteX8603" fmla="*/ 3106492 w 5093934"/>
                  <a:gd name="connsiteY8603" fmla="*/ 689191 h 1876628"/>
                  <a:gd name="connsiteX8604" fmla="*/ 3176505 w 5093934"/>
                  <a:gd name="connsiteY8604" fmla="*/ 637197 h 1876628"/>
                  <a:gd name="connsiteX8605" fmla="*/ 3193978 w 5093934"/>
                  <a:gd name="connsiteY8605" fmla="*/ 631823 h 1876628"/>
                  <a:gd name="connsiteX8606" fmla="*/ 2429750 w 5093934"/>
                  <a:gd name="connsiteY8606" fmla="*/ 631823 h 1876628"/>
                  <a:gd name="connsiteX8607" fmla="*/ 2447222 w 5093934"/>
                  <a:gd name="connsiteY8607" fmla="*/ 637197 h 1876628"/>
                  <a:gd name="connsiteX8608" fmla="*/ 2524099 w 5093934"/>
                  <a:gd name="connsiteY8608" fmla="*/ 694289 h 1876628"/>
                  <a:gd name="connsiteX8609" fmla="*/ 2524099 w 5093934"/>
                  <a:gd name="connsiteY8609" fmla="*/ 720240 h 1876628"/>
                  <a:gd name="connsiteX8610" fmla="*/ 2454086 w 5093934"/>
                  <a:gd name="connsiteY8610" fmla="*/ 772234 h 1876628"/>
                  <a:gd name="connsiteX8611" fmla="*/ 2419142 w 5093934"/>
                  <a:gd name="connsiteY8611" fmla="*/ 772234 h 1876628"/>
                  <a:gd name="connsiteX8612" fmla="*/ 2342264 w 5093934"/>
                  <a:gd name="connsiteY8612" fmla="*/ 715142 h 1876628"/>
                  <a:gd name="connsiteX8613" fmla="*/ 2342264 w 5093934"/>
                  <a:gd name="connsiteY8613" fmla="*/ 689191 h 1876628"/>
                  <a:gd name="connsiteX8614" fmla="*/ 2412276 w 5093934"/>
                  <a:gd name="connsiteY8614" fmla="*/ 637197 h 1876628"/>
                  <a:gd name="connsiteX8615" fmla="*/ 2429750 w 5093934"/>
                  <a:gd name="connsiteY8615" fmla="*/ 631823 h 1876628"/>
                  <a:gd name="connsiteX8616" fmla="*/ 1665368 w 5093934"/>
                  <a:gd name="connsiteY8616" fmla="*/ 631823 h 1876628"/>
                  <a:gd name="connsiteX8617" fmla="*/ 1682840 w 5093934"/>
                  <a:gd name="connsiteY8617" fmla="*/ 637197 h 1876628"/>
                  <a:gd name="connsiteX8618" fmla="*/ 1759717 w 5093934"/>
                  <a:gd name="connsiteY8618" fmla="*/ 694289 h 1876628"/>
                  <a:gd name="connsiteX8619" fmla="*/ 1759717 w 5093934"/>
                  <a:gd name="connsiteY8619" fmla="*/ 720240 h 1876628"/>
                  <a:gd name="connsiteX8620" fmla="*/ 1689704 w 5093934"/>
                  <a:gd name="connsiteY8620" fmla="*/ 772234 h 1876628"/>
                  <a:gd name="connsiteX8621" fmla="*/ 1654760 w 5093934"/>
                  <a:gd name="connsiteY8621" fmla="*/ 772234 h 1876628"/>
                  <a:gd name="connsiteX8622" fmla="*/ 1577882 w 5093934"/>
                  <a:gd name="connsiteY8622" fmla="*/ 715142 h 1876628"/>
                  <a:gd name="connsiteX8623" fmla="*/ 1577882 w 5093934"/>
                  <a:gd name="connsiteY8623" fmla="*/ 689191 h 1876628"/>
                  <a:gd name="connsiteX8624" fmla="*/ 1647894 w 5093934"/>
                  <a:gd name="connsiteY8624" fmla="*/ 637197 h 1876628"/>
                  <a:gd name="connsiteX8625" fmla="*/ 1665368 w 5093934"/>
                  <a:gd name="connsiteY8625" fmla="*/ 631823 h 1876628"/>
                  <a:gd name="connsiteX8626" fmla="*/ 901140 w 5093934"/>
                  <a:gd name="connsiteY8626" fmla="*/ 631823 h 1876628"/>
                  <a:gd name="connsiteX8627" fmla="*/ 918612 w 5093934"/>
                  <a:gd name="connsiteY8627" fmla="*/ 637197 h 1876628"/>
                  <a:gd name="connsiteX8628" fmla="*/ 995489 w 5093934"/>
                  <a:gd name="connsiteY8628" fmla="*/ 694289 h 1876628"/>
                  <a:gd name="connsiteX8629" fmla="*/ 995489 w 5093934"/>
                  <a:gd name="connsiteY8629" fmla="*/ 720240 h 1876628"/>
                  <a:gd name="connsiteX8630" fmla="*/ 925477 w 5093934"/>
                  <a:gd name="connsiteY8630" fmla="*/ 772234 h 1876628"/>
                  <a:gd name="connsiteX8631" fmla="*/ 890531 w 5093934"/>
                  <a:gd name="connsiteY8631" fmla="*/ 772234 h 1876628"/>
                  <a:gd name="connsiteX8632" fmla="*/ 813654 w 5093934"/>
                  <a:gd name="connsiteY8632" fmla="*/ 715142 h 1876628"/>
                  <a:gd name="connsiteX8633" fmla="*/ 813654 w 5093934"/>
                  <a:gd name="connsiteY8633" fmla="*/ 689191 h 1876628"/>
                  <a:gd name="connsiteX8634" fmla="*/ 883666 w 5093934"/>
                  <a:gd name="connsiteY8634" fmla="*/ 637197 h 1876628"/>
                  <a:gd name="connsiteX8635" fmla="*/ 901140 w 5093934"/>
                  <a:gd name="connsiteY8635" fmla="*/ 631823 h 1876628"/>
                  <a:gd name="connsiteX8636" fmla="*/ 4249264 w 5093934"/>
                  <a:gd name="connsiteY8636" fmla="*/ 619143 h 1876628"/>
                  <a:gd name="connsiteX8637" fmla="*/ 4259028 w 5093934"/>
                  <a:gd name="connsiteY8637" fmla="*/ 619173 h 1876628"/>
                  <a:gd name="connsiteX8638" fmla="*/ 4271640 w 5093934"/>
                  <a:gd name="connsiteY8638" fmla="*/ 622593 h 1876628"/>
                  <a:gd name="connsiteX8639" fmla="*/ 4348460 w 5093934"/>
                  <a:gd name="connsiteY8639" fmla="*/ 657523 h 1876628"/>
                  <a:gd name="connsiteX8640" fmla="*/ 4359642 w 5093934"/>
                  <a:gd name="connsiteY8640" fmla="*/ 692054 h 1876628"/>
                  <a:gd name="connsiteX8641" fmla="*/ 4332895 w 5093934"/>
                  <a:gd name="connsiteY8641" fmla="*/ 724494 h 1876628"/>
                  <a:gd name="connsiteX8642" fmla="*/ 4286398 w 5093934"/>
                  <a:gd name="connsiteY8642" fmla="*/ 732798 h 1876628"/>
                  <a:gd name="connsiteX8643" fmla="*/ 4209579 w 5093934"/>
                  <a:gd name="connsiteY8643" fmla="*/ 697867 h 1876628"/>
                  <a:gd name="connsiteX8644" fmla="*/ 4198397 w 5093934"/>
                  <a:gd name="connsiteY8644" fmla="*/ 663337 h 1876628"/>
                  <a:gd name="connsiteX8645" fmla="*/ 4225144 w 5093934"/>
                  <a:gd name="connsiteY8645" fmla="*/ 630897 h 1876628"/>
                  <a:gd name="connsiteX8646" fmla="*/ 4249264 w 5093934"/>
                  <a:gd name="connsiteY8646" fmla="*/ 619143 h 1876628"/>
                  <a:gd name="connsiteX8647" fmla="*/ 3486484 w 5093934"/>
                  <a:gd name="connsiteY8647" fmla="*/ 619143 h 1876628"/>
                  <a:gd name="connsiteX8648" fmla="*/ 3496247 w 5093934"/>
                  <a:gd name="connsiteY8648" fmla="*/ 619173 h 1876628"/>
                  <a:gd name="connsiteX8649" fmla="*/ 3508860 w 5093934"/>
                  <a:gd name="connsiteY8649" fmla="*/ 622593 h 1876628"/>
                  <a:gd name="connsiteX8650" fmla="*/ 3585679 w 5093934"/>
                  <a:gd name="connsiteY8650" fmla="*/ 657523 h 1876628"/>
                  <a:gd name="connsiteX8651" fmla="*/ 3596860 w 5093934"/>
                  <a:gd name="connsiteY8651" fmla="*/ 692054 h 1876628"/>
                  <a:gd name="connsiteX8652" fmla="*/ 3570114 w 5093934"/>
                  <a:gd name="connsiteY8652" fmla="*/ 724494 h 1876628"/>
                  <a:gd name="connsiteX8653" fmla="*/ 3523616 w 5093934"/>
                  <a:gd name="connsiteY8653" fmla="*/ 732798 h 1876628"/>
                  <a:gd name="connsiteX8654" fmla="*/ 3446798 w 5093934"/>
                  <a:gd name="connsiteY8654" fmla="*/ 697867 h 1876628"/>
                  <a:gd name="connsiteX8655" fmla="*/ 3435616 w 5093934"/>
                  <a:gd name="connsiteY8655" fmla="*/ 663337 h 1876628"/>
                  <a:gd name="connsiteX8656" fmla="*/ 3462362 w 5093934"/>
                  <a:gd name="connsiteY8656" fmla="*/ 630897 h 1876628"/>
                  <a:gd name="connsiteX8657" fmla="*/ 3486484 w 5093934"/>
                  <a:gd name="connsiteY8657" fmla="*/ 619143 h 1876628"/>
                  <a:gd name="connsiteX8658" fmla="*/ 2722255 w 5093934"/>
                  <a:gd name="connsiteY8658" fmla="*/ 619143 h 1876628"/>
                  <a:gd name="connsiteX8659" fmla="*/ 2732020 w 5093934"/>
                  <a:gd name="connsiteY8659" fmla="*/ 619173 h 1876628"/>
                  <a:gd name="connsiteX8660" fmla="*/ 2744631 w 5093934"/>
                  <a:gd name="connsiteY8660" fmla="*/ 622593 h 1876628"/>
                  <a:gd name="connsiteX8661" fmla="*/ 2821452 w 5093934"/>
                  <a:gd name="connsiteY8661" fmla="*/ 657523 h 1876628"/>
                  <a:gd name="connsiteX8662" fmla="*/ 2832632 w 5093934"/>
                  <a:gd name="connsiteY8662" fmla="*/ 692054 h 1876628"/>
                  <a:gd name="connsiteX8663" fmla="*/ 2805886 w 5093934"/>
                  <a:gd name="connsiteY8663" fmla="*/ 724494 h 1876628"/>
                  <a:gd name="connsiteX8664" fmla="*/ 2759388 w 5093934"/>
                  <a:gd name="connsiteY8664" fmla="*/ 732798 h 1876628"/>
                  <a:gd name="connsiteX8665" fmla="*/ 2682570 w 5093934"/>
                  <a:gd name="connsiteY8665" fmla="*/ 697867 h 1876628"/>
                  <a:gd name="connsiteX8666" fmla="*/ 2671388 w 5093934"/>
                  <a:gd name="connsiteY8666" fmla="*/ 663337 h 1876628"/>
                  <a:gd name="connsiteX8667" fmla="*/ 2698134 w 5093934"/>
                  <a:gd name="connsiteY8667" fmla="*/ 630897 h 1876628"/>
                  <a:gd name="connsiteX8668" fmla="*/ 2722255 w 5093934"/>
                  <a:gd name="connsiteY8668" fmla="*/ 619143 h 1876628"/>
                  <a:gd name="connsiteX8669" fmla="*/ 1957873 w 5093934"/>
                  <a:gd name="connsiteY8669" fmla="*/ 619143 h 1876628"/>
                  <a:gd name="connsiteX8670" fmla="*/ 1967637 w 5093934"/>
                  <a:gd name="connsiteY8670" fmla="*/ 619173 h 1876628"/>
                  <a:gd name="connsiteX8671" fmla="*/ 1980249 w 5093934"/>
                  <a:gd name="connsiteY8671" fmla="*/ 622593 h 1876628"/>
                  <a:gd name="connsiteX8672" fmla="*/ 2057070 w 5093934"/>
                  <a:gd name="connsiteY8672" fmla="*/ 657523 h 1876628"/>
                  <a:gd name="connsiteX8673" fmla="*/ 2068250 w 5093934"/>
                  <a:gd name="connsiteY8673" fmla="*/ 692054 h 1876628"/>
                  <a:gd name="connsiteX8674" fmla="*/ 2041504 w 5093934"/>
                  <a:gd name="connsiteY8674" fmla="*/ 724494 h 1876628"/>
                  <a:gd name="connsiteX8675" fmla="*/ 1995006 w 5093934"/>
                  <a:gd name="connsiteY8675" fmla="*/ 732798 h 1876628"/>
                  <a:gd name="connsiteX8676" fmla="*/ 1918188 w 5093934"/>
                  <a:gd name="connsiteY8676" fmla="*/ 697867 h 1876628"/>
                  <a:gd name="connsiteX8677" fmla="*/ 1907006 w 5093934"/>
                  <a:gd name="connsiteY8677" fmla="*/ 663337 h 1876628"/>
                  <a:gd name="connsiteX8678" fmla="*/ 1933753 w 5093934"/>
                  <a:gd name="connsiteY8678" fmla="*/ 630897 h 1876628"/>
                  <a:gd name="connsiteX8679" fmla="*/ 1957873 w 5093934"/>
                  <a:gd name="connsiteY8679" fmla="*/ 619143 h 1876628"/>
                  <a:gd name="connsiteX8680" fmla="*/ 1193646 w 5093934"/>
                  <a:gd name="connsiteY8680" fmla="*/ 619143 h 1876628"/>
                  <a:gd name="connsiteX8681" fmla="*/ 1203409 w 5093934"/>
                  <a:gd name="connsiteY8681" fmla="*/ 619173 h 1876628"/>
                  <a:gd name="connsiteX8682" fmla="*/ 1216022 w 5093934"/>
                  <a:gd name="connsiteY8682" fmla="*/ 622593 h 1876628"/>
                  <a:gd name="connsiteX8683" fmla="*/ 1292842 w 5093934"/>
                  <a:gd name="connsiteY8683" fmla="*/ 657523 h 1876628"/>
                  <a:gd name="connsiteX8684" fmla="*/ 1304023 w 5093934"/>
                  <a:gd name="connsiteY8684" fmla="*/ 692054 h 1876628"/>
                  <a:gd name="connsiteX8685" fmla="*/ 1277276 w 5093934"/>
                  <a:gd name="connsiteY8685" fmla="*/ 724494 h 1876628"/>
                  <a:gd name="connsiteX8686" fmla="*/ 1230778 w 5093934"/>
                  <a:gd name="connsiteY8686" fmla="*/ 732798 h 1876628"/>
                  <a:gd name="connsiteX8687" fmla="*/ 1153960 w 5093934"/>
                  <a:gd name="connsiteY8687" fmla="*/ 697867 h 1876628"/>
                  <a:gd name="connsiteX8688" fmla="*/ 1142778 w 5093934"/>
                  <a:gd name="connsiteY8688" fmla="*/ 663337 h 1876628"/>
                  <a:gd name="connsiteX8689" fmla="*/ 1169525 w 5093934"/>
                  <a:gd name="connsiteY8689" fmla="*/ 630897 h 1876628"/>
                  <a:gd name="connsiteX8690" fmla="*/ 1193646 w 5093934"/>
                  <a:gd name="connsiteY8690" fmla="*/ 619143 h 1876628"/>
                  <a:gd name="connsiteX8691" fmla="*/ 4187794 w 5093934"/>
                  <a:gd name="connsiteY8691" fmla="*/ 611707 h 1876628"/>
                  <a:gd name="connsiteX8692" fmla="*/ 4196650 w 5093934"/>
                  <a:gd name="connsiteY8692" fmla="*/ 615423 h 1876628"/>
                  <a:gd name="connsiteX8693" fmla="*/ 4206356 w 5093934"/>
                  <a:gd name="connsiteY8693" fmla="*/ 624636 h 1876628"/>
                  <a:gd name="connsiteX8694" fmla="*/ 4204076 w 5093934"/>
                  <a:gd name="connsiteY8694" fmla="*/ 638491 h 1876628"/>
                  <a:gd name="connsiteX8695" fmla="*/ 4191006 w 5093934"/>
                  <a:gd name="connsiteY8695" fmla="*/ 646084 h 1876628"/>
                  <a:gd name="connsiteX8696" fmla="*/ 4172350 w 5093934"/>
                  <a:gd name="connsiteY8696" fmla="*/ 644390 h 1876628"/>
                  <a:gd name="connsiteX8697" fmla="*/ 4162646 w 5093934"/>
                  <a:gd name="connsiteY8697" fmla="*/ 635177 h 1876628"/>
                  <a:gd name="connsiteX8698" fmla="*/ 4164926 w 5093934"/>
                  <a:gd name="connsiteY8698" fmla="*/ 621323 h 1876628"/>
                  <a:gd name="connsiteX8699" fmla="*/ 4177994 w 5093934"/>
                  <a:gd name="connsiteY8699" fmla="*/ 613730 h 1876628"/>
                  <a:gd name="connsiteX8700" fmla="*/ 4187794 w 5093934"/>
                  <a:gd name="connsiteY8700" fmla="*/ 611707 h 1876628"/>
                  <a:gd name="connsiteX8701" fmla="*/ 3425014 w 5093934"/>
                  <a:gd name="connsiteY8701" fmla="*/ 611707 h 1876628"/>
                  <a:gd name="connsiteX8702" fmla="*/ 3433869 w 5093934"/>
                  <a:gd name="connsiteY8702" fmla="*/ 615423 h 1876628"/>
                  <a:gd name="connsiteX8703" fmla="*/ 3443574 w 5093934"/>
                  <a:gd name="connsiteY8703" fmla="*/ 624636 h 1876628"/>
                  <a:gd name="connsiteX8704" fmla="*/ 3441294 w 5093934"/>
                  <a:gd name="connsiteY8704" fmla="*/ 638491 h 1876628"/>
                  <a:gd name="connsiteX8705" fmla="*/ 3428224 w 5093934"/>
                  <a:gd name="connsiteY8705" fmla="*/ 646084 h 1876628"/>
                  <a:gd name="connsiteX8706" fmla="*/ 3409569 w 5093934"/>
                  <a:gd name="connsiteY8706" fmla="*/ 644390 h 1876628"/>
                  <a:gd name="connsiteX8707" fmla="*/ 3399864 w 5093934"/>
                  <a:gd name="connsiteY8707" fmla="*/ 635177 h 1876628"/>
                  <a:gd name="connsiteX8708" fmla="*/ 3402144 w 5093934"/>
                  <a:gd name="connsiteY8708" fmla="*/ 621323 h 1876628"/>
                  <a:gd name="connsiteX8709" fmla="*/ 3415214 w 5093934"/>
                  <a:gd name="connsiteY8709" fmla="*/ 613730 h 1876628"/>
                  <a:gd name="connsiteX8710" fmla="*/ 3425014 w 5093934"/>
                  <a:gd name="connsiteY8710" fmla="*/ 611707 h 1876628"/>
                  <a:gd name="connsiteX8711" fmla="*/ 2660785 w 5093934"/>
                  <a:gd name="connsiteY8711" fmla="*/ 611707 h 1876628"/>
                  <a:gd name="connsiteX8712" fmla="*/ 2669642 w 5093934"/>
                  <a:gd name="connsiteY8712" fmla="*/ 615423 h 1876628"/>
                  <a:gd name="connsiteX8713" fmla="*/ 2679346 w 5093934"/>
                  <a:gd name="connsiteY8713" fmla="*/ 624636 h 1876628"/>
                  <a:gd name="connsiteX8714" fmla="*/ 2677066 w 5093934"/>
                  <a:gd name="connsiteY8714" fmla="*/ 638491 h 1876628"/>
                  <a:gd name="connsiteX8715" fmla="*/ 2663997 w 5093934"/>
                  <a:gd name="connsiteY8715" fmla="*/ 646084 h 1876628"/>
                  <a:gd name="connsiteX8716" fmla="*/ 2645341 w 5093934"/>
                  <a:gd name="connsiteY8716" fmla="*/ 644390 h 1876628"/>
                  <a:gd name="connsiteX8717" fmla="*/ 2635636 w 5093934"/>
                  <a:gd name="connsiteY8717" fmla="*/ 635177 h 1876628"/>
                  <a:gd name="connsiteX8718" fmla="*/ 2637916 w 5093934"/>
                  <a:gd name="connsiteY8718" fmla="*/ 621323 h 1876628"/>
                  <a:gd name="connsiteX8719" fmla="*/ 2650985 w 5093934"/>
                  <a:gd name="connsiteY8719" fmla="*/ 613730 h 1876628"/>
                  <a:gd name="connsiteX8720" fmla="*/ 2660785 w 5093934"/>
                  <a:gd name="connsiteY8720" fmla="*/ 611707 h 1876628"/>
                  <a:gd name="connsiteX8721" fmla="*/ 1896403 w 5093934"/>
                  <a:gd name="connsiteY8721" fmla="*/ 611707 h 1876628"/>
                  <a:gd name="connsiteX8722" fmla="*/ 1905260 w 5093934"/>
                  <a:gd name="connsiteY8722" fmla="*/ 615423 h 1876628"/>
                  <a:gd name="connsiteX8723" fmla="*/ 1914964 w 5093934"/>
                  <a:gd name="connsiteY8723" fmla="*/ 624636 h 1876628"/>
                  <a:gd name="connsiteX8724" fmla="*/ 1912684 w 5093934"/>
                  <a:gd name="connsiteY8724" fmla="*/ 638491 h 1876628"/>
                  <a:gd name="connsiteX8725" fmla="*/ 1899614 w 5093934"/>
                  <a:gd name="connsiteY8725" fmla="*/ 646084 h 1876628"/>
                  <a:gd name="connsiteX8726" fmla="*/ 1880959 w 5093934"/>
                  <a:gd name="connsiteY8726" fmla="*/ 644390 h 1876628"/>
                  <a:gd name="connsiteX8727" fmla="*/ 1871254 w 5093934"/>
                  <a:gd name="connsiteY8727" fmla="*/ 635177 h 1876628"/>
                  <a:gd name="connsiteX8728" fmla="*/ 1873534 w 5093934"/>
                  <a:gd name="connsiteY8728" fmla="*/ 621323 h 1876628"/>
                  <a:gd name="connsiteX8729" fmla="*/ 1886603 w 5093934"/>
                  <a:gd name="connsiteY8729" fmla="*/ 613730 h 1876628"/>
                  <a:gd name="connsiteX8730" fmla="*/ 1896403 w 5093934"/>
                  <a:gd name="connsiteY8730" fmla="*/ 611707 h 1876628"/>
                  <a:gd name="connsiteX8731" fmla="*/ 1132176 w 5093934"/>
                  <a:gd name="connsiteY8731" fmla="*/ 611707 h 1876628"/>
                  <a:gd name="connsiteX8732" fmla="*/ 1141031 w 5093934"/>
                  <a:gd name="connsiteY8732" fmla="*/ 615423 h 1876628"/>
                  <a:gd name="connsiteX8733" fmla="*/ 1150736 w 5093934"/>
                  <a:gd name="connsiteY8733" fmla="*/ 624636 h 1876628"/>
                  <a:gd name="connsiteX8734" fmla="*/ 1148456 w 5093934"/>
                  <a:gd name="connsiteY8734" fmla="*/ 638491 h 1876628"/>
                  <a:gd name="connsiteX8735" fmla="*/ 1135387 w 5093934"/>
                  <a:gd name="connsiteY8735" fmla="*/ 646084 h 1876628"/>
                  <a:gd name="connsiteX8736" fmla="*/ 1116731 w 5093934"/>
                  <a:gd name="connsiteY8736" fmla="*/ 644390 h 1876628"/>
                  <a:gd name="connsiteX8737" fmla="*/ 1107026 w 5093934"/>
                  <a:gd name="connsiteY8737" fmla="*/ 635177 h 1876628"/>
                  <a:gd name="connsiteX8738" fmla="*/ 1109307 w 5093934"/>
                  <a:gd name="connsiteY8738" fmla="*/ 621323 h 1876628"/>
                  <a:gd name="connsiteX8739" fmla="*/ 1122376 w 5093934"/>
                  <a:gd name="connsiteY8739" fmla="*/ 613730 h 1876628"/>
                  <a:gd name="connsiteX8740" fmla="*/ 1132176 w 5093934"/>
                  <a:gd name="connsiteY8740" fmla="*/ 611707 h 1876628"/>
                  <a:gd name="connsiteX8741" fmla="*/ 4105582 w 5093934"/>
                  <a:gd name="connsiteY8741" fmla="*/ 611666 h 1876628"/>
                  <a:gd name="connsiteX8742" fmla="*/ 4123142 w 5093934"/>
                  <a:gd name="connsiteY8742" fmla="*/ 619033 h 1876628"/>
                  <a:gd name="connsiteX8743" fmla="*/ 4142383 w 5093934"/>
                  <a:gd name="connsiteY8743" fmla="*/ 637301 h 1876628"/>
                  <a:gd name="connsiteX8744" fmla="*/ 4137864 w 5093934"/>
                  <a:gd name="connsiteY8744" fmla="*/ 664771 h 1876628"/>
                  <a:gd name="connsiteX8745" fmla="*/ 4096574 w 5093934"/>
                  <a:gd name="connsiteY8745" fmla="*/ 688758 h 1876628"/>
                  <a:gd name="connsiteX8746" fmla="*/ 4059584 w 5093934"/>
                  <a:gd name="connsiteY8746" fmla="*/ 685402 h 1876628"/>
                  <a:gd name="connsiteX8747" fmla="*/ 4040340 w 5093934"/>
                  <a:gd name="connsiteY8747" fmla="*/ 667134 h 1876628"/>
                  <a:gd name="connsiteX8748" fmla="*/ 4044860 w 5093934"/>
                  <a:gd name="connsiteY8748" fmla="*/ 639664 h 1876628"/>
                  <a:gd name="connsiteX8749" fmla="*/ 4086151 w 5093934"/>
                  <a:gd name="connsiteY8749" fmla="*/ 615677 h 1876628"/>
                  <a:gd name="connsiteX8750" fmla="*/ 4105582 w 5093934"/>
                  <a:gd name="connsiteY8750" fmla="*/ 611666 h 1876628"/>
                  <a:gd name="connsiteX8751" fmla="*/ 3342801 w 5093934"/>
                  <a:gd name="connsiteY8751" fmla="*/ 611666 h 1876628"/>
                  <a:gd name="connsiteX8752" fmla="*/ 3360360 w 5093934"/>
                  <a:gd name="connsiteY8752" fmla="*/ 619033 h 1876628"/>
                  <a:gd name="connsiteX8753" fmla="*/ 3379602 w 5093934"/>
                  <a:gd name="connsiteY8753" fmla="*/ 637301 h 1876628"/>
                  <a:gd name="connsiteX8754" fmla="*/ 3375084 w 5093934"/>
                  <a:gd name="connsiteY8754" fmla="*/ 664771 h 1876628"/>
                  <a:gd name="connsiteX8755" fmla="*/ 3333793 w 5093934"/>
                  <a:gd name="connsiteY8755" fmla="*/ 688758 h 1876628"/>
                  <a:gd name="connsiteX8756" fmla="*/ 3296802 w 5093934"/>
                  <a:gd name="connsiteY8756" fmla="*/ 685402 h 1876628"/>
                  <a:gd name="connsiteX8757" fmla="*/ 3277559 w 5093934"/>
                  <a:gd name="connsiteY8757" fmla="*/ 667134 h 1876628"/>
                  <a:gd name="connsiteX8758" fmla="*/ 3282079 w 5093934"/>
                  <a:gd name="connsiteY8758" fmla="*/ 639664 h 1876628"/>
                  <a:gd name="connsiteX8759" fmla="*/ 3323370 w 5093934"/>
                  <a:gd name="connsiteY8759" fmla="*/ 615677 h 1876628"/>
                  <a:gd name="connsiteX8760" fmla="*/ 3342801 w 5093934"/>
                  <a:gd name="connsiteY8760" fmla="*/ 611666 h 1876628"/>
                  <a:gd name="connsiteX8761" fmla="*/ 2578573 w 5093934"/>
                  <a:gd name="connsiteY8761" fmla="*/ 611666 h 1876628"/>
                  <a:gd name="connsiteX8762" fmla="*/ 2596132 w 5093934"/>
                  <a:gd name="connsiteY8762" fmla="*/ 619033 h 1876628"/>
                  <a:gd name="connsiteX8763" fmla="*/ 2615374 w 5093934"/>
                  <a:gd name="connsiteY8763" fmla="*/ 637301 h 1876628"/>
                  <a:gd name="connsiteX8764" fmla="*/ 2610856 w 5093934"/>
                  <a:gd name="connsiteY8764" fmla="*/ 664771 h 1876628"/>
                  <a:gd name="connsiteX8765" fmla="*/ 2569564 w 5093934"/>
                  <a:gd name="connsiteY8765" fmla="*/ 688758 h 1876628"/>
                  <a:gd name="connsiteX8766" fmla="*/ 2532574 w 5093934"/>
                  <a:gd name="connsiteY8766" fmla="*/ 685402 h 1876628"/>
                  <a:gd name="connsiteX8767" fmla="*/ 2513331 w 5093934"/>
                  <a:gd name="connsiteY8767" fmla="*/ 667134 h 1876628"/>
                  <a:gd name="connsiteX8768" fmla="*/ 2517850 w 5093934"/>
                  <a:gd name="connsiteY8768" fmla="*/ 639664 h 1876628"/>
                  <a:gd name="connsiteX8769" fmla="*/ 2559142 w 5093934"/>
                  <a:gd name="connsiteY8769" fmla="*/ 615677 h 1876628"/>
                  <a:gd name="connsiteX8770" fmla="*/ 2578573 w 5093934"/>
                  <a:gd name="connsiteY8770" fmla="*/ 611666 h 1876628"/>
                  <a:gd name="connsiteX8771" fmla="*/ 1814191 w 5093934"/>
                  <a:gd name="connsiteY8771" fmla="*/ 611666 h 1876628"/>
                  <a:gd name="connsiteX8772" fmla="*/ 1831750 w 5093934"/>
                  <a:gd name="connsiteY8772" fmla="*/ 619033 h 1876628"/>
                  <a:gd name="connsiteX8773" fmla="*/ 1850992 w 5093934"/>
                  <a:gd name="connsiteY8773" fmla="*/ 637301 h 1876628"/>
                  <a:gd name="connsiteX8774" fmla="*/ 1846474 w 5093934"/>
                  <a:gd name="connsiteY8774" fmla="*/ 664771 h 1876628"/>
                  <a:gd name="connsiteX8775" fmla="*/ 1805183 w 5093934"/>
                  <a:gd name="connsiteY8775" fmla="*/ 688758 h 1876628"/>
                  <a:gd name="connsiteX8776" fmla="*/ 1768192 w 5093934"/>
                  <a:gd name="connsiteY8776" fmla="*/ 685402 h 1876628"/>
                  <a:gd name="connsiteX8777" fmla="*/ 1748950 w 5093934"/>
                  <a:gd name="connsiteY8777" fmla="*/ 667134 h 1876628"/>
                  <a:gd name="connsiteX8778" fmla="*/ 1753469 w 5093934"/>
                  <a:gd name="connsiteY8778" fmla="*/ 639664 h 1876628"/>
                  <a:gd name="connsiteX8779" fmla="*/ 1794760 w 5093934"/>
                  <a:gd name="connsiteY8779" fmla="*/ 615677 h 1876628"/>
                  <a:gd name="connsiteX8780" fmla="*/ 1814191 w 5093934"/>
                  <a:gd name="connsiteY8780" fmla="*/ 611666 h 1876628"/>
                  <a:gd name="connsiteX8781" fmla="*/ 1049963 w 5093934"/>
                  <a:gd name="connsiteY8781" fmla="*/ 611666 h 1876628"/>
                  <a:gd name="connsiteX8782" fmla="*/ 1067523 w 5093934"/>
                  <a:gd name="connsiteY8782" fmla="*/ 619033 h 1876628"/>
                  <a:gd name="connsiteX8783" fmla="*/ 1086764 w 5093934"/>
                  <a:gd name="connsiteY8783" fmla="*/ 637301 h 1876628"/>
                  <a:gd name="connsiteX8784" fmla="*/ 1082245 w 5093934"/>
                  <a:gd name="connsiteY8784" fmla="*/ 664771 h 1876628"/>
                  <a:gd name="connsiteX8785" fmla="*/ 1040955 w 5093934"/>
                  <a:gd name="connsiteY8785" fmla="*/ 688758 h 1876628"/>
                  <a:gd name="connsiteX8786" fmla="*/ 1003965 w 5093934"/>
                  <a:gd name="connsiteY8786" fmla="*/ 685402 h 1876628"/>
                  <a:gd name="connsiteX8787" fmla="*/ 984721 w 5093934"/>
                  <a:gd name="connsiteY8787" fmla="*/ 667134 h 1876628"/>
                  <a:gd name="connsiteX8788" fmla="*/ 989241 w 5093934"/>
                  <a:gd name="connsiteY8788" fmla="*/ 639664 h 1876628"/>
                  <a:gd name="connsiteX8789" fmla="*/ 1030532 w 5093934"/>
                  <a:gd name="connsiteY8789" fmla="*/ 615677 h 1876628"/>
                  <a:gd name="connsiteX8790" fmla="*/ 1049963 w 5093934"/>
                  <a:gd name="connsiteY8790" fmla="*/ 611666 h 1876628"/>
                  <a:gd name="connsiteX8791" fmla="*/ 811808 w 5093934"/>
                  <a:gd name="connsiteY8791" fmla="*/ 605996 h 1876628"/>
                  <a:gd name="connsiteX8792" fmla="*/ 847630 w 5093934"/>
                  <a:gd name="connsiteY8792" fmla="*/ 632598 h 1876628"/>
                  <a:gd name="connsiteX8793" fmla="*/ 847630 w 5093934"/>
                  <a:gd name="connsiteY8793" fmla="*/ 646518 h 1876628"/>
                  <a:gd name="connsiteX8794" fmla="*/ 799335 w 5093934"/>
                  <a:gd name="connsiteY8794" fmla="*/ 682383 h 1876628"/>
                  <a:gd name="connsiteX8795" fmla="*/ 3856323 w 5093934"/>
                  <a:gd name="connsiteY8795" fmla="*/ 601827 h 1876628"/>
                  <a:gd name="connsiteX8796" fmla="*/ 3865695 w 5093934"/>
                  <a:gd name="connsiteY8796" fmla="*/ 604710 h 1876628"/>
                  <a:gd name="connsiteX8797" fmla="*/ 3903248 w 5093934"/>
                  <a:gd name="connsiteY8797" fmla="*/ 632598 h 1876628"/>
                  <a:gd name="connsiteX8798" fmla="*/ 3903248 w 5093934"/>
                  <a:gd name="connsiteY8798" fmla="*/ 646518 h 1876628"/>
                  <a:gd name="connsiteX8799" fmla="*/ 3850876 w 5093934"/>
                  <a:gd name="connsiteY8799" fmla="*/ 685411 h 1876628"/>
                  <a:gd name="connsiteX8800" fmla="*/ 3832133 w 5093934"/>
                  <a:gd name="connsiteY8800" fmla="*/ 685411 h 1876628"/>
                  <a:gd name="connsiteX8801" fmla="*/ 3794580 w 5093934"/>
                  <a:gd name="connsiteY8801" fmla="*/ 657522 h 1876628"/>
                  <a:gd name="connsiteX8802" fmla="*/ 3794580 w 5093934"/>
                  <a:gd name="connsiteY8802" fmla="*/ 643603 h 1876628"/>
                  <a:gd name="connsiteX8803" fmla="*/ 3846951 w 5093934"/>
                  <a:gd name="connsiteY8803" fmla="*/ 604710 h 1876628"/>
                  <a:gd name="connsiteX8804" fmla="*/ 3856323 w 5093934"/>
                  <a:gd name="connsiteY8804" fmla="*/ 601827 h 1876628"/>
                  <a:gd name="connsiteX8805" fmla="*/ 3093542 w 5093934"/>
                  <a:gd name="connsiteY8805" fmla="*/ 601827 h 1876628"/>
                  <a:gd name="connsiteX8806" fmla="*/ 3102914 w 5093934"/>
                  <a:gd name="connsiteY8806" fmla="*/ 604710 h 1876628"/>
                  <a:gd name="connsiteX8807" fmla="*/ 3140468 w 5093934"/>
                  <a:gd name="connsiteY8807" fmla="*/ 632598 h 1876628"/>
                  <a:gd name="connsiteX8808" fmla="*/ 3140468 w 5093934"/>
                  <a:gd name="connsiteY8808" fmla="*/ 646518 h 1876628"/>
                  <a:gd name="connsiteX8809" fmla="*/ 3088096 w 5093934"/>
                  <a:gd name="connsiteY8809" fmla="*/ 685411 h 1876628"/>
                  <a:gd name="connsiteX8810" fmla="*/ 3069352 w 5093934"/>
                  <a:gd name="connsiteY8810" fmla="*/ 685411 h 1876628"/>
                  <a:gd name="connsiteX8811" fmla="*/ 3031799 w 5093934"/>
                  <a:gd name="connsiteY8811" fmla="*/ 657522 h 1876628"/>
                  <a:gd name="connsiteX8812" fmla="*/ 3031799 w 5093934"/>
                  <a:gd name="connsiteY8812" fmla="*/ 643603 h 1876628"/>
                  <a:gd name="connsiteX8813" fmla="*/ 3084170 w 5093934"/>
                  <a:gd name="connsiteY8813" fmla="*/ 604710 h 1876628"/>
                  <a:gd name="connsiteX8814" fmla="*/ 3093542 w 5093934"/>
                  <a:gd name="connsiteY8814" fmla="*/ 601827 h 1876628"/>
                  <a:gd name="connsiteX8815" fmla="*/ 2329314 w 5093934"/>
                  <a:gd name="connsiteY8815" fmla="*/ 601827 h 1876628"/>
                  <a:gd name="connsiteX8816" fmla="*/ 2338686 w 5093934"/>
                  <a:gd name="connsiteY8816" fmla="*/ 604710 h 1876628"/>
                  <a:gd name="connsiteX8817" fmla="*/ 2376240 w 5093934"/>
                  <a:gd name="connsiteY8817" fmla="*/ 632598 h 1876628"/>
                  <a:gd name="connsiteX8818" fmla="*/ 2376240 w 5093934"/>
                  <a:gd name="connsiteY8818" fmla="*/ 646518 h 1876628"/>
                  <a:gd name="connsiteX8819" fmla="*/ 2323868 w 5093934"/>
                  <a:gd name="connsiteY8819" fmla="*/ 685411 h 1876628"/>
                  <a:gd name="connsiteX8820" fmla="*/ 2305124 w 5093934"/>
                  <a:gd name="connsiteY8820" fmla="*/ 685411 h 1876628"/>
                  <a:gd name="connsiteX8821" fmla="*/ 2267570 w 5093934"/>
                  <a:gd name="connsiteY8821" fmla="*/ 657522 h 1876628"/>
                  <a:gd name="connsiteX8822" fmla="*/ 2267570 w 5093934"/>
                  <a:gd name="connsiteY8822" fmla="*/ 643603 h 1876628"/>
                  <a:gd name="connsiteX8823" fmla="*/ 2319942 w 5093934"/>
                  <a:gd name="connsiteY8823" fmla="*/ 604710 h 1876628"/>
                  <a:gd name="connsiteX8824" fmla="*/ 2329314 w 5093934"/>
                  <a:gd name="connsiteY8824" fmla="*/ 601827 h 1876628"/>
                  <a:gd name="connsiteX8825" fmla="*/ 1564932 w 5093934"/>
                  <a:gd name="connsiteY8825" fmla="*/ 601827 h 1876628"/>
                  <a:gd name="connsiteX8826" fmla="*/ 1574304 w 5093934"/>
                  <a:gd name="connsiteY8826" fmla="*/ 604710 h 1876628"/>
                  <a:gd name="connsiteX8827" fmla="*/ 1611858 w 5093934"/>
                  <a:gd name="connsiteY8827" fmla="*/ 632598 h 1876628"/>
                  <a:gd name="connsiteX8828" fmla="*/ 1611858 w 5093934"/>
                  <a:gd name="connsiteY8828" fmla="*/ 646518 h 1876628"/>
                  <a:gd name="connsiteX8829" fmla="*/ 1559486 w 5093934"/>
                  <a:gd name="connsiteY8829" fmla="*/ 685411 h 1876628"/>
                  <a:gd name="connsiteX8830" fmla="*/ 1540742 w 5093934"/>
                  <a:gd name="connsiteY8830" fmla="*/ 685411 h 1876628"/>
                  <a:gd name="connsiteX8831" fmla="*/ 1503188 w 5093934"/>
                  <a:gd name="connsiteY8831" fmla="*/ 657522 h 1876628"/>
                  <a:gd name="connsiteX8832" fmla="*/ 1503188 w 5093934"/>
                  <a:gd name="connsiteY8832" fmla="*/ 643603 h 1876628"/>
                  <a:gd name="connsiteX8833" fmla="*/ 1555560 w 5093934"/>
                  <a:gd name="connsiteY8833" fmla="*/ 604710 h 1876628"/>
                  <a:gd name="connsiteX8834" fmla="*/ 1564932 w 5093934"/>
                  <a:gd name="connsiteY8834" fmla="*/ 601827 h 1876628"/>
                  <a:gd name="connsiteX8835" fmla="*/ 4329857 w 5093934"/>
                  <a:gd name="connsiteY8835" fmla="*/ 601760 h 1876628"/>
                  <a:gd name="connsiteX8836" fmla="*/ 4335614 w 5093934"/>
                  <a:gd name="connsiteY8836" fmla="*/ 605085 h 1876628"/>
                  <a:gd name="connsiteX8837" fmla="*/ 4342895 w 5093934"/>
                  <a:gd name="connsiteY8837" fmla="*/ 614599 h 1876628"/>
                  <a:gd name="connsiteX8838" fmla="*/ 4339321 w 5093934"/>
                  <a:gd name="connsiteY8838" fmla="*/ 624246 h 1876628"/>
                  <a:gd name="connsiteX8839" fmla="*/ 4326775 w 5093934"/>
                  <a:gd name="connsiteY8839" fmla="*/ 629543 h 1876628"/>
                  <a:gd name="connsiteX8840" fmla="*/ 4313783 w 5093934"/>
                  <a:gd name="connsiteY8840" fmla="*/ 626889 h 1876628"/>
                  <a:gd name="connsiteX8841" fmla="*/ 4306502 w 5093934"/>
                  <a:gd name="connsiteY8841" fmla="*/ 617376 h 1876628"/>
                  <a:gd name="connsiteX8842" fmla="*/ 4310074 w 5093934"/>
                  <a:gd name="connsiteY8842" fmla="*/ 607728 h 1876628"/>
                  <a:gd name="connsiteX8843" fmla="*/ 4322621 w 5093934"/>
                  <a:gd name="connsiteY8843" fmla="*/ 602432 h 1876628"/>
                  <a:gd name="connsiteX8844" fmla="*/ 4329857 w 5093934"/>
                  <a:gd name="connsiteY8844" fmla="*/ 601760 h 1876628"/>
                  <a:gd name="connsiteX8845" fmla="*/ 3567076 w 5093934"/>
                  <a:gd name="connsiteY8845" fmla="*/ 601760 h 1876628"/>
                  <a:gd name="connsiteX8846" fmla="*/ 3572832 w 5093934"/>
                  <a:gd name="connsiteY8846" fmla="*/ 605085 h 1876628"/>
                  <a:gd name="connsiteX8847" fmla="*/ 3580114 w 5093934"/>
                  <a:gd name="connsiteY8847" fmla="*/ 614599 h 1876628"/>
                  <a:gd name="connsiteX8848" fmla="*/ 3576540 w 5093934"/>
                  <a:gd name="connsiteY8848" fmla="*/ 624246 h 1876628"/>
                  <a:gd name="connsiteX8849" fmla="*/ 3563994 w 5093934"/>
                  <a:gd name="connsiteY8849" fmla="*/ 629543 h 1876628"/>
                  <a:gd name="connsiteX8850" fmla="*/ 3551002 w 5093934"/>
                  <a:gd name="connsiteY8850" fmla="*/ 626889 h 1876628"/>
                  <a:gd name="connsiteX8851" fmla="*/ 3543720 w 5093934"/>
                  <a:gd name="connsiteY8851" fmla="*/ 617376 h 1876628"/>
                  <a:gd name="connsiteX8852" fmla="*/ 3547294 w 5093934"/>
                  <a:gd name="connsiteY8852" fmla="*/ 607728 h 1876628"/>
                  <a:gd name="connsiteX8853" fmla="*/ 3559840 w 5093934"/>
                  <a:gd name="connsiteY8853" fmla="*/ 602432 h 1876628"/>
                  <a:gd name="connsiteX8854" fmla="*/ 3567076 w 5093934"/>
                  <a:gd name="connsiteY8854" fmla="*/ 601760 h 1876628"/>
                  <a:gd name="connsiteX8855" fmla="*/ 2802848 w 5093934"/>
                  <a:gd name="connsiteY8855" fmla="*/ 601760 h 1876628"/>
                  <a:gd name="connsiteX8856" fmla="*/ 2808604 w 5093934"/>
                  <a:gd name="connsiteY8856" fmla="*/ 605085 h 1876628"/>
                  <a:gd name="connsiteX8857" fmla="*/ 2815886 w 5093934"/>
                  <a:gd name="connsiteY8857" fmla="*/ 614599 h 1876628"/>
                  <a:gd name="connsiteX8858" fmla="*/ 2812312 w 5093934"/>
                  <a:gd name="connsiteY8858" fmla="*/ 624246 h 1876628"/>
                  <a:gd name="connsiteX8859" fmla="*/ 2799766 w 5093934"/>
                  <a:gd name="connsiteY8859" fmla="*/ 629543 h 1876628"/>
                  <a:gd name="connsiteX8860" fmla="*/ 2786774 w 5093934"/>
                  <a:gd name="connsiteY8860" fmla="*/ 626889 h 1876628"/>
                  <a:gd name="connsiteX8861" fmla="*/ 2779492 w 5093934"/>
                  <a:gd name="connsiteY8861" fmla="*/ 617376 h 1876628"/>
                  <a:gd name="connsiteX8862" fmla="*/ 2783066 w 5093934"/>
                  <a:gd name="connsiteY8862" fmla="*/ 607728 h 1876628"/>
                  <a:gd name="connsiteX8863" fmla="*/ 2795612 w 5093934"/>
                  <a:gd name="connsiteY8863" fmla="*/ 602432 h 1876628"/>
                  <a:gd name="connsiteX8864" fmla="*/ 2802848 w 5093934"/>
                  <a:gd name="connsiteY8864" fmla="*/ 601760 h 1876628"/>
                  <a:gd name="connsiteX8865" fmla="*/ 2038466 w 5093934"/>
                  <a:gd name="connsiteY8865" fmla="*/ 601760 h 1876628"/>
                  <a:gd name="connsiteX8866" fmla="*/ 2044222 w 5093934"/>
                  <a:gd name="connsiteY8866" fmla="*/ 605085 h 1876628"/>
                  <a:gd name="connsiteX8867" fmla="*/ 2051504 w 5093934"/>
                  <a:gd name="connsiteY8867" fmla="*/ 614599 h 1876628"/>
                  <a:gd name="connsiteX8868" fmla="*/ 2047930 w 5093934"/>
                  <a:gd name="connsiteY8868" fmla="*/ 624246 h 1876628"/>
                  <a:gd name="connsiteX8869" fmla="*/ 2035384 w 5093934"/>
                  <a:gd name="connsiteY8869" fmla="*/ 629543 h 1876628"/>
                  <a:gd name="connsiteX8870" fmla="*/ 2022392 w 5093934"/>
                  <a:gd name="connsiteY8870" fmla="*/ 626889 h 1876628"/>
                  <a:gd name="connsiteX8871" fmla="*/ 2015110 w 5093934"/>
                  <a:gd name="connsiteY8871" fmla="*/ 617376 h 1876628"/>
                  <a:gd name="connsiteX8872" fmla="*/ 2018684 w 5093934"/>
                  <a:gd name="connsiteY8872" fmla="*/ 607728 h 1876628"/>
                  <a:gd name="connsiteX8873" fmla="*/ 2031230 w 5093934"/>
                  <a:gd name="connsiteY8873" fmla="*/ 602432 h 1876628"/>
                  <a:gd name="connsiteX8874" fmla="*/ 2038466 w 5093934"/>
                  <a:gd name="connsiteY8874" fmla="*/ 601760 h 1876628"/>
                  <a:gd name="connsiteX8875" fmla="*/ 1274238 w 5093934"/>
                  <a:gd name="connsiteY8875" fmla="*/ 601760 h 1876628"/>
                  <a:gd name="connsiteX8876" fmla="*/ 1279994 w 5093934"/>
                  <a:gd name="connsiteY8876" fmla="*/ 605085 h 1876628"/>
                  <a:gd name="connsiteX8877" fmla="*/ 1287275 w 5093934"/>
                  <a:gd name="connsiteY8877" fmla="*/ 614599 h 1876628"/>
                  <a:gd name="connsiteX8878" fmla="*/ 1283702 w 5093934"/>
                  <a:gd name="connsiteY8878" fmla="*/ 624246 h 1876628"/>
                  <a:gd name="connsiteX8879" fmla="*/ 1271156 w 5093934"/>
                  <a:gd name="connsiteY8879" fmla="*/ 629543 h 1876628"/>
                  <a:gd name="connsiteX8880" fmla="*/ 1258164 w 5093934"/>
                  <a:gd name="connsiteY8880" fmla="*/ 626889 h 1876628"/>
                  <a:gd name="connsiteX8881" fmla="*/ 1250882 w 5093934"/>
                  <a:gd name="connsiteY8881" fmla="*/ 617376 h 1876628"/>
                  <a:gd name="connsiteX8882" fmla="*/ 1254456 w 5093934"/>
                  <a:gd name="connsiteY8882" fmla="*/ 607728 h 1876628"/>
                  <a:gd name="connsiteX8883" fmla="*/ 1267002 w 5093934"/>
                  <a:gd name="connsiteY8883" fmla="*/ 602432 h 1876628"/>
                  <a:gd name="connsiteX8884" fmla="*/ 1274238 w 5093934"/>
                  <a:gd name="connsiteY8884" fmla="*/ 601760 h 1876628"/>
                  <a:gd name="connsiteX8885" fmla="*/ 3920384 w 5093934"/>
                  <a:gd name="connsiteY8885" fmla="*/ 597249 h 1876628"/>
                  <a:gd name="connsiteX8886" fmla="*/ 3936134 w 5093934"/>
                  <a:gd name="connsiteY8886" fmla="*/ 597249 h 1876628"/>
                  <a:gd name="connsiteX8887" fmla="*/ 3949425 w 5093934"/>
                  <a:gd name="connsiteY8887" fmla="*/ 607119 h 1876628"/>
                  <a:gd name="connsiteX8888" fmla="*/ 3949424 w 5093934"/>
                  <a:gd name="connsiteY8888" fmla="*/ 619441 h 1876628"/>
                  <a:gd name="connsiteX8889" fmla="*/ 3936134 w 5093934"/>
                  <a:gd name="connsiteY8889" fmla="*/ 629311 h 1876628"/>
                  <a:gd name="connsiteX8890" fmla="*/ 3920384 w 5093934"/>
                  <a:gd name="connsiteY8890" fmla="*/ 629311 h 1876628"/>
                  <a:gd name="connsiteX8891" fmla="*/ 3907094 w 5093934"/>
                  <a:gd name="connsiteY8891" fmla="*/ 619441 h 1876628"/>
                  <a:gd name="connsiteX8892" fmla="*/ 3907094 w 5093934"/>
                  <a:gd name="connsiteY8892" fmla="*/ 607119 h 1876628"/>
                  <a:gd name="connsiteX8893" fmla="*/ 3920384 w 5093934"/>
                  <a:gd name="connsiteY8893" fmla="*/ 597249 h 1876628"/>
                  <a:gd name="connsiteX8894" fmla="*/ 3157602 w 5093934"/>
                  <a:gd name="connsiteY8894" fmla="*/ 597249 h 1876628"/>
                  <a:gd name="connsiteX8895" fmla="*/ 3173353 w 5093934"/>
                  <a:gd name="connsiteY8895" fmla="*/ 597249 h 1876628"/>
                  <a:gd name="connsiteX8896" fmla="*/ 3186644 w 5093934"/>
                  <a:gd name="connsiteY8896" fmla="*/ 607119 h 1876628"/>
                  <a:gd name="connsiteX8897" fmla="*/ 3186644 w 5093934"/>
                  <a:gd name="connsiteY8897" fmla="*/ 619441 h 1876628"/>
                  <a:gd name="connsiteX8898" fmla="*/ 3173353 w 5093934"/>
                  <a:gd name="connsiteY8898" fmla="*/ 629311 h 1876628"/>
                  <a:gd name="connsiteX8899" fmla="*/ 3157603 w 5093934"/>
                  <a:gd name="connsiteY8899" fmla="*/ 629311 h 1876628"/>
                  <a:gd name="connsiteX8900" fmla="*/ 3144312 w 5093934"/>
                  <a:gd name="connsiteY8900" fmla="*/ 619441 h 1876628"/>
                  <a:gd name="connsiteX8901" fmla="*/ 3144312 w 5093934"/>
                  <a:gd name="connsiteY8901" fmla="*/ 607119 h 1876628"/>
                  <a:gd name="connsiteX8902" fmla="*/ 3157602 w 5093934"/>
                  <a:gd name="connsiteY8902" fmla="*/ 597249 h 1876628"/>
                  <a:gd name="connsiteX8903" fmla="*/ 2393374 w 5093934"/>
                  <a:gd name="connsiteY8903" fmla="*/ 597249 h 1876628"/>
                  <a:gd name="connsiteX8904" fmla="*/ 2409126 w 5093934"/>
                  <a:gd name="connsiteY8904" fmla="*/ 597249 h 1876628"/>
                  <a:gd name="connsiteX8905" fmla="*/ 2422416 w 5093934"/>
                  <a:gd name="connsiteY8905" fmla="*/ 607119 h 1876628"/>
                  <a:gd name="connsiteX8906" fmla="*/ 2422415 w 5093934"/>
                  <a:gd name="connsiteY8906" fmla="*/ 619441 h 1876628"/>
                  <a:gd name="connsiteX8907" fmla="*/ 2409126 w 5093934"/>
                  <a:gd name="connsiteY8907" fmla="*/ 629311 h 1876628"/>
                  <a:gd name="connsiteX8908" fmla="*/ 2393375 w 5093934"/>
                  <a:gd name="connsiteY8908" fmla="*/ 629311 h 1876628"/>
                  <a:gd name="connsiteX8909" fmla="*/ 2380085 w 5093934"/>
                  <a:gd name="connsiteY8909" fmla="*/ 619441 h 1876628"/>
                  <a:gd name="connsiteX8910" fmla="*/ 2380085 w 5093934"/>
                  <a:gd name="connsiteY8910" fmla="*/ 607119 h 1876628"/>
                  <a:gd name="connsiteX8911" fmla="*/ 2393374 w 5093934"/>
                  <a:gd name="connsiteY8911" fmla="*/ 597249 h 1876628"/>
                  <a:gd name="connsiteX8912" fmla="*/ 1628993 w 5093934"/>
                  <a:gd name="connsiteY8912" fmla="*/ 597249 h 1876628"/>
                  <a:gd name="connsiteX8913" fmla="*/ 1644744 w 5093934"/>
                  <a:gd name="connsiteY8913" fmla="*/ 597249 h 1876628"/>
                  <a:gd name="connsiteX8914" fmla="*/ 1658034 w 5093934"/>
                  <a:gd name="connsiteY8914" fmla="*/ 607119 h 1876628"/>
                  <a:gd name="connsiteX8915" fmla="*/ 1658033 w 5093934"/>
                  <a:gd name="connsiteY8915" fmla="*/ 619441 h 1876628"/>
                  <a:gd name="connsiteX8916" fmla="*/ 1644744 w 5093934"/>
                  <a:gd name="connsiteY8916" fmla="*/ 629311 h 1876628"/>
                  <a:gd name="connsiteX8917" fmla="*/ 1628993 w 5093934"/>
                  <a:gd name="connsiteY8917" fmla="*/ 629311 h 1876628"/>
                  <a:gd name="connsiteX8918" fmla="*/ 1615702 w 5093934"/>
                  <a:gd name="connsiteY8918" fmla="*/ 619441 h 1876628"/>
                  <a:gd name="connsiteX8919" fmla="*/ 1615702 w 5093934"/>
                  <a:gd name="connsiteY8919" fmla="*/ 607119 h 1876628"/>
                  <a:gd name="connsiteX8920" fmla="*/ 1628993 w 5093934"/>
                  <a:gd name="connsiteY8920" fmla="*/ 597249 h 1876628"/>
                  <a:gd name="connsiteX8921" fmla="*/ 864765 w 5093934"/>
                  <a:gd name="connsiteY8921" fmla="*/ 597249 h 1876628"/>
                  <a:gd name="connsiteX8922" fmla="*/ 880515 w 5093934"/>
                  <a:gd name="connsiteY8922" fmla="*/ 597249 h 1876628"/>
                  <a:gd name="connsiteX8923" fmla="*/ 893806 w 5093934"/>
                  <a:gd name="connsiteY8923" fmla="*/ 607119 h 1876628"/>
                  <a:gd name="connsiteX8924" fmla="*/ 893806 w 5093934"/>
                  <a:gd name="connsiteY8924" fmla="*/ 619441 h 1876628"/>
                  <a:gd name="connsiteX8925" fmla="*/ 880515 w 5093934"/>
                  <a:gd name="connsiteY8925" fmla="*/ 629311 h 1876628"/>
                  <a:gd name="connsiteX8926" fmla="*/ 864766 w 5093934"/>
                  <a:gd name="connsiteY8926" fmla="*/ 629311 h 1876628"/>
                  <a:gd name="connsiteX8927" fmla="*/ 851475 w 5093934"/>
                  <a:gd name="connsiteY8927" fmla="*/ 619441 h 1876628"/>
                  <a:gd name="connsiteX8928" fmla="*/ 851475 w 5093934"/>
                  <a:gd name="connsiteY8928" fmla="*/ 607119 h 1876628"/>
                  <a:gd name="connsiteX8929" fmla="*/ 864765 w 5093934"/>
                  <a:gd name="connsiteY8929" fmla="*/ 597249 h 1876628"/>
                  <a:gd name="connsiteX8930" fmla="*/ 4411140 w 5093934"/>
                  <a:gd name="connsiteY8930" fmla="*/ 587451 h 1876628"/>
                  <a:gd name="connsiteX8931" fmla="*/ 4432253 w 5093934"/>
                  <a:gd name="connsiteY8931" fmla="*/ 593248 h 1876628"/>
                  <a:gd name="connsiteX8932" fmla="*/ 4443826 w 5093934"/>
                  <a:gd name="connsiteY8932" fmla="*/ 601205 h 1876628"/>
                  <a:gd name="connsiteX8933" fmla="*/ 4454131 w 5093934"/>
                  <a:gd name="connsiteY8933" fmla="*/ 693225 h 1876628"/>
                  <a:gd name="connsiteX8934" fmla="*/ 4443485 w 5093934"/>
                  <a:gd name="connsiteY8934" fmla="*/ 696862 h 1876628"/>
                  <a:gd name="connsiteX8935" fmla="*/ 4422372 w 5093934"/>
                  <a:gd name="connsiteY8935" fmla="*/ 691064 h 1876628"/>
                  <a:gd name="connsiteX8936" fmla="*/ 4362029 w 5093934"/>
                  <a:gd name="connsiteY8936" fmla="*/ 649576 h 1876628"/>
                  <a:gd name="connsiteX8937" fmla="*/ 4360429 w 5093934"/>
                  <a:gd name="connsiteY8937" fmla="*/ 618712 h 1876628"/>
                  <a:gd name="connsiteX8938" fmla="*/ 4390692 w 5093934"/>
                  <a:gd name="connsiteY8938" fmla="*/ 594437 h 1876628"/>
                  <a:gd name="connsiteX8939" fmla="*/ 4411140 w 5093934"/>
                  <a:gd name="connsiteY8939" fmla="*/ 587451 h 1876628"/>
                  <a:gd name="connsiteX8940" fmla="*/ 3648359 w 5093934"/>
                  <a:gd name="connsiteY8940" fmla="*/ 587451 h 1876628"/>
                  <a:gd name="connsiteX8941" fmla="*/ 3669472 w 5093934"/>
                  <a:gd name="connsiteY8941" fmla="*/ 593248 h 1876628"/>
                  <a:gd name="connsiteX8942" fmla="*/ 3729814 w 5093934"/>
                  <a:gd name="connsiteY8942" fmla="*/ 634736 h 1876628"/>
                  <a:gd name="connsiteX8943" fmla="*/ 3731416 w 5093934"/>
                  <a:gd name="connsiteY8943" fmla="*/ 665601 h 1876628"/>
                  <a:gd name="connsiteX8944" fmla="*/ 3701152 w 5093934"/>
                  <a:gd name="connsiteY8944" fmla="*/ 689876 h 1876628"/>
                  <a:gd name="connsiteX8945" fmla="*/ 3659591 w 5093934"/>
                  <a:gd name="connsiteY8945" fmla="*/ 691064 h 1876628"/>
                  <a:gd name="connsiteX8946" fmla="*/ 3599248 w 5093934"/>
                  <a:gd name="connsiteY8946" fmla="*/ 649576 h 1876628"/>
                  <a:gd name="connsiteX8947" fmla="*/ 3597648 w 5093934"/>
                  <a:gd name="connsiteY8947" fmla="*/ 618712 h 1876628"/>
                  <a:gd name="connsiteX8948" fmla="*/ 3627910 w 5093934"/>
                  <a:gd name="connsiteY8948" fmla="*/ 594437 h 1876628"/>
                  <a:gd name="connsiteX8949" fmla="*/ 3648359 w 5093934"/>
                  <a:gd name="connsiteY8949" fmla="*/ 587451 h 1876628"/>
                  <a:gd name="connsiteX8950" fmla="*/ 2884132 w 5093934"/>
                  <a:gd name="connsiteY8950" fmla="*/ 587451 h 1876628"/>
                  <a:gd name="connsiteX8951" fmla="*/ 2905244 w 5093934"/>
                  <a:gd name="connsiteY8951" fmla="*/ 593248 h 1876628"/>
                  <a:gd name="connsiteX8952" fmla="*/ 2965586 w 5093934"/>
                  <a:gd name="connsiteY8952" fmla="*/ 634736 h 1876628"/>
                  <a:gd name="connsiteX8953" fmla="*/ 2967187 w 5093934"/>
                  <a:gd name="connsiteY8953" fmla="*/ 665601 h 1876628"/>
                  <a:gd name="connsiteX8954" fmla="*/ 2936924 w 5093934"/>
                  <a:gd name="connsiteY8954" fmla="*/ 689876 h 1876628"/>
                  <a:gd name="connsiteX8955" fmla="*/ 2895363 w 5093934"/>
                  <a:gd name="connsiteY8955" fmla="*/ 691064 h 1876628"/>
                  <a:gd name="connsiteX8956" fmla="*/ 2835021 w 5093934"/>
                  <a:gd name="connsiteY8956" fmla="*/ 649576 h 1876628"/>
                  <a:gd name="connsiteX8957" fmla="*/ 2833420 w 5093934"/>
                  <a:gd name="connsiteY8957" fmla="*/ 618712 h 1876628"/>
                  <a:gd name="connsiteX8958" fmla="*/ 2863682 w 5093934"/>
                  <a:gd name="connsiteY8958" fmla="*/ 594437 h 1876628"/>
                  <a:gd name="connsiteX8959" fmla="*/ 2884132 w 5093934"/>
                  <a:gd name="connsiteY8959" fmla="*/ 587451 h 1876628"/>
                  <a:gd name="connsiteX8960" fmla="*/ 2119750 w 5093934"/>
                  <a:gd name="connsiteY8960" fmla="*/ 587451 h 1876628"/>
                  <a:gd name="connsiteX8961" fmla="*/ 2140862 w 5093934"/>
                  <a:gd name="connsiteY8961" fmla="*/ 593248 h 1876628"/>
                  <a:gd name="connsiteX8962" fmla="*/ 2201204 w 5093934"/>
                  <a:gd name="connsiteY8962" fmla="*/ 634736 h 1876628"/>
                  <a:gd name="connsiteX8963" fmla="*/ 2202806 w 5093934"/>
                  <a:gd name="connsiteY8963" fmla="*/ 665601 h 1876628"/>
                  <a:gd name="connsiteX8964" fmla="*/ 2172542 w 5093934"/>
                  <a:gd name="connsiteY8964" fmla="*/ 689876 h 1876628"/>
                  <a:gd name="connsiteX8965" fmla="*/ 2130981 w 5093934"/>
                  <a:gd name="connsiteY8965" fmla="*/ 691064 h 1876628"/>
                  <a:gd name="connsiteX8966" fmla="*/ 2070638 w 5093934"/>
                  <a:gd name="connsiteY8966" fmla="*/ 649576 h 1876628"/>
                  <a:gd name="connsiteX8967" fmla="*/ 2069037 w 5093934"/>
                  <a:gd name="connsiteY8967" fmla="*/ 618712 h 1876628"/>
                  <a:gd name="connsiteX8968" fmla="*/ 2099300 w 5093934"/>
                  <a:gd name="connsiteY8968" fmla="*/ 594437 h 1876628"/>
                  <a:gd name="connsiteX8969" fmla="*/ 2119750 w 5093934"/>
                  <a:gd name="connsiteY8969" fmla="*/ 587451 h 1876628"/>
                  <a:gd name="connsiteX8970" fmla="*/ 1355522 w 5093934"/>
                  <a:gd name="connsiteY8970" fmla="*/ 587451 h 1876628"/>
                  <a:gd name="connsiteX8971" fmla="*/ 1376634 w 5093934"/>
                  <a:gd name="connsiteY8971" fmla="*/ 593248 h 1876628"/>
                  <a:gd name="connsiteX8972" fmla="*/ 1436976 w 5093934"/>
                  <a:gd name="connsiteY8972" fmla="*/ 634736 h 1876628"/>
                  <a:gd name="connsiteX8973" fmla="*/ 1438577 w 5093934"/>
                  <a:gd name="connsiteY8973" fmla="*/ 665601 h 1876628"/>
                  <a:gd name="connsiteX8974" fmla="*/ 1408314 w 5093934"/>
                  <a:gd name="connsiteY8974" fmla="*/ 689876 h 1876628"/>
                  <a:gd name="connsiteX8975" fmla="*/ 1366753 w 5093934"/>
                  <a:gd name="connsiteY8975" fmla="*/ 691064 h 1876628"/>
                  <a:gd name="connsiteX8976" fmla="*/ 1306410 w 5093934"/>
                  <a:gd name="connsiteY8976" fmla="*/ 649576 h 1876628"/>
                  <a:gd name="connsiteX8977" fmla="*/ 1304810 w 5093934"/>
                  <a:gd name="connsiteY8977" fmla="*/ 618712 h 1876628"/>
                  <a:gd name="connsiteX8978" fmla="*/ 1335073 w 5093934"/>
                  <a:gd name="connsiteY8978" fmla="*/ 594437 h 1876628"/>
                  <a:gd name="connsiteX8979" fmla="*/ 1355522 w 5093934"/>
                  <a:gd name="connsiteY8979" fmla="*/ 587451 h 1876628"/>
                  <a:gd name="connsiteX8980" fmla="*/ 4116430 w 5093934"/>
                  <a:gd name="connsiteY8980" fmla="*/ 581849 h 1876628"/>
                  <a:gd name="connsiteX8981" fmla="*/ 4122482 w 5093934"/>
                  <a:gd name="connsiteY8981" fmla="*/ 583948 h 1876628"/>
                  <a:gd name="connsiteX8982" fmla="*/ 4129464 w 5093934"/>
                  <a:gd name="connsiteY8982" fmla="*/ 589615 h 1876628"/>
                  <a:gd name="connsiteX8983" fmla="*/ 4128917 w 5093934"/>
                  <a:gd name="connsiteY8983" fmla="*/ 598770 h 1876628"/>
                  <a:gd name="connsiteX8984" fmla="*/ 4121286 w 5093934"/>
                  <a:gd name="connsiteY8984" fmla="*/ 603956 h 1876628"/>
                  <a:gd name="connsiteX8985" fmla="*/ 4108958 w 5093934"/>
                  <a:gd name="connsiteY8985" fmla="*/ 603549 h 1876628"/>
                  <a:gd name="connsiteX8986" fmla="*/ 4101976 w 5093934"/>
                  <a:gd name="connsiteY8986" fmla="*/ 597883 h 1876628"/>
                  <a:gd name="connsiteX8987" fmla="*/ 4102523 w 5093934"/>
                  <a:gd name="connsiteY8987" fmla="*/ 588727 h 1876628"/>
                  <a:gd name="connsiteX8988" fmla="*/ 4110153 w 5093934"/>
                  <a:gd name="connsiteY8988" fmla="*/ 583542 h 1876628"/>
                  <a:gd name="connsiteX8989" fmla="*/ 4116430 w 5093934"/>
                  <a:gd name="connsiteY8989" fmla="*/ 581849 h 1876628"/>
                  <a:gd name="connsiteX8990" fmla="*/ 3353650 w 5093934"/>
                  <a:gd name="connsiteY8990" fmla="*/ 581849 h 1876628"/>
                  <a:gd name="connsiteX8991" fmla="*/ 3359701 w 5093934"/>
                  <a:gd name="connsiteY8991" fmla="*/ 583948 h 1876628"/>
                  <a:gd name="connsiteX8992" fmla="*/ 3366683 w 5093934"/>
                  <a:gd name="connsiteY8992" fmla="*/ 589615 h 1876628"/>
                  <a:gd name="connsiteX8993" fmla="*/ 3366136 w 5093934"/>
                  <a:gd name="connsiteY8993" fmla="*/ 598770 h 1876628"/>
                  <a:gd name="connsiteX8994" fmla="*/ 3358506 w 5093934"/>
                  <a:gd name="connsiteY8994" fmla="*/ 603956 h 1876628"/>
                  <a:gd name="connsiteX8995" fmla="*/ 3346178 w 5093934"/>
                  <a:gd name="connsiteY8995" fmla="*/ 603549 h 1876628"/>
                  <a:gd name="connsiteX8996" fmla="*/ 3339195 w 5093934"/>
                  <a:gd name="connsiteY8996" fmla="*/ 597883 h 1876628"/>
                  <a:gd name="connsiteX8997" fmla="*/ 3339742 w 5093934"/>
                  <a:gd name="connsiteY8997" fmla="*/ 588727 h 1876628"/>
                  <a:gd name="connsiteX8998" fmla="*/ 3347372 w 5093934"/>
                  <a:gd name="connsiteY8998" fmla="*/ 583542 h 1876628"/>
                  <a:gd name="connsiteX8999" fmla="*/ 3353650 w 5093934"/>
                  <a:gd name="connsiteY8999" fmla="*/ 581849 h 1876628"/>
                  <a:gd name="connsiteX9000" fmla="*/ 2589422 w 5093934"/>
                  <a:gd name="connsiteY9000" fmla="*/ 581849 h 1876628"/>
                  <a:gd name="connsiteX9001" fmla="*/ 2595473 w 5093934"/>
                  <a:gd name="connsiteY9001" fmla="*/ 583948 h 1876628"/>
                  <a:gd name="connsiteX9002" fmla="*/ 2602455 w 5093934"/>
                  <a:gd name="connsiteY9002" fmla="*/ 589615 h 1876628"/>
                  <a:gd name="connsiteX9003" fmla="*/ 2601908 w 5093934"/>
                  <a:gd name="connsiteY9003" fmla="*/ 598770 h 1876628"/>
                  <a:gd name="connsiteX9004" fmla="*/ 2594277 w 5093934"/>
                  <a:gd name="connsiteY9004" fmla="*/ 603956 h 1876628"/>
                  <a:gd name="connsiteX9005" fmla="*/ 2581950 w 5093934"/>
                  <a:gd name="connsiteY9005" fmla="*/ 603549 h 1876628"/>
                  <a:gd name="connsiteX9006" fmla="*/ 2574967 w 5093934"/>
                  <a:gd name="connsiteY9006" fmla="*/ 597883 h 1876628"/>
                  <a:gd name="connsiteX9007" fmla="*/ 2575513 w 5093934"/>
                  <a:gd name="connsiteY9007" fmla="*/ 588727 h 1876628"/>
                  <a:gd name="connsiteX9008" fmla="*/ 2583144 w 5093934"/>
                  <a:gd name="connsiteY9008" fmla="*/ 583542 h 1876628"/>
                  <a:gd name="connsiteX9009" fmla="*/ 2589422 w 5093934"/>
                  <a:gd name="connsiteY9009" fmla="*/ 581849 h 1876628"/>
                  <a:gd name="connsiteX9010" fmla="*/ 1825040 w 5093934"/>
                  <a:gd name="connsiteY9010" fmla="*/ 581849 h 1876628"/>
                  <a:gd name="connsiteX9011" fmla="*/ 1831091 w 5093934"/>
                  <a:gd name="connsiteY9011" fmla="*/ 583948 h 1876628"/>
                  <a:gd name="connsiteX9012" fmla="*/ 1838073 w 5093934"/>
                  <a:gd name="connsiteY9012" fmla="*/ 589615 h 1876628"/>
                  <a:gd name="connsiteX9013" fmla="*/ 1837526 w 5093934"/>
                  <a:gd name="connsiteY9013" fmla="*/ 598770 h 1876628"/>
                  <a:gd name="connsiteX9014" fmla="*/ 1829896 w 5093934"/>
                  <a:gd name="connsiteY9014" fmla="*/ 603956 h 1876628"/>
                  <a:gd name="connsiteX9015" fmla="*/ 1817567 w 5093934"/>
                  <a:gd name="connsiteY9015" fmla="*/ 603549 h 1876628"/>
                  <a:gd name="connsiteX9016" fmla="*/ 1810585 w 5093934"/>
                  <a:gd name="connsiteY9016" fmla="*/ 597883 h 1876628"/>
                  <a:gd name="connsiteX9017" fmla="*/ 1811132 w 5093934"/>
                  <a:gd name="connsiteY9017" fmla="*/ 588727 h 1876628"/>
                  <a:gd name="connsiteX9018" fmla="*/ 1818762 w 5093934"/>
                  <a:gd name="connsiteY9018" fmla="*/ 583542 h 1876628"/>
                  <a:gd name="connsiteX9019" fmla="*/ 1825040 w 5093934"/>
                  <a:gd name="connsiteY9019" fmla="*/ 581849 h 1876628"/>
                  <a:gd name="connsiteX9020" fmla="*/ 1060812 w 5093934"/>
                  <a:gd name="connsiteY9020" fmla="*/ 581849 h 1876628"/>
                  <a:gd name="connsiteX9021" fmla="*/ 1066863 w 5093934"/>
                  <a:gd name="connsiteY9021" fmla="*/ 583948 h 1876628"/>
                  <a:gd name="connsiteX9022" fmla="*/ 1073845 w 5093934"/>
                  <a:gd name="connsiteY9022" fmla="*/ 589615 h 1876628"/>
                  <a:gd name="connsiteX9023" fmla="*/ 1073298 w 5093934"/>
                  <a:gd name="connsiteY9023" fmla="*/ 598770 h 1876628"/>
                  <a:gd name="connsiteX9024" fmla="*/ 1065668 w 5093934"/>
                  <a:gd name="connsiteY9024" fmla="*/ 603956 h 1876628"/>
                  <a:gd name="connsiteX9025" fmla="*/ 1053340 w 5093934"/>
                  <a:gd name="connsiteY9025" fmla="*/ 603549 h 1876628"/>
                  <a:gd name="connsiteX9026" fmla="*/ 1046357 w 5093934"/>
                  <a:gd name="connsiteY9026" fmla="*/ 597883 h 1876628"/>
                  <a:gd name="connsiteX9027" fmla="*/ 1046904 w 5093934"/>
                  <a:gd name="connsiteY9027" fmla="*/ 588727 h 1876628"/>
                  <a:gd name="connsiteX9028" fmla="*/ 1054534 w 5093934"/>
                  <a:gd name="connsiteY9028" fmla="*/ 583542 h 1876628"/>
                  <a:gd name="connsiteX9029" fmla="*/ 1060812 w 5093934"/>
                  <a:gd name="connsiteY9029" fmla="*/ 581849 h 1876628"/>
                  <a:gd name="connsiteX9030" fmla="*/ 3890591 w 5093934"/>
                  <a:gd name="connsiteY9030" fmla="*/ 577549 h 1876628"/>
                  <a:gd name="connsiteX9031" fmla="*/ 3896641 w 5093934"/>
                  <a:gd name="connsiteY9031" fmla="*/ 579648 h 1876628"/>
                  <a:gd name="connsiteX9032" fmla="*/ 3903624 w 5093934"/>
                  <a:gd name="connsiteY9032" fmla="*/ 585315 h 1876628"/>
                  <a:gd name="connsiteX9033" fmla="*/ 3903078 w 5093934"/>
                  <a:gd name="connsiteY9033" fmla="*/ 594470 h 1876628"/>
                  <a:gd name="connsiteX9034" fmla="*/ 3895446 w 5093934"/>
                  <a:gd name="connsiteY9034" fmla="*/ 599655 h 1876628"/>
                  <a:gd name="connsiteX9035" fmla="*/ 3883118 w 5093934"/>
                  <a:gd name="connsiteY9035" fmla="*/ 599249 h 1876628"/>
                  <a:gd name="connsiteX9036" fmla="*/ 3876134 w 5093934"/>
                  <a:gd name="connsiteY9036" fmla="*/ 593583 h 1876628"/>
                  <a:gd name="connsiteX9037" fmla="*/ 3876682 w 5093934"/>
                  <a:gd name="connsiteY9037" fmla="*/ 584427 h 1876628"/>
                  <a:gd name="connsiteX9038" fmla="*/ 3884314 w 5093934"/>
                  <a:gd name="connsiteY9038" fmla="*/ 579242 h 1876628"/>
                  <a:gd name="connsiteX9039" fmla="*/ 3890591 w 5093934"/>
                  <a:gd name="connsiteY9039" fmla="*/ 577549 h 1876628"/>
                  <a:gd name="connsiteX9040" fmla="*/ 3127810 w 5093934"/>
                  <a:gd name="connsiteY9040" fmla="*/ 577549 h 1876628"/>
                  <a:gd name="connsiteX9041" fmla="*/ 3133860 w 5093934"/>
                  <a:gd name="connsiteY9041" fmla="*/ 579648 h 1876628"/>
                  <a:gd name="connsiteX9042" fmla="*/ 3140842 w 5093934"/>
                  <a:gd name="connsiteY9042" fmla="*/ 585315 h 1876628"/>
                  <a:gd name="connsiteX9043" fmla="*/ 3140296 w 5093934"/>
                  <a:gd name="connsiteY9043" fmla="*/ 594470 h 1876628"/>
                  <a:gd name="connsiteX9044" fmla="*/ 3132665 w 5093934"/>
                  <a:gd name="connsiteY9044" fmla="*/ 599655 h 1876628"/>
                  <a:gd name="connsiteX9045" fmla="*/ 3120337 w 5093934"/>
                  <a:gd name="connsiteY9045" fmla="*/ 599249 h 1876628"/>
                  <a:gd name="connsiteX9046" fmla="*/ 3113354 w 5093934"/>
                  <a:gd name="connsiteY9046" fmla="*/ 593583 h 1876628"/>
                  <a:gd name="connsiteX9047" fmla="*/ 3113901 w 5093934"/>
                  <a:gd name="connsiteY9047" fmla="*/ 584427 h 1876628"/>
                  <a:gd name="connsiteX9048" fmla="*/ 3121532 w 5093934"/>
                  <a:gd name="connsiteY9048" fmla="*/ 579242 h 1876628"/>
                  <a:gd name="connsiteX9049" fmla="*/ 3127810 w 5093934"/>
                  <a:gd name="connsiteY9049" fmla="*/ 577549 h 1876628"/>
                  <a:gd name="connsiteX9050" fmla="*/ 2363582 w 5093934"/>
                  <a:gd name="connsiteY9050" fmla="*/ 577549 h 1876628"/>
                  <a:gd name="connsiteX9051" fmla="*/ 2369632 w 5093934"/>
                  <a:gd name="connsiteY9051" fmla="*/ 579648 h 1876628"/>
                  <a:gd name="connsiteX9052" fmla="*/ 2376614 w 5093934"/>
                  <a:gd name="connsiteY9052" fmla="*/ 585315 h 1876628"/>
                  <a:gd name="connsiteX9053" fmla="*/ 2376068 w 5093934"/>
                  <a:gd name="connsiteY9053" fmla="*/ 594470 h 1876628"/>
                  <a:gd name="connsiteX9054" fmla="*/ 2368437 w 5093934"/>
                  <a:gd name="connsiteY9054" fmla="*/ 599655 h 1876628"/>
                  <a:gd name="connsiteX9055" fmla="*/ 2356109 w 5093934"/>
                  <a:gd name="connsiteY9055" fmla="*/ 599249 h 1876628"/>
                  <a:gd name="connsiteX9056" fmla="*/ 2349126 w 5093934"/>
                  <a:gd name="connsiteY9056" fmla="*/ 593583 h 1876628"/>
                  <a:gd name="connsiteX9057" fmla="*/ 2349673 w 5093934"/>
                  <a:gd name="connsiteY9057" fmla="*/ 584427 h 1876628"/>
                  <a:gd name="connsiteX9058" fmla="*/ 2357304 w 5093934"/>
                  <a:gd name="connsiteY9058" fmla="*/ 579242 h 1876628"/>
                  <a:gd name="connsiteX9059" fmla="*/ 2363582 w 5093934"/>
                  <a:gd name="connsiteY9059" fmla="*/ 577549 h 1876628"/>
                  <a:gd name="connsiteX9060" fmla="*/ 1599200 w 5093934"/>
                  <a:gd name="connsiteY9060" fmla="*/ 577549 h 1876628"/>
                  <a:gd name="connsiteX9061" fmla="*/ 1605250 w 5093934"/>
                  <a:gd name="connsiteY9061" fmla="*/ 579648 h 1876628"/>
                  <a:gd name="connsiteX9062" fmla="*/ 1612233 w 5093934"/>
                  <a:gd name="connsiteY9062" fmla="*/ 585315 h 1876628"/>
                  <a:gd name="connsiteX9063" fmla="*/ 1611686 w 5093934"/>
                  <a:gd name="connsiteY9063" fmla="*/ 594470 h 1876628"/>
                  <a:gd name="connsiteX9064" fmla="*/ 1604055 w 5093934"/>
                  <a:gd name="connsiteY9064" fmla="*/ 599655 h 1876628"/>
                  <a:gd name="connsiteX9065" fmla="*/ 1591726 w 5093934"/>
                  <a:gd name="connsiteY9065" fmla="*/ 599249 h 1876628"/>
                  <a:gd name="connsiteX9066" fmla="*/ 1584744 w 5093934"/>
                  <a:gd name="connsiteY9066" fmla="*/ 593583 h 1876628"/>
                  <a:gd name="connsiteX9067" fmla="*/ 1585291 w 5093934"/>
                  <a:gd name="connsiteY9067" fmla="*/ 584427 h 1876628"/>
                  <a:gd name="connsiteX9068" fmla="*/ 1592922 w 5093934"/>
                  <a:gd name="connsiteY9068" fmla="*/ 579242 h 1876628"/>
                  <a:gd name="connsiteX9069" fmla="*/ 1599200 w 5093934"/>
                  <a:gd name="connsiteY9069" fmla="*/ 577549 h 1876628"/>
                  <a:gd name="connsiteX9070" fmla="*/ 834972 w 5093934"/>
                  <a:gd name="connsiteY9070" fmla="*/ 577549 h 1876628"/>
                  <a:gd name="connsiteX9071" fmla="*/ 841022 w 5093934"/>
                  <a:gd name="connsiteY9071" fmla="*/ 579648 h 1876628"/>
                  <a:gd name="connsiteX9072" fmla="*/ 848005 w 5093934"/>
                  <a:gd name="connsiteY9072" fmla="*/ 585315 h 1876628"/>
                  <a:gd name="connsiteX9073" fmla="*/ 847458 w 5093934"/>
                  <a:gd name="connsiteY9073" fmla="*/ 594470 h 1876628"/>
                  <a:gd name="connsiteX9074" fmla="*/ 839827 w 5093934"/>
                  <a:gd name="connsiteY9074" fmla="*/ 599655 h 1876628"/>
                  <a:gd name="connsiteX9075" fmla="*/ 827499 w 5093934"/>
                  <a:gd name="connsiteY9075" fmla="*/ 599249 h 1876628"/>
                  <a:gd name="connsiteX9076" fmla="*/ 820516 w 5093934"/>
                  <a:gd name="connsiteY9076" fmla="*/ 593583 h 1876628"/>
                  <a:gd name="connsiteX9077" fmla="*/ 821063 w 5093934"/>
                  <a:gd name="connsiteY9077" fmla="*/ 584427 h 1876628"/>
                  <a:gd name="connsiteX9078" fmla="*/ 828695 w 5093934"/>
                  <a:gd name="connsiteY9078" fmla="*/ 579242 h 1876628"/>
                  <a:gd name="connsiteX9079" fmla="*/ 834972 w 5093934"/>
                  <a:gd name="connsiteY9079" fmla="*/ 577549 h 1876628"/>
                  <a:gd name="connsiteX9080" fmla="*/ 4286164 w 5093934"/>
                  <a:gd name="connsiteY9080" fmla="*/ 567222 h 1876628"/>
                  <a:gd name="connsiteX9081" fmla="*/ 4295048 w 5093934"/>
                  <a:gd name="connsiteY9081" fmla="*/ 570483 h 1876628"/>
                  <a:gd name="connsiteX9082" fmla="*/ 4307964 w 5093934"/>
                  <a:gd name="connsiteY9082" fmla="*/ 581442 h 1876628"/>
                  <a:gd name="connsiteX9083" fmla="*/ 4306750 w 5093934"/>
                  <a:gd name="connsiteY9083" fmla="*/ 595009 h 1876628"/>
                  <a:gd name="connsiteX9084" fmla="*/ 4288154 w 5093934"/>
                  <a:gd name="connsiteY9084" fmla="*/ 607097 h 1876628"/>
                  <a:gd name="connsiteX9085" fmla="*/ 4269884 w 5093934"/>
                  <a:gd name="connsiteY9085" fmla="*/ 606195 h 1876628"/>
                  <a:gd name="connsiteX9086" fmla="*/ 4256968 w 5093934"/>
                  <a:gd name="connsiteY9086" fmla="*/ 595236 h 1876628"/>
                  <a:gd name="connsiteX9087" fmla="*/ 4258182 w 5093934"/>
                  <a:gd name="connsiteY9087" fmla="*/ 581669 h 1876628"/>
                  <a:gd name="connsiteX9088" fmla="*/ 4276778 w 5093934"/>
                  <a:gd name="connsiteY9088" fmla="*/ 569581 h 1876628"/>
                  <a:gd name="connsiteX9089" fmla="*/ 4286164 w 5093934"/>
                  <a:gd name="connsiteY9089" fmla="*/ 567222 h 1876628"/>
                  <a:gd name="connsiteX9090" fmla="*/ 3523383 w 5093934"/>
                  <a:gd name="connsiteY9090" fmla="*/ 567222 h 1876628"/>
                  <a:gd name="connsiteX9091" fmla="*/ 3532267 w 5093934"/>
                  <a:gd name="connsiteY9091" fmla="*/ 570483 h 1876628"/>
                  <a:gd name="connsiteX9092" fmla="*/ 3545184 w 5093934"/>
                  <a:gd name="connsiteY9092" fmla="*/ 581442 h 1876628"/>
                  <a:gd name="connsiteX9093" fmla="*/ 3543969 w 5093934"/>
                  <a:gd name="connsiteY9093" fmla="*/ 595009 h 1876628"/>
                  <a:gd name="connsiteX9094" fmla="*/ 3525374 w 5093934"/>
                  <a:gd name="connsiteY9094" fmla="*/ 607097 h 1876628"/>
                  <a:gd name="connsiteX9095" fmla="*/ 3507104 w 5093934"/>
                  <a:gd name="connsiteY9095" fmla="*/ 606195 h 1876628"/>
                  <a:gd name="connsiteX9096" fmla="*/ 3494186 w 5093934"/>
                  <a:gd name="connsiteY9096" fmla="*/ 595236 h 1876628"/>
                  <a:gd name="connsiteX9097" fmla="*/ 3495401 w 5093934"/>
                  <a:gd name="connsiteY9097" fmla="*/ 581669 h 1876628"/>
                  <a:gd name="connsiteX9098" fmla="*/ 3513996 w 5093934"/>
                  <a:gd name="connsiteY9098" fmla="*/ 569581 h 1876628"/>
                  <a:gd name="connsiteX9099" fmla="*/ 3523383 w 5093934"/>
                  <a:gd name="connsiteY9099" fmla="*/ 567222 h 1876628"/>
                  <a:gd name="connsiteX9100" fmla="*/ 2759155 w 5093934"/>
                  <a:gd name="connsiteY9100" fmla="*/ 567222 h 1876628"/>
                  <a:gd name="connsiteX9101" fmla="*/ 2768039 w 5093934"/>
                  <a:gd name="connsiteY9101" fmla="*/ 570483 h 1876628"/>
                  <a:gd name="connsiteX9102" fmla="*/ 2780956 w 5093934"/>
                  <a:gd name="connsiteY9102" fmla="*/ 581442 h 1876628"/>
                  <a:gd name="connsiteX9103" fmla="*/ 2779741 w 5093934"/>
                  <a:gd name="connsiteY9103" fmla="*/ 595009 h 1876628"/>
                  <a:gd name="connsiteX9104" fmla="*/ 2761145 w 5093934"/>
                  <a:gd name="connsiteY9104" fmla="*/ 607097 h 1876628"/>
                  <a:gd name="connsiteX9105" fmla="*/ 2742875 w 5093934"/>
                  <a:gd name="connsiteY9105" fmla="*/ 606195 h 1876628"/>
                  <a:gd name="connsiteX9106" fmla="*/ 2729959 w 5093934"/>
                  <a:gd name="connsiteY9106" fmla="*/ 595236 h 1876628"/>
                  <a:gd name="connsiteX9107" fmla="*/ 2731174 w 5093934"/>
                  <a:gd name="connsiteY9107" fmla="*/ 581669 h 1876628"/>
                  <a:gd name="connsiteX9108" fmla="*/ 2749769 w 5093934"/>
                  <a:gd name="connsiteY9108" fmla="*/ 569581 h 1876628"/>
                  <a:gd name="connsiteX9109" fmla="*/ 2759155 w 5093934"/>
                  <a:gd name="connsiteY9109" fmla="*/ 567222 h 1876628"/>
                  <a:gd name="connsiteX9110" fmla="*/ 1994773 w 5093934"/>
                  <a:gd name="connsiteY9110" fmla="*/ 567222 h 1876628"/>
                  <a:gd name="connsiteX9111" fmla="*/ 2003656 w 5093934"/>
                  <a:gd name="connsiteY9111" fmla="*/ 570483 h 1876628"/>
                  <a:gd name="connsiteX9112" fmla="*/ 2016574 w 5093934"/>
                  <a:gd name="connsiteY9112" fmla="*/ 581442 h 1876628"/>
                  <a:gd name="connsiteX9113" fmla="*/ 2015359 w 5093934"/>
                  <a:gd name="connsiteY9113" fmla="*/ 595009 h 1876628"/>
                  <a:gd name="connsiteX9114" fmla="*/ 1996763 w 5093934"/>
                  <a:gd name="connsiteY9114" fmla="*/ 607097 h 1876628"/>
                  <a:gd name="connsiteX9115" fmla="*/ 1978493 w 5093934"/>
                  <a:gd name="connsiteY9115" fmla="*/ 606195 h 1876628"/>
                  <a:gd name="connsiteX9116" fmla="*/ 1965576 w 5093934"/>
                  <a:gd name="connsiteY9116" fmla="*/ 595236 h 1876628"/>
                  <a:gd name="connsiteX9117" fmla="*/ 1966791 w 5093934"/>
                  <a:gd name="connsiteY9117" fmla="*/ 581669 h 1876628"/>
                  <a:gd name="connsiteX9118" fmla="*/ 1985386 w 5093934"/>
                  <a:gd name="connsiteY9118" fmla="*/ 569581 h 1876628"/>
                  <a:gd name="connsiteX9119" fmla="*/ 1994773 w 5093934"/>
                  <a:gd name="connsiteY9119" fmla="*/ 567222 h 1876628"/>
                  <a:gd name="connsiteX9120" fmla="*/ 1230545 w 5093934"/>
                  <a:gd name="connsiteY9120" fmla="*/ 567222 h 1876628"/>
                  <a:gd name="connsiteX9121" fmla="*/ 1239429 w 5093934"/>
                  <a:gd name="connsiteY9121" fmla="*/ 570483 h 1876628"/>
                  <a:gd name="connsiteX9122" fmla="*/ 1252346 w 5093934"/>
                  <a:gd name="connsiteY9122" fmla="*/ 581442 h 1876628"/>
                  <a:gd name="connsiteX9123" fmla="*/ 1251131 w 5093934"/>
                  <a:gd name="connsiteY9123" fmla="*/ 595009 h 1876628"/>
                  <a:gd name="connsiteX9124" fmla="*/ 1232536 w 5093934"/>
                  <a:gd name="connsiteY9124" fmla="*/ 607097 h 1876628"/>
                  <a:gd name="connsiteX9125" fmla="*/ 1214265 w 5093934"/>
                  <a:gd name="connsiteY9125" fmla="*/ 606195 h 1876628"/>
                  <a:gd name="connsiteX9126" fmla="*/ 1201349 w 5093934"/>
                  <a:gd name="connsiteY9126" fmla="*/ 595236 h 1876628"/>
                  <a:gd name="connsiteX9127" fmla="*/ 1202563 w 5093934"/>
                  <a:gd name="connsiteY9127" fmla="*/ 581669 h 1876628"/>
                  <a:gd name="connsiteX9128" fmla="*/ 1221159 w 5093934"/>
                  <a:gd name="connsiteY9128" fmla="*/ 569581 h 1876628"/>
                  <a:gd name="connsiteX9129" fmla="*/ 1230545 w 5093934"/>
                  <a:gd name="connsiteY9129" fmla="*/ 567222 h 1876628"/>
                  <a:gd name="connsiteX9130" fmla="*/ 3915526 w 5093934"/>
                  <a:gd name="connsiteY9130" fmla="*/ 541744 h 1876628"/>
                  <a:gd name="connsiteX9131" fmla="*/ 3925111 w 5093934"/>
                  <a:gd name="connsiteY9131" fmla="*/ 544693 h 1876628"/>
                  <a:gd name="connsiteX9132" fmla="*/ 3950810 w 5093934"/>
                  <a:gd name="connsiteY9132" fmla="*/ 563778 h 1876628"/>
                  <a:gd name="connsiteX9133" fmla="*/ 3950810 w 5093934"/>
                  <a:gd name="connsiteY9133" fmla="*/ 578014 h 1876628"/>
                  <a:gd name="connsiteX9134" fmla="*/ 3939452 w 5093934"/>
                  <a:gd name="connsiteY9134" fmla="*/ 586449 h 1876628"/>
                  <a:gd name="connsiteX9135" fmla="*/ 3920283 w 5093934"/>
                  <a:gd name="connsiteY9135" fmla="*/ 586449 h 1876628"/>
                  <a:gd name="connsiteX9136" fmla="*/ 3894584 w 5093934"/>
                  <a:gd name="connsiteY9136" fmla="*/ 567364 h 1876628"/>
                  <a:gd name="connsiteX9137" fmla="*/ 3894584 w 5093934"/>
                  <a:gd name="connsiteY9137" fmla="*/ 553129 h 1876628"/>
                  <a:gd name="connsiteX9138" fmla="*/ 3905942 w 5093934"/>
                  <a:gd name="connsiteY9138" fmla="*/ 544693 h 1876628"/>
                  <a:gd name="connsiteX9139" fmla="*/ 3915526 w 5093934"/>
                  <a:gd name="connsiteY9139" fmla="*/ 541744 h 1876628"/>
                  <a:gd name="connsiteX9140" fmla="*/ 3152746 w 5093934"/>
                  <a:gd name="connsiteY9140" fmla="*/ 541744 h 1876628"/>
                  <a:gd name="connsiteX9141" fmla="*/ 3162330 w 5093934"/>
                  <a:gd name="connsiteY9141" fmla="*/ 544693 h 1876628"/>
                  <a:gd name="connsiteX9142" fmla="*/ 3188029 w 5093934"/>
                  <a:gd name="connsiteY9142" fmla="*/ 563778 h 1876628"/>
                  <a:gd name="connsiteX9143" fmla="*/ 3188029 w 5093934"/>
                  <a:gd name="connsiteY9143" fmla="*/ 578014 h 1876628"/>
                  <a:gd name="connsiteX9144" fmla="*/ 3176670 w 5093934"/>
                  <a:gd name="connsiteY9144" fmla="*/ 586449 h 1876628"/>
                  <a:gd name="connsiteX9145" fmla="*/ 3157502 w 5093934"/>
                  <a:gd name="connsiteY9145" fmla="*/ 586449 h 1876628"/>
                  <a:gd name="connsiteX9146" fmla="*/ 3131802 w 5093934"/>
                  <a:gd name="connsiteY9146" fmla="*/ 567364 h 1876628"/>
                  <a:gd name="connsiteX9147" fmla="*/ 3131802 w 5093934"/>
                  <a:gd name="connsiteY9147" fmla="*/ 553129 h 1876628"/>
                  <a:gd name="connsiteX9148" fmla="*/ 3143161 w 5093934"/>
                  <a:gd name="connsiteY9148" fmla="*/ 544693 h 1876628"/>
                  <a:gd name="connsiteX9149" fmla="*/ 3152746 w 5093934"/>
                  <a:gd name="connsiteY9149" fmla="*/ 541744 h 1876628"/>
                  <a:gd name="connsiteX9150" fmla="*/ 2388518 w 5093934"/>
                  <a:gd name="connsiteY9150" fmla="*/ 541744 h 1876628"/>
                  <a:gd name="connsiteX9151" fmla="*/ 2398102 w 5093934"/>
                  <a:gd name="connsiteY9151" fmla="*/ 544693 h 1876628"/>
                  <a:gd name="connsiteX9152" fmla="*/ 2423801 w 5093934"/>
                  <a:gd name="connsiteY9152" fmla="*/ 563778 h 1876628"/>
                  <a:gd name="connsiteX9153" fmla="*/ 2423801 w 5093934"/>
                  <a:gd name="connsiteY9153" fmla="*/ 578014 h 1876628"/>
                  <a:gd name="connsiteX9154" fmla="*/ 2412443 w 5093934"/>
                  <a:gd name="connsiteY9154" fmla="*/ 586449 h 1876628"/>
                  <a:gd name="connsiteX9155" fmla="*/ 2393274 w 5093934"/>
                  <a:gd name="connsiteY9155" fmla="*/ 586449 h 1876628"/>
                  <a:gd name="connsiteX9156" fmla="*/ 2367574 w 5093934"/>
                  <a:gd name="connsiteY9156" fmla="*/ 567364 h 1876628"/>
                  <a:gd name="connsiteX9157" fmla="*/ 2367574 w 5093934"/>
                  <a:gd name="connsiteY9157" fmla="*/ 553129 h 1876628"/>
                  <a:gd name="connsiteX9158" fmla="*/ 2378933 w 5093934"/>
                  <a:gd name="connsiteY9158" fmla="*/ 544693 h 1876628"/>
                  <a:gd name="connsiteX9159" fmla="*/ 2388518 w 5093934"/>
                  <a:gd name="connsiteY9159" fmla="*/ 541744 h 1876628"/>
                  <a:gd name="connsiteX9160" fmla="*/ 1624136 w 5093934"/>
                  <a:gd name="connsiteY9160" fmla="*/ 541744 h 1876628"/>
                  <a:gd name="connsiteX9161" fmla="*/ 1633720 w 5093934"/>
                  <a:gd name="connsiteY9161" fmla="*/ 544693 h 1876628"/>
                  <a:gd name="connsiteX9162" fmla="*/ 1659420 w 5093934"/>
                  <a:gd name="connsiteY9162" fmla="*/ 563778 h 1876628"/>
                  <a:gd name="connsiteX9163" fmla="*/ 1659420 w 5093934"/>
                  <a:gd name="connsiteY9163" fmla="*/ 578014 h 1876628"/>
                  <a:gd name="connsiteX9164" fmla="*/ 1648060 w 5093934"/>
                  <a:gd name="connsiteY9164" fmla="*/ 586449 h 1876628"/>
                  <a:gd name="connsiteX9165" fmla="*/ 1628892 w 5093934"/>
                  <a:gd name="connsiteY9165" fmla="*/ 586449 h 1876628"/>
                  <a:gd name="connsiteX9166" fmla="*/ 1603192 w 5093934"/>
                  <a:gd name="connsiteY9166" fmla="*/ 567364 h 1876628"/>
                  <a:gd name="connsiteX9167" fmla="*/ 1603192 w 5093934"/>
                  <a:gd name="connsiteY9167" fmla="*/ 553129 h 1876628"/>
                  <a:gd name="connsiteX9168" fmla="*/ 1614551 w 5093934"/>
                  <a:gd name="connsiteY9168" fmla="*/ 544693 h 1876628"/>
                  <a:gd name="connsiteX9169" fmla="*/ 1624136 w 5093934"/>
                  <a:gd name="connsiteY9169" fmla="*/ 541744 h 1876628"/>
                  <a:gd name="connsiteX9170" fmla="*/ 859908 w 5093934"/>
                  <a:gd name="connsiteY9170" fmla="*/ 541744 h 1876628"/>
                  <a:gd name="connsiteX9171" fmla="*/ 869492 w 5093934"/>
                  <a:gd name="connsiteY9171" fmla="*/ 544693 h 1876628"/>
                  <a:gd name="connsiteX9172" fmla="*/ 895191 w 5093934"/>
                  <a:gd name="connsiteY9172" fmla="*/ 563778 h 1876628"/>
                  <a:gd name="connsiteX9173" fmla="*/ 895191 w 5093934"/>
                  <a:gd name="connsiteY9173" fmla="*/ 578014 h 1876628"/>
                  <a:gd name="connsiteX9174" fmla="*/ 883833 w 5093934"/>
                  <a:gd name="connsiteY9174" fmla="*/ 586449 h 1876628"/>
                  <a:gd name="connsiteX9175" fmla="*/ 864664 w 5093934"/>
                  <a:gd name="connsiteY9175" fmla="*/ 586449 h 1876628"/>
                  <a:gd name="connsiteX9176" fmla="*/ 838964 w 5093934"/>
                  <a:gd name="connsiteY9176" fmla="*/ 567364 h 1876628"/>
                  <a:gd name="connsiteX9177" fmla="*/ 838964 w 5093934"/>
                  <a:gd name="connsiteY9177" fmla="*/ 553129 h 1876628"/>
                  <a:gd name="connsiteX9178" fmla="*/ 850324 w 5093934"/>
                  <a:gd name="connsiteY9178" fmla="*/ 544693 h 1876628"/>
                  <a:gd name="connsiteX9179" fmla="*/ 859908 w 5093934"/>
                  <a:gd name="connsiteY9179" fmla="*/ 541744 h 1876628"/>
                  <a:gd name="connsiteX9180" fmla="*/ 822546 w 5093934"/>
                  <a:gd name="connsiteY9180" fmla="*/ 540233 h 1876628"/>
                  <a:gd name="connsiteX9181" fmla="*/ 825403 w 5093934"/>
                  <a:gd name="connsiteY9181" fmla="*/ 545356 h 1876628"/>
                  <a:gd name="connsiteX9182" fmla="*/ 820181 w 5093934"/>
                  <a:gd name="connsiteY9182" fmla="*/ 554719 h 1876628"/>
                  <a:gd name="connsiteX9183" fmla="*/ 4034604 w 5093934"/>
                  <a:gd name="connsiteY9183" fmla="*/ 531120 h 1876628"/>
                  <a:gd name="connsiteX9184" fmla="*/ 4046045 w 5093934"/>
                  <a:gd name="connsiteY9184" fmla="*/ 534639 h 1876628"/>
                  <a:gd name="connsiteX9185" fmla="*/ 4091886 w 5093934"/>
                  <a:gd name="connsiteY9185" fmla="*/ 568682 h 1876628"/>
                  <a:gd name="connsiteX9186" fmla="*/ 4091886 w 5093934"/>
                  <a:gd name="connsiteY9186" fmla="*/ 585674 h 1876628"/>
                  <a:gd name="connsiteX9187" fmla="*/ 4025009 w 5093934"/>
                  <a:gd name="connsiteY9187" fmla="*/ 635340 h 1876628"/>
                  <a:gd name="connsiteX9188" fmla="*/ 4002129 w 5093934"/>
                  <a:gd name="connsiteY9188" fmla="*/ 635339 h 1876628"/>
                  <a:gd name="connsiteX9189" fmla="*/ 3956287 w 5093934"/>
                  <a:gd name="connsiteY9189" fmla="*/ 601296 h 1876628"/>
                  <a:gd name="connsiteX9190" fmla="*/ 3956286 w 5093934"/>
                  <a:gd name="connsiteY9190" fmla="*/ 584305 h 1876628"/>
                  <a:gd name="connsiteX9191" fmla="*/ 4023164 w 5093934"/>
                  <a:gd name="connsiteY9191" fmla="*/ 534639 h 1876628"/>
                  <a:gd name="connsiteX9192" fmla="*/ 4034604 w 5093934"/>
                  <a:gd name="connsiteY9192" fmla="*/ 531120 h 1876628"/>
                  <a:gd name="connsiteX9193" fmla="*/ 3271823 w 5093934"/>
                  <a:gd name="connsiteY9193" fmla="*/ 531120 h 1876628"/>
                  <a:gd name="connsiteX9194" fmla="*/ 3283264 w 5093934"/>
                  <a:gd name="connsiteY9194" fmla="*/ 534639 h 1876628"/>
                  <a:gd name="connsiteX9195" fmla="*/ 3329106 w 5093934"/>
                  <a:gd name="connsiteY9195" fmla="*/ 568682 h 1876628"/>
                  <a:gd name="connsiteX9196" fmla="*/ 3329106 w 5093934"/>
                  <a:gd name="connsiteY9196" fmla="*/ 585674 h 1876628"/>
                  <a:gd name="connsiteX9197" fmla="*/ 3262228 w 5093934"/>
                  <a:gd name="connsiteY9197" fmla="*/ 635340 h 1876628"/>
                  <a:gd name="connsiteX9198" fmla="*/ 3239348 w 5093934"/>
                  <a:gd name="connsiteY9198" fmla="*/ 635339 h 1876628"/>
                  <a:gd name="connsiteX9199" fmla="*/ 3193506 w 5093934"/>
                  <a:gd name="connsiteY9199" fmla="*/ 601296 h 1876628"/>
                  <a:gd name="connsiteX9200" fmla="*/ 3193506 w 5093934"/>
                  <a:gd name="connsiteY9200" fmla="*/ 584305 h 1876628"/>
                  <a:gd name="connsiteX9201" fmla="*/ 3260383 w 5093934"/>
                  <a:gd name="connsiteY9201" fmla="*/ 534639 h 1876628"/>
                  <a:gd name="connsiteX9202" fmla="*/ 3271823 w 5093934"/>
                  <a:gd name="connsiteY9202" fmla="*/ 531120 h 1876628"/>
                  <a:gd name="connsiteX9203" fmla="*/ 2507596 w 5093934"/>
                  <a:gd name="connsiteY9203" fmla="*/ 531120 h 1876628"/>
                  <a:gd name="connsiteX9204" fmla="*/ 2519036 w 5093934"/>
                  <a:gd name="connsiteY9204" fmla="*/ 534639 h 1876628"/>
                  <a:gd name="connsiteX9205" fmla="*/ 2564878 w 5093934"/>
                  <a:gd name="connsiteY9205" fmla="*/ 568682 h 1876628"/>
                  <a:gd name="connsiteX9206" fmla="*/ 2564878 w 5093934"/>
                  <a:gd name="connsiteY9206" fmla="*/ 585674 h 1876628"/>
                  <a:gd name="connsiteX9207" fmla="*/ 2498000 w 5093934"/>
                  <a:gd name="connsiteY9207" fmla="*/ 635340 h 1876628"/>
                  <a:gd name="connsiteX9208" fmla="*/ 2475119 w 5093934"/>
                  <a:gd name="connsiteY9208" fmla="*/ 635339 h 1876628"/>
                  <a:gd name="connsiteX9209" fmla="*/ 2429278 w 5093934"/>
                  <a:gd name="connsiteY9209" fmla="*/ 601296 h 1876628"/>
                  <a:gd name="connsiteX9210" fmla="*/ 2429277 w 5093934"/>
                  <a:gd name="connsiteY9210" fmla="*/ 584305 h 1876628"/>
                  <a:gd name="connsiteX9211" fmla="*/ 2496155 w 5093934"/>
                  <a:gd name="connsiteY9211" fmla="*/ 534639 h 1876628"/>
                  <a:gd name="connsiteX9212" fmla="*/ 2507596 w 5093934"/>
                  <a:gd name="connsiteY9212" fmla="*/ 531120 h 1876628"/>
                  <a:gd name="connsiteX9213" fmla="*/ 1743214 w 5093934"/>
                  <a:gd name="connsiteY9213" fmla="*/ 531120 h 1876628"/>
                  <a:gd name="connsiteX9214" fmla="*/ 1754654 w 5093934"/>
                  <a:gd name="connsiteY9214" fmla="*/ 534639 h 1876628"/>
                  <a:gd name="connsiteX9215" fmla="*/ 1800496 w 5093934"/>
                  <a:gd name="connsiteY9215" fmla="*/ 568682 h 1876628"/>
                  <a:gd name="connsiteX9216" fmla="*/ 1800496 w 5093934"/>
                  <a:gd name="connsiteY9216" fmla="*/ 585674 h 1876628"/>
                  <a:gd name="connsiteX9217" fmla="*/ 1733618 w 5093934"/>
                  <a:gd name="connsiteY9217" fmla="*/ 635340 h 1876628"/>
                  <a:gd name="connsiteX9218" fmla="*/ 1710738 w 5093934"/>
                  <a:gd name="connsiteY9218" fmla="*/ 635339 h 1876628"/>
                  <a:gd name="connsiteX9219" fmla="*/ 1664896 w 5093934"/>
                  <a:gd name="connsiteY9219" fmla="*/ 601296 h 1876628"/>
                  <a:gd name="connsiteX9220" fmla="*/ 1664896 w 5093934"/>
                  <a:gd name="connsiteY9220" fmla="*/ 584305 h 1876628"/>
                  <a:gd name="connsiteX9221" fmla="*/ 1731774 w 5093934"/>
                  <a:gd name="connsiteY9221" fmla="*/ 534639 h 1876628"/>
                  <a:gd name="connsiteX9222" fmla="*/ 1743214 w 5093934"/>
                  <a:gd name="connsiteY9222" fmla="*/ 531120 h 1876628"/>
                  <a:gd name="connsiteX9223" fmla="*/ 978985 w 5093934"/>
                  <a:gd name="connsiteY9223" fmla="*/ 531120 h 1876628"/>
                  <a:gd name="connsiteX9224" fmla="*/ 990426 w 5093934"/>
                  <a:gd name="connsiteY9224" fmla="*/ 534639 h 1876628"/>
                  <a:gd name="connsiteX9225" fmla="*/ 1036267 w 5093934"/>
                  <a:gd name="connsiteY9225" fmla="*/ 568682 h 1876628"/>
                  <a:gd name="connsiteX9226" fmla="*/ 1036267 w 5093934"/>
                  <a:gd name="connsiteY9226" fmla="*/ 585674 h 1876628"/>
                  <a:gd name="connsiteX9227" fmla="*/ 969390 w 5093934"/>
                  <a:gd name="connsiteY9227" fmla="*/ 635340 h 1876628"/>
                  <a:gd name="connsiteX9228" fmla="*/ 946510 w 5093934"/>
                  <a:gd name="connsiteY9228" fmla="*/ 635339 h 1876628"/>
                  <a:gd name="connsiteX9229" fmla="*/ 900668 w 5093934"/>
                  <a:gd name="connsiteY9229" fmla="*/ 601296 h 1876628"/>
                  <a:gd name="connsiteX9230" fmla="*/ 900668 w 5093934"/>
                  <a:gd name="connsiteY9230" fmla="*/ 584305 h 1876628"/>
                  <a:gd name="connsiteX9231" fmla="*/ 967546 w 5093934"/>
                  <a:gd name="connsiteY9231" fmla="*/ 534639 h 1876628"/>
                  <a:gd name="connsiteX9232" fmla="*/ 978985 w 5093934"/>
                  <a:gd name="connsiteY9232" fmla="*/ 531120 h 1876628"/>
                  <a:gd name="connsiteX9233" fmla="*/ 4286426 w 5093934"/>
                  <a:gd name="connsiteY9233" fmla="*/ 530803 h 1876628"/>
                  <a:gd name="connsiteX9234" fmla="*/ 4292182 w 5093934"/>
                  <a:gd name="connsiteY9234" fmla="*/ 534129 h 1876628"/>
                  <a:gd name="connsiteX9235" fmla="*/ 4299464 w 5093934"/>
                  <a:gd name="connsiteY9235" fmla="*/ 543642 h 1876628"/>
                  <a:gd name="connsiteX9236" fmla="*/ 4295890 w 5093934"/>
                  <a:gd name="connsiteY9236" fmla="*/ 553290 h 1876628"/>
                  <a:gd name="connsiteX9237" fmla="*/ 4283344 w 5093934"/>
                  <a:gd name="connsiteY9237" fmla="*/ 558586 h 1876628"/>
                  <a:gd name="connsiteX9238" fmla="*/ 4270352 w 5093934"/>
                  <a:gd name="connsiteY9238" fmla="*/ 555932 h 1876628"/>
                  <a:gd name="connsiteX9239" fmla="*/ 4263070 w 5093934"/>
                  <a:gd name="connsiteY9239" fmla="*/ 546419 h 1876628"/>
                  <a:gd name="connsiteX9240" fmla="*/ 4266644 w 5093934"/>
                  <a:gd name="connsiteY9240" fmla="*/ 536771 h 1876628"/>
                  <a:gd name="connsiteX9241" fmla="*/ 4279190 w 5093934"/>
                  <a:gd name="connsiteY9241" fmla="*/ 531474 h 1876628"/>
                  <a:gd name="connsiteX9242" fmla="*/ 4286426 w 5093934"/>
                  <a:gd name="connsiteY9242" fmla="*/ 530803 h 1876628"/>
                  <a:gd name="connsiteX9243" fmla="*/ 3523645 w 5093934"/>
                  <a:gd name="connsiteY9243" fmla="*/ 530803 h 1876628"/>
                  <a:gd name="connsiteX9244" fmla="*/ 3529400 w 5093934"/>
                  <a:gd name="connsiteY9244" fmla="*/ 534129 h 1876628"/>
                  <a:gd name="connsiteX9245" fmla="*/ 3536684 w 5093934"/>
                  <a:gd name="connsiteY9245" fmla="*/ 543642 h 1876628"/>
                  <a:gd name="connsiteX9246" fmla="*/ 3533108 w 5093934"/>
                  <a:gd name="connsiteY9246" fmla="*/ 553290 h 1876628"/>
                  <a:gd name="connsiteX9247" fmla="*/ 3520564 w 5093934"/>
                  <a:gd name="connsiteY9247" fmla="*/ 558586 h 1876628"/>
                  <a:gd name="connsiteX9248" fmla="*/ 3507572 w 5093934"/>
                  <a:gd name="connsiteY9248" fmla="*/ 555932 h 1876628"/>
                  <a:gd name="connsiteX9249" fmla="*/ 3500288 w 5093934"/>
                  <a:gd name="connsiteY9249" fmla="*/ 546419 h 1876628"/>
                  <a:gd name="connsiteX9250" fmla="*/ 3503863 w 5093934"/>
                  <a:gd name="connsiteY9250" fmla="*/ 536771 h 1876628"/>
                  <a:gd name="connsiteX9251" fmla="*/ 3516408 w 5093934"/>
                  <a:gd name="connsiteY9251" fmla="*/ 531474 h 1876628"/>
                  <a:gd name="connsiteX9252" fmla="*/ 3523645 w 5093934"/>
                  <a:gd name="connsiteY9252" fmla="*/ 530803 h 1876628"/>
                  <a:gd name="connsiteX9253" fmla="*/ 2759418 w 5093934"/>
                  <a:gd name="connsiteY9253" fmla="*/ 530803 h 1876628"/>
                  <a:gd name="connsiteX9254" fmla="*/ 2765172 w 5093934"/>
                  <a:gd name="connsiteY9254" fmla="*/ 534129 h 1876628"/>
                  <a:gd name="connsiteX9255" fmla="*/ 2772455 w 5093934"/>
                  <a:gd name="connsiteY9255" fmla="*/ 543642 h 1876628"/>
                  <a:gd name="connsiteX9256" fmla="*/ 2768880 w 5093934"/>
                  <a:gd name="connsiteY9256" fmla="*/ 553290 h 1876628"/>
                  <a:gd name="connsiteX9257" fmla="*/ 2756335 w 5093934"/>
                  <a:gd name="connsiteY9257" fmla="*/ 558586 h 1876628"/>
                  <a:gd name="connsiteX9258" fmla="*/ 2743344 w 5093934"/>
                  <a:gd name="connsiteY9258" fmla="*/ 555932 h 1876628"/>
                  <a:gd name="connsiteX9259" fmla="*/ 2736060 w 5093934"/>
                  <a:gd name="connsiteY9259" fmla="*/ 546419 h 1876628"/>
                  <a:gd name="connsiteX9260" fmla="*/ 2739635 w 5093934"/>
                  <a:gd name="connsiteY9260" fmla="*/ 536771 h 1876628"/>
                  <a:gd name="connsiteX9261" fmla="*/ 2752180 w 5093934"/>
                  <a:gd name="connsiteY9261" fmla="*/ 531474 h 1876628"/>
                  <a:gd name="connsiteX9262" fmla="*/ 2759418 w 5093934"/>
                  <a:gd name="connsiteY9262" fmla="*/ 530803 h 1876628"/>
                  <a:gd name="connsiteX9263" fmla="*/ 1995035 w 5093934"/>
                  <a:gd name="connsiteY9263" fmla="*/ 530803 h 1876628"/>
                  <a:gd name="connsiteX9264" fmla="*/ 2000790 w 5093934"/>
                  <a:gd name="connsiteY9264" fmla="*/ 534129 h 1876628"/>
                  <a:gd name="connsiteX9265" fmla="*/ 2008073 w 5093934"/>
                  <a:gd name="connsiteY9265" fmla="*/ 543642 h 1876628"/>
                  <a:gd name="connsiteX9266" fmla="*/ 2004498 w 5093934"/>
                  <a:gd name="connsiteY9266" fmla="*/ 553290 h 1876628"/>
                  <a:gd name="connsiteX9267" fmla="*/ 1991953 w 5093934"/>
                  <a:gd name="connsiteY9267" fmla="*/ 558586 h 1876628"/>
                  <a:gd name="connsiteX9268" fmla="*/ 1978961 w 5093934"/>
                  <a:gd name="connsiteY9268" fmla="*/ 555932 h 1876628"/>
                  <a:gd name="connsiteX9269" fmla="*/ 1971678 w 5093934"/>
                  <a:gd name="connsiteY9269" fmla="*/ 546419 h 1876628"/>
                  <a:gd name="connsiteX9270" fmla="*/ 1975254 w 5093934"/>
                  <a:gd name="connsiteY9270" fmla="*/ 536771 h 1876628"/>
                  <a:gd name="connsiteX9271" fmla="*/ 1987798 w 5093934"/>
                  <a:gd name="connsiteY9271" fmla="*/ 531474 h 1876628"/>
                  <a:gd name="connsiteX9272" fmla="*/ 1995035 w 5093934"/>
                  <a:gd name="connsiteY9272" fmla="*/ 530803 h 1876628"/>
                  <a:gd name="connsiteX9273" fmla="*/ 1230807 w 5093934"/>
                  <a:gd name="connsiteY9273" fmla="*/ 530803 h 1876628"/>
                  <a:gd name="connsiteX9274" fmla="*/ 1236563 w 5093934"/>
                  <a:gd name="connsiteY9274" fmla="*/ 534129 h 1876628"/>
                  <a:gd name="connsiteX9275" fmla="*/ 1243845 w 5093934"/>
                  <a:gd name="connsiteY9275" fmla="*/ 543642 h 1876628"/>
                  <a:gd name="connsiteX9276" fmla="*/ 1240270 w 5093934"/>
                  <a:gd name="connsiteY9276" fmla="*/ 553290 h 1876628"/>
                  <a:gd name="connsiteX9277" fmla="*/ 1227726 w 5093934"/>
                  <a:gd name="connsiteY9277" fmla="*/ 558586 h 1876628"/>
                  <a:gd name="connsiteX9278" fmla="*/ 1214734 w 5093934"/>
                  <a:gd name="connsiteY9278" fmla="*/ 555932 h 1876628"/>
                  <a:gd name="connsiteX9279" fmla="*/ 1207451 w 5093934"/>
                  <a:gd name="connsiteY9279" fmla="*/ 546419 h 1876628"/>
                  <a:gd name="connsiteX9280" fmla="*/ 1211026 w 5093934"/>
                  <a:gd name="connsiteY9280" fmla="*/ 536771 h 1876628"/>
                  <a:gd name="connsiteX9281" fmla="*/ 1223571 w 5093934"/>
                  <a:gd name="connsiteY9281" fmla="*/ 531474 h 1876628"/>
                  <a:gd name="connsiteX9282" fmla="*/ 1230807 w 5093934"/>
                  <a:gd name="connsiteY9282" fmla="*/ 530803 h 1876628"/>
                  <a:gd name="connsiteX9283" fmla="*/ 4354420 w 5093934"/>
                  <a:gd name="connsiteY9283" fmla="*/ 524158 h 1876628"/>
                  <a:gd name="connsiteX9284" fmla="*/ 4362915 w 5093934"/>
                  <a:gd name="connsiteY9284" fmla="*/ 524640 h 1876628"/>
                  <a:gd name="connsiteX9285" fmla="*/ 4376342 w 5093934"/>
                  <a:gd name="connsiteY9285" fmla="*/ 532397 h 1876628"/>
                  <a:gd name="connsiteX9286" fmla="*/ 4393328 w 5093934"/>
                  <a:gd name="connsiteY9286" fmla="*/ 554587 h 1876628"/>
                  <a:gd name="connsiteX9287" fmla="*/ 4384990 w 5093934"/>
                  <a:gd name="connsiteY9287" fmla="*/ 577093 h 1876628"/>
                  <a:gd name="connsiteX9288" fmla="*/ 4355726 w 5093934"/>
                  <a:gd name="connsiteY9288" fmla="*/ 589448 h 1876628"/>
                  <a:gd name="connsiteX9289" fmla="*/ 4325420 w 5093934"/>
                  <a:gd name="connsiteY9289" fmla="*/ 583257 h 1876628"/>
                  <a:gd name="connsiteX9290" fmla="*/ 4308433 w 5093934"/>
                  <a:gd name="connsiteY9290" fmla="*/ 561067 h 1876628"/>
                  <a:gd name="connsiteX9291" fmla="*/ 4316770 w 5093934"/>
                  <a:gd name="connsiteY9291" fmla="*/ 538561 h 1876628"/>
                  <a:gd name="connsiteX9292" fmla="*/ 4346036 w 5093934"/>
                  <a:gd name="connsiteY9292" fmla="*/ 526205 h 1876628"/>
                  <a:gd name="connsiteX9293" fmla="*/ 4354420 w 5093934"/>
                  <a:gd name="connsiteY9293" fmla="*/ 524158 h 1876628"/>
                  <a:gd name="connsiteX9294" fmla="*/ 3591639 w 5093934"/>
                  <a:gd name="connsiteY9294" fmla="*/ 524158 h 1876628"/>
                  <a:gd name="connsiteX9295" fmla="*/ 3600134 w 5093934"/>
                  <a:gd name="connsiteY9295" fmla="*/ 524640 h 1876628"/>
                  <a:gd name="connsiteX9296" fmla="*/ 3613560 w 5093934"/>
                  <a:gd name="connsiteY9296" fmla="*/ 532397 h 1876628"/>
                  <a:gd name="connsiteX9297" fmla="*/ 3630547 w 5093934"/>
                  <a:gd name="connsiteY9297" fmla="*/ 554587 h 1876628"/>
                  <a:gd name="connsiteX9298" fmla="*/ 3622210 w 5093934"/>
                  <a:gd name="connsiteY9298" fmla="*/ 577093 h 1876628"/>
                  <a:gd name="connsiteX9299" fmla="*/ 3592944 w 5093934"/>
                  <a:gd name="connsiteY9299" fmla="*/ 589448 h 1876628"/>
                  <a:gd name="connsiteX9300" fmla="*/ 3562639 w 5093934"/>
                  <a:gd name="connsiteY9300" fmla="*/ 583257 h 1876628"/>
                  <a:gd name="connsiteX9301" fmla="*/ 3545652 w 5093934"/>
                  <a:gd name="connsiteY9301" fmla="*/ 561067 h 1876628"/>
                  <a:gd name="connsiteX9302" fmla="*/ 3553988 w 5093934"/>
                  <a:gd name="connsiteY9302" fmla="*/ 538561 h 1876628"/>
                  <a:gd name="connsiteX9303" fmla="*/ 3583255 w 5093934"/>
                  <a:gd name="connsiteY9303" fmla="*/ 526205 h 1876628"/>
                  <a:gd name="connsiteX9304" fmla="*/ 3591639 w 5093934"/>
                  <a:gd name="connsiteY9304" fmla="*/ 524158 h 1876628"/>
                  <a:gd name="connsiteX9305" fmla="*/ 2827411 w 5093934"/>
                  <a:gd name="connsiteY9305" fmla="*/ 524158 h 1876628"/>
                  <a:gd name="connsiteX9306" fmla="*/ 2835906 w 5093934"/>
                  <a:gd name="connsiteY9306" fmla="*/ 524640 h 1876628"/>
                  <a:gd name="connsiteX9307" fmla="*/ 2849332 w 5093934"/>
                  <a:gd name="connsiteY9307" fmla="*/ 532397 h 1876628"/>
                  <a:gd name="connsiteX9308" fmla="*/ 2866319 w 5093934"/>
                  <a:gd name="connsiteY9308" fmla="*/ 554587 h 1876628"/>
                  <a:gd name="connsiteX9309" fmla="*/ 2857982 w 5093934"/>
                  <a:gd name="connsiteY9309" fmla="*/ 577093 h 1876628"/>
                  <a:gd name="connsiteX9310" fmla="*/ 2828716 w 5093934"/>
                  <a:gd name="connsiteY9310" fmla="*/ 589448 h 1876628"/>
                  <a:gd name="connsiteX9311" fmla="*/ 2798410 w 5093934"/>
                  <a:gd name="connsiteY9311" fmla="*/ 583257 h 1876628"/>
                  <a:gd name="connsiteX9312" fmla="*/ 2781424 w 5093934"/>
                  <a:gd name="connsiteY9312" fmla="*/ 561067 h 1876628"/>
                  <a:gd name="connsiteX9313" fmla="*/ 2789761 w 5093934"/>
                  <a:gd name="connsiteY9313" fmla="*/ 538561 h 1876628"/>
                  <a:gd name="connsiteX9314" fmla="*/ 2819027 w 5093934"/>
                  <a:gd name="connsiteY9314" fmla="*/ 526205 h 1876628"/>
                  <a:gd name="connsiteX9315" fmla="*/ 2827411 w 5093934"/>
                  <a:gd name="connsiteY9315" fmla="*/ 524158 h 1876628"/>
                  <a:gd name="connsiteX9316" fmla="*/ 2063029 w 5093934"/>
                  <a:gd name="connsiteY9316" fmla="*/ 524158 h 1876628"/>
                  <a:gd name="connsiteX9317" fmla="*/ 2071524 w 5093934"/>
                  <a:gd name="connsiteY9317" fmla="*/ 524640 h 1876628"/>
                  <a:gd name="connsiteX9318" fmla="*/ 2084950 w 5093934"/>
                  <a:gd name="connsiteY9318" fmla="*/ 532397 h 1876628"/>
                  <a:gd name="connsiteX9319" fmla="*/ 2101937 w 5093934"/>
                  <a:gd name="connsiteY9319" fmla="*/ 554587 h 1876628"/>
                  <a:gd name="connsiteX9320" fmla="*/ 2093599 w 5093934"/>
                  <a:gd name="connsiteY9320" fmla="*/ 577093 h 1876628"/>
                  <a:gd name="connsiteX9321" fmla="*/ 2064335 w 5093934"/>
                  <a:gd name="connsiteY9321" fmla="*/ 589448 h 1876628"/>
                  <a:gd name="connsiteX9322" fmla="*/ 2034028 w 5093934"/>
                  <a:gd name="connsiteY9322" fmla="*/ 583257 h 1876628"/>
                  <a:gd name="connsiteX9323" fmla="*/ 2017042 w 5093934"/>
                  <a:gd name="connsiteY9323" fmla="*/ 561067 h 1876628"/>
                  <a:gd name="connsiteX9324" fmla="*/ 2025379 w 5093934"/>
                  <a:gd name="connsiteY9324" fmla="*/ 538561 h 1876628"/>
                  <a:gd name="connsiteX9325" fmla="*/ 2054645 w 5093934"/>
                  <a:gd name="connsiteY9325" fmla="*/ 526205 h 1876628"/>
                  <a:gd name="connsiteX9326" fmla="*/ 2063029 w 5093934"/>
                  <a:gd name="connsiteY9326" fmla="*/ 524158 h 1876628"/>
                  <a:gd name="connsiteX9327" fmla="*/ 1298801 w 5093934"/>
                  <a:gd name="connsiteY9327" fmla="*/ 524158 h 1876628"/>
                  <a:gd name="connsiteX9328" fmla="*/ 1307296 w 5093934"/>
                  <a:gd name="connsiteY9328" fmla="*/ 524640 h 1876628"/>
                  <a:gd name="connsiteX9329" fmla="*/ 1320722 w 5093934"/>
                  <a:gd name="connsiteY9329" fmla="*/ 532397 h 1876628"/>
                  <a:gd name="connsiteX9330" fmla="*/ 1337709 w 5093934"/>
                  <a:gd name="connsiteY9330" fmla="*/ 554587 h 1876628"/>
                  <a:gd name="connsiteX9331" fmla="*/ 1329372 w 5093934"/>
                  <a:gd name="connsiteY9331" fmla="*/ 577093 h 1876628"/>
                  <a:gd name="connsiteX9332" fmla="*/ 1300107 w 5093934"/>
                  <a:gd name="connsiteY9332" fmla="*/ 589448 h 1876628"/>
                  <a:gd name="connsiteX9333" fmla="*/ 1269801 w 5093934"/>
                  <a:gd name="connsiteY9333" fmla="*/ 583257 h 1876628"/>
                  <a:gd name="connsiteX9334" fmla="*/ 1252814 w 5093934"/>
                  <a:gd name="connsiteY9334" fmla="*/ 561067 h 1876628"/>
                  <a:gd name="connsiteX9335" fmla="*/ 1261151 w 5093934"/>
                  <a:gd name="connsiteY9335" fmla="*/ 538561 h 1876628"/>
                  <a:gd name="connsiteX9336" fmla="*/ 1290417 w 5093934"/>
                  <a:gd name="connsiteY9336" fmla="*/ 526205 h 1876628"/>
                  <a:gd name="connsiteX9337" fmla="*/ 1298801 w 5093934"/>
                  <a:gd name="connsiteY9337" fmla="*/ 524158 h 1876628"/>
                  <a:gd name="connsiteX9338" fmla="*/ 4433495 w 5093934"/>
                  <a:gd name="connsiteY9338" fmla="*/ 508948 h 1876628"/>
                  <a:gd name="connsiteX9339" fmla="*/ 4442389 w 5093934"/>
                  <a:gd name="connsiteY9339" fmla="*/ 588369 h 1876628"/>
                  <a:gd name="connsiteX9340" fmla="*/ 4424922 w 5093934"/>
                  <a:gd name="connsiteY9340" fmla="*/ 575398 h 1876628"/>
                  <a:gd name="connsiteX9341" fmla="*/ 4424922 w 5093934"/>
                  <a:gd name="connsiteY9341" fmla="*/ 515315 h 1876628"/>
                  <a:gd name="connsiteX9342" fmla="*/ 4366882 w 5093934"/>
                  <a:gd name="connsiteY9342" fmla="*/ 491540 h 1876628"/>
                  <a:gd name="connsiteX9343" fmla="*/ 4372934 w 5093934"/>
                  <a:gd name="connsiteY9343" fmla="*/ 493640 h 1876628"/>
                  <a:gd name="connsiteX9344" fmla="*/ 4379916 w 5093934"/>
                  <a:gd name="connsiteY9344" fmla="*/ 499307 h 1876628"/>
                  <a:gd name="connsiteX9345" fmla="*/ 4379368 w 5093934"/>
                  <a:gd name="connsiteY9345" fmla="*/ 508463 h 1876628"/>
                  <a:gd name="connsiteX9346" fmla="*/ 4371738 w 5093934"/>
                  <a:gd name="connsiteY9346" fmla="*/ 513648 h 1876628"/>
                  <a:gd name="connsiteX9347" fmla="*/ 4359410 w 5093934"/>
                  <a:gd name="connsiteY9347" fmla="*/ 513241 h 1876628"/>
                  <a:gd name="connsiteX9348" fmla="*/ 4352427 w 5093934"/>
                  <a:gd name="connsiteY9348" fmla="*/ 507574 h 1876628"/>
                  <a:gd name="connsiteX9349" fmla="*/ 4352974 w 5093934"/>
                  <a:gd name="connsiteY9349" fmla="*/ 498419 h 1876628"/>
                  <a:gd name="connsiteX9350" fmla="*/ 4360605 w 5093934"/>
                  <a:gd name="connsiteY9350" fmla="*/ 493234 h 1876628"/>
                  <a:gd name="connsiteX9351" fmla="*/ 4366882 w 5093934"/>
                  <a:gd name="connsiteY9351" fmla="*/ 491540 h 1876628"/>
                  <a:gd name="connsiteX9352" fmla="*/ 3604101 w 5093934"/>
                  <a:gd name="connsiteY9352" fmla="*/ 491540 h 1876628"/>
                  <a:gd name="connsiteX9353" fmla="*/ 3610152 w 5093934"/>
                  <a:gd name="connsiteY9353" fmla="*/ 493640 h 1876628"/>
                  <a:gd name="connsiteX9354" fmla="*/ 3617134 w 5093934"/>
                  <a:gd name="connsiteY9354" fmla="*/ 499307 h 1876628"/>
                  <a:gd name="connsiteX9355" fmla="*/ 3616588 w 5093934"/>
                  <a:gd name="connsiteY9355" fmla="*/ 508463 h 1876628"/>
                  <a:gd name="connsiteX9356" fmla="*/ 3608957 w 5093934"/>
                  <a:gd name="connsiteY9356" fmla="*/ 513648 h 1876628"/>
                  <a:gd name="connsiteX9357" fmla="*/ 3596628 w 5093934"/>
                  <a:gd name="connsiteY9357" fmla="*/ 513241 h 1876628"/>
                  <a:gd name="connsiteX9358" fmla="*/ 3589646 w 5093934"/>
                  <a:gd name="connsiteY9358" fmla="*/ 507574 h 1876628"/>
                  <a:gd name="connsiteX9359" fmla="*/ 3590193 w 5093934"/>
                  <a:gd name="connsiteY9359" fmla="*/ 498419 h 1876628"/>
                  <a:gd name="connsiteX9360" fmla="*/ 3597824 w 5093934"/>
                  <a:gd name="connsiteY9360" fmla="*/ 493234 h 1876628"/>
                  <a:gd name="connsiteX9361" fmla="*/ 3604101 w 5093934"/>
                  <a:gd name="connsiteY9361" fmla="*/ 491540 h 1876628"/>
                  <a:gd name="connsiteX9362" fmla="*/ 2839874 w 5093934"/>
                  <a:gd name="connsiteY9362" fmla="*/ 491540 h 1876628"/>
                  <a:gd name="connsiteX9363" fmla="*/ 2845924 w 5093934"/>
                  <a:gd name="connsiteY9363" fmla="*/ 493640 h 1876628"/>
                  <a:gd name="connsiteX9364" fmla="*/ 2852906 w 5093934"/>
                  <a:gd name="connsiteY9364" fmla="*/ 499307 h 1876628"/>
                  <a:gd name="connsiteX9365" fmla="*/ 2852359 w 5093934"/>
                  <a:gd name="connsiteY9365" fmla="*/ 508463 h 1876628"/>
                  <a:gd name="connsiteX9366" fmla="*/ 2844729 w 5093934"/>
                  <a:gd name="connsiteY9366" fmla="*/ 513648 h 1876628"/>
                  <a:gd name="connsiteX9367" fmla="*/ 2832400 w 5093934"/>
                  <a:gd name="connsiteY9367" fmla="*/ 513241 h 1876628"/>
                  <a:gd name="connsiteX9368" fmla="*/ 2825418 w 5093934"/>
                  <a:gd name="connsiteY9368" fmla="*/ 507574 h 1876628"/>
                  <a:gd name="connsiteX9369" fmla="*/ 2825965 w 5093934"/>
                  <a:gd name="connsiteY9369" fmla="*/ 498419 h 1876628"/>
                  <a:gd name="connsiteX9370" fmla="*/ 2833596 w 5093934"/>
                  <a:gd name="connsiteY9370" fmla="*/ 493234 h 1876628"/>
                  <a:gd name="connsiteX9371" fmla="*/ 2839874 w 5093934"/>
                  <a:gd name="connsiteY9371" fmla="*/ 491540 h 1876628"/>
                  <a:gd name="connsiteX9372" fmla="*/ 2075491 w 5093934"/>
                  <a:gd name="connsiteY9372" fmla="*/ 491540 h 1876628"/>
                  <a:gd name="connsiteX9373" fmla="*/ 2081542 w 5093934"/>
                  <a:gd name="connsiteY9373" fmla="*/ 493640 h 1876628"/>
                  <a:gd name="connsiteX9374" fmla="*/ 2088524 w 5093934"/>
                  <a:gd name="connsiteY9374" fmla="*/ 499307 h 1876628"/>
                  <a:gd name="connsiteX9375" fmla="*/ 2087977 w 5093934"/>
                  <a:gd name="connsiteY9375" fmla="*/ 508463 h 1876628"/>
                  <a:gd name="connsiteX9376" fmla="*/ 2080346 w 5093934"/>
                  <a:gd name="connsiteY9376" fmla="*/ 513648 h 1876628"/>
                  <a:gd name="connsiteX9377" fmla="*/ 2068018 w 5093934"/>
                  <a:gd name="connsiteY9377" fmla="*/ 513241 h 1876628"/>
                  <a:gd name="connsiteX9378" fmla="*/ 2061036 w 5093934"/>
                  <a:gd name="connsiteY9378" fmla="*/ 507574 h 1876628"/>
                  <a:gd name="connsiteX9379" fmla="*/ 2061582 w 5093934"/>
                  <a:gd name="connsiteY9379" fmla="*/ 498419 h 1876628"/>
                  <a:gd name="connsiteX9380" fmla="*/ 2069214 w 5093934"/>
                  <a:gd name="connsiteY9380" fmla="*/ 493234 h 1876628"/>
                  <a:gd name="connsiteX9381" fmla="*/ 2075491 w 5093934"/>
                  <a:gd name="connsiteY9381" fmla="*/ 491540 h 1876628"/>
                  <a:gd name="connsiteX9382" fmla="*/ 1311263 w 5093934"/>
                  <a:gd name="connsiteY9382" fmla="*/ 491540 h 1876628"/>
                  <a:gd name="connsiteX9383" fmla="*/ 1317315 w 5093934"/>
                  <a:gd name="connsiteY9383" fmla="*/ 493640 h 1876628"/>
                  <a:gd name="connsiteX9384" fmla="*/ 1324296 w 5093934"/>
                  <a:gd name="connsiteY9384" fmla="*/ 499307 h 1876628"/>
                  <a:gd name="connsiteX9385" fmla="*/ 1323750 w 5093934"/>
                  <a:gd name="connsiteY9385" fmla="*/ 508463 h 1876628"/>
                  <a:gd name="connsiteX9386" fmla="*/ 1316118 w 5093934"/>
                  <a:gd name="connsiteY9386" fmla="*/ 513648 h 1876628"/>
                  <a:gd name="connsiteX9387" fmla="*/ 1303791 w 5093934"/>
                  <a:gd name="connsiteY9387" fmla="*/ 513241 h 1876628"/>
                  <a:gd name="connsiteX9388" fmla="*/ 1296808 w 5093934"/>
                  <a:gd name="connsiteY9388" fmla="*/ 507574 h 1876628"/>
                  <a:gd name="connsiteX9389" fmla="*/ 1297355 w 5093934"/>
                  <a:gd name="connsiteY9389" fmla="*/ 498419 h 1876628"/>
                  <a:gd name="connsiteX9390" fmla="*/ 1304986 w 5093934"/>
                  <a:gd name="connsiteY9390" fmla="*/ 493234 h 1876628"/>
                  <a:gd name="connsiteX9391" fmla="*/ 1311263 w 5093934"/>
                  <a:gd name="connsiteY9391" fmla="*/ 491540 h 1876628"/>
                  <a:gd name="connsiteX9392" fmla="*/ 4316566 w 5093934"/>
                  <a:gd name="connsiteY9392" fmla="*/ 490890 h 1876628"/>
                  <a:gd name="connsiteX9393" fmla="*/ 4325449 w 5093934"/>
                  <a:gd name="connsiteY9393" fmla="*/ 494151 h 1876628"/>
                  <a:gd name="connsiteX9394" fmla="*/ 4338366 w 5093934"/>
                  <a:gd name="connsiteY9394" fmla="*/ 505110 h 1876628"/>
                  <a:gd name="connsiteX9395" fmla="*/ 4337152 w 5093934"/>
                  <a:gd name="connsiteY9395" fmla="*/ 518677 h 1876628"/>
                  <a:gd name="connsiteX9396" fmla="*/ 4318556 w 5093934"/>
                  <a:gd name="connsiteY9396" fmla="*/ 530765 h 1876628"/>
                  <a:gd name="connsiteX9397" fmla="*/ 4300286 w 5093934"/>
                  <a:gd name="connsiteY9397" fmla="*/ 529863 h 1876628"/>
                  <a:gd name="connsiteX9398" fmla="*/ 4287370 w 5093934"/>
                  <a:gd name="connsiteY9398" fmla="*/ 518904 h 1876628"/>
                  <a:gd name="connsiteX9399" fmla="*/ 4288584 w 5093934"/>
                  <a:gd name="connsiteY9399" fmla="*/ 505336 h 1876628"/>
                  <a:gd name="connsiteX9400" fmla="*/ 4307180 w 5093934"/>
                  <a:gd name="connsiteY9400" fmla="*/ 493249 h 1876628"/>
                  <a:gd name="connsiteX9401" fmla="*/ 4316566 w 5093934"/>
                  <a:gd name="connsiteY9401" fmla="*/ 490890 h 1876628"/>
                  <a:gd name="connsiteX9402" fmla="*/ 3553786 w 5093934"/>
                  <a:gd name="connsiteY9402" fmla="*/ 490890 h 1876628"/>
                  <a:gd name="connsiteX9403" fmla="*/ 3562668 w 5093934"/>
                  <a:gd name="connsiteY9403" fmla="*/ 494151 h 1876628"/>
                  <a:gd name="connsiteX9404" fmla="*/ 3575586 w 5093934"/>
                  <a:gd name="connsiteY9404" fmla="*/ 505110 h 1876628"/>
                  <a:gd name="connsiteX9405" fmla="*/ 3574370 w 5093934"/>
                  <a:gd name="connsiteY9405" fmla="*/ 518677 h 1876628"/>
                  <a:gd name="connsiteX9406" fmla="*/ 3555776 w 5093934"/>
                  <a:gd name="connsiteY9406" fmla="*/ 530765 h 1876628"/>
                  <a:gd name="connsiteX9407" fmla="*/ 3537506 w 5093934"/>
                  <a:gd name="connsiteY9407" fmla="*/ 529863 h 1876628"/>
                  <a:gd name="connsiteX9408" fmla="*/ 3524588 w 5093934"/>
                  <a:gd name="connsiteY9408" fmla="*/ 518904 h 1876628"/>
                  <a:gd name="connsiteX9409" fmla="*/ 3525803 w 5093934"/>
                  <a:gd name="connsiteY9409" fmla="*/ 505336 h 1876628"/>
                  <a:gd name="connsiteX9410" fmla="*/ 3544399 w 5093934"/>
                  <a:gd name="connsiteY9410" fmla="*/ 493249 h 1876628"/>
                  <a:gd name="connsiteX9411" fmla="*/ 3553786 w 5093934"/>
                  <a:gd name="connsiteY9411" fmla="*/ 490890 h 1876628"/>
                  <a:gd name="connsiteX9412" fmla="*/ 2789558 w 5093934"/>
                  <a:gd name="connsiteY9412" fmla="*/ 490890 h 1876628"/>
                  <a:gd name="connsiteX9413" fmla="*/ 2798440 w 5093934"/>
                  <a:gd name="connsiteY9413" fmla="*/ 494151 h 1876628"/>
                  <a:gd name="connsiteX9414" fmla="*/ 2811358 w 5093934"/>
                  <a:gd name="connsiteY9414" fmla="*/ 505110 h 1876628"/>
                  <a:gd name="connsiteX9415" fmla="*/ 2810142 w 5093934"/>
                  <a:gd name="connsiteY9415" fmla="*/ 518677 h 1876628"/>
                  <a:gd name="connsiteX9416" fmla="*/ 2791547 w 5093934"/>
                  <a:gd name="connsiteY9416" fmla="*/ 530765 h 1876628"/>
                  <a:gd name="connsiteX9417" fmla="*/ 2773278 w 5093934"/>
                  <a:gd name="connsiteY9417" fmla="*/ 529863 h 1876628"/>
                  <a:gd name="connsiteX9418" fmla="*/ 2760361 w 5093934"/>
                  <a:gd name="connsiteY9418" fmla="*/ 518904 h 1876628"/>
                  <a:gd name="connsiteX9419" fmla="*/ 2761575 w 5093934"/>
                  <a:gd name="connsiteY9419" fmla="*/ 505336 h 1876628"/>
                  <a:gd name="connsiteX9420" fmla="*/ 2780172 w 5093934"/>
                  <a:gd name="connsiteY9420" fmla="*/ 493249 h 1876628"/>
                  <a:gd name="connsiteX9421" fmla="*/ 2789558 w 5093934"/>
                  <a:gd name="connsiteY9421" fmla="*/ 490890 h 1876628"/>
                  <a:gd name="connsiteX9422" fmla="*/ 2025176 w 5093934"/>
                  <a:gd name="connsiteY9422" fmla="*/ 490890 h 1876628"/>
                  <a:gd name="connsiteX9423" fmla="*/ 2034058 w 5093934"/>
                  <a:gd name="connsiteY9423" fmla="*/ 494151 h 1876628"/>
                  <a:gd name="connsiteX9424" fmla="*/ 2046975 w 5093934"/>
                  <a:gd name="connsiteY9424" fmla="*/ 505110 h 1876628"/>
                  <a:gd name="connsiteX9425" fmla="*/ 2045760 w 5093934"/>
                  <a:gd name="connsiteY9425" fmla="*/ 518677 h 1876628"/>
                  <a:gd name="connsiteX9426" fmla="*/ 2027165 w 5093934"/>
                  <a:gd name="connsiteY9426" fmla="*/ 530765 h 1876628"/>
                  <a:gd name="connsiteX9427" fmla="*/ 2008896 w 5093934"/>
                  <a:gd name="connsiteY9427" fmla="*/ 529863 h 1876628"/>
                  <a:gd name="connsiteX9428" fmla="*/ 1995978 w 5093934"/>
                  <a:gd name="connsiteY9428" fmla="*/ 518904 h 1876628"/>
                  <a:gd name="connsiteX9429" fmla="*/ 1997193 w 5093934"/>
                  <a:gd name="connsiteY9429" fmla="*/ 505336 h 1876628"/>
                  <a:gd name="connsiteX9430" fmla="*/ 2015789 w 5093934"/>
                  <a:gd name="connsiteY9430" fmla="*/ 493249 h 1876628"/>
                  <a:gd name="connsiteX9431" fmla="*/ 2025176 w 5093934"/>
                  <a:gd name="connsiteY9431" fmla="*/ 490890 h 1876628"/>
                  <a:gd name="connsiteX9432" fmla="*/ 1260948 w 5093934"/>
                  <a:gd name="connsiteY9432" fmla="*/ 490890 h 1876628"/>
                  <a:gd name="connsiteX9433" fmla="*/ 1269830 w 5093934"/>
                  <a:gd name="connsiteY9433" fmla="*/ 494151 h 1876628"/>
                  <a:gd name="connsiteX9434" fmla="*/ 1282748 w 5093934"/>
                  <a:gd name="connsiteY9434" fmla="*/ 505110 h 1876628"/>
                  <a:gd name="connsiteX9435" fmla="*/ 1281533 w 5093934"/>
                  <a:gd name="connsiteY9435" fmla="*/ 518677 h 1876628"/>
                  <a:gd name="connsiteX9436" fmla="*/ 1262938 w 5093934"/>
                  <a:gd name="connsiteY9436" fmla="*/ 530765 h 1876628"/>
                  <a:gd name="connsiteX9437" fmla="*/ 1244668 w 5093934"/>
                  <a:gd name="connsiteY9437" fmla="*/ 529863 h 1876628"/>
                  <a:gd name="connsiteX9438" fmla="*/ 1231750 w 5093934"/>
                  <a:gd name="connsiteY9438" fmla="*/ 518904 h 1876628"/>
                  <a:gd name="connsiteX9439" fmla="*/ 1232965 w 5093934"/>
                  <a:gd name="connsiteY9439" fmla="*/ 505336 h 1876628"/>
                  <a:gd name="connsiteX9440" fmla="*/ 1251562 w 5093934"/>
                  <a:gd name="connsiteY9440" fmla="*/ 493249 h 1876628"/>
                  <a:gd name="connsiteX9441" fmla="*/ 1260948 w 5093934"/>
                  <a:gd name="connsiteY9441" fmla="*/ 490890 h 1876628"/>
                  <a:gd name="connsiteX9442" fmla="*/ 4136538 w 5093934"/>
                  <a:gd name="connsiteY9442" fmla="*/ 466465 h 1876628"/>
                  <a:gd name="connsiteX9443" fmla="*/ 4161010 w 5093934"/>
                  <a:gd name="connsiteY9443" fmla="*/ 473992 h 1876628"/>
                  <a:gd name="connsiteX9444" fmla="*/ 4244487 w 5093934"/>
                  <a:gd name="connsiteY9444" fmla="*/ 535985 h 1876628"/>
                  <a:gd name="connsiteX9445" fmla="*/ 4244487 w 5093934"/>
                  <a:gd name="connsiteY9445" fmla="*/ 572332 h 1876628"/>
                  <a:gd name="connsiteX9446" fmla="*/ 4207420 w 5093934"/>
                  <a:gd name="connsiteY9446" fmla="*/ 599858 h 1876628"/>
                  <a:gd name="connsiteX9447" fmla="*/ 4158477 w 5093934"/>
                  <a:gd name="connsiteY9447" fmla="*/ 599858 h 1876628"/>
                  <a:gd name="connsiteX9448" fmla="*/ 4075000 w 5093934"/>
                  <a:gd name="connsiteY9448" fmla="*/ 537866 h 1876628"/>
                  <a:gd name="connsiteX9449" fmla="*/ 4075000 w 5093934"/>
                  <a:gd name="connsiteY9449" fmla="*/ 501519 h 1876628"/>
                  <a:gd name="connsiteX9450" fmla="*/ 4112066 w 5093934"/>
                  <a:gd name="connsiteY9450" fmla="*/ 473992 h 1876628"/>
                  <a:gd name="connsiteX9451" fmla="*/ 4136538 w 5093934"/>
                  <a:gd name="connsiteY9451" fmla="*/ 466465 h 1876628"/>
                  <a:gd name="connsiteX9452" fmla="*/ 3373758 w 5093934"/>
                  <a:gd name="connsiteY9452" fmla="*/ 466465 h 1876628"/>
                  <a:gd name="connsiteX9453" fmla="*/ 3398228 w 5093934"/>
                  <a:gd name="connsiteY9453" fmla="*/ 473992 h 1876628"/>
                  <a:gd name="connsiteX9454" fmla="*/ 3481706 w 5093934"/>
                  <a:gd name="connsiteY9454" fmla="*/ 535985 h 1876628"/>
                  <a:gd name="connsiteX9455" fmla="*/ 3481706 w 5093934"/>
                  <a:gd name="connsiteY9455" fmla="*/ 572332 h 1876628"/>
                  <a:gd name="connsiteX9456" fmla="*/ 3444640 w 5093934"/>
                  <a:gd name="connsiteY9456" fmla="*/ 599858 h 1876628"/>
                  <a:gd name="connsiteX9457" fmla="*/ 3395696 w 5093934"/>
                  <a:gd name="connsiteY9457" fmla="*/ 599858 h 1876628"/>
                  <a:gd name="connsiteX9458" fmla="*/ 3312219 w 5093934"/>
                  <a:gd name="connsiteY9458" fmla="*/ 537866 h 1876628"/>
                  <a:gd name="connsiteX9459" fmla="*/ 3312219 w 5093934"/>
                  <a:gd name="connsiteY9459" fmla="*/ 501519 h 1876628"/>
                  <a:gd name="connsiteX9460" fmla="*/ 3349285 w 5093934"/>
                  <a:gd name="connsiteY9460" fmla="*/ 473992 h 1876628"/>
                  <a:gd name="connsiteX9461" fmla="*/ 3373758 w 5093934"/>
                  <a:gd name="connsiteY9461" fmla="*/ 466465 h 1876628"/>
                  <a:gd name="connsiteX9462" fmla="*/ 2609529 w 5093934"/>
                  <a:gd name="connsiteY9462" fmla="*/ 466465 h 1876628"/>
                  <a:gd name="connsiteX9463" fmla="*/ 2634001 w 5093934"/>
                  <a:gd name="connsiteY9463" fmla="*/ 473992 h 1876628"/>
                  <a:gd name="connsiteX9464" fmla="*/ 2717478 w 5093934"/>
                  <a:gd name="connsiteY9464" fmla="*/ 535985 h 1876628"/>
                  <a:gd name="connsiteX9465" fmla="*/ 2717478 w 5093934"/>
                  <a:gd name="connsiteY9465" fmla="*/ 572332 h 1876628"/>
                  <a:gd name="connsiteX9466" fmla="*/ 2680412 w 5093934"/>
                  <a:gd name="connsiteY9466" fmla="*/ 599858 h 1876628"/>
                  <a:gd name="connsiteX9467" fmla="*/ 2631468 w 5093934"/>
                  <a:gd name="connsiteY9467" fmla="*/ 599858 h 1876628"/>
                  <a:gd name="connsiteX9468" fmla="*/ 2547991 w 5093934"/>
                  <a:gd name="connsiteY9468" fmla="*/ 537866 h 1876628"/>
                  <a:gd name="connsiteX9469" fmla="*/ 2547991 w 5093934"/>
                  <a:gd name="connsiteY9469" fmla="*/ 501519 h 1876628"/>
                  <a:gd name="connsiteX9470" fmla="*/ 2585056 w 5093934"/>
                  <a:gd name="connsiteY9470" fmla="*/ 473992 h 1876628"/>
                  <a:gd name="connsiteX9471" fmla="*/ 2609529 w 5093934"/>
                  <a:gd name="connsiteY9471" fmla="*/ 466465 h 1876628"/>
                  <a:gd name="connsiteX9472" fmla="*/ 1845147 w 5093934"/>
                  <a:gd name="connsiteY9472" fmla="*/ 466465 h 1876628"/>
                  <a:gd name="connsiteX9473" fmla="*/ 1869618 w 5093934"/>
                  <a:gd name="connsiteY9473" fmla="*/ 473992 h 1876628"/>
                  <a:gd name="connsiteX9474" fmla="*/ 1953096 w 5093934"/>
                  <a:gd name="connsiteY9474" fmla="*/ 535985 h 1876628"/>
                  <a:gd name="connsiteX9475" fmla="*/ 1953096 w 5093934"/>
                  <a:gd name="connsiteY9475" fmla="*/ 572332 h 1876628"/>
                  <a:gd name="connsiteX9476" fmla="*/ 1916029 w 5093934"/>
                  <a:gd name="connsiteY9476" fmla="*/ 599858 h 1876628"/>
                  <a:gd name="connsiteX9477" fmla="*/ 1867086 w 5093934"/>
                  <a:gd name="connsiteY9477" fmla="*/ 599858 h 1876628"/>
                  <a:gd name="connsiteX9478" fmla="*/ 1783609 w 5093934"/>
                  <a:gd name="connsiteY9478" fmla="*/ 537866 h 1876628"/>
                  <a:gd name="connsiteX9479" fmla="*/ 1783609 w 5093934"/>
                  <a:gd name="connsiteY9479" fmla="*/ 501519 h 1876628"/>
                  <a:gd name="connsiteX9480" fmla="*/ 1820675 w 5093934"/>
                  <a:gd name="connsiteY9480" fmla="*/ 473992 h 1876628"/>
                  <a:gd name="connsiteX9481" fmla="*/ 1845147 w 5093934"/>
                  <a:gd name="connsiteY9481" fmla="*/ 466465 h 1876628"/>
                  <a:gd name="connsiteX9482" fmla="*/ 1080920 w 5093934"/>
                  <a:gd name="connsiteY9482" fmla="*/ 466465 h 1876628"/>
                  <a:gd name="connsiteX9483" fmla="*/ 1105391 w 5093934"/>
                  <a:gd name="connsiteY9483" fmla="*/ 473992 h 1876628"/>
                  <a:gd name="connsiteX9484" fmla="*/ 1188868 w 5093934"/>
                  <a:gd name="connsiteY9484" fmla="*/ 535985 h 1876628"/>
                  <a:gd name="connsiteX9485" fmla="*/ 1188868 w 5093934"/>
                  <a:gd name="connsiteY9485" fmla="*/ 572332 h 1876628"/>
                  <a:gd name="connsiteX9486" fmla="*/ 1151801 w 5093934"/>
                  <a:gd name="connsiteY9486" fmla="*/ 599858 h 1876628"/>
                  <a:gd name="connsiteX9487" fmla="*/ 1102858 w 5093934"/>
                  <a:gd name="connsiteY9487" fmla="*/ 599858 h 1876628"/>
                  <a:gd name="connsiteX9488" fmla="*/ 1019381 w 5093934"/>
                  <a:gd name="connsiteY9488" fmla="*/ 537866 h 1876628"/>
                  <a:gd name="connsiteX9489" fmla="*/ 1019381 w 5093934"/>
                  <a:gd name="connsiteY9489" fmla="*/ 501519 h 1876628"/>
                  <a:gd name="connsiteX9490" fmla="*/ 1056447 w 5093934"/>
                  <a:gd name="connsiteY9490" fmla="*/ 473992 h 1876628"/>
                  <a:gd name="connsiteX9491" fmla="*/ 1080920 w 5093934"/>
                  <a:gd name="connsiteY9491" fmla="*/ 466465 h 1876628"/>
                  <a:gd name="connsiteX9492" fmla="*/ 3762537 w 5093934"/>
                  <a:gd name="connsiteY9492" fmla="*/ 457366 h 1876628"/>
                  <a:gd name="connsiteX9493" fmla="*/ 3762538 w 5093934"/>
                  <a:gd name="connsiteY9493" fmla="*/ 457366 h 1876628"/>
                  <a:gd name="connsiteX9494" fmla="*/ 3763204 w 5093934"/>
                  <a:gd name="connsiteY9494" fmla="*/ 457462 h 1876628"/>
                  <a:gd name="connsiteX9495" fmla="*/ 3763868 w 5093934"/>
                  <a:gd name="connsiteY9495" fmla="*/ 457366 h 1876628"/>
                  <a:gd name="connsiteX9496" fmla="*/ 3764138 w 5093934"/>
                  <a:gd name="connsiteY9496" fmla="*/ 457406 h 1876628"/>
                  <a:gd name="connsiteX9497" fmla="*/ 3764138 w 5093934"/>
                  <a:gd name="connsiteY9497" fmla="*/ 457597 h 1876628"/>
                  <a:gd name="connsiteX9498" fmla="*/ 3784066 w 5093934"/>
                  <a:gd name="connsiteY9498" fmla="*/ 460477 h 1876628"/>
                  <a:gd name="connsiteX9499" fmla="*/ 3802992 w 5093934"/>
                  <a:gd name="connsiteY9499" fmla="*/ 469810 h 1876628"/>
                  <a:gd name="connsiteX9500" fmla="*/ 3864266 w 5093934"/>
                  <a:gd name="connsiteY9500" fmla="*/ 515314 h 1876628"/>
                  <a:gd name="connsiteX9501" fmla="*/ 3864266 w 5093934"/>
                  <a:gd name="connsiteY9501" fmla="*/ 575398 h 1876628"/>
                  <a:gd name="connsiteX9502" fmla="*/ 3802992 w 5093934"/>
                  <a:gd name="connsiteY9502" fmla="*/ 620902 h 1876628"/>
                  <a:gd name="connsiteX9503" fmla="*/ 3784066 w 5093934"/>
                  <a:gd name="connsiteY9503" fmla="*/ 630234 h 1876628"/>
                  <a:gd name="connsiteX9504" fmla="*/ 3764138 w 5093934"/>
                  <a:gd name="connsiteY9504" fmla="*/ 633114 h 1876628"/>
                  <a:gd name="connsiteX9505" fmla="*/ 3764138 w 5093934"/>
                  <a:gd name="connsiteY9505" fmla="*/ 633307 h 1876628"/>
                  <a:gd name="connsiteX9506" fmla="*/ 3763868 w 5093934"/>
                  <a:gd name="connsiteY9506" fmla="*/ 633346 h 1876628"/>
                  <a:gd name="connsiteX9507" fmla="*/ 3763202 w 5093934"/>
                  <a:gd name="connsiteY9507" fmla="*/ 633249 h 1876628"/>
                  <a:gd name="connsiteX9508" fmla="*/ 3762538 w 5093934"/>
                  <a:gd name="connsiteY9508" fmla="*/ 633345 h 1876628"/>
                  <a:gd name="connsiteX9509" fmla="*/ 3762537 w 5093934"/>
                  <a:gd name="connsiteY9509" fmla="*/ 633345 h 1876628"/>
                  <a:gd name="connsiteX9510" fmla="*/ 3762537 w 5093934"/>
                  <a:gd name="connsiteY9510" fmla="*/ 633153 h 1876628"/>
                  <a:gd name="connsiteX9511" fmla="*/ 3742340 w 5093934"/>
                  <a:gd name="connsiteY9511" fmla="*/ 630235 h 1876628"/>
                  <a:gd name="connsiteX9512" fmla="*/ 3723415 w 5093934"/>
                  <a:gd name="connsiteY9512" fmla="*/ 620902 h 1876628"/>
                  <a:gd name="connsiteX9513" fmla="*/ 3662140 w 5093934"/>
                  <a:gd name="connsiteY9513" fmla="*/ 575398 h 1876628"/>
                  <a:gd name="connsiteX9514" fmla="*/ 3662140 w 5093934"/>
                  <a:gd name="connsiteY9514" fmla="*/ 515315 h 1876628"/>
                  <a:gd name="connsiteX9515" fmla="*/ 3723415 w 5093934"/>
                  <a:gd name="connsiteY9515" fmla="*/ 469811 h 1876628"/>
                  <a:gd name="connsiteX9516" fmla="*/ 3742340 w 5093934"/>
                  <a:gd name="connsiteY9516" fmla="*/ 460477 h 1876628"/>
                  <a:gd name="connsiteX9517" fmla="*/ 3762537 w 5093934"/>
                  <a:gd name="connsiteY9517" fmla="*/ 457559 h 1876628"/>
                  <a:gd name="connsiteX9518" fmla="*/ 2999640 w 5093934"/>
                  <a:gd name="connsiteY9518" fmla="*/ 457366 h 1876628"/>
                  <a:gd name="connsiteX9519" fmla="*/ 2999756 w 5093934"/>
                  <a:gd name="connsiteY9519" fmla="*/ 457383 h 1876628"/>
                  <a:gd name="connsiteX9520" fmla="*/ 2999756 w 5093934"/>
                  <a:gd name="connsiteY9520" fmla="*/ 457366 h 1876628"/>
                  <a:gd name="connsiteX9521" fmla="*/ 2999758 w 5093934"/>
                  <a:gd name="connsiteY9521" fmla="*/ 457366 h 1876628"/>
                  <a:gd name="connsiteX9522" fmla="*/ 3040210 w 5093934"/>
                  <a:gd name="connsiteY9522" fmla="*/ 469810 h 1876628"/>
                  <a:gd name="connsiteX9523" fmla="*/ 3101485 w 5093934"/>
                  <a:gd name="connsiteY9523" fmla="*/ 515314 h 1876628"/>
                  <a:gd name="connsiteX9524" fmla="*/ 3101485 w 5093934"/>
                  <a:gd name="connsiteY9524" fmla="*/ 575398 h 1876628"/>
                  <a:gd name="connsiteX9525" fmla="*/ 3040210 w 5093934"/>
                  <a:gd name="connsiteY9525" fmla="*/ 620902 h 1876628"/>
                  <a:gd name="connsiteX9526" fmla="*/ 2999758 w 5093934"/>
                  <a:gd name="connsiteY9526" fmla="*/ 633345 h 1876628"/>
                  <a:gd name="connsiteX9527" fmla="*/ 2999756 w 5093934"/>
                  <a:gd name="connsiteY9527" fmla="*/ 633345 h 1876628"/>
                  <a:gd name="connsiteX9528" fmla="*/ 2999756 w 5093934"/>
                  <a:gd name="connsiteY9528" fmla="*/ 633329 h 1876628"/>
                  <a:gd name="connsiteX9529" fmla="*/ 2999640 w 5093934"/>
                  <a:gd name="connsiteY9529" fmla="*/ 633346 h 1876628"/>
                  <a:gd name="connsiteX9530" fmla="*/ 2959187 w 5093934"/>
                  <a:gd name="connsiteY9530" fmla="*/ 620902 h 1876628"/>
                  <a:gd name="connsiteX9531" fmla="*/ 2897913 w 5093934"/>
                  <a:gd name="connsiteY9531" fmla="*/ 575398 h 1876628"/>
                  <a:gd name="connsiteX9532" fmla="*/ 2897913 w 5093934"/>
                  <a:gd name="connsiteY9532" fmla="*/ 515315 h 1876628"/>
                  <a:gd name="connsiteX9533" fmla="*/ 2959187 w 5093934"/>
                  <a:gd name="connsiteY9533" fmla="*/ 469811 h 1876628"/>
                  <a:gd name="connsiteX9534" fmla="*/ 2999640 w 5093934"/>
                  <a:gd name="connsiteY9534" fmla="*/ 457366 h 1876628"/>
                  <a:gd name="connsiteX9535" fmla="*/ 2235258 w 5093934"/>
                  <a:gd name="connsiteY9535" fmla="*/ 457366 h 1876628"/>
                  <a:gd name="connsiteX9536" fmla="*/ 2235528 w 5093934"/>
                  <a:gd name="connsiteY9536" fmla="*/ 457406 h 1876628"/>
                  <a:gd name="connsiteX9537" fmla="*/ 2235528 w 5093934"/>
                  <a:gd name="connsiteY9537" fmla="*/ 457366 h 1876628"/>
                  <a:gd name="connsiteX9538" fmla="*/ 2235530 w 5093934"/>
                  <a:gd name="connsiteY9538" fmla="*/ 457366 h 1876628"/>
                  <a:gd name="connsiteX9539" fmla="*/ 2275983 w 5093934"/>
                  <a:gd name="connsiteY9539" fmla="*/ 469810 h 1876628"/>
                  <a:gd name="connsiteX9540" fmla="*/ 2337257 w 5093934"/>
                  <a:gd name="connsiteY9540" fmla="*/ 515314 h 1876628"/>
                  <a:gd name="connsiteX9541" fmla="*/ 2337257 w 5093934"/>
                  <a:gd name="connsiteY9541" fmla="*/ 575398 h 1876628"/>
                  <a:gd name="connsiteX9542" fmla="*/ 2275982 w 5093934"/>
                  <a:gd name="connsiteY9542" fmla="*/ 620902 h 1876628"/>
                  <a:gd name="connsiteX9543" fmla="*/ 2235530 w 5093934"/>
                  <a:gd name="connsiteY9543" fmla="*/ 633345 h 1876628"/>
                  <a:gd name="connsiteX9544" fmla="*/ 2235528 w 5093934"/>
                  <a:gd name="connsiteY9544" fmla="*/ 633345 h 1876628"/>
                  <a:gd name="connsiteX9545" fmla="*/ 2235528 w 5093934"/>
                  <a:gd name="connsiteY9545" fmla="*/ 633307 h 1876628"/>
                  <a:gd name="connsiteX9546" fmla="*/ 2235258 w 5093934"/>
                  <a:gd name="connsiteY9546" fmla="*/ 633346 h 1876628"/>
                  <a:gd name="connsiteX9547" fmla="*/ 2194805 w 5093934"/>
                  <a:gd name="connsiteY9547" fmla="*/ 620902 h 1876628"/>
                  <a:gd name="connsiteX9548" fmla="*/ 2133531 w 5093934"/>
                  <a:gd name="connsiteY9548" fmla="*/ 575398 h 1876628"/>
                  <a:gd name="connsiteX9549" fmla="*/ 2133531 w 5093934"/>
                  <a:gd name="connsiteY9549" fmla="*/ 515315 h 1876628"/>
                  <a:gd name="connsiteX9550" fmla="*/ 2194805 w 5093934"/>
                  <a:gd name="connsiteY9550" fmla="*/ 469811 h 1876628"/>
                  <a:gd name="connsiteX9551" fmla="*/ 2235258 w 5093934"/>
                  <a:gd name="connsiteY9551" fmla="*/ 457366 h 1876628"/>
                  <a:gd name="connsiteX9552" fmla="*/ 1471030 w 5093934"/>
                  <a:gd name="connsiteY9552" fmla="*/ 457366 h 1876628"/>
                  <a:gd name="connsiteX9553" fmla="*/ 1471146 w 5093934"/>
                  <a:gd name="connsiteY9553" fmla="*/ 457383 h 1876628"/>
                  <a:gd name="connsiteX9554" fmla="*/ 1471146 w 5093934"/>
                  <a:gd name="connsiteY9554" fmla="*/ 457366 h 1876628"/>
                  <a:gd name="connsiteX9555" fmla="*/ 1471148 w 5093934"/>
                  <a:gd name="connsiteY9555" fmla="*/ 457366 h 1876628"/>
                  <a:gd name="connsiteX9556" fmla="*/ 1511601 w 5093934"/>
                  <a:gd name="connsiteY9556" fmla="*/ 469810 h 1876628"/>
                  <a:gd name="connsiteX9557" fmla="*/ 1572874 w 5093934"/>
                  <a:gd name="connsiteY9557" fmla="*/ 515314 h 1876628"/>
                  <a:gd name="connsiteX9558" fmla="*/ 1572874 w 5093934"/>
                  <a:gd name="connsiteY9558" fmla="*/ 575398 h 1876628"/>
                  <a:gd name="connsiteX9559" fmla="*/ 1511600 w 5093934"/>
                  <a:gd name="connsiteY9559" fmla="*/ 620902 h 1876628"/>
                  <a:gd name="connsiteX9560" fmla="*/ 1471148 w 5093934"/>
                  <a:gd name="connsiteY9560" fmla="*/ 633345 h 1876628"/>
                  <a:gd name="connsiteX9561" fmla="*/ 1471146 w 5093934"/>
                  <a:gd name="connsiteY9561" fmla="*/ 633345 h 1876628"/>
                  <a:gd name="connsiteX9562" fmla="*/ 1471146 w 5093934"/>
                  <a:gd name="connsiteY9562" fmla="*/ 633329 h 1876628"/>
                  <a:gd name="connsiteX9563" fmla="*/ 1471030 w 5093934"/>
                  <a:gd name="connsiteY9563" fmla="*/ 633346 h 1876628"/>
                  <a:gd name="connsiteX9564" fmla="*/ 1430577 w 5093934"/>
                  <a:gd name="connsiteY9564" fmla="*/ 620902 h 1876628"/>
                  <a:gd name="connsiteX9565" fmla="*/ 1369303 w 5093934"/>
                  <a:gd name="connsiteY9565" fmla="*/ 575398 h 1876628"/>
                  <a:gd name="connsiteX9566" fmla="*/ 1369303 w 5093934"/>
                  <a:gd name="connsiteY9566" fmla="*/ 515315 h 1876628"/>
                  <a:gd name="connsiteX9567" fmla="*/ 1430577 w 5093934"/>
                  <a:gd name="connsiteY9567" fmla="*/ 469811 h 1876628"/>
                  <a:gd name="connsiteX9568" fmla="*/ 1471030 w 5093934"/>
                  <a:gd name="connsiteY9568" fmla="*/ 457366 h 1876628"/>
                  <a:gd name="connsiteX9569" fmla="*/ 878948 w 5093934"/>
                  <a:gd name="connsiteY9569" fmla="*/ 450930 h 1876628"/>
                  <a:gd name="connsiteX9570" fmla="*/ 926927 w 5093934"/>
                  <a:gd name="connsiteY9570" fmla="*/ 450930 h 1876628"/>
                  <a:gd name="connsiteX9571" fmla="*/ 970859 w 5093934"/>
                  <a:gd name="connsiteY9571" fmla="*/ 483555 h 1876628"/>
                  <a:gd name="connsiteX9572" fmla="*/ 970859 w 5093934"/>
                  <a:gd name="connsiteY9572" fmla="*/ 515560 h 1876628"/>
                  <a:gd name="connsiteX9573" fmla="*/ 928497 w 5093934"/>
                  <a:gd name="connsiteY9573" fmla="*/ 547019 h 1876628"/>
                  <a:gd name="connsiteX9574" fmla="*/ 885401 w 5093934"/>
                  <a:gd name="connsiteY9574" fmla="*/ 547019 h 1876628"/>
                  <a:gd name="connsiteX9575" fmla="*/ 839028 w 5093934"/>
                  <a:gd name="connsiteY9575" fmla="*/ 512581 h 1876628"/>
                  <a:gd name="connsiteX9576" fmla="*/ 839028 w 5093934"/>
                  <a:gd name="connsiteY9576" fmla="*/ 480576 h 1876628"/>
                  <a:gd name="connsiteX9577" fmla="*/ 3958556 w 5093934"/>
                  <a:gd name="connsiteY9577" fmla="*/ 442489 h 1876628"/>
                  <a:gd name="connsiteX9578" fmla="*/ 3980104 w 5093934"/>
                  <a:gd name="connsiteY9578" fmla="*/ 449117 h 1876628"/>
                  <a:gd name="connsiteX9579" fmla="*/ 4026478 w 5093934"/>
                  <a:gd name="connsiteY9579" fmla="*/ 483555 h 1876628"/>
                  <a:gd name="connsiteX9580" fmla="*/ 4026478 w 5093934"/>
                  <a:gd name="connsiteY9580" fmla="*/ 515560 h 1876628"/>
                  <a:gd name="connsiteX9581" fmla="*/ 3984116 w 5093934"/>
                  <a:gd name="connsiteY9581" fmla="*/ 547019 h 1876628"/>
                  <a:gd name="connsiteX9582" fmla="*/ 3941020 w 5093934"/>
                  <a:gd name="connsiteY9582" fmla="*/ 547019 h 1876628"/>
                  <a:gd name="connsiteX9583" fmla="*/ 3894646 w 5093934"/>
                  <a:gd name="connsiteY9583" fmla="*/ 512581 h 1876628"/>
                  <a:gd name="connsiteX9584" fmla="*/ 3894646 w 5093934"/>
                  <a:gd name="connsiteY9584" fmla="*/ 480576 h 1876628"/>
                  <a:gd name="connsiteX9585" fmla="*/ 3937008 w 5093934"/>
                  <a:gd name="connsiteY9585" fmla="*/ 449117 h 1876628"/>
                  <a:gd name="connsiteX9586" fmla="*/ 3958556 w 5093934"/>
                  <a:gd name="connsiteY9586" fmla="*/ 442489 h 1876628"/>
                  <a:gd name="connsiteX9587" fmla="*/ 3195775 w 5093934"/>
                  <a:gd name="connsiteY9587" fmla="*/ 442489 h 1876628"/>
                  <a:gd name="connsiteX9588" fmla="*/ 3217324 w 5093934"/>
                  <a:gd name="connsiteY9588" fmla="*/ 449117 h 1876628"/>
                  <a:gd name="connsiteX9589" fmla="*/ 3263697 w 5093934"/>
                  <a:gd name="connsiteY9589" fmla="*/ 483555 h 1876628"/>
                  <a:gd name="connsiteX9590" fmla="*/ 3263697 w 5093934"/>
                  <a:gd name="connsiteY9590" fmla="*/ 515560 h 1876628"/>
                  <a:gd name="connsiteX9591" fmla="*/ 3221335 w 5093934"/>
                  <a:gd name="connsiteY9591" fmla="*/ 547019 h 1876628"/>
                  <a:gd name="connsiteX9592" fmla="*/ 3178239 w 5093934"/>
                  <a:gd name="connsiteY9592" fmla="*/ 547019 h 1876628"/>
                  <a:gd name="connsiteX9593" fmla="*/ 3131866 w 5093934"/>
                  <a:gd name="connsiteY9593" fmla="*/ 512581 h 1876628"/>
                  <a:gd name="connsiteX9594" fmla="*/ 3131866 w 5093934"/>
                  <a:gd name="connsiteY9594" fmla="*/ 480576 h 1876628"/>
                  <a:gd name="connsiteX9595" fmla="*/ 3174227 w 5093934"/>
                  <a:gd name="connsiteY9595" fmla="*/ 449117 h 1876628"/>
                  <a:gd name="connsiteX9596" fmla="*/ 3195775 w 5093934"/>
                  <a:gd name="connsiteY9596" fmla="*/ 442489 h 1876628"/>
                  <a:gd name="connsiteX9597" fmla="*/ 2431547 w 5093934"/>
                  <a:gd name="connsiteY9597" fmla="*/ 442489 h 1876628"/>
                  <a:gd name="connsiteX9598" fmla="*/ 2453096 w 5093934"/>
                  <a:gd name="connsiteY9598" fmla="*/ 449117 h 1876628"/>
                  <a:gd name="connsiteX9599" fmla="*/ 2499469 w 5093934"/>
                  <a:gd name="connsiteY9599" fmla="*/ 483555 h 1876628"/>
                  <a:gd name="connsiteX9600" fmla="*/ 2499469 w 5093934"/>
                  <a:gd name="connsiteY9600" fmla="*/ 515560 h 1876628"/>
                  <a:gd name="connsiteX9601" fmla="*/ 2457107 w 5093934"/>
                  <a:gd name="connsiteY9601" fmla="*/ 547019 h 1876628"/>
                  <a:gd name="connsiteX9602" fmla="*/ 2414011 w 5093934"/>
                  <a:gd name="connsiteY9602" fmla="*/ 547019 h 1876628"/>
                  <a:gd name="connsiteX9603" fmla="*/ 2367637 w 5093934"/>
                  <a:gd name="connsiteY9603" fmla="*/ 512581 h 1876628"/>
                  <a:gd name="connsiteX9604" fmla="*/ 2367637 w 5093934"/>
                  <a:gd name="connsiteY9604" fmla="*/ 480576 h 1876628"/>
                  <a:gd name="connsiteX9605" fmla="*/ 2410000 w 5093934"/>
                  <a:gd name="connsiteY9605" fmla="*/ 449117 h 1876628"/>
                  <a:gd name="connsiteX9606" fmla="*/ 2431547 w 5093934"/>
                  <a:gd name="connsiteY9606" fmla="*/ 442489 h 1876628"/>
                  <a:gd name="connsiteX9607" fmla="*/ 1667165 w 5093934"/>
                  <a:gd name="connsiteY9607" fmla="*/ 442489 h 1876628"/>
                  <a:gd name="connsiteX9608" fmla="*/ 1688714 w 5093934"/>
                  <a:gd name="connsiteY9608" fmla="*/ 449117 h 1876628"/>
                  <a:gd name="connsiteX9609" fmla="*/ 1735086 w 5093934"/>
                  <a:gd name="connsiteY9609" fmla="*/ 483555 h 1876628"/>
                  <a:gd name="connsiteX9610" fmla="*/ 1735086 w 5093934"/>
                  <a:gd name="connsiteY9610" fmla="*/ 515560 h 1876628"/>
                  <a:gd name="connsiteX9611" fmla="*/ 1692725 w 5093934"/>
                  <a:gd name="connsiteY9611" fmla="*/ 547019 h 1876628"/>
                  <a:gd name="connsiteX9612" fmla="*/ 1649629 w 5093934"/>
                  <a:gd name="connsiteY9612" fmla="*/ 547019 h 1876628"/>
                  <a:gd name="connsiteX9613" fmla="*/ 1603256 w 5093934"/>
                  <a:gd name="connsiteY9613" fmla="*/ 512581 h 1876628"/>
                  <a:gd name="connsiteX9614" fmla="*/ 1603256 w 5093934"/>
                  <a:gd name="connsiteY9614" fmla="*/ 480576 h 1876628"/>
                  <a:gd name="connsiteX9615" fmla="*/ 1645617 w 5093934"/>
                  <a:gd name="connsiteY9615" fmla="*/ 449117 h 1876628"/>
                  <a:gd name="connsiteX9616" fmla="*/ 1667165 w 5093934"/>
                  <a:gd name="connsiteY9616" fmla="*/ 442489 h 1876628"/>
                  <a:gd name="connsiteX9617" fmla="*/ 3847812 w 5093934"/>
                  <a:gd name="connsiteY9617" fmla="*/ 441843 h 1876628"/>
                  <a:gd name="connsiteX9618" fmla="*/ 3858802 w 5093934"/>
                  <a:gd name="connsiteY9618" fmla="*/ 444854 h 1876628"/>
                  <a:gd name="connsiteX9619" fmla="*/ 3879355 w 5093934"/>
                  <a:gd name="connsiteY9619" fmla="*/ 458963 h 1876628"/>
                  <a:gd name="connsiteX9620" fmla="*/ 3880205 w 5093934"/>
                  <a:gd name="connsiteY9620" fmla="*/ 475026 h 1876628"/>
                  <a:gd name="connsiteX9621" fmla="*/ 3867890 w 5093934"/>
                  <a:gd name="connsiteY9621" fmla="*/ 484919 h 1876628"/>
                  <a:gd name="connsiteX9622" fmla="*/ 3846262 w 5093934"/>
                  <a:gd name="connsiteY9622" fmla="*/ 485550 h 1876628"/>
                  <a:gd name="connsiteX9623" fmla="*/ 3825708 w 5093934"/>
                  <a:gd name="connsiteY9623" fmla="*/ 471442 h 1876628"/>
                  <a:gd name="connsiteX9624" fmla="*/ 3824858 w 5093934"/>
                  <a:gd name="connsiteY9624" fmla="*/ 455379 h 1876628"/>
                  <a:gd name="connsiteX9625" fmla="*/ 3837173 w 5093934"/>
                  <a:gd name="connsiteY9625" fmla="*/ 445486 h 1876628"/>
                  <a:gd name="connsiteX9626" fmla="*/ 3847812 w 5093934"/>
                  <a:gd name="connsiteY9626" fmla="*/ 441843 h 1876628"/>
                  <a:gd name="connsiteX9627" fmla="*/ 3085030 w 5093934"/>
                  <a:gd name="connsiteY9627" fmla="*/ 441843 h 1876628"/>
                  <a:gd name="connsiteX9628" fmla="*/ 3096021 w 5093934"/>
                  <a:gd name="connsiteY9628" fmla="*/ 444854 h 1876628"/>
                  <a:gd name="connsiteX9629" fmla="*/ 3116575 w 5093934"/>
                  <a:gd name="connsiteY9629" fmla="*/ 458963 h 1876628"/>
                  <a:gd name="connsiteX9630" fmla="*/ 3117424 w 5093934"/>
                  <a:gd name="connsiteY9630" fmla="*/ 475026 h 1876628"/>
                  <a:gd name="connsiteX9631" fmla="*/ 3105110 w 5093934"/>
                  <a:gd name="connsiteY9631" fmla="*/ 484919 h 1876628"/>
                  <a:gd name="connsiteX9632" fmla="*/ 3083481 w 5093934"/>
                  <a:gd name="connsiteY9632" fmla="*/ 485550 h 1876628"/>
                  <a:gd name="connsiteX9633" fmla="*/ 3062928 w 5093934"/>
                  <a:gd name="connsiteY9633" fmla="*/ 471442 h 1876628"/>
                  <a:gd name="connsiteX9634" fmla="*/ 3062078 w 5093934"/>
                  <a:gd name="connsiteY9634" fmla="*/ 455379 h 1876628"/>
                  <a:gd name="connsiteX9635" fmla="*/ 3074392 w 5093934"/>
                  <a:gd name="connsiteY9635" fmla="*/ 445486 h 1876628"/>
                  <a:gd name="connsiteX9636" fmla="*/ 3085030 w 5093934"/>
                  <a:gd name="connsiteY9636" fmla="*/ 441843 h 1876628"/>
                  <a:gd name="connsiteX9637" fmla="*/ 2320802 w 5093934"/>
                  <a:gd name="connsiteY9637" fmla="*/ 441843 h 1876628"/>
                  <a:gd name="connsiteX9638" fmla="*/ 2331793 w 5093934"/>
                  <a:gd name="connsiteY9638" fmla="*/ 444854 h 1876628"/>
                  <a:gd name="connsiteX9639" fmla="*/ 2352346 w 5093934"/>
                  <a:gd name="connsiteY9639" fmla="*/ 458963 h 1876628"/>
                  <a:gd name="connsiteX9640" fmla="*/ 2353196 w 5093934"/>
                  <a:gd name="connsiteY9640" fmla="*/ 475026 h 1876628"/>
                  <a:gd name="connsiteX9641" fmla="*/ 2340882 w 5093934"/>
                  <a:gd name="connsiteY9641" fmla="*/ 484919 h 1876628"/>
                  <a:gd name="connsiteX9642" fmla="*/ 2319253 w 5093934"/>
                  <a:gd name="connsiteY9642" fmla="*/ 485550 h 1876628"/>
                  <a:gd name="connsiteX9643" fmla="*/ 2298700 w 5093934"/>
                  <a:gd name="connsiteY9643" fmla="*/ 471442 h 1876628"/>
                  <a:gd name="connsiteX9644" fmla="*/ 2297850 w 5093934"/>
                  <a:gd name="connsiteY9644" fmla="*/ 455379 h 1876628"/>
                  <a:gd name="connsiteX9645" fmla="*/ 2310164 w 5093934"/>
                  <a:gd name="connsiteY9645" fmla="*/ 445486 h 1876628"/>
                  <a:gd name="connsiteX9646" fmla="*/ 2320802 w 5093934"/>
                  <a:gd name="connsiteY9646" fmla="*/ 441843 h 1876628"/>
                  <a:gd name="connsiteX9647" fmla="*/ 1556420 w 5093934"/>
                  <a:gd name="connsiteY9647" fmla="*/ 441843 h 1876628"/>
                  <a:gd name="connsiteX9648" fmla="*/ 1567411 w 5093934"/>
                  <a:gd name="connsiteY9648" fmla="*/ 444854 h 1876628"/>
                  <a:gd name="connsiteX9649" fmla="*/ 1587964 w 5093934"/>
                  <a:gd name="connsiteY9649" fmla="*/ 458963 h 1876628"/>
                  <a:gd name="connsiteX9650" fmla="*/ 1588814 w 5093934"/>
                  <a:gd name="connsiteY9650" fmla="*/ 475026 h 1876628"/>
                  <a:gd name="connsiteX9651" fmla="*/ 1576500 w 5093934"/>
                  <a:gd name="connsiteY9651" fmla="*/ 484919 h 1876628"/>
                  <a:gd name="connsiteX9652" fmla="*/ 1554871 w 5093934"/>
                  <a:gd name="connsiteY9652" fmla="*/ 485550 h 1876628"/>
                  <a:gd name="connsiteX9653" fmla="*/ 1534318 w 5093934"/>
                  <a:gd name="connsiteY9653" fmla="*/ 471442 h 1876628"/>
                  <a:gd name="connsiteX9654" fmla="*/ 1533468 w 5093934"/>
                  <a:gd name="connsiteY9654" fmla="*/ 455379 h 1876628"/>
                  <a:gd name="connsiteX9655" fmla="*/ 1545782 w 5093934"/>
                  <a:gd name="connsiteY9655" fmla="*/ 445486 h 1876628"/>
                  <a:gd name="connsiteX9656" fmla="*/ 1556420 w 5093934"/>
                  <a:gd name="connsiteY9656" fmla="*/ 441843 h 1876628"/>
                  <a:gd name="connsiteX9657" fmla="*/ 4148282 w 5093934"/>
                  <a:gd name="connsiteY9657" fmla="*/ 438860 h 1876628"/>
                  <a:gd name="connsiteX9658" fmla="*/ 4154332 w 5093934"/>
                  <a:gd name="connsiteY9658" fmla="*/ 440959 h 1876628"/>
                  <a:gd name="connsiteX9659" fmla="*/ 4161314 w 5093934"/>
                  <a:gd name="connsiteY9659" fmla="*/ 446627 h 1876628"/>
                  <a:gd name="connsiteX9660" fmla="*/ 4160767 w 5093934"/>
                  <a:gd name="connsiteY9660" fmla="*/ 455782 h 1876628"/>
                  <a:gd name="connsiteX9661" fmla="*/ 4153137 w 5093934"/>
                  <a:gd name="connsiteY9661" fmla="*/ 460967 h 1876628"/>
                  <a:gd name="connsiteX9662" fmla="*/ 4140808 w 5093934"/>
                  <a:gd name="connsiteY9662" fmla="*/ 460561 h 1876628"/>
                  <a:gd name="connsiteX9663" fmla="*/ 4133826 w 5093934"/>
                  <a:gd name="connsiteY9663" fmla="*/ 454894 h 1876628"/>
                  <a:gd name="connsiteX9664" fmla="*/ 4134373 w 5093934"/>
                  <a:gd name="connsiteY9664" fmla="*/ 445738 h 1876628"/>
                  <a:gd name="connsiteX9665" fmla="*/ 4142004 w 5093934"/>
                  <a:gd name="connsiteY9665" fmla="*/ 440553 h 1876628"/>
                  <a:gd name="connsiteX9666" fmla="*/ 4148282 w 5093934"/>
                  <a:gd name="connsiteY9666" fmla="*/ 438860 h 1876628"/>
                  <a:gd name="connsiteX9667" fmla="*/ 3385501 w 5093934"/>
                  <a:gd name="connsiteY9667" fmla="*/ 438860 h 1876628"/>
                  <a:gd name="connsiteX9668" fmla="*/ 3391551 w 5093934"/>
                  <a:gd name="connsiteY9668" fmla="*/ 440959 h 1876628"/>
                  <a:gd name="connsiteX9669" fmla="*/ 3398534 w 5093934"/>
                  <a:gd name="connsiteY9669" fmla="*/ 446627 h 1876628"/>
                  <a:gd name="connsiteX9670" fmla="*/ 3397986 w 5093934"/>
                  <a:gd name="connsiteY9670" fmla="*/ 455782 h 1876628"/>
                  <a:gd name="connsiteX9671" fmla="*/ 3390356 w 5093934"/>
                  <a:gd name="connsiteY9671" fmla="*/ 460967 h 1876628"/>
                  <a:gd name="connsiteX9672" fmla="*/ 3378028 w 5093934"/>
                  <a:gd name="connsiteY9672" fmla="*/ 460561 h 1876628"/>
                  <a:gd name="connsiteX9673" fmla="*/ 3371045 w 5093934"/>
                  <a:gd name="connsiteY9673" fmla="*/ 454894 h 1876628"/>
                  <a:gd name="connsiteX9674" fmla="*/ 3371592 w 5093934"/>
                  <a:gd name="connsiteY9674" fmla="*/ 445738 h 1876628"/>
                  <a:gd name="connsiteX9675" fmla="*/ 3379223 w 5093934"/>
                  <a:gd name="connsiteY9675" fmla="*/ 440553 h 1876628"/>
                  <a:gd name="connsiteX9676" fmla="*/ 3385501 w 5093934"/>
                  <a:gd name="connsiteY9676" fmla="*/ 438860 h 1876628"/>
                  <a:gd name="connsiteX9677" fmla="*/ 2621272 w 5093934"/>
                  <a:gd name="connsiteY9677" fmla="*/ 438860 h 1876628"/>
                  <a:gd name="connsiteX9678" fmla="*/ 2627323 w 5093934"/>
                  <a:gd name="connsiteY9678" fmla="*/ 440959 h 1876628"/>
                  <a:gd name="connsiteX9679" fmla="*/ 2634305 w 5093934"/>
                  <a:gd name="connsiteY9679" fmla="*/ 446627 h 1876628"/>
                  <a:gd name="connsiteX9680" fmla="*/ 2633758 w 5093934"/>
                  <a:gd name="connsiteY9680" fmla="*/ 455782 h 1876628"/>
                  <a:gd name="connsiteX9681" fmla="*/ 2626128 w 5093934"/>
                  <a:gd name="connsiteY9681" fmla="*/ 460967 h 1876628"/>
                  <a:gd name="connsiteX9682" fmla="*/ 2613799 w 5093934"/>
                  <a:gd name="connsiteY9682" fmla="*/ 460561 h 1876628"/>
                  <a:gd name="connsiteX9683" fmla="*/ 2606817 w 5093934"/>
                  <a:gd name="connsiteY9683" fmla="*/ 454894 h 1876628"/>
                  <a:gd name="connsiteX9684" fmla="*/ 2607364 w 5093934"/>
                  <a:gd name="connsiteY9684" fmla="*/ 445738 h 1876628"/>
                  <a:gd name="connsiteX9685" fmla="*/ 2614995 w 5093934"/>
                  <a:gd name="connsiteY9685" fmla="*/ 440553 h 1876628"/>
                  <a:gd name="connsiteX9686" fmla="*/ 2621272 w 5093934"/>
                  <a:gd name="connsiteY9686" fmla="*/ 438860 h 1876628"/>
                  <a:gd name="connsiteX9687" fmla="*/ 1856890 w 5093934"/>
                  <a:gd name="connsiteY9687" fmla="*/ 438860 h 1876628"/>
                  <a:gd name="connsiteX9688" fmla="*/ 1862940 w 5093934"/>
                  <a:gd name="connsiteY9688" fmla="*/ 440959 h 1876628"/>
                  <a:gd name="connsiteX9689" fmla="*/ 1869924 w 5093934"/>
                  <a:gd name="connsiteY9689" fmla="*/ 446627 h 1876628"/>
                  <a:gd name="connsiteX9690" fmla="*/ 1869376 w 5093934"/>
                  <a:gd name="connsiteY9690" fmla="*/ 455782 h 1876628"/>
                  <a:gd name="connsiteX9691" fmla="*/ 1861746 w 5093934"/>
                  <a:gd name="connsiteY9691" fmla="*/ 460967 h 1876628"/>
                  <a:gd name="connsiteX9692" fmla="*/ 1849417 w 5093934"/>
                  <a:gd name="connsiteY9692" fmla="*/ 460561 h 1876628"/>
                  <a:gd name="connsiteX9693" fmla="*/ 1842435 w 5093934"/>
                  <a:gd name="connsiteY9693" fmla="*/ 454894 h 1876628"/>
                  <a:gd name="connsiteX9694" fmla="*/ 1842982 w 5093934"/>
                  <a:gd name="connsiteY9694" fmla="*/ 445738 h 1876628"/>
                  <a:gd name="connsiteX9695" fmla="*/ 1850613 w 5093934"/>
                  <a:gd name="connsiteY9695" fmla="*/ 440553 h 1876628"/>
                  <a:gd name="connsiteX9696" fmla="*/ 1856890 w 5093934"/>
                  <a:gd name="connsiteY9696" fmla="*/ 438860 h 1876628"/>
                  <a:gd name="connsiteX9697" fmla="*/ 1092663 w 5093934"/>
                  <a:gd name="connsiteY9697" fmla="*/ 438860 h 1876628"/>
                  <a:gd name="connsiteX9698" fmla="*/ 1098713 w 5093934"/>
                  <a:gd name="connsiteY9698" fmla="*/ 440959 h 1876628"/>
                  <a:gd name="connsiteX9699" fmla="*/ 1105696 w 5093934"/>
                  <a:gd name="connsiteY9699" fmla="*/ 446627 h 1876628"/>
                  <a:gd name="connsiteX9700" fmla="*/ 1105149 w 5093934"/>
                  <a:gd name="connsiteY9700" fmla="*/ 455782 h 1876628"/>
                  <a:gd name="connsiteX9701" fmla="*/ 1097518 w 5093934"/>
                  <a:gd name="connsiteY9701" fmla="*/ 460967 h 1876628"/>
                  <a:gd name="connsiteX9702" fmla="*/ 1085190 w 5093934"/>
                  <a:gd name="connsiteY9702" fmla="*/ 460561 h 1876628"/>
                  <a:gd name="connsiteX9703" fmla="*/ 1078207 w 5093934"/>
                  <a:gd name="connsiteY9703" fmla="*/ 454894 h 1876628"/>
                  <a:gd name="connsiteX9704" fmla="*/ 1078754 w 5093934"/>
                  <a:gd name="connsiteY9704" fmla="*/ 445738 h 1876628"/>
                  <a:gd name="connsiteX9705" fmla="*/ 1086385 w 5093934"/>
                  <a:gd name="connsiteY9705" fmla="*/ 440553 h 1876628"/>
                  <a:gd name="connsiteX9706" fmla="*/ 1092663 w 5093934"/>
                  <a:gd name="connsiteY9706" fmla="*/ 438860 h 1876628"/>
                  <a:gd name="connsiteX9707" fmla="*/ 3811680 w 5093934"/>
                  <a:gd name="connsiteY9707" fmla="*/ 420535 h 1876628"/>
                  <a:gd name="connsiteX9708" fmla="*/ 3818789 w 5093934"/>
                  <a:gd name="connsiteY9708" fmla="*/ 422483 h 1876628"/>
                  <a:gd name="connsiteX9709" fmla="*/ 3827404 w 5093934"/>
                  <a:gd name="connsiteY9709" fmla="*/ 428396 h 1876628"/>
                  <a:gd name="connsiteX9710" fmla="*/ 3827954 w 5093934"/>
                  <a:gd name="connsiteY9710" fmla="*/ 438786 h 1876628"/>
                  <a:gd name="connsiteX9711" fmla="*/ 3817612 w 5093934"/>
                  <a:gd name="connsiteY9711" fmla="*/ 447095 h 1876628"/>
                  <a:gd name="connsiteX9712" fmla="*/ 3803622 w 5093934"/>
                  <a:gd name="connsiteY9712" fmla="*/ 447504 h 1876628"/>
                  <a:gd name="connsiteX9713" fmla="*/ 3795008 w 5093934"/>
                  <a:gd name="connsiteY9713" fmla="*/ 441589 h 1876628"/>
                  <a:gd name="connsiteX9714" fmla="*/ 3794457 w 5093934"/>
                  <a:gd name="connsiteY9714" fmla="*/ 431201 h 1876628"/>
                  <a:gd name="connsiteX9715" fmla="*/ 3804800 w 5093934"/>
                  <a:gd name="connsiteY9715" fmla="*/ 422892 h 1876628"/>
                  <a:gd name="connsiteX9716" fmla="*/ 3811680 w 5093934"/>
                  <a:gd name="connsiteY9716" fmla="*/ 420535 h 1876628"/>
                  <a:gd name="connsiteX9717" fmla="*/ 3048900 w 5093934"/>
                  <a:gd name="connsiteY9717" fmla="*/ 420535 h 1876628"/>
                  <a:gd name="connsiteX9718" fmla="*/ 3056009 w 5093934"/>
                  <a:gd name="connsiteY9718" fmla="*/ 422483 h 1876628"/>
                  <a:gd name="connsiteX9719" fmla="*/ 3064623 w 5093934"/>
                  <a:gd name="connsiteY9719" fmla="*/ 428396 h 1876628"/>
                  <a:gd name="connsiteX9720" fmla="*/ 3065174 w 5093934"/>
                  <a:gd name="connsiteY9720" fmla="*/ 438786 h 1876628"/>
                  <a:gd name="connsiteX9721" fmla="*/ 3054830 w 5093934"/>
                  <a:gd name="connsiteY9721" fmla="*/ 447095 h 1876628"/>
                  <a:gd name="connsiteX9722" fmla="*/ 3040841 w 5093934"/>
                  <a:gd name="connsiteY9722" fmla="*/ 447504 h 1876628"/>
                  <a:gd name="connsiteX9723" fmla="*/ 3032226 w 5093934"/>
                  <a:gd name="connsiteY9723" fmla="*/ 441589 h 1876628"/>
                  <a:gd name="connsiteX9724" fmla="*/ 3031677 w 5093934"/>
                  <a:gd name="connsiteY9724" fmla="*/ 431201 h 1876628"/>
                  <a:gd name="connsiteX9725" fmla="*/ 3042019 w 5093934"/>
                  <a:gd name="connsiteY9725" fmla="*/ 422892 h 1876628"/>
                  <a:gd name="connsiteX9726" fmla="*/ 3048900 w 5093934"/>
                  <a:gd name="connsiteY9726" fmla="*/ 420535 h 1876628"/>
                  <a:gd name="connsiteX9727" fmla="*/ 2284672 w 5093934"/>
                  <a:gd name="connsiteY9727" fmla="*/ 420535 h 1876628"/>
                  <a:gd name="connsiteX9728" fmla="*/ 2291780 w 5093934"/>
                  <a:gd name="connsiteY9728" fmla="*/ 422483 h 1876628"/>
                  <a:gd name="connsiteX9729" fmla="*/ 2300396 w 5093934"/>
                  <a:gd name="connsiteY9729" fmla="*/ 428396 h 1876628"/>
                  <a:gd name="connsiteX9730" fmla="*/ 2300945 w 5093934"/>
                  <a:gd name="connsiteY9730" fmla="*/ 438786 h 1876628"/>
                  <a:gd name="connsiteX9731" fmla="*/ 2290602 w 5093934"/>
                  <a:gd name="connsiteY9731" fmla="*/ 447095 h 1876628"/>
                  <a:gd name="connsiteX9732" fmla="*/ 2276613 w 5093934"/>
                  <a:gd name="connsiteY9732" fmla="*/ 447504 h 1876628"/>
                  <a:gd name="connsiteX9733" fmla="*/ 2267998 w 5093934"/>
                  <a:gd name="connsiteY9733" fmla="*/ 441589 h 1876628"/>
                  <a:gd name="connsiteX9734" fmla="*/ 2267448 w 5093934"/>
                  <a:gd name="connsiteY9734" fmla="*/ 431201 h 1876628"/>
                  <a:gd name="connsiteX9735" fmla="*/ 2277791 w 5093934"/>
                  <a:gd name="connsiteY9735" fmla="*/ 422892 h 1876628"/>
                  <a:gd name="connsiteX9736" fmla="*/ 2284672 w 5093934"/>
                  <a:gd name="connsiteY9736" fmla="*/ 420535 h 1876628"/>
                  <a:gd name="connsiteX9737" fmla="*/ 1520290 w 5093934"/>
                  <a:gd name="connsiteY9737" fmla="*/ 420535 h 1876628"/>
                  <a:gd name="connsiteX9738" fmla="*/ 1527398 w 5093934"/>
                  <a:gd name="connsiteY9738" fmla="*/ 422483 h 1876628"/>
                  <a:gd name="connsiteX9739" fmla="*/ 1536013 w 5093934"/>
                  <a:gd name="connsiteY9739" fmla="*/ 428396 h 1876628"/>
                  <a:gd name="connsiteX9740" fmla="*/ 1536563 w 5093934"/>
                  <a:gd name="connsiteY9740" fmla="*/ 438786 h 1876628"/>
                  <a:gd name="connsiteX9741" fmla="*/ 1526221 w 5093934"/>
                  <a:gd name="connsiteY9741" fmla="*/ 447095 h 1876628"/>
                  <a:gd name="connsiteX9742" fmla="*/ 1512231 w 5093934"/>
                  <a:gd name="connsiteY9742" fmla="*/ 447504 h 1876628"/>
                  <a:gd name="connsiteX9743" fmla="*/ 1503616 w 5093934"/>
                  <a:gd name="connsiteY9743" fmla="*/ 441589 h 1876628"/>
                  <a:gd name="connsiteX9744" fmla="*/ 1503066 w 5093934"/>
                  <a:gd name="connsiteY9744" fmla="*/ 431201 h 1876628"/>
                  <a:gd name="connsiteX9745" fmla="*/ 1513408 w 5093934"/>
                  <a:gd name="connsiteY9745" fmla="*/ 422892 h 1876628"/>
                  <a:gd name="connsiteX9746" fmla="*/ 1520290 w 5093934"/>
                  <a:gd name="connsiteY9746" fmla="*/ 420535 h 1876628"/>
                  <a:gd name="connsiteX9747" fmla="*/ 4160220 w 5093934"/>
                  <a:gd name="connsiteY9747" fmla="*/ 411459 h 1876628"/>
                  <a:gd name="connsiteX9748" fmla="*/ 4171633 w 5093934"/>
                  <a:gd name="connsiteY9748" fmla="*/ 415663 h 1876628"/>
                  <a:gd name="connsiteX9749" fmla="*/ 4175042 w 5093934"/>
                  <a:gd name="connsiteY9749" fmla="*/ 423175 h 1876628"/>
                  <a:gd name="connsiteX9750" fmla="*/ 4169380 w 5093934"/>
                  <a:gd name="connsiteY9750" fmla="*/ 431651 h 1876628"/>
                  <a:gd name="connsiteX9751" fmla="*/ 4156673 w 5093934"/>
                  <a:gd name="connsiteY9751" fmla="*/ 434831 h 1876628"/>
                  <a:gd name="connsiteX9752" fmla="*/ 4145260 w 5093934"/>
                  <a:gd name="connsiteY9752" fmla="*/ 430627 h 1876628"/>
                  <a:gd name="connsiteX9753" fmla="*/ 4141852 w 5093934"/>
                  <a:gd name="connsiteY9753" fmla="*/ 423114 h 1876628"/>
                  <a:gd name="connsiteX9754" fmla="*/ 4147513 w 5093934"/>
                  <a:gd name="connsiteY9754" fmla="*/ 414638 h 1876628"/>
                  <a:gd name="connsiteX9755" fmla="*/ 3397440 w 5093934"/>
                  <a:gd name="connsiteY9755" fmla="*/ 411459 h 1876628"/>
                  <a:gd name="connsiteX9756" fmla="*/ 3408852 w 5093934"/>
                  <a:gd name="connsiteY9756" fmla="*/ 415663 h 1876628"/>
                  <a:gd name="connsiteX9757" fmla="*/ 3412261 w 5093934"/>
                  <a:gd name="connsiteY9757" fmla="*/ 423175 h 1876628"/>
                  <a:gd name="connsiteX9758" fmla="*/ 3406600 w 5093934"/>
                  <a:gd name="connsiteY9758" fmla="*/ 431651 h 1876628"/>
                  <a:gd name="connsiteX9759" fmla="*/ 3393892 w 5093934"/>
                  <a:gd name="connsiteY9759" fmla="*/ 434831 h 1876628"/>
                  <a:gd name="connsiteX9760" fmla="*/ 3382480 w 5093934"/>
                  <a:gd name="connsiteY9760" fmla="*/ 430627 h 1876628"/>
                  <a:gd name="connsiteX9761" fmla="*/ 3379071 w 5093934"/>
                  <a:gd name="connsiteY9761" fmla="*/ 423114 h 1876628"/>
                  <a:gd name="connsiteX9762" fmla="*/ 3384732 w 5093934"/>
                  <a:gd name="connsiteY9762" fmla="*/ 414638 h 1876628"/>
                  <a:gd name="connsiteX9763" fmla="*/ 2633212 w 5093934"/>
                  <a:gd name="connsiteY9763" fmla="*/ 411459 h 1876628"/>
                  <a:gd name="connsiteX9764" fmla="*/ 2644624 w 5093934"/>
                  <a:gd name="connsiteY9764" fmla="*/ 415663 h 1876628"/>
                  <a:gd name="connsiteX9765" fmla="*/ 2648033 w 5093934"/>
                  <a:gd name="connsiteY9765" fmla="*/ 423175 h 1876628"/>
                  <a:gd name="connsiteX9766" fmla="*/ 2642372 w 5093934"/>
                  <a:gd name="connsiteY9766" fmla="*/ 431651 h 1876628"/>
                  <a:gd name="connsiteX9767" fmla="*/ 2629664 w 5093934"/>
                  <a:gd name="connsiteY9767" fmla="*/ 434831 h 1876628"/>
                  <a:gd name="connsiteX9768" fmla="*/ 2618252 w 5093934"/>
                  <a:gd name="connsiteY9768" fmla="*/ 430627 h 1876628"/>
                  <a:gd name="connsiteX9769" fmla="*/ 2614843 w 5093934"/>
                  <a:gd name="connsiteY9769" fmla="*/ 423114 h 1876628"/>
                  <a:gd name="connsiteX9770" fmla="*/ 2620504 w 5093934"/>
                  <a:gd name="connsiteY9770" fmla="*/ 414638 h 1876628"/>
                  <a:gd name="connsiteX9771" fmla="*/ 1868829 w 5093934"/>
                  <a:gd name="connsiteY9771" fmla="*/ 411459 h 1876628"/>
                  <a:gd name="connsiteX9772" fmla="*/ 1880242 w 5093934"/>
                  <a:gd name="connsiteY9772" fmla="*/ 415663 h 1876628"/>
                  <a:gd name="connsiteX9773" fmla="*/ 1883651 w 5093934"/>
                  <a:gd name="connsiteY9773" fmla="*/ 423175 h 1876628"/>
                  <a:gd name="connsiteX9774" fmla="*/ 1877990 w 5093934"/>
                  <a:gd name="connsiteY9774" fmla="*/ 431651 h 1876628"/>
                  <a:gd name="connsiteX9775" fmla="*/ 1865282 w 5093934"/>
                  <a:gd name="connsiteY9775" fmla="*/ 434831 h 1876628"/>
                  <a:gd name="connsiteX9776" fmla="*/ 1853870 w 5093934"/>
                  <a:gd name="connsiteY9776" fmla="*/ 430627 h 1876628"/>
                  <a:gd name="connsiteX9777" fmla="*/ 1850460 w 5093934"/>
                  <a:gd name="connsiteY9777" fmla="*/ 423114 h 1876628"/>
                  <a:gd name="connsiteX9778" fmla="*/ 1856122 w 5093934"/>
                  <a:gd name="connsiteY9778" fmla="*/ 414638 h 1876628"/>
                  <a:gd name="connsiteX9779" fmla="*/ 1104602 w 5093934"/>
                  <a:gd name="connsiteY9779" fmla="*/ 411459 h 1876628"/>
                  <a:gd name="connsiteX9780" fmla="*/ 1116014 w 5093934"/>
                  <a:gd name="connsiteY9780" fmla="*/ 415663 h 1876628"/>
                  <a:gd name="connsiteX9781" fmla="*/ 1119423 w 5093934"/>
                  <a:gd name="connsiteY9781" fmla="*/ 423175 h 1876628"/>
                  <a:gd name="connsiteX9782" fmla="*/ 1113762 w 5093934"/>
                  <a:gd name="connsiteY9782" fmla="*/ 431651 h 1876628"/>
                  <a:gd name="connsiteX9783" fmla="*/ 1101054 w 5093934"/>
                  <a:gd name="connsiteY9783" fmla="*/ 434831 h 1876628"/>
                  <a:gd name="connsiteX9784" fmla="*/ 1089642 w 5093934"/>
                  <a:gd name="connsiteY9784" fmla="*/ 430627 h 1876628"/>
                  <a:gd name="connsiteX9785" fmla="*/ 1086233 w 5093934"/>
                  <a:gd name="connsiteY9785" fmla="*/ 423114 h 1876628"/>
                  <a:gd name="connsiteX9786" fmla="*/ 1091894 w 5093934"/>
                  <a:gd name="connsiteY9786" fmla="*/ 414638 h 1876628"/>
                  <a:gd name="connsiteX9787" fmla="*/ 4422438 w 5093934"/>
                  <a:gd name="connsiteY9787" fmla="*/ 410211 h 1876628"/>
                  <a:gd name="connsiteX9788" fmla="*/ 4430994 w 5093934"/>
                  <a:gd name="connsiteY9788" fmla="*/ 486610 h 1876628"/>
                  <a:gd name="connsiteX9789" fmla="*/ 4425642 w 5093934"/>
                  <a:gd name="connsiteY9789" fmla="*/ 490585 h 1876628"/>
                  <a:gd name="connsiteX9790" fmla="*/ 4392074 w 5093934"/>
                  <a:gd name="connsiteY9790" fmla="*/ 490585 h 1876628"/>
                  <a:gd name="connsiteX9791" fmla="*/ 4366653 w 5093934"/>
                  <a:gd name="connsiteY9791" fmla="*/ 471706 h 1876628"/>
                  <a:gd name="connsiteX9792" fmla="*/ 4366652 w 5093934"/>
                  <a:gd name="connsiteY9792" fmla="*/ 446777 h 1876628"/>
                  <a:gd name="connsiteX9793" fmla="*/ 4411260 w 5093934"/>
                  <a:gd name="connsiteY9793" fmla="*/ 413650 h 1876628"/>
                  <a:gd name="connsiteX9794" fmla="*/ 3665262 w 5093934"/>
                  <a:gd name="connsiteY9794" fmla="*/ 408487 h 1876628"/>
                  <a:gd name="connsiteX9795" fmla="*/ 3682047 w 5093934"/>
                  <a:gd name="connsiteY9795" fmla="*/ 413650 h 1876628"/>
                  <a:gd name="connsiteX9796" fmla="*/ 3707468 w 5093934"/>
                  <a:gd name="connsiteY9796" fmla="*/ 432529 h 1876628"/>
                  <a:gd name="connsiteX9797" fmla="*/ 3707470 w 5093934"/>
                  <a:gd name="connsiteY9797" fmla="*/ 457458 h 1876628"/>
                  <a:gd name="connsiteX9798" fmla="*/ 3662862 w 5093934"/>
                  <a:gd name="connsiteY9798" fmla="*/ 490585 h 1876628"/>
                  <a:gd name="connsiteX9799" fmla="*/ 3629294 w 5093934"/>
                  <a:gd name="connsiteY9799" fmla="*/ 490585 h 1876628"/>
                  <a:gd name="connsiteX9800" fmla="*/ 3603872 w 5093934"/>
                  <a:gd name="connsiteY9800" fmla="*/ 471706 h 1876628"/>
                  <a:gd name="connsiteX9801" fmla="*/ 3603872 w 5093934"/>
                  <a:gd name="connsiteY9801" fmla="*/ 446777 h 1876628"/>
                  <a:gd name="connsiteX9802" fmla="*/ 3648480 w 5093934"/>
                  <a:gd name="connsiteY9802" fmla="*/ 413650 h 1876628"/>
                  <a:gd name="connsiteX9803" fmla="*/ 3665262 w 5093934"/>
                  <a:gd name="connsiteY9803" fmla="*/ 408487 h 1876628"/>
                  <a:gd name="connsiteX9804" fmla="*/ 2901034 w 5093934"/>
                  <a:gd name="connsiteY9804" fmla="*/ 408487 h 1876628"/>
                  <a:gd name="connsiteX9805" fmla="*/ 2917819 w 5093934"/>
                  <a:gd name="connsiteY9805" fmla="*/ 413650 h 1876628"/>
                  <a:gd name="connsiteX9806" fmla="*/ 2943240 w 5093934"/>
                  <a:gd name="connsiteY9806" fmla="*/ 432529 h 1876628"/>
                  <a:gd name="connsiteX9807" fmla="*/ 2943241 w 5093934"/>
                  <a:gd name="connsiteY9807" fmla="*/ 457458 h 1876628"/>
                  <a:gd name="connsiteX9808" fmla="*/ 2898634 w 5093934"/>
                  <a:gd name="connsiteY9808" fmla="*/ 490585 h 1876628"/>
                  <a:gd name="connsiteX9809" fmla="*/ 2865066 w 5093934"/>
                  <a:gd name="connsiteY9809" fmla="*/ 490585 h 1876628"/>
                  <a:gd name="connsiteX9810" fmla="*/ 2839644 w 5093934"/>
                  <a:gd name="connsiteY9810" fmla="*/ 471706 h 1876628"/>
                  <a:gd name="connsiteX9811" fmla="*/ 2839643 w 5093934"/>
                  <a:gd name="connsiteY9811" fmla="*/ 446777 h 1876628"/>
                  <a:gd name="connsiteX9812" fmla="*/ 2884251 w 5093934"/>
                  <a:gd name="connsiteY9812" fmla="*/ 413650 h 1876628"/>
                  <a:gd name="connsiteX9813" fmla="*/ 2901034 w 5093934"/>
                  <a:gd name="connsiteY9813" fmla="*/ 408487 h 1876628"/>
                  <a:gd name="connsiteX9814" fmla="*/ 2136652 w 5093934"/>
                  <a:gd name="connsiteY9814" fmla="*/ 408487 h 1876628"/>
                  <a:gd name="connsiteX9815" fmla="*/ 2153437 w 5093934"/>
                  <a:gd name="connsiteY9815" fmla="*/ 413650 h 1876628"/>
                  <a:gd name="connsiteX9816" fmla="*/ 2178859 w 5093934"/>
                  <a:gd name="connsiteY9816" fmla="*/ 432529 h 1876628"/>
                  <a:gd name="connsiteX9817" fmla="*/ 2178859 w 5093934"/>
                  <a:gd name="connsiteY9817" fmla="*/ 457458 h 1876628"/>
                  <a:gd name="connsiteX9818" fmla="*/ 2134252 w 5093934"/>
                  <a:gd name="connsiteY9818" fmla="*/ 490585 h 1876628"/>
                  <a:gd name="connsiteX9819" fmla="*/ 2100683 w 5093934"/>
                  <a:gd name="connsiteY9819" fmla="*/ 490585 h 1876628"/>
                  <a:gd name="connsiteX9820" fmla="*/ 2075262 w 5093934"/>
                  <a:gd name="connsiteY9820" fmla="*/ 471706 h 1876628"/>
                  <a:gd name="connsiteX9821" fmla="*/ 2075262 w 5093934"/>
                  <a:gd name="connsiteY9821" fmla="*/ 446777 h 1876628"/>
                  <a:gd name="connsiteX9822" fmla="*/ 2119869 w 5093934"/>
                  <a:gd name="connsiteY9822" fmla="*/ 413650 h 1876628"/>
                  <a:gd name="connsiteX9823" fmla="*/ 2136652 w 5093934"/>
                  <a:gd name="connsiteY9823" fmla="*/ 408487 h 1876628"/>
                  <a:gd name="connsiteX9824" fmla="*/ 1372425 w 5093934"/>
                  <a:gd name="connsiteY9824" fmla="*/ 408487 h 1876628"/>
                  <a:gd name="connsiteX9825" fmla="*/ 1389209 w 5093934"/>
                  <a:gd name="connsiteY9825" fmla="*/ 413650 h 1876628"/>
                  <a:gd name="connsiteX9826" fmla="*/ 1414631 w 5093934"/>
                  <a:gd name="connsiteY9826" fmla="*/ 432529 h 1876628"/>
                  <a:gd name="connsiteX9827" fmla="*/ 1414631 w 5093934"/>
                  <a:gd name="connsiteY9827" fmla="*/ 457458 h 1876628"/>
                  <a:gd name="connsiteX9828" fmla="*/ 1370024 w 5093934"/>
                  <a:gd name="connsiteY9828" fmla="*/ 490585 h 1876628"/>
                  <a:gd name="connsiteX9829" fmla="*/ 1336456 w 5093934"/>
                  <a:gd name="connsiteY9829" fmla="*/ 490585 h 1876628"/>
                  <a:gd name="connsiteX9830" fmla="*/ 1311034 w 5093934"/>
                  <a:gd name="connsiteY9830" fmla="*/ 471706 h 1876628"/>
                  <a:gd name="connsiteX9831" fmla="*/ 1311033 w 5093934"/>
                  <a:gd name="connsiteY9831" fmla="*/ 446777 h 1876628"/>
                  <a:gd name="connsiteX9832" fmla="*/ 1355642 w 5093934"/>
                  <a:gd name="connsiteY9832" fmla="*/ 413650 h 1876628"/>
                  <a:gd name="connsiteX9833" fmla="*/ 1372425 w 5093934"/>
                  <a:gd name="connsiteY9833" fmla="*/ 408487 h 1876628"/>
                  <a:gd name="connsiteX9834" fmla="*/ 4242432 w 5093934"/>
                  <a:gd name="connsiteY9834" fmla="*/ 396609 h 1876628"/>
                  <a:gd name="connsiteX9835" fmla="*/ 4251744 w 5093934"/>
                  <a:gd name="connsiteY9835" fmla="*/ 399473 h 1876628"/>
                  <a:gd name="connsiteX9836" fmla="*/ 4324749 w 5093934"/>
                  <a:gd name="connsiteY9836" fmla="*/ 453689 h 1876628"/>
                  <a:gd name="connsiteX9837" fmla="*/ 4324749 w 5093934"/>
                  <a:gd name="connsiteY9837" fmla="*/ 467519 h 1876628"/>
                  <a:gd name="connsiteX9838" fmla="*/ 4262309 w 5093934"/>
                  <a:gd name="connsiteY9838" fmla="*/ 513889 h 1876628"/>
                  <a:gd name="connsiteX9839" fmla="*/ 4243686 w 5093934"/>
                  <a:gd name="connsiteY9839" fmla="*/ 513889 h 1876628"/>
                  <a:gd name="connsiteX9840" fmla="*/ 4170681 w 5093934"/>
                  <a:gd name="connsiteY9840" fmla="*/ 459673 h 1876628"/>
                  <a:gd name="connsiteX9841" fmla="*/ 4170681 w 5093934"/>
                  <a:gd name="connsiteY9841" fmla="*/ 445843 h 1876628"/>
                  <a:gd name="connsiteX9842" fmla="*/ 4233122 w 5093934"/>
                  <a:gd name="connsiteY9842" fmla="*/ 399473 h 1876628"/>
                  <a:gd name="connsiteX9843" fmla="*/ 4242432 w 5093934"/>
                  <a:gd name="connsiteY9843" fmla="*/ 396609 h 1876628"/>
                  <a:gd name="connsiteX9844" fmla="*/ 3479652 w 5093934"/>
                  <a:gd name="connsiteY9844" fmla="*/ 396609 h 1876628"/>
                  <a:gd name="connsiteX9845" fmla="*/ 3488963 w 5093934"/>
                  <a:gd name="connsiteY9845" fmla="*/ 399473 h 1876628"/>
                  <a:gd name="connsiteX9846" fmla="*/ 3561968 w 5093934"/>
                  <a:gd name="connsiteY9846" fmla="*/ 453689 h 1876628"/>
                  <a:gd name="connsiteX9847" fmla="*/ 3561968 w 5093934"/>
                  <a:gd name="connsiteY9847" fmla="*/ 467519 h 1876628"/>
                  <a:gd name="connsiteX9848" fmla="*/ 3499528 w 5093934"/>
                  <a:gd name="connsiteY9848" fmla="*/ 513889 h 1876628"/>
                  <a:gd name="connsiteX9849" fmla="*/ 3480905 w 5093934"/>
                  <a:gd name="connsiteY9849" fmla="*/ 513889 h 1876628"/>
                  <a:gd name="connsiteX9850" fmla="*/ 3407900 w 5093934"/>
                  <a:gd name="connsiteY9850" fmla="*/ 459673 h 1876628"/>
                  <a:gd name="connsiteX9851" fmla="*/ 3407900 w 5093934"/>
                  <a:gd name="connsiteY9851" fmla="*/ 445843 h 1876628"/>
                  <a:gd name="connsiteX9852" fmla="*/ 3470340 w 5093934"/>
                  <a:gd name="connsiteY9852" fmla="*/ 399473 h 1876628"/>
                  <a:gd name="connsiteX9853" fmla="*/ 3479652 w 5093934"/>
                  <a:gd name="connsiteY9853" fmla="*/ 396609 h 1876628"/>
                  <a:gd name="connsiteX9854" fmla="*/ 2715424 w 5093934"/>
                  <a:gd name="connsiteY9854" fmla="*/ 396609 h 1876628"/>
                  <a:gd name="connsiteX9855" fmla="*/ 2724735 w 5093934"/>
                  <a:gd name="connsiteY9855" fmla="*/ 399473 h 1876628"/>
                  <a:gd name="connsiteX9856" fmla="*/ 2797740 w 5093934"/>
                  <a:gd name="connsiteY9856" fmla="*/ 453689 h 1876628"/>
                  <a:gd name="connsiteX9857" fmla="*/ 2797740 w 5093934"/>
                  <a:gd name="connsiteY9857" fmla="*/ 467519 h 1876628"/>
                  <a:gd name="connsiteX9858" fmla="*/ 2735300 w 5093934"/>
                  <a:gd name="connsiteY9858" fmla="*/ 513889 h 1876628"/>
                  <a:gd name="connsiteX9859" fmla="*/ 2716677 w 5093934"/>
                  <a:gd name="connsiteY9859" fmla="*/ 513889 h 1876628"/>
                  <a:gd name="connsiteX9860" fmla="*/ 2643672 w 5093934"/>
                  <a:gd name="connsiteY9860" fmla="*/ 459673 h 1876628"/>
                  <a:gd name="connsiteX9861" fmla="*/ 2643672 w 5093934"/>
                  <a:gd name="connsiteY9861" fmla="*/ 445843 h 1876628"/>
                  <a:gd name="connsiteX9862" fmla="*/ 2706112 w 5093934"/>
                  <a:gd name="connsiteY9862" fmla="*/ 399473 h 1876628"/>
                  <a:gd name="connsiteX9863" fmla="*/ 2715424 w 5093934"/>
                  <a:gd name="connsiteY9863" fmla="*/ 396609 h 1876628"/>
                  <a:gd name="connsiteX9864" fmla="*/ 1951041 w 5093934"/>
                  <a:gd name="connsiteY9864" fmla="*/ 396609 h 1876628"/>
                  <a:gd name="connsiteX9865" fmla="*/ 1960353 w 5093934"/>
                  <a:gd name="connsiteY9865" fmla="*/ 399473 h 1876628"/>
                  <a:gd name="connsiteX9866" fmla="*/ 2033358 w 5093934"/>
                  <a:gd name="connsiteY9866" fmla="*/ 453689 h 1876628"/>
                  <a:gd name="connsiteX9867" fmla="*/ 2033358 w 5093934"/>
                  <a:gd name="connsiteY9867" fmla="*/ 467519 h 1876628"/>
                  <a:gd name="connsiteX9868" fmla="*/ 1970918 w 5093934"/>
                  <a:gd name="connsiteY9868" fmla="*/ 513889 h 1876628"/>
                  <a:gd name="connsiteX9869" fmla="*/ 1952295 w 5093934"/>
                  <a:gd name="connsiteY9869" fmla="*/ 513889 h 1876628"/>
                  <a:gd name="connsiteX9870" fmla="*/ 1879290 w 5093934"/>
                  <a:gd name="connsiteY9870" fmla="*/ 459673 h 1876628"/>
                  <a:gd name="connsiteX9871" fmla="*/ 1879290 w 5093934"/>
                  <a:gd name="connsiteY9871" fmla="*/ 445843 h 1876628"/>
                  <a:gd name="connsiteX9872" fmla="*/ 1941730 w 5093934"/>
                  <a:gd name="connsiteY9872" fmla="*/ 399473 h 1876628"/>
                  <a:gd name="connsiteX9873" fmla="*/ 1951041 w 5093934"/>
                  <a:gd name="connsiteY9873" fmla="*/ 396609 h 1876628"/>
                  <a:gd name="connsiteX9874" fmla="*/ 1186814 w 5093934"/>
                  <a:gd name="connsiteY9874" fmla="*/ 396609 h 1876628"/>
                  <a:gd name="connsiteX9875" fmla="*/ 1196125 w 5093934"/>
                  <a:gd name="connsiteY9875" fmla="*/ 399473 h 1876628"/>
                  <a:gd name="connsiteX9876" fmla="*/ 1269130 w 5093934"/>
                  <a:gd name="connsiteY9876" fmla="*/ 453689 h 1876628"/>
                  <a:gd name="connsiteX9877" fmla="*/ 1269130 w 5093934"/>
                  <a:gd name="connsiteY9877" fmla="*/ 467519 h 1876628"/>
                  <a:gd name="connsiteX9878" fmla="*/ 1206690 w 5093934"/>
                  <a:gd name="connsiteY9878" fmla="*/ 513889 h 1876628"/>
                  <a:gd name="connsiteX9879" fmla="*/ 1188068 w 5093934"/>
                  <a:gd name="connsiteY9879" fmla="*/ 513889 h 1876628"/>
                  <a:gd name="connsiteX9880" fmla="*/ 1115062 w 5093934"/>
                  <a:gd name="connsiteY9880" fmla="*/ 459673 h 1876628"/>
                  <a:gd name="connsiteX9881" fmla="*/ 1115062 w 5093934"/>
                  <a:gd name="connsiteY9881" fmla="*/ 445843 h 1876628"/>
                  <a:gd name="connsiteX9882" fmla="*/ 1177502 w 5093934"/>
                  <a:gd name="connsiteY9882" fmla="*/ 399473 h 1876628"/>
                  <a:gd name="connsiteX9883" fmla="*/ 1186814 w 5093934"/>
                  <a:gd name="connsiteY9883" fmla="*/ 396609 h 1876628"/>
                  <a:gd name="connsiteX9884" fmla="*/ 1019044 w 5093934"/>
                  <a:gd name="connsiteY9884" fmla="*/ 386028 h 1876628"/>
                  <a:gd name="connsiteX9885" fmla="*/ 1063419 w 5093934"/>
                  <a:gd name="connsiteY9885" fmla="*/ 418983 h 1876628"/>
                  <a:gd name="connsiteX9886" fmla="*/ 1063419 w 5093934"/>
                  <a:gd name="connsiteY9886" fmla="*/ 446634 h 1876628"/>
                  <a:gd name="connsiteX9887" fmla="*/ 1026820 w 5093934"/>
                  <a:gd name="connsiteY9887" fmla="*/ 473813 h 1876628"/>
                  <a:gd name="connsiteX9888" fmla="*/ 989586 w 5093934"/>
                  <a:gd name="connsiteY9888" fmla="*/ 473813 h 1876628"/>
                  <a:gd name="connsiteX9889" fmla="*/ 958773 w 5093934"/>
                  <a:gd name="connsiteY9889" fmla="*/ 450930 h 1876628"/>
                  <a:gd name="connsiteX9890" fmla="*/ 1011776 w 5093934"/>
                  <a:gd name="connsiteY9890" fmla="*/ 450930 h 1876628"/>
                  <a:gd name="connsiteX9891" fmla="*/ 4141042 w 5093934"/>
                  <a:gd name="connsiteY9891" fmla="*/ 384030 h 1876628"/>
                  <a:gd name="connsiteX9892" fmla="*/ 4147092 w 5093934"/>
                  <a:gd name="connsiteY9892" fmla="*/ 386129 h 1876628"/>
                  <a:gd name="connsiteX9893" fmla="*/ 4154075 w 5093934"/>
                  <a:gd name="connsiteY9893" fmla="*/ 391796 h 1876628"/>
                  <a:gd name="connsiteX9894" fmla="*/ 4153528 w 5093934"/>
                  <a:gd name="connsiteY9894" fmla="*/ 400951 h 1876628"/>
                  <a:gd name="connsiteX9895" fmla="*/ 4145897 w 5093934"/>
                  <a:gd name="connsiteY9895" fmla="*/ 406137 h 1876628"/>
                  <a:gd name="connsiteX9896" fmla="*/ 4133569 w 5093934"/>
                  <a:gd name="connsiteY9896" fmla="*/ 405731 h 1876628"/>
                  <a:gd name="connsiteX9897" fmla="*/ 4126586 w 5093934"/>
                  <a:gd name="connsiteY9897" fmla="*/ 400064 h 1876628"/>
                  <a:gd name="connsiteX9898" fmla="*/ 4127134 w 5093934"/>
                  <a:gd name="connsiteY9898" fmla="*/ 390908 h 1876628"/>
                  <a:gd name="connsiteX9899" fmla="*/ 4134764 w 5093934"/>
                  <a:gd name="connsiteY9899" fmla="*/ 385723 h 1876628"/>
                  <a:gd name="connsiteX9900" fmla="*/ 4141042 w 5093934"/>
                  <a:gd name="connsiteY9900" fmla="*/ 384030 h 1876628"/>
                  <a:gd name="connsiteX9901" fmla="*/ 3378261 w 5093934"/>
                  <a:gd name="connsiteY9901" fmla="*/ 384030 h 1876628"/>
                  <a:gd name="connsiteX9902" fmla="*/ 3384312 w 5093934"/>
                  <a:gd name="connsiteY9902" fmla="*/ 386129 h 1876628"/>
                  <a:gd name="connsiteX9903" fmla="*/ 3391294 w 5093934"/>
                  <a:gd name="connsiteY9903" fmla="*/ 391796 h 1876628"/>
                  <a:gd name="connsiteX9904" fmla="*/ 3390746 w 5093934"/>
                  <a:gd name="connsiteY9904" fmla="*/ 400951 h 1876628"/>
                  <a:gd name="connsiteX9905" fmla="*/ 3383116 w 5093934"/>
                  <a:gd name="connsiteY9905" fmla="*/ 406137 h 1876628"/>
                  <a:gd name="connsiteX9906" fmla="*/ 3370788 w 5093934"/>
                  <a:gd name="connsiteY9906" fmla="*/ 405731 h 1876628"/>
                  <a:gd name="connsiteX9907" fmla="*/ 3363806 w 5093934"/>
                  <a:gd name="connsiteY9907" fmla="*/ 400064 h 1876628"/>
                  <a:gd name="connsiteX9908" fmla="*/ 3364352 w 5093934"/>
                  <a:gd name="connsiteY9908" fmla="*/ 390908 h 1876628"/>
                  <a:gd name="connsiteX9909" fmla="*/ 3371983 w 5093934"/>
                  <a:gd name="connsiteY9909" fmla="*/ 385723 h 1876628"/>
                  <a:gd name="connsiteX9910" fmla="*/ 3378261 w 5093934"/>
                  <a:gd name="connsiteY9910" fmla="*/ 384030 h 1876628"/>
                  <a:gd name="connsiteX9911" fmla="*/ 2614033 w 5093934"/>
                  <a:gd name="connsiteY9911" fmla="*/ 384030 h 1876628"/>
                  <a:gd name="connsiteX9912" fmla="*/ 2620083 w 5093934"/>
                  <a:gd name="connsiteY9912" fmla="*/ 386129 h 1876628"/>
                  <a:gd name="connsiteX9913" fmla="*/ 2627066 w 5093934"/>
                  <a:gd name="connsiteY9913" fmla="*/ 391796 h 1876628"/>
                  <a:gd name="connsiteX9914" fmla="*/ 2626519 w 5093934"/>
                  <a:gd name="connsiteY9914" fmla="*/ 400951 h 1876628"/>
                  <a:gd name="connsiteX9915" fmla="*/ 2618888 w 5093934"/>
                  <a:gd name="connsiteY9915" fmla="*/ 406137 h 1876628"/>
                  <a:gd name="connsiteX9916" fmla="*/ 2606560 w 5093934"/>
                  <a:gd name="connsiteY9916" fmla="*/ 405731 h 1876628"/>
                  <a:gd name="connsiteX9917" fmla="*/ 2599578 w 5093934"/>
                  <a:gd name="connsiteY9917" fmla="*/ 400064 h 1876628"/>
                  <a:gd name="connsiteX9918" fmla="*/ 2600124 w 5093934"/>
                  <a:gd name="connsiteY9918" fmla="*/ 390908 h 1876628"/>
                  <a:gd name="connsiteX9919" fmla="*/ 2607756 w 5093934"/>
                  <a:gd name="connsiteY9919" fmla="*/ 385723 h 1876628"/>
                  <a:gd name="connsiteX9920" fmla="*/ 2614033 w 5093934"/>
                  <a:gd name="connsiteY9920" fmla="*/ 384030 h 1876628"/>
                  <a:gd name="connsiteX9921" fmla="*/ 1849651 w 5093934"/>
                  <a:gd name="connsiteY9921" fmla="*/ 384030 h 1876628"/>
                  <a:gd name="connsiteX9922" fmla="*/ 1855701 w 5093934"/>
                  <a:gd name="connsiteY9922" fmla="*/ 386129 h 1876628"/>
                  <a:gd name="connsiteX9923" fmla="*/ 1862684 w 5093934"/>
                  <a:gd name="connsiteY9923" fmla="*/ 391796 h 1876628"/>
                  <a:gd name="connsiteX9924" fmla="*/ 1862137 w 5093934"/>
                  <a:gd name="connsiteY9924" fmla="*/ 400951 h 1876628"/>
                  <a:gd name="connsiteX9925" fmla="*/ 1854506 w 5093934"/>
                  <a:gd name="connsiteY9925" fmla="*/ 406137 h 1876628"/>
                  <a:gd name="connsiteX9926" fmla="*/ 1842178 w 5093934"/>
                  <a:gd name="connsiteY9926" fmla="*/ 405731 h 1876628"/>
                  <a:gd name="connsiteX9927" fmla="*/ 1835195 w 5093934"/>
                  <a:gd name="connsiteY9927" fmla="*/ 400064 h 1876628"/>
                  <a:gd name="connsiteX9928" fmla="*/ 1835742 w 5093934"/>
                  <a:gd name="connsiteY9928" fmla="*/ 390908 h 1876628"/>
                  <a:gd name="connsiteX9929" fmla="*/ 1843373 w 5093934"/>
                  <a:gd name="connsiteY9929" fmla="*/ 385723 h 1876628"/>
                  <a:gd name="connsiteX9930" fmla="*/ 1849651 w 5093934"/>
                  <a:gd name="connsiteY9930" fmla="*/ 384030 h 1876628"/>
                  <a:gd name="connsiteX9931" fmla="*/ 1085423 w 5093934"/>
                  <a:gd name="connsiteY9931" fmla="*/ 384030 h 1876628"/>
                  <a:gd name="connsiteX9932" fmla="*/ 1091474 w 5093934"/>
                  <a:gd name="connsiteY9932" fmla="*/ 386129 h 1876628"/>
                  <a:gd name="connsiteX9933" fmla="*/ 1098456 w 5093934"/>
                  <a:gd name="connsiteY9933" fmla="*/ 391796 h 1876628"/>
                  <a:gd name="connsiteX9934" fmla="*/ 1097909 w 5093934"/>
                  <a:gd name="connsiteY9934" fmla="*/ 400951 h 1876628"/>
                  <a:gd name="connsiteX9935" fmla="*/ 1090279 w 5093934"/>
                  <a:gd name="connsiteY9935" fmla="*/ 406137 h 1876628"/>
                  <a:gd name="connsiteX9936" fmla="*/ 1077950 w 5093934"/>
                  <a:gd name="connsiteY9936" fmla="*/ 405731 h 1876628"/>
                  <a:gd name="connsiteX9937" fmla="*/ 1070968 w 5093934"/>
                  <a:gd name="connsiteY9937" fmla="*/ 400064 h 1876628"/>
                  <a:gd name="connsiteX9938" fmla="*/ 1071515 w 5093934"/>
                  <a:gd name="connsiteY9938" fmla="*/ 390908 h 1876628"/>
                  <a:gd name="connsiteX9939" fmla="*/ 1079146 w 5093934"/>
                  <a:gd name="connsiteY9939" fmla="*/ 385723 h 1876628"/>
                  <a:gd name="connsiteX9940" fmla="*/ 1085423 w 5093934"/>
                  <a:gd name="connsiteY9940" fmla="*/ 384030 h 1876628"/>
                  <a:gd name="connsiteX9941" fmla="*/ 3690964 w 5093934"/>
                  <a:gd name="connsiteY9941" fmla="*/ 378655 h 1876628"/>
                  <a:gd name="connsiteX9942" fmla="*/ 3697014 w 5093934"/>
                  <a:gd name="connsiteY9942" fmla="*/ 380755 h 1876628"/>
                  <a:gd name="connsiteX9943" fmla="*/ 3703996 w 5093934"/>
                  <a:gd name="connsiteY9943" fmla="*/ 386421 h 1876628"/>
                  <a:gd name="connsiteX9944" fmla="*/ 3703450 w 5093934"/>
                  <a:gd name="connsiteY9944" fmla="*/ 395576 h 1876628"/>
                  <a:gd name="connsiteX9945" fmla="*/ 3695820 w 5093934"/>
                  <a:gd name="connsiteY9945" fmla="*/ 400762 h 1876628"/>
                  <a:gd name="connsiteX9946" fmla="*/ 3683490 w 5093934"/>
                  <a:gd name="connsiteY9946" fmla="*/ 400355 h 1876628"/>
                  <a:gd name="connsiteX9947" fmla="*/ 3676508 w 5093934"/>
                  <a:gd name="connsiteY9947" fmla="*/ 394689 h 1876628"/>
                  <a:gd name="connsiteX9948" fmla="*/ 3677055 w 5093934"/>
                  <a:gd name="connsiteY9948" fmla="*/ 385533 h 1876628"/>
                  <a:gd name="connsiteX9949" fmla="*/ 3684686 w 5093934"/>
                  <a:gd name="connsiteY9949" fmla="*/ 380348 h 1876628"/>
                  <a:gd name="connsiteX9950" fmla="*/ 3690964 w 5093934"/>
                  <a:gd name="connsiteY9950" fmla="*/ 378655 h 1876628"/>
                  <a:gd name="connsiteX9951" fmla="*/ 2926735 w 5093934"/>
                  <a:gd name="connsiteY9951" fmla="*/ 378655 h 1876628"/>
                  <a:gd name="connsiteX9952" fmla="*/ 2932786 w 5093934"/>
                  <a:gd name="connsiteY9952" fmla="*/ 380755 h 1876628"/>
                  <a:gd name="connsiteX9953" fmla="*/ 2939768 w 5093934"/>
                  <a:gd name="connsiteY9953" fmla="*/ 386421 h 1876628"/>
                  <a:gd name="connsiteX9954" fmla="*/ 2939222 w 5093934"/>
                  <a:gd name="connsiteY9954" fmla="*/ 395576 h 1876628"/>
                  <a:gd name="connsiteX9955" fmla="*/ 2931592 w 5093934"/>
                  <a:gd name="connsiteY9955" fmla="*/ 400762 h 1876628"/>
                  <a:gd name="connsiteX9956" fmla="*/ 2919262 w 5093934"/>
                  <a:gd name="connsiteY9956" fmla="*/ 400355 h 1876628"/>
                  <a:gd name="connsiteX9957" fmla="*/ 2912281 w 5093934"/>
                  <a:gd name="connsiteY9957" fmla="*/ 394689 h 1876628"/>
                  <a:gd name="connsiteX9958" fmla="*/ 2912827 w 5093934"/>
                  <a:gd name="connsiteY9958" fmla="*/ 385533 h 1876628"/>
                  <a:gd name="connsiteX9959" fmla="*/ 2920458 w 5093934"/>
                  <a:gd name="connsiteY9959" fmla="*/ 380348 h 1876628"/>
                  <a:gd name="connsiteX9960" fmla="*/ 2926735 w 5093934"/>
                  <a:gd name="connsiteY9960" fmla="*/ 378655 h 1876628"/>
                  <a:gd name="connsiteX9961" fmla="*/ 2162353 w 5093934"/>
                  <a:gd name="connsiteY9961" fmla="*/ 378655 h 1876628"/>
                  <a:gd name="connsiteX9962" fmla="*/ 2168404 w 5093934"/>
                  <a:gd name="connsiteY9962" fmla="*/ 380755 h 1876628"/>
                  <a:gd name="connsiteX9963" fmla="*/ 2175387 w 5093934"/>
                  <a:gd name="connsiteY9963" fmla="*/ 386421 h 1876628"/>
                  <a:gd name="connsiteX9964" fmla="*/ 2174840 w 5093934"/>
                  <a:gd name="connsiteY9964" fmla="*/ 395576 h 1876628"/>
                  <a:gd name="connsiteX9965" fmla="*/ 2167210 w 5093934"/>
                  <a:gd name="connsiteY9965" fmla="*/ 400762 h 1876628"/>
                  <a:gd name="connsiteX9966" fmla="*/ 2154880 w 5093934"/>
                  <a:gd name="connsiteY9966" fmla="*/ 400355 h 1876628"/>
                  <a:gd name="connsiteX9967" fmla="*/ 2147898 w 5093934"/>
                  <a:gd name="connsiteY9967" fmla="*/ 394689 h 1876628"/>
                  <a:gd name="connsiteX9968" fmla="*/ 2148445 w 5093934"/>
                  <a:gd name="connsiteY9968" fmla="*/ 385533 h 1876628"/>
                  <a:gd name="connsiteX9969" fmla="*/ 2156076 w 5093934"/>
                  <a:gd name="connsiteY9969" fmla="*/ 380348 h 1876628"/>
                  <a:gd name="connsiteX9970" fmla="*/ 2162353 w 5093934"/>
                  <a:gd name="connsiteY9970" fmla="*/ 378655 h 1876628"/>
                  <a:gd name="connsiteX9971" fmla="*/ 1398125 w 5093934"/>
                  <a:gd name="connsiteY9971" fmla="*/ 378655 h 1876628"/>
                  <a:gd name="connsiteX9972" fmla="*/ 1404176 w 5093934"/>
                  <a:gd name="connsiteY9972" fmla="*/ 380755 h 1876628"/>
                  <a:gd name="connsiteX9973" fmla="*/ 1411159 w 5093934"/>
                  <a:gd name="connsiteY9973" fmla="*/ 386421 h 1876628"/>
                  <a:gd name="connsiteX9974" fmla="*/ 1410612 w 5093934"/>
                  <a:gd name="connsiteY9974" fmla="*/ 395576 h 1876628"/>
                  <a:gd name="connsiteX9975" fmla="*/ 1402982 w 5093934"/>
                  <a:gd name="connsiteY9975" fmla="*/ 400762 h 1876628"/>
                  <a:gd name="connsiteX9976" fmla="*/ 1390652 w 5093934"/>
                  <a:gd name="connsiteY9976" fmla="*/ 400355 h 1876628"/>
                  <a:gd name="connsiteX9977" fmla="*/ 1383671 w 5093934"/>
                  <a:gd name="connsiteY9977" fmla="*/ 394689 h 1876628"/>
                  <a:gd name="connsiteX9978" fmla="*/ 1384217 w 5093934"/>
                  <a:gd name="connsiteY9978" fmla="*/ 385533 h 1876628"/>
                  <a:gd name="connsiteX9979" fmla="*/ 1391848 w 5093934"/>
                  <a:gd name="connsiteY9979" fmla="*/ 380348 h 1876628"/>
                  <a:gd name="connsiteX9980" fmla="*/ 1398125 w 5093934"/>
                  <a:gd name="connsiteY9980" fmla="*/ 378655 h 1876628"/>
                  <a:gd name="connsiteX9981" fmla="*/ 3762537 w 5093934"/>
                  <a:gd name="connsiteY9981" fmla="*/ 376117 h 1876628"/>
                  <a:gd name="connsiteX9982" fmla="*/ 3800612 w 5093934"/>
                  <a:gd name="connsiteY9982" fmla="*/ 401271 h 1876628"/>
                  <a:gd name="connsiteX9983" fmla="*/ 3800611 w 5093934"/>
                  <a:gd name="connsiteY9983" fmla="*/ 412989 h 1876628"/>
                  <a:gd name="connsiteX9984" fmla="*/ 3762537 w 5093934"/>
                  <a:gd name="connsiteY9984" fmla="*/ 438142 h 1876628"/>
                  <a:gd name="connsiteX9985" fmla="*/ 3728666 w 5093934"/>
                  <a:gd name="connsiteY9985" fmla="*/ 412989 h 1876628"/>
                  <a:gd name="connsiteX9986" fmla="*/ 3728666 w 5093934"/>
                  <a:gd name="connsiteY9986" fmla="*/ 401271 h 1876628"/>
                  <a:gd name="connsiteX9987" fmla="*/ 2999756 w 5093934"/>
                  <a:gd name="connsiteY9987" fmla="*/ 375042 h 1876628"/>
                  <a:gd name="connsiteX9988" fmla="*/ 3037831 w 5093934"/>
                  <a:gd name="connsiteY9988" fmla="*/ 401271 h 1876628"/>
                  <a:gd name="connsiteX9989" fmla="*/ 3037830 w 5093934"/>
                  <a:gd name="connsiteY9989" fmla="*/ 412989 h 1876628"/>
                  <a:gd name="connsiteX9990" fmla="*/ 2999756 w 5093934"/>
                  <a:gd name="connsiteY9990" fmla="*/ 441263 h 1876628"/>
                  <a:gd name="connsiteX9991" fmla="*/ 2964439 w 5093934"/>
                  <a:gd name="connsiteY9991" fmla="*/ 412989 h 1876628"/>
                  <a:gd name="connsiteX9992" fmla="*/ 2964438 w 5093934"/>
                  <a:gd name="connsiteY9992" fmla="*/ 401271 h 1876628"/>
                  <a:gd name="connsiteX9993" fmla="*/ 1471146 w 5093934"/>
                  <a:gd name="connsiteY9993" fmla="*/ 375042 h 1876628"/>
                  <a:gd name="connsiteX9994" fmla="*/ 1509220 w 5093934"/>
                  <a:gd name="connsiteY9994" fmla="*/ 401271 h 1876628"/>
                  <a:gd name="connsiteX9995" fmla="*/ 1509220 w 5093934"/>
                  <a:gd name="connsiteY9995" fmla="*/ 412989 h 1876628"/>
                  <a:gd name="connsiteX9996" fmla="*/ 1471146 w 5093934"/>
                  <a:gd name="connsiteY9996" fmla="*/ 441263 h 1876628"/>
                  <a:gd name="connsiteX9997" fmla="*/ 1435829 w 5093934"/>
                  <a:gd name="connsiteY9997" fmla="*/ 412989 h 1876628"/>
                  <a:gd name="connsiteX9998" fmla="*/ 1435829 w 5093934"/>
                  <a:gd name="connsiteY9998" fmla="*/ 401271 h 1876628"/>
                  <a:gd name="connsiteX9999" fmla="*/ 4048312 w 5093934"/>
                  <a:gd name="connsiteY9999" fmla="*/ 374559 h 1876628"/>
                  <a:gd name="connsiteX10000" fmla="*/ 4066928 w 5093934"/>
                  <a:gd name="connsiteY10000" fmla="*/ 380285 h 1876628"/>
                  <a:gd name="connsiteX10001" fmla="*/ 4119038 w 5093934"/>
                  <a:gd name="connsiteY10001" fmla="*/ 418983 h 1876628"/>
                  <a:gd name="connsiteX10002" fmla="*/ 4119038 w 5093934"/>
                  <a:gd name="connsiteY10002" fmla="*/ 446634 h 1876628"/>
                  <a:gd name="connsiteX10003" fmla="*/ 4082439 w 5093934"/>
                  <a:gd name="connsiteY10003" fmla="*/ 473813 h 1876628"/>
                  <a:gd name="connsiteX10004" fmla="*/ 4045206 w 5093934"/>
                  <a:gd name="connsiteY10004" fmla="*/ 473813 h 1876628"/>
                  <a:gd name="connsiteX10005" fmla="*/ 3993096 w 5093934"/>
                  <a:gd name="connsiteY10005" fmla="*/ 435115 h 1876628"/>
                  <a:gd name="connsiteX10006" fmla="*/ 3993096 w 5093934"/>
                  <a:gd name="connsiteY10006" fmla="*/ 407465 h 1876628"/>
                  <a:gd name="connsiteX10007" fmla="*/ 4029696 w 5093934"/>
                  <a:gd name="connsiteY10007" fmla="*/ 380285 h 1876628"/>
                  <a:gd name="connsiteX10008" fmla="*/ 4048312 w 5093934"/>
                  <a:gd name="connsiteY10008" fmla="*/ 374559 h 1876628"/>
                  <a:gd name="connsiteX10009" fmla="*/ 3285531 w 5093934"/>
                  <a:gd name="connsiteY10009" fmla="*/ 374559 h 1876628"/>
                  <a:gd name="connsiteX10010" fmla="*/ 3304148 w 5093934"/>
                  <a:gd name="connsiteY10010" fmla="*/ 380285 h 1876628"/>
                  <a:gd name="connsiteX10011" fmla="*/ 3356257 w 5093934"/>
                  <a:gd name="connsiteY10011" fmla="*/ 418983 h 1876628"/>
                  <a:gd name="connsiteX10012" fmla="*/ 3356257 w 5093934"/>
                  <a:gd name="connsiteY10012" fmla="*/ 446634 h 1876628"/>
                  <a:gd name="connsiteX10013" fmla="*/ 3319658 w 5093934"/>
                  <a:gd name="connsiteY10013" fmla="*/ 473813 h 1876628"/>
                  <a:gd name="connsiteX10014" fmla="*/ 3282424 w 5093934"/>
                  <a:gd name="connsiteY10014" fmla="*/ 473813 h 1876628"/>
                  <a:gd name="connsiteX10015" fmla="*/ 3230315 w 5093934"/>
                  <a:gd name="connsiteY10015" fmla="*/ 435115 h 1876628"/>
                  <a:gd name="connsiteX10016" fmla="*/ 3230315 w 5093934"/>
                  <a:gd name="connsiteY10016" fmla="*/ 407465 h 1876628"/>
                  <a:gd name="connsiteX10017" fmla="*/ 3266914 w 5093934"/>
                  <a:gd name="connsiteY10017" fmla="*/ 380285 h 1876628"/>
                  <a:gd name="connsiteX10018" fmla="*/ 3285531 w 5093934"/>
                  <a:gd name="connsiteY10018" fmla="*/ 374559 h 1876628"/>
                  <a:gd name="connsiteX10019" fmla="*/ 2521303 w 5093934"/>
                  <a:gd name="connsiteY10019" fmla="*/ 374559 h 1876628"/>
                  <a:gd name="connsiteX10020" fmla="*/ 2539920 w 5093934"/>
                  <a:gd name="connsiteY10020" fmla="*/ 380285 h 1876628"/>
                  <a:gd name="connsiteX10021" fmla="*/ 2592028 w 5093934"/>
                  <a:gd name="connsiteY10021" fmla="*/ 418983 h 1876628"/>
                  <a:gd name="connsiteX10022" fmla="*/ 2592028 w 5093934"/>
                  <a:gd name="connsiteY10022" fmla="*/ 446634 h 1876628"/>
                  <a:gd name="connsiteX10023" fmla="*/ 2555430 w 5093934"/>
                  <a:gd name="connsiteY10023" fmla="*/ 473813 h 1876628"/>
                  <a:gd name="connsiteX10024" fmla="*/ 2518196 w 5093934"/>
                  <a:gd name="connsiteY10024" fmla="*/ 473813 h 1876628"/>
                  <a:gd name="connsiteX10025" fmla="*/ 2466088 w 5093934"/>
                  <a:gd name="connsiteY10025" fmla="*/ 435115 h 1876628"/>
                  <a:gd name="connsiteX10026" fmla="*/ 2466088 w 5093934"/>
                  <a:gd name="connsiteY10026" fmla="*/ 407465 h 1876628"/>
                  <a:gd name="connsiteX10027" fmla="*/ 2502686 w 5093934"/>
                  <a:gd name="connsiteY10027" fmla="*/ 380285 h 1876628"/>
                  <a:gd name="connsiteX10028" fmla="*/ 2521303 w 5093934"/>
                  <a:gd name="connsiteY10028" fmla="*/ 374559 h 1876628"/>
                  <a:gd name="connsiteX10029" fmla="*/ 1756921 w 5093934"/>
                  <a:gd name="connsiteY10029" fmla="*/ 374559 h 1876628"/>
                  <a:gd name="connsiteX10030" fmla="*/ 1775538 w 5093934"/>
                  <a:gd name="connsiteY10030" fmla="*/ 380285 h 1876628"/>
                  <a:gd name="connsiteX10031" fmla="*/ 1827646 w 5093934"/>
                  <a:gd name="connsiteY10031" fmla="*/ 418983 h 1876628"/>
                  <a:gd name="connsiteX10032" fmla="*/ 1827646 w 5093934"/>
                  <a:gd name="connsiteY10032" fmla="*/ 446634 h 1876628"/>
                  <a:gd name="connsiteX10033" fmla="*/ 1791048 w 5093934"/>
                  <a:gd name="connsiteY10033" fmla="*/ 473813 h 1876628"/>
                  <a:gd name="connsiteX10034" fmla="*/ 1753814 w 5093934"/>
                  <a:gd name="connsiteY10034" fmla="*/ 473813 h 1876628"/>
                  <a:gd name="connsiteX10035" fmla="*/ 1701705 w 5093934"/>
                  <a:gd name="connsiteY10035" fmla="*/ 435115 h 1876628"/>
                  <a:gd name="connsiteX10036" fmla="*/ 1701705 w 5093934"/>
                  <a:gd name="connsiteY10036" fmla="*/ 407465 h 1876628"/>
                  <a:gd name="connsiteX10037" fmla="*/ 1738304 w 5093934"/>
                  <a:gd name="connsiteY10037" fmla="*/ 380285 h 1876628"/>
                  <a:gd name="connsiteX10038" fmla="*/ 1756921 w 5093934"/>
                  <a:gd name="connsiteY10038" fmla="*/ 374559 h 1876628"/>
                  <a:gd name="connsiteX10039" fmla="*/ 2235528 w 5093934"/>
                  <a:gd name="connsiteY10039" fmla="*/ 372996 h 1876628"/>
                  <a:gd name="connsiteX10040" fmla="*/ 2273602 w 5093934"/>
                  <a:gd name="connsiteY10040" fmla="*/ 401271 h 1876628"/>
                  <a:gd name="connsiteX10041" fmla="*/ 2273602 w 5093934"/>
                  <a:gd name="connsiteY10041" fmla="*/ 412989 h 1876628"/>
                  <a:gd name="connsiteX10042" fmla="*/ 2235528 w 5093934"/>
                  <a:gd name="connsiteY10042" fmla="*/ 441263 h 1876628"/>
                  <a:gd name="connsiteX10043" fmla="*/ 2200057 w 5093934"/>
                  <a:gd name="connsiteY10043" fmla="*/ 412989 h 1876628"/>
                  <a:gd name="connsiteX10044" fmla="*/ 2200056 w 5093934"/>
                  <a:gd name="connsiteY10044" fmla="*/ 401271 h 1876628"/>
                  <a:gd name="connsiteX10045" fmla="*/ 2235528 w 5093934"/>
                  <a:gd name="connsiteY10045" fmla="*/ 374928 h 1876628"/>
                  <a:gd name="connsiteX10046" fmla="*/ 4175282 w 5093934"/>
                  <a:gd name="connsiteY10046" fmla="*/ 371165 h 1876628"/>
                  <a:gd name="connsiteX10047" fmla="*/ 4182084 w 5093934"/>
                  <a:gd name="connsiteY10047" fmla="*/ 373526 h 1876628"/>
                  <a:gd name="connsiteX10048" fmla="*/ 4205405 w 5093934"/>
                  <a:gd name="connsiteY10048" fmla="*/ 392453 h 1876628"/>
                  <a:gd name="connsiteX10049" fmla="*/ 4204790 w 5093934"/>
                  <a:gd name="connsiteY10049" fmla="*/ 402745 h 1876628"/>
                  <a:gd name="connsiteX10050" fmla="*/ 4196212 w 5093934"/>
                  <a:gd name="connsiteY10050" fmla="*/ 408574 h 1876628"/>
                  <a:gd name="connsiteX10051" fmla="*/ 4182353 w 5093934"/>
                  <a:gd name="connsiteY10051" fmla="*/ 408117 h 1876628"/>
                  <a:gd name="connsiteX10052" fmla="*/ 4159032 w 5093934"/>
                  <a:gd name="connsiteY10052" fmla="*/ 389190 h 1876628"/>
                  <a:gd name="connsiteX10053" fmla="*/ 4159646 w 5093934"/>
                  <a:gd name="connsiteY10053" fmla="*/ 378898 h 1876628"/>
                  <a:gd name="connsiteX10054" fmla="*/ 4168224 w 5093934"/>
                  <a:gd name="connsiteY10054" fmla="*/ 373069 h 1876628"/>
                  <a:gd name="connsiteX10055" fmla="*/ 4175282 w 5093934"/>
                  <a:gd name="connsiteY10055" fmla="*/ 371165 h 1876628"/>
                  <a:gd name="connsiteX10056" fmla="*/ 3412501 w 5093934"/>
                  <a:gd name="connsiteY10056" fmla="*/ 371165 h 1876628"/>
                  <a:gd name="connsiteX10057" fmla="*/ 3419303 w 5093934"/>
                  <a:gd name="connsiteY10057" fmla="*/ 373526 h 1876628"/>
                  <a:gd name="connsiteX10058" fmla="*/ 3442624 w 5093934"/>
                  <a:gd name="connsiteY10058" fmla="*/ 392453 h 1876628"/>
                  <a:gd name="connsiteX10059" fmla="*/ 3442010 w 5093934"/>
                  <a:gd name="connsiteY10059" fmla="*/ 402745 h 1876628"/>
                  <a:gd name="connsiteX10060" fmla="*/ 3433432 w 5093934"/>
                  <a:gd name="connsiteY10060" fmla="*/ 408574 h 1876628"/>
                  <a:gd name="connsiteX10061" fmla="*/ 3419572 w 5093934"/>
                  <a:gd name="connsiteY10061" fmla="*/ 408117 h 1876628"/>
                  <a:gd name="connsiteX10062" fmla="*/ 3396251 w 5093934"/>
                  <a:gd name="connsiteY10062" fmla="*/ 389190 h 1876628"/>
                  <a:gd name="connsiteX10063" fmla="*/ 3396866 w 5093934"/>
                  <a:gd name="connsiteY10063" fmla="*/ 378898 h 1876628"/>
                  <a:gd name="connsiteX10064" fmla="*/ 3405444 w 5093934"/>
                  <a:gd name="connsiteY10064" fmla="*/ 373069 h 1876628"/>
                  <a:gd name="connsiteX10065" fmla="*/ 3412501 w 5093934"/>
                  <a:gd name="connsiteY10065" fmla="*/ 371165 h 1876628"/>
                  <a:gd name="connsiteX10066" fmla="*/ 2648273 w 5093934"/>
                  <a:gd name="connsiteY10066" fmla="*/ 371165 h 1876628"/>
                  <a:gd name="connsiteX10067" fmla="*/ 2655075 w 5093934"/>
                  <a:gd name="connsiteY10067" fmla="*/ 373526 h 1876628"/>
                  <a:gd name="connsiteX10068" fmla="*/ 2678396 w 5093934"/>
                  <a:gd name="connsiteY10068" fmla="*/ 392453 h 1876628"/>
                  <a:gd name="connsiteX10069" fmla="*/ 2677781 w 5093934"/>
                  <a:gd name="connsiteY10069" fmla="*/ 402745 h 1876628"/>
                  <a:gd name="connsiteX10070" fmla="*/ 2669204 w 5093934"/>
                  <a:gd name="connsiteY10070" fmla="*/ 408574 h 1876628"/>
                  <a:gd name="connsiteX10071" fmla="*/ 2655344 w 5093934"/>
                  <a:gd name="connsiteY10071" fmla="*/ 408117 h 1876628"/>
                  <a:gd name="connsiteX10072" fmla="*/ 2632023 w 5093934"/>
                  <a:gd name="connsiteY10072" fmla="*/ 389190 h 1876628"/>
                  <a:gd name="connsiteX10073" fmla="*/ 2632637 w 5093934"/>
                  <a:gd name="connsiteY10073" fmla="*/ 378898 h 1876628"/>
                  <a:gd name="connsiteX10074" fmla="*/ 2641215 w 5093934"/>
                  <a:gd name="connsiteY10074" fmla="*/ 373069 h 1876628"/>
                  <a:gd name="connsiteX10075" fmla="*/ 2648273 w 5093934"/>
                  <a:gd name="connsiteY10075" fmla="*/ 371165 h 1876628"/>
                  <a:gd name="connsiteX10076" fmla="*/ 1883891 w 5093934"/>
                  <a:gd name="connsiteY10076" fmla="*/ 371165 h 1876628"/>
                  <a:gd name="connsiteX10077" fmla="*/ 1890693 w 5093934"/>
                  <a:gd name="connsiteY10077" fmla="*/ 373526 h 1876628"/>
                  <a:gd name="connsiteX10078" fmla="*/ 1914014 w 5093934"/>
                  <a:gd name="connsiteY10078" fmla="*/ 392453 h 1876628"/>
                  <a:gd name="connsiteX10079" fmla="*/ 1913399 w 5093934"/>
                  <a:gd name="connsiteY10079" fmla="*/ 402745 h 1876628"/>
                  <a:gd name="connsiteX10080" fmla="*/ 1904821 w 5093934"/>
                  <a:gd name="connsiteY10080" fmla="*/ 408574 h 1876628"/>
                  <a:gd name="connsiteX10081" fmla="*/ 1890962 w 5093934"/>
                  <a:gd name="connsiteY10081" fmla="*/ 408117 h 1876628"/>
                  <a:gd name="connsiteX10082" fmla="*/ 1867641 w 5093934"/>
                  <a:gd name="connsiteY10082" fmla="*/ 389190 h 1876628"/>
                  <a:gd name="connsiteX10083" fmla="*/ 1868256 w 5093934"/>
                  <a:gd name="connsiteY10083" fmla="*/ 378898 h 1876628"/>
                  <a:gd name="connsiteX10084" fmla="*/ 1876834 w 5093934"/>
                  <a:gd name="connsiteY10084" fmla="*/ 373069 h 1876628"/>
                  <a:gd name="connsiteX10085" fmla="*/ 1883891 w 5093934"/>
                  <a:gd name="connsiteY10085" fmla="*/ 371165 h 1876628"/>
                  <a:gd name="connsiteX10086" fmla="*/ 1119663 w 5093934"/>
                  <a:gd name="connsiteY10086" fmla="*/ 371165 h 1876628"/>
                  <a:gd name="connsiteX10087" fmla="*/ 1126465 w 5093934"/>
                  <a:gd name="connsiteY10087" fmla="*/ 373526 h 1876628"/>
                  <a:gd name="connsiteX10088" fmla="*/ 1149786 w 5093934"/>
                  <a:gd name="connsiteY10088" fmla="*/ 392453 h 1876628"/>
                  <a:gd name="connsiteX10089" fmla="*/ 1149172 w 5093934"/>
                  <a:gd name="connsiteY10089" fmla="*/ 402745 h 1876628"/>
                  <a:gd name="connsiteX10090" fmla="*/ 1140594 w 5093934"/>
                  <a:gd name="connsiteY10090" fmla="*/ 408574 h 1876628"/>
                  <a:gd name="connsiteX10091" fmla="*/ 1126734 w 5093934"/>
                  <a:gd name="connsiteY10091" fmla="*/ 408117 h 1876628"/>
                  <a:gd name="connsiteX10092" fmla="*/ 1103413 w 5093934"/>
                  <a:gd name="connsiteY10092" fmla="*/ 389190 h 1876628"/>
                  <a:gd name="connsiteX10093" fmla="*/ 1104028 w 5093934"/>
                  <a:gd name="connsiteY10093" fmla="*/ 378898 h 1876628"/>
                  <a:gd name="connsiteX10094" fmla="*/ 1112606 w 5093934"/>
                  <a:gd name="connsiteY10094" fmla="*/ 373069 h 1876628"/>
                  <a:gd name="connsiteX10095" fmla="*/ 1119663 w 5093934"/>
                  <a:gd name="connsiteY10095" fmla="*/ 371165 h 1876628"/>
                  <a:gd name="connsiteX10096" fmla="*/ 4245278 w 5093934"/>
                  <a:gd name="connsiteY10096" fmla="*/ 367903 h 1876628"/>
                  <a:gd name="connsiteX10097" fmla="*/ 4251328 w 5093934"/>
                  <a:gd name="connsiteY10097" fmla="*/ 370003 h 1876628"/>
                  <a:gd name="connsiteX10098" fmla="*/ 4258310 w 5093934"/>
                  <a:gd name="connsiteY10098" fmla="*/ 375669 h 1876628"/>
                  <a:gd name="connsiteX10099" fmla="*/ 4257763 w 5093934"/>
                  <a:gd name="connsiteY10099" fmla="*/ 384825 h 1876628"/>
                  <a:gd name="connsiteX10100" fmla="*/ 4250132 w 5093934"/>
                  <a:gd name="connsiteY10100" fmla="*/ 390010 h 1876628"/>
                  <a:gd name="connsiteX10101" fmla="*/ 4237804 w 5093934"/>
                  <a:gd name="connsiteY10101" fmla="*/ 389604 h 1876628"/>
                  <a:gd name="connsiteX10102" fmla="*/ 4230822 w 5093934"/>
                  <a:gd name="connsiteY10102" fmla="*/ 383937 h 1876628"/>
                  <a:gd name="connsiteX10103" fmla="*/ 4231369 w 5093934"/>
                  <a:gd name="connsiteY10103" fmla="*/ 374781 h 1876628"/>
                  <a:gd name="connsiteX10104" fmla="*/ 4239000 w 5093934"/>
                  <a:gd name="connsiteY10104" fmla="*/ 369596 h 1876628"/>
                  <a:gd name="connsiteX10105" fmla="*/ 4245278 w 5093934"/>
                  <a:gd name="connsiteY10105" fmla="*/ 367903 h 1876628"/>
                  <a:gd name="connsiteX10106" fmla="*/ 3482496 w 5093934"/>
                  <a:gd name="connsiteY10106" fmla="*/ 367903 h 1876628"/>
                  <a:gd name="connsiteX10107" fmla="*/ 3488548 w 5093934"/>
                  <a:gd name="connsiteY10107" fmla="*/ 370003 h 1876628"/>
                  <a:gd name="connsiteX10108" fmla="*/ 3495530 w 5093934"/>
                  <a:gd name="connsiteY10108" fmla="*/ 375669 h 1876628"/>
                  <a:gd name="connsiteX10109" fmla="*/ 3494982 w 5093934"/>
                  <a:gd name="connsiteY10109" fmla="*/ 384825 h 1876628"/>
                  <a:gd name="connsiteX10110" fmla="*/ 3487352 w 5093934"/>
                  <a:gd name="connsiteY10110" fmla="*/ 390010 h 1876628"/>
                  <a:gd name="connsiteX10111" fmla="*/ 3475023 w 5093934"/>
                  <a:gd name="connsiteY10111" fmla="*/ 389604 h 1876628"/>
                  <a:gd name="connsiteX10112" fmla="*/ 3468042 w 5093934"/>
                  <a:gd name="connsiteY10112" fmla="*/ 383937 h 1876628"/>
                  <a:gd name="connsiteX10113" fmla="*/ 3468588 w 5093934"/>
                  <a:gd name="connsiteY10113" fmla="*/ 374781 h 1876628"/>
                  <a:gd name="connsiteX10114" fmla="*/ 3476220 w 5093934"/>
                  <a:gd name="connsiteY10114" fmla="*/ 369596 h 1876628"/>
                  <a:gd name="connsiteX10115" fmla="*/ 3482496 w 5093934"/>
                  <a:gd name="connsiteY10115" fmla="*/ 367903 h 1876628"/>
                  <a:gd name="connsiteX10116" fmla="*/ 2718268 w 5093934"/>
                  <a:gd name="connsiteY10116" fmla="*/ 367903 h 1876628"/>
                  <a:gd name="connsiteX10117" fmla="*/ 2724320 w 5093934"/>
                  <a:gd name="connsiteY10117" fmla="*/ 370003 h 1876628"/>
                  <a:gd name="connsiteX10118" fmla="*/ 2731302 w 5093934"/>
                  <a:gd name="connsiteY10118" fmla="*/ 375669 h 1876628"/>
                  <a:gd name="connsiteX10119" fmla="*/ 2730754 w 5093934"/>
                  <a:gd name="connsiteY10119" fmla="*/ 384825 h 1876628"/>
                  <a:gd name="connsiteX10120" fmla="*/ 2723123 w 5093934"/>
                  <a:gd name="connsiteY10120" fmla="*/ 390010 h 1876628"/>
                  <a:gd name="connsiteX10121" fmla="*/ 2710795 w 5093934"/>
                  <a:gd name="connsiteY10121" fmla="*/ 389604 h 1876628"/>
                  <a:gd name="connsiteX10122" fmla="*/ 2703814 w 5093934"/>
                  <a:gd name="connsiteY10122" fmla="*/ 383937 h 1876628"/>
                  <a:gd name="connsiteX10123" fmla="*/ 2704360 w 5093934"/>
                  <a:gd name="connsiteY10123" fmla="*/ 374781 h 1876628"/>
                  <a:gd name="connsiteX10124" fmla="*/ 2711991 w 5093934"/>
                  <a:gd name="connsiteY10124" fmla="*/ 369596 h 1876628"/>
                  <a:gd name="connsiteX10125" fmla="*/ 2718268 w 5093934"/>
                  <a:gd name="connsiteY10125" fmla="*/ 367903 h 1876628"/>
                  <a:gd name="connsiteX10126" fmla="*/ 1953886 w 5093934"/>
                  <a:gd name="connsiteY10126" fmla="*/ 367903 h 1876628"/>
                  <a:gd name="connsiteX10127" fmla="*/ 1959938 w 5093934"/>
                  <a:gd name="connsiteY10127" fmla="*/ 370003 h 1876628"/>
                  <a:gd name="connsiteX10128" fmla="*/ 1966920 w 5093934"/>
                  <a:gd name="connsiteY10128" fmla="*/ 375669 h 1876628"/>
                  <a:gd name="connsiteX10129" fmla="*/ 1966372 w 5093934"/>
                  <a:gd name="connsiteY10129" fmla="*/ 384825 h 1876628"/>
                  <a:gd name="connsiteX10130" fmla="*/ 1958741 w 5093934"/>
                  <a:gd name="connsiteY10130" fmla="*/ 390010 h 1876628"/>
                  <a:gd name="connsiteX10131" fmla="*/ 1946413 w 5093934"/>
                  <a:gd name="connsiteY10131" fmla="*/ 389604 h 1876628"/>
                  <a:gd name="connsiteX10132" fmla="*/ 1939431 w 5093934"/>
                  <a:gd name="connsiteY10132" fmla="*/ 383937 h 1876628"/>
                  <a:gd name="connsiteX10133" fmla="*/ 1939978 w 5093934"/>
                  <a:gd name="connsiteY10133" fmla="*/ 374781 h 1876628"/>
                  <a:gd name="connsiteX10134" fmla="*/ 1947609 w 5093934"/>
                  <a:gd name="connsiteY10134" fmla="*/ 369596 h 1876628"/>
                  <a:gd name="connsiteX10135" fmla="*/ 1953886 w 5093934"/>
                  <a:gd name="connsiteY10135" fmla="*/ 367903 h 1876628"/>
                  <a:gd name="connsiteX10136" fmla="*/ 1189658 w 5093934"/>
                  <a:gd name="connsiteY10136" fmla="*/ 367903 h 1876628"/>
                  <a:gd name="connsiteX10137" fmla="*/ 1195710 w 5093934"/>
                  <a:gd name="connsiteY10137" fmla="*/ 370003 h 1876628"/>
                  <a:gd name="connsiteX10138" fmla="*/ 1202692 w 5093934"/>
                  <a:gd name="connsiteY10138" fmla="*/ 375669 h 1876628"/>
                  <a:gd name="connsiteX10139" fmla="*/ 1202144 w 5093934"/>
                  <a:gd name="connsiteY10139" fmla="*/ 384825 h 1876628"/>
                  <a:gd name="connsiteX10140" fmla="*/ 1194514 w 5093934"/>
                  <a:gd name="connsiteY10140" fmla="*/ 390010 h 1876628"/>
                  <a:gd name="connsiteX10141" fmla="*/ 1182185 w 5093934"/>
                  <a:gd name="connsiteY10141" fmla="*/ 389604 h 1876628"/>
                  <a:gd name="connsiteX10142" fmla="*/ 1175203 w 5093934"/>
                  <a:gd name="connsiteY10142" fmla="*/ 383937 h 1876628"/>
                  <a:gd name="connsiteX10143" fmla="*/ 1175750 w 5093934"/>
                  <a:gd name="connsiteY10143" fmla="*/ 374781 h 1876628"/>
                  <a:gd name="connsiteX10144" fmla="*/ 1183381 w 5093934"/>
                  <a:gd name="connsiteY10144" fmla="*/ 369596 h 1876628"/>
                  <a:gd name="connsiteX10145" fmla="*/ 1189658 w 5093934"/>
                  <a:gd name="connsiteY10145" fmla="*/ 367903 h 1876628"/>
                  <a:gd name="connsiteX10146" fmla="*/ 3901554 w 5093934"/>
                  <a:gd name="connsiteY10146" fmla="*/ 355339 h 1876628"/>
                  <a:gd name="connsiteX10147" fmla="*/ 3913552 w 5093934"/>
                  <a:gd name="connsiteY10147" fmla="*/ 359029 h 1876628"/>
                  <a:gd name="connsiteX10148" fmla="*/ 3961630 w 5093934"/>
                  <a:gd name="connsiteY10148" fmla="*/ 394734 h 1876628"/>
                  <a:gd name="connsiteX10149" fmla="*/ 3961630 w 5093934"/>
                  <a:gd name="connsiteY10149" fmla="*/ 412554 h 1876628"/>
                  <a:gd name="connsiteX10150" fmla="*/ 3911198 w 5093934"/>
                  <a:gd name="connsiteY10150" fmla="*/ 450007 h 1876628"/>
                  <a:gd name="connsiteX10151" fmla="*/ 3887202 w 5093934"/>
                  <a:gd name="connsiteY10151" fmla="*/ 450007 h 1876628"/>
                  <a:gd name="connsiteX10152" fmla="*/ 3839123 w 5093934"/>
                  <a:gd name="connsiteY10152" fmla="*/ 414302 h 1876628"/>
                  <a:gd name="connsiteX10153" fmla="*/ 3839123 w 5093934"/>
                  <a:gd name="connsiteY10153" fmla="*/ 396481 h 1876628"/>
                  <a:gd name="connsiteX10154" fmla="*/ 3889556 w 5093934"/>
                  <a:gd name="connsiteY10154" fmla="*/ 359029 h 1876628"/>
                  <a:gd name="connsiteX10155" fmla="*/ 3901554 w 5093934"/>
                  <a:gd name="connsiteY10155" fmla="*/ 355339 h 1876628"/>
                  <a:gd name="connsiteX10156" fmla="*/ 3138773 w 5093934"/>
                  <a:gd name="connsiteY10156" fmla="*/ 355339 h 1876628"/>
                  <a:gd name="connsiteX10157" fmla="*/ 3150771 w 5093934"/>
                  <a:gd name="connsiteY10157" fmla="*/ 359029 h 1876628"/>
                  <a:gd name="connsiteX10158" fmla="*/ 3198849 w 5093934"/>
                  <a:gd name="connsiteY10158" fmla="*/ 394734 h 1876628"/>
                  <a:gd name="connsiteX10159" fmla="*/ 3198849 w 5093934"/>
                  <a:gd name="connsiteY10159" fmla="*/ 412554 h 1876628"/>
                  <a:gd name="connsiteX10160" fmla="*/ 3148417 w 5093934"/>
                  <a:gd name="connsiteY10160" fmla="*/ 450007 h 1876628"/>
                  <a:gd name="connsiteX10161" fmla="*/ 3124421 w 5093934"/>
                  <a:gd name="connsiteY10161" fmla="*/ 450007 h 1876628"/>
                  <a:gd name="connsiteX10162" fmla="*/ 3076342 w 5093934"/>
                  <a:gd name="connsiteY10162" fmla="*/ 414302 h 1876628"/>
                  <a:gd name="connsiteX10163" fmla="*/ 3076342 w 5093934"/>
                  <a:gd name="connsiteY10163" fmla="*/ 396481 h 1876628"/>
                  <a:gd name="connsiteX10164" fmla="*/ 3126775 w 5093934"/>
                  <a:gd name="connsiteY10164" fmla="*/ 359029 h 1876628"/>
                  <a:gd name="connsiteX10165" fmla="*/ 3138773 w 5093934"/>
                  <a:gd name="connsiteY10165" fmla="*/ 355339 h 1876628"/>
                  <a:gd name="connsiteX10166" fmla="*/ 2374545 w 5093934"/>
                  <a:gd name="connsiteY10166" fmla="*/ 355339 h 1876628"/>
                  <a:gd name="connsiteX10167" fmla="*/ 2386543 w 5093934"/>
                  <a:gd name="connsiteY10167" fmla="*/ 359029 h 1876628"/>
                  <a:gd name="connsiteX10168" fmla="*/ 2434622 w 5093934"/>
                  <a:gd name="connsiteY10168" fmla="*/ 394734 h 1876628"/>
                  <a:gd name="connsiteX10169" fmla="*/ 2434622 w 5093934"/>
                  <a:gd name="connsiteY10169" fmla="*/ 412554 h 1876628"/>
                  <a:gd name="connsiteX10170" fmla="*/ 2384189 w 5093934"/>
                  <a:gd name="connsiteY10170" fmla="*/ 450007 h 1876628"/>
                  <a:gd name="connsiteX10171" fmla="*/ 2360193 w 5093934"/>
                  <a:gd name="connsiteY10171" fmla="*/ 450007 h 1876628"/>
                  <a:gd name="connsiteX10172" fmla="*/ 2312114 w 5093934"/>
                  <a:gd name="connsiteY10172" fmla="*/ 414302 h 1876628"/>
                  <a:gd name="connsiteX10173" fmla="*/ 2312114 w 5093934"/>
                  <a:gd name="connsiteY10173" fmla="*/ 396481 h 1876628"/>
                  <a:gd name="connsiteX10174" fmla="*/ 2362547 w 5093934"/>
                  <a:gd name="connsiteY10174" fmla="*/ 359029 h 1876628"/>
                  <a:gd name="connsiteX10175" fmla="*/ 2374545 w 5093934"/>
                  <a:gd name="connsiteY10175" fmla="*/ 355339 h 1876628"/>
                  <a:gd name="connsiteX10176" fmla="*/ 1610163 w 5093934"/>
                  <a:gd name="connsiteY10176" fmla="*/ 355339 h 1876628"/>
                  <a:gd name="connsiteX10177" fmla="*/ 1622161 w 5093934"/>
                  <a:gd name="connsiteY10177" fmla="*/ 359029 h 1876628"/>
                  <a:gd name="connsiteX10178" fmla="*/ 1670239 w 5093934"/>
                  <a:gd name="connsiteY10178" fmla="*/ 394734 h 1876628"/>
                  <a:gd name="connsiteX10179" fmla="*/ 1670239 w 5093934"/>
                  <a:gd name="connsiteY10179" fmla="*/ 412554 h 1876628"/>
                  <a:gd name="connsiteX10180" fmla="*/ 1619807 w 5093934"/>
                  <a:gd name="connsiteY10180" fmla="*/ 450007 h 1876628"/>
                  <a:gd name="connsiteX10181" fmla="*/ 1595811 w 5093934"/>
                  <a:gd name="connsiteY10181" fmla="*/ 450007 h 1876628"/>
                  <a:gd name="connsiteX10182" fmla="*/ 1547732 w 5093934"/>
                  <a:gd name="connsiteY10182" fmla="*/ 414302 h 1876628"/>
                  <a:gd name="connsiteX10183" fmla="*/ 1547732 w 5093934"/>
                  <a:gd name="connsiteY10183" fmla="*/ 396481 h 1876628"/>
                  <a:gd name="connsiteX10184" fmla="*/ 1598165 w 5093934"/>
                  <a:gd name="connsiteY10184" fmla="*/ 359029 h 1876628"/>
                  <a:gd name="connsiteX10185" fmla="*/ 1610163 w 5093934"/>
                  <a:gd name="connsiteY10185" fmla="*/ 355339 h 1876628"/>
                  <a:gd name="connsiteX10186" fmla="*/ 3722938 w 5093934"/>
                  <a:gd name="connsiteY10186" fmla="*/ 343181 h 1876628"/>
                  <a:gd name="connsiteX10187" fmla="*/ 3727798 w 5093934"/>
                  <a:gd name="connsiteY10187" fmla="*/ 344676 h 1876628"/>
                  <a:gd name="connsiteX10188" fmla="*/ 3749342 w 5093934"/>
                  <a:gd name="connsiteY10188" fmla="*/ 360675 h 1876628"/>
                  <a:gd name="connsiteX10189" fmla="*/ 3749342 w 5093934"/>
                  <a:gd name="connsiteY10189" fmla="*/ 367892 h 1876628"/>
                  <a:gd name="connsiteX10190" fmla="*/ 3730178 w 5093934"/>
                  <a:gd name="connsiteY10190" fmla="*/ 382124 h 1876628"/>
                  <a:gd name="connsiteX10191" fmla="*/ 3720460 w 5093934"/>
                  <a:gd name="connsiteY10191" fmla="*/ 382124 h 1876628"/>
                  <a:gd name="connsiteX10192" fmla="*/ 3698915 w 5093934"/>
                  <a:gd name="connsiteY10192" fmla="*/ 366125 h 1876628"/>
                  <a:gd name="connsiteX10193" fmla="*/ 3698915 w 5093934"/>
                  <a:gd name="connsiteY10193" fmla="*/ 358907 h 1876628"/>
                  <a:gd name="connsiteX10194" fmla="*/ 3718079 w 5093934"/>
                  <a:gd name="connsiteY10194" fmla="*/ 344676 h 1876628"/>
                  <a:gd name="connsiteX10195" fmla="*/ 3722938 w 5093934"/>
                  <a:gd name="connsiteY10195" fmla="*/ 343181 h 1876628"/>
                  <a:gd name="connsiteX10196" fmla="*/ 2958710 w 5093934"/>
                  <a:gd name="connsiteY10196" fmla="*/ 343181 h 1876628"/>
                  <a:gd name="connsiteX10197" fmla="*/ 2963570 w 5093934"/>
                  <a:gd name="connsiteY10197" fmla="*/ 344676 h 1876628"/>
                  <a:gd name="connsiteX10198" fmla="*/ 2985114 w 5093934"/>
                  <a:gd name="connsiteY10198" fmla="*/ 360675 h 1876628"/>
                  <a:gd name="connsiteX10199" fmla="*/ 2985114 w 5093934"/>
                  <a:gd name="connsiteY10199" fmla="*/ 367892 h 1876628"/>
                  <a:gd name="connsiteX10200" fmla="*/ 2965949 w 5093934"/>
                  <a:gd name="connsiteY10200" fmla="*/ 382124 h 1876628"/>
                  <a:gd name="connsiteX10201" fmla="*/ 2956232 w 5093934"/>
                  <a:gd name="connsiteY10201" fmla="*/ 382124 h 1876628"/>
                  <a:gd name="connsiteX10202" fmla="*/ 2934688 w 5093934"/>
                  <a:gd name="connsiteY10202" fmla="*/ 366125 h 1876628"/>
                  <a:gd name="connsiteX10203" fmla="*/ 2934688 w 5093934"/>
                  <a:gd name="connsiteY10203" fmla="*/ 358907 h 1876628"/>
                  <a:gd name="connsiteX10204" fmla="*/ 2953851 w 5093934"/>
                  <a:gd name="connsiteY10204" fmla="*/ 344676 h 1876628"/>
                  <a:gd name="connsiteX10205" fmla="*/ 2958710 w 5093934"/>
                  <a:gd name="connsiteY10205" fmla="*/ 343181 h 1876628"/>
                  <a:gd name="connsiteX10206" fmla="*/ 2194329 w 5093934"/>
                  <a:gd name="connsiteY10206" fmla="*/ 343181 h 1876628"/>
                  <a:gd name="connsiteX10207" fmla="*/ 2199187 w 5093934"/>
                  <a:gd name="connsiteY10207" fmla="*/ 344676 h 1876628"/>
                  <a:gd name="connsiteX10208" fmla="*/ 2220732 w 5093934"/>
                  <a:gd name="connsiteY10208" fmla="*/ 360675 h 1876628"/>
                  <a:gd name="connsiteX10209" fmla="*/ 2220732 w 5093934"/>
                  <a:gd name="connsiteY10209" fmla="*/ 367892 h 1876628"/>
                  <a:gd name="connsiteX10210" fmla="*/ 2201568 w 5093934"/>
                  <a:gd name="connsiteY10210" fmla="*/ 382124 h 1876628"/>
                  <a:gd name="connsiteX10211" fmla="*/ 2191850 w 5093934"/>
                  <a:gd name="connsiteY10211" fmla="*/ 382124 h 1876628"/>
                  <a:gd name="connsiteX10212" fmla="*/ 2170305 w 5093934"/>
                  <a:gd name="connsiteY10212" fmla="*/ 366125 h 1876628"/>
                  <a:gd name="connsiteX10213" fmla="*/ 2170305 w 5093934"/>
                  <a:gd name="connsiteY10213" fmla="*/ 358907 h 1876628"/>
                  <a:gd name="connsiteX10214" fmla="*/ 2189469 w 5093934"/>
                  <a:gd name="connsiteY10214" fmla="*/ 344676 h 1876628"/>
                  <a:gd name="connsiteX10215" fmla="*/ 2194329 w 5093934"/>
                  <a:gd name="connsiteY10215" fmla="*/ 343181 h 1876628"/>
                  <a:gd name="connsiteX10216" fmla="*/ 1430101 w 5093934"/>
                  <a:gd name="connsiteY10216" fmla="*/ 343181 h 1876628"/>
                  <a:gd name="connsiteX10217" fmla="*/ 1434959 w 5093934"/>
                  <a:gd name="connsiteY10217" fmla="*/ 344676 h 1876628"/>
                  <a:gd name="connsiteX10218" fmla="*/ 1456504 w 5093934"/>
                  <a:gd name="connsiteY10218" fmla="*/ 360675 h 1876628"/>
                  <a:gd name="connsiteX10219" fmla="*/ 1456504 w 5093934"/>
                  <a:gd name="connsiteY10219" fmla="*/ 367892 h 1876628"/>
                  <a:gd name="connsiteX10220" fmla="*/ 1437340 w 5093934"/>
                  <a:gd name="connsiteY10220" fmla="*/ 382124 h 1876628"/>
                  <a:gd name="connsiteX10221" fmla="*/ 1427622 w 5093934"/>
                  <a:gd name="connsiteY10221" fmla="*/ 382124 h 1876628"/>
                  <a:gd name="connsiteX10222" fmla="*/ 1406078 w 5093934"/>
                  <a:gd name="connsiteY10222" fmla="*/ 366125 h 1876628"/>
                  <a:gd name="connsiteX10223" fmla="*/ 1406078 w 5093934"/>
                  <a:gd name="connsiteY10223" fmla="*/ 358907 h 1876628"/>
                  <a:gd name="connsiteX10224" fmla="*/ 1425242 w 5093934"/>
                  <a:gd name="connsiteY10224" fmla="*/ 344676 h 1876628"/>
                  <a:gd name="connsiteX10225" fmla="*/ 1430101 w 5093934"/>
                  <a:gd name="connsiteY10225" fmla="*/ 343181 h 1876628"/>
                  <a:gd name="connsiteX10226" fmla="*/ 4393861 w 5093934"/>
                  <a:gd name="connsiteY10226" fmla="*/ 335079 h 1876628"/>
                  <a:gd name="connsiteX10227" fmla="*/ 4414025 w 5093934"/>
                  <a:gd name="connsiteY10227" fmla="*/ 335079 h 1876628"/>
                  <a:gd name="connsiteX10228" fmla="*/ 4417416 w 5093934"/>
                  <a:gd name="connsiteY10228" fmla="*/ 365357 h 1876628"/>
                  <a:gd name="connsiteX10229" fmla="*/ 4415511 w 5093934"/>
                  <a:gd name="connsiteY10229" fmla="*/ 365357 h 1876628"/>
                  <a:gd name="connsiteX10230" fmla="*/ 4390614 w 5093934"/>
                  <a:gd name="connsiteY10230" fmla="*/ 346867 h 1876628"/>
                  <a:gd name="connsiteX10231" fmla="*/ 4390614 w 5093934"/>
                  <a:gd name="connsiteY10231" fmla="*/ 337491 h 1876628"/>
                  <a:gd name="connsiteX10232" fmla="*/ 4326452 w 5093934"/>
                  <a:gd name="connsiteY10232" fmla="*/ 335079 h 1876628"/>
                  <a:gd name="connsiteX10233" fmla="*/ 4354187 w 5093934"/>
                  <a:gd name="connsiteY10233" fmla="*/ 335079 h 1876628"/>
                  <a:gd name="connsiteX10234" fmla="*/ 4357270 w 5093934"/>
                  <a:gd name="connsiteY10234" fmla="*/ 336004 h 1876628"/>
                  <a:gd name="connsiteX10235" fmla="*/ 4407079 w 5093934"/>
                  <a:gd name="connsiteY10235" fmla="*/ 372338 h 1876628"/>
                  <a:gd name="connsiteX10236" fmla="*/ 4407386 w 5093934"/>
                  <a:gd name="connsiteY10236" fmla="*/ 397941 h 1876628"/>
                  <a:gd name="connsiteX10237" fmla="*/ 4361250 w 5093934"/>
                  <a:gd name="connsiteY10237" fmla="*/ 432821 h 1876628"/>
                  <a:gd name="connsiteX10238" fmla="*/ 4326772 w 5093934"/>
                  <a:gd name="connsiteY10238" fmla="*/ 433050 h 1876628"/>
                  <a:gd name="connsiteX10239" fmla="*/ 4276966 w 5093934"/>
                  <a:gd name="connsiteY10239" fmla="*/ 396717 h 1876628"/>
                  <a:gd name="connsiteX10240" fmla="*/ 4276658 w 5093934"/>
                  <a:gd name="connsiteY10240" fmla="*/ 371113 h 1876628"/>
                  <a:gd name="connsiteX10241" fmla="*/ 4322795 w 5093934"/>
                  <a:gd name="connsiteY10241" fmla="*/ 336232 h 1876628"/>
                  <a:gd name="connsiteX10242" fmla="*/ 4274838 w 5093934"/>
                  <a:gd name="connsiteY10242" fmla="*/ 335079 h 1876628"/>
                  <a:gd name="connsiteX10243" fmla="*/ 4305825 w 5093934"/>
                  <a:gd name="connsiteY10243" fmla="*/ 335079 h 1876628"/>
                  <a:gd name="connsiteX10244" fmla="*/ 4296428 w 5093934"/>
                  <a:gd name="connsiteY10244" fmla="*/ 341895 h 1876628"/>
                  <a:gd name="connsiteX10245" fmla="*/ 4282805 w 5093934"/>
                  <a:gd name="connsiteY10245" fmla="*/ 341776 h 1876628"/>
                  <a:gd name="connsiteX10246" fmla="*/ 4274828 w 5093934"/>
                  <a:gd name="connsiteY10246" fmla="*/ 335710 h 1876628"/>
                  <a:gd name="connsiteX10247" fmla="*/ 4210554 w 5093934"/>
                  <a:gd name="connsiteY10247" fmla="*/ 335079 h 1876628"/>
                  <a:gd name="connsiteX10248" fmla="*/ 4255149 w 5093934"/>
                  <a:gd name="connsiteY10248" fmla="*/ 335079 h 1876628"/>
                  <a:gd name="connsiteX10249" fmla="*/ 4254914 w 5093934"/>
                  <a:gd name="connsiteY10249" fmla="*/ 349820 h 1876628"/>
                  <a:gd name="connsiteX10250" fmla="*/ 4224290 w 5093934"/>
                  <a:gd name="connsiteY10250" fmla="*/ 372034 h 1876628"/>
                  <a:gd name="connsiteX10251" fmla="*/ 4204224 w 5093934"/>
                  <a:gd name="connsiteY10251" fmla="*/ 371858 h 1876628"/>
                  <a:gd name="connsiteX10252" fmla="*/ 4192473 w 5093934"/>
                  <a:gd name="connsiteY10252" fmla="*/ 362923 h 1876628"/>
                  <a:gd name="connsiteX10253" fmla="*/ 4192710 w 5093934"/>
                  <a:gd name="connsiteY10253" fmla="*/ 348022 h 1876628"/>
                  <a:gd name="connsiteX10254" fmla="*/ 1270833 w 5093934"/>
                  <a:gd name="connsiteY10254" fmla="*/ 335079 h 1876628"/>
                  <a:gd name="connsiteX10255" fmla="*/ 1298569 w 5093934"/>
                  <a:gd name="connsiteY10255" fmla="*/ 335079 h 1876628"/>
                  <a:gd name="connsiteX10256" fmla="*/ 1301652 w 5093934"/>
                  <a:gd name="connsiteY10256" fmla="*/ 336004 h 1876628"/>
                  <a:gd name="connsiteX10257" fmla="*/ 1351460 w 5093934"/>
                  <a:gd name="connsiteY10257" fmla="*/ 372338 h 1876628"/>
                  <a:gd name="connsiteX10258" fmla="*/ 1351768 w 5093934"/>
                  <a:gd name="connsiteY10258" fmla="*/ 397941 h 1876628"/>
                  <a:gd name="connsiteX10259" fmla="*/ 1305631 w 5093934"/>
                  <a:gd name="connsiteY10259" fmla="*/ 432821 h 1876628"/>
                  <a:gd name="connsiteX10260" fmla="*/ 1271154 w 5093934"/>
                  <a:gd name="connsiteY10260" fmla="*/ 433050 h 1876628"/>
                  <a:gd name="connsiteX10261" fmla="*/ 1221347 w 5093934"/>
                  <a:gd name="connsiteY10261" fmla="*/ 396717 h 1876628"/>
                  <a:gd name="connsiteX10262" fmla="*/ 1221040 w 5093934"/>
                  <a:gd name="connsiteY10262" fmla="*/ 371113 h 1876628"/>
                  <a:gd name="connsiteX10263" fmla="*/ 1267177 w 5093934"/>
                  <a:gd name="connsiteY10263" fmla="*/ 336232 h 1876628"/>
                  <a:gd name="connsiteX10264" fmla="*/ 1219219 w 5093934"/>
                  <a:gd name="connsiteY10264" fmla="*/ 335079 h 1876628"/>
                  <a:gd name="connsiteX10265" fmla="*/ 1250205 w 5093934"/>
                  <a:gd name="connsiteY10265" fmla="*/ 335079 h 1876628"/>
                  <a:gd name="connsiteX10266" fmla="*/ 1240809 w 5093934"/>
                  <a:gd name="connsiteY10266" fmla="*/ 341895 h 1876628"/>
                  <a:gd name="connsiteX10267" fmla="*/ 1227186 w 5093934"/>
                  <a:gd name="connsiteY10267" fmla="*/ 341776 h 1876628"/>
                  <a:gd name="connsiteX10268" fmla="*/ 1219209 w 5093934"/>
                  <a:gd name="connsiteY10268" fmla="*/ 335710 h 1876628"/>
                  <a:gd name="connsiteX10269" fmla="*/ 1154936 w 5093934"/>
                  <a:gd name="connsiteY10269" fmla="*/ 335079 h 1876628"/>
                  <a:gd name="connsiteX10270" fmla="*/ 1199530 w 5093934"/>
                  <a:gd name="connsiteY10270" fmla="*/ 335079 h 1876628"/>
                  <a:gd name="connsiteX10271" fmla="*/ 1199296 w 5093934"/>
                  <a:gd name="connsiteY10271" fmla="*/ 349820 h 1876628"/>
                  <a:gd name="connsiteX10272" fmla="*/ 1168671 w 5093934"/>
                  <a:gd name="connsiteY10272" fmla="*/ 372034 h 1876628"/>
                  <a:gd name="connsiteX10273" fmla="*/ 1148605 w 5093934"/>
                  <a:gd name="connsiteY10273" fmla="*/ 371858 h 1876628"/>
                  <a:gd name="connsiteX10274" fmla="*/ 1136854 w 5093934"/>
                  <a:gd name="connsiteY10274" fmla="*/ 362923 h 1876628"/>
                  <a:gd name="connsiteX10275" fmla="*/ 1137092 w 5093934"/>
                  <a:gd name="connsiteY10275" fmla="*/ 348022 h 1876628"/>
                  <a:gd name="connsiteX10276" fmla="*/ 1024749 w 5093934"/>
                  <a:gd name="connsiteY10276" fmla="*/ 335079 h 1876628"/>
                  <a:gd name="connsiteX10277" fmla="*/ 1139802 w 5093934"/>
                  <a:gd name="connsiteY10277" fmla="*/ 335079 h 1876628"/>
                  <a:gd name="connsiteX10278" fmla="*/ 1066317 w 5093934"/>
                  <a:gd name="connsiteY10278" fmla="*/ 389651 h 1876628"/>
                  <a:gd name="connsiteX10279" fmla="*/ 1047751 w 5093934"/>
                  <a:gd name="connsiteY10279" fmla="*/ 389651 h 1876628"/>
                  <a:gd name="connsiteX10280" fmla="*/ 1020873 w 5093934"/>
                  <a:gd name="connsiteY10280" fmla="*/ 369691 h 1876628"/>
                  <a:gd name="connsiteX10281" fmla="*/ 3577188 w 5093934"/>
                  <a:gd name="connsiteY10281" fmla="*/ 330815 h 1876628"/>
                  <a:gd name="connsiteX10282" fmla="*/ 3594490 w 5093934"/>
                  <a:gd name="connsiteY10282" fmla="*/ 336004 h 1876628"/>
                  <a:gd name="connsiteX10283" fmla="*/ 3644298 w 5093934"/>
                  <a:gd name="connsiteY10283" fmla="*/ 372338 h 1876628"/>
                  <a:gd name="connsiteX10284" fmla="*/ 3644606 w 5093934"/>
                  <a:gd name="connsiteY10284" fmla="*/ 397941 h 1876628"/>
                  <a:gd name="connsiteX10285" fmla="*/ 3598468 w 5093934"/>
                  <a:gd name="connsiteY10285" fmla="*/ 432821 h 1876628"/>
                  <a:gd name="connsiteX10286" fmla="*/ 3563992 w 5093934"/>
                  <a:gd name="connsiteY10286" fmla="*/ 433050 h 1876628"/>
                  <a:gd name="connsiteX10287" fmla="*/ 3514186 w 5093934"/>
                  <a:gd name="connsiteY10287" fmla="*/ 396717 h 1876628"/>
                  <a:gd name="connsiteX10288" fmla="*/ 3513877 w 5093934"/>
                  <a:gd name="connsiteY10288" fmla="*/ 371113 h 1876628"/>
                  <a:gd name="connsiteX10289" fmla="*/ 3560014 w 5093934"/>
                  <a:gd name="connsiteY10289" fmla="*/ 336232 h 1876628"/>
                  <a:gd name="connsiteX10290" fmla="*/ 3577188 w 5093934"/>
                  <a:gd name="connsiteY10290" fmla="*/ 330815 h 1876628"/>
                  <a:gd name="connsiteX10291" fmla="*/ 2812960 w 5093934"/>
                  <a:gd name="connsiteY10291" fmla="*/ 330815 h 1876628"/>
                  <a:gd name="connsiteX10292" fmla="*/ 2830262 w 5093934"/>
                  <a:gd name="connsiteY10292" fmla="*/ 336004 h 1876628"/>
                  <a:gd name="connsiteX10293" fmla="*/ 2880070 w 5093934"/>
                  <a:gd name="connsiteY10293" fmla="*/ 372338 h 1876628"/>
                  <a:gd name="connsiteX10294" fmla="*/ 2880378 w 5093934"/>
                  <a:gd name="connsiteY10294" fmla="*/ 397941 h 1876628"/>
                  <a:gd name="connsiteX10295" fmla="*/ 2834240 w 5093934"/>
                  <a:gd name="connsiteY10295" fmla="*/ 432821 h 1876628"/>
                  <a:gd name="connsiteX10296" fmla="*/ 2799764 w 5093934"/>
                  <a:gd name="connsiteY10296" fmla="*/ 433050 h 1876628"/>
                  <a:gd name="connsiteX10297" fmla="*/ 2749957 w 5093934"/>
                  <a:gd name="connsiteY10297" fmla="*/ 396717 h 1876628"/>
                  <a:gd name="connsiteX10298" fmla="*/ 2749649 w 5093934"/>
                  <a:gd name="connsiteY10298" fmla="*/ 371113 h 1876628"/>
                  <a:gd name="connsiteX10299" fmla="*/ 2795786 w 5093934"/>
                  <a:gd name="connsiteY10299" fmla="*/ 336232 h 1876628"/>
                  <a:gd name="connsiteX10300" fmla="*/ 2812960 w 5093934"/>
                  <a:gd name="connsiteY10300" fmla="*/ 330815 h 1876628"/>
                  <a:gd name="connsiteX10301" fmla="*/ 2048579 w 5093934"/>
                  <a:gd name="connsiteY10301" fmla="*/ 330815 h 1876628"/>
                  <a:gd name="connsiteX10302" fmla="*/ 2065880 w 5093934"/>
                  <a:gd name="connsiteY10302" fmla="*/ 336004 h 1876628"/>
                  <a:gd name="connsiteX10303" fmla="*/ 2115688 w 5093934"/>
                  <a:gd name="connsiteY10303" fmla="*/ 372338 h 1876628"/>
                  <a:gd name="connsiteX10304" fmla="*/ 2115996 w 5093934"/>
                  <a:gd name="connsiteY10304" fmla="*/ 397941 h 1876628"/>
                  <a:gd name="connsiteX10305" fmla="*/ 2069858 w 5093934"/>
                  <a:gd name="connsiteY10305" fmla="*/ 432821 h 1876628"/>
                  <a:gd name="connsiteX10306" fmla="*/ 2035382 w 5093934"/>
                  <a:gd name="connsiteY10306" fmla="*/ 433050 h 1876628"/>
                  <a:gd name="connsiteX10307" fmla="*/ 1985575 w 5093934"/>
                  <a:gd name="connsiteY10307" fmla="*/ 396717 h 1876628"/>
                  <a:gd name="connsiteX10308" fmla="*/ 1985267 w 5093934"/>
                  <a:gd name="connsiteY10308" fmla="*/ 371113 h 1876628"/>
                  <a:gd name="connsiteX10309" fmla="*/ 2031404 w 5093934"/>
                  <a:gd name="connsiteY10309" fmla="*/ 336232 h 1876628"/>
                  <a:gd name="connsiteX10310" fmla="*/ 2048579 w 5093934"/>
                  <a:gd name="connsiteY10310" fmla="*/ 330815 h 1876628"/>
                  <a:gd name="connsiteX10311" fmla="*/ 3997102 w 5093934"/>
                  <a:gd name="connsiteY10311" fmla="*/ 328746 h 1876628"/>
                  <a:gd name="connsiteX10312" fmla="*/ 4004814 w 5093934"/>
                  <a:gd name="connsiteY10312" fmla="*/ 331118 h 1876628"/>
                  <a:gd name="connsiteX10313" fmla="*/ 4035717 w 5093934"/>
                  <a:gd name="connsiteY10313" fmla="*/ 354068 h 1876628"/>
                  <a:gd name="connsiteX10314" fmla="*/ 4035717 w 5093934"/>
                  <a:gd name="connsiteY10314" fmla="*/ 365522 h 1876628"/>
                  <a:gd name="connsiteX10315" fmla="*/ 3999552 w 5093934"/>
                  <a:gd name="connsiteY10315" fmla="*/ 392379 h 1876628"/>
                  <a:gd name="connsiteX10316" fmla="*/ 3984129 w 5093934"/>
                  <a:gd name="connsiteY10316" fmla="*/ 392379 h 1876628"/>
                  <a:gd name="connsiteX10317" fmla="*/ 3953226 w 5093934"/>
                  <a:gd name="connsiteY10317" fmla="*/ 369429 h 1876628"/>
                  <a:gd name="connsiteX10318" fmla="*/ 3953226 w 5093934"/>
                  <a:gd name="connsiteY10318" fmla="*/ 357975 h 1876628"/>
                  <a:gd name="connsiteX10319" fmla="*/ 3989390 w 5093934"/>
                  <a:gd name="connsiteY10319" fmla="*/ 331118 h 1876628"/>
                  <a:gd name="connsiteX10320" fmla="*/ 3997102 w 5093934"/>
                  <a:gd name="connsiteY10320" fmla="*/ 328746 h 1876628"/>
                  <a:gd name="connsiteX10321" fmla="*/ 3234320 w 5093934"/>
                  <a:gd name="connsiteY10321" fmla="*/ 328746 h 1876628"/>
                  <a:gd name="connsiteX10322" fmla="*/ 3242033 w 5093934"/>
                  <a:gd name="connsiteY10322" fmla="*/ 331118 h 1876628"/>
                  <a:gd name="connsiteX10323" fmla="*/ 3272936 w 5093934"/>
                  <a:gd name="connsiteY10323" fmla="*/ 354068 h 1876628"/>
                  <a:gd name="connsiteX10324" fmla="*/ 3272936 w 5093934"/>
                  <a:gd name="connsiteY10324" fmla="*/ 365522 h 1876628"/>
                  <a:gd name="connsiteX10325" fmla="*/ 3236771 w 5093934"/>
                  <a:gd name="connsiteY10325" fmla="*/ 392379 h 1876628"/>
                  <a:gd name="connsiteX10326" fmla="*/ 3221348 w 5093934"/>
                  <a:gd name="connsiteY10326" fmla="*/ 392379 h 1876628"/>
                  <a:gd name="connsiteX10327" fmla="*/ 3190446 w 5093934"/>
                  <a:gd name="connsiteY10327" fmla="*/ 369429 h 1876628"/>
                  <a:gd name="connsiteX10328" fmla="*/ 3190446 w 5093934"/>
                  <a:gd name="connsiteY10328" fmla="*/ 357975 h 1876628"/>
                  <a:gd name="connsiteX10329" fmla="*/ 3226609 w 5093934"/>
                  <a:gd name="connsiteY10329" fmla="*/ 331118 h 1876628"/>
                  <a:gd name="connsiteX10330" fmla="*/ 3234320 w 5093934"/>
                  <a:gd name="connsiteY10330" fmla="*/ 328746 h 1876628"/>
                  <a:gd name="connsiteX10331" fmla="*/ 2470093 w 5093934"/>
                  <a:gd name="connsiteY10331" fmla="*/ 328746 h 1876628"/>
                  <a:gd name="connsiteX10332" fmla="*/ 2477805 w 5093934"/>
                  <a:gd name="connsiteY10332" fmla="*/ 331118 h 1876628"/>
                  <a:gd name="connsiteX10333" fmla="*/ 2508708 w 5093934"/>
                  <a:gd name="connsiteY10333" fmla="*/ 354068 h 1876628"/>
                  <a:gd name="connsiteX10334" fmla="*/ 2508708 w 5093934"/>
                  <a:gd name="connsiteY10334" fmla="*/ 365522 h 1876628"/>
                  <a:gd name="connsiteX10335" fmla="*/ 2472543 w 5093934"/>
                  <a:gd name="connsiteY10335" fmla="*/ 392379 h 1876628"/>
                  <a:gd name="connsiteX10336" fmla="*/ 2457120 w 5093934"/>
                  <a:gd name="connsiteY10336" fmla="*/ 392379 h 1876628"/>
                  <a:gd name="connsiteX10337" fmla="*/ 2426217 w 5093934"/>
                  <a:gd name="connsiteY10337" fmla="*/ 369429 h 1876628"/>
                  <a:gd name="connsiteX10338" fmla="*/ 2426217 w 5093934"/>
                  <a:gd name="connsiteY10338" fmla="*/ 357975 h 1876628"/>
                  <a:gd name="connsiteX10339" fmla="*/ 2462381 w 5093934"/>
                  <a:gd name="connsiteY10339" fmla="*/ 331118 h 1876628"/>
                  <a:gd name="connsiteX10340" fmla="*/ 2470093 w 5093934"/>
                  <a:gd name="connsiteY10340" fmla="*/ 328746 h 1876628"/>
                  <a:gd name="connsiteX10341" fmla="*/ 1705710 w 5093934"/>
                  <a:gd name="connsiteY10341" fmla="*/ 328746 h 1876628"/>
                  <a:gd name="connsiteX10342" fmla="*/ 1713423 w 5093934"/>
                  <a:gd name="connsiteY10342" fmla="*/ 331118 h 1876628"/>
                  <a:gd name="connsiteX10343" fmla="*/ 1744326 w 5093934"/>
                  <a:gd name="connsiteY10343" fmla="*/ 354068 h 1876628"/>
                  <a:gd name="connsiteX10344" fmla="*/ 1744326 w 5093934"/>
                  <a:gd name="connsiteY10344" fmla="*/ 365522 h 1876628"/>
                  <a:gd name="connsiteX10345" fmla="*/ 1708161 w 5093934"/>
                  <a:gd name="connsiteY10345" fmla="*/ 392379 h 1876628"/>
                  <a:gd name="connsiteX10346" fmla="*/ 1692738 w 5093934"/>
                  <a:gd name="connsiteY10346" fmla="*/ 392379 h 1876628"/>
                  <a:gd name="connsiteX10347" fmla="*/ 1661835 w 5093934"/>
                  <a:gd name="connsiteY10347" fmla="*/ 369429 h 1876628"/>
                  <a:gd name="connsiteX10348" fmla="*/ 1661835 w 5093934"/>
                  <a:gd name="connsiteY10348" fmla="*/ 357975 h 1876628"/>
                  <a:gd name="connsiteX10349" fmla="*/ 1697999 w 5093934"/>
                  <a:gd name="connsiteY10349" fmla="*/ 331118 h 1876628"/>
                  <a:gd name="connsiteX10350" fmla="*/ 1705710 w 5093934"/>
                  <a:gd name="connsiteY10350" fmla="*/ 328746 h 1876628"/>
                  <a:gd name="connsiteX10351" fmla="*/ 3470636 w 5093934"/>
                  <a:gd name="connsiteY10351" fmla="*/ 322811 h 1876628"/>
                  <a:gd name="connsiteX10352" fmla="*/ 3480620 w 5093934"/>
                  <a:gd name="connsiteY10352" fmla="*/ 325985 h 1876628"/>
                  <a:gd name="connsiteX10353" fmla="*/ 3492370 w 5093934"/>
                  <a:gd name="connsiteY10353" fmla="*/ 334920 h 1876628"/>
                  <a:gd name="connsiteX10354" fmla="*/ 3492134 w 5093934"/>
                  <a:gd name="connsiteY10354" fmla="*/ 349820 h 1876628"/>
                  <a:gd name="connsiteX10355" fmla="*/ 3461508 w 5093934"/>
                  <a:gd name="connsiteY10355" fmla="*/ 372034 h 1876628"/>
                  <a:gd name="connsiteX10356" fmla="*/ 3441442 w 5093934"/>
                  <a:gd name="connsiteY10356" fmla="*/ 371858 h 1876628"/>
                  <a:gd name="connsiteX10357" fmla="*/ 3429692 w 5093934"/>
                  <a:gd name="connsiteY10357" fmla="*/ 362923 h 1876628"/>
                  <a:gd name="connsiteX10358" fmla="*/ 3429930 w 5093934"/>
                  <a:gd name="connsiteY10358" fmla="*/ 348022 h 1876628"/>
                  <a:gd name="connsiteX10359" fmla="*/ 3460554 w 5093934"/>
                  <a:gd name="connsiteY10359" fmla="*/ 325809 h 1876628"/>
                  <a:gd name="connsiteX10360" fmla="*/ 3470636 w 5093934"/>
                  <a:gd name="connsiteY10360" fmla="*/ 322811 h 1876628"/>
                  <a:gd name="connsiteX10361" fmla="*/ 2706408 w 5093934"/>
                  <a:gd name="connsiteY10361" fmla="*/ 322811 h 1876628"/>
                  <a:gd name="connsiteX10362" fmla="*/ 2716392 w 5093934"/>
                  <a:gd name="connsiteY10362" fmla="*/ 325985 h 1876628"/>
                  <a:gd name="connsiteX10363" fmla="*/ 2728143 w 5093934"/>
                  <a:gd name="connsiteY10363" fmla="*/ 334920 h 1876628"/>
                  <a:gd name="connsiteX10364" fmla="*/ 2727906 w 5093934"/>
                  <a:gd name="connsiteY10364" fmla="*/ 349820 h 1876628"/>
                  <a:gd name="connsiteX10365" fmla="*/ 2697280 w 5093934"/>
                  <a:gd name="connsiteY10365" fmla="*/ 372034 h 1876628"/>
                  <a:gd name="connsiteX10366" fmla="*/ 2677215 w 5093934"/>
                  <a:gd name="connsiteY10366" fmla="*/ 371858 h 1876628"/>
                  <a:gd name="connsiteX10367" fmla="*/ 2665464 w 5093934"/>
                  <a:gd name="connsiteY10367" fmla="*/ 362923 h 1876628"/>
                  <a:gd name="connsiteX10368" fmla="*/ 2665701 w 5093934"/>
                  <a:gd name="connsiteY10368" fmla="*/ 348022 h 1876628"/>
                  <a:gd name="connsiteX10369" fmla="*/ 2696326 w 5093934"/>
                  <a:gd name="connsiteY10369" fmla="*/ 325809 h 1876628"/>
                  <a:gd name="connsiteX10370" fmla="*/ 2706408 w 5093934"/>
                  <a:gd name="connsiteY10370" fmla="*/ 322811 h 1876628"/>
                  <a:gd name="connsiteX10371" fmla="*/ 1942026 w 5093934"/>
                  <a:gd name="connsiteY10371" fmla="*/ 322811 h 1876628"/>
                  <a:gd name="connsiteX10372" fmla="*/ 1952010 w 5093934"/>
                  <a:gd name="connsiteY10372" fmla="*/ 325985 h 1876628"/>
                  <a:gd name="connsiteX10373" fmla="*/ 1963761 w 5093934"/>
                  <a:gd name="connsiteY10373" fmla="*/ 334920 h 1876628"/>
                  <a:gd name="connsiteX10374" fmla="*/ 1963524 w 5093934"/>
                  <a:gd name="connsiteY10374" fmla="*/ 349820 h 1876628"/>
                  <a:gd name="connsiteX10375" fmla="*/ 1932899 w 5093934"/>
                  <a:gd name="connsiteY10375" fmla="*/ 372034 h 1876628"/>
                  <a:gd name="connsiteX10376" fmla="*/ 1912833 w 5093934"/>
                  <a:gd name="connsiteY10376" fmla="*/ 371858 h 1876628"/>
                  <a:gd name="connsiteX10377" fmla="*/ 1901082 w 5093934"/>
                  <a:gd name="connsiteY10377" fmla="*/ 362923 h 1876628"/>
                  <a:gd name="connsiteX10378" fmla="*/ 1901319 w 5093934"/>
                  <a:gd name="connsiteY10378" fmla="*/ 348022 h 1876628"/>
                  <a:gd name="connsiteX10379" fmla="*/ 1931944 w 5093934"/>
                  <a:gd name="connsiteY10379" fmla="*/ 325809 h 1876628"/>
                  <a:gd name="connsiteX10380" fmla="*/ 1942026 w 5093934"/>
                  <a:gd name="connsiteY10380" fmla="*/ 322811 h 1876628"/>
                  <a:gd name="connsiteX10381" fmla="*/ 3740184 w 5093934"/>
                  <a:gd name="connsiteY10381" fmla="*/ 316298 h 1876628"/>
                  <a:gd name="connsiteX10382" fmla="*/ 3746236 w 5093934"/>
                  <a:gd name="connsiteY10382" fmla="*/ 318398 h 1876628"/>
                  <a:gd name="connsiteX10383" fmla="*/ 3753218 w 5093934"/>
                  <a:gd name="connsiteY10383" fmla="*/ 324064 h 1876628"/>
                  <a:gd name="connsiteX10384" fmla="*/ 3752670 w 5093934"/>
                  <a:gd name="connsiteY10384" fmla="*/ 333220 h 1876628"/>
                  <a:gd name="connsiteX10385" fmla="*/ 3745040 w 5093934"/>
                  <a:gd name="connsiteY10385" fmla="*/ 338405 h 1876628"/>
                  <a:gd name="connsiteX10386" fmla="*/ 3732711 w 5093934"/>
                  <a:gd name="connsiteY10386" fmla="*/ 337999 h 1876628"/>
                  <a:gd name="connsiteX10387" fmla="*/ 3725729 w 5093934"/>
                  <a:gd name="connsiteY10387" fmla="*/ 332332 h 1876628"/>
                  <a:gd name="connsiteX10388" fmla="*/ 3726276 w 5093934"/>
                  <a:gd name="connsiteY10388" fmla="*/ 323177 h 1876628"/>
                  <a:gd name="connsiteX10389" fmla="*/ 3733908 w 5093934"/>
                  <a:gd name="connsiteY10389" fmla="*/ 317992 h 1876628"/>
                  <a:gd name="connsiteX10390" fmla="*/ 3740184 w 5093934"/>
                  <a:gd name="connsiteY10390" fmla="*/ 316298 h 1876628"/>
                  <a:gd name="connsiteX10391" fmla="*/ 2975956 w 5093934"/>
                  <a:gd name="connsiteY10391" fmla="*/ 316298 h 1876628"/>
                  <a:gd name="connsiteX10392" fmla="*/ 2982007 w 5093934"/>
                  <a:gd name="connsiteY10392" fmla="*/ 318398 h 1876628"/>
                  <a:gd name="connsiteX10393" fmla="*/ 2988989 w 5093934"/>
                  <a:gd name="connsiteY10393" fmla="*/ 324064 h 1876628"/>
                  <a:gd name="connsiteX10394" fmla="*/ 2988442 w 5093934"/>
                  <a:gd name="connsiteY10394" fmla="*/ 333220 h 1876628"/>
                  <a:gd name="connsiteX10395" fmla="*/ 2980812 w 5093934"/>
                  <a:gd name="connsiteY10395" fmla="*/ 338405 h 1876628"/>
                  <a:gd name="connsiteX10396" fmla="*/ 2968483 w 5093934"/>
                  <a:gd name="connsiteY10396" fmla="*/ 337999 h 1876628"/>
                  <a:gd name="connsiteX10397" fmla="*/ 2961502 w 5093934"/>
                  <a:gd name="connsiteY10397" fmla="*/ 332332 h 1876628"/>
                  <a:gd name="connsiteX10398" fmla="*/ 2962048 w 5093934"/>
                  <a:gd name="connsiteY10398" fmla="*/ 323177 h 1876628"/>
                  <a:gd name="connsiteX10399" fmla="*/ 2969680 w 5093934"/>
                  <a:gd name="connsiteY10399" fmla="*/ 317992 h 1876628"/>
                  <a:gd name="connsiteX10400" fmla="*/ 2975956 w 5093934"/>
                  <a:gd name="connsiteY10400" fmla="*/ 316298 h 1876628"/>
                  <a:gd name="connsiteX10401" fmla="*/ 2211574 w 5093934"/>
                  <a:gd name="connsiteY10401" fmla="*/ 316298 h 1876628"/>
                  <a:gd name="connsiteX10402" fmla="*/ 2217626 w 5093934"/>
                  <a:gd name="connsiteY10402" fmla="*/ 318398 h 1876628"/>
                  <a:gd name="connsiteX10403" fmla="*/ 2224608 w 5093934"/>
                  <a:gd name="connsiteY10403" fmla="*/ 324064 h 1876628"/>
                  <a:gd name="connsiteX10404" fmla="*/ 2224061 w 5093934"/>
                  <a:gd name="connsiteY10404" fmla="*/ 333220 h 1876628"/>
                  <a:gd name="connsiteX10405" fmla="*/ 2216430 w 5093934"/>
                  <a:gd name="connsiteY10405" fmla="*/ 338405 h 1876628"/>
                  <a:gd name="connsiteX10406" fmla="*/ 2204101 w 5093934"/>
                  <a:gd name="connsiteY10406" fmla="*/ 337999 h 1876628"/>
                  <a:gd name="connsiteX10407" fmla="*/ 2197119 w 5093934"/>
                  <a:gd name="connsiteY10407" fmla="*/ 332332 h 1876628"/>
                  <a:gd name="connsiteX10408" fmla="*/ 2197666 w 5093934"/>
                  <a:gd name="connsiteY10408" fmla="*/ 323177 h 1876628"/>
                  <a:gd name="connsiteX10409" fmla="*/ 2205297 w 5093934"/>
                  <a:gd name="connsiteY10409" fmla="*/ 317992 h 1876628"/>
                  <a:gd name="connsiteX10410" fmla="*/ 2211574 w 5093934"/>
                  <a:gd name="connsiteY10410" fmla="*/ 316298 h 1876628"/>
                  <a:gd name="connsiteX10411" fmla="*/ 1447346 w 5093934"/>
                  <a:gd name="connsiteY10411" fmla="*/ 316298 h 1876628"/>
                  <a:gd name="connsiteX10412" fmla="*/ 1453398 w 5093934"/>
                  <a:gd name="connsiteY10412" fmla="*/ 318398 h 1876628"/>
                  <a:gd name="connsiteX10413" fmla="*/ 1460379 w 5093934"/>
                  <a:gd name="connsiteY10413" fmla="*/ 324064 h 1876628"/>
                  <a:gd name="connsiteX10414" fmla="*/ 1459833 w 5093934"/>
                  <a:gd name="connsiteY10414" fmla="*/ 333220 h 1876628"/>
                  <a:gd name="connsiteX10415" fmla="*/ 1452202 w 5093934"/>
                  <a:gd name="connsiteY10415" fmla="*/ 338405 h 1876628"/>
                  <a:gd name="connsiteX10416" fmla="*/ 1439873 w 5093934"/>
                  <a:gd name="connsiteY10416" fmla="*/ 337999 h 1876628"/>
                  <a:gd name="connsiteX10417" fmla="*/ 1432891 w 5093934"/>
                  <a:gd name="connsiteY10417" fmla="*/ 332332 h 1876628"/>
                  <a:gd name="connsiteX10418" fmla="*/ 1433438 w 5093934"/>
                  <a:gd name="connsiteY10418" fmla="*/ 323177 h 1876628"/>
                  <a:gd name="connsiteX10419" fmla="*/ 1441069 w 5093934"/>
                  <a:gd name="connsiteY10419" fmla="*/ 317992 h 1876628"/>
                  <a:gd name="connsiteX10420" fmla="*/ 1447346 w 5093934"/>
                  <a:gd name="connsiteY10420" fmla="*/ 316298 h 1876628"/>
                  <a:gd name="connsiteX10421" fmla="*/ 1326200 w 5093934"/>
                  <a:gd name="connsiteY10421" fmla="*/ 312108 h 1876628"/>
                  <a:gd name="connsiteX10422" fmla="*/ 1332984 w 5093934"/>
                  <a:gd name="connsiteY10422" fmla="*/ 317614 h 1876628"/>
                  <a:gd name="connsiteX10423" fmla="*/ 1332437 w 5093934"/>
                  <a:gd name="connsiteY10423" fmla="*/ 326770 h 1876628"/>
                  <a:gd name="connsiteX10424" fmla="*/ 1324806 w 5093934"/>
                  <a:gd name="connsiteY10424" fmla="*/ 331955 h 1876628"/>
                  <a:gd name="connsiteX10425" fmla="*/ 1323980 w 5093934"/>
                  <a:gd name="connsiteY10425" fmla="*/ 331927 h 1876628"/>
                  <a:gd name="connsiteX10426" fmla="*/ 3834238 w 5093934"/>
                  <a:gd name="connsiteY10426" fmla="*/ 310510 h 1876628"/>
                  <a:gd name="connsiteX10427" fmla="*/ 3843274 w 5093934"/>
                  <a:gd name="connsiteY10427" fmla="*/ 313290 h 1876628"/>
                  <a:gd name="connsiteX10428" fmla="*/ 3879487 w 5093934"/>
                  <a:gd name="connsiteY10428" fmla="*/ 340182 h 1876628"/>
                  <a:gd name="connsiteX10429" fmla="*/ 3879487 w 5093934"/>
                  <a:gd name="connsiteY10429" fmla="*/ 353605 h 1876628"/>
                  <a:gd name="connsiteX10430" fmla="*/ 3831096 w 5093934"/>
                  <a:gd name="connsiteY10430" fmla="*/ 389542 h 1876628"/>
                  <a:gd name="connsiteX10431" fmla="*/ 3813020 w 5093934"/>
                  <a:gd name="connsiteY10431" fmla="*/ 389542 h 1876628"/>
                  <a:gd name="connsiteX10432" fmla="*/ 3776809 w 5093934"/>
                  <a:gd name="connsiteY10432" fmla="*/ 362649 h 1876628"/>
                  <a:gd name="connsiteX10433" fmla="*/ 3776809 w 5093934"/>
                  <a:gd name="connsiteY10433" fmla="*/ 349227 h 1876628"/>
                  <a:gd name="connsiteX10434" fmla="*/ 3825200 w 5093934"/>
                  <a:gd name="connsiteY10434" fmla="*/ 313290 h 1876628"/>
                  <a:gd name="connsiteX10435" fmla="*/ 3834238 w 5093934"/>
                  <a:gd name="connsiteY10435" fmla="*/ 310510 h 1876628"/>
                  <a:gd name="connsiteX10436" fmla="*/ 3071457 w 5093934"/>
                  <a:gd name="connsiteY10436" fmla="*/ 310510 h 1876628"/>
                  <a:gd name="connsiteX10437" fmla="*/ 3080494 w 5093934"/>
                  <a:gd name="connsiteY10437" fmla="*/ 313290 h 1876628"/>
                  <a:gd name="connsiteX10438" fmla="*/ 3116706 w 5093934"/>
                  <a:gd name="connsiteY10438" fmla="*/ 340182 h 1876628"/>
                  <a:gd name="connsiteX10439" fmla="*/ 3116706 w 5093934"/>
                  <a:gd name="connsiteY10439" fmla="*/ 353605 h 1876628"/>
                  <a:gd name="connsiteX10440" fmla="*/ 3068315 w 5093934"/>
                  <a:gd name="connsiteY10440" fmla="*/ 389542 h 1876628"/>
                  <a:gd name="connsiteX10441" fmla="*/ 3050240 w 5093934"/>
                  <a:gd name="connsiteY10441" fmla="*/ 389542 h 1876628"/>
                  <a:gd name="connsiteX10442" fmla="*/ 3014028 w 5093934"/>
                  <a:gd name="connsiteY10442" fmla="*/ 362649 h 1876628"/>
                  <a:gd name="connsiteX10443" fmla="*/ 3014028 w 5093934"/>
                  <a:gd name="connsiteY10443" fmla="*/ 349227 h 1876628"/>
                  <a:gd name="connsiteX10444" fmla="*/ 3062420 w 5093934"/>
                  <a:gd name="connsiteY10444" fmla="*/ 313290 h 1876628"/>
                  <a:gd name="connsiteX10445" fmla="*/ 3071457 w 5093934"/>
                  <a:gd name="connsiteY10445" fmla="*/ 310510 h 1876628"/>
                  <a:gd name="connsiteX10446" fmla="*/ 2307228 w 5093934"/>
                  <a:gd name="connsiteY10446" fmla="*/ 310510 h 1876628"/>
                  <a:gd name="connsiteX10447" fmla="*/ 2316266 w 5093934"/>
                  <a:gd name="connsiteY10447" fmla="*/ 313290 h 1876628"/>
                  <a:gd name="connsiteX10448" fmla="*/ 2352478 w 5093934"/>
                  <a:gd name="connsiteY10448" fmla="*/ 340182 h 1876628"/>
                  <a:gd name="connsiteX10449" fmla="*/ 2352478 w 5093934"/>
                  <a:gd name="connsiteY10449" fmla="*/ 353605 h 1876628"/>
                  <a:gd name="connsiteX10450" fmla="*/ 2304087 w 5093934"/>
                  <a:gd name="connsiteY10450" fmla="*/ 389542 h 1876628"/>
                  <a:gd name="connsiteX10451" fmla="*/ 2286012 w 5093934"/>
                  <a:gd name="connsiteY10451" fmla="*/ 389542 h 1876628"/>
                  <a:gd name="connsiteX10452" fmla="*/ 2249800 w 5093934"/>
                  <a:gd name="connsiteY10452" fmla="*/ 362649 h 1876628"/>
                  <a:gd name="connsiteX10453" fmla="*/ 2249800 w 5093934"/>
                  <a:gd name="connsiteY10453" fmla="*/ 349227 h 1876628"/>
                  <a:gd name="connsiteX10454" fmla="*/ 2298191 w 5093934"/>
                  <a:gd name="connsiteY10454" fmla="*/ 313290 h 1876628"/>
                  <a:gd name="connsiteX10455" fmla="*/ 2307228 w 5093934"/>
                  <a:gd name="connsiteY10455" fmla="*/ 310510 h 1876628"/>
                  <a:gd name="connsiteX10456" fmla="*/ 1542846 w 5093934"/>
                  <a:gd name="connsiteY10456" fmla="*/ 310510 h 1876628"/>
                  <a:gd name="connsiteX10457" fmla="*/ 1551884 w 5093934"/>
                  <a:gd name="connsiteY10457" fmla="*/ 313290 h 1876628"/>
                  <a:gd name="connsiteX10458" fmla="*/ 1588096 w 5093934"/>
                  <a:gd name="connsiteY10458" fmla="*/ 340182 h 1876628"/>
                  <a:gd name="connsiteX10459" fmla="*/ 1588096 w 5093934"/>
                  <a:gd name="connsiteY10459" fmla="*/ 353605 h 1876628"/>
                  <a:gd name="connsiteX10460" fmla="*/ 1539705 w 5093934"/>
                  <a:gd name="connsiteY10460" fmla="*/ 389542 h 1876628"/>
                  <a:gd name="connsiteX10461" fmla="*/ 1521630 w 5093934"/>
                  <a:gd name="connsiteY10461" fmla="*/ 389542 h 1876628"/>
                  <a:gd name="connsiteX10462" fmla="*/ 1485418 w 5093934"/>
                  <a:gd name="connsiteY10462" fmla="*/ 362649 h 1876628"/>
                  <a:gd name="connsiteX10463" fmla="*/ 1485418 w 5093934"/>
                  <a:gd name="connsiteY10463" fmla="*/ 349227 h 1876628"/>
                  <a:gd name="connsiteX10464" fmla="*/ 1533810 w 5093934"/>
                  <a:gd name="connsiteY10464" fmla="*/ 313290 h 1876628"/>
                  <a:gd name="connsiteX10465" fmla="*/ 1542846 w 5093934"/>
                  <a:gd name="connsiteY10465" fmla="*/ 310510 h 1876628"/>
                  <a:gd name="connsiteX10466" fmla="*/ 3612788 w 5093934"/>
                  <a:gd name="connsiteY10466" fmla="*/ 309848 h 1876628"/>
                  <a:gd name="connsiteX10467" fmla="*/ 3618839 w 5093934"/>
                  <a:gd name="connsiteY10467" fmla="*/ 311947 h 1876628"/>
                  <a:gd name="connsiteX10468" fmla="*/ 3625822 w 5093934"/>
                  <a:gd name="connsiteY10468" fmla="*/ 317614 h 1876628"/>
                  <a:gd name="connsiteX10469" fmla="*/ 3625275 w 5093934"/>
                  <a:gd name="connsiteY10469" fmla="*/ 326770 h 1876628"/>
                  <a:gd name="connsiteX10470" fmla="*/ 3617644 w 5093934"/>
                  <a:gd name="connsiteY10470" fmla="*/ 331955 h 1876628"/>
                  <a:gd name="connsiteX10471" fmla="*/ 3605316 w 5093934"/>
                  <a:gd name="connsiteY10471" fmla="*/ 331549 h 1876628"/>
                  <a:gd name="connsiteX10472" fmla="*/ 3598334 w 5093934"/>
                  <a:gd name="connsiteY10472" fmla="*/ 325882 h 1876628"/>
                  <a:gd name="connsiteX10473" fmla="*/ 3598880 w 5093934"/>
                  <a:gd name="connsiteY10473" fmla="*/ 316727 h 1876628"/>
                  <a:gd name="connsiteX10474" fmla="*/ 3606511 w 5093934"/>
                  <a:gd name="connsiteY10474" fmla="*/ 311541 h 1876628"/>
                  <a:gd name="connsiteX10475" fmla="*/ 3612788 w 5093934"/>
                  <a:gd name="connsiteY10475" fmla="*/ 309848 h 1876628"/>
                  <a:gd name="connsiteX10476" fmla="*/ 2848560 w 5093934"/>
                  <a:gd name="connsiteY10476" fmla="*/ 309848 h 1876628"/>
                  <a:gd name="connsiteX10477" fmla="*/ 2854611 w 5093934"/>
                  <a:gd name="connsiteY10477" fmla="*/ 311947 h 1876628"/>
                  <a:gd name="connsiteX10478" fmla="*/ 2861594 w 5093934"/>
                  <a:gd name="connsiteY10478" fmla="*/ 317614 h 1876628"/>
                  <a:gd name="connsiteX10479" fmla="*/ 2861047 w 5093934"/>
                  <a:gd name="connsiteY10479" fmla="*/ 326770 h 1876628"/>
                  <a:gd name="connsiteX10480" fmla="*/ 2853416 w 5093934"/>
                  <a:gd name="connsiteY10480" fmla="*/ 331955 h 1876628"/>
                  <a:gd name="connsiteX10481" fmla="*/ 2841088 w 5093934"/>
                  <a:gd name="connsiteY10481" fmla="*/ 331549 h 1876628"/>
                  <a:gd name="connsiteX10482" fmla="*/ 2834105 w 5093934"/>
                  <a:gd name="connsiteY10482" fmla="*/ 325882 h 1876628"/>
                  <a:gd name="connsiteX10483" fmla="*/ 2834652 w 5093934"/>
                  <a:gd name="connsiteY10483" fmla="*/ 316727 h 1876628"/>
                  <a:gd name="connsiteX10484" fmla="*/ 2842282 w 5093934"/>
                  <a:gd name="connsiteY10484" fmla="*/ 311541 h 1876628"/>
                  <a:gd name="connsiteX10485" fmla="*/ 2848560 w 5093934"/>
                  <a:gd name="connsiteY10485" fmla="*/ 309848 h 1876628"/>
                  <a:gd name="connsiteX10486" fmla="*/ 2084178 w 5093934"/>
                  <a:gd name="connsiteY10486" fmla="*/ 309848 h 1876628"/>
                  <a:gd name="connsiteX10487" fmla="*/ 2090229 w 5093934"/>
                  <a:gd name="connsiteY10487" fmla="*/ 311947 h 1876628"/>
                  <a:gd name="connsiteX10488" fmla="*/ 2097212 w 5093934"/>
                  <a:gd name="connsiteY10488" fmla="*/ 317614 h 1876628"/>
                  <a:gd name="connsiteX10489" fmla="*/ 2096665 w 5093934"/>
                  <a:gd name="connsiteY10489" fmla="*/ 326770 h 1876628"/>
                  <a:gd name="connsiteX10490" fmla="*/ 2089034 w 5093934"/>
                  <a:gd name="connsiteY10490" fmla="*/ 331955 h 1876628"/>
                  <a:gd name="connsiteX10491" fmla="*/ 2076706 w 5093934"/>
                  <a:gd name="connsiteY10491" fmla="*/ 331549 h 1876628"/>
                  <a:gd name="connsiteX10492" fmla="*/ 2069724 w 5093934"/>
                  <a:gd name="connsiteY10492" fmla="*/ 325882 h 1876628"/>
                  <a:gd name="connsiteX10493" fmla="*/ 2070270 w 5093934"/>
                  <a:gd name="connsiteY10493" fmla="*/ 316727 h 1876628"/>
                  <a:gd name="connsiteX10494" fmla="*/ 2077901 w 5093934"/>
                  <a:gd name="connsiteY10494" fmla="*/ 311541 h 1876628"/>
                  <a:gd name="connsiteX10495" fmla="*/ 2084178 w 5093934"/>
                  <a:gd name="connsiteY10495" fmla="*/ 309848 h 1876628"/>
                  <a:gd name="connsiteX10496" fmla="*/ 3670270 w 5093934"/>
                  <a:gd name="connsiteY10496" fmla="*/ 308721 h 1876628"/>
                  <a:gd name="connsiteX10497" fmla="*/ 3676583 w 5093934"/>
                  <a:gd name="connsiteY10497" fmla="*/ 310664 h 1876628"/>
                  <a:gd name="connsiteX10498" fmla="*/ 3701480 w 5093934"/>
                  <a:gd name="connsiteY10498" fmla="*/ 329153 h 1876628"/>
                  <a:gd name="connsiteX10499" fmla="*/ 3701480 w 5093934"/>
                  <a:gd name="connsiteY10499" fmla="*/ 338530 h 1876628"/>
                  <a:gd name="connsiteX10500" fmla="*/ 3665356 w 5093934"/>
                  <a:gd name="connsiteY10500" fmla="*/ 365357 h 1876628"/>
                  <a:gd name="connsiteX10501" fmla="*/ 3652730 w 5093934"/>
                  <a:gd name="connsiteY10501" fmla="*/ 365357 h 1876628"/>
                  <a:gd name="connsiteX10502" fmla="*/ 3627833 w 5093934"/>
                  <a:gd name="connsiteY10502" fmla="*/ 346867 h 1876628"/>
                  <a:gd name="connsiteX10503" fmla="*/ 3627832 w 5093934"/>
                  <a:gd name="connsiteY10503" fmla="*/ 337491 h 1876628"/>
                  <a:gd name="connsiteX10504" fmla="*/ 3663958 w 5093934"/>
                  <a:gd name="connsiteY10504" fmla="*/ 310663 h 1876628"/>
                  <a:gd name="connsiteX10505" fmla="*/ 3670270 w 5093934"/>
                  <a:gd name="connsiteY10505" fmla="*/ 308721 h 1876628"/>
                  <a:gd name="connsiteX10506" fmla="*/ 2906043 w 5093934"/>
                  <a:gd name="connsiteY10506" fmla="*/ 308721 h 1876628"/>
                  <a:gd name="connsiteX10507" fmla="*/ 2912355 w 5093934"/>
                  <a:gd name="connsiteY10507" fmla="*/ 310664 h 1876628"/>
                  <a:gd name="connsiteX10508" fmla="*/ 2937252 w 5093934"/>
                  <a:gd name="connsiteY10508" fmla="*/ 329153 h 1876628"/>
                  <a:gd name="connsiteX10509" fmla="*/ 2937252 w 5093934"/>
                  <a:gd name="connsiteY10509" fmla="*/ 338530 h 1876628"/>
                  <a:gd name="connsiteX10510" fmla="*/ 2901128 w 5093934"/>
                  <a:gd name="connsiteY10510" fmla="*/ 365357 h 1876628"/>
                  <a:gd name="connsiteX10511" fmla="*/ 2888502 w 5093934"/>
                  <a:gd name="connsiteY10511" fmla="*/ 365357 h 1876628"/>
                  <a:gd name="connsiteX10512" fmla="*/ 2863606 w 5093934"/>
                  <a:gd name="connsiteY10512" fmla="*/ 346867 h 1876628"/>
                  <a:gd name="connsiteX10513" fmla="*/ 2863604 w 5093934"/>
                  <a:gd name="connsiteY10513" fmla="*/ 337491 h 1876628"/>
                  <a:gd name="connsiteX10514" fmla="*/ 2899730 w 5093934"/>
                  <a:gd name="connsiteY10514" fmla="*/ 310663 h 1876628"/>
                  <a:gd name="connsiteX10515" fmla="*/ 2906043 w 5093934"/>
                  <a:gd name="connsiteY10515" fmla="*/ 308721 h 1876628"/>
                  <a:gd name="connsiteX10516" fmla="*/ 2141661 w 5093934"/>
                  <a:gd name="connsiteY10516" fmla="*/ 308721 h 1876628"/>
                  <a:gd name="connsiteX10517" fmla="*/ 2147973 w 5093934"/>
                  <a:gd name="connsiteY10517" fmla="*/ 310664 h 1876628"/>
                  <a:gd name="connsiteX10518" fmla="*/ 2172870 w 5093934"/>
                  <a:gd name="connsiteY10518" fmla="*/ 329153 h 1876628"/>
                  <a:gd name="connsiteX10519" fmla="*/ 2172870 w 5093934"/>
                  <a:gd name="connsiteY10519" fmla="*/ 338530 h 1876628"/>
                  <a:gd name="connsiteX10520" fmla="*/ 2136746 w 5093934"/>
                  <a:gd name="connsiteY10520" fmla="*/ 365357 h 1876628"/>
                  <a:gd name="connsiteX10521" fmla="*/ 2124120 w 5093934"/>
                  <a:gd name="connsiteY10521" fmla="*/ 365357 h 1876628"/>
                  <a:gd name="connsiteX10522" fmla="*/ 2099223 w 5093934"/>
                  <a:gd name="connsiteY10522" fmla="*/ 346867 h 1876628"/>
                  <a:gd name="connsiteX10523" fmla="*/ 2099223 w 5093934"/>
                  <a:gd name="connsiteY10523" fmla="*/ 337491 h 1876628"/>
                  <a:gd name="connsiteX10524" fmla="*/ 2135347 w 5093934"/>
                  <a:gd name="connsiteY10524" fmla="*/ 310663 h 1876628"/>
                  <a:gd name="connsiteX10525" fmla="*/ 2141661 w 5093934"/>
                  <a:gd name="connsiteY10525" fmla="*/ 308721 h 1876628"/>
                  <a:gd name="connsiteX10526" fmla="*/ 1377433 w 5093934"/>
                  <a:gd name="connsiteY10526" fmla="*/ 308721 h 1876628"/>
                  <a:gd name="connsiteX10527" fmla="*/ 1383746 w 5093934"/>
                  <a:gd name="connsiteY10527" fmla="*/ 310664 h 1876628"/>
                  <a:gd name="connsiteX10528" fmla="*/ 1408642 w 5093934"/>
                  <a:gd name="connsiteY10528" fmla="*/ 329153 h 1876628"/>
                  <a:gd name="connsiteX10529" fmla="*/ 1408642 w 5093934"/>
                  <a:gd name="connsiteY10529" fmla="*/ 338530 h 1876628"/>
                  <a:gd name="connsiteX10530" fmla="*/ 1372518 w 5093934"/>
                  <a:gd name="connsiteY10530" fmla="*/ 365357 h 1876628"/>
                  <a:gd name="connsiteX10531" fmla="*/ 1359893 w 5093934"/>
                  <a:gd name="connsiteY10531" fmla="*/ 365357 h 1876628"/>
                  <a:gd name="connsiteX10532" fmla="*/ 1334995 w 5093934"/>
                  <a:gd name="connsiteY10532" fmla="*/ 346867 h 1876628"/>
                  <a:gd name="connsiteX10533" fmla="*/ 1334995 w 5093934"/>
                  <a:gd name="connsiteY10533" fmla="*/ 337491 h 1876628"/>
                  <a:gd name="connsiteX10534" fmla="*/ 1371119 w 5093934"/>
                  <a:gd name="connsiteY10534" fmla="*/ 310663 h 1876628"/>
                  <a:gd name="connsiteX10535" fmla="*/ 1377433 w 5093934"/>
                  <a:gd name="connsiteY10535" fmla="*/ 308721 h 1876628"/>
                  <a:gd name="connsiteX10536" fmla="*/ 3786358 w 5093934"/>
                  <a:gd name="connsiteY10536" fmla="*/ 302322 h 1876628"/>
                  <a:gd name="connsiteX10537" fmla="*/ 3792410 w 5093934"/>
                  <a:gd name="connsiteY10537" fmla="*/ 304422 h 1876628"/>
                  <a:gd name="connsiteX10538" fmla="*/ 3799392 w 5093934"/>
                  <a:gd name="connsiteY10538" fmla="*/ 310088 h 1876628"/>
                  <a:gd name="connsiteX10539" fmla="*/ 3798844 w 5093934"/>
                  <a:gd name="connsiteY10539" fmla="*/ 319244 h 1876628"/>
                  <a:gd name="connsiteX10540" fmla="*/ 3791214 w 5093934"/>
                  <a:gd name="connsiteY10540" fmla="*/ 324429 h 1876628"/>
                  <a:gd name="connsiteX10541" fmla="*/ 3778885 w 5093934"/>
                  <a:gd name="connsiteY10541" fmla="*/ 324023 h 1876628"/>
                  <a:gd name="connsiteX10542" fmla="*/ 3771903 w 5093934"/>
                  <a:gd name="connsiteY10542" fmla="*/ 318356 h 1876628"/>
                  <a:gd name="connsiteX10543" fmla="*/ 3772450 w 5093934"/>
                  <a:gd name="connsiteY10543" fmla="*/ 309200 h 1876628"/>
                  <a:gd name="connsiteX10544" fmla="*/ 3780080 w 5093934"/>
                  <a:gd name="connsiteY10544" fmla="*/ 304015 h 1876628"/>
                  <a:gd name="connsiteX10545" fmla="*/ 3786358 w 5093934"/>
                  <a:gd name="connsiteY10545" fmla="*/ 302322 h 1876628"/>
                  <a:gd name="connsiteX10546" fmla="*/ 3023577 w 5093934"/>
                  <a:gd name="connsiteY10546" fmla="*/ 302322 h 1876628"/>
                  <a:gd name="connsiteX10547" fmla="*/ 3029629 w 5093934"/>
                  <a:gd name="connsiteY10547" fmla="*/ 304422 h 1876628"/>
                  <a:gd name="connsiteX10548" fmla="*/ 3036610 w 5093934"/>
                  <a:gd name="connsiteY10548" fmla="*/ 310088 h 1876628"/>
                  <a:gd name="connsiteX10549" fmla="*/ 3036064 w 5093934"/>
                  <a:gd name="connsiteY10549" fmla="*/ 319244 h 1876628"/>
                  <a:gd name="connsiteX10550" fmla="*/ 3028432 w 5093934"/>
                  <a:gd name="connsiteY10550" fmla="*/ 324429 h 1876628"/>
                  <a:gd name="connsiteX10551" fmla="*/ 3016104 w 5093934"/>
                  <a:gd name="connsiteY10551" fmla="*/ 324023 h 1876628"/>
                  <a:gd name="connsiteX10552" fmla="*/ 3009122 w 5093934"/>
                  <a:gd name="connsiteY10552" fmla="*/ 318356 h 1876628"/>
                  <a:gd name="connsiteX10553" fmla="*/ 3009669 w 5093934"/>
                  <a:gd name="connsiteY10553" fmla="*/ 309200 h 1876628"/>
                  <a:gd name="connsiteX10554" fmla="*/ 3017300 w 5093934"/>
                  <a:gd name="connsiteY10554" fmla="*/ 304015 h 1876628"/>
                  <a:gd name="connsiteX10555" fmla="*/ 3023577 w 5093934"/>
                  <a:gd name="connsiteY10555" fmla="*/ 302322 h 1876628"/>
                  <a:gd name="connsiteX10556" fmla="*/ 2259349 w 5093934"/>
                  <a:gd name="connsiteY10556" fmla="*/ 302322 h 1876628"/>
                  <a:gd name="connsiteX10557" fmla="*/ 2265400 w 5093934"/>
                  <a:gd name="connsiteY10557" fmla="*/ 304422 h 1876628"/>
                  <a:gd name="connsiteX10558" fmla="*/ 2272382 w 5093934"/>
                  <a:gd name="connsiteY10558" fmla="*/ 310088 h 1876628"/>
                  <a:gd name="connsiteX10559" fmla="*/ 2271836 w 5093934"/>
                  <a:gd name="connsiteY10559" fmla="*/ 319244 h 1876628"/>
                  <a:gd name="connsiteX10560" fmla="*/ 2264204 w 5093934"/>
                  <a:gd name="connsiteY10560" fmla="*/ 324429 h 1876628"/>
                  <a:gd name="connsiteX10561" fmla="*/ 2251876 w 5093934"/>
                  <a:gd name="connsiteY10561" fmla="*/ 324023 h 1876628"/>
                  <a:gd name="connsiteX10562" fmla="*/ 2244894 w 5093934"/>
                  <a:gd name="connsiteY10562" fmla="*/ 318356 h 1876628"/>
                  <a:gd name="connsiteX10563" fmla="*/ 2245441 w 5093934"/>
                  <a:gd name="connsiteY10563" fmla="*/ 309200 h 1876628"/>
                  <a:gd name="connsiteX10564" fmla="*/ 2253072 w 5093934"/>
                  <a:gd name="connsiteY10564" fmla="*/ 304015 h 1876628"/>
                  <a:gd name="connsiteX10565" fmla="*/ 2259349 w 5093934"/>
                  <a:gd name="connsiteY10565" fmla="*/ 302322 h 1876628"/>
                  <a:gd name="connsiteX10566" fmla="*/ 1494968 w 5093934"/>
                  <a:gd name="connsiteY10566" fmla="*/ 302322 h 1876628"/>
                  <a:gd name="connsiteX10567" fmla="*/ 1501019 w 5093934"/>
                  <a:gd name="connsiteY10567" fmla="*/ 304422 h 1876628"/>
                  <a:gd name="connsiteX10568" fmla="*/ 1508001 w 5093934"/>
                  <a:gd name="connsiteY10568" fmla="*/ 310088 h 1876628"/>
                  <a:gd name="connsiteX10569" fmla="*/ 1507453 w 5093934"/>
                  <a:gd name="connsiteY10569" fmla="*/ 319244 h 1876628"/>
                  <a:gd name="connsiteX10570" fmla="*/ 1499822 w 5093934"/>
                  <a:gd name="connsiteY10570" fmla="*/ 324429 h 1876628"/>
                  <a:gd name="connsiteX10571" fmla="*/ 1487494 w 5093934"/>
                  <a:gd name="connsiteY10571" fmla="*/ 324023 h 1876628"/>
                  <a:gd name="connsiteX10572" fmla="*/ 1480512 w 5093934"/>
                  <a:gd name="connsiteY10572" fmla="*/ 318356 h 1876628"/>
                  <a:gd name="connsiteX10573" fmla="*/ 1481059 w 5093934"/>
                  <a:gd name="connsiteY10573" fmla="*/ 309200 h 1876628"/>
                  <a:gd name="connsiteX10574" fmla="*/ 1488690 w 5093934"/>
                  <a:gd name="connsiteY10574" fmla="*/ 304015 h 1876628"/>
                  <a:gd name="connsiteX10575" fmla="*/ 1494968 w 5093934"/>
                  <a:gd name="connsiteY10575" fmla="*/ 302322 h 1876628"/>
                  <a:gd name="connsiteX10576" fmla="*/ 3554625 w 5093934"/>
                  <a:gd name="connsiteY10576" fmla="*/ 297756 h 1876628"/>
                  <a:gd name="connsiteX10577" fmla="*/ 3561402 w 5093934"/>
                  <a:gd name="connsiteY10577" fmla="*/ 299911 h 1876628"/>
                  <a:gd name="connsiteX10578" fmla="*/ 3569380 w 5093934"/>
                  <a:gd name="connsiteY10578" fmla="*/ 305977 h 1876628"/>
                  <a:gd name="connsiteX10579" fmla="*/ 3569218 w 5093934"/>
                  <a:gd name="connsiteY10579" fmla="*/ 316093 h 1876628"/>
                  <a:gd name="connsiteX10580" fmla="*/ 3533646 w 5093934"/>
                  <a:gd name="connsiteY10580" fmla="*/ 341895 h 1876628"/>
                  <a:gd name="connsiteX10581" fmla="*/ 3520024 w 5093934"/>
                  <a:gd name="connsiteY10581" fmla="*/ 341776 h 1876628"/>
                  <a:gd name="connsiteX10582" fmla="*/ 3512047 w 5093934"/>
                  <a:gd name="connsiteY10582" fmla="*/ 335710 h 1876628"/>
                  <a:gd name="connsiteX10583" fmla="*/ 3512208 w 5093934"/>
                  <a:gd name="connsiteY10583" fmla="*/ 325594 h 1876628"/>
                  <a:gd name="connsiteX10584" fmla="*/ 3547781 w 5093934"/>
                  <a:gd name="connsiteY10584" fmla="*/ 299792 h 1876628"/>
                  <a:gd name="connsiteX10585" fmla="*/ 3554625 w 5093934"/>
                  <a:gd name="connsiteY10585" fmla="*/ 297756 h 1876628"/>
                  <a:gd name="connsiteX10586" fmla="*/ 2790397 w 5093934"/>
                  <a:gd name="connsiteY10586" fmla="*/ 297756 h 1876628"/>
                  <a:gd name="connsiteX10587" fmla="*/ 2797174 w 5093934"/>
                  <a:gd name="connsiteY10587" fmla="*/ 299911 h 1876628"/>
                  <a:gd name="connsiteX10588" fmla="*/ 2805152 w 5093934"/>
                  <a:gd name="connsiteY10588" fmla="*/ 305977 h 1876628"/>
                  <a:gd name="connsiteX10589" fmla="*/ 2804991 w 5093934"/>
                  <a:gd name="connsiteY10589" fmla="*/ 316093 h 1876628"/>
                  <a:gd name="connsiteX10590" fmla="*/ 2769418 w 5093934"/>
                  <a:gd name="connsiteY10590" fmla="*/ 341895 h 1876628"/>
                  <a:gd name="connsiteX10591" fmla="*/ 2755796 w 5093934"/>
                  <a:gd name="connsiteY10591" fmla="*/ 341776 h 1876628"/>
                  <a:gd name="connsiteX10592" fmla="*/ 2747819 w 5093934"/>
                  <a:gd name="connsiteY10592" fmla="*/ 335710 h 1876628"/>
                  <a:gd name="connsiteX10593" fmla="*/ 2747980 w 5093934"/>
                  <a:gd name="connsiteY10593" fmla="*/ 325594 h 1876628"/>
                  <a:gd name="connsiteX10594" fmla="*/ 2783553 w 5093934"/>
                  <a:gd name="connsiteY10594" fmla="*/ 299792 h 1876628"/>
                  <a:gd name="connsiteX10595" fmla="*/ 2790397 w 5093934"/>
                  <a:gd name="connsiteY10595" fmla="*/ 297756 h 1876628"/>
                  <a:gd name="connsiteX10596" fmla="*/ 2026015 w 5093934"/>
                  <a:gd name="connsiteY10596" fmla="*/ 297756 h 1876628"/>
                  <a:gd name="connsiteX10597" fmla="*/ 2032793 w 5093934"/>
                  <a:gd name="connsiteY10597" fmla="*/ 299911 h 1876628"/>
                  <a:gd name="connsiteX10598" fmla="*/ 2040770 w 5093934"/>
                  <a:gd name="connsiteY10598" fmla="*/ 305977 h 1876628"/>
                  <a:gd name="connsiteX10599" fmla="*/ 2040608 w 5093934"/>
                  <a:gd name="connsiteY10599" fmla="*/ 316093 h 1876628"/>
                  <a:gd name="connsiteX10600" fmla="*/ 2005036 w 5093934"/>
                  <a:gd name="connsiteY10600" fmla="*/ 341895 h 1876628"/>
                  <a:gd name="connsiteX10601" fmla="*/ 1991414 w 5093934"/>
                  <a:gd name="connsiteY10601" fmla="*/ 341776 h 1876628"/>
                  <a:gd name="connsiteX10602" fmla="*/ 1983436 w 5093934"/>
                  <a:gd name="connsiteY10602" fmla="*/ 335710 h 1876628"/>
                  <a:gd name="connsiteX10603" fmla="*/ 1983598 w 5093934"/>
                  <a:gd name="connsiteY10603" fmla="*/ 325594 h 1876628"/>
                  <a:gd name="connsiteX10604" fmla="*/ 2019170 w 5093934"/>
                  <a:gd name="connsiteY10604" fmla="*/ 299792 h 1876628"/>
                  <a:gd name="connsiteX10605" fmla="*/ 2026015 w 5093934"/>
                  <a:gd name="connsiteY10605" fmla="*/ 297756 h 1876628"/>
                  <a:gd name="connsiteX10606" fmla="*/ 4122151 w 5093934"/>
                  <a:gd name="connsiteY10606" fmla="*/ 270039 h 1876628"/>
                  <a:gd name="connsiteX10607" fmla="*/ 4129434 w 5093934"/>
                  <a:gd name="connsiteY10607" fmla="*/ 335079 h 1876628"/>
                  <a:gd name="connsiteX10608" fmla="*/ 4195422 w 5093934"/>
                  <a:gd name="connsiteY10608" fmla="*/ 335079 h 1876628"/>
                  <a:gd name="connsiteX10609" fmla="*/ 4121936 w 5093934"/>
                  <a:gd name="connsiteY10609" fmla="*/ 389651 h 1876628"/>
                  <a:gd name="connsiteX10610" fmla="*/ 4103370 w 5093934"/>
                  <a:gd name="connsiteY10610" fmla="*/ 389651 h 1876628"/>
                  <a:gd name="connsiteX10611" fmla="*/ 4040599 w 5093934"/>
                  <a:gd name="connsiteY10611" fmla="*/ 343036 h 1876628"/>
                  <a:gd name="connsiteX10612" fmla="*/ 4040599 w 5093934"/>
                  <a:gd name="connsiteY10612" fmla="*/ 329249 h 1876628"/>
                  <a:gd name="connsiteX10613" fmla="*/ 4119039 w 5093934"/>
                  <a:gd name="connsiteY10613" fmla="*/ 270997 h 1876628"/>
                  <a:gd name="connsiteX10614" fmla="*/ 3365541 w 5093934"/>
                  <a:gd name="connsiteY10614" fmla="*/ 268141 h 1876628"/>
                  <a:gd name="connsiteX10615" fmla="*/ 3374824 w 5093934"/>
                  <a:gd name="connsiteY10615" fmla="*/ 270997 h 1876628"/>
                  <a:gd name="connsiteX10616" fmla="*/ 3437594 w 5093934"/>
                  <a:gd name="connsiteY10616" fmla="*/ 317612 h 1876628"/>
                  <a:gd name="connsiteX10617" fmla="*/ 3437594 w 5093934"/>
                  <a:gd name="connsiteY10617" fmla="*/ 331400 h 1876628"/>
                  <a:gd name="connsiteX10618" fmla="*/ 3359155 w 5093934"/>
                  <a:gd name="connsiteY10618" fmla="*/ 389651 h 1876628"/>
                  <a:gd name="connsiteX10619" fmla="*/ 3340589 w 5093934"/>
                  <a:gd name="connsiteY10619" fmla="*/ 389651 h 1876628"/>
                  <a:gd name="connsiteX10620" fmla="*/ 3277818 w 5093934"/>
                  <a:gd name="connsiteY10620" fmla="*/ 343036 h 1876628"/>
                  <a:gd name="connsiteX10621" fmla="*/ 3277818 w 5093934"/>
                  <a:gd name="connsiteY10621" fmla="*/ 329249 h 1876628"/>
                  <a:gd name="connsiteX10622" fmla="*/ 3356258 w 5093934"/>
                  <a:gd name="connsiteY10622" fmla="*/ 270997 h 1876628"/>
                  <a:gd name="connsiteX10623" fmla="*/ 3365541 w 5093934"/>
                  <a:gd name="connsiteY10623" fmla="*/ 268141 h 1876628"/>
                  <a:gd name="connsiteX10624" fmla="*/ 2601314 w 5093934"/>
                  <a:gd name="connsiteY10624" fmla="*/ 268141 h 1876628"/>
                  <a:gd name="connsiteX10625" fmla="*/ 2610596 w 5093934"/>
                  <a:gd name="connsiteY10625" fmla="*/ 270997 h 1876628"/>
                  <a:gd name="connsiteX10626" fmla="*/ 2673366 w 5093934"/>
                  <a:gd name="connsiteY10626" fmla="*/ 317612 h 1876628"/>
                  <a:gd name="connsiteX10627" fmla="*/ 2673366 w 5093934"/>
                  <a:gd name="connsiteY10627" fmla="*/ 331400 h 1876628"/>
                  <a:gd name="connsiteX10628" fmla="*/ 2594926 w 5093934"/>
                  <a:gd name="connsiteY10628" fmla="*/ 389651 h 1876628"/>
                  <a:gd name="connsiteX10629" fmla="*/ 2576360 w 5093934"/>
                  <a:gd name="connsiteY10629" fmla="*/ 389651 h 1876628"/>
                  <a:gd name="connsiteX10630" fmla="*/ 2513590 w 5093934"/>
                  <a:gd name="connsiteY10630" fmla="*/ 343036 h 1876628"/>
                  <a:gd name="connsiteX10631" fmla="*/ 2513590 w 5093934"/>
                  <a:gd name="connsiteY10631" fmla="*/ 329249 h 1876628"/>
                  <a:gd name="connsiteX10632" fmla="*/ 2592030 w 5093934"/>
                  <a:gd name="connsiteY10632" fmla="*/ 270997 h 1876628"/>
                  <a:gd name="connsiteX10633" fmla="*/ 2601314 w 5093934"/>
                  <a:gd name="connsiteY10633" fmla="*/ 268141 h 1876628"/>
                  <a:gd name="connsiteX10634" fmla="*/ 1836932 w 5093934"/>
                  <a:gd name="connsiteY10634" fmla="*/ 268141 h 1876628"/>
                  <a:gd name="connsiteX10635" fmla="*/ 1846214 w 5093934"/>
                  <a:gd name="connsiteY10635" fmla="*/ 270997 h 1876628"/>
                  <a:gd name="connsiteX10636" fmla="*/ 1908984 w 5093934"/>
                  <a:gd name="connsiteY10636" fmla="*/ 317612 h 1876628"/>
                  <a:gd name="connsiteX10637" fmla="*/ 1908984 w 5093934"/>
                  <a:gd name="connsiteY10637" fmla="*/ 331400 h 1876628"/>
                  <a:gd name="connsiteX10638" fmla="*/ 1830544 w 5093934"/>
                  <a:gd name="connsiteY10638" fmla="*/ 389651 h 1876628"/>
                  <a:gd name="connsiteX10639" fmla="*/ 1811978 w 5093934"/>
                  <a:gd name="connsiteY10639" fmla="*/ 389651 h 1876628"/>
                  <a:gd name="connsiteX10640" fmla="*/ 1749208 w 5093934"/>
                  <a:gd name="connsiteY10640" fmla="*/ 343036 h 1876628"/>
                  <a:gd name="connsiteX10641" fmla="*/ 1749208 w 5093934"/>
                  <a:gd name="connsiteY10641" fmla="*/ 329249 h 1876628"/>
                  <a:gd name="connsiteX10642" fmla="*/ 1827648 w 5093934"/>
                  <a:gd name="connsiteY10642" fmla="*/ 270997 h 1876628"/>
                  <a:gd name="connsiteX10643" fmla="*/ 1836932 w 5093934"/>
                  <a:gd name="connsiteY10643" fmla="*/ 268141 h 1876628"/>
                  <a:gd name="connsiteX10644" fmla="*/ 3914584 w 5093934"/>
                  <a:gd name="connsiteY10644" fmla="*/ 265998 h 1876628"/>
                  <a:gd name="connsiteX10645" fmla="*/ 3923862 w 5093934"/>
                  <a:gd name="connsiteY10645" fmla="*/ 268852 h 1876628"/>
                  <a:gd name="connsiteX10646" fmla="*/ 3978413 w 5093934"/>
                  <a:gd name="connsiteY10646" fmla="*/ 309363 h 1876628"/>
                  <a:gd name="connsiteX10647" fmla="*/ 3978413 w 5093934"/>
                  <a:gd name="connsiteY10647" fmla="*/ 323143 h 1876628"/>
                  <a:gd name="connsiteX10648" fmla="*/ 3941234 w 5093934"/>
                  <a:gd name="connsiteY10648" fmla="*/ 350755 h 1876628"/>
                  <a:gd name="connsiteX10649" fmla="*/ 3922677 w 5093934"/>
                  <a:gd name="connsiteY10649" fmla="*/ 350755 h 1876628"/>
                  <a:gd name="connsiteX10650" fmla="*/ 3868126 w 5093934"/>
                  <a:gd name="connsiteY10650" fmla="*/ 310243 h 1876628"/>
                  <a:gd name="connsiteX10651" fmla="*/ 3868126 w 5093934"/>
                  <a:gd name="connsiteY10651" fmla="*/ 296463 h 1876628"/>
                  <a:gd name="connsiteX10652" fmla="*/ 3905306 w 5093934"/>
                  <a:gd name="connsiteY10652" fmla="*/ 268852 h 1876628"/>
                  <a:gd name="connsiteX10653" fmla="*/ 3914584 w 5093934"/>
                  <a:gd name="connsiteY10653" fmla="*/ 265998 h 1876628"/>
                  <a:gd name="connsiteX10654" fmla="*/ 3151803 w 5093934"/>
                  <a:gd name="connsiteY10654" fmla="*/ 265998 h 1876628"/>
                  <a:gd name="connsiteX10655" fmla="*/ 3161082 w 5093934"/>
                  <a:gd name="connsiteY10655" fmla="*/ 268852 h 1876628"/>
                  <a:gd name="connsiteX10656" fmla="*/ 3215632 w 5093934"/>
                  <a:gd name="connsiteY10656" fmla="*/ 309363 h 1876628"/>
                  <a:gd name="connsiteX10657" fmla="*/ 3215632 w 5093934"/>
                  <a:gd name="connsiteY10657" fmla="*/ 323143 h 1876628"/>
                  <a:gd name="connsiteX10658" fmla="*/ 3178453 w 5093934"/>
                  <a:gd name="connsiteY10658" fmla="*/ 350755 h 1876628"/>
                  <a:gd name="connsiteX10659" fmla="*/ 3159896 w 5093934"/>
                  <a:gd name="connsiteY10659" fmla="*/ 350755 h 1876628"/>
                  <a:gd name="connsiteX10660" fmla="*/ 3105345 w 5093934"/>
                  <a:gd name="connsiteY10660" fmla="*/ 310243 h 1876628"/>
                  <a:gd name="connsiteX10661" fmla="*/ 3105345 w 5093934"/>
                  <a:gd name="connsiteY10661" fmla="*/ 296463 h 1876628"/>
                  <a:gd name="connsiteX10662" fmla="*/ 3142525 w 5093934"/>
                  <a:gd name="connsiteY10662" fmla="*/ 268852 h 1876628"/>
                  <a:gd name="connsiteX10663" fmla="*/ 3151803 w 5093934"/>
                  <a:gd name="connsiteY10663" fmla="*/ 265998 h 1876628"/>
                  <a:gd name="connsiteX10664" fmla="*/ 2387575 w 5093934"/>
                  <a:gd name="connsiteY10664" fmla="*/ 265998 h 1876628"/>
                  <a:gd name="connsiteX10665" fmla="*/ 2396854 w 5093934"/>
                  <a:gd name="connsiteY10665" fmla="*/ 268852 h 1876628"/>
                  <a:gd name="connsiteX10666" fmla="*/ 2451404 w 5093934"/>
                  <a:gd name="connsiteY10666" fmla="*/ 309363 h 1876628"/>
                  <a:gd name="connsiteX10667" fmla="*/ 2451404 w 5093934"/>
                  <a:gd name="connsiteY10667" fmla="*/ 323143 h 1876628"/>
                  <a:gd name="connsiteX10668" fmla="*/ 2414224 w 5093934"/>
                  <a:gd name="connsiteY10668" fmla="*/ 350755 h 1876628"/>
                  <a:gd name="connsiteX10669" fmla="*/ 2395668 w 5093934"/>
                  <a:gd name="connsiteY10669" fmla="*/ 350755 h 1876628"/>
                  <a:gd name="connsiteX10670" fmla="*/ 2341116 w 5093934"/>
                  <a:gd name="connsiteY10670" fmla="*/ 310243 h 1876628"/>
                  <a:gd name="connsiteX10671" fmla="*/ 2341116 w 5093934"/>
                  <a:gd name="connsiteY10671" fmla="*/ 296463 h 1876628"/>
                  <a:gd name="connsiteX10672" fmla="*/ 2378296 w 5093934"/>
                  <a:gd name="connsiteY10672" fmla="*/ 268852 h 1876628"/>
                  <a:gd name="connsiteX10673" fmla="*/ 2387575 w 5093934"/>
                  <a:gd name="connsiteY10673" fmla="*/ 265998 h 1876628"/>
                  <a:gd name="connsiteX10674" fmla="*/ 1623192 w 5093934"/>
                  <a:gd name="connsiteY10674" fmla="*/ 265998 h 1876628"/>
                  <a:gd name="connsiteX10675" fmla="*/ 1632471 w 5093934"/>
                  <a:gd name="connsiteY10675" fmla="*/ 268852 h 1876628"/>
                  <a:gd name="connsiteX10676" fmla="*/ 1687022 w 5093934"/>
                  <a:gd name="connsiteY10676" fmla="*/ 309363 h 1876628"/>
                  <a:gd name="connsiteX10677" fmla="*/ 1687022 w 5093934"/>
                  <a:gd name="connsiteY10677" fmla="*/ 323143 h 1876628"/>
                  <a:gd name="connsiteX10678" fmla="*/ 1649842 w 5093934"/>
                  <a:gd name="connsiteY10678" fmla="*/ 350755 h 1876628"/>
                  <a:gd name="connsiteX10679" fmla="*/ 1631286 w 5093934"/>
                  <a:gd name="connsiteY10679" fmla="*/ 350755 h 1876628"/>
                  <a:gd name="connsiteX10680" fmla="*/ 1576735 w 5093934"/>
                  <a:gd name="connsiteY10680" fmla="*/ 310243 h 1876628"/>
                  <a:gd name="connsiteX10681" fmla="*/ 1576735 w 5093934"/>
                  <a:gd name="connsiteY10681" fmla="*/ 296463 h 1876628"/>
                  <a:gd name="connsiteX10682" fmla="*/ 1613914 w 5093934"/>
                  <a:gd name="connsiteY10682" fmla="*/ 268852 h 1876628"/>
                  <a:gd name="connsiteX10683" fmla="*/ 1623192 w 5093934"/>
                  <a:gd name="connsiteY10683" fmla="*/ 265998 h 1876628"/>
                  <a:gd name="connsiteX10684" fmla="*/ 3829782 w 5093934"/>
                  <a:gd name="connsiteY10684" fmla="*/ 264448 h 1876628"/>
                  <a:gd name="connsiteX10685" fmla="*/ 3837531 w 5093934"/>
                  <a:gd name="connsiteY10685" fmla="*/ 266727 h 1876628"/>
                  <a:gd name="connsiteX10686" fmla="*/ 3846800 w 5093934"/>
                  <a:gd name="connsiteY10686" fmla="*/ 273399 h 1876628"/>
                  <a:gd name="connsiteX10687" fmla="*/ 3847040 w 5093934"/>
                  <a:gd name="connsiteY10687" fmla="*/ 284835 h 1876628"/>
                  <a:gd name="connsiteX10688" fmla="*/ 3821796 w 5093934"/>
                  <a:gd name="connsiteY10688" fmla="*/ 304177 h 1876628"/>
                  <a:gd name="connsiteX10689" fmla="*/ 3806396 w 5093934"/>
                  <a:gd name="connsiteY10689" fmla="*/ 304356 h 1876628"/>
                  <a:gd name="connsiteX10690" fmla="*/ 3797129 w 5093934"/>
                  <a:gd name="connsiteY10690" fmla="*/ 297685 h 1876628"/>
                  <a:gd name="connsiteX10691" fmla="*/ 3796888 w 5093934"/>
                  <a:gd name="connsiteY10691" fmla="*/ 286249 h 1876628"/>
                  <a:gd name="connsiteX10692" fmla="*/ 3822132 w 5093934"/>
                  <a:gd name="connsiteY10692" fmla="*/ 266906 h 1876628"/>
                  <a:gd name="connsiteX10693" fmla="*/ 3829782 w 5093934"/>
                  <a:gd name="connsiteY10693" fmla="*/ 264448 h 1876628"/>
                  <a:gd name="connsiteX10694" fmla="*/ 3067000 w 5093934"/>
                  <a:gd name="connsiteY10694" fmla="*/ 264448 h 1876628"/>
                  <a:gd name="connsiteX10695" fmla="*/ 3074750 w 5093934"/>
                  <a:gd name="connsiteY10695" fmla="*/ 266727 h 1876628"/>
                  <a:gd name="connsiteX10696" fmla="*/ 3084019 w 5093934"/>
                  <a:gd name="connsiteY10696" fmla="*/ 273399 h 1876628"/>
                  <a:gd name="connsiteX10697" fmla="*/ 3084259 w 5093934"/>
                  <a:gd name="connsiteY10697" fmla="*/ 284835 h 1876628"/>
                  <a:gd name="connsiteX10698" fmla="*/ 3059015 w 5093934"/>
                  <a:gd name="connsiteY10698" fmla="*/ 304177 h 1876628"/>
                  <a:gd name="connsiteX10699" fmla="*/ 3043616 w 5093934"/>
                  <a:gd name="connsiteY10699" fmla="*/ 304356 h 1876628"/>
                  <a:gd name="connsiteX10700" fmla="*/ 3034347 w 5093934"/>
                  <a:gd name="connsiteY10700" fmla="*/ 297685 h 1876628"/>
                  <a:gd name="connsiteX10701" fmla="*/ 3034107 w 5093934"/>
                  <a:gd name="connsiteY10701" fmla="*/ 286249 h 1876628"/>
                  <a:gd name="connsiteX10702" fmla="*/ 3059351 w 5093934"/>
                  <a:gd name="connsiteY10702" fmla="*/ 266906 h 1876628"/>
                  <a:gd name="connsiteX10703" fmla="*/ 3067000 w 5093934"/>
                  <a:gd name="connsiteY10703" fmla="*/ 264448 h 1876628"/>
                  <a:gd name="connsiteX10704" fmla="*/ 2302772 w 5093934"/>
                  <a:gd name="connsiteY10704" fmla="*/ 264448 h 1876628"/>
                  <a:gd name="connsiteX10705" fmla="*/ 2310522 w 5093934"/>
                  <a:gd name="connsiteY10705" fmla="*/ 266727 h 1876628"/>
                  <a:gd name="connsiteX10706" fmla="*/ 2319791 w 5093934"/>
                  <a:gd name="connsiteY10706" fmla="*/ 273399 h 1876628"/>
                  <a:gd name="connsiteX10707" fmla="*/ 2320031 w 5093934"/>
                  <a:gd name="connsiteY10707" fmla="*/ 284835 h 1876628"/>
                  <a:gd name="connsiteX10708" fmla="*/ 2294787 w 5093934"/>
                  <a:gd name="connsiteY10708" fmla="*/ 304177 h 1876628"/>
                  <a:gd name="connsiteX10709" fmla="*/ 2279387 w 5093934"/>
                  <a:gd name="connsiteY10709" fmla="*/ 304356 h 1876628"/>
                  <a:gd name="connsiteX10710" fmla="*/ 2270120 w 5093934"/>
                  <a:gd name="connsiteY10710" fmla="*/ 297685 h 1876628"/>
                  <a:gd name="connsiteX10711" fmla="*/ 2269879 w 5093934"/>
                  <a:gd name="connsiteY10711" fmla="*/ 286249 h 1876628"/>
                  <a:gd name="connsiteX10712" fmla="*/ 2295122 w 5093934"/>
                  <a:gd name="connsiteY10712" fmla="*/ 266906 h 1876628"/>
                  <a:gd name="connsiteX10713" fmla="*/ 2302772 w 5093934"/>
                  <a:gd name="connsiteY10713" fmla="*/ 264448 h 1876628"/>
                  <a:gd name="connsiteX10714" fmla="*/ 1538390 w 5093934"/>
                  <a:gd name="connsiteY10714" fmla="*/ 264448 h 1876628"/>
                  <a:gd name="connsiteX10715" fmla="*/ 1546140 w 5093934"/>
                  <a:gd name="connsiteY10715" fmla="*/ 266727 h 1876628"/>
                  <a:gd name="connsiteX10716" fmla="*/ 1555409 w 5093934"/>
                  <a:gd name="connsiteY10716" fmla="*/ 273399 h 1876628"/>
                  <a:gd name="connsiteX10717" fmla="*/ 1555649 w 5093934"/>
                  <a:gd name="connsiteY10717" fmla="*/ 284835 h 1876628"/>
                  <a:gd name="connsiteX10718" fmla="*/ 1530404 w 5093934"/>
                  <a:gd name="connsiteY10718" fmla="*/ 304177 h 1876628"/>
                  <a:gd name="connsiteX10719" fmla="*/ 1515005 w 5093934"/>
                  <a:gd name="connsiteY10719" fmla="*/ 304356 h 1876628"/>
                  <a:gd name="connsiteX10720" fmla="*/ 1505738 w 5093934"/>
                  <a:gd name="connsiteY10720" fmla="*/ 297685 h 1876628"/>
                  <a:gd name="connsiteX10721" fmla="*/ 1505497 w 5093934"/>
                  <a:gd name="connsiteY10721" fmla="*/ 286249 h 1876628"/>
                  <a:gd name="connsiteX10722" fmla="*/ 1530740 w 5093934"/>
                  <a:gd name="connsiteY10722" fmla="*/ 266906 h 1876628"/>
                  <a:gd name="connsiteX10723" fmla="*/ 1538390 w 5093934"/>
                  <a:gd name="connsiteY10723" fmla="*/ 264448 h 1876628"/>
                  <a:gd name="connsiteX10724" fmla="*/ 3702362 w 5093934"/>
                  <a:gd name="connsiteY10724" fmla="*/ 264206 h 1876628"/>
                  <a:gd name="connsiteX10725" fmla="*/ 3736752 w 5093934"/>
                  <a:gd name="connsiteY10725" fmla="*/ 264206 h 1876628"/>
                  <a:gd name="connsiteX10726" fmla="*/ 3755998 w 5093934"/>
                  <a:gd name="connsiteY10726" fmla="*/ 278499 h 1876628"/>
                  <a:gd name="connsiteX10727" fmla="*/ 3755998 w 5093934"/>
                  <a:gd name="connsiteY10727" fmla="*/ 295438 h 1876628"/>
                  <a:gd name="connsiteX10728" fmla="*/ 3736752 w 5093934"/>
                  <a:gd name="connsiteY10728" fmla="*/ 309730 h 1876628"/>
                  <a:gd name="connsiteX10729" fmla="*/ 3702362 w 5093934"/>
                  <a:gd name="connsiteY10729" fmla="*/ 309730 h 1876628"/>
                  <a:gd name="connsiteX10730" fmla="*/ 3683116 w 5093934"/>
                  <a:gd name="connsiteY10730" fmla="*/ 295438 h 1876628"/>
                  <a:gd name="connsiteX10731" fmla="*/ 3683116 w 5093934"/>
                  <a:gd name="connsiteY10731" fmla="*/ 278498 h 1876628"/>
                  <a:gd name="connsiteX10732" fmla="*/ 3702362 w 5093934"/>
                  <a:gd name="connsiteY10732" fmla="*/ 264206 h 1876628"/>
                  <a:gd name="connsiteX10733" fmla="*/ 2938134 w 5093934"/>
                  <a:gd name="connsiteY10733" fmla="*/ 264206 h 1876628"/>
                  <a:gd name="connsiteX10734" fmla="*/ 2972523 w 5093934"/>
                  <a:gd name="connsiteY10734" fmla="*/ 264206 h 1876628"/>
                  <a:gd name="connsiteX10735" fmla="*/ 2991769 w 5093934"/>
                  <a:gd name="connsiteY10735" fmla="*/ 278499 h 1876628"/>
                  <a:gd name="connsiteX10736" fmla="*/ 2991769 w 5093934"/>
                  <a:gd name="connsiteY10736" fmla="*/ 295438 h 1876628"/>
                  <a:gd name="connsiteX10737" fmla="*/ 2972524 w 5093934"/>
                  <a:gd name="connsiteY10737" fmla="*/ 309730 h 1876628"/>
                  <a:gd name="connsiteX10738" fmla="*/ 2938134 w 5093934"/>
                  <a:gd name="connsiteY10738" fmla="*/ 309730 h 1876628"/>
                  <a:gd name="connsiteX10739" fmla="*/ 2918888 w 5093934"/>
                  <a:gd name="connsiteY10739" fmla="*/ 295438 h 1876628"/>
                  <a:gd name="connsiteX10740" fmla="*/ 2918888 w 5093934"/>
                  <a:gd name="connsiteY10740" fmla="*/ 278498 h 1876628"/>
                  <a:gd name="connsiteX10741" fmla="*/ 2938134 w 5093934"/>
                  <a:gd name="connsiteY10741" fmla="*/ 264206 h 1876628"/>
                  <a:gd name="connsiteX10742" fmla="*/ 2173751 w 5093934"/>
                  <a:gd name="connsiteY10742" fmla="*/ 264206 h 1876628"/>
                  <a:gd name="connsiteX10743" fmla="*/ 2208142 w 5093934"/>
                  <a:gd name="connsiteY10743" fmla="*/ 264206 h 1876628"/>
                  <a:gd name="connsiteX10744" fmla="*/ 2227387 w 5093934"/>
                  <a:gd name="connsiteY10744" fmla="*/ 278499 h 1876628"/>
                  <a:gd name="connsiteX10745" fmla="*/ 2227387 w 5093934"/>
                  <a:gd name="connsiteY10745" fmla="*/ 295438 h 1876628"/>
                  <a:gd name="connsiteX10746" fmla="*/ 2208142 w 5093934"/>
                  <a:gd name="connsiteY10746" fmla="*/ 309730 h 1876628"/>
                  <a:gd name="connsiteX10747" fmla="*/ 2173751 w 5093934"/>
                  <a:gd name="connsiteY10747" fmla="*/ 309730 h 1876628"/>
                  <a:gd name="connsiteX10748" fmla="*/ 2154506 w 5093934"/>
                  <a:gd name="connsiteY10748" fmla="*/ 295438 h 1876628"/>
                  <a:gd name="connsiteX10749" fmla="*/ 2154506 w 5093934"/>
                  <a:gd name="connsiteY10749" fmla="*/ 278498 h 1876628"/>
                  <a:gd name="connsiteX10750" fmla="*/ 2173751 w 5093934"/>
                  <a:gd name="connsiteY10750" fmla="*/ 264206 h 1876628"/>
                  <a:gd name="connsiteX10751" fmla="*/ 1409524 w 5093934"/>
                  <a:gd name="connsiteY10751" fmla="*/ 264206 h 1876628"/>
                  <a:gd name="connsiteX10752" fmla="*/ 1443913 w 5093934"/>
                  <a:gd name="connsiteY10752" fmla="*/ 264206 h 1876628"/>
                  <a:gd name="connsiteX10753" fmla="*/ 1463159 w 5093934"/>
                  <a:gd name="connsiteY10753" fmla="*/ 278499 h 1876628"/>
                  <a:gd name="connsiteX10754" fmla="*/ 1463159 w 5093934"/>
                  <a:gd name="connsiteY10754" fmla="*/ 295438 h 1876628"/>
                  <a:gd name="connsiteX10755" fmla="*/ 1443914 w 5093934"/>
                  <a:gd name="connsiteY10755" fmla="*/ 309730 h 1876628"/>
                  <a:gd name="connsiteX10756" fmla="*/ 1409524 w 5093934"/>
                  <a:gd name="connsiteY10756" fmla="*/ 309730 h 1876628"/>
                  <a:gd name="connsiteX10757" fmla="*/ 1390278 w 5093934"/>
                  <a:gd name="connsiteY10757" fmla="*/ 295438 h 1876628"/>
                  <a:gd name="connsiteX10758" fmla="*/ 1390278 w 5093934"/>
                  <a:gd name="connsiteY10758" fmla="*/ 278498 h 1876628"/>
                  <a:gd name="connsiteX10759" fmla="*/ 1409524 w 5093934"/>
                  <a:gd name="connsiteY10759" fmla="*/ 264206 h 1876628"/>
                  <a:gd name="connsiteX10760" fmla="*/ 4109283 w 5093934"/>
                  <a:gd name="connsiteY10760" fmla="*/ 219759 h 1876628"/>
                  <a:gd name="connsiteX10761" fmla="*/ 4114833 w 5093934"/>
                  <a:gd name="connsiteY10761" fmla="*/ 221552 h 1876628"/>
                  <a:gd name="connsiteX10762" fmla="*/ 4116899 w 5093934"/>
                  <a:gd name="connsiteY10762" fmla="*/ 223142 h 1876628"/>
                  <a:gd name="connsiteX10763" fmla="*/ 4120491 w 5093934"/>
                  <a:gd name="connsiteY10763" fmla="*/ 255216 h 1876628"/>
                  <a:gd name="connsiteX10764" fmla="*/ 4119944 w 5093934"/>
                  <a:gd name="connsiteY10764" fmla="*/ 255209 h 1876628"/>
                  <a:gd name="connsiteX10765" fmla="*/ 4094834 w 5093934"/>
                  <a:gd name="connsiteY10765" fmla="*/ 235888 h 1876628"/>
                  <a:gd name="connsiteX10766" fmla="*/ 4095032 w 5093934"/>
                  <a:gd name="connsiteY10766" fmla="*/ 227584 h 1876628"/>
                  <a:gd name="connsiteX10767" fmla="*/ 4103650 w 5093934"/>
                  <a:gd name="connsiteY10767" fmla="*/ 221406 h 1876628"/>
                  <a:gd name="connsiteX10768" fmla="*/ 4109283 w 5093934"/>
                  <a:gd name="connsiteY10768" fmla="*/ 219759 h 1876628"/>
                  <a:gd name="connsiteX10769" fmla="*/ 3346501 w 5093934"/>
                  <a:gd name="connsiteY10769" fmla="*/ 219759 h 1876628"/>
                  <a:gd name="connsiteX10770" fmla="*/ 3352052 w 5093934"/>
                  <a:gd name="connsiteY10770" fmla="*/ 221552 h 1876628"/>
                  <a:gd name="connsiteX10771" fmla="*/ 3377163 w 5093934"/>
                  <a:gd name="connsiteY10771" fmla="*/ 240874 h 1876628"/>
                  <a:gd name="connsiteX10772" fmla="*/ 3376965 w 5093934"/>
                  <a:gd name="connsiteY10772" fmla="*/ 249178 h 1876628"/>
                  <a:gd name="connsiteX10773" fmla="*/ 3368346 w 5093934"/>
                  <a:gd name="connsiteY10773" fmla="*/ 255356 h 1876628"/>
                  <a:gd name="connsiteX10774" fmla="*/ 3357164 w 5093934"/>
                  <a:gd name="connsiteY10774" fmla="*/ 255209 h 1876628"/>
                  <a:gd name="connsiteX10775" fmla="*/ 3332052 w 5093934"/>
                  <a:gd name="connsiteY10775" fmla="*/ 235888 h 1876628"/>
                  <a:gd name="connsiteX10776" fmla="*/ 3332250 w 5093934"/>
                  <a:gd name="connsiteY10776" fmla="*/ 227584 h 1876628"/>
                  <a:gd name="connsiteX10777" fmla="*/ 3340870 w 5093934"/>
                  <a:gd name="connsiteY10777" fmla="*/ 221406 h 1876628"/>
                  <a:gd name="connsiteX10778" fmla="*/ 3346501 w 5093934"/>
                  <a:gd name="connsiteY10778" fmla="*/ 219759 h 1876628"/>
                  <a:gd name="connsiteX10779" fmla="*/ 2582274 w 5093934"/>
                  <a:gd name="connsiteY10779" fmla="*/ 219759 h 1876628"/>
                  <a:gd name="connsiteX10780" fmla="*/ 2587824 w 5093934"/>
                  <a:gd name="connsiteY10780" fmla="*/ 221552 h 1876628"/>
                  <a:gd name="connsiteX10781" fmla="*/ 2612935 w 5093934"/>
                  <a:gd name="connsiteY10781" fmla="*/ 240874 h 1876628"/>
                  <a:gd name="connsiteX10782" fmla="*/ 2612737 w 5093934"/>
                  <a:gd name="connsiteY10782" fmla="*/ 249178 h 1876628"/>
                  <a:gd name="connsiteX10783" fmla="*/ 2604118 w 5093934"/>
                  <a:gd name="connsiteY10783" fmla="*/ 255356 h 1876628"/>
                  <a:gd name="connsiteX10784" fmla="*/ 2592936 w 5093934"/>
                  <a:gd name="connsiteY10784" fmla="*/ 255209 h 1876628"/>
                  <a:gd name="connsiteX10785" fmla="*/ 2567824 w 5093934"/>
                  <a:gd name="connsiteY10785" fmla="*/ 235888 h 1876628"/>
                  <a:gd name="connsiteX10786" fmla="*/ 2568023 w 5093934"/>
                  <a:gd name="connsiteY10786" fmla="*/ 227584 h 1876628"/>
                  <a:gd name="connsiteX10787" fmla="*/ 2576642 w 5093934"/>
                  <a:gd name="connsiteY10787" fmla="*/ 221406 h 1876628"/>
                  <a:gd name="connsiteX10788" fmla="*/ 2582274 w 5093934"/>
                  <a:gd name="connsiteY10788" fmla="*/ 219759 h 1876628"/>
                  <a:gd name="connsiteX10789" fmla="*/ 1817892 w 5093934"/>
                  <a:gd name="connsiteY10789" fmla="*/ 219759 h 1876628"/>
                  <a:gd name="connsiteX10790" fmla="*/ 1823442 w 5093934"/>
                  <a:gd name="connsiteY10790" fmla="*/ 221552 h 1876628"/>
                  <a:gd name="connsiteX10791" fmla="*/ 1848553 w 5093934"/>
                  <a:gd name="connsiteY10791" fmla="*/ 240874 h 1876628"/>
                  <a:gd name="connsiteX10792" fmla="*/ 1848355 w 5093934"/>
                  <a:gd name="connsiteY10792" fmla="*/ 249178 h 1876628"/>
                  <a:gd name="connsiteX10793" fmla="*/ 1839736 w 5093934"/>
                  <a:gd name="connsiteY10793" fmla="*/ 255356 h 1876628"/>
                  <a:gd name="connsiteX10794" fmla="*/ 1828554 w 5093934"/>
                  <a:gd name="connsiteY10794" fmla="*/ 255209 h 1876628"/>
                  <a:gd name="connsiteX10795" fmla="*/ 1803442 w 5093934"/>
                  <a:gd name="connsiteY10795" fmla="*/ 235888 h 1876628"/>
                  <a:gd name="connsiteX10796" fmla="*/ 1803640 w 5093934"/>
                  <a:gd name="connsiteY10796" fmla="*/ 227584 h 1876628"/>
                  <a:gd name="connsiteX10797" fmla="*/ 1812260 w 5093934"/>
                  <a:gd name="connsiteY10797" fmla="*/ 221406 h 1876628"/>
                  <a:gd name="connsiteX10798" fmla="*/ 1817892 w 5093934"/>
                  <a:gd name="connsiteY10798" fmla="*/ 219759 h 1876628"/>
                  <a:gd name="connsiteX10799" fmla="*/ 3895442 w 5093934"/>
                  <a:gd name="connsiteY10799" fmla="*/ 204149 h 1876628"/>
                  <a:gd name="connsiteX10800" fmla="*/ 3902082 w 5093934"/>
                  <a:gd name="connsiteY10800" fmla="*/ 204865 h 1876628"/>
                  <a:gd name="connsiteX10801" fmla="*/ 3928949 w 5093934"/>
                  <a:gd name="connsiteY10801" fmla="*/ 212001 h 1876628"/>
                  <a:gd name="connsiteX10802" fmla="*/ 3939170 w 5093934"/>
                  <a:gd name="connsiteY10802" fmla="*/ 228041 h 1876628"/>
                  <a:gd name="connsiteX10803" fmla="*/ 3930550 w 5093934"/>
                  <a:gd name="connsiteY10803" fmla="*/ 245938 h 1876628"/>
                  <a:gd name="connsiteX10804" fmla="*/ 3908950 w 5093934"/>
                  <a:gd name="connsiteY10804" fmla="*/ 253528 h 1876628"/>
                  <a:gd name="connsiteX10805" fmla="*/ 3882082 w 5093934"/>
                  <a:gd name="connsiteY10805" fmla="*/ 246392 h 1876628"/>
                  <a:gd name="connsiteX10806" fmla="*/ 3871863 w 5093934"/>
                  <a:gd name="connsiteY10806" fmla="*/ 230351 h 1876628"/>
                  <a:gd name="connsiteX10807" fmla="*/ 3880482 w 5093934"/>
                  <a:gd name="connsiteY10807" fmla="*/ 212454 h 1876628"/>
                  <a:gd name="connsiteX10808" fmla="*/ 3895442 w 5093934"/>
                  <a:gd name="connsiteY10808" fmla="*/ 204149 h 1876628"/>
                  <a:gd name="connsiteX10809" fmla="*/ 3132661 w 5093934"/>
                  <a:gd name="connsiteY10809" fmla="*/ 204149 h 1876628"/>
                  <a:gd name="connsiteX10810" fmla="*/ 3139301 w 5093934"/>
                  <a:gd name="connsiteY10810" fmla="*/ 204865 h 1876628"/>
                  <a:gd name="connsiteX10811" fmla="*/ 3166168 w 5093934"/>
                  <a:gd name="connsiteY10811" fmla="*/ 212001 h 1876628"/>
                  <a:gd name="connsiteX10812" fmla="*/ 3176388 w 5093934"/>
                  <a:gd name="connsiteY10812" fmla="*/ 228041 h 1876628"/>
                  <a:gd name="connsiteX10813" fmla="*/ 3167770 w 5093934"/>
                  <a:gd name="connsiteY10813" fmla="*/ 245938 h 1876628"/>
                  <a:gd name="connsiteX10814" fmla="*/ 3146170 w 5093934"/>
                  <a:gd name="connsiteY10814" fmla="*/ 253528 h 1876628"/>
                  <a:gd name="connsiteX10815" fmla="*/ 3119302 w 5093934"/>
                  <a:gd name="connsiteY10815" fmla="*/ 246392 h 1876628"/>
                  <a:gd name="connsiteX10816" fmla="*/ 3109082 w 5093934"/>
                  <a:gd name="connsiteY10816" fmla="*/ 230351 h 1876628"/>
                  <a:gd name="connsiteX10817" fmla="*/ 3117701 w 5093934"/>
                  <a:gd name="connsiteY10817" fmla="*/ 212454 h 1876628"/>
                  <a:gd name="connsiteX10818" fmla="*/ 3132661 w 5093934"/>
                  <a:gd name="connsiteY10818" fmla="*/ 204149 h 1876628"/>
                  <a:gd name="connsiteX10819" fmla="*/ 2368433 w 5093934"/>
                  <a:gd name="connsiteY10819" fmla="*/ 204149 h 1876628"/>
                  <a:gd name="connsiteX10820" fmla="*/ 2375073 w 5093934"/>
                  <a:gd name="connsiteY10820" fmla="*/ 204865 h 1876628"/>
                  <a:gd name="connsiteX10821" fmla="*/ 2401940 w 5093934"/>
                  <a:gd name="connsiteY10821" fmla="*/ 212001 h 1876628"/>
                  <a:gd name="connsiteX10822" fmla="*/ 2412160 w 5093934"/>
                  <a:gd name="connsiteY10822" fmla="*/ 228041 h 1876628"/>
                  <a:gd name="connsiteX10823" fmla="*/ 2403541 w 5093934"/>
                  <a:gd name="connsiteY10823" fmla="*/ 245938 h 1876628"/>
                  <a:gd name="connsiteX10824" fmla="*/ 2381941 w 5093934"/>
                  <a:gd name="connsiteY10824" fmla="*/ 253528 h 1876628"/>
                  <a:gd name="connsiteX10825" fmla="*/ 2355073 w 5093934"/>
                  <a:gd name="connsiteY10825" fmla="*/ 246392 h 1876628"/>
                  <a:gd name="connsiteX10826" fmla="*/ 2344854 w 5093934"/>
                  <a:gd name="connsiteY10826" fmla="*/ 230351 h 1876628"/>
                  <a:gd name="connsiteX10827" fmla="*/ 2353473 w 5093934"/>
                  <a:gd name="connsiteY10827" fmla="*/ 212454 h 1876628"/>
                  <a:gd name="connsiteX10828" fmla="*/ 2368433 w 5093934"/>
                  <a:gd name="connsiteY10828" fmla="*/ 204149 h 1876628"/>
                  <a:gd name="connsiteX10829" fmla="*/ 1604051 w 5093934"/>
                  <a:gd name="connsiteY10829" fmla="*/ 204149 h 1876628"/>
                  <a:gd name="connsiteX10830" fmla="*/ 1610690 w 5093934"/>
                  <a:gd name="connsiteY10830" fmla="*/ 204865 h 1876628"/>
                  <a:gd name="connsiteX10831" fmla="*/ 1637558 w 5093934"/>
                  <a:gd name="connsiteY10831" fmla="*/ 212001 h 1876628"/>
                  <a:gd name="connsiteX10832" fmla="*/ 1647778 w 5093934"/>
                  <a:gd name="connsiteY10832" fmla="*/ 228041 h 1876628"/>
                  <a:gd name="connsiteX10833" fmla="*/ 1639160 w 5093934"/>
                  <a:gd name="connsiteY10833" fmla="*/ 245938 h 1876628"/>
                  <a:gd name="connsiteX10834" fmla="*/ 1617560 w 5093934"/>
                  <a:gd name="connsiteY10834" fmla="*/ 253528 h 1876628"/>
                  <a:gd name="connsiteX10835" fmla="*/ 1590692 w 5093934"/>
                  <a:gd name="connsiteY10835" fmla="*/ 246392 h 1876628"/>
                  <a:gd name="connsiteX10836" fmla="*/ 1580472 w 5093934"/>
                  <a:gd name="connsiteY10836" fmla="*/ 230351 h 1876628"/>
                  <a:gd name="connsiteX10837" fmla="*/ 1589090 w 5093934"/>
                  <a:gd name="connsiteY10837" fmla="*/ 212454 h 1876628"/>
                  <a:gd name="connsiteX10838" fmla="*/ 1604051 w 5093934"/>
                  <a:gd name="connsiteY10838" fmla="*/ 204149 h 1876628"/>
                  <a:gd name="connsiteX10839" fmla="*/ 4021990 w 5093934"/>
                  <a:gd name="connsiteY10839" fmla="*/ 203437 h 1876628"/>
                  <a:gd name="connsiteX10840" fmla="*/ 4048580 w 5093934"/>
                  <a:gd name="connsiteY10840" fmla="*/ 211616 h 1876628"/>
                  <a:gd name="connsiteX10841" fmla="*/ 4088859 w 5093934"/>
                  <a:gd name="connsiteY10841" fmla="*/ 241527 h 1876628"/>
                  <a:gd name="connsiteX10842" fmla="*/ 4097120 w 5093934"/>
                  <a:gd name="connsiteY10842" fmla="*/ 250766 h 1876628"/>
                  <a:gd name="connsiteX10843" fmla="*/ 4099376 w 5093934"/>
                  <a:gd name="connsiteY10843" fmla="*/ 259379 h 1876628"/>
                  <a:gd name="connsiteX10844" fmla="*/ 4099761 w 5093934"/>
                  <a:gd name="connsiteY10844" fmla="*/ 259379 h 1876628"/>
                  <a:gd name="connsiteX10845" fmla="*/ 4099874 w 5093934"/>
                  <a:gd name="connsiteY10845" fmla="*/ 259809 h 1876628"/>
                  <a:gd name="connsiteX10846" fmla="*/ 4099681 w 5093934"/>
                  <a:gd name="connsiteY10846" fmla="*/ 260542 h 1876628"/>
                  <a:gd name="connsiteX10847" fmla="*/ 4099874 w 5093934"/>
                  <a:gd name="connsiteY10847" fmla="*/ 261275 h 1876628"/>
                  <a:gd name="connsiteX10848" fmla="*/ 4099489 w 5093934"/>
                  <a:gd name="connsiteY10848" fmla="*/ 261275 h 1876628"/>
                  <a:gd name="connsiteX10849" fmla="*/ 4097120 w 5093934"/>
                  <a:gd name="connsiteY10849" fmla="*/ 270318 h 1876628"/>
                  <a:gd name="connsiteX10850" fmla="*/ 4088859 w 5093934"/>
                  <a:gd name="connsiteY10850" fmla="*/ 279556 h 1876628"/>
                  <a:gd name="connsiteX10851" fmla="*/ 4048580 w 5093934"/>
                  <a:gd name="connsiteY10851" fmla="*/ 309468 h 1876628"/>
                  <a:gd name="connsiteX10852" fmla="*/ 3995399 w 5093934"/>
                  <a:gd name="connsiteY10852" fmla="*/ 309468 h 1876628"/>
                  <a:gd name="connsiteX10853" fmla="*/ 3955120 w 5093934"/>
                  <a:gd name="connsiteY10853" fmla="*/ 279556 h 1876628"/>
                  <a:gd name="connsiteX10854" fmla="*/ 3946860 w 5093934"/>
                  <a:gd name="connsiteY10854" fmla="*/ 270318 h 1876628"/>
                  <a:gd name="connsiteX10855" fmla="*/ 3944490 w 5093934"/>
                  <a:gd name="connsiteY10855" fmla="*/ 261275 h 1876628"/>
                  <a:gd name="connsiteX10856" fmla="*/ 3944106 w 5093934"/>
                  <a:gd name="connsiteY10856" fmla="*/ 261275 h 1876628"/>
                  <a:gd name="connsiteX10857" fmla="*/ 3944298 w 5093934"/>
                  <a:gd name="connsiteY10857" fmla="*/ 260542 h 1876628"/>
                  <a:gd name="connsiteX10858" fmla="*/ 3944106 w 5093934"/>
                  <a:gd name="connsiteY10858" fmla="*/ 259809 h 1876628"/>
                  <a:gd name="connsiteX10859" fmla="*/ 3944218 w 5093934"/>
                  <a:gd name="connsiteY10859" fmla="*/ 259379 h 1876628"/>
                  <a:gd name="connsiteX10860" fmla="*/ 3944602 w 5093934"/>
                  <a:gd name="connsiteY10860" fmla="*/ 259379 h 1876628"/>
                  <a:gd name="connsiteX10861" fmla="*/ 3946860 w 5093934"/>
                  <a:gd name="connsiteY10861" fmla="*/ 250766 h 1876628"/>
                  <a:gd name="connsiteX10862" fmla="*/ 3955120 w 5093934"/>
                  <a:gd name="connsiteY10862" fmla="*/ 241527 h 1876628"/>
                  <a:gd name="connsiteX10863" fmla="*/ 3995399 w 5093934"/>
                  <a:gd name="connsiteY10863" fmla="*/ 211616 h 1876628"/>
                  <a:gd name="connsiteX10864" fmla="*/ 4021990 w 5093934"/>
                  <a:gd name="connsiteY10864" fmla="*/ 203437 h 1876628"/>
                  <a:gd name="connsiteX10865" fmla="*/ 3489392 w 5093934"/>
                  <a:gd name="connsiteY10865" fmla="*/ 203437 h 1876628"/>
                  <a:gd name="connsiteX10866" fmla="*/ 3515982 w 5093934"/>
                  <a:gd name="connsiteY10866" fmla="*/ 211616 h 1876628"/>
                  <a:gd name="connsiteX10867" fmla="*/ 3556260 w 5093934"/>
                  <a:gd name="connsiteY10867" fmla="*/ 241528 h 1876628"/>
                  <a:gd name="connsiteX10868" fmla="*/ 3564522 w 5093934"/>
                  <a:gd name="connsiteY10868" fmla="*/ 250766 h 1876628"/>
                  <a:gd name="connsiteX10869" fmla="*/ 3566778 w 5093934"/>
                  <a:gd name="connsiteY10869" fmla="*/ 259379 h 1876628"/>
                  <a:gd name="connsiteX10870" fmla="*/ 3567162 w 5093934"/>
                  <a:gd name="connsiteY10870" fmla="*/ 259379 h 1876628"/>
                  <a:gd name="connsiteX10871" fmla="*/ 3567274 w 5093934"/>
                  <a:gd name="connsiteY10871" fmla="*/ 259809 h 1876628"/>
                  <a:gd name="connsiteX10872" fmla="*/ 3567082 w 5093934"/>
                  <a:gd name="connsiteY10872" fmla="*/ 260542 h 1876628"/>
                  <a:gd name="connsiteX10873" fmla="*/ 3567274 w 5093934"/>
                  <a:gd name="connsiteY10873" fmla="*/ 261275 h 1876628"/>
                  <a:gd name="connsiteX10874" fmla="*/ 3566891 w 5093934"/>
                  <a:gd name="connsiteY10874" fmla="*/ 261275 h 1876628"/>
                  <a:gd name="connsiteX10875" fmla="*/ 3564522 w 5093934"/>
                  <a:gd name="connsiteY10875" fmla="*/ 270318 h 1876628"/>
                  <a:gd name="connsiteX10876" fmla="*/ 3556260 w 5093934"/>
                  <a:gd name="connsiteY10876" fmla="*/ 279556 h 1876628"/>
                  <a:gd name="connsiteX10877" fmla="*/ 3515982 w 5093934"/>
                  <a:gd name="connsiteY10877" fmla="*/ 309468 h 1876628"/>
                  <a:gd name="connsiteX10878" fmla="*/ 3462800 w 5093934"/>
                  <a:gd name="connsiteY10878" fmla="*/ 309468 h 1876628"/>
                  <a:gd name="connsiteX10879" fmla="*/ 3422522 w 5093934"/>
                  <a:gd name="connsiteY10879" fmla="*/ 279557 h 1876628"/>
                  <a:gd name="connsiteX10880" fmla="*/ 3414261 w 5093934"/>
                  <a:gd name="connsiteY10880" fmla="*/ 270318 h 1876628"/>
                  <a:gd name="connsiteX10881" fmla="*/ 3411892 w 5093934"/>
                  <a:gd name="connsiteY10881" fmla="*/ 261275 h 1876628"/>
                  <a:gd name="connsiteX10882" fmla="*/ 3411508 w 5093934"/>
                  <a:gd name="connsiteY10882" fmla="*/ 261275 h 1876628"/>
                  <a:gd name="connsiteX10883" fmla="*/ 3411700 w 5093934"/>
                  <a:gd name="connsiteY10883" fmla="*/ 260542 h 1876628"/>
                  <a:gd name="connsiteX10884" fmla="*/ 3411508 w 5093934"/>
                  <a:gd name="connsiteY10884" fmla="*/ 259809 h 1876628"/>
                  <a:gd name="connsiteX10885" fmla="*/ 3411621 w 5093934"/>
                  <a:gd name="connsiteY10885" fmla="*/ 259379 h 1876628"/>
                  <a:gd name="connsiteX10886" fmla="*/ 3412004 w 5093934"/>
                  <a:gd name="connsiteY10886" fmla="*/ 259379 h 1876628"/>
                  <a:gd name="connsiteX10887" fmla="*/ 3414261 w 5093934"/>
                  <a:gd name="connsiteY10887" fmla="*/ 250766 h 1876628"/>
                  <a:gd name="connsiteX10888" fmla="*/ 3422522 w 5093934"/>
                  <a:gd name="connsiteY10888" fmla="*/ 241528 h 1876628"/>
                  <a:gd name="connsiteX10889" fmla="*/ 3462800 w 5093934"/>
                  <a:gd name="connsiteY10889" fmla="*/ 211617 h 1876628"/>
                  <a:gd name="connsiteX10890" fmla="*/ 3489392 w 5093934"/>
                  <a:gd name="connsiteY10890" fmla="*/ 203437 h 1876628"/>
                  <a:gd name="connsiteX10891" fmla="*/ 3259208 w 5093934"/>
                  <a:gd name="connsiteY10891" fmla="*/ 203437 h 1876628"/>
                  <a:gd name="connsiteX10892" fmla="*/ 3285800 w 5093934"/>
                  <a:gd name="connsiteY10892" fmla="*/ 211616 h 1876628"/>
                  <a:gd name="connsiteX10893" fmla="*/ 3326078 w 5093934"/>
                  <a:gd name="connsiteY10893" fmla="*/ 241527 h 1876628"/>
                  <a:gd name="connsiteX10894" fmla="*/ 3334339 w 5093934"/>
                  <a:gd name="connsiteY10894" fmla="*/ 250766 h 1876628"/>
                  <a:gd name="connsiteX10895" fmla="*/ 3336596 w 5093934"/>
                  <a:gd name="connsiteY10895" fmla="*/ 259379 h 1876628"/>
                  <a:gd name="connsiteX10896" fmla="*/ 3336980 w 5093934"/>
                  <a:gd name="connsiteY10896" fmla="*/ 259379 h 1876628"/>
                  <a:gd name="connsiteX10897" fmla="*/ 3337092 w 5093934"/>
                  <a:gd name="connsiteY10897" fmla="*/ 259809 h 1876628"/>
                  <a:gd name="connsiteX10898" fmla="*/ 3336901 w 5093934"/>
                  <a:gd name="connsiteY10898" fmla="*/ 260542 h 1876628"/>
                  <a:gd name="connsiteX10899" fmla="*/ 3337092 w 5093934"/>
                  <a:gd name="connsiteY10899" fmla="*/ 261275 h 1876628"/>
                  <a:gd name="connsiteX10900" fmla="*/ 3336708 w 5093934"/>
                  <a:gd name="connsiteY10900" fmla="*/ 261275 h 1876628"/>
                  <a:gd name="connsiteX10901" fmla="*/ 3334339 w 5093934"/>
                  <a:gd name="connsiteY10901" fmla="*/ 270318 h 1876628"/>
                  <a:gd name="connsiteX10902" fmla="*/ 3326078 w 5093934"/>
                  <a:gd name="connsiteY10902" fmla="*/ 279556 h 1876628"/>
                  <a:gd name="connsiteX10903" fmla="*/ 3285800 w 5093934"/>
                  <a:gd name="connsiteY10903" fmla="*/ 309468 h 1876628"/>
                  <a:gd name="connsiteX10904" fmla="*/ 3232618 w 5093934"/>
                  <a:gd name="connsiteY10904" fmla="*/ 309468 h 1876628"/>
                  <a:gd name="connsiteX10905" fmla="*/ 3192340 w 5093934"/>
                  <a:gd name="connsiteY10905" fmla="*/ 279556 h 1876628"/>
                  <a:gd name="connsiteX10906" fmla="*/ 3184079 w 5093934"/>
                  <a:gd name="connsiteY10906" fmla="*/ 270318 h 1876628"/>
                  <a:gd name="connsiteX10907" fmla="*/ 3181709 w 5093934"/>
                  <a:gd name="connsiteY10907" fmla="*/ 261275 h 1876628"/>
                  <a:gd name="connsiteX10908" fmla="*/ 3181325 w 5093934"/>
                  <a:gd name="connsiteY10908" fmla="*/ 261275 h 1876628"/>
                  <a:gd name="connsiteX10909" fmla="*/ 3181518 w 5093934"/>
                  <a:gd name="connsiteY10909" fmla="*/ 260542 h 1876628"/>
                  <a:gd name="connsiteX10910" fmla="*/ 3181325 w 5093934"/>
                  <a:gd name="connsiteY10910" fmla="*/ 259809 h 1876628"/>
                  <a:gd name="connsiteX10911" fmla="*/ 3181438 w 5093934"/>
                  <a:gd name="connsiteY10911" fmla="*/ 259379 h 1876628"/>
                  <a:gd name="connsiteX10912" fmla="*/ 3181822 w 5093934"/>
                  <a:gd name="connsiteY10912" fmla="*/ 259379 h 1876628"/>
                  <a:gd name="connsiteX10913" fmla="*/ 3184079 w 5093934"/>
                  <a:gd name="connsiteY10913" fmla="*/ 250766 h 1876628"/>
                  <a:gd name="connsiteX10914" fmla="*/ 3192340 w 5093934"/>
                  <a:gd name="connsiteY10914" fmla="*/ 241527 h 1876628"/>
                  <a:gd name="connsiteX10915" fmla="*/ 3232618 w 5093934"/>
                  <a:gd name="connsiteY10915" fmla="*/ 211616 h 1876628"/>
                  <a:gd name="connsiteX10916" fmla="*/ 3259208 w 5093934"/>
                  <a:gd name="connsiteY10916" fmla="*/ 203437 h 1876628"/>
                  <a:gd name="connsiteX10917" fmla="*/ 2725163 w 5093934"/>
                  <a:gd name="connsiteY10917" fmla="*/ 203437 h 1876628"/>
                  <a:gd name="connsiteX10918" fmla="*/ 2751754 w 5093934"/>
                  <a:gd name="connsiteY10918" fmla="*/ 211616 h 1876628"/>
                  <a:gd name="connsiteX10919" fmla="*/ 2792033 w 5093934"/>
                  <a:gd name="connsiteY10919" fmla="*/ 241528 h 1876628"/>
                  <a:gd name="connsiteX10920" fmla="*/ 2800293 w 5093934"/>
                  <a:gd name="connsiteY10920" fmla="*/ 250766 h 1876628"/>
                  <a:gd name="connsiteX10921" fmla="*/ 2802550 w 5093934"/>
                  <a:gd name="connsiteY10921" fmla="*/ 259379 h 1876628"/>
                  <a:gd name="connsiteX10922" fmla="*/ 2802935 w 5093934"/>
                  <a:gd name="connsiteY10922" fmla="*/ 259379 h 1876628"/>
                  <a:gd name="connsiteX10923" fmla="*/ 2803047 w 5093934"/>
                  <a:gd name="connsiteY10923" fmla="*/ 259809 h 1876628"/>
                  <a:gd name="connsiteX10924" fmla="*/ 2802855 w 5093934"/>
                  <a:gd name="connsiteY10924" fmla="*/ 260542 h 1876628"/>
                  <a:gd name="connsiteX10925" fmla="*/ 2803047 w 5093934"/>
                  <a:gd name="connsiteY10925" fmla="*/ 261275 h 1876628"/>
                  <a:gd name="connsiteX10926" fmla="*/ 2802663 w 5093934"/>
                  <a:gd name="connsiteY10926" fmla="*/ 261275 h 1876628"/>
                  <a:gd name="connsiteX10927" fmla="*/ 2800293 w 5093934"/>
                  <a:gd name="connsiteY10927" fmla="*/ 270318 h 1876628"/>
                  <a:gd name="connsiteX10928" fmla="*/ 2792033 w 5093934"/>
                  <a:gd name="connsiteY10928" fmla="*/ 279556 h 1876628"/>
                  <a:gd name="connsiteX10929" fmla="*/ 2751754 w 5093934"/>
                  <a:gd name="connsiteY10929" fmla="*/ 309468 h 1876628"/>
                  <a:gd name="connsiteX10930" fmla="*/ 2698572 w 5093934"/>
                  <a:gd name="connsiteY10930" fmla="*/ 309468 h 1876628"/>
                  <a:gd name="connsiteX10931" fmla="*/ 2658294 w 5093934"/>
                  <a:gd name="connsiteY10931" fmla="*/ 279557 h 1876628"/>
                  <a:gd name="connsiteX10932" fmla="*/ 2650033 w 5093934"/>
                  <a:gd name="connsiteY10932" fmla="*/ 270318 h 1876628"/>
                  <a:gd name="connsiteX10933" fmla="*/ 2647664 w 5093934"/>
                  <a:gd name="connsiteY10933" fmla="*/ 261275 h 1876628"/>
                  <a:gd name="connsiteX10934" fmla="*/ 2647280 w 5093934"/>
                  <a:gd name="connsiteY10934" fmla="*/ 261275 h 1876628"/>
                  <a:gd name="connsiteX10935" fmla="*/ 2647472 w 5093934"/>
                  <a:gd name="connsiteY10935" fmla="*/ 260542 h 1876628"/>
                  <a:gd name="connsiteX10936" fmla="*/ 2647280 w 5093934"/>
                  <a:gd name="connsiteY10936" fmla="*/ 259809 h 1876628"/>
                  <a:gd name="connsiteX10937" fmla="*/ 2647393 w 5093934"/>
                  <a:gd name="connsiteY10937" fmla="*/ 259379 h 1876628"/>
                  <a:gd name="connsiteX10938" fmla="*/ 2647776 w 5093934"/>
                  <a:gd name="connsiteY10938" fmla="*/ 259379 h 1876628"/>
                  <a:gd name="connsiteX10939" fmla="*/ 2650033 w 5093934"/>
                  <a:gd name="connsiteY10939" fmla="*/ 250766 h 1876628"/>
                  <a:gd name="connsiteX10940" fmla="*/ 2658294 w 5093934"/>
                  <a:gd name="connsiteY10940" fmla="*/ 241528 h 1876628"/>
                  <a:gd name="connsiteX10941" fmla="*/ 2698572 w 5093934"/>
                  <a:gd name="connsiteY10941" fmla="*/ 211617 h 1876628"/>
                  <a:gd name="connsiteX10942" fmla="*/ 2725163 w 5093934"/>
                  <a:gd name="connsiteY10942" fmla="*/ 203437 h 1876628"/>
                  <a:gd name="connsiteX10943" fmla="*/ 2494980 w 5093934"/>
                  <a:gd name="connsiteY10943" fmla="*/ 203437 h 1876628"/>
                  <a:gd name="connsiteX10944" fmla="*/ 2521572 w 5093934"/>
                  <a:gd name="connsiteY10944" fmla="*/ 211616 h 1876628"/>
                  <a:gd name="connsiteX10945" fmla="*/ 2561850 w 5093934"/>
                  <a:gd name="connsiteY10945" fmla="*/ 241527 h 1876628"/>
                  <a:gd name="connsiteX10946" fmla="*/ 2570111 w 5093934"/>
                  <a:gd name="connsiteY10946" fmla="*/ 250766 h 1876628"/>
                  <a:gd name="connsiteX10947" fmla="*/ 2572368 w 5093934"/>
                  <a:gd name="connsiteY10947" fmla="*/ 259379 h 1876628"/>
                  <a:gd name="connsiteX10948" fmla="*/ 2572752 w 5093934"/>
                  <a:gd name="connsiteY10948" fmla="*/ 259379 h 1876628"/>
                  <a:gd name="connsiteX10949" fmla="*/ 2572864 w 5093934"/>
                  <a:gd name="connsiteY10949" fmla="*/ 259809 h 1876628"/>
                  <a:gd name="connsiteX10950" fmla="*/ 2572672 w 5093934"/>
                  <a:gd name="connsiteY10950" fmla="*/ 260542 h 1876628"/>
                  <a:gd name="connsiteX10951" fmla="*/ 2572864 w 5093934"/>
                  <a:gd name="connsiteY10951" fmla="*/ 261275 h 1876628"/>
                  <a:gd name="connsiteX10952" fmla="*/ 2572480 w 5093934"/>
                  <a:gd name="connsiteY10952" fmla="*/ 261275 h 1876628"/>
                  <a:gd name="connsiteX10953" fmla="*/ 2570111 w 5093934"/>
                  <a:gd name="connsiteY10953" fmla="*/ 270318 h 1876628"/>
                  <a:gd name="connsiteX10954" fmla="*/ 2561850 w 5093934"/>
                  <a:gd name="connsiteY10954" fmla="*/ 279556 h 1876628"/>
                  <a:gd name="connsiteX10955" fmla="*/ 2521572 w 5093934"/>
                  <a:gd name="connsiteY10955" fmla="*/ 309468 h 1876628"/>
                  <a:gd name="connsiteX10956" fmla="*/ 2468390 w 5093934"/>
                  <a:gd name="connsiteY10956" fmla="*/ 309468 h 1876628"/>
                  <a:gd name="connsiteX10957" fmla="*/ 2428111 w 5093934"/>
                  <a:gd name="connsiteY10957" fmla="*/ 279556 h 1876628"/>
                  <a:gd name="connsiteX10958" fmla="*/ 2419850 w 5093934"/>
                  <a:gd name="connsiteY10958" fmla="*/ 270318 h 1876628"/>
                  <a:gd name="connsiteX10959" fmla="*/ 2417481 w 5093934"/>
                  <a:gd name="connsiteY10959" fmla="*/ 261275 h 1876628"/>
                  <a:gd name="connsiteX10960" fmla="*/ 2417097 w 5093934"/>
                  <a:gd name="connsiteY10960" fmla="*/ 261275 h 1876628"/>
                  <a:gd name="connsiteX10961" fmla="*/ 2417289 w 5093934"/>
                  <a:gd name="connsiteY10961" fmla="*/ 260542 h 1876628"/>
                  <a:gd name="connsiteX10962" fmla="*/ 2417097 w 5093934"/>
                  <a:gd name="connsiteY10962" fmla="*/ 259809 h 1876628"/>
                  <a:gd name="connsiteX10963" fmla="*/ 2417209 w 5093934"/>
                  <a:gd name="connsiteY10963" fmla="*/ 259379 h 1876628"/>
                  <a:gd name="connsiteX10964" fmla="*/ 2417594 w 5093934"/>
                  <a:gd name="connsiteY10964" fmla="*/ 259379 h 1876628"/>
                  <a:gd name="connsiteX10965" fmla="*/ 2419850 w 5093934"/>
                  <a:gd name="connsiteY10965" fmla="*/ 250766 h 1876628"/>
                  <a:gd name="connsiteX10966" fmla="*/ 2428111 w 5093934"/>
                  <a:gd name="connsiteY10966" fmla="*/ 241527 h 1876628"/>
                  <a:gd name="connsiteX10967" fmla="*/ 2468390 w 5093934"/>
                  <a:gd name="connsiteY10967" fmla="*/ 211616 h 1876628"/>
                  <a:gd name="connsiteX10968" fmla="*/ 2494980 w 5093934"/>
                  <a:gd name="connsiteY10968" fmla="*/ 203437 h 1876628"/>
                  <a:gd name="connsiteX10969" fmla="*/ 1960782 w 5093934"/>
                  <a:gd name="connsiteY10969" fmla="*/ 203437 h 1876628"/>
                  <a:gd name="connsiteX10970" fmla="*/ 1987372 w 5093934"/>
                  <a:gd name="connsiteY10970" fmla="*/ 211616 h 1876628"/>
                  <a:gd name="connsiteX10971" fmla="*/ 2027650 w 5093934"/>
                  <a:gd name="connsiteY10971" fmla="*/ 241528 h 1876628"/>
                  <a:gd name="connsiteX10972" fmla="*/ 2035912 w 5093934"/>
                  <a:gd name="connsiteY10972" fmla="*/ 250766 h 1876628"/>
                  <a:gd name="connsiteX10973" fmla="*/ 2038168 w 5093934"/>
                  <a:gd name="connsiteY10973" fmla="*/ 259379 h 1876628"/>
                  <a:gd name="connsiteX10974" fmla="*/ 2038552 w 5093934"/>
                  <a:gd name="connsiteY10974" fmla="*/ 259379 h 1876628"/>
                  <a:gd name="connsiteX10975" fmla="*/ 2038664 w 5093934"/>
                  <a:gd name="connsiteY10975" fmla="*/ 259809 h 1876628"/>
                  <a:gd name="connsiteX10976" fmla="*/ 2038473 w 5093934"/>
                  <a:gd name="connsiteY10976" fmla="*/ 260542 h 1876628"/>
                  <a:gd name="connsiteX10977" fmla="*/ 2038664 w 5093934"/>
                  <a:gd name="connsiteY10977" fmla="*/ 261275 h 1876628"/>
                  <a:gd name="connsiteX10978" fmla="*/ 2038280 w 5093934"/>
                  <a:gd name="connsiteY10978" fmla="*/ 261275 h 1876628"/>
                  <a:gd name="connsiteX10979" fmla="*/ 2035911 w 5093934"/>
                  <a:gd name="connsiteY10979" fmla="*/ 270318 h 1876628"/>
                  <a:gd name="connsiteX10980" fmla="*/ 2027650 w 5093934"/>
                  <a:gd name="connsiteY10980" fmla="*/ 279556 h 1876628"/>
                  <a:gd name="connsiteX10981" fmla="*/ 1987372 w 5093934"/>
                  <a:gd name="connsiteY10981" fmla="*/ 309468 h 1876628"/>
                  <a:gd name="connsiteX10982" fmla="*/ 1934190 w 5093934"/>
                  <a:gd name="connsiteY10982" fmla="*/ 309468 h 1876628"/>
                  <a:gd name="connsiteX10983" fmla="*/ 1893912 w 5093934"/>
                  <a:gd name="connsiteY10983" fmla="*/ 279557 h 1876628"/>
                  <a:gd name="connsiteX10984" fmla="*/ 1885651 w 5093934"/>
                  <a:gd name="connsiteY10984" fmla="*/ 270318 h 1876628"/>
                  <a:gd name="connsiteX10985" fmla="*/ 1883282 w 5093934"/>
                  <a:gd name="connsiteY10985" fmla="*/ 261275 h 1876628"/>
                  <a:gd name="connsiteX10986" fmla="*/ 1882898 w 5093934"/>
                  <a:gd name="connsiteY10986" fmla="*/ 261275 h 1876628"/>
                  <a:gd name="connsiteX10987" fmla="*/ 1883090 w 5093934"/>
                  <a:gd name="connsiteY10987" fmla="*/ 260542 h 1876628"/>
                  <a:gd name="connsiteX10988" fmla="*/ 1882898 w 5093934"/>
                  <a:gd name="connsiteY10988" fmla="*/ 259809 h 1876628"/>
                  <a:gd name="connsiteX10989" fmla="*/ 1883010 w 5093934"/>
                  <a:gd name="connsiteY10989" fmla="*/ 259379 h 1876628"/>
                  <a:gd name="connsiteX10990" fmla="*/ 1883394 w 5093934"/>
                  <a:gd name="connsiteY10990" fmla="*/ 259379 h 1876628"/>
                  <a:gd name="connsiteX10991" fmla="*/ 1885651 w 5093934"/>
                  <a:gd name="connsiteY10991" fmla="*/ 250766 h 1876628"/>
                  <a:gd name="connsiteX10992" fmla="*/ 1893912 w 5093934"/>
                  <a:gd name="connsiteY10992" fmla="*/ 241528 h 1876628"/>
                  <a:gd name="connsiteX10993" fmla="*/ 1934190 w 5093934"/>
                  <a:gd name="connsiteY10993" fmla="*/ 211617 h 1876628"/>
                  <a:gd name="connsiteX10994" fmla="*/ 1960782 w 5093934"/>
                  <a:gd name="connsiteY10994" fmla="*/ 203437 h 1876628"/>
                  <a:gd name="connsiteX10995" fmla="*/ 1730598 w 5093934"/>
                  <a:gd name="connsiteY10995" fmla="*/ 203437 h 1876628"/>
                  <a:gd name="connsiteX10996" fmla="*/ 1757190 w 5093934"/>
                  <a:gd name="connsiteY10996" fmla="*/ 211616 h 1876628"/>
                  <a:gd name="connsiteX10997" fmla="*/ 1797468 w 5093934"/>
                  <a:gd name="connsiteY10997" fmla="*/ 241527 h 1876628"/>
                  <a:gd name="connsiteX10998" fmla="*/ 1805728 w 5093934"/>
                  <a:gd name="connsiteY10998" fmla="*/ 250766 h 1876628"/>
                  <a:gd name="connsiteX10999" fmla="*/ 1807986 w 5093934"/>
                  <a:gd name="connsiteY10999" fmla="*/ 259379 h 1876628"/>
                  <a:gd name="connsiteX11000" fmla="*/ 1808370 w 5093934"/>
                  <a:gd name="connsiteY11000" fmla="*/ 259379 h 1876628"/>
                  <a:gd name="connsiteX11001" fmla="*/ 1808482 w 5093934"/>
                  <a:gd name="connsiteY11001" fmla="*/ 259809 h 1876628"/>
                  <a:gd name="connsiteX11002" fmla="*/ 1808290 w 5093934"/>
                  <a:gd name="connsiteY11002" fmla="*/ 260542 h 1876628"/>
                  <a:gd name="connsiteX11003" fmla="*/ 1808482 w 5093934"/>
                  <a:gd name="connsiteY11003" fmla="*/ 261275 h 1876628"/>
                  <a:gd name="connsiteX11004" fmla="*/ 1808098 w 5093934"/>
                  <a:gd name="connsiteY11004" fmla="*/ 261275 h 1876628"/>
                  <a:gd name="connsiteX11005" fmla="*/ 1805728 w 5093934"/>
                  <a:gd name="connsiteY11005" fmla="*/ 270318 h 1876628"/>
                  <a:gd name="connsiteX11006" fmla="*/ 1797468 w 5093934"/>
                  <a:gd name="connsiteY11006" fmla="*/ 279556 h 1876628"/>
                  <a:gd name="connsiteX11007" fmla="*/ 1757190 w 5093934"/>
                  <a:gd name="connsiteY11007" fmla="*/ 309468 h 1876628"/>
                  <a:gd name="connsiteX11008" fmla="*/ 1704008 w 5093934"/>
                  <a:gd name="connsiteY11008" fmla="*/ 309468 h 1876628"/>
                  <a:gd name="connsiteX11009" fmla="*/ 1663730 w 5093934"/>
                  <a:gd name="connsiteY11009" fmla="*/ 279556 h 1876628"/>
                  <a:gd name="connsiteX11010" fmla="*/ 1655468 w 5093934"/>
                  <a:gd name="connsiteY11010" fmla="*/ 270318 h 1876628"/>
                  <a:gd name="connsiteX11011" fmla="*/ 1653099 w 5093934"/>
                  <a:gd name="connsiteY11011" fmla="*/ 261275 h 1876628"/>
                  <a:gd name="connsiteX11012" fmla="*/ 1652715 w 5093934"/>
                  <a:gd name="connsiteY11012" fmla="*/ 261275 h 1876628"/>
                  <a:gd name="connsiteX11013" fmla="*/ 1652907 w 5093934"/>
                  <a:gd name="connsiteY11013" fmla="*/ 260542 h 1876628"/>
                  <a:gd name="connsiteX11014" fmla="*/ 1652715 w 5093934"/>
                  <a:gd name="connsiteY11014" fmla="*/ 259809 h 1876628"/>
                  <a:gd name="connsiteX11015" fmla="*/ 1652828 w 5093934"/>
                  <a:gd name="connsiteY11015" fmla="*/ 259379 h 1876628"/>
                  <a:gd name="connsiteX11016" fmla="*/ 1653212 w 5093934"/>
                  <a:gd name="connsiteY11016" fmla="*/ 259379 h 1876628"/>
                  <a:gd name="connsiteX11017" fmla="*/ 1655468 w 5093934"/>
                  <a:gd name="connsiteY11017" fmla="*/ 250766 h 1876628"/>
                  <a:gd name="connsiteX11018" fmla="*/ 1663730 w 5093934"/>
                  <a:gd name="connsiteY11018" fmla="*/ 241527 h 1876628"/>
                  <a:gd name="connsiteX11019" fmla="*/ 1704008 w 5093934"/>
                  <a:gd name="connsiteY11019" fmla="*/ 211616 h 1876628"/>
                  <a:gd name="connsiteX11020" fmla="*/ 1730598 w 5093934"/>
                  <a:gd name="connsiteY11020" fmla="*/ 203437 h 1876628"/>
                  <a:gd name="connsiteX11021" fmla="*/ 3559924 w 5093934"/>
                  <a:gd name="connsiteY11021" fmla="*/ 195107 h 1876628"/>
                  <a:gd name="connsiteX11022" fmla="*/ 3565680 w 5093934"/>
                  <a:gd name="connsiteY11022" fmla="*/ 198431 h 1876628"/>
                  <a:gd name="connsiteX11023" fmla="*/ 3572962 w 5093934"/>
                  <a:gd name="connsiteY11023" fmla="*/ 207945 h 1876628"/>
                  <a:gd name="connsiteX11024" fmla="*/ 3569388 w 5093934"/>
                  <a:gd name="connsiteY11024" fmla="*/ 217592 h 1876628"/>
                  <a:gd name="connsiteX11025" fmla="*/ 3556842 w 5093934"/>
                  <a:gd name="connsiteY11025" fmla="*/ 222890 h 1876628"/>
                  <a:gd name="connsiteX11026" fmla="*/ 3543850 w 5093934"/>
                  <a:gd name="connsiteY11026" fmla="*/ 220235 h 1876628"/>
                  <a:gd name="connsiteX11027" fmla="*/ 3536568 w 5093934"/>
                  <a:gd name="connsiteY11027" fmla="*/ 210722 h 1876628"/>
                  <a:gd name="connsiteX11028" fmla="*/ 3540142 w 5093934"/>
                  <a:gd name="connsiteY11028" fmla="*/ 201074 h 1876628"/>
                  <a:gd name="connsiteX11029" fmla="*/ 3552688 w 5093934"/>
                  <a:gd name="connsiteY11029" fmla="*/ 195777 h 1876628"/>
                  <a:gd name="connsiteX11030" fmla="*/ 3559924 w 5093934"/>
                  <a:gd name="connsiteY11030" fmla="*/ 195107 h 1876628"/>
                  <a:gd name="connsiteX11031" fmla="*/ 2795696 w 5093934"/>
                  <a:gd name="connsiteY11031" fmla="*/ 195107 h 1876628"/>
                  <a:gd name="connsiteX11032" fmla="*/ 2801452 w 5093934"/>
                  <a:gd name="connsiteY11032" fmla="*/ 198431 h 1876628"/>
                  <a:gd name="connsiteX11033" fmla="*/ 2808734 w 5093934"/>
                  <a:gd name="connsiteY11033" fmla="*/ 207945 h 1876628"/>
                  <a:gd name="connsiteX11034" fmla="*/ 2805159 w 5093934"/>
                  <a:gd name="connsiteY11034" fmla="*/ 217592 h 1876628"/>
                  <a:gd name="connsiteX11035" fmla="*/ 2792614 w 5093934"/>
                  <a:gd name="connsiteY11035" fmla="*/ 222890 h 1876628"/>
                  <a:gd name="connsiteX11036" fmla="*/ 2779622 w 5093934"/>
                  <a:gd name="connsiteY11036" fmla="*/ 220235 h 1876628"/>
                  <a:gd name="connsiteX11037" fmla="*/ 2772340 w 5093934"/>
                  <a:gd name="connsiteY11037" fmla="*/ 210722 h 1876628"/>
                  <a:gd name="connsiteX11038" fmla="*/ 2775914 w 5093934"/>
                  <a:gd name="connsiteY11038" fmla="*/ 201074 h 1876628"/>
                  <a:gd name="connsiteX11039" fmla="*/ 2788460 w 5093934"/>
                  <a:gd name="connsiteY11039" fmla="*/ 195777 h 1876628"/>
                  <a:gd name="connsiteX11040" fmla="*/ 2795696 w 5093934"/>
                  <a:gd name="connsiteY11040" fmla="*/ 195107 h 1876628"/>
                  <a:gd name="connsiteX11041" fmla="*/ 2031314 w 5093934"/>
                  <a:gd name="connsiteY11041" fmla="*/ 195107 h 1876628"/>
                  <a:gd name="connsiteX11042" fmla="*/ 2037070 w 5093934"/>
                  <a:gd name="connsiteY11042" fmla="*/ 198431 h 1876628"/>
                  <a:gd name="connsiteX11043" fmla="*/ 2044352 w 5093934"/>
                  <a:gd name="connsiteY11043" fmla="*/ 207945 h 1876628"/>
                  <a:gd name="connsiteX11044" fmla="*/ 2040778 w 5093934"/>
                  <a:gd name="connsiteY11044" fmla="*/ 217592 h 1876628"/>
                  <a:gd name="connsiteX11045" fmla="*/ 2028232 w 5093934"/>
                  <a:gd name="connsiteY11045" fmla="*/ 222890 h 1876628"/>
                  <a:gd name="connsiteX11046" fmla="*/ 2015240 w 5093934"/>
                  <a:gd name="connsiteY11046" fmla="*/ 220235 h 1876628"/>
                  <a:gd name="connsiteX11047" fmla="*/ 2007958 w 5093934"/>
                  <a:gd name="connsiteY11047" fmla="*/ 210722 h 1876628"/>
                  <a:gd name="connsiteX11048" fmla="*/ 2011532 w 5093934"/>
                  <a:gd name="connsiteY11048" fmla="*/ 201074 h 1876628"/>
                  <a:gd name="connsiteX11049" fmla="*/ 2024078 w 5093934"/>
                  <a:gd name="connsiteY11049" fmla="*/ 195777 h 1876628"/>
                  <a:gd name="connsiteX11050" fmla="*/ 2031314 w 5093934"/>
                  <a:gd name="connsiteY11050" fmla="*/ 195107 h 1876628"/>
                  <a:gd name="connsiteX11051" fmla="*/ 3604614 w 5093934"/>
                  <a:gd name="connsiteY11051" fmla="*/ 192245 h 1876628"/>
                  <a:gd name="connsiteX11052" fmla="*/ 3638278 w 5093934"/>
                  <a:gd name="connsiteY11052" fmla="*/ 192245 h 1876628"/>
                  <a:gd name="connsiteX11053" fmla="*/ 3660504 w 5093934"/>
                  <a:gd name="connsiteY11053" fmla="*/ 208750 h 1876628"/>
                  <a:gd name="connsiteX11054" fmla="*/ 3660504 w 5093934"/>
                  <a:gd name="connsiteY11054" fmla="*/ 259379 h 1876628"/>
                  <a:gd name="connsiteX11055" fmla="*/ 3660504 w 5093934"/>
                  <a:gd name="connsiteY11055" fmla="*/ 261275 h 1876628"/>
                  <a:gd name="connsiteX11056" fmla="*/ 3660504 w 5093934"/>
                  <a:gd name="connsiteY11056" fmla="*/ 289965 h 1876628"/>
                  <a:gd name="connsiteX11057" fmla="*/ 3638278 w 5093934"/>
                  <a:gd name="connsiteY11057" fmla="*/ 306471 h 1876628"/>
                  <a:gd name="connsiteX11058" fmla="*/ 3604615 w 5093934"/>
                  <a:gd name="connsiteY11058" fmla="*/ 306471 h 1876628"/>
                  <a:gd name="connsiteX11059" fmla="*/ 3582389 w 5093934"/>
                  <a:gd name="connsiteY11059" fmla="*/ 289965 h 1876628"/>
                  <a:gd name="connsiteX11060" fmla="*/ 3582389 w 5093934"/>
                  <a:gd name="connsiteY11060" fmla="*/ 261275 h 1876628"/>
                  <a:gd name="connsiteX11061" fmla="*/ 3582389 w 5093934"/>
                  <a:gd name="connsiteY11061" fmla="*/ 259379 h 1876628"/>
                  <a:gd name="connsiteX11062" fmla="*/ 3582389 w 5093934"/>
                  <a:gd name="connsiteY11062" fmla="*/ 208750 h 1876628"/>
                  <a:gd name="connsiteX11063" fmla="*/ 3604614 w 5093934"/>
                  <a:gd name="connsiteY11063" fmla="*/ 192245 h 1876628"/>
                  <a:gd name="connsiteX11064" fmla="*/ 2840386 w 5093934"/>
                  <a:gd name="connsiteY11064" fmla="*/ 192245 h 1876628"/>
                  <a:gd name="connsiteX11065" fmla="*/ 2874050 w 5093934"/>
                  <a:gd name="connsiteY11065" fmla="*/ 192245 h 1876628"/>
                  <a:gd name="connsiteX11066" fmla="*/ 2896276 w 5093934"/>
                  <a:gd name="connsiteY11066" fmla="*/ 208750 h 1876628"/>
                  <a:gd name="connsiteX11067" fmla="*/ 2896276 w 5093934"/>
                  <a:gd name="connsiteY11067" fmla="*/ 259379 h 1876628"/>
                  <a:gd name="connsiteX11068" fmla="*/ 2896276 w 5093934"/>
                  <a:gd name="connsiteY11068" fmla="*/ 261275 h 1876628"/>
                  <a:gd name="connsiteX11069" fmla="*/ 2896276 w 5093934"/>
                  <a:gd name="connsiteY11069" fmla="*/ 289965 h 1876628"/>
                  <a:gd name="connsiteX11070" fmla="*/ 2874050 w 5093934"/>
                  <a:gd name="connsiteY11070" fmla="*/ 306471 h 1876628"/>
                  <a:gd name="connsiteX11071" fmla="*/ 2840387 w 5093934"/>
                  <a:gd name="connsiteY11071" fmla="*/ 306471 h 1876628"/>
                  <a:gd name="connsiteX11072" fmla="*/ 2818160 w 5093934"/>
                  <a:gd name="connsiteY11072" fmla="*/ 289965 h 1876628"/>
                  <a:gd name="connsiteX11073" fmla="*/ 2818160 w 5093934"/>
                  <a:gd name="connsiteY11073" fmla="*/ 261275 h 1876628"/>
                  <a:gd name="connsiteX11074" fmla="*/ 2818160 w 5093934"/>
                  <a:gd name="connsiteY11074" fmla="*/ 259379 h 1876628"/>
                  <a:gd name="connsiteX11075" fmla="*/ 2818160 w 5093934"/>
                  <a:gd name="connsiteY11075" fmla="*/ 208750 h 1876628"/>
                  <a:gd name="connsiteX11076" fmla="*/ 2840386 w 5093934"/>
                  <a:gd name="connsiteY11076" fmla="*/ 192245 h 1876628"/>
                  <a:gd name="connsiteX11077" fmla="*/ 2076004 w 5093934"/>
                  <a:gd name="connsiteY11077" fmla="*/ 192245 h 1876628"/>
                  <a:gd name="connsiteX11078" fmla="*/ 2109669 w 5093934"/>
                  <a:gd name="connsiteY11078" fmla="*/ 192245 h 1876628"/>
                  <a:gd name="connsiteX11079" fmla="*/ 2131894 w 5093934"/>
                  <a:gd name="connsiteY11079" fmla="*/ 208750 h 1876628"/>
                  <a:gd name="connsiteX11080" fmla="*/ 2131894 w 5093934"/>
                  <a:gd name="connsiteY11080" fmla="*/ 259379 h 1876628"/>
                  <a:gd name="connsiteX11081" fmla="*/ 2131894 w 5093934"/>
                  <a:gd name="connsiteY11081" fmla="*/ 261275 h 1876628"/>
                  <a:gd name="connsiteX11082" fmla="*/ 2131894 w 5093934"/>
                  <a:gd name="connsiteY11082" fmla="*/ 289965 h 1876628"/>
                  <a:gd name="connsiteX11083" fmla="*/ 2109669 w 5093934"/>
                  <a:gd name="connsiteY11083" fmla="*/ 306471 h 1876628"/>
                  <a:gd name="connsiteX11084" fmla="*/ 2076005 w 5093934"/>
                  <a:gd name="connsiteY11084" fmla="*/ 306471 h 1876628"/>
                  <a:gd name="connsiteX11085" fmla="*/ 2053778 w 5093934"/>
                  <a:gd name="connsiteY11085" fmla="*/ 289965 h 1876628"/>
                  <a:gd name="connsiteX11086" fmla="*/ 2053778 w 5093934"/>
                  <a:gd name="connsiteY11086" fmla="*/ 261275 h 1876628"/>
                  <a:gd name="connsiteX11087" fmla="*/ 2053778 w 5093934"/>
                  <a:gd name="connsiteY11087" fmla="*/ 259379 h 1876628"/>
                  <a:gd name="connsiteX11088" fmla="*/ 2053778 w 5093934"/>
                  <a:gd name="connsiteY11088" fmla="*/ 208750 h 1876628"/>
                  <a:gd name="connsiteX11089" fmla="*/ 2076004 w 5093934"/>
                  <a:gd name="connsiteY11089" fmla="*/ 192245 h 1876628"/>
                  <a:gd name="connsiteX11090" fmla="*/ 1339622 w 5093934"/>
                  <a:gd name="connsiteY11090" fmla="*/ 192245 h 1876628"/>
                  <a:gd name="connsiteX11091" fmla="*/ 1345441 w 5093934"/>
                  <a:gd name="connsiteY11091" fmla="*/ 192245 h 1876628"/>
                  <a:gd name="connsiteX11092" fmla="*/ 1367666 w 5093934"/>
                  <a:gd name="connsiteY11092" fmla="*/ 208750 h 1876628"/>
                  <a:gd name="connsiteX11093" fmla="*/ 1367666 w 5093934"/>
                  <a:gd name="connsiteY11093" fmla="*/ 259379 h 1876628"/>
                  <a:gd name="connsiteX11094" fmla="*/ 1367666 w 5093934"/>
                  <a:gd name="connsiteY11094" fmla="*/ 261275 h 1876628"/>
                  <a:gd name="connsiteX11095" fmla="*/ 1367666 w 5093934"/>
                  <a:gd name="connsiteY11095" fmla="*/ 289965 h 1876628"/>
                  <a:gd name="connsiteX11096" fmla="*/ 1345441 w 5093934"/>
                  <a:gd name="connsiteY11096" fmla="*/ 306471 h 1876628"/>
                  <a:gd name="connsiteX11097" fmla="*/ 1326831 w 5093934"/>
                  <a:gd name="connsiteY11097" fmla="*/ 306471 h 1876628"/>
                  <a:gd name="connsiteX11098" fmla="*/ 3392896 w 5093934"/>
                  <a:gd name="connsiteY11098" fmla="*/ 189266 h 1876628"/>
                  <a:gd name="connsiteX11099" fmla="*/ 3402987 w 5093934"/>
                  <a:gd name="connsiteY11099" fmla="*/ 192371 h 1876628"/>
                  <a:gd name="connsiteX11100" fmla="*/ 3426906 w 5093934"/>
                  <a:gd name="connsiteY11100" fmla="*/ 210133 h 1876628"/>
                  <a:gd name="connsiteX11101" fmla="*/ 3426906 w 5093934"/>
                  <a:gd name="connsiteY11101" fmla="*/ 225121 h 1876628"/>
                  <a:gd name="connsiteX11102" fmla="*/ 3411620 w 5093934"/>
                  <a:gd name="connsiteY11102" fmla="*/ 236473 h 1876628"/>
                  <a:gd name="connsiteX11103" fmla="*/ 3391438 w 5093934"/>
                  <a:gd name="connsiteY11103" fmla="*/ 236473 h 1876628"/>
                  <a:gd name="connsiteX11104" fmla="*/ 3367518 w 5093934"/>
                  <a:gd name="connsiteY11104" fmla="*/ 218711 h 1876628"/>
                  <a:gd name="connsiteX11105" fmla="*/ 3367518 w 5093934"/>
                  <a:gd name="connsiteY11105" fmla="*/ 203722 h 1876628"/>
                  <a:gd name="connsiteX11106" fmla="*/ 3382804 w 5093934"/>
                  <a:gd name="connsiteY11106" fmla="*/ 192371 h 1876628"/>
                  <a:gd name="connsiteX11107" fmla="*/ 3392896 w 5093934"/>
                  <a:gd name="connsiteY11107" fmla="*/ 189266 h 1876628"/>
                  <a:gd name="connsiteX11108" fmla="*/ 2628668 w 5093934"/>
                  <a:gd name="connsiteY11108" fmla="*/ 189266 h 1876628"/>
                  <a:gd name="connsiteX11109" fmla="*/ 2638759 w 5093934"/>
                  <a:gd name="connsiteY11109" fmla="*/ 192371 h 1876628"/>
                  <a:gd name="connsiteX11110" fmla="*/ 2662678 w 5093934"/>
                  <a:gd name="connsiteY11110" fmla="*/ 210133 h 1876628"/>
                  <a:gd name="connsiteX11111" fmla="*/ 2662678 w 5093934"/>
                  <a:gd name="connsiteY11111" fmla="*/ 225121 h 1876628"/>
                  <a:gd name="connsiteX11112" fmla="*/ 2647392 w 5093934"/>
                  <a:gd name="connsiteY11112" fmla="*/ 236473 h 1876628"/>
                  <a:gd name="connsiteX11113" fmla="*/ 2627209 w 5093934"/>
                  <a:gd name="connsiteY11113" fmla="*/ 236473 h 1876628"/>
                  <a:gd name="connsiteX11114" fmla="*/ 2603290 w 5093934"/>
                  <a:gd name="connsiteY11114" fmla="*/ 218711 h 1876628"/>
                  <a:gd name="connsiteX11115" fmla="*/ 2603290 w 5093934"/>
                  <a:gd name="connsiteY11115" fmla="*/ 203722 h 1876628"/>
                  <a:gd name="connsiteX11116" fmla="*/ 2618576 w 5093934"/>
                  <a:gd name="connsiteY11116" fmla="*/ 192371 h 1876628"/>
                  <a:gd name="connsiteX11117" fmla="*/ 2628668 w 5093934"/>
                  <a:gd name="connsiteY11117" fmla="*/ 189266 h 1876628"/>
                  <a:gd name="connsiteX11118" fmla="*/ 1864286 w 5093934"/>
                  <a:gd name="connsiteY11118" fmla="*/ 189266 h 1876628"/>
                  <a:gd name="connsiteX11119" fmla="*/ 1874377 w 5093934"/>
                  <a:gd name="connsiteY11119" fmla="*/ 192371 h 1876628"/>
                  <a:gd name="connsiteX11120" fmla="*/ 1898296 w 5093934"/>
                  <a:gd name="connsiteY11120" fmla="*/ 210133 h 1876628"/>
                  <a:gd name="connsiteX11121" fmla="*/ 1898296 w 5093934"/>
                  <a:gd name="connsiteY11121" fmla="*/ 225121 h 1876628"/>
                  <a:gd name="connsiteX11122" fmla="*/ 1883010 w 5093934"/>
                  <a:gd name="connsiteY11122" fmla="*/ 236473 h 1876628"/>
                  <a:gd name="connsiteX11123" fmla="*/ 1862827 w 5093934"/>
                  <a:gd name="connsiteY11123" fmla="*/ 236473 h 1876628"/>
                  <a:gd name="connsiteX11124" fmla="*/ 1838908 w 5093934"/>
                  <a:gd name="connsiteY11124" fmla="*/ 218711 h 1876628"/>
                  <a:gd name="connsiteX11125" fmla="*/ 1838908 w 5093934"/>
                  <a:gd name="connsiteY11125" fmla="*/ 203722 h 1876628"/>
                  <a:gd name="connsiteX11126" fmla="*/ 1854194 w 5093934"/>
                  <a:gd name="connsiteY11126" fmla="*/ 192371 h 1876628"/>
                  <a:gd name="connsiteX11127" fmla="*/ 1864286 w 5093934"/>
                  <a:gd name="connsiteY11127" fmla="*/ 189266 h 1876628"/>
                  <a:gd name="connsiteX11128" fmla="*/ 3511540 w 5093934"/>
                  <a:gd name="connsiteY11128" fmla="*/ 175680 h 1876628"/>
                  <a:gd name="connsiteX11129" fmla="*/ 3517090 w 5093934"/>
                  <a:gd name="connsiteY11129" fmla="*/ 177474 h 1876628"/>
                  <a:gd name="connsiteX11130" fmla="*/ 3525408 w 5093934"/>
                  <a:gd name="connsiteY11130" fmla="*/ 183875 h 1876628"/>
                  <a:gd name="connsiteX11131" fmla="*/ 3525210 w 5093934"/>
                  <a:gd name="connsiteY11131" fmla="*/ 192179 h 1876628"/>
                  <a:gd name="connsiteX11132" fmla="*/ 3516592 w 5093934"/>
                  <a:gd name="connsiteY11132" fmla="*/ 198357 h 1876628"/>
                  <a:gd name="connsiteX11133" fmla="*/ 3505409 w 5093934"/>
                  <a:gd name="connsiteY11133" fmla="*/ 198210 h 1876628"/>
                  <a:gd name="connsiteX11134" fmla="*/ 3497090 w 5093934"/>
                  <a:gd name="connsiteY11134" fmla="*/ 191809 h 1876628"/>
                  <a:gd name="connsiteX11135" fmla="*/ 3497288 w 5093934"/>
                  <a:gd name="connsiteY11135" fmla="*/ 183504 h 1876628"/>
                  <a:gd name="connsiteX11136" fmla="*/ 3505906 w 5093934"/>
                  <a:gd name="connsiteY11136" fmla="*/ 177327 h 1876628"/>
                  <a:gd name="connsiteX11137" fmla="*/ 3511540 w 5093934"/>
                  <a:gd name="connsiteY11137" fmla="*/ 175680 h 1876628"/>
                  <a:gd name="connsiteX11138" fmla="*/ 2747311 w 5093934"/>
                  <a:gd name="connsiteY11138" fmla="*/ 175680 h 1876628"/>
                  <a:gd name="connsiteX11139" fmla="*/ 2752862 w 5093934"/>
                  <a:gd name="connsiteY11139" fmla="*/ 177474 h 1876628"/>
                  <a:gd name="connsiteX11140" fmla="*/ 2761181 w 5093934"/>
                  <a:gd name="connsiteY11140" fmla="*/ 183875 h 1876628"/>
                  <a:gd name="connsiteX11141" fmla="*/ 2760983 w 5093934"/>
                  <a:gd name="connsiteY11141" fmla="*/ 192179 h 1876628"/>
                  <a:gd name="connsiteX11142" fmla="*/ 2752364 w 5093934"/>
                  <a:gd name="connsiteY11142" fmla="*/ 198357 h 1876628"/>
                  <a:gd name="connsiteX11143" fmla="*/ 2741181 w 5093934"/>
                  <a:gd name="connsiteY11143" fmla="*/ 198210 h 1876628"/>
                  <a:gd name="connsiteX11144" fmla="*/ 2732862 w 5093934"/>
                  <a:gd name="connsiteY11144" fmla="*/ 191809 h 1876628"/>
                  <a:gd name="connsiteX11145" fmla="*/ 2733060 w 5093934"/>
                  <a:gd name="connsiteY11145" fmla="*/ 183504 h 1876628"/>
                  <a:gd name="connsiteX11146" fmla="*/ 2741678 w 5093934"/>
                  <a:gd name="connsiteY11146" fmla="*/ 177327 h 1876628"/>
                  <a:gd name="connsiteX11147" fmla="*/ 2747311 w 5093934"/>
                  <a:gd name="connsiteY11147" fmla="*/ 175680 h 1876628"/>
                  <a:gd name="connsiteX11148" fmla="*/ 1982929 w 5093934"/>
                  <a:gd name="connsiteY11148" fmla="*/ 175680 h 1876628"/>
                  <a:gd name="connsiteX11149" fmla="*/ 1988479 w 5093934"/>
                  <a:gd name="connsiteY11149" fmla="*/ 177474 h 1876628"/>
                  <a:gd name="connsiteX11150" fmla="*/ 1996798 w 5093934"/>
                  <a:gd name="connsiteY11150" fmla="*/ 183875 h 1876628"/>
                  <a:gd name="connsiteX11151" fmla="*/ 1996600 w 5093934"/>
                  <a:gd name="connsiteY11151" fmla="*/ 192179 h 1876628"/>
                  <a:gd name="connsiteX11152" fmla="*/ 1987982 w 5093934"/>
                  <a:gd name="connsiteY11152" fmla="*/ 198357 h 1876628"/>
                  <a:gd name="connsiteX11153" fmla="*/ 1976798 w 5093934"/>
                  <a:gd name="connsiteY11153" fmla="*/ 198210 h 1876628"/>
                  <a:gd name="connsiteX11154" fmla="*/ 1968479 w 5093934"/>
                  <a:gd name="connsiteY11154" fmla="*/ 191809 h 1876628"/>
                  <a:gd name="connsiteX11155" fmla="*/ 1968678 w 5093934"/>
                  <a:gd name="connsiteY11155" fmla="*/ 183504 h 1876628"/>
                  <a:gd name="connsiteX11156" fmla="*/ 1977297 w 5093934"/>
                  <a:gd name="connsiteY11156" fmla="*/ 177327 h 1876628"/>
                  <a:gd name="connsiteX11157" fmla="*/ 1982929 w 5093934"/>
                  <a:gd name="connsiteY11157" fmla="*/ 175680 h 1876628"/>
                  <a:gd name="connsiteX11158" fmla="*/ 3883352 w 5093934"/>
                  <a:gd name="connsiteY11158" fmla="*/ 175207 h 1876628"/>
                  <a:gd name="connsiteX11159" fmla="*/ 3889404 w 5093934"/>
                  <a:gd name="connsiteY11159" fmla="*/ 177306 h 1876628"/>
                  <a:gd name="connsiteX11160" fmla="*/ 3896386 w 5093934"/>
                  <a:gd name="connsiteY11160" fmla="*/ 182973 h 1876628"/>
                  <a:gd name="connsiteX11161" fmla="*/ 3895839 w 5093934"/>
                  <a:gd name="connsiteY11161" fmla="*/ 192128 h 1876628"/>
                  <a:gd name="connsiteX11162" fmla="*/ 3888208 w 5093934"/>
                  <a:gd name="connsiteY11162" fmla="*/ 197313 h 1876628"/>
                  <a:gd name="connsiteX11163" fmla="*/ 3875880 w 5093934"/>
                  <a:gd name="connsiteY11163" fmla="*/ 196907 h 1876628"/>
                  <a:gd name="connsiteX11164" fmla="*/ 3868897 w 5093934"/>
                  <a:gd name="connsiteY11164" fmla="*/ 191240 h 1876628"/>
                  <a:gd name="connsiteX11165" fmla="*/ 3869444 w 5093934"/>
                  <a:gd name="connsiteY11165" fmla="*/ 182085 h 1876628"/>
                  <a:gd name="connsiteX11166" fmla="*/ 3877075 w 5093934"/>
                  <a:gd name="connsiteY11166" fmla="*/ 176899 h 1876628"/>
                  <a:gd name="connsiteX11167" fmla="*/ 3883352 w 5093934"/>
                  <a:gd name="connsiteY11167" fmla="*/ 175207 h 1876628"/>
                  <a:gd name="connsiteX11168" fmla="*/ 3120570 w 5093934"/>
                  <a:gd name="connsiteY11168" fmla="*/ 175207 h 1876628"/>
                  <a:gd name="connsiteX11169" fmla="*/ 3126622 w 5093934"/>
                  <a:gd name="connsiteY11169" fmla="*/ 177306 h 1876628"/>
                  <a:gd name="connsiteX11170" fmla="*/ 3133604 w 5093934"/>
                  <a:gd name="connsiteY11170" fmla="*/ 182973 h 1876628"/>
                  <a:gd name="connsiteX11171" fmla="*/ 3133058 w 5093934"/>
                  <a:gd name="connsiteY11171" fmla="*/ 192128 h 1876628"/>
                  <a:gd name="connsiteX11172" fmla="*/ 3125426 w 5093934"/>
                  <a:gd name="connsiteY11172" fmla="*/ 197313 h 1876628"/>
                  <a:gd name="connsiteX11173" fmla="*/ 3113098 w 5093934"/>
                  <a:gd name="connsiteY11173" fmla="*/ 196907 h 1876628"/>
                  <a:gd name="connsiteX11174" fmla="*/ 3106116 w 5093934"/>
                  <a:gd name="connsiteY11174" fmla="*/ 191240 h 1876628"/>
                  <a:gd name="connsiteX11175" fmla="*/ 3106662 w 5093934"/>
                  <a:gd name="connsiteY11175" fmla="*/ 182085 h 1876628"/>
                  <a:gd name="connsiteX11176" fmla="*/ 3114294 w 5093934"/>
                  <a:gd name="connsiteY11176" fmla="*/ 176899 h 1876628"/>
                  <a:gd name="connsiteX11177" fmla="*/ 3120570 w 5093934"/>
                  <a:gd name="connsiteY11177" fmla="*/ 175207 h 1876628"/>
                  <a:gd name="connsiteX11178" fmla="*/ 2356343 w 5093934"/>
                  <a:gd name="connsiteY11178" fmla="*/ 175207 h 1876628"/>
                  <a:gd name="connsiteX11179" fmla="*/ 2362394 w 5093934"/>
                  <a:gd name="connsiteY11179" fmla="*/ 177306 h 1876628"/>
                  <a:gd name="connsiteX11180" fmla="*/ 2369376 w 5093934"/>
                  <a:gd name="connsiteY11180" fmla="*/ 182973 h 1876628"/>
                  <a:gd name="connsiteX11181" fmla="*/ 2368829 w 5093934"/>
                  <a:gd name="connsiteY11181" fmla="*/ 192128 h 1876628"/>
                  <a:gd name="connsiteX11182" fmla="*/ 2361199 w 5093934"/>
                  <a:gd name="connsiteY11182" fmla="*/ 197313 h 1876628"/>
                  <a:gd name="connsiteX11183" fmla="*/ 2348870 w 5093934"/>
                  <a:gd name="connsiteY11183" fmla="*/ 196907 h 1876628"/>
                  <a:gd name="connsiteX11184" fmla="*/ 2341888 w 5093934"/>
                  <a:gd name="connsiteY11184" fmla="*/ 191240 h 1876628"/>
                  <a:gd name="connsiteX11185" fmla="*/ 2342435 w 5093934"/>
                  <a:gd name="connsiteY11185" fmla="*/ 182085 h 1876628"/>
                  <a:gd name="connsiteX11186" fmla="*/ 2350066 w 5093934"/>
                  <a:gd name="connsiteY11186" fmla="*/ 176899 h 1876628"/>
                  <a:gd name="connsiteX11187" fmla="*/ 2356343 w 5093934"/>
                  <a:gd name="connsiteY11187" fmla="*/ 175207 h 1876628"/>
                  <a:gd name="connsiteX11188" fmla="*/ 1591961 w 5093934"/>
                  <a:gd name="connsiteY11188" fmla="*/ 175207 h 1876628"/>
                  <a:gd name="connsiteX11189" fmla="*/ 1598013 w 5093934"/>
                  <a:gd name="connsiteY11189" fmla="*/ 177306 h 1876628"/>
                  <a:gd name="connsiteX11190" fmla="*/ 1604994 w 5093934"/>
                  <a:gd name="connsiteY11190" fmla="*/ 182973 h 1876628"/>
                  <a:gd name="connsiteX11191" fmla="*/ 1604448 w 5093934"/>
                  <a:gd name="connsiteY11191" fmla="*/ 192128 h 1876628"/>
                  <a:gd name="connsiteX11192" fmla="*/ 1596816 w 5093934"/>
                  <a:gd name="connsiteY11192" fmla="*/ 197313 h 1876628"/>
                  <a:gd name="connsiteX11193" fmla="*/ 1584488 w 5093934"/>
                  <a:gd name="connsiteY11193" fmla="*/ 196907 h 1876628"/>
                  <a:gd name="connsiteX11194" fmla="*/ 1577506 w 5093934"/>
                  <a:gd name="connsiteY11194" fmla="*/ 191240 h 1876628"/>
                  <a:gd name="connsiteX11195" fmla="*/ 1578052 w 5093934"/>
                  <a:gd name="connsiteY11195" fmla="*/ 182085 h 1876628"/>
                  <a:gd name="connsiteX11196" fmla="*/ 1585684 w 5093934"/>
                  <a:gd name="connsiteY11196" fmla="*/ 176899 h 1876628"/>
                  <a:gd name="connsiteX11197" fmla="*/ 1591961 w 5093934"/>
                  <a:gd name="connsiteY11197" fmla="*/ 175207 h 1876628"/>
                  <a:gd name="connsiteX11198" fmla="*/ 3586819 w 5093934"/>
                  <a:gd name="connsiteY11198" fmla="*/ 163854 h 1876628"/>
                  <a:gd name="connsiteX11199" fmla="*/ 3592370 w 5093934"/>
                  <a:gd name="connsiteY11199" fmla="*/ 165648 h 1876628"/>
                  <a:gd name="connsiteX11200" fmla="*/ 3600688 w 5093934"/>
                  <a:gd name="connsiteY11200" fmla="*/ 172048 h 1876628"/>
                  <a:gd name="connsiteX11201" fmla="*/ 3600490 w 5093934"/>
                  <a:gd name="connsiteY11201" fmla="*/ 180353 h 1876628"/>
                  <a:gd name="connsiteX11202" fmla="*/ 3591872 w 5093934"/>
                  <a:gd name="connsiteY11202" fmla="*/ 186531 h 1876628"/>
                  <a:gd name="connsiteX11203" fmla="*/ 3580688 w 5093934"/>
                  <a:gd name="connsiteY11203" fmla="*/ 186384 h 1876628"/>
                  <a:gd name="connsiteX11204" fmla="*/ 3572370 w 5093934"/>
                  <a:gd name="connsiteY11204" fmla="*/ 179983 h 1876628"/>
                  <a:gd name="connsiteX11205" fmla="*/ 3572568 w 5093934"/>
                  <a:gd name="connsiteY11205" fmla="*/ 171678 h 1876628"/>
                  <a:gd name="connsiteX11206" fmla="*/ 3581187 w 5093934"/>
                  <a:gd name="connsiteY11206" fmla="*/ 165500 h 1876628"/>
                  <a:gd name="connsiteX11207" fmla="*/ 3586819 w 5093934"/>
                  <a:gd name="connsiteY11207" fmla="*/ 163854 h 1876628"/>
                  <a:gd name="connsiteX11208" fmla="*/ 2822591 w 5093934"/>
                  <a:gd name="connsiteY11208" fmla="*/ 163854 h 1876628"/>
                  <a:gd name="connsiteX11209" fmla="*/ 2828141 w 5093934"/>
                  <a:gd name="connsiteY11209" fmla="*/ 165648 h 1876628"/>
                  <a:gd name="connsiteX11210" fmla="*/ 2836460 w 5093934"/>
                  <a:gd name="connsiteY11210" fmla="*/ 172048 h 1876628"/>
                  <a:gd name="connsiteX11211" fmla="*/ 2836262 w 5093934"/>
                  <a:gd name="connsiteY11211" fmla="*/ 180353 h 1876628"/>
                  <a:gd name="connsiteX11212" fmla="*/ 2827644 w 5093934"/>
                  <a:gd name="connsiteY11212" fmla="*/ 186531 h 1876628"/>
                  <a:gd name="connsiteX11213" fmla="*/ 2816460 w 5093934"/>
                  <a:gd name="connsiteY11213" fmla="*/ 186384 h 1876628"/>
                  <a:gd name="connsiteX11214" fmla="*/ 2808142 w 5093934"/>
                  <a:gd name="connsiteY11214" fmla="*/ 179983 h 1876628"/>
                  <a:gd name="connsiteX11215" fmla="*/ 2808340 w 5093934"/>
                  <a:gd name="connsiteY11215" fmla="*/ 171678 h 1876628"/>
                  <a:gd name="connsiteX11216" fmla="*/ 2816959 w 5093934"/>
                  <a:gd name="connsiteY11216" fmla="*/ 165500 h 1876628"/>
                  <a:gd name="connsiteX11217" fmla="*/ 2822591 w 5093934"/>
                  <a:gd name="connsiteY11217" fmla="*/ 163854 h 1876628"/>
                  <a:gd name="connsiteX11218" fmla="*/ 2058210 w 5093934"/>
                  <a:gd name="connsiteY11218" fmla="*/ 163854 h 1876628"/>
                  <a:gd name="connsiteX11219" fmla="*/ 2063759 w 5093934"/>
                  <a:gd name="connsiteY11219" fmla="*/ 165648 h 1876628"/>
                  <a:gd name="connsiteX11220" fmla="*/ 2072079 w 5093934"/>
                  <a:gd name="connsiteY11220" fmla="*/ 172048 h 1876628"/>
                  <a:gd name="connsiteX11221" fmla="*/ 2071880 w 5093934"/>
                  <a:gd name="connsiteY11221" fmla="*/ 180353 h 1876628"/>
                  <a:gd name="connsiteX11222" fmla="*/ 2063261 w 5093934"/>
                  <a:gd name="connsiteY11222" fmla="*/ 186531 h 1876628"/>
                  <a:gd name="connsiteX11223" fmla="*/ 2052079 w 5093934"/>
                  <a:gd name="connsiteY11223" fmla="*/ 186384 h 1876628"/>
                  <a:gd name="connsiteX11224" fmla="*/ 2043760 w 5093934"/>
                  <a:gd name="connsiteY11224" fmla="*/ 179983 h 1876628"/>
                  <a:gd name="connsiteX11225" fmla="*/ 2043958 w 5093934"/>
                  <a:gd name="connsiteY11225" fmla="*/ 171678 h 1876628"/>
                  <a:gd name="connsiteX11226" fmla="*/ 2052576 w 5093934"/>
                  <a:gd name="connsiteY11226" fmla="*/ 165500 h 1876628"/>
                  <a:gd name="connsiteX11227" fmla="*/ 2058210 w 5093934"/>
                  <a:gd name="connsiteY11227" fmla="*/ 163854 h 1876628"/>
                  <a:gd name="connsiteX11228" fmla="*/ 4080936 w 5093934"/>
                  <a:gd name="connsiteY11228" fmla="*/ 153291 h 1876628"/>
                  <a:gd name="connsiteX11229" fmla="*/ 4095271 w 5093934"/>
                  <a:gd name="connsiteY11229" fmla="*/ 157700 h 1876628"/>
                  <a:gd name="connsiteX11230" fmla="*/ 4110868 w 5093934"/>
                  <a:gd name="connsiteY11230" fmla="*/ 169283 h 1876628"/>
                  <a:gd name="connsiteX11231" fmla="*/ 4114008 w 5093934"/>
                  <a:gd name="connsiteY11231" fmla="*/ 197324 h 1876628"/>
                  <a:gd name="connsiteX11232" fmla="*/ 4094162 w 5093934"/>
                  <a:gd name="connsiteY11232" fmla="*/ 212062 h 1876628"/>
                  <a:gd name="connsiteX11233" fmla="*/ 4065494 w 5093934"/>
                  <a:gd name="connsiteY11233" fmla="*/ 212062 h 1876628"/>
                  <a:gd name="connsiteX11234" fmla="*/ 4043783 w 5093934"/>
                  <a:gd name="connsiteY11234" fmla="*/ 195937 h 1876628"/>
                  <a:gd name="connsiteX11235" fmla="*/ 4043783 w 5093934"/>
                  <a:gd name="connsiteY11235" fmla="*/ 174647 h 1876628"/>
                  <a:gd name="connsiteX11236" fmla="*/ 4066603 w 5093934"/>
                  <a:gd name="connsiteY11236" fmla="*/ 157700 h 1876628"/>
                  <a:gd name="connsiteX11237" fmla="*/ 4080936 w 5093934"/>
                  <a:gd name="connsiteY11237" fmla="*/ 153291 h 1876628"/>
                  <a:gd name="connsiteX11238" fmla="*/ 3318156 w 5093934"/>
                  <a:gd name="connsiteY11238" fmla="*/ 153291 h 1876628"/>
                  <a:gd name="connsiteX11239" fmla="*/ 3332490 w 5093934"/>
                  <a:gd name="connsiteY11239" fmla="*/ 157700 h 1876628"/>
                  <a:gd name="connsiteX11240" fmla="*/ 3354202 w 5093934"/>
                  <a:gd name="connsiteY11240" fmla="*/ 173824 h 1876628"/>
                  <a:gd name="connsiteX11241" fmla="*/ 3354202 w 5093934"/>
                  <a:gd name="connsiteY11241" fmla="*/ 195114 h 1876628"/>
                  <a:gd name="connsiteX11242" fmla="*/ 3331382 w 5093934"/>
                  <a:gd name="connsiteY11242" fmla="*/ 212062 h 1876628"/>
                  <a:gd name="connsiteX11243" fmla="*/ 3302714 w 5093934"/>
                  <a:gd name="connsiteY11243" fmla="*/ 212062 h 1876628"/>
                  <a:gd name="connsiteX11244" fmla="*/ 3281002 w 5093934"/>
                  <a:gd name="connsiteY11244" fmla="*/ 195937 h 1876628"/>
                  <a:gd name="connsiteX11245" fmla="*/ 3281002 w 5093934"/>
                  <a:gd name="connsiteY11245" fmla="*/ 174647 h 1876628"/>
                  <a:gd name="connsiteX11246" fmla="*/ 3303822 w 5093934"/>
                  <a:gd name="connsiteY11246" fmla="*/ 157700 h 1876628"/>
                  <a:gd name="connsiteX11247" fmla="*/ 3318156 w 5093934"/>
                  <a:gd name="connsiteY11247" fmla="*/ 153291 h 1876628"/>
                  <a:gd name="connsiteX11248" fmla="*/ 2553927 w 5093934"/>
                  <a:gd name="connsiteY11248" fmla="*/ 153291 h 1876628"/>
                  <a:gd name="connsiteX11249" fmla="*/ 2568262 w 5093934"/>
                  <a:gd name="connsiteY11249" fmla="*/ 157700 h 1876628"/>
                  <a:gd name="connsiteX11250" fmla="*/ 2589974 w 5093934"/>
                  <a:gd name="connsiteY11250" fmla="*/ 173824 h 1876628"/>
                  <a:gd name="connsiteX11251" fmla="*/ 2589974 w 5093934"/>
                  <a:gd name="connsiteY11251" fmla="*/ 195114 h 1876628"/>
                  <a:gd name="connsiteX11252" fmla="*/ 2567154 w 5093934"/>
                  <a:gd name="connsiteY11252" fmla="*/ 212062 h 1876628"/>
                  <a:gd name="connsiteX11253" fmla="*/ 2538486 w 5093934"/>
                  <a:gd name="connsiteY11253" fmla="*/ 212062 h 1876628"/>
                  <a:gd name="connsiteX11254" fmla="*/ 2516774 w 5093934"/>
                  <a:gd name="connsiteY11254" fmla="*/ 195937 h 1876628"/>
                  <a:gd name="connsiteX11255" fmla="*/ 2516774 w 5093934"/>
                  <a:gd name="connsiteY11255" fmla="*/ 174647 h 1876628"/>
                  <a:gd name="connsiteX11256" fmla="*/ 2539594 w 5093934"/>
                  <a:gd name="connsiteY11256" fmla="*/ 157700 h 1876628"/>
                  <a:gd name="connsiteX11257" fmla="*/ 2553927 w 5093934"/>
                  <a:gd name="connsiteY11257" fmla="*/ 153291 h 1876628"/>
                  <a:gd name="connsiteX11258" fmla="*/ 1789546 w 5093934"/>
                  <a:gd name="connsiteY11258" fmla="*/ 153291 h 1876628"/>
                  <a:gd name="connsiteX11259" fmla="*/ 1803880 w 5093934"/>
                  <a:gd name="connsiteY11259" fmla="*/ 157700 h 1876628"/>
                  <a:gd name="connsiteX11260" fmla="*/ 1825592 w 5093934"/>
                  <a:gd name="connsiteY11260" fmla="*/ 173824 h 1876628"/>
                  <a:gd name="connsiteX11261" fmla="*/ 1825592 w 5093934"/>
                  <a:gd name="connsiteY11261" fmla="*/ 195114 h 1876628"/>
                  <a:gd name="connsiteX11262" fmla="*/ 1802772 w 5093934"/>
                  <a:gd name="connsiteY11262" fmla="*/ 212062 h 1876628"/>
                  <a:gd name="connsiteX11263" fmla="*/ 1774103 w 5093934"/>
                  <a:gd name="connsiteY11263" fmla="*/ 212062 h 1876628"/>
                  <a:gd name="connsiteX11264" fmla="*/ 1752392 w 5093934"/>
                  <a:gd name="connsiteY11264" fmla="*/ 195937 h 1876628"/>
                  <a:gd name="connsiteX11265" fmla="*/ 1752392 w 5093934"/>
                  <a:gd name="connsiteY11265" fmla="*/ 174647 h 1876628"/>
                  <a:gd name="connsiteX11266" fmla="*/ 1775212 w 5093934"/>
                  <a:gd name="connsiteY11266" fmla="*/ 157700 h 1876628"/>
                  <a:gd name="connsiteX11267" fmla="*/ 1789546 w 5093934"/>
                  <a:gd name="connsiteY11267" fmla="*/ 153291 h 1876628"/>
                  <a:gd name="connsiteX11268" fmla="*/ 3709557 w 5093934"/>
                  <a:gd name="connsiteY11268" fmla="*/ 151324 h 1876628"/>
                  <a:gd name="connsiteX11269" fmla="*/ 3764138 w 5093934"/>
                  <a:gd name="connsiteY11269" fmla="*/ 151324 h 1876628"/>
                  <a:gd name="connsiteX11270" fmla="*/ 3764138 w 5093934"/>
                  <a:gd name="connsiteY11270" fmla="*/ 151324 h 1876628"/>
                  <a:gd name="connsiteX11271" fmla="*/ 3817120 w 5093934"/>
                  <a:gd name="connsiteY11271" fmla="*/ 151324 h 1876628"/>
                  <a:gd name="connsiteX11272" fmla="*/ 3855842 w 5093934"/>
                  <a:gd name="connsiteY11272" fmla="*/ 180080 h 1876628"/>
                  <a:gd name="connsiteX11273" fmla="*/ 3855842 w 5093934"/>
                  <a:gd name="connsiteY11273" fmla="*/ 223637 h 1876628"/>
                  <a:gd name="connsiteX11274" fmla="*/ 3817120 w 5093934"/>
                  <a:gd name="connsiteY11274" fmla="*/ 252393 h 1876628"/>
                  <a:gd name="connsiteX11275" fmla="*/ 3764138 w 5093934"/>
                  <a:gd name="connsiteY11275" fmla="*/ 252393 h 1876628"/>
                  <a:gd name="connsiteX11276" fmla="*/ 3762537 w 5093934"/>
                  <a:gd name="connsiteY11276" fmla="*/ 252393 h 1876628"/>
                  <a:gd name="connsiteX11277" fmla="*/ 3709556 w 5093934"/>
                  <a:gd name="connsiteY11277" fmla="*/ 252393 h 1876628"/>
                  <a:gd name="connsiteX11278" fmla="*/ 3670834 w 5093934"/>
                  <a:gd name="connsiteY11278" fmla="*/ 223637 h 1876628"/>
                  <a:gd name="connsiteX11279" fmla="*/ 3670836 w 5093934"/>
                  <a:gd name="connsiteY11279" fmla="*/ 180080 h 1876628"/>
                  <a:gd name="connsiteX11280" fmla="*/ 3709557 w 5093934"/>
                  <a:gd name="connsiteY11280" fmla="*/ 151324 h 1876628"/>
                  <a:gd name="connsiteX11281" fmla="*/ 2945329 w 5093934"/>
                  <a:gd name="connsiteY11281" fmla="*/ 151324 h 1876628"/>
                  <a:gd name="connsiteX11282" fmla="*/ 2999910 w 5093934"/>
                  <a:gd name="connsiteY11282" fmla="*/ 151324 h 1876628"/>
                  <a:gd name="connsiteX11283" fmla="*/ 2999910 w 5093934"/>
                  <a:gd name="connsiteY11283" fmla="*/ 151324 h 1876628"/>
                  <a:gd name="connsiteX11284" fmla="*/ 3054340 w 5093934"/>
                  <a:gd name="connsiteY11284" fmla="*/ 151324 h 1876628"/>
                  <a:gd name="connsiteX11285" fmla="*/ 3093061 w 5093934"/>
                  <a:gd name="connsiteY11285" fmla="*/ 180080 h 1876628"/>
                  <a:gd name="connsiteX11286" fmla="*/ 3093061 w 5093934"/>
                  <a:gd name="connsiteY11286" fmla="*/ 223637 h 1876628"/>
                  <a:gd name="connsiteX11287" fmla="*/ 3054340 w 5093934"/>
                  <a:gd name="connsiteY11287" fmla="*/ 252393 h 1876628"/>
                  <a:gd name="connsiteX11288" fmla="*/ 2999910 w 5093934"/>
                  <a:gd name="connsiteY11288" fmla="*/ 252393 h 1876628"/>
                  <a:gd name="connsiteX11289" fmla="*/ 2999756 w 5093934"/>
                  <a:gd name="connsiteY11289" fmla="*/ 252393 h 1876628"/>
                  <a:gd name="connsiteX11290" fmla="*/ 2945328 w 5093934"/>
                  <a:gd name="connsiteY11290" fmla="*/ 252393 h 1876628"/>
                  <a:gd name="connsiteX11291" fmla="*/ 2906606 w 5093934"/>
                  <a:gd name="connsiteY11291" fmla="*/ 223637 h 1876628"/>
                  <a:gd name="connsiteX11292" fmla="*/ 2906607 w 5093934"/>
                  <a:gd name="connsiteY11292" fmla="*/ 180080 h 1876628"/>
                  <a:gd name="connsiteX11293" fmla="*/ 2945329 w 5093934"/>
                  <a:gd name="connsiteY11293" fmla="*/ 151324 h 1876628"/>
                  <a:gd name="connsiteX11294" fmla="*/ 2180947 w 5093934"/>
                  <a:gd name="connsiteY11294" fmla="*/ 151324 h 1876628"/>
                  <a:gd name="connsiteX11295" fmla="*/ 2235528 w 5093934"/>
                  <a:gd name="connsiteY11295" fmla="*/ 151324 h 1876628"/>
                  <a:gd name="connsiteX11296" fmla="*/ 2235528 w 5093934"/>
                  <a:gd name="connsiteY11296" fmla="*/ 151324 h 1876628"/>
                  <a:gd name="connsiteX11297" fmla="*/ 2290112 w 5093934"/>
                  <a:gd name="connsiteY11297" fmla="*/ 151324 h 1876628"/>
                  <a:gd name="connsiteX11298" fmla="*/ 2328833 w 5093934"/>
                  <a:gd name="connsiteY11298" fmla="*/ 180080 h 1876628"/>
                  <a:gd name="connsiteX11299" fmla="*/ 2328833 w 5093934"/>
                  <a:gd name="connsiteY11299" fmla="*/ 223637 h 1876628"/>
                  <a:gd name="connsiteX11300" fmla="*/ 2290112 w 5093934"/>
                  <a:gd name="connsiteY11300" fmla="*/ 252393 h 1876628"/>
                  <a:gd name="connsiteX11301" fmla="*/ 2235528 w 5093934"/>
                  <a:gd name="connsiteY11301" fmla="*/ 252393 h 1876628"/>
                  <a:gd name="connsiteX11302" fmla="*/ 2180946 w 5093934"/>
                  <a:gd name="connsiteY11302" fmla="*/ 252393 h 1876628"/>
                  <a:gd name="connsiteX11303" fmla="*/ 2142224 w 5093934"/>
                  <a:gd name="connsiteY11303" fmla="*/ 223637 h 1876628"/>
                  <a:gd name="connsiteX11304" fmla="*/ 2142225 w 5093934"/>
                  <a:gd name="connsiteY11304" fmla="*/ 180080 h 1876628"/>
                  <a:gd name="connsiteX11305" fmla="*/ 2180947 w 5093934"/>
                  <a:gd name="connsiteY11305" fmla="*/ 151324 h 1876628"/>
                  <a:gd name="connsiteX11306" fmla="*/ 1416719 w 5093934"/>
                  <a:gd name="connsiteY11306" fmla="*/ 151324 h 1876628"/>
                  <a:gd name="connsiteX11307" fmla="*/ 1471300 w 5093934"/>
                  <a:gd name="connsiteY11307" fmla="*/ 151324 h 1876628"/>
                  <a:gd name="connsiteX11308" fmla="*/ 1471300 w 5093934"/>
                  <a:gd name="connsiteY11308" fmla="*/ 151324 h 1876628"/>
                  <a:gd name="connsiteX11309" fmla="*/ 1525730 w 5093934"/>
                  <a:gd name="connsiteY11309" fmla="*/ 151324 h 1876628"/>
                  <a:gd name="connsiteX11310" fmla="*/ 1564451 w 5093934"/>
                  <a:gd name="connsiteY11310" fmla="*/ 180080 h 1876628"/>
                  <a:gd name="connsiteX11311" fmla="*/ 1564451 w 5093934"/>
                  <a:gd name="connsiteY11311" fmla="*/ 223637 h 1876628"/>
                  <a:gd name="connsiteX11312" fmla="*/ 1525730 w 5093934"/>
                  <a:gd name="connsiteY11312" fmla="*/ 252393 h 1876628"/>
                  <a:gd name="connsiteX11313" fmla="*/ 1471300 w 5093934"/>
                  <a:gd name="connsiteY11313" fmla="*/ 252393 h 1876628"/>
                  <a:gd name="connsiteX11314" fmla="*/ 1471146 w 5093934"/>
                  <a:gd name="connsiteY11314" fmla="*/ 252393 h 1876628"/>
                  <a:gd name="connsiteX11315" fmla="*/ 1416719 w 5093934"/>
                  <a:gd name="connsiteY11315" fmla="*/ 252393 h 1876628"/>
                  <a:gd name="connsiteX11316" fmla="*/ 1377996 w 5093934"/>
                  <a:gd name="connsiteY11316" fmla="*/ 223637 h 1876628"/>
                  <a:gd name="connsiteX11317" fmla="*/ 1377997 w 5093934"/>
                  <a:gd name="connsiteY11317" fmla="*/ 180080 h 1876628"/>
                  <a:gd name="connsiteX11318" fmla="*/ 1416719 w 5093934"/>
                  <a:gd name="connsiteY11318" fmla="*/ 151324 h 1876628"/>
                  <a:gd name="connsiteX11319" fmla="*/ 3450804 w 5093934"/>
                  <a:gd name="connsiteY11319" fmla="*/ 147330 h 1876628"/>
                  <a:gd name="connsiteX11320" fmla="*/ 3463352 w 5093934"/>
                  <a:gd name="connsiteY11320" fmla="*/ 151190 h 1876628"/>
                  <a:gd name="connsiteX11321" fmla="*/ 3482358 w 5093934"/>
                  <a:gd name="connsiteY11321" fmla="*/ 165304 h 1876628"/>
                  <a:gd name="connsiteX11322" fmla="*/ 3482357 w 5093934"/>
                  <a:gd name="connsiteY11322" fmla="*/ 183941 h 1876628"/>
                  <a:gd name="connsiteX11323" fmla="*/ 3458232 w 5093934"/>
                  <a:gd name="connsiteY11323" fmla="*/ 201857 h 1876628"/>
                  <a:gd name="connsiteX11324" fmla="*/ 3433136 w 5093934"/>
                  <a:gd name="connsiteY11324" fmla="*/ 201857 h 1876628"/>
                  <a:gd name="connsiteX11325" fmla="*/ 3414130 w 5093934"/>
                  <a:gd name="connsiteY11325" fmla="*/ 187743 h 1876628"/>
                  <a:gd name="connsiteX11326" fmla="*/ 3414130 w 5093934"/>
                  <a:gd name="connsiteY11326" fmla="*/ 169105 h 1876628"/>
                  <a:gd name="connsiteX11327" fmla="*/ 3438255 w 5093934"/>
                  <a:gd name="connsiteY11327" fmla="*/ 151190 h 1876628"/>
                  <a:gd name="connsiteX11328" fmla="*/ 3450804 w 5093934"/>
                  <a:gd name="connsiteY11328" fmla="*/ 147330 h 1876628"/>
                  <a:gd name="connsiteX11329" fmla="*/ 2686576 w 5093934"/>
                  <a:gd name="connsiteY11329" fmla="*/ 147330 h 1876628"/>
                  <a:gd name="connsiteX11330" fmla="*/ 2699123 w 5093934"/>
                  <a:gd name="connsiteY11330" fmla="*/ 151190 h 1876628"/>
                  <a:gd name="connsiteX11331" fmla="*/ 2718129 w 5093934"/>
                  <a:gd name="connsiteY11331" fmla="*/ 165304 h 1876628"/>
                  <a:gd name="connsiteX11332" fmla="*/ 2718129 w 5093934"/>
                  <a:gd name="connsiteY11332" fmla="*/ 183941 h 1876628"/>
                  <a:gd name="connsiteX11333" fmla="*/ 2694004 w 5093934"/>
                  <a:gd name="connsiteY11333" fmla="*/ 201857 h 1876628"/>
                  <a:gd name="connsiteX11334" fmla="*/ 2668908 w 5093934"/>
                  <a:gd name="connsiteY11334" fmla="*/ 201857 h 1876628"/>
                  <a:gd name="connsiteX11335" fmla="*/ 2649902 w 5093934"/>
                  <a:gd name="connsiteY11335" fmla="*/ 187743 h 1876628"/>
                  <a:gd name="connsiteX11336" fmla="*/ 2649902 w 5093934"/>
                  <a:gd name="connsiteY11336" fmla="*/ 169105 h 1876628"/>
                  <a:gd name="connsiteX11337" fmla="*/ 2674028 w 5093934"/>
                  <a:gd name="connsiteY11337" fmla="*/ 151190 h 1876628"/>
                  <a:gd name="connsiteX11338" fmla="*/ 2686576 w 5093934"/>
                  <a:gd name="connsiteY11338" fmla="*/ 147330 h 1876628"/>
                  <a:gd name="connsiteX11339" fmla="*/ 1922194 w 5093934"/>
                  <a:gd name="connsiteY11339" fmla="*/ 147330 h 1876628"/>
                  <a:gd name="connsiteX11340" fmla="*/ 1934742 w 5093934"/>
                  <a:gd name="connsiteY11340" fmla="*/ 151190 h 1876628"/>
                  <a:gd name="connsiteX11341" fmla="*/ 1953747 w 5093934"/>
                  <a:gd name="connsiteY11341" fmla="*/ 165304 h 1876628"/>
                  <a:gd name="connsiteX11342" fmla="*/ 1953746 w 5093934"/>
                  <a:gd name="connsiteY11342" fmla="*/ 183941 h 1876628"/>
                  <a:gd name="connsiteX11343" fmla="*/ 1929622 w 5093934"/>
                  <a:gd name="connsiteY11343" fmla="*/ 201857 h 1876628"/>
                  <a:gd name="connsiteX11344" fmla="*/ 1904526 w 5093934"/>
                  <a:gd name="connsiteY11344" fmla="*/ 201857 h 1876628"/>
                  <a:gd name="connsiteX11345" fmla="*/ 1885520 w 5093934"/>
                  <a:gd name="connsiteY11345" fmla="*/ 187743 h 1876628"/>
                  <a:gd name="connsiteX11346" fmla="*/ 1885520 w 5093934"/>
                  <a:gd name="connsiteY11346" fmla="*/ 169105 h 1876628"/>
                  <a:gd name="connsiteX11347" fmla="*/ 1909645 w 5093934"/>
                  <a:gd name="connsiteY11347" fmla="*/ 151190 h 1876628"/>
                  <a:gd name="connsiteX11348" fmla="*/ 1922194 w 5093934"/>
                  <a:gd name="connsiteY11348" fmla="*/ 147330 h 1876628"/>
                  <a:gd name="connsiteX11349" fmla="*/ 4107084 w 5093934"/>
                  <a:gd name="connsiteY11349" fmla="*/ 135487 h 1876628"/>
                  <a:gd name="connsiteX11350" fmla="*/ 4109140 w 5093934"/>
                  <a:gd name="connsiteY11350" fmla="*/ 153851 h 1876628"/>
                  <a:gd name="connsiteX11351" fmla="*/ 4106669 w 5093934"/>
                  <a:gd name="connsiteY11351" fmla="*/ 151949 h 1876628"/>
                  <a:gd name="connsiteX11352" fmla="*/ 4107061 w 5093934"/>
                  <a:gd name="connsiteY11352" fmla="*/ 135503 h 1876628"/>
                  <a:gd name="connsiteX11353" fmla="*/ 1346663 w 5093934"/>
                  <a:gd name="connsiteY11353" fmla="*/ 129370 h 1876628"/>
                  <a:gd name="connsiteX11354" fmla="*/ 1354287 w 5093934"/>
                  <a:gd name="connsiteY11354" fmla="*/ 130784 h 1876628"/>
                  <a:gd name="connsiteX11355" fmla="*/ 1371926 w 5093934"/>
                  <a:gd name="connsiteY11355" fmla="*/ 140481 h 1876628"/>
                  <a:gd name="connsiteX11356" fmla="*/ 1374950 w 5093934"/>
                  <a:gd name="connsiteY11356" fmla="*/ 155532 h 1876628"/>
                  <a:gd name="connsiteX11357" fmla="*/ 1355254 w 5093934"/>
                  <a:gd name="connsiteY11357" fmla="*/ 175288 h 1876628"/>
                  <a:gd name="connsiteX11358" fmla="*/ 1341348 w 5093934"/>
                  <a:gd name="connsiteY11358" fmla="*/ 176829 h 1876628"/>
                  <a:gd name="connsiteX11359" fmla="*/ 3636366 w 5093934"/>
                  <a:gd name="connsiteY11359" fmla="*/ 128789 h 1876628"/>
                  <a:gd name="connsiteX11360" fmla="*/ 3647125 w 5093934"/>
                  <a:gd name="connsiteY11360" fmla="*/ 130784 h 1876628"/>
                  <a:gd name="connsiteX11361" fmla="*/ 3664764 w 5093934"/>
                  <a:gd name="connsiteY11361" fmla="*/ 140481 h 1876628"/>
                  <a:gd name="connsiteX11362" fmla="*/ 3667788 w 5093934"/>
                  <a:gd name="connsiteY11362" fmla="*/ 155532 h 1876628"/>
                  <a:gd name="connsiteX11363" fmla="*/ 3648092 w 5093934"/>
                  <a:gd name="connsiteY11363" fmla="*/ 175288 h 1876628"/>
                  <a:gd name="connsiteX11364" fmla="*/ 3627826 w 5093934"/>
                  <a:gd name="connsiteY11364" fmla="*/ 177534 h 1876628"/>
                  <a:gd name="connsiteX11365" fmla="*/ 3610187 w 5093934"/>
                  <a:gd name="connsiteY11365" fmla="*/ 167836 h 1876628"/>
                  <a:gd name="connsiteX11366" fmla="*/ 3607164 w 5093934"/>
                  <a:gd name="connsiteY11366" fmla="*/ 152786 h 1876628"/>
                  <a:gd name="connsiteX11367" fmla="*/ 3626859 w 5093934"/>
                  <a:gd name="connsiteY11367" fmla="*/ 133029 h 1876628"/>
                  <a:gd name="connsiteX11368" fmla="*/ 3636366 w 5093934"/>
                  <a:gd name="connsiteY11368" fmla="*/ 128789 h 1876628"/>
                  <a:gd name="connsiteX11369" fmla="*/ 2872138 w 5093934"/>
                  <a:gd name="connsiteY11369" fmla="*/ 128789 h 1876628"/>
                  <a:gd name="connsiteX11370" fmla="*/ 2882897 w 5093934"/>
                  <a:gd name="connsiteY11370" fmla="*/ 130784 h 1876628"/>
                  <a:gd name="connsiteX11371" fmla="*/ 2900536 w 5093934"/>
                  <a:gd name="connsiteY11371" fmla="*/ 140481 h 1876628"/>
                  <a:gd name="connsiteX11372" fmla="*/ 2903560 w 5093934"/>
                  <a:gd name="connsiteY11372" fmla="*/ 155532 h 1876628"/>
                  <a:gd name="connsiteX11373" fmla="*/ 2883864 w 5093934"/>
                  <a:gd name="connsiteY11373" fmla="*/ 175288 h 1876628"/>
                  <a:gd name="connsiteX11374" fmla="*/ 2863598 w 5093934"/>
                  <a:gd name="connsiteY11374" fmla="*/ 177534 h 1876628"/>
                  <a:gd name="connsiteX11375" fmla="*/ 2845959 w 5093934"/>
                  <a:gd name="connsiteY11375" fmla="*/ 167836 h 1876628"/>
                  <a:gd name="connsiteX11376" fmla="*/ 2842935 w 5093934"/>
                  <a:gd name="connsiteY11376" fmla="*/ 152786 h 1876628"/>
                  <a:gd name="connsiteX11377" fmla="*/ 2862631 w 5093934"/>
                  <a:gd name="connsiteY11377" fmla="*/ 133029 h 1876628"/>
                  <a:gd name="connsiteX11378" fmla="*/ 2872138 w 5093934"/>
                  <a:gd name="connsiteY11378" fmla="*/ 128789 h 1876628"/>
                  <a:gd name="connsiteX11379" fmla="*/ 2107756 w 5093934"/>
                  <a:gd name="connsiteY11379" fmla="*/ 128789 h 1876628"/>
                  <a:gd name="connsiteX11380" fmla="*/ 2118514 w 5093934"/>
                  <a:gd name="connsiteY11380" fmla="*/ 130784 h 1876628"/>
                  <a:gd name="connsiteX11381" fmla="*/ 2136154 w 5093934"/>
                  <a:gd name="connsiteY11381" fmla="*/ 140481 h 1876628"/>
                  <a:gd name="connsiteX11382" fmla="*/ 2139177 w 5093934"/>
                  <a:gd name="connsiteY11382" fmla="*/ 155532 h 1876628"/>
                  <a:gd name="connsiteX11383" fmla="*/ 2119482 w 5093934"/>
                  <a:gd name="connsiteY11383" fmla="*/ 175288 h 1876628"/>
                  <a:gd name="connsiteX11384" fmla="*/ 2099215 w 5093934"/>
                  <a:gd name="connsiteY11384" fmla="*/ 177534 h 1876628"/>
                  <a:gd name="connsiteX11385" fmla="*/ 2081577 w 5093934"/>
                  <a:gd name="connsiteY11385" fmla="*/ 167836 h 1876628"/>
                  <a:gd name="connsiteX11386" fmla="*/ 2078553 w 5093934"/>
                  <a:gd name="connsiteY11386" fmla="*/ 152786 h 1876628"/>
                  <a:gd name="connsiteX11387" fmla="*/ 2098250 w 5093934"/>
                  <a:gd name="connsiteY11387" fmla="*/ 133029 h 1876628"/>
                  <a:gd name="connsiteX11388" fmla="*/ 2107756 w 5093934"/>
                  <a:gd name="connsiteY11388" fmla="*/ 128789 h 1876628"/>
                  <a:gd name="connsiteX11389" fmla="*/ 3721364 w 5093934"/>
                  <a:gd name="connsiteY11389" fmla="*/ 122527 h 1876628"/>
                  <a:gd name="connsiteX11390" fmla="*/ 3727416 w 5093934"/>
                  <a:gd name="connsiteY11390" fmla="*/ 124626 h 1876628"/>
                  <a:gd name="connsiteX11391" fmla="*/ 3734398 w 5093934"/>
                  <a:gd name="connsiteY11391" fmla="*/ 130292 h 1876628"/>
                  <a:gd name="connsiteX11392" fmla="*/ 3733851 w 5093934"/>
                  <a:gd name="connsiteY11392" fmla="*/ 139449 h 1876628"/>
                  <a:gd name="connsiteX11393" fmla="*/ 3726220 w 5093934"/>
                  <a:gd name="connsiteY11393" fmla="*/ 144634 h 1876628"/>
                  <a:gd name="connsiteX11394" fmla="*/ 3713891 w 5093934"/>
                  <a:gd name="connsiteY11394" fmla="*/ 144228 h 1876628"/>
                  <a:gd name="connsiteX11395" fmla="*/ 3706910 w 5093934"/>
                  <a:gd name="connsiteY11395" fmla="*/ 138561 h 1876628"/>
                  <a:gd name="connsiteX11396" fmla="*/ 3707456 w 5093934"/>
                  <a:gd name="connsiteY11396" fmla="*/ 129405 h 1876628"/>
                  <a:gd name="connsiteX11397" fmla="*/ 3715087 w 5093934"/>
                  <a:gd name="connsiteY11397" fmla="*/ 124220 h 1876628"/>
                  <a:gd name="connsiteX11398" fmla="*/ 3721364 w 5093934"/>
                  <a:gd name="connsiteY11398" fmla="*/ 122527 h 1876628"/>
                  <a:gd name="connsiteX11399" fmla="*/ 2957136 w 5093934"/>
                  <a:gd name="connsiteY11399" fmla="*/ 122527 h 1876628"/>
                  <a:gd name="connsiteX11400" fmla="*/ 2963188 w 5093934"/>
                  <a:gd name="connsiteY11400" fmla="*/ 124626 h 1876628"/>
                  <a:gd name="connsiteX11401" fmla="*/ 2970170 w 5093934"/>
                  <a:gd name="connsiteY11401" fmla="*/ 130292 h 1876628"/>
                  <a:gd name="connsiteX11402" fmla="*/ 2969623 w 5093934"/>
                  <a:gd name="connsiteY11402" fmla="*/ 139449 h 1876628"/>
                  <a:gd name="connsiteX11403" fmla="*/ 2961992 w 5093934"/>
                  <a:gd name="connsiteY11403" fmla="*/ 144634 h 1876628"/>
                  <a:gd name="connsiteX11404" fmla="*/ 2949663 w 5093934"/>
                  <a:gd name="connsiteY11404" fmla="*/ 144228 h 1876628"/>
                  <a:gd name="connsiteX11405" fmla="*/ 2942682 w 5093934"/>
                  <a:gd name="connsiteY11405" fmla="*/ 138561 h 1876628"/>
                  <a:gd name="connsiteX11406" fmla="*/ 2943229 w 5093934"/>
                  <a:gd name="connsiteY11406" fmla="*/ 129405 h 1876628"/>
                  <a:gd name="connsiteX11407" fmla="*/ 2950859 w 5093934"/>
                  <a:gd name="connsiteY11407" fmla="*/ 124220 h 1876628"/>
                  <a:gd name="connsiteX11408" fmla="*/ 2957136 w 5093934"/>
                  <a:gd name="connsiteY11408" fmla="*/ 122527 h 1876628"/>
                  <a:gd name="connsiteX11409" fmla="*/ 2192755 w 5093934"/>
                  <a:gd name="connsiteY11409" fmla="*/ 122527 h 1876628"/>
                  <a:gd name="connsiteX11410" fmla="*/ 2198806 w 5093934"/>
                  <a:gd name="connsiteY11410" fmla="*/ 124626 h 1876628"/>
                  <a:gd name="connsiteX11411" fmla="*/ 2205788 w 5093934"/>
                  <a:gd name="connsiteY11411" fmla="*/ 130292 h 1876628"/>
                  <a:gd name="connsiteX11412" fmla="*/ 2205241 w 5093934"/>
                  <a:gd name="connsiteY11412" fmla="*/ 139449 h 1876628"/>
                  <a:gd name="connsiteX11413" fmla="*/ 2197610 w 5093934"/>
                  <a:gd name="connsiteY11413" fmla="*/ 144634 h 1876628"/>
                  <a:gd name="connsiteX11414" fmla="*/ 2185281 w 5093934"/>
                  <a:gd name="connsiteY11414" fmla="*/ 144228 h 1876628"/>
                  <a:gd name="connsiteX11415" fmla="*/ 2178299 w 5093934"/>
                  <a:gd name="connsiteY11415" fmla="*/ 138561 h 1876628"/>
                  <a:gd name="connsiteX11416" fmla="*/ 2178846 w 5093934"/>
                  <a:gd name="connsiteY11416" fmla="*/ 129405 h 1876628"/>
                  <a:gd name="connsiteX11417" fmla="*/ 2186477 w 5093934"/>
                  <a:gd name="connsiteY11417" fmla="*/ 124220 h 1876628"/>
                  <a:gd name="connsiteX11418" fmla="*/ 2192755 w 5093934"/>
                  <a:gd name="connsiteY11418" fmla="*/ 122527 h 1876628"/>
                  <a:gd name="connsiteX11419" fmla="*/ 1428527 w 5093934"/>
                  <a:gd name="connsiteY11419" fmla="*/ 122527 h 1876628"/>
                  <a:gd name="connsiteX11420" fmla="*/ 1434578 w 5093934"/>
                  <a:gd name="connsiteY11420" fmla="*/ 124626 h 1876628"/>
                  <a:gd name="connsiteX11421" fmla="*/ 1441559 w 5093934"/>
                  <a:gd name="connsiteY11421" fmla="*/ 130292 h 1876628"/>
                  <a:gd name="connsiteX11422" fmla="*/ 1441013 w 5093934"/>
                  <a:gd name="connsiteY11422" fmla="*/ 139449 h 1876628"/>
                  <a:gd name="connsiteX11423" fmla="*/ 1433383 w 5093934"/>
                  <a:gd name="connsiteY11423" fmla="*/ 144634 h 1876628"/>
                  <a:gd name="connsiteX11424" fmla="*/ 1421053 w 5093934"/>
                  <a:gd name="connsiteY11424" fmla="*/ 144228 h 1876628"/>
                  <a:gd name="connsiteX11425" fmla="*/ 1414071 w 5093934"/>
                  <a:gd name="connsiteY11425" fmla="*/ 138561 h 1876628"/>
                  <a:gd name="connsiteX11426" fmla="*/ 1414619 w 5093934"/>
                  <a:gd name="connsiteY11426" fmla="*/ 129405 h 1876628"/>
                  <a:gd name="connsiteX11427" fmla="*/ 1422249 w 5093934"/>
                  <a:gd name="connsiteY11427" fmla="*/ 124220 h 1876628"/>
                  <a:gd name="connsiteX11428" fmla="*/ 1428527 w 5093934"/>
                  <a:gd name="connsiteY11428" fmla="*/ 122527 h 1876628"/>
                  <a:gd name="connsiteX11429" fmla="*/ 3813862 w 5093934"/>
                  <a:gd name="connsiteY11429" fmla="*/ 122526 h 1876628"/>
                  <a:gd name="connsiteX11430" fmla="*/ 3819914 w 5093934"/>
                  <a:gd name="connsiteY11430" fmla="*/ 124625 h 1876628"/>
                  <a:gd name="connsiteX11431" fmla="*/ 3826896 w 5093934"/>
                  <a:gd name="connsiteY11431" fmla="*/ 130292 h 1876628"/>
                  <a:gd name="connsiteX11432" fmla="*/ 3826348 w 5093934"/>
                  <a:gd name="connsiteY11432" fmla="*/ 139447 h 1876628"/>
                  <a:gd name="connsiteX11433" fmla="*/ 3818718 w 5093934"/>
                  <a:gd name="connsiteY11433" fmla="*/ 144632 h 1876628"/>
                  <a:gd name="connsiteX11434" fmla="*/ 3806390 w 5093934"/>
                  <a:gd name="connsiteY11434" fmla="*/ 144227 h 1876628"/>
                  <a:gd name="connsiteX11435" fmla="*/ 3799407 w 5093934"/>
                  <a:gd name="connsiteY11435" fmla="*/ 138560 h 1876628"/>
                  <a:gd name="connsiteX11436" fmla="*/ 3799954 w 5093934"/>
                  <a:gd name="connsiteY11436" fmla="*/ 129404 h 1876628"/>
                  <a:gd name="connsiteX11437" fmla="*/ 3807584 w 5093934"/>
                  <a:gd name="connsiteY11437" fmla="*/ 124219 h 1876628"/>
                  <a:gd name="connsiteX11438" fmla="*/ 3813862 w 5093934"/>
                  <a:gd name="connsiteY11438" fmla="*/ 122526 h 1876628"/>
                  <a:gd name="connsiteX11439" fmla="*/ 3051081 w 5093934"/>
                  <a:gd name="connsiteY11439" fmla="*/ 122526 h 1876628"/>
                  <a:gd name="connsiteX11440" fmla="*/ 3057132 w 5093934"/>
                  <a:gd name="connsiteY11440" fmla="*/ 124625 h 1876628"/>
                  <a:gd name="connsiteX11441" fmla="*/ 3064114 w 5093934"/>
                  <a:gd name="connsiteY11441" fmla="*/ 130292 h 1876628"/>
                  <a:gd name="connsiteX11442" fmla="*/ 3063567 w 5093934"/>
                  <a:gd name="connsiteY11442" fmla="*/ 139447 h 1876628"/>
                  <a:gd name="connsiteX11443" fmla="*/ 3055937 w 5093934"/>
                  <a:gd name="connsiteY11443" fmla="*/ 144632 h 1876628"/>
                  <a:gd name="connsiteX11444" fmla="*/ 3043608 w 5093934"/>
                  <a:gd name="connsiteY11444" fmla="*/ 144227 h 1876628"/>
                  <a:gd name="connsiteX11445" fmla="*/ 3036627 w 5093934"/>
                  <a:gd name="connsiteY11445" fmla="*/ 138560 h 1876628"/>
                  <a:gd name="connsiteX11446" fmla="*/ 3037174 w 5093934"/>
                  <a:gd name="connsiteY11446" fmla="*/ 129404 h 1876628"/>
                  <a:gd name="connsiteX11447" fmla="*/ 3044804 w 5093934"/>
                  <a:gd name="connsiteY11447" fmla="*/ 124219 h 1876628"/>
                  <a:gd name="connsiteX11448" fmla="*/ 3051081 w 5093934"/>
                  <a:gd name="connsiteY11448" fmla="*/ 122526 h 1876628"/>
                  <a:gd name="connsiteX11449" fmla="*/ 2286853 w 5093934"/>
                  <a:gd name="connsiteY11449" fmla="*/ 122526 h 1876628"/>
                  <a:gd name="connsiteX11450" fmla="*/ 2292905 w 5093934"/>
                  <a:gd name="connsiteY11450" fmla="*/ 124625 h 1876628"/>
                  <a:gd name="connsiteX11451" fmla="*/ 2299887 w 5093934"/>
                  <a:gd name="connsiteY11451" fmla="*/ 130292 h 1876628"/>
                  <a:gd name="connsiteX11452" fmla="*/ 2299339 w 5093934"/>
                  <a:gd name="connsiteY11452" fmla="*/ 139447 h 1876628"/>
                  <a:gd name="connsiteX11453" fmla="*/ 2291709 w 5093934"/>
                  <a:gd name="connsiteY11453" fmla="*/ 144632 h 1876628"/>
                  <a:gd name="connsiteX11454" fmla="*/ 2279380 w 5093934"/>
                  <a:gd name="connsiteY11454" fmla="*/ 144227 h 1876628"/>
                  <a:gd name="connsiteX11455" fmla="*/ 2272398 w 5093934"/>
                  <a:gd name="connsiteY11455" fmla="*/ 138560 h 1876628"/>
                  <a:gd name="connsiteX11456" fmla="*/ 2272945 w 5093934"/>
                  <a:gd name="connsiteY11456" fmla="*/ 129404 h 1876628"/>
                  <a:gd name="connsiteX11457" fmla="*/ 2280576 w 5093934"/>
                  <a:gd name="connsiteY11457" fmla="*/ 124219 h 1876628"/>
                  <a:gd name="connsiteX11458" fmla="*/ 2286853 w 5093934"/>
                  <a:gd name="connsiteY11458" fmla="*/ 122526 h 1876628"/>
                  <a:gd name="connsiteX11459" fmla="*/ 1522471 w 5093934"/>
                  <a:gd name="connsiteY11459" fmla="*/ 122526 h 1876628"/>
                  <a:gd name="connsiteX11460" fmla="*/ 1528523 w 5093934"/>
                  <a:gd name="connsiteY11460" fmla="*/ 124625 h 1876628"/>
                  <a:gd name="connsiteX11461" fmla="*/ 1535504 w 5093934"/>
                  <a:gd name="connsiteY11461" fmla="*/ 130292 h 1876628"/>
                  <a:gd name="connsiteX11462" fmla="*/ 1534957 w 5093934"/>
                  <a:gd name="connsiteY11462" fmla="*/ 139447 h 1876628"/>
                  <a:gd name="connsiteX11463" fmla="*/ 1527326 w 5093934"/>
                  <a:gd name="connsiteY11463" fmla="*/ 144632 h 1876628"/>
                  <a:gd name="connsiteX11464" fmla="*/ 1514999 w 5093934"/>
                  <a:gd name="connsiteY11464" fmla="*/ 144227 h 1876628"/>
                  <a:gd name="connsiteX11465" fmla="*/ 1508016 w 5093934"/>
                  <a:gd name="connsiteY11465" fmla="*/ 138560 h 1876628"/>
                  <a:gd name="connsiteX11466" fmla="*/ 1508564 w 5093934"/>
                  <a:gd name="connsiteY11466" fmla="*/ 129404 h 1876628"/>
                  <a:gd name="connsiteX11467" fmla="*/ 1516194 w 5093934"/>
                  <a:gd name="connsiteY11467" fmla="*/ 124219 h 1876628"/>
                  <a:gd name="connsiteX11468" fmla="*/ 1522471 w 5093934"/>
                  <a:gd name="connsiteY11468" fmla="*/ 122526 h 1876628"/>
                  <a:gd name="connsiteX11469" fmla="*/ 3372504 w 5093934"/>
                  <a:gd name="connsiteY11469" fmla="*/ 120009 h 1876628"/>
                  <a:gd name="connsiteX11470" fmla="*/ 3383495 w 5093934"/>
                  <a:gd name="connsiteY11470" fmla="*/ 123560 h 1876628"/>
                  <a:gd name="connsiteX11471" fmla="*/ 3409613 w 5093934"/>
                  <a:gd name="connsiteY11471" fmla="*/ 143656 h 1876628"/>
                  <a:gd name="connsiteX11472" fmla="*/ 3409221 w 5093934"/>
                  <a:gd name="connsiteY11472" fmla="*/ 160102 h 1876628"/>
                  <a:gd name="connsiteX11473" fmla="*/ 3392152 w 5093934"/>
                  <a:gd name="connsiteY11473" fmla="*/ 172337 h 1876628"/>
                  <a:gd name="connsiteX11474" fmla="*/ 3370006 w 5093934"/>
                  <a:gd name="connsiteY11474" fmla="*/ 172045 h 1876628"/>
                  <a:gd name="connsiteX11475" fmla="*/ 3343888 w 5093934"/>
                  <a:gd name="connsiteY11475" fmla="*/ 151949 h 1876628"/>
                  <a:gd name="connsiteX11476" fmla="*/ 3344280 w 5093934"/>
                  <a:gd name="connsiteY11476" fmla="*/ 135503 h 1876628"/>
                  <a:gd name="connsiteX11477" fmla="*/ 3361350 w 5093934"/>
                  <a:gd name="connsiteY11477" fmla="*/ 123269 h 1876628"/>
                  <a:gd name="connsiteX11478" fmla="*/ 3372504 w 5093934"/>
                  <a:gd name="connsiteY11478" fmla="*/ 120009 h 1876628"/>
                  <a:gd name="connsiteX11479" fmla="*/ 2608275 w 5093934"/>
                  <a:gd name="connsiteY11479" fmla="*/ 120009 h 1876628"/>
                  <a:gd name="connsiteX11480" fmla="*/ 2619267 w 5093934"/>
                  <a:gd name="connsiteY11480" fmla="*/ 123560 h 1876628"/>
                  <a:gd name="connsiteX11481" fmla="*/ 2645385 w 5093934"/>
                  <a:gd name="connsiteY11481" fmla="*/ 143656 h 1876628"/>
                  <a:gd name="connsiteX11482" fmla="*/ 2644993 w 5093934"/>
                  <a:gd name="connsiteY11482" fmla="*/ 160102 h 1876628"/>
                  <a:gd name="connsiteX11483" fmla="*/ 2627924 w 5093934"/>
                  <a:gd name="connsiteY11483" fmla="*/ 172337 h 1876628"/>
                  <a:gd name="connsiteX11484" fmla="*/ 2605778 w 5093934"/>
                  <a:gd name="connsiteY11484" fmla="*/ 172045 h 1876628"/>
                  <a:gd name="connsiteX11485" fmla="*/ 2579660 w 5093934"/>
                  <a:gd name="connsiteY11485" fmla="*/ 151949 h 1876628"/>
                  <a:gd name="connsiteX11486" fmla="*/ 2580052 w 5093934"/>
                  <a:gd name="connsiteY11486" fmla="*/ 135503 h 1876628"/>
                  <a:gd name="connsiteX11487" fmla="*/ 2597122 w 5093934"/>
                  <a:gd name="connsiteY11487" fmla="*/ 123269 h 1876628"/>
                  <a:gd name="connsiteX11488" fmla="*/ 2608275 w 5093934"/>
                  <a:gd name="connsiteY11488" fmla="*/ 120009 h 1876628"/>
                  <a:gd name="connsiteX11489" fmla="*/ 1843893 w 5093934"/>
                  <a:gd name="connsiteY11489" fmla="*/ 120009 h 1876628"/>
                  <a:gd name="connsiteX11490" fmla="*/ 1854884 w 5093934"/>
                  <a:gd name="connsiteY11490" fmla="*/ 123560 h 1876628"/>
                  <a:gd name="connsiteX11491" fmla="*/ 1881003 w 5093934"/>
                  <a:gd name="connsiteY11491" fmla="*/ 143656 h 1876628"/>
                  <a:gd name="connsiteX11492" fmla="*/ 1880611 w 5093934"/>
                  <a:gd name="connsiteY11492" fmla="*/ 160102 h 1876628"/>
                  <a:gd name="connsiteX11493" fmla="*/ 1863541 w 5093934"/>
                  <a:gd name="connsiteY11493" fmla="*/ 172337 h 1876628"/>
                  <a:gd name="connsiteX11494" fmla="*/ 1841396 w 5093934"/>
                  <a:gd name="connsiteY11494" fmla="*/ 172045 h 1876628"/>
                  <a:gd name="connsiteX11495" fmla="*/ 1815278 w 5093934"/>
                  <a:gd name="connsiteY11495" fmla="*/ 151949 h 1876628"/>
                  <a:gd name="connsiteX11496" fmla="*/ 1815670 w 5093934"/>
                  <a:gd name="connsiteY11496" fmla="*/ 135503 h 1876628"/>
                  <a:gd name="connsiteX11497" fmla="*/ 1832740 w 5093934"/>
                  <a:gd name="connsiteY11497" fmla="*/ 123269 h 1876628"/>
                  <a:gd name="connsiteX11498" fmla="*/ 1843893 w 5093934"/>
                  <a:gd name="connsiteY11498" fmla="*/ 120009 h 1876628"/>
                  <a:gd name="connsiteX11499" fmla="*/ 3759890 w 5093934"/>
                  <a:gd name="connsiteY11499" fmla="*/ 108899 h 1876628"/>
                  <a:gd name="connsiteX11500" fmla="*/ 3762537 w 5093934"/>
                  <a:gd name="connsiteY11500" fmla="*/ 108899 h 1876628"/>
                  <a:gd name="connsiteX11501" fmla="*/ 3771097 w 5093934"/>
                  <a:gd name="connsiteY11501" fmla="*/ 108899 h 1876628"/>
                  <a:gd name="connsiteX11502" fmla="*/ 3784386 w 5093934"/>
                  <a:gd name="connsiteY11502" fmla="*/ 118769 h 1876628"/>
                  <a:gd name="connsiteX11503" fmla="*/ 3784388 w 5093934"/>
                  <a:gd name="connsiteY11503" fmla="*/ 131091 h 1876628"/>
                  <a:gd name="connsiteX11504" fmla="*/ 3771098 w 5093934"/>
                  <a:gd name="connsiteY11504" fmla="*/ 140961 h 1876628"/>
                  <a:gd name="connsiteX11505" fmla="*/ 3762537 w 5093934"/>
                  <a:gd name="connsiteY11505" fmla="*/ 140961 h 1876628"/>
                  <a:gd name="connsiteX11506" fmla="*/ 3762537 w 5093934"/>
                  <a:gd name="connsiteY11506" fmla="*/ 140961 h 1876628"/>
                  <a:gd name="connsiteX11507" fmla="*/ 3759890 w 5093934"/>
                  <a:gd name="connsiteY11507" fmla="*/ 140961 h 1876628"/>
                  <a:gd name="connsiteX11508" fmla="*/ 3746600 w 5093934"/>
                  <a:gd name="connsiteY11508" fmla="*/ 131091 h 1876628"/>
                  <a:gd name="connsiteX11509" fmla="*/ 3746600 w 5093934"/>
                  <a:gd name="connsiteY11509" fmla="*/ 118768 h 1876628"/>
                  <a:gd name="connsiteX11510" fmla="*/ 3759890 w 5093934"/>
                  <a:gd name="connsiteY11510" fmla="*/ 108899 h 1876628"/>
                  <a:gd name="connsiteX11511" fmla="*/ 2995662 w 5093934"/>
                  <a:gd name="connsiteY11511" fmla="*/ 108899 h 1876628"/>
                  <a:gd name="connsiteX11512" fmla="*/ 2999756 w 5093934"/>
                  <a:gd name="connsiteY11512" fmla="*/ 108899 h 1876628"/>
                  <a:gd name="connsiteX11513" fmla="*/ 3008316 w 5093934"/>
                  <a:gd name="connsiteY11513" fmla="*/ 108899 h 1876628"/>
                  <a:gd name="connsiteX11514" fmla="*/ 3021606 w 5093934"/>
                  <a:gd name="connsiteY11514" fmla="*/ 118769 h 1876628"/>
                  <a:gd name="connsiteX11515" fmla="*/ 3021607 w 5093934"/>
                  <a:gd name="connsiteY11515" fmla="*/ 131091 h 1876628"/>
                  <a:gd name="connsiteX11516" fmla="*/ 3008317 w 5093934"/>
                  <a:gd name="connsiteY11516" fmla="*/ 140961 h 1876628"/>
                  <a:gd name="connsiteX11517" fmla="*/ 2999756 w 5093934"/>
                  <a:gd name="connsiteY11517" fmla="*/ 140961 h 1876628"/>
                  <a:gd name="connsiteX11518" fmla="*/ 2999756 w 5093934"/>
                  <a:gd name="connsiteY11518" fmla="*/ 140961 h 1876628"/>
                  <a:gd name="connsiteX11519" fmla="*/ 2995662 w 5093934"/>
                  <a:gd name="connsiteY11519" fmla="*/ 140961 h 1876628"/>
                  <a:gd name="connsiteX11520" fmla="*/ 2982372 w 5093934"/>
                  <a:gd name="connsiteY11520" fmla="*/ 131091 h 1876628"/>
                  <a:gd name="connsiteX11521" fmla="*/ 2982372 w 5093934"/>
                  <a:gd name="connsiteY11521" fmla="*/ 118768 h 1876628"/>
                  <a:gd name="connsiteX11522" fmla="*/ 2995662 w 5093934"/>
                  <a:gd name="connsiteY11522" fmla="*/ 108899 h 1876628"/>
                  <a:gd name="connsiteX11523" fmla="*/ 2231279 w 5093934"/>
                  <a:gd name="connsiteY11523" fmla="*/ 108899 h 1876628"/>
                  <a:gd name="connsiteX11524" fmla="*/ 2235528 w 5093934"/>
                  <a:gd name="connsiteY11524" fmla="*/ 108899 h 1876628"/>
                  <a:gd name="connsiteX11525" fmla="*/ 2244088 w 5093934"/>
                  <a:gd name="connsiteY11525" fmla="*/ 108899 h 1876628"/>
                  <a:gd name="connsiteX11526" fmla="*/ 2257378 w 5093934"/>
                  <a:gd name="connsiteY11526" fmla="*/ 118769 h 1876628"/>
                  <a:gd name="connsiteX11527" fmla="*/ 2257379 w 5093934"/>
                  <a:gd name="connsiteY11527" fmla="*/ 131091 h 1876628"/>
                  <a:gd name="connsiteX11528" fmla="*/ 2244088 w 5093934"/>
                  <a:gd name="connsiteY11528" fmla="*/ 140961 h 1876628"/>
                  <a:gd name="connsiteX11529" fmla="*/ 2235528 w 5093934"/>
                  <a:gd name="connsiteY11529" fmla="*/ 140961 h 1876628"/>
                  <a:gd name="connsiteX11530" fmla="*/ 2235528 w 5093934"/>
                  <a:gd name="connsiteY11530" fmla="*/ 140961 h 1876628"/>
                  <a:gd name="connsiteX11531" fmla="*/ 2231280 w 5093934"/>
                  <a:gd name="connsiteY11531" fmla="*/ 140961 h 1876628"/>
                  <a:gd name="connsiteX11532" fmla="*/ 2217990 w 5093934"/>
                  <a:gd name="connsiteY11532" fmla="*/ 131091 h 1876628"/>
                  <a:gd name="connsiteX11533" fmla="*/ 2217990 w 5093934"/>
                  <a:gd name="connsiteY11533" fmla="*/ 118768 h 1876628"/>
                  <a:gd name="connsiteX11534" fmla="*/ 2231279 w 5093934"/>
                  <a:gd name="connsiteY11534" fmla="*/ 108899 h 1876628"/>
                  <a:gd name="connsiteX11535" fmla="*/ 1467051 w 5093934"/>
                  <a:gd name="connsiteY11535" fmla="*/ 108899 h 1876628"/>
                  <a:gd name="connsiteX11536" fmla="*/ 1471146 w 5093934"/>
                  <a:gd name="connsiteY11536" fmla="*/ 108899 h 1876628"/>
                  <a:gd name="connsiteX11537" fmla="*/ 1479706 w 5093934"/>
                  <a:gd name="connsiteY11537" fmla="*/ 108899 h 1876628"/>
                  <a:gd name="connsiteX11538" fmla="*/ 1492996 w 5093934"/>
                  <a:gd name="connsiteY11538" fmla="*/ 118769 h 1876628"/>
                  <a:gd name="connsiteX11539" fmla="*/ 1492996 w 5093934"/>
                  <a:gd name="connsiteY11539" fmla="*/ 131091 h 1876628"/>
                  <a:gd name="connsiteX11540" fmla="*/ 1479707 w 5093934"/>
                  <a:gd name="connsiteY11540" fmla="*/ 140961 h 1876628"/>
                  <a:gd name="connsiteX11541" fmla="*/ 1471146 w 5093934"/>
                  <a:gd name="connsiteY11541" fmla="*/ 140961 h 1876628"/>
                  <a:gd name="connsiteX11542" fmla="*/ 1471146 w 5093934"/>
                  <a:gd name="connsiteY11542" fmla="*/ 140961 h 1876628"/>
                  <a:gd name="connsiteX11543" fmla="*/ 1467052 w 5093934"/>
                  <a:gd name="connsiteY11543" fmla="*/ 140961 h 1876628"/>
                  <a:gd name="connsiteX11544" fmla="*/ 1453762 w 5093934"/>
                  <a:gd name="connsiteY11544" fmla="*/ 131091 h 1876628"/>
                  <a:gd name="connsiteX11545" fmla="*/ 1453762 w 5093934"/>
                  <a:gd name="connsiteY11545" fmla="*/ 118768 h 1876628"/>
                  <a:gd name="connsiteX11546" fmla="*/ 1467051 w 5093934"/>
                  <a:gd name="connsiteY11546" fmla="*/ 108899 h 1876628"/>
                  <a:gd name="connsiteX11547" fmla="*/ 3401424 w 5093934"/>
                  <a:gd name="connsiteY11547" fmla="*/ 96724 h 1876628"/>
                  <a:gd name="connsiteX11548" fmla="*/ 3407476 w 5093934"/>
                  <a:gd name="connsiteY11548" fmla="*/ 98824 h 1876628"/>
                  <a:gd name="connsiteX11549" fmla="*/ 3414458 w 5093934"/>
                  <a:gd name="connsiteY11549" fmla="*/ 104490 h 1876628"/>
                  <a:gd name="connsiteX11550" fmla="*/ 3413910 w 5093934"/>
                  <a:gd name="connsiteY11550" fmla="*/ 113646 h 1876628"/>
                  <a:gd name="connsiteX11551" fmla="*/ 3406280 w 5093934"/>
                  <a:gd name="connsiteY11551" fmla="*/ 118831 h 1876628"/>
                  <a:gd name="connsiteX11552" fmla="*/ 3393952 w 5093934"/>
                  <a:gd name="connsiteY11552" fmla="*/ 118424 h 1876628"/>
                  <a:gd name="connsiteX11553" fmla="*/ 3386970 w 5093934"/>
                  <a:gd name="connsiteY11553" fmla="*/ 112758 h 1876628"/>
                  <a:gd name="connsiteX11554" fmla="*/ 3387516 w 5093934"/>
                  <a:gd name="connsiteY11554" fmla="*/ 103603 h 1876628"/>
                  <a:gd name="connsiteX11555" fmla="*/ 3395147 w 5093934"/>
                  <a:gd name="connsiteY11555" fmla="*/ 98417 h 1876628"/>
                  <a:gd name="connsiteX11556" fmla="*/ 3401424 w 5093934"/>
                  <a:gd name="connsiteY11556" fmla="*/ 96724 h 1876628"/>
                  <a:gd name="connsiteX11557" fmla="*/ 2637197 w 5093934"/>
                  <a:gd name="connsiteY11557" fmla="*/ 96724 h 1876628"/>
                  <a:gd name="connsiteX11558" fmla="*/ 2643247 w 5093934"/>
                  <a:gd name="connsiteY11558" fmla="*/ 98824 h 1876628"/>
                  <a:gd name="connsiteX11559" fmla="*/ 2650230 w 5093934"/>
                  <a:gd name="connsiteY11559" fmla="*/ 104490 h 1876628"/>
                  <a:gd name="connsiteX11560" fmla="*/ 2649682 w 5093934"/>
                  <a:gd name="connsiteY11560" fmla="*/ 113646 h 1876628"/>
                  <a:gd name="connsiteX11561" fmla="*/ 2642052 w 5093934"/>
                  <a:gd name="connsiteY11561" fmla="*/ 118831 h 1876628"/>
                  <a:gd name="connsiteX11562" fmla="*/ 2629724 w 5093934"/>
                  <a:gd name="connsiteY11562" fmla="*/ 118424 h 1876628"/>
                  <a:gd name="connsiteX11563" fmla="*/ 2622742 w 5093934"/>
                  <a:gd name="connsiteY11563" fmla="*/ 112758 h 1876628"/>
                  <a:gd name="connsiteX11564" fmla="*/ 2623289 w 5093934"/>
                  <a:gd name="connsiteY11564" fmla="*/ 103603 h 1876628"/>
                  <a:gd name="connsiteX11565" fmla="*/ 2630919 w 5093934"/>
                  <a:gd name="connsiteY11565" fmla="*/ 98417 h 1876628"/>
                  <a:gd name="connsiteX11566" fmla="*/ 2637197 w 5093934"/>
                  <a:gd name="connsiteY11566" fmla="*/ 96724 h 1876628"/>
                  <a:gd name="connsiteX11567" fmla="*/ 1872815 w 5093934"/>
                  <a:gd name="connsiteY11567" fmla="*/ 96724 h 1876628"/>
                  <a:gd name="connsiteX11568" fmla="*/ 1878865 w 5093934"/>
                  <a:gd name="connsiteY11568" fmla="*/ 98824 h 1876628"/>
                  <a:gd name="connsiteX11569" fmla="*/ 1885847 w 5093934"/>
                  <a:gd name="connsiteY11569" fmla="*/ 104490 h 1876628"/>
                  <a:gd name="connsiteX11570" fmla="*/ 1885300 w 5093934"/>
                  <a:gd name="connsiteY11570" fmla="*/ 113646 h 1876628"/>
                  <a:gd name="connsiteX11571" fmla="*/ 1877670 w 5093934"/>
                  <a:gd name="connsiteY11571" fmla="*/ 118831 h 1876628"/>
                  <a:gd name="connsiteX11572" fmla="*/ 1865342 w 5093934"/>
                  <a:gd name="connsiteY11572" fmla="*/ 118424 h 1876628"/>
                  <a:gd name="connsiteX11573" fmla="*/ 1858360 w 5093934"/>
                  <a:gd name="connsiteY11573" fmla="*/ 112758 h 1876628"/>
                  <a:gd name="connsiteX11574" fmla="*/ 1858906 w 5093934"/>
                  <a:gd name="connsiteY11574" fmla="*/ 103603 h 1876628"/>
                  <a:gd name="connsiteX11575" fmla="*/ 1866537 w 5093934"/>
                  <a:gd name="connsiteY11575" fmla="*/ 98417 h 1876628"/>
                  <a:gd name="connsiteX11576" fmla="*/ 1872815 w 5093934"/>
                  <a:gd name="connsiteY11576" fmla="*/ 96724 h 1876628"/>
                  <a:gd name="connsiteX11577" fmla="*/ 3956758 w 5093934"/>
                  <a:gd name="connsiteY11577" fmla="*/ 66065 h 1876628"/>
                  <a:gd name="connsiteX11578" fmla="*/ 3974230 w 5093934"/>
                  <a:gd name="connsiteY11578" fmla="*/ 71440 h 1876628"/>
                  <a:gd name="connsiteX11579" fmla="*/ 4051108 w 5093934"/>
                  <a:gd name="connsiteY11579" fmla="*/ 128532 h 1876628"/>
                  <a:gd name="connsiteX11580" fmla="*/ 4051108 w 5093934"/>
                  <a:gd name="connsiteY11580" fmla="*/ 154482 h 1876628"/>
                  <a:gd name="connsiteX11581" fmla="*/ 3981096 w 5093934"/>
                  <a:gd name="connsiteY11581" fmla="*/ 206477 h 1876628"/>
                  <a:gd name="connsiteX11582" fmla="*/ 3946150 w 5093934"/>
                  <a:gd name="connsiteY11582" fmla="*/ 206476 h 1876628"/>
                  <a:gd name="connsiteX11583" fmla="*/ 3869273 w 5093934"/>
                  <a:gd name="connsiteY11583" fmla="*/ 149384 h 1876628"/>
                  <a:gd name="connsiteX11584" fmla="*/ 3869272 w 5093934"/>
                  <a:gd name="connsiteY11584" fmla="*/ 123434 h 1876628"/>
                  <a:gd name="connsiteX11585" fmla="*/ 3939285 w 5093934"/>
                  <a:gd name="connsiteY11585" fmla="*/ 71440 h 1876628"/>
                  <a:gd name="connsiteX11586" fmla="*/ 3956758 w 5093934"/>
                  <a:gd name="connsiteY11586" fmla="*/ 66065 h 1876628"/>
                  <a:gd name="connsiteX11587" fmla="*/ 3193978 w 5093934"/>
                  <a:gd name="connsiteY11587" fmla="*/ 66065 h 1876628"/>
                  <a:gd name="connsiteX11588" fmla="*/ 3211450 w 5093934"/>
                  <a:gd name="connsiteY11588" fmla="*/ 71440 h 1876628"/>
                  <a:gd name="connsiteX11589" fmla="*/ 3288327 w 5093934"/>
                  <a:gd name="connsiteY11589" fmla="*/ 128532 h 1876628"/>
                  <a:gd name="connsiteX11590" fmla="*/ 3288327 w 5093934"/>
                  <a:gd name="connsiteY11590" fmla="*/ 154482 h 1876628"/>
                  <a:gd name="connsiteX11591" fmla="*/ 3218314 w 5093934"/>
                  <a:gd name="connsiteY11591" fmla="*/ 206477 h 1876628"/>
                  <a:gd name="connsiteX11592" fmla="*/ 3183370 w 5093934"/>
                  <a:gd name="connsiteY11592" fmla="*/ 206476 h 1876628"/>
                  <a:gd name="connsiteX11593" fmla="*/ 3106493 w 5093934"/>
                  <a:gd name="connsiteY11593" fmla="*/ 149384 h 1876628"/>
                  <a:gd name="connsiteX11594" fmla="*/ 3106492 w 5093934"/>
                  <a:gd name="connsiteY11594" fmla="*/ 123434 h 1876628"/>
                  <a:gd name="connsiteX11595" fmla="*/ 3176505 w 5093934"/>
                  <a:gd name="connsiteY11595" fmla="*/ 71440 h 1876628"/>
                  <a:gd name="connsiteX11596" fmla="*/ 3193978 w 5093934"/>
                  <a:gd name="connsiteY11596" fmla="*/ 66065 h 1876628"/>
                  <a:gd name="connsiteX11597" fmla="*/ 2429750 w 5093934"/>
                  <a:gd name="connsiteY11597" fmla="*/ 66065 h 1876628"/>
                  <a:gd name="connsiteX11598" fmla="*/ 2447222 w 5093934"/>
                  <a:gd name="connsiteY11598" fmla="*/ 71440 h 1876628"/>
                  <a:gd name="connsiteX11599" fmla="*/ 2524099 w 5093934"/>
                  <a:gd name="connsiteY11599" fmla="*/ 128532 h 1876628"/>
                  <a:gd name="connsiteX11600" fmla="*/ 2524099 w 5093934"/>
                  <a:gd name="connsiteY11600" fmla="*/ 154482 h 1876628"/>
                  <a:gd name="connsiteX11601" fmla="*/ 2454086 w 5093934"/>
                  <a:gd name="connsiteY11601" fmla="*/ 206477 h 1876628"/>
                  <a:gd name="connsiteX11602" fmla="*/ 2419142 w 5093934"/>
                  <a:gd name="connsiteY11602" fmla="*/ 206476 h 1876628"/>
                  <a:gd name="connsiteX11603" fmla="*/ 2342264 w 5093934"/>
                  <a:gd name="connsiteY11603" fmla="*/ 149384 h 1876628"/>
                  <a:gd name="connsiteX11604" fmla="*/ 2342264 w 5093934"/>
                  <a:gd name="connsiteY11604" fmla="*/ 123434 h 1876628"/>
                  <a:gd name="connsiteX11605" fmla="*/ 2412276 w 5093934"/>
                  <a:gd name="connsiteY11605" fmla="*/ 71440 h 1876628"/>
                  <a:gd name="connsiteX11606" fmla="*/ 2429750 w 5093934"/>
                  <a:gd name="connsiteY11606" fmla="*/ 66065 h 1876628"/>
                  <a:gd name="connsiteX11607" fmla="*/ 1665368 w 5093934"/>
                  <a:gd name="connsiteY11607" fmla="*/ 66065 h 1876628"/>
                  <a:gd name="connsiteX11608" fmla="*/ 1682840 w 5093934"/>
                  <a:gd name="connsiteY11608" fmla="*/ 71440 h 1876628"/>
                  <a:gd name="connsiteX11609" fmla="*/ 1759717 w 5093934"/>
                  <a:gd name="connsiteY11609" fmla="*/ 128532 h 1876628"/>
                  <a:gd name="connsiteX11610" fmla="*/ 1759717 w 5093934"/>
                  <a:gd name="connsiteY11610" fmla="*/ 154482 h 1876628"/>
                  <a:gd name="connsiteX11611" fmla="*/ 1689704 w 5093934"/>
                  <a:gd name="connsiteY11611" fmla="*/ 206477 h 1876628"/>
                  <a:gd name="connsiteX11612" fmla="*/ 1654760 w 5093934"/>
                  <a:gd name="connsiteY11612" fmla="*/ 206476 h 1876628"/>
                  <a:gd name="connsiteX11613" fmla="*/ 1577882 w 5093934"/>
                  <a:gd name="connsiteY11613" fmla="*/ 149384 h 1876628"/>
                  <a:gd name="connsiteX11614" fmla="*/ 1577882 w 5093934"/>
                  <a:gd name="connsiteY11614" fmla="*/ 123434 h 1876628"/>
                  <a:gd name="connsiteX11615" fmla="*/ 1647894 w 5093934"/>
                  <a:gd name="connsiteY11615" fmla="*/ 71440 h 1876628"/>
                  <a:gd name="connsiteX11616" fmla="*/ 1665368 w 5093934"/>
                  <a:gd name="connsiteY11616" fmla="*/ 66065 h 1876628"/>
                  <a:gd name="connsiteX11617" fmla="*/ 3486484 w 5093934"/>
                  <a:gd name="connsiteY11617" fmla="*/ 53385 h 1876628"/>
                  <a:gd name="connsiteX11618" fmla="*/ 3496247 w 5093934"/>
                  <a:gd name="connsiteY11618" fmla="*/ 53415 h 1876628"/>
                  <a:gd name="connsiteX11619" fmla="*/ 3508860 w 5093934"/>
                  <a:gd name="connsiteY11619" fmla="*/ 56836 h 1876628"/>
                  <a:gd name="connsiteX11620" fmla="*/ 3585679 w 5093934"/>
                  <a:gd name="connsiteY11620" fmla="*/ 91766 h 1876628"/>
                  <a:gd name="connsiteX11621" fmla="*/ 3596860 w 5093934"/>
                  <a:gd name="connsiteY11621" fmla="*/ 126296 h 1876628"/>
                  <a:gd name="connsiteX11622" fmla="*/ 3570114 w 5093934"/>
                  <a:gd name="connsiteY11622" fmla="*/ 158736 h 1876628"/>
                  <a:gd name="connsiteX11623" fmla="*/ 3523616 w 5093934"/>
                  <a:gd name="connsiteY11623" fmla="*/ 167040 h 1876628"/>
                  <a:gd name="connsiteX11624" fmla="*/ 3446798 w 5093934"/>
                  <a:gd name="connsiteY11624" fmla="*/ 132110 h 1876628"/>
                  <a:gd name="connsiteX11625" fmla="*/ 3435616 w 5093934"/>
                  <a:gd name="connsiteY11625" fmla="*/ 97579 h 1876628"/>
                  <a:gd name="connsiteX11626" fmla="*/ 3462362 w 5093934"/>
                  <a:gd name="connsiteY11626" fmla="*/ 65140 h 1876628"/>
                  <a:gd name="connsiteX11627" fmla="*/ 3486484 w 5093934"/>
                  <a:gd name="connsiteY11627" fmla="*/ 53385 h 1876628"/>
                  <a:gd name="connsiteX11628" fmla="*/ 2722255 w 5093934"/>
                  <a:gd name="connsiteY11628" fmla="*/ 53385 h 1876628"/>
                  <a:gd name="connsiteX11629" fmla="*/ 2732020 w 5093934"/>
                  <a:gd name="connsiteY11629" fmla="*/ 53415 h 1876628"/>
                  <a:gd name="connsiteX11630" fmla="*/ 2744631 w 5093934"/>
                  <a:gd name="connsiteY11630" fmla="*/ 56836 h 1876628"/>
                  <a:gd name="connsiteX11631" fmla="*/ 2821452 w 5093934"/>
                  <a:gd name="connsiteY11631" fmla="*/ 91766 h 1876628"/>
                  <a:gd name="connsiteX11632" fmla="*/ 2832632 w 5093934"/>
                  <a:gd name="connsiteY11632" fmla="*/ 126296 h 1876628"/>
                  <a:gd name="connsiteX11633" fmla="*/ 2805886 w 5093934"/>
                  <a:gd name="connsiteY11633" fmla="*/ 158736 h 1876628"/>
                  <a:gd name="connsiteX11634" fmla="*/ 2759388 w 5093934"/>
                  <a:gd name="connsiteY11634" fmla="*/ 167040 h 1876628"/>
                  <a:gd name="connsiteX11635" fmla="*/ 2682570 w 5093934"/>
                  <a:gd name="connsiteY11635" fmla="*/ 132110 h 1876628"/>
                  <a:gd name="connsiteX11636" fmla="*/ 2671388 w 5093934"/>
                  <a:gd name="connsiteY11636" fmla="*/ 97579 h 1876628"/>
                  <a:gd name="connsiteX11637" fmla="*/ 2698134 w 5093934"/>
                  <a:gd name="connsiteY11637" fmla="*/ 65140 h 1876628"/>
                  <a:gd name="connsiteX11638" fmla="*/ 2722255 w 5093934"/>
                  <a:gd name="connsiteY11638" fmla="*/ 53385 h 1876628"/>
                  <a:gd name="connsiteX11639" fmla="*/ 1957873 w 5093934"/>
                  <a:gd name="connsiteY11639" fmla="*/ 53385 h 1876628"/>
                  <a:gd name="connsiteX11640" fmla="*/ 1967637 w 5093934"/>
                  <a:gd name="connsiteY11640" fmla="*/ 53415 h 1876628"/>
                  <a:gd name="connsiteX11641" fmla="*/ 1980249 w 5093934"/>
                  <a:gd name="connsiteY11641" fmla="*/ 56836 h 1876628"/>
                  <a:gd name="connsiteX11642" fmla="*/ 2057070 w 5093934"/>
                  <a:gd name="connsiteY11642" fmla="*/ 91766 h 1876628"/>
                  <a:gd name="connsiteX11643" fmla="*/ 2068250 w 5093934"/>
                  <a:gd name="connsiteY11643" fmla="*/ 126296 h 1876628"/>
                  <a:gd name="connsiteX11644" fmla="*/ 2041504 w 5093934"/>
                  <a:gd name="connsiteY11644" fmla="*/ 158736 h 1876628"/>
                  <a:gd name="connsiteX11645" fmla="*/ 1995006 w 5093934"/>
                  <a:gd name="connsiteY11645" fmla="*/ 167040 h 1876628"/>
                  <a:gd name="connsiteX11646" fmla="*/ 1918188 w 5093934"/>
                  <a:gd name="connsiteY11646" fmla="*/ 132110 h 1876628"/>
                  <a:gd name="connsiteX11647" fmla="*/ 1907006 w 5093934"/>
                  <a:gd name="connsiteY11647" fmla="*/ 97579 h 1876628"/>
                  <a:gd name="connsiteX11648" fmla="*/ 1933753 w 5093934"/>
                  <a:gd name="connsiteY11648" fmla="*/ 65140 h 1876628"/>
                  <a:gd name="connsiteX11649" fmla="*/ 1957873 w 5093934"/>
                  <a:gd name="connsiteY11649" fmla="*/ 53385 h 1876628"/>
                  <a:gd name="connsiteX11650" fmla="*/ 4097245 w 5093934"/>
                  <a:gd name="connsiteY11650" fmla="*/ 47630 h 1876628"/>
                  <a:gd name="connsiteX11651" fmla="*/ 4105129 w 5093934"/>
                  <a:gd name="connsiteY11651" fmla="*/ 118031 h 1876628"/>
                  <a:gd name="connsiteX11652" fmla="*/ 4096574 w 5093934"/>
                  <a:gd name="connsiteY11652" fmla="*/ 123000 h 1876628"/>
                  <a:gd name="connsiteX11653" fmla="*/ 4059584 w 5093934"/>
                  <a:gd name="connsiteY11653" fmla="*/ 119644 h 1876628"/>
                  <a:gd name="connsiteX11654" fmla="*/ 4040340 w 5093934"/>
                  <a:gd name="connsiteY11654" fmla="*/ 101377 h 1876628"/>
                  <a:gd name="connsiteX11655" fmla="*/ 4044860 w 5093934"/>
                  <a:gd name="connsiteY11655" fmla="*/ 73907 h 1876628"/>
                  <a:gd name="connsiteX11656" fmla="*/ 4086151 w 5093934"/>
                  <a:gd name="connsiteY11656" fmla="*/ 49920 h 1876628"/>
                  <a:gd name="connsiteX11657" fmla="*/ 3425014 w 5093934"/>
                  <a:gd name="connsiteY11657" fmla="*/ 45950 h 1876628"/>
                  <a:gd name="connsiteX11658" fmla="*/ 3433869 w 5093934"/>
                  <a:gd name="connsiteY11658" fmla="*/ 49666 h 1876628"/>
                  <a:gd name="connsiteX11659" fmla="*/ 3443574 w 5093934"/>
                  <a:gd name="connsiteY11659" fmla="*/ 58879 h 1876628"/>
                  <a:gd name="connsiteX11660" fmla="*/ 3441294 w 5093934"/>
                  <a:gd name="connsiteY11660" fmla="*/ 72733 h 1876628"/>
                  <a:gd name="connsiteX11661" fmla="*/ 3428224 w 5093934"/>
                  <a:gd name="connsiteY11661" fmla="*/ 80326 h 1876628"/>
                  <a:gd name="connsiteX11662" fmla="*/ 3409569 w 5093934"/>
                  <a:gd name="connsiteY11662" fmla="*/ 78633 h 1876628"/>
                  <a:gd name="connsiteX11663" fmla="*/ 3399864 w 5093934"/>
                  <a:gd name="connsiteY11663" fmla="*/ 69420 h 1876628"/>
                  <a:gd name="connsiteX11664" fmla="*/ 3402144 w 5093934"/>
                  <a:gd name="connsiteY11664" fmla="*/ 55565 h 1876628"/>
                  <a:gd name="connsiteX11665" fmla="*/ 3415214 w 5093934"/>
                  <a:gd name="connsiteY11665" fmla="*/ 47973 h 1876628"/>
                  <a:gd name="connsiteX11666" fmla="*/ 3425014 w 5093934"/>
                  <a:gd name="connsiteY11666" fmla="*/ 45950 h 1876628"/>
                  <a:gd name="connsiteX11667" fmla="*/ 2660785 w 5093934"/>
                  <a:gd name="connsiteY11667" fmla="*/ 45950 h 1876628"/>
                  <a:gd name="connsiteX11668" fmla="*/ 2669642 w 5093934"/>
                  <a:gd name="connsiteY11668" fmla="*/ 49666 h 1876628"/>
                  <a:gd name="connsiteX11669" fmla="*/ 2679346 w 5093934"/>
                  <a:gd name="connsiteY11669" fmla="*/ 58879 h 1876628"/>
                  <a:gd name="connsiteX11670" fmla="*/ 2677066 w 5093934"/>
                  <a:gd name="connsiteY11670" fmla="*/ 72733 h 1876628"/>
                  <a:gd name="connsiteX11671" fmla="*/ 2663997 w 5093934"/>
                  <a:gd name="connsiteY11671" fmla="*/ 80326 h 1876628"/>
                  <a:gd name="connsiteX11672" fmla="*/ 2645341 w 5093934"/>
                  <a:gd name="connsiteY11672" fmla="*/ 78633 h 1876628"/>
                  <a:gd name="connsiteX11673" fmla="*/ 2635636 w 5093934"/>
                  <a:gd name="connsiteY11673" fmla="*/ 69420 h 1876628"/>
                  <a:gd name="connsiteX11674" fmla="*/ 2637916 w 5093934"/>
                  <a:gd name="connsiteY11674" fmla="*/ 55565 h 1876628"/>
                  <a:gd name="connsiteX11675" fmla="*/ 2650985 w 5093934"/>
                  <a:gd name="connsiteY11675" fmla="*/ 47973 h 1876628"/>
                  <a:gd name="connsiteX11676" fmla="*/ 2660785 w 5093934"/>
                  <a:gd name="connsiteY11676" fmla="*/ 45950 h 1876628"/>
                  <a:gd name="connsiteX11677" fmla="*/ 1896403 w 5093934"/>
                  <a:gd name="connsiteY11677" fmla="*/ 45950 h 1876628"/>
                  <a:gd name="connsiteX11678" fmla="*/ 1905260 w 5093934"/>
                  <a:gd name="connsiteY11678" fmla="*/ 49666 h 1876628"/>
                  <a:gd name="connsiteX11679" fmla="*/ 1914964 w 5093934"/>
                  <a:gd name="connsiteY11679" fmla="*/ 58879 h 1876628"/>
                  <a:gd name="connsiteX11680" fmla="*/ 1912684 w 5093934"/>
                  <a:gd name="connsiteY11680" fmla="*/ 72733 h 1876628"/>
                  <a:gd name="connsiteX11681" fmla="*/ 1899614 w 5093934"/>
                  <a:gd name="connsiteY11681" fmla="*/ 80326 h 1876628"/>
                  <a:gd name="connsiteX11682" fmla="*/ 1880959 w 5093934"/>
                  <a:gd name="connsiteY11682" fmla="*/ 78633 h 1876628"/>
                  <a:gd name="connsiteX11683" fmla="*/ 1871254 w 5093934"/>
                  <a:gd name="connsiteY11683" fmla="*/ 69420 h 1876628"/>
                  <a:gd name="connsiteX11684" fmla="*/ 1873534 w 5093934"/>
                  <a:gd name="connsiteY11684" fmla="*/ 55565 h 1876628"/>
                  <a:gd name="connsiteX11685" fmla="*/ 1886603 w 5093934"/>
                  <a:gd name="connsiteY11685" fmla="*/ 47973 h 1876628"/>
                  <a:gd name="connsiteX11686" fmla="*/ 1896403 w 5093934"/>
                  <a:gd name="connsiteY11686" fmla="*/ 45950 h 1876628"/>
                  <a:gd name="connsiteX11687" fmla="*/ 3342801 w 5093934"/>
                  <a:gd name="connsiteY11687" fmla="*/ 45909 h 1876628"/>
                  <a:gd name="connsiteX11688" fmla="*/ 3360360 w 5093934"/>
                  <a:gd name="connsiteY11688" fmla="*/ 53276 h 1876628"/>
                  <a:gd name="connsiteX11689" fmla="*/ 3379602 w 5093934"/>
                  <a:gd name="connsiteY11689" fmla="*/ 71544 h 1876628"/>
                  <a:gd name="connsiteX11690" fmla="*/ 3375084 w 5093934"/>
                  <a:gd name="connsiteY11690" fmla="*/ 99014 h 1876628"/>
                  <a:gd name="connsiteX11691" fmla="*/ 3333793 w 5093934"/>
                  <a:gd name="connsiteY11691" fmla="*/ 123000 h 1876628"/>
                  <a:gd name="connsiteX11692" fmla="*/ 3296802 w 5093934"/>
                  <a:gd name="connsiteY11692" fmla="*/ 119644 h 1876628"/>
                  <a:gd name="connsiteX11693" fmla="*/ 3277559 w 5093934"/>
                  <a:gd name="connsiteY11693" fmla="*/ 101377 h 1876628"/>
                  <a:gd name="connsiteX11694" fmla="*/ 3282079 w 5093934"/>
                  <a:gd name="connsiteY11694" fmla="*/ 73907 h 1876628"/>
                  <a:gd name="connsiteX11695" fmla="*/ 3323370 w 5093934"/>
                  <a:gd name="connsiteY11695" fmla="*/ 49920 h 1876628"/>
                  <a:gd name="connsiteX11696" fmla="*/ 3342801 w 5093934"/>
                  <a:gd name="connsiteY11696" fmla="*/ 45909 h 1876628"/>
                  <a:gd name="connsiteX11697" fmla="*/ 2578573 w 5093934"/>
                  <a:gd name="connsiteY11697" fmla="*/ 45909 h 1876628"/>
                  <a:gd name="connsiteX11698" fmla="*/ 2596132 w 5093934"/>
                  <a:gd name="connsiteY11698" fmla="*/ 53276 h 1876628"/>
                  <a:gd name="connsiteX11699" fmla="*/ 2615374 w 5093934"/>
                  <a:gd name="connsiteY11699" fmla="*/ 71544 h 1876628"/>
                  <a:gd name="connsiteX11700" fmla="*/ 2610856 w 5093934"/>
                  <a:gd name="connsiteY11700" fmla="*/ 99014 h 1876628"/>
                  <a:gd name="connsiteX11701" fmla="*/ 2569564 w 5093934"/>
                  <a:gd name="connsiteY11701" fmla="*/ 123000 h 1876628"/>
                  <a:gd name="connsiteX11702" fmla="*/ 2532574 w 5093934"/>
                  <a:gd name="connsiteY11702" fmla="*/ 119644 h 1876628"/>
                  <a:gd name="connsiteX11703" fmla="*/ 2513331 w 5093934"/>
                  <a:gd name="connsiteY11703" fmla="*/ 101377 h 1876628"/>
                  <a:gd name="connsiteX11704" fmla="*/ 2517850 w 5093934"/>
                  <a:gd name="connsiteY11704" fmla="*/ 73907 h 1876628"/>
                  <a:gd name="connsiteX11705" fmla="*/ 2559142 w 5093934"/>
                  <a:gd name="connsiteY11705" fmla="*/ 49920 h 1876628"/>
                  <a:gd name="connsiteX11706" fmla="*/ 2578573 w 5093934"/>
                  <a:gd name="connsiteY11706" fmla="*/ 45909 h 1876628"/>
                  <a:gd name="connsiteX11707" fmla="*/ 1814191 w 5093934"/>
                  <a:gd name="connsiteY11707" fmla="*/ 45909 h 1876628"/>
                  <a:gd name="connsiteX11708" fmla="*/ 1831750 w 5093934"/>
                  <a:gd name="connsiteY11708" fmla="*/ 53276 h 1876628"/>
                  <a:gd name="connsiteX11709" fmla="*/ 1850992 w 5093934"/>
                  <a:gd name="connsiteY11709" fmla="*/ 71544 h 1876628"/>
                  <a:gd name="connsiteX11710" fmla="*/ 1846474 w 5093934"/>
                  <a:gd name="connsiteY11710" fmla="*/ 99014 h 1876628"/>
                  <a:gd name="connsiteX11711" fmla="*/ 1805183 w 5093934"/>
                  <a:gd name="connsiteY11711" fmla="*/ 123000 h 1876628"/>
                  <a:gd name="connsiteX11712" fmla="*/ 1768192 w 5093934"/>
                  <a:gd name="connsiteY11712" fmla="*/ 119644 h 1876628"/>
                  <a:gd name="connsiteX11713" fmla="*/ 1748950 w 5093934"/>
                  <a:gd name="connsiteY11713" fmla="*/ 101377 h 1876628"/>
                  <a:gd name="connsiteX11714" fmla="*/ 1753469 w 5093934"/>
                  <a:gd name="connsiteY11714" fmla="*/ 73907 h 1876628"/>
                  <a:gd name="connsiteX11715" fmla="*/ 1794760 w 5093934"/>
                  <a:gd name="connsiteY11715" fmla="*/ 49920 h 1876628"/>
                  <a:gd name="connsiteX11716" fmla="*/ 1814191 w 5093934"/>
                  <a:gd name="connsiteY11716" fmla="*/ 45909 h 1876628"/>
                  <a:gd name="connsiteX11717" fmla="*/ 3856323 w 5093934"/>
                  <a:gd name="connsiteY11717" fmla="*/ 36069 h 1876628"/>
                  <a:gd name="connsiteX11718" fmla="*/ 3865695 w 5093934"/>
                  <a:gd name="connsiteY11718" fmla="*/ 38952 h 1876628"/>
                  <a:gd name="connsiteX11719" fmla="*/ 3903248 w 5093934"/>
                  <a:gd name="connsiteY11719" fmla="*/ 66841 h 1876628"/>
                  <a:gd name="connsiteX11720" fmla="*/ 3903248 w 5093934"/>
                  <a:gd name="connsiteY11720" fmla="*/ 80760 h 1876628"/>
                  <a:gd name="connsiteX11721" fmla="*/ 3850876 w 5093934"/>
                  <a:gd name="connsiteY11721" fmla="*/ 119653 h 1876628"/>
                  <a:gd name="connsiteX11722" fmla="*/ 3832133 w 5093934"/>
                  <a:gd name="connsiteY11722" fmla="*/ 119653 h 1876628"/>
                  <a:gd name="connsiteX11723" fmla="*/ 3794580 w 5093934"/>
                  <a:gd name="connsiteY11723" fmla="*/ 91765 h 1876628"/>
                  <a:gd name="connsiteX11724" fmla="*/ 3794580 w 5093934"/>
                  <a:gd name="connsiteY11724" fmla="*/ 77845 h 1876628"/>
                  <a:gd name="connsiteX11725" fmla="*/ 3846951 w 5093934"/>
                  <a:gd name="connsiteY11725" fmla="*/ 38952 h 1876628"/>
                  <a:gd name="connsiteX11726" fmla="*/ 3856323 w 5093934"/>
                  <a:gd name="connsiteY11726" fmla="*/ 36069 h 1876628"/>
                  <a:gd name="connsiteX11727" fmla="*/ 3093542 w 5093934"/>
                  <a:gd name="connsiteY11727" fmla="*/ 36069 h 1876628"/>
                  <a:gd name="connsiteX11728" fmla="*/ 3102914 w 5093934"/>
                  <a:gd name="connsiteY11728" fmla="*/ 38952 h 1876628"/>
                  <a:gd name="connsiteX11729" fmla="*/ 3140468 w 5093934"/>
                  <a:gd name="connsiteY11729" fmla="*/ 66841 h 1876628"/>
                  <a:gd name="connsiteX11730" fmla="*/ 3140468 w 5093934"/>
                  <a:gd name="connsiteY11730" fmla="*/ 80760 h 1876628"/>
                  <a:gd name="connsiteX11731" fmla="*/ 3088096 w 5093934"/>
                  <a:gd name="connsiteY11731" fmla="*/ 119653 h 1876628"/>
                  <a:gd name="connsiteX11732" fmla="*/ 3069352 w 5093934"/>
                  <a:gd name="connsiteY11732" fmla="*/ 119653 h 1876628"/>
                  <a:gd name="connsiteX11733" fmla="*/ 3031799 w 5093934"/>
                  <a:gd name="connsiteY11733" fmla="*/ 91765 h 1876628"/>
                  <a:gd name="connsiteX11734" fmla="*/ 3031799 w 5093934"/>
                  <a:gd name="connsiteY11734" fmla="*/ 77845 h 1876628"/>
                  <a:gd name="connsiteX11735" fmla="*/ 3084170 w 5093934"/>
                  <a:gd name="connsiteY11735" fmla="*/ 38952 h 1876628"/>
                  <a:gd name="connsiteX11736" fmla="*/ 3093542 w 5093934"/>
                  <a:gd name="connsiteY11736" fmla="*/ 36069 h 1876628"/>
                  <a:gd name="connsiteX11737" fmla="*/ 2329314 w 5093934"/>
                  <a:gd name="connsiteY11737" fmla="*/ 36069 h 1876628"/>
                  <a:gd name="connsiteX11738" fmla="*/ 2338686 w 5093934"/>
                  <a:gd name="connsiteY11738" fmla="*/ 38952 h 1876628"/>
                  <a:gd name="connsiteX11739" fmla="*/ 2376240 w 5093934"/>
                  <a:gd name="connsiteY11739" fmla="*/ 66841 h 1876628"/>
                  <a:gd name="connsiteX11740" fmla="*/ 2376240 w 5093934"/>
                  <a:gd name="connsiteY11740" fmla="*/ 80760 h 1876628"/>
                  <a:gd name="connsiteX11741" fmla="*/ 2323868 w 5093934"/>
                  <a:gd name="connsiteY11741" fmla="*/ 119653 h 1876628"/>
                  <a:gd name="connsiteX11742" fmla="*/ 2305124 w 5093934"/>
                  <a:gd name="connsiteY11742" fmla="*/ 119653 h 1876628"/>
                  <a:gd name="connsiteX11743" fmla="*/ 2267570 w 5093934"/>
                  <a:gd name="connsiteY11743" fmla="*/ 91765 h 1876628"/>
                  <a:gd name="connsiteX11744" fmla="*/ 2267570 w 5093934"/>
                  <a:gd name="connsiteY11744" fmla="*/ 77845 h 1876628"/>
                  <a:gd name="connsiteX11745" fmla="*/ 2319942 w 5093934"/>
                  <a:gd name="connsiteY11745" fmla="*/ 38952 h 1876628"/>
                  <a:gd name="connsiteX11746" fmla="*/ 2329314 w 5093934"/>
                  <a:gd name="connsiteY11746" fmla="*/ 36069 h 1876628"/>
                  <a:gd name="connsiteX11747" fmla="*/ 1564932 w 5093934"/>
                  <a:gd name="connsiteY11747" fmla="*/ 36069 h 1876628"/>
                  <a:gd name="connsiteX11748" fmla="*/ 1574304 w 5093934"/>
                  <a:gd name="connsiteY11748" fmla="*/ 38952 h 1876628"/>
                  <a:gd name="connsiteX11749" fmla="*/ 1611858 w 5093934"/>
                  <a:gd name="connsiteY11749" fmla="*/ 66841 h 1876628"/>
                  <a:gd name="connsiteX11750" fmla="*/ 1611858 w 5093934"/>
                  <a:gd name="connsiteY11750" fmla="*/ 80760 h 1876628"/>
                  <a:gd name="connsiteX11751" fmla="*/ 1559486 w 5093934"/>
                  <a:gd name="connsiteY11751" fmla="*/ 119653 h 1876628"/>
                  <a:gd name="connsiteX11752" fmla="*/ 1540742 w 5093934"/>
                  <a:gd name="connsiteY11752" fmla="*/ 119653 h 1876628"/>
                  <a:gd name="connsiteX11753" fmla="*/ 1503188 w 5093934"/>
                  <a:gd name="connsiteY11753" fmla="*/ 91765 h 1876628"/>
                  <a:gd name="connsiteX11754" fmla="*/ 1503188 w 5093934"/>
                  <a:gd name="connsiteY11754" fmla="*/ 77845 h 1876628"/>
                  <a:gd name="connsiteX11755" fmla="*/ 1555560 w 5093934"/>
                  <a:gd name="connsiteY11755" fmla="*/ 38952 h 1876628"/>
                  <a:gd name="connsiteX11756" fmla="*/ 1564932 w 5093934"/>
                  <a:gd name="connsiteY11756" fmla="*/ 36069 h 1876628"/>
                  <a:gd name="connsiteX11757" fmla="*/ 3567076 w 5093934"/>
                  <a:gd name="connsiteY11757" fmla="*/ 36002 h 1876628"/>
                  <a:gd name="connsiteX11758" fmla="*/ 3572832 w 5093934"/>
                  <a:gd name="connsiteY11758" fmla="*/ 39328 h 1876628"/>
                  <a:gd name="connsiteX11759" fmla="*/ 3580114 w 5093934"/>
                  <a:gd name="connsiteY11759" fmla="*/ 48841 h 1876628"/>
                  <a:gd name="connsiteX11760" fmla="*/ 3576540 w 5093934"/>
                  <a:gd name="connsiteY11760" fmla="*/ 58488 h 1876628"/>
                  <a:gd name="connsiteX11761" fmla="*/ 3563994 w 5093934"/>
                  <a:gd name="connsiteY11761" fmla="*/ 63785 h 1876628"/>
                  <a:gd name="connsiteX11762" fmla="*/ 3551002 w 5093934"/>
                  <a:gd name="connsiteY11762" fmla="*/ 61132 h 1876628"/>
                  <a:gd name="connsiteX11763" fmla="*/ 3543720 w 5093934"/>
                  <a:gd name="connsiteY11763" fmla="*/ 51618 h 1876628"/>
                  <a:gd name="connsiteX11764" fmla="*/ 3547294 w 5093934"/>
                  <a:gd name="connsiteY11764" fmla="*/ 41970 h 1876628"/>
                  <a:gd name="connsiteX11765" fmla="*/ 3559840 w 5093934"/>
                  <a:gd name="connsiteY11765" fmla="*/ 36674 h 1876628"/>
                  <a:gd name="connsiteX11766" fmla="*/ 3567076 w 5093934"/>
                  <a:gd name="connsiteY11766" fmla="*/ 36002 h 1876628"/>
                  <a:gd name="connsiteX11767" fmla="*/ 2802848 w 5093934"/>
                  <a:gd name="connsiteY11767" fmla="*/ 36002 h 1876628"/>
                  <a:gd name="connsiteX11768" fmla="*/ 2808604 w 5093934"/>
                  <a:gd name="connsiteY11768" fmla="*/ 39328 h 1876628"/>
                  <a:gd name="connsiteX11769" fmla="*/ 2815886 w 5093934"/>
                  <a:gd name="connsiteY11769" fmla="*/ 48841 h 1876628"/>
                  <a:gd name="connsiteX11770" fmla="*/ 2812312 w 5093934"/>
                  <a:gd name="connsiteY11770" fmla="*/ 58488 h 1876628"/>
                  <a:gd name="connsiteX11771" fmla="*/ 2799766 w 5093934"/>
                  <a:gd name="connsiteY11771" fmla="*/ 63785 h 1876628"/>
                  <a:gd name="connsiteX11772" fmla="*/ 2786774 w 5093934"/>
                  <a:gd name="connsiteY11772" fmla="*/ 61132 h 1876628"/>
                  <a:gd name="connsiteX11773" fmla="*/ 2779492 w 5093934"/>
                  <a:gd name="connsiteY11773" fmla="*/ 51618 h 1876628"/>
                  <a:gd name="connsiteX11774" fmla="*/ 2783066 w 5093934"/>
                  <a:gd name="connsiteY11774" fmla="*/ 41970 h 1876628"/>
                  <a:gd name="connsiteX11775" fmla="*/ 2795612 w 5093934"/>
                  <a:gd name="connsiteY11775" fmla="*/ 36674 h 1876628"/>
                  <a:gd name="connsiteX11776" fmla="*/ 2802848 w 5093934"/>
                  <a:gd name="connsiteY11776" fmla="*/ 36002 h 1876628"/>
                  <a:gd name="connsiteX11777" fmla="*/ 2038466 w 5093934"/>
                  <a:gd name="connsiteY11777" fmla="*/ 36002 h 1876628"/>
                  <a:gd name="connsiteX11778" fmla="*/ 2044222 w 5093934"/>
                  <a:gd name="connsiteY11778" fmla="*/ 39328 h 1876628"/>
                  <a:gd name="connsiteX11779" fmla="*/ 2051504 w 5093934"/>
                  <a:gd name="connsiteY11779" fmla="*/ 48841 h 1876628"/>
                  <a:gd name="connsiteX11780" fmla="*/ 2047930 w 5093934"/>
                  <a:gd name="connsiteY11780" fmla="*/ 58488 h 1876628"/>
                  <a:gd name="connsiteX11781" fmla="*/ 2035384 w 5093934"/>
                  <a:gd name="connsiteY11781" fmla="*/ 63785 h 1876628"/>
                  <a:gd name="connsiteX11782" fmla="*/ 2022392 w 5093934"/>
                  <a:gd name="connsiteY11782" fmla="*/ 61132 h 1876628"/>
                  <a:gd name="connsiteX11783" fmla="*/ 2015110 w 5093934"/>
                  <a:gd name="connsiteY11783" fmla="*/ 51618 h 1876628"/>
                  <a:gd name="connsiteX11784" fmla="*/ 2018684 w 5093934"/>
                  <a:gd name="connsiteY11784" fmla="*/ 41970 h 1876628"/>
                  <a:gd name="connsiteX11785" fmla="*/ 2031230 w 5093934"/>
                  <a:gd name="connsiteY11785" fmla="*/ 36674 h 1876628"/>
                  <a:gd name="connsiteX11786" fmla="*/ 2038466 w 5093934"/>
                  <a:gd name="connsiteY11786" fmla="*/ 36002 h 1876628"/>
                  <a:gd name="connsiteX11787" fmla="*/ 3920384 w 5093934"/>
                  <a:gd name="connsiteY11787" fmla="*/ 31492 h 1876628"/>
                  <a:gd name="connsiteX11788" fmla="*/ 3936134 w 5093934"/>
                  <a:gd name="connsiteY11788" fmla="*/ 31492 h 1876628"/>
                  <a:gd name="connsiteX11789" fmla="*/ 3949425 w 5093934"/>
                  <a:gd name="connsiteY11789" fmla="*/ 41361 h 1876628"/>
                  <a:gd name="connsiteX11790" fmla="*/ 3949424 w 5093934"/>
                  <a:gd name="connsiteY11790" fmla="*/ 53684 h 1876628"/>
                  <a:gd name="connsiteX11791" fmla="*/ 3936134 w 5093934"/>
                  <a:gd name="connsiteY11791" fmla="*/ 63553 h 1876628"/>
                  <a:gd name="connsiteX11792" fmla="*/ 3920384 w 5093934"/>
                  <a:gd name="connsiteY11792" fmla="*/ 63554 h 1876628"/>
                  <a:gd name="connsiteX11793" fmla="*/ 3907094 w 5093934"/>
                  <a:gd name="connsiteY11793" fmla="*/ 53684 h 1876628"/>
                  <a:gd name="connsiteX11794" fmla="*/ 3907094 w 5093934"/>
                  <a:gd name="connsiteY11794" fmla="*/ 41361 h 1876628"/>
                  <a:gd name="connsiteX11795" fmla="*/ 3920384 w 5093934"/>
                  <a:gd name="connsiteY11795" fmla="*/ 31492 h 1876628"/>
                  <a:gd name="connsiteX11796" fmla="*/ 3157602 w 5093934"/>
                  <a:gd name="connsiteY11796" fmla="*/ 31492 h 1876628"/>
                  <a:gd name="connsiteX11797" fmla="*/ 3173353 w 5093934"/>
                  <a:gd name="connsiteY11797" fmla="*/ 31492 h 1876628"/>
                  <a:gd name="connsiteX11798" fmla="*/ 3186644 w 5093934"/>
                  <a:gd name="connsiteY11798" fmla="*/ 41361 h 1876628"/>
                  <a:gd name="connsiteX11799" fmla="*/ 3186644 w 5093934"/>
                  <a:gd name="connsiteY11799" fmla="*/ 53684 h 1876628"/>
                  <a:gd name="connsiteX11800" fmla="*/ 3173353 w 5093934"/>
                  <a:gd name="connsiteY11800" fmla="*/ 63553 h 1876628"/>
                  <a:gd name="connsiteX11801" fmla="*/ 3157603 w 5093934"/>
                  <a:gd name="connsiteY11801" fmla="*/ 63554 h 1876628"/>
                  <a:gd name="connsiteX11802" fmla="*/ 3144312 w 5093934"/>
                  <a:gd name="connsiteY11802" fmla="*/ 53684 h 1876628"/>
                  <a:gd name="connsiteX11803" fmla="*/ 3144312 w 5093934"/>
                  <a:gd name="connsiteY11803" fmla="*/ 41361 h 1876628"/>
                  <a:gd name="connsiteX11804" fmla="*/ 3157602 w 5093934"/>
                  <a:gd name="connsiteY11804" fmla="*/ 31492 h 1876628"/>
                  <a:gd name="connsiteX11805" fmla="*/ 2393374 w 5093934"/>
                  <a:gd name="connsiteY11805" fmla="*/ 31492 h 1876628"/>
                  <a:gd name="connsiteX11806" fmla="*/ 2409126 w 5093934"/>
                  <a:gd name="connsiteY11806" fmla="*/ 31492 h 1876628"/>
                  <a:gd name="connsiteX11807" fmla="*/ 2422416 w 5093934"/>
                  <a:gd name="connsiteY11807" fmla="*/ 41361 h 1876628"/>
                  <a:gd name="connsiteX11808" fmla="*/ 2422415 w 5093934"/>
                  <a:gd name="connsiteY11808" fmla="*/ 53684 h 1876628"/>
                  <a:gd name="connsiteX11809" fmla="*/ 2409126 w 5093934"/>
                  <a:gd name="connsiteY11809" fmla="*/ 63553 h 1876628"/>
                  <a:gd name="connsiteX11810" fmla="*/ 2393375 w 5093934"/>
                  <a:gd name="connsiteY11810" fmla="*/ 63554 h 1876628"/>
                  <a:gd name="connsiteX11811" fmla="*/ 2380085 w 5093934"/>
                  <a:gd name="connsiteY11811" fmla="*/ 53684 h 1876628"/>
                  <a:gd name="connsiteX11812" fmla="*/ 2380085 w 5093934"/>
                  <a:gd name="connsiteY11812" fmla="*/ 41361 h 1876628"/>
                  <a:gd name="connsiteX11813" fmla="*/ 2393374 w 5093934"/>
                  <a:gd name="connsiteY11813" fmla="*/ 31492 h 1876628"/>
                  <a:gd name="connsiteX11814" fmla="*/ 1628993 w 5093934"/>
                  <a:gd name="connsiteY11814" fmla="*/ 31492 h 1876628"/>
                  <a:gd name="connsiteX11815" fmla="*/ 1644744 w 5093934"/>
                  <a:gd name="connsiteY11815" fmla="*/ 31492 h 1876628"/>
                  <a:gd name="connsiteX11816" fmla="*/ 1658034 w 5093934"/>
                  <a:gd name="connsiteY11816" fmla="*/ 41361 h 1876628"/>
                  <a:gd name="connsiteX11817" fmla="*/ 1658033 w 5093934"/>
                  <a:gd name="connsiteY11817" fmla="*/ 53684 h 1876628"/>
                  <a:gd name="connsiteX11818" fmla="*/ 1644744 w 5093934"/>
                  <a:gd name="connsiteY11818" fmla="*/ 63553 h 1876628"/>
                  <a:gd name="connsiteX11819" fmla="*/ 1628993 w 5093934"/>
                  <a:gd name="connsiteY11819" fmla="*/ 63554 h 1876628"/>
                  <a:gd name="connsiteX11820" fmla="*/ 1615702 w 5093934"/>
                  <a:gd name="connsiteY11820" fmla="*/ 53684 h 1876628"/>
                  <a:gd name="connsiteX11821" fmla="*/ 1615702 w 5093934"/>
                  <a:gd name="connsiteY11821" fmla="*/ 41361 h 1876628"/>
                  <a:gd name="connsiteX11822" fmla="*/ 1628993 w 5093934"/>
                  <a:gd name="connsiteY11822" fmla="*/ 31492 h 1876628"/>
                  <a:gd name="connsiteX11823" fmla="*/ 1358625 w 5093934"/>
                  <a:gd name="connsiteY11823" fmla="*/ 22545 h 1876628"/>
                  <a:gd name="connsiteX11824" fmla="*/ 1376634 w 5093934"/>
                  <a:gd name="connsiteY11824" fmla="*/ 27490 h 1876628"/>
                  <a:gd name="connsiteX11825" fmla="*/ 1436976 w 5093934"/>
                  <a:gd name="connsiteY11825" fmla="*/ 68978 h 1876628"/>
                  <a:gd name="connsiteX11826" fmla="*/ 1438577 w 5093934"/>
                  <a:gd name="connsiteY11826" fmla="*/ 99843 h 1876628"/>
                  <a:gd name="connsiteX11827" fmla="*/ 1408314 w 5093934"/>
                  <a:gd name="connsiteY11827" fmla="*/ 124118 h 1876628"/>
                  <a:gd name="connsiteX11828" fmla="*/ 1366753 w 5093934"/>
                  <a:gd name="connsiteY11828" fmla="*/ 125307 h 1876628"/>
                  <a:gd name="connsiteX11829" fmla="*/ 1348521 w 5093934"/>
                  <a:gd name="connsiteY11829" fmla="*/ 112771 h 1876628"/>
                  <a:gd name="connsiteX11830" fmla="*/ 3648359 w 5093934"/>
                  <a:gd name="connsiteY11830" fmla="*/ 21693 h 1876628"/>
                  <a:gd name="connsiteX11831" fmla="*/ 3669472 w 5093934"/>
                  <a:gd name="connsiteY11831" fmla="*/ 27490 h 1876628"/>
                  <a:gd name="connsiteX11832" fmla="*/ 3729814 w 5093934"/>
                  <a:gd name="connsiteY11832" fmla="*/ 68978 h 1876628"/>
                  <a:gd name="connsiteX11833" fmla="*/ 3731416 w 5093934"/>
                  <a:gd name="connsiteY11833" fmla="*/ 99843 h 1876628"/>
                  <a:gd name="connsiteX11834" fmla="*/ 3701152 w 5093934"/>
                  <a:gd name="connsiteY11834" fmla="*/ 124118 h 1876628"/>
                  <a:gd name="connsiteX11835" fmla="*/ 3659591 w 5093934"/>
                  <a:gd name="connsiteY11835" fmla="*/ 125307 h 1876628"/>
                  <a:gd name="connsiteX11836" fmla="*/ 3599248 w 5093934"/>
                  <a:gd name="connsiteY11836" fmla="*/ 83819 h 1876628"/>
                  <a:gd name="connsiteX11837" fmla="*/ 3597648 w 5093934"/>
                  <a:gd name="connsiteY11837" fmla="*/ 52955 h 1876628"/>
                  <a:gd name="connsiteX11838" fmla="*/ 3627910 w 5093934"/>
                  <a:gd name="connsiteY11838" fmla="*/ 28679 h 1876628"/>
                  <a:gd name="connsiteX11839" fmla="*/ 3648359 w 5093934"/>
                  <a:gd name="connsiteY11839" fmla="*/ 21693 h 1876628"/>
                  <a:gd name="connsiteX11840" fmla="*/ 2884132 w 5093934"/>
                  <a:gd name="connsiteY11840" fmla="*/ 21693 h 1876628"/>
                  <a:gd name="connsiteX11841" fmla="*/ 2905244 w 5093934"/>
                  <a:gd name="connsiteY11841" fmla="*/ 27490 h 1876628"/>
                  <a:gd name="connsiteX11842" fmla="*/ 2965586 w 5093934"/>
                  <a:gd name="connsiteY11842" fmla="*/ 68978 h 1876628"/>
                  <a:gd name="connsiteX11843" fmla="*/ 2967187 w 5093934"/>
                  <a:gd name="connsiteY11843" fmla="*/ 99843 h 1876628"/>
                  <a:gd name="connsiteX11844" fmla="*/ 2936924 w 5093934"/>
                  <a:gd name="connsiteY11844" fmla="*/ 124118 h 1876628"/>
                  <a:gd name="connsiteX11845" fmla="*/ 2895363 w 5093934"/>
                  <a:gd name="connsiteY11845" fmla="*/ 125307 h 1876628"/>
                  <a:gd name="connsiteX11846" fmla="*/ 2835021 w 5093934"/>
                  <a:gd name="connsiteY11846" fmla="*/ 83819 h 1876628"/>
                  <a:gd name="connsiteX11847" fmla="*/ 2833420 w 5093934"/>
                  <a:gd name="connsiteY11847" fmla="*/ 52955 h 1876628"/>
                  <a:gd name="connsiteX11848" fmla="*/ 2863682 w 5093934"/>
                  <a:gd name="connsiteY11848" fmla="*/ 28679 h 1876628"/>
                  <a:gd name="connsiteX11849" fmla="*/ 2884132 w 5093934"/>
                  <a:gd name="connsiteY11849" fmla="*/ 21693 h 1876628"/>
                  <a:gd name="connsiteX11850" fmla="*/ 2119750 w 5093934"/>
                  <a:gd name="connsiteY11850" fmla="*/ 21693 h 1876628"/>
                  <a:gd name="connsiteX11851" fmla="*/ 2140862 w 5093934"/>
                  <a:gd name="connsiteY11851" fmla="*/ 27490 h 1876628"/>
                  <a:gd name="connsiteX11852" fmla="*/ 2201204 w 5093934"/>
                  <a:gd name="connsiteY11852" fmla="*/ 68978 h 1876628"/>
                  <a:gd name="connsiteX11853" fmla="*/ 2202806 w 5093934"/>
                  <a:gd name="connsiteY11853" fmla="*/ 99843 h 1876628"/>
                  <a:gd name="connsiteX11854" fmla="*/ 2172542 w 5093934"/>
                  <a:gd name="connsiteY11854" fmla="*/ 124118 h 1876628"/>
                  <a:gd name="connsiteX11855" fmla="*/ 2130981 w 5093934"/>
                  <a:gd name="connsiteY11855" fmla="*/ 125307 h 1876628"/>
                  <a:gd name="connsiteX11856" fmla="*/ 2070638 w 5093934"/>
                  <a:gd name="connsiteY11856" fmla="*/ 83819 h 1876628"/>
                  <a:gd name="connsiteX11857" fmla="*/ 2069037 w 5093934"/>
                  <a:gd name="connsiteY11857" fmla="*/ 52955 h 1876628"/>
                  <a:gd name="connsiteX11858" fmla="*/ 2099300 w 5093934"/>
                  <a:gd name="connsiteY11858" fmla="*/ 28679 h 1876628"/>
                  <a:gd name="connsiteX11859" fmla="*/ 2119750 w 5093934"/>
                  <a:gd name="connsiteY11859" fmla="*/ 21693 h 1876628"/>
                  <a:gd name="connsiteX11860" fmla="*/ 3353650 w 5093934"/>
                  <a:gd name="connsiteY11860" fmla="*/ 16092 h 1876628"/>
                  <a:gd name="connsiteX11861" fmla="*/ 3359701 w 5093934"/>
                  <a:gd name="connsiteY11861" fmla="*/ 18191 h 1876628"/>
                  <a:gd name="connsiteX11862" fmla="*/ 3366683 w 5093934"/>
                  <a:gd name="connsiteY11862" fmla="*/ 23858 h 1876628"/>
                  <a:gd name="connsiteX11863" fmla="*/ 3366136 w 5093934"/>
                  <a:gd name="connsiteY11863" fmla="*/ 33013 h 1876628"/>
                  <a:gd name="connsiteX11864" fmla="*/ 3358506 w 5093934"/>
                  <a:gd name="connsiteY11864" fmla="*/ 38198 h 1876628"/>
                  <a:gd name="connsiteX11865" fmla="*/ 3346178 w 5093934"/>
                  <a:gd name="connsiteY11865" fmla="*/ 37792 h 1876628"/>
                  <a:gd name="connsiteX11866" fmla="*/ 3339195 w 5093934"/>
                  <a:gd name="connsiteY11866" fmla="*/ 32125 h 1876628"/>
                  <a:gd name="connsiteX11867" fmla="*/ 3339742 w 5093934"/>
                  <a:gd name="connsiteY11867" fmla="*/ 22970 h 1876628"/>
                  <a:gd name="connsiteX11868" fmla="*/ 3347372 w 5093934"/>
                  <a:gd name="connsiteY11868" fmla="*/ 17785 h 1876628"/>
                  <a:gd name="connsiteX11869" fmla="*/ 3353650 w 5093934"/>
                  <a:gd name="connsiteY11869" fmla="*/ 16092 h 1876628"/>
                  <a:gd name="connsiteX11870" fmla="*/ 2589422 w 5093934"/>
                  <a:gd name="connsiteY11870" fmla="*/ 16092 h 1876628"/>
                  <a:gd name="connsiteX11871" fmla="*/ 2595473 w 5093934"/>
                  <a:gd name="connsiteY11871" fmla="*/ 18191 h 1876628"/>
                  <a:gd name="connsiteX11872" fmla="*/ 2602455 w 5093934"/>
                  <a:gd name="connsiteY11872" fmla="*/ 23858 h 1876628"/>
                  <a:gd name="connsiteX11873" fmla="*/ 2601908 w 5093934"/>
                  <a:gd name="connsiteY11873" fmla="*/ 33013 h 1876628"/>
                  <a:gd name="connsiteX11874" fmla="*/ 2594277 w 5093934"/>
                  <a:gd name="connsiteY11874" fmla="*/ 38198 h 1876628"/>
                  <a:gd name="connsiteX11875" fmla="*/ 2581950 w 5093934"/>
                  <a:gd name="connsiteY11875" fmla="*/ 37792 h 1876628"/>
                  <a:gd name="connsiteX11876" fmla="*/ 2574967 w 5093934"/>
                  <a:gd name="connsiteY11876" fmla="*/ 32125 h 1876628"/>
                  <a:gd name="connsiteX11877" fmla="*/ 2575513 w 5093934"/>
                  <a:gd name="connsiteY11877" fmla="*/ 22970 h 1876628"/>
                  <a:gd name="connsiteX11878" fmla="*/ 2583144 w 5093934"/>
                  <a:gd name="connsiteY11878" fmla="*/ 17785 h 1876628"/>
                  <a:gd name="connsiteX11879" fmla="*/ 2589422 w 5093934"/>
                  <a:gd name="connsiteY11879" fmla="*/ 16092 h 1876628"/>
                  <a:gd name="connsiteX11880" fmla="*/ 1825040 w 5093934"/>
                  <a:gd name="connsiteY11880" fmla="*/ 16092 h 1876628"/>
                  <a:gd name="connsiteX11881" fmla="*/ 1831091 w 5093934"/>
                  <a:gd name="connsiteY11881" fmla="*/ 18191 h 1876628"/>
                  <a:gd name="connsiteX11882" fmla="*/ 1838073 w 5093934"/>
                  <a:gd name="connsiteY11882" fmla="*/ 23858 h 1876628"/>
                  <a:gd name="connsiteX11883" fmla="*/ 1837526 w 5093934"/>
                  <a:gd name="connsiteY11883" fmla="*/ 33013 h 1876628"/>
                  <a:gd name="connsiteX11884" fmla="*/ 1829896 w 5093934"/>
                  <a:gd name="connsiteY11884" fmla="*/ 38198 h 1876628"/>
                  <a:gd name="connsiteX11885" fmla="*/ 1817567 w 5093934"/>
                  <a:gd name="connsiteY11885" fmla="*/ 37792 h 1876628"/>
                  <a:gd name="connsiteX11886" fmla="*/ 1810585 w 5093934"/>
                  <a:gd name="connsiteY11886" fmla="*/ 32125 h 1876628"/>
                  <a:gd name="connsiteX11887" fmla="*/ 1811132 w 5093934"/>
                  <a:gd name="connsiteY11887" fmla="*/ 22970 h 1876628"/>
                  <a:gd name="connsiteX11888" fmla="*/ 1818762 w 5093934"/>
                  <a:gd name="connsiteY11888" fmla="*/ 17785 h 1876628"/>
                  <a:gd name="connsiteX11889" fmla="*/ 1825040 w 5093934"/>
                  <a:gd name="connsiteY11889" fmla="*/ 16092 h 1876628"/>
                  <a:gd name="connsiteX11890" fmla="*/ 3890591 w 5093934"/>
                  <a:gd name="connsiteY11890" fmla="*/ 11791 h 1876628"/>
                  <a:gd name="connsiteX11891" fmla="*/ 3896641 w 5093934"/>
                  <a:gd name="connsiteY11891" fmla="*/ 13891 h 1876628"/>
                  <a:gd name="connsiteX11892" fmla="*/ 3903624 w 5093934"/>
                  <a:gd name="connsiteY11892" fmla="*/ 19557 h 1876628"/>
                  <a:gd name="connsiteX11893" fmla="*/ 3903078 w 5093934"/>
                  <a:gd name="connsiteY11893" fmla="*/ 28713 h 1876628"/>
                  <a:gd name="connsiteX11894" fmla="*/ 3895446 w 5093934"/>
                  <a:gd name="connsiteY11894" fmla="*/ 33898 h 1876628"/>
                  <a:gd name="connsiteX11895" fmla="*/ 3883118 w 5093934"/>
                  <a:gd name="connsiteY11895" fmla="*/ 33492 h 1876628"/>
                  <a:gd name="connsiteX11896" fmla="*/ 3876134 w 5093934"/>
                  <a:gd name="connsiteY11896" fmla="*/ 27825 h 1876628"/>
                  <a:gd name="connsiteX11897" fmla="*/ 3876682 w 5093934"/>
                  <a:gd name="connsiteY11897" fmla="*/ 18669 h 1876628"/>
                  <a:gd name="connsiteX11898" fmla="*/ 3884314 w 5093934"/>
                  <a:gd name="connsiteY11898" fmla="*/ 13484 h 1876628"/>
                  <a:gd name="connsiteX11899" fmla="*/ 3890591 w 5093934"/>
                  <a:gd name="connsiteY11899" fmla="*/ 11791 h 1876628"/>
                  <a:gd name="connsiteX11900" fmla="*/ 3127810 w 5093934"/>
                  <a:gd name="connsiteY11900" fmla="*/ 11791 h 1876628"/>
                  <a:gd name="connsiteX11901" fmla="*/ 3133860 w 5093934"/>
                  <a:gd name="connsiteY11901" fmla="*/ 13891 h 1876628"/>
                  <a:gd name="connsiteX11902" fmla="*/ 3140842 w 5093934"/>
                  <a:gd name="connsiteY11902" fmla="*/ 19557 h 1876628"/>
                  <a:gd name="connsiteX11903" fmla="*/ 3140296 w 5093934"/>
                  <a:gd name="connsiteY11903" fmla="*/ 28713 h 1876628"/>
                  <a:gd name="connsiteX11904" fmla="*/ 3132665 w 5093934"/>
                  <a:gd name="connsiteY11904" fmla="*/ 33898 h 1876628"/>
                  <a:gd name="connsiteX11905" fmla="*/ 3120337 w 5093934"/>
                  <a:gd name="connsiteY11905" fmla="*/ 33492 h 1876628"/>
                  <a:gd name="connsiteX11906" fmla="*/ 3113354 w 5093934"/>
                  <a:gd name="connsiteY11906" fmla="*/ 27825 h 1876628"/>
                  <a:gd name="connsiteX11907" fmla="*/ 3113901 w 5093934"/>
                  <a:gd name="connsiteY11907" fmla="*/ 18669 h 1876628"/>
                  <a:gd name="connsiteX11908" fmla="*/ 3121532 w 5093934"/>
                  <a:gd name="connsiteY11908" fmla="*/ 13484 h 1876628"/>
                  <a:gd name="connsiteX11909" fmla="*/ 3127810 w 5093934"/>
                  <a:gd name="connsiteY11909" fmla="*/ 11791 h 1876628"/>
                  <a:gd name="connsiteX11910" fmla="*/ 2363582 w 5093934"/>
                  <a:gd name="connsiteY11910" fmla="*/ 11791 h 1876628"/>
                  <a:gd name="connsiteX11911" fmla="*/ 2369632 w 5093934"/>
                  <a:gd name="connsiteY11911" fmla="*/ 13891 h 1876628"/>
                  <a:gd name="connsiteX11912" fmla="*/ 2376614 w 5093934"/>
                  <a:gd name="connsiteY11912" fmla="*/ 19557 h 1876628"/>
                  <a:gd name="connsiteX11913" fmla="*/ 2376068 w 5093934"/>
                  <a:gd name="connsiteY11913" fmla="*/ 28713 h 1876628"/>
                  <a:gd name="connsiteX11914" fmla="*/ 2368437 w 5093934"/>
                  <a:gd name="connsiteY11914" fmla="*/ 33898 h 1876628"/>
                  <a:gd name="connsiteX11915" fmla="*/ 2356109 w 5093934"/>
                  <a:gd name="connsiteY11915" fmla="*/ 33492 h 1876628"/>
                  <a:gd name="connsiteX11916" fmla="*/ 2349126 w 5093934"/>
                  <a:gd name="connsiteY11916" fmla="*/ 27825 h 1876628"/>
                  <a:gd name="connsiteX11917" fmla="*/ 2349673 w 5093934"/>
                  <a:gd name="connsiteY11917" fmla="*/ 18669 h 1876628"/>
                  <a:gd name="connsiteX11918" fmla="*/ 2357304 w 5093934"/>
                  <a:gd name="connsiteY11918" fmla="*/ 13484 h 1876628"/>
                  <a:gd name="connsiteX11919" fmla="*/ 2363582 w 5093934"/>
                  <a:gd name="connsiteY11919" fmla="*/ 11791 h 1876628"/>
                  <a:gd name="connsiteX11920" fmla="*/ 1599200 w 5093934"/>
                  <a:gd name="connsiteY11920" fmla="*/ 11791 h 1876628"/>
                  <a:gd name="connsiteX11921" fmla="*/ 1605250 w 5093934"/>
                  <a:gd name="connsiteY11921" fmla="*/ 13891 h 1876628"/>
                  <a:gd name="connsiteX11922" fmla="*/ 1612233 w 5093934"/>
                  <a:gd name="connsiteY11922" fmla="*/ 19557 h 1876628"/>
                  <a:gd name="connsiteX11923" fmla="*/ 1611686 w 5093934"/>
                  <a:gd name="connsiteY11923" fmla="*/ 28713 h 1876628"/>
                  <a:gd name="connsiteX11924" fmla="*/ 1604055 w 5093934"/>
                  <a:gd name="connsiteY11924" fmla="*/ 33898 h 1876628"/>
                  <a:gd name="connsiteX11925" fmla="*/ 1591726 w 5093934"/>
                  <a:gd name="connsiteY11925" fmla="*/ 33492 h 1876628"/>
                  <a:gd name="connsiteX11926" fmla="*/ 1584744 w 5093934"/>
                  <a:gd name="connsiteY11926" fmla="*/ 27825 h 1876628"/>
                  <a:gd name="connsiteX11927" fmla="*/ 1585291 w 5093934"/>
                  <a:gd name="connsiteY11927" fmla="*/ 18669 h 1876628"/>
                  <a:gd name="connsiteX11928" fmla="*/ 1592922 w 5093934"/>
                  <a:gd name="connsiteY11928" fmla="*/ 13484 h 1876628"/>
                  <a:gd name="connsiteX11929" fmla="*/ 1599200 w 5093934"/>
                  <a:gd name="connsiteY11929" fmla="*/ 11791 h 1876628"/>
                  <a:gd name="connsiteX11930" fmla="*/ 3523383 w 5093934"/>
                  <a:gd name="connsiteY11930" fmla="*/ 1465 h 1876628"/>
                  <a:gd name="connsiteX11931" fmla="*/ 3532267 w 5093934"/>
                  <a:gd name="connsiteY11931" fmla="*/ 4726 h 1876628"/>
                  <a:gd name="connsiteX11932" fmla="*/ 3545184 w 5093934"/>
                  <a:gd name="connsiteY11932" fmla="*/ 15684 h 1876628"/>
                  <a:gd name="connsiteX11933" fmla="*/ 3543969 w 5093934"/>
                  <a:gd name="connsiteY11933" fmla="*/ 29252 h 1876628"/>
                  <a:gd name="connsiteX11934" fmla="*/ 3525374 w 5093934"/>
                  <a:gd name="connsiteY11934" fmla="*/ 41340 h 1876628"/>
                  <a:gd name="connsiteX11935" fmla="*/ 3507104 w 5093934"/>
                  <a:gd name="connsiteY11935" fmla="*/ 40437 h 1876628"/>
                  <a:gd name="connsiteX11936" fmla="*/ 3494186 w 5093934"/>
                  <a:gd name="connsiteY11936" fmla="*/ 29479 h 1876628"/>
                  <a:gd name="connsiteX11937" fmla="*/ 3495401 w 5093934"/>
                  <a:gd name="connsiteY11937" fmla="*/ 15912 h 1876628"/>
                  <a:gd name="connsiteX11938" fmla="*/ 3513996 w 5093934"/>
                  <a:gd name="connsiteY11938" fmla="*/ 3823 h 1876628"/>
                  <a:gd name="connsiteX11939" fmla="*/ 3523383 w 5093934"/>
                  <a:gd name="connsiteY11939" fmla="*/ 1465 h 1876628"/>
                  <a:gd name="connsiteX11940" fmla="*/ 2759155 w 5093934"/>
                  <a:gd name="connsiteY11940" fmla="*/ 1465 h 1876628"/>
                  <a:gd name="connsiteX11941" fmla="*/ 2768039 w 5093934"/>
                  <a:gd name="connsiteY11941" fmla="*/ 4726 h 1876628"/>
                  <a:gd name="connsiteX11942" fmla="*/ 2780956 w 5093934"/>
                  <a:gd name="connsiteY11942" fmla="*/ 15684 h 1876628"/>
                  <a:gd name="connsiteX11943" fmla="*/ 2779741 w 5093934"/>
                  <a:gd name="connsiteY11943" fmla="*/ 29252 h 1876628"/>
                  <a:gd name="connsiteX11944" fmla="*/ 2761145 w 5093934"/>
                  <a:gd name="connsiteY11944" fmla="*/ 41340 h 1876628"/>
                  <a:gd name="connsiteX11945" fmla="*/ 2742875 w 5093934"/>
                  <a:gd name="connsiteY11945" fmla="*/ 40437 h 1876628"/>
                  <a:gd name="connsiteX11946" fmla="*/ 2729959 w 5093934"/>
                  <a:gd name="connsiteY11946" fmla="*/ 29479 h 1876628"/>
                  <a:gd name="connsiteX11947" fmla="*/ 2731174 w 5093934"/>
                  <a:gd name="connsiteY11947" fmla="*/ 15912 h 1876628"/>
                  <a:gd name="connsiteX11948" fmla="*/ 2749769 w 5093934"/>
                  <a:gd name="connsiteY11948" fmla="*/ 3823 h 1876628"/>
                  <a:gd name="connsiteX11949" fmla="*/ 2759155 w 5093934"/>
                  <a:gd name="connsiteY11949" fmla="*/ 1465 h 1876628"/>
                  <a:gd name="connsiteX11950" fmla="*/ 1994773 w 5093934"/>
                  <a:gd name="connsiteY11950" fmla="*/ 1465 h 1876628"/>
                  <a:gd name="connsiteX11951" fmla="*/ 2003656 w 5093934"/>
                  <a:gd name="connsiteY11951" fmla="*/ 4726 h 1876628"/>
                  <a:gd name="connsiteX11952" fmla="*/ 2016574 w 5093934"/>
                  <a:gd name="connsiteY11952" fmla="*/ 15684 h 1876628"/>
                  <a:gd name="connsiteX11953" fmla="*/ 2015359 w 5093934"/>
                  <a:gd name="connsiteY11953" fmla="*/ 29252 h 1876628"/>
                  <a:gd name="connsiteX11954" fmla="*/ 1996763 w 5093934"/>
                  <a:gd name="connsiteY11954" fmla="*/ 41340 h 1876628"/>
                  <a:gd name="connsiteX11955" fmla="*/ 1978493 w 5093934"/>
                  <a:gd name="connsiteY11955" fmla="*/ 40437 h 1876628"/>
                  <a:gd name="connsiteX11956" fmla="*/ 1965576 w 5093934"/>
                  <a:gd name="connsiteY11956" fmla="*/ 29479 h 1876628"/>
                  <a:gd name="connsiteX11957" fmla="*/ 1966791 w 5093934"/>
                  <a:gd name="connsiteY11957" fmla="*/ 15912 h 1876628"/>
                  <a:gd name="connsiteX11958" fmla="*/ 1985386 w 5093934"/>
                  <a:gd name="connsiteY11958" fmla="*/ 3823 h 1876628"/>
                  <a:gd name="connsiteX11959" fmla="*/ 1994773 w 5093934"/>
                  <a:gd name="connsiteY11959" fmla="*/ 1465 h 1876628"/>
                  <a:gd name="connsiteX11960" fmla="*/ 3981261 w 5093934"/>
                  <a:gd name="connsiteY11960" fmla="*/ 0 h 1876628"/>
                  <a:gd name="connsiteX11961" fmla="*/ 4087948 w 5093934"/>
                  <a:gd name="connsiteY11961" fmla="*/ 0 h 1876628"/>
                  <a:gd name="connsiteX11962" fmla="*/ 4091886 w 5093934"/>
                  <a:gd name="connsiteY11962" fmla="*/ 2925 h 1876628"/>
                  <a:gd name="connsiteX11963" fmla="*/ 4091886 w 5093934"/>
                  <a:gd name="connsiteY11963" fmla="*/ 19916 h 1876628"/>
                  <a:gd name="connsiteX11964" fmla="*/ 4025009 w 5093934"/>
                  <a:gd name="connsiteY11964" fmla="*/ 69582 h 1876628"/>
                  <a:gd name="connsiteX11965" fmla="*/ 4002129 w 5093934"/>
                  <a:gd name="connsiteY11965" fmla="*/ 69582 h 1876628"/>
                  <a:gd name="connsiteX11966" fmla="*/ 3956287 w 5093934"/>
                  <a:gd name="connsiteY11966" fmla="*/ 35539 h 1876628"/>
                  <a:gd name="connsiteX11967" fmla="*/ 3956286 w 5093934"/>
                  <a:gd name="connsiteY11967" fmla="*/ 18547 h 1876628"/>
                  <a:gd name="connsiteX11968" fmla="*/ 3894584 w 5093934"/>
                  <a:gd name="connsiteY11968" fmla="*/ 0 h 1876628"/>
                  <a:gd name="connsiteX11969" fmla="*/ 3950810 w 5093934"/>
                  <a:gd name="connsiteY11969" fmla="*/ 0 h 1876628"/>
                  <a:gd name="connsiteX11970" fmla="*/ 3950810 w 5093934"/>
                  <a:gd name="connsiteY11970" fmla="*/ 12256 h 1876628"/>
                  <a:gd name="connsiteX11971" fmla="*/ 3939452 w 5093934"/>
                  <a:gd name="connsiteY11971" fmla="*/ 20692 h 1876628"/>
                  <a:gd name="connsiteX11972" fmla="*/ 3920283 w 5093934"/>
                  <a:gd name="connsiteY11972" fmla="*/ 20692 h 1876628"/>
                  <a:gd name="connsiteX11973" fmla="*/ 3894584 w 5093934"/>
                  <a:gd name="connsiteY11973" fmla="*/ 1607 h 1876628"/>
                  <a:gd name="connsiteX11974" fmla="*/ 3656763 w 5093934"/>
                  <a:gd name="connsiteY11974" fmla="*/ 0 h 1876628"/>
                  <a:gd name="connsiteX11975" fmla="*/ 3869643 w 5093934"/>
                  <a:gd name="connsiteY11975" fmla="*/ 0 h 1876628"/>
                  <a:gd name="connsiteX11976" fmla="*/ 3864266 w 5093934"/>
                  <a:gd name="connsiteY11976" fmla="*/ 9640 h 1876628"/>
                  <a:gd name="connsiteX11977" fmla="*/ 3802992 w 5093934"/>
                  <a:gd name="connsiteY11977" fmla="*/ 55144 h 1876628"/>
                  <a:gd name="connsiteX11978" fmla="*/ 3784066 w 5093934"/>
                  <a:gd name="connsiteY11978" fmla="*/ 64477 h 1876628"/>
                  <a:gd name="connsiteX11979" fmla="*/ 3764138 w 5093934"/>
                  <a:gd name="connsiteY11979" fmla="*/ 67357 h 1876628"/>
                  <a:gd name="connsiteX11980" fmla="*/ 3764138 w 5093934"/>
                  <a:gd name="connsiteY11980" fmla="*/ 67549 h 1876628"/>
                  <a:gd name="connsiteX11981" fmla="*/ 3763868 w 5093934"/>
                  <a:gd name="connsiteY11981" fmla="*/ 67588 h 1876628"/>
                  <a:gd name="connsiteX11982" fmla="*/ 3763202 w 5093934"/>
                  <a:gd name="connsiteY11982" fmla="*/ 67492 h 1876628"/>
                  <a:gd name="connsiteX11983" fmla="*/ 3762538 w 5093934"/>
                  <a:gd name="connsiteY11983" fmla="*/ 67588 h 1876628"/>
                  <a:gd name="connsiteX11984" fmla="*/ 3762537 w 5093934"/>
                  <a:gd name="connsiteY11984" fmla="*/ 67588 h 1876628"/>
                  <a:gd name="connsiteX11985" fmla="*/ 3762537 w 5093934"/>
                  <a:gd name="connsiteY11985" fmla="*/ 67396 h 1876628"/>
                  <a:gd name="connsiteX11986" fmla="*/ 3742340 w 5093934"/>
                  <a:gd name="connsiteY11986" fmla="*/ 64477 h 1876628"/>
                  <a:gd name="connsiteX11987" fmla="*/ 3723415 w 5093934"/>
                  <a:gd name="connsiteY11987" fmla="*/ 55144 h 1876628"/>
                  <a:gd name="connsiteX11988" fmla="*/ 3662140 w 5093934"/>
                  <a:gd name="connsiteY11988" fmla="*/ 9640 h 1876628"/>
                  <a:gd name="connsiteX11989" fmla="*/ 3549243 w 5093934"/>
                  <a:gd name="connsiteY11989" fmla="*/ 0 h 1876628"/>
                  <a:gd name="connsiteX11990" fmla="*/ 3632425 w 5093934"/>
                  <a:gd name="connsiteY11990" fmla="*/ 0 h 1876628"/>
                  <a:gd name="connsiteX11991" fmla="*/ 3632655 w 5093934"/>
                  <a:gd name="connsiteY11991" fmla="*/ 1365 h 1876628"/>
                  <a:gd name="connsiteX11992" fmla="*/ 3622210 w 5093934"/>
                  <a:gd name="connsiteY11992" fmla="*/ 11335 h 1876628"/>
                  <a:gd name="connsiteX11993" fmla="*/ 3592944 w 5093934"/>
                  <a:gd name="connsiteY11993" fmla="*/ 23691 h 1876628"/>
                  <a:gd name="connsiteX11994" fmla="*/ 3562639 w 5093934"/>
                  <a:gd name="connsiteY11994" fmla="*/ 17499 h 1876628"/>
                  <a:gd name="connsiteX11995" fmla="*/ 3349777 w 5093934"/>
                  <a:gd name="connsiteY11995" fmla="*/ 0 h 1876628"/>
                  <a:gd name="connsiteX11996" fmla="*/ 3485373 w 5093934"/>
                  <a:gd name="connsiteY11996" fmla="*/ 0 h 1876628"/>
                  <a:gd name="connsiteX11997" fmla="*/ 3481706 w 5093934"/>
                  <a:gd name="connsiteY11997" fmla="*/ 6575 h 1876628"/>
                  <a:gd name="connsiteX11998" fmla="*/ 3444640 w 5093934"/>
                  <a:gd name="connsiteY11998" fmla="*/ 34101 h 1876628"/>
                  <a:gd name="connsiteX11999" fmla="*/ 3395696 w 5093934"/>
                  <a:gd name="connsiteY11999" fmla="*/ 34101 h 1876628"/>
                  <a:gd name="connsiteX12000" fmla="*/ 3218480 w 5093934"/>
                  <a:gd name="connsiteY12000" fmla="*/ 0 h 1876628"/>
                  <a:gd name="connsiteX12001" fmla="*/ 3325168 w 5093934"/>
                  <a:gd name="connsiteY12001" fmla="*/ 0 h 1876628"/>
                  <a:gd name="connsiteX12002" fmla="*/ 3329106 w 5093934"/>
                  <a:gd name="connsiteY12002" fmla="*/ 2925 h 1876628"/>
                  <a:gd name="connsiteX12003" fmla="*/ 3329106 w 5093934"/>
                  <a:gd name="connsiteY12003" fmla="*/ 19916 h 1876628"/>
                  <a:gd name="connsiteX12004" fmla="*/ 3262228 w 5093934"/>
                  <a:gd name="connsiteY12004" fmla="*/ 69582 h 1876628"/>
                  <a:gd name="connsiteX12005" fmla="*/ 3239348 w 5093934"/>
                  <a:gd name="connsiteY12005" fmla="*/ 69582 h 1876628"/>
                  <a:gd name="connsiteX12006" fmla="*/ 3193506 w 5093934"/>
                  <a:gd name="connsiteY12006" fmla="*/ 35539 h 1876628"/>
                  <a:gd name="connsiteX12007" fmla="*/ 3193506 w 5093934"/>
                  <a:gd name="connsiteY12007" fmla="*/ 18547 h 1876628"/>
                  <a:gd name="connsiteX12008" fmla="*/ 3131802 w 5093934"/>
                  <a:gd name="connsiteY12008" fmla="*/ 0 h 1876628"/>
                  <a:gd name="connsiteX12009" fmla="*/ 3188029 w 5093934"/>
                  <a:gd name="connsiteY12009" fmla="*/ 0 h 1876628"/>
                  <a:gd name="connsiteX12010" fmla="*/ 3188029 w 5093934"/>
                  <a:gd name="connsiteY12010" fmla="*/ 12256 h 1876628"/>
                  <a:gd name="connsiteX12011" fmla="*/ 3176670 w 5093934"/>
                  <a:gd name="connsiteY12011" fmla="*/ 20692 h 1876628"/>
                  <a:gd name="connsiteX12012" fmla="*/ 3157502 w 5093934"/>
                  <a:gd name="connsiteY12012" fmla="*/ 20692 h 1876628"/>
                  <a:gd name="connsiteX12013" fmla="*/ 3131802 w 5093934"/>
                  <a:gd name="connsiteY12013" fmla="*/ 1607 h 1876628"/>
                  <a:gd name="connsiteX12014" fmla="*/ 2892536 w 5093934"/>
                  <a:gd name="connsiteY12014" fmla="*/ 0 h 1876628"/>
                  <a:gd name="connsiteX12015" fmla="*/ 3106862 w 5093934"/>
                  <a:gd name="connsiteY12015" fmla="*/ 0 h 1876628"/>
                  <a:gd name="connsiteX12016" fmla="*/ 3101485 w 5093934"/>
                  <a:gd name="connsiteY12016" fmla="*/ 9640 h 1876628"/>
                  <a:gd name="connsiteX12017" fmla="*/ 3040210 w 5093934"/>
                  <a:gd name="connsiteY12017" fmla="*/ 55144 h 1876628"/>
                  <a:gd name="connsiteX12018" fmla="*/ 2999758 w 5093934"/>
                  <a:gd name="connsiteY12018" fmla="*/ 67588 h 1876628"/>
                  <a:gd name="connsiteX12019" fmla="*/ 2999756 w 5093934"/>
                  <a:gd name="connsiteY12019" fmla="*/ 67588 h 1876628"/>
                  <a:gd name="connsiteX12020" fmla="*/ 2999756 w 5093934"/>
                  <a:gd name="connsiteY12020" fmla="*/ 67571 h 1876628"/>
                  <a:gd name="connsiteX12021" fmla="*/ 2999640 w 5093934"/>
                  <a:gd name="connsiteY12021" fmla="*/ 67588 h 1876628"/>
                  <a:gd name="connsiteX12022" fmla="*/ 2959187 w 5093934"/>
                  <a:gd name="connsiteY12022" fmla="*/ 55144 h 1876628"/>
                  <a:gd name="connsiteX12023" fmla="*/ 2897913 w 5093934"/>
                  <a:gd name="connsiteY12023" fmla="*/ 9640 h 1876628"/>
                  <a:gd name="connsiteX12024" fmla="*/ 2785015 w 5093934"/>
                  <a:gd name="connsiteY12024" fmla="*/ 0 h 1876628"/>
                  <a:gd name="connsiteX12025" fmla="*/ 2868197 w 5093934"/>
                  <a:gd name="connsiteY12025" fmla="*/ 0 h 1876628"/>
                  <a:gd name="connsiteX12026" fmla="*/ 2868427 w 5093934"/>
                  <a:gd name="connsiteY12026" fmla="*/ 1365 h 1876628"/>
                  <a:gd name="connsiteX12027" fmla="*/ 2857982 w 5093934"/>
                  <a:gd name="connsiteY12027" fmla="*/ 11335 h 1876628"/>
                  <a:gd name="connsiteX12028" fmla="*/ 2828716 w 5093934"/>
                  <a:gd name="connsiteY12028" fmla="*/ 23691 h 1876628"/>
                  <a:gd name="connsiteX12029" fmla="*/ 2798410 w 5093934"/>
                  <a:gd name="connsiteY12029" fmla="*/ 17499 h 1876628"/>
                  <a:gd name="connsiteX12030" fmla="*/ 2585549 w 5093934"/>
                  <a:gd name="connsiteY12030" fmla="*/ 0 h 1876628"/>
                  <a:gd name="connsiteX12031" fmla="*/ 2721145 w 5093934"/>
                  <a:gd name="connsiteY12031" fmla="*/ 0 h 1876628"/>
                  <a:gd name="connsiteX12032" fmla="*/ 2717478 w 5093934"/>
                  <a:gd name="connsiteY12032" fmla="*/ 6575 h 1876628"/>
                  <a:gd name="connsiteX12033" fmla="*/ 2680412 w 5093934"/>
                  <a:gd name="connsiteY12033" fmla="*/ 34101 h 1876628"/>
                  <a:gd name="connsiteX12034" fmla="*/ 2631468 w 5093934"/>
                  <a:gd name="connsiteY12034" fmla="*/ 34101 h 1876628"/>
                  <a:gd name="connsiteX12035" fmla="*/ 2454252 w 5093934"/>
                  <a:gd name="connsiteY12035" fmla="*/ 0 h 1876628"/>
                  <a:gd name="connsiteX12036" fmla="*/ 2560940 w 5093934"/>
                  <a:gd name="connsiteY12036" fmla="*/ 0 h 1876628"/>
                  <a:gd name="connsiteX12037" fmla="*/ 2564878 w 5093934"/>
                  <a:gd name="connsiteY12037" fmla="*/ 2925 h 1876628"/>
                  <a:gd name="connsiteX12038" fmla="*/ 2564878 w 5093934"/>
                  <a:gd name="connsiteY12038" fmla="*/ 19916 h 1876628"/>
                  <a:gd name="connsiteX12039" fmla="*/ 2498000 w 5093934"/>
                  <a:gd name="connsiteY12039" fmla="*/ 69582 h 1876628"/>
                  <a:gd name="connsiteX12040" fmla="*/ 2475119 w 5093934"/>
                  <a:gd name="connsiteY12040" fmla="*/ 69582 h 1876628"/>
                  <a:gd name="connsiteX12041" fmla="*/ 2429278 w 5093934"/>
                  <a:gd name="connsiteY12041" fmla="*/ 35539 h 1876628"/>
                  <a:gd name="connsiteX12042" fmla="*/ 2429277 w 5093934"/>
                  <a:gd name="connsiteY12042" fmla="*/ 18547 h 1876628"/>
                  <a:gd name="connsiteX12043" fmla="*/ 2367574 w 5093934"/>
                  <a:gd name="connsiteY12043" fmla="*/ 0 h 1876628"/>
                  <a:gd name="connsiteX12044" fmla="*/ 2423801 w 5093934"/>
                  <a:gd name="connsiteY12044" fmla="*/ 0 h 1876628"/>
                  <a:gd name="connsiteX12045" fmla="*/ 2423801 w 5093934"/>
                  <a:gd name="connsiteY12045" fmla="*/ 12256 h 1876628"/>
                  <a:gd name="connsiteX12046" fmla="*/ 2412443 w 5093934"/>
                  <a:gd name="connsiteY12046" fmla="*/ 20692 h 1876628"/>
                  <a:gd name="connsiteX12047" fmla="*/ 2393274 w 5093934"/>
                  <a:gd name="connsiteY12047" fmla="*/ 20692 h 1876628"/>
                  <a:gd name="connsiteX12048" fmla="*/ 2367574 w 5093934"/>
                  <a:gd name="connsiteY12048" fmla="*/ 1607 h 1876628"/>
                  <a:gd name="connsiteX12049" fmla="*/ 2128154 w 5093934"/>
                  <a:gd name="connsiteY12049" fmla="*/ 0 h 1876628"/>
                  <a:gd name="connsiteX12050" fmla="*/ 2342634 w 5093934"/>
                  <a:gd name="connsiteY12050" fmla="*/ 0 h 1876628"/>
                  <a:gd name="connsiteX12051" fmla="*/ 2337257 w 5093934"/>
                  <a:gd name="connsiteY12051" fmla="*/ 9640 h 1876628"/>
                  <a:gd name="connsiteX12052" fmla="*/ 2275982 w 5093934"/>
                  <a:gd name="connsiteY12052" fmla="*/ 55144 h 1876628"/>
                  <a:gd name="connsiteX12053" fmla="*/ 2235530 w 5093934"/>
                  <a:gd name="connsiteY12053" fmla="*/ 67588 h 1876628"/>
                  <a:gd name="connsiteX12054" fmla="*/ 2235528 w 5093934"/>
                  <a:gd name="connsiteY12054" fmla="*/ 67588 h 1876628"/>
                  <a:gd name="connsiteX12055" fmla="*/ 2235528 w 5093934"/>
                  <a:gd name="connsiteY12055" fmla="*/ 67549 h 1876628"/>
                  <a:gd name="connsiteX12056" fmla="*/ 2235258 w 5093934"/>
                  <a:gd name="connsiteY12056" fmla="*/ 67588 h 1876628"/>
                  <a:gd name="connsiteX12057" fmla="*/ 2194805 w 5093934"/>
                  <a:gd name="connsiteY12057" fmla="*/ 55144 h 1876628"/>
                  <a:gd name="connsiteX12058" fmla="*/ 2133531 w 5093934"/>
                  <a:gd name="connsiteY12058" fmla="*/ 9640 h 1876628"/>
                  <a:gd name="connsiteX12059" fmla="*/ 2020633 w 5093934"/>
                  <a:gd name="connsiteY12059" fmla="*/ 0 h 1876628"/>
                  <a:gd name="connsiteX12060" fmla="*/ 2103816 w 5093934"/>
                  <a:gd name="connsiteY12060" fmla="*/ 0 h 1876628"/>
                  <a:gd name="connsiteX12061" fmla="*/ 2104045 w 5093934"/>
                  <a:gd name="connsiteY12061" fmla="*/ 1365 h 1876628"/>
                  <a:gd name="connsiteX12062" fmla="*/ 2093599 w 5093934"/>
                  <a:gd name="connsiteY12062" fmla="*/ 11335 h 1876628"/>
                  <a:gd name="connsiteX12063" fmla="*/ 2064335 w 5093934"/>
                  <a:gd name="connsiteY12063" fmla="*/ 23691 h 1876628"/>
                  <a:gd name="connsiteX12064" fmla="*/ 2034028 w 5093934"/>
                  <a:gd name="connsiteY12064" fmla="*/ 17499 h 1876628"/>
                  <a:gd name="connsiteX12065" fmla="*/ 1821168 w 5093934"/>
                  <a:gd name="connsiteY12065" fmla="*/ 0 h 1876628"/>
                  <a:gd name="connsiteX12066" fmla="*/ 1956763 w 5093934"/>
                  <a:gd name="connsiteY12066" fmla="*/ 0 h 1876628"/>
                  <a:gd name="connsiteX12067" fmla="*/ 1953096 w 5093934"/>
                  <a:gd name="connsiteY12067" fmla="*/ 6575 h 1876628"/>
                  <a:gd name="connsiteX12068" fmla="*/ 1916029 w 5093934"/>
                  <a:gd name="connsiteY12068" fmla="*/ 34101 h 1876628"/>
                  <a:gd name="connsiteX12069" fmla="*/ 1867086 w 5093934"/>
                  <a:gd name="connsiteY12069" fmla="*/ 34101 h 1876628"/>
                  <a:gd name="connsiteX12070" fmla="*/ 1689871 w 5093934"/>
                  <a:gd name="connsiteY12070" fmla="*/ 0 h 1876628"/>
                  <a:gd name="connsiteX12071" fmla="*/ 1796558 w 5093934"/>
                  <a:gd name="connsiteY12071" fmla="*/ 0 h 1876628"/>
                  <a:gd name="connsiteX12072" fmla="*/ 1800496 w 5093934"/>
                  <a:gd name="connsiteY12072" fmla="*/ 2925 h 1876628"/>
                  <a:gd name="connsiteX12073" fmla="*/ 1800496 w 5093934"/>
                  <a:gd name="connsiteY12073" fmla="*/ 19916 h 1876628"/>
                  <a:gd name="connsiteX12074" fmla="*/ 1733618 w 5093934"/>
                  <a:gd name="connsiteY12074" fmla="*/ 69582 h 1876628"/>
                  <a:gd name="connsiteX12075" fmla="*/ 1710738 w 5093934"/>
                  <a:gd name="connsiteY12075" fmla="*/ 69582 h 1876628"/>
                  <a:gd name="connsiteX12076" fmla="*/ 1664896 w 5093934"/>
                  <a:gd name="connsiteY12076" fmla="*/ 35539 h 1876628"/>
                  <a:gd name="connsiteX12077" fmla="*/ 1664896 w 5093934"/>
                  <a:gd name="connsiteY12077" fmla="*/ 18547 h 1876628"/>
                  <a:gd name="connsiteX12078" fmla="*/ 1603192 w 5093934"/>
                  <a:gd name="connsiteY12078" fmla="*/ 0 h 1876628"/>
                  <a:gd name="connsiteX12079" fmla="*/ 1659420 w 5093934"/>
                  <a:gd name="connsiteY12079" fmla="*/ 0 h 1876628"/>
                  <a:gd name="connsiteX12080" fmla="*/ 1659420 w 5093934"/>
                  <a:gd name="connsiteY12080" fmla="*/ 12256 h 1876628"/>
                  <a:gd name="connsiteX12081" fmla="*/ 1648060 w 5093934"/>
                  <a:gd name="connsiteY12081" fmla="*/ 20692 h 1876628"/>
                  <a:gd name="connsiteX12082" fmla="*/ 1628892 w 5093934"/>
                  <a:gd name="connsiteY12082" fmla="*/ 20692 h 1876628"/>
                  <a:gd name="connsiteX12083" fmla="*/ 1603192 w 5093934"/>
                  <a:gd name="connsiteY12083" fmla="*/ 1607 h 1876628"/>
                  <a:gd name="connsiteX12084" fmla="*/ 1363926 w 5093934"/>
                  <a:gd name="connsiteY12084" fmla="*/ 0 h 1876628"/>
                  <a:gd name="connsiteX12085" fmla="*/ 1578251 w 5093934"/>
                  <a:gd name="connsiteY12085" fmla="*/ 0 h 1876628"/>
                  <a:gd name="connsiteX12086" fmla="*/ 1572874 w 5093934"/>
                  <a:gd name="connsiteY12086" fmla="*/ 9640 h 1876628"/>
                  <a:gd name="connsiteX12087" fmla="*/ 1511600 w 5093934"/>
                  <a:gd name="connsiteY12087" fmla="*/ 55144 h 1876628"/>
                  <a:gd name="connsiteX12088" fmla="*/ 1471148 w 5093934"/>
                  <a:gd name="connsiteY12088" fmla="*/ 67588 h 1876628"/>
                  <a:gd name="connsiteX12089" fmla="*/ 1471146 w 5093934"/>
                  <a:gd name="connsiteY12089" fmla="*/ 67588 h 1876628"/>
                  <a:gd name="connsiteX12090" fmla="*/ 1471146 w 5093934"/>
                  <a:gd name="connsiteY12090" fmla="*/ 67571 h 1876628"/>
                  <a:gd name="connsiteX12091" fmla="*/ 1471030 w 5093934"/>
                  <a:gd name="connsiteY12091" fmla="*/ 67588 h 1876628"/>
                  <a:gd name="connsiteX12092" fmla="*/ 1430577 w 5093934"/>
                  <a:gd name="connsiteY12092" fmla="*/ 55144 h 1876628"/>
                  <a:gd name="connsiteX12093" fmla="*/ 1369303 w 5093934"/>
                  <a:gd name="connsiteY12093" fmla="*/ 9640 h 1876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  <a:cxn ang="0">
                    <a:pos x="connsiteX8105" y="connsiteY8105"/>
                  </a:cxn>
                  <a:cxn ang="0">
                    <a:pos x="connsiteX8106" y="connsiteY8106"/>
                  </a:cxn>
                  <a:cxn ang="0">
                    <a:pos x="connsiteX8107" y="connsiteY8107"/>
                  </a:cxn>
                  <a:cxn ang="0">
                    <a:pos x="connsiteX8108" y="connsiteY8108"/>
                  </a:cxn>
                  <a:cxn ang="0">
                    <a:pos x="connsiteX8109" y="connsiteY8109"/>
                  </a:cxn>
                  <a:cxn ang="0">
                    <a:pos x="connsiteX8110" y="connsiteY8110"/>
                  </a:cxn>
                  <a:cxn ang="0">
                    <a:pos x="connsiteX8111" y="connsiteY8111"/>
                  </a:cxn>
                  <a:cxn ang="0">
                    <a:pos x="connsiteX8112" y="connsiteY8112"/>
                  </a:cxn>
                  <a:cxn ang="0">
                    <a:pos x="connsiteX8113" y="connsiteY8113"/>
                  </a:cxn>
                  <a:cxn ang="0">
                    <a:pos x="connsiteX8114" y="connsiteY8114"/>
                  </a:cxn>
                  <a:cxn ang="0">
                    <a:pos x="connsiteX8115" y="connsiteY8115"/>
                  </a:cxn>
                  <a:cxn ang="0">
                    <a:pos x="connsiteX8116" y="connsiteY8116"/>
                  </a:cxn>
                  <a:cxn ang="0">
                    <a:pos x="connsiteX8117" y="connsiteY8117"/>
                  </a:cxn>
                  <a:cxn ang="0">
                    <a:pos x="connsiteX8118" y="connsiteY8118"/>
                  </a:cxn>
                  <a:cxn ang="0">
                    <a:pos x="connsiteX8119" y="connsiteY8119"/>
                  </a:cxn>
                  <a:cxn ang="0">
                    <a:pos x="connsiteX8120" y="connsiteY8120"/>
                  </a:cxn>
                  <a:cxn ang="0">
                    <a:pos x="connsiteX8121" y="connsiteY8121"/>
                  </a:cxn>
                  <a:cxn ang="0">
                    <a:pos x="connsiteX8122" y="connsiteY8122"/>
                  </a:cxn>
                  <a:cxn ang="0">
                    <a:pos x="connsiteX8123" y="connsiteY8123"/>
                  </a:cxn>
                  <a:cxn ang="0">
                    <a:pos x="connsiteX8124" y="connsiteY8124"/>
                  </a:cxn>
                  <a:cxn ang="0">
                    <a:pos x="connsiteX8125" y="connsiteY8125"/>
                  </a:cxn>
                  <a:cxn ang="0">
                    <a:pos x="connsiteX8126" y="connsiteY8126"/>
                  </a:cxn>
                  <a:cxn ang="0">
                    <a:pos x="connsiteX8127" y="connsiteY8127"/>
                  </a:cxn>
                  <a:cxn ang="0">
                    <a:pos x="connsiteX8128" y="connsiteY8128"/>
                  </a:cxn>
                  <a:cxn ang="0">
                    <a:pos x="connsiteX8129" y="connsiteY8129"/>
                  </a:cxn>
                  <a:cxn ang="0">
                    <a:pos x="connsiteX8130" y="connsiteY8130"/>
                  </a:cxn>
                  <a:cxn ang="0">
                    <a:pos x="connsiteX8131" y="connsiteY8131"/>
                  </a:cxn>
                  <a:cxn ang="0">
                    <a:pos x="connsiteX8132" y="connsiteY8132"/>
                  </a:cxn>
                  <a:cxn ang="0">
                    <a:pos x="connsiteX8133" y="connsiteY8133"/>
                  </a:cxn>
                  <a:cxn ang="0">
                    <a:pos x="connsiteX8134" y="connsiteY8134"/>
                  </a:cxn>
                  <a:cxn ang="0">
                    <a:pos x="connsiteX8135" y="connsiteY8135"/>
                  </a:cxn>
                  <a:cxn ang="0">
                    <a:pos x="connsiteX8136" y="connsiteY8136"/>
                  </a:cxn>
                  <a:cxn ang="0">
                    <a:pos x="connsiteX8137" y="connsiteY8137"/>
                  </a:cxn>
                  <a:cxn ang="0">
                    <a:pos x="connsiteX8138" y="connsiteY8138"/>
                  </a:cxn>
                  <a:cxn ang="0">
                    <a:pos x="connsiteX8139" y="connsiteY8139"/>
                  </a:cxn>
                  <a:cxn ang="0">
                    <a:pos x="connsiteX8140" y="connsiteY8140"/>
                  </a:cxn>
                  <a:cxn ang="0">
                    <a:pos x="connsiteX8141" y="connsiteY8141"/>
                  </a:cxn>
                  <a:cxn ang="0">
                    <a:pos x="connsiteX8142" y="connsiteY8142"/>
                  </a:cxn>
                  <a:cxn ang="0">
                    <a:pos x="connsiteX8143" y="connsiteY8143"/>
                  </a:cxn>
                  <a:cxn ang="0">
                    <a:pos x="connsiteX8144" y="connsiteY8144"/>
                  </a:cxn>
                  <a:cxn ang="0">
                    <a:pos x="connsiteX8145" y="connsiteY8145"/>
                  </a:cxn>
                  <a:cxn ang="0">
                    <a:pos x="connsiteX8146" y="connsiteY8146"/>
                  </a:cxn>
                  <a:cxn ang="0">
                    <a:pos x="connsiteX8147" y="connsiteY8147"/>
                  </a:cxn>
                  <a:cxn ang="0">
                    <a:pos x="connsiteX8148" y="connsiteY8148"/>
                  </a:cxn>
                  <a:cxn ang="0">
                    <a:pos x="connsiteX8149" y="connsiteY8149"/>
                  </a:cxn>
                  <a:cxn ang="0">
                    <a:pos x="connsiteX8150" y="connsiteY8150"/>
                  </a:cxn>
                  <a:cxn ang="0">
                    <a:pos x="connsiteX8151" y="connsiteY8151"/>
                  </a:cxn>
                  <a:cxn ang="0">
                    <a:pos x="connsiteX8152" y="connsiteY8152"/>
                  </a:cxn>
                  <a:cxn ang="0">
                    <a:pos x="connsiteX8153" y="connsiteY8153"/>
                  </a:cxn>
                  <a:cxn ang="0">
                    <a:pos x="connsiteX8154" y="connsiteY8154"/>
                  </a:cxn>
                  <a:cxn ang="0">
                    <a:pos x="connsiteX8155" y="connsiteY8155"/>
                  </a:cxn>
                  <a:cxn ang="0">
                    <a:pos x="connsiteX8156" y="connsiteY8156"/>
                  </a:cxn>
                  <a:cxn ang="0">
                    <a:pos x="connsiteX8157" y="connsiteY8157"/>
                  </a:cxn>
                  <a:cxn ang="0">
                    <a:pos x="connsiteX8158" y="connsiteY8158"/>
                  </a:cxn>
                  <a:cxn ang="0">
                    <a:pos x="connsiteX8159" y="connsiteY8159"/>
                  </a:cxn>
                  <a:cxn ang="0">
                    <a:pos x="connsiteX8160" y="connsiteY8160"/>
                  </a:cxn>
                  <a:cxn ang="0">
                    <a:pos x="connsiteX8161" y="connsiteY8161"/>
                  </a:cxn>
                  <a:cxn ang="0">
                    <a:pos x="connsiteX8162" y="connsiteY8162"/>
                  </a:cxn>
                  <a:cxn ang="0">
                    <a:pos x="connsiteX8163" y="connsiteY8163"/>
                  </a:cxn>
                  <a:cxn ang="0">
                    <a:pos x="connsiteX8164" y="connsiteY8164"/>
                  </a:cxn>
                  <a:cxn ang="0">
                    <a:pos x="connsiteX8165" y="connsiteY8165"/>
                  </a:cxn>
                  <a:cxn ang="0">
                    <a:pos x="connsiteX8166" y="connsiteY8166"/>
                  </a:cxn>
                  <a:cxn ang="0">
                    <a:pos x="connsiteX8167" y="connsiteY8167"/>
                  </a:cxn>
                  <a:cxn ang="0">
                    <a:pos x="connsiteX8168" y="connsiteY8168"/>
                  </a:cxn>
                  <a:cxn ang="0">
                    <a:pos x="connsiteX8169" y="connsiteY8169"/>
                  </a:cxn>
                  <a:cxn ang="0">
                    <a:pos x="connsiteX8170" y="connsiteY8170"/>
                  </a:cxn>
                  <a:cxn ang="0">
                    <a:pos x="connsiteX8171" y="connsiteY8171"/>
                  </a:cxn>
                  <a:cxn ang="0">
                    <a:pos x="connsiteX8172" y="connsiteY8172"/>
                  </a:cxn>
                  <a:cxn ang="0">
                    <a:pos x="connsiteX8173" y="connsiteY8173"/>
                  </a:cxn>
                  <a:cxn ang="0">
                    <a:pos x="connsiteX8174" y="connsiteY8174"/>
                  </a:cxn>
                  <a:cxn ang="0">
                    <a:pos x="connsiteX8175" y="connsiteY8175"/>
                  </a:cxn>
                  <a:cxn ang="0">
                    <a:pos x="connsiteX8176" y="connsiteY8176"/>
                  </a:cxn>
                  <a:cxn ang="0">
                    <a:pos x="connsiteX8177" y="connsiteY8177"/>
                  </a:cxn>
                  <a:cxn ang="0">
                    <a:pos x="connsiteX8178" y="connsiteY8178"/>
                  </a:cxn>
                  <a:cxn ang="0">
                    <a:pos x="connsiteX8179" y="connsiteY8179"/>
                  </a:cxn>
                  <a:cxn ang="0">
                    <a:pos x="connsiteX8180" y="connsiteY8180"/>
                  </a:cxn>
                  <a:cxn ang="0">
                    <a:pos x="connsiteX8181" y="connsiteY8181"/>
                  </a:cxn>
                  <a:cxn ang="0">
                    <a:pos x="connsiteX8182" y="connsiteY8182"/>
                  </a:cxn>
                  <a:cxn ang="0">
                    <a:pos x="connsiteX8183" y="connsiteY8183"/>
                  </a:cxn>
                  <a:cxn ang="0">
                    <a:pos x="connsiteX8184" y="connsiteY8184"/>
                  </a:cxn>
                  <a:cxn ang="0">
                    <a:pos x="connsiteX8185" y="connsiteY8185"/>
                  </a:cxn>
                  <a:cxn ang="0">
                    <a:pos x="connsiteX8186" y="connsiteY8186"/>
                  </a:cxn>
                  <a:cxn ang="0">
                    <a:pos x="connsiteX8187" y="connsiteY8187"/>
                  </a:cxn>
                  <a:cxn ang="0">
                    <a:pos x="connsiteX8188" y="connsiteY8188"/>
                  </a:cxn>
                  <a:cxn ang="0">
                    <a:pos x="connsiteX8189" y="connsiteY8189"/>
                  </a:cxn>
                  <a:cxn ang="0">
                    <a:pos x="connsiteX8190" y="connsiteY8190"/>
                  </a:cxn>
                  <a:cxn ang="0">
                    <a:pos x="connsiteX8191" y="connsiteY8191"/>
                  </a:cxn>
                  <a:cxn ang="0">
                    <a:pos x="connsiteX8192" y="connsiteY8192"/>
                  </a:cxn>
                  <a:cxn ang="0">
                    <a:pos x="connsiteX8193" y="connsiteY8193"/>
                  </a:cxn>
                  <a:cxn ang="0">
                    <a:pos x="connsiteX8194" y="connsiteY8194"/>
                  </a:cxn>
                  <a:cxn ang="0">
                    <a:pos x="connsiteX8195" y="connsiteY8195"/>
                  </a:cxn>
                  <a:cxn ang="0">
                    <a:pos x="connsiteX8196" y="connsiteY8196"/>
                  </a:cxn>
                  <a:cxn ang="0">
                    <a:pos x="connsiteX8197" y="connsiteY8197"/>
                  </a:cxn>
                  <a:cxn ang="0">
                    <a:pos x="connsiteX8198" y="connsiteY8198"/>
                  </a:cxn>
                  <a:cxn ang="0">
                    <a:pos x="connsiteX8199" y="connsiteY8199"/>
                  </a:cxn>
                  <a:cxn ang="0">
                    <a:pos x="connsiteX8200" y="connsiteY8200"/>
                  </a:cxn>
                  <a:cxn ang="0">
                    <a:pos x="connsiteX8201" y="connsiteY8201"/>
                  </a:cxn>
                  <a:cxn ang="0">
                    <a:pos x="connsiteX8202" y="connsiteY8202"/>
                  </a:cxn>
                  <a:cxn ang="0">
                    <a:pos x="connsiteX8203" y="connsiteY8203"/>
                  </a:cxn>
                  <a:cxn ang="0">
                    <a:pos x="connsiteX8204" y="connsiteY8204"/>
                  </a:cxn>
                  <a:cxn ang="0">
                    <a:pos x="connsiteX8205" y="connsiteY8205"/>
                  </a:cxn>
                  <a:cxn ang="0">
                    <a:pos x="connsiteX8206" y="connsiteY8206"/>
                  </a:cxn>
                  <a:cxn ang="0">
                    <a:pos x="connsiteX8207" y="connsiteY8207"/>
                  </a:cxn>
                  <a:cxn ang="0">
                    <a:pos x="connsiteX8208" y="connsiteY8208"/>
                  </a:cxn>
                  <a:cxn ang="0">
                    <a:pos x="connsiteX8209" y="connsiteY8209"/>
                  </a:cxn>
                  <a:cxn ang="0">
                    <a:pos x="connsiteX8210" y="connsiteY8210"/>
                  </a:cxn>
                  <a:cxn ang="0">
                    <a:pos x="connsiteX8211" y="connsiteY8211"/>
                  </a:cxn>
                  <a:cxn ang="0">
                    <a:pos x="connsiteX8212" y="connsiteY8212"/>
                  </a:cxn>
                  <a:cxn ang="0">
                    <a:pos x="connsiteX8213" y="connsiteY8213"/>
                  </a:cxn>
                  <a:cxn ang="0">
                    <a:pos x="connsiteX8214" y="connsiteY8214"/>
                  </a:cxn>
                  <a:cxn ang="0">
                    <a:pos x="connsiteX8215" y="connsiteY8215"/>
                  </a:cxn>
                  <a:cxn ang="0">
                    <a:pos x="connsiteX8216" y="connsiteY8216"/>
                  </a:cxn>
                  <a:cxn ang="0">
                    <a:pos x="connsiteX8217" y="connsiteY8217"/>
                  </a:cxn>
                  <a:cxn ang="0">
                    <a:pos x="connsiteX8218" y="connsiteY8218"/>
                  </a:cxn>
                  <a:cxn ang="0">
                    <a:pos x="connsiteX8219" y="connsiteY8219"/>
                  </a:cxn>
                  <a:cxn ang="0">
                    <a:pos x="connsiteX8220" y="connsiteY8220"/>
                  </a:cxn>
                  <a:cxn ang="0">
                    <a:pos x="connsiteX8221" y="connsiteY8221"/>
                  </a:cxn>
                  <a:cxn ang="0">
                    <a:pos x="connsiteX8222" y="connsiteY8222"/>
                  </a:cxn>
                  <a:cxn ang="0">
                    <a:pos x="connsiteX8223" y="connsiteY8223"/>
                  </a:cxn>
                  <a:cxn ang="0">
                    <a:pos x="connsiteX8224" y="connsiteY8224"/>
                  </a:cxn>
                  <a:cxn ang="0">
                    <a:pos x="connsiteX8225" y="connsiteY8225"/>
                  </a:cxn>
                  <a:cxn ang="0">
                    <a:pos x="connsiteX8226" y="connsiteY8226"/>
                  </a:cxn>
                  <a:cxn ang="0">
                    <a:pos x="connsiteX8227" y="connsiteY8227"/>
                  </a:cxn>
                  <a:cxn ang="0">
                    <a:pos x="connsiteX8228" y="connsiteY8228"/>
                  </a:cxn>
                  <a:cxn ang="0">
                    <a:pos x="connsiteX8229" y="connsiteY8229"/>
                  </a:cxn>
                  <a:cxn ang="0">
                    <a:pos x="connsiteX8230" y="connsiteY8230"/>
                  </a:cxn>
                  <a:cxn ang="0">
                    <a:pos x="connsiteX8231" y="connsiteY8231"/>
                  </a:cxn>
                  <a:cxn ang="0">
                    <a:pos x="connsiteX8232" y="connsiteY8232"/>
                  </a:cxn>
                  <a:cxn ang="0">
                    <a:pos x="connsiteX8233" y="connsiteY8233"/>
                  </a:cxn>
                  <a:cxn ang="0">
                    <a:pos x="connsiteX8234" y="connsiteY8234"/>
                  </a:cxn>
                  <a:cxn ang="0">
                    <a:pos x="connsiteX8235" y="connsiteY8235"/>
                  </a:cxn>
                  <a:cxn ang="0">
                    <a:pos x="connsiteX8236" y="connsiteY8236"/>
                  </a:cxn>
                  <a:cxn ang="0">
                    <a:pos x="connsiteX8237" y="connsiteY8237"/>
                  </a:cxn>
                  <a:cxn ang="0">
                    <a:pos x="connsiteX8238" y="connsiteY8238"/>
                  </a:cxn>
                  <a:cxn ang="0">
                    <a:pos x="connsiteX8239" y="connsiteY8239"/>
                  </a:cxn>
                  <a:cxn ang="0">
                    <a:pos x="connsiteX8240" y="connsiteY8240"/>
                  </a:cxn>
                  <a:cxn ang="0">
                    <a:pos x="connsiteX8241" y="connsiteY8241"/>
                  </a:cxn>
                  <a:cxn ang="0">
                    <a:pos x="connsiteX8242" y="connsiteY8242"/>
                  </a:cxn>
                  <a:cxn ang="0">
                    <a:pos x="connsiteX8243" y="connsiteY8243"/>
                  </a:cxn>
                  <a:cxn ang="0">
                    <a:pos x="connsiteX8244" y="connsiteY8244"/>
                  </a:cxn>
                  <a:cxn ang="0">
                    <a:pos x="connsiteX8245" y="connsiteY8245"/>
                  </a:cxn>
                  <a:cxn ang="0">
                    <a:pos x="connsiteX8246" y="connsiteY8246"/>
                  </a:cxn>
                  <a:cxn ang="0">
                    <a:pos x="connsiteX8247" y="connsiteY8247"/>
                  </a:cxn>
                  <a:cxn ang="0">
                    <a:pos x="connsiteX8248" y="connsiteY8248"/>
                  </a:cxn>
                  <a:cxn ang="0">
                    <a:pos x="connsiteX8249" y="connsiteY8249"/>
                  </a:cxn>
                  <a:cxn ang="0">
                    <a:pos x="connsiteX8250" y="connsiteY8250"/>
                  </a:cxn>
                  <a:cxn ang="0">
                    <a:pos x="connsiteX8251" y="connsiteY8251"/>
                  </a:cxn>
                  <a:cxn ang="0">
                    <a:pos x="connsiteX8252" y="connsiteY8252"/>
                  </a:cxn>
                  <a:cxn ang="0">
                    <a:pos x="connsiteX8253" y="connsiteY8253"/>
                  </a:cxn>
                  <a:cxn ang="0">
                    <a:pos x="connsiteX8254" y="connsiteY8254"/>
                  </a:cxn>
                  <a:cxn ang="0">
                    <a:pos x="connsiteX8255" y="connsiteY8255"/>
                  </a:cxn>
                  <a:cxn ang="0">
                    <a:pos x="connsiteX8256" y="connsiteY8256"/>
                  </a:cxn>
                  <a:cxn ang="0">
                    <a:pos x="connsiteX8257" y="connsiteY8257"/>
                  </a:cxn>
                  <a:cxn ang="0">
                    <a:pos x="connsiteX8258" y="connsiteY8258"/>
                  </a:cxn>
                  <a:cxn ang="0">
                    <a:pos x="connsiteX8259" y="connsiteY8259"/>
                  </a:cxn>
                  <a:cxn ang="0">
                    <a:pos x="connsiteX8260" y="connsiteY8260"/>
                  </a:cxn>
                  <a:cxn ang="0">
                    <a:pos x="connsiteX8261" y="connsiteY8261"/>
                  </a:cxn>
                  <a:cxn ang="0">
                    <a:pos x="connsiteX8262" y="connsiteY8262"/>
                  </a:cxn>
                  <a:cxn ang="0">
                    <a:pos x="connsiteX8263" y="connsiteY8263"/>
                  </a:cxn>
                  <a:cxn ang="0">
                    <a:pos x="connsiteX8264" y="connsiteY8264"/>
                  </a:cxn>
                  <a:cxn ang="0">
                    <a:pos x="connsiteX8265" y="connsiteY8265"/>
                  </a:cxn>
                  <a:cxn ang="0">
                    <a:pos x="connsiteX8266" y="connsiteY8266"/>
                  </a:cxn>
                  <a:cxn ang="0">
                    <a:pos x="connsiteX8267" y="connsiteY8267"/>
                  </a:cxn>
                  <a:cxn ang="0">
                    <a:pos x="connsiteX8268" y="connsiteY8268"/>
                  </a:cxn>
                  <a:cxn ang="0">
                    <a:pos x="connsiteX8269" y="connsiteY8269"/>
                  </a:cxn>
                  <a:cxn ang="0">
                    <a:pos x="connsiteX8270" y="connsiteY8270"/>
                  </a:cxn>
                  <a:cxn ang="0">
                    <a:pos x="connsiteX8271" y="connsiteY8271"/>
                  </a:cxn>
                  <a:cxn ang="0">
                    <a:pos x="connsiteX8272" y="connsiteY8272"/>
                  </a:cxn>
                  <a:cxn ang="0">
                    <a:pos x="connsiteX8273" y="connsiteY8273"/>
                  </a:cxn>
                  <a:cxn ang="0">
                    <a:pos x="connsiteX8274" y="connsiteY8274"/>
                  </a:cxn>
                  <a:cxn ang="0">
                    <a:pos x="connsiteX8275" y="connsiteY8275"/>
                  </a:cxn>
                  <a:cxn ang="0">
                    <a:pos x="connsiteX8276" y="connsiteY8276"/>
                  </a:cxn>
                  <a:cxn ang="0">
                    <a:pos x="connsiteX8277" y="connsiteY8277"/>
                  </a:cxn>
                  <a:cxn ang="0">
                    <a:pos x="connsiteX8278" y="connsiteY8278"/>
                  </a:cxn>
                  <a:cxn ang="0">
                    <a:pos x="connsiteX8279" y="connsiteY8279"/>
                  </a:cxn>
                  <a:cxn ang="0">
                    <a:pos x="connsiteX8280" y="connsiteY8280"/>
                  </a:cxn>
                  <a:cxn ang="0">
                    <a:pos x="connsiteX8281" y="connsiteY8281"/>
                  </a:cxn>
                  <a:cxn ang="0">
                    <a:pos x="connsiteX8282" y="connsiteY8282"/>
                  </a:cxn>
                  <a:cxn ang="0">
                    <a:pos x="connsiteX8283" y="connsiteY8283"/>
                  </a:cxn>
                  <a:cxn ang="0">
                    <a:pos x="connsiteX8284" y="connsiteY8284"/>
                  </a:cxn>
                  <a:cxn ang="0">
                    <a:pos x="connsiteX8285" y="connsiteY8285"/>
                  </a:cxn>
                  <a:cxn ang="0">
                    <a:pos x="connsiteX8286" y="connsiteY8286"/>
                  </a:cxn>
                  <a:cxn ang="0">
                    <a:pos x="connsiteX8287" y="connsiteY8287"/>
                  </a:cxn>
                  <a:cxn ang="0">
                    <a:pos x="connsiteX8288" y="connsiteY8288"/>
                  </a:cxn>
                  <a:cxn ang="0">
                    <a:pos x="connsiteX8289" y="connsiteY8289"/>
                  </a:cxn>
                  <a:cxn ang="0">
                    <a:pos x="connsiteX8290" y="connsiteY8290"/>
                  </a:cxn>
                  <a:cxn ang="0">
                    <a:pos x="connsiteX8291" y="connsiteY8291"/>
                  </a:cxn>
                  <a:cxn ang="0">
                    <a:pos x="connsiteX8292" y="connsiteY8292"/>
                  </a:cxn>
                  <a:cxn ang="0">
                    <a:pos x="connsiteX8293" y="connsiteY8293"/>
                  </a:cxn>
                  <a:cxn ang="0">
                    <a:pos x="connsiteX8294" y="connsiteY8294"/>
                  </a:cxn>
                  <a:cxn ang="0">
                    <a:pos x="connsiteX8295" y="connsiteY8295"/>
                  </a:cxn>
                  <a:cxn ang="0">
                    <a:pos x="connsiteX8296" y="connsiteY8296"/>
                  </a:cxn>
                  <a:cxn ang="0">
                    <a:pos x="connsiteX8297" y="connsiteY8297"/>
                  </a:cxn>
                  <a:cxn ang="0">
                    <a:pos x="connsiteX8298" y="connsiteY8298"/>
                  </a:cxn>
                  <a:cxn ang="0">
                    <a:pos x="connsiteX8299" y="connsiteY8299"/>
                  </a:cxn>
                  <a:cxn ang="0">
                    <a:pos x="connsiteX8300" y="connsiteY8300"/>
                  </a:cxn>
                  <a:cxn ang="0">
                    <a:pos x="connsiteX8301" y="connsiteY8301"/>
                  </a:cxn>
                  <a:cxn ang="0">
                    <a:pos x="connsiteX8302" y="connsiteY8302"/>
                  </a:cxn>
                  <a:cxn ang="0">
                    <a:pos x="connsiteX8303" y="connsiteY8303"/>
                  </a:cxn>
                  <a:cxn ang="0">
                    <a:pos x="connsiteX8304" y="connsiteY8304"/>
                  </a:cxn>
                  <a:cxn ang="0">
                    <a:pos x="connsiteX8305" y="connsiteY8305"/>
                  </a:cxn>
                  <a:cxn ang="0">
                    <a:pos x="connsiteX8306" y="connsiteY8306"/>
                  </a:cxn>
                  <a:cxn ang="0">
                    <a:pos x="connsiteX8307" y="connsiteY8307"/>
                  </a:cxn>
                  <a:cxn ang="0">
                    <a:pos x="connsiteX8308" y="connsiteY8308"/>
                  </a:cxn>
                  <a:cxn ang="0">
                    <a:pos x="connsiteX8309" y="connsiteY8309"/>
                  </a:cxn>
                  <a:cxn ang="0">
                    <a:pos x="connsiteX8310" y="connsiteY8310"/>
                  </a:cxn>
                  <a:cxn ang="0">
                    <a:pos x="connsiteX8311" y="connsiteY8311"/>
                  </a:cxn>
                  <a:cxn ang="0">
                    <a:pos x="connsiteX8312" y="connsiteY8312"/>
                  </a:cxn>
                  <a:cxn ang="0">
                    <a:pos x="connsiteX8313" y="connsiteY8313"/>
                  </a:cxn>
                  <a:cxn ang="0">
                    <a:pos x="connsiteX8314" y="connsiteY8314"/>
                  </a:cxn>
                  <a:cxn ang="0">
                    <a:pos x="connsiteX8315" y="connsiteY8315"/>
                  </a:cxn>
                  <a:cxn ang="0">
                    <a:pos x="connsiteX8316" y="connsiteY8316"/>
                  </a:cxn>
                  <a:cxn ang="0">
                    <a:pos x="connsiteX8317" y="connsiteY8317"/>
                  </a:cxn>
                  <a:cxn ang="0">
                    <a:pos x="connsiteX8318" y="connsiteY8318"/>
                  </a:cxn>
                  <a:cxn ang="0">
                    <a:pos x="connsiteX8319" y="connsiteY8319"/>
                  </a:cxn>
                  <a:cxn ang="0">
                    <a:pos x="connsiteX8320" y="connsiteY8320"/>
                  </a:cxn>
                  <a:cxn ang="0">
                    <a:pos x="connsiteX8321" y="connsiteY8321"/>
                  </a:cxn>
                  <a:cxn ang="0">
                    <a:pos x="connsiteX8322" y="connsiteY8322"/>
                  </a:cxn>
                  <a:cxn ang="0">
                    <a:pos x="connsiteX8323" y="connsiteY8323"/>
                  </a:cxn>
                  <a:cxn ang="0">
                    <a:pos x="connsiteX8324" y="connsiteY8324"/>
                  </a:cxn>
                  <a:cxn ang="0">
                    <a:pos x="connsiteX8325" y="connsiteY8325"/>
                  </a:cxn>
                  <a:cxn ang="0">
                    <a:pos x="connsiteX8326" y="connsiteY8326"/>
                  </a:cxn>
                  <a:cxn ang="0">
                    <a:pos x="connsiteX8327" y="connsiteY8327"/>
                  </a:cxn>
                  <a:cxn ang="0">
                    <a:pos x="connsiteX8328" y="connsiteY8328"/>
                  </a:cxn>
                  <a:cxn ang="0">
                    <a:pos x="connsiteX8329" y="connsiteY8329"/>
                  </a:cxn>
                  <a:cxn ang="0">
                    <a:pos x="connsiteX8330" y="connsiteY8330"/>
                  </a:cxn>
                  <a:cxn ang="0">
                    <a:pos x="connsiteX8331" y="connsiteY8331"/>
                  </a:cxn>
                  <a:cxn ang="0">
                    <a:pos x="connsiteX8332" y="connsiteY8332"/>
                  </a:cxn>
                  <a:cxn ang="0">
                    <a:pos x="connsiteX8333" y="connsiteY8333"/>
                  </a:cxn>
                  <a:cxn ang="0">
                    <a:pos x="connsiteX8334" y="connsiteY8334"/>
                  </a:cxn>
                  <a:cxn ang="0">
                    <a:pos x="connsiteX8335" y="connsiteY8335"/>
                  </a:cxn>
                  <a:cxn ang="0">
                    <a:pos x="connsiteX8336" y="connsiteY8336"/>
                  </a:cxn>
                  <a:cxn ang="0">
                    <a:pos x="connsiteX8337" y="connsiteY8337"/>
                  </a:cxn>
                  <a:cxn ang="0">
                    <a:pos x="connsiteX8338" y="connsiteY8338"/>
                  </a:cxn>
                  <a:cxn ang="0">
                    <a:pos x="connsiteX8339" y="connsiteY8339"/>
                  </a:cxn>
                  <a:cxn ang="0">
                    <a:pos x="connsiteX8340" y="connsiteY8340"/>
                  </a:cxn>
                  <a:cxn ang="0">
                    <a:pos x="connsiteX8341" y="connsiteY8341"/>
                  </a:cxn>
                  <a:cxn ang="0">
                    <a:pos x="connsiteX8342" y="connsiteY8342"/>
                  </a:cxn>
                  <a:cxn ang="0">
                    <a:pos x="connsiteX8343" y="connsiteY8343"/>
                  </a:cxn>
                  <a:cxn ang="0">
                    <a:pos x="connsiteX8344" y="connsiteY8344"/>
                  </a:cxn>
                  <a:cxn ang="0">
                    <a:pos x="connsiteX8345" y="connsiteY8345"/>
                  </a:cxn>
                  <a:cxn ang="0">
                    <a:pos x="connsiteX8346" y="connsiteY8346"/>
                  </a:cxn>
                  <a:cxn ang="0">
                    <a:pos x="connsiteX8347" y="connsiteY8347"/>
                  </a:cxn>
                  <a:cxn ang="0">
                    <a:pos x="connsiteX8348" y="connsiteY8348"/>
                  </a:cxn>
                  <a:cxn ang="0">
                    <a:pos x="connsiteX8349" y="connsiteY8349"/>
                  </a:cxn>
                  <a:cxn ang="0">
                    <a:pos x="connsiteX8350" y="connsiteY8350"/>
                  </a:cxn>
                  <a:cxn ang="0">
                    <a:pos x="connsiteX8351" y="connsiteY8351"/>
                  </a:cxn>
                  <a:cxn ang="0">
                    <a:pos x="connsiteX8352" y="connsiteY8352"/>
                  </a:cxn>
                  <a:cxn ang="0">
                    <a:pos x="connsiteX8353" y="connsiteY8353"/>
                  </a:cxn>
                  <a:cxn ang="0">
                    <a:pos x="connsiteX8354" y="connsiteY8354"/>
                  </a:cxn>
                  <a:cxn ang="0">
                    <a:pos x="connsiteX8355" y="connsiteY8355"/>
                  </a:cxn>
                  <a:cxn ang="0">
                    <a:pos x="connsiteX8356" y="connsiteY8356"/>
                  </a:cxn>
                  <a:cxn ang="0">
                    <a:pos x="connsiteX8357" y="connsiteY8357"/>
                  </a:cxn>
                  <a:cxn ang="0">
                    <a:pos x="connsiteX8358" y="connsiteY8358"/>
                  </a:cxn>
                  <a:cxn ang="0">
                    <a:pos x="connsiteX8359" y="connsiteY8359"/>
                  </a:cxn>
                  <a:cxn ang="0">
                    <a:pos x="connsiteX8360" y="connsiteY8360"/>
                  </a:cxn>
                  <a:cxn ang="0">
                    <a:pos x="connsiteX8361" y="connsiteY8361"/>
                  </a:cxn>
                  <a:cxn ang="0">
                    <a:pos x="connsiteX8362" y="connsiteY8362"/>
                  </a:cxn>
                  <a:cxn ang="0">
                    <a:pos x="connsiteX8363" y="connsiteY8363"/>
                  </a:cxn>
                  <a:cxn ang="0">
                    <a:pos x="connsiteX8364" y="connsiteY8364"/>
                  </a:cxn>
                  <a:cxn ang="0">
                    <a:pos x="connsiteX8365" y="connsiteY8365"/>
                  </a:cxn>
                  <a:cxn ang="0">
                    <a:pos x="connsiteX8366" y="connsiteY8366"/>
                  </a:cxn>
                  <a:cxn ang="0">
                    <a:pos x="connsiteX8367" y="connsiteY8367"/>
                  </a:cxn>
                  <a:cxn ang="0">
                    <a:pos x="connsiteX8368" y="connsiteY8368"/>
                  </a:cxn>
                  <a:cxn ang="0">
                    <a:pos x="connsiteX8369" y="connsiteY8369"/>
                  </a:cxn>
                  <a:cxn ang="0">
                    <a:pos x="connsiteX8370" y="connsiteY8370"/>
                  </a:cxn>
                  <a:cxn ang="0">
                    <a:pos x="connsiteX8371" y="connsiteY8371"/>
                  </a:cxn>
                  <a:cxn ang="0">
                    <a:pos x="connsiteX8372" y="connsiteY8372"/>
                  </a:cxn>
                  <a:cxn ang="0">
                    <a:pos x="connsiteX8373" y="connsiteY8373"/>
                  </a:cxn>
                  <a:cxn ang="0">
                    <a:pos x="connsiteX8374" y="connsiteY8374"/>
                  </a:cxn>
                  <a:cxn ang="0">
                    <a:pos x="connsiteX8375" y="connsiteY8375"/>
                  </a:cxn>
                  <a:cxn ang="0">
                    <a:pos x="connsiteX8376" y="connsiteY8376"/>
                  </a:cxn>
                  <a:cxn ang="0">
                    <a:pos x="connsiteX8377" y="connsiteY8377"/>
                  </a:cxn>
                  <a:cxn ang="0">
                    <a:pos x="connsiteX8378" y="connsiteY8378"/>
                  </a:cxn>
                  <a:cxn ang="0">
                    <a:pos x="connsiteX8379" y="connsiteY8379"/>
                  </a:cxn>
                  <a:cxn ang="0">
                    <a:pos x="connsiteX8380" y="connsiteY8380"/>
                  </a:cxn>
                  <a:cxn ang="0">
                    <a:pos x="connsiteX8381" y="connsiteY8381"/>
                  </a:cxn>
                  <a:cxn ang="0">
                    <a:pos x="connsiteX8382" y="connsiteY8382"/>
                  </a:cxn>
                  <a:cxn ang="0">
                    <a:pos x="connsiteX8383" y="connsiteY8383"/>
                  </a:cxn>
                  <a:cxn ang="0">
                    <a:pos x="connsiteX8384" y="connsiteY8384"/>
                  </a:cxn>
                  <a:cxn ang="0">
                    <a:pos x="connsiteX8385" y="connsiteY8385"/>
                  </a:cxn>
                  <a:cxn ang="0">
                    <a:pos x="connsiteX8386" y="connsiteY8386"/>
                  </a:cxn>
                  <a:cxn ang="0">
                    <a:pos x="connsiteX8387" y="connsiteY8387"/>
                  </a:cxn>
                  <a:cxn ang="0">
                    <a:pos x="connsiteX8388" y="connsiteY8388"/>
                  </a:cxn>
                  <a:cxn ang="0">
                    <a:pos x="connsiteX8389" y="connsiteY8389"/>
                  </a:cxn>
                  <a:cxn ang="0">
                    <a:pos x="connsiteX8390" y="connsiteY8390"/>
                  </a:cxn>
                  <a:cxn ang="0">
                    <a:pos x="connsiteX8391" y="connsiteY8391"/>
                  </a:cxn>
                  <a:cxn ang="0">
                    <a:pos x="connsiteX8392" y="connsiteY8392"/>
                  </a:cxn>
                  <a:cxn ang="0">
                    <a:pos x="connsiteX8393" y="connsiteY8393"/>
                  </a:cxn>
                  <a:cxn ang="0">
                    <a:pos x="connsiteX8394" y="connsiteY8394"/>
                  </a:cxn>
                  <a:cxn ang="0">
                    <a:pos x="connsiteX8395" y="connsiteY8395"/>
                  </a:cxn>
                  <a:cxn ang="0">
                    <a:pos x="connsiteX8396" y="connsiteY8396"/>
                  </a:cxn>
                  <a:cxn ang="0">
                    <a:pos x="connsiteX8397" y="connsiteY8397"/>
                  </a:cxn>
                  <a:cxn ang="0">
                    <a:pos x="connsiteX8398" y="connsiteY8398"/>
                  </a:cxn>
                  <a:cxn ang="0">
                    <a:pos x="connsiteX8399" y="connsiteY8399"/>
                  </a:cxn>
                  <a:cxn ang="0">
                    <a:pos x="connsiteX8400" y="connsiteY8400"/>
                  </a:cxn>
                  <a:cxn ang="0">
                    <a:pos x="connsiteX8401" y="connsiteY8401"/>
                  </a:cxn>
                  <a:cxn ang="0">
                    <a:pos x="connsiteX8402" y="connsiteY8402"/>
                  </a:cxn>
                  <a:cxn ang="0">
                    <a:pos x="connsiteX8403" y="connsiteY8403"/>
                  </a:cxn>
                  <a:cxn ang="0">
                    <a:pos x="connsiteX8404" y="connsiteY8404"/>
                  </a:cxn>
                  <a:cxn ang="0">
                    <a:pos x="connsiteX8405" y="connsiteY8405"/>
                  </a:cxn>
                  <a:cxn ang="0">
                    <a:pos x="connsiteX8406" y="connsiteY8406"/>
                  </a:cxn>
                  <a:cxn ang="0">
                    <a:pos x="connsiteX8407" y="connsiteY8407"/>
                  </a:cxn>
                  <a:cxn ang="0">
                    <a:pos x="connsiteX8408" y="connsiteY8408"/>
                  </a:cxn>
                  <a:cxn ang="0">
                    <a:pos x="connsiteX8409" y="connsiteY8409"/>
                  </a:cxn>
                  <a:cxn ang="0">
                    <a:pos x="connsiteX8410" y="connsiteY8410"/>
                  </a:cxn>
                  <a:cxn ang="0">
                    <a:pos x="connsiteX8411" y="connsiteY8411"/>
                  </a:cxn>
                  <a:cxn ang="0">
                    <a:pos x="connsiteX8412" y="connsiteY8412"/>
                  </a:cxn>
                  <a:cxn ang="0">
                    <a:pos x="connsiteX8413" y="connsiteY8413"/>
                  </a:cxn>
                  <a:cxn ang="0">
                    <a:pos x="connsiteX8414" y="connsiteY8414"/>
                  </a:cxn>
                  <a:cxn ang="0">
                    <a:pos x="connsiteX8415" y="connsiteY8415"/>
                  </a:cxn>
                  <a:cxn ang="0">
                    <a:pos x="connsiteX8416" y="connsiteY8416"/>
                  </a:cxn>
                  <a:cxn ang="0">
                    <a:pos x="connsiteX8417" y="connsiteY8417"/>
                  </a:cxn>
                  <a:cxn ang="0">
                    <a:pos x="connsiteX8418" y="connsiteY8418"/>
                  </a:cxn>
                  <a:cxn ang="0">
                    <a:pos x="connsiteX8419" y="connsiteY8419"/>
                  </a:cxn>
                  <a:cxn ang="0">
                    <a:pos x="connsiteX8420" y="connsiteY8420"/>
                  </a:cxn>
                  <a:cxn ang="0">
                    <a:pos x="connsiteX8421" y="connsiteY8421"/>
                  </a:cxn>
                  <a:cxn ang="0">
                    <a:pos x="connsiteX8422" y="connsiteY8422"/>
                  </a:cxn>
                  <a:cxn ang="0">
                    <a:pos x="connsiteX8423" y="connsiteY8423"/>
                  </a:cxn>
                  <a:cxn ang="0">
                    <a:pos x="connsiteX8424" y="connsiteY8424"/>
                  </a:cxn>
                  <a:cxn ang="0">
                    <a:pos x="connsiteX8425" y="connsiteY8425"/>
                  </a:cxn>
                  <a:cxn ang="0">
                    <a:pos x="connsiteX8426" y="connsiteY8426"/>
                  </a:cxn>
                  <a:cxn ang="0">
                    <a:pos x="connsiteX8427" y="connsiteY8427"/>
                  </a:cxn>
                  <a:cxn ang="0">
                    <a:pos x="connsiteX8428" y="connsiteY8428"/>
                  </a:cxn>
                  <a:cxn ang="0">
                    <a:pos x="connsiteX8429" y="connsiteY8429"/>
                  </a:cxn>
                  <a:cxn ang="0">
                    <a:pos x="connsiteX8430" y="connsiteY8430"/>
                  </a:cxn>
                  <a:cxn ang="0">
                    <a:pos x="connsiteX8431" y="connsiteY8431"/>
                  </a:cxn>
                  <a:cxn ang="0">
                    <a:pos x="connsiteX8432" y="connsiteY8432"/>
                  </a:cxn>
                  <a:cxn ang="0">
                    <a:pos x="connsiteX8433" y="connsiteY8433"/>
                  </a:cxn>
                  <a:cxn ang="0">
                    <a:pos x="connsiteX8434" y="connsiteY8434"/>
                  </a:cxn>
                  <a:cxn ang="0">
                    <a:pos x="connsiteX8435" y="connsiteY8435"/>
                  </a:cxn>
                  <a:cxn ang="0">
                    <a:pos x="connsiteX8436" y="connsiteY8436"/>
                  </a:cxn>
                  <a:cxn ang="0">
                    <a:pos x="connsiteX8437" y="connsiteY8437"/>
                  </a:cxn>
                  <a:cxn ang="0">
                    <a:pos x="connsiteX8438" y="connsiteY8438"/>
                  </a:cxn>
                  <a:cxn ang="0">
                    <a:pos x="connsiteX8439" y="connsiteY8439"/>
                  </a:cxn>
                  <a:cxn ang="0">
                    <a:pos x="connsiteX8440" y="connsiteY8440"/>
                  </a:cxn>
                  <a:cxn ang="0">
                    <a:pos x="connsiteX8441" y="connsiteY8441"/>
                  </a:cxn>
                  <a:cxn ang="0">
                    <a:pos x="connsiteX8442" y="connsiteY8442"/>
                  </a:cxn>
                  <a:cxn ang="0">
                    <a:pos x="connsiteX8443" y="connsiteY8443"/>
                  </a:cxn>
                  <a:cxn ang="0">
                    <a:pos x="connsiteX8444" y="connsiteY8444"/>
                  </a:cxn>
                  <a:cxn ang="0">
                    <a:pos x="connsiteX8445" y="connsiteY8445"/>
                  </a:cxn>
                  <a:cxn ang="0">
                    <a:pos x="connsiteX8446" y="connsiteY8446"/>
                  </a:cxn>
                  <a:cxn ang="0">
                    <a:pos x="connsiteX8447" y="connsiteY8447"/>
                  </a:cxn>
                  <a:cxn ang="0">
                    <a:pos x="connsiteX8448" y="connsiteY8448"/>
                  </a:cxn>
                  <a:cxn ang="0">
                    <a:pos x="connsiteX8449" y="connsiteY8449"/>
                  </a:cxn>
                  <a:cxn ang="0">
                    <a:pos x="connsiteX8450" y="connsiteY8450"/>
                  </a:cxn>
                  <a:cxn ang="0">
                    <a:pos x="connsiteX8451" y="connsiteY8451"/>
                  </a:cxn>
                  <a:cxn ang="0">
                    <a:pos x="connsiteX8452" y="connsiteY8452"/>
                  </a:cxn>
                  <a:cxn ang="0">
                    <a:pos x="connsiteX8453" y="connsiteY8453"/>
                  </a:cxn>
                  <a:cxn ang="0">
                    <a:pos x="connsiteX8454" y="connsiteY8454"/>
                  </a:cxn>
                  <a:cxn ang="0">
                    <a:pos x="connsiteX8455" y="connsiteY8455"/>
                  </a:cxn>
                  <a:cxn ang="0">
                    <a:pos x="connsiteX8456" y="connsiteY8456"/>
                  </a:cxn>
                  <a:cxn ang="0">
                    <a:pos x="connsiteX8457" y="connsiteY8457"/>
                  </a:cxn>
                  <a:cxn ang="0">
                    <a:pos x="connsiteX8458" y="connsiteY8458"/>
                  </a:cxn>
                  <a:cxn ang="0">
                    <a:pos x="connsiteX8459" y="connsiteY8459"/>
                  </a:cxn>
                  <a:cxn ang="0">
                    <a:pos x="connsiteX8460" y="connsiteY8460"/>
                  </a:cxn>
                  <a:cxn ang="0">
                    <a:pos x="connsiteX8461" y="connsiteY8461"/>
                  </a:cxn>
                  <a:cxn ang="0">
                    <a:pos x="connsiteX8462" y="connsiteY8462"/>
                  </a:cxn>
                  <a:cxn ang="0">
                    <a:pos x="connsiteX8463" y="connsiteY8463"/>
                  </a:cxn>
                  <a:cxn ang="0">
                    <a:pos x="connsiteX8464" y="connsiteY8464"/>
                  </a:cxn>
                  <a:cxn ang="0">
                    <a:pos x="connsiteX8465" y="connsiteY8465"/>
                  </a:cxn>
                  <a:cxn ang="0">
                    <a:pos x="connsiteX8466" y="connsiteY8466"/>
                  </a:cxn>
                  <a:cxn ang="0">
                    <a:pos x="connsiteX8467" y="connsiteY8467"/>
                  </a:cxn>
                  <a:cxn ang="0">
                    <a:pos x="connsiteX8468" y="connsiteY8468"/>
                  </a:cxn>
                  <a:cxn ang="0">
                    <a:pos x="connsiteX8469" y="connsiteY8469"/>
                  </a:cxn>
                  <a:cxn ang="0">
                    <a:pos x="connsiteX8470" y="connsiteY8470"/>
                  </a:cxn>
                  <a:cxn ang="0">
                    <a:pos x="connsiteX8471" y="connsiteY8471"/>
                  </a:cxn>
                  <a:cxn ang="0">
                    <a:pos x="connsiteX8472" y="connsiteY8472"/>
                  </a:cxn>
                  <a:cxn ang="0">
                    <a:pos x="connsiteX8473" y="connsiteY8473"/>
                  </a:cxn>
                  <a:cxn ang="0">
                    <a:pos x="connsiteX8474" y="connsiteY8474"/>
                  </a:cxn>
                  <a:cxn ang="0">
                    <a:pos x="connsiteX8475" y="connsiteY8475"/>
                  </a:cxn>
                  <a:cxn ang="0">
                    <a:pos x="connsiteX8476" y="connsiteY8476"/>
                  </a:cxn>
                  <a:cxn ang="0">
                    <a:pos x="connsiteX8477" y="connsiteY8477"/>
                  </a:cxn>
                  <a:cxn ang="0">
                    <a:pos x="connsiteX8478" y="connsiteY8478"/>
                  </a:cxn>
                  <a:cxn ang="0">
                    <a:pos x="connsiteX8479" y="connsiteY8479"/>
                  </a:cxn>
                  <a:cxn ang="0">
                    <a:pos x="connsiteX8480" y="connsiteY8480"/>
                  </a:cxn>
                  <a:cxn ang="0">
                    <a:pos x="connsiteX8481" y="connsiteY8481"/>
                  </a:cxn>
                  <a:cxn ang="0">
                    <a:pos x="connsiteX8482" y="connsiteY8482"/>
                  </a:cxn>
                  <a:cxn ang="0">
                    <a:pos x="connsiteX8483" y="connsiteY8483"/>
                  </a:cxn>
                  <a:cxn ang="0">
                    <a:pos x="connsiteX8484" y="connsiteY8484"/>
                  </a:cxn>
                  <a:cxn ang="0">
                    <a:pos x="connsiteX8485" y="connsiteY8485"/>
                  </a:cxn>
                  <a:cxn ang="0">
                    <a:pos x="connsiteX8486" y="connsiteY8486"/>
                  </a:cxn>
                  <a:cxn ang="0">
                    <a:pos x="connsiteX8487" y="connsiteY8487"/>
                  </a:cxn>
                  <a:cxn ang="0">
                    <a:pos x="connsiteX8488" y="connsiteY8488"/>
                  </a:cxn>
                  <a:cxn ang="0">
                    <a:pos x="connsiteX8489" y="connsiteY8489"/>
                  </a:cxn>
                  <a:cxn ang="0">
                    <a:pos x="connsiteX8490" y="connsiteY8490"/>
                  </a:cxn>
                  <a:cxn ang="0">
                    <a:pos x="connsiteX8491" y="connsiteY8491"/>
                  </a:cxn>
                  <a:cxn ang="0">
                    <a:pos x="connsiteX8492" y="connsiteY8492"/>
                  </a:cxn>
                  <a:cxn ang="0">
                    <a:pos x="connsiteX8493" y="connsiteY8493"/>
                  </a:cxn>
                  <a:cxn ang="0">
                    <a:pos x="connsiteX8494" y="connsiteY8494"/>
                  </a:cxn>
                  <a:cxn ang="0">
                    <a:pos x="connsiteX8495" y="connsiteY8495"/>
                  </a:cxn>
                  <a:cxn ang="0">
                    <a:pos x="connsiteX8496" y="connsiteY8496"/>
                  </a:cxn>
                  <a:cxn ang="0">
                    <a:pos x="connsiteX8497" y="connsiteY8497"/>
                  </a:cxn>
                  <a:cxn ang="0">
                    <a:pos x="connsiteX8498" y="connsiteY8498"/>
                  </a:cxn>
                  <a:cxn ang="0">
                    <a:pos x="connsiteX8499" y="connsiteY8499"/>
                  </a:cxn>
                  <a:cxn ang="0">
                    <a:pos x="connsiteX8500" y="connsiteY8500"/>
                  </a:cxn>
                  <a:cxn ang="0">
                    <a:pos x="connsiteX8501" y="connsiteY8501"/>
                  </a:cxn>
                  <a:cxn ang="0">
                    <a:pos x="connsiteX8502" y="connsiteY8502"/>
                  </a:cxn>
                  <a:cxn ang="0">
                    <a:pos x="connsiteX8503" y="connsiteY8503"/>
                  </a:cxn>
                  <a:cxn ang="0">
                    <a:pos x="connsiteX8504" y="connsiteY8504"/>
                  </a:cxn>
                  <a:cxn ang="0">
                    <a:pos x="connsiteX8505" y="connsiteY8505"/>
                  </a:cxn>
                  <a:cxn ang="0">
                    <a:pos x="connsiteX8506" y="connsiteY8506"/>
                  </a:cxn>
                  <a:cxn ang="0">
                    <a:pos x="connsiteX8507" y="connsiteY8507"/>
                  </a:cxn>
                  <a:cxn ang="0">
                    <a:pos x="connsiteX8508" y="connsiteY8508"/>
                  </a:cxn>
                  <a:cxn ang="0">
                    <a:pos x="connsiteX8509" y="connsiteY8509"/>
                  </a:cxn>
                  <a:cxn ang="0">
                    <a:pos x="connsiteX8510" y="connsiteY8510"/>
                  </a:cxn>
                  <a:cxn ang="0">
                    <a:pos x="connsiteX8511" y="connsiteY8511"/>
                  </a:cxn>
                  <a:cxn ang="0">
                    <a:pos x="connsiteX8512" y="connsiteY8512"/>
                  </a:cxn>
                  <a:cxn ang="0">
                    <a:pos x="connsiteX8513" y="connsiteY8513"/>
                  </a:cxn>
                  <a:cxn ang="0">
                    <a:pos x="connsiteX8514" y="connsiteY8514"/>
                  </a:cxn>
                  <a:cxn ang="0">
                    <a:pos x="connsiteX8515" y="connsiteY8515"/>
                  </a:cxn>
                  <a:cxn ang="0">
                    <a:pos x="connsiteX8516" y="connsiteY8516"/>
                  </a:cxn>
                  <a:cxn ang="0">
                    <a:pos x="connsiteX8517" y="connsiteY8517"/>
                  </a:cxn>
                  <a:cxn ang="0">
                    <a:pos x="connsiteX8518" y="connsiteY8518"/>
                  </a:cxn>
                  <a:cxn ang="0">
                    <a:pos x="connsiteX8519" y="connsiteY8519"/>
                  </a:cxn>
                  <a:cxn ang="0">
                    <a:pos x="connsiteX8520" y="connsiteY8520"/>
                  </a:cxn>
                  <a:cxn ang="0">
                    <a:pos x="connsiteX8521" y="connsiteY8521"/>
                  </a:cxn>
                  <a:cxn ang="0">
                    <a:pos x="connsiteX8522" y="connsiteY8522"/>
                  </a:cxn>
                  <a:cxn ang="0">
                    <a:pos x="connsiteX8523" y="connsiteY8523"/>
                  </a:cxn>
                  <a:cxn ang="0">
                    <a:pos x="connsiteX8524" y="connsiteY8524"/>
                  </a:cxn>
                  <a:cxn ang="0">
                    <a:pos x="connsiteX8525" y="connsiteY8525"/>
                  </a:cxn>
                  <a:cxn ang="0">
                    <a:pos x="connsiteX8526" y="connsiteY8526"/>
                  </a:cxn>
                  <a:cxn ang="0">
                    <a:pos x="connsiteX8527" y="connsiteY8527"/>
                  </a:cxn>
                  <a:cxn ang="0">
                    <a:pos x="connsiteX8528" y="connsiteY8528"/>
                  </a:cxn>
                  <a:cxn ang="0">
                    <a:pos x="connsiteX8529" y="connsiteY8529"/>
                  </a:cxn>
                  <a:cxn ang="0">
                    <a:pos x="connsiteX8530" y="connsiteY8530"/>
                  </a:cxn>
                  <a:cxn ang="0">
                    <a:pos x="connsiteX8531" y="connsiteY8531"/>
                  </a:cxn>
                  <a:cxn ang="0">
                    <a:pos x="connsiteX8532" y="connsiteY8532"/>
                  </a:cxn>
                  <a:cxn ang="0">
                    <a:pos x="connsiteX8533" y="connsiteY8533"/>
                  </a:cxn>
                  <a:cxn ang="0">
                    <a:pos x="connsiteX8534" y="connsiteY8534"/>
                  </a:cxn>
                  <a:cxn ang="0">
                    <a:pos x="connsiteX8535" y="connsiteY8535"/>
                  </a:cxn>
                  <a:cxn ang="0">
                    <a:pos x="connsiteX8536" y="connsiteY8536"/>
                  </a:cxn>
                  <a:cxn ang="0">
                    <a:pos x="connsiteX8537" y="connsiteY8537"/>
                  </a:cxn>
                  <a:cxn ang="0">
                    <a:pos x="connsiteX8538" y="connsiteY8538"/>
                  </a:cxn>
                  <a:cxn ang="0">
                    <a:pos x="connsiteX8539" y="connsiteY8539"/>
                  </a:cxn>
                  <a:cxn ang="0">
                    <a:pos x="connsiteX8540" y="connsiteY8540"/>
                  </a:cxn>
                  <a:cxn ang="0">
                    <a:pos x="connsiteX8541" y="connsiteY8541"/>
                  </a:cxn>
                  <a:cxn ang="0">
                    <a:pos x="connsiteX8542" y="connsiteY8542"/>
                  </a:cxn>
                  <a:cxn ang="0">
                    <a:pos x="connsiteX8543" y="connsiteY8543"/>
                  </a:cxn>
                  <a:cxn ang="0">
                    <a:pos x="connsiteX8544" y="connsiteY8544"/>
                  </a:cxn>
                  <a:cxn ang="0">
                    <a:pos x="connsiteX8545" y="connsiteY8545"/>
                  </a:cxn>
                  <a:cxn ang="0">
                    <a:pos x="connsiteX8546" y="connsiteY8546"/>
                  </a:cxn>
                  <a:cxn ang="0">
                    <a:pos x="connsiteX8547" y="connsiteY8547"/>
                  </a:cxn>
                  <a:cxn ang="0">
                    <a:pos x="connsiteX8548" y="connsiteY8548"/>
                  </a:cxn>
                  <a:cxn ang="0">
                    <a:pos x="connsiteX8549" y="connsiteY8549"/>
                  </a:cxn>
                  <a:cxn ang="0">
                    <a:pos x="connsiteX8550" y="connsiteY8550"/>
                  </a:cxn>
                  <a:cxn ang="0">
                    <a:pos x="connsiteX8551" y="connsiteY8551"/>
                  </a:cxn>
                  <a:cxn ang="0">
                    <a:pos x="connsiteX8552" y="connsiteY8552"/>
                  </a:cxn>
                  <a:cxn ang="0">
                    <a:pos x="connsiteX8553" y="connsiteY8553"/>
                  </a:cxn>
                  <a:cxn ang="0">
                    <a:pos x="connsiteX8554" y="connsiteY8554"/>
                  </a:cxn>
                  <a:cxn ang="0">
                    <a:pos x="connsiteX8555" y="connsiteY8555"/>
                  </a:cxn>
                  <a:cxn ang="0">
                    <a:pos x="connsiteX8556" y="connsiteY8556"/>
                  </a:cxn>
                  <a:cxn ang="0">
                    <a:pos x="connsiteX8557" y="connsiteY8557"/>
                  </a:cxn>
                  <a:cxn ang="0">
                    <a:pos x="connsiteX8558" y="connsiteY8558"/>
                  </a:cxn>
                  <a:cxn ang="0">
                    <a:pos x="connsiteX8559" y="connsiteY8559"/>
                  </a:cxn>
                  <a:cxn ang="0">
                    <a:pos x="connsiteX8560" y="connsiteY8560"/>
                  </a:cxn>
                  <a:cxn ang="0">
                    <a:pos x="connsiteX8561" y="connsiteY8561"/>
                  </a:cxn>
                  <a:cxn ang="0">
                    <a:pos x="connsiteX8562" y="connsiteY8562"/>
                  </a:cxn>
                  <a:cxn ang="0">
                    <a:pos x="connsiteX8563" y="connsiteY8563"/>
                  </a:cxn>
                  <a:cxn ang="0">
                    <a:pos x="connsiteX8564" y="connsiteY8564"/>
                  </a:cxn>
                  <a:cxn ang="0">
                    <a:pos x="connsiteX8565" y="connsiteY8565"/>
                  </a:cxn>
                  <a:cxn ang="0">
                    <a:pos x="connsiteX8566" y="connsiteY8566"/>
                  </a:cxn>
                  <a:cxn ang="0">
                    <a:pos x="connsiteX8567" y="connsiteY8567"/>
                  </a:cxn>
                  <a:cxn ang="0">
                    <a:pos x="connsiteX8568" y="connsiteY8568"/>
                  </a:cxn>
                  <a:cxn ang="0">
                    <a:pos x="connsiteX8569" y="connsiteY8569"/>
                  </a:cxn>
                  <a:cxn ang="0">
                    <a:pos x="connsiteX8570" y="connsiteY8570"/>
                  </a:cxn>
                  <a:cxn ang="0">
                    <a:pos x="connsiteX8571" y="connsiteY8571"/>
                  </a:cxn>
                  <a:cxn ang="0">
                    <a:pos x="connsiteX8572" y="connsiteY8572"/>
                  </a:cxn>
                  <a:cxn ang="0">
                    <a:pos x="connsiteX8573" y="connsiteY8573"/>
                  </a:cxn>
                  <a:cxn ang="0">
                    <a:pos x="connsiteX8574" y="connsiteY8574"/>
                  </a:cxn>
                  <a:cxn ang="0">
                    <a:pos x="connsiteX8575" y="connsiteY8575"/>
                  </a:cxn>
                  <a:cxn ang="0">
                    <a:pos x="connsiteX8576" y="connsiteY8576"/>
                  </a:cxn>
                  <a:cxn ang="0">
                    <a:pos x="connsiteX8577" y="connsiteY8577"/>
                  </a:cxn>
                  <a:cxn ang="0">
                    <a:pos x="connsiteX8578" y="connsiteY8578"/>
                  </a:cxn>
                  <a:cxn ang="0">
                    <a:pos x="connsiteX8579" y="connsiteY8579"/>
                  </a:cxn>
                  <a:cxn ang="0">
                    <a:pos x="connsiteX8580" y="connsiteY8580"/>
                  </a:cxn>
                  <a:cxn ang="0">
                    <a:pos x="connsiteX8581" y="connsiteY8581"/>
                  </a:cxn>
                  <a:cxn ang="0">
                    <a:pos x="connsiteX8582" y="connsiteY8582"/>
                  </a:cxn>
                  <a:cxn ang="0">
                    <a:pos x="connsiteX8583" y="connsiteY8583"/>
                  </a:cxn>
                  <a:cxn ang="0">
                    <a:pos x="connsiteX8584" y="connsiteY8584"/>
                  </a:cxn>
                  <a:cxn ang="0">
                    <a:pos x="connsiteX8585" y="connsiteY8585"/>
                  </a:cxn>
                  <a:cxn ang="0">
                    <a:pos x="connsiteX8586" y="connsiteY8586"/>
                  </a:cxn>
                  <a:cxn ang="0">
                    <a:pos x="connsiteX8587" y="connsiteY8587"/>
                  </a:cxn>
                  <a:cxn ang="0">
                    <a:pos x="connsiteX8588" y="connsiteY8588"/>
                  </a:cxn>
                  <a:cxn ang="0">
                    <a:pos x="connsiteX8589" y="connsiteY8589"/>
                  </a:cxn>
                  <a:cxn ang="0">
                    <a:pos x="connsiteX8590" y="connsiteY8590"/>
                  </a:cxn>
                  <a:cxn ang="0">
                    <a:pos x="connsiteX8591" y="connsiteY8591"/>
                  </a:cxn>
                  <a:cxn ang="0">
                    <a:pos x="connsiteX8592" y="connsiteY8592"/>
                  </a:cxn>
                  <a:cxn ang="0">
                    <a:pos x="connsiteX8593" y="connsiteY8593"/>
                  </a:cxn>
                  <a:cxn ang="0">
                    <a:pos x="connsiteX8594" y="connsiteY8594"/>
                  </a:cxn>
                  <a:cxn ang="0">
                    <a:pos x="connsiteX8595" y="connsiteY8595"/>
                  </a:cxn>
                  <a:cxn ang="0">
                    <a:pos x="connsiteX8596" y="connsiteY8596"/>
                  </a:cxn>
                  <a:cxn ang="0">
                    <a:pos x="connsiteX8597" y="connsiteY8597"/>
                  </a:cxn>
                  <a:cxn ang="0">
                    <a:pos x="connsiteX8598" y="connsiteY8598"/>
                  </a:cxn>
                  <a:cxn ang="0">
                    <a:pos x="connsiteX8599" y="connsiteY8599"/>
                  </a:cxn>
                  <a:cxn ang="0">
                    <a:pos x="connsiteX8600" y="connsiteY8600"/>
                  </a:cxn>
                  <a:cxn ang="0">
                    <a:pos x="connsiteX8601" y="connsiteY8601"/>
                  </a:cxn>
                  <a:cxn ang="0">
                    <a:pos x="connsiteX8602" y="connsiteY8602"/>
                  </a:cxn>
                  <a:cxn ang="0">
                    <a:pos x="connsiteX8603" y="connsiteY8603"/>
                  </a:cxn>
                  <a:cxn ang="0">
                    <a:pos x="connsiteX8604" y="connsiteY8604"/>
                  </a:cxn>
                  <a:cxn ang="0">
                    <a:pos x="connsiteX8605" y="connsiteY8605"/>
                  </a:cxn>
                  <a:cxn ang="0">
                    <a:pos x="connsiteX8606" y="connsiteY8606"/>
                  </a:cxn>
                  <a:cxn ang="0">
                    <a:pos x="connsiteX8607" y="connsiteY8607"/>
                  </a:cxn>
                  <a:cxn ang="0">
                    <a:pos x="connsiteX8608" y="connsiteY8608"/>
                  </a:cxn>
                  <a:cxn ang="0">
                    <a:pos x="connsiteX8609" y="connsiteY8609"/>
                  </a:cxn>
                  <a:cxn ang="0">
                    <a:pos x="connsiteX8610" y="connsiteY8610"/>
                  </a:cxn>
                  <a:cxn ang="0">
                    <a:pos x="connsiteX8611" y="connsiteY8611"/>
                  </a:cxn>
                  <a:cxn ang="0">
                    <a:pos x="connsiteX8612" y="connsiteY8612"/>
                  </a:cxn>
                  <a:cxn ang="0">
                    <a:pos x="connsiteX8613" y="connsiteY8613"/>
                  </a:cxn>
                  <a:cxn ang="0">
                    <a:pos x="connsiteX8614" y="connsiteY8614"/>
                  </a:cxn>
                  <a:cxn ang="0">
                    <a:pos x="connsiteX8615" y="connsiteY8615"/>
                  </a:cxn>
                  <a:cxn ang="0">
                    <a:pos x="connsiteX8616" y="connsiteY8616"/>
                  </a:cxn>
                  <a:cxn ang="0">
                    <a:pos x="connsiteX8617" y="connsiteY8617"/>
                  </a:cxn>
                  <a:cxn ang="0">
                    <a:pos x="connsiteX8618" y="connsiteY8618"/>
                  </a:cxn>
                  <a:cxn ang="0">
                    <a:pos x="connsiteX8619" y="connsiteY8619"/>
                  </a:cxn>
                  <a:cxn ang="0">
                    <a:pos x="connsiteX8620" y="connsiteY8620"/>
                  </a:cxn>
                  <a:cxn ang="0">
                    <a:pos x="connsiteX8621" y="connsiteY8621"/>
                  </a:cxn>
                  <a:cxn ang="0">
                    <a:pos x="connsiteX8622" y="connsiteY8622"/>
                  </a:cxn>
                  <a:cxn ang="0">
                    <a:pos x="connsiteX8623" y="connsiteY8623"/>
                  </a:cxn>
                  <a:cxn ang="0">
                    <a:pos x="connsiteX8624" y="connsiteY8624"/>
                  </a:cxn>
                  <a:cxn ang="0">
                    <a:pos x="connsiteX8625" y="connsiteY8625"/>
                  </a:cxn>
                  <a:cxn ang="0">
                    <a:pos x="connsiteX8626" y="connsiteY8626"/>
                  </a:cxn>
                  <a:cxn ang="0">
                    <a:pos x="connsiteX8627" y="connsiteY8627"/>
                  </a:cxn>
                  <a:cxn ang="0">
                    <a:pos x="connsiteX8628" y="connsiteY8628"/>
                  </a:cxn>
                  <a:cxn ang="0">
                    <a:pos x="connsiteX8629" y="connsiteY8629"/>
                  </a:cxn>
                  <a:cxn ang="0">
                    <a:pos x="connsiteX8630" y="connsiteY8630"/>
                  </a:cxn>
                  <a:cxn ang="0">
                    <a:pos x="connsiteX8631" y="connsiteY8631"/>
                  </a:cxn>
                  <a:cxn ang="0">
                    <a:pos x="connsiteX8632" y="connsiteY8632"/>
                  </a:cxn>
                  <a:cxn ang="0">
                    <a:pos x="connsiteX8633" y="connsiteY8633"/>
                  </a:cxn>
                  <a:cxn ang="0">
                    <a:pos x="connsiteX8634" y="connsiteY8634"/>
                  </a:cxn>
                  <a:cxn ang="0">
                    <a:pos x="connsiteX8635" y="connsiteY8635"/>
                  </a:cxn>
                  <a:cxn ang="0">
                    <a:pos x="connsiteX8636" y="connsiteY8636"/>
                  </a:cxn>
                  <a:cxn ang="0">
                    <a:pos x="connsiteX8637" y="connsiteY8637"/>
                  </a:cxn>
                  <a:cxn ang="0">
                    <a:pos x="connsiteX8638" y="connsiteY8638"/>
                  </a:cxn>
                  <a:cxn ang="0">
                    <a:pos x="connsiteX8639" y="connsiteY8639"/>
                  </a:cxn>
                  <a:cxn ang="0">
                    <a:pos x="connsiteX8640" y="connsiteY8640"/>
                  </a:cxn>
                  <a:cxn ang="0">
                    <a:pos x="connsiteX8641" y="connsiteY8641"/>
                  </a:cxn>
                  <a:cxn ang="0">
                    <a:pos x="connsiteX8642" y="connsiteY8642"/>
                  </a:cxn>
                  <a:cxn ang="0">
                    <a:pos x="connsiteX8643" y="connsiteY8643"/>
                  </a:cxn>
                  <a:cxn ang="0">
                    <a:pos x="connsiteX8644" y="connsiteY8644"/>
                  </a:cxn>
                  <a:cxn ang="0">
                    <a:pos x="connsiteX8645" y="connsiteY8645"/>
                  </a:cxn>
                  <a:cxn ang="0">
                    <a:pos x="connsiteX8646" y="connsiteY8646"/>
                  </a:cxn>
                  <a:cxn ang="0">
                    <a:pos x="connsiteX8647" y="connsiteY8647"/>
                  </a:cxn>
                  <a:cxn ang="0">
                    <a:pos x="connsiteX8648" y="connsiteY8648"/>
                  </a:cxn>
                  <a:cxn ang="0">
                    <a:pos x="connsiteX8649" y="connsiteY8649"/>
                  </a:cxn>
                  <a:cxn ang="0">
                    <a:pos x="connsiteX8650" y="connsiteY8650"/>
                  </a:cxn>
                  <a:cxn ang="0">
                    <a:pos x="connsiteX8651" y="connsiteY8651"/>
                  </a:cxn>
                  <a:cxn ang="0">
                    <a:pos x="connsiteX8652" y="connsiteY8652"/>
                  </a:cxn>
                  <a:cxn ang="0">
                    <a:pos x="connsiteX8653" y="connsiteY8653"/>
                  </a:cxn>
                  <a:cxn ang="0">
                    <a:pos x="connsiteX8654" y="connsiteY8654"/>
                  </a:cxn>
                  <a:cxn ang="0">
                    <a:pos x="connsiteX8655" y="connsiteY8655"/>
                  </a:cxn>
                  <a:cxn ang="0">
                    <a:pos x="connsiteX8656" y="connsiteY8656"/>
                  </a:cxn>
                  <a:cxn ang="0">
                    <a:pos x="connsiteX8657" y="connsiteY8657"/>
                  </a:cxn>
                  <a:cxn ang="0">
                    <a:pos x="connsiteX8658" y="connsiteY8658"/>
                  </a:cxn>
                  <a:cxn ang="0">
                    <a:pos x="connsiteX8659" y="connsiteY8659"/>
                  </a:cxn>
                  <a:cxn ang="0">
                    <a:pos x="connsiteX8660" y="connsiteY8660"/>
                  </a:cxn>
                  <a:cxn ang="0">
                    <a:pos x="connsiteX8661" y="connsiteY8661"/>
                  </a:cxn>
                  <a:cxn ang="0">
                    <a:pos x="connsiteX8662" y="connsiteY8662"/>
                  </a:cxn>
                  <a:cxn ang="0">
                    <a:pos x="connsiteX8663" y="connsiteY8663"/>
                  </a:cxn>
                  <a:cxn ang="0">
                    <a:pos x="connsiteX8664" y="connsiteY8664"/>
                  </a:cxn>
                  <a:cxn ang="0">
                    <a:pos x="connsiteX8665" y="connsiteY8665"/>
                  </a:cxn>
                  <a:cxn ang="0">
                    <a:pos x="connsiteX8666" y="connsiteY8666"/>
                  </a:cxn>
                  <a:cxn ang="0">
                    <a:pos x="connsiteX8667" y="connsiteY8667"/>
                  </a:cxn>
                  <a:cxn ang="0">
                    <a:pos x="connsiteX8668" y="connsiteY8668"/>
                  </a:cxn>
                  <a:cxn ang="0">
                    <a:pos x="connsiteX8669" y="connsiteY8669"/>
                  </a:cxn>
                  <a:cxn ang="0">
                    <a:pos x="connsiteX8670" y="connsiteY8670"/>
                  </a:cxn>
                  <a:cxn ang="0">
                    <a:pos x="connsiteX8671" y="connsiteY8671"/>
                  </a:cxn>
                  <a:cxn ang="0">
                    <a:pos x="connsiteX8672" y="connsiteY8672"/>
                  </a:cxn>
                  <a:cxn ang="0">
                    <a:pos x="connsiteX8673" y="connsiteY8673"/>
                  </a:cxn>
                  <a:cxn ang="0">
                    <a:pos x="connsiteX8674" y="connsiteY8674"/>
                  </a:cxn>
                  <a:cxn ang="0">
                    <a:pos x="connsiteX8675" y="connsiteY8675"/>
                  </a:cxn>
                  <a:cxn ang="0">
                    <a:pos x="connsiteX8676" y="connsiteY8676"/>
                  </a:cxn>
                  <a:cxn ang="0">
                    <a:pos x="connsiteX8677" y="connsiteY8677"/>
                  </a:cxn>
                  <a:cxn ang="0">
                    <a:pos x="connsiteX8678" y="connsiteY8678"/>
                  </a:cxn>
                  <a:cxn ang="0">
                    <a:pos x="connsiteX8679" y="connsiteY8679"/>
                  </a:cxn>
                  <a:cxn ang="0">
                    <a:pos x="connsiteX8680" y="connsiteY8680"/>
                  </a:cxn>
                  <a:cxn ang="0">
                    <a:pos x="connsiteX8681" y="connsiteY8681"/>
                  </a:cxn>
                  <a:cxn ang="0">
                    <a:pos x="connsiteX8682" y="connsiteY8682"/>
                  </a:cxn>
                  <a:cxn ang="0">
                    <a:pos x="connsiteX8683" y="connsiteY8683"/>
                  </a:cxn>
                  <a:cxn ang="0">
                    <a:pos x="connsiteX8684" y="connsiteY8684"/>
                  </a:cxn>
                  <a:cxn ang="0">
                    <a:pos x="connsiteX8685" y="connsiteY8685"/>
                  </a:cxn>
                  <a:cxn ang="0">
                    <a:pos x="connsiteX8686" y="connsiteY8686"/>
                  </a:cxn>
                  <a:cxn ang="0">
                    <a:pos x="connsiteX8687" y="connsiteY8687"/>
                  </a:cxn>
                  <a:cxn ang="0">
                    <a:pos x="connsiteX8688" y="connsiteY8688"/>
                  </a:cxn>
                  <a:cxn ang="0">
                    <a:pos x="connsiteX8689" y="connsiteY8689"/>
                  </a:cxn>
                  <a:cxn ang="0">
                    <a:pos x="connsiteX8690" y="connsiteY8690"/>
                  </a:cxn>
                  <a:cxn ang="0">
                    <a:pos x="connsiteX8691" y="connsiteY8691"/>
                  </a:cxn>
                  <a:cxn ang="0">
                    <a:pos x="connsiteX8692" y="connsiteY8692"/>
                  </a:cxn>
                  <a:cxn ang="0">
                    <a:pos x="connsiteX8693" y="connsiteY8693"/>
                  </a:cxn>
                  <a:cxn ang="0">
                    <a:pos x="connsiteX8694" y="connsiteY8694"/>
                  </a:cxn>
                  <a:cxn ang="0">
                    <a:pos x="connsiteX8695" y="connsiteY8695"/>
                  </a:cxn>
                  <a:cxn ang="0">
                    <a:pos x="connsiteX8696" y="connsiteY8696"/>
                  </a:cxn>
                  <a:cxn ang="0">
                    <a:pos x="connsiteX8697" y="connsiteY8697"/>
                  </a:cxn>
                  <a:cxn ang="0">
                    <a:pos x="connsiteX8698" y="connsiteY8698"/>
                  </a:cxn>
                  <a:cxn ang="0">
                    <a:pos x="connsiteX8699" y="connsiteY8699"/>
                  </a:cxn>
                  <a:cxn ang="0">
                    <a:pos x="connsiteX8700" y="connsiteY8700"/>
                  </a:cxn>
                  <a:cxn ang="0">
                    <a:pos x="connsiteX8701" y="connsiteY8701"/>
                  </a:cxn>
                  <a:cxn ang="0">
                    <a:pos x="connsiteX8702" y="connsiteY8702"/>
                  </a:cxn>
                  <a:cxn ang="0">
                    <a:pos x="connsiteX8703" y="connsiteY8703"/>
                  </a:cxn>
                  <a:cxn ang="0">
                    <a:pos x="connsiteX8704" y="connsiteY8704"/>
                  </a:cxn>
                  <a:cxn ang="0">
                    <a:pos x="connsiteX8705" y="connsiteY8705"/>
                  </a:cxn>
                  <a:cxn ang="0">
                    <a:pos x="connsiteX8706" y="connsiteY8706"/>
                  </a:cxn>
                  <a:cxn ang="0">
                    <a:pos x="connsiteX8707" y="connsiteY8707"/>
                  </a:cxn>
                  <a:cxn ang="0">
                    <a:pos x="connsiteX8708" y="connsiteY8708"/>
                  </a:cxn>
                  <a:cxn ang="0">
                    <a:pos x="connsiteX8709" y="connsiteY8709"/>
                  </a:cxn>
                  <a:cxn ang="0">
                    <a:pos x="connsiteX8710" y="connsiteY8710"/>
                  </a:cxn>
                  <a:cxn ang="0">
                    <a:pos x="connsiteX8711" y="connsiteY8711"/>
                  </a:cxn>
                  <a:cxn ang="0">
                    <a:pos x="connsiteX8712" y="connsiteY8712"/>
                  </a:cxn>
                  <a:cxn ang="0">
                    <a:pos x="connsiteX8713" y="connsiteY8713"/>
                  </a:cxn>
                  <a:cxn ang="0">
                    <a:pos x="connsiteX8714" y="connsiteY8714"/>
                  </a:cxn>
                  <a:cxn ang="0">
                    <a:pos x="connsiteX8715" y="connsiteY8715"/>
                  </a:cxn>
                  <a:cxn ang="0">
                    <a:pos x="connsiteX8716" y="connsiteY8716"/>
                  </a:cxn>
                  <a:cxn ang="0">
                    <a:pos x="connsiteX8717" y="connsiteY8717"/>
                  </a:cxn>
                  <a:cxn ang="0">
                    <a:pos x="connsiteX8718" y="connsiteY8718"/>
                  </a:cxn>
                  <a:cxn ang="0">
                    <a:pos x="connsiteX8719" y="connsiteY8719"/>
                  </a:cxn>
                  <a:cxn ang="0">
                    <a:pos x="connsiteX8720" y="connsiteY8720"/>
                  </a:cxn>
                  <a:cxn ang="0">
                    <a:pos x="connsiteX8721" y="connsiteY8721"/>
                  </a:cxn>
                  <a:cxn ang="0">
                    <a:pos x="connsiteX8722" y="connsiteY8722"/>
                  </a:cxn>
                  <a:cxn ang="0">
                    <a:pos x="connsiteX8723" y="connsiteY8723"/>
                  </a:cxn>
                  <a:cxn ang="0">
                    <a:pos x="connsiteX8724" y="connsiteY8724"/>
                  </a:cxn>
                  <a:cxn ang="0">
                    <a:pos x="connsiteX8725" y="connsiteY8725"/>
                  </a:cxn>
                  <a:cxn ang="0">
                    <a:pos x="connsiteX8726" y="connsiteY8726"/>
                  </a:cxn>
                  <a:cxn ang="0">
                    <a:pos x="connsiteX8727" y="connsiteY8727"/>
                  </a:cxn>
                  <a:cxn ang="0">
                    <a:pos x="connsiteX8728" y="connsiteY8728"/>
                  </a:cxn>
                  <a:cxn ang="0">
                    <a:pos x="connsiteX8729" y="connsiteY8729"/>
                  </a:cxn>
                  <a:cxn ang="0">
                    <a:pos x="connsiteX8730" y="connsiteY8730"/>
                  </a:cxn>
                  <a:cxn ang="0">
                    <a:pos x="connsiteX8731" y="connsiteY8731"/>
                  </a:cxn>
                  <a:cxn ang="0">
                    <a:pos x="connsiteX8732" y="connsiteY8732"/>
                  </a:cxn>
                  <a:cxn ang="0">
                    <a:pos x="connsiteX8733" y="connsiteY8733"/>
                  </a:cxn>
                  <a:cxn ang="0">
                    <a:pos x="connsiteX8734" y="connsiteY8734"/>
                  </a:cxn>
                  <a:cxn ang="0">
                    <a:pos x="connsiteX8735" y="connsiteY8735"/>
                  </a:cxn>
                  <a:cxn ang="0">
                    <a:pos x="connsiteX8736" y="connsiteY8736"/>
                  </a:cxn>
                  <a:cxn ang="0">
                    <a:pos x="connsiteX8737" y="connsiteY8737"/>
                  </a:cxn>
                  <a:cxn ang="0">
                    <a:pos x="connsiteX8738" y="connsiteY8738"/>
                  </a:cxn>
                  <a:cxn ang="0">
                    <a:pos x="connsiteX8739" y="connsiteY8739"/>
                  </a:cxn>
                  <a:cxn ang="0">
                    <a:pos x="connsiteX8740" y="connsiteY8740"/>
                  </a:cxn>
                  <a:cxn ang="0">
                    <a:pos x="connsiteX8741" y="connsiteY8741"/>
                  </a:cxn>
                  <a:cxn ang="0">
                    <a:pos x="connsiteX8742" y="connsiteY8742"/>
                  </a:cxn>
                  <a:cxn ang="0">
                    <a:pos x="connsiteX8743" y="connsiteY8743"/>
                  </a:cxn>
                  <a:cxn ang="0">
                    <a:pos x="connsiteX8744" y="connsiteY8744"/>
                  </a:cxn>
                  <a:cxn ang="0">
                    <a:pos x="connsiteX8745" y="connsiteY8745"/>
                  </a:cxn>
                  <a:cxn ang="0">
                    <a:pos x="connsiteX8746" y="connsiteY8746"/>
                  </a:cxn>
                  <a:cxn ang="0">
                    <a:pos x="connsiteX8747" y="connsiteY8747"/>
                  </a:cxn>
                  <a:cxn ang="0">
                    <a:pos x="connsiteX8748" y="connsiteY8748"/>
                  </a:cxn>
                  <a:cxn ang="0">
                    <a:pos x="connsiteX8749" y="connsiteY8749"/>
                  </a:cxn>
                  <a:cxn ang="0">
                    <a:pos x="connsiteX8750" y="connsiteY8750"/>
                  </a:cxn>
                  <a:cxn ang="0">
                    <a:pos x="connsiteX8751" y="connsiteY8751"/>
                  </a:cxn>
                  <a:cxn ang="0">
                    <a:pos x="connsiteX8752" y="connsiteY8752"/>
                  </a:cxn>
                  <a:cxn ang="0">
                    <a:pos x="connsiteX8753" y="connsiteY8753"/>
                  </a:cxn>
                  <a:cxn ang="0">
                    <a:pos x="connsiteX8754" y="connsiteY8754"/>
                  </a:cxn>
                  <a:cxn ang="0">
                    <a:pos x="connsiteX8755" y="connsiteY8755"/>
                  </a:cxn>
                  <a:cxn ang="0">
                    <a:pos x="connsiteX8756" y="connsiteY8756"/>
                  </a:cxn>
                  <a:cxn ang="0">
                    <a:pos x="connsiteX8757" y="connsiteY8757"/>
                  </a:cxn>
                  <a:cxn ang="0">
                    <a:pos x="connsiteX8758" y="connsiteY8758"/>
                  </a:cxn>
                  <a:cxn ang="0">
                    <a:pos x="connsiteX8759" y="connsiteY8759"/>
                  </a:cxn>
                  <a:cxn ang="0">
                    <a:pos x="connsiteX8760" y="connsiteY8760"/>
                  </a:cxn>
                  <a:cxn ang="0">
                    <a:pos x="connsiteX8761" y="connsiteY8761"/>
                  </a:cxn>
                  <a:cxn ang="0">
                    <a:pos x="connsiteX8762" y="connsiteY8762"/>
                  </a:cxn>
                  <a:cxn ang="0">
                    <a:pos x="connsiteX8763" y="connsiteY8763"/>
                  </a:cxn>
                  <a:cxn ang="0">
                    <a:pos x="connsiteX8764" y="connsiteY8764"/>
                  </a:cxn>
                  <a:cxn ang="0">
                    <a:pos x="connsiteX8765" y="connsiteY8765"/>
                  </a:cxn>
                  <a:cxn ang="0">
                    <a:pos x="connsiteX8766" y="connsiteY8766"/>
                  </a:cxn>
                  <a:cxn ang="0">
                    <a:pos x="connsiteX8767" y="connsiteY8767"/>
                  </a:cxn>
                  <a:cxn ang="0">
                    <a:pos x="connsiteX8768" y="connsiteY8768"/>
                  </a:cxn>
                  <a:cxn ang="0">
                    <a:pos x="connsiteX8769" y="connsiteY8769"/>
                  </a:cxn>
                  <a:cxn ang="0">
                    <a:pos x="connsiteX8770" y="connsiteY8770"/>
                  </a:cxn>
                  <a:cxn ang="0">
                    <a:pos x="connsiteX8771" y="connsiteY8771"/>
                  </a:cxn>
                  <a:cxn ang="0">
                    <a:pos x="connsiteX8772" y="connsiteY8772"/>
                  </a:cxn>
                  <a:cxn ang="0">
                    <a:pos x="connsiteX8773" y="connsiteY8773"/>
                  </a:cxn>
                  <a:cxn ang="0">
                    <a:pos x="connsiteX8774" y="connsiteY8774"/>
                  </a:cxn>
                  <a:cxn ang="0">
                    <a:pos x="connsiteX8775" y="connsiteY8775"/>
                  </a:cxn>
                  <a:cxn ang="0">
                    <a:pos x="connsiteX8776" y="connsiteY8776"/>
                  </a:cxn>
                  <a:cxn ang="0">
                    <a:pos x="connsiteX8777" y="connsiteY8777"/>
                  </a:cxn>
                  <a:cxn ang="0">
                    <a:pos x="connsiteX8778" y="connsiteY8778"/>
                  </a:cxn>
                  <a:cxn ang="0">
                    <a:pos x="connsiteX8779" y="connsiteY8779"/>
                  </a:cxn>
                  <a:cxn ang="0">
                    <a:pos x="connsiteX8780" y="connsiteY8780"/>
                  </a:cxn>
                  <a:cxn ang="0">
                    <a:pos x="connsiteX8781" y="connsiteY8781"/>
                  </a:cxn>
                  <a:cxn ang="0">
                    <a:pos x="connsiteX8782" y="connsiteY8782"/>
                  </a:cxn>
                  <a:cxn ang="0">
                    <a:pos x="connsiteX8783" y="connsiteY8783"/>
                  </a:cxn>
                  <a:cxn ang="0">
                    <a:pos x="connsiteX8784" y="connsiteY8784"/>
                  </a:cxn>
                  <a:cxn ang="0">
                    <a:pos x="connsiteX8785" y="connsiteY8785"/>
                  </a:cxn>
                  <a:cxn ang="0">
                    <a:pos x="connsiteX8786" y="connsiteY8786"/>
                  </a:cxn>
                  <a:cxn ang="0">
                    <a:pos x="connsiteX8787" y="connsiteY8787"/>
                  </a:cxn>
                  <a:cxn ang="0">
                    <a:pos x="connsiteX8788" y="connsiteY8788"/>
                  </a:cxn>
                  <a:cxn ang="0">
                    <a:pos x="connsiteX8789" y="connsiteY8789"/>
                  </a:cxn>
                  <a:cxn ang="0">
                    <a:pos x="connsiteX8790" y="connsiteY8790"/>
                  </a:cxn>
                  <a:cxn ang="0">
                    <a:pos x="connsiteX8791" y="connsiteY8791"/>
                  </a:cxn>
                  <a:cxn ang="0">
                    <a:pos x="connsiteX8792" y="connsiteY8792"/>
                  </a:cxn>
                  <a:cxn ang="0">
                    <a:pos x="connsiteX8793" y="connsiteY8793"/>
                  </a:cxn>
                  <a:cxn ang="0">
                    <a:pos x="connsiteX8794" y="connsiteY8794"/>
                  </a:cxn>
                  <a:cxn ang="0">
                    <a:pos x="connsiteX8795" y="connsiteY8795"/>
                  </a:cxn>
                  <a:cxn ang="0">
                    <a:pos x="connsiteX8796" y="connsiteY8796"/>
                  </a:cxn>
                  <a:cxn ang="0">
                    <a:pos x="connsiteX8797" y="connsiteY8797"/>
                  </a:cxn>
                  <a:cxn ang="0">
                    <a:pos x="connsiteX8798" y="connsiteY8798"/>
                  </a:cxn>
                  <a:cxn ang="0">
                    <a:pos x="connsiteX8799" y="connsiteY8799"/>
                  </a:cxn>
                  <a:cxn ang="0">
                    <a:pos x="connsiteX8800" y="connsiteY8800"/>
                  </a:cxn>
                  <a:cxn ang="0">
                    <a:pos x="connsiteX8801" y="connsiteY8801"/>
                  </a:cxn>
                  <a:cxn ang="0">
                    <a:pos x="connsiteX8802" y="connsiteY8802"/>
                  </a:cxn>
                  <a:cxn ang="0">
                    <a:pos x="connsiteX8803" y="connsiteY8803"/>
                  </a:cxn>
                  <a:cxn ang="0">
                    <a:pos x="connsiteX8804" y="connsiteY8804"/>
                  </a:cxn>
                  <a:cxn ang="0">
                    <a:pos x="connsiteX8805" y="connsiteY8805"/>
                  </a:cxn>
                  <a:cxn ang="0">
                    <a:pos x="connsiteX8806" y="connsiteY8806"/>
                  </a:cxn>
                  <a:cxn ang="0">
                    <a:pos x="connsiteX8807" y="connsiteY8807"/>
                  </a:cxn>
                  <a:cxn ang="0">
                    <a:pos x="connsiteX8808" y="connsiteY8808"/>
                  </a:cxn>
                  <a:cxn ang="0">
                    <a:pos x="connsiteX8809" y="connsiteY8809"/>
                  </a:cxn>
                  <a:cxn ang="0">
                    <a:pos x="connsiteX8810" y="connsiteY8810"/>
                  </a:cxn>
                  <a:cxn ang="0">
                    <a:pos x="connsiteX8811" y="connsiteY8811"/>
                  </a:cxn>
                  <a:cxn ang="0">
                    <a:pos x="connsiteX8812" y="connsiteY8812"/>
                  </a:cxn>
                  <a:cxn ang="0">
                    <a:pos x="connsiteX8813" y="connsiteY8813"/>
                  </a:cxn>
                  <a:cxn ang="0">
                    <a:pos x="connsiteX8814" y="connsiteY8814"/>
                  </a:cxn>
                  <a:cxn ang="0">
                    <a:pos x="connsiteX8815" y="connsiteY8815"/>
                  </a:cxn>
                  <a:cxn ang="0">
                    <a:pos x="connsiteX8816" y="connsiteY8816"/>
                  </a:cxn>
                  <a:cxn ang="0">
                    <a:pos x="connsiteX8817" y="connsiteY8817"/>
                  </a:cxn>
                  <a:cxn ang="0">
                    <a:pos x="connsiteX8818" y="connsiteY8818"/>
                  </a:cxn>
                  <a:cxn ang="0">
                    <a:pos x="connsiteX8819" y="connsiteY8819"/>
                  </a:cxn>
                  <a:cxn ang="0">
                    <a:pos x="connsiteX8820" y="connsiteY8820"/>
                  </a:cxn>
                  <a:cxn ang="0">
                    <a:pos x="connsiteX8821" y="connsiteY8821"/>
                  </a:cxn>
                  <a:cxn ang="0">
                    <a:pos x="connsiteX8822" y="connsiteY8822"/>
                  </a:cxn>
                  <a:cxn ang="0">
                    <a:pos x="connsiteX8823" y="connsiteY8823"/>
                  </a:cxn>
                  <a:cxn ang="0">
                    <a:pos x="connsiteX8824" y="connsiteY8824"/>
                  </a:cxn>
                  <a:cxn ang="0">
                    <a:pos x="connsiteX8825" y="connsiteY8825"/>
                  </a:cxn>
                  <a:cxn ang="0">
                    <a:pos x="connsiteX8826" y="connsiteY8826"/>
                  </a:cxn>
                  <a:cxn ang="0">
                    <a:pos x="connsiteX8827" y="connsiteY8827"/>
                  </a:cxn>
                  <a:cxn ang="0">
                    <a:pos x="connsiteX8828" y="connsiteY8828"/>
                  </a:cxn>
                  <a:cxn ang="0">
                    <a:pos x="connsiteX8829" y="connsiteY8829"/>
                  </a:cxn>
                  <a:cxn ang="0">
                    <a:pos x="connsiteX8830" y="connsiteY8830"/>
                  </a:cxn>
                  <a:cxn ang="0">
                    <a:pos x="connsiteX8831" y="connsiteY8831"/>
                  </a:cxn>
                  <a:cxn ang="0">
                    <a:pos x="connsiteX8832" y="connsiteY8832"/>
                  </a:cxn>
                  <a:cxn ang="0">
                    <a:pos x="connsiteX8833" y="connsiteY8833"/>
                  </a:cxn>
                  <a:cxn ang="0">
                    <a:pos x="connsiteX8834" y="connsiteY8834"/>
                  </a:cxn>
                  <a:cxn ang="0">
                    <a:pos x="connsiteX8835" y="connsiteY8835"/>
                  </a:cxn>
                  <a:cxn ang="0">
                    <a:pos x="connsiteX8836" y="connsiteY8836"/>
                  </a:cxn>
                  <a:cxn ang="0">
                    <a:pos x="connsiteX8837" y="connsiteY8837"/>
                  </a:cxn>
                  <a:cxn ang="0">
                    <a:pos x="connsiteX8838" y="connsiteY8838"/>
                  </a:cxn>
                  <a:cxn ang="0">
                    <a:pos x="connsiteX8839" y="connsiteY8839"/>
                  </a:cxn>
                  <a:cxn ang="0">
                    <a:pos x="connsiteX8840" y="connsiteY8840"/>
                  </a:cxn>
                  <a:cxn ang="0">
                    <a:pos x="connsiteX8841" y="connsiteY8841"/>
                  </a:cxn>
                  <a:cxn ang="0">
                    <a:pos x="connsiteX8842" y="connsiteY8842"/>
                  </a:cxn>
                  <a:cxn ang="0">
                    <a:pos x="connsiteX8843" y="connsiteY8843"/>
                  </a:cxn>
                  <a:cxn ang="0">
                    <a:pos x="connsiteX8844" y="connsiteY8844"/>
                  </a:cxn>
                  <a:cxn ang="0">
                    <a:pos x="connsiteX8845" y="connsiteY8845"/>
                  </a:cxn>
                  <a:cxn ang="0">
                    <a:pos x="connsiteX8846" y="connsiteY8846"/>
                  </a:cxn>
                  <a:cxn ang="0">
                    <a:pos x="connsiteX8847" y="connsiteY8847"/>
                  </a:cxn>
                  <a:cxn ang="0">
                    <a:pos x="connsiteX8848" y="connsiteY8848"/>
                  </a:cxn>
                  <a:cxn ang="0">
                    <a:pos x="connsiteX8849" y="connsiteY8849"/>
                  </a:cxn>
                  <a:cxn ang="0">
                    <a:pos x="connsiteX8850" y="connsiteY8850"/>
                  </a:cxn>
                  <a:cxn ang="0">
                    <a:pos x="connsiteX8851" y="connsiteY8851"/>
                  </a:cxn>
                  <a:cxn ang="0">
                    <a:pos x="connsiteX8852" y="connsiteY8852"/>
                  </a:cxn>
                  <a:cxn ang="0">
                    <a:pos x="connsiteX8853" y="connsiteY8853"/>
                  </a:cxn>
                  <a:cxn ang="0">
                    <a:pos x="connsiteX8854" y="connsiteY8854"/>
                  </a:cxn>
                  <a:cxn ang="0">
                    <a:pos x="connsiteX8855" y="connsiteY8855"/>
                  </a:cxn>
                  <a:cxn ang="0">
                    <a:pos x="connsiteX8856" y="connsiteY8856"/>
                  </a:cxn>
                  <a:cxn ang="0">
                    <a:pos x="connsiteX8857" y="connsiteY8857"/>
                  </a:cxn>
                  <a:cxn ang="0">
                    <a:pos x="connsiteX8858" y="connsiteY8858"/>
                  </a:cxn>
                  <a:cxn ang="0">
                    <a:pos x="connsiteX8859" y="connsiteY8859"/>
                  </a:cxn>
                  <a:cxn ang="0">
                    <a:pos x="connsiteX8860" y="connsiteY8860"/>
                  </a:cxn>
                  <a:cxn ang="0">
                    <a:pos x="connsiteX8861" y="connsiteY8861"/>
                  </a:cxn>
                  <a:cxn ang="0">
                    <a:pos x="connsiteX8862" y="connsiteY8862"/>
                  </a:cxn>
                  <a:cxn ang="0">
                    <a:pos x="connsiteX8863" y="connsiteY8863"/>
                  </a:cxn>
                  <a:cxn ang="0">
                    <a:pos x="connsiteX8864" y="connsiteY8864"/>
                  </a:cxn>
                  <a:cxn ang="0">
                    <a:pos x="connsiteX8865" y="connsiteY8865"/>
                  </a:cxn>
                  <a:cxn ang="0">
                    <a:pos x="connsiteX8866" y="connsiteY8866"/>
                  </a:cxn>
                  <a:cxn ang="0">
                    <a:pos x="connsiteX8867" y="connsiteY8867"/>
                  </a:cxn>
                  <a:cxn ang="0">
                    <a:pos x="connsiteX8868" y="connsiteY8868"/>
                  </a:cxn>
                  <a:cxn ang="0">
                    <a:pos x="connsiteX8869" y="connsiteY8869"/>
                  </a:cxn>
                  <a:cxn ang="0">
                    <a:pos x="connsiteX8870" y="connsiteY8870"/>
                  </a:cxn>
                  <a:cxn ang="0">
                    <a:pos x="connsiteX8871" y="connsiteY8871"/>
                  </a:cxn>
                  <a:cxn ang="0">
                    <a:pos x="connsiteX8872" y="connsiteY8872"/>
                  </a:cxn>
                  <a:cxn ang="0">
                    <a:pos x="connsiteX8873" y="connsiteY8873"/>
                  </a:cxn>
                  <a:cxn ang="0">
                    <a:pos x="connsiteX8874" y="connsiteY8874"/>
                  </a:cxn>
                  <a:cxn ang="0">
                    <a:pos x="connsiteX8875" y="connsiteY8875"/>
                  </a:cxn>
                  <a:cxn ang="0">
                    <a:pos x="connsiteX8876" y="connsiteY8876"/>
                  </a:cxn>
                  <a:cxn ang="0">
                    <a:pos x="connsiteX8877" y="connsiteY8877"/>
                  </a:cxn>
                  <a:cxn ang="0">
                    <a:pos x="connsiteX8878" y="connsiteY8878"/>
                  </a:cxn>
                  <a:cxn ang="0">
                    <a:pos x="connsiteX8879" y="connsiteY8879"/>
                  </a:cxn>
                  <a:cxn ang="0">
                    <a:pos x="connsiteX8880" y="connsiteY8880"/>
                  </a:cxn>
                  <a:cxn ang="0">
                    <a:pos x="connsiteX8881" y="connsiteY8881"/>
                  </a:cxn>
                  <a:cxn ang="0">
                    <a:pos x="connsiteX8882" y="connsiteY8882"/>
                  </a:cxn>
                  <a:cxn ang="0">
                    <a:pos x="connsiteX8883" y="connsiteY8883"/>
                  </a:cxn>
                  <a:cxn ang="0">
                    <a:pos x="connsiteX8884" y="connsiteY8884"/>
                  </a:cxn>
                  <a:cxn ang="0">
                    <a:pos x="connsiteX8885" y="connsiteY8885"/>
                  </a:cxn>
                  <a:cxn ang="0">
                    <a:pos x="connsiteX8886" y="connsiteY8886"/>
                  </a:cxn>
                  <a:cxn ang="0">
                    <a:pos x="connsiteX8887" y="connsiteY8887"/>
                  </a:cxn>
                  <a:cxn ang="0">
                    <a:pos x="connsiteX8888" y="connsiteY8888"/>
                  </a:cxn>
                  <a:cxn ang="0">
                    <a:pos x="connsiteX8889" y="connsiteY8889"/>
                  </a:cxn>
                  <a:cxn ang="0">
                    <a:pos x="connsiteX8890" y="connsiteY8890"/>
                  </a:cxn>
                  <a:cxn ang="0">
                    <a:pos x="connsiteX8891" y="connsiteY8891"/>
                  </a:cxn>
                  <a:cxn ang="0">
                    <a:pos x="connsiteX8892" y="connsiteY8892"/>
                  </a:cxn>
                  <a:cxn ang="0">
                    <a:pos x="connsiteX8893" y="connsiteY8893"/>
                  </a:cxn>
                  <a:cxn ang="0">
                    <a:pos x="connsiteX8894" y="connsiteY8894"/>
                  </a:cxn>
                  <a:cxn ang="0">
                    <a:pos x="connsiteX8895" y="connsiteY8895"/>
                  </a:cxn>
                  <a:cxn ang="0">
                    <a:pos x="connsiteX8896" y="connsiteY8896"/>
                  </a:cxn>
                  <a:cxn ang="0">
                    <a:pos x="connsiteX8897" y="connsiteY8897"/>
                  </a:cxn>
                  <a:cxn ang="0">
                    <a:pos x="connsiteX8898" y="connsiteY8898"/>
                  </a:cxn>
                  <a:cxn ang="0">
                    <a:pos x="connsiteX8899" y="connsiteY8899"/>
                  </a:cxn>
                  <a:cxn ang="0">
                    <a:pos x="connsiteX8900" y="connsiteY8900"/>
                  </a:cxn>
                  <a:cxn ang="0">
                    <a:pos x="connsiteX8901" y="connsiteY8901"/>
                  </a:cxn>
                  <a:cxn ang="0">
                    <a:pos x="connsiteX8902" y="connsiteY8902"/>
                  </a:cxn>
                  <a:cxn ang="0">
                    <a:pos x="connsiteX8903" y="connsiteY8903"/>
                  </a:cxn>
                  <a:cxn ang="0">
                    <a:pos x="connsiteX8904" y="connsiteY8904"/>
                  </a:cxn>
                  <a:cxn ang="0">
                    <a:pos x="connsiteX8905" y="connsiteY8905"/>
                  </a:cxn>
                  <a:cxn ang="0">
                    <a:pos x="connsiteX8906" y="connsiteY8906"/>
                  </a:cxn>
                  <a:cxn ang="0">
                    <a:pos x="connsiteX8907" y="connsiteY8907"/>
                  </a:cxn>
                  <a:cxn ang="0">
                    <a:pos x="connsiteX8908" y="connsiteY8908"/>
                  </a:cxn>
                  <a:cxn ang="0">
                    <a:pos x="connsiteX8909" y="connsiteY8909"/>
                  </a:cxn>
                  <a:cxn ang="0">
                    <a:pos x="connsiteX8910" y="connsiteY8910"/>
                  </a:cxn>
                  <a:cxn ang="0">
                    <a:pos x="connsiteX8911" y="connsiteY8911"/>
                  </a:cxn>
                  <a:cxn ang="0">
                    <a:pos x="connsiteX8912" y="connsiteY8912"/>
                  </a:cxn>
                  <a:cxn ang="0">
                    <a:pos x="connsiteX8913" y="connsiteY8913"/>
                  </a:cxn>
                  <a:cxn ang="0">
                    <a:pos x="connsiteX8914" y="connsiteY8914"/>
                  </a:cxn>
                  <a:cxn ang="0">
                    <a:pos x="connsiteX8915" y="connsiteY8915"/>
                  </a:cxn>
                  <a:cxn ang="0">
                    <a:pos x="connsiteX8916" y="connsiteY8916"/>
                  </a:cxn>
                  <a:cxn ang="0">
                    <a:pos x="connsiteX8917" y="connsiteY8917"/>
                  </a:cxn>
                  <a:cxn ang="0">
                    <a:pos x="connsiteX8918" y="connsiteY8918"/>
                  </a:cxn>
                  <a:cxn ang="0">
                    <a:pos x="connsiteX8919" y="connsiteY8919"/>
                  </a:cxn>
                  <a:cxn ang="0">
                    <a:pos x="connsiteX8920" y="connsiteY8920"/>
                  </a:cxn>
                  <a:cxn ang="0">
                    <a:pos x="connsiteX8921" y="connsiteY8921"/>
                  </a:cxn>
                  <a:cxn ang="0">
                    <a:pos x="connsiteX8922" y="connsiteY8922"/>
                  </a:cxn>
                  <a:cxn ang="0">
                    <a:pos x="connsiteX8923" y="connsiteY8923"/>
                  </a:cxn>
                  <a:cxn ang="0">
                    <a:pos x="connsiteX8924" y="connsiteY8924"/>
                  </a:cxn>
                  <a:cxn ang="0">
                    <a:pos x="connsiteX8925" y="connsiteY8925"/>
                  </a:cxn>
                  <a:cxn ang="0">
                    <a:pos x="connsiteX8926" y="connsiteY8926"/>
                  </a:cxn>
                  <a:cxn ang="0">
                    <a:pos x="connsiteX8927" y="connsiteY8927"/>
                  </a:cxn>
                  <a:cxn ang="0">
                    <a:pos x="connsiteX8928" y="connsiteY8928"/>
                  </a:cxn>
                  <a:cxn ang="0">
                    <a:pos x="connsiteX8929" y="connsiteY8929"/>
                  </a:cxn>
                  <a:cxn ang="0">
                    <a:pos x="connsiteX8930" y="connsiteY8930"/>
                  </a:cxn>
                  <a:cxn ang="0">
                    <a:pos x="connsiteX8931" y="connsiteY8931"/>
                  </a:cxn>
                  <a:cxn ang="0">
                    <a:pos x="connsiteX8932" y="connsiteY8932"/>
                  </a:cxn>
                  <a:cxn ang="0">
                    <a:pos x="connsiteX8933" y="connsiteY8933"/>
                  </a:cxn>
                  <a:cxn ang="0">
                    <a:pos x="connsiteX8934" y="connsiteY8934"/>
                  </a:cxn>
                  <a:cxn ang="0">
                    <a:pos x="connsiteX8935" y="connsiteY8935"/>
                  </a:cxn>
                  <a:cxn ang="0">
                    <a:pos x="connsiteX8936" y="connsiteY8936"/>
                  </a:cxn>
                  <a:cxn ang="0">
                    <a:pos x="connsiteX8937" y="connsiteY8937"/>
                  </a:cxn>
                  <a:cxn ang="0">
                    <a:pos x="connsiteX8938" y="connsiteY8938"/>
                  </a:cxn>
                  <a:cxn ang="0">
                    <a:pos x="connsiteX8939" y="connsiteY8939"/>
                  </a:cxn>
                  <a:cxn ang="0">
                    <a:pos x="connsiteX8940" y="connsiteY8940"/>
                  </a:cxn>
                  <a:cxn ang="0">
                    <a:pos x="connsiteX8941" y="connsiteY8941"/>
                  </a:cxn>
                  <a:cxn ang="0">
                    <a:pos x="connsiteX8942" y="connsiteY8942"/>
                  </a:cxn>
                  <a:cxn ang="0">
                    <a:pos x="connsiteX8943" y="connsiteY8943"/>
                  </a:cxn>
                  <a:cxn ang="0">
                    <a:pos x="connsiteX8944" y="connsiteY8944"/>
                  </a:cxn>
                  <a:cxn ang="0">
                    <a:pos x="connsiteX8945" y="connsiteY8945"/>
                  </a:cxn>
                  <a:cxn ang="0">
                    <a:pos x="connsiteX8946" y="connsiteY8946"/>
                  </a:cxn>
                  <a:cxn ang="0">
                    <a:pos x="connsiteX8947" y="connsiteY8947"/>
                  </a:cxn>
                  <a:cxn ang="0">
                    <a:pos x="connsiteX8948" y="connsiteY8948"/>
                  </a:cxn>
                  <a:cxn ang="0">
                    <a:pos x="connsiteX8949" y="connsiteY8949"/>
                  </a:cxn>
                  <a:cxn ang="0">
                    <a:pos x="connsiteX8950" y="connsiteY8950"/>
                  </a:cxn>
                  <a:cxn ang="0">
                    <a:pos x="connsiteX8951" y="connsiteY8951"/>
                  </a:cxn>
                  <a:cxn ang="0">
                    <a:pos x="connsiteX8952" y="connsiteY8952"/>
                  </a:cxn>
                  <a:cxn ang="0">
                    <a:pos x="connsiteX8953" y="connsiteY8953"/>
                  </a:cxn>
                  <a:cxn ang="0">
                    <a:pos x="connsiteX8954" y="connsiteY8954"/>
                  </a:cxn>
                  <a:cxn ang="0">
                    <a:pos x="connsiteX8955" y="connsiteY8955"/>
                  </a:cxn>
                  <a:cxn ang="0">
                    <a:pos x="connsiteX8956" y="connsiteY8956"/>
                  </a:cxn>
                  <a:cxn ang="0">
                    <a:pos x="connsiteX8957" y="connsiteY8957"/>
                  </a:cxn>
                  <a:cxn ang="0">
                    <a:pos x="connsiteX8958" y="connsiteY8958"/>
                  </a:cxn>
                  <a:cxn ang="0">
                    <a:pos x="connsiteX8959" y="connsiteY8959"/>
                  </a:cxn>
                  <a:cxn ang="0">
                    <a:pos x="connsiteX8960" y="connsiteY8960"/>
                  </a:cxn>
                  <a:cxn ang="0">
                    <a:pos x="connsiteX8961" y="connsiteY8961"/>
                  </a:cxn>
                  <a:cxn ang="0">
                    <a:pos x="connsiteX8962" y="connsiteY8962"/>
                  </a:cxn>
                  <a:cxn ang="0">
                    <a:pos x="connsiteX8963" y="connsiteY8963"/>
                  </a:cxn>
                  <a:cxn ang="0">
                    <a:pos x="connsiteX8964" y="connsiteY8964"/>
                  </a:cxn>
                  <a:cxn ang="0">
                    <a:pos x="connsiteX8965" y="connsiteY8965"/>
                  </a:cxn>
                  <a:cxn ang="0">
                    <a:pos x="connsiteX8966" y="connsiteY8966"/>
                  </a:cxn>
                  <a:cxn ang="0">
                    <a:pos x="connsiteX8967" y="connsiteY8967"/>
                  </a:cxn>
                  <a:cxn ang="0">
                    <a:pos x="connsiteX8968" y="connsiteY8968"/>
                  </a:cxn>
                  <a:cxn ang="0">
                    <a:pos x="connsiteX8969" y="connsiteY8969"/>
                  </a:cxn>
                  <a:cxn ang="0">
                    <a:pos x="connsiteX8970" y="connsiteY8970"/>
                  </a:cxn>
                  <a:cxn ang="0">
                    <a:pos x="connsiteX8971" y="connsiteY8971"/>
                  </a:cxn>
                  <a:cxn ang="0">
                    <a:pos x="connsiteX8972" y="connsiteY8972"/>
                  </a:cxn>
                  <a:cxn ang="0">
                    <a:pos x="connsiteX8973" y="connsiteY8973"/>
                  </a:cxn>
                  <a:cxn ang="0">
                    <a:pos x="connsiteX8974" y="connsiteY8974"/>
                  </a:cxn>
                  <a:cxn ang="0">
                    <a:pos x="connsiteX8975" y="connsiteY8975"/>
                  </a:cxn>
                  <a:cxn ang="0">
                    <a:pos x="connsiteX8976" y="connsiteY8976"/>
                  </a:cxn>
                  <a:cxn ang="0">
                    <a:pos x="connsiteX8977" y="connsiteY8977"/>
                  </a:cxn>
                  <a:cxn ang="0">
                    <a:pos x="connsiteX8978" y="connsiteY8978"/>
                  </a:cxn>
                  <a:cxn ang="0">
                    <a:pos x="connsiteX8979" y="connsiteY8979"/>
                  </a:cxn>
                  <a:cxn ang="0">
                    <a:pos x="connsiteX8980" y="connsiteY8980"/>
                  </a:cxn>
                  <a:cxn ang="0">
                    <a:pos x="connsiteX8981" y="connsiteY8981"/>
                  </a:cxn>
                  <a:cxn ang="0">
                    <a:pos x="connsiteX8982" y="connsiteY8982"/>
                  </a:cxn>
                  <a:cxn ang="0">
                    <a:pos x="connsiteX8983" y="connsiteY8983"/>
                  </a:cxn>
                  <a:cxn ang="0">
                    <a:pos x="connsiteX8984" y="connsiteY8984"/>
                  </a:cxn>
                  <a:cxn ang="0">
                    <a:pos x="connsiteX8985" y="connsiteY8985"/>
                  </a:cxn>
                  <a:cxn ang="0">
                    <a:pos x="connsiteX8986" y="connsiteY8986"/>
                  </a:cxn>
                  <a:cxn ang="0">
                    <a:pos x="connsiteX8987" y="connsiteY8987"/>
                  </a:cxn>
                  <a:cxn ang="0">
                    <a:pos x="connsiteX8988" y="connsiteY8988"/>
                  </a:cxn>
                  <a:cxn ang="0">
                    <a:pos x="connsiteX8989" y="connsiteY8989"/>
                  </a:cxn>
                  <a:cxn ang="0">
                    <a:pos x="connsiteX8990" y="connsiteY8990"/>
                  </a:cxn>
                  <a:cxn ang="0">
                    <a:pos x="connsiteX8991" y="connsiteY8991"/>
                  </a:cxn>
                  <a:cxn ang="0">
                    <a:pos x="connsiteX8992" y="connsiteY8992"/>
                  </a:cxn>
                  <a:cxn ang="0">
                    <a:pos x="connsiteX8993" y="connsiteY8993"/>
                  </a:cxn>
                  <a:cxn ang="0">
                    <a:pos x="connsiteX8994" y="connsiteY8994"/>
                  </a:cxn>
                  <a:cxn ang="0">
                    <a:pos x="connsiteX8995" y="connsiteY8995"/>
                  </a:cxn>
                  <a:cxn ang="0">
                    <a:pos x="connsiteX8996" y="connsiteY8996"/>
                  </a:cxn>
                  <a:cxn ang="0">
                    <a:pos x="connsiteX8997" y="connsiteY8997"/>
                  </a:cxn>
                  <a:cxn ang="0">
                    <a:pos x="connsiteX8998" y="connsiteY8998"/>
                  </a:cxn>
                  <a:cxn ang="0">
                    <a:pos x="connsiteX8999" y="connsiteY8999"/>
                  </a:cxn>
                  <a:cxn ang="0">
                    <a:pos x="connsiteX9000" y="connsiteY9000"/>
                  </a:cxn>
                  <a:cxn ang="0">
                    <a:pos x="connsiteX9001" y="connsiteY9001"/>
                  </a:cxn>
                  <a:cxn ang="0">
                    <a:pos x="connsiteX9002" y="connsiteY9002"/>
                  </a:cxn>
                  <a:cxn ang="0">
                    <a:pos x="connsiteX9003" y="connsiteY9003"/>
                  </a:cxn>
                  <a:cxn ang="0">
                    <a:pos x="connsiteX9004" y="connsiteY9004"/>
                  </a:cxn>
                  <a:cxn ang="0">
                    <a:pos x="connsiteX9005" y="connsiteY9005"/>
                  </a:cxn>
                  <a:cxn ang="0">
                    <a:pos x="connsiteX9006" y="connsiteY9006"/>
                  </a:cxn>
                  <a:cxn ang="0">
                    <a:pos x="connsiteX9007" y="connsiteY9007"/>
                  </a:cxn>
                  <a:cxn ang="0">
                    <a:pos x="connsiteX9008" y="connsiteY9008"/>
                  </a:cxn>
                  <a:cxn ang="0">
                    <a:pos x="connsiteX9009" y="connsiteY9009"/>
                  </a:cxn>
                  <a:cxn ang="0">
                    <a:pos x="connsiteX9010" y="connsiteY9010"/>
                  </a:cxn>
                  <a:cxn ang="0">
                    <a:pos x="connsiteX9011" y="connsiteY9011"/>
                  </a:cxn>
                  <a:cxn ang="0">
                    <a:pos x="connsiteX9012" y="connsiteY9012"/>
                  </a:cxn>
                  <a:cxn ang="0">
                    <a:pos x="connsiteX9013" y="connsiteY9013"/>
                  </a:cxn>
                  <a:cxn ang="0">
                    <a:pos x="connsiteX9014" y="connsiteY9014"/>
                  </a:cxn>
                  <a:cxn ang="0">
                    <a:pos x="connsiteX9015" y="connsiteY9015"/>
                  </a:cxn>
                  <a:cxn ang="0">
                    <a:pos x="connsiteX9016" y="connsiteY9016"/>
                  </a:cxn>
                  <a:cxn ang="0">
                    <a:pos x="connsiteX9017" y="connsiteY9017"/>
                  </a:cxn>
                  <a:cxn ang="0">
                    <a:pos x="connsiteX9018" y="connsiteY9018"/>
                  </a:cxn>
                  <a:cxn ang="0">
                    <a:pos x="connsiteX9019" y="connsiteY9019"/>
                  </a:cxn>
                  <a:cxn ang="0">
                    <a:pos x="connsiteX9020" y="connsiteY9020"/>
                  </a:cxn>
                  <a:cxn ang="0">
                    <a:pos x="connsiteX9021" y="connsiteY9021"/>
                  </a:cxn>
                  <a:cxn ang="0">
                    <a:pos x="connsiteX9022" y="connsiteY9022"/>
                  </a:cxn>
                  <a:cxn ang="0">
                    <a:pos x="connsiteX9023" y="connsiteY9023"/>
                  </a:cxn>
                  <a:cxn ang="0">
                    <a:pos x="connsiteX9024" y="connsiteY9024"/>
                  </a:cxn>
                  <a:cxn ang="0">
                    <a:pos x="connsiteX9025" y="connsiteY9025"/>
                  </a:cxn>
                  <a:cxn ang="0">
                    <a:pos x="connsiteX9026" y="connsiteY9026"/>
                  </a:cxn>
                  <a:cxn ang="0">
                    <a:pos x="connsiteX9027" y="connsiteY9027"/>
                  </a:cxn>
                  <a:cxn ang="0">
                    <a:pos x="connsiteX9028" y="connsiteY9028"/>
                  </a:cxn>
                  <a:cxn ang="0">
                    <a:pos x="connsiteX9029" y="connsiteY9029"/>
                  </a:cxn>
                  <a:cxn ang="0">
                    <a:pos x="connsiteX9030" y="connsiteY9030"/>
                  </a:cxn>
                  <a:cxn ang="0">
                    <a:pos x="connsiteX9031" y="connsiteY9031"/>
                  </a:cxn>
                  <a:cxn ang="0">
                    <a:pos x="connsiteX9032" y="connsiteY9032"/>
                  </a:cxn>
                  <a:cxn ang="0">
                    <a:pos x="connsiteX9033" y="connsiteY9033"/>
                  </a:cxn>
                  <a:cxn ang="0">
                    <a:pos x="connsiteX9034" y="connsiteY9034"/>
                  </a:cxn>
                  <a:cxn ang="0">
                    <a:pos x="connsiteX9035" y="connsiteY9035"/>
                  </a:cxn>
                  <a:cxn ang="0">
                    <a:pos x="connsiteX9036" y="connsiteY9036"/>
                  </a:cxn>
                  <a:cxn ang="0">
                    <a:pos x="connsiteX9037" y="connsiteY9037"/>
                  </a:cxn>
                  <a:cxn ang="0">
                    <a:pos x="connsiteX9038" y="connsiteY9038"/>
                  </a:cxn>
                  <a:cxn ang="0">
                    <a:pos x="connsiteX9039" y="connsiteY9039"/>
                  </a:cxn>
                  <a:cxn ang="0">
                    <a:pos x="connsiteX9040" y="connsiteY9040"/>
                  </a:cxn>
                  <a:cxn ang="0">
                    <a:pos x="connsiteX9041" y="connsiteY9041"/>
                  </a:cxn>
                  <a:cxn ang="0">
                    <a:pos x="connsiteX9042" y="connsiteY9042"/>
                  </a:cxn>
                  <a:cxn ang="0">
                    <a:pos x="connsiteX9043" y="connsiteY9043"/>
                  </a:cxn>
                  <a:cxn ang="0">
                    <a:pos x="connsiteX9044" y="connsiteY9044"/>
                  </a:cxn>
                  <a:cxn ang="0">
                    <a:pos x="connsiteX9045" y="connsiteY9045"/>
                  </a:cxn>
                  <a:cxn ang="0">
                    <a:pos x="connsiteX9046" y="connsiteY9046"/>
                  </a:cxn>
                  <a:cxn ang="0">
                    <a:pos x="connsiteX9047" y="connsiteY9047"/>
                  </a:cxn>
                  <a:cxn ang="0">
                    <a:pos x="connsiteX9048" y="connsiteY9048"/>
                  </a:cxn>
                  <a:cxn ang="0">
                    <a:pos x="connsiteX9049" y="connsiteY9049"/>
                  </a:cxn>
                  <a:cxn ang="0">
                    <a:pos x="connsiteX9050" y="connsiteY9050"/>
                  </a:cxn>
                  <a:cxn ang="0">
                    <a:pos x="connsiteX9051" y="connsiteY9051"/>
                  </a:cxn>
                  <a:cxn ang="0">
                    <a:pos x="connsiteX9052" y="connsiteY9052"/>
                  </a:cxn>
                  <a:cxn ang="0">
                    <a:pos x="connsiteX9053" y="connsiteY9053"/>
                  </a:cxn>
                  <a:cxn ang="0">
                    <a:pos x="connsiteX9054" y="connsiteY9054"/>
                  </a:cxn>
                  <a:cxn ang="0">
                    <a:pos x="connsiteX9055" y="connsiteY9055"/>
                  </a:cxn>
                  <a:cxn ang="0">
                    <a:pos x="connsiteX9056" y="connsiteY9056"/>
                  </a:cxn>
                  <a:cxn ang="0">
                    <a:pos x="connsiteX9057" y="connsiteY9057"/>
                  </a:cxn>
                  <a:cxn ang="0">
                    <a:pos x="connsiteX9058" y="connsiteY9058"/>
                  </a:cxn>
                  <a:cxn ang="0">
                    <a:pos x="connsiteX9059" y="connsiteY9059"/>
                  </a:cxn>
                  <a:cxn ang="0">
                    <a:pos x="connsiteX9060" y="connsiteY9060"/>
                  </a:cxn>
                  <a:cxn ang="0">
                    <a:pos x="connsiteX9061" y="connsiteY9061"/>
                  </a:cxn>
                  <a:cxn ang="0">
                    <a:pos x="connsiteX9062" y="connsiteY9062"/>
                  </a:cxn>
                  <a:cxn ang="0">
                    <a:pos x="connsiteX9063" y="connsiteY9063"/>
                  </a:cxn>
                  <a:cxn ang="0">
                    <a:pos x="connsiteX9064" y="connsiteY9064"/>
                  </a:cxn>
                  <a:cxn ang="0">
                    <a:pos x="connsiteX9065" y="connsiteY9065"/>
                  </a:cxn>
                  <a:cxn ang="0">
                    <a:pos x="connsiteX9066" y="connsiteY9066"/>
                  </a:cxn>
                  <a:cxn ang="0">
                    <a:pos x="connsiteX9067" y="connsiteY9067"/>
                  </a:cxn>
                  <a:cxn ang="0">
                    <a:pos x="connsiteX9068" y="connsiteY9068"/>
                  </a:cxn>
                  <a:cxn ang="0">
                    <a:pos x="connsiteX9069" y="connsiteY9069"/>
                  </a:cxn>
                  <a:cxn ang="0">
                    <a:pos x="connsiteX9070" y="connsiteY9070"/>
                  </a:cxn>
                  <a:cxn ang="0">
                    <a:pos x="connsiteX9071" y="connsiteY9071"/>
                  </a:cxn>
                  <a:cxn ang="0">
                    <a:pos x="connsiteX9072" y="connsiteY9072"/>
                  </a:cxn>
                  <a:cxn ang="0">
                    <a:pos x="connsiteX9073" y="connsiteY9073"/>
                  </a:cxn>
                  <a:cxn ang="0">
                    <a:pos x="connsiteX9074" y="connsiteY9074"/>
                  </a:cxn>
                  <a:cxn ang="0">
                    <a:pos x="connsiteX9075" y="connsiteY9075"/>
                  </a:cxn>
                  <a:cxn ang="0">
                    <a:pos x="connsiteX9076" y="connsiteY9076"/>
                  </a:cxn>
                  <a:cxn ang="0">
                    <a:pos x="connsiteX9077" y="connsiteY9077"/>
                  </a:cxn>
                  <a:cxn ang="0">
                    <a:pos x="connsiteX9078" y="connsiteY9078"/>
                  </a:cxn>
                  <a:cxn ang="0">
                    <a:pos x="connsiteX9079" y="connsiteY9079"/>
                  </a:cxn>
                  <a:cxn ang="0">
                    <a:pos x="connsiteX9080" y="connsiteY9080"/>
                  </a:cxn>
                  <a:cxn ang="0">
                    <a:pos x="connsiteX9081" y="connsiteY9081"/>
                  </a:cxn>
                  <a:cxn ang="0">
                    <a:pos x="connsiteX9082" y="connsiteY9082"/>
                  </a:cxn>
                  <a:cxn ang="0">
                    <a:pos x="connsiteX9083" y="connsiteY9083"/>
                  </a:cxn>
                  <a:cxn ang="0">
                    <a:pos x="connsiteX9084" y="connsiteY9084"/>
                  </a:cxn>
                  <a:cxn ang="0">
                    <a:pos x="connsiteX9085" y="connsiteY9085"/>
                  </a:cxn>
                  <a:cxn ang="0">
                    <a:pos x="connsiteX9086" y="connsiteY9086"/>
                  </a:cxn>
                  <a:cxn ang="0">
                    <a:pos x="connsiteX9087" y="connsiteY9087"/>
                  </a:cxn>
                  <a:cxn ang="0">
                    <a:pos x="connsiteX9088" y="connsiteY9088"/>
                  </a:cxn>
                  <a:cxn ang="0">
                    <a:pos x="connsiteX9089" y="connsiteY9089"/>
                  </a:cxn>
                  <a:cxn ang="0">
                    <a:pos x="connsiteX9090" y="connsiteY9090"/>
                  </a:cxn>
                  <a:cxn ang="0">
                    <a:pos x="connsiteX9091" y="connsiteY9091"/>
                  </a:cxn>
                  <a:cxn ang="0">
                    <a:pos x="connsiteX9092" y="connsiteY9092"/>
                  </a:cxn>
                  <a:cxn ang="0">
                    <a:pos x="connsiteX9093" y="connsiteY9093"/>
                  </a:cxn>
                  <a:cxn ang="0">
                    <a:pos x="connsiteX9094" y="connsiteY9094"/>
                  </a:cxn>
                  <a:cxn ang="0">
                    <a:pos x="connsiteX9095" y="connsiteY9095"/>
                  </a:cxn>
                  <a:cxn ang="0">
                    <a:pos x="connsiteX9096" y="connsiteY9096"/>
                  </a:cxn>
                  <a:cxn ang="0">
                    <a:pos x="connsiteX9097" y="connsiteY9097"/>
                  </a:cxn>
                  <a:cxn ang="0">
                    <a:pos x="connsiteX9098" y="connsiteY9098"/>
                  </a:cxn>
                  <a:cxn ang="0">
                    <a:pos x="connsiteX9099" y="connsiteY9099"/>
                  </a:cxn>
                  <a:cxn ang="0">
                    <a:pos x="connsiteX9100" y="connsiteY9100"/>
                  </a:cxn>
                  <a:cxn ang="0">
                    <a:pos x="connsiteX9101" y="connsiteY9101"/>
                  </a:cxn>
                  <a:cxn ang="0">
                    <a:pos x="connsiteX9102" y="connsiteY9102"/>
                  </a:cxn>
                  <a:cxn ang="0">
                    <a:pos x="connsiteX9103" y="connsiteY9103"/>
                  </a:cxn>
                  <a:cxn ang="0">
                    <a:pos x="connsiteX9104" y="connsiteY9104"/>
                  </a:cxn>
                  <a:cxn ang="0">
                    <a:pos x="connsiteX9105" y="connsiteY9105"/>
                  </a:cxn>
                  <a:cxn ang="0">
                    <a:pos x="connsiteX9106" y="connsiteY9106"/>
                  </a:cxn>
                  <a:cxn ang="0">
                    <a:pos x="connsiteX9107" y="connsiteY9107"/>
                  </a:cxn>
                  <a:cxn ang="0">
                    <a:pos x="connsiteX9108" y="connsiteY9108"/>
                  </a:cxn>
                  <a:cxn ang="0">
                    <a:pos x="connsiteX9109" y="connsiteY9109"/>
                  </a:cxn>
                  <a:cxn ang="0">
                    <a:pos x="connsiteX9110" y="connsiteY9110"/>
                  </a:cxn>
                  <a:cxn ang="0">
                    <a:pos x="connsiteX9111" y="connsiteY9111"/>
                  </a:cxn>
                  <a:cxn ang="0">
                    <a:pos x="connsiteX9112" y="connsiteY9112"/>
                  </a:cxn>
                  <a:cxn ang="0">
                    <a:pos x="connsiteX9113" y="connsiteY9113"/>
                  </a:cxn>
                  <a:cxn ang="0">
                    <a:pos x="connsiteX9114" y="connsiteY9114"/>
                  </a:cxn>
                  <a:cxn ang="0">
                    <a:pos x="connsiteX9115" y="connsiteY9115"/>
                  </a:cxn>
                  <a:cxn ang="0">
                    <a:pos x="connsiteX9116" y="connsiteY9116"/>
                  </a:cxn>
                  <a:cxn ang="0">
                    <a:pos x="connsiteX9117" y="connsiteY9117"/>
                  </a:cxn>
                  <a:cxn ang="0">
                    <a:pos x="connsiteX9118" y="connsiteY9118"/>
                  </a:cxn>
                  <a:cxn ang="0">
                    <a:pos x="connsiteX9119" y="connsiteY9119"/>
                  </a:cxn>
                  <a:cxn ang="0">
                    <a:pos x="connsiteX9120" y="connsiteY9120"/>
                  </a:cxn>
                  <a:cxn ang="0">
                    <a:pos x="connsiteX9121" y="connsiteY9121"/>
                  </a:cxn>
                  <a:cxn ang="0">
                    <a:pos x="connsiteX9122" y="connsiteY9122"/>
                  </a:cxn>
                  <a:cxn ang="0">
                    <a:pos x="connsiteX9123" y="connsiteY9123"/>
                  </a:cxn>
                  <a:cxn ang="0">
                    <a:pos x="connsiteX9124" y="connsiteY9124"/>
                  </a:cxn>
                  <a:cxn ang="0">
                    <a:pos x="connsiteX9125" y="connsiteY9125"/>
                  </a:cxn>
                  <a:cxn ang="0">
                    <a:pos x="connsiteX9126" y="connsiteY9126"/>
                  </a:cxn>
                  <a:cxn ang="0">
                    <a:pos x="connsiteX9127" y="connsiteY9127"/>
                  </a:cxn>
                  <a:cxn ang="0">
                    <a:pos x="connsiteX9128" y="connsiteY9128"/>
                  </a:cxn>
                  <a:cxn ang="0">
                    <a:pos x="connsiteX9129" y="connsiteY9129"/>
                  </a:cxn>
                  <a:cxn ang="0">
                    <a:pos x="connsiteX9130" y="connsiteY9130"/>
                  </a:cxn>
                  <a:cxn ang="0">
                    <a:pos x="connsiteX9131" y="connsiteY9131"/>
                  </a:cxn>
                  <a:cxn ang="0">
                    <a:pos x="connsiteX9132" y="connsiteY9132"/>
                  </a:cxn>
                  <a:cxn ang="0">
                    <a:pos x="connsiteX9133" y="connsiteY9133"/>
                  </a:cxn>
                  <a:cxn ang="0">
                    <a:pos x="connsiteX9134" y="connsiteY9134"/>
                  </a:cxn>
                  <a:cxn ang="0">
                    <a:pos x="connsiteX9135" y="connsiteY9135"/>
                  </a:cxn>
                  <a:cxn ang="0">
                    <a:pos x="connsiteX9136" y="connsiteY9136"/>
                  </a:cxn>
                  <a:cxn ang="0">
                    <a:pos x="connsiteX9137" y="connsiteY9137"/>
                  </a:cxn>
                  <a:cxn ang="0">
                    <a:pos x="connsiteX9138" y="connsiteY9138"/>
                  </a:cxn>
                  <a:cxn ang="0">
                    <a:pos x="connsiteX9139" y="connsiteY9139"/>
                  </a:cxn>
                  <a:cxn ang="0">
                    <a:pos x="connsiteX9140" y="connsiteY9140"/>
                  </a:cxn>
                  <a:cxn ang="0">
                    <a:pos x="connsiteX9141" y="connsiteY9141"/>
                  </a:cxn>
                  <a:cxn ang="0">
                    <a:pos x="connsiteX9142" y="connsiteY9142"/>
                  </a:cxn>
                  <a:cxn ang="0">
                    <a:pos x="connsiteX9143" y="connsiteY9143"/>
                  </a:cxn>
                  <a:cxn ang="0">
                    <a:pos x="connsiteX9144" y="connsiteY9144"/>
                  </a:cxn>
                  <a:cxn ang="0">
                    <a:pos x="connsiteX9145" y="connsiteY9145"/>
                  </a:cxn>
                  <a:cxn ang="0">
                    <a:pos x="connsiteX9146" y="connsiteY9146"/>
                  </a:cxn>
                  <a:cxn ang="0">
                    <a:pos x="connsiteX9147" y="connsiteY9147"/>
                  </a:cxn>
                  <a:cxn ang="0">
                    <a:pos x="connsiteX9148" y="connsiteY9148"/>
                  </a:cxn>
                  <a:cxn ang="0">
                    <a:pos x="connsiteX9149" y="connsiteY9149"/>
                  </a:cxn>
                  <a:cxn ang="0">
                    <a:pos x="connsiteX9150" y="connsiteY9150"/>
                  </a:cxn>
                  <a:cxn ang="0">
                    <a:pos x="connsiteX9151" y="connsiteY9151"/>
                  </a:cxn>
                  <a:cxn ang="0">
                    <a:pos x="connsiteX9152" y="connsiteY9152"/>
                  </a:cxn>
                  <a:cxn ang="0">
                    <a:pos x="connsiteX9153" y="connsiteY9153"/>
                  </a:cxn>
                  <a:cxn ang="0">
                    <a:pos x="connsiteX9154" y="connsiteY9154"/>
                  </a:cxn>
                  <a:cxn ang="0">
                    <a:pos x="connsiteX9155" y="connsiteY9155"/>
                  </a:cxn>
                  <a:cxn ang="0">
                    <a:pos x="connsiteX9156" y="connsiteY9156"/>
                  </a:cxn>
                  <a:cxn ang="0">
                    <a:pos x="connsiteX9157" y="connsiteY9157"/>
                  </a:cxn>
                  <a:cxn ang="0">
                    <a:pos x="connsiteX9158" y="connsiteY9158"/>
                  </a:cxn>
                  <a:cxn ang="0">
                    <a:pos x="connsiteX9159" y="connsiteY9159"/>
                  </a:cxn>
                  <a:cxn ang="0">
                    <a:pos x="connsiteX9160" y="connsiteY9160"/>
                  </a:cxn>
                  <a:cxn ang="0">
                    <a:pos x="connsiteX9161" y="connsiteY9161"/>
                  </a:cxn>
                  <a:cxn ang="0">
                    <a:pos x="connsiteX9162" y="connsiteY9162"/>
                  </a:cxn>
                  <a:cxn ang="0">
                    <a:pos x="connsiteX9163" y="connsiteY9163"/>
                  </a:cxn>
                  <a:cxn ang="0">
                    <a:pos x="connsiteX9164" y="connsiteY9164"/>
                  </a:cxn>
                  <a:cxn ang="0">
                    <a:pos x="connsiteX9165" y="connsiteY9165"/>
                  </a:cxn>
                  <a:cxn ang="0">
                    <a:pos x="connsiteX9166" y="connsiteY9166"/>
                  </a:cxn>
                  <a:cxn ang="0">
                    <a:pos x="connsiteX9167" y="connsiteY9167"/>
                  </a:cxn>
                  <a:cxn ang="0">
                    <a:pos x="connsiteX9168" y="connsiteY9168"/>
                  </a:cxn>
                  <a:cxn ang="0">
                    <a:pos x="connsiteX9169" y="connsiteY9169"/>
                  </a:cxn>
                  <a:cxn ang="0">
                    <a:pos x="connsiteX9170" y="connsiteY9170"/>
                  </a:cxn>
                  <a:cxn ang="0">
                    <a:pos x="connsiteX9171" y="connsiteY9171"/>
                  </a:cxn>
                  <a:cxn ang="0">
                    <a:pos x="connsiteX9172" y="connsiteY9172"/>
                  </a:cxn>
                  <a:cxn ang="0">
                    <a:pos x="connsiteX9173" y="connsiteY9173"/>
                  </a:cxn>
                  <a:cxn ang="0">
                    <a:pos x="connsiteX9174" y="connsiteY9174"/>
                  </a:cxn>
                  <a:cxn ang="0">
                    <a:pos x="connsiteX9175" y="connsiteY9175"/>
                  </a:cxn>
                  <a:cxn ang="0">
                    <a:pos x="connsiteX9176" y="connsiteY9176"/>
                  </a:cxn>
                  <a:cxn ang="0">
                    <a:pos x="connsiteX9177" y="connsiteY9177"/>
                  </a:cxn>
                  <a:cxn ang="0">
                    <a:pos x="connsiteX9178" y="connsiteY9178"/>
                  </a:cxn>
                  <a:cxn ang="0">
                    <a:pos x="connsiteX9179" y="connsiteY9179"/>
                  </a:cxn>
                  <a:cxn ang="0">
                    <a:pos x="connsiteX9180" y="connsiteY9180"/>
                  </a:cxn>
                  <a:cxn ang="0">
                    <a:pos x="connsiteX9181" y="connsiteY9181"/>
                  </a:cxn>
                  <a:cxn ang="0">
                    <a:pos x="connsiteX9182" y="connsiteY9182"/>
                  </a:cxn>
                  <a:cxn ang="0">
                    <a:pos x="connsiteX9183" y="connsiteY9183"/>
                  </a:cxn>
                  <a:cxn ang="0">
                    <a:pos x="connsiteX9184" y="connsiteY9184"/>
                  </a:cxn>
                  <a:cxn ang="0">
                    <a:pos x="connsiteX9185" y="connsiteY9185"/>
                  </a:cxn>
                  <a:cxn ang="0">
                    <a:pos x="connsiteX9186" y="connsiteY9186"/>
                  </a:cxn>
                  <a:cxn ang="0">
                    <a:pos x="connsiteX9187" y="connsiteY9187"/>
                  </a:cxn>
                  <a:cxn ang="0">
                    <a:pos x="connsiteX9188" y="connsiteY9188"/>
                  </a:cxn>
                  <a:cxn ang="0">
                    <a:pos x="connsiteX9189" y="connsiteY9189"/>
                  </a:cxn>
                  <a:cxn ang="0">
                    <a:pos x="connsiteX9190" y="connsiteY9190"/>
                  </a:cxn>
                  <a:cxn ang="0">
                    <a:pos x="connsiteX9191" y="connsiteY9191"/>
                  </a:cxn>
                  <a:cxn ang="0">
                    <a:pos x="connsiteX9192" y="connsiteY9192"/>
                  </a:cxn>
                  <a:cxn ang="0">
                    <a:pos x="connsiteX9193" y="connsiteY9193"/>
                  </a:cxn>
                  <a:cxn ang="0">
                    <a:pos x="connsiteX9194" y="connsiteY9194"/>
                  </a:cxn>
                  <a:cxn ang="0">
                    <a:pos x="connsiteX9195" y="connsiteY9195"/>
                  </a:cxn>
                  <a:cxn ang="0">
                    <a:pos x="connsiteX9196" y="connsiteY9196"/>
                  </a:cxn>
                  <a:cxn ang="0">
                    <a:pos x="connsiteX9197" y="connsiteY9197"/>
                  </a:cxn>
                  <a:cxn ang="0">
                    <a:pos x="connsiteX9198" y="connsiteY9198"/>
                  </a:cxn>
                  <a:cxn ang="0">
                    <a:pos x="connsiteX9199" y="connsiteY9199"/>
                  </a:cxn>
                  <a:cxn ang="0">
                    <a:pos x="connsiteX9200" y="connsiteY9200"/>
                  </a:cxn>
                  <a:cxn ang="0">
                    <a:pos x="connsiteX9201" y="connsiteY9201"/>
                  </a:cxn>
                  <a:cxn ang="0">
                    <a:pos x="connsiteX9202" y="connsiteY9202"/>
                  </a:cxn>
                  <a:cxn ang="0">
                    <a:pos x="connsiteX9203" y="connsiteY9203"/>
                  </a:cxn>
                  <a:cxn ang="0">
                    <a:pos x="connsiteX9204" y="connsiteY9204"/>
                  </a:cxn>
                  <a:cxn ang="0">
                    <a:pos x="connsiteX9205" y="connsiteY9205"/>
                  </a:cxn>
                  <a:cxn ang="0">
                    <a:pos x="connsiteX9206" y="connsiteY9206"/>
                  </a:cxn>
                  <a:cxn ang="0">
                    <a:pos x="connsiteX9207" y="connsiteY9207"/>
                  </a:cxn>
                  <a:cxn ang="0">
                    <a:pos x="connsiteX9208" y="connsiteY9208"/>
                  </a:cxn>
                  <a:cxn ang="0">
                    <a:pos x="connsiteX9209" y="connsiteY9209"/>
                  </a:cxn>
                  <a:cxn ang="0">
                    <a:pos x="connsiteX9210" y="connsiteY9210"/>
                  </a:cxn>
                  <a:cxn ang="0">
                    <a:pos x="connsiteX9211" y="connsiteY9211"/>
                  </a:cxn>
                  <a:cxn ang="0">
                    <a:pos x="connsiteX9212" y="connsiteY9212"/>
                  </a:cxn>
                  <a:cxn ang="0">
                    <a:pos x="connsiteX9213" y="connsiteY9213"/>
                  </a:cxn>
                  <a:cxn ang="0">
                    <a:pos x="connsiteX9214" y="connsiteY9214"/>
                  </a:cxn>
                  <a:cxn ang="0">
                    <a:pos x="connsiteX9215" y="connsiteY9215"/>
                  </a:cxn>
                  <a:cxn ang="0">
                    <a:pos x="connsiteX9216" y="connsiteY9216"/>
                  </a:cxn>
                  <a:cxn ang="0">
                    <a:pos x="connsiteX9217" y="connsiteY9217"/>
                  </a:cxn>
                  <a:cxn ang="0">
                    <a:pos x="connsiteX9218" y="connsiteY9218"/>
                  </a:cxn>
                  <a:cxn ang="0">
                    <a:pos x="connsiteX9219" y="connsiteY9219"/>
                  </a:cxn>
                  <a:cxn ang="0">
                    <a:pos x="connsiteX9220" y="connsiteY9220"/>
                  </a:cxn>
                  <a:cxn ang="0">
                    <a:pos x="connsiteX9221" y="connsiteY9221"/>
                  </a:cxn>
                  <a:cxn ang="0">
                    <a:pos x="connsiteX9222" y="connsiteY9222"/>
                  </a:cxn>
                  <a:cxn ang="0">
                    <a:pos x="connsiteX9223" y="connsiteY9223"/>
                  </a:cxn>
                  <a:cxn ang="0">
                    <a:pos x="connsiteX9224" y="connsiteY9224"/>
                  </a:cxn>
                  <a:cxn ang="0">
                    <a:pos x="connsiteX9225" y="connsiteY9225"/>
                  </a:cxn>
                  <a:cxn ang="0">
                    <a:pos x="connsiteX9226" y="connsiteY9226"/>
                  </a:cxn>
                  <a:cxn ang="0">
                    <a:pos x="connsiteX9227" y="connsiteY9227"/>
                  </a:cxn>
                  <a:cxn ang="0">
                    <a:pos x="connsiteX9228" y="connsiteY9228"/>
                  </a:cxn>
                  <a:cxn ang="0">
                    <a:pos x="connsiteX9229" y="connsiteY9229"/>
                  </a:cxn>
                  <a:cxn ang="0">
                    <a:pos x="connsiteX9230" y="connsiteY9230"/>
                  </a:cxn>
                  <a:cxn ang="0">
                    <a:pos x="connsiteX9231" y="connsiteY9231"/>
                  </a:cxn>
                  <a:cxn ang="0">
                    <a:pos x="connsiteX9232" y="connsiteY9232"/>
                  </a:cxn>
                  <a:cxn ang="0">
                    <a:pos x="connsiteX9233" y="connsiteY9233"/>
                  </a:cxn>
                  <a:cxn ang="0">
                    <a:pos x="connsiteX9234" y="connsiteY9234"/>
                  </a:cxn>
                  <a:cxn ang="0">
                    <a:pos x="connsiteX9235" y="connsiteY9235"/>
                  </a:cxn>
                  <a:cxn ang="0">
                    <a:pos x="connsiteX9236" y="connsiteY9236"/>
                  </a:cxn>
                  <a:cxn ang="0">
                    <a:pos x="connsiteX9237" y="connsiteY9237"/>
                  </a:cxn>
                  <a:cxn ang="0">
                    <a:pos x="connsiteX9238" y="connsiteY9238"/>
                  </a:cxn>
                  <a:cxn ang="0">
                    <a:pos x="connsiteX9239" y="connsiteY9239"/>
                  </a:cxn>
                  <a:cxn ang="0">
                    <a:pos x="connsiteX9240" y="connsiteY9240"/>
                  </a:cxn>
                  <a:cxn ang="0">
                    <a:pos x="connsiteX9241" y="connsiteY9241"/>
                  </a:cxn>
                  <a:cxn ang="0">
                    <a:pos x="connsiteX9242" y="connsiteY9242"/>
                  </a:cxn>
                  <a:cxn ang="0">
                    <a:pos x="connsiteX9243" y="connsiteY9243"/>
                  </a:cxn>
                  <a:cxn ang="0">
                    <a:pos x="connsiteX9244" y="connsiteY9244"/>
                  </a:cxn>
                  <a:cxn ang="0">
                    <a:pos x="connsiteX9245" y="connsiteY9245"/>
                  </a:cxn>
                  <a:cxn ang="0">
                    <a:pos x="connsiteX9246" y="connsiteY9246"/>
                  </a:cxn>
                  <a:cxn ang="0">
                    <a:pos x="connsiteX9247" y="connsiteY9247"/>
                  </a:cxn>
                  <a:cxn ang="0">
                    <a:pos x="connsiteX9248" y="connsiteY9248"/>
                  </a:cxn>
                  <a:cxn ang="0">
                    <a:pos x="connsiteX9249" y="connsiteY9249"/>
                  </a:cxn>
                  <a:cxn ang="0">
                    <a:pos x="connsiteX9250" y="connsiteY9250"/>
                  </a:cxn>
                  <a:cxn ang="0">
                    <a:pos x="connsiteX9251" y="connsiteY9251"/>
                  </a:cxn>
                  <a:cxn ang="0">
                    <a:pos x="connsiteX9252" y="connsiteY9252"/>
                  </a:cxn>
                  <a:cxn ang="0">
                    <a:pos x="connsiteX9253" y="connsiteY9253"/>
                  </a:cxn>
                  <a:cxn ang="0">
                    <a:pos x="connsiteX9254" y="connsiteY9254"/>
                  </a:cxn>
                  <a:cxn ang="0">
                    <a:pos x="connsiteX9255" y="connsiteY9255"/>
                  </a:cxn>
                  <a:cxn ang="0">
                    <a:pos x="connsiteX9256" y="connsiteY9256"/>
                  </a:cxn>
                  <a:cxn ang="0">
                    <a:pos x="connsiteX9257" y="connsiteY9257"/>
                  </a:cxn>
                  <a:cxn ang="0">
                    <a:pos x="connsiteX9258" y="connsiteY9258"/>
                  </a:cxn>
                  <a:cxn ang="0">
                    <a:pos x="connsiteX9259" y="connsiteY9259"/>
                  </a:cxn>
                  <a:cxn ang="0">
                    <a:pos x="connsiteX9260" y="connsiteY9260"/>
                  </a:cxn>
                  <a:cxn ang="0">
                    <a:pos x="connsiteX9261" y="connsiteY9261"/>
                  </a:cxn>
                  <a:cxn ang="0">
                    <a:pos x="connsiteX9262" y="connsiteY9262"/>
                  </a:cxn>
                  <a:cxn ang="0">
                    <a:pos x="connsiteX9263" y="connsiteY9263"/>
                  </a:cxn>
                  <a:cxn ang="0">
                    <a:pos x="connsiteX9264" y="connsiteY9264"/>
                  </a:cxn>
                  <a:cxn ang="0">
                    <a:pos x="connsiteX9265" y="connsiteY9265"/>
                  </a:cxn>
                  <a:cxn ang="0">
                    <a:pos x="connsiteX9266" y="connsiteY9266"/>
                  </a:cxn>
                  <a:cxn ang="0">
                    <a:pos x="connsiteX9267" y="connsiteY9267"/>
                  </a:cxn>
                  <a:cxn ang="0">
                    <a:pos x="connsiteX9268" y="connsiteY9268"/>
                  </a:cxn>
                  <a:cxn ang="0">
                    <a:pos x="connsiteX9269" y="connsiteY9269"/>
                  </a:cxn>
                  <a:cxn ang="0">
                    <a:pos x="connsiteX9270" y="connsiteY9270"/>
                  </a:cxn>
                  <a:cxn ang="0">
                    <a:pos x="connsiteX9271" y="connsiteY9271"/>
                  </a:cxn>
                  <a:cxn ang="0">
                    <a:pos x="connsiteX9272" y="connsiteY9272"/>
                  </a:cxn>
                  <a:cxn ang="0">
                    <a:pos x="connsiteX9273" y="connsiteY9273"/>
                  </a:cxn>
                  <a:cxn ang="0">
                    <a:pos x="connsiteX9274" y="connsiteY9274"/>
                  </a:cxn>
                  <a:cxn ang="0">
                    <a:pos x="connsiteX9275" y="connsiteY9275"/>
                  </a:cxn>
                  <a:cxn ang="0">
                    <a:pos x="connsiteX9276" y="connsiteY9276"/>
                  </a:cxn>
                  <a:cxn ang="0">
                    <a:pos x="connsiteX9277" y="connsiteY9277"/>
                  </a:cxn>
                  <a:cxn ang="0">
                    <a:pos x="connsiteX9278" y="connsiteY9278"/>
                  </a:cxn>
                  <a:cxn ang="0">
                    <a:pos x="connsiteX9279" y="connsiteY9279"/>
                  </a:cxn>
                  <a:cxn ang="0">
                    <a:pos x="connsiteX9280" y="connsiteY9280"/>
                  </a:cxn>
                  <a:cxn ang="0">
                    <a:pos x="connsiteX9281" y="connsiteY9281"/>
                  </a:cxn>
                  <a:cxn ang="0">
                    <a:pos x="connsiteX9282" y="connsiteY9282"/>
                  </a:cxn>
                  <a:cxn ang="0">
                    <a:pos x="connsiteX9283" y="connsiteY9283"/>
                  </a:cxn>
                  <a:cxn ang="0">
                    <a:pos x="connsiteX9284" y="connsiteY9284"/>
                  </a:cxn>
                  <a:cxn ang="0">
                    <a:pos x="connsiteX9285" y="connsiteY9285"/>
                  </a:cxn>
                  <a:cxn ang="0">
                    <a:pos x="connsiteX9286" y="connsiteY9286"/>
                  </a:cxn>
                  <a:cxn ang="0">
                    <a:pos x="connsiteX9287" y="connsiteY9287"/>
                  </a:cxn>
                  <a:cxn ang="0">
                    <a:pos x="connsiteX9288" y="connsiteY9288"/>
                  </a:cxn>
                  <a:cxn ang="0">
                    <a:pos x="connsiteX9289" y="connsiteY9289"/>
                  </a:cxn>
                  <a:cxn ang="0">
                    <a:pos x="connsiteX9290" y="connsiteY9290"/>
                  </a:cxn>
                  <a:cxn ang="0">
                    <a:pos x="connsiteX9291" y="connsiteY9291"/>
                  </a:cxn>
                  <a:cxn ang="0">
                    <a:pos x="connsiteX9292" y="connsiteY9292"/>
                  </a:cxn>
                  <a:cxn ang="0">
                    <a:pos x="connsiteX9293" y="connsiteY9293"/>
                  </a:cxn>
                  <a:cxn ang="0">
                    <a:pos x="connsiteX9294" y="connsiteY9294"/>
                  </a:cxn>
                  <a:cxn ang="0">
                    <a:pos x="connsiteX9295" y="connsiteY9295"/>
                  </a:cxn>
                  <a:cxn ang="0">
                    <a:pos x="connsiteX9296" y="connsiteY9296"/>
                  </a:cxn>
                  <a:cxn ang="0">
                    <a:pos x="connsiteX9297" y="connsiteY9297"/>
                  </a:cxn>
                  <a:cxn ang="0">
                    <a:pos x="connsiteX9298" y="connsiteY9298"/>
                  </a:cxn>
                  <a:cxn ang="0">
                    <a:pos x="connsiteX9299" y="connsiteY9299"/>
                  </a:cxn>
                  <a:cxn ang="0">
                    <a:pos x="connsiteX9300" y="connsiteY9300"/>
                  </a:cxn>
                  <a:cxn ang="0">
                    <a:pos x="connsiteX9301" y="connsiteY9301"/>
                  </a:cxn>
                  <a:cxn ang="0">
                    <a:pos x="connsiteX9302" y="connsiteY9302"/>
                  </a:cxn>
                  <a:cxn ang="0">
                    <a:pos x="connsiteX9303" y="connsiteY9303"/>
                  </a:cxn>
                  <a:cxn ang="0">
                    <a:pos x="connsiteX9304" y="connsiteY9304"/>
                  </a:cxn>
                  <a:cxn ang="0">
                    <a:pos x="connsiteX9305" y="connsiteY9305"/>
                  </a:cxn>
                  <a:cxn ang="0">
                    <a:pos x="connsiteX9306" y="connsiteY9306"/>
                  </a:cxn>
                  <a:cxn ang="0">
                    <a:pos x="connsiteX9307" y="connsiteY9307"/>
                  </a:cxn>
                  <a:cxn ang="0">
                    <a:pos x="connsiteX9308" y="connsiteY9308"/>
                  </a:cxn>
                  <a:cxn ang="0">
                    <a:pos x="connsiteX9309" y="connsiteY9309"/>
                  </a:cxn>
                  <a:cxn ang="0">
                    <a:pos x="connsiteX9310" y="connsiteY9310"/>
                  </a:cxn>
                  <a:cxn ang="0">
                    <a:pos x="connsiteX9311" y="connsiteY9311"/>
                  </a:cxn>
                  <a:cxn ang="0">
                    <a:pos x="connsiteX9312" y="connsiteY9312"/>
                  </a:cxn>
                  <a:cxn ang="0">
                    <a:pos x="connsiteX9313" y="connsiteY9313"/>
                  </a:cxn>
                  <a:cxn ang="0">
                    <a:pos x="connsiteX9314" y="connsiteY9314"/>
                  </a:cxn>
                  <a:cxn ang="0">
                    <a:pos x="connsiteX9315" y="connsiteY9315"/>
                  </a:cxn>
                  <a:cxn ang="0">
                    <a:pos x="connsiteX9316" y="connsiteY9316"/>
                  </a:cxn>
                  <a:cxn ang="0">
                    <a:pos x="connsiteX9317" y="connsiteY9317"/>
                  </a:cxn>
                  <a:cxn ang="0">
                    <a:pos x="connsiteX9318" y="connsiteY9318"/>
                  </a:cxn>
                  <a:cxn ang="0">
                    <a:pos x="connsiteX9319" y="connsiteY9319"/>
                  </a:cxn>
                  <a:cxn ang="0">
                    <a:pos x="connsiteX9320" y="connsiteY9320"/>
                  </a:cxn>
                  <a:cxn ang="0">
                    <a:pos x="connsiteX9321" y="connsiteY9321"/>
                  </a:cxn>
                  <a:cxn ang="0">
                    <a:pos x="connsiteX9322" y="connsiteY9322"/>
                  </a:cxn>
                  <a:cxn ang="0">
                    <a:pos x="connsiteX9323" y="connsiteY9323"/>
                  </a:cxn>
                  <a:cxn ang="0">
                    <a:pos x="connsiteX9324" y="connsiteY9324"/>
                  </a:cxn>
                  <a:cxn ang="0">
                    <a:pos x="connsiteX9325" y="connsiteY9325"/>
                  </a:cxn>
                  <a:cxn ang="0">
                    <a:pos x="connsiteX9326" y="connsiteY9326"/>
                  </a:cxn>
                  <a:cxn ang="0">
                    <a:pos x="connsiteX9327" y="connsiteY9327"/>
                  </a:cxn>
                  <a:cxn ang="0">
                    <a:pos x="connsiteX9328" y="connsiteY9328"/>
                  </a:cxn>
                  <a:cxn ang="0">
                    <a:pos x="connsiteX9329" y="connsiteY9329"/>
                  </a:cxn>
                  <a:cxn ang="0">
                    <a:pos x="connsiteX9330" y="connsiteY9330"/>
                  </a:cxn>
                  <a:cxn ang="0">
                    <a:pos x="connsiteX9331" y="connsiteY9331"/>
                  </a:cxn>
                  <a:cxn ang="0">
                    <a:pos x="connsiteX9332" y="connsiteY9332"/>
                  </a:cxn>
                  <a:cxn ang="0">
                    <a:pos x="connsiteX9333" y="connsiteY9333"/>
                  </a:cxn>
                  <a:cxn ang="0">
                    <a:pos x="connsiteX9334" y="connsiteY9334"/>
                  </a:cxn>
                  <a:cxn ang="0">
                    <a:pos x="connsiteX9335" y="connsiteY9335"/>
                  </a:cxn>
                  <a:cxn ang="0">
                    <a:pos x="connsiteX9336" y="connsiteY9336"/>
                  </a:cxn>
                  <a:cxn ang="0">
                    <a:pos x="connsiteX9337" y="connsiteY9337"/>
                  </a:cxn>
                  <a:cxn ang="0">
                    <a:pos x="connsiteX9338" y="connsiteY9338"/>
                  </a:cxn>
                  <a:cxn ang="0">
                    <a:pos x="connsiteX9339" y="connsiteY9339"/>
                  </a:cxn>
                  <a:cxn ang="0">
                    <a:pos x="connsiteX9340" y="connsiteY9340"/>
                  </a:cxn>
                  <a:cxn ang="0">
                    <a:pos x="connsiteX9341" y="connsiteY9341"/>
                  </a:cxn>
                  <a:cxn ang="0">
                    <a:pos x="connsiteX9342" y="connsiteY9342"/>
                  </a:cxn>
                  <a:cxn ang="0">
                    <a:pos x="connsiteX9343" y="connsiteY9343"/>
                  </a:cxn>
                  <a:cxn ang="0">
                    <a:pos x="connsiteX9344" y="connsiteY9344"/>
                  </a:cxn>
                  <a:cxn ang="0">
                    <a:pos x="connsiteX9345" y="connsiteY9345"/>
                  </a:cxn>
                  <a:cxn ang="0">
                    <a:pos x="connsiteX9346" y="connsiteY9346"/>
                  </a:cxn>
                  <a:cxn ang="0">
                    <a:pos x="connsiteX9347" y="connsiteY9347"/>
                  </a:cxn>
                  <a:cxn ang="0">
                    <a:pos x="connsiteX9348" y="connsiteY9348"/>
                  </a:cxn>
                  <a:cxn ang="0">
                    <a:pos x="connsiteX9349" y="connsiteY9349"/>
                  </a:cxn>
                  <a:cxn ang="0">
                    <a:pos x="connsiteX9350" y="connsiteY9350"/>
                  </a:cxn>
                  <a:cxn ang="0">
                    <a:pos x="connsiteX9351" y="connsiteY9351"/>
                  </a:cxn>
                  <a:cxn ang="0">
                    <a:pos x="connsiteX9352" y="connsiteY9352"/>
                  </a:cxn>
                  <a:cxn ang="0">
                    <a:pos x="connsiteX9353" y="connsiteY9353"/>
                  </a:cxn>
                  <a:cxn ang="0">
                    <a:pos x="connsiteX9354" y="connsiteY9354"/>
                  </a:cxn>
                  <a:cxn ang="0">
                    <a:pos x="connsiteX9355" y="connsiteY9355"/>
                  </a:cxn>
                  <a:cxn ang="0">
                    <a:pos x="connsiteX9356" y="connsiteY9356"/>
                  </a:cxn>
                  <a:cxn ang="0">
                    <a:pos x="connsiteX9357" y="connsiteY9357"/>
                  </a:cxn>
                  <a:cxn ang="0">
                    <a:pos x="connsiteX9358" y="connsiteY9358"/>
                  </a:cxn>
                  <a:cxn ang="0">
                    <a:pos x="connsiteX9359" y="connsiteY9359"/>
                  </a:cxn>
                  <a:cxn ang="0">
                    <a:pos x="connsiteX9360" y="connsiteY9360"/>
                  </a:cxn>
                  <a:cxn ang="0">
                    <a:pos x="connsiteX9361" y="connsiteY9361"/>
                  </a:cxn>
                  <a:cxn ang="0">
                    <a:pos x="connsiteX9362" y="connsiteY9362"/>
                  </a:cxn>
                  <a:cxn ang="0">
                    <a:pos x="connsiteX9363" y="connsiteY9363"/>
                  </a:cxn>
                  <a:cxn ang="0">
                    <a:pos x="connsiteX9364" y="connsiteY9364"/>
                  </a:cxn>
                  <a:cxn ang="0">
                    <a:pos x="connsiteX9365" y="connsiteY9365"/>
                  </a:cxn>
                  <a:cxn ang="0">
                    <a:pos x="connsiteX9366" y="connsiteY9366"/>
                  </a:cxn>
                  <a:cxn ang="0">
                    <a:pos x="connsiteX9367" y="connsiteY9367"/>
                  </a:cxn>
                  <a:cxn ang="0">
                    <a:pos x="connsiteX9368" y="connsiteY9368"/>
                  </a:cxn>
                  <a:cxn ang="0">
                    <a:pos x="connsiteX9369" y="connsiteY9369"/>
                  </a:cxn>
                  <a:cxn ang="0">
                    <a:pos x="connsiteX9370" y="connsiteY9370"/>
                  </a:cxn>
                  <a:cxn ang="0">
                    <a:pos x="connsiteX9371" y="connsiteY9371"/>
                  </a:cxn>
                  <a:cxn ang="0">
                    <a:pos x="connsiteX9372" y="connsiteY9372"/>
                  </a:cxn>
                  <a:cxn ang="0">
                    <a:pos x="connsiteX9373" y="connsiteY9373"/>
                  </a:cxn>
                  <a:cxn ang="0">
                    <a:pos x="connsiteX9374" y="connsiteY9374"/>
                  </a:cxn>
                  <a:cxn ang="0">
                    <a:pos x="connsiteX9375" y="connsiteY9375"/>
                  </a:cxn>
                  <a:cxn ang="0">
                    <a:pos x="connsiteX9376" y="connsiteY9376"/>
                  </a:cxn>
                  <a:cxn ang="0">
                    <a:pos x="connsiteX9377" y="connsiteY9377"/>
                  </a:cxn>
                  <a:cxn ang="0">
                    <a:pos x="connsiteX9378" y="connsiteY9378"/>
                  </a:cxn>
                  <a:cxn ang="0">
                    <a:pos x="connsiteX9379" y="connsiteY9379"/>
                  </a:cxn>
                  <a:cxn ang="0">
                    <a:pos x="connsiteX9380" y="connsiteY9380"/>
                  </a:cxn>
                  <a:cxn ang="0">
                    <a:pos x="connsiteX9381" y="connsiteY9381"/>
                  </a:cxn>
                  <a:cxn ang="0">
                    <a:pos x="connsiteX9382" y="connsiteY9382"/>
                  </a:cxn>
                  <a:cxn ang="0">
                    <a:pos x="connsiteX9383" y="connsiteY9383"/>
                  </a:cxn>
                  <a:cxn ang="0">
                    <a:pos x="connsiteX9384" y="connsiteY9384"/>
                  </a:cxn>
                  <a:cxn ang="0">
                    <a:pos x="connsiteX9385" y="connsiteY9385"/>
                  </a:cxn>
                  <a:cxn ang="0">
                    <a:pos x="connsiteX9386" y="connsiteY9386"/>
                  </a:cxn>
                  <a:cxn ang="0">
                    <a:pos x="connsiteX9387" y="connsiteY9387"/>
                  </a:cxn>
                  <a:cxn ang="0">
                    <a:pos x="connsiteX9388" y="connsiteY9388"/>
                  </a:cxn>
                  <a:cxn ang="0">
                    <a:pos x="connsiteX9389" y="connsiteY9389"/>
                  </a:cxn>
                  <a:cxn ang="0">
                    <a:pos x="connsiteX9390" y="connsiteY9390"/>
                  </a:cxn>
                  <a:cxn ang="0">
                    <a:pos x="connsiteX9391" y="connsiteY9391"/>
                  </a:cxn>
                  <a:cxn ang="0">
                    <a:pos x="connsiteX9392" y="connsiteY9392"/>
                  </a:cxn>
                  <a:cxn ang="0">
                    <a:pos x="connsiteX9393" y="connsiteY9393"/>
                  </a:cxn>
                  <a:cxn ang="0">
                    <a:pos x="connsiteX9394" y="connsiteY9394"/>
                  </a:cxn>
                  <a:cxn ang="0">
                    <a:pos x="connsiteX9395" y="connsiteY9395"/>
                  </a:cxn>
                  <a:cxn ang="0">
                    <a:pos x="connsiteX9396" y="connsiteY9396"/>
                  </a:cxn>
                  <a:cxn ang="0">
                    <a:pos x="connsiteX9397" y="connsiteY9397"/>
                  </a:cxn>
                  <a:cxn ang="0">
                    <a:pos x="connsiteX9398" y="connsiteY9398"/>
                  </a:cxn>
                  <a:cxn ang="0">
                    <a:pos x="connsiteX9399" y="connsiteY9399"/>
                  </a:cxn>
                  <a:cxn ang="0">
                    <a:pos x="connsiteX9400" y="connsiteY9400"/>
                  </a:cxn>
                  <a:cxn ang="0">
                    <a:pos x="connsiteX9401" y="connsiteY9401"/>
                  </a:cxn>
                  <a:cxn ang="0">
                    <a:pos x="connsiteX9402" y="connsiteY9402"/>
                  </a:cxn>
                  <a:cxn ang="0">
                    <a:pos x="connsiteX9403" y="connsiteY9403"/>
                  </a:cxn>
                  <a:cxn ang="0">
                    <a:pos x="connsiteX9404" y="connsiteY9404"/>
                  </a:cxn>
                  <a:cxn ang="0">
                    <a:pos x="connsiteX9405" y="connsiteY9405"/>
                  </a:cxn>
                  <a:cxn ang="0">
                    <a:pos x="connsiteX9406" y="connsiteY9406"/>
                  </a:cxn>
                  <a:cxn ang="0">
                    <a:pos x="connsiteX9407" y="connsiteY9407"/>
                  </a:cxn>
                  <a:cxn ang="0">
                    <a:pos x="connsiteX9408" y="connsiteY9408"/>
                  </a:cxn>
                  <a:cxn ang="0">
                    <a:pos x="connsiteX9409" y="connsiteY9409"/>
                  </a:cxn>
                  <a:cxn ang="0">
                    <a:pos x="connsiteX9410" y="connsiteY9410"/>
                  </a:cxn>
                  <a:cxn ang="0">
                    <a:pos x="connsiteX9411" y="connsiteY9411"/>
                  </a:cxn>
                  <a:cxn ang="0">
                    <a:pos x="connsiteX9412" y="connsiteY9412"/>
                  </a:cxn>
                  <a:cxn ang="0">
                    <a:pos x="connsiteX9413" y="connsiteY9413"/>
                  </a:cxn>
                  <a:cxn ang="0">
                    <a:pos x="connsiteX9414" y="connsiteY9414"/>
                  </a:cxn>
                  <a:cxn ang="0">
                    <a:pos x="connsiteX9415" y="connsiteY9415"/>
                  </a:cxn>
                  <a:cxn ang="0">
                    <a:pos x="connsiteX9416" y="connsiteY9416"/>
                  </a:cxn>
                  <a:cxn ang="0">
                    <a:pos x="connsiteX9417" y="connsiteY9417"/>
                  </a:cxn>
                  <a:cxn ang="0">
                    <a:pos x="connsiteX9418" y="connsiteY9418"/>
                  </a:cxn>
                  <a:cxn ang="0">
                    <a:pos x="connsiteX9419" y="connsiteY9419"/>
                  </a:cxn>
                  <a:cxn ang="0">
                    <a:pos x="connsiteX9420" y="connsiteY9420"/>
                  </a:cxn>
                  <a:cxn ang="0">
                    <a:pos x="connsiteX9421" y="connsiteY9421"/>
                  </a:cxn>
                  <a:cxn ang="0">
                    <a:pos x="connsiteX9422" y="connsiteY9422"/>
                  </a:cxn>
                  <a:cxn ang="0">
                    <a:pos x="connsiteX9423" y="connsiteY9423"/>
                  </a:cxn>
                  <a:cxn ang="0">
                    <a:pos x="connsiteX9424" y="connsiteY9424"/>
                  </a:cxn>
                  <a:cxn ang="0">
                    <a:pos x="connsiteX9425" y="connsiteY9425"/>
                  </a:cxn>
                  <a:cxn ang="0">
                    <a:pos x="connsiteX9426" y="connsiteY9426"/>
                  </a:cxn>
                  <a:cxn ang="0">
                    <a:pos x="connsiteX9427" y="connsiteY9427"/>
                  </a:cxn>
                  <a:cxn ang="0">
                    <a:pos x="connsiteX9428" y="connsiteY9428"/>
                  </a:cxn>
                  <a:cxn ang="0">
                    <a:pos x="connsiteX9429" y="connsiteY9429"/>
                  </a:cxn>
                  <a:cxn ang="0">
                    <a:pos x="connsiteX9430" y="connsiteY9430"/>
                  </a:cxn>
                  <a:cxn ang="0">
                    <a:pos x="connsiteX9431" y="connsiteY9431"/>
                  </a:cxn>
                  <a:cxn ang="0">
                    <a:pos x="connsiteX9432" y="connsiteY9432"/>
                  </a:cxn>
                  <a:cxn ang="0">
                    <a:pos x="connsiteX9433" y="connsiteY9433"/>
                  </a:cxn>
                  <a:cxn ang="0">
                    <a:pos x="connsiteX9434" y="connsiteY9434"/>
                  </a:cxn>
                  <a:cxn ang="0">
                    <a:pos x="connsiteX9435" y="connsiteY9435"/>
                  </a:cxn>
                  <a:cxn ang="0">
                    <a:pos x="connsiteX9436" y="connsiteY9436"/>
                  </a:cxn>
                  <a:cxn ang="0">
                    <a:pos x="connsiteX9437" y="connsiteY9437"/>
                  </a:cxn>
                  <a:cxn ang="0">
                    <a:pos x="connsiteX9438" y="connsiteY9438"/>
                  </a:cxn>
                  <a:cxn ang="0">
                    <a:pos x="connsiteX9439" y="connsiteY9439"/>
                  </a:cxn>
                  <a:cxn ang="0">
                    <a:pos x="connsiteX9440" y="connsiteY9440"/>
                  </a:cxn>
                  <a:cxn ang="0">
                    <a:pos x="connsiteX9441" y="connsiteY9441"/>
                  </a:cxn>
                  <a:cxn ang="0">
                    <a:pos x="connsiteX9442" y="connsiteY9442"/>
                  </a:cxn>
                  <a:cxn ang="0">
                    <a:pos x="connsiteX9443" y="connsiteY9443"/>
                  </a:cxn>
                  <a:cxn ang="0">
                    <a:pos x="connsiteX9444" y="connsiteY9444"/>
                  </a:cxn>
                  <a:cxn ang="0">
                    <a:pos x="connsiteX9445" y="connsiteY9445"/>
                  </a:cxn>
                  <a:cxn ang="0">
                    <a:pos x="connsiteX9446" y="connsiteY9446"/>
                  </a:cxn>
                  <a:cxn ang="0">
                    <a:pos x="connsiteX9447" y="connsiteY9447"/>
                  </a:cxn>
                  <a:cxn ang="0">
                    <a:pos x="connsiteX9448" y="connsiteY9448"/>
                  </a:cxn>
                  <a:cxn ang="0">
                    <a:pos x="connsiteX9449" y="connsiteY9449"/>
                  </a:cxn>
                  <a:cxn ang="0">
                    <a:pos x="connsiteX9450" y="connsiteY9450"/>
                  </a:cxn>
                  <a:cxn ang="0">
                    <a:pos x="connsiteX9451" y="connsiteY9451"/>
                  </a:cxn>
                  <a:cxn ang="0">
                    <a:pos x="connsiteX9452" y="connsiteY9452"/>
                  </a:cxn>
                  <a:cxn ang="0">
                    <a:pos x="connsiteX9453" y="connsiteY9453"/>
                  </a:cxn>
                  <a:cxn ang="0">
                    <a:pos x="connsiteX9454" y="connsiteY9454"/>
                  </a:cxn>
                  <a:cxn ang="0">
                    <a:pos x="connsiteX9455" y="connsiteY9455"/>
                  </a:cxn>
                  <a:cxn ang="0">
                    <a:pos x="connsiteX9456" y="connsiteY9456"/>
                  </a:cxn>
                  <a:cxn ang="0">
                    <a:pos x="connsiteX9457" y="connsiteY9457"/>
                  </a:cxn>
                  <a:cxn ang="0">
                    <a:pos x="connsiteX9458" y="connsiteY9458"/>
                  </a:cxn>
                  <a:cxn ang="0">
                    <a:pos x="connsiteX9459" y="connsiteY9459"/>
                  </a:cxn>
                  <a:cxn ang="0">
                    <a:pos x="connsiteX9460" y="connsiteY9460"/>
                  </a:cxn>
                  <a:cxn ang="0">
                    <a:pos x="connsiteX9461" y="connsiteY9461"/>
                  </a:cxn>
                  <a:cxn ang="0">
                    <a:pos x="connsiteX9462" y="connsiteY9462"/>
                  </a:cxn>
                  <a:cxn ang="0">
                    <a:pos x="connsiteX9463" y="connsiteY9463"/>
                  </a:cxn>
                  <a:cxn ang="0">
                    <a:pos x="connsiteX9464" y="connsiteY9464"/>
                  </a:cxn>
                  <a:cxn ang="0">
                    <a:pos x="connsiteX9465" y="connsiteY9465"/>
                  </a:cxn>
                  <a:cxn ang="0">
                    <a:pos x="connsiteX9466" y="connsiteY9466"/>
                  </a:cxn>
                  <a:cxn ang="0">
                    <a:pos x="connsiteX9467" y="connsiteY9467"/>
                  </a:cxn>
                  <a:cxn ang="0">
                    <a:pos x="connsiteX9468" y="connsiteY9468"/>
                  </a:cxn>
                  <a:cxn ang="0">
                    <a:pos x="connsiteX9469" y="connsiteY9469"/>
                  </a:cxn>
                  <a:cxn ang="0">
                    <a:pos x="connsiteX9470" y="connsiteY9470"/>
                  </a:cxn>
                  <a:cxn ang="0">
                    <a:pos x="connsiteX9471" y="connsiteY9471"/>
                  </a:cxn>
                  <a:cxn ang="0">
                    <a:pos x="connsiteX9472" y="connsiteY9472"/>
                  </a:cxn>
                  <a:cxn ang="0">
                    <a:pos x="connsiteX9473" y="connsiteY9473"/>
                  </a:cxn>
                  <a:cxn ang="0">
                    <a:pos x="connsiteX9474" y="connsiteY9474"/>
                  </a:cxn>
                  <a:cxn ang="0">
                    <a:pos x="connsiteX9475" y="connsiteY9475"/>
                  </a:cxn>
                  <a:cxn ang="0">
                    <a:pos x="connsiteX9476" y="connsiteY9476"/>
                  </a:cxn>
                  <a:cxn ang="0">
                    <a:pos x="connsiteX9477" y="connsiteY9477"/>
                  </a:cxn>
                  <a:cxn ang="0">
                    <a:pos x="connsiteX9478" y="connsiteY9478"/>
                  </a:cxn>
                  <a:cxn ang="0">
                    <a:pos x="connsiteX9479" y="connsiteY9479"/>
                  </a:cxn>
                  <a:cxn ang="0">
                    <a:pos x="connsiteX9480" y="connsiteY9480"/>
                  </a:cxn>
                  <a:cxn ang="0">
                    <a:pos x="connsiteX9481" y="connsiteY9481"/>
                  </a:cxn>
                  <a:cxn ang="0">
                    <a:pos x="connsiteX9482" y="connsiteY9482"/>
                  </a:cxn>
                  <a:cxn ang="0">
                    <a:pos x="connsiteX9483" y="connsiteY9483"/>
                  </a:cxn>
                  <a:cxn ang="0">
                    <a:pos x="connsiteX9484" y="connsiteY9484"/>
                  </a:cxn>
                  <a:cxn ang="0">
                    <a:pos x="connsiteX9485" y="connsiteY9485"/>
                  </a:cxn>
                  <a:cxn ang="0">
                    <a:pos x="connsiteX9486" y="connsiteY9486"/>
                  </a:cxn>
                  <a:cxn ang="0">
                    <a:pos x="connsiteX9487" y="connsiteY9487"/>
                  </a:cxn>
                  <a:cxn ang="0">
                    <a:pos x="connsiteX9488" y="connsiteY9488"/>
                  </a:cxn>
                  <a:cxn ang="0">
                    <a:pos x="connsiteX9489" y="connsiteY9489"/>
                  </a:cxn>
                  <a:cxn ang="0">
                    <a:pos x="connsiteX9490" y="connsiteY9490"/>
                  </a:cxn>
                  <a:cxn ang="0">
                    <a:pos x="connsiteX9491" y="connsiteY9491"/>
                  </a:cxn>
                  <a:cxn ang="0">
                    <a:pos x="connsiteX9492" y="connsiteY9492"/>
                  </a:cxn>
                  <a:cxn ang="0">
                    <a:pos x="connsiteX9493" y="connsiteY9493"/>
                  </a:cxn>
                  <a:cxn ang="0">
                    <a:pos x="connsiteX9494" y="connsiteY9494"/>
                  </a:cxn>
                  <a:cxn ang="0">
                    <a:pos x="connsiteX9495" y="connsiteY9495"/>
                  </a:cxn>
                  <a:cxn ang="0">
                    <a:pos x="connsiteX9496" y="connsiteY9496"/>
                  </a:cxn>
                  <a:cxn ang="0">
                    <a:pos x="connsiteX9497" y="connsiteY9497"/>
                  </a:cxn>
                  <a:cxn ang="0">
                    <a:pos x="connsiteX9498" y="connsiteY9498"/>
                  </a:cxn>
                  <a:cxn ang="0">
                    <a:pos x="connsiteX9499" y="connsiteY9499"/>
                  </a:cxn>
                  <a:cxn ang="0">
                    <a:pos x="connsiteX9500" y="connsiteY9500"/>
                  </a:cxn>
                  <a:cxn ang="0">
                    <a:pos x="connsiteX9501" y="connsiteY9501"/>
                  </a:cxn>
                  <a:cxn ang="0">
                    <a:pos x="connsiteX9502" y="connsiteY9502"/>
                  </a:cxn>
                  <a:cxn ang="0">
                    <a:pos x="connsiteX9503" y="connsiteY9503"/>
                  </a:cxn>
                  <a:cxn ang="0">
                    <a:pos x="connsiteX9504" y="connsiteY9504"/>
                  </a:cxn>
                  <a:cxn ang="0">
                    <a:pos x="connsiteX9505" y="connsiteY9505"/>
                  </a:cxn>
                  <a:cxn ang="0">
                    <a:pos x="connsiteX9506" y="connsiteY9506"/>
                  </a:cxn>
                  <a:cxn ang="0">
                    <a:pos x="connsiteX9507" y="connsiteY9507"/>
                  </a:cxn>
                  <a:cxn ang="0">
                    <a:pos x="connsiteX9508" y="connsiteY9508"/>
                  </a:cxn>
                  <a:cxn ang="0">
                    <a:pos x="connsiteX9509" y="connsiteY9509"/>
                  </a:cxn>
                  <a:cxn ang="0">
                    <a:pos x="connsiteX9510" y="connsiteY9510"/>
                  </a:cxn>
                  <a:cxn ang="0">
                    <a:pos x="connsiteX9511" y="connsiteY9511"/>
                  </a:cxn>
                  <a:cxn ang="0">
                    <a:pos x="connsiteX9512" y="connsiteY9512"/>
                  </a:cxn>
                  <a:cxn ang="0">
                    <a:pos x="connsiteX9513" y="connsiteY9513"/>
                  </a:cxn>
                  <a:cxn ang="0">
                    <a:pos x="connsiteX9514" y="connsiteY9514"/>
                  </a:cxn>
                  <a:cxn ang="0">
                    <a:pos x="connsiteX9515" y="connsiteY9515"/>
                  </a:cxn>
                  <a:cxn ang="0">
                    <a:pos x="connsiteX9516" y="connsiteY9516"/>
                  </a:cxn>
                  <a:cxn ang="0">
                    <a:pos x="connsiteX9517" y="connsiteY9517"/>
                  </a:cxn>
                  <a:cxn ang="0">
                    <a:pos x="connsiteX9518" y="connsiteY9518"/>
                  </a:cxn>
                  <a:cxn ang="0">
                    <a:pos x="connsiteX9519" y="connsiteY9519"/>
                  </a:cxn>
                  <a:cxn ang="0">
                    <a:pos x="connsiteX9520" y="connsiteY9520"/>
                  </a:cxn>
                  <a:cxn ang="0">
                    <a:pos x="connsiteX9521" y="connsiteY9521"/>
                  </a:cxn>
                  <a:cxn ang="0">
                    <a:pos x="connsiteX9522" y="connsiteY9522"/>
                  </a:cxn>
                  <a:cxn ang="0">
                    <a:pos x="connsiteX9523" y="connsiteY9523"/>
                  </a:cxn>
                  <a:cxn ang="0">
                    <a:pos x="connsiteX9524" y="connsiteY9524"/>
                  </a:cxn>
                  <a:cxn ang="0">
                    <a:pos x="connsiteX9525" y="connsiteY9525"/>
                  </a:cxn>
                  <a:cxn ang="0">
                    <a:pos x="connsiteX9526" y="connsiteY9526"/>
                  </a:cxn>
                  <a:cxn ang="0">
                    <a:pos x="connsiteX9527" y="connsiteY9527"/>
                  </a:cxn>
                  <a:cxn ang="0">
                    <a:pos x="connsiteX9528" y="connsiteY9528"/>
                  </a:cxn>
                  <a:cxn ang="0">
                    <a:pos x="connsiteX9529" y="connsiteY9529"/>
                  </a:cxn>
                  <a:cxn ang="0">
                    <a:pos x="connsiteX9530" y="connsiteY9530"/>
                  </a:cxn>
                  <a:cxn ang="0">
                    <a:pos x="connsiteX9531" y="connsiteY9531"/>
                  </a:cxn>
                  <a:cxn ang="0">
                    <a:pos x="connsiteX9532" y="connsiteY9532"/>
                  </a:cxn>
                  <a:cxn ang="0">
                    <a:pos x="connsiteX9533" y="connsiteY9533"/>
                  </a:cxn>
                  <a:cxn ang="0">
                    <a:pos x="connsiteX9534" y="connsiteY9534"/>
                  </a:cxn>
                  <a:cxn ang="0">
                    <a:pos x="connsiteX9535" y="connsiteY9535"/>
                  </a:cxn>
                  <a:cxn ang="0">
                    <a:pos x="connsiteX9536" y="connsiteY9536"/>
                  </a:cxn>
                  <a:cxn ang="0">
                    <a:pos x="connsiteX9537" y="connsiteY9537"/>
                  </a:cxn>
                  <a:cxn ang="0">
                    <a:pos x="connsiteX9538" y="connsiteY9538"/>
                  </a:cxn>
                  <a:cxn ang="0">
                    <a:pos x="connsiteX9539" y="connsiteY9539"/>
                  </a:cxn>
                  <a:cxn ang="0">
                    <a:pos x="connsiteX9540" y="connsiteY9540"/>
                  </a:cxn>
                  <a:cxn ang="0">
                    <a:pos x="connsiteX9541" y="connsiteY9541"/>
                  </a:cxn>
                  <a:cxn ang="0">
                    <a:pos x="connsiteX9542" y="connsiteY9542"/>
                  </a:cxn>
                  <a:cxn ang="0">
                    <a:pos x="connsiteX9543" y="connsiteY9543"/>
                  </a:cxn>
                  <a:cxn ang="0">
                    <a:pos x="connsiteX9544" y="connsiteY9544"/>
                  </a:cxn>
                  <a:cxn ang="0">
                    <a:pos x="connsiteX9545" y="connsiteY9545"/>
                  </a:cxn>
                  <a:cxn ang="0">
                    <a:pos x="connsiteX9546" y="connsiteY9546"/>
                  </a:cxn>
                  <a:cxn ang="0">
                    <a:pos x="connsiteX9547" y="connsiteY9547"/>
                  </a:cxn>
                  <a:cxn ang="0">
                    <a:pos x="connsiteX9548" y="connsiteY9548"/>
                  </a:cxn>
                  <a:cxn ang="0">
                    <a:pos x="connsiteX9549" y="connsiteY9549"/>
                  </a:cxn>
                  <a:cxn ang="0">
                    <a:pos x="connsiteX9550" y="connsiteY9550"/>
                  </a:cxn>
                  <a:cxn ang="0">
                    <a:pos x="connsiteX9551" y="connsiteY9551"/>
                  </a:cxn>
                  <a:cxn ang="0">
                    <a:pos x="connsiteX9552" y="connsiteY9552"/>
                  </a:cxn>
                  <a:cxn ang="0">
                    <a:pos x="connsiteX9553" y="connsiteY9553"/>
                  </a:cxn>
                  <a:cxn ang="0">
                    <a:pos x="connsiteX9554" y="connsiteY9554"/>
                  </a:cxn>
                  <a:cxn ang="0">
                    <a:pos x="connsiteX9555" y="connsiteY9555"/>
                  </a:cxn>
                  <a:cxn ang="0">
                    <a:pos x="connsiteX9556" y="connsiteY9556"/>
                  </a:cxn>
                  <a:cxn ang="0">
                    <a:pos x="connsiteX9557" y="connsiteY9557"/>
                  </a:cxn>
                  <a:cxn ang="0">
                    <a:pos x="connsiteX9558" y="connsiteY9558"/>
                  </a:cxn>
                  <a:cxn ang="0">
                    <a:pos x="connsiteX9559" y="connsiteY9559"/>
                  </a:cxn>
                  <a:cxn ang="0">
                    <a:pos x="connsiteX9560" y="connsiteY9560"/>
                  </a:cxn>
                  <a:cxn ang="0">
                    <a:pos x="connsiteX9561" y="connsiteY9561"/>
                  </a:cxn>
                  <a:cxn ang="0">
                    <a:pos x="connsiteX9562" y="connsiteY9562"/>
                  </a:cxn>
                  <a:cxn ang="0">
                    <a:pos x="connsiteX9563" y="connsiteY9563"/>
                  </a:cxn>
                  <a:cxn ang="0">
                    <a:pos x="connsiteX9564" y="connsiteY9564"/>
                  </a:cxn>
                  <a:cxn ang="0">
                    <a:pos x="connsiteX9565" y="connsiteY9565"/>
                  </a:cxn>
                  <a:cxn ang="0">
                    <a:pos x="connsiteX9566" y="connsiteY9566"/>
                  </a:cxn>
                  <a:cxn ang="0">
                    <a:pos x="connsiteX9567" y="connsiteY9567"/>
                  </a:cxn>
                  <a:cxn ang="0">
                    <a:pos x="connsiteX9568" y="connsiteY9568"/>
                  </a:cxn>
                  <a:cxn ang="0">
                    <a:pos x="connsiteX9569" y="connsiteY9569"/>
                  </a:cxn>
                  <a:cxn ang="0">
                    <a:pos x="connsiteX9570" y="connsiteY9570"/>
                  </a:cxn>
                  <a:cxn ang="0">
                    <a:pos x="connsiteX9571" y="connsiteY9571"/>
                  </a:cxn>
                  <a:cxn ang="0">
                    <a:pos x="connsiteX9572" y="connsiteY9572"/>
                  </a:cxn>
                  <a:cxn ang="0">
                    <a:pos x="connsiteX9573" y="connsiteY9573"/>
                  </a:cxn>
                  <a:cxn ang="0">
                    <a:pos x="connsiteX9574" y="connsiteY9574"/>
                  </a:cxn>
                  <a:cxn ang="0">
                    <a:pos x="connsiteX9575" y="connsiteY9575"/>
                  </a:cxn>
                  <a:cxn ang="0">
                    <a:pos x="connsiteX9576" y="connsiteY9576"/>
                  </a:cxn>
                  <a:cxn ang="0">
                    <a:pos x="connsiteX9577" y="connsiteY9577"/>
                  </a:cxn>
                  <a:cxn ang="0">
                    <a:pos x="connsiteX9578" y="connsiteY9578"/>
                  </a:cxn>
                  <a:cxn ang="0">
                    <a:pos x="connsiteX9579" y="connsiteY9579"/>
                  </a:cxn>
                  <a:cxn ang="0">
                    <a:pos x="connsiteX9580" y="connsiteY9580"/>
                  </a:cxn>
                  <a:cxn ang="0">
                    <a:pos x="connsiteX9581" y="connsiteY9581"/>
                  </a:cxn>
                  <a:cxn ang="0">
                    <a:pos x="connsiteX9582" y="connsiteY9582"/>
                  </a:cxn>
                  <a:cxn ang="0">
                    <a:pos x="connsiteX9583" y="connsiteY9583"/>
                  </a:cxn>
                  <a:cxn ang="0">
                    <a:pos x="connsiteX9584" y="connsiteY9584"/>
                  </a:cxn>
                  <a:cxn ang="0">
                    <a:pos x="connsiteX9585" y="connsiteY9585"/>
                  </a:cxn>
                  <a:cxn ang="0">
                    <a:pos x="connsiteX9586" y="connsiteY9586"/>
                  </a:cxn>
                  <a:cxn ang="0">
                    <a:pos x="connsiteX9587" y="connsiteY9587"/>
                  </a:cxn>
                  <a:cxn ang="0">
                    <a:pos x="connsiteX9588" y="connsiteY9588"/>
                  </a:cxn>
                  <a:cxn ang="0">
                    <a:pos x="connsiteX9589" y="connsiteY9589"/>
                  </a:cxn>
                  <a:cxn ang="0">
                    <a:pos x="connsiteX9590" y="connsiteY9590"/>
                  </a:cxn>
                  <a:cxn ang="0">
                    <a:pos x="connsiteX9591" y="connsiteY9591"/>
                  </a:cxn>
                  <a:cxn ang="0">
                    <a:pos x="connsiteX9592" y="connsiteY9592"/>
                  </a:cxn>
                  <a:cxn ang="0">
                    <a:pos x="connsiteX9593" y="connsiteY9593"/>
                  </a:cxn>
                  <a:cxn ang="0">
                    <a:pos x="connsiteX9594" y="connsiteY9594"/>
                  </a:cxn>
                  <a:cxn ang="0">
                    <a:pos x="connsiteX9595" y="connsiteY9595"/>
                  </a:cxn>
                  <a:cxn ang="0">
                    <a:pos x="connsiteX9596" y="connsiteY9596"/>
                  </a:cxn>
                  <a:cxn ang="0">
                    <a:pos x="connsiteX9597" y="connsiteY9597"/>
                  </a:cxn>
                  <a:cxn ang="0">
                    <a:pos x="connsiteX9598" y="connsiteY9598"/>
                  </a:cxn>
                  <a:cxn ang="0">
                    <a:pos x="connsiteX9599" y="connsiteY9599"/>
                  </a:cxn>
                  <a:cxn ang="0">
                    <a:pos x="connsiteX9600" y="connsiteY9600"/>
                  </a:cxn>
                  <a:cxn ang="0">
                    <a:pos x="connsiteX9601" y="connsiteY9601"/>
                  </a:cxn>
                  <a:cxn ang="0">
                    <a:pos x="connsiteX9602" y="connsiteY9602"/>
                  </a:cxn>
                  <a:cxn ang="0">
                    <a:pos x="connsiteX9603" y="connsiteY9603"/>
                  </a:cxn>
                  <a:cxn ang="0">
                    <a:pos x="connsiteX9604" y="connsiteY9604"/>
                  </a:cxn>
                  <a:cxn ang="0">
                    <a:pos x="connsiteX9605" y="connsiteY9605"/>
                  </a:cxn>
                  <a:cxn ang="0">
                    <a:pos x="connsiteX9606" y="connsiteY9606"/>
                  </a:cxn>
                  <a:cxn ang="0">
                    <a:pos x="connsiteX9607" y="connsiteY9607"/>
                  </a:cxn>
                  <a:cxn ang="0">
                    <a:pos x="connsiteX9608" y="connsiteY9608"/>
                  </a:cxn>
                  <a:cxn ang="0">
                    <a:pos x="connsiteX9609" y="connsiteY9609"/>
                  </a:cxn>
                  <a:cxn ang="0">
                    <a:pos x="connsiteX9610" y="connsiteY9610"/>
                  </a:cxn>
                  <a:cxn ang="0">
                    <a:pos x="connsiteX9611" y="connsiteY9611"/>
                  </a:cxn>
                  <a:cxn ang="0">
                    <a:pos x="connsiteX9612" y="connsiteY9612"/>
                  </a:cxn>
                  <a:cxn ang="0">
                    <a:pos x="connsiteX9613" y="connsiteY9613"/>
                  </a:cxn>
                  <a:cxn ang="0">
                    <a:pos x="connsiteX9614" y="connsiteY9614"/>
                  </a:cxn>
                  <a:cxn ang="0">
                    <a:pos x="connsiteX9615" y="connsiteY9615"/>
                  </a:cxn>
                  <a:cxn ang="0">
                    <a:pos x="connsiteX9616" y="connsiteY9616"/>
                  </a:cxn>
                  <a:cxn ang="0">
                    <a:pos x="connsiteX9617" y="connsiteY9617"/>
                  </a:cxn>
                  <a:cxn ang="0">
                    <a:pos x="connsiteX9618" y="connsiteY9618"/>
                  </a:cxn>
                  <a:cxn ang="0">
                    <a:pos x="connsiteX9619" y="connsiteY9619"/>
                  </a:cxn>
                  <a:cxn ang="0">
                    <a:pos x="connsiteX9620" y="connsiteY9620"/>
                  </a:cxn>
                  <a:cxn ang="0">
                    <a:pos x="connsiteX9621" y="connsiteY9621"/>
                  </a:cxn>
                  <a:cxn ang="0">
                    <a:pos x="connsiteX9622" y="connsiteY9622"/>
                  </a:cxn>
                  <a:cxn ang="0">
                    <a:pos x="connsiteX9623" y="connsiteY9623"/>
                  </a:cxn>
                  <a:cxn ang="0">
                    <a:pos x="connsiteX9624" y="connsiteY9624"/>
                  </a:cxn>
                  <a:cxn ang="0">
                    <a:pos x="connsiteX9625" y="connsiteY9625"/>
                  </a:cxn>
                  <a:cxn ang="0">
                    <a:pos x="connsiteX9626" y="connsiteY9626"/>
                  </a:cxn>
                  <a:cxn ang="0">
                    <a:pos x="connsiteX9627" y="connsiteY9627"/>
                  </a:cxn>
                  <a:cxn ang="0">
                    <a:pos x="connsiteX9628" y="connsiteY9628"/>
                  </a:cxn>
                  <a:cxn ang="0">
                    <a:pos x="connsiteX9629" y="connsiteY9629"/>
                  </a:cxn>
                  <a:cxn ang="0">
                    <a:pos x="connsiteX9630" y="connsiteY9630"/>
                  </a:cxn>
                  <a:cxn ang="0">
                    <a:pos x="connsiteX9631" y="connsiteY9631"/>
                  </a:cxn>
                  <a:cxn ang="0">
                    <a:pos x="connsiteX9632" y="connsiteY9632"/>
                  </a:cxn>
                  <a:cxn ang="0">
                    <a:pos x="connsiteX9633" y="connsiteY9633"/>
                  </a:cxn>
                  <a:cxn ang="0">
                    <a:pos x="connsiteX9634" y="connsiteY9634"/>
                  </a:cxn>
                  <a:cxn ang="0">
                    <a:pos x="connsiteX9635" y="connsiteY9635"/>
                  </a:cxn>
                  <a:cxn ang="0">
                    <a:pos x="connsiteX9636" y="connsiteY9636"/>
                  </a:cxn>
                  <a:cxn ang="0">
                    <a:pos x="connsiteX9637" y="connsiteY9637"/>
                  </a:cxn>
                  <a:cxn ang="0">
                    <a:pos x="connsiteX9638" y="connsiteY9638"/>
                  </a:cxn>
                  <a:cxn ang="0">
                    <a:pos x="connsiteX9639" y="connsiteY9639"/>
                  </a:cxn>
                  <a:cxn ang="0">
                    <a:pos x="connsiteX9640" y="connsiteY9640"/>
                  </a:cxn>
                  <a:cxn ang="0">
                    <a:pos x="connsiteX9641" y="connsiteY9641"/>
                  </a:cxn>
                  <a:cxn ang="0">
                    <a:pos x="connsiteX9642" y="connsiteY9642"/>
                  </a:cxn>
                  <a:cxn ang="0">
                    <a:pos x="connsiteX9643" y="connsiteY9643"/>
                  </a:cxn>
                  <a:cxn ang="0">
                    <a:pos x="connsiteX9644" y="connsiteY9644"/>
                  </a:cxn>
                  <a:cxn ang="0">
                    <a:pos x="connsiteX9645" y="connsiteY9645"/>
                  </a:cxn>
                  <a:cxn ang="0">
                    <a:pos x="connsiteX9646" y="connsiteY9646"/>
                  </a:cxn>
                  <a:cxn ang="0">
                    <a:pos x="connsiteX9647" y="connsiteY9647"/>
                  </a:cxn>
                  <a:cxn ang="0">
                    <a:pos x="connsiteX9648" y="connsiteY9648"/>
                  </a:cxn>
                  <a:cxn ang="0">
                    <a:pos x="connsiteX9649" y="connsiteY9649"/>
                  </a:cxn>
                  <a:cxn ang="0">
                    <a:pos x="connsiteX9650" y="connsiteY9650"/>
                  </a:cxn>
                  <a:cxn ang="0">
                    <a:pos x="connsiteX9651" y="connsiteY9651"/>
                  </a:cxn>
                  <a:cxn ang="0">
                    <a:pos x="connsiteX9652" y="connsiteY9652"/>
                  </a:cxn>
                  <a:cxn ang="0">
                    <a:pos x="connsiteX9653" y="connsiteY9653"/>
                  </a:cxn>
                  <a:cxn ang="0">
                    <a:pos x="connsiteX9654" y="connsiteY9654"/>
                  </a:cxn>
                  <a:cxn ang="0">
                    <a:pos x="connsiteX9655" y="connsiteY9655"/>
                  </a:cxn>
                  <a:cxn ang="0">
                    <a:pos x="connsiteX9656" y="connsiteY9656"/>
                  </a:cxn>
                  <a:cxn ang="0">
                    <a:pos x="connsiteX9657" y="connsiteY9657"/>
                  </a:cxn>
                  <a:cxn ang="0">
                    <a:pos x="connsiteX9658" y="connsiteY9658"/>
                  </a:cxn>
                  <a:cxn ang="0">
                    <a:pos x="connsiteX9659" y="connsiteY9659"/>
                  </a:cxn>
                  <a:cxn ang="0">
                    <a:pos x="connsiteX9660" y="connsiteY9660"/>
                  </a:cxn>
                  <a:cxn ang="0">
                    <a:pos x="connsiteX9661" y="connsiteY9661"/>
                  </a:cxn>
                  <a:cxn ang="0">
                    <a:pos x="connsiteX9662" y="connsiteY9662"/>
                  </a:cxn>
                  <a:cxn ang="0">
                    <a:pos x="connsiteX9663" y="connsiteY9663"/>
                  </a:cxn>
                  <a:cxn ang="0">
                    <a:pos x="connsiteX9664" y="connsiteY9664"/>
                  </a:cxn>
                  <a:cxn ang="0">
                    <a:pos x="connsiteX9665" y="connsiteY9665"/>
                  </a:cxn>
                  <a:cxn ang="0">
                    <a:pos x="connsiteX9666" y="connsiteY9666"/>
                  </a:cxn>
                  <a:cxn ang="0">
                    <a:pos x="connsiteX9667" y="connsiteY9667"/>
                  </a:cxn>
                  <a:cxn ang="0">
                    <a:pos x="connsiteX9668" y="connsiteY9668"/>
                  </a:cxn>
                  <a:cxn ang="0">
                    <a:pos x="connsiteX9669" y="connsiteY9669"/>
                  </a:cxn>
                  <a:cxn ang="0">
                    <a:pos x="connsiteX9670" y="connsiteY9670"/>
                  </a:cxn>
                  <a:cxn ang="0">
                    <a:pos x="connsiteX9671" y="connsiteY9671"/>
                  </a:cxn>
                  <a:cxn ang="0">
                    <a:pos x="connsiteX9672" y="connsiteY9672"/>
                  </a:cxn>
                  <a:cxn ang="0">
                    <a:pos x="connsiteX9673" y="connsiteY9673"/>
                  </a:cxn>
                  <a:cxn ang="0">
                    <a:pos x="connsiteX9674" y="connsiteY9674"/>
                  </a:cxn>
                  <a:cxn ang="0">
                    <a:pos x="connsiteX9675" y="connsiteY9675"/>
                  </a:cxn>
                  <a:cxn ang="0">
                    <a:pos x="connsiteX9676" y="connsiteY9676"/>
                  </a:cxn>
                  <a:cxn ang="0">
                    <a:pos x="connsiteX9677" y="connsiteY9677"/>
                  </a:cxn>
                  <a:cxn ang="0">
                    <a:pos x="connsiteX9678" y="connsiteY9678"/>
                  </a:cxn>
                  <a:cxn ang="0">
                    <a:pos x="connsiteX9679" y="connsiteY9679"/>
                  </a:cxn>
                  <a:cxn ang="0">
                    <a:pos x="connsiteX9680" y="connsiteY9680"/>
                  </a:cxn>
                  <a:cxn ang="0">
                    <a:pos x="connsiteX9681" y="connsiteY9681"/>
                  </a:cxn>
                  <a:cxn ang="0">
                    <a:pos x="connsiteX9682" y="connsiteY9682"/>
                  </a:cxn>
                  <a:cxn ang="0">
                    <a:pos x="connsiteX9683" y="connsiteY9683"/>
                  </a:cxn>
                  <a:cxn ang="0">
                    <a:pos x="connsiteX9684" y="connsiteY9684"/>
                  </a:cxn>
                  <a:cxn ang="0">
                    <a:pos x="connsiteX9685" y="connsiteY9685"/>
                  </a:cxn>
                  <a:cxn ang="0">
                    <a:pos x="connsiteX9686" y="connsiteY9686"/>
                  </a:cxn>
                  <a:cxn ang="0">
                    <a:pos x="connsiteX9687" y="connsiteY9687"/>
                  </a:cxn>
                  <a:cxn ang="0">
                    <a:pos x="connsiteX9688" y="connsiteY9688"/>
                  </a:cxn>
                  <a:cxn ang="0">
                    <a:pos x="connsiteX9689" y="connsiteY9689"/>
                  </a:cxn>
                  <a:cxn ang="0">
                    <a:pos x="connsiteX9690" y="connsiteY9690"/>
                  </a:cxn>
                  <a:cxn ang="0">
                    <a:pos x="connsiteX9691" y="connsiteY9691"/>
                  </a:cxn>
                  <a:cxn ang="0">
                    <a:pos x="connsiteX9692" y="connsiteY9692"/>
                  </a:cxn>
                  <a:cxn ang="0">
                    <a:pos x="connsiteX9693" y="connsiteY9693"/>
                  </a:cxn>
                  <a:cxn ang="0">
                    <a:pos x="connsiteX9694" y="connsiteY9694"/>
                  </a:cxn>
                  <a:cxn ang="0">
                    <a:pos x="connsiteX9695" y="connsiteY9695"/>
                  </a:cxn>
                  <a:cxn ang="0">
                    <a:pos x="connsiteX9696" y="connsiteY9696"/>
                  </a:cxn>
                  <a:cxn ang="0">
                    <a:pos x="connsiteX9697" y="connsiteY9697"/>
                  </a:cxn>
                  <a:cxn ang="0">
                    <a:pos x="connsiteX9698" y="connsiteY9698"/>
                  </a:cxn>
                  <a:cxn ang="0">
                    <a:pos x="connsiteX9699" y="connsiteY9699"/>
                  </a:cxn>
                  <a:cxn ang="0">
                    <a:pos x="connsiteX9700" y="connsiteY9700"/>
                  </a:cxn>
                  <a:cxn ang="0">
                    <a:pos x="connsiteX9701" y="connsiteY9701"/>
                  </a:cxn>
                  <a:cxn ang="0">
                    <a:pos x="connsiteX9702" y="connsiteY9702"/>
                  </a:cxn>
                  <a:cxn ang="0">
                    <a:pos x="connsiteX9703" y="connsiteY9703"/>
                  </a:cxn>
                  <a:cxn ang="0">
                    <a:pos x="connsiteX9704" y="connsiteY9704"/>
                  </a:cxn>
                  <a:cxn ang="0">
                    <a:pos x="connsiteX9705" y="connsiteY9705"/>
                  </a:cxn>
                  <a:cxn ang="0">
                    <a:pos x="connsiteX9706" y="connsiteY9706"/>
                  </a:cxn>
                  <a:cxn ang="0">
                    <a:pos x="connsiteX9707" y="connsiteY9707"/>
                  </a:cxn>
                  <a:cxn ang="0">
                    <a:pos x="connsiteX9708" y="connsiteY9708"/>
                  </a:cxn>
                  <a:cxn ang="0">
                    <a:pos x="connsiteX9709" y="connsiteY9709"/>
                  </a:cxn>
                  <a:cxn ang="0">
                    <a:pos x="connsiteX9710" y="connsiteY9710"/>
                  </a:cxn>
                  <a:cxn ang="0">
                    <a:pos x="connsiteX9711" y="connsiteY9711"/>
                  </a:cxn>
                  <a:cxn ang="0">
                    <a:pos x="connsiteX9712" y="connsiteY9712"/>
                  </a:cxn>
                  <a:cxn ang="0">
                    <a:pos x="connsiteX9713" y="connsiteY9713"/>
                  </a:cxn>
                  <a:cxn ang="0">
                    <a:pos x="connsiteX9714" y="connsiteY9714"/>
                  </a:cxn>
                  <a:cxn ang="0">
                    <a:pos x="connsiteX9715" y="connsiteY9715"/>
                  </a:cxn>
                  <a:cxn ang="0">
                    <a:pos x="connsiteX9716" y="connsiteY9716"/>
                  </a:cxn>
                  <a:cxn ang="0">
                    <a:pos x="connsiteX9717" y="connsiteY9717"/>
                  </a:cxn>
                  <a:cxn ang="0">
                    <a:pos x="connsiteX9718" y="connsiteY9718"/>
                  </a:cxn>
                  <a:cxn ang="0">
                    <a:pos x="connsiteX9719" y="connsiteY9719"/>
                  </a:cxn>
                  <a:cxn ang="0">
                    <a:pos x="connsiteX9720" y="connsiteY9720"/>
                  </a:cxn>
                  <a:cxn ang="0">
                    <a:pos x="connsiteX9721" y="connsiteY9721"/>
                  </a:cxn>
                  <a:cxn ang="0">
                    <a:pos x="connsiteX9722" y="connsiteY9722"/>
                  </a:cxn>
                  <a:cxn ang="0">
                    <a:pos x="connsiteX9723" y="connsiteY9723"/>
                  </a:cxn>
                  <a:cxn ang="0">
                    <a:pos x="connsiteX9724" y="connsiteY9724"/>
                  </a:cxn>
                  <a:cxn ang="0">
                    <a:pos x="connsiteX9725" y="connsiteY9725"/>
                  </a:cxn>
                  <a:cxn ang="0">
                    <a:pos x="connsiteX9726" y="connsiteY9726"/>
                  </a:cxn>
                  <a:cxn ang="0">
                    <a:pos x="connsiteX9727" y="connsiteY9727"/>
                  </a:cxn>
                  <a:cxn ang="0">
                    <a:pos x="connsiteX9728" y="connsiteY9728"/>
                  </a:cxn>
                  <a:cxn ang="0">
                    <a:pos x="connsiteX9729" y="connsiteY9729"/>
                  </a:cxn>
                  <a:cxn ang="0">
                    <a:pos x="connsiteX9730" y="connsiteY9730"/>
                  </a:cxn>
                  <a:cxn ang="0">
                    <a:pos x="connsiteX9731" y="connsiteY9731"/>
                  </a:cxn>
                  <a:cxn ang="0">
                    <a:pos x="connsiteX9732" y="connsiteY9732"/>
                  </a:cxn>
                  <a:cxn ang="0">
                    <a:pos x="connsiteX9733" y="connsiteY9733"/>
                  </a:cxn>
                  <a:cxn ang="0">
                    <a:pos x="connsiteX9734" y="connsiteY9734"/>
                  </a:cxn>
                  <a:cxn ang="0">
                    <a:pos x="connsiteX9735" y="connsiteY9735"/>
                  </a:cxn>
                  <a:cxn ang="0">
                    <a:pos x="connsiteX9736" y="connsiteY9736"/>
                  </a:cxn>
                  <a:cxn ang="0">
                    <a:pos x="connsiteX9737" y="connsiteY9737"/>
                  </a:cxn>
                  <a:cxn ang="0">
                    <a:pos x="connsiteX9738" y="connsiteY9738"/>
                  </a:cxn>
                  <a:cxn ang="0">
                    <a:pos x="connsiteX9739" y="connsiteY9739"/>
                  </a:cxn>
                  <a:cxn ang="0">
                    <a:pos x="connsiteX9740" y="connsiteY9740"/>
                  </a:cxn>
                  <a:cxn ang="0">
                    <a:pos x="connsiteX9741" y="connsiteY9741"/>
                  </a:cxn>
                  <a:cxn ang="0">
                    <a:pos x="connsiteX9742" y="connsiteY9742"/>
                  </a:cxn>
                  <a:cxn ang="0">
                    <a:pos x="connsiteX9743" y="connsiteY9743"/>
                  </a:cxn>
                  <a:cxn ang="0">
                    <a:pos x="connsiteX9744" y="connsiteY9744"/>
                  </a:cxn>
                  <a:cxn ang="0">
                    <a:pos x="connsiteX9745" y="connsiteY9745"/>
                  </a:cxn>
                  <a:cxn ang="0">
                    <a:pos x="connsiteX9746" y="connsiteY9746"/>
                  </a:cxn>
                  <a:cxn ang="0">
                    <a:pos x="connsiteX9747" y="connsiteY9747"/>
                  </a:cxn>
                  <a:cxn ang="0">
                    <a:pos x="connsiteX9748" y="connsiteY9748"/>
                  </a:cxn>
                  <a:cxn ang="0">
                    <a:pos x="connsiteX9749" y="connsiteY9749"/>
                  </a:cxn>
                  <a:cxn ang="0">
                    <a:pos x="connsiteX9750" y="connsiteY9750"/>
                  </a:cxn>
                  <a:cxn ang="0">
                    <a:pos x="connsiteX9751" y="connsiteY9751"/>
                  </a:cxn>
                  <a:cxn ang="0">
                    <a:pos x="connsiteX9752" y="connsiteY9752"/>
                  </a:cxn>
                  <a:cxn ang="0">
                    <a:pos x="connsiteX9753" y="connsiteY9753"/>
                  </a:cxn>
                  <a:cxn ang="0">
                    <a:pos x="connsiteX9754" y="connsiteY9754"/>
                  </a:cxn>
                  <a:cxn ang="0">
                    <a:pos x="connsiteX9755" y="connsiteY9755"/>
                  </a:cxn>
                  <a:cxn ang="0">
                    <a:pos x="connsiteX9756" y="connsiteY9756"/>
                  </a:cxn>
                  <a:cxn ang="0">
                    <a:pos x="connsiteX9757" y="connsiteY9757"/>
                  </a:cxn>
                  <a:cxn ang="0">
                    <a:pos x="connsiteX9758" y="connsiteY9758"/>
                  </a:cxn>
                  <a:cxn ang="0">
                    <a:pos x="connsiteX9759" y="connsiteY9759"/>
                  </a:cxn>
                  <a:cxn ang="0">
                    <a:pos x="connsiteX9760" y="connsiteY9760"/>
                  </a:cxn>
                  <a:cxn ang="0">
                    <a:pos x="connsiteX9761" y="connsiteY9761"/>
                  </a:cxn>
                  <a:cxn ang="0">
                    <a:pos x="connsiteX9762" y="connsiteY9762"/>
                  </a:cxn>
                  <a:cxn ang="0">
                    <a:pos x="connsiteX9763" y="connsiteY9763"/>
                  </a:cxn>
                  <a:cxn ang="0">
                    <a:pos x="connsiteX9764" y="connsiteY9764"/>
                  </a:cxn>
                  <a:cxn ang="0">
                    <a:pos x="connsiteX9765" y="connsiteY9765"/>
                  </a:cxn>
                  <a:cxn ang="0">
                    <a:pos x="connsiteX9766" y="connsiteY9766"/>
                  </a:cxn>
                  <a:cxn ang="0">
                    <a:pos x="connsiteX9767" y="connsiteY9767"/>
                  </a:cxn>
                  <a:cxn ang="0">
                    <a:pos x="connsiteX9768" y="connsiteY9768"/>
                  </a:cxn>
                  <a:cxn ang="0">
                    <a:pos x="connsiteX9769" y="connsiteY9769"/>
                  </a:cxn>
                  <a:cxn ang="0">
                    <a:pos x="connsiteX9770" y="connsiteY9770"/>
                  </a:cxn>
                  <a:cxn ang="0">
                    <a:pos x="connsiteX9771" y="connsiteY9771"/>
                  </a:cxn>
                  <a:cxn ang="0">
                    <a:pos x="connsiteX9772" y="connsiteY9772"/>
                  </a:cxn>
                  <a:cxn ang="0">
                    <a:pos x="connsiteX9773" y="connsiteY9773"/>
                  </a:cxn>
                  <a:cxn ang="0">
                    <a:pos x="connsiteX9774" y="connsiteY9774"/>
                  </a:cxn>
                  <a:cxn ang="0">
                    <a:pos x="connsiteX9775" y="connsiteY9775"/>
                  </a:cxn>
                  <a:cxn ang="0">
                    <a:pos x="connsiteX9776" y="connsiteY9776"/>
                  </a:cxn>
                  <a:cxn ang="0">
                    <a:pos x="connsiteX9777" y="connsiteY9777"/>
                  </a:cxn>
                  <a:cxn ang="0">
                    <a:pos x="connsiteX9778" y="connsiteY9778"/>
                  </a:cxn>
                  <a:cxn ang="0">
                    <a:pos x="connsiteX9779" y="connsiteY9779"/>
                  </a:cxn>
                  <a:cxn ang="0">
                    <a:pos x="connsiteX9780" y="connsiteY9780"/>
                  </a:cxn>
                  <a:cxn ang="0">
                    <a:pos x="connsiteX9781" y="connsiteY9781"/>
                  </a:cxn>
                  <a:cxn ang="0">
                    <a:pos x="connsiteX9782" y="connsiteY9782"/>
                  </a:cxn>
                  <a:cxn ang="0">
                    <a:pos x="connsiteX9783" y="connsiteY9783"/>
                  </a:cxn>
                  <a:cxn ang="0">
                    <a:pos x="connsiteX9784" y="connsiteY9784"/>
                  </a:cxn>
                  <a:cxn ang="0">
                    <a:pos x="connsiteX9785" y="connsiteY9785"/>
                  </a:cxn>
                  <a:cxn ang="0">
                    <a:pos x="connsiteX9786" y="connsiteY9786"/>
                  </a:cxn>
                  <a:cxn ang="0">
                    <a:pos x="connsiteX9787" y="connsiteY9787"/>
                  </a:cxn>
                  <a:cxn ang="0">
                    <a:pos x="connsiteX9788" y="connsiteY9788"/>
                  </a:cxn>
                  <a:cxn ang="0">
                    <a:pos x="connsiteX9789" y="connsiteY9789"/>
                  </a:cxn>
                  <a:cxn ang="0">
                    <a:pos x="connsiteX9790" y="connsiteY9790"/>
                  </a:cxn>
                  <a:cxn ang="0">
                    <a:pos x="connsiteX9791" y="connsiteY9791"/>
                  </a:cxn>
                  <a:cxn ang="0">
                    <a:pos x="connsiteX9792" y="connsiteY9792"/>
                  </a:cxn>
                  <a:cxn ang="0">
                    <a:pos x="connsiteX9793" y="connsiteY9793"/>
                  </a:cxn>
                  <a:cxn ang="0">
                    <a:pos x="connsiteX9794" y="connsiteY9794"/>
                  </a:cxn>
                  <a:cxn ang="0">
                    <a:pos x="connsiteX9795" y="connsiteY9795"/>
                  </a:cxn>
                  <a:cxn ang="0">
                    <a:pos x="connsiteX9796" y="connsiteY9796"/>
                  </a:cxn>
                  <a:cxn ang="0">
                    <a:pos x="connsiteX9797" y="connsiteY9797"/>
                  </a:cxn>
                  <a:cxn ang="0">
                    <a:pos x="connsiteX9798" y="connsiteY9798"/>
                  </a:cxn>
                  <a:cxn ang="0">
                    <a:pos x="connsiteX9799" y="connsiteY9799"/>
                  </a:cxn>
                  <a:cxn ang="0">
                    <a:pos x="connsiteX9800" y="connsiteY9800"/>
                  </a:cxn>
                  <a:cxn ang="0">
                    <a:pos x="connsiteX9801" y="connsiteY9801"/>
                  </a:cxn>
                  <a:cxn ang="0">
                    <a:pos x="connsiteX9802" y="connsiteY9802"/>
                  </a:cxn>
                  <a:cxn ang="0">
                    <a:pos x="connsiteX9803" y="connsiteY9803"/>
                  </a:cxn>
                  <a:cxn ang="0">
                    <a:pos x="connsiteX9804" y="connsiteY9804"/>
                  </a:cxn>
                  <a:cxn ang="0">
                    <a:pos x="connsiteX9805" y="connsiteY9805"/>
                  </a:cxn>
                  <a:cxn ang="0">
                    <a:pos x="connsiteX9806" y="connsiteY9806"/>
                  </a:cxn>
                  <a:cxn ang="0">
                    <a:pos x="connsiteX9807" y="connsiteY9807"/>
                  </a:cxn>
                  <a:cxn ang="0">
                    <a:pos x="connsiteX9808" y="connsiteY9808"/>
                  </a:cxn>
                  <a:cxn ang="0">
                    <a:pos x="connsiteX9809" y="connsiteY9809"/>
                  </a:cxn>
                  <a:cxn ang="0">
                    <a:pos x="connsiteX9810" y="connsiteY9810"/>
                  </a:cxn>
                  <a:cxn ang="0">
                    <a:pos x="connsiteX9811" y="connsiteY9811"/>
                  </a:cxn>
                  <a:cxn ang="0">
                    <a:pos x="connsiteX9812" y="connsiteY9812"/>
                  </a:cxn>
                  <a:cxn ang="0">
                    <a:pos x="connsiteX9813" y="connsiteY9813"/>
                  </a:cxn>
                  <a:cxn ang="0">
                    <a:pos x="connsiteX9814" y="connsiteY9814"/>
                  </a:cxn>
                  <a:cxn ang="0">
                    <a:pos x="connsiteX9815" y="connsiteY9815"/>
                  </a:cxn>
                  <a:cxn ang="0">
                    <a:pos x="connsiteX9816" y="connsiteY9816"/>
                  </a:cxn>
                  <a:cxn ang="0">
                    <a:pos x="connsiteX9817" y="connsiteY9817"/>
                  </a:cxn>
                  <a:cxn ang="0">
                    <a:pos x="connsiteX9818" y="connsiteY9818"/>
                  </a:cxn>
                  <a:cxn ang="0">
                    <a:pos x="connsiteX9819" y="connsiteY9819"/>
                  </a:cxn>
                  <a:cxn ang="0">
                    <a:pos x="connsiteX9820" y="connsiteY9820"/>
                  </a:cxn>
                  <a:cxn ang="0">
                    <a:pos x="connsiteX9821" y="connsiteY9821"/>
                  </a:cxn>
                  <a:cxn ang="0">
                    <a:pos x="connsiteX9822" y="connsiteY9822"/>
                  </a:cxn>
                  <a:cxn ang="0">
                    <a:pos x="connsiteX9823" y="connsiteY9823"/>
                  </a:cxn>
                  <a:cxn ang="0">
                    <a:pos x="connsiteX9824" y="connsiteY9824"/>
                  </a:cxn>
                  <a:cxn ang="0">
                    <a:pos x="connsiteX9825" y="connsiteY9825"/>
                  </a:cxn>
                  <a:cxn ang="0">
                    <a:pos x="connsiteX9826" y="connsiteY9826"/>
                  </a:cxn>
                  <a:cxn ang="0">
                    <a:pos x="connsiteX9827" y="connsiteY9827"/>
                  </a:cxn>
                  <a:cxn ang="0">
                    <a:pos x="connsiteX9828" y="connsiteY9828"/>
                  </a:cxn>
                  <a:cxn ang="0">
                    <a:pos x="connsiteX9829" y="connsiteY9829"/>
                  </a:cxn>
                  <a:cxn ang="0">
                    <a:pos x="connsiteX9830" y="connsiteY9830"/>
                  </a:cxn>
                  <a:cxn ang="0">
                    <a:pos x="connsiteX9831" y="connsiteY9831"/>
                  </a:cxn>
                  <a:cxn ang="0">
                    <a:pos x="connsiteX9832" y="connsiteY9832"/>
                  </a:cxn>
                  <a:cxn ang="0">
                    <a:pos x="connsiteX9833" y="connsiteY9833"/>
                  </a:cxn>
                  <a:cxn ang="0">
                    <a:pos x="connsiteX9834" y="connsiteY9834"/>
                  </a:cxn>
                  <a:cxn ang="0">
                    <a:pos x="connsiteX9835" y="connsiteY9835"/>
                  </a:cxn>
                  <a:cxn ang="0">
                    <a:pos x="connsiteX9836" y="connsiteY9836"/>
                  </a:cxn>
                  <a:cxn ang="0">
                    <a:pos x="connsiteX9837" y="connsiteY9837"/>
                  </a:cxn>
                  <a:cxn ang="0">
                    <a:pos x="connsiteX9838" y="connsiteY9838"/>
                  </a:cxn>
                  <a:cxn ang="0">
                    <a:pos x="connsiteX9839" y="connsiteY9839"/>
                  </a:cxn>
                  <a:cxn ang="0">
                    <a:pos x="connsiteX9840" y="connsiteY9840"/>
                  </a:cxn>
                  <a:cxn ang="0">
                    <a:pos x="connsiteX9841" y="connsiteY9841"/>
                  </a:cxn>
                  <a:cxn ang="0">
                    <a:pos x="connsiteX9842" y="connsiteY9842"/>
                  </a:cxn>
                  <a:cxn ang="0">
                    <a:pos x="connsiteX9843" y="connsiteY9843"/>
                  </a:cxn>
                  <a:cxn ang="0">
                    <a:pos x="connsiteX9844" y="connsiteY9844"/>
                  </a:cxn>
                  <a:cxn ang="0">
                    <a:pos x="connsiteX9845" y="connsiteY9845"/>
                  </a:cxn>
                  <a:cxn ang="0">
                    <a:pos x="connsiteX9846" y="connsiteY9846"/>
                  </a:cxn>
                  <a:cxn ang="0">
                    <a:pos x="connsiteX9847" y="connsiteY9847"/>
                  </a:cxn>
                  <a:cxn ang="0">
                    <a:pos x="connsiteX9848" y="connsiteY9848"/>
                  </a:cxn>
                  <a:cxn ang="0">
                    <a:pos x="connsiteX9849" y="connsiteY9849"/>
                  </a:cxn>
                  <a:cxn ang="0">
                    <a:pos x="connsiteX9850" y="connsiteY9850"/>
                  </a:cxn>
                  <a:cxn ang="0">
                    <a:pos x="connsiteX9851" y="connsiteY9851"/>
                  </a:cxn>
                  <a:cxn ang="0">
                    <a:pos x="connsiteX9852" y="connsiteY9852"/>
                  </a:cxn>
                  <a:cxn ang="0">
                    <a:pos x="connsiteX9853" y="connsiteY9853"/>
                  </a:cxn>
                  <a:cxn ang="0">
                    <a:pos x="connsiteX9854" y="connsiteY9854"/>
                  </a:cxn>
                  <a:cxn ang="0">
                    <a:pos x="connsiteX9855" y="connsiteY9855"/>
                  </a:cxn>
                  <a:cxn ang="0">
                    <a:pos x="connsiteX9856" y="connsiteY9856"/>
                  </a:cxn>
                  <a:cxn ang="0">
                    <a:pos x="connsiteX9857" y="connsiteY9857"/>
                  </a:cxn>
                  <a:cxn ang="0">
                    <a:pos x="connsiteX9858" y="connsiteY9858"/>
                  </a:cxn>
                  <a:cxn ang="0">
                    <a:pos x="connsiteX9859" y="connsiteY9859"/>
                  </a:cxn>
                  <a:cxn ang="0">
                    <a:pos x="connsiteX9860" y="connsiteY9860"/>
                  </a:cxn>
                  <a:cxn ang="0">
                    <a:pos x="connsiteX9861" y="connsiteY9861"/>
                  </a:cxn>
                  <a:cxn ang="0">
                    <a:pos x="connsiteX9862" y="connsiteY9862"/>
                  </a:cxn>
                  <a:cxn ang="0">
                    <a:pos x="connsiteX9863" y="connsiteY9863"/>
                  </a:cxn>
                  <a:cxn ang="0">
                    <a:pos x="connsiteX9864" y="connsiteY9864"/>
                  </a:cxn>
                  <a:cxn ang="0">
                    <a:pos x="connsiteX9865" y="connsiteY9865"/>
                  </a:cxn>
                  <a:cxn ang="0">
                    <a:pos x="connsiteX9866" y="connsiteY9866"/>
                  </a:cxn>
                  <a:cxn ang="0">
                    <a:pos x="connsiteX9867" y="connsiteY9867"/>
                  </a:cxn>
                  <a:cxn ang="0">
                    <a:pos x="connsiteX9868" y="connsiteY9868"/>
                  </a:cxn>
                  <a:cxn ang="0">
                    <a:pos x="connsiteX9869" y="connsiteY9869"/>
                  </a:cxn>
                  <a:cxn ang="0">
                    <a:pos x="connsiteX9870" y="connsiteY9870"/>
                  </a:cxn>
                  <a:cxn ang="0">
                    <a:pos x="connsiteX9871" y="connsiteY9871"/>
                  </a:cxn>
                  <a:cxn ang="0">
                    <a:pos x="connsiteX9872" y="connsiteY9872"/>
                  </a:cxn>
                  <a:cxn ang="0">
                    <a:pos x="connsiteX9873" y="connsiteY9873"/>
                  </a:cxn>
                  <a:cxn ang="0">
                    <a:pos x="connsiteX9874" y="connsiteY9874"/>
                  </a:cxn>
                  <a:cxn ang="0">
                    <a:pos x="connsiteX9875" y="connsiteY9875"/>
                  </a:cxn>
                  <a:cxn ang="0">
                    <a:pos x="connsiteX9876" y="connsiteY9876"/>
                  </a:cxn>
                  <a:cxn ang="0">
                    <a:pos x="connsiteX9877" y="connsiteY9877"/>
                  </a:cxn>
                  <a:cxn ang="0">
                    <a:pos x="connsiteX9878" y="connsiteY9878"/>
                  </a:cxn>
                  <a:cxn ang="0">
                    <a:pos x="connsiteX9879" y="connsiteY9879"/>
                  </a:cxn>
                  <a:cxn ang="0">
                    <a:pos x="connsiteX9880" y="connsiteY9880"/>
                  </a:cxn>
                  <a:cxn ang="0">
                    <a:pos x="connsiteX9881" y="connsiteY9881"/>
                  </a:cxn>
                  <a:cxn ang="0">
                    <a:pos x="connsiteX9882" y="connsiteY9882"/>
                  </a:cxn>
                  <a:cxn ang="0">
                    <a:pos x="connsiteX9883" y="connsiteY9883"/>
                  </a:cxn>
                  <a:cxn ang="0">
                    <a:pos x="connsiteX9884" y="connsiteY9884"/>
                  </a:cxn>
                  <a:cxn ang="0">
                    <a:pos x="connsiteX9885" y="connsiteY9885"/>
                  </a:cxn>
                  <a:cxn ang="0">
                    <a:pos x="connsiteX9886" y="connsiteY9886"/>
                  </a:cxn>
                  <a:cxn ang="0">
                    <a:pos x="connsiteX9887" y="connsiteY9887"/>
                  </a:cxn>
                  <a:cxn ang="0">
                    <a:pos x="connsiteX9888" y="connsiteY9888"/>
                  </a:cxn>
                  <a:cxn ang="0">
                    <a:pos x="connsiteX9889" y="connsiteY9889"/>
                  </a:cxn>
                  <a:cxn ang="0">
                    <a:pos x="connsiteX9890" y="connsiteY9890"/>
                  </a:cxn>
                  <a:cxn ang="0">
                    <a:pos x="connsiteX9891" y="connsiteY9891"/>
                  </a:cxn>
                  <a:cxn ang="0">
                    <a:pos x="connsiteX9892" y="connsiteY9892"/>
                  </a:cxn>
                  <a:cxn ang="0">
                    <a:pos x="connsiteX9893" y="connsiteY9893"/>
                  </a:cxn>
                  <a:cxn ang="0">
                    <a:pos x="connsiteX9894" y="connsiteY9894"/>
                  </a:cxn>
                  <a:cxn ang="0">
                    <a:pos x="connsiteX9895" y="connsiteY9895"/>
                  </a:cxn>
                  <a:cxn ang="0">
                    <a:pos x="connsiteX9896" y="connsiteY9896"/>
                  </a:cxn>
                  <a:cxn ang="0">
                    <a:pos x="connsiteX9897" y="connsiteY9897"/>
                  </a:cxn>
                  <a:cxn ang="0">
                    <a:pos x="connsiteX9898" y="connsiteY9898"/>
                  </a:cxn>
                  <a:cxn ang="0">
                    <a:pos x="connsiteX9899" y="connsiteY9899"/>
                  </a:cxn>
                  <a:cxn ang="0">
                    <a:pos x="connsiteX9900" y="connsiteY9900"/>
                  </a:cxn>
                  <a:cxn ang="0">
                    <a:pos x="connsiteX9901" y="connsiteY9901"/>
                  </a:cxn>
                  <a:cxn ang="0">
                    <a:pos x="connsiteX9902" y="connsiteY9902"/>
                  </a:cxn>
                  <a:cxn ang="0">
                    <a:pos x="connsiteX9903" y="connsiteY9903"/>
                  </a:cxn>
                  <a:cxn ang="0">
                    <a:pos x="connsiteX9904" y="connsiteY9904"/>
                  </a:cxn>
                  <a:cxn ang="0">
                    <a:pos x="connsiteX9905" y="connsiteY9905"/>
                  </a:cxn>
                  <a:cxn ang="0">
                    <a:pos x="connsiteX9906" y="connsiteY9906"/>
                  </a:cxn>
                  <a:cxn ang="0">
                    <a:pos x="connsiteX9907" y="connsiteY9907"/>
                  </a:cxn>
                  <a:cxn ang="0">
                    <a:pos x="connsiteX9908" y="connsiteY9908"/>
                  </a:cxn>
                  <a:cxn ang="0">
                    <a:pos x="connsiteX9909" y="connsiteY9909"/>
                  </a:cxn>
                  <a:cxn ang="0">
                    <a:pos x="connsiteX9910" y="connsiteY9910"/>
                  </a:cxn>
                  <a:cxn ang="0">
                    <a:pos x="connsiteX9911" y="connsiteY9911"/>
                  </a:cxn>
                  <a:cxn ang="0">
                    <a:pos x="connsiteX9912" y="connsiteY9912"/>
                  </a:cxn>
                  <a:cxn ang="0">
                    <a:pos x="connsiteX9913" y="connsiteY9913"/>
                  </a:cxn>
                  <a:cxn ang="0">
                    <a:pos x="connsiteX9914" y="connsiteY9914"/>
                  </a:cxn>
                  <a:cxn ang="0">
                    <a:pos x="connsiteX9915" y="connsiteY9915"/>
                  </a:cxn>
                  <a:cxn ang="0">
                    <a:pos x="connsiteX9916" y="connsiteY9916"/>
                  </a:cxn>
                  <a:cxn ang="0">
                    <a:pos x="connsiteX9917" y="connsiteY9917"/>
                  </a:cxn>
                  <a:cxn ang="0">
                    <a:pos x="connsiteX9918" y="connsiteY9918"/>
                  </a:cxn>
                  <a:cxn ang="0">
                    <a:pos x="connsiteX9919" y="connsiteY9919"/>
                  </a:cxn>
                  <a:cxn ang="0">
                    <a:pos x="connsiteX9920" y="connsiteY9920"/>
                  </a:cxn>
                  <a:cxn ang="0">
                    <a:pos x="connsiteX9921" y="connsiteY9921"/>
                  </a:cxn>
                  <a:cxn ang="0">
                    <a:pos x="connsiteX9922" y="connsiteY9922"/>
                  </a:cxn>
                  <a:cxn ang="0">
                    <a:pos x="connsiteX9923" y="connsiteY9923"/>
                  </a:cxn>
                  <a:cxn ang="0">
                    <a:pos x="connsiteX9924" y="connsiteY9924"/>
                  </a:cxn>
                  <a:cxn ang="0">
                    <a:pos x="connsiteX9925" y="connsiteY9925"/>
                  </a:cxn>
                  <a:cxn ang="0">
                    <a:pos x="connsiteX9926" y="connsiteY9926"/>
                  </a:cxn>
                  <a:cxn ang="0">
                    <a:pos x="connsiteX9927" y="connsiteY9927"/>
                  </a:cxn>
                  <a:cxn ang="0">
                    <a:pos x="connsiteX9928" y="connsiteY9928"/>
                  </a:cxn>
                  <a:cxn ang="0">
                    <a:pos x="connsiteX9929" y="connsiteY9929"/>
                  </a:cxn>
                  <a:cxn ang="0">
                    <a:pos x="connsiteX9930" y="connsiteY9930"/>
                  </a:cxn>
                  <a:cxn ang="0">
                    <a:pos x="connsiteX9931" y="connsiteY9931"/>
                  </a:cxn>
                  <a:cxn ang="0">
                    <a:pos x="connsiteX9932" y="connsiteY9932"/>
                  </a:cxn>
                  <a:cxn ang="0">
                    <a:pos x="connsiteX9933" y="connsiteY9933"/>
                  </a:cxn>
                  <a:cxn ang="0">
                    <a:pos x="connsiteX9934" y="connsiteY9934"/>
                  </a:cxn>
                  <a:cxn ang="0">
                    <a:pos x="connsiteX9935" y="connsiteY9935"/>
                  </a:cxn>
                  <a:cxn ang="0">
                    <a:pos x="connsiteX9936" y="connsiteY9936"/>
                  </a:cxn>
                  <a:cxn ang="0">
                    <a:pos x="connsiteX9937" y="connsiteY9937"/>
                  </a:cxn>
                  <a:cxn ang="0">
                    <a:pos x="connsiteX9938" y="connsiteY9938"/>
                  </a:cxn>
                  <a:cxn ang="0">
                    <a:pos x="connsiteX9939" y="connsiteY9939"/>
                  </a:cxn>
                  <a:cxn ang="0">
                    <a:pos x="connsiteX9940" y="connsiteY9940"/>
                  </a:cxn>
                  <a:cxn ang="0">
                    <a:pos x="connsiteX9941" y="connsiteY9941"/>
                  </a:cxn>
                  <a:cxn ang="0">
                    <a:pos x="connsiteX9942" y="connsiteY9942"/>
                  </a:cxn>
                  <a:cxn ang="0">
                    <a:pos x="connsiteX9943" y="connsiteY9943"/>
                  </a:cxn>
                  <a:cxn ang="0">
                    <a:pos x="connsiteX9944" y="connsiteY9944"/>
                  </a:cxn>
                  <a:cxn ang="0">
                    <a:pos x="connsiteX9945" y="connsiteY9945"/>
                  </a:cxn>
                  <a:cxn ang="0">
                    <a:pos x="connsiteX9946" y="connsiteY9946"/>
                  </a:cxn>
                  <a:cxn ang="0">
                    <a:pos x="connsiteX9947" y="connsiteY9947"/>
                  </a:cxn>
                  <a:cxn ang="0">
                    <a:pos x="connsiteX9948" y="connsiteY9948"/>
                  </a:cxn>
                  <a:cxn ang="0">
                    <a:pos x="connsiteX9949" y="connsiteY9949"/>
                  </a:cxn>
                  <a:cxn ang="0">
                    <a:pos x="connsiteX9950" y="connsiteY9950"/>
                  </a:cxn>
                  <a:cxn ang="0">
                    <a:pos x="connsiteX9951" y="connsiteY9951"/>
                  </a:cxn>
                  <a:cxn ang="0">
                    <a:pos x="connsiteX9952" y="connsiteY9952"/>
                  </a:cxn>
                  <a:cxn ang="0">
                    <a:pos x="connsiteX9953" y="connsiteY9953"/>
                  </a:cxn>
                  <a:cxn ang="0">
                    <a:pos x="connsiteX9954" y="connsiteY9954"/>
                  </a:cxn>
                  <a:cxn ang="0">
                    <a:pos x="connsiteX9955" y="connsiteY9955"/>
                  </a:cxn>
                  <a:cxn ang="0">
                    <a:pos x="connsiteX9956" y="connsiteY9956"/>
                  </a:cxn>
                  <a:cxn ang="0">
                    <a:pos x="connsiteX9957" y="connsiteY9957"/>
                  </a:cxn>
                  <a:cxn ang="0">
                    <a:pos x="connsiteX9958" y="connsiteY9958"/>
                  </a:cxn>
                  <a:cxn ang="0">
                    <a:pos x="connsiteX9959" y="connsiteY9959"/>
                  </a:cxn>
                  <a:cxn ang="0">
                    <a:pos x="connsiteX9960" y="connsiteY9960"/>
                  </a:cxn>
                  <a:cxn ang="0">
                    <a:pos x="connsiteX9961" y="connsiteY9961"/>
                  </a:cxn>
                  <a:cxn ang="0">
                    <a:pos x="connsiteX9962" y="connsiteY9962"/>
                  </a:cxn>
                  <a:cxn ang="0">
                    <a:pos x="connsiteX9963" y="connsiteY9963"/>
                  </a:cxn>
                  <a:cxn ang="0">
                    <a:pos x="connsiteX9964" y="connsiteY9964"/>
                  </a:cxn>
                  <a:cxn ang="0">
                    <a:pos x="connsiteX9965" y="connsiteY9965"/>
                  </a:cxn>
                  <a:cxn ang="0">
                    <a:pos x="connsiteX9966" y="connsiteY9966"/>
                  </a:cxn>
                  <a:cxn ang="0">
                    <a:pos x="connsiteX9967" y="connsiteY9967"/>
                  </a:cxn>
                  <a:cxn ang="0">
                    <a:pos x="connsiteX9968" y="connsiteY9968"/>
                  </a:cxn>
                  <a:cxn ang="0">
                    <a:pos x="connsiteX9969" y="connsiteY9969"/>
                  </a:cxn>
                  <a:cxn ang="0">
                    <a:pos x="connsiteX9970" y="connsiteY9970"/>
                  </a:cxn>
                  <a:cxn ang="0">
                    <a:pos x="connsiteX9971" y="connsiteY9971"/>
                  </a:cxn>
                  <a:cxn ang="0">
                    <a:pos x="connsiteX9972" y="connsiteY9972"/>
                  </a:cxn>
                  <a:cxn ang="0">
                    <a:pos x="connsiteX9973" y="connsiteY9973"/>
                  </a:cxn>
                  <a:cxn ang="0">
                    <a:pos x="connsiteX9974" y="connsiteY9974"/>
                  </a:cxn>
                  <a:cxn ang="0">
                    <a:pos x="connsiteX9975" y="connsiteY9975"/>
                  </a:cxn>
                  <a:cxn ang="0">
                    <a:pos x="connsiteX9976" y="connsiteY9976"/>
                  </a:cxn>
                  <a:cxn ang="0">
                    <a:pos x="connsiteX9977" y="connsiteY9977"/>
                  </a:cxn>
                  <a:cxn ang="0">
                    <a:pos x="connsiteX9978" y="connsiteY9978"/>
                  </a:cxn>
                  <a:cxn ang="0">
                    <a:pos x="connsiteX9979" y="connsiteY9979"/>
                  </a:cxn>
                  <a:cxn ang="0">
                    <a:pos x="connsiteX9980" y="connsiteY9980"/>
                  </a:cxn>
                  <a:cxn ang="0">
                    <a:pos x="connsiteX9981" y="connsiteY9981"/>
                  </a:cxn>
                  <a:cxn ang="0">
                    <a:pos x="connsiteX9982" y="connsiteY9982"/>
                  </a:cxn>
                  <a:cxn ang="0">
                    <a:pos x="connsiteX9983" y="connsiteY9983"/>
                  </a:cxn>
                  <a:cxn ang="0">
                    <a:pos x="connsiteX9984" y="connsiteY9984"/>
                  </a:cxn>
                  <a:cxn ang="0">
                    <a:pos x="connsiteX9985" y="connsiteY9985"/>
                  </a:cxn>
                  <a:cxn ang="0">
                    <a:pos x="connsiteX9986" y="connsiteY9986"/>
                  </a:cxn>
                  <a:cxn ang="0">
                    <a:pos x="connsiteX9987" y="connsiteY9987"/>
                  </a:cxn>
                  <a:cxn ang="0">
                    <a:pos x="connsiteX9988" y="connsiteY9988"/>
                  </a:cxn>
                  <a:cxn ang="0">
                    <a:pos x="connsiteX9989" y="connsiteY9989"/>
                  </a:cxn>
                  <a:cxn ang="0">
                    <a:pos x="connsiteX9990" y="connsiteY9990"/>
                  </a:cxn>
                  <a:cxn ang="0">
                    <a:pos x="connsiteX9991" y="connsiteY9991"/>
                  </a:cxn>
                  <a:cxn ang="0">
                    <a:pos x="connsiteX9992" y="connsiteY9992"/>
                  </a:cxn>
                  <a:cxn ang="0">
                    <a:pos x="connsiteX9993" y="connsiteY9993"/>
                  </a:cxn>
                  <a:cxn ang="0">
                    <a:pos x="connsiteX9994" y="connsiteY9994"/>
                  </a:cxn>
                  <a:cxn ang="0">
                    <a:pos x="connsiteX9995" y="connsiteY9995"/>
                  </a:cxn>
                  <a:cxn ang="0">
                    <a:pos x="connsiteX9996" y="connsiteY9996"/>
                  </a:cxn>
                  <a:cxn ang="0">
                    <a:pos x="connsiteX9997" y="connsiteY9997"/>
                  </a:cxn>
                  <a:cxn ang="0">
                    <a:pos x="connsiteX9998" y="connsiteY9998"/>
                  </a:cxn>
                  <a:cxn ang="0">
                    <a:pos x="connsiteX9999" y="connsiteY9999"/>
                  </a:cxn>
                  <a:cxn ang="0">
                    <a:pos x="connsiteX10000" y="connsiteY10000"/>
                  </a:cxn>
                  <a:cxn ang="0">
                    <a:pos x="connsiteX10001" y="connsiteY10001"/>
                  </a:cxn>
                  <a:cxn ang="0">
                    <a:pos x="connsiteX10002" y="connsiteY10002"/>
                  </a:cxn>
                  <a:cxn ang="0">
                    <a:pos x="connsiteX10003" y="connsiteY10003"/>
                  </a:cxn>
                  <a:cxn ang="0">
                    <a:pos x="connsiteX10004" y="connsiteY10004"/>
                  </a:cxn>
                  <a:cxn ang="0">
                    <a:pos x="connsiteX10005" y="connsiteY10005"/>
                  </a:cxn>
                  <a:cxn ang="0">
                    <a:pos x="connsiteX10006" y="connsiteY10006"/>
                  </a:cxn>
                  <a:cxn ang="0">
                    <a:pos x="connsiteX10007" y="connsiteY10007"/>
                  </a:cxn>
                  <a:cxn ang="0">
                    <a:pos x="connsiteX10008" y="connsiteY10008"/>
                  </a:cxn>
                  <a:cxn ang="0">
                    <a:pos x="connsiteX10009" y="connsiteY10009"/>
                  </a:cxn>
                  <a:cxn ang="0">
                    <a:pos x="connsiteX10010" y="connsiteY10010"/>
                  </a:cxn>
                  <a:cxn ang="0">
                    <a:pos x="connsiteX10011" y="connsiteY10011"/>
                  </a:cxn>
                  <a:cxn ang="0">
                    <a:pos x="connsiteX10012" y="connsiteY10012"/>
                  </a:cxn>
                  <a:cxn ang="0">
                    <a:pos x="connsiteX10013" y="connsiteY10013"/>
                  </a:cxn>
                  <a:cxn ang="0">
                    <a:pos x="connsiteX10014" y="connsiteY10014"/>
                  </a:cxn>
                  <a:cxn ang="0">
                    <a:pos x="connsiteX10015" y="connsiteY10015"/>
                  </a:cxn>
                  <a:cxn ang="0">
                    <a:pos x="connsiteX10016" y="connsiteY10016"/>
                  </a:cxn>
                  <a:cxn ang="0">
                    <a:pos x="connsiteX10017" y="connsiteY10017"/>
                  </a:cxn>
                  <a:cxn ang="0">
                    <a:pos x="connsiteX10018" y="connsiteY10018"/>
                  </a:cxn>
                  <a:cxn ang="0">
                    <a:pos x="connsiteX10019" y="connsiteY10019"/>
                  </a:cxn>
                  <a:cxn ang="0">
                    <a:pos x="connsiteX10020" y="connsiteY10020"/>
                  </a:cxn>
                  <a:cxn ang="0">
                    <a:pos x="connsiteX10021" y="connsiteY10021"/>
                  </a:cxn>
                  <a:cxn ang="0">
                    <a:pos x="connsiteX10022" y="connsiteY10022"/>
                  </a:cxn>
                  <a:cxn ang="0">
                    <a:pos x="connsiteX10023" y="connsiteY10023"/>
                  </a:cxn>
                  <a:cxn ang="0">
                    <a:pos x="connsiteX10024" y="connsiteY10024"/>
                  </a:cxn>
                  <a:cxn ang="0">
                    <a:pos x="connsiteX10025" y="connsiteY10025"/>
                  </a:cxn>
                  <a:cxn ang="0">
                    <a:pos x="connsiteX10026" y="connsiteY10026"/>
                  </a:cxn>
                  <a:cxn ang="0">
                    <a:pos x="connsiteX10027" y="connsiteY10027"/>
                  </a:cxn>
                  <a:cxn ang="0">
                    <a:pos x="connsiteX10028" y="connsiteY10028"/>
                  </a:cxn>
                  <a:cxn ang="0">
                    <a:pos x="connsiteX10029" y="connsiteY10029"/>
                  </a:cxn>
                  <a:cxn ang="0">
                    <a:pos x="connsiteX10030" y="connsiteY10030"/>
                  </a:cxn>
                  <a:cxn ang="0">
                    <a:pos x="connsiteX10031" y="connsiteY10031"/>
                  </a:cxn>
                  <a:cxn ang="0">
                    <a:pos x="connsiteX10032" y="connsiteY10032"/>
                  </a:cxn>
                  <a:cxn ang="0">
                    <a:pos x="connsiteX10033" y="connsiteY10033"/>
                  </a:cxn>
                  <a:cxn ang="0">
                    <a:pos x="connsiteX10034" y="connsiteY10034"/>
                  </a:cxn>
                  <a:cxn ang="0">
                    <a:pos x="connsiteX10035" y="connsiteY10035"/>
                  </a:cxn>
                  <a:cxn ang="0">
                    <a:pos x="connsiteX10036" y="connsiteY10036"/>
                  </a:cxn>
                  <a:cxn ang="0">
                    <a:pos x="connsiteX10037" y="connsiteY10037"/>
                  </a:cxn>
                  <a:cxn ang="0">
                    <a:pos x="connsiteX10038" y="connsiteY10038"/>
                  </a:cxn>
                  <a:cxn ang="0">
                    <a:pos x="connsiteX10039" y="connsiteY10039"/>
                  </a:cxn>
                  <a:cxn ang="0">
                    <a:pos x="connsiteX10040" y="connsiteY10040"/>
                  </a:cxn>
                  <a:cxn ang="0">
                    <a:pos x="connsiteX10041" y="connsiteY10041"/>
                  </a:cxn>
                  <a:cxn ang="0">
                    <a:pos x="connsiteX10042" y="connsiteY10042"/>
                  </a:cxn>
                  <a:cxn ang="0">
                    <a:pos x="connsiteX10043" y="connsiteY10043"/>
                  </a:cxn>
                  <a:cxn ang="0">
                    <a:pos x="connsiteX10044" y="connsiteY10044"/>
                  </a:cxn>
                  <a:cxn ang="0">
                    <a:pos x="connsiteX10045" y="connsiteY10045"/>
                  </a:cxn>
                  <a:cxn ang="0">
                    <a:pos x="connsiteX10046" y="connsiteY10046"/>
                  </a:cxn>
                  <a:cxn ang="0">
                    <a:pos x="connsiteX10047" y="connsiteY10047"/>
                  </a:cxn>
                  <a:cxn ang="0">
                    <a:pos x="connsiteX10048" y="connsiteY10048"/>
                  </a:cxn>
                  <a:cxn ang="0">
                    <a:pos x="connsiteX10049" y="connsiteY10049"/>
                  </a:cxn>
                  <a:cxn ang="0">
                    <a:pos x="connsiteX10050" y="connsiteY10050"/>
                  </a:cxn>
                  <a:cxn ang="0">
                    <a:pos x="connsiteX10051" y="connsiteY10051"/>
                  </a:cxn>
                  <a:cxn ang="0">
                    <a:pos x="connsiteX10052" y="connsiteY10052"/>
                  </a:cxn>
                  <a:cxn ang="0">
                    <a:pos x="connsiteX10053" y="connsiteY10053"/>
                  </a:cxn>
                  <a:cxn ang="0">
                    <a:pos x="connsiteX10054" y="connsiteY10054"/>
                  </a:cxn>
                  <a:cxn ang="0">
                    <a:pos x="connsiteX10055" y="connsiteY10055"/>
                  </a:cxn>
                  <a:cxn ang="0">
                    <a:pos x="connsiteX10056" y="connsiteY10056"/>
                  </a:cxn>
                  <a:cxn ang="0">
                    <a:pos x="connsiteX10057" y="connsiteY10057"/>
                  </a:cxn>
                  <a:cxn ang="0">
                    <a:pos x="connsiteX10058" y="connsiteY10058"/>
                  </a:cxn>
                  <a:cxn ang="0">
                    <a:pos x="connsiteX10059" y="connsiteY10059"/>
                  </a:cxn>
                  <a:cxn ang="0">
                    <a:pos x="connsiteX10060" y="connsiteY10060"/>
                  </a:cxn>
                  <a:cxn ang="0">
                    <a:pos x="connsiteX10061" y="connsiteY10061"/>
                  </a:cxn>
                  <a:cxn ang="0">
                    <a:pos x="connsiteX10062" y="connsiteY10062"/>
                  </a:cxn>
                  <a:cxn ang="0">
                    <a:pos x="connsiteX10063" y="connsiteY10063"/>
                  </a:cxn>
                  <a:cxn ang="0">
                    <a:pos x="connsiteX10064" y="connsiteY10064"/>
                  </a:cxn>
                  <a:cxn ang="0">
                    <a:pos x="connsiteX10065" y="connsiteY10065"/>
                  </a:cxn>
                  <a:cxn ang="0">
                    <a:pos x="connsiteX10066" y="connsiteY10066"/>
                  </a:cxn>
                  <a:cxn ang="0">
                    <a:pos x="connsiteX10067" y="connsiteY10067"/>
                  </a:cxn>
                  <a:cxn ang="0">
                    <a:pos x="connsiteX10068" y="connsiteY10068"/>
                  </a:cxn>
                  <a:cxn ang="0">
                    <a:pos x="connsiteX10069" y="connsiteY10069"/>
                  </a:cxn>
                  <a:cxn ang="0">
                    <a:pos x="connsiteX10070" y="connsiteY10070"/>
                  </a:cxn>
                  <a:cxn ang="0">
                    <a:pos x="connsiteX10071" y="connsiteY10071"/>
                  </a:cxn>
                  <a:cxn ang="0">
                    <a:pos x="connsiteX10072" y="connsiteY10072"/>
                  </a:cxn>
                  <a:cxn ang="0">
                    <a:pos x="connsiteX10073" y="connsiteY10073"/>
                  </a:cxn>
                  <a:cxn ang="0">
                    <a:pos x="connsiteX10074" y="connsiteY10074"/>
                  </a:cxn>
                  <a:cxn ang="0">
                    <a:pos x="connsiteX10075" y="connsiteY10075"/>
                  </a:cxn>
                  <a:cxn ang="0">
                    <a:pos x="connsiteX10076" y="connsiteY10076"/>
                  </a:cxn>
                  <a:cxn ang="0">
                    <a:pos x="connsiteX10077" y="connsiteY10077"/>
                  </a:cxn>
                  <a:cxn ang="0">
                    <a:pos x="connsiteX10078" y="connsiteY10078"/>
                  </a:cxn>
                  <a:cxn ang="0">
                    <a:pos x="connsiteX10079" y="connsiteY10079"/>
                  </a:cxn>
                  <a:cxn ang="0">
                    <a:pos x="connsiteX10080" y="connsiteY10080"/>
                  </a:cxn>
                  <a:cxn ang="0">
                    <a:pos x="connsiteX10081" y="connsiteY10081"/>
                  </a:cxn>
                  <a:cxn ang="0">
                    <a:pos x="connsiteX10082" y="connsiteY10082"/>
                  </a:cxn>
                  <a:cxn ang="0">
                    <a:pos x="connsiteX10083" y="connsiteY10083"/>
                  </a:cxn>
                  <a:cxn ang="0">
                    <a:pos x="connsiteX10084" y="connsiteY10084"/>
                  </a:cxn>
                  <a:cxn ang="0">
                    <a:pos x="connsiteX10085" y="connsiteY10085"/>
                  </a:cxn>
                  <a:cxn ang="0">
                    <a:pos x="connsiteX10086" y="connsiteY10086"/>
                  </a:cxn>
                  <a:cxn ang="0">
                    <a:pos x="connsiteX10087" y="connsiteY10087"/>
                  </a:cxn>
                  <a:cxn ang="0">
                    <a:pos x="connsiteX10088" y="connsiteY10088"/>
                  </a:cxn>
                  <a:cxn ang="0">
                    <a:pos x="connsiteX10089" y="connsiteY10089"/>
                  </a:cxn>
                  <a:cxn ang="0">
                    <a:pos x="connsiteX10090" y="connsiteY10090"/>
                  </a:cxn>
                  <a:cxn ang="0">
                    <a:pos x="connsiteX10091" y="connsiteY10091"/>
                  </a:cxn>
                  <a:cxn ang="0">
                    <a:pos x="connsiteX10092" y="connsiteY10092"/>
                  </a:cxn>
                  <a:cxn ang="0">
                    <a:pos x="connsiteX10093" y="connsiteY10093"/>
                  </a:cxn>
                  <a:cxn ang="0">
                    <a:pos x="connsiteX10094" y="connsiteY10094"/>
                  </a:cxn>
                  <a:cxn ang="0">
                    <a:pos x="connsiteX10095" y="connsiteY10095"/>
                  </a:cxn>
                  <a:cxn ang="0">
                    <a:pos x="connsiteX10096" y="connsiteY10096"/>
                  </a:cxn>
                  <a:cxn ang="0">
                    <a:pos x="connsiteX10097" y="connsiteY10097"/>
                  </a:cxn>
                  <a:cxn ang="0">
                    <a:pos x="connsiteX10098" y="connsiteY10098"/>
                  </a:cxn>
                  <a:cxn ang="0">
                    <a:pos x="connsiteX10099" y="connsiteY10099"/>
                  </a:cxn>
                  <a:cxn ang="0">
                    <a:pos x="connsiteX10100" y="connsiteY10100"/>
                  </a:cxn>
                  <a:cxn ang="0">
                    <a:pos x="connsiteX10101" y="connsiteY10101"/>
                  </a:cxn>
                  <a:cxn ang="0">
                    <a:pos x="connsiteX10102" y="connsiteY10102"/>
                  </a:cxn>
                  <a:cxn ang="0">
                    <a:pos x="connsiteX10103" y="connsiteY10103"/>
                  </a:cxn>
                  <a:cxn ang="0">
                    <a:pos x="connsiteX10104" y="connsiteY10104"/>
                  </a:cxn>
                  <a:cxn ang="0">
                    <a:pos x="connsiteX10105" y="connsiteY10105"/>
                  </a:cxn>
                  <a:cxn ang="0">
                    <a:pos x="connsiteX10106" y="connsiteY10106"/>
                  </a:cxn>
                  <a:cxn ang="0">
                    <a:pos x="connsiteX10107" y="connsiteY10107"/>
                  </a:cxn>
                  <a:cxn ang="0">
                    <a:pos x="connsiteX10108" y="connsiteY10108"/>
                  </a:cxn>
                  <a:cxn ang="0">
                    <a:pos x="connsiteX10109" y="connsiteY10109"/>
                  </a:cxn>
                  <a:cxn ang="0">
                    <a:pos x="connsiteX10110" y="connsiteY10110"/>
                  </a:cxn>
                  <a:cxn ang="0">
                    <a:pos x="connsiteX10111" y="connsiteY10111"/>
                  </a:cxn>
                  <a:cxn ang="0">
                    <a:pos x="connsiteX10112" y="connsiteY10112"/>
                  </a:cxn>
                  <a:cxn ang="0">
                    <a:pos x="connsiteX10113" y="connsiteY10113"/>
                  </a:cxn>
                  <a:cxn ang="0">
                    <a:pos x="connsiteX10114" y="connsiteY10114"/>
                  </a:cxn>
                  <a:cxn ang="0">
                    <a:pos x="connsiteX10115" y="connsiteY10115"/>
                  </a:cxn>
                  <a:cxn ang="0">
                    <a:pos x="connsiteX10116" y="connsiteY10116"/>
                  </a:cxn>
                  <a:cxn ang="0">
                    <a:pos x="connsiteX10117" y="connsiteY10117"/>
                  </a:cxn>
                  <a:cxn ang="0">
                    <a:pos x="connsiteX10118" y="connsiteY10118"/>
                  </a:cxn>
                  <a:cxn ang="0">
                    <a:pos x="connsiteX10119" y="connsiteY10119"/>
                  </a:cxn>
                  <a:cxn ang="0">
                    <a:pos x="connsiteX10120" y="connsiteY10120"/>
                  </a:cxn>
                  <a:cxn ang="0">
                    <a:pos x="connsiteX10121" y="connsiteY10121"/>
                  </a:cxn>
                  <a:cxn ang="0">
                    <a:pos x="connsiteX10122" y="connsiteY10122"/>
                  </a:cxn>
                  <a:cxn ang="0">
                    <a:pos x="connsiteX10123" y="connsiteY10123"/>
                  </a:cxn>
                  <a:cxn ang="0">
                    <a:pos x="connsiteX10124" y="connsiteY10124"/>
                  </a:cxn>
                  <a:cxn ang="0">
                    <a:pos x="connsiteX10125" y="connsiteY10125"/>
                  </a:cxn>
                  <a:cxn ang="0">
                    <a:pos x="connsiteX10126" y="connsiteY10126"/>
                  </a:cxn>
                  <a:cxn ang="0">
                    <a:pos x="connsiteX10127" y="connsiteY10127"/>
                  </a:cxn>
                  <a:cxn ang="0">
                    <a:pos x="connsiteX10128" y="connsiteY10128"/>
                  </a:cxn>
                  <a:cxn ang="0">
                    <a:pos x="connsiteX10129" y="connsiteY10129"/>
                  </a:cxn>
                  <a:cxn ang="0">
                    <a:pos x="connsiteX10130" y="connsiteY10130"/>
                  </a:cxn>
                  <a:cxn ang="0">
                    <a:pos x="connsiteX10131" y="connsiteY10131"/>
                  </a:cxn>
                  <a:cxn ang="0">
                    <a:pos x="connsiteX10132" y="connsiteY10132"/>
                  </a:cxn>
                  <a:cxn ang="0">
                    <a:pos x="connsiteX10133" y="connsiteY10133"/>
                  </a:cxn>
                  <a:cxn ang="0">
                    <a:pos x="connsiteX10134" y="connsiteY10134"/>
                  </a:cxn>
                  <a:cxn ang="0">
                    <a:pos x="connsiteX10135" y="connsiteY10135"/>
                  </a:cxn>
                  <a:cxn ang="0">
                    <a:pos x="connsiteX10136" y="connsiteY10136"/>
                  </a:cxn>
                  <a:cxn ang="0">
                    <a:pos x="connsiteX10137" y="connsiteY10137"/>
                  </a:cxn>
                  <a:cxn ang="0">
                    <a:pos x="connsiteX10138" y="connsiteY10138"/>
                  </a:cxn>
                  <a:cxn ang="0">
                    <a:pos x="connsiteX10139" y="connsiteY10139"/>
                  </a:cxn>
                  <a:cxn ang="0">
                    <a:pos x="connsiteX10140" y="connsiteY10140"/>
                  </a:cxn>
                  <a:cxn ang="0">
                    <a:pos x="connsiteX10141" y="connsiteY10141"/>
                  </a:cxn>
                  <a:cxn ang="0">
                    <a:pos x="connsiteX10142" y="connsiteY10142"/>
                  </a:cxn>
                  <a:cxn ang="0">
                    <a:pos x="connsiteX10143" y="connsiteY10143"/>
                  </a:cxn>
                  <a:cxn ang="0">
                    <a:pos x="connsiteX10144" y="connsiteY10144"/>
                  </a:cxn>
                  <a:cxn ang="0">
                    <a:pos x="connsiteX10145" y="connsiteY10145"/>
                  </a:cxn>
                  <a:cxn ang="0">
                    <a:pos x="connsiteX10146" y="connsiteY10146"/>
                  </a:cxn>
                  <a:cxn ang="0">
                    <a:pos x="connsiteX10147" y="connsiteY10147"/>
                  </a:cxn>
                  <a:cxn ang="0">
                    <a:pos x="connsiteX10148" y="connsiteY10148"/>
                  </a:cxn>
                  <a:cxn ang="0">
                    <a:pos x="connsiteX10149" y="connsiteY10149"/>
                  </a:cxn>
                  <a:cxn ang="0">
                    <a:pos x="connsiteX10150" y="connsiteY10150"/>
                  </a:cxn>
                  <a:cxn ang="0">
                    <a:pos x="connsiteX10151" y="connsiteY10151"/>
                  </a:cxn>
                  <a:cxn ang="0">
                    <a:pos x="connsiteX10152" y="connsiteY10152"/>
                  </a:cxn>
                  <a:cxn ang="0">
                    <a:pos x="connsiteX10153" y="connsiteY10153"/>
                  </a:cxn>
                  <a:cxn ang="0">
                    <a:pos x="connsiteX10154" y="connsiteY10154"/>
                  </a:cxn>
                  <a:cxn ang="0">
                    <a:pos x="connsiteX10155" y="connsiteY10155"/>
                  </a:cxn>
                  <a:cxn ang="0">
                    <a:pos x="connsiteX10156" y="connsiteY10156"/>
                  </a:cxn>
                  <a:cxn ang="0">
                    <a:pos x="connsiteX10157" y="connsiteY10157"/>
                  </a:cxn>
                  <a:cxn ang="0">
                    <a:pos x="connsiteX10158" y="connsiteY10158"/>
                  </a:cxn>
                  <a:cxn ang="0">
                    <a:pos x="connsiteX10159" y="connsiteY10159"/>
                  </a:cxn>
                  <a:cxn ang="0">
                    <a:pos x="connsiteX10160" y="connsiteY10160"/>
                  </a:cxn>
                  <a:cxn ang="0">
                    <a:pos x="connsiteX10161" y="connsiteY10161"/>
                  </a:cxn>
                  <a:cxn ang="0">
                    <a:pos x="connsiteX10162" y="connsiteY10162"/>
                  </a:cxn>
                  <a:cxn ang="0">
                    <a:pos x="connsiteX10163" y="connsiteY10163"/>
                  </a:cxn>
                  <a:cxn ang="0">
                    <a:pos x="connsiteX10164" y="connsiteY10164"/>
                  </a:cxn>
                  <a:cxn ang="0">
                    <a:pos x="connsiteX10165" y="connsiteY10165"/>
                  </a:cxn>
                  <a:cxn ang="0">
                    <a:pos x="connsiteX10166" y="connsiteY10166"/>
                  </a:cxn>
                  <a:cxn ang="0">
                    <a:pos x="connsiteX10167" y="connsiteY10167"/>
                  </a:cxn>
                  <a:cxn ang="0">
                    <a:pos x="connsiteX10168" y="connsiteY10168"/>
                  </a:cxn>
                  <a:cxn ang="0">
                    <a:pos x="connsiteX10169" y="connsiteY10169"/>
                  </a:cxn>
                  <a:cxn ang="0">
                    <a:pos x="connsiteX10170" y="connsiteY10170"/>
                  </a:cxn>
                  <a:cxn ang="0">
                    <a:pos x="connsiteX10171" y="connsiteY10171"/>
                  </a:cxn>
                  <a:cxn ang="0">
                    <a:pos x="connsiteX10172" y="connsiteY10172"/>
                  </a:cxn>
                  <a:cxn ang="0">
                    <a:pos x="connsiteX10173" y="connsiteY10173"/>
                  </a:cxn>
                  <a:cxn ang="0">
                    <a:pos x="connsiteX10174" y="connsiteY10174"/>
                  </a:cxn>
                  <a:cxn ang="0">
                    <a:pos x="connsiteX10175" y="connsiteY10175"/>
                  </a:cxn>
                  <a:cxn ang="0">
                    <a:pos x="connsiteX10176" y="connsiteY10176"/>
                  </a:cxn>
                  <a:cxn ang="0">
                    <a:pos x="connsiteX10177" y="connsiteY10177"/>
                  </a:cxn>
                  <a:cxn ang="0">
                    <a:pos x="connsiteX10178" y="connsiteY10178"/>
                  </a:cxn>
                  <a:cxn ang="0">
                    <a:pos x="connsiteX10179" y="connsiteY10179"/>
                  </a:cxn>
                  <a:cxn ang="0">
                    <a:pos x="connsiteX10180" y="connsiteY10180"/>
                  </a:cxn>
                  <a:cxn ang="0">
                    <a:pos x="connsiteX10181" y="connsiteY10181"/>
                  </a:cxn>
                  <a:cxn ang="0">
                    <a:pos x="connsiteX10182" y="connsiteY10182"/>
                  </a:cxn>
                  <a:cxn ang="0">
                    <a:pos x="connsiteX10183" y="connsiteY10183"/>
                  </a:cxn>
                  <a:cxn ang="0">
                    <a:pos x="connsiteX10184" y="connsiteY10184"/>
                  </a:cxn>
                  <a:cxn ang="0">
                    <a:pos x="connsiteX10185" y="connsiteY10185"/>
                  </a:cxn>
                  <a:cxn ang="0">
                    <a:pos x="connsiteX10186" y="connsiteY10186"/>
                  </a:cxn>
                  <a:cxn ang="0">
                    <a:pos x="connsiteX10187" y="connsiteY10187"/>
                  </a:cxn>
                  <a:cxn ang="0">
                    <a:pos x="connsiteX10188" y="connsiteY10188"/>
                  </a:cxn>
                  <a:cxn ang="0">
                    <a:pos x="connsiteX10189" y="connsiteY10189"/>
                  </a:cxn>
                  <a:cxn ang="0">
                    <a:pos x="connsiteX10190" y="connsiteY10190"/>
                  </a:cxn>
                  <a:cxn ang="0">
                    <a:pos x="connsiteX10191" y="connsiteY10191"/>
                  </a:cxn>
                  <a:cxn ang="0">
                    <a:pos x="connsiteX10192" y="connsiteY10192"/>
                  </a:cxn>
                  <a:cxn ang="0">
                    <a:pos x="connsiteX10193" y="connsiteY10193"/>
                  </a:cxn>
                  <a:cxn ang="0">
                    <a:pos x="connsiteX10194" y="connsiteY10194"/>
                  </a:cxn>
                  <a:cxn ang="0">
                    <a:pos x="connsiteX10195" y="connsiteY10195"/>
                  </a:cxn>
                  <a:cxn ang="0">
                    <a:pos x="connsiteX10196" y="connsiteY10196"/>
                  </a:cxn>
                  <a:cxn ang="0">
                    <a:pos x="connsiteX10197" y="connsiteY10197"/>
                  </a:cxn>
                  <a:cxn ang="0">
                    <a:pos x="connsiteX10198" y="connsiteY10198"/>
                  </a:cxn>
                  <a:cxn ang="0">
                    <a:pos x="connsiteX10199" y="connsiteY10199"/>
                  </a:cxn>
                  <a:cxn ang="0">
                    <a:pos x="connsiteX10200" y="connsiteY10200"/>
                  </a:cxn>
                  <a:cxn ang="0">
                    <a:pos x="connsiteX10201" y="connsiteY10201"/>
                  </a:cxn>
                  <a:cxn ang="0">
                    <a:pos x="connsiteX10202" y="connsiteY10202"/>
                  </a:cxn>
                  <a:cxn ang="0">
                    <a:pos x="connsiteX10203" y="connsiteY10203"/>
                  </a:cxn>
                  <a:cxn ang="0">
                    <a:pos x="connsiteX10204" y="connsiteY10204"/>
                  </a:cxn>
                  <a:cxn ang="0">
                    <a:pos x="connsiteX10205" y="connsiteY10205"/>
                  </a:cxn>
                  <a:cxn ang="0">
                    <a:pos x="connsiteX10206" y="connsiteY10206"/>
                  </a:cxn>
                  <a:cxn ang="0">
                    <a:pos x="connsiteX10207" y="connsiteY10207"/>
                  </a:cxn>
                  <a:cxn ang="0">
                    <a:pos x="connsiteX10208" y="connsiteY10208"/>
                  </a:cxn>
                  <a:cxn ang="0">
                    <a:pos x="connsiteX10209" y="connsiteY10209"/>
                  </a:cxn>
                  <a:cxn ang="0">
                    <a:pos x="connsiteX10210" y="connsiteY10210"/>
                  </a:cxn>
                  <a:cxn ang="0">
                    <a:pos x="connsiteX10211" y="connsiteY10211"/>
                  </a:cxn>
                  <a:cxn ang="0">
                    <a:pos x="connsiteX10212" y="connsiteY10212"/>
                  </a:cxn>
                  <a:cxn ang="0">
                    <a:pos x="connsiteX10213" y="connsiteY10213"/>
                  </a:cxn>
                  <a:cxn ang="0">
                    <a:pos x="connsiteX10214" y="connsiteY10214"/>
                  </a:cxn>
                  <a:cxn ang="0">
                    <a:pos x="connsiteX10215" y="connsiteY10215"/>
                  </a:cxn>
                  <a:cxn ang="0">
                    <a:pos x="connsiteX10216" y="connsiteY10216"/>
                  </a:cxn>
                  <a:cxn ang="0">
                    <a:pos x="connsiteX10217" y="connsiteY10217"/>
                  </a:cxn>
                  <a:cxn ang="0">
                    <a:pos x="connsiteX10218" y="connsiteY10218"/>
                  </a:cxn>
                  <a:cxn ang="0">
                    <a:pos x="connsiteX10219" y="connsiteY10219"/>
                  </a:cxn>
                  <a:cxn ang="0">
                    <a:pos x="connsiteX10220" y="connsiteY10220"/>
                  </a:cxn>
                  <a:cxn ang="0">
                    <a:pos x="connsiteX10221" y="connsiteY10221"/>
                  </a:cxn>
                  <a:cxn ang="0">
                    <a:pos x="connsiteX10222" y="connsiteY10222"/>
                  </a:cxn>
                  <a:cxn ang="0">
                    <a:pos x="connsiteX10223" y="connsiteY10223"/>
                  </a:cxn>
                  <a:cxn ang="0">
                    <a:pos x="connsiteX10224" y="connsiteY10224"/>
                  </a:cxn>
                  <a:cxn ang="0">
                    <a:pos x="connsiteX10225" y="connsiteY10225"/>
                  </a:cxn>
                  <a:cxn ang="0">
                    <a:pos x="connsiteX10226" y="connsiteY10226"/>
                  </a:cxn>
                  <a:cxn ang="0">
                    <a:pos x="connsiteX10227" y="connsiteY10227"/>
                  </a:cxn>
                  <a:cxn ang="0">
                    <a:pos x="connsiteX10228" y="connsiteY10228"/>
                  </a:cxn>
                  <a:cxn ang="0">
                    <a:pos x="connsiteX10229" y="connsiteY10229"/>
                  </a:cxn>
                  <a:cxn ang="0">
                    <a:pos x="connsiteX10230" y="connsiteY10230"/>
                  </a:cxn>
                  <a:cxn ang="0">
                    <a:pos x="connsiteX10231" y="connsiteY10231"/>
                  </a:cxn>
                  <a:cxn ang="0">
                    <a:pos x="connsiteX10232" y="connsiteY10232"/>
                  </a:cxn>
                  <a:cxn ang="0">
                    <a:pos x="connsiteX10233" y="connsiteY10233"/>
                  </a:cxn>
                  <a:cxn ang="0">
                    <a:pos x="connsiteX10234" y="connsiteY10234"/>
                  </a:cxn>
                  <a:cxn ang="0">
                    <a:pos x="connsiteX10235" y="connsiteY10235"/>
                  </a:cxn>
                  <a:cxn ang="0">
                    <a:pos x="connsiteX10236" y="connsiteY10236"/>
                  </a:cxn>
                  <a:cxn ang="0">
                    <a:pos x="connsiteX10237" y="connsiteY10237"/>
                  </a:cxn>
                  <a:cxn ang="0">
                    <a:pos x="connsiteX10238" y="connsiteY10238"/>
                  </a:cxn>
                  <a:cxn ang="0">
                    <a:pos x="connsiteX10239" y="connsiteY10239"/>
                  </a:cxn>
                  <a:cxn ang="0">
                    <a:pos x="connsiteX10240" y="connsiteY10240"/>
                  </a:cxn>
                  <a:cxn ang="0">
                    <a:pos x="connsiteX10241" y="connsiteY10241"/>
                  </a:cxn>
                  <a:cxn ang="0">
                    <a:pos x="connsiteX10242" y="connsiteY10242"/>
                  </a:cxn>
                  <a:cxn ang="0">
                    <a:pos x="connsiteX10243" y="connsiteY10243"/>
                  </a:cxn>
                  <a:cxn ang="0">
                    <a:pos x="connsiteX10244" y="connsiteY10244"/>
                  </a:cxn>
                  <a:cxn ang="0">
                    <a:pos x="connsiteX10245" y="connsiteY10245"/>
                  </a:cxn>
                  <a:cxn ang="0">
                    <a:pos x="connsiteX10246" y="connsiteY10246"/>
                  </a:cxn>
                  <a:cxn ang="0">
                    <a:pos x="connsiteX10247" y="connsiteY10247"/>
                  </a:cxn>
                  <a:cxn ang="0">
                    <a:pos x="connsiteX10248" y="connsiteY10248"/>
                  </a:cxn>
                  <a:cxn ang="0">
                    <a:pos x="connsiteX10249" y="connsiteY10249"/>
                  </a:cxn>
                  <a:cxn ang="0">
                    <a:pos x="connsiteX10250" y="connsiteY10250"/>
                  </a:cxn>
                  <a:cxn ang="0">
                    <a:pos x="connsiteX10251" y="connsiteY10251"/>
                  </a:cxn>
                  <a:cxn ang="0">
                    <a:pos x="connsiteX10252" y="connsiteY10252"/>
                  </a:cxn>
                  <a:cxn ang="0">
                    <a:pos x="connsiteX10253" y="connsiteY10253"/>
                  </a:cxn>
                  <a:cxn ang="0">
                    <a:pos x="connsiteX10254" y="connsiteY10254"/>
                  </a:cxn>
                  <a:cxn ang="0">
                    <a:pos x="connsiteX10255" y="connsiteY10255"/>
                  </a:cxn>
                  <a:cxn ang="0">
                    <a:pos x="connsiteX10256" y="connsiteY10256"/>
                  </a:cxn>
                  <a:cxn ang="0">
                    <a:pos x="connsiteX10257" y="connsiteY10257"/>
                  </a:cxn>
                  <a:cxn ang="0">
                    <a:pos x="connsiteX10258" y="connsiteY10258"/>
                  </a:cxn>
                  <a:cxn ang="0">
                    <a:pos x="connsiteX10259" y="connsiteY10259"/>
                  </a:cxn>
                  <a:cxn ang="0">
                    <a:pos x="connsiteX10260" y="connsiteY10260"/>
                  </a:cxn>
                  <a:cxn ang="0">
                    <a:pos x="connsiteX10261" y="connsiteY10261"/>
                  </a:cxn>
                  <a:cxn ang="0">
                    <a:pos x="connsiteX10262" y="connsiteY10262"/>
                  </a:cxn>
                  <a:cxn ang="0">
                    <a:pos x="connsiteX10263" y="connsiteY10263"/>
                  </a:cxn>
                  <a:cxn ang="0">
                    <a:pos x="connsiteX10264" y="connsiteY10264"/>
                  </a:cxn>
                  <a:cxn ang="0">
                    <a:pos x="connsiteX10265" y="connsiteY10265"/>
                  </a:cxn>
                  <a:cxn ang="0">
                    <a:pos x="connsiteX10266" y="connsiteY10266"/>
                  </a:cxn>
                  <a:cxn ang="0">
                    <a:pos x="connsiteX10267" y="connsiteY10267"/>
                  </a:cxn>
                  <a:cxn ang="0">
                    <a:pos x="connsiteX10268" y="connsiteY10268"/>
                  </a:cxn>
                  <a:cxn ang="0">
                    <a:pos x="connsiteX10269" y="connsiteY10269"/>
                  </a:cxn>
                  <a:cxn ang="0">
                    <a:pos x="connsiteX10270" y="connsiteY10270"/>
                  </a:cxn>
                  <a:cxn ang="0">
                    <a:pos x="connsiteX10271" y="connsiteY10271"/>
                  </a:cxn>
                  <a:cxn ang="0">
                    <a:pos x="connsiteX10272" y="connsiteY10272"/>
                  </a:cxn>
                  <a:cxn ang="0">
                    <a:pos x="connsiteX10273" y="connsiteY10273"/>
                  </a:cxn>
                  <a:cxn ang="0">
                    <a:pos x="connsiteX10274" y="connsiteY10274"/>
                  </a:cxn>
                  <a:cxn ang="0">
                    <a:pos x="connsiteX10275" y="connsiteY10275"/>
                  </a:cxn>
                  <a:cxn ang="0">
                    <a:pos x="connsiteX10276" y="connsiteY10276"/>
                  </a:cxn>
                  <a:cxn ang="0">
                    <a:pos x="connsiteX10277" y="connsiteY10277"/>
                  </a:cxn>
                  <a:cxn ang="0">
                    <a:pos x="connsiteX10278" y="connsiteY10278"/>
                  </a:cxn>
                  <a:cxn ang="0">
                    <a:pos x="connsiteX10279" y="connsiteY10279"/>
                  </a:cxn>
                  <a:cxn ang="0">
                    <a:pos x="connsiteX10280" y="connsiteY10280"/>
                  </a:cxn>
                  <a:cxn ang="0">
                    <a:pos x="connsiteX10281" y="connsiteY10281"/>
                  </a:cxn>
                  <a:cxn ang="0">
                    <a:pos x="connsiteX10282" y="connsiteY10282"/>
                  </a:cxn>
                  <a:cxn ang="0">
                    <a:pos x="connsiteX10283" y="connsiteY10283"/>
                  </a:cxn>
                  <a:cxn ang="0">
                    <a:pos x="connsiteX10284" y="connsiteY10284"/>
                  </a:cxn>
                  <a:cxn ang="0">
                    <a:pos x="connsiteX10285" y="connsiteY10285"/>
                  </a:cxn>
                  <a:cxn ang="0">
                    <a:pos x="connsiteX10286" y="connsiteY10286"/>
                  </a:cxn>
                  <a:cxn ang="0">
                    <a:pos x="connsiteX10287" y="connsiteY10287"/>
                  </a:cxn>
                  <a:cxn ang="0">
                    <a:pos x="connsiteX10288" y="connsiteY10288"/>
                  </a:cxn>
                  <a:cxn ang="0">
                    <a:pos x="connsiteX10289" y="connsiteY10289"/>
                  </a:cxn>
                  <a:cxn ang="0">
                    <a:pos x="connsiteX10290" y="connsiteY10290"/>
                  </a:cxn>
                  <a:cxn ang="0">
                    <a:pos x="connsiteX10291" y="connsiteY10291"/>
                  </a:cxn>
                  <a:cxn ang="0">
                    <a:pos x="connsiteX10292" y="connsiteY10292"/>
                  </a:cxn>
                  <a:cxn ang="0">
                    <a:pos x="connsiteX10293" y="connsiteY10293"/>
                  </a:cxn>
                  <a:cxn ang="0">
                    <a:pos x="connsiteX10294" y="connsiteY10294"/>
                  </a:cxn>
                  <a:cxn ang="0">
                    <a:pos x="connsiteX10295" y="connsiteY10295"/>
                  </a:cxn>
                  <a:cxn ang="0">
                    <a:pos x="connsiteX10296" y="connsiteY10296"/>
                  </a:cxn>
                  <a:cxn ang="0">
                    <a:pos x="connsiteX10297" y="connsiteY10297"/>
                  </a:cxn>
                  <a:cxn ang="0">
                    <a:pos x="connsiteX10298" y="connsiteY10298"/>
                  </a:cxn>
                  <a:cxn ang="0">
                    <a:pos x="connsiteX10299" y="connsiteY10299"/>
                  </a:cxn>
                  <a:cxn ang="0">
                    <a:pos x="connsiteX10300" y="connsiteY10300"/>
                  </a:cxn>
                  <a:cxn ang="0">
                    <a:pos x="connsiteX10301" y="connsiteY10301"/>
                  </a:cxn>
                  <a:cxn ang="0">
                    <a:pos x="connsiteX10302" y="connsiteY10302"/>
                  </a:cxn>
                  <a:cxn ang="0">
                    <a:pos x="connsiteX10303" y="connsiteY10303"/>
                  </a:cxn>
                  <a:cxn ang="0">
                    <a:pos x="connsiteX10304" y="connsiteY10304"/>
                  </a:cxn>
                  <a:cxn ang="0">
                    <a:pos x="connsiteX10305" y="connsiteY10305"/>
                  </a:cxn>
                  <a:cxn ang="0">
                    <a:pos x="connsiteX10306" y="connsiteY10306"/>
                  </a:cxn>
                  <a:cxn ang="0">
                    <a:pos x="connsiteX10307" y="connsiteY10307"/>
                  </a:cxn>
                  <a:cxn ang="0">
                    <a:pos x="connsiteX10308" y="connsiteY10308"/>
                  </a:cxn>
                  <a:cxn ang="0">
                    <a:pos x="connsiteX10309" y="connsiteY10309"/>
                  </a:cxn>
                  <a:cxn ang="0">
                    <a:pos x="connsiteX10310" y="connsiteY10310"/>
                  </a:cxn>
                  <a:cxn ang="0">
                    <a:pos x="connsiteX10311" y="connsiteY10311"/>
                  </a:cxn>
                  <a:cxn ang="0">
                    <a:pos x="connsiteX10312" y="connsiteY10312"/>
                  </a:cxn>
                  <a:cxn ang="0">
                    <a:pos x="connsiteX10313" y="connsiteY10313"/>
                  </a:cxn>
                  <a:cxn ang="0">
                    <a:pos x="connsiteX10314" y="connsiteY10314"/>
                  </a:cxn>
                  <a:cxn ang="0">
                    <a:pos x="connsiteX10315" y="connsiteY10315"/>
                  </a:cxn>
                  <a:cxn ang="0">
                    <a:pos x="connsiteX10316" y="connsiteY10316"/>
                  </a:cxn>
                  <a:cxn ang="0">
                    <a:pos x="connsiteX10317" y="connsiteY10317"/>
                  </a:cxn>
                  <a:cxn ang="0">
                    <a:pos x="connsiteX10318" y="connsiteY10318"/>
                  </a:cxn>
                  <a:cxn ang="0">
                    <a:pos x="connsiteX10319" y="connsiteY10319"/>
                  </a:cxn>
                  <a:cxn ang="0">
                    <a:pos x="connsiteX10320" y="connsiteY10320"/>
                  </a:cxn>
                  <a:cxn ang="0">
                    <a:pos x="connsiteX10321" y="connsiteY10321"/>
                  </a:cxn>
                  <a:cxn ang="0">
                    <a:pos x="connsiteX10322" y="connsiteY10322"/>
                  </a:cxn>
                  <a:cxn ang="0">
                    <a:pos x="connsiteX10323" y="connsiteY10323"/>
                  </a:cxn>
                  <a:cxn ang="0">
                    <a:pos x="connsiteX10324" y="connsiteY10324"/>
                  </a:cxn>
                  <a:cxn ang="0">
                    <a:pos x="connsiteX10325" y="connsiteY10325"/>
                  </a:cxn>
                  <a:cxn ang="0">
                    <a:pos x="connsiteX10326" y="connsiteY10326"/>
                  </a:cxn>
                  <a:cxn ang="0">
                    <a:pos x="connsiteX10327" y="connsiteY10327"/>
                  </a:cxn>
                  <a:cxn ang="0">
                    <a:pos x="connsiteX10328" y="connsiteY10328"/>
                  </a:cxn>
                  <a:cxn ang="0">
                    <a:pos x="connsiteX10329" y="connsiteY10329"/>
                  </a:cxn>
                  <a:cxn ang="0">
                    <a:pos x="connsiteX10330" y="connsiteY10330"/>
                  </a:cxn>
                  <a:cxn ang="0">
                    <a:pos x="connsiteX10331" y="connsiteY10331"/>
                  </a:cxn>
                  <a:cxn ang="0">
                    <a:pos x="connsiteX10332" y="connsiteY10332"/>
                  </a:cxn>
                  <a:cxn ang="0">
                    <a:pos x="connsiteX10333" y="connsiteY10333"/>
                  </a:cxn>
                  <a:cxn ang="0">
                    <a:pos x="connsiteX10334" y="connsiteY10334"/>
                  </a:cxn>
                  <a:cxn ang="0">
                    <a:pos x="connsiteX10335" y="connsiteY10335"/>
                  </a:cxn>
                  <a:cxn ang="0">
                    <a:pos x="connsiteX10336" y="connsiteY10336"/>
                  </a:cxn>
                  <a:cxn ang="0">
                    <a:pos x="connsiteX10337" y="connsiteY10337"/>
                  </a:cxn>
                  <a:cxn ang="0">
                    <a:pos x="connsiteX10338" y="connsiteY10338"/>
                  </a:cxn>
                  <a:cxn ang="0">
                    <a:pos x="connsiteX10339" y="connsiteY10339"/>
                  </a:cxn>
                  <a:cxn ang="0">
                    <a:pos x="connsiteX10340" y="connsiteY10340"/>
                  </a:cxn>
                  <a:cxn ang="0">
                    <a:pos x="connsiteX10341" y="connsiteY10341"/>
                  </a:cxn>
                  <a:cxn ang="0">
                    <a:pos x="connsiteX10342" y="connsiteY10342"/>
                  </a:cxn>
                  <a:cxn ang="0">
                    <a:pos x="connsiteX10343" y="connsiteY10343"/>
                  </a:cxn>
                  <a:cxn ang="0">
                    <a:pos x="connsiteX10344" y="connsiteY10344"/>
                  </a:cxn>
                  <a:cxn ang="0">
                    <a:pos x="connsiteX10345" y="connsiteY10345"/>
                  </a:cxn>
                  <a:cxn ang="0">
                    <a:pos x="connsiteX10346" y="connsiteY10346"/>
                  </a:cxn>
                  <a:cxn ang="0">
                    <a:pos x="connsiteX10347" y="connsiteY10347"/>
                  </a:cxn>
                  <a:cxn ang="0">
                    <a:pos x="connsiteX10348" y="connsiteY10348"/>
                  </a:cxn>
                  <a:cxn ang="0">
                    <a:pos x="connsiteX10349" y="connsiteY10349"/>
                  </a:cxn>
                  <a:cxn ang="0">
                    <a:pos x="connsiteX10350" y="connsiteY10350"/>
                  </a:cxn>
                  <a:cxn ang="0">
                    <a:pos x="connsiteX10351" y="connsiteY10351"/>
                  </a:cxn>
                  <a:cxn ang="0">
                    <a:pos x="connsiteX10352" y="connsiteY10352"/>
                  </a:cxn>
                  <a:cxn ang="0">
                    <a:pos x="connsiteX10353" y="connsiteY10353"/>
                  </a:cxn>
                  <a:cxn ang="0">
                    <a:pos x="connsiteX10354" y="connsiteY10354"/>
                  </a:cxn>
                  <a:cxn ang="0">
                    <a:pos x="connsiteX10355" y="connsiteY10355"/>
                  </a:cxn>
                  <a:cxn ang="0">
                    <a:pos x="connsiteX10356" y="connsiteY10356"/>
                  </a:cxn>
                  <a:cxn ang="0">
                    <a:pos x="connsiteX10357" y="connsiteY10357"/>
                  </a:cxn>
                  <a:cxn ang="0">
                    <a:pos x="connsiteX10358" y="connsiteY10358"/>
                  </a:cxn>
                  <a:cxn ang="0">
                    <a:pos x="connsiteX10359" y="connsiteY10359"/>
                  </a:cxn>
                  <a:cxn ang="0">
                    <a:pos x="connsiteX10360" y="connsiteY10360"/>
                  </a:cxn>
                  <a:cxn ang="0">
                    <a:pos x="connsiteX10361" y="connsiteY10361"/>
                  </a:cxn>
                  <a:cxn ang="0">
                    <a:pos x="connsiteX10362" y="connsiteY10362"/>
                  </a:cxn>
                  <a:cxn ang="0">
                    <a:pos x="connsiteX10363" y="connsiteY10363"/>
                  </a:cxn>
                  <a:cxn ang="0">
                    <a:pos x="connsiteX10364" y="connsiteY10364"/>
                  </a:cxn>
                  <a:cxn ang="0">
                    <a:pos x="connsiteX10365" y="connsiteY10365"/>
                  </a:cxn>
                  <a:cxn ang="0">
                    <a:pos x="connsiteX10366" y="connsiteY10366"/>
                  </a:cxn>
                  <a:cxn ang="0">
                    <a:pos x="connsiteX10367" y="connsiteY10367"/>
                  </a:cxn>
                  <a:cxn ang="0">
                    <a:pos x="connsiteX10368" y="connsiteY10368"/>
                  </a:cxn>
                  <a:cxn ang="0">
                    <a:pos x="connsiteX10369" y="connsiteY10369"/>
                  </a:cxn>
                  <a:cxn ang="0">
                    <a:pos x="connsiteX10370" y="connsiteY10370"/>
                  </a:cxn>
                  <a:cxn ang="0">
                    <a:pos x="connsiteX10371" y="connsiteY10371"/>
                  </a:cxn>
                  <a:cxn ang="0">
                    <a:pos x="connsiteX10372" y="connsiteY10372"/>
                  </a:cxn>
                  <a:cxn ang="0">
                    <a:pos x="connsiteX10373" y="connsiteY10373"/>
                  </a:cxn>
                  <a:cxn ang="0">
                    <a:pos x="connsiteX10374" y="connsiteY10374"/>
                  </a:cxn>
                  <a:cxn ang="0">
                    <a:pos x="connsiteX10375" y="connsiteY10375"/>
                  </a:cxn>
                  <a:cxn ang="0">
                    <a:pos x="connsiteX10376" y="connsiteY10376"/>
                  </a:cxn>
                  <a:cxn ang="0">
                    <a:pos x="connsiteX10377" y="connsiteY10377"/>
                  </a:cxn>
                  <a:cxn ang="0">
                    <a:pos x="connsiteX10378" y="connsiteY10378"/>
                  </a:cxn>
                  <a:cxn ang="0">
                    <a:pos x="connsiteX10379" y="connsiteY10379"/>
                  </a:cxn>
                  <a:cxn ang="0">
                    <a:pos x="connsiteX10380" y="connsiteY10380"/>
                  </a:cxn>
                  <a:cxn ang="0">
                    <a:pos x="connsiteX10381" y="connsiteY10381"/>
                  </a:cxn>
                  <a:cxn ang="0">
                    <a:pos x="connsiteX10382" y="connsiteY10382"/>
                  </a:cxn>
                  <a:cxn ang="0">
                    <a:pos x="connsiteX10383" y="connsiteY10383"/>
                  </a:cxn>
                  <a:cxn ang="0">
                    <a:pos x="connsiteX10384" y="connsiteY10384"/>
                  </a:cxn>
                  <a:cxn ang="0">
                    <a:pos x="connsiteX10385" y="connsiteY10385"/>
                  </a:cxn>
                  <a:cxn ang="0">
                    <a:pos x="connsiteX10386" y="connsiteY10386"/>
                  </a:cxn>
                  <a:cxn ang="0">
                    <a:pos x="connsiteX10387" y="connsiteY10387"/>
                  </a:cxn>
                  <a:cxn ang="0">
                    <a:pos x="connsiteX10388" y="connsiteY10388"/>
                  </a:cxn>
                  <a:cxn ang="0">
                    <a:pos x="connsiteX10389" y="connsiteY10389"/>
                  </a:cxn>
                  <a:cxn ang="0">
                    <a:pos x="connsiteX10390" y="connsiteY10390"/>
                  </a:cxn>
                  <a:cxn ang="0">
                    <a:pos x="connsiteX10391" y="connsiteY10391"/>
                  </a:cxn>
                  <a:cxn ang="0">
                    <a:pos x="connsiteX10392" y="connsiteY10392"/>
                  </a:cxn>
                  <a:cxn ang="0">
                    <a:pos x="connsiteX10393" y="connsiteY10393"/>
                  </a:cxn>
                  <a:cxn ang="0">
                    <a:pos x="connsiteX10394" y="connsiteY10394"/>
                  </a:cxn>
                  <a:cxn ang="0">
                    <a:pos x="connsiteX10395" y="connsiteY10395"/>
                  </a:cxn>
                  <a:cxn ang="0">
                    <a:pos x="connsiteX10396" y="connsiteY10396"/>
                  </a:cxn>
                  <a:cxn ang="0">
                    <a:pos x="connsiteX10397" y="connsiteY10397"/>
                  </a:cxn>
                  <a:cxn ang="0">
                    <a:pos x="connsiteX10398" y="connsiteY10398"/>
                  </a:cxn>
                  <a:cxn ang="0">
                    <a:pos x="connsiteX10399" y="connsiteY10399"/>
                  </a:cxn>
                  <a:cxn ang="0">
                    <a:pos x="connsiteX10400" y="connsiteY10400"/>
                  </a:cxn>
                  <a:cxn ang="0">
                    <a:pos x="connsiteX10401" y="connsiteY10401"/>
                  </a:cxn>
                  <a:cxn ang="0">
                    <a:pos x="connsiteX10402" y="connsiteY10402"/>
                  </a:cxn>
                  <a:cxn ang="0">
                    <a:pos x="connsiteX10403" y="connsiteY10403"/>
                  </a:cxn>
                  <a:cxn ang="0">
                    <a:pos x="connsiteX10404" y="connsiteY10404"/>
                  </a:cxn>
                  <a:cxn ang="0">
                    <a:pos x="connsiteX10405" y="connsiteY10405"/>
                  </a:cxn>
                  <a:cxn ang="0">
                    <a:pos x="connsiteX10406" y="connsiteY10406"/>
                  </a:cxn>
                  <a:cxn ang="0">
                    <a:pos x="connsiteX10407" y="connsiteY10407"/>
                  </a:cxn>
                  <a:cxn ang="0">
                    <a:pos x="connsiteX10408" y="connsiteY10408"/>
                  </a:cxn>
                  <a:cxn ang="0">
                    <a:pos x="connsiteX10409" y="connsiteY10409"/>
                  </a:cxn>
                  <a:cxn ang="0">
                    <a:pos x="connsiteX10410" y="connsiteY10410"/>
                  </a:cxn>
                  <a:cxn ang="0">
                    <a:pos x="connsiteX10411" y="connsiteY10411"/>
                  </a:cxn>
                  <a:cxn ang="0">
                    <a:pos x="connsiteX10412" y="connsiteY10412"/>
                  </a:cxn>
                  <a:cxn ang="0">
                    <a:pos x="connsiteX10413" y="connsiteY10413"/>
                  </a:cxn>
                  <a:cxn ang="0">
                    <a:pos x="connsiteX10414" y="connsiteY10414"/>
                  </a:cxn>
                  <a:cxn ang="0">
                    <a:pos x="connsiteX10415" y="connsiteY10415"/>
                  </a:cxn>
                  <a:cxn ang="0">
                    <a:pos x="connsiteX10416" y="connsiteY10416"/>
                  </a:cxn>
                  <a:cxn ang="0">
                    <a:pos x="connsiteX10417" y="connsiteY10417"/>
                  </a:cxn>
                  <a:cxn ang="0">
                    <a:pos x="connsiteX10418" y="connsiteY10418"/>
                  </a:cxn>
                  <a:cxn ang="0">
                    <a:pos x="connsiteX10419" y="connsiteY10419"/>
                  </a:cxn>
                  <a:cxn ang="0">
                    <a:pos x="connsiteX10420" y="connsiteY10420"/>
                  </a:cxn>
                  <a:cxn ang="0">
                    <a:pos x="connsiteX10421" y="connsiteY10421"/>
                  </a:cxn>
                  <a:cxn ang="0">
                    <a:pos x="connsiteX10422" y="connsiteY10422"/>
                  </a:cxn>
                  <a:cxn ang="0">
                    <a:pos x="connsiteX10423" y="connsiteY10423"/>
                  </a:cxn>
                  <a:cxn ang="0">
                    <a:pos x="connsiteX10424" y="connsiteY10424"/>
                  </a:cxn>
                  <a:cxn ang="0">
                    <a:pos x="connsiteX10425" y="connsiteY10425"/>
                  </a:cxn>
                  <a:cxn ang="0">
                    <a:pos x="connsiteX10426" y="connsiteY10426"/>
                  </a:cxn>
                  <a:cxn ang="0">
                    <a:pos x="connsiteX10427" y="connsiteY10427"/>
                  </a:cxn>
                  <a:cxn ang="0">
                    <a:pos x="connsiteX10428" y="connsiteY10428"/>
                  </a:cxn>
                  <a:cxn ang="0">
                    <a:pos x="connsiteX10429" y="connsiteY10429"/>
                  </a:cxn>
                  <a:cxn ang="0">
                    <a:pos x="connsiteX10430" y="connsiteY10430"/>
                  </a:cxn>
                  <a:cxn ang="0">
                    <a:pos x="connsiteX10431" y="connsiteY10431"/>
                  </a:cxn>
                  <a:cxn ang="0">
                    <a:pos x="connsiteX10432" y="connsiteY10432"/>
                  </a:cxn>
                  <a:cxn ang="0">
                    <a:pos x="connsiteX10433" y="connsiteY10433"/>
                  </a:cxn>
                  <a:cxn ang="0">
                    <a:pos x="connsiteX10434" y="connsiteY10434"/>
                  </a:cxn>
                  <a:cxn ang="0">
                    <a:pos x="connsiteX10435" y="connsiteY10435"/>
                  </a:cxn>
                  <a:cxn ang="0">
                    <a:pos x="connsiteX10436" y="connsiteY10436"/>
                  </a:cxn>
                  <a:cxn ang="0">
                    <a:pos x="connsiteX10437" y="connsiteY10437"/>
                  </a:cxn>
                  <a:cxn ang="0">
                    <a:pos x="connsiteX10438" y="connsiteY10438"/>
                  </a:cxn>
                  <a:cxn ang="0">
                    <a:pos x="connsiteX10439" y="connsiteY10439"/>
                  </a:cxn>
                  <a:cxn ang="0">
                    <a:pos x="connsiteX10440" y="connsiteY10440"/>
                  </a:cxn>
                  <a:cxn ang="0">
                    <a:pos x="connsiteX10441" y="connsiteY10441"/>
                  </a:cxn>
                  <a:cxn ang="0">
                    <a:pos x="connsiteX10442" y="connsiteY10442"/>
                  </a:cxn>
                  <a:cxn ang="0">
                    <a:pos x="connsiteX10443" y="connsiteY10443"/>
                  </a:cxn>
                  <a:cxn ang="0">
                    <a:pos x="connsiteX10444" y="connsiteY10444"/>
                  </a:cxn>
                  <a:cxn ang="0">
                    <a:pos x="connsiteX10445" y="connsiteY10445"/>
                  </a:cxn>
                  <a:cxn ang="0">
                    <a:pos x="connsiteX10446" y="connsiteY10446"/>
                  </a:cxn>
                  <a:cxn ang="0">
                    <a:pos x="connsiteX10447" y="connsiteY10447"/>
                  </a:cxn>
                  <a:cxn ang="0">
                    <a:pos x="connsiteX10448" y="connsiteY10448"/>
                  </a:cxn>
                  <a:cxn ang="0">
                    <a:pos x="connsiteX10449" y="connsiteY10449"/>
                  </a:cxn>
                  <a:cxn ang="0">
                    <a:pos x="connsiteX10450" y="connsiteY10450"/>
                  </a:cxn>
                  <a:cxn ang="0">
                    <a:pos x="connsiteX10451" y="connsiteY10451"/>
                  </a:cxn>
                  <a:cxn ang="0">
                    <a:pos x="connsiteX10452" y="connsiteY10452"/>
                  </a:cxn>
                  <a:cxn ang="0">
                    <a:pos x="connsiteX10453" y="connsiteY10453"/>
                  </a:cxn>
                  <a:cxn ang="0">
                    <a:pos x="connsiteX10454" y="connsiteY10454"/>
                  </a:cxn>
                  <a:cxn ang="0">
                    <a:pos x="connsiteX10455" y="connsiteY10455"/>
                  </a:cxn>
                  <a:cxn ang="0">
                    <a:pos x="connsiteX10456" y="connsiteY10456"/>
                  </a:cxn>
                  <a:cxn ang="0">
                    <a:pos x="connsiteX10457" y="connsiteY10457"/>
                  </a:cxn>
                  <a:cxn ang="0">
                    <a:pos x="connsiteX10458" y="connsiteY10458"/>
                  </a:cxn>
                  <a:cxn ang="0">
                    <a:pos x="connsiteX10459" y="connsiteY10459"/>
                  </a:cxn>
                  <a:cxn ang="0">
                    <a:pos x="connsiteX10460" y="connsiteY10460"/>
                  </a:cxn>
                  <a:cxn ang="0">
                    <a:pos x="connsiteX10461" y="connsiteY10461"/>
                  </a:cxn>
                  <a:cxn ang="0">
                    <a:pos x="connsiteX10462" y="connsiteY10462"/>
                  </a:cxn>
                  <a:cxn ang="0">
                    <a:pos x="connsiteX10463" y="connsiteY10463"/>
                  </a:cxn>
                  <a:cxn ang="0">
                    <a:pos x="connsiteX10464" y="connsiteY10464"/>
                  </a:cxn>
                  <a:cxn ang="0">
                    <a:pos x="connsiteX10465" y="connsiteY10465"/>
                  </a:cxn>
                  <a:cxn ang="0">
                    <a:pos x="connsiteX10466" y="connsiteY10466"/>
                  </a:cxn>
                  <a:cxn ang="0">
                    <a:pos x="connsiteX10467" y="connsiteY10467"/>
                  </a:cxn>
                  <a:cxn ang="0">
                    <a:pos x="connsiteX10468" y="connsiteY10468"/>
                  </a:cxn>
                  <a:cxn ang="0">
                    <a:pos x="connsiteX10469" y="connsiteY10469"/>
                  </a:cxn>
                  <a:cxn ang="0">
                    <a:pos x="connsiteX10470" y="connsiteY10470"/>
                  </a:cxn>
                  <a:cxn ang="0">
                    <a:pos x="connsiteX10471" y="connsiteY10471"/>
                  </a:cxn>
                  <a:cxn ang="0">
                    <a:pos x="connsiteX10472" y="connsiteY10472"/>
                  </a:cxn>
                  <a:cxn ang="0">
                    <a:pos x="connsiteX10473" y="connsiteY10473"/>
                  </a:cxn>
                  <a:cxn ang="0">
                    <a:pos x="connsiteX10474" y="connsiteY10474"/>
                  </a:cxn>
                  <a:cxn ang="0">
                    <a:pos x="connsiteX10475" y="connsiteY10475"/>
                  </a:cxn>
                  <a:cxn ang="0">
                    <a:pos x="connsiteX10476" y="connsiteY10476"/>
                  </a:cxn>
                  <a:cxn ang="0">
                    <a:pos x="connsiteX10477" y="connsiteY10477"/>
                  </a:cxn>
                  <a:cxn ang="0">
                    <a:pos x="connsiteX10478" y="connsiteY10478"/>
                  </a:cxn>
                  <a:cxn ang="0">
                    <a:pos x="connsiteX10479" y="connsiteY10479"/>
                  </a:cxn>
                  <a:cxn ang="0">
                    <a:pos x="connsiteX10480" y="connsiteY10480"/>
                  </a:cxn>
                  <a:cxn ang="0">
                    <a:pos x="connsiteX10481" y="connsiteY10481"/>
                  </a:cxn>
                  <a:cxn ang="0">
                    <a:pos x="connsiteX10482" y="connsiteY10482"/>
                  </a:cxn>
                  <a:cxn ang="0">
                    <a:pos x="connsiteX10483" y="connsiteY10483"/>
                  </a:cxn>
                  <a:cxn ang="0">
                    <a:pos x="connsiteX10484" y="connsiteY10484"/>
                  </a:cxn>
                  <a:cxn ang="0">
                    <a:pos x="connsiteX10485" y="connsiteY10485"/>
                  </a:cxn>
                  <a:cxn ang="0">
                    <a:pos x="connsiteX10486" y="connsiteY10486"/>
                  </a:cxn>
                  <a:cxn ang="0">
                    <a:pos x="connsiteX10487" y="connsiteY10487"/>
                  </a:cxn>
                  <a:cxn ang="0">
                    <a:pos x="connsiteX10488" y="connsiteY10488"/>
                  </a:cxn>
                  <a:cxn ang="0">
                    <a:pos x="connsiteX10489" y="connsiteY10489"/>
                  </a:cxn>
                  <a:cxn ang="0">
                    <a:pos x="connsiteX10490" y="connsiteY10490"/>
                  </a:cxn>
                  <a:cxn ang="0">
                    <a:pos x="connsiteX10491" y="connsiteY10491"/>
                  </a:cxn>
                  <a:cxn ang="0">
                    <a:pos x="connsiteX10492" y="connsiteY10492"/>
                  </a:cxn>
                  <a:cxn ang="0">
                    <a:pos x="connsiteX10493" y="connsiteY10493"/>
                  </a:cxn>
                  <a:cxn ang="0">
                    <a:pos x="connsiteX10494" y="connsiteY10494"/>
                  </a:cxn>
                  <a:cxn ang="0">
                    <a:pos x="connsiteX10495" y="connsiteY10495"/>
                  </a:cxn>
                  <a:cxn ang="0">
                    <a:pos x="connsiteX10496" y="connsiteY10496"/>
                  </a:cxn>
                  <a:cxn ang="0">
                    <a:pos x="connsiteX10497" y="connsiteY10497"/>
                  </a:cxn>
                  <a:cxn ang="0">
                    <a:pos x="connsiteX10498" y="connsiteY10498"/>
                  </a:cxn>
                  <a:cxn ang="0">
                    <a:pos x="connsiteX10499" y="connsiteY10499"/>
                  </a:cxn>
                  <a:cxn ang="0">
                    <a:pos x="connsiteX10500" y="connsiteY10500"/>
                  </a:cxn>
                  <a:cxn ang="0">
                    <a:pos x="connsiteX10501" y="connsiteY10501"/>
                  </a:cxn>
                  <a:cxn ang="0">
                    <a:pos x="connsiteX10502" y="connsiteY10502"/>
                  </a:cxn>
                  <a:cxn ang="0">
                    <a:pos x="connsiteX10503" y="connsiteY10503"/>
                  </a:cxn>
                  <a:cxn ang="0">
                    <a:pos x="connsiteX10504" y="connsiteY10504"/>
                  </a:cxn>
                  <a:cxn ang="0">
                    <a:pos x="connsiteX10505" y="connsiteY10505"/>
                  </a:cxn>
                  <a:cxn ang="0">
                    <a:pos x="connsiteX10506" y="connsiteY10506"/>
                  </a:cxn>
                  <a:cxn ang="0">
                    <a:pos x="connsiteX10507" y="connsiteY10507"/>
                  </a:cxn>
                  <a:cxn ang="0">
                    <a:pos x="connsiteX10508" y="connsiteY10508"/>
                  </a:cxn>
                  <a:cxn ang="0">
                    <a:pos x="connsiteX10509" y="connsiteY10509"/>
                  </a:cxn>
                  <a:cxn ang="0">
                    <a:pos x="connsiteX10510" y="connsiteY10510"/>
                  </a:cxn>
                  <a:cxn ang="0">
                    <a:pos x="connsiteX10511" y="connsiteY10511"/>
                  </a:cxn>
                  <a:cxn ang="0">
                    <a:pos x="connsiteX10512" y="connsiteY10512"/>
                  </a:cxn>
                  <a:cxn ang="0">
                    <a:pos x="connsiteX10513" y="connsiteY10513"/>
                  </a:cxn>
                  <a:cxn ang="0">
                    <a:pos x="connsiteX10514" y="connsiteY10514"/>
                  </a:cxn>
                  <a:cxn ang="0">
                    <a:pos x="connsiteX10515" y="connsiteY10515"/>
                  </a:cxn>
                  <a:cxn ang="0">
                    <a:pos x="connsiteX10516" y="connsiteY10516"/>
                  </a:cxn>
                  <a:cxn ang="0">
                    <a:pos x="connsiteX10517" y="connsiteY10517"/>
                  </a:cxn>
                  <a:cxn ang="0">
                    <a:pos x="connsiteX10518" y="connsiteY10518"/>
                  </a:cxn>
                  <a:cxn ang="0">
                    <a:pos x="connsiteX10519" y="connsiteY10519"/>
                  </a:cxn>
                  <a:cxn ang="0">
                    <a:pos x="connsiteX10520" y="connsiteY10520"/>
                  </a:cxn>
                  <a:cxn ang="0">
                    <a:pos x="connsiteX10521" y="connsiteY10521"/>
                  </a:cxn>
                  <a:cxn ang="0">
                    <a:pos x="connsiteX10522" y="connsiteY10522"/>
                  </a:cxn>
                  <a:cxn ang="0">
                    <a:pos x="connsiteX10523" y="connsiteY10523"/>
                  </a:cxn>
                  <a:cxn ang="0">
                    <a:pos x="connsiteX10524" y="connsiteY10524"/>
                  </a:cxn>
                  <a:cxn ang="0">
                    <a:pos x="connsiteX10525" y="connsiteY10525"/>
                  </a:cxn>
                  <a:cxn ang="0">
                    <a:pos x="connsiteX10526" y="connsiteY10526"/>
                  </a:cxn>
                  <a:cxn ang="0">
                    <a:pos x="connsiteX10527" y="connsiteY10527"/>
                  </a:cxn>
                  <a:cxn ang="0">
                    <a:pos x="connsiteX10528" y="connsiteY10528"/>
                  </a:cxn>
                  <a:cxn ang="0">
                    <a:pos x="connsiteX10529" y="connsiteY10529"/>
                  </a:cxn>
                  <a:cxn ang="0">
                    <a:pos x="connsiteX10530" y="connsiteY10530"/>
                  </a:cxn>
                  <a:cxn ang="0">
                    <a:pos x="connsiteX10531" y="connsiteY10531"/>
                  </a:cxn>
                  <a:cxn ang="0">
                    <a:pos x="connsiteX10532" y="connsiteY10532"/>
                  </a:cxn>
                  <a:cxn ang="0">
                    <a:pos x="connsiteX10533" y="connsiteY10533"/>
                  </a:cxn>
                  <a:cxn ang="0">
                    <a:pos x="connsiteX10534" y="connsiteY10534"/>
                  </a:cxn>
                  <a:cxn ang="0">
                    <a:pos x="connsiteX10535" y="connsiteY10535"/>
                  </a:cxn>
                  <a:cxn ang="0">
                    <a:pos x="connsiteX10536" y="connsiteY10536"/>
                  </a:cxn>
                  <a:cxn ang="0">
                    <a:pos x="connsiteX10537" y="connsiteY10537"/>
                  </a:cxn>
                  <a:cxn ang="0">
                    <a:pos x="connsiteX10538" y="connsiteY10538"/>
                  </a:cxn>
                  <a:cxn ang="0">
                    <a:pos x="connsiteX10539" y="connsiteY10539"/>
                  </a:cxn>
                  <a:cxn ang="0">
                    <a:pos x="connsiteX10540" y="connsiteY10540"/>
                  </a:cxn>
                  <a:cxn ang="0">
                    <a:pos x="connsiteX10541" y="connsiteY10541"/>
                  </a:cxn>
                  <a:cxn ang="0">
                    <a:pos x="connsiteX10542" y="connsiteY10542"/>
                  </a:cxn>
                  <a:cxn ang="0">
                    <a:pos x="connsiteX10543" y="connsiteY10543"/>
                  </a:cxn>
                  <a:cxn ang="0">
                    <a:pos x="connsiteX10544" y="connsiteY10544"/>
                  </a:cxn>
                  <a:cxn ang="0">
                    <a:pos x="connsiteX10545" y="connsiteY10545"/>
                  </a:cxn>
                  <a:cxn ang="0">
                    <a:pos x="connsiteX10546" y="connsiteY10546"/>
                  </a:cxn>
                  <a:cxn ang="0">
                    <a:pos x="connsiteX10547" y="connsiteY10547"/>
                  </a:cxn>
                  <a:cxn ang="0">
                    <a:pos x="connsiteX10548" y="connsiteY10548"/>
                  </a:cxn>
                  <a:cxn ang="0">
                    <a:pos x="connsiteX10549" y="connsiteY10549"/>
                  </a:cxn>
                  <a:cxn ang="0">
                    <a:pos x="connsiteX10550" y="connsiteY10550"/>
                  </a:cxn>
                  <a:cxn ang="0">
                    <a:pos x="connsiteX10551" y="connsiteY10551"/>
                  </a:cxn>
                  <a:cxn ang="0">
                    <a:pos x="connsiteX10552" y="connsiteY10552"/>
                  </a:cxn>
                  <a:cxn ang="0">
                    <a:pos x="connsiteX10553" y="connsiteY10553"/>
                  </a:cxn>
                  <a:cxn ang="0">
                    <a:pos x="connsiteX10554" y="connsiteY10554"/>
                  </a:cxn>
                  <a:cxn ang="0">
                    <a:pos x="connsiteX10555" y="connsiteY10555"/>
                  </a:cxn>
                  <a:cxn ang="0">
                    <a:pos x="connsiteX10556" y="connsiteY10556"/>
                  </a:cxn>
                  <a:cxn ang="0">
                    <a:pos x="connsiteX10557" y="connsiteY10557"/>
                  </a:cxn>
                  <a:cxn ang="0">
                    <a:pos x="connsiteX10558" y="connsiteY10558"/>
                  </a:cxn>
                  <a:cxn ang="0">
                    <a:pos x="connsiteX10559" y="connsiteY10559"/>
                  </a:cxn>
                  <a:cxn ang="0">
                    <a:pos x="connsiteX10560" y="connsiteY10560"/>
                  </a:cxn>
                  <a:cxn ang="0">
                    <a:pos x="connsiteX10561" y="connsiteY10561"/>
                  </a:cxn>
                  <a:cxn ang="0">
                    <a:pos x="connsiteX10562" y="connsiteY10562"/>
                  </a:cxn>
                  <a:cxn ang="0">
                    <a:pos x="connsiteX10563" y="connsiteY10563"/>
                  </a:cxn>
                  <a:cxn ang="0">
                    <a:pos x="connsiteX10564" y="connsiteY10564"/>
                  </a:cxn>
                  <a:cxn ang="0">
                    <a:pos x="connsiteX10565" y="connsiteY10565"/>
                  </a:cxn>
                  <a:cxn ang="0">
                    <a:pos x="connsiteX10566" y="connsiteY10566"/>
                  </a:cxn>
                  <a:cxn ang="0">
                    <a:pos x="connsiteX10567" y="connsiteY10567"/>
                  </a:cxn>
                  <a:cxn ang="0">
                    <a:pos x="connsiteX10568" y="connsiteY10568"/>
                  </a:cxn>
                  <a:cxn ang="0">
                    <a:pos x="connsiteX10569" y="connsiteY10569"/>
                  </a:cxn>
                  <a:cxn ang="0">
                    <a:pos x="connsiteX10570" y="connsiteY10570"/>
                  </a:cxn>
                  <a:cxn ang="0">
                    <a:pos x="connsiteX10571" y="connsiteY10571"/>
                  </a:cxn>
                  <a:cxn ang="0">
                    <a:pos x="connsiteX10572" y="connsiteY10572"/>
                  </a:cxn>
                  <a:cxn ang="0">
                    <a:pos x="connsiteX10573" y="connsiteY10573"/>
                  </a:cxn>
                  <a:cxn ang="0">
                    <a:pos x="connsiteX10574" y="connsiteY10574"/>
                  </a:cxn>
                  <a:cxn ang="0">
                    <a:pos x="connsiteX10575" y="connsiteY10575"/>
                  </a:cxn>
                  <a:cxn ang="0">
                    <a:pos x="connsiteX10576" y="connsiteY10576"/>
                  </a:cxn>
                  <a:cxn ang="0">
                    <a:pos x="connsiteX10577" y="connsiteY10577"/>
                  </a:cxn>
                  <a:cxn ang="0">
                    <a:pos x="connsiteX10578" y="connsiteY10578"/>
                  </a:cxn>
                  <a:cxn ang="0">
                    <a:pos x="connsiteX10579" y="connsiteY10579"/>
                  </a:cxn>
                  <a:cxn ang="0">
                    <a:pos x="connsiteX10580" y="connsiteY10580"/>
                  </a:cxn>
                  <a:cxn ang="0">
                    <a:pos x="connsiteX10581" y="connsiteY10581"/>
                  </a:cxn>
                  <a:cxn ang="0">
                    <a:pos x="connsiteX10582" y="connsiteY10582"/>
                  </a:cxn>
                  <a:cxn ang="0">
                    <a:pos x="connsiteX10583" y="connsiteY10583"/>
                  </a:cxn>
                  <a:cxn ang="0">
                    <a:pos x="connsiteX10584" y="connsiteY10584"/>
                  </a:cxn>
                  <a:cxn ang="0">
                    <a:pos x="connsiteX10585" y="connsiteY10585"/>
                  </a:cxn>
                  <a:cxn ang="0">
                    <a:pos x="connsiteX10586" y="connsiteY10586"/>
                  </a:cxn>
                  <a:cxn ang="0">
                    <a:pos x="connsiteX10587" y="connsiteY10587"/>
                  </a:cxn>
                  <a:cxn ang="0">
                    <a:pos x="connsiteX10588" y="connsiteY10588"/>
                  </a:cxn>
                  <a:cxn ang="0">
                    <a:pos x="connsiteX10589" y="connsiteY10589"/>
                  </a:cxn>
                  <a:cxn ang="0">
                    <a:pos x="connsiteX10590" y="connsiteY10590"/>
                  </a:cxn>
                  <a:cxn ang="0">
                    <a:pos x="connsiteX10591" y="connsiteY10591"/>
                  </a:cxn>
                  <a:cxn ang="0">
                    <a:pos x="connsiteX10592" y="connsiteY10592"/>
                  </a:cxn>
                  <a:cxn ang="0">
                    <a:pos x="connsiteX10593" y="connsiteY10593"/>
                  </a:cxn>
                  <a:cxn ang="0">
                    <a:pos x="connsiteX10594" y="connsiteY10594"/>
                  </a:cxn>
                  <a:cxn ang="0">
                    <a:pos x="connsiteX10595" y="connsiteY10595"/>
                  </a:cxn>
                  <a:cxn ang="0">
                    <a:pos x="connsiteX10596" y="connsiteY10596"/>
                  </a:cxn>
                  <a:cxn ang="0">
                    <a:pos x="connsiteX10597" y="connsiteY10597"/>
                  </a:cxn>
                  <a:cxn ang="0">
                    <a:pos x="connsiteX10598" y="connsiteY10598"/>
                  </a:cxn>
                  <a:cxn ang="0">
                    <a:pos x="connsiteX10599" y="connsiteY10599"/>
                  </a:cxn>
                  <a:cxn ang="0">
                    <a:pos x="connsiteX10600" y="connsiteY10600"/>
                  </a:cxn>
                  <a:cxn ang="0">
                    <a:pos x="connsiteX10601" y="connsiteY10601"/>
                  </a:cxn>
                  <a:cxn ang="0">
                    <a:pos x="connsiteX10602" y="connsiteY10602"/>
                  </a:cxn>
                  <a:cxn ang="0">
                    <a:pos x="connsiteX10603" y="connsiteY10603"/>
                  </a:cxn>
                  <a:cxn ang="0">
                    <a:pos x="connsiteX10604" y="connsiteY10604"/>
                  </a:cxn>
                  <a:cxn ang="0">
                    <a:pos x="connsiteX10605" y="connsiteY10605"/>
                  </a:cxn>
                  <a:cxn ang="0">
                    <a:pos x="connsiteX10606" y="connsiteY10606"/>
                  </a:cxn>
                  <a:cxn ang="0">
                    <a:pos x="connsiteX10607" y="connsiteY10607"/>
                  </a:cxn>
                  <a:cxn ang="0">
                    <a:pos x="connsiteX10608" y="connsiteY10608"/>
                  </a:cxn>
                  <a:cxn ang="0">
                    <a:pos x="connsiteX10609" y="connsiteY10609"/>
                  </a:cxn>
                  <a:cxn ang="0">
                    <a:pos x="connsiteX10610" y="connsiteY10610"/>
                  </a:cxn>
                  <a:cxn ang="0">
                    <a:pos x="connsiteX10611" y="connsiteY10611"/>
                  </a:cxn>
                  <a:cxn ang="0">
                    <a:pos x="connsiteX10612" y="connsiteY10612"/>
                  </a:cxn>
                  <a:cxn ang="0">
                    <a:pos x="connsiteX10613" y="connsiteY10613"/>
                  </a:cxn>
                  <a:cxn ang="0">
                    <a:pos x="connsiteX10614" y="connsiteY10614"/>
                  </a:cxn>
                  <a:cxn ang="0">
                    <a:pos x="connsiteX10615" y="connsiteY10615"/>
                  </a:cxn>
                  <a:cxn ang="0">
                    <a:pos x="connsiteX10616" y="connsiteY10616"/>
                  </a:cxn>
                  <a:cxn ang="0">
                    <a:pos x="connsiteX10617" y="connsiteY10617"/>
                  </a:cxn>
                  <a:cxn ang="0">
                    <a:pos x="connsiteX10618" y="connsiteY10618"/>
                  </a:cxn>
                  <a:cxn ang="0">
                    <a:pos x="connsiteX10619" y="connsiteY10619"/>
                  </a:cxn>
                  <a:cxn ang="0">
                    <a:pos x="connsiteX10620" y="connsiteY10620"/>
                  </a:cxn>
                  <a:cxn ang="0">
                    <a:pos x="connsiteX10621" y="connsiteY10621"/>
                  </a:cxn>
                  <a:cxn ang="0">
                    <a:pos x="connsiteX10622" y="connsiteY10622"/>
                  </a:cxn>
                  <a:cxn ang="0">
                    <a:pos x="connsiteX10623" y="connsiteY10623"/>
                  </a:cxn>
                  <a:cxn ang="0">
                    <a:pos x="connsiteX10624" y="connsiteY10624"/>
                  </a:cxn>
                  <a:cxn ang="0">
                    <a:pos x="connsiteX10625" y="connsiteY10625"/>
                  </a:cxn>
                  <a:cxn ang="0">
                    <a:pos x="connsiteX10626" y="connsiteY10626"/>
                  </a:cxn>
                  <a:cxn ang="0">
                    <a:pos x="connsiteX10627" y="connsiteY10627"/>
                  </a:cxn>
                  <a:cxn ang="0">
                    <a:pos x="connsiteX10628" y="connsiteY10628"/>
                  </a:cxn>
                  <a:cxn ang="0">
                    <a:pos x="connsiteX10629" y="connsiteY10629"/>
                  </a:cxn>
                  <a:cxn ang="0">
                    <a:pos x="connsiteX10630" y="connsiteY10630"/>
                  </a:cxn>
                  <a:cxn ang="0">
                    <a:pos x="connsiteX10631" y="connsiteY10631"/>
                  </a:cxn>
                  <a:cxn ang="0">
                    <a:pos x="connsiteX10632" y="connsiteY10632"/>
                  </a:cxn>
                  <a:cxn ang="0">
                    <a:pos x="connsiteX10633" y="connsiteY10633"/>
                  </a:cxn>
                  <a:cxn ang="0">
                    <a:pos x="connsiteX10634" y="connsiteY10634"/>
                  </a:cxn>
                  <a:cxn ang="0">
                    <a:pos x="connsiteX10635" y="connsiteY10635"/>
                  </a:cxn>
                  <a:cxn ang="0">
                    <a:pos x="connsiteX10636" y="connsiteY10636"/>
                  </a:cxn>
                  <a:cxn ang="0">
                    <a:pos x="connsiteX10637" y="connsiteY10637"/>
                  </a:cxn>
                  <a:cxn ang="0">
                    <a:pos x="connsiteX10638" y="connsiteY10638"/>
                  </a:cxn>
                  <a:cxn ang="0">
                    <a:pos x="connsiteX10639" y="connsiteY10639"/>
                  </a:cxn>
                  <a:cxn ang="0">
                    <a:pos x="connsiteX10640" y="connsiteY10640"/>
                  </a:cxn>
                  <a:cxn ang="0">
                    <a:pos x="connsiteX10641" y="connsiteY10641"/>
                  </a:cxn>
                  <a:cxn ang="0">
                    <a:pos x="connsiteX10642" y="connsiteY10642"/>
                  </a:cxn>
                  <a:cxn ang="0">
                    <a:pos x="connsiteX10643" y="connsiteY10643"/>
                  </a:cxn>
                  <a:cxn ang="0">
                    <a:pos x="connsiteX10644" y="connsiteY10644"/>
                  </a:cxn>
                  <a:cxn ang="0">
                    <a:pos x="connsiteX10645" y="connsiteY10645"/>
                  </a:cxn>
                  <a:cxn ang="0">
                    <a:pos x="connsiteX10646" y="connsiteY10646"/>
                  </a:cxn>
                  <a:cxn ang="0">
                    <a:pos x="connsiteX10647" y="connsiteY10647"/>
                  </a:cxn>
                  <a:cxn ang="0">
                    <a:pos x="connsiteX10648" y="connsiteY10648"/>
                  </a:cxn>
                  <a:cxn ang="0">
                    <a:pos x="connsiteX10649" y="connsiteY10649"/>
                  </a:cxn>
                  <a:cxn ang="0">
                    <a:pos x="connsiteX10650" y="connsiteY10650"/>
                  </a:cxn>
                  <a:cxn ang="0">
                    <a:pos x="connsiteX10651" y="connsiteY10651"/>
                  </a:cxn>
                  <a:cxn ang="0">
                    <a:pos x="connsiteX10652" y="connsiteY10652"/>
                  </a:cxn>
                  <a:cxn ang="0">
                    <a:pos x="connsiteX10653" y="connsiteY10653"/>
                  </a:cxn>
                  <a:cxn ang="0">
                    <a:pos x="connsiteX10654" y="connsiteY10654"/>
                  </a:cxn>
                  <a:cxn ang="0">
                    <a:pos x="connsiteX10655" y="connsiteY10655"/>
                  </a:cxn>
                  <a:cxn ang="0">
                    <a:pos x="connsiteX10656" y="connsiteY10656"/>
                  </a:cxn>
                  <a:cxn ang="0">
                    <a:pos x="connsiteX10657" y="connsiteY10657"/>
                  </a:cxn>
                  <a:cxn ang="0">
                    <a:pos x="connsiteX10658" y="connsiteY10658"/>
                  </a:cxn>
                  <a:cxn ang="0">
                    <a:pos x="connsiteX10659" y="connsiteY10659"/>
                  </a:cxn>
                  <a:cxn ang="0">
                    <a:pos x="connsiteX10660" y="connsiteY10660"/>
                  </a:cxn>
                  <a:cxn ang="0">
                    <a:pos x="connsiteX10661" y="connsiteY10661"/>
                  </a:cxn>
                  <a:cxn ang="0">
                    <a:pos x="connsiteX10662" y="connsiteY10662"/>
                  </a:cxn>
                  <a:cxn ang="0">
                    <a:pos x="connsiteX10663" y="connsiteY10663"/>
                  </a:cxn>
                  <a:cxn ang="0">
                    <a:pos x="connsiteX10664" y="connsiteY10664"/>
                  </a:cxn>
                  <a:cxn ang="0">
                    <a:pos x="connsiteX10665" y="connsiteY10665"/>
                  </a:cxn>
                  <a:cxn ang="0">
                    <a:pos x="connsiteX10666" y="connsiteY10666"/>
                  </a:cxn>
                  <a:cxn ang="0">
                    <a:pos x="connsiteX10667" y="connsiteY10667"/>
                  </a:cxn>
                  <a:cxn ang="0">
                    <a:pos x="connsiteX10668" y="connsiteY10668"/>
                  </a:cxn>
                  <a:cxn ang="0">
                    <a:pos x="connsiteX10669" y="connsiteY10669"/>
                  </a:cxn>
                  <a:cxn ang="0">
                    <a:pos x="connsiteX10670" y="connsiteY10670"/>
                  </a:cxn>
                  <a:cxn ang="0">
                    <a:pos x="connsiteX10671" y="connsiteY10671"/>
                  </a:cxn>
                  <a:cxn ang="0">
                    <a:pos x="connsiteX10672" y="connsiteY10672"/>
                  </a:cxn>
                  <a:cxn ang="0">
                    <a:pos x="connsiteX10673" y="connsiteY10673"/>
                  </a:cxn>
                  <a:cxn ang="0">
                    <a:pos x="connsiteX10674" y="connsiteY10674"/>
                  </a:cxn>
                  <a:cxn ang="0">
                    <a:pos x="connsiteX10675" y="connsiteY10675"/>
                  </a:cxn>
                  <a:cxn ang="0">
                    <a:pos x="connsiteX10676" y="connsiteY10676"/>
                  </a:cxn>
                  <a:cxn ang="0">
                    <a:pos x="connsiteX10677" y="connsiteY10677"/>
                  </a:cxn>
                  <a:cxn ang="0">
                    <a:pos x="connsiteX10678" y="connsiteY10678"/>
                  </a:cxn>
                  <a:cxn ang="0">
                    <a:pos x="connsiteX10679" y="connsiteY10679"/>
                  </a:cxn>
                  <a:cxn ang="0">
                    <a:pos x="connsiteX10680" y="connsiteY10680"/>
                  </a:cxn>
                  <a:cxn ang="0">
                    <a:pos x="connsiteX10681" y="connsiteY10681"/>
                  </a:cxn>
                  <a:cxn ang="0">
                    <a:pos x="connsiteX10682" y="connsiteY10682"/>
                  </a:cxn>
                  <a:cxn ang="0">
                    <a:pos x="connsiteX10683" y="connsiteY10683"/>
                  </a:cxn>
                  <a:cxn ang="0">
                    <a:pos x="connsiteX10684" y="connsiteY10684"/>
                  </a:cxn>
                  <a:cxn ang="0">
                    <a:pos x="connsiteX10685" y="connsiteY10685"/>
                  </a:cxn>
                  <a:cxn ang="0">
                    <a:pos x="connsiteX10686" y="connsiteY10686"/>
                  </a:cxn>
                  <a:cxn ang="0">
                    <a:pos x="connsiteX10687" y="connsiteY10687"/>
                  </a:cxn>
                  <a:cxn ang="0">
                    <a:pos x="connsiteX10688" y="connsiteY10688"/>
                  </a:cxn>
                  <a:cxn ang="0">
                    <a:pos x="connsiteX10689" y="connsiteY10689"/>
                  </a:cxn>
                  <a:cxn ang="0">
                    <a:pos x="connsiteX10690" y="connsiteY10690"/>
                  </a:cxn>
                  <a:cxn ang="0">
                    <a:pos x="connsiteX10691" y="connsiteY10691"/>
                  </a:cxn>
                  <a:cxn ang="0">
                    <a:pos x="connsiteX10692" y="connsiteY10692"/>
                  </a:cxn>
                  <a:cxn ang="0">
                    <a:pos x="connsiteX10693" y="connsiteY10693"/>
                  </a:cxn>
                  <a:cxn ang="0">
                    <a:pos x="connsiteX10694" y="connsiteY10694"/>
                  </a:cxn>
                  <a:cxn ang="0">
                    <a:pos x="connsiteX10695" y="connsiteY10695"/>
                  </a:cxn>
                  <a:cxn ang="0">
                    <a:pos x="connsiteX10696" y="connsiteY10696"/>
                  </a:cxn>
                  <a:cxn ang="0">
                    <a:pos x="connsiteX10697" y="connsiteY10697"/>
                  </a:cxn>
                  <a:cxn ang="0">
                    <a:pos x="connsiteX10698" y="connsiteY10698"/>
                  </a:cxn>
                  <a:cxn ang="0">
                    <a:pos x="connsiteX10699" y="connsiteY10699"/>
                  </a:cxn>
                  <a:cxn ang="0">
                    <a:pos x="connsiteX10700" y="connsiteY10700"/>
                  </a:cxn>
                  <a:cxn ang="0">
                    <a:pos x="connsiteX10701" y="connsiteY10701"/>
                  </a:cxn>
                  <a:cxn ang="0">
                    <a:pos x="connsiteX10702" y="connsiteY10702"/>
                  </a:cxn>
                  <a:cxn ang="0">
                    <a:pos x="connsiteX10703" y="connsiteY10703"/>
                  </a:cxn>
                  <a:cxn ang="0">
                    <a:pos x="connsiteX10704" y="connsiteY10704"/>
                  </a:cxn>
                  <a:cxn ang="0">
                    <a:pos x="connsiteX10705" y="connsiteY10705"/>
                  </a:cxn>
                  <a:cxn ang="0">
                    <a:pos x="connsiteX10706" y="connsiteY10706"/>
                  </a:cxn>
                  <a:cxn ang="0">
                    <a:pos x="connsiteX10707" y="connsiteY10707"/>
                  </a:cxn>
                  <a:cxn ang="0">
                    <a:pos x="connsiteX10708" y="connsiteY10708"/>
                  </a:cxn>
                  <a:cxn ang="0">
                    <a:pos x="connsiteX10709" y="connsiteY10709"/>
                  </a:cxn>
                  <a:cxn ang="0">
                    <a:pos x="connsiteX10710" y="connsiteY10710"/>
                  </a:cxn>
                  <a:cxn ang="0">
                    <a:pos x="connsiteX10711" y="connsiteY10711"/>
                  </a:cxn>
                  <a:cxn ang="0">
                    <a:pos x="connsiteX10712" y="connsiteY10712"/>
                  </a:cxn>
                  <a:cxn ang="0">
                    <a:pos x="connsiteX10713" y="connsiteY10713"/>
                  </a:cxn>
                  <a:cxn ang="0">
                    <a:pos x="connsiteX10714" y="connsiteY10714"/>
                  </a:cxn>
                  <a:cxn ang="0">
                    <a:pos x="connsiteX10715" y="connsiteY10715"/>
                  </a:cxn>
                  <a:cxn ang="0">
                    <a:pos x="connsiteX10716" y="connsiteY10716"/>
                  </a:cxn>
                  <a:cxn ang="0">
                    <a:pos x="connsiteX10717" y="connsiteY10717"/>
                  </a:cxn>
                  <a:cxn ang="0">
                    <a:pos x="connsiteX10718" y="connsiteY10718"/>
                  </a:cxn>
                  <a:cxn ang="0">
                    <a:pos x="connsiteX10719" y="connsiteY10719"/>
                  </a:cxn>
                  <a:cxn ang="0">
                    <a:pos x="connsiteX10720" y="connsiteY10720"/>
                  </a:cxn>
                  <a:cxn ang="0">
                    <a:pos x="connsiteX10721" y="connsiteY10721"/>
                  </a:cxn>
                  <a:cxn ang="0">
                    <a:pos x="connsiteX10722" y="connsiteY10722"/>
                  </a:cxn>
                  <a:cxn ang="0">
                    <a:pos x="connsiteX10723" y="connsiteY10723"/>
                  </a:cxn>
                  <a:cxn ang="0">
                    <a:pos x="connsiteX10724" y="connsiteY10724"/>
                  </a:cxn>
                  <a:cxn ang="0">
                    <a:pos x="connsiteX10725" y="connsiteY10725"/>
                  </a:cxn>
                  <a:cxn ang="0">
                    <a:pos x="connsiteX10726" y="connsiteY10726"/>
                  </a:cxn>
                  <a:cxn ang="0">
                    <a:pos x="connsiteX10727" y="connsiteY10727"/>
                  </a:cxn>
                  <a:cxn ang="0">
                    <a:pos x="connsiteX10728" y="connsiteY10728"/>
                  </a:cxn>
                  <a:cxn ang="0">
                    <a:pos x="connsiteX10729" y="connsiteY10729"/>
                  </a:cxn>
                  <a:cxn ang="0">
                    <a:pos x="connsiteX10730" y="connsiteY10730"/>
                  </a:cxn>
                  <a:cxn ang="0">
                    <a:pos x="connsiteX10731" y="connsiteY10731"/>
                  </a:cxn>
                  <a:cxn ang="0">
                    <a:pos x="connsiteX10732" y="connsiteY10732"/>
                  </a:cxn>
                  <a:cxn ang="0">
                    <a:pos x="connsiteX10733" y="connsiteY10733"/>
                  </a:cxn>
                  <a:cxn ang="0">
                    <a:pos x="connsiteX10734" y="connsiteY10734"/>
                  </a:cxn>
                  <a:cxn ang="0">
                    <a:pos x="connsiteX10735" y="connsiteY10735"/>
                  </a:cxn>
                  <a:cxn ang="0">
                    <a:pos x="connsiteX10736" y="connsiteY10736"/>
                  </a:cxn>
                  <a:cxn ang="0">
                    <a:pos x="connsiteX10737" y="connsiteY10737"/>
                  </a:cxn>
                  <a:cxn ang="0">
                    <a:pos x="connsiteX10738" y="connsiteY10738"/>
                  </a:cxn>
                  <a:cxn ang="0">
                    <a:pos x="connsiteX10739" y="connsiteY10739"/>
                  </a:cxn>
                  <a:cxn ang="0">
                    <a:pos x="connsiteX10740" y="connsiteY10740"/>
                  </a:cxn>
                  <a:cxn ang="0">
                    <a:pos x="connsiteX10741" y="connsiteY10741"/>
                  </a:cxn>
                  <a:cxn ang="0">
                    <a:pos x="connsiteX10742" y="connsiteY10742"/>
                  </a:cxn>
                  <a:cxn ang="0">
                    <a:pos x="connsiteX10743" y="connsiteY10743"/>
                  </a:cxn>
                  <a:cxn ang="0">
                    <a:pos x="connsiteX10744" y="connsiteY10744"/>
                  </a:cxn>
                  <a:cxn ang="0">
                    <a:pos x="connsiteX10745" y="connsiteY10745"/>
                  </a:cxn>
                  <a:cxn ang="0">
                    <a:pos x="connsiteX10746" y="connsiteY10746"/>
                  </a:cxn>
                  <a:cxn ang="0">
                    <a:pos x="connsiteX10747" y="connsiteY10747"/>
                  </a:cxn>
                  <a:cxn ang="0">
                    <a:pos x="connsiteX10748" y="connsiteY10748"/>
                  </a:cxn>
                  <a:cxn ang="0">
                    <a:pos x="connsiteX10749" y="connsiteY10749"/>
                  </a:cxn>
                  <a:cxn ang="0">
                    <a:pos x="connsiteX10750" y="connsiteY10750"/>
                  </a:cxn>
                  <a:cxn ang="0">
                    <a:pos x="connsiteX10751" y="connsiteY10751"/>
                  </a:cxn>
                  <a:cxn ang="0">
                    <a:pos x="connsiteX10752" y="connsiteY10752"/>
                  </a:cxn>
                  <a:cxn ang="0">
                    <a:pos x="connsiteX10753" y="connsiteY10753"/>
                  </a:cxn>
                  <a:cxn ang="0">
                    <a:pos x="connsiteX10754" y="connsiteY10754"/>
                  </a:cxn>
                  <a:cxn ang="0">
                    <a:pos x="connsiteX10755" y="connsiteY10755"/>
                  </a:cxn>
                  <a:cxn ang="0">
                    <a:pos x="connsiteX10756" y="connsiteY10756"/>
                  </a:cxn>
                  <a:cxn ang="0">
                    <a:pos x="connsiteX10757" y="connsiteY10757"/>
                  </a:cxn>
                  <a:cxn ang="0">
                    <a:pos x="connsiteX10758" y="connsiteY10758"/>
                  </a:cxn>
                  <a:cxn ang="0">
                    <a:pos x="connsiteX10759" y="connsiteY10759"/>
                  </a:cxn>
                  <a:cxn ang="0">
                    <a:pos x="connsiteX10760" y="connsiteY10760"/>
                  </a:cxn>
                  <a:cxn ang="0">
                    <a:pos x="connsiteX10761" y="connsiteY10761"/>
                  </a:cxn>
                  <a:cxn ang="0">
                    <a:pos x="connsiteX10762" y="connsiteY10762"/>
                  </a:cxn>
                  <a:cxn ang="0">
                    <a:pos x="connsiteX10763" y="connsiteY10763"/>
                  </a:cxn>
                  <a:cxn ang="0">
                    <a:pos x="connsiteX10764" y="connsiteY10764"/>
                  </a:cxn>
                  <a:cxn ang="0">
                    <a:pos x="connsiteX10765" y="connsiteY10765"/>
                  </a:cxn>
                  <a:cxn ang="0">
                    <a:pos x="connsiteX10766" y="connsiteY10766"/>
                  </a:cxn>
                  <a:cxn ang="0">
                    <a:pos x="connsiteX10767" y="connsiteY10767"/>
                  </a:cxn>
                  <a:cxn ang="0">
                    <a:pos x="connsiteX10768" y="connsiteY10768"/>
                  </a:cxn>
                  <a:cxn ang="0">
                    <a:pos x="connsiteX10769" y="connsiteY10769"/>
                  </a:cxn>
                  <a:cxn ang="0">
                    <a:pos x="connsiteX10770" y="connsiteY10770"/>
                  </a:cxn>
                  <a:cxn ang="0">
                    <a:pos x="connsiteX10771" y="connsiteY10771"/>
                  </a:cxn>
                  <a:cxn ang="0">
                    <a:pos x="connsiteX10772" y="connsiteY10772"/>
                  </a:cxn>
                  <a:cxn ang="0">
                    <a:pos x="connsiteX10773" y="connsiteY10773"/>
                  </a:cxn>
                  <a:cxn ang="0">
                    <a:pos x="connsiteX10774" y="connsiteY10774"/>
                  </a:cxn>
                  <a:cxn ang="0">
                    <a:pos x="connsiteX10775" y="connsiteY10775"/>
                  </a:cxn>
                  <a:cxn ang="0">
                    <a:pos x="connsiteX10776" y="connsiteY10776"/>
                  </a:cxn>
                  <a:cxn ang="0">
                    <a:pos x="connsiteX10777" y="connsiteY10777"/>
                  </a:cxn>
                  <a:cxn ang="0">
                    <a:pos x="connsiteX10778" y="connsiteY10778"/>
                  </a:cxn>
                  <a:cxn ang="0">
                    <a:pos x="connsiteX10779" y="connsiteY10779"/>
                  </a:cxn>
                  <a:cxn ang="0">
                    <a:pos x="connsiteX10780" y="connsiteY10780"/>
                  </a:cxn>
                  <a:cxn ang="0">
                    <a:pos x="connsiteX10781" y="connsiteY10781"/>
                  </a:cxn>
                  <a:cxn ang="0">
                    <a:pos x="connsiteX10782" y="connsiteY10782"/>
                  </a:cxn>
                  <a:cxn ang="0">
                    <a:pos x="connsiteX10783" y="connsiteY10783"/>
                  </a:cxn>
                  <a:cxn ang="0">
                    <a:pos x="connsiteX10784" y="connsiteY10784"/>
                  </a:cxn>
                  <a:cxn ang="0">
                    <a:pos x="connsiteX10785" y="connsiteY10785"/>
                  </a:cxn>
                  <a:cxn ang="0">
                    <a:pos x="connsiteX10786" y="connsiteY10786"/>
                  </a:cxn>
                  <a:cxn ang="0">
                    <a:pos x="connsiteX10787" y="connsiteY10787"/>
                  </a:cxn>
                  <a:cxn ang="0">
                    <a:pos x="connsiteX10788" y="connsiteY10788"/>
                  </a:cxn>
                  <a:cxn ang="0">
                    <a:pos x="connsiteX10789" y="connsiteY10789"/>
                  </a:cxn>
                  <a:cxn ang="0">
                    <a:pos x="connsiteX10790" y="connsiteY10790"/>
                  </a:cxn>
                  <a:cxn ang="0">
                    <a:pos x="connsiteX10791" y="connsiteY10791"/>
                  </a:cxn>
                  <a:cxn ang="0">
                    <a:pos x="connsiteX10792" y="connsiteY10792"/>
                  </a:cxn>
                  <a:cxn ang="0">
                    <a:pos x="connsiteX10793" y="connsiteY10793"/>
                  </a:cxn>
                  <a:cxn ang="0">
                    <a:pos x="connsiteX10794" y="connsiteY10794"/>
                  </a:cxn>
                  <a:cxn ang="0">
                    <a:pos x="connsiteX10795" y="connsiteY10795"/>
                  </a:cxn>
                  <a:cxn ang="0">
                    <a:pos x="connsiteX10796" y="connsiteY10796"/>
                  </a:cxn>
                  <a:cxn ang="0">
                    <a:pos x="connsiteX10797" y="connsiteY10797"/>
                  </a:cxn>
                  <a:cxn ang="0">
                    <a:pos x="connsiteX10798" y="connsiteY10798"/>
                  </a:cxn>
                  <a:cxn ang="0">
                    <a:pos x="connsiteX10799" y="connsiteY10799"/>
                  </a:cxn>
                  <a:cxn ang="0">
                    <a:pos x="connsiteX10800" y="connsiteY10800"/>
                  </a:cxn>
                  <a:cxn ang="0">
                    <a:pos x="connsiteX10801" y="connsiteY10801"/>
                  </a:cxn>
                  <a:cxn ang="0">
                    <a:pos x="connsiteX10802" y="connsiteY10802"/>
                  </a:cxn>
                  <a:cxn ang="0">
                    <a:pos x="connsiteX10803" y="connsiteY10803"/>
                  </a:cxn>
                  <a:cxn ang="0">
                    <a:pos x="connsiteX10804" y="connsiteY10804"/>
                  </a:cxn>
                  <a:cxn ang="0">
                    <a:pos x="connsiteX10805" y="connsiteY10805"/>
                  </a:cxn>
                  <a:cxn ang="0">
                    <a:pos x="connsiteX10806" y="connsiteY10806"/>
                  </a:cxn>
                  <a:cxn ang="0">
                    <a:pos x="connsiteX10807" y="connsiteY10807"/>
                  </a:cxn>
                  <a:cxn ang="0">
                    <a:pos x="connsiteX10808" y="connsiteY10808"/>
                  </a:cxn>
                  <a:cxn ang="0">
                    <a:pos x="connsiteX10809" y="connsiteY10809"/>
                  </a:cxn>
                  <a:cxn ang="0">
                    <a:pos x="connsiteX10810" y="connsiteY10810"/>
                  </a:cxn>
                  <a:cxn ang="0">
                    <a:pos x="connsiteX10811" y="connsiteY10811"/>
                  </a:cxn>
                  <a:cxn ang="0">
                    <a:pos x="connsiteX10812" y="connsiteY10812"/>
                  </a:cxn>
                  <a:cxn ang="0">
                    <a:pos x="connsiteX10813" y="connsiteY10813"/>
                  </a:cxn>
                  <a:cxn ang="0">
                    <a:pos x="connsiteX10814" y="connsiteY10814"/>
                  </a:cxn>
                  <a:cxn ang="0">
                    <a:pos x="connsiteX10815" y="connsiteY10815"/>
                  </a:cxn>
                  <a:cxn ang="0">
                    <a:pos x="connsiteX10816" y="connsiteY10816"/>
                  </a:cxn>
                  <a:cxn ang="0">
                    <a:pos x="connsiteX10817" y="connsiteY10817"/>
                  </a:cxn>
                  <a:cxn ang="0">
                    <a:pos x="connsiteX10818" y="connsiteY10818"/>
                  </a:cxn>
                  <a:cxn ang="0">
                    <a:pos x="connsiteX10819" y="connsiteY10819"/>
                  </a:cxn>
                  <a:cxn ang="0">
                    <a:pos x="connsiteX10820" y="connsiteY10820"/>
                  </a:cxn>
                  <a:cxn ang="0">
                    <a:pos x="connsiteX10821" y="connsiteY10821"/>
                  </a:cxn>
                  <a:cxn ang="0">
                    <a:pos x="connsiteX10822" y="connsiteY10822"/>
                  </a:cxn>
                  <a:cxn ang="0">
                    <a:pos x="connsiteX10823" y="connsiteY10823"/>
                  </a:cxn>
                  <a:cxn ang="0">
                    <a:pos x="connsiteX10824" y="connsiteY10824"/>
                  </a:cxn>
                  <a:cxn ang="0">
                    <a:pos x="connsiteX10825" y="connsiteY10825"/>
                  </a:cxn>
                  <a:cxn ang="0">
                    <a:pos x="connsiteX10826" y="connsiteY10826"/>
                  </a:cxn>
                  <a:cxn ang="0">
                    <a:pos x="connsiteX10827" y="connsiteY10827"/>
                  </a:cxn>
                  <a:cxn ang="0">
                    <a:pos x="connsiteX10828" y="connsiteY10828"/>
                  </a:cxn>
                  <a:cxn ang="0">
                    <a:pos x="connsiteX10829" y="connsiteY10829"/>
                  </a:cxn>
                  <a:cxn ang="0">
                    <a:pos x="connsiteX10830" y="connsiteY10830"/>
                  </a:cxn>
                  <a:cxn ang="0">
                    <a:pos x="connsiteX10831" y="connsiteY10831"/>
                  </a:cxn>
                  <a:cxn ang="0">
                    <a:pos x="connsiteX10832" y="connsiteY10832"/>
                  </a:cxn>
                  <a:cxn ang="0">
                    <a:pos x="connsiteX10833" y="connsiteY10833"/>
                  </a:cxn>
                  <a:cxn ang="0">
                    <a:pos x="connsiteX10834" y="connsiteY10834"/>
                  </a:cxn>
                  <a:cxn ang="0">
                    <a:pos x="connsiteX10835" y="connsiteY10835"/>
                  </a:cxn>
                  <a:cxn ang="0">
                    <a:pos x="connsiteX10836" y="connsiteY10836"/>
                  </a:cxn>
                  <a:cxn ang="0">
                    <a:pos x="connsiteX10837" y="connsiteY10837"/>
                  </a:cxn>
                  <a:cxn ang="0">
                    <a:pos x="connsiteX10838" y="connsiteY10838"/>
                  </a:cxn>
                  <a:cxn ang="0">
                    <a:pos x="connsiteX10839" y="connsiteY10839"/>
                  </a:cxn>
                  <a:cxn ang="0">
                    <a:pos x="connsiteX10840" y="connsiteY10840"/>
                  </a:cxn>
                  <a:cxn ang="0">
                    <a:pos x="connsiteX10841" y="connsiteY10841"/>
                  </a:cxn>
                  <a:cxn ang="0">
                    <a:pos x="connsiteX10842" y="connsiteY10842"/>
                  </a:cxn>
                  <a:cxn ang="0">
                    <a:pos x="connsiteX10843" y="connsiteY10843"/>
                  </a:cxn>
                  <a:cxn ang="0">
                    <a:pos x="connsiteX10844" y="connsiteY10844"/>
                  </a:cxn>
                  <a:cxn ang="0">
                    <a:pos x="connsiteX10845" y="connsiteY10845"/>
                  </a:cxn>
                  <a:cxn ang="0">
                    <a:pos x="connsiteX10846" y="connsiteY10846"/>
                  </a:cxn>
                  <a:cxn ang="0">
                    <a:pos x="connsiteX10847" y="connsiteY10847"/>
                  </a:cxn>
                  <a:cxn ang="0">
                    <a:pos x="connsiteX10848" y="connsiteY10848"/>
                  </a:cxn>
                  <a:cxn ang="0">
                    <a:pos x="connsiteX10849" y="connsiteY10849"/>
                  </a:cxn>
                  <a:cxn ang="0">
                    <a:pos x="connsiteX10850" y="connsiteY10850"/>
                  </a:cxn>
                  <a:cxn ang="0">
                    <a:pos x="connsiteX10851" y="connsiteY10851"/>
                  </a:cxn>
                  <a:cxn ang="0">
                    <a:pos x="connsiteX10852" y="connsiteY10852"/>
                  </a:cxn>
                  <a:cxn ang="0">
                    <a:pos x="connsiteX10853" y="connsiteY10853"/>
                  </a:cxn>
                  <a:cxn ang="0">
                    <a:pos x="connsiteX10854" y="connsiteY10854"/>
                  </a:cxn>
                  <a:cxn ang="0">
                    <a:pos x="connsiteX10855" y="connsiteY10855"/>
                  </a:cxn>
                  <a:cxn ang="0">
                    <a:pos x="connsiteX10856" y="connsiteY10856"/>
                  </a:cxn>
                  <a:cxn ang="0">
                    <a:pos x="connsiteX10857" y="connsiteY10857"/>
                  </a:cxn>
                  <a:cxn ang="0">
                    <a:pos x="connsiteX10858" y="connsiteY10858"/>
                  </a:cxn>
                  <a:cxn ang="0">
                    <a:pos x="connsiteX10859" y="connsiteY10859"/>
                  </a:cxn>
                  <a:cxn ang="0">
                    <a:pos x="connsiteX10860" y="connsiteY10860"/>
                  </a:cxn>
                  <a:cxn ang="0">
                    <a:pos x="connsiteX10861" y="connsiteY10861"/>
                  </a:cxn>
                  <a:cxn ang="0">
                    <a:pos x="connsiteX10862" y="connsiteY10862"/>
                  </a:cxn>
                  <a:cxn ang="0">
                    <a:pos x="connsiteX10863" y="connsiteY10863"/>
                  </a:cxn>
                  <a:cxn ang="0">
                    <a:pos x="connsiteX10864" y="connsiteY10864"/>
                  </a:cxn>
                  <a:cxn ang="0">
                    <a:pos x="connsiteX10865" y="connsiteY10865"/>
                  </a:cxn>
                  <a:cxn ang="0">
                    <a:pos x="connsiteX10866" y="connsiteY10866"/>
                  </a:cxn>
                  <a:cxn ang="0">
                    <a:pos x="connsiteX10867" y="connsiteY10867"/>
                  </a:cxn>
                  <a:cxn ang="0">
                    <a:pos x="connsiteX10868" y="connsiteY10868"/>
                  </a:cxn>
                  <a:cxn ang="0">
                    <a:pos x="connsiteX10869" y="connsiteY10869"/>
                  </a:cxn>
                  <a:cxn ang="0">
                    <a:pos x="connsiteX10870" y="connsiteY10870"/>
                  </a:cxn>
                  <a:cxn ang="0">
                    <a:pos x="connsiteX10871" y="connsiteY10871"/>
                  </a:cxn>
                  <a:cxn ang="0">
                    <a:pos x="connsiteX10872" y="connsiteY10872"/>
                  </a:cxn>
                  <a:cxn ang="0">
                    <a:pos x="connsiteX10873" y="connsiteY10873"/>
                  </a:cxn>
                  <a:cxn ang="0">
                    <a:pos x="connsiteX10874" y="connsiteY10874"/>
                  </a:cxn>
                  <a:cxn ang="0">
                    <a:pos x="connsiteX10875" y="connsiteY10875"/>
                  </a:cxn>
                  <a:cxn ang="0">
                    <a:pos x="connsiteX10876" y="connsiteY10876"/>
                  </a:cxn>
                  <a:cxn ang="0">
                    <a:pos x="connsiteX10877" y="connsiteY10877"/>
                  </a:cxn>
                  <a:cxn ang="0">
                    <a:pos x="connsiteX10878" y="connsiteY10878"/>
                  </a:cxn>
                  <a:cxn ang="0">
                    <a:pos x="connsiteX10879" y="connsiteY10879"/>
                  </a:cxn>
                  <a:cxn ang="0">
                    <a:pos x="connsiteX10880" y="connsiteY10880"/>
                  </a:cxn>
                  <a:cxn ang="0">
                    <a:pos x="connsiteX10881" y="connsiteY10881"/>
                  </a:cxn>
                  <a:cxn ang="0">
                    <a:pos x="connsiteX10882" y="connsiteY10882"/>
                  </a:cxn>
                  <a:cxn ang="0">
                    <a:pos x="connsiteX10883" y="connsiteY10883"/>
                  </a:cxn>
                  <a:cxn ang="0">
                    <a:pos x="connsiteX10884" y="connsiteY10884"/>
                  </a:cxn>
                  <a:cxn ang="0">
                    <a:pos x="connsiteX10885" y="connsiteY10885"/>
                  </a:cxn>
                  <a:cxn ang="0">
                    <a:pos x="connsiteX10886" y="connsiteY10886"/>
                  </a:cxn>
                  <a:cxn ang="0">
                    <a:pos x="connsiteX10887" y="connsiteY10887"/>
                  </a:cxn>
                  <a:cxn ang="0">
                    <a:pos x="connsiteX10888" y="connsiteY10888"/>
                  </a:cxn>
                  <a:cxn ang="0">
                    <a:pos x="connsiteX10889" y="connsiteY10889"/>
                  </a:cxn>
                  <a:cxn ang="0">
                    <a:pos x="connsiteX10890" y="connsiteY10890"/>
                  </a:cxn>
                  <a:cxn ang="0">
                    <a:pos x="connsiteX10891" y="connsiteY10891"/>
                  </a:cxn>
                  <a:cxn ang="0">
                    <a:pos x="connsiteX10892" y="connsiteY10892"/>
                  </a:cxn>
                  <a:cxn ang="0">
                    <a:pos x="connsiteX10893" y="connsiteY10893"/>
                  </a:cxn>
                  <a:cxn ang="0">
                    <a:pos x="connsiteX10894" y="connsiteY10894"/>
                  </a:cxn>
                  <a:cxn ang="0">
                    <a:pos x="connsiteX10895" y="connsiteY10895"/>
                  </a:cxn>
                  <a:cxn ang="0">
                    <a:pos x="connsiteX10896" y="connsiteY10896"/>
                  </a:cxn>
                  <a:cxn ang="0">
                    <a:pos x="connsiteX10897" y="connsiteY10897"/>
                  </a:cxn>
                  <a:cxn ang="0">
                    <a:pos x="connsiteX10898" y="connsiteY10898"/>
                  </a:cxn>
                  <a:cxn ang="0">
                    <a:pos x="connsiteX10899" y="connsiteY10899"/>
                  </a:cxn>
                  <a:cxn ang="0">
                    <a:pos x="connsiteX10900" y="connsiteY10900"/>
                  </a:cxn>
                  <a:cxn ang="0">
                    <a:pos x="connsiteX10901" y="connsiteY10901"/>
                  </a:cxn>
                  <a:cxn ang="0">
                    <a:pos x="connsiteX10902" y="connsiteY10902"/>
                  </a:cxn>
                  <a:cxn ang="0">
                    <a:pos x="connsiteX10903" y="connsiteY10903"/>
                  </a:cxn>
                  <a:cxn ang="0">
                    <a:pos x="connsiteX10904" y="connsiteY10904"/>
                  </a:cxn>
                  <a:cxn ang="0">
                    <a:pos x="connsiteX10905" y="connsiteY10905"/>
                  </a:cxn>
                  <a:cxn ang="0">
                    <a:pos x="connsiteX10906" y="connsiteY10906"/>
                  </a:cxn>
                  <a:cxn ang="0">
                    <a:pos x="connsiteX10907" y="connsiteY10907"/>
                  </a:cxn>
                  <a:cxn ang="0">
                    <a:pos x="connsiteX10908" y="connsiteY10908"/>
                  </a:cxn>
                  <a:cxn ang="0">
                    <a:pos x="connsiteX10909" y="connsiteY10909"/>
                  </a:cxn>
                  <a:cxn ang="0">
                    <a:pos x="connsiteX10910" y="connsiteY10910"/>
                  </a:cxn>
                  <a:cxn ang="0">
                    <a:pos x="connsiteX10911" y="connsiteY10911"/>
                  </a:cxn>
                  <a:cxn ang="0">
                    <a:pos x="connsiteX10912" y="connsiteY10912"/>
                  </a:cxn>
                  <a:cxn ang="0">
                    <a:pos x="connsiteX10913" y="connsiteY10913"/>
                  </a:cxn>
                  <a:cxn ang="0">
                    <a:pos x="connsiteX10914" y="connsiteY10914"/>
                  </a:cxn>
                  <a:cxn ang="0">
                    <a:pos x="connsiteX10915" y="connsiteY10915"/>
                  </a:cxn>
                  <a:cxn ang="0">
                    <a:pos x="connsiteX10916" y="connsiteY10916"/>
                  </a:cxn>
                  <a:cxn ang="0">
                    <a:pos x="connsiteX10917" y="connsiteY10917"/>
                  </a:cxn>
                  <a:cxn ang="0">
                    <a:pos x="connsiteX10918" y="connsiteY10918"/>
                  </a:cxn>
                  <a:cxn ang="0">
                    <a:pos x="connsiteX10919" y="connsiteY10919"/>
                  </a:cxn>
                  <a:cxn ang="0">
                    <a:pos x="connsiteX10920" y="connsiteY10920"/>
                  </a:cxn>
                  <a:cxn ang="0">
                    <a:pos x="connsiteX10921" y="connsiteY10921"/>
                  </a:cxn>
                  <a:cxn ang="0">
                    <a:pos x="connsiteX10922" y="connsiteY10922"/>
                  </a:cxn>
                  <a:cxn ang="0">
                    <a:pos x="connsiteX10923" y="connsiteY10923"/>
                  </a:cxn>
                  <a:cxn ang="0">
                    <a:pos x="connsiteX10924" y="connsiteY10924"/>
                  </a:cxn>
                  <a:cxn ang="0">
                    <a:pos x="connsiteX10925" y="connsiteY10925"/>
                  </a:cxn>
                  <a:cxn ang="0">
                    <a:pos x="connsiteX10926" y="connsiteY10926"/>
                  </a:cxn>
                  <a:cxn ang="0">
                    <a:pos x="connsiteX10927" y="connsiteY10927"/>
                  </a:cxn>
                  <a:cxn ang="0">
                    <a:pos x="connsiteX10928" y="connsiteY10928"/>
                  </a:cxn>
                  <a:cxn ang="0">
                    <a:pos x="connsiteX10929" y="connsiteY10929"/>
                  </a:cxn>
                  <a:cxn ang="0">
                    <a:pos x="connsiteX10930" y="connsiteY10930"/>
                  </a:cxn>
                  <a:cxn ang="0">
                    <a:pos x="connsiteX10931" y="connsiteY10931"/>
                  </a:cxn>
                  <a:cxn ang="0">
                    <a:pos x="connsiteX10932" y="connsiteY10932"/>
                  </a:cxn>
                  <a:cxn ang="0">
                    <a:pos x="connsiteX10933" y="connsiteY10933"/>
                  </a:cxn>
                  <a:cxn ang="0">
                    <a:pos x="connsiteX10934" y="connsiteY10934"/>
                  </a:cxn>
                  <a:cxn ang="0">
                    <a:pos x="connsiteX10935" y="connsiteY10935"/>
                  </a:cxn>
                  <a:cxn ang="0">
                    <a:pos x="connsiteX10936" y="connsiteY10936"/>
                  </a:cxn>
                  <a:cxn ang="0">
                    <a:pos x="connsiteX10937" y="connsiteY10937"/>
                  </a:cxn>
                  <a:cxn ang="0">
                    <a:pos x="connsiteX10938" y="connsiteY10938"/>
                  </a:cxn>
                  <a:cxn ang="0">
                    <a:pos x="connsiteX10939" y="connsiteY10939"/>
                  </a:cxn>
                  <a:cxn ang="0">
                    <a:pos x="connsiteX10940" y="connsiteY10940"/>
                  </a:cxn>
                  <a:cxn ang="0">
                    <a:pos x="connsiteX10941" y="connsiteY10941"/>
                  </a:cxn>
                  <a:cxn ang="0">
                    <a:pos x="connsiteX10942" y="connsiteY10942"/>
                  </a:cxn>
                  <a:cxn ang="0">
                    <a:pos x="connsiteX10943" y="connsiteY10943"/>
                  </a:cxn>
                  <a:cxn ang="0">
                    <a:pos x="connsiteX10944" y="connsiteY10944"/>
                  </a:cxn>
                  <a:cxn ang="0">
                    <a:pos x="connsiteX10945" y="connsiteY10945"/>
                  </a:cxn>
                  <a:cxn ang="0">
                    <a:pos x="connsiteX10946" y="connsiteY10946"/>
                  </a:cxn>
                  <a:cxn ang="0">
                    <a:pos x="connsiteX10947" y="connsiteY10947"/>
                  </a:cxn>
                  <a:cxn ang="0">
                    <a:pos x="connsiteX10948" y="connsiteY10948"/>
                  </a:cxn>
                  <a:cxn ang="0">
                    <a:pos x="connsiteX10949" y="connsiteY10949"/>
                  </a:cxn>
                  <a:cxn ang="0">
                    <a:pos x="connsiteX10950" y="connsiteY10950"/>
                  </a:cxn>
                  <a:cxn ang="0">
                    <a:pos x="connsiteX10951" y="connsiteY10951"/>
                  </a:cxn>
                  <a:cxn ang="0">
                    <a:pos x="connsiteX10952" y="connsiteY10952"/>
                  </a:cxn>
                  <a:cxn ang="0">
                    <a:pos x="connsiteX10953" y="connsiteY10953"/>
                  </a:cxn>
                  <a:cxn ang="0">
                    <a:pos x="connsiteX10954" y="connsiteY10954"/>
                  </a:cxn>
                  <a:cxn ang="0">
                    <a:pos x="connsiteX10955" y="connsiteY10955"/>
                  </a:cxn>
                  <a:cxn ang="0">
                    <a:pos x="connsiteX10956" y="connsiteY10956"/>
                  </a:cxn>
                  <a:cxn ang="0">
                    <a:pos x="connsiteX10957" y="connsiteY10957"/>
                  </a:cxn>
                  <a:cxn ang="0">
                    <a:pos x="connsiteX10958" y="connsiteY10958"/>
                  </a:cxn>
                  <a:cxn ang="0">
                    <a:pos x="connsiteX10959" y="connsiteY10959"/>
                  </a:cxn>
                  <a:cxn ang="0">
                    <a:pos x="connsiteX10960" y="connsiteY10960"/>
                  </a:cxn>
                  <a:cxn ang="0">
                    <a:pos x="connsiteX10961" y="connsiteY10961"/>
                  </a:cxn>
                  <a:cxn ang="0">
                    <a:pos x="connsiteX10962" y="connsiteY10962"/>
                  </a:cxn>
                  <a:cxn ang="0">
                    <a:pos x="connsiteX10963" y="connsiteY10963"/>
                  </a:cxn>
                  <a:cxn ang="0">
                    <a:pos x="connsiteX10964" y="connsiteY10964"/>
                  </a:cxn>
                  <a:cxn ang="0">
                    <a:pos x="connsiteX10965" y="connsiteY10965"/>
                  </a:cxn>
                  <a:cxn ang="0">
                    <a:pos x="connsiteX10966" y="connsiteY10966"/>
                  </a:cxn>
                  <a:cxn ang="0">
                    <a:pos x="connsiteX10967" y="connsiteY10967"/>
                  </a:cxn>
                  <a:cxn ang="0">
                    <a:pos x="connsiteX10968" y="connsiteY10968"/>
                  </a:cxn>
                  <a:cxn ang="0">
                    <a:pos x="connsiteX10969" y="connsiteY10969"/>
                  </a:cxn>
                  <a:cxn ang="0">
                    <a:pos x="connsiteX10970" y="connsiteY10970"/>
                  </a:cxn>
                  <a:cxn ang="0">
                    <a:pos x="connsiteX10971" y="connsiteY10971"/>
                  </a:cxn>
                  <a:cxn ang="0">
                    <a:pos x="connsiteX10972" y="connsiteY10972"/>
                  </a:cxn>
                  <a:cxn ang="0">
                    <a:pos x="connsiteX10973" y="connsiteY10973"/>
                  </a:cxn>
                  <a:cxn ang="0">
                    <a:pos x="connsiteX10974" y="connsiteY10974"/>
                  </a:cxn>
                  <a:cxn ang="0">
                    <a:pos x="connsiteX10975" y="connsiteY10975"/>
                  </a:cxn>
                  <a:cxn ang="0">
                    <a:pos x="connsiteX10976" y="connsiteY10976"/>
                  </a:cxn>
                  <a:cxn ang="0">
                    <a:pos x="connsiteX10977" y="connsiteY10977"/>
                  </a:cxn>
                  <a:cxn ang="0">
                    <a:pos x="connsiteX10978" y="connsiteY10978"/>
                  </a:cxn>
                  <a:cxn ang="0">
                    <a:pos x="connsiteX10979" y="connsiteY10979"/>
                  </a:cxn>
                  <a:cxn ang="0">
                    <a:pos x="connsiteX10980" y="connsiteY10980"/>
                  </a:cxn>
                  <a:cxn ang="0">
                    <a:pos x="connsiteX10981" y="connsiteY10981"/>
                  </a:cxn>
                  <a:cxn ang="0">
                    <a:pos x="connsiteX10982" y="connsiteY10982"/>
                  </a:cxn>
                  <a:cxn ang="0">
                    <a:pos x="connsiteX10983" y="connsiteY10983"/>
                  </a:cxn>
                  <a:cxn ang="0">
                    <a:pos x="connsiteX10984" y="connsiteY10984"/>
                  </a:cxn>
                  <a:cxn ang="0">
                    <a:pos x="connsiteX10985" y="connsiteY10985"/>
                  </a:cxn>
                  <a:cxn ang="0">
                    <a:pos x="connsiteX10986" y="connsiteY10986"/>
                  </a:cxn>
                  <a:cxn ang="0">
                    <a:pos x="connsiteX10987" y="connsiteY10987"/>
                  </a:cxn>
                  <a:cxn ang="0">
                    <a:pos x="connsiteX10988" y="connsiteY10988"/>
                  </a:cxn>
                  <a:cxn ang="0">
                    <a:pos x="connsiteX10989" y="connsiteY10989"/>
                  </a:cxn>
                  <a:cxn ang="0">
                    <a:pos x="connsiteX10990" y="connsiteY10990"/>
                  </a:cxn>
                  <a:cxn ang="0">
                    <a:pos x="connsiteX10991" y="connsiteY10991"/>
                  </a:cxn>
                  <a:cxn ang="0">
                    <a:pos x="connsiteX10992" y="connsiteY10992"/>
                  </a:cxn>
                  <a:cxn ang="0">
                    <a:pos x="connsiteX10993" y="connsiteY10993"/>
                  </a:cxn>
                  <a:cxn ang="0">
                    <a:pos x="connsiteX10994" y="connsiteY10994"/>
                  </a:cxn>
                  <a:cxn ang="0">
                    <a:pos x="connsiteX10995" y="connsiteY10995"/>
                  </a:cxn>
                  <a:cxn ang="0">
                    <a:pos x="connsiteX10996" y="connsiteY10996"/>
                  </a:cxn>
                  <a:cxn ang="0">
                    <a:pos x="connsiteX10997" y="connsiteY10997"/>
                  </a:cxn>
                  <a:cxn ang="0">
                    <a:pos x="connsiteX10998" y="connsiteY10998"/>
                  </a:cxn>
                  <a:cxn ang="0">
                    <a:pos x="connsiteX10999" y="connsiteY10999"/>
                  </a:cxn>
                  <a:cxn ang="0">
                    <a:pos x="connsiteX11000" y="connsiteY11000"/>
                  </a:cxn>
                  <a:cxn ang="0">
                    <a:pos x="connsiteX11001" y="connsiteY11001"/>
                  </a:cxn>
                  <a:cxn ang="0">
                    <a:pos x="connsiteX11002" y="connsiteY11002"/>
                  </a:cxn>
                  <a:cxn ang="0">
                    <a:pos x="connsiteX11003" y="connsiteY11003"/>
                  </a:cxn>
                  <a:cxn ang="0">
                    <a:pos x="connsiteX11004" y="connsiteY11004"/>
                  </a:cxn>
                  <a:cxn ang="0">
                    <a:pos x="connsiteX11005" y="connsiteY11005"/>
                  </a:cxn>
                  <a:cxn ang="0">
                    <a:pos x="connsiteX11006" y="connsiteY11006"/>
                  </a:cxn>
                  <a:cxn ang="0">
                    <a:pos x="connsiteX11007" y="connsiteY11007"/>
                  </a:cxn>
                  <a:cxn ang="0">
                    <a:pos x="connsiteX11008" y="connsiteY11008"/>
                  </a:cxn>
                  <a:cxn ang="0">
                    <a:pos x="connsiteX11009" y="connsiteY11009"/>
                  </a:cxn>
                  <a:cxn ang="0">
                    <a:pos x="connsiteX11010" y="connsiteY11010"/>
                  </a:cxn>
                  <a:cxn ang="0">
                    <a:pos x="connsiteX11011" y="connsiteY11011"/>
                  </a:cxn>
                  <a:cxn ang="0">
                    <a:pos x="connsiteX11012" y="connsiteY11012"/>
                  </a:cxn>
                  <a:cxn ang="0">
                    <a:pos x="connsiteX11013" y="connsiteY11013"/>
                  </a:cxn>
                  <a:cxn ang="0">
                    <a:pos x="connsiteX11014" y="connsiteY11014"/>
                  </a:cxn>
                  <a:cxn ang="0">
                    <a:pos x="connsiteX11015" y="connsiteY11015"/>
                  </a:cxn>
                  <a:cxn ang="0">
                    <a:pos x="connsiteX11016" y="connsiteY11016"/>
                  </a:cxn>
                  <a:cxn ang="0">
                    <a:pos x="connsiteX11017" y="connsiteY11017"/>
                  </a:cxn>
                  <a:cxn ang="0">
                    <a:pos x="connsiteX11018" y="connsiteY11018"/>
                  </a:cxn>
                  <a:cxn ang="0">
                    <a:pos x="connsiteX11019" y="connsiteY11019"/>
                  </a:cxn>
                  <a:cxn ang="0">
                    <a:pos x="connsiteX11020" y="connsiteY11020"/>
                  </a:cxn>
                  <a:cxn ang="0">
                    <a:pos x="connsiteX11021" y="connsiteY11021"/>
                  </a:cxn>
                  <a:cxn ang="0">
                    <a:pos x="connsiteX11022" y="connsiteY11022"/>
                  </a:cxn>
                  <a:cxn ang="0">
                    <a:pos x="connsiteX11023" y="connsiteY11023"/>
                  </a:cxn>
                  <a:cxn ang="0">
                    <a:pos x="connsiteX11024" y="connsiteY11024"/>
                  </a:cxn>
                  <a:cxn ang="0">
                    <a:pos x="connsiteX11025" y="connsiteY11025"/>
                  </a:cxn>
                  <a:cxn ang="0">
                    <a:pos x="connsiteX11026" y="connsiteY11026"/>
                  </a:cxn>
                  <a:cxn ang="0">
                    <a:pos x="connsiteX11027" y="connsiteY11027"/>
                  </a:cxn>
                  <a:cxn ang="0">
                    <a:pos x="connsiteX11028" y="connsiteY11028"/>
                  </a:cxn>
                  <a:cxn ang="0">
                    <a:pos x="connsiteX11029" y="connsiteY11029"/>
                  </a:cxn>
                  <a:cxn ang="0">
                    <a:pos x="connsiteX11030" y="connsiteY11030"/>
                  </a:cxn>
                  <a:cxn ang="0">
                    <a:pos x="connsiteX11031" y="connsiteY11031"/>
                  </a:cxn>
                  <a:cxn ang="0">
                    <a:pos x="connsiteX11032" y="connsiteY11032"/>
                  </a:cxn>
                  <a:cxn ang="0">
                    <a:pos x="connsiteX11033" y="connsiteY11033"/>
                  </a:cxn>
                  <a:cxn ang="0">
                    <a:pos x="connsiteX11034" y="connsiteY11034"/>
                  </a:cxn>
                  <a:cxn ang="0">
                    <a:pos x="connsiteX11035" y="connsiteY11035"/>
                  </a:cxn>
                  <a:cxn ang="0">
                    <a:pos x="connsiteX11036" y="connsiteY11036"/>
                  </a:cxn>
                  <a:cxn ang="0">
                    <a:pos x="connsiteX11037" y="connsiteY11037"/>
                  </a:cxn>
                  <a:cxn ang="0">
                    <a:pos x="connsiteX11038" y="connsiteY11038"/>
                  </a:cxn>
                  <a:cxn ang="0">
                    <a:pos x="connsiteX11039" y="connsiteY11039"/>
                  </a:cxn>
                  <a:cxn ang="0">
                    <a:pos x="connsiteX11040" y="connsiteY11040"/>
                  </a:cxn>
                  <a:cxn ang="0">
                    <a:pos x="connsiteX11041" y="connsiteY11041"/>
                  </a:cxn>
                  <a:cxn ang="0">
                    <a:pos x="connsiteX11042" y="connsiteY11042"/>
                  </a:cxn>
                  <a:cxn ang="0">
                    <a:pos x="connsiteX11043" y="connsiteY11043"/>
                  </a:cxn>
                  <a:cxn ang="0">
                    <a:pos x="connsiteX11044" y="connsiteY11044"/>
                  </a:cxn>
                  <a:cxn ang="0">
                    <a:pos x="connsiteX11045" y="connsiteY11045"/>
                  </a:cxn>
                  <a:cxn ang="0">
                    <a:pos x="connsiteX11046" y="connsiteY11046"/>
                  </a:cxn>
                  <a:cxn ang="0">
                    <a:pos x="connsiteX11047" y="connsiteY11047"/>
                  </a:cxn>
                  <a:cxn ang="0">
                    <a:pos x="connsiteX11048" y="connsiteY11048"/>
                  </a:cxn>
                  <a:cxn ang="0">
                    <a:pos x="connsiteX11049" y="connsiteY11049"/>
                  </a:cxn>
                  <a:cxn ang="0">
                    <a:pos x="connsiteX11050" y="connsiteY11050"/>
                  </a:cxn>
                  <a:cxn ang="0">
                    <a:pos x="connsiteX11051" y="connsiteY11051"/>
                  </a:cxn>
                  <a:cxn ang="0">
                    <a:pos x="connsiteX11052" y="connsiteY11052"/>
                  </a:cxn>
                  <a:cxn ang="0">
                    <a:pos x="connsiteX11053" y="connsiteY11053"/>
                  </a:cxn>
                  <a:cxn ang="0">
                    <a:pos x="connsiteX11054" y="connsiteY11054"/>
                  </a:cxn>
                  <a:cxn ang="0">
                    <a:pos x="connsiteX11055" y="connsiteY11055"/>
                  </a:cxn>
                  <a:cxn ang="0">
                    <a:pos x="connsiteX11056" y="connsiteY11056"/>
                  </a:cxn>
                  <a:cxn ang="0">
                    <a:pos x="connsiteX11057" y="connsiteY11057"/>
                  </a:cxn>
                  <a:cxn ang="0">
                    <a:pos x="connsiteX11058" y="connsiteY11058"/>
                  </a:cxn>
                  <a:cxn ang="0">
                    <a:pos x="connsiteX11059" y="connsiteY11059"/>
                  </a:cxn>
                  <a:cxn ang="0">
                    <a:pos x="connsiteX11060" y="connsiteY11060"/>
                  </a:cxn>
                  <a:cxn ang="0">
                    <a:pos x="connsiteX11061" y="connsiteY11061"/>
                  </a:cxn>
                  <a:cxn ang="0">
                    <a:pos x="connsiteX11062" y="connsiteY11062"/>
                  </a:cxn>
                  <a:cxn ang="0">
                    <a:pos x="connsiteX11063" y="connsiteY11063"/>
                  </a:cxn>
                  <a:cxn ang="0">
                    <a:pos x="connsiteX11064" y="connsiteY11064"/>
                  </a:cxn>
                  <a:cxn ang="0">
                    <a:pos x="connsiteX11065" y="connsiteY11065"/>
                  </a:cxn>
                  <a:cxn ang="0">
                    <a:pos x="connsiteX11066" y="connsiteY11066"/>
                  </a:cxn>
                  <a:cxn ang="0">
                    <a:pos x="connsiteX11067" y="connsiteY11067"/>
                  </a:cxn>
                  <a:cxn ang="0">
                    <a:pos x="connsiteX11068" y="connsiteY11068"/>
                  </a:cxn>
                  <a:cxn ang="0">
                    <a:pos x="connsiteX11069" y="connsiteY11069"/>
                  </a:cxn>
                  <a:cxn ang="0">
                    <a:pos x="connsiteX11070" y="connsiteY11070"/>
                  </a:cxn>
                  <a:cxn ang="0">
                    <a:pos x="connsiteX11071" y="connsiteY11071"/>
                  </a:cxn>
                  <a:cxn ang="0">
                    <a:pos x="connsiteX11072" y="connsiteY11072"/>
                  </a:cxn>
                  <a:cxn ang="0">
                    <a:pos x="connsiteX11073" y="connsiteY11073"/>
                  </a:cxn>
                  <a:cxn ang="0">
                    <a:pos x="connsiteX11074" y="connsiteY11074"/>
                  </a:cxn>
                  <a:cxn ang="0">
                    <a:pos x="connsiteX11075" y="connsiteY11075"/>
                  </a:cxn>
                  <a:cxn ang="0">
                    <a:pos x="connsiteX11076" y="connsiteY11076"/>
                  </a:cxn>
                  <a:cxn ang="0">
                    <a:pos x="connsiteX11077" y="connsiteY11077"/>
                  </a:cxn>
                  <a:cxn ang="0">
                    <a:pos x="connsiteX11078" y="connsiteY11078"/>
                  </a:cxn>
                  <a:cxn ang="0">
                    <a:pos x="connsiteX11079" y="connsiteY11079"/>
                  </a:cxn>
                  <a:cxn ang="0">
                    <a:pos x="connsiteX11080" y="connsiteY11080"/>
                  </a:cxn>
                  <a:cxn ang="0">
                    <a:pos x="connsiteX11081" y="connsiteY11081"/>
                  </a:cxn>
                  <a:cxn ang="0">
                    <a:pos x="connsiteX11082" y="connsiteY11082"/>
                  </a:cxn>
                  <a:cxn ang="0">
                    <a:pos x="connsiteX11083" y="connsiteY11083"/>
                  </a:cxn>
                  <a:cxn ang="0">
                    <a:pos x="connsiteX11084" y="connsiteY11084"/>
                  </a:cxn>
                  <a:cxn ang="0">
                    <a:pos x="connsiteX11085" y="connsiteY11085"/>
                  </a:cxn>
                  <a:cxn ang="0">
                    <a:pos x="connsiteX11086" y="connsiteY11086"/>
                  </a:cxn>
                  <a:cxn ang="0">
                    <a:pos x="connsiteX11087" y="connsiteY11087"/>
                  </a:cxn>
                  <a:cxn ang="0">
                    <a:pos x="connsiteX11088" y="connsiteY11088"/>
                  </a:cxn>
                  <a:cxn ang="0">
                    <a:pos x="connsiteX11089" y="connsiteY11089"/>
                  </a:cxn>
                  <a:cxn ang="0">
                    <a:pos x="connsiteX11090" y="connsiteY11090"/>
                  </a:cxn>
                  <a:cxn ang="0">
                    <a:pos x="connsiteX11091" y="connsiteY11091"/>
                  </a:cxn>
                  <a:cxn ang="0">
                    <a:pos x="connsiteX11092" y="connsiteY11092"/>
                  </a:cxn>
                  <a:cxn ang="0">
                    <a:pos x="connsiteX11093" y="connsiteY11093"/>
                  </a:cxn>
                  <a:cxn ang="0">
                    <a:pos x="connsiteX11094" y="connsiteY11094"/>
                  </a:cxn>
                  <a:cxn ang="0">
                    <a:pos x="connsiteX11095" y="connsiteY11095"/>
                  </a:cxn>
                  <a:cxn ang="0">
                    <a:pos x="connsiteX11096" y="connsiteY11096"/>
                  </a:cxn>
                  <a:cxn ang="0">
                    <a:pos x="connsiteX11097" y="connsiteY11097"/>
                  </a:cxn>
                  <a:cxn ang="0">
                    <a:pos x="connsiteX11098" y="connsiteY11098"/>
                  </a:cxn>
                  <a:cxn ang="0">
                    <a:pos x="connsiteX11099" y="connsiteY11099"/>
                  </a:cxn>
                  <a:cxn ang="0">
                    <a:pos x="connsiteX11100" y="connsiteY11100"/>
                  </a:cxn>
                  <a:cxn ang="0">
                    <a:pos x="connsiteX11101" y="connsiteY11101"/>
                  </a:cxn>
                  <a:cxn ang="0">
                    <a:pos x="connsiteX11102" y="connsiteY11102"/>
                  </a:cxn>
                  <a:cxn ang="0">
                    <a:pos x="connsiteX11103" y="connsiteY11103"/>
                  </a:cxn>
                  <a:cxn ang="0">
                    <a:pos x="connsiteX11104" y="connsiteY11104"/>
                  </a:cxn>
                  <a:cxn ang="0">
                    <a:pos x="connsiteX11105" y="connsiteY11105"/>
                  </a:cxn>
                  <a:cxn ang="0">
                    <a:pos x="connsiteX11106" y="connsiteY11106"/>
                  </a:cxn>
                  <a:cxn ang="0">
                    <a:pos x="connsiteX11107" y="connsiteY11107"/>
                  </a:cxn>
                  <a:cxn ang="0">
                    <a:pos x="connsiteX11108" y="connsiteY11108"/>
                  </a:cxn>
                  <a:cxn ang="0">
                    <a:pos x="connsiteX11109" y="connsiteY11109"/>
                  </a:cxn>
                  <a:cxn ang="0">
                    <a:pos x="connsiteX11110" y="connsiteY11110"/>
                  </a:cxn>
                  <a:cxn ang="0">
                    <a:pos x="connsiteX11111" y="connsiteY11111"/>
                  </a:cxn>
                  <a:cxn ang="0">
                    <a:pos x="connsiteX11112" y="connsiteY11112"/>
                  </a:cxn>
                  <a:cxn ang="0">
                    <a:pos x="connsiteX11113" y="connsiteY11113"/>
                  </a:cxn>
                  <a:cxn ang="0">
                    <a:pos x="connsiteX11114" y="connsiteY11114"/>
                  </a:cxn>
                  <a:cxn ang="0">
                    <a:pos x="connsiteX11115" y="connsiteY11115"/>
                  </a:cxn>
                  <a:cxn ang="0">
                    <a:pos x="connsiteX11116" y="connsiteY11116"/>
                  </a:cxn>
                  <a:cxn ang="0">
                    <a:pos x="connsiteX11117" y="connsiteY11117"/>
                  </a:cxn>
                  <a:cxn ang="0">
                    <a:pos x="connsiteX11118" y="connsiteY11118"/>
                  </a:cxn>
                  <a:cxn ang="0">
                    <a:pos x="connsiteX11119" y="connsiteY11119"/>
                  </a:cxn>
                  <a:cxn ang="0">
                    <a:pos x="connsiteX11120" y="connsiteY11120"/>
                  </a:cxn>
                  <a:cxn ang="0">
                    <a:pos x="connsiteX11121" y="connsiteY11121"/>
                  </a:cxn>
                  <a:cxn ang="0">
                    <a:pos x="connsiteX11122" y="connsiteY11122"/>
                  </a:cxn>
                  <a:cxn ang="0">
                    <a:pos x="connsiteX11123" y="connsiteY11123"/>
                  </a:cxn>
                  <a:cxn ang="0">
                    <a:pos x="connsiteX11124" y="connsiteY11124"/>
                  </a:cxn>
                  <a:cxn ang="0">
                    <a:pos x="connsiteX11125" y="connsiteY11125"/>
                  </a:cxn>
                  <a:cxn ang="0">
                    <a:pos x="connsiteX11126" y="connsiteY11126"/>
                  </a:cxn>
                  <a:cxn ang="0">
                    <a:pos x="connsiteX11127" y="connsiteY11127"/>
                  </a:cxn>
                  <a:cxn ang="0">
                    <a:pos x="connsiteX11128" y="connsiteY11128"/>
                  </a:cxn>
                  <a:cxn ang="0">
                    <a:pos x="connsiteX11129" y="connsiteY11129"/>
                  </a:cxn>
                  <a:cxn ang="0">
                    <a:pos x="connsiteX11130" y="connsiteY11130"/>
                  </a:cxn>
                  <a:cxn ang="0">
                    <a:pos x="connsiteX11131" y="connsiteY11131"/>
                  </a:cxn>
                  <a:cxn ang="0">
                    <a:pos x="connsiteX11132" y="connsiteY11132"/>
                  </a:cxn>
                  <a:cxn ang="0">
                    <a:pos x="connsiteX11133" y="connsiteY11133"/>
                  </a:cxn>
                  <a:cxn ang="0">
                    <a:pos x="connsiteX11134" y="connsiteY11134"/>
                  </a:cxn>
                  <a:cxn ang="0">
                    <a:pos x="connsiteX11135" y="connsiteY11135"/>
                  </a:cxn>
                  <a:cxn ang="0">
                    <a:pos x="connsiteX11136" y="connsiteY11136"/>
                  </a:cxn>
                  <a:cxn ang="0">
                    <a:pos x="connsiteX11137" y="connsiteY11137"/>
                  </a:cxn>
                  <a:cxn ang="0">
                    <a:pos x="connsiteX11138" y="connsiteY11138"/>
                  </a:cxn>
                  <a:cxn ang="0">
                    <a:pos x="connsiteX11139" y="connsiteY11139"/>
                  </a:cxn>
                  <a:cxn ang="0">
                    <a:pos x="connsiteX11140" y="connsiteY11140"/>
                  </a:cxn>
                  <a:cxn ang="0">
                    <a:pos x="connsiteX11141" y="connsiteY11141"/>
                  </a:cxn>
                  <a:cxn ang="0">
                    <a:pos x="connsiteX11142" y="connsiteY11142"/>
                  </a:cxn>
                  <a:cxn ang="0">
                    <a:pos x="connsiteX11143" y="connsiteY11143"/>
                  </a:cxn>
                  <a:cxn ang="0">
                    <a:pos x="connsiteX11144" y="connsiteY11144"/>
                  </a:cxn>
                  <a:cxn ang="0">
                    <a:pos x="connsiteX11145" y="connsiteY11145"/>
                  </a:cxn>
                  <a:cxn ang="0">
                    <a:pos x="connsiteX11146" y="connsiteY11146"/>
                  </a:cxn>
                  <a:cxn ang="0">
                    <a:pos x="connsiteX11147" y="connsiteY11147"/>
                  </a:cxn>
                  <a:cxn ang="0">
                    <a:pos x="connsiteX11148" y="connsiteY11148"/>
                  </a:cxn>
                  <a:cxn ang="0">
                    <a:pos x="connsiteX11149" y="connsiteY11149"/>
                  </a:cxn>
                  <a:cxn ang="0">
                    <a:pos x="connsiteX11150" y="connsiteY11150"/>
                  </a:cxn>
                  <a:cxn ang="0">
                    <a:pos x="connsiteX11151" y="connsiteY11151"/>
                  </a:cxn>
                  <a:cxn ang="0">
                    <a:pos x="connsiteX11152" y="connsiteY11152"/>
                  </a:cxn>
                  <a:cxn ang="0">
                    <a:pos x="connsiteX11153" y="connsiteY11153"/>
                  </a:cxn>
                  <a:cxn ang="0">
                    <a:pos x="connsiteX11154" y="connsiteY11154"/>
                  </a:cxn>
                  <a:cxn ang="0">
                    <a:pos x="connsiteX11155" y="connsiteY11155"/>
                  </a:cxn>
                  <a:cxn ang="0">
                    <a:pos x="connsiteX11156" y="connsiteY11156"/>
                  </a:cxn>
                  <a:cxn ang="0">
                    <a:pos x="connsiteX11157" y="connsiteY11157"/>
                  </a:cxn>
                  <a:cxn ang="0">
                    <a:pos x="connsiteX11158" y="connsiteY11158"/>
                  </a:cxn>
                  <a:cxn ang="0">
                    <a:pos x="connsiteX11159" y="connsiteY11159"/>
                  </a:cxn>
                  <a:cxn ang="0">
                    <a:pos x="connsiteX11160" y="connsiteY11160"/>
                  </a:cxn>
                  <a:cxn ang="0">
                    <a:pos x="connsiteX11161" y="connsiteY11161"/>
                  </a:cxn>
                  <a:cxn ang="0">
                    <a:pos x="connsiteX11162" y="connsiteY11162"/>
                  </a:cxn>
                  <a:cxn ang="0">
                    <a:pos x="connsiteX11163" y="connsiteY11163"/>
                  </a:cxn>
                  <a:cxn ang="0">
                    <a:pos x="connsiteX11164" y="connsiteY11164"/>
                  </a:cxn>
                  <a:cxn ang="0">
                    <a:pos x="connsiteX11165" y="connsiteY11165"/>
                  </a:cxn>
                  <a:cxn ang="0">
                    <a:pos x="connsiteX11166" y="connsiteY11166"/>
                  </a:cxn>
                  <a:cxn ang="0">
                    <a:pos x="connsiteX11167" y="connsiteY11167"/>
                  </a:cxn>
                  <a:cxn ang="0">
                    <a:pos x="connsiteX11168" y="connsiteY11168"/>
                  </a:cxn>
                  <a:cxn ang="0">
                    <a:pos x="connsiteX11169" y="connsiteY11169"/>
                  </a:cxn>
                  <a:cxn ang="0">
                    <a:pos x="connsiteX11170" y="connsiteY11170"/>
                  </a:cxn>
                  <a:cxn ang="0">
                    <a:pos x="connsiteX11171" y="connsiteY11171"/>
                  </a:cxn>
                  <a:cxn ang="0">
                    <a:pos x="connsiteX11172" y="connsiteY11172"/>
                  </a:cxn>
                  <a:cxn ang="0">
                    <a:pos x="connsiteX11173" y="connsiteY11173"/>
                  </a:cxn>
                  <a:cxn ang="0">
                    <a:pos x="connsiteX11174" y="connsiteY11174"/>
                  </a:cxn>
                  <a:cxn ang="0">
                    <a:pos x="connsiteX11175" y="connsiteY11175"/>
                  </a:cxn>
                  <a:cxn ang="0">
                    <a:pos x="connsiteX11176" y="connsiteY11176"/>
                  </a:cxn>
                  <a:cxn ang="0">
                    <a:pos x="connsiteX11177" y="connsiteY11177"/>
                  </a:cxn>
                  <a:cxn ang="0">
                    <a:pos x="connsiteX11178" y="connsiteY11178"/>
                  </a:cxn>
                  <a:cxn ang="0">
                    <a:pos x="connsiteX11179" y="connsiteY11179"/>
                  </a:cxn>
                  <a:cxn ang="0">
                    <a:pos x="connsiteX11180" y="connsiteY11180"/>
                  </a:cxn>
                  <a:cxn ang="0">
                    <a:pos x="connsiteX11181" y="connsiteY11181"/>
                  </a:cxn>
                  <a:cxn ang="0">
                    <a:pos x="connsiteX11182" y="connsiteY11182"/>
                  </a:cxn>
                  <a:cxn ang="0">
                    <a:pos x="connsiteX11183" y="connsiteY11183"/>
                  </a:cxn>
                  <a:cxn ang="0">
                    <a:pos x="connsiteX11184" y="connsiteY11184"/>
                  </a:cxn>
                  <a:cxn ang="0">
                    <a:pos x="connsiteX11185" y="connsiteY11185"/>
                  </a:cxn>
                  <a:cxn ang="0">
                    <a:pos x="connsiteX11186" y="connsiteY11186"/>
                  </a:cxn>
                  <a:cxn ang="0">
                    <a:pos x="connsiteX11187" y="connsiteY11187"/>
                  </a:cxn>
                  <a:cxn ang="0">
                    <a:pos x="connsiteX11188" y="connsiteY11188"/>
                  </a:cxn>
                  <a:cxn ang="0">
                    <a:pos x="connsiteX11189" y="connsiteY11189"/>
                  </a:cxn>
                  <a:cxn ang="0">
                    <a:pos x="connsiteX11190" y="connsiteY11190"/>
                  </a:cxn>
                  <a:cxn ang="0">
                    <a:pos x="connsiteX11191" y="connsiteY11191"/>
                  </a:cxn>
                  <a:cxn ang="0">
                    <a:pos x="connsiteX11192" y="connsiteY11192"/>
                  </a:cxn>
                  <a:cxn ang="0">
                    <a:pos x="connsiteX11193" y="connsiteY11193"/>
                  </a:cxn>
                  <a:cxn ang="0">
                    <a:pos x="connsiteX11194" y="connsiteY11194"/>
                  </a:cxn>
                  <a:cxn ang="0">
                    <a:pos x="connsiteX11195" y="connsiteY11195"/>
                  </a:cxn>
                  <a:cxn ang="0">
                    <a:pos x="connsiteX11196" y="connsiteY11196"/>
                  </a:cxn>
                  <a:cxn ang="0">
                    <a:pos x="connsiteX11197" y="connsiteY11197"/>
                  </a:cxn>
                  <a:cxn ang="0">
                    <a:pos x="connsiteX11198" y="connsiteY11198"/>
                  </a:cxn>
                  <a:cxn ang="0">
                    <a:pos x="connsiteX11199" y="connsiteY11199"/>
                  </a:cxn>
                  <a:cxn ang="0">
                    <a:pos x="connsiteX11200" y="connsiteY11200"/>
                  </a:cxn>
                  <a:cxn ang="0">
                    <a:pos x="connsiteX11201" y="connsiteY11201"/>
                  </a:cxn>
                  <a:cxn ang="0">
                    <a:pos x="connsiteX11202" y="connsiteY11202"/>
                  </a:cxn>
                  <a:cxn ang="0">
                    <a:pos x="connsiteX11203" y="connsiteY11203"/>
                  </a:cxn>
                  <a:cxn ang="0">
                    <a:pos x="connsiteX11204" y="connsiteY11204"/>
                  </a:cxn>
                  <a:cxn ang="0">
                    <a:pos x="connsiteX11205" y="connsiteY11205"/>
                  </a:cxn>
                  <a:cxn ang="0">
                    <a:pos x="connsiteX11206" y="connsiteY11206"/>
                  </a:cxn>
                  <a:cxn ang="0">
                    <a:pos x="connsiteX11207" y="connsiteY11207"/>
                  </a:cxn>
                  <a:cxn ang="0">
                    <a:pos x="connsiteX11208" y="connsiteY11208"/>
                  </a:cxn>
                  <a:cxn ang="0">
                    <a:pos x="connsiteX11209" y="connsiteY11209"/>
                  </a:cxn>
                  <a:cxn ang="0">
                    <a:pos x="connsiteX11210" y="connsiteY11210"/>
                  </a:cxn>
                  <a:cxn ang="0">
                    <a:pos x="connsiteX11211" y="connsiteY11211"/>
                  </a:cxn>
                  <a:cxn ang="0">
                    <a:pos x="connsiteX11212" y="connsiteY11212"/>
                  </a:cxn>
                  <a:cxn ang="0">
                    <a:pos x="connsiteX11213" y="connsiteY11213"/>
                  </a:cxn>
                  <a:cxn ang="0">
                    <a:pos x="connsiteX11214" y="connsiteY11214"/>
                  </a:cxn>
                  <a:cxn ang="0">
                    <a:pos x="connsiteX11215" y="connsiteY11215"/>
                  </a:cxn>
                  <a:cxn ang="0">
                    <a:pos x="connsiteX11216" y="connsiteY11216"/>
                  </a:cxn>
                  <a:cxn ang="0">
                    <a:pos x="connsiteX11217" y="connsiteY11217"/>
                  </a:cxn>
                  <a:cxn ang="0">
                    <a:pos x="connsiteX11218" y="connsiteY11218"/>
                  </a:cxn>
                  <a:cxn ang="0">
                    <a:pos x="connsiteX11219" y="connsiteY11219"/>
                  </a:cxn>
                  <a:cxn ang="0">
                    <a:pos x="connsiteX11220" y="connsiteY11220"/>
                  </a:cxn>
                  <a:cxn ang="0">
                    <a:pos x="connsiteX11221" y="connsiteY11221"/>
                  </a:cxn>
                  <a:cxn ang="0">
                    <a:pos x="connsiteX11222" y="connsiteY11222"/>
                  </a:cxn>
                  <a:cxn ang="0">
                    <a:pos x="connsiteX11223" y="connsiteY11223"/>
                  </a:cxn>
                  <a:cxn ang="0">
                    <a:pos x="connsiteX11224" y="connsiteY11224"/>
                  </a:cxn>
                  <a:cxn ang="0">
                    <a:pos x="connsiteX11225" y="connsiteY11225"/>
                  </a:cxn>
                  <a:cxn ang="0">
                    <a:pos x="connsiteX11226" y="connsiteY11226"/>
                  </a:cxn>
                  <a:cxn ang="0">
                    <a:pos x="connsiteX11227" y="connsiteY11227"/>
                  </a:cxn>
                  <a:cxn ang="0">
                    <a:pos x="connsiteX11228" y="connsiteY11228"/>
                  </a:cxn>
                  <a:cxn ang="0">
                    <a:pos x="connsiteX11229" y="connsiteY11229"/>
                  </a:cxn>
                  <a:cxn ang="0">
                    <a:pos x="connsiteX11230" y="connsiteY11230"/>
                  </a:cxn>
                  <a:cxn ang="0">
                    <a:pos x="connsiteX11231" y="connsiteY11231"/>
                  </a:cxn>
                  <a:cxn ang="0">
                    <a:pos x="connsiteX11232" y="connsiteY11232"/>
                  </a:cxn>
                  <a:cxn ang="0">
                    <a:pos x="connsiteX11233" y="connsiteY11233"/>
                  </a:cxn>
                  <a:cxn ang="0">
                    <a:pos x="connsiteX11234" y="connsiteY11234"/>
                  </a:cxn>
                  <a:cxn ang="0">
                    <a:pos x="connsiteX11235" y="connsiteY11235"/>
                  </a:cxn>
                  <a:cxn ang="0">
                    <a:pos x="connsiteX11236" y="connsiteY11236"/>
                  </a:cxn>
                  <a:cxn ang="0">
                    <a:pos x="connsiteX11237" y="connsiteY11237"/>
                  </a:cxn>
                  <a:cxn ang="0">
                    <a:pos x="connsiteX11238" y="connsiteY11238"/>
                  </a:cxn>
                  <a:cxn ang="0">
                    <a:pos x="connsiteX11239" y="connsiteY11239"/>
                  </a:cxn>
                  <a:cxn ang="0">
                    <a:pos x="connsiteX11240" y="connsiteY11240"/>
                  </a:cxn>
                  <a:cxn ang="0">
                    <a:pos x="connsiteX11241" y="connsiteY11241"/>
                  </a:cxn>
                  <a:cxn ang="0">
                    <a:pos x="connsiteX11242" y="connsiteY11242"/>
                  </a:cxn>
                  <a:cxn ang="0">
                    <a:pos x="connsiteX11243" y="connsiteY11243"/>
                  </a:cxn>
                  <a:cxn ang="0">
                    <a:pos x="connsiteX11244" y="connsiteY11244"/>
                  </a:cxn>
                  <a:cxn ang="0">
                    <a:pos x="connsiteX11245" y="connsiteY11245"/>
                  </a:cxn>
                  <a:cxn ang="0">
                    <a:pos x="connsiteX11246" y="connsiteY11246"/>
                  </a:cxn>
                  <a:cxn ang="0">
                    <a:pos x="connsiteX11247" y="connsiteY11247"/>
                  </a:cxn>
                  <a:cxn ang="0">
                    <a:pos x="connsiteX11248" y="connsiteY11248"/>
                  </a:cxn>
                  <a:cxn ang="0">
                    <a:pos x="connsiteX11249" y="connsiteY11249"/>
                  </a:cxn>
                  <a:cxn ang="0">
                    <a:pos x="connsiteX11250" y="connsiteY11250"/>
                  </a:cxn>
                  <a:cxn ang="0">
                    <a:pos x="connsiteX11251" y="connsiteY11251"/>
                  </a:cxn>
                  <a:cxn ang="0">
                    <a:pos x="connsiteX11252" y="connsiteY11252"/>
                  </a:cxn>
                  <a:cxn ang="0">
                    <a:pos x="connsiteX11253" y="connsiteY11253"/>
                  </a:cxn>
                  <a:cxn ang="0">
                    <a:pos x="connsiteX11254" y="connsiteY11254"/>
                  </a:cxn>
                  <a:cxn ang="0">
                    <a:pos x="connsiteX11255" y="connsiteY11255"/>
                  </a:cxn>
                  <a:cxn ang="0">
                    <a:pos x="connsiteX11256" y="connsiteY11256"/>
                  </a:cxn>
                  <a:cxn ang="0">
                    <a:pos x="connsiteX11257" y="connsiteY11257"/>
                  </a:cxn>
                  <a:cxn ang="0">
                    <a:pos x="connsiteX11258" y="connsiteY11258"/>
                  </a:cxn>
                  <a:cxn ang="0">
                    <a:pos x="connsiteX11259" y="connsiteY11259"/>
                  </a:cxn>
                  <a:cxn ang="0">
                    <a:pos x="connsiteX11260" y="connsiteY11260"/>
                  </a:cxn>
                  <a:cxn ang="0">
                    <a:pos x="connsiteX11261" y="connsiteY11261"/>
                  </a:cxn>
                  <a:cxn ang="0">
                    <a:pos x="connsiteX11262" y="connsiteY11262"/>
                  </a:cxn>
                  <a:cxn ang="0">
                    <a:pos x="connsiteX11263" y="connsiteY11263"/>
                  </a:cxn>
                  <a:cxn ang="0">
                    <a:pos x="connsiteX11264" y="connsiteY11264"/>
                  </a:cxn>
                  <a:cxn ang="0">
                    <a:pos x="connsiteX11265" y="connsiteY11265"/>
                  </a:cxn>
                  <a:cxn ang="0">
                    <a:pos x="connsiteX11266" y="connsiteY11266"/>
                  </a:cxn>
                  <a:cxn ang="0">
                    <a:pos x="connsiteX11267" y="connsiteY11267"/>
                  </a:cxn>
                  <a:cxn ang="0">
                    <a:pos x="connsiteX11268" y="connsiteY11268"/>
                  </a:cxn>
                  <a:cxn ang="0">
                    <a:pos x="connsiteX11269" y="connsiteY11269"/>
                  </a:cxn>
                  <a:cxn ang="0">
                    <a:pos x="connsiteX11270" y="connsiteY11270"/>
                  </a:cxn>
                  <a:cxn ang="0">
                    <a:pos x="connsiteX11271" y="connsiteY11271"/>
                  </a:cxn>
                  <a:cxn ang="0">
                    <a:pos x="connsiteX11272" y="connsiteY11272"/>
                  </a:cxn>
                  <a:cxn ang="0">
                    <a:pos x="connsiteX11273" y="connsiteY11273"/>
                  </a:cxn>
                  <a:cxn ang="0">
                    <a:pos x="connsiteX11274" y="connsiteY11274"/>
                  </a:cxn>
                  <a:cxn ang="0">
                    <a:pos x="connsiteX11275" y="connsiteY11275"/>
                  </a:cxn>
                  <a:cxn ang="0">
                    <a:pos x="connsiteX11276" y="connsiteY11276"/>
                  </a:cxn>
                  <a:cxn ang="0">
                    <a:pos x="connsiteX11277" y="connsiteY11277"/>
                  </a:cxn>
                  <a:cxn ang="0">
                    <a:pos x="connsiteX11278" y="connsiteY11278"/>
                  </a:cxn>
                  <a:cxn ang="0">
                    <a:pos x="connsiteX11279" y="connsiteY11279"/>
                  </a:cxn>
                  <a:cxn ang="0">
                    <a:pos x="connsiteX11280" y="connsiteY11280"/>
                  </a:cxn>
                  <a:cxn ang="0">
                    <a:pos x="connsiteX11281" y="connsiteY11281"/>
                  </a:cxn>
                  <a:cxn ang="0">
                    <a:pos x="connsiteX11282" y="connsiteY11282"/>
                  </a:cxn>
                  <a:cxn ang="0">
                    <a:pos x="connsiteX11283" y="connsiteY11283"/>
                  </a:cxn>
                  <a:cxn ang="0">
                    <a:pos x="connsiteX11284" y="connsiteY11284"/>
                  </a:cxn>
                  <a:cxn ang="0">
                    <a:pos x="connsiteX11285" y="connsiteY11285"/>
                  </a:cxn>
                  <a:cxn ang="0">
                    <a:pos x="connsiteX11286" y="connsiteY11286"/>
                  </a:cxn>
                  <a:cxn ang="0">
                    <a:pos x="connsiteX11287" y="connsiteY11287"/>
                  </a:cxn>
                  <a:cxn ang="0">
                    <a:pos x="connsiteX11288" y="connsiteY11288"/>
                  </a:cxn>
                  <a:cxn ang="0">
                    <a:pos x="connsiteX11289" y="connsiteY11289"/>
                  </a:cxn>
                  <a:cxn ang="0">
                    <a:pos x="connsiteX11290" y="connsiteY11290"/>
                  </a:cxn>
                  <a:cxn ang="0">
                    <a:pos x="connsiteX11291" y="connsiteY11291"/>
                  </a:cxn>
                  <a:cxn ang="0">
                    <a:pos x="connsiteX11292" y="connsiteY11292"/>
                  </a:cxn>
                  <a:cxn ang="0">
                    <a:pos x="connsiteX11293" y="connsiteY11293"/>
                  </a:cxn>
                  <a:cxn ang="0">
                    <a:pos x="connsiteX11294" y="connsiteY11294"/>
                  </a:cxn>
                  <a:cxn ang="0">
                    <a:pos x="connsiteX11295" y="connsiteY11295"/>
                  </a:cxn>
                  <a:cxn ang="0">
                    <a:pos x="connsiteX11296" y="connsiteY11296"/>
                  </a:cxn>
                  <a:cxn ang="0">
                    <a:pos x="connsiteX11297" y="connsiteY11297"/>
                  </a:cxn>
                  <a:cxn ang="0">
                    <a:pos x="connsiteX11298" y="connsiteY11298"/>
                  </a:cxn>
                  <a:cxn ang="0">
                    <a:pos x="connsiteX11299" y="connsiteY11299"/>
                  </a:cxn>
                  <a:cxn ang="0">
                    <a:pos x="connsiteX11300" y="connsiteY11300"/>
                  </a:cxn>
                  <a:cxn ang="0">
                    <a:pos x="connsiteX11301" y="connsiteY11301"/>
                  </a:cxn>
                  <a:cxn ang="0">
                    <a:pos x="connsiteX11302" y="connsiteY11302"/>
                  </a:cxn>
                  <a:cxn ang="0">
                    <a:pos x="connsiteX11303" y="connsiteY11303"/>
                  </a:cxn>
                  <a:cxn ang="0">
                    <a:pos x="connsiteX11304" y="connsiteY11304"/>
                  </a:cxn>
                  <a:cxn ang="0">
                    <a:pos x="connsiteX11305" y="connsiteY11305"/>
                  </a:cxn>
                  <a:cxn ang="0">
                    <a:pos x="connsiteX11306" y="connsiteY11306"/>
                  </a:cxn>
                  <a:cxn ang="0">
                    <a:pos x="connsiteX11307" y="connsiteY11307"/>
                  </a:cxn>
                  <a:cxn ang="0">
                    <a:pos x="connsiteX11308" y="connsiteY11308"/>
                  </a:cxn>
                  <a:cxn ang="0">
                    <a:pos x="connsiteX11309" y="connsiteY11309"/>
                  </a:cxn>
                  <a:cxn ang="0">
                    <a:pos x="connsiteX11310" y="connsiteY11310"/>
                  </a:cxn>
                  <a:cxn ang="0">
                    <a:pos x="connsiteX11311" y="connsiteY11311"/>
                  </a:cxn>
                  <a:cxn ang="0">
                    <a:pos x="connsiteX11312" y="connsiteY11312"/>
                  </a:cxn>
                  <a:cxn ang="0">
                    <a:pos x="connsiteX11313" y="connsiteY11313"/>
                  </a:cxn>
                  <a:cxn ang="0">
                    <a:pos x="connsiteX11314" y="connsiteY11314"/>
                  </a:cxn>
                  <a:cxn ang="0">
                    <a:pos x="connsiteX11315" y="connsiteY11315"/>
                  </a:cxn>
                  <a:cxn ang="0">
                    <a:pos x="connsiteX11316" y="connsiteY11316"/>
                  </a:cxn>
                  <a:cxn ang="0">
                    <a:pos x="connsiteX11317" y="connsiteY11317"/>
                  </a:cxn>
                  <a:cxn ang="0">
                    <a:pos x="connsiteX11318" y="connsiteY11318"/>
                  </a:cxn>
                  <a:cxn ang="0">
                    <a:pos x="connsiteX11319" y="connsiteY11319"/>
                  </a:cxn>
                  <a:cxn ang="0">
                    <a:pos x="connsiteX11320" y="connsiteY11320"/>
                  </a:cxn>
                  <a:cxn ang="0">
                    <a:pos x="connsiteX11321" y="connsiteY11321"/>
                  </a:cxn>
                  <a:cxn ang="0">
                    <a:pos x="connsiteX11322" y="connsiteY11322"/>
                  </a:cxn>
                  <a:cxn ang="0">
                    <a:pos x="connsiteX11323" y="connsiteY11323"/>
                  </a:cxn>
                  <a:cxn ang="0">
                    <a:pos x="connsiteX11324" y="connsiteY11324"/>
                  </a:cxn>
                  <a:cxn ang="0">
                    <a:pos x="connsiteX11325" y="connsiteY11325"/>
                  </a:cxn>
                  <a:cxn ang="0">
                    <a:pos x="connsiteX11326" y="connsiteY11326"/>
                  </a:cxn>
                  <a:cxn ang="0">
                    <a:pos x="connsiteX11327" y="connsiteY11327"/>
                  </a:cxn>
                  <a:cxn ang="0">
                    <a:pos x="connsiteX11328" y="connsiteY11328"/>
                  </a:cxn>
                  <a:cxn ang="0">
                    <a:pos x="connsiteX11329" y="connsiteY11329"/>
                  </a:cxn>
                  <a:cxn ang="0">
                    <a:pos x="connsiteX11330" y="connsiteY11330"/>
                  </a:cxn>
                  <a:cxn ang="0">
                    <a:pos x="connsiteX11331" y="connsiteY11331"/>
                  </a:cxn>
                  <a:cxn ang="0">
                    <a:pos x="connsiteX11332" y="connsiteY11332"/>
                  </a:cxn>
                  <a:cxn ang="0">
                    <a:pos x="connsiteX11333" y="connsiteY11333"/>
                  </a:cxn>
                  <a:cxn ang="0">
                    <a:pos x="connsiteX11334" y="connsiteY11334"/>
                  </a:cxn>
                  <a:cxn ang="0">
                    <a:pos x="connsiteX11335" y="connsiteY11335"/>
                  </a:cxn>
                  <a:cxn ang="0">
                    <a:pos x="connsiteX11336" y="connsiteY11336"/>
                  </a:cxn>
                  <a:cxn ang="0">
                    <a:pos x="connsiteX11337" y="connsiteY11337"/>
                  </a:cxn>
                  <a:cxn ang="0">
                    <a:pos x="connsiteX11338" y="connsiteY11338"/>
                  </a:cxn>
                  <a:cxn ang="0">
                    <a:pos x="connsiteX11339" y="connsiteY11339"/>
                  </a:cxn>
                  <a:cxn ang="0">
                    <a:pos x="connsiteX11340" y="connsiteY11340"/>
                  </a:cxn>
                  <a:cxn ang="0">
                    <a:pos x="connsiteX11341" y="connsiteY11341"/>
                  </a:cxn>
                  <a:cxn ang="0">
                    <a:pos x="connsiteX11342" y="connsiteY11342"/>
                  </a:cxn>
                  <a:cxn ang="0">
                    <a:pos x="connsiteX11343" y="connsiteY11343"/>
                  </a:cxn>
                  <a:cxn ang="0">
                    <a:pos x="connsiteX11344" y="connsiteY11344"/>
                  </a:cxn>
                  <a:cxn ang="0">
                    <a:pos x="connsiteX11345" y="connsiteY11345"/>
                  </a:cxn>
                  <a:cxn ang="0">
                    <a:pos x="connsiteX11346" y="connsiteY11346"/>
                  </a:cxn>
                  <a:cxn ang="0">
                    <a:pos x="connsiteX11347" y="connsiteY11347"/>
                  </a:cxn>
                  <a:cxn ang="0">
                    <a:pos x="connsiteX11348" y="connsiteY11348"/>
                  </a:cxn>
                  <a:cxn ang="0">
                    <a:pos x="connsiteX11349" y="connsiteY11349"/>
                  </a:cxn>
                  <a:cxn ang="0">
                    <a:pos x="connsiteX11350" y="connsiteY11350"/>
                  </a:cxn>
                  <a:cxn ang="0">
                    <a:pos x="connsiteX11351" y="connsiteY11351"/>
                  </a:cxn>
                  <a:cxn ang="0">
                    <a:pos x="connsiteX11352" y="connsiteY11352"/>
                  </a:cxn>
                  <a:cxn ang="0">
                    <a:pos x="connsiteX11353" y="connsiteY11353"/>
                  </a:cxn>
                  <a:cxn ang="0">
                    <a:pos x="connsiteX11354" y="connsiteY11354"/>
                  </a:cxn>
                  <a:cxn ang="0">
                    <a:pos x="connsiteX11355" y="connsiteY11355"/>
                  </a:cxn>
                  <a:cxn ang="0">
                    <a:pos x="connsiteX11356" y="connsiteY11356"/>
                  </a:cxn>
                  <a:cxn ang="0">
                    <a:pos x="connsiteX11357" y="connsiteY11357"/>
                  </a:cxn>
                  <a:cxn ang="0">
                    <a:pos x="connsiteX11358" y="connsiteY11358"/>
                  </a:cxn>
                  <a:cxn ang="0">
                    <a:pos x="connsiteX11359" y="connsiteY11359"/>
                  </a:cxn>
                  <a:cxn ang="0">
                    <a:pos x="connsiteX11360" y="connsiteY11360"/>
                  </a:cxn>
                  <a:cxn ang="0">
                    <a:pos x="connsiteX11361" y="connsiteY11361"/>
                  </a:cxn>
                  <a:cxn ang="0">
                    <a:pos x="connsiteX11362" y="connsiteY11362"/>
                  </a:cxn>
                  <a:cxn ang="0">
                    <a:pos x="connsiteX11363" y="connsiteY11363"/>
                  </a:cxn>
                  <a:cxn ang="0">
                    <a:pos x="connsiteX11364" y="connsiteY11364"/>
                  </a:cxn>
                  <a:cxn ang="0">
                    <a:pos x="connsiteX11365" y="connsiteY11365"/>
                  </a:cxn>
                  <a:cxn ang="0">
                    <a:pos x="connsiteX11366" y="connsiteY11366"/>
                  </a:cxn>
                  <a:cxn ang="0">
                    <a:pos x="connsiteX11367" y="connsiteY11367"/>
                  </a:cxn>
                  <a:cxn ang="0">
                    <a:pos x="connsiteX11368" y="connsiteY11368"/>
                  </a:cxn>
                  <a:cxn ang="0">
                    <a:pos x="connsiteX11369" y="connsiteY11369"/>
                  </a:cxn>
                  <a:cxn ang="0">
                    <a:pos x="connsiteX11370" y="connsiteY11370"/>
                  </a:cxn>
                  <a:cxn ang="0">
                    <a:pos x="connsiteX11371" y="connsiteY11371"/>
                  </a:cxn>
                  <a:cxn ang="0">
                    <a:pos x="connsiteX11372" y="connsiteY11372"/>
                  </a:cxn>
                  <a:cxn ang="0">
                    <a:pos x="connsiteX11373" y="connsiteY11373"/>
                  </a:cxn>
                  <a:cxn ang="0">
                    <a:pos x="connsiteX11374" y="connsiteY11374"/>
                  </a:cxn>
                  <a:cxn ang="0">
                    <a:pos x="connsiteX11375" y="connsiteY11375"/>
                  </a:cxn>
                  <a:cxn ang="0">
                    <a:pos x="connsiteX11376" y="connsiteY11376"/>
                  </a:cxn>
                  <a:cxn ang="0">
                    <a:pos x="connsiteX11377" y="connsiteY11377"/>
                  </a:cxn>
                  <a:cxn ang="0">
                    <a:pos x="connsiteX11378" y="connsiteY11378"/>
                  </a:cxn>
                  <a:cxn ang="0">
                    <a:pos x="connsiteX11379" y="connsiteY11379"/>
                  </a:cxn>
                  <a:cxn ang="0">
                    <a:pos x="connsiteX11380" y="connsiteY11380"/>
                  </a:cxn>
                  <a:cxn ang="0">
                    <a:pos x="connsiteX11381" y="connsiteY11381"/>
                  </a:cxn>
                  <a:cxn ang="0">
                    <a:pos x="connsiteX11382" y="connsiteY11382"/>
                  </a:cxn>
                  <a:cxn ang="0">
                    <a:pos x="connsiteX11383" y="connsiteY11383"/>
                  </a:cxn>
                  <a:cxn ang="0">
                    <a:pos x="connsiteX11384" y="connsiteY11384"/>
                  </a:cxn>
                  <a:cxn ang="0">
                    <a:pos x="connsiteX11385" y="connsiteY11385"/>
                  </a:cxn>
                  <a:cxn ang="0">
                    <a:pos x="connsiteX11386" y="connsiteY11386"/>
                  </a:cxn>
                  <a:cxn ang="0">
                    <a:pos x="connsiteX11387" y="connsiteY11387"/>
                  </a:cxn>
                  <a:cxn ang="0">
                    <a:pos x="connsiteX11388" y="connsiteY11388"/>
                  </a:cxn>
                  <a:cxn ang="0">
                    <a:pos x="connsiteX11389" y="connsiteY11389"/>
                  </a:cxn>
                  <a:cxn ang="0">
                    <a:pos x="connsiteX11390" y="connsiteY11390"/>
                  </a:cxn>
                  <a:cxn ang="0">
                    <a:pos x="connsiteX11391" y="connsiteY11391"/>
                  </a:cxn>
                  <a:cxn ang="0">
                    <a:pos x="connsiteX11392" y="connsiteY11392"/>
                  </a:cxn>
                  <a:cxn ang="0">
                    <a:pos x="connsiteX11393" y="connsiteY11393"/>
                  </a:cxn>
                  <a:cxn ang="0">
                    <a:pos x="connsiteX11394" y="connsiteY11394"/>
                  </a:cxn>
                  <a:cxn ang="0">
                    <a:pos x="connsiteX11395" y="connsiteY11395"/>
                  </a:cxn>
                  <a:cxn ang="0">
                    <a:pos x="connsiteX11396" y="connsiteY11396"/>
                  </a:cxn>
                  <a:cxn ang="0">
                    <a:pos x="connsiteX11397" y="connsiteY11397"/>
                  </a:cxn>
                  <a:cxn ang="0">
                    <a:pos x="connsiteX11398" y="connsiteY11398"/>
                  </a:cxn>
                  <a:cxn ang="0">
                    <a:pos x="connsiteX11399" y="connsiteY11399"/>
                  </a:cxn>
                  <a:cxn ang="0">
                    <a:pos x="connsiteX11400" y="connsiteY11400"/>
                  </a:cxn>
                  <a:cxn ang="0">
                    <a:pos x="connsiteX11401" y="connsiteY11401"/>
                  </a:cxn>
                  <a:cxn ang="0">
                    <a:pos x="connsiteX11402" y="connsiteY11402"/>
                  </a:cxn>
                  <a:cxn ang="0">
                    <a:pos x="connsiteX11403" y="connsiteY11403"/>
                  </a:cxn>
                  <a:cxn ang="0">
                    <a:pos x="connsiteX11404" y="connsiteY11404"/>
                  </a:cxn>
                  <a:cxn ang="0">
                    <a:pos x="connsiteX11405" y="connsiteY11405"/>
                  </a:cxn>
                  <a:cxn ang="0">
                    <a:pos x="connsiteX11406" y="connsiteY11406"/>
                  </a:cxn>
                  <a:cxn ang="0">
                    <a:pos x="connsiteX11407" y="connsiteY11407"/>
                  </a:cxn>
                  <a:cxn ang="0">
                    <a:pos x="connsiteX11408" y="connsiteY11408"/>
                  </a:cxn>
                  <a:cxn ang="0">
                    <a:pos x="connsiteX11409" y="connsiteY11409"/>
                  </a:cxn>
                  <a:cxn ang="0">
                    <a:pos x="connsiteX11410" y="connsiteY11410"/>
                  </a:cxn>
                  <a:cxn ang="0">
                    <a:pos x="connsiteX11411" y="connsiteY11411"/>
                  </a:cxn>
                  <a:cxn ang="0">
                    <a:pos x="connsiteX11412" y="connsiteY11412"/>
                  </a:cxn>
                  <a:cxn ang="0">
                    <a:pos x="connsiteX11413" y="connsiteY11413"/>
                  </a:cxn>
                  <a:cxn ang="0">
                    <a:pos x="connsiteX11414" y="connsiteY11414"/>
                  </a:cxn>
                  <a:cxn ang="0">
                    <a:pos x="connsiteX11415" y="connsiteY11415"/>
                  </a:cxn>
                  <a:cxn ang="0">
                    <a:pos x="connsiteX11416" y="connsiteY11416"/>
                  </a:cxn>
                  <a:cxn ang="0">
                    <a:pos x="connsiteX11417" y="connsiteY11417"/>
                  </a:cxn>
                  <a:cxn ang="0">
                    <a:pos x="connsiteX11418" y="connsiteY11418"/>
                  </a:cxn>
                  <a:cxn ang="0">
                    <a:pos x="connsiteX11419" y="connsiteY11419"/>
                  </a:cxn>
                  <a:cxn ang="0">
                    <a:pos x="connsiteX11420" y="connsiteY11420"/>
                  </a:cxn>
                  <a:cxn ang="0">
                    <a:pos x="connsiteX11421" y="connsiteY11421"/>
                  </a:cxn>
                  <a:cxn ang="0">
                    <a:pos x="connsiteX11422" y="connsiteY11422"/>
                  </a:cxn>
                  <a:cxn ang="0">
                    <a:pos x="connsiteX11423" y="connsiteY11423"/>
                  </a:cxn>
                  <a:cxn ang="0">
                    <a:pos x="connsiteX11424" y="connsiteY11424"/>
                  </a:cxn>
                  <a:cxn ang="0">
                    <a:pos x="connsiteX11425" y="connsiteY11425"/>
                  </a:cxn>
                  <a:cxn ang="0">
                    <a:pos x="connsiteX11426" y="connsiteY11426"/>
                  </a:cxn>
                  <a:cxn ang="0">
                    <a:pos x="connsiteX11427" y="connsiteY11427"/>
                  </a:cxn>
                  <a:cxn ang="0">
                    <a:pos x="connsiteX11428" y="connsiteY11428"/>
                  </a:cxn>
                  <a:cxn ang="0">
                    <a:pos x="connsiteX11429" y="connsiteY11429"/>
                  </a:cxn>
                  <a:cxn ang="0">
                    <a:pos x="connsiteX11430" y="connsiteY11430"/>
                  </a:cxn>
                  <a:cxn ang="0">
                    <a:pos x="connsiteX11431" y="connsiteY11431"/>
                  </a:cxn>
                  <a:cxn ang="0">
                    <a:pos x="connsiteX11432" y="connsiteY11432"/>
                  </a:cxn>
                  <a:cxn ang="0">
                    <a:pos x="connsiteX11433" y="connsiteY11433"/>
                  </a:cxn>
                  <a:cxn ang="0">
                    <a:pos x="connsiteX11434" y="connsiteY11434"/>
                  </a:cxn>
                  <a:cxn ang="0">
                    <a:pos x="connsiteX11435" y="connsiteY11435"/>
                  </a:cxn>
                  <a:cxn ang="0">
                    <a:pos x="connsiteX11436" y="connsiteY11436"/>
                  </a:cxn>
                  <a:cxn ang="0">
                    <a:pos x="connsiteX11437" y="connsiteY11437"/>
                  </a:cxn>
                  <a:cxn ang="0">
                    <a:pos x="connsiteX11438" y="connsiteY11438"/>
                  </a:cxn>
                  <a:cxn ang="0">
                    <a:pos x="connsiteX11439" y="connsiteY11439"/>
                  </a:cxn>
                  <a:cxn ang="0">
                    <a:pos x="connsiteX11440" y="connsiteY11440"/>
                  </a:cxn>
                  <a:cxn ang="0">
                    <a:pos x="connsiteX11441" y="connsiteY11441"/>
                  </a:cxn>
                  <a:cxn ang="0">
                    <a:pos x="connsiteX11442" y="connsiteY11442"/>
                  </a:cxn>
                  <a:cxn ang="0">
                    <a:pos x="connsiteX11443" y="connsiteY11443"/>
                  </a:cxn>
                  <a:cxn ang="0">
                    <a:pos x="connsiteX11444" y="connsiteY11444"/>
                  </a:cxn>
                  <a:cxn ang="0">
                    <a:pos x="connsiteX11445" y="connsiteY11445"/>
                  </a:cxn>
                  <a:cxn ang="0">
                    <a:pos x="connsiteX11446" y="connsiteY11446"/>
                  </a:cxn>
                  <a:cxn ang="0">
                    <a:pos x="connsiteX11447" y="connsiteY11447"/>
                  </a:cxn>
                  <a:cxn ang="0">
                    <a:pos x="connsiteX11448" y="connsiteY11448"/>
                  </a:cxn>
                  <a:cxn ang="0">
                    <a:pos x="connsiteX11449" y="connsiteY11449"/>
                  </a:cxn>
                  <a:cxn ang="0">
                    <a:pos x="connsiteX11450" y="connsiteY11450"/>
                  </a:cxn>
                  <a:cxn ang="0">
                    <a:pos x="connsiteX11451" y="connsiteY11451"/>
                  </a:cxn>
                  <a:cxn ang="0">
                    <a:pos x="connsiteX11452" y="connsiteY11452"/>
                  </a:cxn>
                  <a:cxn ang="0">
                    <a:pos x="connsiteX11453" y="connsiteY11453"/>
                  </a:cxn>
                  <a:cxn ang="0">
                    <a:pos x="connsiteX11454" y="connsiteY11454"/>
                  </a:cxn>
                  <a:cxn ang="0">
                    <a:pos x="connsiteX11455" y="connsiteY11455"/>
                  </a:cxn>
                  <a:cxn ang="0">
                    <a:pos x="connsiteX11456" y="connsiteY11456"/>
                  </a:cxn>
                  <a:cxn ang="0">
                    <a:pos x="connsiteX11457" y="connsiteY11457"/>
                  </a:cxn>
                  <a:cxn ang="0">
                    <a:pos x="connsiteX11458" y="connsiteY11458"/>
                  </a:cxn>
                  <a:cxn ang="0">
                    <a:pos x="connsiteX11459" y="connsiteY11459"/>
                  </a:cxn>
                  <a:cxn ang="0">
                    <a:pos x="connsiteX11460" y="connsiteY11460"/>
                  </a:cxn>
                  <a:cxn ang="0">
                    <a:pos x="connsiteX11461" y="connsiteY11461"/>
                  </a:cxn>
                  <a:cxn ang="0">
                    <a:pos x="connsiteX11462" y="connsiteY11462"/>
                  </a:cxn>
                  <a:cxn ang="0">
                    <a:pos x="connsiteX11463" y="connsiteY11463"/>
                  </a:cxn>
                  <a:cxn ang="0">
                    <a:pos x="connsiteX11464" y="connsiteY11464"/>
                  </a:cxn>
                  <a:cxn ang="0">
                    <a:pos x="connsiteX11465" y="connsiteY11465"/>
                  </a:cxn>
                  <a:cxn ang="0">
                    <a:pos x="connsiteX11466" y="connsiteY11466"/>
                  </a:cxn>
                  <a:cxn ang="0">
                    <a:pos x="connsiteX11467" y="connsiteY11467"/>
                  </a:cxn>
                  <a:cxn ang="0">
                    <a:pos x="connsiteX11468" y="connsiteY11468"/>
                  </a:cxn>
                  <a:cxn ang="0">
                    <a:pos x="connsiteX11469" y="connsiteY11469"/>
                  </a:cxn>
                  <a:cxn ang="0">
                    <a:pos x="connsiteX11470" y="connsiteY11470"/>
                  </a:cxn>
                  <a:cxn ang="0">
                    <a:pos x="connsiteX11471" y="connsiteY11471"/>
                  </a:cxn>
                  <a:cxn ang="0">
                    <a:pos x="connsiteX11472" y="connsiteY11472"/>
                  </a:cxn>
                  <a:cxn ang="0">
                    <a:pos x="connsiteX11473" y="connsiteY11473"/>
                  </a:cxn>
                  <a:cxn ang="0">
                    <a:pos x="connsiteX11474" y="connsiteY11474"/>
                  </a:cxn>
                  <a:cxn ang="0">
                    <a:pos x="connsiteX11475" y="connsiteY11475"/>
                  </a:cxn>
                  <a:cxn ang="0">
                    <a:pos x="connsiteX11476" y="connsiteY11476"/>
                  </a:cxn>
                  <a:cxn ang="0">
                    <a:pos x="connsiteX11477" y="connsiteY11477"/>
                  </a:cxn>
                  <a:cxn ang="0">
                    <a:pos x="connsiteX11478" y="connsiteY11478"/>
                  </a:cxn>
                  <a:cxn ang="0">
                    <a:pos x="connsiteX11479" y="connsiteY11479"/>
                  </a:cxn>
                  <a:cxn ang="0">
                    <a:pos x="connsiteX11480" y="connsiteY11480"/>
                  </a:cxn>
                  <a:cxn ang="0">
                    <a:pos x="connsiteX11481" y="connsiteY11481"/>
                  </a:cxn>
                  <a:cxn ang="0">
                    <a:pos x="connsiteX11482" y="connsiteY11482"/>
                  </a:cxn>
                  <a:cxn ang="0">
                    <a:pos x="connsiteX11483" y="connsiteY11483"/>
                  </a:cxn>
                  <a:cxn ang="0">
                    <a:pos x="connsiteX11484" y="connsiteY11484"/>
                  </a:cxn>
                  <a:cxn ang="0">
                    <a:pos x="connsiteX11485" y="connsiteY11485"/>
                  </a:cxn>
                  <a:cxn ang="0">
                    <a:pos x="connsiteX11486" y="connsiteY11486"/>
                  </a:cxn>
                  <a:cxn ang="0">
                    <a:pos x="connsiteX11487" y="connsiteY11487"/>
                  </a:cxn>
                  <a:cxn ang="0">
                    <a:pos x="connsiteX11488" y="connsiteY11488"/>
                  </a:cxn>
                  <a:cxn ang="0">
                    <a:pos x="connsiteX11489" y="connsiteY11489"/>
                  </a:cxn>
                  <a:cxn ang="0">
                    <a:pos x="connsiteX11490" y="connsiteY11490"/>
                  </a:cxn>
                  <a:cxn ang="0">
                    <a:pos x="connsiteX11491" y="connsiteY11491"/>
                  </a:cxn>
                  <a:cxn ang="0">
                    <a:pos x="connsiteX11492" y="connsiteY11492"/>
                  </a:cxn>
                  <a:cxn ang="0">
                    <a:pos x="connsiteX11493" y="connsiteY11493"/>
                  </a:cxn>
                  <a:cxn ang="0">
                    <a:pos x="connsiteX11494" y="connsiteY11494"/>
                  </a:cxn>
                  <a:cxn ang="0">
                    <a:pos x="connsiteX11495" y="connsiteY11495"/>
                  </a:cxn>
                  <a:cxn ang="0">
                    <a:pos x="connsiteX11496" y="connsiteY11496"/>
                  </a:cxn>
                  <a:cxn ang="0">
                    <a:pos x="connsiteX11497" y="connsiteY11497"/>
                  </a:cxn>
                  <a:cxn ang="0">
                    <a:pos x="connsiteX11498" y="connsiteY11498"/>
                  </a:cxn>
                  <a:cxn ang="0">
                    <a:pos x="connsiteX11499" y="connsiteY11499"/>
                  </a:cxn>
                  <a:cxn ang="0">
                    <a:pos x="connsiteX11500" y="connsiteY11500"/>
                  </a:cxn>
                  <a:cxn ang="0">
                    <a:pos x="connsiteX11501" y="connsiteY11501"/>
                  </a:cxn>
                  <a:cxn ang="0">
                    <a:pos x="connsiteX11502" y="connsiteY11502"/>
                  </a:cxn>
                  <a:cxn ang="0">
                    <a:pos x="connsiteX11503" y="connsiteY11503"/>
                  </a:cxn>
                  <a:cxn ang="0">
                    <a:pos x="connsiteX11504" y="connsiteY11504"/>
                  </a:cxn>
                  <a:cxn ang="0">
                    <a:pos x="connsiteX11505" y="connsiteY11505"/>
                  </a:cxn>
                  <a:cxn ang="0">
                    <a:pos x="connsiteX11506" y="connsiteY11506"/>
                  </a:cxn>
                  <a:cxn ang="0">
                    <a:pos x="connsiteX11507" y="connsiteY11507"/>
                  </a:cxn>
                  <a:cxn ang="0">
                    <a:pos x="connsiteX11508" y="connsiteY11508"/>
                  </a:cxn>
                  <a:cxn ang="0">
                    <a:pos x="connsiteX11509" y="connsiteY11509"/>
                  </a:cxn>
                  <a:cxn ang="0">
                    <a:pos x="connsiteX11510" y="connsiteY11510"/>
                  </a:cxn>
                  <a:cxn ang="0">
                    <a:pos x="connsiteX11511" y="connsiteY11511"/>
                  </a:cxn>
                  <a:cxn ang="0">
                    <a:pos x="connsiteX11512" y="connsiteY11512"/>
                  </a:cxn>
                  <a:cxn ang="0">
                    <a:pos x="connsiteX11513" y="connsiteY11513"/>
                  </a:cxn>
                  <a:cxn ang="0">
                    <a:pos x="connsiteX11514" y="connsiteY11514"/>
                  </a:cxn>
                  <a:cxn ang="0">
                    <a:pos x="connsiteX11515" y="connsiteY11515"/>
                  </a:cxn>
                  <a:cxn ang="0">
                    <a:pos x="connsiteX11516" y="connsiteY11516"/>
                  </a:cxn>
                  <a:cxn ang="0">
                    <a:pos x="connsiteX11517" y="connsiteY11517"/>
                  </a:cxn>
                  <a:cxn ang="0">
                    <a:pos x="connsiteX11518" y="connsiteY11518"/>
                  </a:cxn>
                  <a:cxn ang="0">
                    <a:pos x="connsiteX11519" y="connsiteY11519"/>
                  </a:cxn>
                  <a:cxn ang="0">
                    <a:pos x="connsiteX11520" y="connsiteY11520"/>
                  </a:cxn>
                  <a:cxn ang="0">
                    <a:pos x="connsiteX11521" y="connsiteY11521"/>
                  </a:cxn>
                  <a:cxn ang="0">
                    <a:pos x="connsiteX11522" y="connsiteY11522"/>
                  </a:cxn>
                  <a:cxn ang="0">
                    <a:pos x="connsiteX11523" y="connsiteY11523"/>
                  </a:cxn>
                  <a:cxn ang="0">
                    <a:pos x="connsiteX11524" y="connsiteY11524"/>
                  </a:cxn>
                  <a:cxn ang="0">
                    <a:pos x="connsiteX11525" y="connsiteY11525"/>
                  </a:cxn>
                  <a:cxn ang="0">
                    <a:pos x="connsiteX11526" y="connsiteY11526"/>
                  </a:cxn>
                  <a:cxn ang="0">
                    <a:pos x="connsiteX11527" y="connsiteY11527"/>
                  </a:cxn>
                  <a:cxn ang="0">
                    <a:pos x="connsiteX11528" y="connsiteY11528"/>
                  </a:cxn>
                  <a:cxn ang="0">
                    <a:pos x="connsiteX11529" y="connsiteY11529"/>
                  </a:cxn>
                  <a:cxn ang="0">
                    <a:pos x="connsiteX11530" y="connsiteY11530"/>
                  </a:cxn>
                  <a:cxn ang="0">
                    <a:pos x="connsiteX11531" y="connsiteY11531"/>
                  </a:cxn>
                  <a:cxn ang="0">
                    <a:pos x="connsiteX11532" y="connsiteY11532"/>
                  </a:cxn>
                  <a:cxn ang="0">
                    <a:pos x="connsiteX11533" y="connsiteY11533"/>
                  </a:cxn>
                  <a:cxn ang="0">
                    <a:pos x="connsiteX11534" y="connsiteY11534"/>
                  </a:cxn>
                  <a:cxn ang="0">
                    <a:pos x="connsiteX11535" y="connsiteY11535"/>
                  </a:cxn>
                  <a:cxn ang="0">
                    <a:pos x="connsiteX11536" y="connsiteY11536"/>
                  </a:cxn>
                  <a:cxn ang="0">
                    <a:pos x="connsiteX11537" y="connsiteY11537"/>
                  </a:cxn>
                  <a:cxn ang="0">
                    <a:pos x="connsiteX11538" y="connsiteY11538"/>
                  </a:cxn>
                  <a:cxn ang="0">
                    <a:pos x="connsiteX11539" y="connsiteY11539"/>
                  </a:cxn>
                  <a:cxn ang="0">
                    <a:pos x="connsiteX11540" y="connsiteY11540"/>
                  </a:cxn>
                  <a:cxn ang="0">
                    <a:pos x="connsiteX11541" y="connsiteY11541"/>
                  </a:cxn>
                  <a:cxn ang="0">
                    <a:pos x="connsiteX11542" y="connsiteY11542"/>
                  </a:cxn>
                  <a:cxn ang="0">
                    <a:pos x="connsiteX11543" y="connsiteY11543"/>
                  </a:cxn>
                  <a:cxn ang="0">
                    <a:pos x="connsiteX11544" y="connsiteY11544"/>
                  </a:cxn>
                  <a:cxn ang="0">
                    <a:pos x="connsiteX11545" y="connsiteY11545"/>
                  </a:cxn>
                  <a:cxn ang="0">
                    <a:pos x="connsiteX11546" y="connsiteY11546"/>
                  </a:cxn>
                  <a:cxn ang="0">
                    <a:pos x="connsiteX11547" y="connsiteY11547"/>
                  </a:cxn>
                  <a:cxn ang="0">
                    <a:pos x="connsiteX11548" y="connsiteY11548"/>
                  </a:cxn>
                  <a:cxn ang="0">
                    <a:pos x="connsiteX11549" y="connsiteY11549"/>
                  </a:cxn>
                  <a:cxn ang="0">
                    <a:pos x="connsiteX11550" y="connsiteY11550"/>
                  </a:cxn>
                  <a:cxn ang="0">
                    <a:pos x="connsiteX11551" y="connsiteY11551"/>
                  </a:cxn>
                  <a:cxn ang="0">
                    <a:pos x="connsiteX11552" y="connsiteY11552"/>
                  </a:cxn>
                  <a:cxn ang="0">
                    <a:pos x="connsiteX11553" y="connsiteY11553"/>
                  </a:cxn>
                  <a:cxn ang="0">
                    <a:pos x="connsiteX11554" y="connsiteY11554"/>
                  </a:cxn>
                  <a:cxn ang="0">
                    <a:pos x="connsiteX11555" y="connsiteY11555"/>
                  </a:cxn>
                  <a:cxn ang="0">
                    <a:pos x="connsiteX11556" y="connsiteY11556"/>
                  </a:cxn>
                  <a:cxn ang="0">
                    <a:pos x="connsiteX11557" y="connsiteY11557"/>
                  </a:cxn>
                  <a:cxn ang="0">
                    <a:pos x="connsiteX11558" y="connsiteY11558"/>
                  </a:cxn>
                  <a:cxn ang="0">
                    <a:pos x="connsiteX11559" y="connsiteY11559"/>
                  </a:cxn>
                  <a:cxn ang="0">
                    <a:pos x="connsiteX11560" y="connsiteY11560"/>
                  </a:cxn>
                  <a:cxn ang="0">
                    <a:pos x="connsiteX11561" y="connsiteY11561"/>
                  </a:cxn>
                  <a:cxn ang="0">
                    <a:pos x="connsiteX11562" y="connsiteY11562"/>
                  </a:cxn>
                  <a:cxn ang="0">
                    <a:pos x="connsiteX11563" y="connsiteY11563"/>
                  </a:cxn>
                  <a:cxn ang="0">
                    <a:pos x="connsiteX11564" y="connsiteY11564"/>
                  </a:cxn>
                  <a:cxn ang="0">
                    <a:pos x="connsiteX11565" y="connsiteY11565"/>
                  </a:cxn>
                  <a:cxn ang="0">
                    <a:pos x="connsiteX11566" y="connsiteY11566"/>
                  </a:cxn>
                  <a:cxn ang="0">
                    <a:pos x="connsiteX11567" y="connsiteY11567"/>
                  </a:cxn>
                  <a:cxn ang="0">
                    <a:pos x="connsiteX11568" y="connsiteY11568"/>
                  </a:cxn>
                  <a:cxn ang="0">
                    <a:pos x="connsiteX11569" y="connsiteY11569"/>
                  </a:cxn>
                  <a:cxn ang="0">
                    <a:pos x="connsiteX11570" y="connsiteY11570"/>
                  </a:cxn>
                  <a:cxn ang="0">
                    <a:pos x="connsiteX11571" y="connsiteY11571"/>
                  </a:cxn>
                  <a:cxn ang="0">
                    <a:pos x="connsiteX11572" y="connsiteY11572"/>
                  </a:cxn>
                  <a:cxn ang="0">
                    <a:pos x="connsiteX11573" y="connsiteY11573"/>
                  </a:cxn>
                  <a:cxn ang="0">
                    <a:pos x="connsiteX11574" y="connsiteY11574"/>
                  </a:cxn>
                  <a:cxn ang="0">
                    <a:pos x="connsiteX11575" y="connsiteY11575"/>
                  </a:cxn>
                  <a:cxn ang="0">
                    <a:pos x="connsiteX11576" y="connsiteY11576"/>
                  </a:cxn>
                  <a:cxn ang="0">
                    <a:pos x="connsiteX11577" y="connsiteY11577"/>
                  </a:cxn>
                  <a:cxn ang="0">
                    <a:pos x="connsiteX11578" y="connsiteY11578"/>
                  </a:cxn>
                  <a:cxn ang="0">
                    <a:pos x="connsiteX11579" y="connsiteY11579"/>
                  </a:cxn>
                  <a:cxn ang="0">
                    <a:pos x="connsiteX11580" y="connsiteY11580"/>
                  </a:cxn>
                  <a:cxn ang="0">
                    <a:pos x="connsiteX11581" y="connsiteY11581"/>
                  </a:cxn>
                  <a:cxn ang="0">
                    <a:pos x="connsiteX11582" y="connsiteY11582"/>
                  </a:cxn>
                  <a:cxn ang="0">
                    <a:pos x="connsiteX11583" y="connsiteY11583"/>
                  </a:cxn>
                  <a:cxn ang="0">
                    <a:pos x="connsiteX11584" y="connsiteY11584"/>
                  </a:cxn>
                  <a:cxn ang="0">
                    <a:pos x="connsiteX11585" y="connsiteY11585"/>
                  </a:cxn>
                  <a:cxn ang="0">
                    <a:pos x="connsiteX11586" y="connsiteY11586"/>
                  </a:cxn>
                  <a:cxn ang="0">
                    <a:pos x="connsiteX11587" y="connsiteY11587"/>
                  </a:cxn>
                  <a:cxn ang="0">
                    <a:pos x="connsiteX11588" y="connsiteY11588"/>
                  </a:cxn>
                  <a:cxn ang="0">
                    <a:pos x="connsiteX11589" y="connsiteY11589"/>
                  </a:cxn>
                  <a:cxn ang="0">
                    <a:pos x="connsiteX11590" y="connsiteY11590"/>
                  </a:cxn>
                  <a:cxn ang="0">
                    <a:pos x="connsiteX11591" y="connsiteY11591"/>
                  </a:cxn>
                  <a:cxn ang="0">
                    <a:pos x="connsiteX11592" y="connsiteY11592"/>
                  </a:cxn>
                  <a:cxn ang="0">
                    <a:pos x="connsiteX11593" y="connsiteY11593"/>
                  </a:cxn>
                  <a:cxn ang="0">
                    <a:pos x="connsiteX11594" y="connsiteY11594"/>
                  </a:cxn>
                  <a:cxn ang="0">
                    <a:pos x="connsiteX11595" y="connsiteY11595"/>
                  </a:cxn>
                  <a:cxn ang="0">
                    <a:pos x="connsiteX11596" y="connsiteY11596"/>
                  </a:cxn>
                  <a:cxn ang="0">
                    <a:pos x="connsiteX11597" y="connsiteY11597"/>
                  </a:cxn>
                  <a:cxn ang="0">
                    <a:pos x="connsiteX11598" y="connsiteY11598"/>
                  </a:cxn>
                  <a:cxn ang="0">
                    <a:pos x="connsiteX11599" y="connsiteY11599"/>
                  </a:cxn>
                  <a:cxn ang="0">
                    <a:pos x="connsiteX11600" y="connsiteY11600"/>
                  </a:cxn>
                  <a:cxn ang="0">
                    <a:pos x="connsiteX11601" y="connsiteY11601"/>
                  </a:cxn>
                  <a:cxn ang="0">
                    <a:pos x="connsiteX11602" y="connsiteY11602"/>
                  </a:cxn>
                  <a:cxn ang="0">
                    <a:pos x="connsiteX11603" y="connsiteY11603"/>
                  </a:cxn>
                  <a:cxn ang="0">
                    <a:pos x="connsiteX11604" y="connsiteY11604"/>
                  </a:cxn>
                  <a:cxn ang="0">
                    <a:pos x="connsiteX11605" y="connsiteY11605"/>
                  </a:cxn>
                  <a:cxn ang="0">
                    <a:pos x="connsiteX11606" y="connsiteY11606"/>
                  </a:cxn>
                  <a:cxn ang="0">
                    <a:pos x="connsiteX11607" y="connsiteY11607"/>
                  </a:cxn>
                  <a:cxn ang="0">
                    <a:pos x="connsiteX11608" y="connsiteY11608"/>
                  </a:cxn>
                  <a:cxn ang="0">
                    <a:pos x="connsiteX11609" y="connsiteY11609"/>
                  </a:cxn>
                  <a:cxn ang="0">
                    <a:pos x="connsiteX11610" y="connsiteY11610"/>
                  </a:cxn>
                  <a:cxn ang="0">
                    <a:pos x="connsiteX11611" y="connsiteY11611"/>
                  </a:cxn>
                  <a:cxn ang="0">
                    <a:pos x="connsiteX11612" y="connsiteY11612"/>
                  </a:cxn>
                  <a:cxn ang="0">
                    <a:pos x="connsiteX11613" y="connsiteY11613"/>
                  </a:cxn>
                  <a:cxn ang="0">
                    <a:pos x="connsiteX11614" y="connsiteY11614"/>
                  </a:cxn>
                  <a:cxn ang="0">
                    <a:pos x="connsiteX11615" y="connsiteY11615"/>
                  </a:cxn>
                  <a:cxn ang="0">
                    <a:pos x="connsiteX11616" y="connsiteY11616"/>
                  </a:cxn>
                  <a:cxn ang="0">
                    <a:pos x="connsiteX11617" y="connsiteY11617"/>
                  </a:cxn>
                  <a:cxn ang="0">
                    <a:pos x="connsiteX11618" y="connsiteY11618"/>
                  </a:cxn>
                  <a:cxn ang="0">
                    <a:pos x="connsiteX11619" y="connsiteY11619"/>
                  </a:cxn>
                  <a:cxn ang="0">
                    <a:pos x="connsiteX11620" y="connsiteY11620"/>
                  </a:cxn>
                  <a:cxn ang="0">
                    <a:pos x="connsiteX11621" y="connsiteY11621"/>
                  </a:cxn>
                  <a:cxn ang="0">
                    <a:pos x="connsiteX11622" y="connsiteY11622"/>
                  </a:cxn>
                  <a:cxn ang="0">
                    <a:pos x="connsiteX11623" y="connsiteY11623"/>
                  </a:cxn>
                  <a:cxn ang="0">
                    <a:pos x="connsiteX11624" y="connsiteY11624"/>
                  </a:cxn>
                  <a:cxn ang="0">
                    <a:pos x="connsiteX11625" y="connsiteY11625"/>
                  </a:cxn>
                  <a:cxn ang="0">
                    <a:pos x="connsiteX11626" y="connsiteY11626"/>
                  </a:cxn>
                  <a:cxn ang="0">
                    <a:pos x="connsiteX11627" y="connsiteY11627"/>
                  </a:cxn>
                  <a:cxn ang="0">
                    <a:pos x="connsiteX11628" y="connsiteY11628"/>
                  </a:cxn>
                  <a:cxn ang="0">
                    <a:pos x="connsiteX11629" y="connsiteY11629"/>
                  </a:cxn>
                  <a:cxn ang="0">
                    <a:pos x="connsiteX11630" y="connsiteY11630"/>
                  </a:cxn>
                  <a:cxn ang="0">
                    <a:pos x="connsiteX11631" y="connsiteY11631"/>
                  </a:cxn>
                  <a:cxn ang="0">
                    <a:pos x="connsiteX11632" y="connsiteY11632"/>
                  </a:cxn>
                  <a:cxn ang="0">
                    <a:pos x="connsiteX11633" y="connsiteY11633"/>
                  </a:cxn>
                  <a:cxn ang="0">
                    <a:pos x="connsiteX11634" y="connsiteY11634"/>
                  </a:cxn>
                  <a:cxn ang="0">
                    <a:pos x="connsiteX11635" y="connsiteY11635"/>
                  </a:cxn>
                  <a:cxn ang="0">
                    <a:pos x="connsiteX11636" y="connsiteY11636"/>
                  </a:cxn>
                  <a:cxn ang="0">
                    <a:pos x="connsiteX11637" y="connsiteY11637"/>
                  </a:cxn>
                  <a:cxn ang="0">
                    <a:pos x="connsiteX11638" y="connsiteY11638"/>
                  </a:cxn>
                  <a:cxn ang="0">
                    <a:pos x="connsiteX11639" y="connsiteY11639"/>
                  </a:cxn>
                  <a:cxn ang="0">
                    <a:pos x="connsiteX11640" y="connsiteY11640"/>
                  </a:cxn>
                  <a:cxn ang="0">
                    <a:pos x="connsiteX11641" y="connsiteY11641"/>
                  </a:cxn>
                  <a:cxn ang="0">
                    <a:pos x="connsiteX11642" y="connsiteY11642"/>
                  </a:cxn>
                  <a:cxn ang="0">
                    <a:pos x="connsiteX11643" y="connsiteY11643"/>
                  </a:cxn>
                  <a:cxn ang="0">
                    <a:pos x="connsiteX11644" y="connsiteY11644"/>
                  </a:cxn>
                  <a:cxn ang="0">
                    <a:pos x="connsiteX11645" y="connsiteY11645"/>
                  </a:cxn>
                  <a:cxn ang="0">
                    <a:pos x="connsiteX11646" y="connsiteY11646"/>
                  </a:cxn>
                  <a:cxn ang="0">
                    <a:pos x="connsiteX11647" y="connsiteY11647"/>
                  </a:cxn>
                  <a:cxn ang="0">
                    <a:pos x="connsiteX11648" y="connsiteY11648"/>
                  </a:cxn>
                  <a:cxn ang="0">
                    <a:pos x="connsiteX11649" y="connsiteY11649"/>
                  </a:cxn>
                  <a:cxn ang="0">
                    <a:pos x="connsiteX11650" y="connsiteY11650"/>
                  </a:cxn>
                  <a:cxn ang="0">
                    <a:pos x="connsiteX11651" y="connsiteY11651"/>
                  </a:cxn>
                  <a:cxn ang="0">
                    <a:pos x="connsiteX11652" y="connsiteY11652"/>
                  </a:cxn>
                  <a:cxn ang="0">
                    <a:pos x="connsiteX11653" y="connsiteY11653"/>
                  </a:cxn>
                  <a:cxn ang="0">
                    <a:pos x="connsiteX11654" y="connsiteY11654"/>
                  </a:cxn>
                  <a:cxn ang="0">
                    <a:pos x="connsiteX11655" y="connsiteY11655"/>
                  </a:cxn>
                  <a:cxn ang="0">
                    <a:pos x="connsiteX11656" y="connsiteY11656"/>
                  </a:cxn>
                  <a:cxn ang="0">
                    <a:pos x="connsiteX11657" y="connsiteY11657"/>
                  </a:cxn>
                  <a:cxn ang="0">
                    <a:pos x="connsiteX11658" y="connsiteY11658"/>
                  </a:cxn>
                  <a:cxn ang="0">
                    <a:pos x="connsiteX11659" y="connsiteY11659"/>
                  </a:cxn>
                  <a:cxn ang="0">
                    <a:pos x="connsiteX11660" y="connsiteY11660"/>
                  </a:cxn>
                  <a:cxn ang="0">
                    <a:pos x="connsiteX11661" y="connsiteY11661"/>
                  </a:cxn>
                  <a:cxn ang="0">
                    <a:pos x="connsiteX11662" y="connsiteY11662"/>
                  </a:cxn>
                  <a:cxn ang="0">
                    <a:pos x="connsiteX11663" y="connsiteY11663"/>
                  </a:cxn>
                  <a:cxn ang="0">
                    <a:pos x="connsiteX11664" y="connsiteY11664"/>
                  </a:cxn>
                  <a:cxn ang="0">
                    <a:pos x="connsiteX11665" y="connsiteY11665"/>
                  </a:cxn>
                  <a:cxn ang="0">
                    <a:pos x="connsiteX11666" y="connsiteY11666"/>
                  </a:cxn>
                  <a:cxn ang="0">
                    <a:pos x="connsiteX11667" y="connsiteY11667"/>
                  </a:cxn>
                  <a:cxn ang="0">
                    <a:pos x="connsiteX11668" y="connsiteY11668"/>
                  </a:cxn>
                  <a:cxn ang="0">
                    <a:pos x="connsiteX11669" y="connsiteY11669"/>
                  </a:cxn>
                  <a:cxn ang="0">
                    <a:pos x="connsiteX11670" y="connsiteY11670"/>
                  </a:cxn>
                  <a:cxn ang="0">
                    <a:pos x="connsiteX11671" y="connsiteY11671"/>
                  </a:cxn>
                  <a:cxn ang="0">
                    <a:pos x="connsiteX11672" y="connsiteY11672"/>
                  </a:cxn>
                  <a:cxn ang="0">
                    <a:pos x="connsiteX11673" y="connsiteY11673"/>
                  </a:cxn>
                  <a:cxn ang="0">
                    <a:pos x="connsiteX11674" y="connsiteY11674"/>
                  </a:cxn>
                  <a:cxn ang="0">
                    <a:pos x="connsiteX11675" y="connsiteY11675"/>
                  </a:cxn>
                  <a:cxn ang="0">
                    <a:pos x="connsiteX11676" y="connsiteY11676"/>
                  </a:cxn>
                  <a:cxn ang="0">
                    <a:pos x="connsiteX11677" y="connsiteY11677"/>
                  </a:cxn>
                  <a:cxn ang="0">
                    <a:pos x="connsiteX11678" y="connsiteY11678"/>
                  </a:cxn>
                  <a:cxn ang="0">
                    <a:pos x="connsiteX11679" y="connsiteY11679"/>
                  </a:cxn>
                  <a:cxn ang="0">
                    <a:pos x="connsiteX11680" y="connsiteY11680"/>
                  </a:cxn>
                  <a:cxn ang="0">
                    <a:pos x="connsiteX11681" y="connsiteY11681"/>
                  </a:cxn>
                  <a:cxn ang="0">
                    <a:pos x="connsiteX11682" y="connsiteY11682"/>
                  </a:cxn>
                  <a:cxn ang="0">
                    <a:pos x="connsiteX11683" y="connsiteY11683"/>
                  </a:cxn>
                  <a:cxn ang="0">
                    <a:pos x="connsiteX11684" y="connsiteY11684"/>
                  </a:cxn>
                  <a:cxn ang="0">
                    <a:pos x="connsiteX11685" y="connsiteY11685"/>
                  </a:cxn>
                  <a:cxn ang="0">
                    <a:pos x="connsiteX11686" y="connsiteY11686"/>
                  </a:cxn>
                  <a:cxn ang="0">
                    <a:pos x="connsiteX11687" y="connsiteY11687"/>
                  </a:cxn>
                  <a:cxn ang="0">
                    <a:pos x="connsiteX11688" y="connsiteY11688"/>
                  </a:cxn>
                  <a:cxn ang="0">
                    <a:pos x="connsiteX11689" y="connsiteY11689"/>
                  </a:cxn>
                  <a:cxn ang="0">
                    <a:pos x="connsiteX11690" y="connsiteY11690"/>
                  </a:cxn>
                  <a:cxn ang="0">
                    <a:pos x="connsiteX11691" y="connsiteY11691"/>
                  </a:cxn>
                  <a:cxn ang="0">
                    <a:pos x="connsiteX11692" y="connsiteY11692"/>
                  </a:cxn>
                  <a:cxn ang="0">
                    <a:pos x="connsiteX11693" y="connsiteY11693"/>
                  </a:cxn>
                  <a:cxn ang="0">
                    <a:pos x="connsiteX11694" y="connsiteY11694"/>
                  </a:cxn>
                  <a:cxn ang="0">
                    <a:pos x="connsiteX11695" y="connsiteY11695"/>
                  </a:cxn>
                  <a:cxn ang="0">
                    <a:pos x="connsiteX11696" y="connsiteY11696"/>
                  </a:cxn>
                  <a:cxn ang="0">
                    <a:pos x="connsiteX11697" y="connsiteY11697"/>
                  </a:cxn>
                  <a:cxn ang="0">
                    <a:pos x="connsiteX11698" y="connsiteY11698"/>
                  </a:cxn>
                  <a:cxn ang="0">
                    <a:pos x="connsiteX11699" y="connsiteY11699"/>
                  </a:cxn>
                  <a:cxn ang="0">
                    <a:pos x="connsiteX11700" y="connsiteY11700"/>
                  </a:cxn>
                  <a:cxn ang="0">
                    <a:pos x="connsiteX11701" y="connsiteY11701"/>
                  </a:cxn>
                  <a:cxn ang="0">
                    <a:pos x="connsiteX11702" y="connsiteY11702"/>
                  </a:cxn>
                  <a:cxn ang="0">
                    <a:pos x="connsiteX11703" y="connsiteY11703"/>
                  </a:cxn>
                  <a:cxn ang="0">
                    <a:pos x="connsiteX11704" y="connsiteY11704"/>
                  </a:cxn>
                  <a:cxn ang="0">
                    <a:pos x="connsiteX11705" y="connsiteY11705"/>
                  </a:cxn>
                  <a:cxn ang="0">
                    <a:pos x="connsiteX11706" y="connsiteY11706"/>
                  </a:cxn>
                  <a:cxn ang="0">
                    <a:pos x="connsiteX11707" y="connsiteY11707"/>
                  </a:cxn>
                  <a:cxn ang="0">
                    <a:pos x="connsiteX11708" y="connsiteY11708"/>
                  </a:cxn>
                  <a:cxn ang="0">
                    <a:pos x="connsiteX11709" y="connsiteY11709"/>
                  </a:cxn>
                  <a:cxn ang="0">
                    <a:pos x="connsiteX11710" y="connsiteY11710"/>
                  </a:cxn>
                  <a:cxn ang="0">
                    <a:pos x="connsiteX11711" y="connsiteY11711"/>
                  </a:cxn>
                  <a:cxn ang="0">
                    <a:pos x="connsiteX11712" y="connsiteY11712"/>
                  </a:cxn>
                  <a:cxn ang="0">
                    <a:pos x="connsiteX11713" y="connsiteY11713"/>
                  </a:cxn>
                  <a:cxn ang="0">
                    <a:pos x="connsiteX11714" y="connsiteY11714"/>
                  </a:cxn>
                  <a:cxn ang="0">
                    <a:pos x="connsiteX11715" y="connsiteY11715"/>
                  </a:cxn>
                  <a:cxn ang="0">
                    <a:pos x="connsiteX11716" y="connsiteY11716"/>
                  </a:cxn>
                  <a:cxn ang="0">
                    <a:pos x="connsiteX11717" y="connsiteY11717"/>
                  </a:cxn>
                  <a:cxn ang="0">
                    <a:pos x="connsiteX11718" y="connsiteY11718"/>
                  </a:cxn>
                  <a:cxn ang="0">
                    <a:pos x="connsiteX11719" y="connsiteY11719"/>
                  </a:cxn>
                  <a:cxn ang="0">
                    <a:pos x="connsiteX11720" y="connsiteY11720"/>
                  </a:cxn>
                  <a:cxn ang="0">
                    <a:pos x="connsiteX11721" y="connsiteY11721"/>
                  </a:cxn>
                  <a:cxn ang="0">
                    <a:pos x="connsiteX11722" y="connsiteY11722"/>
                  </a:cxn>
                  <a:cxn ang="0">
                    <a:pos x="connsiteX11723" y="connsiteY11723"/>
                  </a:cxn>
                  <a:cxn ang="0">
                    <a:pos x="connsiteX11724" y="connsiteY11724"/>
                  </a:cxn>
                  <a:cxn ang="0">
                    <a:pos x="connsiteX11725" y="connsiteY11725"/>
                  </a:cxn>
                  <a:cxn ang="0">
                    <a:pos x="connsiteX11726" y="connsiteY11726"/>
                  </a:cxn>
                  <a:cxn ang="0">
                    <a:pos x="connsiteX11727" y="connsiteY11727"/>
                  </a:cxn>
                  <a:cxn ang="0">
                    <a:pos x="connsiteX11728" y="connsiteY11728"/>
                  </a:cxn>
                  <a:cxn ang="0">
                    <a:pos x="connsiteX11729" y="connsiteY11729"/>
                  </a:cxn>
                  <a:cxn ang="0">
                    <a:pos x="connsiteX11730" y="connsiteY11730"/>
                  </a:cxn>
                  <a:cxn ang="0">
                    <a:pos x="connsiteX11731" y="connsiteY11731"/>
                  </a:cxn>
                  <a:cxn ang="0">
                    <a:pos x="connsiteX11732" y="connsiteY11732"/>
                  </a:cxn>
                  <a:cxn ang="0">
                    <a:pos x="connsiteX11733" y="connsiteY11733"/>
                  </a:cxn>
                  <a:cxn ang="0">
                    <a:pos x="connsiteX11734" y="connsiteY11734"/>
                  </a:cxn>
                  <a:cxn ang="0">
                    <a:pos x="connsiteX11735" y="connsiteY11735"/>
                  </a:cxn>
                  <a:cxn ang="0">
                    <a:pos x="connsiteX11736" y="connsiteY11736"/>
                  </a:cxn>
                  <a:cxn ang="0">
                    <a:pos x="connsiteX11737" y="connsiteY11737"/>
                  </a:cxn>
                  <a:cxn ang="0">
                    <a:pos x="connsiteX11738" y="connsiteY11738"/>
                  </a:cxn>
                  <a:cxn ang="0">
                    <a:pos x="connsiteX11739" y="connsiteY11739"/>
                  </a:cxn>
                  <a:cxn ang="0">
                    <a:pos x="connsiteX11740" y="connsiteY11740"/>
                  </a:cxn>
                  <a:cxn ang="0">
                    <a:pos x="connsiteX11741" y="connsiteY11741"/>
                  </a:cxn>
                  <a:cxn ang="0">
                    <a:pos x="connsiteX11742" y="connsiteY11742"/>
                  </a:cxn>
                  <a:cxn ang="0">
                    <a:pos x="connsiteX11743" y="connsiteY11743"/>
                  </a:cxn>
                  <a:cxn ang="0">
                    <a:pos x="connsiteX11744" y="connsiteY11744"/>
                  </a:cxn>
                  <a:cxn ang="0">
                    <a:pos x="connsiteX11745" y="connsiteY11745"/>
                  </a:cxn>
                  <a:cxn ang="0">
                    <a:pos x="connsiteX11746" y="connsiteY11746"/>
                  </a:cxn>
                  <a:cxn ang="0">
                    <a:pos x="connsiteX11747" y="connsiteY11747"/>
                  </a:cxn>
                  <a:cxn ang="0">
                    <a:pos x="connsiteX11748" y="connsiteY11748"/>
                  </a:cxn>
                  <a:cxn ang="0">
                    <a:pos x="connsiteX11749" y="connsiteY11749"/>
                  </a:cxn>
                  <a:cxn ang="0">
                    <a:pos x="connsiteX11750" y="connsiteY11750"/>
                  </a:cxn>
                  <a:cxn ang="0">
                    <a:pos x="connsiteX11751" y="connsiteY11751"/>
                  </a:cxn>
                  <a:cxn ang="0">
                    <a:pos x="connsiteX11752" y="connsiteY11752"/>
                  </a:cxn>
                  <a:cxn ang="0">
                    <a:pos x="connsiteX11753" y="connsiteY11753"/>
                  </a:cxn>
                  <a:cxn ang="0">
                    <a:pos x="connsiteX11754" y="connsiteY11754"/>
                  </a:cxn>
                  <a:cxn ang="0">
                    <a:pos x="connsiteX11755" y="connsiteY11755"/>
                  </a:cxn>
                  <a:cxn ang="0">
                    <a:pos x="connsiteX11756" y="connsiteY11756"/>
                  </a:cxn>
                  <a:cxn ang="0">
                    <a:pos x="connsiteX11757" y="connsiteY11757"/>
                  </a:cxn>
                  <a:cxn ang="0">
                    <a:pos x="connsiteX11758" y="connsiteY11758"/>
                  </a:cxn>
                  <a:cxn ang="0">
                    <a:pos x="connsiteX11759" y="connsiteY11759"/>
                  </a:cxn>
                  <a:cxn ang="0">
                    <a:pos x="connsiteX11760" y="connsiteY11760"/>
                  </a:cxn>
                  <a:cxn ang="0">
                    <a:pos x="connsiteX11761" y="connsiteY11761"/>
                  </a:cxn>
                  <a:cxn ang="0">
                    <a:pos x="connsiteX11762" y="connsiteY11762"/>
                  </a:cxn>
                  <a:cxn ang="0">
                    <a:pos x="connsiteX11763" y="connsiteY11763"/>
                  </a:cxn>
                  <a:cxn ang="0">
                    <a:pos x="connsiteX11764" y="connsiteY11764"/>
                  </a:cxn>
                  <a:cxn ang="0">
                    <a:pos x="connsiteX11765" y="connsiteY11765"/>
                  </a:cxn>
                  <a:cxn ang="0">
                    <a:pos x="connsiteX11766" y="connsiteY11766"/>
                  </a:cxn>
                  <a:cxn ang="0">
                    <a:pos x="connsiteX11767" y="connsiteY11767"/>
                  </a:cxn>
                  <a:cxn ang="0">
                    <a:pos x="connsiteX11768" y="connsiteY11768"/>
                  </a:cxn>
                  <a:cxn ang="0">
                    <a:pos x="connsiteX11769" y="connsiteY11769"/>
                  </a:cxn>
                  <a:cxn ang="0">
                    <a:pos x="connsiteX11770" y="connsiteY11770"/>
                  </a:cxn>
                  <a:cxn ang="0">
                    <a:pos x="connsiteX11771" y="connsiteY11771"/>
                  </a:cxn>
                  <a:cxn ang="0">
                    <a:pos x="connsiteX11772" y="connsiteY11772"/>
                  </a:cxn>
                  <a:cxn ang="0">
                    <a:pos x="connsiteX11773" y="connsiteY11773"/>
                  </a:cxn>
                  <a:cxn ang="0">
                    <a:pos x="connsiteX11774" y="connsiteY11774"/>
                  </a:cxn>
                  <a:cxn ang="0">
                    <a:pos x="connsiteX11775" y="connsiteY11775"/>
                  </a:cxn>
                  <a:cxn ang="0">
                    <a:pos x="connsiteX11776" y="connsiteY11776"/>
                  </a:cxn>
                  <a:cxn ang="0">
                    <a:pos x="connsiteX11777" y="connsiteY11777"/>
                  </a:cxn>
                  <a:cxn ang="0">
                    <a:pos x="connsiteX11778" y="connsiteY11778"/>
                  </a:cxn>
                  <a:cxn ang="0">
                    <a:pos x="connsiteX11779" y="connsiteY11779"/>
                  </a:cxn>
                  <a:cxn ang="0">
                    <a:pos x="connsiteX11780" y="connsiteY11780"/>
                  </a:cxn>
                  <a:cxn ang="0">
                    <a:pos x="connsiteX11781" y="connsiteY11781"/>
                  </a:cxn>
                  <a:cxn ang="0">
                    <a:pos x="connsiteX11782" y="connsiteY11782"/>
                  </a:cxn>
                  <a:cxn ang="0">
                    <a:pos x="connsiteX11783" y="connsiteY11783"/>
                  </a:cxn>
                  <a:cxn ang="0">
                    <a:pos x="connsiteX11784" y="connsiteY11784"/>
                  </a:cxn>
                  <a:cxn ang="0">
                    <a:pos x="connsiteX11785" y="connsiteY11785"/>
                  </a:cxn>
                  <a:cxn ang="0">
                    <a:pos x="connsiteX11786" y="connsiteY11786"/>
                  </a:cxn>
                  <a:cxn ang="0">
                    <a:pos x="connsiteX11787" y="connsiteY11787"/>
                  </a:cxn>
                  <a:cxn ang="0">
                    <a:pos x="connsiteX11788" y="connsiteY11788"/>
                  </a:cxn>
                  <a:cxn ang="0">
                    <a:pos x="connsiteX11789" y="connsiteY11789"/>
                  </a:cxn>
                  <a:cxn ang="0">
                    <a:pos x="connsiteX11790" y="connsiteY11790"/>
                  </a:cxn>
                  <a:cxn ang="0">
                    <a:pos x="connsiteX11791" y="connsiteY11791"/>
                  </a:cxn>
                  <a:cxn ang="0">
                    <a:pos x="connsiteX11792" y="connsiteY11792"/>
                  </a:cxn>
                  <a:cxn ang="0">
                    <a:pos x="connsiteX11793" y="connsiteY11793"/>
                  </a:cxn>
                  <a:cxn ang="0">
                    <a:pos x="connsiteX11794" y="connsiteY11794"/>
                  </a:cxn>
                  <a:cxn ang="0">
                    <a:pos x="connsiteX11795" y="connsiteY11795"/>
                  </a:cxn>
                  <a:cxn ang="0">
                    <a:pos x="connsiteX11796" y="connsiteY11796"/>
                  </a:cxn>
                  <a:cxn ang="0">
                    <a:pos x="connsiteX11797" y="connsiteY11797"/>
                  </a:cxn>
                  <a:cxn ang="0">
                    <a:pos x="connsiteX11798" y="connsiteY11798"/>
                  </a:cxn>
                  <a:cxn ang="0">
                    <a:pos x="connsiteX11799" y="connsiteY11799"/>
                  </a:cxn>
                  <a:cxn ang="0">
                    <a:pos x="connsiteX11800" y="connsiteY11800"/>
                  </a:cxn>
                  <a:cxn ang="0">
                    <a:pos x="connsiteX11801" y="connsiteY11801"/>
                  </a:cxn>
                  <a:cxn ang="0">
                    <a:pos x="connsiteX11802" y="connsiteY11802"/>
                  </a:cxn>
                  <a:cxn ang="0">
                    <a:pos x="connsiteX11803" y="connsiteY11803"/>
                  </a:cxn>
                  <a:cxn ang="0">
                    <a:pos x="connsiteX11804" y="connsiteY11804"/>
                  </a:cxn>
                  <a:cxn ang="0">
                    <a:pos x="connsiteX11805" y="connsiteY11805"/>
                  </a:cxn>
                  <a:cxn ang="0">
                    <a:pos x="connsiteX11806" y="connsiteY11806"/>
                  </a:cxn>
                  <a:cxn ang="0">
                    <a:pos x="connsiteX11807" y="connsiteY11807"/>
                  </a:cxn>
                  <a:cxn ang="0">
                    <a:pos x="connsiteX11808" y="connsiteY11808"/>
                  </a:cxn>
                  <a:cxn ang="0">
                    <a:pos x="connsiteX11809" y="connsiteY11809"/>
                  </a:cxn>
                  <a:cxn ang="0">
                    <a:pos x="connsiteX11810" y="connsiteY11810"/>
                  </a:cxn>
                  <a:cxn ang="0">
                    <a:pos x="connsiteX11811" y="connsiteY11811"/>
                  </a:cxn>
                  <a:cxn ang="0">
                    <a:pos x="connsiteX11812" y="connsiteY11812"/>
                  </a:cxn>
                  <a:cxn ang="0">
                    <a:pos x="connsiteX11813" y="connsiteY11813"/>
                  </a:cxn>
                  <a:cxn ang="0">
                    <a:pos x="connsiteX11814" y="connsiteY11814"/>
                  </a:cxn>
                  <a:cxn ang="0">
                    <a:pos x="connsiteX11815" y="connsiteY11815"/>
                  </a:cxn>
                  <a:cxn ang="0">
                    <a:pos x="connsiteX11816" y="connsiteY11816"/>
                  </a:cxn>
                  <a:cxn ang="0">
                    <a:pos x="connsiteX11817" y="connsiteY11817"/>
                  </a:cxn>
                  <a:cxn ang="0">
                    <a:pos x="connsiteX11818" y="connsiteY11818"/>
                  </a:cxn>
                  <a:cxn ang="0">
                    <a:pos x="connsiteX11819" y="connsiteY11819"/>
                  </a:cxn>
                  <a:cxn ang="0">
                    <a:pos x="connsiteX11820" y="connsiteY11820"/>
                  </a:cxn>
                  <a:cxn ang="0">
                    <a:pos x="connsiteX11821" y="connsiteY11821"/>
                  </a:cxn>
                  <a:cxn ang="0">
                    <a:pos x="connsiteX11822" y="connsiteY11822"/>
                  </a:cxn>
                  <a:cxn ang="0">
                    <a:pos x="connsiteX11823" y="connsiteY11823"/>
                  </a:cxn>
                  <a:cxn ang="0">
                    <a:pos x="connsiteX11824" y="connsiteY11824"/>
                  </a:cxn>
                  <a:cxn ang="0">
                    <a:pos x="connsiteX11825" y="connsiteY11825"/>
                  </a:cxn>
                  <a:cxn ang="0">
                    <a:pos x="connsiteX11826" y="connsiteY11826"/>
                  </a:cxn>
                  <a:cxn ang="0">
                    <a:pos x="connsiteX11827" y="connsiteY11827"/>
                  </a:cxn>
                  <a:cxn ang="0">
                    <a:pos x="connsiteX11828" y="connsiteY11828"/>
                  </a:cxn>
                  <a:cxn ang="0">
                    <a:pos x="connsiteX11829" y="connsiteY11829"/>
                  </a:cxn>
                  <a:cxn ang="0">
                    <a:pos x="connsiteX11830" y="connsiteY11830"/>
                  </a:cxn>
                  <a:cxn ang="0">
                    <a:pos x="connsiteX11831" y="connsiteY11831"/>
                  </a:cxn>
                  <a:cxn ang="0">
                    <a:pos x="connsiteX11832" y="connsiteY11832"/>
                  </a:cxn>
                  <a:cxn ang="0">
                    <a:pos x="connsiteX11833" y="connsiteY11833"/>
                  </a:cxn>
                  <a:cxn ang="0">
                    <a:pos x="connsiteX11834" y="connsiteY11834"/>
                  </a:cxn>
                  <a:cxn ang="0">
                    <a:pos x="connsiteX11835" y="connsiteY11835"/>
                  </a:cxn>
                  <a:cxn ang="0">
                    <a:pos x="connsiteX11836" y="connsiteY11836"/>
                  </a:cxn>
                  <a:cxn ang="0">
                    <a:pos x="connsiteX11837" y="connsiteY11837"/>
                  </a:cxn>
                  <a:cxn ang="0">
                    <a:pos x="connsiteX11838" y="connsiteY11838"/>
                  </a:cxn>
                  <a:cxn ang="0">
                    <a:pos x="connsiteX11839" y="connsiteY11839"/>
                  </a:cxn>
                  <a:cxn ang="0">
                    <a:pos x="connsiteX11840" y="connsiteY11840"/>
                  </a:cxn>
                  <a:cxn ang="0">
                    <a:pos x="connsiteX11841" y="connsiteY11841"/>
                  </a:cxn>
                  <a:cxn ang="0">
                    <a:pos x="connsiteX11842" y="connsiteY11842"/>
                  </a:cxn>
                  <a:cxn ang="0">
                    <a:pos x="connsiteX11843" y="connsiteY11843"/>
                  </a:cxn>
                  <a:cxn ang="0">
                    <a:pos x="connsiteX11844" y="connsiteY11844"/>
                  </a:cxn>
                  <a:cxn ang="0">
                    <a:pos x="connsiteX11845" y="connsiteY11845"/>
                  </a:cxn>
                  <a:cxn ang="0">
                    <a:pos x="connsiteX11846" y="connsiteY11846"/>
                  </a:cxn>
                  <a:cxn ang="0">
                    <a:pos x="connsiteX11847" y="connsiteY11847"/>
                  </a:cxn>
                  <a:cxn ang="0">
                    <a:pos x="connsiteX11848" y="connsiteY11848"/>
                  </a:cxn>
                  <a:cxn ang="0">
                    <a:pos x="connsiteX11849" y="connsiteY11849"/>
                  </a:cxn>
                  <a:cxn ang="0">
                    <a:pos x="connsiteX11850" y="connsiteY11850"/>
                  </a:cxn>
                  <a:cxn ang="0">
                    <a:pos x="connsiteX11851" y="connsiteY11851"/>
                  </a:cxn>
                  <a:cxn ang="0">
                    <a:pos x="connsiteX11852" y="connsiteY11852"/>
                  </a:cxn>
                  <a:cxn ang="0">
                    <a:pos x="connsiteX11853" y="connsiteY11853"/>
                  </a:cxn>
                  <a:cxn ang="0">
                    <a:pos x="connsiteX11854" y="connsiteY11854"/>
                  </a:cxn>
                  <a:cxn ang="0">
                    <a:pos x="connsiteX11855" y="connsiteY11855"/>
                  </a:cxn>
                  <a:cxn ang="0">
                    <a:pos x="connsiteX11856" y="connsiteY11856"/>
                  </a:cxn>
                  <a:cxn ang="0">
                    <a:pos x="connsiteX11857" y="connsiteY11857"/>
                  </a:cxn>
                  <a:cxn ang="0">
                    <a:pos x="connsiteX11858" y="connsiteY11858"/>
                  </a:cxn>
                  <a:cxn ang="0">
                    <a:pos x="connsiteX11859" y="connsiteY11859"/>
                  </a:cxn>
                  <a:cxn ang="0">
                    <a:pos x="connsiteX11860" y="connsiteY11860"/>
                  </a:cxn>
                  <a:cxn ang="0">
                    <a:pos x="connsiteX11861" y="connsiteY11861"/>
                  </a:cxn>
                  <a:cxn ang="0">
                    <a:pos x="connsiteX11862" y="connsiteY11862"/>
                  </a:cxn>
                  <a:cxn ang="0">
                    <a:pos x="connsiteX11863" y="connsiteY11863"/>
                  </a:cxn>
                  <a:cxn ang="0">
                    <a:pos x="connsiteX11864" y="connsiteY11864"/>
                  </a:cxn>
                  <a:cxn ang="0">
                    <a:pos x="connsiteX11865" y="connsiteY11865"/>
                  </a:cxn>
                  <a:cxn ang="0">
                    <a:pos x="connsiteX11866" y="connsiteY11866"/>
                  </a:cxn>
                  <a:cxn ang="0">
                    <a:pos x="connsiteX11867" y="connsiteY11867"/>
                  </a:cxn>
                  <a:cxn ang="0">
                    <a:pos x="connsiteX11868" y="connsiteY11868"/>
                  </a:cxn>
                  <a:cxn ang="0">
                    <a:pos x="connsiteX11869" y="connsiteY11869"/>
                  </a:cxn>
                  <a:cxn ang="0">
                    <a:pos x="connsiteX11870" y="connsiteY11870"/>
                  </a:cxn>
                  <a:cxn ang="0">
                    <a:pos x="connsiteX11871" y="connsiteY11871"/>
                  </a:cxn>
                  <a:cxn ang="0">
                    <a:pos x="connsiteX11872" y="connsiteY11872"/>
                  </a:cxn>
                  <a:cxn ang="0">
                    <a:pos x="connsiteX11873" y="connsiteY11873"/>
                  </a:cxn>
                  <a:cxn ang="0">
                    <a:pos x="connsiteX11874" y="connsiteY11874"/>
                  </a:cxn>
                  <a:cxn ang="0">
                    <a:pos x="connsiteX11875" y="connsiteY11875"/>
                  </a:cxn>
                  <a:cxn ang="0">
                    <a:pos x="connsiteX11876" y="connsiteY11876"/>
                  </a:cxn>
                  <a:cxn ang="0">
                    <a:pos x="connsiteX11877" y="connsiteY11877"/>
                  </a:cxn>
                  <a:cxn ang="0">
                    <a:pos x="connsiteX11878" y="connsiteY11878"/>
                  </a:cxn>
                  <a:cxn ang="0">
                    <a:pos x="connsiteX11879" y="connsiteY11879"/>
                  </a:cxn>
                  <a:cxn ang="0">
                    <a:pos x="connsiteX11880" y="connsiteY11880"/>
                  </a:cxn>
                  <a:cxn ang="0">
                    <a:pos x="connsiteX11881" y="connsiteY11881"/>
                  </a:cxn>
                  <a:cxn ang="0">
                    <a:pos x="connsiteX11882" y="connsiteY11882"/>
                  </a:cxn>
                  <a:cxn ang="0">
                    <a:pos x="connsiteX11883" y="connsiteY11883"/>
                  </a:cxn>
                  <a:cxn ang="0">
                    <a:pos x="connsiteX11884" y="connsiteY11884"/>
                  </a:cxn>
                  <a:cxn ang="0">
                    <a:pos x="connsiteX11885" y="connsiteY11885"/>
                  </a:cxn>
                  <a:cxn ang="0">
                    <a:pos x="connsiteX11886" y="connsiteY11886"/>
                  </a:cxn>
                  <a:cxn ang="0">
                    <a:pos x="connsiteX11887" y="connsiteY11887"/>
                  </a:cxn>
                  <a:cxn ang="0">
                    <a:pos x="connsiteX11888" y="connsiteY11888"/>
                  </a:cxn>
                  <a:cxn ang="0">
                    <a:pos x="connsiteX11889" y="connsiteY11889"/>
                  </a:cxn>
                  <a:cxn ang="0">
                    <a:pos x="connsiteX11890" y="connsiteY11890"/>
                  </a:cxn>
                  <a:cxn ang="0">
                    <a:pos x="connsiteX11891" y="connsiteY11891"/>
                  </a:cxn>
                  <a:cxn ang="0">
                    <a:pos x="connsiteX11892" y="connsiteY11892"/>
                  </a:cxn>
                  <a:cxn ang="0">
                    <a:pos x="connsiteX11893" y="connsiteY11893"/>
                  </a:cxn>
                  <a:cxn ang="0">
                    <a:pos x="connsiteX11894" y="connsiteY11894"/>
                  </a:cxn>
                  <a:cxn ang="0">
                    <a:pos x="connsiteX11895" y="connsiteY11895"/>
                  </a:cxn>
                  <a:cxn ang="0">
                    <a:pos x="connsiteX11896" y="connsiteY11896"/>
                  </a:cxn>
                  <a:cxn ang="0">
                    <a:pos x="connsiteX11897" y="connsiteY11897"/>
                  </a:cxn>
                  <a:cxn ang="0">
                    <a:pos x="connsiteX11898" y="connsiteY11898"/>
                  </a:cxn>
                  <a:cxn ang="0">
                    <a:pos x="connsiteX11899" y="connsiteY11899"/>
                  </a:cxn>
                  <a:cxn ang="0">
                    <a:pos x="connsiteX11900" y="connsiteY11900"/>
                  </a:cxn>
                  <a:cxn ang="0">
                    <a:pos x="connsiteX11901" y="connsiteY11901"/>
                  </a:cxn>
                  <a:cxn ang="0">
                    <a:pos x="connsiteX11902" y="connsiteY11902"/>
                  </a:cxn>
                  <a:cxn ang="0">
                    <a:pos x="connsiteX11903" y="connsiteY11903"/>
                  </a:cxn>
                  <a:cxn ang="0">
                    <a:pos x="connsiteX11904" y="connsiteY11904"/>
                  </a:cxn>
                  <a:cxn ang="0">
                    <a:pos x="connsiteX11905" y="connsiteY11905"/>
                  </a:cxn>
                  <a:cxn ang="0">
                    <a:pos x="connsiteX11906" y="connsiteY11906"/>
                  </a:cxn>
                  <a:cxn ang="0">
                    <a:pos x="connsiteX11907" y="connsiteY11907"/>
                  </a:cxn>
                  <a:cxn ang="0">
                    <a:pos x="connsiteX11908" y="connsiteY11908"/>
                  </a:cxn>
                  <a:cxn ang="0">
                    <a:pos x="connsiteX11909" y="connsiteY11909"/>
                  </a:cxn>
                  <a:cxn ang="0">
                    <a:pos x="connsiteX11910" y="connsiteY11910"/>
                  </a:cxn>
                  <a:cxn ang="0">
                    <a:pos x="connsiteX11911" y="connsiteY11911"/>
                  </a:cxn>
                  <a:cxn ang="0">
                    <a:pos x="connsiteX11912" y="connsiteY11912"/>
                  </a:cxn>
                  <a:cxn ang="0">
                    <a:pos x="connsiteX11913" y="connsiteY11913"/>
                  </a:cxn>
                  <a:cxn ang="0">
                    <a:pos x="connsiteX11914" y="connsiteY11914"/>
                  </a:cxn>
                  <a:cxn ang="0">
                    <a:pos x="connsiteX11915" y="connsiteY11915"/>
                  </a:cxn>
                  <a:cxn ang="0">
                    <a:pos x="connsiteX11916" y="connsiteY11916"/>
                  </a:cxn>
                  <a:cxn ang="0">
                    <a:pos x="connsiteX11917" y="connsiteY11917"/>
                  </a:cxn>
                  <a:cxn ang="0">
                    <a:pos x="connsiteX11918" y="connsiteY11918"/>
                  </a:cxn>
                  <a:cxn ang="0">
                    <a:pos x="connsiteX11919" y="connsiteY11919"/>
                  </a:cxn>
                  <a:cxn ang="0">
                    <a:pos x="connsiteX11920" y="connsiteY11920"/>
                  </a:cxn>
                  <a:cxn ang="0">
                    <a:pos x="connsiteX11921" y="connsiteY11921"/>
                  </a:cxn>
                  <a:cxn ang="0">
                    <a:pos x="connsiteX11922" y="connsiteY11922"/>
                  </a:cxn>
                  <a:cxn ang="0">
                    <a:pos x="connsiteX11923" y="connsiteY11923"/>
                  </a:cxn>
                  <a:cxn ang="0">
                    <a:pos x="connsiteX11924" y="connsiteY11924"/>
                  </a:cxn>
                  <a:cxn ang="0">
                    <a:pos x="connsiteX11925" y="connsiteY11925"/>
                  </a:cxn>
                  <a:cxn ang="0">
                    <a:pos x="connsiteX11926" y="connsiteY11926"/>
                  </a:cxn>
                  <a:cxn ang="0">
                    <a:pos x="connsiteX11927" y="connsiteY11927"/>
                  </a:cxn>
                  <a:cxn ang="0">
                    <a:pos x="connsiteX11928" y="connsiteY11928"/>
                  </a:cxn>
                  <a:cxn ang="0">
                    <a:pos x="connsiteX11929" y="connsiteY11929"/>
                  </a:cxn>
                  <a:cxn ang="0">
                    <a:pos x="connsiteX11930" y="connsiteY11930"/>
                  </a:cxn>
                  <a:cxn ang="0">
                    <a:pos x="connsiteX11931" y="connsiteY11931"/>
                  </a:cxn>
                  <a:cxn ang="0">
                    <a:pos x="connsiteX11932" y="connsiteY11932"/>
                  </a:cxn>
                  <a:cxn ang="0">
                    <a:pos x="connsiteX11933" y="connsiteY11933"/>
                  </a:cxn>
                  <a:cxn ang="0">
                    <a:pos x="connsiteX11934" y="connsiteY11934"/>
                  </a:cxn>
                  <a:cxn ang="0">
                    <a:pos x="connsiteX11935" y="connsiteY11935"/>
                  </a:cxn>
                  <a:cxn ang="0">
                    <a:pos x="connsiteX11936" y="connsiteY11936"/>
                  </a:cxn>
                  <a:cxn ang="0">
                    <a:pos x="connsiteX11937" y="connsiteY11937"/>
                  </a:cxn>
                  <a:cxn ang="0">
                    <a:pos x="connsiteX11938" y="connsiteY11938"/>
                  </a:cxn>
                  <a:cxn ang="0">
                    <a:pos x="connsiteX11939" y="connsiteY11939"/>
                  </a:cxn>
                  <a:cxn ang="0">
                    <a:pos x="connsiteX11940" y="connsiteY11940"/>
                  </a:cxn>
                  <a:cxn ang="0">
                    <a:pos x="connsiteX11941" y="connsiteY11941"/>
                  </a:cxn>
                  <a:cxn ang="0">
                    <a:pos x="connsiteX11942" y="connsiteY11942"/>
                  </a:cxn>
                  <a:cxn ang="0">
                    <a:pos x="connsiteX11943" y="connsiteY11943"/>
                  </a:cxn>
                  <a:cxn ang="0">
                    <a:pos x="connsiteX11944" y="connsiteY11944"/>
                  </a:cxn>
                  <a:cxn ang="0">
                    <a:pos x="connsiteX11945" y="connsiteY11945"/>
                  </a:cxn>
                  <a:cxn ang="0">
                    <a:pos x="connsiteX11946" y="connsiteY11946"/>
                  </a:cxn>
                  <a:cxn ang="0">
                    <a:pos x="connsiteX11947" y="connsiteY11947"/>
                  </a:cxn>
                  <a:cxn ang="0">
                    <a:pos x="connsiteX11948" y="connsiteY11948"/>
                  </a:cxn>
                  <a:cxn ang="0">
                    <a:pos x="connsiteX11949" y="connsiteY11949"/>
                  </a:cxn>
                  <a:cxn ang="0">
                    <a:pos x="connsiteX11950" y="connsiteY11950"/>
                  </a:cxn>
                  <a:cxn ang="0">
                    <a:pos x="connsiteX11951" y="connsiteY11951"/>
                  </a:cxn>
                  <a:cxn ang="0">
                    <a:pos x="connsiteX11952" y="connsiteY11952"/>
                  </a:cxn>
                  <a:cxn ang="0">
                    <a:pos x="connsiteX11953" y="connsiteY11953"/>
                  </a:cxn>
                  <a:cxn ang="0">
                    <a:pos x="connsiteX11954" y="connsiteY11954"/>
                  </a:cxn>
                  <a:cxn ang="0">
                    <a:pos x="connsiteX11955" y="connsiteY11955"/>
                  </a:cxn>
                  <a:cxn ang="0">
                    <a:pos x="connsiteX11956" y="connsiteY11956"/>
                  </a:cxn>
                  <a:cxn ang="0">
                    <a:pos x="connsiteX11957" y="connsiteY11957"/>
                  </a:cxn>
                  <a:cxn ang="0">
                    <a:pos x="connsiteX11958" y="connsiteY11958"/>
                  </a:cxn>
                  <a:cxn ang="0">
                    <a:pos x="connsiteX11959" y="connsiteY11959"/>
                  </a:cxn>
                  <a:cxn ang="0">
                    <a:pos x="connsiteX11960" y="connsiteY11960"/>
                  </a:cxn>
                  <a:cxn ang="0">
                    <a:pos x="connsiteX11961" y="connsiteY11961"/>
                  </a:cxn>
                  <a:cxn ang="0">
                    <a:pos x="connsiteX11962" y="connsiteY11962"/>
                  </a:cxn>
                  <a:cxn ang="0">
                    <a:pos x="connsiteX11963" y="connsiteY11963"/>
                  </a:cxn>
                  <a:cxn ang="0">
                    <a:pos x="connsiteX11964" y="connsiteY11964"/>
                  </a:cxn>
                  <a:cxn ang="0">
                    <a:pos x="connsiteX11965" y="connsiteY11965"/>
                  </a:cxn>
                  <a:cxn ang="0">
                    <a:pos x="connsiteX11966" y="connsiteY11966"/>
                  </a:cxn>
                  <a:cxn ang="0">
                    <a:pos x="connsiteX11967" y="connsiteY11967"/>
                  </a:cxn>
                  <a:cxn ang="0">
                    <a:pos x="connsiteX11968" y="connsiteY11968"/>
                  </a:cxn>
                  <a:cxn ang="0">
                    <a:pos x="connsiteX11969" y="connsiteY11969"/>
                  </a:cxn>
                  <a:cxn ang="0">
                    <a:pos x="connsiteX11970" y="connsiteY11970"/>
                  </a:cxn>
                  <a:cxn ang="0">
                    <a:pos x="connsiteX11971" y="connsiteY11971"/>
                  </a:cxn>
                  <a:cxn ang="0">
                    <a:pos x="connsiteX11972" y="connsiteY11972"/>
                  </a:cxn>
                  <a:cxn ang="0">
                    <a:pos x="connsiteX11973" y="connsiteY11973"/>
                  </a:cxn>
                  <a:cxn ang="0">
                    <a:pos x="connsiteX11974" y="connsiteY11974"/>
                  </a:cxn>
                  <a:cxn ang="0">
                    <a:pos x="connsiteX11975" y="connsiteY11975"/>
                  </a:cxn>
                  <a:cxn ang="0">
                    <a:pos x="connsiteX11976" y="connsiteY11976"/>
                  </a:cxn>
                  <a:cxn ang="0">
                    <a:pos x="connsiteX11977" y="connsiteY11977"/>
                  </a:cxn>
                  <a:cxn ang="0">
                    <a:pos x="connsiteX11978" y="connsiteY11978"/>
                  </a:cxn>
                  <a:cxn ang="0">
                    <a:pos x="connsiteX11979" y="connsiteY11979"/>
                  </a:cxn>
                  <a:cxn ang="0">
                    <a:pos x="connsiteX11980" y="connsiteY11980"/>
                  </a:cxn>
                  <a:cxn ang="0">
                    <a:pos x="connsiteX11981" y="connsiteY11981"/>
                  </a:cxn>
                  <a:cxn ang="0">
                    <a:pos x="connsiteX11982" y="connsiteY11982"/>
                  </a:cxn>
                  <a:cxn ang="0">
                    <a:pos x="connsiteX11983" y="connsiteY11983"/>
                  </a:cxn>
                  <a:cxn ang="0">
                    <a:pos x="connsiteX11984" y="connsiteY11984"/>
                  </a:cxn>
                  <a:cxn ang="0">
                    <a:pos x="connsiteX11985" y="connsiteY11985"/>
                  </a:cxn>
                  <a:cxn ang="0">
                    <a:pos x="connsiteX11986" y="connsiteY11986"/>
                  </a:cxn>
                  <a:cxn ang="0">
                    <a:pos x="connsiteX11987" y="connsiteY11987"/>
                  </a:cxn>
                  <a:cxn ang="0">
                    <a:pos x="connsiteX11988" y="connsiteY11988"/>
                  </a:cxn>
                  <a:cxn ang="0">
                    <a:pos x="connsiteX11989" y="connsiteY11989"/>
                  </a:cxn>
                  <a:cxn ang="0">
                    <a:pos x="connsiteX11990" y="connsiteY11990"/>
                  </a:cxn>
                  <a:cxn ang="0">
                    <a:pos x="connsiteX11991" y="connsiteY11991"/>
                  </a:cxn>
                  <a:cxn ang="0">
                    <a:pos x="connsiteX11992" y="connsiteY11992"/>
                  </a:cxn>
                  <a:cxn ang="0">
                    <a:pos x="connsiteX11993" y="connsiteY11993"/>
                  </a:cxn>
                  <a:cxn ang="0">
                    <a:pos x="connsiteX11994" y="connsiteY11994"/>
                  </a:cxn>
                  <a:cxn ang="0">
                    <a:pos x="connsiteX11995" y="connsiteY11995"/>
                  </a:cxn>
                  <a:cxn ang="0">
                    <a:pos x="connsiteX11996" y="connsiteY11996"/>
                  </a:cxn>
                  <a:cxn ang="0">
                    <a:pos x="connsiteX11997" y="connsiteY11997"/>
                  </a:cxn>
                  <a:cxn ang="0">
                    <a:pos x="connsiteX11998" y="connsiteY11998"/>
                  </a:cxn>
                  <a:cxn ang="0">
                    <a:pos x="connsiteX11999" y="connsiteY11999"/>
                  </a:cxn>
                  <a:cxn ang="0">
                    <a:pos x="connsiteX12000" y="connsiteY12000"/>
                  </a:cxn>
                  <a:cxn ang="0">
                    <a:pos x="connsiteX12001" y="connsiteY12001"/>
                  </a:cxn>
                  <a:cxn ang="0">
                    <a:pos x="connsiteX12002" y="connsiteY12002"/>
                  </a:cxn>
                  <a:cxn ang="0">
                    <a:pos x="connsiteX12003" y="connsiteY12003"/>
                  </a:cxn>
                  <a:cxn ang="0">
                    <a:pos x="connsiteX12004" y="connsiteY12004"/>
                  </a:cxn>
                  <a:cxn ang="0">
                    <a:pos x="connsiteX12005" y="connsiteY12005"/>
                  </a:cxn>
                  <a:cxn ang="0">
                    <a:pos x="connsiteX12006" y="connsiteY12006"/>
                  </a:cxn>
                  <a:cxn ang="0">
                    <a:pos x="connsiteX12007" y="connsiteY12007"/>
                  </a:cxn>
                  <a:cxn ang="0">
                    <a:pos x="connsiteX12008" y="connsiteY12008"/>
                  </a:cxn>
                  <a:cxn ang="0">
                    <a:pos x="connsiteX12009" y="connsiteY12009"/>
                  </a:cxn>
                  <a:cxn ang="0">
                    <a:pos x="connsiteX12010" y="connsiteY12010"/>
                  </a:cxn>
                  <a:cxn ang="0">
                    <a:pos x="connsiteX12011" y="connsiteY12011"/>
                  </a:cxn>
                  <a:cxn ang="0">
                    <a:pos x="connsiteX12012" y="connsiteY12012"/>
                  </a:cxn>
                  <a:cxn ang="0">
                    <a:pos x="connsiteX12013" y="connsiteY12013"/>
                  </a:cxn>
                  <a:cxn ang="0">
                    <a:pos x="connsiteX12014" y="connsiteY12014"/>
                  </a:cxn>
                  <a:cxn ang="0">
                    <a:pos x="connsiteX12015" y="connsiteY12015"/>
                  </a:cxn>
                  <a:cxn ang="0">
                    <a:pos x="connsiteX12016" y="connsiteY12016"/>
                  </a:cxn>
                  <a:cxn ang="0">
                    <a:pos x="connsiteX12017" y="connsiteY12017"/>
                  </a:cxn>
                  <a:cxn ang="0">
                    <a:pos x="connsiteX12018" y="connsiteY12018"/>
                  </a:cxn>
                  <a:cxn ang="0">
                    <a:pos x="connsiteX12019" y="connsiteY12019"/>
                  </a:cxn>
                  <a:cxn ang="0">
                    <a:pos x="connsiteX12020" y="connsiteY12020"/>
                  </a:cxn>
                  <a:cxn ang="0">
                    <a:pos x="connsiteX12021" y="connsiteY12021"/>
                  </a:cxn>
                  <a:cxn ang="0">
                    <a:pos x="connsiteX12022" y="connsiteY12022"/>
                  </a:cxn>
                  <a:cxn ang="0">
                    <a:pos x="connsiteX12023" y="connsiteY12023"/>
                  </a:cxn>
                  <a:cxn ang="0">
                    <a:pos x="connsiteX12024" y="connsiteY12024"/>
                  </a:cxn>
                  <a:cxn ang="0">
                    <a:pos x="connsiteX12025" y="connsiteY12025"/>
                  </a:cxn>
                  <a:cxn ang="0">
                    <a:pos x="connsiteX12026" y="connsiteY12026"/>
                  </a:cxn>
                  <a:cxn ang="0">
                    <a:pos x="connsiteX12027" y="connsiteY12027"/>
                  </a:cxn>
                  <a:cxn ang="0">
                    <a:pos x="connsiteX12028" y="connsiteY12028"/>
                  </a:cxn>
                  <a:cxn ang="0">
                    <a:pos x="connsiteX12029" y="connsiteY12029"/>
                  </a:cxn>
                  <a:cxn ang="0">
                    <a:pos x="connsiteX12030" y="connsiteY12030"/>
                  </a:cxn>
                  <a:cxn ang="0">
                    <a:pos x="connsiteX12031" y="connsiteY12031"/>
                  </a:cxn>
                  <a:cxn ang="0">
                    <a:pos x="connsiteX12032" y="connsiteY12032"/>
                  </a:cxn>
                  <a:cxn ang="0">
                    <a:pos x="connsiteX12033" y="connsiteY12033"/>
                  </a:cxn>
                  <a:cxn ang="0">
                    <a:pos x="connsiteX12034" y="connsiteY12034"/>
                  </a:cxn>
                  <a:cxn ang="0">
                    <a:pos x="connsiteX12035" y="connsiteY12035"/>
                  </a:cxn>
                  <a:cxn ang="0">
                    <a:pos x="connsiteX12036" y="connsiteY12036"/>
                  </a:cxn>
                  <a:cxn ang="0">
                    <a:pos x="connsiteX12037" y="connsiteY12037"/>
                  </a:cxn>
                  <a:cxn ang="0">
                    <a:pos x="connsiteX12038" y="connsiteY12038"/>
                  </a:cxn>
                  <a:cxn ang="0">
                    <a:pos x="connsiteX12039" y="connsiteY12039"/>
                  </a:cxn>
                  <a:cxn ang="0">
                    <a:pos x="connsiteX12040" y="connsiteY12040"/>
                  </a:cxn>
                  <a:cxn ang="0">
                    <a:pos x="connsiteX12041" y="connsiteY12041"/>
                  </a:cxn>
                  <a:cxn ang="0">
                    <a:pos x="connsiteX12042" y="connsiteY12042"/>
                  </a:cxn>
                  <a:cxn ang="0">
                    <a:pos x="connsiteX12043" y="connsiteY12043"/>
                  </a:cxn>
                  <a:cxn ang="0">
                    <a:pos x="connsiteX12044" y="connsiteY12044"/>
                  </a:cxn>
                  <a:cxn ang="0">
                    <a:pos x="connsiteX12045" y="connsiteY12045"/>
                  </a:cxn>
                  <a:cxn ang="0">
                    <a:pos x="connsiteX12046" y="connsiteY12046"/>
                  </a:cxn>
                  <a:cxn ang="0">
                    <a:pos x="connsiteX12047" y="connsiteY12047"/>
                  </a:cxn>
                  <a:cxn ang="0">
                    <a:pos x="connsiteX12048" y="connsiteY12048"/>
                  </a:cxn>
                  <a:cxn ang="0">
                    <a:pos x="connsiteX12049" y="connsiteY12049"/>
                  </a:cxn>
                  <a:cxn ang="0">
                    <a:pos x="connsiteX12050" y="connsiteY12050"/>
                  </a:cxn>
                  <a:cxn ang="0">
                    <a:pos x="connsiteX12051" y="connsiteY12051"/>
                  </a:cxn>
                  <a:cxn ang="0">
                    <a:pos x="connsiteX12052" y="connsiteY12052"/>
                  </a:cxn>
                  <a:cxn ang="0">
                    <a:pos x="connsiteX12053" y="connsiteY12053"/>
                  </a:cxn>
                  <a:cxn ang="0">
                    <a:pos x="connsiteX12054" y="connsiteY12054"/>
                  </a:cxn>
                  <a:cxn ang="0">
                    <a:pos x="connsiteX12055" y="connsiteY12055"/>
                  </a:cxn>
                  <a:cxn ang="0">
                    <a:pos x="connsiteX12056" y="connsiteY12056"/>
                  </a:cxn>
                  <a:cxn ang="0">
                    <a:pos x="connsiteX12057" y="connsiteY12057"/>
                  </a:cxn>
                  <a:cxn ang="0">
                    <a:pos x="connsiteX12058" y="connsiteY12058"/>
                  </a:cxn>
                  <a:cxn ang="0">
                    <a:pos x="connsiteX12059" y="connsiteY12059"/>
                  </a:cxn>
                  <a:cxn ang="0">
                    <a:pos x="connsiteX12060" y="connsiteY12060"/>
                  </a:cxn>
                  <a:cxn ang="0">
                    <a:pos x="connsiteX12061" y="connsiteY12061"/>
                  </a:cxn>
                  <a:cxn ang="0">
                    <a:pos x="connsiteX12062" y="connsiteY12062"/>
                  </a:cxn>
                  <a:cxn ang="0">
                    <a:pos x="connsiteX12063" y="connsiteY12063"/>
                  </a:cxn>
                  <a:cxn ang="0">
                    <a:pos x="connsiteX12064" y="connsiteY12064"/>
                  </a:cxn>
                  <a:cxn ang="0">
                    <a:pos x="connsiteX12065" y="connsiteY12065"/>
                  </a:cxn>
                  <a:cxn ang="0">
                    <a:pos x="connsiteX12066" y="connsiteY12066"/>
                  </a:cxn>
                  <a:cxn ang="0">
                    <a:pos x="connsiteX12067" y="connsiteY12067"/>
                  </a:cxn>
                  <a:cxn ang="0">
                    <a:pos x="connsiteX12068" y="connsiteY12068"/>
                  </a:cxn>
                  <a:cxn ang="0">
                    <a:pos x="connsiteX12069" y="connsiteY12069"/>
                  </a:cxn>
                  <a:cxn ang="0">
                    <a:pos x="connsiteX12070" y="connsiteY12070"/>
                  </a:cxn>
                  <a:cxn ang="0">
                    <a:pos x="connsiteX12071" y="connsiteY12071"/>
                  </a:cxn>
                  <a:cxn ang="0">
                    <a:pos x="connsiteX12072" y="connsiteY12072"/>
                  </a:cxn>
                  <a:cxn ang="0">
                    <a:pos x="connsiteX12073" y="connsiteY12073"/>
                  </a:cxn>
                  <a:cxn ang="0">
                    <a:pos x="connsiteX12074" y="connsiteY12074"/>
                  </a:cxn>
                  <a:cxn ang="0">
                    <a:pos x="connsiteX12075" y="connsiteY12075"/>
                  </a:cxn>
                  <a:cxn ang="0">
                    <a:pos x="connsiteX12076" y="connsiteY12076"/>
                  </a:cxn>
                  <a:cxn ang="0">
                    <a:pos x="connsiteX12077" y="connsiteY12077"/>
                  </a:cxn>
                  <a:cxn ang="0">
                    <a:pos x="connsiteX12078" y="connsiteY12078"/>
                  </a:cxn>
                  <a:cxn ang="0">
                    <a:pos x="connsiteX12079" y="connsiteY12079"/>
                  </a:cxn>
                  <a:cxn ang="0">
                    <a:pos x="connsiteX12080" y="connsiteY12080"/>
                  </a:cxn>
                  <a:cxn ang="0">
                    <a:pos x="connsiteX12081" y="connsiteY12081"/>
                  </a:cxn>
                  <a:cxn ang="0">
                    <a:pos x="connsiteX12082" y="connsiteY12082"/>
                  </a:cxn>
                  <a:cxn ang="0">
                    <a:pos x="connsiteX12083" y="connsiteY12083"/>
                  </a:cxn>
                  <a:cxn ang="0">
                    <a:pos x="connsiteX12084" y="connsiteY12084"/>
                  </a:cxn>
                  <a:cxn ang="0">
                    <a:pos x="connsiteX12085" y="connsiteY12085"/>
                  </a:cxn>
                  <a:cxn ang="0">
                    <a:pos x="connsiteX12086" y="connsiteY12086"/>
                  </a:cxn>
                  <a:cxn ang="0">
                    <a:pos x="connsiteX12087" y="connsiteY12087"/>
                  </a:cxn>
                  <a:cxn ang="0">
                    <a:pos x="connsiteX12088" y="connsiteY12088"/>
                  </a:cxn>
                  <a:cxn ang="0">
                    <a:pos x="connsiteX12089" y="connsiteY12089"/>
                  </a:cxn>
                  <a:cxn ang="0">
                    <a:pos x="connsiteX12090" y="connsiteY12090"/>
                  </a:cxn>
                  <a:cxn ang="0">
                    <a:pos x="connsiteX12091" y="connsiteY12091"/>
                  </a:cxn>
                  <a:cxn ang="0">
                    <a:pos x="connsiteX12092" y="connsiteY12092"/>
                  </a:cxn>
                  <a:cxn ang="0">
                    <a:pos x="connsiteX12093" y="connsiteY12093"/>
                  </a:cxn>
                </a:cxnLst>
                <a:rect l="l" t="t" r="r" b="b"/>
                <a:pathLst>
                  <a:path w="5093934" h="1876628">
                    <a:moveTo>
                      <a:pt x="2747311" y="1872021"/>
                    </a:moveTo>
                    <a:cubicBezTo>
                      <a:pt x="2749334" y="1872047"/>
                      <a:pt x="2751345" y="1872647"/>
                      <a:pt x="2752862" y="1873814"/>
                    </a:cubicBezTo>
                    <a:lnTo>
                      <a:pt x="2756519" y="1876628"/>
                    </a:lnTo>
                    <a:lnTo>
                      <a:pt x="2737547" y="1876628"/>
                    </a:lnTo>
                    <a:lnTo>
                      <a:pt x="2741678" y="1873667"/>
                    </a:lnTo>
                    <a:cubicBezTo>
                      <a:pt x="2743250" y="1872541"/>
                      <a:pt x="2745288" y="1871994"/>
                      <a:pt x="2747311" y="1872021"/>
                    </a:cubicBezTo>
                    <a:close/>
                    <a:moveTo>
                      <a:pt x="1982929" y="1872021"/>
                    </a:moveTo>
                    <a:cubicBezTo>
                      <a:pt x="1984952" y="1872047"/>
                      <a:pt x="1986963" y="1872647"/>
                      <a:pt x="1988479" y="1873814"/>
                    </a:cubicBezTo>
                    <a:lnTo>
                      <a:pt x="1992136" y="1876628"/>
                    </a:lnTo>
                    <a:lnTo>
                      <a:pt x="1973166" y="1876628"/>
                    </a:lnTo>
                    <a:lnTo>
                      <a:pt x="1977297" y="1873667"/>
                    </a:lnTo>
                    <a:cubicBezTo>
                      <a:pt x="1978868" y="1872541"/>
                      <a:pt x="1980906" y="1871994"/>
                      <a:pt x="1982929" y="1872021"/>
                    </a:cubicBezTo>
                    <a:close/>
                    <a:moveTo>
                      <a:pt x="1218702" y="1872021"/>
                    </a:moveTo>
                    <a:cubicBezTo>
                      <a:pt x="1220725" y="1872047"/>
                      <a:pt x="1222735" y="1872647"/>
                      <a:pt x="1224252" y="1873814"/>
                    </a:cubicBezTo>
                    <a:lnTo>
                      <a:pt x="1227909" y="1876628"/>
                    </a:lnTo>
                    <a:lnTo>
                      <a:pt x="1208937" y="1876628"/>
                    </a:lnTo>
                    <a:lnTo>
                      <a:pt x="1213069" y="1873667"/>
                    </a:lnTo>
                    <a:cubicBezTo>
                      <a:pt x="1214640" y="1872541"/>
                      <a:pt x="1216678" y="1871994"/>
                      <a:pt x="1218702" y="1872021"/>
                    </a:cubicBezTo>
                    <a:close/>
                    <a:moveTo>
                      <a:pt x="455921" y="1872021"/>
                    </a:moveTo>
                    <a:cubicBezTo>
                      <a:pt x="457943" y="1872047"/>
                      <a:pt x="459954" y="1872647"/>
                      <a:pt x="461470" y="1873814"/>
                    </a:cubicBezTo>
                    <a:lnTo>
                      <a:pt x="465128" y="1876628"/>
                    </a:lnTo>
                    <a:lnTo>
                      <a:pt x="446156" y="1876628"/>
                    </a:lnTo>
                    <a:lnTo>
                      <a:pt x="450288" y="1873667"/>
                    </a:lnTo>
                    <a:cubicBezTo>
                      <a:pt x="451859" y="1872541"/>
                      <a:pt x="453896" y="1871994"/>
                      <a:pt x="455921" y="1872021"/>
                    </a:cubicBezTo>
                    <a:close/>
                    <a:moveTo>
                      <a:pt x="3120570" y="1871547"/>
                    </a:moveTo>
                    <a:cubicBezTo>
                      <a:pt x="3122802" y="1871621"/>
                      <a:pt x="3124996" y="1872326"/>
                      <a:pt x="3126622" y="1873647"/>
                    </a:cubicBezTo>
                    <a:lnTo>
                      <a:pt x="3130295" y="1876628"/>
                    </a:lnTo>
                    <a:lnTo>
                      <a:pt x="3109308" y="1876628"/>
                    </a:lnTo>
                    <a:lnTo>
                      <a:pt x="3114294" y="1873240"/>
                    </a:lnTo>
                    <a:cubicBezTo>
                      <a:pt x="3116071" y="1872032"/>
                      <a:pt x="3118340" y="1871474"/>
                      <a:pt x="3120570" y="1871547"/>
                    </a:cubicBezTo>
                    <a:close/>
                    <a:moveTo>
                      <a:pt x="2356343" y="1871547"/>
                    </a:moveTo>
                    <a:cubicBezTo>
                      <a:pt x="2358574" y="1871621"/>
                      <a:pt x="2360768" y="1872326"/>
                      <a:pt x="2362394" y="1873647"/>
                    </a:cubicBezTo>
                    <a:lnTo>
                      <a:pt x="2366067" y="1876628"/>
                    </a:lnTo>
                    <a:lnTo>
                      <a:pt x="2345080" y="1876628"/>
                    </a:lnTo>
                    <a:lnTo>
                      <a:pt x="2350066" y="1873240"/>
                    </a:lnTo>
                    <a:cubicBezTo>
                      <a:pt x="2351843" y="1872032"/>
                      <a:pt x="2354112" y="1871474"/>
                      <a:pt x="2356343" y="1871547"/>
                    </a:cubicBezTo>
                    <a:close/>
                    <a:moveTo>
                      <a:pt x="1591961" y="1871547"/>
                    </a:moveTo>
                    <a:cubicBezTo>
                      <a:pt x="1594192" y="1871621"/>
                      <a:pt x="1596386" y="1872326"/>
                      <a:pt x="1598013" y="1873647"/>
                    </a:cubicBezTo>
                    <a:lnTo>
                      <a:pt x="1601686" y="1876628"/>
                    </a:lnTo>
                    <a:lnTo>
                      <a:pt x="1580698" y="1876628"/>
                    </a:lnTo>
                    <a:lnTo>
                      <a:pt x="1585684" y="1873240"/>
                    </a:lnTo>
                    <a:cubicBezTo>
                      <a:pt x="1587462" y="1872032"/>
                      <a:pt x="1589730" y="1871474"/>
                      <a:pt x="1591961" y="1871547"/>
                    </a:cubicBezTo>
                    <a:close/>
                    <a:moveTo>
                      <a:pt x="827733" y="1871547"/>
                    </a:moveTo>
                    <a:cubicBezTo>
                      <a:pt x="829964" y="1871621"/>
                      <a:pt x="832158" y="1872326"/>
                      <a:pt x="833785" y="1873647"/>
                    </a:cubicBezTo>
                    <a:lnTo>
                      <a:pt x="837458" y="1876628"/>
                    </a:lnTo>
                    <a:lnTo>
                      <a:pt x="816470" y="1876628"/>
                    </a:lnTo>
                    <a:lnTo>
                      <a:pt x="821456" y="1873240"/>
                    </a:lnTo>
                    <a:cubicBezTo>
                      <a:pt x="823233" y="1872032"/>
                      <a:pt x="825502" y="1871474"/>
                      <a:pt x="827733" y="1871547"/>
                    </a:cubicBezTo>
                    <a:close/>
                    <a:moveTo>
                      <a:pt x="64952" y="1871547"/>
                    </a:moveTo>
                    <a:cubicBezTo>
                      <a:pt x="67183" y="1871621"/>
                      <a:pt x="69377" y="1872326"/>
                      <a:pt x="71004" y="1873647"/>
                    </a:cubicBezTo>
                    <a:lnTo>
                      <a:pt x="74677" y="1876628"/>
                    </a:lnTo>
                    <a:lnTo>
                      <a:pt x="53689" y="1876628"/>
                    </a:lnTo>
                    <a:lnTo>
                      <a:pt x="58675" y="1873240"/>
                    </a:lnTo>
                    <a:cubicBezTo>
                      <a:pt x="60453" y="1872032"/>
                      <a:pt x="62722" y="1871474"/>
                      <a:pt x="64952" y="1871547"/>
                    </a:cubicBezTo>
                    <a:close/>
                    <a:moveTo>
                      <a:pt x="2822591" y="1860195"/>
                    </a:moveTo>
                    <a:cubicBezTo>
                      <a:pt x="2824615" y="1860221"/>
                      <a:pt x="2826624" y="1860821"/>
                      <a:pt x="2828141" y="1861988"/>
                    </a:cubicBezTo>
                    <a:lnTo>
                      <a:pt x="2836460" y="1868388"/>
                    </a:lnTo>
                    <a:lnTo>
                      <a:pt x="2836264" y="1876628"/>
                    </a:lnTo>
                    <a:lnTo>
                      <a:pt x="2808538" y="1876628"/>
                    </a:lnTo>
                    <a:lnTo>
                      <a:pt x="2808142" y="1876323"/>
                    </a:lnTo>
                    <a:cubicBezTo>
                      <a:pt x="2805108" y="1873989"/>
                      <a:pt x="2805198" y="1870271"/>
                      <a:pt x="2808340" y="1868019"/>
                    </a:cubicBezTo>
                    <a:lnTo>
                      <a:pt x="2816959" y="1861840"/>
                    </a:lnTo>
                    <a:cubicBezTo>
                      <a:pt x="2818530" y="1860714"/>
                      <a:pt x="2820567" y="1860168"/>
                      <a:pt x="2822591" y="1860195"/>
                    </a:cubicBezTo>
                    <a:close/>
                    <a:moveTo>
                      <a:pt x="2058210" y="1860195"/>
                    </a:moveTo>
                    <a:cubicBezTo>
                      <a:pt x="2060232" y="1860221"/>
                      <a:pt x="2062243" y="1860821"/>
                      <a:pt x="2063759" y="1861988"/>
                    </a:cubicBezTo>
                    <a:lnTo>
                      <a:pt x="2072079" y="1868388"/>
                    </a:lnTo>
                    <a:lnTo>
                      <a:pt x="2071882" y="1876628"/>
                    </a:lnTo>
                    <a:lnTo>
                      <a:pt x="2044157" y="1876628"/>
                    </a:lnTo>
                    <a:lnTo>
                      <a:pt x="2043760" y="1876323"/>
                    </a:lnTo>
                    <a:cubicBezTo>
                      <a:pt x="2040726" y="1873989"/>
                      <a:pt x="2040815" y="1870271"/>
                      <a:pt x="2043958" y="1868019"/>
                    </a:cubicBezTo>
                    <a:lnTo>
                      <a:pt x="2052576" y="1861840"/>
                    </a:lnTo>
                    <a:cubicBezTo>
                      <a:pt x="2054148" y="1860714"/>
                      <a:pt x="2056186" y="1860168"/>
                      <a:pt x="2058210" y="1860195"/>
                    </a:cubicBezTo>
                    <a:close/>
                    <a:moveTo>
                      <a:pt x="1293981" y="1860195"/>
                    </a:moveTo>
                    <a:cubicBezTo>
                      <a:pt x="1296005" y="1860221"/>
                      <a:pt x="1298015" y="1860821"/>
                      <a:pt x="1299532" y="1861988"/>
                    </a:cubicBezTo>
                    <a:lnTo>
                      <a:pt x="1307851" y="1868388"/>
                    </a:lnTo>
                    <a:lnTo>
                      <a:pt x="1307655" y="1876628"/>
                    </a:lnTo>
                    <a:lnTo>
                      <a:pt x="1279929" y="1876628"/>
                    </a:lnTo>
                    <a:lnTo>
                      <a:pt x="1279532" y="1876323"/>
                    </a:lnTo>
                    <a:cubicBezTo>
                      <a:pt x="1276499" y="1873989"/>
                      <a:pt x="1276587" y="1870271"/>
                      <a:pt x="1279730" y="1868019"/>
                    </a:cubicBezTo>
                    <a:lnTo>
                      <a:pt x="1288348" y="1861840"/>
                    </a:lnTo>
                    <a:cubicBezTo>
                      <a:pt x="1289921" y="1860714"/>
                      <a:pt x="1291958" y="1860168"/>
                      <a:pt x="1293981" y="1860195"/>
                    </a:cubicBezTo>
                    <a:close/>
                    <a:moveTo>
                      <a:pt x="531200" y="1860195"/>
                    </a:moveTo>
                    <a:cubicBezTo>
                      <a:pt x="533224" y="1860221"/>
                      <a:pt x="535234" y="1860821"/>
                      <a:pt x="536751" y="1861988"/>
                    </a:cubicBezTo>
                    <a:lnTo>
                      <a:pt x="545070" y="1868388"/>
                    </a:lnTo>
                    <a:lnTo>
                      <a:pt x="544874" y="1876628"/>
                    </a:lnTo>
                    <a:lnTo>
                      <a:pt x="517148" y="1876628"/>
                    </a:lnTo>
                    <a:lnTo>
                      <a:pt x="516751" y="1876323"/>
                    </a:lnTo>
                    <a:cubicBezTo>
                      <a:pt x="513717" y="1873989"/>
                      <a:pt x="513807" y="1870271"/>
                      <a:pt x="516949" y="1868019"/>
                    </a:cubicBezTo>
                    <a:lnTo>
                      <a:pt x="525568" y="1861840"/>
                    </a:lnTo>
                    <a:cubicBezTo>
                      <a:pt x="527139" y="1860714"/>
                      <a:pt x="529177" y="1860168"/>
                      <a:pt x="531200" y="1860195"/>
                    </a:cubicBezTo>
                    <a:close/>
                    <a:moveTo>
                      <a:pt x="3318156" y="1849631"/>
                    </a:moveTo>
                    <a:cubicBezTo>
                      <a:pt x="3323344" y="1849631"/>
                      <a:pt x="3328532" y="1851101"/>
                      <a:pt x="3332490" y="1854041"/>
                    </a:cubicBezTo>
                    <a:lnTo>
                      <a:pt x="3345616" y="1863788"/>
                    </a:lnTo>
                    <a:lnTo>
                      <a:pt x="3347408" y="1876628"/>
                    </a:lnTo>
                    <a:lnTo>
                      <a:pt x="3281002" y="1876628"/>
                    </a:lnTo>
                    <a:lnTo>
                      <a:pt x="3281002" y="1870988"/>
                    </a:lnTo>
                    <a:lnTo>
                      <a:pt x="3303822" y="1854041"/>
                    </a:lnTo>
                    <a:cubicBezTo>
                      <a:pt x="3307780" y="1851101"/>
                      <a:pt x="3312968" y="1849631"/>
                      <a:pt x="3318156" y="1849631"/>
                    </a:cubicBezTo>
                    <a:close/>
                    <a:moveTo>
                      <a:pt x="2553927" y="1849631"/>
                    </a:moveTo>
                    <a:cubicBezTo>
                      <a:pt x="2559116" y="1849631"/>
                      <a:pt x="2564304" y="1851101"/>
                      <a:pt x="2568262" y="1854041"/>
                    </a:cubicBezTo>
                    <a:lnTo>
                      <a:pt x="2589974" y="1870165"/>
                    </a:lnTo>
                    <a:lnTo>
                      <a:pt x="2589974" y="1876628"/>
                    </a:lnTo>
                    <a:lnTo>
                      <a:pt x="2516774" y="1876628"/>
                    </a:lnTo>
                    <a:lnTo>
                      <a:pt x="2516774" y="1870988"/>
                    </a:lnTo>
                    <a:lnTo>
                      <a:pt x="2539594" y="1854041"/>
                    </a:lnTo>
                    <a:cubicBezTo>
                      <a:pt x="2543552" y="1851101"/>
                      <a:pt x="2548739" y="1849631"/>
                      <a:pt x="2553927" y="1849631"/>
                    </a:cubicBezTo>
                    <a:close/>
                    <a:moveTo>
                      <a:pt x="1789546" y="1849631"/>
                    </a:moveTo>
                    <a:cubicBezTo>
                      <a:pt x="1794734" y="1849631"/>
                      <a:pt x="1799922" y="1851101"/>
                      <a:pt x="1803880" y="1854041"/>
                    </a:cubicBezTo>
                    <a:lnTo>
                      <a:pt x="1825592" y="1870165"/>
                    </a:lnTo>
                    <a:lnTo>
                      <a:pt x="1825592" y="1876628"/>
                    </a:lnTo>
                    <a:lnTo>
                      <a:pt x="1752392" y="1876628"/>
                    </a:lnTo>
                    <a:lnTo>
                      <a:pt x="1752392" y="1870988"/>
                    </a:lnTo>
                    <a:lnTo>
                      <a:pt x="1775212" y="1854041"/>
                    </a:lnTo>
                    <a:cubicBezTo>
                      <a:pt x="1779170" y="1851101"/>
                      <a:pt x="1784358" y="1849631"/>
                      <a:pt x="1789546" y="1849631"/>
                    </a:cubicBezTo>
                    <a:close/>
                    <a:moveTo>
                      <a:pt x="1025318" y="1849631"/>
                    </a:moveTo>
                    <a:cubicBezTo>
                      <a:pt x="1030506" y="1849631"/>
                      <a:pt x="1035694" y="1851101"/>
                      <a:pt x="1039652" y="1854041"/>
                    </a:cubicBezTo>
                    <a:lnTo>
                      <a:pt x="1061364" y="1870165"/>
                    </a:lnTo>
                    <a:lnTo>
                      <a:pt x="1061364" y="1876628"/>
                    </a:lnTo>
                    <a:lnTo>
                      <a:pt x="988164" y="1876628"/>
                    </a:lnTo>
                    <a:lnTo>
                      <a:pt x="988164" y="1870988"/>
                    </a:lnTo>
                    <a:lnTo>
                      <a:pt x="1010984" y="1854041"/>
                    </a:lnTo>
                    <a:cubicBezTo>
                      <a:pt x="1014942" y="1851101"/>
                      <a:pt x="1020130" y="1849631"/>
                      <a:pt x="1025318" y="1849631"/>
                    </a:cubicBezTo>
                    <a:close/>
                    <a:moveTo>
                      <a:pt x="262537" y="1849631"/>
                    </a:moveTo>
                    <a:cubicBezTo>
                      <a:pt x="267725" y="1849631"/>
                      <a:pt x="272913" y="1851101"/>
                      <a:pt x="276871" y="1854041"/>
                    </a:cubicBezTo>
                    <a:lnTo>
                      <a:pt x="298583" y="1870165"/>
                    </a:lnTo>
                    <a:lnTo>
                      <a:pt x="298583" y="1876628"/>
                    </a:lnTo>
                    <a:lnTo>
                      <a:pt x="225383" y="1876628"/>
                    </a:lnTo>
                    <a:lnTo>
                      <a:pt x="225383" y="1870988"/>
                    </a:lnTo>
                    <a:lnTo>
                      <a:pt x="248203" y="1854041"/>
                    </a:lnTo>
                    <a:cubicBezTo>
                      <a:pt x="252161" y="1851101"/>
                      <a:pt x="257349" y="1849631"/>
                      <a:pt x="262537" y="1849631"/>
                    </a:cubicBezTo>
                    <a:close/>
                    <a:moveTo>
                      <a:pt x="3824" y="1849234"/>
                    </a:moveTo>
                    <a:lnTo>
                      <a:pt x="26101" y="1856087"/>
                    </a:lnTo>
                    <a:cubicBezTo>
                      <a:pt x="33108" y="1861290"/>
                      <a:pt x="37442" y="1868479"/>
                      <a:pt x="37442" y="1876420"/>
                    </a:cubicBezTo>
                    <a:lnTo>
                      <a:pt x="37442" y="1876628"/>
                    </a:lnTo>
                    <a:lnTo>
                      <a:pt x="0" y="1876628"/>
                    </a:lnTo>
                    <a:close/>
                    <a:moveTo>
                      <a:pt x="2945329" y="1847664"/>
                    </a:moveTo>
                    <a:lnTo>
                      <a:pt x="2999910" y="1847664"/>
                    </a:lnTo>
                    <a:lnTo>
                      <a:pt x="3054340" y="1847664"/>
                    </a:lnTo>
                    <a:cubicBezTo>
                      <a:pt x="3075724" y="1847664"/>
                      <a:pt x="3093061" y="1860539"/>
                      <a:pt x="3093061" y="1876420"/>
                    </a:cubicBezTo>
                    <a:lnTo>
                      <a:pt x="3093061" y="1876628"/>
                    </a:lnTo>
                    <a:lnTo>
                      <a:pt x="2906607" y="1876628"/>
                    </a:lnTo>
                    <a:lnTo>
                      <a:pt x="2906607" y="1876420"/>
                    </a:lnTo>
                    <a:cubicBezTo>
                      <a:pt x="2906607" y="1860539"/>
                      <a:pt x="2923943" y="1847664"/>
                      <a:pt x="2945329" y="1847664"/>
                    </a:cubicBezTo>
                    <a:close/>
                    <a:moveTo>
                      <a:pt x="2180947" y="1847664"/>
                    </a:moveTo>
                    <a:lnTo>
                      <a:pt x="2235528" y="1847664"/>
                    </a:lnTo>
                    <a:lnTo>
                      <a:pt x="2290112" y="1847664"/>
                    </a:lnTo>
                    <a:cubicBezTo>
                      <a:pt x="2311497" y="1847664"/>
                      <a:pt x="2328833" y="1860539"/>
                      <a:pt x="2328833" y="1876420"/>
                    </a:cubicBezTo>
                    <a:lnTo>
                      <a:pt x="2328833" y="1876628"/>
                    </a:lnTo>
                    <a:lnTo>
                      <a:pt x="2142225" y="1876628"/>
                    </a:lnTo>
                    <a:lnTo>
                      <a:pt x="2142225" y="1876420"/>
                    </a:lnTo>
                    <a:cubicBezTo>
                      <a:pt x="2142225" y="1860539"/>
                      <a:pt x="2159561" y="1847664"/>
                      <a:pt x="2180947" y="1847664"/>
                    </a:cubicBezTo>
                    <a:close/>
                    <a:moveTo>
                      <a:pt x="1416719" y="1847664"/>
                    </a:moveTo>
                    <a:lnTo>
                      <a:pt x="1471300" y="1847664"/>
                    </a:lnTo>
                    <a:lnTo>
                      <a:pt x="1525730" y="1847664"/>
                    </a:lnTo>
                    <a:cubicBezTo>
                      <a:pt x="1547115" y="1847664"/>
                      <a:pt x="1564451" y="1860539"/>
                      <a:pt x="1564451" y="1876420"/>
                    </a:cubicBezTo>
                    <a:lnTo>
                      <a:pt x="1564451" y="1876628"/>
                    </a:lnTo>
                    <a:lnTo>
                      <a:pt x="1377997" y="1876628"/>
                    </a:lnTo>
                    <a:lnTo>
                      <a:pt x="1377997" y="1876420"/>
                    </a:lnTo>
                    <a:cubicBezTo>
                      <a:pt x="1377997" y="1860539"/>
                      <a:pt x="1395333" y="1847664"/>
                      <a:pt x="1416719" y="1847664"/>
                    </a:cubicBezTo>
                    <a:close/>
                    <a:moveTo>
                      <a:pt x="653938" y="1847664"/>
                    </a:moveTo>
                    <a:lnTo>
                      <a:pt x="708519" y="1847664"/>
                    </a:lnTo>
                    <a:lnTo>
                      <a:pt x="761502" y="1847664"/>
                    </a:lnTo>
                    <a:cubicBezTo>
                      <a:pt x="782887" y="1847664"/>
                      <a:pt x="800223" y="1860539"/>
                      <a:pt x="800223" y="1876420"/>
                    </a:cubicBezTo>
                    <a:lnTo>
                      <a:pt x="800223" y="1876628"/>
                    </a:lnTo>
                    <a:lnTo>
                      <a:pt x="615217" y="1876628"/>
                    </a:lnTo>
                    <a:lnTo>
                      <a:pt x="615217" y="1876420"/>
                    </a:lnTo>
                    <a:cubicBezTo>
                      <a:pt x="615217" y="1860539"/>
                      <a:pt x="632552" y="1847664"/>
                      <a:pt x="653938" y="1847664"/>
                    </a:cubicBezTo>
                    <a:close/>
                    <a:moveTo>
                      <a:pt x="2686576" y="1843670"/>
                    </a:moveTo>
                    <a:cubicBezTo>
                      <a:pt x="2691117" y="1843670"/>
                      <a:pt x="2695658" y="1844957"/>
                      <a:pt x="2699123" y="1847530"/>
                    </a:cubicBezTo>
                    <a:lnTo>
                      <a:pt x="2718129" y="1861644"/>
                    </a:lnTo>
                    <a:lnTo>
                      <a:pt x="2718129" y="1876628"/>
                    </a:lnTo>
                    <a:lnTo>
                      <a:pt x="2649902" y="1876628"/>
                    </a:lnTo>
                    <a:lnTo>
                      <a:pt x="2649902" y="1865446"/>
                    </a:lnTo>
                    <a:lnTo>
                      <a:pt x="2674028" y="1847530"/>
                    </a:lnTo>
                    <a:cubicBezTo>
                      <a:pt x="2677492" y="1844957"/>
                      <a:pt x="2682034" y="1843670"/>
                      <a:pt x="2686576" y="1843670"/>
                    </a:cubicBezTo>
                    <a:close/>
                    <a:moveTo>
                      <a:pt x="1922194" y="1843670"/>
                    </a:moveTo>
                    <a:cubicBezTo>
                      <a:pt x="1926734" y="1843670"/>
                      <a:pt x="1931276" y="1844957"/>
                      <a:pt x="1934742" y="1847530"/>
                    </a:cubicBezTo>
                    <a:lnTo>
                      <a:pt x="1953747" y="1861644"/>
                    </a:lnTo>
                    <a:lnTo>
                      <a:pt x="1953746" y="1876628"/>
                    </a:lnTo>
                    <a:lnTo>
                      <a:pt x="1885520" y="1876628"/>
                    </a:lnTo>
                    <a:lnTo>
                      <a:pt x="1885520" y="1865446"/>
                    </a:lnTo>
                    <a:lnTo>
                      <a:pt x="1909645" y="1847530"/>
                    </a:lnTo>
                    <a:cubicBezTo>
                      <a:pt x="1913110" y="1844957"/>
                      <a:pt x="1917652" y="1843670"/>
                      <a:pt x="1922194" y="1843670"/>
                    </a:cubicBezTo>
                    <a:close/>
                    <a:moveTo>
                      <a:pt x="1157966" y="1843670"/>
                    </a:moveTo>
                    <a:cubicBezTo>
                      <a:pt x="1162507" y="1843670"/>
                      <a:pt x="1167049" y="1844957"/>
                      <a:pt x="1170514" y="1847530"/>
                    </a:cubicBezTo>
                    <a:lnTo>
                      <a:pt x="1189520" y="1861644"/>
                    </a:lnTo>
                    <a:lnTo>
                      <a:pt x="1189519" y="1876628"/>
                    </a:lnTo>
                    <a:lnTo>
                      <a:pt x="1121293" y="1876628"/>
                    </a:lnTo>
                    <a:lnTo>
                      <a:pt x="1121293" y="1865446"/>
                    </a:lnTo>
                    <a:lnTo>
                      <a:pt x="1145417" y="1847530"/>
                    </a:lnTo>
                    <a:cubicBezTo>
                      <a:pt x="1148883" y="1844957"/>
                      <a:pt x="1153425" y="1843670"/>
                      <a:pt x="1157966" y="1843670"/>
                    </a:cubicBezTo>
                    <a:close/>
                    <a:moveTo>
                      <a:pt x="395185" y="1843670"/>
                    </a:moveTo>
                    <a:cubicBezTo>
                      <a:pt x="399726" y="1843670"/>
                      <a:pt x="404268" y="1844957"/>
                      <a:pt x="407733" y="1847530"/>
                    </a:cubicBezTo>
                    <a:lnTo>
                      <a:pt x="426739" y="1861644"/>
                    </a:lnTo>
                    <a:lnTo>
                      <a:pt x="426738" y="1876628"/>
                    </a:lnTo>
                    <a:lnTo>
                      <a:pt x="358511" y="1876628"/>
                    </a:lnTo>
                    <a:lnTo>
                      <a:pt x="358511" y="1865446"/>
                    </a:lnTo>
                    <a:lnTo>
                      <a:pt x="382636" y="1847530"/>
                    </a:lnTo>
                    <a:cubicBezTo>
                      <a:pt x="386102" y="1844957"/>
                      <a:pt x="390644" y="1843670"/>
                      <a:pt x="395185" y="1843670"/>
                    </a:cubicBezTo>
                    <a:close/>
                    <a:moveTo>
                      <a:pt x="7133" y="1825526"/>
                    </a:moveTo>
                    <a:lnTo>
                      <a:pt x="8496" y="1826632"/>
                    </a:lnTo>
                    <a:cubicBezTo>
                      <a:pt x="11750" y="1829273"/>
                      <a:pt x="11504" y="1833372"/>
                      <a:pt x="7948" y="1835787"/>
                    </a:cubicBezTo>
                    <a:lnTo>
                      <a:pt x="5465" y="1837475"/>
                    </a:lnTo>
                    <a:close/>
                    <a:moveTo>
                      <a:pt x="2872138" y="1825130"/>
                    </a:moveTo>
                    <a:cubicBezTo>
                      <a:pt x="2875806" y="1824724"/>
                      <a:pt x="2879682" y="1825357"/>
                      <a:pt x="2882897" y="1827125"/>
                    </a:cubicBezTo>
                    <a:lnTo>
                      <a:pt x="2900536" y="1836822"/>
                    </a:lnTo>
                    <a:cubicBezTo>
                      <a:pt x="2906967" y="1840358"/>
                      <a:pt x="2908321" y="1847096"/>
                      <a:pt x="2903560" y="1851872"/>
                    </a:cubicBezTo>
                    <a:lnTo>
                      <a:pt x="2883864" y="1871629"/>
                    </a:lnTo>
                    <a:cubicBezTo>
                      <a:pt x="2879103" y="1876405"/>
                      <a:pt x="2870029" y="1877411"/>
                      <a:pt x="2863598" y="1873875"/>
                    </a:cubicBezTo>
                    <a:lnTo>
                      <a:pt x="2845959" y="1864176"/>
                    </a:lnTo>
                    <a:cubicBezTo>
                      <a:pt x="2839528" y="1860641"/>
                      <a:pt x="2838173" y="1853903"/>
                      <a:pt x="2842935" y="1849127"/>
                    </a:cubicBezTo>
                    <a:lnTo>
                      <a:pt x="2862631" y="1829370"/>
                    </a:lnTo>
                    <a:cubicBezTo>
                      <a:pt x="2865012" y="1826981"/>
                      <a:pt x="2868470" y="1825536"/>
                      <a:pt x="2872138" y="1825130"/>
                    </a:cubicBezTo>
                    <a:close/>
                    <a:moveTo>
                      <a:pt x="2107756" y="1825130"/>
                    </a:moveTo>
                    <a:cubicBezTo>
                      <a:pt x="2111424" y="1824724"/>
                      <a:pt x="2115299" y="1825357"/>
                      <a:pt x="2118514" y="1827125"/>
                    </a:cubicBezTo>
                    <a:lnTo>
                      <a:pt x="2136154" y="1836822"/>
                    </a:lnTo>
                    <a:cubicBezTo>
                      <a:pt x="2142585" y="1840358"/>
                      <a:pt x="2143939" y="1847096"/>
                      <a:pt x="2139177" y="1851872"/>
                    </a:cubicBezTo>
                    <a:lnTo>
                      <a:pt x="2119482" y="1871629"/>
                    </a:lnTo>
                    <a:cubicBezTo>
                      <a:pt x="2114720" y="1876405"/>
                      <a:pt x="2105647" y="1877411"/>
                      <a:pt x="2099215" y="1873875"/>
                    </a:cubicBezTo>
                    <a:lnTo>
                      <a:pt x="2081577" y="1864176"/>
                    </a:lnTo>
                    <a:cubicBezTo>
                      <a:pt x="2075146" y="1860641"/>
                      <a:pt x="2073791" y="1853903"/>
                      <a:pt x="2078553" y="1849127"/>
                    </a:cubicBezTo>
                    <a:lnTo>
                      <a:pt x="2098250" y="1829370"/>
                    </a:lnTo>
                    <a:cubicBezTo>
                      <a:pt x="2100630" y="1826981"/>
                      <a:pt x="2104088" y="1825536"/>
                      <a:pt x="2107756" y="1825130"/>
                    </a:cubicBezTo>
                    <a:close/>
                    <a:moveTo>
                      <a:pt x="1343528" y="1825130"/>
                    </a:moveTo>
                    <a:cubicBezTo>
                      <a:pt x="1347196" y="1824724"/>
                      <a:pt x="1351072" y="1825357"/>
                      <a:pt x="1354287" y="1827125"/>
                    </a:cubicBezTo>
                    <a:lnTo>
                      <a:pt x="1371926" y="1836822"/>
                    </a:lnTo>
                    <a:cubicBezTo>
                      <a:pt x="1378357" y="1840358"/>
                      <a:pt x="1379711" y="1847096"/>
                      <a:pt x="1374950" y="1851872"/>
                    </a:cubicBezTo>
                    <a:lnTo>
                      <a:pt x="1355254" y="1871629"/>
                    </a:lnTo>
                    <a:cubicBezTo>
                      <a:pt x="1350492" y="1876405"/>
                      <a:pt x="1341419" y="1877411"/>
                      <a:pt x="1334988" y="1873875"/>
                    </a:cubicBezTo>
                    <a:lnTo>
                      <a:pt x="1317349" y="1864176"/>
                    </a:lnTo>
                    <a:cubicBezTo>
                      <a:pt x="1310918" y="1860641"/>
                      <a:pt x="1309564" y="1853903"/>
                      <a:pt x="1314326" y="1849127"/>
                    </a:cubicBezTo>
                    <a:lnTo>
                      <a:pt x="1334021" y="1829370"/>
                    </a:lnTo>
                    <a:cubicBezTo>
                      <a:pt x="1336401" y="1826981"/>
                      <a:pt x="1339861" y="1825536"/>
                      <a:pt x="1343528" y="1825130"/>
                    </a:cubicBezTo>
                    <a:close/>
                    <a:moveTo>
                      <a:pt x="580747" y="1825130"/>
                    </a:moveTo>
                    <a:cubicBezTo>
                      <a:pt x="584415" y="1824724"/>
                      <a:pt x="588290" y="1825357"/>
                      <a:pt x="591506" y="1827125"/>
                    </a:cubicBezTo>
                    <a:lnTo>
                      <a:pt x="609144" y="1836822"/>
                    </a:lnTo>
                    <a:cubicBezTo>
                      <a:pt x="615576" y="1840358"/>
                      <a:pt x="616930" y="1847096"/>
                      <a:pt x="612169" y="1851872"/>
                    </a:cubicBezTo>
                    <a:lnTo>
                      <a:pt x="592472" y="1871629"/>
                    </a:lnTo>
                    <a:cubicBezTo>
                      <a:pt x="587712" y="1876405"/>
                      <a:pt x="578638" y="1877411"/>
                      <a:pt x="572206" y="1873875"/>
                    </a:cubicBezTo>
                    <a:lnTo>
                      <a:pt x="554568" y="1864176"/>
                    </a:lnTo>
                    <a:cubicBezTo>
                      <a:pt x="548137" y="1860641"/>
                      <a:pt x="546783" y="1853903"/>
                      <a:pt x="551545" y="1849127"/>
                    </a:cubicBezTo>
                    <a:lnTo>
                      <a:pt x="571240" y="1829370"/>
                    </a:lnTo>
                    <a:cubicBezTo>
                      <a:pt x="573621" y="1826981"/>
                      <a:pt x="577080" y="1825536"/>
                      <a:pt x="580747" y="1825130"/>
                    </a:cubicBezTo>
                    <a:close/>
                    <a:moveTo>
                      <a:pt x="2957136" y="1818868"/>
                    </a:moveTo>
                    <a:cubicBezTo>
                      <a:pt x="2959368" y="1818941"/>
                      <a:pt x="2961561" y="1819646"/>
                      <a:pt x="2963188" y="1820967"/>
                    </a:cubicBezTo>
                    <a:lnTo>
                      <a:pt x="2970170" y="1826633"/>
                    </a:lnTo>
                    <a:cubicBezTo>
                      <a:pt x="2973423" y="1829274"/>
                      <a:pt x="2973178" y="1833373"/>
                      <a:pt x="2969623" y="1835789"/>
                    </a:cubicBezTo>
                    <a:lnTo>
                      <a:pt x="2961992" y="1840974"/>
                    </a:lnTo>
                    <a:cubicBezTo>
                      <a:pt x="2958437" y="1843390"/>
                      <a:pt x="2952916" y="1843208"/>
                      <a:pt x="2949663" y="1840568"/>
                    </a:cubicBezTo>
                    <a:lnTo>
                      <a:pt x="2942682" y="1834901"/>
                    </a:lnTo>
                    <a:cubicBezTo>
                      <a:pt x="2939428" y="1832261"/>
                      <a:pt x="2939674" y="1828161"/>
                      <a:pt x="2943229" y="1825745"/>
                    </a:cubicBezTo>
                    <a:lnTo>
                      <a:pt x="2950859" y="1820560"/>
                    </a:lnTo>
                    <a:cubicBezTo>
                      <a:pt x="2952636" y="1819352"/>
                      <a:pt x="2954906" y="1818794"/>
                      <a:pt x="2957136" y="1818868"/>
                    </a:cubicBezTo>
                    <a:close/>
                    <a:moveTo>
                      <a:pt x="2192755" y="1818868"/>
                    </a:moveTo>
                    <a:cubicBezTo>
                      <a:pt x="2194986" y="1818941"/>
                      <a:pt x="2197180" y="1819646"/>
                      <a:pt x="2198806" y="1820967"/>
                    </a:cubicBezTo>
                    <a:lnTo>
                      <a:pt x="2205788" y="1826633"/>
                    </a:lnTo>
                    <a:cubicBezTo>
                      <a:pt x="2209041" y="1829274"/>
                      <a:pt x="2208796" y="1833373"/>
                      <a:pt x="2205241" y="1835789"/>
                    </a:cubicBezTo>
                    <a:lnTo>
                      <a:pt x="2197610" y="1840974"/>
                    </a:lnTo>
                    <a:cubicBezTo>
                      <a:pt x="2194055" y="1843390"/>
                      <a:pt x="2188534" y="1843208"/>
                      <a:pt x="2185281" y="1840568"/>
                    </a:cubicBezTo>
                    <a:lnTo>
                      <a:pt x="2178299" y="1834901"/>
                    </a:lnTo>
                    <a:cubicBezTo>
                      <a:pt x="2175046" y="1832261"/>
                      <a:pt x="2175291" y="1828161"/>
                      <a:pt x="2178846" y="1825745"/>
                    </a:cubicBezTo>
                    <a:lnTo>
                      <a:pt x="2186477" y="1820560"/>
                    </a:lnTo>
                    <a:cubicBezTo>
                      <a:pt x="2188254" y="1819352"/>
                      <a:pt x="2190524" y="1818794"/>
                      <a:pt x="2192755" y="1818868"/>
                    </a:cubicBezTo>
                    <a:close/>
                    <a:moveTo>
                      <a:pt x="1428527" y="1818868"/>
                    </a:moveTo>
                    <a:cubicBezTo>
                      <a:pt x="1430758" y="1818941"/>
                      <a:pt x="1432951" y="1819646"/>
                      <a:pt x="1434578" y="1820967"/>
                    </a:cubicBezTo>
                    <a:lnTo>
                      <a:pt x="1441559" y="1826633"/>
                    </a:lnTo>
                    <a:cubicBezTo>
                      <a:pt x="1444813" y="1829274"/>
                      <a:pt x="1444568" y="1833373"/>
                      <a:pt x="1441013" y="1835789"/>
                    </a:cubicBezTo>
                    <a:lnTo>
                      <a:pt x="1433383" y="1840974"/>
                    </a:lnTo>
                    <a:cubicBezTo>
                      <a:pt x="1429828" y="1843390"/>
                      <a:pt x="1424306" y="1843208"/>
                      <a:pt x="1421053" y="1840568"/>
                    </a:cubicBezTo>
                    <a:lnTo>
                      <a:pt x="1414071" y="1834901"/>
                    </a:lnTo>
                    <a:cubicBezTo>
                      <a:pt x="1410818" y="1832261"/>
                      <a:pt x="1411064" y="1828161"/>
                      <a:pt x="1414619" y="1825745"/>
                    </a:cubicBezTo>
                    <a:lnTo>
                      <a:pt x="1422249" y="1820560"/>
                    </a:lnTo>
                    <a:cubicBezTo>
                      <a:pt x="1424026" y="1819352"/>
                      <a:pt x="1426295" y="1818794"/>
                      <a:pt x="1428527" y="1818868"/>
                    </a:cubicBezTo>
                    <a:close/>
                    <a:moveTo>
                      <a:pt x="665746" y="1818868"/>
                    </a:moveTo>
                    <a:cubicBezTo>
                      <a:pt x="667977" y="1818941"/>
                      <a:pt x="670171" y="1819646"/>
                      <a:pt x="671797" y="1820967"/>
                    </a:cubicBezTo>
                    <a:lnTo>
                      <a:pt x="678779" y="1826633"/>
                    </a:lnTo>
                    <a:cubicBezTo>
                      <a:pt x="682032" y="1829274"/>
                      <a:pt x="681788" y="1833373"/>
                      <a:pt x="678232" y="1835789"/>
                    </a:cubicBezTo>
                    <a:lnTo>
                      <a:pt x="670602" y="1840974"/>
                    </a:lnTo>
                    <a:cubicBezTo>
                      <a:pt x="667046" y="1843390"/>
                      <a:pt x="661526" y="1843208"/>
                      <a:pt x="658272" y="1840568"/>
                    </a:cubicBezTo>
                    <a:lnTo>
                      <a:pt x="651291" y="1834901"/>
                    </a:lnTo>
                    <a:cubicBezTo>
                      <a:pt x="648037" y="1832261"/>
                      <a:pt x="648282" y="1828161"/>
                      <a:pt x="651838" y="1825745"/>
                    </a:cubicBezTo>
                    <a:lnTo>
                      <a:pt x="659468" y="1820560"/>
                    </a:lnTo>
                    <a:cubicBezTo>
                      <a:pt x="661245" y="1819352"/>
                      <a:pt x="663514" y="1818794"/>
                      <a:pt x="665746" y="1818868"/>
                    </a:cubicBezTo>
                    <a:close/>
                    <a:moveTo>
                      <a:pt x="3051081" y="1818866"/>
                    </a:moveTo>
                    <a:cubicBezTo>
                      <a:pt x="3053312" y="1818940"/>
                      <a:pt x="3055506" y="1819646"/>
                      <a:pt x="3057132" y="1820965"/>
                    </a:cubicBezTo>
                    <a:lnTo>
                      <a:pt x="3064114" y="1826632"/>
                    </a:lnTo>
                    <a:cubicBezTo>
                      <a:pt x="3067368" y="1829273"/>
                      <a:pt x="3067123" y="1833372"/>
                      <a:pt x="3063567" y="1835787"/>
                    </a:cubicBezTo>
                    <a:lnTo>
                      <a:pt x="3055937" y="1840973"/>
                    </a:lnTo>
                    <a:cubicBezTo>
                      <a:pt x="3052381" y="1843389"/>
                      <a:pt x="3046862" y="1843207"/>
                      <a:pt x="3043608" y="1840567"/>
                    </a:cubicBezTo>
                    <a:lnTo>
                      <a:pt x="3036627" y="1834900"/>
                    </a:lnTo>
                    <a:cubicBezTo>
                      <a:pt x="3033373" y="1832259"/>
                      <a:pt x="3033618" y="1828161"/>
                      <a:pt x="3037174" y="1825745"/>
                    </a:cubicBezTo>
                    <a:lnTo>
                      <a:pt x="3044804" y="1820559"/>
                    </a:lnTo>
                    <a:cubicBezTo>
                      <a:pt x="3046581" y="1819352"/>
                      <a:pt x="3048850" y="1818793"/>
                      <a:pt x="3051081" y="1818866"/>
                    </a:cubicBezTo>
                    <a:close/>
                    <a:moveTo>
                      <a:pt x="2286853" y="1818866"/>
                    </a:moveTo>
                    <a:cubicBezTo>
                      <a:pt x="2289084" y="1818940"/>
                      <a:pt x="2291278" y="1819646"/>
                      <a:pt x="2292905" y="1820965"/>
                    </a:cubicBezTo>
                    <a:lnTo>
                      <a:pt x="2299887" y="1826632"/>
                    </a:lnTo>
                    <a:cubicBezTo>
                      <a:pt x="2303140" y="1829273"/>
                      <a:pt x="2302895" y="1833372"/>
                      <a:pt x="2299339" y="1835787"/>
                    </a:cubicBezTo>
                    <a:lnTo>
                      <a:pt x="2291709" y="1840973"/>
                    </a:lnTo>
                    <a:cubicBezTo>
                      <a:pt x="2288153" y="1843389"/>
                      <a:pt x="2282634" y="1843207"/>
                      <a:pt x="2279380" y="1840567"/>
                    </a:cubicBezTo>
                    <a:lnTo>
                      <a:pt x="2272398" y="1834900"/>
                    </a:lnTo>
                    <a:cubicBezTo>
                      <a:pt x="2269145" y="1832259"/>
                      <a:pt x="2269390" y="1828161"/>
                      <a:pt x="2272945" y="1825745"/>
                    </a:cubicBezTo>
                    <a:lnTo>
                      <a:pt x="2280576" y="1820559"/>
                    </a:lnTo>
                    <a:cubicBezTo>
                      <a:pt x="2282354" y="1819352"/>
                      <a:pt x="2284623" y="1818793"/>
                      <a:pt x="2286853" y="1818866"/>
                    </a:cubicBezTo>
                    <a:close/>
                    <a:moveTo>
                      <a:pt x="1522471" y="1818866"/>
                    </a:moveTo>
                    <a:cubicBezTo>
                      <a:pt x="1524702" y="1818940"/>
                      <a:pt x="1526896" y="1819646"/>
                      <a:pt x="1528523" y="1820965"/>
                    </a:cubicBezTo>
                    <a:lnTo>
                      <a:pt x="1535504" y="1826632"/>
                    </a:lnTo>
                    <a:cubicBezTo>
                      <a:pt x="1538758" y="1829273"/>
                      <a:pt x="1538512" y="1833372"/>
                      <a:pt x="1534957" y="1835787"/>
                    </a:cubicBezTo>
                    <a:lnTo>
                      <a:pt x="1527326" y="1840973"/>
                    </a:lnTo>
                    <a:cubicBezTo>
                      <a:pt x="1523770" y="1843389"/>
                      <a:pt x="1518252" y="1843207"/>
                      <a:pt x="1514999" y="1840567"/>
                    </a:cubicBezTo>
                    <a:lnTo>
                      <a:pt x="1508016" y="1834900"/>
                    </a:lnTo>
                    <a:cubicBezTo>
                      <a:pt x="1504764" y="1832259"/>
                      <a:pt x="1505008" y="1828161"/>
                      <a:pt x="1508564" y="1825745"/>
                    </a:cubicBezTo>
                    <a:lnTo>
                      <a:pt x="1516194" y="1820559"/>
                    </a:lnTo>
                    <a:cubicBezTo>
                      <a:pt x="1517972" y="1819352"/>
                      <a:pt x="1520240" y="1818793"/>
                      <a:pt x="1522471" y="1818866"/>
                    </a:cubicBezTo>
                    <a:close/>
                    <a:moveTo>
                      <a:pt x="758243" y="1818866"/>
                    </a:moveTo>
                    <a:cubicBezTo>
                      <a:pt x="760474" y="1818940"/>
                      <a:pt x="762668" y="1819646"/>
                      <a:pt x="764295" y="1820965"/>
                    </a:cubicBezTo>
                    <a:lnTo>
                      <a:pt x="771277" y="1826632"/>
                    </a:lnTo>
                    <a:cubicBezTo>
                      <a:pt x="774530" y="1829273"/>
                      <a:pt x="774285" y="1833372"/>
                      <a:pt x="770730" y="1835787"/>
                    </a:cubicBezTo>
                    <a:lnTo>
                      <a:pt x="763099" y="1840973"/>
                    </a:lnTo>
                    <a:cubicBezTo>
                      <a:pt x="759543" y="1843389"/>
                      <a:pt x="754024" y="1843207"/>
                      <a:pt x="750771" y="1840567"/>
                    </a:cubicBezTo>
                    <a:lnTo>
                      <a:pt x="743788" y="1834900"/>
                    </a:lnTo>
                    <a:cubicBezTo>
                      <a:pt x="740535" y="1832259"/>
                      <a:pt x="740780" y="1828161"/>
                      <a:pt x="744336" y="1825745"/>
                    </a:cubicBezTo>
                    <a:lnTo>
                      <a:pt x="751966" y="1820559"/>
                    </a:lnTo>
                    <a:cubicBezTo>
                      <a:pt x="753743" y="1819352"/>
                      <a:pt x="756012" y="1818793"/>
                      <a:pt x="758243" y="1818866"/>
                    </a:cubicBezTo>
                    <a:close/>
                    <a:moveTo>
                      <a:pt x="2608275" y="1816349"/>
                    </a:moveTo>
                    <a:cubicBezTo>
                      <a:pt x="2612283" y="1816402"/>
                      <a:pt x="2616264" y="1817590"/>
                      <a:pt x="2619267" y="1819900"/>
                    </a:cubicBezTo>
                    <a:lnTo>
                      <a:pt x="2645385" y="1839997"/>
                    </a:lnTo>
                    <a:cubicBezTo>
                      <a:pt x="2651392" y="1844618"/>
                      <a:pt x="2651216" y="1851982"/>
                      <a:pt x="2644993" y="1856442"/>
                    </a:cubicBezTo>
                    <a:lnTo>
                      <a:pt x="2627924" y="1868677"/>
                    </a:lnTo>
                    <a:cubicBezTo>
                      <a:pt x="2621700" y="1873138"/>
                      <a:pt x="2611786" y="1873008"/>
                      <a:pt x="2605778" y="1868386"/>
                    </a:cubicBezTo>
                    <a:lnTo>
                      <a:pt x="2579660" y="1848290"/>
                    </a:lnTo>
                    <a:cubicBezTo>
                      <a:pt x="2573654" y="1843668"/>
                      <a:pt x="2573828" y="1836305"/>
                      <a:pt x="2580052" y="1831844"/>
                    </a:cubicBezTo>
                    <a:lnTo>
                      <a:pt x="2597122" y="1819609"/>
                    </a:lnTo>
                    <a:cubicBezTo>
                      <a:pt x="2600233" y="1817379"/>
                      <a:pt x="2604268" y="1816296"/>
                      <a:pt x="2608275" y="1816349"/>
                    </a:cubicBezTo>
                    <a:close/>
                    <a:moveTo>
                      <a:pt x="1843893" y="1816349"/>
                    </a:moveTo>
                    <a:cubicBezTo>
                      <a:pt x="1847901" y="1816402"/>
                      <a:pt x="1851882" y="1817590"/>
                      <a:pt x="1854884" y="1819900"/>
                    </a:cubicBezTo>
                    <a:lnTo>
                      <a:pt x="1881003" y="1839997"/>
                    </a:lnTo>
                    <a:cubicBezTo>
                      <a:pt x="1887010" y="1844618"/>
                      <a:pt x="1886834" y="1851982"/>
                      <a:pt x="1880611" y="1856442"/>
                    </a:cubicBezTo>
                    <a:lnTo>
                      <a:pt x="1863541" y="1868677"/>
                    </a:lnTo>
                    <a:cubicBezTo>
                      <a:pt x="1857318" y="1873138"/>
                      <a:pt x="1847403" y="1873008"/>
                      <a:pt x="1841396" y="1868386"/>
                    </a:cubicBezTo>
                    <a:lnTo>
                      <a:pt x="1815278" y="1848290"/>
                    </a:lnTo>
                    <a:cubicBezTo>
                      <a:pt x="1809271" y="1843668"/>
                      <a:pt x="1809446" y="1836305"/>
                      <a:pt x="1815670" y="1831844"/>
                    </a:cubicBezTo>
                    <a:lnTo>
                      <a:pt x="1832740" y="1819609"/>
                    </a:lnTo>
                    <a:cubicBezTo>
                      <a:pt x="1835851" y="1817379"/>
                      <a:pt x="1839886" y="1816296"/>
                      <a:pt x="1843893" y="1816349"/>
                    </a:cubicBezTo>
                    <a:close/>
                    <a:moveTo>
                      <a:pt x="1079666" y="1816349"/>
                    </a:moveTo>
                    <a:cubicBezTo>
                      <a:pt x="1083674" y="1816402"/>
                      <a:pt x="1087654" y="1817590"/>
                      <a:pt x="1090657" y="1819900"/>
                    </a:cubicBezTo>
                    <a:lnTo>
                      <a:pt x="1116776" y="1839997"/>
                    </a:lnTo>
                    <a:cubicBezTo>
                      <a:pt x="1122782" y="1844618"/>
                      <a:pt x="1122606" y="1851982"/>
                      <a:pt x="1116383" y="1856442"/>
                    </a:cubicBezTo>
                    <a:lnTo>
                      <a:pt x="1099314" y="1868677"/>
                    </a:lnTo>
                    <a:cubicBezTo>
                      <a:pt x="1093091" y="1873138"/>
                      <a:pt x="1083176" y="1873008"/>
                      <a:pt x="1077169" y="1868386"/>
                    </a:cubicBezTo>
                    <a:lnTo>
                      <a:pt x="1051050" y="1848290"/>
                    </a:lnTo>
                    <a:cubicBezTo>
                      <a:pt x="1045043" y="1843668"/>
                      <a:pt x="1045219" y="1836305"/>
                      <a:pt x="1051442" y="1831844"/>
                    </a:cubicBezTo>
                    <a:lnTo>
                      <a:pt x="1068511" y="1819609"/>
                    </a:lnTo>
                    <a:cubicBezTo>
                      <a:pt x="1071623" y="1817379"/>
                      <a:pt x="1075658" y="1816296"/>
                      <a:pt x="1079666" y="1816349"/>
                    </a:cubicBezTo>
                    <a:close/>
                    <a:moveTo>
                      <a:pt x="316884" y="1816349"/>
                    </a:moveTo>
                    <a:cubicBezTo>
                      <a:pt x="320893" y="1816402"/>
                      <a:pt x="324873" y="1817590"/>
                      <a:pt x="327876" y="1819900"/>
                    </a:cubicBezTo>
                    <a:lnTo>
                      <a:pt x="353994" y="1839997"/>
                    </a:lnTo>
                    <a:cubicBezTo>
                      <a:pt x="360001" y="1844618"/>
                      <a:pt x="359825" y="1851982"/>
                      <a:pt x="353602" y="1856442"/>
                    </a:cubicBezTo>
                    <a:lnTo>
                      <a:pt x="336533" y="1868677"/>
                    </a:lnTo>
                    <a:cubicBezTo>
                      <a:pt x="330309" y="1873138"/>
                      <a:pt x="320394" y="1873008"/>
                      <a:pt x="314388" y="1868386"/>
                    </a:cubicBezTo>
                    <a:lnTo>
                      <a:pt x="288269" y="1848290"/>
                    </a:lnTo>
                    <a:cubicBezTo>
                      <a:pt x="282262" y="1843668"/>
                      <a:pt x="282438" y="1836305"/>
                      <a:pt x="288661" y="1831844"/>
                    </a:cubicBezTo>
                    <a:lnTo>
                      <a:pt x="305731" y="1819609"/>
                    </a:lnTo>
                    <a:cubicBezTo>
                      <a:pt x="308842" y="1817379"/>
                      <a:pt x="312878" y="1816296"/>
                      <a:pt x="316884" y="1816349"/>
                    </a:cubicBezTo>
                    <a:close/>
                    <a:moveTo>
                      <a:pt x="2995662" y="1805239"/>
                    </a:moveTo>
                    <a:lnTo>
                      <a:pt x="2999756" y="1805239"/>
                    </a:lnTo>
                    <a:lnTo>
                      <a:pt x="3008316" y="1805239"/>
                    </a:lnTo>
                    <a:cubicBezTo>
                      <a:pt x="3015656" y="1805239"/>
                      <a:pt x="3021606" y="1809658"/>
                      <a:pt x="3021606" y="1815109"/>
                    </a:cubicBezTo>
                    <a:cubicBezTo>
                      <a:pt x="3021606" y="1819217"/>
                      <a:pt x="3021606" y="1823324"/>
                      <a:pt x="3021607" y="1827431"/>
                    </a:cubicBezTo>
                    <a:cubicBezTo>
                      <a:pt x="3021606" y="1832882"/>
                      <a:pt x="3015656" y="1837301"/>
                      <a:pt x="3008317" y="1837301"/>
                    </a:cubicBezTo>
                    <a:lnTo>
                      <a:pt x="2999756" y="1837301"/>
                    </a:lnTo>
                    <a:lnTo>
                      <a:pt x="2995662" y="1837301"/>
                    </a:lnTo>
                    <a:cubicBezTo>
                      <a:pt x="2988322" y="1837301"/>
                      <a:pt x="2982372" y="1832883"/>
                      <a:pt x="2982372" y="1827431"/>
                    </a:cubicBezTo>
                    <a:lnTo>
                      <a:pt x="2982372" y="1815109"/>
                    </a:lnTo>
                    <a:cubicBezTo>
                      <a:pt x="2982372" y="1809658"/>
                      <a:pt x="2988322" y="1805239"/>
                      <a:pt x="2995662" y="1805239"/>
                    </a:cubicBezTo>
                    <a:close/>
                    <a:moveTo>
                      <a:pt x="2231279" y="1805239"/>
                    </a:moveTo>
                    <a:lnTo>
                      <a:pt x="2235528" y="1805239"/>
                    </a:lnTo>
                    <a:lnTo>
                      <a:pt x="2244088" y="1805239"/>
                    </a:lnTo>
                    <a:cubicBezTo>
                      <a:pt x="2251428" y="1805239"/>
                      <a:pt x="2257378" y="1809658"/>
                      <a:pt x="2257378" y="1815109"/>
                    </a:cubicBezTo>
                    <a:cubicBezTo>
                      <a:pt x="2257378" y="1819217"/>
                      <a:pt x="2257378" y="1823324"/>
                      <a:pt x="2257379" y="1827431"/>
                    </a:cubicBezTo>
                    <a:cubicBezTo>
                      <a:pt x="2257378" y="1832882"/>
                      <a:pt x="2251428" y="1837301"/>
                      <a:pt x="2244088" y="1837301"/>
                    </a:cubicBezTo>
                    <a:lnTo>
                      <a:pt x="2235528" y="1837301"/>
                    </a:lnTo>
                    <a:lnTo>
                      <a:pt x="2231280" y="1837301"/>
                    </a:lnTo>
                    <a:cubicBezTo>
                      <a:pt x="2223940" y="1837301"/>
                      <a:pt x="2217990" y="1832883"/>
                      <a:pt x="2217990" y="1827431"/>
                    </a:cubicBezTo>
                    <a:lnTo>
                      <a:pt x="2217990" y="1815109"/>
                    </a:lnTo>
                    <a:cubicBezTo>
                      <a:pt x="2217990" y="1809658"/>
                      <a:pt x="2223940" y="1805239"/>
                      <a:pt x="2231279" y="1805239"/>
                    </a:cubicBezTo>
                    <a:close/>
                    <a:moveTo>
                      <a:pt x="1467051" y="1805239"/>
                    </a:moveTo>
                    <a:lnTo>
                      <a:pt x="1471146" y="1805239"/>
                    </a:lnTo>
                    <a:lnTo>
                      <a:pt x="1479706" y="1805239"/>
                    </a:lnTo>
                    <a:cubicBezTo>
                      <a:pt x="1487046" y="1805239"/>
                      <a:pt x="1492996" y="1809658"/>
                      <a:pt x="1492996" y="1815109"/>
                    </a:cubicBezTo>
                    <a:cubicBezTo>
                      <a:pt x="1492996" y="1819217"/>
                      <a:pt x="1492996" y="1823324"/>
                      <a:pt x="1492996" y="1827431"/>
                    </a:cubicBezTo>
                    <a:cubicBezTo>
                      <a:pt x="1492996" y="1832882"/>
                      <a:pt x="1487046" y="1837301"/>
                      <a:pt x="1479707" y="1837301"/>
                    </a:cubicBezTo>
                    <a:lnTo>
                      <a:pt x="1471146" y="1837301"/>
                    </a:lnTo>
                    <a:lnTo>
                      <a:pt x="1467052" y="1837301"/>
                    </a:lnTo>
                    <a:cubicBezTo>
                      <a:pt x="1459712" y="1837301"/>
                      <a:pt x="1453762" y="1832883"/>
                      <a:pt x="1453762" y="1827431"/>
                    </a:cubicBezTo>
                    <a:lnTo>
                      <a:pt x="1453762" y="1815109"/>
                    </a:lnTo>
                    <a:cubicBezTo>
                      <a:pt x="1453762" y="1809658"/>
                      <a:pt x="1459712" y="1805239"/>
                      <a:pt x="1467051" y="1805239"/>
                    </a:cubicBezTo>
                    <a:close/>
                    <a:moveTo>
                      <a:pt x="704271" y="1805239"/>
                    </a:moveTo>
                    <a:lnTo>
                      <a:pt x="706918" y="1805239"/>
                    </a:lnTo>
                    <a:lnTo>
                      <a:pt x="715478" y="1805239"/>
                    </a:lnTo>
                    <a:cubicBezTo>
                      <a:pt x="722818" y="1805239"/>
                      <a:pt x="728768" y="1809658"/>
                      <a:pt x="728768" y="1815109"/>
                    </a:cubicBezTo>
                    <a:cubicBezTo>
                      <a:pt x="728768" y="1819217"/>
                      <a:pt x="728768" y="1823324"/>
                      <a:pt x="728769" y="1827431"/>
                    </a:cubicBezTo>
                    <a:cubicBezTo>
                      <a:pt x="728768" y="1832882"/>
                      <a:pt x="722818" y="1837301"/>
                      <a:pt x="715479" y="1837301"/>
                    </a:cubicBezTo>
                    <a:lnTo>
                      <a:pt x="706918" y="1837301"/>
                    </a:lnTo>
                    <a:lnTo>
                      <a:pt x="704271" y="1837301"/>
                    </a:lnTo>
                    <a:cubicBezTo>
                      <a:pt x="696931" y="1837301"/>
                      <a:pt x="690981" y="1832883"/>
                      <a:pt x="690981" y="1827431"/>
                    </a:cubicBezTo>
                    <a:lnTo>
                      <a:pt x="690981" y="1815109"/>
                    </a:lnTo>
                    <a:cubicBezTo>
                      <a:pt x="690981" y="1809658"/>
                      <a:pt x="696931" y="1805239"/>
                      <a:pt x="704271" y="1805239"/>
                    </a:cubicBezTo>
                    <a:close/>
                    <a:moveTo>
                      <a:pt x="2637197" y="1793065"/>
                    </a:moveTo>
                    <a:cubicBezTo>
                      <a:pt x="2639427" y="1793138"/>
                      <a:pt x="2641621" y="1793844"/>
                      <a:pt x="2643247" y="1795164"/>
                    </a:cubicBezTo>
                    <a:lnTo>
                      <a:pt x="2650230" y="1800830"/>
                    </a:lnTo>
                    <a:cubicBezTo>
                      <a:pt x="2653483" y="1803471"/>
                      <a:pt x="2653238" y="1807570"/>
                      <a:pt x="2649682" y="1809986"/>
                    </a:cubicBezTo>
                    <a:lnTo>
                      <a:pt x="2642052" y="1815171"/>
                    </a:lnTo>
                    <a:cubicBezTo>
                      <a:pt x="2638496" y="1817587"/>
                      <a:pt x="2632977" y="1817405"/>
                      <a:pt x="2629724" y="1814765"/>
                    </a:cubicBezTo>
                    <a:lnTo>
                      <a:pt x="2622742" y="1809099"/>
                    </a:lnTo>
                    <a:cubicBezTo>
                      <a:pt x="2619488" y="1806458"/>
                      <a:pt x="2619734" y="1802359"/>
                      <a:pt x="2623289" y="1799943"/>
                    </a:cubicBezTo>
                    <a:lnTo>
                      <a:pt x="2630919" y="1794758"/>
                    </a:lnTo>
                    <a:cubicBezTo>
                      <a:pt x="2632697" y="1793550"/>
                      <a:pt x="2634966" y="1792991"/>
                      <a:pt x="2637197" y="1793065"/>
                    </a:cubicBezTo>
                    <a:close/>
                    <a:moveTo>
                      <a:pt x="1872815" y="1793065"/>
                    </a:moveTo>
                    <a:cubicBezTo>
                      <a:pt x="1875046" y="1793138"/>
                      <a:pt x="1877239" y="1793844"/>
                      <a:pt x="1878865" y="1795164"/>
                    </a:cubicBezTo>
                    <a:lnTo>
                      <a:pt x="1885847" y="1800830"/>
                    </a:lnTo>
                    <a:cubicBezTo>
                      <a:pt x="1889101" y="1803471"/>
                      <a:pt x="1888855" y="1807570"/>
                      <a:pt x="1885300" y="1809986"/>
                    </a:cubicBezTo>
                    <a:lnTo>
                      <a:pt x="1877670" y="1815171"/>
                    </a:lnTo>
                    <a:cubicBezTo>
                      <a:pt x="1874114" y="1817587"/>
                      <a:pt x="1868595" y="1817405"/>
                      <a:pt x="1865342" y="1814765"/>
                    </a:cubicBezTo>
                    <a:lnTo>
                      <a:pt x="1858360" y="1809099"/>
                    </a:lnTo>
                    <a:cubicBezTo>
                      <a:pt x="1855106" y="1806458"/>
                      <a:pt x="1855351" y="1802359"/>
                      <a:pt x="1858906" y="1799943"/>
                    </a:cubicBezTo>
                    <a:lnTo>
                      <a:pt x="1866537" y="1794758"/>
                    </a:lnTo>
                    <a:cubicBezTo>
                      <a:pt x="1868315" y="1793550"/>
                      <a:pt x="1870583" y="1792991"/>
                      <a:pt x="1872815" y="1793065"/>
                    </a:cubicBezTo>
                    <a:close/>
                    <a:moveTo>
                      <a:pt x="1108587" y="1793065"/>
                    </a:moveTo>
                    <a:cubicBezTo>
                      <a:pt x="1110817" y="1793138"/>
                      <a:pt x="1113011" y="1793844"/>
                      <a:pt x="1114637" y="1795164"/>
                    </a:cubicBezTo>
                    <a:lnTo>
                      <a:pt x="1121620" y="1800830"/>
                    </a:lnTo>
                    <a:cubicBezTo>
                      <a:pt x="1124873" y="1803471"/>
                      <a:pt x="1124628" y="1807570"/>
                      <a:pt x="1121072" y="1809986"/>
                    </a:cubicBezTo>
                    <a:lnTo>
                      <a:pt x="1113442" y="1815171"/>
                    </a:lnTo>
                    <a:cubicBezTo>
                      <a:pt x="1109886" y="1817587"/>
                      <a:pt x="1104367" y="1817405"/>
                      <a:pt x="1101114" y="1814765"/>
                    </a:cubicBezTo>
                    <a:lnTo>
                      <a:pt x="1094132" y="1809099"/>
                    </a:lnTo>
                    <a:cubicBezTo>
                      <a:pt x="1090878" y="1806458"/>
                      <a:pt x="1091124" y="1802359"/>
                      <a:pt x="1094679" y="1799943"/>
                    </a:cubicBezTo>
                    <a:lnTo>
                      <a:pt x="1102310" y="1794758"/>
                    </a:lnTo>
                    <a:cubicBezTo>
                      <a:pt x="1104087" y="1793550"/>
                      <a:pt x="1106356" y="1792991"/>
                      <a:pt x="1108587" y="1793065"/>
                    </a:cubicBezTo>
                    <a:close/>
                    <a:moveTo>
                      <a:pt x="345806" y="1793065"/>
                    </a:moveTo>
                    <a:cubicBezTo>
                      <a:pt x="348037" y="1793138"/>
                      <a:pt x="350230" y="1793844"/>
                      <a:pt x="351856" y="1795164"/>
                    </a:cubicBezTo>
                    <a:lnTo>
                      <a:pt x="358839" y="1800830"/>
                    </a:lnTo>
                    <a:cubicBezTo>
                      <a:pt x="362092" y="1803471"/>
                      <a:pt x="361847" y="1807570"/>
                      <a:pt x="358291" y="1809986"/>
                    </a:cubicBezTo>
                    <a:lnTo>
                      <a:pt x="350661" y="1815171"/>
                    </a:lnTo>
                    <a:cubicBezTo>
                      <a:pt x="347105" y="1817587"/>
                      <a:pt x="341586" y="1817405"/>
                      <a:pt x="338333" y="1814765"/>
                    </a:cubicBezTo>
                    <a:lnTo>
                      <a:pt x="331351" y="1809099"/>
                    </a:lnTo>
                    <a:cubicBezTo>
                      <a:pt x="328097" y="1806458"/>
                      <a:pt x="328343" y="1802359"/>
                      <a:pt x="331898" y="1799943"/>
                    </a:cubicBezTo>
                    <a:lnTo>
                      <a:pt x="339528" y="1794758"/>
                    </a:lnTo>
                    <a:cubicBezTo>
                      <a:pt x="341306" y="1793550"/>
                      <a:pt x="343575" y="1792991"/>
                      <a:pt x="345806" y="1793065"/>
                    </a:cubicBezTo>
                    <a:close/>
                    <a:moveTo>
                      <a:pt x="3193978" y="1762406"/>
                    </a:moveTo>
                    <a:cubicBezTo>
                      <a:pt x="3200301" y="1762406"/>
                      <a:pt x="3206625" y="1764197"/>
                      <a:pt x="3211450" y="1767780"/>
                    </a:cubicBezTo>
                    <a:lnTo>
                      <a:pt x="3288327" y="1824872"/>
                    </a:lnTo>
                    <a:cubicBezTo>
                      <a:pt x="3297977" y="1832038"/>
                      <a:pt x="3297977" y="1843657"/>
                      <a:pt x="3288327" y="1850823"/>
                    </a:cubicBezTo>
                    <a:lnTo>
                      <a:pt x="3253579" y="1876628"/>
                    </a:lnTo>
                    <a:lnTo>
                      <a:pt x="3148106" y="1876628"/>
                    </a:lnTo>
                    <a:lnTo>
                      <a:pt x="3106493" y="1845725"/>
                    </a:lnTo>
                    <a:cubicBezTo>
                      <a:pt x="3096843" y="1838558"/>
                      <a:pt x="3096843" y="1826940"/>
                      <a:pt x="3106492" y="1819774"/>
                    </a:cubicBezTo>
                    <a:lnTo>
                      <a:pt x="3176505" y="1767780"/>
                    </a:lnTo>
                    <a:cubicBezTo>
                      <a:pt x="3181329" y="1764197"/>
                      <a:pt x="3187654" y="1762405"/>
                      <a:pt x="3193978" y="1762406"/>
                    </a:cubicBezTo>
                    <a:close/>
                    <a:moveTo>
                      <a:pt x="2429750" y="1762406"/>
                    </a:moveTo>
                    <a:cubicBezTo>
                      <a:pt x="2436073" y="1762406"/>
                      <a:pt x="2442397" y="1764197"/>
                      <a:pt x="2447222" y="1767780"/>
                    </a:cubicBezTo>
                    <a:lnTo>
                      <a:pt x="2524099" y="1824872"/>
                    </a:lnTo>
                    <a:cubicBezTo>
                      <a:pt x="2533749" y="1832038"/>
                      <a:pt x="2533749" y="1843657"/>
                      <a:pt x="2524099" y="1850823"/>
                    </a:cubicBezTo>
                    <a:lnTo>
                      <a:pt x="2489351" y="1876628"/>
                    </a:lnTo>
                    <a:lnTo>
                      <a:pt x="2383878" y="1876628"/>
                    </a:lnTo>
                    <a:lnTo>
                      <a:pt x="2342264" y="1845725"/>
                    </a:lnTo>
                    <a:cubicBezTo>
                      <a:pt x="2332614" y="1838558"/>
                      <a:pt x="2332614" y="1826940"/>
                      <a:pt x="2342264" y="1819774"/>
                    </a:cubicBezTo>
                    <a:lnTo>
                      <a:pt x="2412276" y="1767780"/>
                    </a:lnTo>
                    <a:cubicBezTo>
                      <a:pt x="2417101" y="1764197"/>
                      <a:pt x="2423426" y="1762405"/>
                      <a:pt x="2429750" y="1762406"/>
                    </a:cubicBezTo>
                    <a:close/>
                    <a:moveTo>
                      <a:pt x="1665368" y="1762406"/>
                    </a:moveTo>
                    <a:cubicBezTo>
                      <a:pt x="1671691" y="1762406"/>
                      <a:pt x="1678015" y="1764197"/>
                      <a:pt x="1682840" y="1767780"/>
                    </a:cubicBezTo>
                    <a:lnTo>
                      <a:pt x="1759717" y="1824872"/>
                    </a:lnTo>
                    <a:cubicBezTo>
                      <a:pt x="1769367" y="1832038"/>
                      <a:pt x="1769367" y="1843657"/>
                      <a:pt x="1759717" y="1850823"/>
                    </a:cubicBezTo>
                    <a:lnTo>
                      <a:pt x="1724969" y="1876628"/>
                    </a:lnTo>
                    <a:lnTo>
                      <a:pt x="1619496" y="1876628"/>
                    </a:lnTo>
                    <a:lnTo>
                      <a:pt x="1577882" y="1845725"/>
                    </a:lnTo>
                    <a:cubicBezTo>
                      <a:pt x="1568233" y="1838558"/>
                      <a:pt x="1568233" y="1826940"/>
                      <a:pt x="1577882" y="1819774"/>
                    </a:cubicBezTo>
                    <a:lnTo>
                      <a:pt x="1647894" y="1767780"/>
                    </a:lnTo>
                    <a:cubicBezTo>
                      <a:pt x="1652719" y="1764197"/>
                      <a:pt x="1659044" y="1762405"/>
                      <a:pt x="1665368" y="1762406"/>
                    </a:cubicBezTo>
                    <a:close/>
                    <a:moveTo>
                      <a:pt x="901140" y="1762406"/>
                    </a:moveTo>
                    <a:cubicBezTo>
                      <a:pt x="907463" y="1762406"/>
                      <a:pt x="913787" y="1764197"/>
                      <a:pt x="918612" y="1767780"/>
                    </a:cubicBezTo>
                    <a:lnTo>
                      <a:pt x="995489" y="1824872"/>
                    </a:lnTo>
                    <a:cubicBezTo>
                      <a:pt x="1005139" y="1832038"/>
                      <a:pt x="1005139" y="1843657"/>
                      <a:pt x="995489" y="1850823"/>
                    </a:cubicBezTo>
                    <a:lnTo>
                      <a:pt x="960741" y="1876628"/>
                    </a:lnTo>
                    <a:lnTo>
                      <a:pt x="855267" y="1876628"/>
                    </a:lnTo>
                    <a:lnTo>
                      <a:pt x="813654" y="1845725"/>
                    </a:lnTo>
                    <a:cubicBezTo>
                      <a:pt x="804005" y="1838558"/>
                      <a:pt x="804005" y="1826940"/>
                      <a:pt x="813654" y="1819774"/>
                    </a:cubicBezTo>
                    <a:lnTo>
                      <a:pt x="883666" y="1767780"/>
                    </a:lnTo>
                    <a:cubicBezTo>
                      <a:pt x="888491" y="1764197"/>
                      <a:pt x="894816" y="1762405"/>
                      <a:pt x="901140" y="1762406"/>
                    </a:cubicBezTo>
                    <a:close/>
                    <a:moveTo>
                      <a:pt x="138359" y="1762406"/>
                    </a:moveTo>
                    <a:cubicBezTo>
                      <a:pt x="144682" y="1762406"/>
                      <a:pt x="151006" y="1764197"/>
                      <a:pt x="155831" y="1767780"/>
                    </a:cubicBezTo>
                    <a:lnTo>
                      <a:pt x="232708" y="1824872"/>
                    </a:lnTo>
                    <a:cubicBezTo>
                      <a:pt x="242358" y="1832038"/>
                      <a:pt x="242358" y="1843657"/>
                      <a:pt x="232708" y="1850823"/>
                    </a:cubicBezTo>
                    <a:lnTo>
                      <a:pt x="197960" y="1876628"/>
                    </a:lnTo>
                    <a:lnTo>
                      <a:pt x="92487" y="1876628"/>
                    </a:lnTo>
                    <a:lnTo>
                      <a:pt x="50874" y="1845725"/>
                    </a:lnTo>
                    <a:cubicBezTo>
                      <a:pt x="41224" y="1838558"/>
                      <a:pt x="41224" y="1826940"/>
                      <a:pt x="50873" y="1819774"/>
                    </a:cubicBezTo>
                    <a:lnTo>
                      <a:pt x="120885" y="1767780"/>
                    </a:lnTo>
                    <a:cubicBezTo>
                      <a:pt x="125711" y="1764197"/>
                      <a:pt x="132035" y="1762405"/>
                      <a:pt x="138359" y="1762406"/>
                    </a:cubicBezTo>
                    <a:close/>
                    <a:moveTo>
                      <a:pt x="2722255" y="1749726"/>
                    </a:moveTo>
                    <a:cubicBezTo>
                      <a:pt x="2725472" y="1749388"/>
                      <a:pt x="2728761" y="1749392"/>
                      <a:pt x="2732020" y="1749756"/>
                    </a:cubicBezTo>
                    <a:cubicBezTo>
                      <a:pt x="2736362" y="1750240"/>
                      <a:pt x="2740650" y="1751366"/>
                      <a:pt x="2744631" y="1753176"/>
                    </a:cubicBezTo>
                    <a:lnTo>
                      <a:pt x="2821452" y="1788106"/>
                    </a:lnTo>
                    <a:cubicBezTo>
                      <a:pt x="2837379" y="1795349"/>
                      <a:pt x="2842384" y="1810808"/>
                      <a:pt x="2832632" y="1822637"/>
                    </a:cubicBezTo>
                    <a:lnTo>
                      <a:pt x="2805886" y="1855077"/>
                    </a:lnTo>
                    <a:cubicBezTo>
                      <a:pt x="2796134" y="1866905"/>
                      <a:pt x="2775316" y="1870623"/>
                      <a:pt x="2759388" y="1863381"/>
                    </a:cubicBezTo>
                    <a:lnTo>
                      <a:pt x="2682570" y="1828450"/>
                    </a:lnTo>
                    <a:cubicBezTo>
                      <a:pt x="2666643" y="1821208"/>
                      <a:pt x="2661636" y="1805748"/>
                      <a:pt x="2671388" y="1793920"/>
                    </a:cubicBezTo>
                    <a:lnTo>
                      <a:pt x="2698134" y="1761480"/>
                    </a:lnTo>
                    <a:cubicBezTo>
                      <a:pt x="2703620" y="1754827"/>
                      <a:pt x="2712607" y="1750740"/>
                      <a:pt x="2722255" y="1749726"/>
                    </a:cubicBezTo>
                    <a:close/>
                    <a:moveTo>
                      <a:pt x="1957873" y="1749726"/>
                    </a:moveTo>
                    <a:cubicBezTo>
                      <a:pt x="1961090" y="1749388"/>
                      <a:pt x="1964379" y="1749392"/>
                      <a:pt x="1967637" y="1749756"/>
                    </a:cubicBezTo>
                    <a:cubicBezTo>
                      <a:pt x="1971981" y="1750240"/>
                      <a:pt x="1976268" y="1751366"/>
                      <a:pt x="1980249" y="1753176"/>
                    </a:cubicBezTo>
                    <a:lnTo>
                      <a:pt x="2057070" y="1788106"/>
                    </a:lnTo>
                    <a:cubicBezTo>
                      <a:pt x="2072997" y="1795349"/>
                      <a:pt x="2078003" y="1810808"/>
                      <a:pt x="2068250" y="1822637"/>
                    </a:cubicBezTo>
                    <a:lnTo>
                      <a:pt x="2041504" y="1855077"/>
                    </a:lnTo>
                    <a:cubicBezTo>
                      <a:pt x="2031751" y="1866905"/>
                      <a:pt x="2010934" y="1870623"/>
                      <a:pt x="1995006" y="1863381"/>
                    </a:cubicBezTo>
                    <a:lnTo>
                      <a:pt x="1918188" y="1828450"/>
                    </a:lnTo>
                    <a:cubicBezTo>
                      <a:pt x="1902260" y="1821208"/>
                      <a:pt x="1897254" y="1805748"/>
                      <a:pt x="1907006" y="1793920"/>
                    </a:cubicBezTo>
                    <a:lnTo>
                      <a:pt x="1933753" y="1761480"/>
                    </a:lnTo>
                    <a:cubicBezTo>
                      <a:pt x="1939238" y="1754827"/>
                      <a:pt x="1948225" y="1750740"/>
                      <a:pt x="1957873" y="1749726"/>
                    </a:cubicBezTo>
                    <a:close/>
                    <a:moveTo>
                      <a:pt x="1193646" y="1749726"/>
                    </a:moveTo>
                    <a:cubicBezTo>
                      <a:pt x="1196862" y="1749388"/>
                      <a:pt x="1200151" y="1749392"/>
                      <a:pt x="1203409" y="1749756"/>
                    </a:cubicBezTo>
                    <a:cubicBezTo>
                      <a:pt x="1207753" y="1750240"/>
                      <a:pt x="1212040" y="1751366"/>
                      <a:pt x="1216022" y="1753176"/>
                    </a:cubicBezTo>
                    <a:lnTo>
                      <a:pt x="1292842" y="1788106"/>
                    </a:lnTo>
                    <a:cubicBezTo>
                      <a:pt x="1308769" y="1795349"/>
                      <a:pt x="1313775" y="1810808"/>
                      <a:pt x="1304023" y="1822637"/>
                    </a:cubicBezTo>
                    <a:lnTo>
                      <a:pt x="1277276" y="1855077"/>
                    </a:lnTo>
                    <a:cubicBezTo>
                      <a:pt x="1267523" y="1866905"/>
                      <a:pt x="1246706" y="1870623"/>
                      <a:pt x="1230778" y="1863381"/>
                    </a:cubicBezTo>
                    <a:lnTo>
                      <a:pt x="1153960" y="1828450"/>
                    </a:lnTo>
                    <a:cubicBezTo>
                      <a:pt x="1138033" y="1821208"/>
                      <a:pt x="1133026" y="1805748"/>
                      <a:pt x="1142778" y="1793920"/>
                    </a:cubicBezTo>
                    <a:lnTo>
                      <a:pt x="1169525" y="1761480"/>
                    </a:lnTo>
                    <a:cubicBezTo>
                      <a:pt x="1175011" y="1754827"/>
                      <a:pt x="1183997" y="1750740"/>
                      <a:pt x="1193646" y="1749726"/>
                    </a:cubicBezTo>
                    <a:close/>
                    <a:moveTo>
                      <a:pt x="430865" y="1749726"/>
                    </a:moveTo>
                    <a:cubicBezTo>
                      <a:pt x="434080" y="1749388"/>
                      <a:pt x="437370" y="1749392"/>
                      <a:pt x="440628" y="1749756"/>
                    </a:cubicBezTo>
                    <a:cubicBezTo>
                      <a:pt x="444972" y="1750240"/>
                      <a:pt x="449259" y="1751366"/>
                      <a:pt x="453241" y="1753176"/>
                    </a:cubicBezTo>
                    <a:lnTo>
                      <a:pt x="530060" y="1788106"/>
                    </a:lnTo>
                    <a:cubicBezTo>
                      <a:pt x="545988" y="1795349"/>
                      <a:pt x="550994" y="1810808"/>
                      <a:pt x="541242" y="1822637"/>
                    </a:cubicBezTo>
                    <a:lnTo>
                      <a:pt x="514495" y="1855077"/>
                    </a:lnTo>
                    <a:cubicBezTo>
                      <a:pt x="504742" y="1866905"/>
                      <a:pt x="483925" y="1870623"/>
                      <a:pt x="467998" y="1863381"/>
                    </a:cubicBezTo>
                    <a:lnTo>
                      <a:pt x="391179" y="1828450"/>
                    </a:lnTo>
                    <a:cubicBezTo>
                      <a:pt x="375252" y="1821208"/>
                      <a:pt x="370245" y="1805748"/>
                      <a:pt x="379997" y="1793920"/>
                    </a:cubicBezTo>
                    <a:lnTo>
                      <a:pt x="406743" y="1761480"/>
                    </a:lnTo>
                    <a:cubicBezTo>
                      <a:pt x="412230" y="1754827"/>
                      <a:pt x="421216" y="1750740"/>
                      <a:pt x="430865" y="1749726"/>
                    </a:cubicBezTo>
                    <a:close/>
                    <a:moveTo>
                      <a:pt x="3329048" y="1745088"/>
                    </a:moveTo>
                    <a:lnTo>
                      <a:pt x="3338990" y="1816322"/>
                    </a:lnTo>
                    <a:lnTo>
                      <a:pt x="3333793" y="1819341"/>
                    </a:lnTo>
                    <a:cubicBezTo>
                      <a:pt x="3322330" y="1826000"/>
                      <a:pt x="3305768" y="1824497"/>
                      <a:pt x="3296802" y="1815985"/>
                    </a:cubicBezTo>
                    <a:lnTo>
                      <a:pt x="3277559" y="1797717"/>
                    </a:lnTo>
                    <a:cubicBezTo>
                      <a:pt x="3268593" y="1789204"/>
                      <a:pt x="3270617" y="1776906"/>
                      <a:pt x="3282079" y="1770247"/>
                    </a:cubicBezTo>
                    <a:lnTo>
                      <a:pt x="3323370" y="1746260"/>
                    </a:lnTo>
                    <a:close/>
                    <a:moveTo>
                      <a:pt x="2660785" y="1742290"/>
                    </a:moveTo>
                    <a:cubicBezTo>
                      <a:pt x="2664162" y="1742597"/>
                      <a:pt x="2667380" y="1743860"/>
                      <a:pt x="2669642" y="1746006"/>
                    </a:cubicBezTo>
                    <a:lnTo>
                      <a:pt x="2679346" y="1755219"/>
                    </a:lnTo>
                    <a:cubicBezTo>
                      <a:pt x="2683868" y="1759513"/>
                      <a:pt x="2682848" y="1765715"/>
                      <a:pt x="2677066" y="1769074"/>
                    </a:cubicBezTo>
                    <a:lnTo>
                      <a:pt x="2663997" y="1776667"/>
                    </a:lnTo>
                    <a:cubicBezTo>
                      <a:pt x="2658216" y="1780025"/>
                      <a:pt x="2649863" y="1779267"/>
                      <a:pt x="2645341" y="1774973"/>
                    </a:cubicBezTo>
                    <a:lnTo>
                      <a:pt x="2635636" y="1765760"/>
                    </a:lnTo>
                    <a:cubicBezTo>
                      <a:pt x="2631114" y="1761467"/>
                      <a:pt x="2632134" y="1755264"/>
                      <a:pt x="2637916" y="1751906"/>
                    </a:cubicBezTo>
                    <a:lnTo>
                      <a:pt x="2650985" y="1744313"/>
                    </a:lnTo>
                    <a:cubicBezTo>
                      <a:pt x="2653876" y="1742634"/>
                      <a:pt x="2657410" y="1741984"/>
                      <a:pt x="2660785" y="1742290"/>
                    </a:cubicBezTo>
                    <a:close/>
                    <a:moveTo>
                      <a:pt x="1896403" y="1742290"/>
                    </a:moveTo>
                    <a:cubicBezTo>
                      <a:pt x="1899780" y="1742597"/>
                      <a:pt x="1902998" y="1743860"/>
                      <a:pt x="1905260" y="1746006"/>
                    </a:cubicBezTo>
                    <a:lnTo>
                      <a:pt x="1914964" y="1755219"/>
                    </a:lnTo>
                    <a:cubicBezTo>
                      <a:pt x="1919486" y="1759513"/>
                      <a:pt x="1918466" y="1765715"/>
                      <a:pt x="1912684" y="1769074"/>
                    </a:cubicBezTo>
                    <a:lnTo>
                      <a:pt x="1899614" y="1776667"/>
                    </a:lnTo>
                    <a:cubicBezTo>
                      <a:pt x="1893834" y="1780025"/>
                      <a:pt x="1885482" y="1779267"/>
                      <a:pt x="1880959" y="1774973"/>
                    </a:cubicBezTo>
                    <a:lnTo>
                      <a:pt x="1871254" y="1765760"/>
                    </a:lnTo>
                    <a:cubicBezTo>
                      <a:pt x="1866732" y="1761467"/>
                      <a:pt x="1867752" y="1755264"/>
                      <a:pt x="1873534" y="1751906"/>
                    </a:cubicBezTo>
                    <a:lnTo>
                      <a:pt x="1886603" y="1744313"/>
                    </a:lnTo>
                    <a:cubicBezTo>
                      <a:pt x="1889494" y="1742634"/>
                      <a:pt x="1893027" y="1741984"/>
                      <a:pt x="1896403" y="1742290"/>
                    </a:cubicBezTo>
                    <a:close/>
                    <a:moveTo>
                      <a:pt x="1132176" y="1742290"/>
                    </a:moveTo>
                    <a:cubicBezTo>
                      <a:pt x="1135552" y="1742597"/>
                      <a:pt x="1138770" y="1743860"/>
                      <a:pt x="1141031" y="1746006"/>
                    </a:cubicBezTo>
                    <a:lnTo>
                      <a:pt x="1150736" y="1755219"/>
                    </a:lnTo>
                    <a:cubicBezTo>
                      <a:pt x="1155260" y="1759513"/>
                      <a:pt x="1154238" y="1765715"/>
                      <a:pt x="1148456" y="1769074"/>
                    </a:cubicBezTo>
                    <a:lnTo>
                      <a:pt x="1135387" y="1776667"/>
                    </a:lnTo>
                    <a:cubicBezTo>
                      <a:pt x="1129606" y="1780025"/>
                      <a:pt x="1121254" y="1779267"/>
                      <a:pt x="1116731" y="1774973"/>
                    </a:cubicBezTo>
                    <a:lnTo>
                      <a:pt x="1107026" y="1765760"/>
                    </a:lnTo>
                    <a:cubicBezTo>
                      <a:pt x="1102505" y="1761467"/>
                      <a:pt x="1103525" y="1755264"/>
                      <a:pt x="1109307" y="1751906"/>
                    </a:cubicBezTo>
                    <a:lnTo>
                      <a:pt x="1122376" y="1744313"/>
                    </a:lnTo>
                    <a:cubicBezTo>
                      <a:pt x="1125266" y="1742634"/>
                      <a:pt x="1128800" y="1741984"/>
                      <a:pt x="1132176" y="1742290"/>
                    </a:cubicBezTo>
                    <a:close/>
                    <a:moveTo>
                      <a:pt x="369395" y="1742290"/>
                    </a:moveTo>
                    <a:cubicBezTo>
                      <a:pt x="372771" y="1742597"/>
                      <a:pt x="375989" y="1743860"/>
                      <a:pt x="378250" y="1746006"/>
                    </a:cubicBezTo>
                    <a:lnTo>
                      <a:pt x="387955" y="1755219"/>
                    </a:lnTo>
                    <a:cubicBezTo>
                      <a:pt x="392478" y="1759513"/>
                      <a:pt x="391457" y="1765715"/>
                      <a:pt x="385676" y="1769074"/>
                    </a:cubicBezTo>
                    <a:lnTo>
                      <a:pt x="372606" y="1776667"/>
                    </a:lnTo>
                    <a:cubicBezTo>
                      <a:pt x="366825" y="1780025"/>
                      <a:pt x="358473" y="1779267"/>
                      <a:pt x="353950" y="1774973"/>
                    </a:cubicBezTo>
                    <a:lnTo>
                      <a:pt x="344246" y="1765760"/>
                    </a:lnTo>
                    <a:cubicBezTo>
                      <a:pt x="339723" y="1761467"/>
                      <a:pt x="340743" y="1755264"/>
                      <a:pt x="346525" y="1751906"/>
                    </a:cubicBezTo>
                    <a:lnTo>
                      <a:pt x="359595" y="1744313"/>
                    </a:lnTo>
                    <a:cubicBezTo>
                      <a:pt x="362485" y="1742634"/>
                      <a:pt x="366019" y="1741984"/>
                      <a:pt x="369395" y="1742290"/>
                    </a:cubicBezTo>
                    <a:close/>
                    <a:moveTo>
                      <a:pt x="2578573" y="1742249"/>
                    </a:moveTo>
                    <a:cubicBezTo>
                      <a:pt x="2585266" y="1742856"/>
                      <a:pt x="2591648" y="1745360"/>
                      <a:pt x="2596132" y="1749616"/>
                    </a:cubicBezTo>
                    <a:lnTo>
                      <a:pt x="2615374" y="1767884"/>
                    </a:lnTo>
                    <a:cubicBezTo>
                      <a:pt x="2624341" y="1776397"/>
                      <a:pt x="2622318" y="1788695"/>
                      <a:pt x="2610856" y="1795354"/>
                    </a:cubicBezTo>
                    <a:lnTo>
                      <a:pt x="2569564" y="1819341"/>
                    </a:lnTo>
                    <a:cubicBezTo>
                      <a:pt x="2558102" y="1826000"/>
                      <a:pt x="2541540" y="1824497"/>
                      <a:pt x="2532574" y="1815985"/>
                    </a:cubicBezTo>
                    <a:lnTo>
                      <a:pt x="2513331" y="1797717"/>
                    </a:lnTo>
                    <a:cubicBezTo>
                      <a:pt x="2504366" y="1789204"/>
                      <a:pt x="2506388" y="1776906"/>
                      <a:pt x="2517850" y="1770247"/>
                    </a:cubicBezTo>
                    <a:lnTo>
                      <a:pt x="2559142" y="1746260"/>
                    </a:lnTo>
                    <a:cubicBezTo>
                      <a:pt x="2564873" y="1742931"/>
                      <a:pt x="2571879" y="1741641"/>
                      <a:pt x="2578573" y="1742249"/>
                    </a:cubicBezTo>
                    <a:close/>
                    <a:moveTo>
                      <a:pt x="1814191" y="1742249"/>
                    </a:moveTo>
                    <a:cubicBezTo>
                      <a:pt x="1820884" y="1742856"/>
                      <a:pt x="1827267" y="1745360"/>
                      <a:pt x="1831750" y="1749616"/>
                    </a:cubicBezTo>
                    <a:lnTo>
                      <a:pt x="1850992" y="1767884"/>
                    </a:lnTo>
                    <a:cubicBezTo>
                      <a:pt x="1859958" y="1776397"/>
                      <a:pt x="1857936" y="1788695"/>
                      <a:pt x="1846474" y="1795354"/>
                    </a:cubicBezTo>
                    <a:lnTo>
                      <a:pt x="1805183" y="1819341"/>
                    </a:lnTo>
                    <a:cubicBezTo>
                      <a:pt x="1793720" y="1826000"/>
                      <a:pt x="1777158" y="1824497"/>
                      <a:pt x="1768192" y="1815985"/>
                    </a:cubicBezTo>
                    <a:lnTo>
                      <a:pt x="1748950" y="1797717"/>
                    </a:lnTo>
                    <a:cubicBezTo>
                      <a:pt x="1739983" y="1789204"/>
                      <a:pt x="1742006" y="1776906"/>
                      <a:pt x="1753469" y="1770247"/>
                    </a:cubicBezTo>
                    <a:lnTo>
                      <a:pt x="1794760" y="1746260"/>
                    </a:lnTo>
                    <a:cubicBezTo>
                      <a:pt x="1800492" y="1742931"/>
                      <a:pt x="1807497" y="1741641"/>
                      <a:pt x="1814191" y="1742249"/>
                    </a:cubicBezTo>
                    <a:close/>
                    <a:moveTo>
                      <a:pt x="1049963" y="1742249"/>
                    </a:moveTo>
                    <a:cubicBezTo>
                      <a:pt x="1056657" y="1742856"/>
                      <a:pt x="1063039" y="1745360"/>
                      <a:pt x="1067523" y="1749616"/>
                    </a:cubicBezTo>
                    <a:lnTo>
                      <a:pt x="1086764" y="1767884"/>
                    </a:lnTo>
                    <a:cubicBezTo>
                      <a:pt x="1095731" y="1776397"/>
                      <a:pt x="1093708" y="1788695"/>
                      <a:pt x="1082245" y="1795354"/>
                    </a:cubicBezTo>
                    <a:lnTo>
                      <a:pt x="1040955" y="1819341"/>
                    </a:lnTo>
                    <a:cubicBezTo>
                      <a:pt x="1029492" y="1826000"/>
                      <a:pt x="1012931" y="1824497"/>
                      <a:pt x="1003965" y="1815985"/>
                    </a:cubicBezTo>
                    <a:lnTo>
                      <a:pt x="984721" y="1797717"/>
                    </a:lnTo>
                    <a:cubicBezTo>
                      <a:pt x="975756" y="1789204"/>
                      <a:pt x="977779" y="1776906"/>
                      <a:pt x="989241" y="1770247"/>
                    </a:cubicBezTo>
                    <a:lnTo>
                      <a:pt x="1030532" y="1746260"/>
                    </a:lnTo>
                    <a:cubicBezTo>
                      <a:pt x="1036263" y="1742931"/>
                      <a:pt x="1043270" y="1741641"/>
                      <a:pt x="1049963" y="1742249"/>
                    </a:cubicBezTo>
                    <a:close/>
                    <a:moveTo>
                      <a:pt x="287182" y="1742249"/>
                    </a:moveTo>
                    <a:cubicBezTo>
                      <a:pt x="293876" y="1742856"/>
                      <a:pt x="300258" y="1745360"/>
                      <a:pt x="304741" y="1749616"/>
                    </a:cubicBezTo>
                    <a:lnTo>
                      <a:pt x="323983" y="1767884"/>
                    </a:lnTo>
                    <a:cubicBezTo>
                      <a:pt x="332950" y="1776397"/>
                      <a:pt x="330927" y="1788695"/>
                      <a:pt x="319465" y="1795354"/>
                    </a:cubicBezTo>
                    <a:lnTo>
                      <a:pt x="278174" y="1819341"/>
                    </a:lnTo>
                    <a:cubicBezTo>
                      <a:pt x="266711" y="1826000"/>
                      <a:pt x="250149" y="1824497"/>
                      <a:pt x="241184" y="1815985"/>
                    </a:cubicBezTo>
                    <a:lnTo>
                      <a:pt x="221941" y="1797717"/>
                    </a:lnTo>
                    <a:cubicBezTo>
                      <a:pt x="212974" y="1789204"/>
                      <a:pt x="214998" y="1776906"/>
                      <a:pt x="226460" y="1770247"/>
                    </a:cubicBezTo>
                    <a:lnTo>
                      <a:pt x="267751" y="1746260"/>
                    </a:lnTo>
                    <a:cubicBezTo>
                      <a:pt x="273482" y="1742931"/>
                      <a:pt x="280489" y="1741641"/>
                      <a:pt x="287182" y="1742249"/>
                    </a:cubicBezTo>
                    <a:close/>
                    <a:moveTo>
                      <a:pt x="3093542" y="1732410"/>
                    </a:moveTo>
                    <a:cubicBezTo>
                      <a:pt x="3096935" y="1732410"/>
                      <a:pt x="3100326" y="1733370"/>
                      <a:pt x="3102914" y="1735293"/>
                    </a:cubicBezTo>
                    <a:lnTo>
                      <a:pt x="3140468" y="1763181"/>
                    </a:lnTo>
                    <a:cubicBezTo>
                      <a:pt x="3145644" y="1767025"/>
                      <a:pt x="3145643" y="1773257"/>
                      <a:pt x="3140468" y="1777101"/>
                    </a:cubicBezTo>
                    <a:lnTo>
                      <a:pt x="3088096" y="1815994"/>
                    </a:lnTo>
                    <a:cubicBezTo>
                      <a:pt x="3082920" y="1819837"/>
                      <a:pt x="3074528" y="1819838"/>
                      <a:pt x="3069352" y="1815994"/>
                    </a:cubicBezTo>
                    <a:lnTo>
                      <a:pt x="3031799" y="1788105"/>
                    </a:lnTo>
                    <a:cubicBezTo>
                      <a:pt x="3026623" y="1784262"/>
                      <a:pt x="3026623" y="1778029"/>
                      <a:pt x="3031799" y="1774186"/>
                    </a:cubicBezTo>
                    <a:lnTo>
                      <a:pt x="3084170" y="1735293"/>
                    </a:lnTo>
                    <a:cubicBezTo>
                      <a:pt x="3086758" y="1733370"/>
                      <a:pt x="3090150" y="1732410"/>
                      <a:pt x="3093542" y="1732410"/>
                    </a:cubicBezTo>
                    <a:close/>
                    <a:moveTo>
                      <a:pt x="2329314" y="1732410"/>
                    </a:moveTo>
                    <a:cubicBezTo>
                      <a:pt x="2332707" y="1732410"/>
                      <a:pt x="2336099" y="1733370"/>
                      <a:pt x="2338686" y="1735293"/>
                    </a:cubicBezTo>
                    <a:lnTo>
                      <a:pt x="2376240" y="1763181"/>
                    </a:lnTo>
                    <a:cubicBezTo>
                      <a:pt x="2381416" y="1767025"/>
                      <a:pt x="2381415" y="1773257"/>
                      <a:pt x="2376240" y="1777101"/>
                    </a:cubicBezTo>
                    <a:lnTo>
                      <a:pt x="2323868" y="1815994"/>
                    </a:lnTo>
                    <a:cubicBezTo>
                      <a:pt x="2318692" y="1819837"/>
                      <a:pt x="2310300" y="1819838"/>
                      <a:pt x="2305124" y="1815994"/>
                    </a:cubicBezTo>
                    <a:lnTo>
                      <a:pt x="2267570" y="1788105"/>
                    </a:lnTo>
                    <a:cubicBezTo>
                      <a:pt x="2262395" y="1784262"/>
                      <a:pt x="2262395" y="1778029"/>
                      <a:pt x="2267570" y="1774186"/>
                    </a:cubicBezTo>
                    <a:lnTo>
                      <a:pt x="2319942" y="1735293"/>
                    </a:lnTo>
                    <a:cubicBezTo>
                      <a:pt x="2322530" y="1733370"/>
                      <a:pt x="2325922" y="1732410"/>
                      <a:pt x="2329314" y="1732410"/>
                    </a:cubicBezTo>
                    <a:close/>
                    <a:moveTo>
                      <a:pt x="1564932" y="1732410"/>
                    </a:moveTo>
                    <a:cubicBezTo>
                      <a:pt x="1568325" y="1732410"/>
                      <a:pt x="1571716" y="1733370"/>
                      <a:pt x="1574304" y="1735293"/>
                    </a:cubicBezTo>
                    <a:lnTo>
                      <a:pt x="1611858" y="1763181"/>
                    </a:lnTo>
                    <a:cubicBezTo>
                      <a:pt x="1617034" y="1767025"/>
                      <a:pt x="1617033" y="1773257"/>
                      <a:pt x="1611858" y="1777101"/>
                    </a:cubicBezTo>
                    <a:lnTo>
                      <a:pt x="1559486" y="1815994"/>
                    </a:lnTo>
                    <a:cubicBezTo>
                      <a:pt x="1554310" y="1819837"/>
                      <a:pt x="1545918" y="1819838"/>
                      <a:pt x="1540742" y="1815994"/>
                    </a:cubicBezTo>
                    <a:lnTo>
                      <a:pt x="1503188" y="1788105"/>
                    </a:lnTo>
                    <a:cubicBezTo>
                      <a:pt x="1498013" y="1784262"/>
                      <a:pt x="1498013" y="1778029"/>
                      <a:pt x="1503188" y="1774186"/>
                    </a:cubicBezTo>
                    <a:lnTo>
                      <a:pt x="1555560" y="1735293"/>
                    </a:lnTo>
                    <a:cubicBezTo>
                      <a:pt x="1558148" y="1733370"/>
                      <a:pt x="1561540" y="1732410"/>
                      <a:pt x="1564932" y="1732410"/>
                    </a:cubicBezTo>
                    <a:close/>
                    <a:moveTo>
                      <a:pt x="800704" y="1732410"/>
                    </a:moveTo>
                    <a:cubicBezTo>
                      <a:pt x="804097" y="1732410"/>
                      <a:pt x="807489" y="1733370"/>
                      <a:pt x="810076" y="1735293"/>
                    </a:cubicBezTo>
                    <a:lnTo>
                      <a:pt x="847630" y="1763181"/>
                    </a:lnTo>
                    <a:cubicBezTo>
                      <a:pt x="852806" y="1767025"/>
                      <a:pt x="852805" y="1773257"/>
                      <a:pt x="847630" y="1777101"/>
                    </a:cubicBezTo>
                    <a:lnTo>
                      <a:pt x="795258" y="1815994"/>
                    </a:lnTo>
                    <a:cubicBezTo>
                      <a:pt x="790082" y="1819837"/>
                      <a:pt x="781690" y="1819838"/>
                      <a:pt x="776514" y="1815994"/>
                    </a:cubicBezTo>
                    <a:lnTo>
                      <a:pt x="738961" y="1788105"/>
                    </a:lnTo>
                    <a:cubicBezTo>
                      <a:pt x="733785" y="1784262"/>
                      <a:pt x="733785" y="1778029"/>
                      <a:pt x="738961" y="1774186"/>
                    </a:cubicBezTo>
                    <a:lnTo>
                      <a:pt x="791332" y="1735293"/>
                    </a:lnTo>
                    <a:cubicBezTo>
                      <a:pt x="793921" y="1733370"/>
                      <a:pt x="797312" y="1732410"/>
                      <a:pt x="800704" y="1732410"/>
                    </a:cubicBezTo>
                    <a:close/>
                    <a:moveTo>
                      <a:pt x="37923" y="1732410"/>
                    </a:moveTo>
                    <a:cubicBezTo>
                      <a:pt x="41316" y="1732410"/>
                      <a:pt x="44708" y="1733370"/>
                      <a:pt x="47295" y="1735293"/>
                    </a:cubicBezTo>
                    <a:lnTo>
                      <a:pt x="84849" y="1763181"/>
                    </a:lnTo>
                    <a:cubicBezTo>
                      <a:pt x="90025" y="1767025"/>
                      <a:pt x="90024" y="1773257"/>
                      <a:pt x="84849" y="1777101"/>
                    </a:cubicBezTo>
                    <a:lnTo>
                      <a:pt x="32477" y="1815994"/>
                    </a:lnTo>
                    <a:cubicBezTo>
                      <a:pt x="27301" y="1819837"/>
                      <a:pt x="18909" y="1819838"/>
                      <a:pt x="13733" y="1815994"/>
                    </a:cubicBezTo>
                    <a:lnTo>
                      <a:pt x="8959" y="1812448"/>
                    </a:lnTo>
                    <a:lnTo>
                      <a:pt x="18708" y="1742604"/>
                    </a:lnTo>
                    <a:lnTo>
                      <a:pt x="28552" y="1735293"/>
                    </a:lnTo>
                    <a:cubicBezTo>
                      <a:pt x="31140" y="1733370"/>
                      <a:pt x="34531" y="1732410"/>
                      <a:pt x="37923" y="1732410"/>
                    </a:cubicBezTo>
                    <a:close/>
                    <a:moveTo>
                      <a:pt x="2802848" y="1732343"/>
                    </a:moveTo>
                    <a:cubicBezTo>
                      <a:pt x="2805199" y="1732823"/>
                      <a:pt x="2807304" y="1733970"/>
                      <a:pt x="2808604" y="1735668"/>
                    </a:cubicBezTo>
                    <a:lnTo>
                      <a:pt x="2815886" y="1745182"/>
                    </a:lnTo>
                    <a:cubicBezTo>
                      <a:pt x="2818486" y="1748578"/>
                      <a:pt x="2816886" y="1752898"/>
                      <a:pt x="2812312" y="1754829"/>
                    </a:cubicBezTo>
                    <a:lnTo>
                      <a:pt x="2799766" y="1760126"/>
                    </a:lnTo>
                    <a:cubicBezTo>
                      <a:pt x="2795191" y="1762057"/>
                      <a:pt x="2789374" y="1760869"/>
                      <a:pt x="2786774" y="1757472"/>
                    </a:cubicBezTo>
                    <a:lnTo>
                      <a:pt x="2779492" y="1747959"/>
                    </a:lnTo>
                    <a:cubicBezTo>
                      <a:pt x="2776892" y="1744562"/>
                      <a:pt x="2778492" y="1740242"/>
                      <a:pt x="2783066" y="1738311"/>
                    </a:cubicBezTo>
                    <a:lnTo>
                      <a:pt x="2795612" y="1733015"/>
                    </a:lnTo>
                    <a:cubicBezTo>
                      <a:pt x="2797899" y="1732049"/>
                      <a:pt x="2800496" y="1731863"/>
                      <a:pt x="2802848" y="1732343"/>
                    </a:cubicBezTo>
                    <a:close/>
                    <a:moveTo>
                      <a:pt x="2038466" y="1732343"/>
                    </a:moveTo>
                    <a:cubicBezTo>
                      <a:pt x="2040817" y="1732823"/>
                      <a:pt x="2042922" y="1733970"/>
                      <a:pt x="2044222" y="1735668"/>
                    </a:cubicBezTo>
                    <a:lnTo>
                      <a:pt x="2051504" y="1745182"/>
                    </a:lnTo>
                    <a:cubicBezTo>
                      <a:pt x="2054104" y="1748578"/>
                      <a:pt x="2052504" y="1752898"/>
                      <a:pt x="2047930" y="1754829"/>
                    </a:cubicBezTo>
                    <a:lnTo>
                      <a:pt x="2035384" y="1760126"/>
                    </a:lnTo>
                    <a:cubicBezTo>
                      <a:pt x="2030810" y="1762057"/>
                      <a:pt x="2024992" y="1760869"/>
                      <a:pt x="2022392" y="1757472"/>
                    </a:cubicBezTo>
                    <a:lnTo>
                      <a:pt x="2015110" y="1747959"/>
                    </a:lnTo>
                    <a:cubicBezTo>
                      <a:pt x="2012509" y="1744562"/>
                      <a:pt x="2014109" y="1740242"/>
                      <a:pt x="2018684" y="1738311"/>
                    </a:cubicBezTo>
                    <a:lnTo>
                      <a:pt x="2031230" y="1733015"/>
                    </a:lnTo>
                    <a:cubicBezTo>
                      <a:pt x="2033518" y="1732049"/>
                      <a:pt x="2036114" y="1731863"/>
                      <a:pt x="2038466" y="1732343"/>
                    </a:cubicBezTo>
                    <a:close/>
                    <a:moveTo>
                      <a:pt x="1274238" y="1732343"/>
                    </a:moveTo>
                    <a:cubicBezTo>
                      <a:pt x="1276589" y="1732823"/>
                      <a:pt x="1278694" y="1733970"/>
                      <a:pt x="1279994" y="1735668"/>
                    </a:cubicBezTo>
                    <a:lnTo>
                      <a:pt x="1287275" y="1745182"/>
                    </a:lnTo>
                    <a:cubicBezTo>
                      <a:pt x="1289877" y="1748578"/>
                      <a:pt x="1288277" y="1752898"/>
                      <a:pt x="1283702" y="1754829"/>
                    </a:cubicBezTo>
                    <a:lnTo>
                      <a:pt x="1271156" y="1760126"/>
                    </a:lnTo>
                    <a:cubicBezTo>
                      <a:pt x="1266582" y="1762057"/>
                      <a:pt x="1260765" y="1760869"/>
                      <a:pt x="1258164" y="1757472"/>
                    </a:cubicBezTo>
                    <a:lnTo>
                      <a:pt x="1250882" y="1747959"/>
                    </a:lnTo>
                    <a:cubicBezTo>
                      <a:pt x="1248282" y="1744562"/>
                      <a:pt x="1249882" y="1740242"/>
                      <a:pt x="1254456" y="1738311"/>
                    </a:cubicBezTo>
                    <a:lnTo>
                      <a:pt x="1267002" y="1733015"/>
                    </a:lnTo>
                    <a:cubicBezTo>
                      <a:pt x="1269289" y="1732049"/>
                      <a:pt x="1271886" y="1731863"/>
                      <a:pt x="1274238" y="1732343"/>
                    </a:cubicBezTo>
                    <a:close/>
                    <a:moveTo>
                      <a:pt x="511457" y="1732343"/>
                    </a:moveTo>
                    <a:cubicBezTo>
                      <a:pt x="513809" y="1732823"/>
                      <a:pt x="515913" y="1733970"/>
                      <a:pt x="517213" y="1735668"/>
                    </a:cubicBezTo>
                    <a:lnTo>
                      <a:pt x="524495" y="1745182"/>
                    </a:lnTo>
                    <a:cubicBezTo>
                      <a:pt x="527096" y="1748578"/>
                      <a:pt x="525496" y="1752898"/>
                      <a:pt x="520921" y="1754829"/>
                    </a:cubicBezTo>
                    <a:lnTo>
                      <a:pt x="508375" y="1760126"/>
                    </a:lnTo>
                    <a:cubicBezTo>
                      <a:pt x="503801" y="1762057"/>
                      <a:pt x="497983" y="1760869"/>
                      <a:pt x="495383" y="1757472"/>
                    </a:cubicBezTo>
                    <a:lnTo>
                      <a:pt x="488102" y="1747959"/>
                    </a:lnTo>
                    <a:cubicBezTo>
                      <a:pt x="485500" y="1744562"/>
                      <a:pt x="487101" y="1740242"/>
                      <a:pt x="491675" y="1738311"/>
                    </a:cubicBezTo>
                    <a:lnTo>
                      <a:pt x="504221" y="1733015"/>
                    </a:lnTo>
                    <a:cubicBezTo>
                      <a:pt x="506508" y="1732049"/>
                      <a:pt x="509106" y="1731863"/>
                      <a:pt x="511457" y="1732343"/>
                    </a:cubicBezTo>
                    <a:close/>
                    <a:moveTo>
                      <a:pt x="3157602" y="1727832"/>
                    </a:moveTo>
                    <a:lnTo>
                      <a:pt x="3173353" y="1727832"/>
                    </a:lnTo>
                    <a:cubicBezTo>
                      <a:pt x="3180694" y="1727832"/>
                      <a:pt x="3186644" y="1732251"/>
                      <a:pt x="3186644" y="1737702"/>
                    </a:cubicBezTo>
                    <a:cubicBezTo>
                      <a:pt x="3186644" y="1741809"/>
                      <a:pt x="3186644" y="1745917"/>
                      <a:pt x="3186644" y="1750024"/>
                    </a:cubicBezTo>
                    <a:cubicBezTo>
                      <a:pt x="3186644" y="1755475"/>
                      <a:pt x="3180694" y="1759894"/>
                      <a:pt x="3173353" y="1759894"/>
                    </a:cubicBezTo>
                    <a:lnTo>
                      <a:pt x="3157603" y="1759894"/>
                    </a:lnTo>
                    <a:cubicBezTo>
                      <a:pt x="3150264" y="1759894"/>
                      <a:pt x="3144312" y="1755476"/>
                      <a:pt x="3144312" y="1750024"/>
                    </a:cubicBezTo>
                    <a:lnTo>
                      <a:pt x="3144312" y="1737701"/>
                    </a:lnTo>
                    <a:cubicBezTo>
                      <a:pt x="3144312" y="1732251"/>
                      <a:pt x="3150264" y="1727832"/>
                      <a:pt x="3157602" y="1727832"/>
                    </a:cubicBezTo>
                    <a:close/>
                    <a:moveTo>
                      <a:pt x="2393374" y="1727832"/>
                    </a:moveTo>
                    <a:lnTo>
                      <a:pt x="2409126" y="1727832"/>
                    </a:lnTo>
                    <a:cubicBezTo>
                      <a:pt x="2416466" y="1727832"/>
                      <a:pt x="2422416" y="1732251"/>
                      <a:pt x="2422416" y="1737702"/>
                    </a:cubicBezTo>
                    <a:cubicBezTo>
                      <a:pt x="2422416" y="1741809"/>
                      <a:pt x="2422416" y="1745917"/>
                      <a:pt x="2422415" y="1750024"/>
                    </a:cubicBezTo>
                    <a:cubicBezTo>
                      <a:pt x="2422416" y="1755475"/>
                      <a:pt x="2416466" y="1759894"/>
                      <a:pt x="2409126" y="1759894"/>
                    </a:cubicBezTo>
                    <a:lnTo>
                      <a:pt x="2393375" y="1759894"/>
                    </a:lnTo>
                    <a:cubicBezTo>
                      <a:pt x="2386036" y="1759894"/>
                      <a:pt x="2380085" y="1755476"/>
                      <a:pt x="2380085" y="1750024"/>
                    </a:cubicBezTo>
                    <a:lnTo>
                      <a:pt x="2380085" y="1737701"/>
                    </a:lnTo>
                    <a:cubicBezTo>
                      <a:pt x="2380085" y="1732251"/>
                      <a:pt x="2386036" y="1727832"/>
                      <a:pt x="2393374" y="1727832"/>
                    </a:cubicBezTo>
                    <a:close/>
                    <a:moveTo>
                      <a:pt x="1628993" y="1727832"/>
                    </a:moveTo>
                    <a:lnTo>
                      <a:pt x="1644744" y="1727832"/>
                    </a:lnTo>
                    <a:cubicBezTo>
                      <a:pt x="1652084" y="1727832"/>
                      <a:pt x="1658034" y="1732251"/>
                      <a:pt x="1658034" y="1737702"/>
                    </a:cubicBezTo>
                    <a:cubicBezTo>
                      <a:pt x="1658034" y="1741809"/>
                      <a:pt x="1658034" y="1745917"/>
                      <a:pt x="1658033" y="1750024"/>
                    </a:cubicBezTo>
                    <a:cubicBezTo>
                      <a:pt x="1658034" y="1755475"/>
                      <a:pt x="1652084" y="1759894"/>
                      <a:pt x="1644744" y="1759894"/>
                    </a:cubicBezTo>
                    <a:lnTo>
                      <a:pt x="1628993" y="1759894"/>
                    </a:lnTo>
                    <a:cubicBezTo>
                      <a:pt x="1621653" y="1759894"/>
                      <a:pt x="1615702" y="1755476"/>
                      <a:pt x="1615702" y="1750024"/>
                    </a:cubicBezTo>
                    <a:lnTo>
                      <a:pt x="1615702" y="1737701"/>
                    </a:lnTo>
                    <a:cubicBezTo>
                      <a:pt x="1615702" y="1732251"/>
                      <a:pt x="1621653" y="1727832"/>
                      <a:pt x="1628993" y="1727832"/>
                    </a:cubicBezTo>
                    <a:close/>
                    <a:moveTo>
                      <a:pt x="864765" y="1727832"/>
                    </a:moveTo>
                    <a:lnTo>
                      <a:pt x="880515" y="1727832"/>
                    </a:lnTo>
                    <a:cubicBezTo>
                      <a:pt x="887856" y="1727832"/>
                      <a:pt x="893806" y="1732251"/>
                      <a:pt x="893806" y="1737702"/>
                    </a:cubicBezTo>
                    <a:cubicBezTo>
                      <a:pt x="893806" y="1741809"/>
                      <a:pt x="893806" y="1745917"/>
                      <a:pt x="893806" y="1750024"/>
                    </a:cubicBezTo>
                    <a:cubicBezTo>
                      <a:pt x="893806" y="1755475"/>
                      <a:pt x="887856" y="1759894"/>
                      <a:pt x="880515" y="1759894"/>
                    </a:cubicBezTo>
                    <a:lnTo>
                      <a:pt x="864766" y="1759894"/>
                    </a:lnTo>
                    <a:cubicBezTo>
                      <a:pt x="857425" y="1759894"/>
                      <a:pt x="851475" y="1755476"/>
                      <a:pt x="851475" y="1750024"/>
                    </a:cubicBezTo>
                    <a:lnTo>
                      <a:pt x="851475" y="1737701"/>
                    </a:lnTo>
                    <a:cubicBezTo>
                      <a:pt x="851475" y="1732251"/>
                      <a:pt x="857425" y="1727832"/>
                      <a:pt x="864765" y="1727832"/>
                    </a:cubicBezTo>
                    <a:close/>
                    <a:moveTo>
                      <a:pt x="101984" y="1727832"/>
                    </a:moveTo>
                    <a:lnTo>
                      <a:pt x="117734" y="1727832"/>
                    </a:lnTo>
                    <a:cubicBezTo>
                      <a:pt x="125075" y="1727832"/>
                      <a:pt x="131025" y="1732251"/>
                      <a:pt x="131025" y="1737702"/>
                    </a:cubicBezTo>
                    <a:cubicBezTo>
                      <a:pt x="131025" y="1741809"/>
                      <a:pt x="131025" y="1745917"/>
                      <a:pt x="131025" y="1750024"/>
                    </a:cubicBezTo>
                    <a:cubicBezTo>
                      <a:pt x="131025" y="1755475"/>
                      <a:pt x="125075" y="1759894"/>
                      <a:pt x="117734" y="1759894"/>
                    </a:cubicBezTo>
                    <a:lnTo>
                      <a:pt x="101984" y="1759894"/>
                    </a:lnTo>
                    <a:cubicBezTo>
                      <a:pt x="94644" y="1759894"/>
                      <a:pt x="88694" y="1755476"/>
                      <a:pt x="88694" y="1750024"/>
                    </a:cubicBezTo>
                    <a:lnTo>
                      <a:pt x="88694" y="1737701"/>
                    </a:lnTo>
                    <a:cubicBezTo>
                      <a:pt x="88694" y="1732251"/>
                      <a:pt x="94644" y="1727832"/>
                      <a:pt x="101984" y="1727832"/>
                    </a:cubicBezTo>
                    <a:close/>
                    <a:moveTo>
                      <a:pt x="2884132" y="1718033"/>
                    </a:moveTo>
                    <a:cubicBezTo>
                      <a:pt x="2891653" y="1717818"/>
                      <a:pt x="2899284" y="1719734"/>
                      <a:pt x="2905244" y="1723831"/>
                    </a:cubicBezTo>
                    <a:lnTo>
                      <a:pt x="2965586" y="1765319"/>
                    </a:lnTo>
                    <a:cubicBezTo>
                      <a:pt x="2977505" y="1773513"/>
                      <a:pt x="2978222" y="1787332"/>
                      <a:pt x="2967187" y="1796184"/>
                    </a:cubicBezTo>
                    <a:lnTo>
                      <a:pt x="2936924" y="1820459"/>
                    </a:lnTo>
                    <a:cubicBezTo>
                      <a:pt x="2925890" y="1829310"/>
                      <a:pt x="2907282" y="1829842"/>
                      <a:pt x="2895363" y="1821647"/>
                    </a:cubicBezTo>
                    <a:lnTo>
                      <a:pt x="2835021" y="1780159"/>
                    </a:lnTo>
                    <a:cubicBezTo>
                      <a:pt x="2823102" y="1771965"/>
                      <a:pt x="2822384" y="1758146"/>
                      <a:pt x="2833420" y="1749295"/>
                    </a:cubicBezTo>
                    <a:lnTo>
                      <a:pt x="2863682" y="1725020"/>
                    </a:lnTo>
                    <a:cubicBezTo>
                      <a:pt x="2869200" y="1720593"/>
                      <a:pt x="2876610" y="1718248"/>
                      <a:pt x="2884132" y="1718033"/>
                    </a:cubicBezTo>
                    <a:close/>
                    <a:moveTo>
                      <a:pt x="2119750" y="1718033"/>
                    </a:moveTo>
                    <a:cubicBezTo>
                      <a:pt x="2127271" y="1717818"/>
                      <a:pt x="2134902" y="1719734"/>
                      <a:pt x="2140862" y="1723831"/>
                    </a:cubicBezTo>
                    <a:lnTo>
                      <a:pt x="2201204" y="1765319"/>
                    </a:lnTo>
                    <a:cubicBezTo>
                      <a:pt x="2213123" y="1773513"/>
                      <a:pt x="2213839" y="1787332"/>
                      <a:pt x="2202806" y="1796184"/>
                    </a:cubicBezTo>
                    <a:lnTo>
                      <a:pt x="2172542" y="1820459"/>
                    </a:lnTo>
                    <a:cubicBezTo>
                      <a:pt x="2161508" y="1829310"/>
                      <a:pt x="2142900" y="1829842"/>
                      <a:pt x="2130981" y="1821647"/>
                    </a:cubicBezTo>
                    <a:lnTo>
                      <a:pt x="2070638" y="1780159"/>
                    </a:lnTo>
                    <a:cubicBezTo>
                      <a:pt x="2058719" y="1771965"/>
                      <a:pt x="2058003" y="1758146"/>
                      <a:pt x="2069037" y="1749295"/>
                    </a:cubicBezTo>
                    <a:lnTo>
                      <a:pt x="2099300" y="1725020"/>
                    </a:lnTo>
                    <a:cubicBezTo>
                      <a:pt x="2104818" y="1720593"/>
                      <a:pt x="2112228" y="1718248"/>
                      <a:pt x="2119750" y="1718033"/>
                    </a:cubicBezTo>
                    <a:close/>
                    <a:moveTo>
                      <a:pt x="1355522" y="1718033"/>
                    </a:moveTo>
                    <a:cubicBezTo>
                      <a:pt x="1363044" y="1717818"/>
                      <a:pt x="1370674" y="1719734"/>
                      <a:pt x="1376634" y="1723831"/>
                    </a:cubicBezTo>
                    <a:lnTo>
                      <a:pt x="1436976" y="1765319"/>
                    </a:lnTo>
                    <a:cubicBezTo>
                      <a:pt x="1448895" y="1773513"/>
                      <a:pt x="1449612" y="1787332"/>
                      <a:pt x="1438577" y="1796184"/>
                    </a:cubicBezTo>
                    <a:lnTo>
                      <a:pt x="1408314" y="1820459"/>
                    </a:lnTo>
                    <a:cubicBezTo>
                      <a:pt x="1397279" y="1829310"/>
                      <a:pt x="1378673" y="1829842"/>
                      <a:pt x="1366753" y="1821647"/>
                    </a:cubicBezTo>
                    <a:lnTo>
                      <a:pt x="1306410" y="1780159"/>
                    </a:lnTo>
                    <a:cubicBezTo>
                      <a:pt x="1294492" y="1771965"/>
                      <a:pt x="1293775" y="1758146"/>
                      <a:pt x="1304810" y="1749295"/>
                    </a:cubicBezTo>
                    <a:lnTo>
                      <a:pt x="1335073" y="1725020"/>
                    </a:lnTo>
                    <a:cubicBezTo>
                      <a:pt x="1340590" y="1720593"/>
                      <a:pt x="1348001" y="1718248"/>
                      <a:pt x="1355522" y="1718033"/>
                    </a:cubicBezTo>
                    <a:close/>
                    <a:moveTo>
                      <a:pt x="592740" y="1718033"/>
                    </a:moveTo>
                    <a:cubicBezTo>
                      <a:pt x="600262" y="1717818"/>
                      <a:pt x="607893" y="1719734"/>
                      <a:pt x="613853" y="1723831"/>
                    </a:cubicBezTo>
                    <a:lnTo>
                      <a:pt x="674195" y="1765319"/>
                    </a:lnTo>
                    <a:cubicBezTo>
                      <a:pt x="686114" y="1773513"/>
                      <a:pt x="686831" y="1787332"/>
                      <a:pt x="675797" y="1796184"/>
                    </a:cubicBezTo>
                    <a:lnTo>
                      <a:pt x="645533" y="1820459"/>
                    </a:lnTo>
                    <a:cubicBezTo>
                      <a:pt x="634499" y="1829310"/>
                      <a:pt x="615892" y="1829842"/>
                      <a:pt x="603972" y="1821647"/>
                    </a:cubicBezTo>
                    <a:lnTo>
                      <a:pt x="543629" y="1780159"/>
                    </a:lnTo>
                    <a:cubicBezTo>
                      <a:pt x="531711" y="1771965"/>
                      <a:pt x="530994" y="1758146"/>
                      <a:pt x="542029" y="1749295"/>
                    </a:cubicBezTo>
                    <a:lnTo>
                      <a:pt x="572292" y="1725020"/>
                    </a:lnTo>
                    <a:cubicBezTo>
                      <a:pt x="577809" y="1720593"/>
                      <a:pt x="585220" y="1718248"/>
                      <a:pt x="592740" y="1718033"/>
                    </a:cubicBezTo>
                    <a:close/>
                    <a:moveTo>
                      <a:pt x="2589422" y="1712432"/>
                    </a:moveTo>
                    <a:cubicBezTo>
                      <a:pt x="2591653" y="1712506"/>
                      <a:pt x="2593847" y="1713211"/>
                      <a:pt x="2595473" y="1714531"/>
                    </a:cubicBezTo>
                    <a:lnTo>
                      <a:pt x="2602455" y="1720198"/>
                    </a:lnTo>
                    <a:cubicBezTo>
                      <a:pt x="2605709" y="1722839"/>
                      <a:pt x="2605464" y="1726937"/>
                      <a:pt x="2601908" y="1729353"/>
                    </a:cubicBezTo>
                    <a:lnTo>
                      <a:pt x="2594277" y="1734539"/>
                    </a:lnTo>
                    <a:cubicBezTo>
                      <a:pt x="2590722" y="1736955"/>
                      <a:pt x="2585202" y="1736773"/>
                      <a:pt x="2581950" y="1734132"/>
                    </a:cubicBezTo>
                    <a:lnTo>
                      <a:pt x="2574967" y="1728466"/>
                    </a:lnTo>
                    <a:cubicBezTo>
                      <a:pt x="2571714" y="1725825"/>
                      <a:pt x="2571959" y="1721727"/>
                      <a:pt x="2575513" y="1719310"/>
                    </a:cubicBezTo>
                    <a:lnTo>
                      <a:pt x="2583144" y="1714125"/>
                    </a:lnTo>
                    <a:cubicBezTo>
                      <a:pt x="2584923" y="1712917"/>
                      <a:pt x="2587191" y="1712359"/>
                      <a:pt x="2589422" y="1712432"/>
                    </a:cubicBezTo>
                    <a:close/>
                    <a:moveTo>
                      <a:pt x="1825040" y="1712432"/>
                    </a:moveTo>
                    <a:cubicBezTo>
                      <a:pt x="1827271" y="1712506"/>
                      <a:pt x="1829464" y="1713211"/>
                      <a:pt x="1831091" y="1714531"/>
                    </a:cubicBezTo>
                    <a:lnTo>
                      <a:pt x="1838073" y="1720198"/>
                    </a:lnTo>
                    <a:cubicBezTo>
                      <a:pt x="1841326" y="1722839"/>
                      <a:pt x="1841082" y="1726937"/>
                      <a:pt x="1837526" y="1729353"/>
                    </a:cubicBezTo>
                    <a:lnTo>
                      <a:pt x="1829896" y="1734539"/>
                    </a:lnTo>
                    <a:cubicBezTo>
                      <a:pt x="1826340" y="1736955"/>
                      <a:pt x="1820821" y="1736773"/>
                      <a:pt x="1817567" y="1734132"/>
                    </a:cubicBezTo>
                    <a:lnTo>
                      <a:pt x="1810585" y="1728466"/>
                    </a:lnTo>
                    <a:cubicBezTo>
                      <a:pt x="1807332" y="1725825"/>
                      <a:pt x="1807577" y="1721727"/>
                      <a:pt x="1811132" y="1719310"/>
                    </a:cubicBezTo>
                    <a:lnTo>
                      <a:pt x="1818762" y="1714125"/>
                    </a:lnTo>
                    <a:cubicBezTo>
                      <a:pt x="1820541" y="1712917"/>
                      <a:pt x="1822809" y="1712359"/>
                      <a:pt x="1825040" y="1712432"/>
                    </a:cubicBezTo>
                    <a:close/>
                    <a:moveTo>
                      <a:pt x="1060812" y="1712432"/>
                    </a:moveTo>
                    <a:cubicBezTo>
                      <a:pt x="1063043" y="1712506"/>
                      <a:pt x="1065237" y="1713211"/>
                      <a:pt x="1066863" y="1714531"/>
                    </a:cubicBezTo>
                    <a:lnTo>
                      <a:pt x="1073845" y="1720198"/>
                    </a:lnTo>
                    <a:cubicBezTo>
                      <a:pt x="1077098" y="1722839"/>
                      <a:pt x="1076854" y="1726937"/>
                      <a:pt x="1073298" y="1729353"/>
                    </a:cubicBezTo>
                    <a:lnTo>
                      <a:pt x="1065668" y="1734539"/>
                    </a:lnTo>
                    <a:cubicBezTo>
                      <a:pt x="1062112" y="1736955"/>
                      <a:pt x="1056593" y="1736773"/>
                      <a:pt x="1053340" y="1734132"/>
                    </a:cubicBezTo>
                    <a:lnTo>
                      <a:pt x="1046357" y="1728466"/>
                    </a:lnTo>
                    <a:cubicBezTo>
                      <a:pt x="1043104" y="1725825"/>
                      <a:pt x="1043349" y="1721727"/>
                      <a:pt x="1046904" y="1719310"/>
                    </a:cubicBezTo>
                    <a:lnTo>
                      <a:pt x="1054534" y="1714125"/>
                    </a:lnTo>
                    <a:cubicBezTo>
                      <a:pt x="1056313" y="1712917"/>
                      <a:pt x="1058582" y="1712359"/>
                      <a:pt x="1060812" y="1712432"/>
                    </a:cubicBezTo>
                    <a:close/>
                    <a:moveTo>
                      <a:pt x="298031" y="1712432"/>
                    </a:moveTo>
                    <a:cubicBezTo>
                      <a:pt x="300262" y="1712506"/>
                      <a:pt x="302456" y="1713211"/>
                      <a:pt x="304082" y="1714531"/>
                    </a:cubicBezTo>
                    <a:lnTo>
                      <a:pt x="311064" y="1720198"/>
                    </a:lnTo>
                    <a:cubicBezTo>
                      <a:pt x="314318" y="1722839"/>
                      <a:pt x="314073" y="1726937"/>
                      <a:pt x="310517" y="1729353"/>
                    </a:cubicBezTo>
                    <a:lnTo>
                      <a:pt x="302887" y="1734539"/>
                    </a:lnTo>
                    <a:cubicBezTo>
                      <a:pt x="299332" y="1736955"/>
                      <a:pt x="293812" y="1736773"/>
                      <a:pt x="290559" y="1734132"/>
                    </a:cubicBezTo>
                    <a:lnTo>
                      <a:pt x="283577" y="1728466"/>
                    </a:lnTo>
                    <a:cubicBezTo>
                      <a:pt x="280323" y="1725825"/>
                      <a:pt x="280568" y="1721727"/>
                      <a:pt x="284123" y="1719310"/>
                    </a:cubicBezTo>
                    <a:lnTo>
                      <a:pt x="291753" y="1714125"/>
                    </a:lnTo>
                    <a:cubicBezTo>
                      <a:pt x="293532" y="1712917"/>
                      <a:pt x="295800" y="1712359"/>
                      <a:pt x="298031" y="1712432"/>
                    </a:cubicBezTo>
                    <a:close/>
                    <a:moveTo>
                      <a:pt x="3127810" y="1708132"/>
                    </a:moveTo>
                    <a:cubicBezTo>
                      <a:pt x="3130042" y="1708205"/>
                      <a:pt x="3132234" y="1708911"/>
                      <a:pt x="3133860" y="1710231"/>
                    </a:cubicBezTo>
                    <a:lnTo>
                      <a:pt x="3140842" y="1715898"/>
                    </a:lnTo>
                    <a:cubicBezTo>
                      <a:pt x="3144096" y="1718538"/>
                      <a:pt x="3143850" y="1722637"/>
                      <a:pt x="3140296" y="1725053"/>
                    </a:cubicBezTo>
                    <a:lnTo>
                      <a:pt x="3132665" y="1730238"/>
                    </a:lnTo>
                    <a:cubicBezTo>
                      <a:pt x="3129109" y="1732654"/>
                      <a:pt x="3123590" y="1732472"/>
                      <a:pt x="3120337" y="1729832"/>
                    </a:cubicBezTo>
                    <a:lnTo>
                      <a:pt x="3113354" y="1724166"/>
                    </a:lnTo>
                    <a:cubicBezTo>
                      <a:pt x="3110102" y="1721525"/>
                      <a:pt x="3110346" y="1717426"/>
                      <a:pt x="3113901" y="1715010"/>
                    </a:cubicBezTo>
                    <a:lnTo>
                      <a:pt x="3121532" y="1709825"/>
                    </a:lnTo>
                    <a:cubicBezTo>
                      <a:pt x="3123310" y="1708617"/>
                      <a:pt x="3125578" y="1708058"/>
                      <a:pt x="3127810" y="1708132"/>
                    </a:cubicBezTo>
                    <a:close/>
                    <a:moveTo>
                      <a:pt x="2363582" y="1708132"/>
                    </a:moveTo>
                    <a:cubicBezTo>
                      <a:pt x="2365813" y="1708205"/>
                      <a:pt x="2368006" y="1708911"/>
                      <a:pt x="2369632" y="1710231"/>
                    </a:cubicBezTo>
                    <a:lnTo>
                      <a:pt x="2376614" y="1715898"/>
                    </a:lnTo>
                    <a:cubicBezTo>
                      <a:pt x="2379868" y="1718538"/>
                      <a:pt x="2379622" y="1722637"/>
                      <a:pt x="2376068" y="1725053"/>
                    </a:cubicBezTo>
                    <a:lnTo>
                      <a:pt x="2368437" y="1730238"/>
                    </a:lnTo>
                    <a:cubicBezTo>
                      <a:pt x="2364881" y="1732654"/>
                      <a:pt x="2359362" y="1732472"/>
                      <a:pt x="2356109" y="1729832"/>
                    </a:cubicBezTo>
                    <a:lnTo>
                      <a:pt x="2349126" y="1724166"/>
                    </a:lnTo>
                    <a:cubicBezTo>
                      <a:pt x="2345873" y="1721525"/>
                      <a:pt x="2346118" y="1717426"/>
                      <a:pt x="2349673" y="1715010"/>
                    </a:cubicBezTo>
                    <a:lnTo>
                      <a:pt x="2357304" y="1709825"/>
                    </a:lnTo>
                    <a:cubicBezTo>
                      <a:pt x="2359082" y="1708617"/>
                      <a:pt x="2361350" y="1708058"/>
                      <a:pt x="2363582" y="1708132"/>
                    </a:cubicBezTo>
                    <a:close/>
                    <a:moveTo>
                      <a:pt x="1599200" y="1708132"/>
                    </a:moveTo>
                    <a:cubicBezTo>
                      <a:pt x="1601431" y="1708205"/>
                      <a:pt x="1603624" y="1708911"/>
                      <a:pt x="1605250" y="1710231"/>
                    </a:cubicBezTo>
                    <a:lnTo>
                      <a:pt x="1612233" y="1715898"/>
                    </a:lnTo>
                    <a:cubicBezTo>
                      <a:pt x="1615486" y="1718538"/>
                      <a:pt x="1615241" y="1722637"/>
                      <a:pt x="1611686" y="1725053"/>
                    </a:cubicBezTo>
                    <a:lnTo>
                      <a:pt x="1604055" y="1730238"/>
                    </a:lnTo>
                    <a:cubicBezTo>
                      <a:pt x="1600499" y="1732654"/>
                      <a:pt x="1594980" y="1732472"/>
                      <a:pt x="1591726" y="1729832"/>
                    </a:cubicBezTo>
                    <a:lnTo>
                      <a:pt x="1584744" y="1724166"/>
                    </a:lnTo>
                    <a:cubicBezTo>
                      <a:pt x="1581491" y="1721525"/>
                      <a:pt x="1581735" y="1717426"/>
                      <a:pt x="1585291" y="1715010"/>
                    </a:cubicBezTo>
                    <a:lnTo>
                      <a:pt x="1592922" y="1709825"/>
                    </a:lnTo>
                    <a:cubicBezTo>
                      <a:pt x="1594700" y="1708617"/>
                      <a:pt x="1596969" y="1708058"/>
                      <a:pt x="1599200" y="1708132"/>
                    </a:cubicBezTo>
                    <a:close/>
                    <a:moveTo>
                      <a:pt x="834972" y="1708132"/>
                    </a:moveTo>
                    <a:cubicBezTo>
                      <a:pt x="837203" y="1708205"/>
                      <a:pt x="839396" y="1708911"/>
                      <a:pt x="841022" y="1710231"/>
                    </a:cubicBezTo>
                    <a:lnTo>
                      <a:pt x="848005" y="1715898"/>
                    </a:lnTo>
                    <a:cubicBezTo>
                      <a:pt x="851258" y="1718538"/>
                      <a:pt x="851013" y="1722637"/>
                      <a:pt x="847458" y="1725053"/>
                    </a:cubicBezTo>
                    <a:lnTo>
                      <a:pt x="839827" y="1730238"/>
                    </a:lnTo>
                    <a:cubicBezTo>
                      <a:pt x="836271" y="1732654"/>
                      <a:pt x="830752" y="1732472"/>
                      <a:pt x="827499" y="1729832"/>
                    </a:cubicBezTo>
                    <a:lnTo>
                      <a:pt x="820516" y="1724166"/>
                    </a:lnTo>
                    <a:cubicBezTo>
                      <a:pt x="817263" y="1721525"/>
                      <a:pt x="817508" y="1717426"/>
                      <a:pt x="821063" y="1715010"/>
                    </a:cubicBezTo>
                    <a:lnTo>
                      <a:pt x="828695" y="1709825"/>
                    </a:lnTo>
                    <a:cubicBezTo>
                      <a:pt x="830472" y="1708617"/>
                      <a:pt x="832741" y="1708058"/>
                      <a:pt x="834972" y="1708132"/>
                    </a:cubicBezTo>
                    <a:close/>
                    <a:moveTo>
                      <a:pt x="72191" y="1708132"/>
                    </a:moveTo>
                    <a:cubicBezTo>
                      <a:pt x="74423" y="1708205"/>
                      <a:pt x="76615" y="1708911"/>
                      <a:pt x="78241" y="1710231"/>
                    </a:cubicBezTo>
                    <a:lnTo>
                      <a:pt x="85224" y="1715898"/>
                    </a:lnTo>
                    <a:cubicBezTo>
                      <a:pt x="88477" y="1718538"/>
                      <a:pt x="88232" y="1722637"/>
                      <a:pt x="84677" y="1725053"/>
                    </a:cubicBezTo>
                    <a:lnTo>
                      <a:pt x="77046" y="1730238"/>
                    </a:lnTo>
                    <a:cubicBezTo>
                      <a:pt x="73490" y="1732654"/>
                      <a:pt x="67971" y="1732472"/>
                      <a:pt x="64718" y="1729832"/>
                    </a:cubicBezTo>
                    <a:lnTo>
                      <a:pt x="57735" y="1724166"/>
                    </a:lnTo>
                    <a:cubicBezTo>
                      <a:pt x="54483" y="1721525"/>
                      <a:pt x="54727" y="1717426"/>
                      <a:pt x="58282" y="1715010"/>
                    </a:cubicBezTo>
                    <a:lnTo>
                      <a:pt x="65913" y="1709825"/>
                    </a:lnTo>
                    <a:cubicBezTo>
                      <a:pt x="67691" y="1708617"/>
                      <a:pt x="69960" y="1708058"/>
                      <a:pt x="72191" y="1708132"/>
                    </a:cubicBezTo>
                    <a:close/>
                    <a:moveTo>
                      <a:pt x="2759155" y="1697805"/>
                    </a:moveTo>
                    <a:cubicBezTo>
                      <a:pt x="2762461" y="1697968"/>
                      <a:pt x="2765684" y="1699068"/>
                      <a:pt x="2768039" y="1701066"/>
                    </a:cubicBezTo>
                    <a:lnTo>
                      <a:pt x="2780956" y="1712025"/>
                    </a:lnTo>
                    <a:cubicBezTo>
                      <a:pt x="2785665" y="1716020"/>
                      <a:pt x="2785121" y="1722095"/>
                      <a:pt x="2779741" y="1725592"/>
                    </a:cubicBezTo>
                    <a:lnTo>
                      <a:pt x="2761145" y="1737680"/>
                    </a:lnTo>
                    <a:cubicBezTo>
                      <a:pt x="2755765" y="1741177"/>
                      <a:pt x="2747585" y="1740774"/>
                      <a:pt x="2742875" y="1736778"/>
                    </a:cubicBezTo>
                    <a:lnTo>
                      <a:pt x="2729959" y="1725819"/>
                    </a:lnTo>
                    <a:cubicBezTo>
                      <a:pt x="2725250" y="1721823"/>
                      <a:pt x="2725793" y="1715749"/>
                      <a:pt x="2731174" y="1712252"/>
                    </a:cubicBezTo>
                    <a:lnTo>
                      <a:pt x="2749769" y="1700164"/>
                    </a:lnTo>
                    <a:cubicBezTo>
                      <a:pt x="2752459" y="1698415"/>
                      <a:pt x="2755849" y="1697642"/>
                      <a:pt x="2759155" y="1697805"/>
                    </a:cubicBezTo>
                    <a:close/>
                    <a:moveTo>
                      <a:pt x="1994773" y="1697805"/>
                    </a:moveTo>
                    <a:cubicBezTo>
                      <a:pt x="1998080" y="1697968"/>
                      <a:pt x="2001302" y="1699068"/>
                      <a:pt x="2003656" y="1701066"/>
                    </a:cubicBezTo>
                    <a:lnTo>
                      <a:pt x="2016574" y="1712025"/>
                    </a:lnTo>
                    <a:cubicBezTo>
                      <a:pt x="2021283" y="1716020"/>
                      <a:pt x="2020738" y="1722095"/>
                      <a:pt x="2015359" y="1725592"/>
                    </a:cubicBezTo>
                    <a:lnTo>
                      <a:pt x="1996763" y="1737680"/>
                    </a:lnTo>
                    <a:cubicBezTo>
                      <a:pt x="1991383" y="1741177"/>
                      <a:pt x="1983203" y="1740774"/>
                      <a:pt x="1978493" y="1736778"/>
                    </a:cubicBezTo>
                    <a:lnTo>
                      <a:pt x="1965576" y="1725819"/>
                    </a:lnTo>
                    <a:cubicBezTo>
                      <a:pt x="1960867" y="1721823"/>
                      <a:pt x="1961411" y="1715749"/>
                      <a:pt x="1966791" y="1712252"/>
                    </a:cubicBezTo>
                    <a:lnTo>
                      <a:pt x="1985386" y="1700164"/>
                    </a:lnTo>
                    <a:cubicBezTo>
                      <a:pt x="1988077" y="1698415"/>
                      <a:pt x="1991468" y="1697642"/>
                      <a:pt x="1994773" y="1697805"/>
                    </a:cubicBezTo>
                    <a:close/>
                    <a:moveTo>
                      <a:pt x="1230545" y="1697805"/>
                    </a:moveTo>
                    <a:cubicBezTo>
                      <a:pt x="1233852" y="1697968"/>
                      <a:pt x="1237074" y="1699068"/>
                      <a:pt x="1239429" y="1701066"/>
                    </a:cubicBezTo>
                    <a:lnTo>
                      <a:pt x="1252346" y="1712025"/>
                    </a:lnTo>
                    <a:cubicBezTo>
                      <a:pt x="1257055" y="1716020"/>
                      <a:pt x="1256511" y="1722095"/>
                      <a:pt x="1251131" y="1725592"/>
                    </a:cubicBezTo>
                    <a:lnTo>
                      <a:pt x="1232536" y="1737680"/>
                    </a:lnTo>
                    <a:cubicBezTo>
                      <a:pt x="1227156" y="1741177"/>
                      <a:pt x="1218975" y="1740774"/>
                      <a:pt x="1214265" y="1736778"/>
                    </a:cubicBezTo>
                    <a:lnTo>
                      <a:pt x="1201349" y="1725819"/>
                    </a:lnTo>
                    <a:cubicBezTo>
                      <a:pt x="1196639" y="1721823"/>
                      <a:pt x="1197184" y="1715749"/>
                      <a:pt x="1202563" y="1712252"/>
                    </a:cubicBezTo>
                    <a:lnTo>
                      <a:pt x="1221159" y="1700164"/>
                    </a:lnTo>
                    <a:cubicBezTo>
                      <a:pt x="1223849" y="1698415"/>
                      <a:pt x="1227240" y="1697642"/>
                      <a:pt x="1230545" y="1697805"/>
                    </a:cubicBezTo>
                    <a:close/>
                    <a:moveTo>
                      <a:pt x="467764" y="1697805"/>
                    </a:moveTo>
                    <a:cubicBezTo>
                      <a:pt x="471071" y="1697968"/>
                      <a:pt x="474293" y="1699068"/>
                      <a:pt x="476648" y="1701066"/>
                    </a:cubicBezTo>
                    <a:lnTo>
                      <a:pt x="489564" y="1712025"/>
                    </a:lnTo>
                    <a:cubicBezTo>
                      <a:pt x="494274" y="1716020"/>
                      <a:pt x="493730" y="1722095"/>
                      <a:pt x="488350" y="1725592"/>
                    </a:cubicBezTo>
                    <a:lnTo>
                      <a:pt x="469755" y="1737680"/>
                    </a:lnTo>
                    <a:cubicBezTo>
                      <a:pt x="464374" y="1741177"/>
                      <a:pt x="456194" y="1740774"/>
                      <a:pt x="451484" y="1736778"/>
                    </a:cubicBezTo>
                    <a:lnTo>
                      <a:pt x="438568" y="1725819"/>
                    </a:lnTo>
                    <a:cubicBezTo>
                      <a:pt x="433859" y="1721823"/>
                      <a:pt x="434402" y="1715749"/>
                      <a:pt x="439782" y="1712252"/>
                    </a:cubicBezTo>
                    <a:lnTo>
                      <a:pt x="458378" y="1700164"/>
                    </a:lnTo>
                    <a:cubicBezTo>
                      <a:pt x="461068" y="1698415"/>
                      <a:pt x="464459" y="1697642"/>
                      <a:pt x="467764" y="1697805"/>
                    </a:cubicBezTo>
                    <a:close/>
                    <a:moveTo>
                      <a:pt x="3152746" y="1672327"/>
                    </a:moveTo>
                    <a:cubicBezTo>
                      <a:pt x="3156214" y="1672327"/>
                      <a:pt x="3159683" y="1673310"/>
                      <a:pt x="3162330" y="1675276"/>
                    </a:cubicBezTo>
                    <a:lnTo>
                      <a:pt x="3188029" y="1694361"/>
                    </a:lnTo>
                    <a:cubicBezTo>
                      <a:pt x="3193324" y="1698292"/>
                      <a:pt x="3193324" y="1704666"/>
                      <a:pt x="3188029" y="1708597"/>
                    </a:cubicBezTo>
                    <a:lnTo>
                      <a:pt x="3176670" y="1717032"/>
                    </a:lnTo>
                    <a:cubicBezTo>
                      <a:pt x="3171378" y="1720964"/>
                      <a:pt x="3162795" y="1720964"/>
                      <a:pt x="3157502" y="1717032"/>
                    </a:cubicBezTo>
                    <a:lnTo>
                      <a:pt x="3131802" y="1697947"/>
                    </a:lnTo>
                    <a:cubicBezTo>
                      <a:pt x="3126508" y="1694016"/>
                      <a:pt x="3126508" y="1687642"/>
                      <a:pt x="3131802" y="1683712"/>
                    </a:cubicBezTo>
                    <a:lnTo>
                      <a:pt x="3143161" y="1675276"/>
                    </a:lnTo>
                    <a:cubicBezTo>
                      <a:pt x="3145808" y="1673310"/>
                      <a:pt x="3149277" y="1672327"/>
                      <a:pt x="3152746" y="1672327"/>
                    </a:cubicBezTo>
                    <a:close/>
                    <a:moveTo>
                      <a:pt x="2388518" y="1672327"/>
                    </a:moveTo>
                    <a:cubicBezTo>
                      <a:pt x="2391986" y="1672327"/>
                      <a:pt x="2395455" y="1673310"/>
                      <a:pt x="2398102" y="1675276"/>
                    </a:cubicBezTo>
                    <a:lnTo>
                      <a:pt x="2423801" y="1694361"/>
                    </a:lnTo>
                    <a:cubicBezTo>
                      <a:pt x="2429096" y="1698292"/>
                      <a:pt x="2429096" y="1704666"/>
                      <a:pt x="2423801" y="1708597"/>
                    </a:cubicBezTo>
                    <a:lnTo>
                      <a:pt x="2412443" y="1717032"/>
                    </a:lnTo>
                    <a:cubicBezTo>
                      <a:pt x="2407150" y="1720964"/>
                      <a:pt x="2398567" y="1720964"/>
                      <a:pt x="2393274" y="1717032"/>
                    </a:cubicBezTo>
                    <a:lnTo>
                      <a:pt x="2367574" y="1697947"/>
                    </a:lnTo>
                    <a:cubicBezTo>
                      <a:pt x="2362280" y="1694016"/>
                      <a:pt x="2362280" y="1687642"/>
                      <a:pt x="2367574" y="1683712"/>
                    </a:cubicBezTo>
                    <a:lnTo>
                      <a:pt x="2378933" y="1675276"/>
                    </a:lnTo>
                    <a:cubicBezTo>
                      <a:pt x="2381580" y="1673310"/>
                      <a:pt x="2385049" y="1672327"/>
                      <a:pt x="2388518" y="1672327"/>
                    </a:cubicBezTo>
                    <a:close/>
                    <a:moveTo>
                      <a:pt x="1624136" y="1672327"/>
                    </a:moveTo>
                    <a:cubicBezTo>
                      <a:pt x="1627604" y="1672327"/>
                      <a:pt x="1631073" y="1673310"/>
                      <a:pt x="1633720" y="1675276"/>
                    </a:cubicBezTo>
                    <a:lnTo>
                      <a:pt x="1659420" y="1694361"/>
                    </a:lnTo>
                    <a:cubicBezTo>
                      <a:pt x="1664714" y="1698292"/>
                      <a:pt x="1664714" y="1704666"/>
                      <a:pt x="1659420" y="1708597"/>
                    </a:cubicBezTo>
                    <a:lnTo>
                      <a:pt x="1648060" y="1717032"/>
                    </a:lnTo>
                    <a:cubicBezTo>
                      <a:pt x="1642768" y="1720964"/>
                      <a:pt x="1634185" y="1720964"/>
                      <a:pt x="1628892" y="1717032"/>
                    </a:cubicBezTo>
                    <a:lnTo>
                      <a:pt x="1603192" y="1697947"/>
                    </a:lnTo>
                    <a:cubicBezTo>
                      <a:pt x="1597899" y="1694016"/>
                      <a:pt x="1597899" y="1687642"/>
                      <a:pt x="1603192" y="1683712"/>
                    </a:cubicBezTo>
                    <a:lnTo>
                      <a:pt x="1614551" y="1675276"/>
                    </a:lnTo>
                    <a:cubicBezTo>
                      <a:pt x="1617198" y="1673310"/>
                      <a:pt x="1620666" y="1672327"/>
                      <a:pt x="1624136" y="1672327"/>
                    </a:cubicBezTo>
                    <a:close/>
                    <a:moveTo>
                      <a:pt x="859908" y="1672327"/>
                    </a:moveTo>
                    <a:cubicBezTo>
                      <a:pt x="863376" y="1672327"/>
                      <a:pt x="866846" y="1673310"/>
                      <a:pt x="869492" y="1675276"/>
                    </a:cubicBezTo>
                    <a:lnTo>
                      <a:pt x="895191" y="1694361"/>
                    </a:lnTo>
                    <a:cubicBezTo>
                      <a:pt x="900486" y="1698292"/>
                      <a:pt x="900486" y="1704666"/>
                      <a:pt x="895191" y="1708597"/>
                    </a:cubicBezTo>
                    <a:lnTo>
                      <a:pt x="883833" y="1717032"/>
                    </a:lnTo>
                    <a:cubicBezTo>
                      <a:pt x="878540" y="1720964"/>
                      <a:pt x="869957" y="1720964"/>
                      <a:pt x="864664" y="1717032"/>
                    </a:cubicBezTo>
                    <a:lnTo>
                      <a:pt x="838964" y="1697947"/>
                    </a:lnTo>
                    <a:cubicBezTo>
                      <a:pt x="833671" y="1694016"/>
                      <a:pt x="833671" y="1687642"/>
                      <a:pt x="838964" y="1683712"/>
                    </a:cubicBezTo>
                    <a:lnTo>
                      <a:pt x="850324" y="1675276"/>
                    </a:lnTo>
                    <a:cubicBezTo>
                      <a:pt x="852970" y="1673310"/>
                      <a:pt x="856439" y="1672327"/>
                      <a:pt x="859908" y="1672327"/>
                    </a:cubicBezTo>
                    <a:close/>
                    <a:moveTo>
                      <a:pt x="97127" y="1672327"/>
                    </a:moveTo>
                    <a:cubicBezTo>
                      <a:pt x="100595" y="1672327"/>
                      <a:pt x="104064" y="1673310"/>
                      <a:pt x="106712" y="1675276"/>
                    </a:cubicBezTo>
                    <a:lnTo>
                      <a:pt x="132411" y="1694361"/>
                    </a:lnTo>
                    <a:cubicBezTo>
                      <a:pt x="137705" y="1698292"/>
                      <a:pt x="137705" y="1704666"/>
                      <a:pt x="132411" y="1708597"/>
                    </a:cubicBezTo>
                    <a:lnTo>
                      <a:pt x="121052" y="1717032"/>
                    </a:lnTo>
                    <a:cubicBezTo>
                      <a:pt x="115759" y="1720964"/>
                      <a:pt x="107176" y="1720964"/>
                      <a:pt x="101883" y="1717032"/>
                    </a:cubicBezTo>
                    <a:lnTo>
                      <a:pt x="76184" y="1697947"/>
                    </a:lnTo>
                    <a:cubicBezTo>
                      <a:pt x="70890" y="1694016"/>
                      <a:pt x="70890" y="1687642"/>
                      <a:pt x="76184" y="1683712"/>
                    </a:cubicBezTo>
                    <a:lnTo>
                      <a:pt x="87542" y="1675276"/>
                    </a:lnTo>
                    <a:cubicBezTo>
                      <a:pt x="90190" y="1673310"/>
                      <a:pt x="93658" y="1672327"/>
                      <a:pt x="97127" y="1672327"/>
                    </a:cubicBezTo>
                    <a:close/>
                    <a:moveTo>
                      <a:pt x="3271823" y="1661702"/>
                    </a:moveTo>
                    <a:cubicBezTo>
                      <a:pt x="3275964" y="1661702"/>
                      <a:pt x="3280105" y="1662876"/>
                      <a:pt x="3283264" y="1665222"/>
                    </a:cubicBezTo>
                    <a:lnTo>
                      <a:pt x="3321905" y="1693918"/>
                    </a:lnTo>
                    <a:lnTo>
                      <a:pt x="3325407" y="1719004"/>
                    </a:lnTo>
                    <a:lnTo>
                      <a:pt x="3262228" y="1765923"/>
                    </a:lnTo>
                    <a:cubicBezTo>
                      <a:pt x="3255910" y="1770615"/>
                      <a:pt x="3245666" y="1770614"/>
                      <a:pt x="3239348" y="1765922"/>
                    </a:cubicBezTo>
                    <a:lnTo>
                      <a:pt x="3193506" y="1731879"/>
                    </a:lnTo>
                    <a:cubicBezTo>
                      <a:pt x="3187188" y="1727187"/>
                      <a:pt x="3187188" y="1719580"/>
                      <a:pt x="3193506" y="1714888"/>
                    </a:cubicBezTo>
                    <a:lnTo>
                      <a:pt x="3260383" y="1665222"/>
                    </a:lnTo>
                    <a:cubicBezTo>
                      <a:pt x="3263542" y="1662876"/>
                      <a:pt x="3267683" y="1661702"/>
                      <a:pt x="3271823" y="1661702"/>
                    </a:cubicBezTo>
                    <a:close/>
                    <a:moveTo>
                      <a:pt x="2507596" y="1661702"/>
                    </a:moveTo>
                    <a:cubicBezTo>
                      <a:pt x="2511736" y="1661702"/>
                      <a:pt x="2515877" y="1662876"/>
                      <a:pt x="2519036" y="1665222"/>
                    </a:cubicBezTo>
                    <a:lnTo>
                      <a:pt x="2564878" y="1699265"/>
                    </a:lnTo>
                    <a:cubicBezTo>
                      <a:pt x="2571195" y="1703957"/>
                      <a:pt x="2571195" y="1711565"/>
                      <a:pt x="2564878" y="1716257"/>
                    </a:cubicBezTo>
                    <a:lnTo>
                      <a:pt x="2498000" y="1765923"/>
                    </a:lnTo>
                    <a:cubicBezTo>
                      <a:pt x="2491682" y="1770615"/>
                      <a:pt x="2481438" y="1770614"/>
                      <a:pt x="2475119" y="1765922"/>
                    </a:cubicBezTo>
                    <a:lnTo>
                      <a:pt x="2429278" y="1731879"/>
                    </a:lnTo>
                    <a:cubicBezTo>
                      <a:pt x="2422960" y="1727187"/>
                      <a:pt x="2422960" y="1719580"/>
                      <a:pt x="2429277" y="1714888"/>
                    </a:cubicBezTo>
                    <a:lnTo>
                      <a:pt x="2496155" y="1665222"/>
                    </a:lnTo>
                    <a:cubicBezTo>
                      <a:pt x="2499314" y="1662876"/>
                      <a:pt x="2503454" y="1661702"/>
                      <a:pt x="2507596" y="1661702"/>
                    </a:cubicBezTo>
                    <a:close/>
                    <a:moveTo>
                      <a:pt x="1743214" y="1661702"/>
                    </a:moveTo>
                    <a:cubicBezTo>
                      <a:pt x="1747354" y="1661702"/>
                      <a:pt x="1751494" y="1662876"/>
                      <a:pt x="1754654" y="1665222"/>
                    </a:cubicBezTo>
                    <a:lnTo>
                      <a:pt x="1800496" y="1699265"/>
                    </a:lnTo>
                    <a:cubicBezTo>
                      <a:pt x="1806813" y="1703957"/>
                      <a:pt x="1806813" y="1711565"/>
                      <a:pt x="1800496" y="1716257"/>
                    </a:cubicBezTo>
                    <a:lnTo>
                      <a:pt x="1733618" y="1765923"/>
                    </a:lnTo>
                    <a:cubicBezTo>
                      <a:pt x="1727300" y="1770615"/>
                      <a:pt x="1717056" y="1770614"/>
                      <a:pt x="1710738" y="1765922"/>
                    </a:cubicBezTo>
                    <a:lnTo>
                      <a:pt x="1664896" y="1731879"/>
                    </a:lnTo>
                    <a:cubicBezTo>
                      <a:pt x="1658577" y="1727187"/>
                      <a:pt x="1658577" y="1719580"/>
                      <a:pt x="1664896" y="1714888"/>
                    </a:cubicBezTo>
                    <a:lnTo>
                      <a:pt x="1731774" y="1665222"/>
                    </a:lnTo>
                    <a:cubicBezTo>
                      <a:pt x="1734932" y="1662876"/>
                      <a:pt x="1739072" y="1661702"/>
                      <a:pt x="1743214" y="1661702"/>
                    </a:cubicBezTo>
                    <a:close/>
                    <a:moveTo>
                      <a:pt x="978985" y="1661702"/>
                    </a:moveTo>
                    <a:cubicBezTo>
                      <a:pt x="983127" y="1661702"/>
                      <a:pt x="987267" y="1662876"/>
                      <a:pt x="990426" y="1665222"/>
                    </a:cubicBezTo>
                    <a:lnTo>
                      <a:pt x="1036267" y="1699265"/>
                    </a:lnTo>
                    <a:cubicBezTo>
                      <a:pt x="1042586" y="1703957"/>
                      <a:pt x="1042586" y="1711565"/>
                      <a:pt x="1036267" y="1716257"/>
                    </a:cubicBezTo>
                    <a:lnTo>
                      <a:pt x="969390" y="1765923"/>
                    </a:lnTo>
                    <a:cubicBezTo>
                      <a:pt x="963072" y="1770615"/>
                      <a:pt x="952828" y="1770614"/>
                      <a:pt x="946510" y="1765922"/>
                    </a:cubicBezTo>
                    <a:lnTo>
                      <a:pt x="900668" y="1731879"/>
                    </a:lnTo>
                    <a:cubicBezTo>
                      <a:pt x="894350" y="1727187"/>
                      <a:pt x="894350" y="1719580"/>
                      <a:pt x="900668" y="1714888"/>
                    </a:cubicBezTo>
                    <a:lnTo>
                      <a:pt x="967546" y="1665222"/>
                    </a:lnTo>
                    <a:cubicBezTo>
                      <a:pt x="970704" y="1662876"/>
                      <a:pt x="974844" y="1661702"/>
                      <a:pt x="978985" y="1661702"/>
                    </a:cubicBezTo>
                    <a:close/>
                    <a:moveTo>
                      <a:pt x="216205" y="1661702"/>
                    </a:moveTo>
                    <a:cubicBezTo>
                      <a:pt x="220345" y="1661702"/>
                      <a:pt x="224486" y="1662876"/>
                      <a:pt x="227645" y="1665222"/>
                    </a:cubicBezTo>
                    <a:lnTo>
                      <a:pt x="273487" y="1699265"/>
                    </a:lnTo>
                    <a:cubicBezTo>
                      <a:pt x="279805" y="1703957"/>
                      <a:pt x="279805" y="1711565"/>
                      <a:pt x="273487" y="1716257"/>
                    </a:cubicBezTo>
                    <a:lnTo>
                      <a:pt x="206609" y="1765923"/>
                    </a:lnTo>
                    <a:cubicBezTo>
                      <a:pt x="200291" y="1770615"/>
                      <a:pt x="190047" y="1770614"/>
                      <a:pt x="183729" y="1765922"/>
                    </a:cubicBezTo>
                    <a:lnTo>
                      <a:pt x="137887" y="1731879"/>
                    </a:lnTo>
                    <a:cubicBezTo>
                      <a:pt x="131569" y="1727187"/>
                      <a:pt x="131569" y="1719580"/>
                      <a:pt x="137887" y="1714888"/>
                    </a:cubicBezTo>
                    <a:lnTo>
                      <a:pt x="204764" y="1665222"/>
                    </a:lnTo>
                    <a:cubicBezTo>
                      <a:pt x="207924" y="1662876"/>
                      <a:pt x="212063" y="1661702"/>
                      <a:pt x="216205" y="1661702"/>
                    </a:cubicBezTo>
                    <a:close/>
                    <a:moveTo>
                      <a:pt x="2759418" y="1661386"/>
                    </a:moveTo>
                    <a:cubicBezTo>
                      <a:pt x="2761768" y="1661867"/>
                      <a:pt x="2763873" y="1663013"/>
                      <a:pt x="2765172" y="1664712"/>
                    </a:cubicBezTo>
                    <a:lnTo>
                      <a:pt x="2772455" y="1674225"/>
                    </a:lnTo>
                    <a:cubicBezTo>
                      <a:pt x="2775055" y="1677622"/>
                      <a:pt x="2773455" y="1681941"/>
                      <a:pt x="2768880" y="1683873"/>
                    </a:cubicBezTo>
                    <a:lnTo>
                      <a:pt x="2756335" y="1689169"/>
                    </a:lnTo>
                    <a:cubicBezTo>
                      <a:pt x="2751760" y="1691101"/>
                      <a:pt x="2745943" y="1689912"/>
                      <a:pt x="2743344" y="1686515"/>
                    </a:cubicBezTo>
                    <a:lnTo>
                      <a:pt x="2736060" y="1677002"/>
                    </a:lnTo>
                    <a:cubicBezTo>
                      <a:pt x="2733460" y="1673605"/>
                      <a:pt x="2735060" y="1669285"/>
                      <a:pt x="2739635" y="1667354"/>
                    </a:cubicBezTo>
                    <a:lnTo>
                      <a:pt x="2752180" y="1662057"/>
                    </a:lnTo>
                    <a:cubicBezTo>
                      <a:pt x="2754468" y="1661092"/>
                      <a:pt x="2757066" y="1660907"/>
                      <a:pt x="2759418" y="1661386"/>
                    </a:cubicBezTo>
                    <a:close/>
                    <a:moveTo>
                      <a:pt x="1995035" y="1661386"/>
                    </a:moveTo>
                    <a:cubicBezTo>
                      <a:pt x="1997386" y="1661867"/>
                      <a:pt x="1999490" y="1663013"/>
                      <a:pt x="2000790" y="1664712"/>
                    </a:cubicBezTo>
                    <a:lnTo>
                      <a:pt x="2008073" y="1674225"/>
                    </a:lnTo>
                    <a:cubicBezTo>
                      <a:pt x="2010674" y="1677622"/>
                      <a:pt x="2009073" y="1681941"/>
                      <a:pt x="2004498" y="1683873"/>
                    </a:cubicBezTo>
                    <a:lnTo>
                      <a:pt x="1991953" y="1689169"/>
                    </a:lnTo>
                    <a:cubicBezTo>
                      <a:pt x="1987379" y="1691101"/>
                      <a:pt x="1981562" y="1689912"/>
                      <a:pt x="1978961" y="1686515"/>
                    </a:cubicBezTo>
                    <a:lnTo>
                      <a:pt x="1971678" y="1677002"/>
                    </a:lnTo>
                    <a:cubicBezTo>
                      <a:pt x="1969078" y="1673605"/>
                      <a:pt x="1970678" y="1669285"/>
                      <a:pt x="1975254" y="1667354"/>
                    </a:cubicBezTo>
                    <a:lnTo>
                      <a:pt x="1987798" y="1662057"/>
                    </a:lnTo>
                    <a:cubicBezTo>
                      <a:pt x="1990086" y="1661092"/>
                      <a:pt x="1992684" y="1660907"/>
                      <a:pt x="1995035" y="1661386"/>
                    </a:cubicBezTo>
                    <a:close/>
                    <a:moveTo>
                      <a:pt x="1230807" y="1661386"/>
                    </a:moveTo>
                    <a:cubicBezTo>
                      <a:pt x="1233159" y="1661867"/>
                      <a:pt x="1235263" y="1663013"/>
                      <a:pt x="1236563" y="1664712"/>
                    </a:cubicBezTo>
                    <a:lnTo>
                      <a:pt x="1243845" y="1674225"/>
                    </a:lnTo>
                    <a:cubicBezTo>
                      <a:pt x="1246446" y="1677622"/>
                      <a:pt x="1244846" y="1681941"/>
                      <a:pt x="1240270" y="1683873"/>
                    </a:cubicBezTo>
                    <a:lnTo>
                      <a:pt x="1227726" y="1689169"/>
                    </a:lnTo>
                    <a:cubicBezTo>
                      <a:pt x="1223151" y="1691101"/>
                      <a:pt x="1217334" y="1689912"/>
                      <a:pt x="1214734" y="1686515"/>
                    </a:cubicBezTo>
                    <a:lnTo>
                      <a:pt x="1207451" y="1677002"/>
                    </a:lnTo>
                    <a:cubicBezTo>
                      <a:pt x="1204850" y="1673605"/>
                      <a:pt x="1206451" y="1669285"/>
                      <a:pt x="1211026" y="1667354"/>
                    </a:cubicBezTo>
                    <a:lnTo>
                      <a:pt x="1223571" y="1662057"/>
                    </a:lnTo>
                    <a:cubicBezTo>
                      <a:pt x="1225858" y="1661092"/>
                      <a:pt x="1228457" y="1660907"/>
                      <a:pt x="1230807" y="1661386"/>
                    </a:cubicBezTo>
                    <a:close/>
                    <a:moveTo>
                      <a:pt x="468026" y="1661386"/>
                    </a:moveTo>
                    <a:cubicBezTo>
                      <a:pt x="470377" y="1661867"/>
                      <a:pt x="472482" y="1663013"/>
                      <a:pt x="473781" y="1664712"/>
                    </a:cubicBezTo>
                    <a:lnTo>
                      <a:pt x="481065" y="1674225"/>
                    </a:lnTo>
                    <a:cubicBezTo>
                      <a:pt x="483665" y="1677622"/>
                      <a:pt x="482064" y="1681941"/>
                      <a:pt x="477490" y="1683873"/>
                    </a:cubicBezTo>
                    <a:lnTo>
                      <a:pt x="464945" y="1689169"/>
                    </a:lnTo>
                    <a:cubicBezTo>
                      <a:pt x="460369" y="1691101"/>
                      <a:pt x="454553" y="1689912"/>
                      <a:pt x="451953" y="1686515"/>
                    </a:cubicBezTo>
                    <a:lnTo>
                      <a:pt x="444670" y="1677002"/>
                    </a:lnTo>
                    <a:cubicBezTo>
                      <a:pt x="442070" y="1673605"/>
                      <a:pt x="443670" y="1669285"/>
                      <a:pt x="448244" y="1667354"/>
                    </a:cubicBezTo>
                    <a:lnTo>
                      <a:pt x="460790" y="1662057"/>
                    </a:lnTo>
                    <a:cubicBezTo>
                      <a:pt x="463077" y="1661092"/>
                      <a:pt x="465675" y="1660907"/>
                      <a:pt x="468026" y="1661386"/>
                    </a:cubicBezTo>
                    <a:close/>
                    <a:moveTo>
                      <a:pt x="2827411" y="1654741"/>
                    </a:moveTo>
                    <a:cubicBezTo>
                      <a:pt x="2830278" y="1654491"/>
                      <a:pt x="2833164" y="1654663"/>
                      <a:pt x="2835906" y="1655223"/>
                    </a:cubicBezTo>
                    <a:cubicBezTo>
                      <a:pt x="2841391" y="1656344"/>
                      <a:pt x="2846299" y="1659018"/>
                      <a:pt x="2849332" y="1662980"/>
                    </a:cubicBezTo>
                    <a:lnTo>
                      <a:pt x="2866319" y="1685170"/>
                    </a:lnTo>
                    <a:cubicBezTo>
                      <a:pt x="2872386" y="1693095"/>
                      <a:pt x="2868652" y="1703171"/>
                      <a:pt x="2857982" y="1707676"/>
                    </a:cubicBezTo>
                    <a:lnTo>
                      <a:pt x="2828716" y="1720031"/>
                    </a:lnTo>
                    <a:cubicBezTo>
                      <a:pt x="2818045" y="1724536"/>
                      <a:pt x="2804476" y="1721764"/>
                      <a:pt x="2798410" y="1713840"/>
                    </a:cubicBezTo>
                    <a:lnTo>
                      <a:pt x="2781424" y="1691650"/>
                    </a:lnTo>
                    <a:cubicBezTo>
                      <a:pt x="2775357" y="1683726"/>
                      <a:pt x="2779090" y="1673649"/>
                      <a:pt x="2789761" y="1669144"/>
                    </a:cubicBezTo>
                    <a:lnTo>
                      <a:pt x="2819027" y="1656788"/>
                    </a:lnTo>
                    <a:cubicBezTo>
                      <a:pt x="2821694" y="1655662"/>
                      <a:pt x="2824544" y="1654991"/>
                      <a:pt x="2827411" y="1654741"/>
                    </a:cubicBezTo>
                    <a:close/>
                    <a:moveTo>
                      <a:pt x="2063029" y="1654741"/>
                    </a:moveTo>
                    <a:cubicBezTo>
                      <a:pt x="2065896" y="1654491"/>
                      <a:pt x="2068782" y="1654663"/>
                      <a:pt x="2071524" y="1655223"/>
                    </a:cubicBezTo>
                    <a:cubicBezTo>
                      <a:pt x="2077009" y="1656344"/>
                      <a:pt x="2081917" y="1659018"/>
                      <a:pt x="2084950" y="1662980"/>
                    </a:cubicBezTo>
                    <a:lnTo>
                      <a:pt x="2101937" y="1685170"/>
                    </a:lnTo>
                    <a:cubicBezTo>
                      <a:pt x="2108004" y="1693095"/>
                      <a:pt x="2104271" y="1703171"/>
                      <a:pt x="2093599" y="1707676"/>
                    </a:cubicBezTo>
                    <a:lnTo>
                      <a:pt x="2064335" y="1720031"/>
                    </a:lnTo>
                    <a:cubicBezTo>
                      <a:pt x="2053663" y="1724536"/>
                      <a:pt x="2040095" y="1721764"/>
                      <a:pt x="2034028" y="1713840"/>
                    </a:cubicBezTo>
                    <a:lnTo>
                      <a:pt x="2017042" y="1691650"/>
                    </a:lnTo>
                    <a:cubicBezTo>
                      <a:pt x="2010974" y="1683726"/>
                      <a:pt x="2014708" y="1673649"/>
                      <a:pt x="2025379" y="1669144"/>
                    </a:cubicBezTo>
                    <a:lnTo>
                      <a:pt x="2054645" y="1656788"/>
                    </a:lnTo>
                    <a:cubicBezTo>
                      <a:pt x="2057313" y="1655662"/>
                      <a:pt x="2060161" y="1654991"/>
                      <a:pt x="2063029" y="1654741"/>
                    </a:cubicBezTo>
                    <a:close/>
                    <a:moveTo>
                      <a:pt x="1298801" y="1654741"/>
                    </a:moveTo>
                    <a:cubicBezTo>
                      <a:pt x="1301668" y="1654491"/>
                      <a:pt x="1304555" y="1654663"/>
                      <a:pt x="1307296" y="1655223"/>
                    </a:cubicBezTo>
                    <a:cubicBezTo>
                      <a:pt x="1312781" y="1656344"/>
                      <a:pt x="1317690" y="1659018"/>
                      <a:pt x="1320722" y="1662980"/>
                    </a:cubicBezTo>
                    <a:lnTo>
                      <a:pt x="1337709" y="1685170"/>
                    </a:lnTo>
                    <a:cubicBezTo>
                      <a:pt x="1343776" y="1693095"/>
                      <a:pt x="1340043" y="1703171"/>
                      <a:pt x="1329372" y="1707676"/>
                    </a:cubicBezTo>
                    <a:lnTo>
                      <a:pt x="1300107" y="1720031"/>
                    </a:lnTo>
                    <a:cubicBezTo>
                      <a:pt x="1289435" y="1724536"/>
                      <a:pt x="1275867" y="1721764"/>
                      <a:pt x="1269801" y="1713840"/>
                    </a:cubicBezTo>
                    <a:lnTo>
                      <a:pt x="1252814" y="1691650"/>
                    </a:lnTo>
                    <a:cubicBezTo>
                      <a:pt x="1246747" y="1683726"/>
                      <a:pt x="1250480" y="1673649"/>
                      <a:pt x="1261151" y="1669144"/>
                    </a:cubicBezTo>
                    <a:lnTo>
                      <a:pt x="1290417" y="1656788"/>
                    </a:lnTo>
                    <a:cubicBezTo>
                      <a:pt x="1293085" y="1655662"/>
                      <a:pt x="1295934" y="1654991"/>
                      <a:pt x="1298801" y="1654741"/>
                    </a:cubicBezTo>
                    <a:close/>
                    <a:moveTo>
                      <a:pt x="536020" y="1654741"/>
                    </a:moveTo>
                    <a:cubicBezTo>
                      <a:pt x="538887" y="1654491"/>
                      <a:pt x="541773" y="1654663"/>
                      <a:pt x="544515" y="1655223"/>
                    </a:cubicBezTo>
                    <a:cubicBezTo>
                      <a:pt x="550000" y="1656344"/>
                      <a:pt x="554908" y="1659018"/>
                      <a:pt x="557942" y="1662980"/>
                    </a:cubicBezTo>
                    <a:lnTo>
                      <a:pt x="574928" y="1685170"/>
                    </a:lnTo>
                    <a:cubicBezTo>
                      <a:pt x="580995" y="1693095"/>
                      <a:pt x="577262" y="1703171"/>
                      <a:pt x="566591" y="1707676"/>
                    </a:cubicBezTo>
                    <a:lnTo>
                      <a:pt x="537326" y="1720031"/>
                    </a:lnTo>
                    <a:cubicBezTo>
                      <a:pt x="526654" y="1724536"/>
                      <a:pt x="513086" y="1721764"/>
                      <a:pt x="507020" y="1713840"/>
                    </a:cubicBezTo>
                    <a:lnTo>
                      <a:pt x="490033" y="1691650"/>
                    </a:lnTo>
                    <a:cubicBezTo>
                      <a:pt x="483966" y="1683726"/>
                      <a:pt x="487699" y="1673649"/>
                      <a:pt x="498370" y="1669144"/>
                    </a:cubicBezTo>
                    <a:lnTo>
                      <a:pt x="527636" y="1656788"/>
                    </a:lnTo>
                    <a:cubicBezTo>
                      <a:pt x="530304" y="1655662"/>
                      <a:pt x="533153" y="1654991"/>
                      <a:pt x="536020" y="1654741"/>
                    </a:cubicBezTo>
                    <a:close/>
                    <a:moveTo>
                      <a:pt x="33489" y="1636705"/>
                    </a:moveTo>
                    <a:lnTo>
                      <a:pt x="45866" y="1645897"/>
                    </a:lnTo>
                    <a:cubicBezTo>
                      <a:pt x="68208" y="1662488"/>
                      <a:pt x="68208" y="1689389"/>
                      <a:pt x="45866" y="1705981"/>
                    </a:cubicBezTo>
                    <a:lnTo>
                      <a:pt x="21270" y="1724246"/>
                    </a:lnTo>
                    <a:close/>
                    <a:moveTo>
                      <a:pt x="3313178" y="1631390"/>
                    </a:moveTo>
                    <a:lnTo>
                      <a:pt x="3319060" y="1673529"/>
                    </a:lnTo>
                    <a:lnTo>
                      <a:pt x="3312219" y="1668449"/>
                    </a:lnTo>
                    <a:cubicBezTo>
                      <a:pt x="3298703" y="1658412"/>
                      <a:pt x="3298704" y="1642139"/>
                      <a:pt x="3312219" y="1632102"/>
                    </a:cubicBezTo>
                    <a:close/>
                    <a:moveTo>
                      <a:pt x="2839874" y="1622123"/>
                    </a:moveTo>
                    <a:cubicBezTo>
                      <a:pt x="2842105" y="1622197"/>
                      <a:pt x="2844298" y="1622903"/>
                      <a:pt x="2845924" y="1624223"/>
                    </a:cubicBezTo>
                    <a:lnTo>
                      <a:pt x="2852906" y="1629890"/>
                    </a:lnTo>
                    <a:cubicBezTo>
                      <a:pt x="2856160" y="1632531"/>
                      <a:pt x="2855915" y="1636629"/>
                      <a:pt x="2852359" y="1639046"/>
                    </a:cubicBezTo>
                    <a:lnTo>
                      <a:pt x="2844729" y="1644231"/>
                    </a:lnTo>
                    <a:cubicBezTo>
                      <a:pt x="2841173" y="1646646"/>
                      <a:pt x="2835654" y="1646464"/>
                      <a:pt x="2832400" y="1643824"/>
                    </a:cubicBezTo>
                    <a:lnTo>
                      <a:pt x="2825418" y="1638157"/>
                    </a:lnTo>
                    <a:cubicBezTo>
                      <a:pt x="2822164" y="1635517"/>
                      <a:pt x="2822410" y="1631417"/>
                      <a:pt x="2825965" y="1629002"/>
                    </a:cubicBezTo>
                    <a:lnTo>
                      <a:pt x="2833596" y="1623817"/>
                    </a:lnTo>
                    <a:cubicBezTo>
                      <a:pt x="2835374" y="1622608"/>
                      <a:pt x="2837642" y="1622050"/>
                      <a:pt x="2839874" y="1622123"/>
                    </a:cubicBezTo>
                    <a:close/>
                    <a:moveTo>
                      <a:pt x="2075491" y="1622123"/>
                    </a:moveTo>
                    <a:cubicBezTo>
                      <a:pt x="2077723" y="1622197"/>
                      <a:pt x="2079916" y="1622903"/>
                      <a:pt x="2081542" y="1624223"/>
                    </a:cubicBezTo>
                    <a:lnTo>
                      <a:pt x="2088524" y="1629890"/>
                    </a:lnTo>
                    <a:cubicBezTo>
                      <a:pt x="2091778" y="1632531"/>
                      <a:pt x="2091533" y="1636629"/>
                      <a:pt x="2087977" y="1639046"/>
                    </a:cubicBezTo>
                    <a:lnTo>
                      <a:pt x="2080346" y="1644231"/>
                    </a:lnTo>
                    <a:cubicBezTo>
                      <a:pt x="2076792" y="1646646"/>
                      <a:pt x="2071272" y="1646464"/>
                      <a:pt x="2068018" y="1643824"/>
                    </a:cubicBezTo>
                    <a:lnTo>
                      <a:pt x="2061036" y="1638157"/>
                    </a:lnTo>
                    <a:cubicBezTo>
                      <a:pt x="2057782" y="1635517"/>
                      <a:pt x="2058028" y="1631417"/>
                      <a:pt x="2061582" y="1629002"/>
                    </a:cubicBezTo>
                    <a:lnTo>
                      <a:pt x="2069214" y="1623817"/>
                    </a:lnTo>
                    <a:cubicBezTo>
                      <a:pt x="2070992" y="1622608"/>
                      <a:pt x="2073260" y="1622050"/>
                      <a:pt x="2075491" y="1622123"/>
                    </a:cubicBezTo>
                    <a:close/>
                    <a:moveTo>
                      <a:pt x="1311263" y="1622123"/>
                    </a:moveTo>
                    <a:cubicBezTo>
                      <a:pt x="1313495" y="1622197"/>
                      <a:pt x="1315688" y="1622903"/>
                      <a:pt x="1317315" y="1624223"/>
                    </a:cubicBezTo>
                    <a:lnTo>
                      <a:pt x="1324296" y="1629890"/>
                    </a:lnTo>
                    <a:cubicBezTo>
                      <a:pt x="1327550" y="1632531"/>
                      <a:pt x="1327306" y="1636629"/>
                      <a:pt x="1323750" y="1639046"/>
                    </a:cubicBezTo>
                    <a:lnTo>
                      <a:pt x="1316118" y="1644231"/>
                    </a:lnTo>
                    <a:cubicBezTo>
                      <a:pt x="1312564" y="1646646"/>
                      <a:pt x="1307044" y="1646464"/>
                      <a:pt x="1303791" y="1643824"/>
                    </a:cubicBezTo>
                    <a:lnTo>
                      <a:pt x="1296808" y="1638157"/>
                    </a:lnTo>
                    <a:cubicBezTo>
                      <a:pt x="1293555" y="1635517"/>
                      <a:pt x="1293800" y="1631417"/>
                      <a:pt x="1297355" y="1629002"/>
                    </a:cubicBezTo>
                    <a:lnTo>
                      <a:pt x="1304986" y="1623817"/>
                    </a:lnTo>
                    <a:cubicBezTo>
                      <a:pt x="1306765" y="1622608"/>
                      <a:pt x="1309032" y="1622050"/>
                      <a:pt x="1311263" y="1622123"/>
                    </a:cubicBezTo>
                    <a:close/>
                    <a:moveTo>
                      <a:pt x="548482" y="1622123"/>
                    </a:moveTo>
                    <a:cubicBezTo>
                      <a:pt x="550714" y="1622197"/>
                      <a:pt x="552907" y="1622903"/>
                      <a:pt x="554533" y="1624223"/>
                    </a:cubicBezTo>
                    <a:lnTo>
                      <a:pt x="561516" y="1629890"/>
                    </a:lnTo>
                    <a:cubicBezTo>
                      <a:pt x="564770" y="1632531"/>
                      <a:pt x="564524" y="1636629"/>
                      <a:pt x="560969" y="1639046"/>
                    </a:cubicBezTo>
                    <a:lnTo>
                      <a:pt x="553338" y="1644231"/>
                    </a:lnTo>
                    <a:cubicBezTo>
                      <a:pt x="549783" y="1646646"/>
                      <a:pt x="544263" y="1646464"/>
                      <a:pt x="541009" y="1643824"/>
                    </a:cubicBezTo>
                    <a:lnTo>
                      <a:pt x="534027" y="1638157"/>
                    </a:lnTo>
                    <a:cubicBezTo>
                      <a:pt x="530774" y="1635517"/>
                      <a:pt x="531019" y="1631417"/>
                      <a:pt x="534574" y="1629002"/>
                    </a:cubicBezTo>
                    <a:lnTo>
                      <a:pt x="542205" y="1623817"/>
                    </a:lnTo>
                    <a:cubicBezTo>
                      <a:pt x="543984" y="1622608"/>
                      <a:pt x="546252" y="1622050"/>
                      <a:pt x="548482" y="1622123"/>
                    </a:cubicBezTo>
                    <a:close/>
                    <a:moveTo>
                      <a:pt x="2789558" y="1621473"/>
                    </a:moveTo>
                    <a:cubicBezTo>
                      <a:pt x="2792864" y="1621636"/>
                      <a:pt x="2796086" y="1622736"/>
                      <a:pt x="2798440" y="1624734"/>
                    </a:cubicBezTo>
                    <a:lnTo>
                      <a:pt x="2811358" y="1635693"/>
                    </a:lnTo>
                    <a:cubicBezTo>
                      <a:pt x="2816067" y="1639688"/>
                      <a:pt x="2815523" y="1645763"/>
                      <a:pt x="2810142" y="1649260"/>
                    </a:cubicBezTo>
                    <a:lnTo>
                      <a:pt x="2791547" y="1661348"/>
                    </a:lnTo>
                    <a:cubicBezTo>
                      <a:pt x="2786167" y="1664846"/>
                      <a:pt x="2777987" y="1664441"/>
                      <a:pt x="2773278" y="1660446"/>
                    </a:cubicBezTo>
                    <a:lnTo>
                      <a:pt x="2760361" y="1649487"/>
                    </a:lnTo>
                    <a:cubicBezTo>
                      <a:pt x="2755651" y="1645492"/>
                      <a:pt x="2756195" y="1639417"/>
                      <a:pt x="2761575" y="1635919"/>
                    </a:cubicBezTo>
                    <a:lnTo>
                      <a:pt x="2780172" y="1623832"/>
                    </a:lnTo>
                    <a:cubicBezTo>
                      <a:pt x="2782861" y="1622083"/>
                      <a:pt x="2786251" y="1621310"/>
                      <a:pt x="2789558" y="1621473"/>
                    </a:cubicBezTo>
                    <a:close/>
                    <a:moveTo>
                      <a:pt x="2025176" y="1621473"/>
                    </a:moveTo>
                    <a:cubicBezTo>
                      <a:pt x="2028482" y="1621636"/>
                      <a:pt x="2031704" y="1622736"/>
                      <a:pt x="2034058" y="1624734"/>
                    </a:cubicBezTo>
                    <a:lnTo>
                      <a:pt x="2046975" y="1635693"/>
                    </a:lnTo>
                    <a:cubicBezTo>
                      <a:pt x="2051685" y="1639688"/>
                      <a:pt x="2051140" y="1645763"/>
                      <a:pt x="2045760" y="1649260"/>
                    </a:cubicBezTo>
                    <a:lnTo>
                      <a:pt x="2027165" y="1661348"/>
                    </a:lnTo>
                    <a:cubicBezTo>
                      <a:pt x="2021785" y="1664846"/>
                      <a:pt x="2013605" y="1664441"/>
                      <a:pt x="2008896" y="1660446"/>
                    </a:cubicBezTo>
                    <a:lnTo>
                      <a:pt x="1995978" y="1649487"/>
                    </a:lnTo>
                    <a:cubicBezTo>
                      <a:pt x="1991269" y="1645492"/>
                      <a:pt x="1991812" y="1639417"/>
                      <a:pt x="1997193" y="1635919"/>
                    </a:cubicBezTo>
                    <a:lnTo>
                      <a:pt x="2015789" y="1623832"/>
                    </a:lnTo>
                    <a:cubicBezTo>
                      <a:pt x="2018479" y="1622083"/>
                      <a:pt x="2021868" y="1621310"/>
                      <a:pt x="2025176" y="1621473"/>
                    </a:cubicBezTo>
                    <a:close/>
                    <a:moveTo>
                      <a:pt x="1260948" y="1621473"/>
                    </a:moveTo>
                    <a:cubicBezTo>
                      <a:pt x="1264254" y="1621636"/>
                      <a:pt x="1267476" y="1622736"/>
                      <a:pt x="1269830" y="1624734"/>
                    </a:cubicBezTo>
                    <a:lnTo>
                      <a:pt x="1282748" y="1635693"/>
                    </a:lnTo>
                    <a:cubicBezTo>
                      <a:pt x="1287457" y="1639688"/>
                      <a:pt x="1286913" y="1645763"/>
                      <a:pt x="1281533" y="1649260"/>
                    </a:cubicBezTo>
                    <a:lnTo>
                      <a:pt x="1262938" y="1661348"/>
                    </a:lnTo>
                    <a:cubicBezTo>
                      <a:pt x="1257558" y="1664846"/>
                      <a:pt x="1249377" y="1664441"/>
                      <a:pt x="1244668" y="1660446"/>
                    </a:cubicBezTo>
                    <a:lnTo>
                      <a:pt x="1231750" y="1649487"/>
                    </a:lnTo>
                    <a:cubicBezTo>
                      <a:pt x="1227041" y="1645492"/>
                      <a:pt x="1227585" y="1639417"/>
                      <a:pt x="1232965" y="1635919"/>
                    </a:cubicBezTo>
                    <a:lnTo>
                      <a:pt x="1251562" y="1623832"/>
                    </a:lnTo>
                    <a:cubicBezTo>
                      <a:pt x="1254251" y="1622083"/>
                      <a:pt x="1257641" y="1621310"/>
                      <a:pt x="1260948" y="1621473"/>
                    </a:cubicBezTo>
                    <a:close/>
                    <a:moveTo>
                      <a:pt x="498167" y="1621473"/>
                    </a:moveTo>
                    <a:cubicBezTo>
                      <a:pt x="501473" y="1621636"/>
                      <a:pt x="504695" y="1622736"/>
                      <a:pt x="507049" y="1624734"/>
                    </a:cubicBezTo>
                    <a:lnTo>
                      <a:pt x="519967" y="1635693"/>
                    </a:lnTo>
                    <a:cubicBezTo>
                      <a:pt x="524676" y="1639688"/>
                      <a:pt x="524132" y="1645763"/>
                      <a:pt x="518752" y="1649260"/>
                    </a:cubicBezTo>
                    <a:lnTo>
                      <a:pt x="500156" y="1661348"/>
                    </a:lnTo>
                    <a:cubicBezTo>
                      <a:pt x="494776" y="1664846"/>
                      <a:pt x="486596" y="1664441"/>
                      <a:pt x="481887" y="1660446"/>
                    </a:cubicBezTo>
                    <a:lnTo>
                      <a:pt x="468970" y="1649487"/>
                    </a:lnTo>
                    <a:cubicBezTo>
                      <a:pt x="464260" y="1645492"/>
                      <a:pt x="464804" y="1639417"/>
                      <a:pt x="470184" y="1635919"/>
                    </a:cubicBezTo>
                    <a:lnTo>
                      <a:pt x="488780" y="1623832"/>
                    </a:lnTo>
                    <a:cubicBezTo>
                      <a:pt x="491470" y="1622083"/>
                      <a:pt x="494860" y="1621310"/>
                      <a:pt x="498167" y="1621473"/>
                    </a:cubicBezTo>
                    <a:close/>
                    <a:moveTo>
                      <a:pt x="4900766" y="1597048"/>
                    </a:moveTo>
                    <a:cubicBezTo>
                      <a:pt x="4909623" y="1597047"/>
                      <a:pt x="4918480" y="1599557"/>
                      <a:pt x="4925238" y="1604575"/>
                    </a:cubicBezTo>
                    <a:lnTo>
                      <a:pt x="4935955" y="1612534"/>
                    </a:lnTo>
                    <a:lnTo>
                      <a:pt x="4865577" y="1612534"/>
                    </a:lnTo>
                    <a:lnTo>
                      <a:pt x="4876294" y="1604575"/>
                    </a:lnTo>
                    <a:cubicBezTo>
                      <a:pt x="4883052" y="1599557"/>
                      <a:pt x="4891908" y="1597048"/>
                      <a:pt x="4900766" y="1597048"/>
                    </a:cubicBezTo>
                    <a:close/>
                    <a:moveTo>
                      <a:pt x="4136538" y="1597048"/>
                    </a:moveTo>
                    <a:cubicBezTo>
                      <a:pt x="4145394" y="1597047"/>
                      <a:pt x="4154252" y="1599557"/>
                      <a:pt x="4161010" y="1604575"/>
                    </a:cubicBezTo>
                    <a:lnTo>
                      <a:pt x="4171727" y="1612534"/>
                    </a:lnTo>
                    <a:lnTo>
                      <a:pt x="4101349" y="1612534"/>
                    </a:lnTo>
                    <a:lnTo>
                      <a:pt x="4112066" y="1604575"/>
                    </a:lnTo>
                    <a:cubicBezTo>
                      <a:pt x="4118824" y="1599557"/>
                      <a:pt x="4127681" y="1597048"/>
                      <a:pt x="4136538" y="1597048"/>
                    </a:cubicBezTo>
                    <a:close/>
                    <a:moveTo>
                      <a:pt x="3373758" y="1597048"/>
                    </a:moveTo>
                    <a:cubicBezTo>
                      <a:pt x="3382614" y="1597047"/>
                      <a:pt x="3391472" y="1599557"/>
                      <a:pt x="3398228" y="1604575"/>
                    </a:cubicBezTo>
                    <a:lnTo>
                      <a:pt x="3408945" y="1612534"/>
                    </a:lnTo>
                    <a:lnTo>
                      <a:pt x="3338568" y="1612534"/>
                    </a:lnTo>
                    <a:lnTo>
                      <a:pt x="3349285" y="1604575"/>
                    </a:lnTo>
                    <a:cubicBezTo>
                      <a:pt x="3356043" y="1599557"/>
                      <a:pt x="3364900" y="1597048"/>
                      <a:pt x="3373758" y="1597048"/>
                    </a:cubicBezTo>
                    <a:close/>
                    <a:moveTo>
                      <a:pt x="2609529" y="1597048"/>
                    </a:moveTo>
                    <a:cubicBezTo>
                      <a:pt x="2618386" y="1597047"/>
                      <a:pt x="2627244" y="1599557"/>
                      <a:pt x="2634001" y="1604575"/>
                    </a:cubicBezTo>
                    <a:lnTo>
                      <a:pt x="2717478" y="1666568"/>
                    </a:lnTo>
                    <a:cubicBezTo>
                      <a:pt x="2730994" y="1676605"/>
                      <a:pt x="2730994" y="1692879"/>
                      <a:pt x="2717478" y="1702915"/>
                    </a:cubicBezTo>
                    <a:lnTo>
                      <a:pt x="2680412" y="1730441"/>
                    </a:lnTo>
                    <a:cubicBezTo>
                      <a:pt x="2666896" y="1740479"/>
                      <a:pt x="2644982" y="1740479"/>
                      <a:pt x="2631468" y="1730441"/>
                    </a:cubicBezTo>
                    <a:lnTo>
                      <a:pt x="2547991" y="1668449"/>
                    </a:lnTo>
                    <a:cubicBezTo>
                      <a:pt x="2534475" y="1658412"/>
                      <a:pt x="2534476" y="1642139"/>
                      <a:pt x="2547991" y="1632102"/>
                    </a:cubicBezTo>
                    <a:lnTo>
                      <a:pt x="2585056" y="1604575"/>
                    </a:lnTo>
                    <a:cubicBezTo>
                      <a:pt x="2591815" y="1599557"/>
                      <a:pt x="2600672" y="1597048"/>
                      <a:pt x="2609529" y="1597048"/>
                    </a:cubicBezTo>
                    <a:close/>
                    <a:moveTo>
                      <a:pt x="1845147" y="1597048"/>
                    </a:moveTo>
                    <a:cubicBezTo>
                      <a:pt x="1854004" y="1597047"/>
                      <a:pt x="1862861" y="1599557"/>
                      <a:pt x="1869618" y="1604575"/>
                    </a:cubicBezTo>
                    <a:lnTo>
                      <a:pt x="1953096" y="1666568"/>
                    </a:lnTo>
                    <a:cubicBezTo>
                      <a:pt x="1966611" y="1676605"/>
                      <a:pt x="1966611" y="1692879"/>
                      <a:pt x="1953096" y="1702915"/>
                    </a:cubicBezTo>
                    <a:lnTo>
                      <a:pt x="1916029" y="1730441"/>
                    </a:lnTo>
                    <a:cubicBezTo>
                      <a:pt x="1902515" y="1740479"/>
                      <a:pt x="1880600" y="1740479"/>
                      <a:pt x="1867086" y="1730441"/>
                    </a:cubicBezTo>
                    <a:lnTo>
                      <a:pt x="1783609" y="1668449"/>
                    </a:lnTo>
                    <a:cubicBezTo>
                      <a:pt x="1770093" y="1658412"/>
                      <a:pt x="1770094" y="1642139"/>
                      <a:pt x="1783609" y="1632102"/>
                    </a:cubicBezTo>
                    <a:lnTo>
                      <a:pt x="1820675" y="1604575"/>
                    </a:lnTo>
                    <a:cubicBezTo>
                      <a:pt x="1827432" y="1599557"/>
                      <a:pt x="1836290" y="1597048"/>
                      <a:pt x="1845147" y="1597048"/>
                    </a:cubicBezTo>
                    <a:close/>
                    <a:moveTo>
                      <a:pt x="1080920" y="1597048"/>
                    </a:moveTo>
                    <a:cubicBezTo>
                      <a:pt x="1089776" y="1597047"/>
                      <a:pt x="1098634" y="1599557"/>
                      <a:pt x="1105391" y="1604575"/>
                    </a:cubicBezTo>
                    <a:lnTo>
                      <a:pt x="1188868" y="1666568"/>
                    </a:lnTo>
                    <a:cubicBezTo>
                      <a:pt x="1202383" y="1676605"/>
                      <a:pt x="1202383" y="1692879"/>
                      <a:pt x="1188868" y="1702915"/>
                    </a:cubicBezTo>
                    <a:lnTo>
                      <a:pt x="1151801" y="1730441"/>
                    </a:lnTo>
                    <a:cubicBezTo>
                      <a:pt x="1138287" y="1740479"/>
                      <a:pt x="1116373" y="1740479"/>
                      <a:pt x="1102858" y="1730441"/>
                    </a:cubicBezTo>
                    <a:lnTo>
                      <a:pt x="1019381" y="1668449"/>
                    </a:lnTo>
                    <a:cubicBezTo>
                      <a:pt x="1005865" y="1658412"/>
                      <a:pt x="1005866" y="1642139"/>
                      <a:pt x="1019381" y="1632102"/>
                    </a:cubicBezTo>
                    <a:lnTo>
                      <a:pt x="1056447" y="1604575"/>
                    </a:lnTo>
                    <a:cubicBezTo>
                      <a:pt x="1063205" y="1599557"/>
                      <a:pt x="1072062" y="1597048"/>
                      <a:pt x="1080920" y="1597048"/>
                    </a:cubicBezTo>
                    <a:close/>
                    <a:moveTo>
                      <a:pt x="318139" y="1597048"/>
                    </a:moveTo>
                    <a:cubicBezTo>
                      <a:pt x="326995" y="1597047"/>
                      <a:pt x="335853" y="1599557"/>
                      <a:pt x="342610" y="1604575"/>
                    </a:cubicBezTo>
                    <a:lnTo>
                      <a:pt x="426087" y="1666568"/>
                    </a:lnTo>
                    <a:cubicBezTo>
                      <a:pt x="439602" y="1676605"/>
                      <a:pt x="439602" y="1692879"/>
                      <a:pt x="426087" y="1702915"/>
                    </a:cubicBezTo>
                    <a:lnTo>
                      <a:pt x="389020" y="1730441"/>
                    </a:lnTo>
                    <a:cubicBezTo>
                      <a:pt x="375506" y="1740479"/>
                      <a:pt x="353592" y="1740479"/>
                      <a:pt x="340077" y="1730441"/>
                    </a:cubicBezTo>
                    <a:lnTo>
                      <a:pt x="256600" y="1668449"/>
                    </a:lnTo>
                    <a:cubicBezTo>
                      <a:pt x="243083" y="1658412"/>
                      <a:pt x="243085" y="1642139"/>
                      <a:pt x="256600" y="1632102"/>
                    </a:cubicBezTo>
                    <a:lnTo>
                      <a:pt x="293666" y="1604575"/>
                    </a:lnTo>
                    <a:cubicBezTo>
                      <a:pt x="300424" y="1599557"/>
                      <a:pt x="309281" y="1597048"/>
                      <a:pt x="318139" y="1597048"/>
                    </a:cubicBezTo>
                    <a:close/>
                    <a:moveTo>
                      <a:pt x="4526649" y="1587949"/>
                    </a:moveTo>
                    <a:lnTo>
                      <a:pt x="4526766" y="1587966"/>
                    </a:lnTo>
                    <a:lnTo>
                      <a:pt x="4526766" y="1587949"/>
                    </a:lnTo>
                    <a:cubicBezTo>
                      <a:pt x="4541408" y="1587949"/>
                      <a:pt x="4556050" y="1592097"/>
                      <a:pt x="4567220" y="1600393"/>
                    </a:cubicBezTo>
                    <a:lnTo>
                      <a:pt x="4583569" y="1612534"/>
                    </a:lnTo>
                    <a:lnTo>
                      <a:pt x="4469848" y="1612534"/>
                    </a:lnTo>
                    <a:lnTo>
                      <a:pt x="4486196" y="1600394"/>
                    </a:lnTo>
                    <a:cubicBezTo>
                      <a:pt x="4497367" y="1592097"/>
                      <a:pt x="4512008" y="1587949"/>
                      <a:pt x="4526649" y="1587949"/>
                    </a:cubicBezTo>
                    <a:close/>
                    <a:moveTo>
                      <a:pt x="3762537" y="1587949"/>
                    </a:moveTo>
                    <a:lnTo>
                      <a:pt x="3762538" y="1587949"/>
                    </a:lnTo>
                    <a:lnTo>
                      <a:pt x="3763204" y="1588045"/>
                    </a:lnTo>
                    <a:lnTo>
                      <a:pt x="3763868" y="1587949"/>
                    </a:lnTo>
                    <a:lnTo>
                      <a:pt x="3764138" y="1587989"/>
                    </a:lnTo>
                    <a:lnTo>
                      <a:pt x="3764138" y="1588180"/>
                    </a:lnTo>
                    <a:lnTo>
                      <a:pt x="3784066" y="1591060"/>
                    </a:lnTo>
                    <a:cubicBezTo>
                      <a:pt x="3790954" y="1593134"/>
                      <a:pt x="3797406" y="1596245"/>
                      <a:pt x="3802992" y="1600393"/>
                    </a:cubicBezTo>
                    <a:lnTo>
                      <a:pt x="3819341" y="1612534"/>
                    </a:lnTo>
                    <a:lnTo>
                      <a:pt x="3707067" y="1612534"/>
                    </a:lnTo>
                    <a:lnTo>
                      <a:pt x="3723415" y="1600394"/>
                    </a:lnTo>
                    <a:cubicBezTo>
                      <a:pt x="3729000" y="1596245"/>
                      <a:pt x="3735454" y="1593134"/>
                      <a:pt x="3742340" y="1591060"/>
                    </a:cubicBezTo>
                    <a:lnTo>
                      <a:pt x="3762537" y="1588142"/>
                    </a:lnTo>
                    <a:close/>
                    <a:moveTo>
                      <a:pt x="2999640" y="1587949"/>
                    </a:moveTo>
                    <a:lnTo>
                      <a:pt x="2999756" y="1587966"/>
                    </a:lnTo>
                    <a:lnTo>
                      <a:pt x="2999756" y="1587949"/>
                    </a:lnTo>
                    <a:lnTo>
                      <a:pt x="2999758" y="1587949"/>
                    </a:lnTo>
                    <a:cubicBezTo>
                      <a:pt x="3014398" y="1587949"/>
                      <a:pt x="3029041" y="1592097"/>
                      <a:pt x="3040210" y="1600393"/>
                    </a:cubicBezTo>
                    <a:lnTo>
                      <a:pt x="3101485" y="1645897"/>
                    </a:lnTo>
                    <a:cubicBezTo>
                      <a:pt x="3123826" y="1662488"/>
                      <a:pt x="3123826" y="1689389"/>
                      <a:pt x="3101485" y="1705981"/>
                    </a:cubicBezTo>
                    <a:lnTo>
                      <a:pt x="3040210" y="1751484"/>
                    </a:lnTo>
                    <a:cubicBezTo>
                      <a:pt x="3029040" y="1759780"/>
                      <a:pt x="3014398" y="1763928"/>
                      <a:pt x="2999758" y="1763928"/>
                    </a:cubicBezTo>
                    <a:lnTo>
                      <a:pt x="2999756" y="1763928"/>
                    </a:lnTo>
                    <a:lnTo>
                      <a:pt x="2999756" y="1763912"/>
                    </a:lnTo>
                    <a:lnTo>
                      <a:pt x="2999640" y="1763929"/>
                    </a:lnTo>
                    <a:cubicBezTo>
                      <a:pt x="2984999" y="1763929"/>
                      <a:pt x="2970358" y="1759781"/>
                      <a:pt x="2959187" y="1751484"/>
                    </a:cubicBezTo>
                    <a:lnTo>
                      <a:pt x="2897913" y="1705981"/>
                    </a:lnTo>
                    <a:cubicBezTo>
                      <a:pt x="2875571" y="1689389"/>
                      <a:pt x="2875572" y="1662489"/>
                      <a:pt x="2897913" y="1645898"/>
                    </a:cubicBezTo>
                    <a:lnTo>
                      <a:pt x="2959187" y="1600394"/>
                    </a:lnTo>
                    <a:cubicBezTo>
                      <a:pt x="2970358" y="1592097"/>
                      <a:pt x="2984999" y="1587949"/>
                      <a:pt x="2999640" y="1587949"/>
                    </a:cubicBezTo>
                    <a:close/>
                    <a:moveTo>
                      <a:pt x="2235258" y="1587949"/>
                    </a:moveTo>
                    <a:lnTo>
                      <a:pt x="2235528" y="1587989"/>
                    </a:lnTo>
                    <a:lnTo>
                      <a:pt x="2235528" y="1587949"/>
                    </a:lnTo>
                    <a:lnTo>
                      <a:pt x="2235530" y="1587949"/>
                    </a:lnTo>
                    <a:cubicBezTo>
                      <a:pt x="2250170" y="1587949"/>
                      <a:pt x="2264812" y="1592097"/>
                      <a:pt x="2275983" y="1600393"/>
                    </a:cubicBezTo>
                    <a:lnTo>
                      <a:pt x="2337257" y="1645897"/>
                    </a:lnTo>
                    <a:cubicBezTo>
                      <a:pt x="2359598" y="1662488"/>
                      <a:pt x="2359598" y="1689389"/>
                      <a:pt x="2337257" y="1705981"/>
                    </a:cubicBezTo>
                    <a:lnTo>
                      <a:pt x="2275982" y="1751484"/>
                    </a:lnTo>
                    <a:cubicBezTo>
                      <a:pt x="2264811" y="1759780"/>
                      <a:pt x="2250170" y="1763928"/>
                      <a:pt x="2235530" y="1763928"/>
                    </a:cubicBezTo>
                    <a:lnTo>
                      <a:pt x="2235528" y="1763928"/>
                    </a:lnTo>
                    <a:lnTo>
                      <a:pt x="2235528" y="1763890"/>
                    </a:lnTo>
                    <a:lnTo>
                      <a:pt x="2235258" y="1763929"/>
                    </a:lnTo>
                    <a:cubicBezTo>
                      <a:pt x="2220617" y="1763929"/>
                      <a:pt x="2205976" y="1759781"/>
                      <a:pt x="2194805" y="1751484"/>
                    </a:cubicBezTo>
                    <a:lnTo>
                      <a:pt x="2133531" y="1705981"/>
                    </a:lnTo>
                    <a:cubicBezTo>
                      <a:pt x="2111189" y="1689389"/>
                      <a:pt x="2111190" y="1662489"/>
                      <a:pt x="2133531" y="1645898"/>
                    </a:cubicBezTo>
                    <a:lnTo>
                      <a:pt x="2194805" y="1600394"/>
                    </a:lnTo>
                    <a:cubicBezTo>
                      <a:pt x="2205976" y="1592097"/>
                      <a:pt x="2220617" y="1587949"/>
                      <a:pt x="2235258" y="1587949"/>
                    </a:cubicBezTo>
                    <a:close/>
                    <a:moveTo>
                      <a:pt x="1471030" y="1587949"/>
                    </a:moveTo>
                    <a:lnTo>
                      <a:pt x="1471146" y="1587966"/>
                    </a:lnTo>
                    <a:lnTo>
                      <a:pt x="1471146" y="1587949"/>
                    </a:lnTo>
                    <a:lnTo>
                      <a:pt x="1471148" y="1587949"/>
                    </a:lnTo>
                    <a:cubicBezTo>
                      <a:pt x="1485788" y="1587949"/>
                      <a:pt x="1500430" y="1592097"/>
                      <a:pt x="1511601" y="1600393"/>
                    </a:cubicBezTo>
                    <a:lnTo>
                      <a:pt x="1572874" y="1645897"/>
                    </a:lnTo>
                    <a:cubicBezTo>
                      <a:pt x="1595216" y="1662488"/>
                      <a:pt x="1595216" y="1689389"/>
                      <a:pt x="1572874" y="1705981"/>
                    </a:cubicBezTo>
                    <a:lnTo>
                      <a:pt x="1511600" y="1751484"/>
                    </a:lnTo>
                    <a:cubicBezTo>
                      <a:pt x="1500430" y="1759780"/>
                      <a:pt x="1485788" y="1763928"/>
                      <a:pt x="1471148" y="1763928"/>
                    </a:cubicBezTo>
                    <a:lnTo>
                      <a:pt x="1471146" y="1763928"/>
                    </a:lnTo>
                    <a:lnTo>
                      <a:pt x="1471146" y="1763912"/>
                    </a:lnTo>
                    <a:lnTo>
                      <a:pt x="1471030" y="1763929"/>
                    </a:lnTo>
                    <a:cubicBezTo>
                      <a:pt x="1456389" y="1763929"/>
                      <a:pt x="1441748" y="1759781"/>
                      <a:pt x="1430577" y="1751484"/>
                    </a:cubicBezTo>
                    <a:lnTo>
                      <a:pt x="1369303" y="1705981"/>
                    </a:lnTo>
                    <a:cubicBezTo>
                      <a:pt x="1346961" y="1689389"/>
                      <a:pt x="1346962" y="1662489"/>
                      <a:pt x="1369303" y="1645898"/>
                    </a:cubicBezTo>
                    <a:lnTo>
                      <a:pt x="1430577" y="1600394"/>
                    </a:lnTo>
                    <a:cubicBezTo>
                      <a:pt x="1441748" y="1592097"/>
                      <a:pt x="1456389" y="1587949"/>
                      <a:pt x="1471030" y="1587949"/>
                    </a:cubicBezTo>
                    <a:close/>
                    <a:moveTo>
                      <a:pt x="706918" y="1587949"/>
                    </a:moveTo>
                    <a:lnTo>
                      <a:pt x="706920" y="1587949"/>
                    </a:lnTo>
                    <a:lnTo>
                      <a:pt x="707584" y="1588045"/>
                    </a:lnTo>
                    <a:lnTo>
                      <a:pt x="708249" y="1587949"/>
                    </a:lnTo>
                    <a:lnTo>
                      <a:pt x="708519" y="1587989"/>
                    </a:lnTo>
                    <a:lnTo>
                      <a:pt x="708519" y="1588180"/>
                    </a:lnTo>
                    <a:lnTo>
                      <a:pt x="728448" y="1591060"/>
                    </a:lnTo>
                    <a:cubicBezTo>
                      <a:pt x="735334" y="1593134"/>
                      <a:pt x="741788" y="1596245"/>
                      <a:pt x="747373" y="1600393"/>
                    </a:cubicBezTo>
                    <a:lnTo>
                      <a:pt x="808647" y="1645897"/>
                    </a:lnTo>
                    <a:cubicBezTo>
                      <a:pt x="830988" y="1662488"/>
                      <a:pt x="830988" y="1689389"/>
                      <a:pt x="808647" y="1705981"/>
                    </a:cubicBezTo>
                    <a:lnTo>
                      <a:pt x="747373" y="1751484"/>
                    </a:lnTo>
                    <a:cubicBezTo>
                      <a:pt x="741787" y="1755632"/>
                      <a:pt x="735334" y="1758743"/>
                      <a:pt x="728447" y="1760817"/>
                    </a:cubicBezTo>
                    <a:lnTo>
                      <a:pt x="708519" y="1763697"/>
                    </a:lnTo>
                    <a:lnTo>
                      <a:pt x="708519" y="1763890"/>
                    </a:lnTo>
                    <a:lnTo>
                      <a:pt x="708249" y="1763929"/>
                    </a:lnTo>
                    <a:lnTo>
                      <a:pt x="707583" y="1763832"/>
                    </a:lnTo>
                    <a:lnTo>
                      <a:pt x="706920" y="1763928"/>
                    </a:lnTo>
                    <a:lnTo>
                      <a:pt x="706918" y="1763928"/>
                    </a:lnTo>
                    <a:lnTo>
                      <a:pt x="706918" y="1763736"/>
                    </a:lnTo>
                    <a:lnTo>
                      <a:pt x="686722" y="1760818"/>
                    </a:lnTo>
                    <a:cubicBezTo>
                      <a:pt x="679835" y="1758744"/>
                      <a:pt x="673382" y="1755633"/>
                      <a:pt x="667796" y="1751484"/>
                    </a:cubicBezTo>
                    <a:lnTo>
                      <a:pt x="606522" y="1705981"/>
                    </a:lnTo>
                    <a:cubicBezTo>
                      <a:pt x="584180" y="1689389"/>
                      <a:pt x="584181" y="1662489"/>
                      <a:pt x="606522" y="1645898"/>
                    </a:cubicBezTo>
                    <a:lnTo>
                      <a:pt x="667796" y="1600394"/>
                    </a:lnTo>
                    <a:cubicBezTo>
                      <a:pt x="673382" y="1596245"/>
                      <a:pt x="679835" y="1593134"/>
                      <a:pt x="686722" y="1591060"/>
                    </a:cubicBezTo>
                    <a:lnTo>
                      <a:pt x="706918" y="1588142"/>
                    </a:lnTo>
                    <a:close/>
                    <a:moveTo>
                      <a:pt x="41897" y="1576464"/>
                    </a:moveTo>
                    <a:lnTo>
                      <a:pt x="60955" y="1589546"/>
                    </a:lnTo>
                    <a:cubicBezTo>
                      <a:pt x="67163" y="1593807"/>
                      <a:pt x="67543" y="1600998"/>
                      <a:pt x="61805" y="1605609"/>
                    </a:cubicBezTo>
                    <a:lnTo>
                      <a:pt x="49491" y="1615502"/>
                    </a:lnTo>
                    <a:lnTo>
                      <a:pt x="36395" y="1615884"/>
                    </a:lnTo>
                    <a:close/>
                    <a:moveTo>
                      <a:pt x="4722784" y="1573072"/>
                    </a:moveTo>
                    <a:cubicBezTo>
                      <a:pt x="4730584" y="1573072"/>
                      <a:pt x="4738382" y="1575281"/>
                      <a:pt x="4744333" y="1579700"/>
                    </a:cubicBezTo>
                    <a:lnTo>
                      <a:pt x="4788546" y="1612534"/>
                    </a:lnTo>
                    <a:lnTo>
                      <a:pt x="4658107" y="1612534"/>
                    </a:lnTo>
                    <a:lnTo>
                      <a:pt x="4658874" y="1611159"/>
                    </a:lnTo>
                    <a:lnTo>
                      <a:pt x="4701236" y="1579700"/>
                    </a:lnTo>
                    <a:cubicBezTo>
                      <a:pt x="4707186" y="1575282"/>
                      <a:pt x="4714986" y="1573072"/>
                      <a:pt x="4722784" y="1573072"/>
                    </a:cubicBezTo>
                    <a:close/>
                    <a:moveTo>
                      <a:pt x="3958556" y="1573072"/>
                    </a:moveTo>
                    <a:cubicBezTo>
                      <a:pt x="3966356" y="1573072"/>
                      <a:pt x="3974154" y="1575281"/>
                      <a:pt x="3980104" y="1579700"/>
                    </a:cubicBezTo>
                    <a:lnTo>
                      <a:pt x="4024318" y="1612534"/>
                    </a:lnTo>
                    <a:lnTo>
                      <a:pt x="3893879" y="1612534"/>
                    </a:lnTo>
                    <a:lnTo>
                      <a:pt x="3894646" y="1611159"/>
                    </a:lnTo>
                    <a:lnTo>
                      <a:pt x="3937008" y="1579700"/>
                    </a:lnTo>
                    <a:cubicBezTo>
                      <a:pt x="3942958" y="1575282"/>
                      <a:pt x="3950758" y="1573072"/>
                      <a:pt x="3958556" y="1573072"/>
                    </a:cubicBezTo>
                    <a:close/>
                    <a:moveTo>
                      <a:pt x="3195775" y="1573072"/>
                    </a:moveTo>
                    <a:cubicBezTo>
                      <a:pt x="3203574" y="1573072"/>
                      <a:pt x="3211373" y="1575281"/>
                      <a:pt x="3217324" y="1579700"/>
                    </a:cubicBezTo>
                    <a:lnTo>
                      <a:pt x="3263697" y="1614138"/>
                    </a:lnTo>
                    <a:cubicBezTo>
                      <a:pt x="3275598" y="1622976"/>
                      <a:pt x="3275598" y="1637306"/>
                      <a:pt x="3263697" y="1646143"/>
                    </a:cubicBezTo>
                    <a:lnTo>
                      <a:pt x="3221335" y="1677602"/>
                    </a:lnTo>
                    <a:cubicBezTo>
                      <a:pt x="3209435" y="1686440"/>
                      <a:pt x="3190140" y="1686440"/>
                      <a:pt x="3178239" y="1677602"/>
                    </a:cubicBezTo>
                    <a:lnTo>
                      <a:pt x="3131866" y="1643164"/>
                    </a:lnTo>
                    <a:cubicBezTo>
                      <a:pt x="3119965" y="1634326"/>
                      <a:pt x="3119965" y="1619997"/>
                      <a:pt x="3131866" y="1611159"/>
                    </a:cubicBezTo>
                    <a:lnTo>
                      <a:pt x="3174227" y="1579700"/>
                    </a:lnTo>
                    <a:cubicBezTo>
                      <a:pt x="3180177" y="1575282"/>
                      <a:pt x="3187977" y="1573072"/>
                      <a:pt x="3195775" y="1573072"/>
                    </a:cubicBezTo>
                    <a:close/>
                    <a:moveTo>
                      <a:pt x="2431547" y="1573072"/>
                    </a:moveTo>
                    <a:cubicBezTo>
                      <a:pt x="2439346" y="1573072"/>
                      <a:pt x="2447145" y="1575281"/>
                      <a:pt x="2453096" y="1579700"/>
                    </a:cubicBezTo>
                    <a:lnTo>
                      <a:pt x="2499469" y="1614138"/>
                    </a:lnTo>
                    <a:cubicBezTo>
                      <a:pt x="2511369" y="1622976"/>
                      <a:pt x="2511369" y="1637306"/>
                      <a:pt x="2499469" y="1646143"/>
                    </a:cubicBezTo>
                    <a:lnTo>
                      <a:pt x="2457107" y="1677602"/>
                    </a:lnTo>
                    <a:cubicBezTo>
                      <a:pt x="2445207" y="1686440"/>
                      <a:pt x="2425912" y="1686440"/>
                      <a:pt x="2414011" y="1677602"/>
                    </a:cubicBezTo>
                    <a:lnTo>
                      <a:pt x="2367637" y="1643164"/>
                    </a:lnTo>
                    <a:cubicBezTo>
                      <a:pt x="2355737" y="1634326"/>
                      <a:pt x="2355737" y="1619997"/>
                      <a:pt x="2367637" y="1611159"/>
                    </a:cubicBezTo>
                    <a:lnTo>
                      <a:pt x="2410000" y="1579700"/>
                    </a:lnTo>
                    <a:cubicBezTo>
                      <a:pt x="2415949" y="1575282"/>
                      <a:pt x="2423748" y="1573072"/>
                      <a:pt x="2431547" y="1573072"/>
                    </a:cubicBezTo>
                    <a:close/>
                    <a:moveTo>
                      <a:pt x="1667165" y="1573072"/>
                    </a:moveTo>
                    <a:cubicBezTo>
                      <a:pt x="1674964" y="1573072"/>
                      <a:pt x="1682763" y="1575281"/>
                      <a:pt x="1688714" y="1579700"/>
                    </a:cubicBezTo>
                    <a:lnTo>
                      <a:pt x="1735086" y="1614138"/>
                    </a:lnTo>
                    <a:cubicBezTo>
                      <a:pt x="1746987" y="1622976"/>
                      <a:pt x="1746987" y="1637306"/>
                      <a:pt x="1735086" y="1646143"/>
                    </a:cubicBezTo>
                    <a:lnTo>
                      <a:pt x="1692725" y="1677602"/>
                    </a:lnTo>
                    <a:cubicBezTo>
                      <a:pt x="1680825" y="1686440"/>
                      <a:pt x="1661530" y="1686440"/>
                      <a:pt x="1649629" y="1677602"/>
                    </a:cubicBezTo>
                    <a:lnTo>
                      <a:pt x="1603256" y="1643164"/>
                    </a:lnTo>
                    <a:cubicBezTo>
                      <a:pt x="1591355" y="1634326"/>
                      <a:pt x="1591355" y="1619997"/>
                      <a:pt x="1603256" y="1611159"/>
                    </a:cubicBezTo>
                    <a:lnTo>
                      <a:pt x="1645617" y="1579700"/>
                    </a:lnTo>
                    <a:cubicBezTo>
                      <a:pt x="1651567" y="1575282"/>
                      <a:pt x="1659366" y="1573072"/>
                      <a:pt x="1667165" y="1573072"/>
                    </a:cubicBezTo>
                    <a:close/>
                    <a:moveTo>
                      <a:pt x="902937" y="1573072"/>
                    </a:moveTo>
                    <a:cubicBezTo>
                      <a:pt x="910736" y="1573072"/>
                      <a:pt x="918536" y="1575281"/>
                      <a:pt x="924486" y="1579700"/>
                    </a:cubicBezTo>
                    <a:lnTo>
                      <a:pt x="970859" y="1614138"/>
                    </a:lnTo>
                    <a:cubicBezTo>
                      <a:pt x="982760" y="1622976"/>
                      <a:pt x="982760" y="1637306"/>
                      <a:pt x="970859" y="1646143"/>
                    </a:cubicBezTo>
                    <a:lnTo>
                      <a:pt x="928497" y="1677602"/>
                    </a:lnTo>
                    <a:cubicBezTo>
                      <a:pt x="916597" y="1686440"/>
                      <a:pt x="897302" y="1686440"/>
                      <a:pt x="885401" y="1677602"/>
                    </a:cubicBezTo>
                    <a:lnTo>
                      <a:pt x="839028" y="1643164"/>
                    </a:lnTo>
                    <a:cubicBezTo>
                      <a:pt x="827127" y="1634326"/>
                      <a:pt x="827127" y="1619997"/>
                      <a:pt x="839028" y="1611159"/>
                    </a:cubicBezTo>
                    <a:lnTo>
                      <a:pt x="881389" y="1579700"/>
                    </a:lnTo>
                    <a:cubicBezTo>
                      <a:pt x="887339" y="1575282"/>
                      <a:pt x="895139" y="1573072"/>
                      <a:pt x="902937" y="1573072"/>
                    </a:cubicBezTo>
                    <a:close/>
                    <a:moveTo>
                      <a:pt x="140156" y="1573072"/>
                    </a:moveTo>
                    <a:cubicBezTo>
                      <a:pt x="147955" y="1573072"/>
                      <a:pt x="155754" y="1575281"/>
                      <a:pt x="161705" y="1579700"/>
                    </a:cubicBezTo>
                    <a:lnTo>
                      <a:pt x="208078" y="1614138"/>
                    </a:lnTo>
                    <a:cubicBezTo>
                      <a:pt x="219978" y="1622976"/>
                      <a:pt x="219978" y="1637306"/>
                      <a:pt x="208078" y="1646143"/>
                    </a:cubicBezTo>
                    <a:lnTo>
                      <a:pt x="165716" y="1677602"/>
                    </a:lnTo>
                    <a:cubicBezTo>
                      <a:pt x="153816" y="1686440"/>
                      <a:pt x="134521" y="1686440"/>
                      <a:pt x="122620" y="1677602"/>
                    </a:cubicBezTo>
                    <a:lnTo>
                      <a:pt x="76247" y="1643164"/>
                    </a:lnTo>
                    <a:cubicBezTo>
                      <a:pt x="64346" y="1634326"/>
                      <a:pt x="64346" y="1619997"/>
                      <a:pt x="76247" y="1611159"/>
                    </a:cubicBezTo>
                    <a:lnTo>
                      <a:pt x="118608" y="1579700"/>
                    </a:lnTo>
                    <a:cubicBezTo>
                      <a:pt x="124558" y="1575282"/>
                      <a:pt x="132358" y="1573072"/>
                      <a:pt x="140156" y="1573072"/>
                    </a:cubicBezTo>
                    <a:close/>
                    <a:moveTo>
                      <a:pt x="4612039" y="1572426"/>
                    </a:moveTo>
                    <a:cubicBezTo>
                      <a:pt x="4615954" y="1572312"/>
                      <a:pt x="4619926" y="1573307"/>
                      <a:pt x="4623030" y="1575437"/>
                    </a:cubicBezTo>
                    <a:lnTo>
                      <a:pt x="4643584" y="1589546"/>
                    </a:lnTo>
                    <a:cubicBezTo>
                      <a:pt x="4649790" y="1593807"/>
                      <a:pt x="4650171" y="1600998"/>
                      <a:pt x="4644433" y="1605609"/>
                    </a:cubicBezTo>
                    <a:lnTo>
                      <a:pt x="4635813" y="1612534"/>
                    </a:lnTo>
                    <a:lnTo>
                      <a:pt x="4605247" y="1612534"/>
                    </a:lnTo>
                    <a:lnTo>
                      <a:pt x="4589936" y="1602025"/>
                    </a:lnTo>
                    <a:cubicBezTo>
                      <a:pt x="4583730" y="1597763"/>
                      <a:pt x="4583348" y="1590572"/>
                      <a:pt x="4589087" y="1585962"/>
                    </a:cubicBezTo>
                    <a:lnTo>
                      <a:pt x="4601401" y="1576069"/>
                    </a:lnTo>
                    <a:cubicBezTo>
                      <a:pt x="4604270" y="1573764"/>
                      <a:pt x="4608126" y="1572541"/>
                      <a:pt x="4612039" y="1572426"/>
                    </a:cubicBezTo>
                    <a:close/>
                    <a:moveTo>
                      <a:pt x="3847812" y="1572426"/>
                    </a:moveTo>
                    <a:cubicBezTo>
                      <a:pt x="3851726" y="1572312"/>
                      <a:pt x="3855698" y="1573307"/>
                      <a:pt x="3858802" y="1575437"/>
                    </a:cubicBezTo>
                    <a:lnTo>
                      <a:pt x="3879355" y="1589546"/>
                    </a:lnTo>
                    <a:cubicBezTo>
                      <a:pt x="3885562" y="1593807"/>
                      <a:pt x="3885943" y="1600998"/>
                      <a:pt x="3880205" y="1605609"/>
                    </a:cubicBezTo>
                    <a:lnTo>
                      <a:pt x="3871584" y="1612534"/>
                    </a:lnTo>
                    <a:lnTo>
                      <a:pt x="3841019" y="1612534"/>
                    </a:lnTo>
                    <a:lnTo>
                      <a:pt x="3825708" y="1602025"/>
                    </a:lnTo>
                    <a:cubicBezTo>
                      <a:pt x="3819502" y="1597763"/>
                      <a:pt x="3819120" y="1590572"/>
                      <a:pt x="3824858" y="1585962"/>
                    </a:cubicBezTo>
                    <a:lnTo>
                      <a:pt x="3837173" y="1576069"/>
                    </a:lnTo>
                    <a:cubicBezTo>
                      <a:pt x="3840042" y="1573764"/>
                      <a:pt x="3843898" y="1572541"/>
                      <a:pt x="3847812" y="1572426"/>
                    </a:cubicBezTo>
                    <a:close/>
                    <a:moveTo>
                      <a:pt x="3085030" y="1572426"/>
                    </a:moveTo>
                    <a:cubicBezTo>
                      <a:pt x="3088944" y="1572312"/>
                      <a:pt x="3092918" y="1573307"/>
                      <a:pt x="3096021" y="1575437"/>
                    </a:cubicBezTo>
                    <a:lnTo>
                      <a:pt x="3116575" y="1589546"/>
                    </a:lnTo>
                    <a:cubicBezTo>
                      <a:pt x="3122782" y="1593807"/>
                      <a:pt x="3123162" y="1600998"/>
                      <a:pt x="3117424" y="1605609"/>
                    </a:cubicBezTo>
                    <a:lnTo>
                      <a:pt x="3105110" y="1615502"/>
                    </a:lnTo>
                    <a:cubicBezTo>
                      <a:pt x="3099373" y="1620112"/>
                      <a:pt x="3089689" y="1620394"/>
                      <a:pt x="3083481" y="1616133"/>
                    </a:cubicBezTo>
                    <a:lnTo>
                      <a:pt x="3062928" y="1602025"/>
                    </a:lnTo>
                    <a:cubicBezTo>
                      <a:pt x="3056720" y="1597763"/>
                      <a:pt x="3056339" y="1590572"/>
                      <a:pt x="3062078" y="1585962"/>
                    </a:cubicBezTo>
                    <a:lnTo>
                      <a:pt x="3074392" y="1576069"/>
                    </a:lnTo>
                    <a:cubicBezTo>
                      <a:pt x="3077261" y="1573764"/>
                      <a:pt x="3081116" y="1572541"/>
                      <a:pt x="3085030" y="1572426"/>
                    </a:cubicBezTo>
                    <a:close/>
                    <a:moveTo>
                      <a:pt x="2320802" y="1572426"/>
                    </a:moveTo>
                    <a:cubicBezTo>
                      <a:pt x="2324716" y="1572312"/>
                      <a:pt x="2328689" y="1573307"/>
                      <a:pt x="2331793" y="1575437"/>
                    </a:cubicBezTo>
                    <a:lnTo>
                      <a:pt x="2352346" y="1589546"/>
                    </a:lnTo>
                    <a:cubicBezTo>
                      <a:pt x="2358554" y="1593807"/>
                      <a:pt x="2358934" y="1600998"/>
                      <a:pt x="2353196" y="1605609"/>
                    </a:cubicBezTo>
                    <a:lnTo>
                      <a:pt x="2340882" y="1615502"/>
                    </a:lnTo>
                    <a:cubicBezTo>
                      <a:pt x="2335144" y="1620112"/>
                      <a:pt x="2325461" y="1620394"/>
                      <a:pt x="2319253" y="1616133"/>
                    </a:cubicBezTo>
                    <a:lnTo>
                      <a:pt x="2298700" y="1602025"/>
                    </a:lnTo>
                    <a:cubicBezTo>
                      <a:pt x="2292492" y="1597763"/>
                      <a:pt x="2292112" y="1590572"/>
                      <a:pt x="2297850" y="1585962"/>
                    </a:cubicBezTo>
                    <a:lnTo>
                      <a:pt x="2310164" y="1576069"/>
                    </a:lnTo>
                    <a:cubicBezTo>
                      <a:pt x="2313033" y="1573764"/>
                      <a:pt x="2316888" y="1572541"/>
                      <a:pt x="2320802" y="1572426"/>
                    </a:cubicBezTo>
                    <a:close/>
                    <a:moveTo>
                      <a:pt x="1556420" y="1572426"/>
                    </a:moveTo>
                    <a:cubicBezTo>
                      <a:pt x="1560335" y="1572312"/>
                      <a:pt x="1564308" y="1573307"/>
                      <a:pt x="1567411" y="1575437"/>
                    </a:cubicBezTo>
                    <a:lnTo>
                      <a:pt x="1587964" y="1589546"/>
                    </a:lnTo>
                    <a:cubicBezTo>
                      <a:pt x="1594171" y="1593807"/>
                      <a:pt x="1594552" y="1600998"/>
                      <a:pt x="1588814" y="1605609"/>
                    </a:cubicBezTo>
                    <a:lnTo>
                      <a:pt x="1576500" y="1615502"/>
                    </a:lnTo>
                    <a:cubicBezTo>
                      <a:pt x="1570763" y="1620112"/>
                      <a:pt x="1561078" y="1620394"/>
                      <a:pt x="1554871" y="1616133"/>
                    </a:cubicBezTo>
                    <a:lnTo>
                      <a:pt x="1534318" y="1602025"/>
                    </a:lnTo>
                    <a:cubicBezTo>
                      <a:pt x="1528111" y="1597763"/>
                      <a:pt x="1527729" y="1590572"/>
                      <a:pt x="1533468" y="1585962"/>
                    </a:cubicBezTo>
                    <a:lnTo>
                      <a:pt x="1545782" y="1576069"/>
                    </a:lnTo>
                    <a:cubicBezTo>
                      <a:pt x="1548651" y="1573764"/>
                      <a:pt x="1552506" y="1572541"/>
                      <a:pt x="1556420" y="1572426"/>
                    </a:cubicBezTo>
                    <a:close/>
                    <a:moveTo>
                      <a:pt x="792192" y="1572426"/>
                    </a:moveTo>
                    <a:cubicBezTo>
                      <a:pt x="796107" y="1572312"/>
                      <a:pt x="800080" y="1573307"/>
                      <a:pt x="803184" y="1575437"/>
                    </a:cubicBezTo>
                    <a:lnTo>
                      <a:pt x="823736" y="1589546"/>
                    </a:lnTo>
                    <a:cubicBezTo>
                      <a:pt x="829943" y="1593807"/>
                      <a:pt x="830324" y="1600998"/>
                      <a:pt x="824586" y="1605609"/>
                    </a:cubicBezTo>
                    <a:lnTo>
                      <a:pt x="812272" y="1615502"/>
                    </a:lnTo>
                    <a:cubicBezTo>
                      <a:pt x="806535" y="1620112"/>
                      <a:pt x="796850" y="1620394"/>
                      <a:pt x="790643" y="1616133"/>
                    </a:cubicBezTo>
                    <a:lnTo>
                      <a:pt x="770090" y="1602025"/>
                    </a:lnTo>
                    <a:cubicBezTo>
                      <a:pt x="763883" y="1597763"/>
                      <a:pt x="763502" y="1590572"/>
                      <a:pt x="769240" y="1585962"/>
                    </a:cubicBezTo>
                    <a:lnTo>
                      <a:pt x="781554" y="1576069"/>
                    </a:lnTo>
                    <a:cubicBezTo>
                      <a:pt x="784423" y="1573764"/>
                      <a:pt x="788279" y="1572541"/>
                      <a:pt x="792192" y="1572426"/>
                    </a:cubicBezTo>
                    <a:close/>
                    <a:moveTo>
                      <a:pt x="4912510" y="1569443"/>
                    </a:moveTo>
                    <a:cubicBezTo>
                      <a:pt x="4914740" y="1569517"/>
                      <a:pt x="4916934" y="1570223"/>
                      <a:pt x="4918560" y="1571542"/>
                    </a:cubicBezTo>
                    <a:lnTo>
                      <a:pt x="4925542" y="1577209"/>
                    </a:lnTo>
                    <a:cubicBezTo>
                      <a:pt x="4928796" y="1579850"/>
                      <a:pt x="4928551" y="1583948"/>
                      <a:pt x="4924995" y="1586364"/>
                    </a:cubicBezTo>
                    <a:lnTo>
                      <a:pt x="4917364" y="1591550"/>
                    </a:lnTo>
                    <a:cubicBezTo>
                      <a:pt x="4913808" y="1593966"/>
                      <a:pt x="4908290" y="1593784"/>
                      <a:pt x="4905037" y="1591144"/>
                    </a:cubicBezTo>
                    <a:lnTo>
                      <a:pt x="4898054" y="1585477"/>
                    </a:lnTo>
                    <a:cubicBezTo>
                      <a:pt x="4894800" y="1582836"/>
                      <a:pt x="4895045" y="1578738"/>
                      <a:pt x="4898602" y="1576321"/>
                    </a:cubicBezTo>
                    <a:lnTo>
                      <a:pt x="4906232" y="1571136"/>
                    </a:lnTo>
                    <a:cubicBezTo>
                      <a:pt x="4908010" y="1569928"/>
                      <a:pt x="4910278" y="1569370"/>
                      <a:pt x="4912510" y="1569443"/>
                    </a:cubicBezTo>
                    <a:close/>
                    <a:moveTo>
                      <a:pt x="4148282" y="1569443"/>
                    </a:moveTo>
                    <a:cubicBezTo>
                      <a:pt x="4150512" y="1569517"/>
                      <a:pt x="4152706" y="1570223"/>
                      <a:pt x="4154332" y="1571542"/>
                    </a:cubicBezTo>
                    <a:lnTo>
                      <a:pt x="4161314" y="1577209"/>
                    </a:lnTo>
                    <a:cubicBezTo>
                      <a:pt x="4164568" y="1579850"/>
                      <a:pt x="4164323" y="1583948"/>
                      <a:pt x="4160767" y="1586364"/>
                    </a:cubicBezTo>
                    <a:lnTo>
                      <a:pt x="4153137" y="1591550"/>
                    </a:lnTo>
                    <a:cubicBezTo>
                      <a:pt x="4149581" y="1593966"/>
                      <a:pt x="4144062" y="1593784"/>
                      <a:pt x="4140808" y="1591144"/>
                    </a:cubicBezTo>
                    <a:lnTo>
                      <a:pt x="4133826" y="1585477"/>
                    </a:lnTo>
                    <a:cubicBezTo>
                      <a:pt x="4130572" y="1582836"/>
                      <a:pt x="4130818" y="1578738"/>
                      <a:pt x="4134373" y="1576321"/>
                    </a:cubicBezTo>
                    <a:lnTo>
                      <a:pt x="4142004" y="1571136"/>
                    </a:lnTo>
                    <a:cubicBezTo>
                      <a:pt x="4143781" y="1569928"/>
                      <a:pt x="4146050" y="1569370"/>
                      <a:pt x="4148282" y="1569443"/>
                    </a:cubicBezTo>
                    <a:close/>
                    <a:moveTo>
                      <a:pt x="3385501" y="1569443"/>
                    </a:moveTo>
                    <a:cubicBezTo>
                      <a:pt x="3387732" y="1569517"/>
                      <a:pt x="3389925" y="1570223"/>
                      <a:pt x="3391551" y="1571542"/>
                    </a:cubicBezTo>
                    <a:lnTo>
                      <a:pt x="3398534" y="1577209"/>
                    </a:lnTo>
                    <a:cubicBezTo>
                      <a:pt x="3401787" y="1579850"/>
                      <a:pt x="3401542" y="1583948"/>
                      <a:pt x="3397986" y="1586364"/>
                    </a:cubicBezTo>
                    <a:lnTo>
                      <a:pt x="3390356" y="1591550"/>
                    </a:lnTo>
                    <a:cubicBezTo>
                      <a:pt x="3386800" y="1593966"/>
                      <a:pt x="3381281" y="1593784"/>
                      <a:pt x="3378028" y="1591144"/>
                    </a:cubicBezTo>
                    <a:lnTo>
                      <a:pt x="3371045" y="1585477"/>
                    </a:lnTo>
                    <a:cubicBezTo>
                      <a:pt x="3367792" y="1582836"/>
                      <a:pt x="3368036" y="1578738"/>
                      <a:pt x="3371592" y="1576321"/>
                    </a:cubicBezTo>
                    <a:lnTo>
                      <a:pt x="3379223" y="1571136"/>
                    </a:lnTo>
                    <a:cubicBezTo>
                      <a:pt x="3381001" y="1569928"/>
                      <a:pt x="3383270" y="1569370"/>
                      <a:pt x="3385501" y="1569443"/>
                    </a:cubicBezTo>
                    <a:close/>
                    <a:moveTo>
                      <a:pt x="2621272" y="1569443"/>
                    </a:moveTo>
                    <a:cubicBezTo>
                      <a:pt x="2623503" y="1569517"/>
                      <a:pt x="2625696" y="1570223"/>
                      <a:pt x="2627323" y="1571542"/>
                    </a:cubicBezTo>
                    <a:lnTo>
                      <a:pt x="2634305" y="1577209"/>
                    </a:lnTo>
                    <a:cubicBezTo>
                      <a:pt x="2637559" y="1579850"/>
                      <a:pt x="2637314" y="1583948"/>
                      <a:pt x="2633758" y="1586364"/>
                    </a:cubicBezTo>
                    <a:lnTo>
                      <a:pt x="2626128" y="1591550"/>
                    </a:lnTo>
                    <a:cubicBezTo>
                      <a:pt x="2622572" y="1593966"/>
                      <a:pt x="2617053" y="1593784"/>
                      <a:pt x="2613799" y="1591144"/>
                    </a:cubicBezTo>
                    <a:lnTo>
                      <a:pt x="2606817" y="1585477"/>
                    </a:lnTo>
                    <a:cubicBezTo>
                      <a:pt x="2603564" y="1582836"/>
                      <a:pt x="2603809" y="1578738"/>
                      <a:pt x="2607364" y="1576321"/>
                    </a:cubicBezTo>
                    <a:lnTo>
                      <a:pt x="2614995" y="1571136"/>
                    </a:lnTo>
                    <a:cubicBezTo>
                      <a:pt x="2616773" y="1569928"/>
                      <a:pt x="2619041" y="1569370"/>
                      <a:pt x="2621272" y="1569443"/>
                    </a:cubicBezTo>
                    <a:close/>
                    <a:moveTo>
                      <a:pt x="1856890" y="1569443"/>
                    </a:moveTo>
                    <a:cubicBezTo>
                      <a:pt x="1859121" y="1569517"/>
                      <a:pt x="1861314" y="1570223"/>
                      <a:pt x="1862940" y="1571542"/>
                    </a:cubicBezTo>
                    <a:lnTo>
                      <a:pt x="1869924" y="1577209"/>
                    </a:lnTo>
                    <a:cubicBezTo>
                      <a:pt x="1873177" y="1579850"/>
                      <a:pt x="1872932" y="1583948"/>
                      <a:pt x="1869376" y="1586364"/>
                    </a:cubicBezTo>
                    <a:lnTo>
                      <a:pt x="1861746" y="1591550"/>
                    </a:lnTo>
                    <a:cubicBezTo>
                      <a:pt x="1858190" y="1593966"/>
                      <a:pt x="1852671" y="1593784"/>
                      <a:pt x="1849417" y="1591144"/>
                    </a:cubicBezTo>
                    <a:lnTo>
                      <a:pt x="1842435" y="1585477"/>
                    </a:lnTo>
                    <a:cubicBezTo>
                      <a:pt x="1839181" y="1582836"/>
                      <a:pt x="1839426" y="1578738"/>
                      <a:pt x="1842982" y="1576321"/>
                    </a:cubicBezTo>
                    <a:lnTo>
                      <a:pt x="1850613" y="1571136"/>
                    </a:lnTo>
                    <a:cubicBezTo>
                      <a:pt x="1852390" y="1569928"/>
                      <a:pt x="1854660" y="1569370"/>
                      <a:pt x="1856890" y="1569443"/>
                    </a:cubicBezTo>
                    <a:close/>
                    <a:moveTo>
                      <a:pt x="1092663" y="1569443"/>
                    </a:moveTo>
                    <a:cubicBezTo>
                      <a:pt x="1094893" y="1569517"/>
                      <a:pt x="1097087" y="1570223"/>
                      <a:pt x="1098713" y="1571542"/>
                    </a:cubicBezTo>
                    <a:lnTo>
                      <a:pt x="1105696" y="1577209"/>
                    </a:lnTo>
                    <a:cubicBezTo>
                      <a:pt x="1108949" y="1579850"/>
                      <a:pt x="1108704" y="1583948"/>
                      <a:pt x="1105149" y="1586364"/>
                    </a:cubicBezTo>
                    <a:lnTo>
                      <a:pt x="1097518" y="1591550"/>
                    </a:lnTo>
                    <a:cubicBezTo>
                      <a:pt x="1093962" y="1593966"/>
                      <a:pt x="1088443" y="1593784"/>
                      <a:pt x="1085190" y="1591144"/>
                    </a:cubicBezTo>
                    <a:lnTo>
                      <a:pt x="1078207" y="1585477"/>
                    </a:lnTo>
                    <a:cubicBezTo>
                      <a:pt x="1074954" y="1582836"/>
                      <a:pt x="1075199" y="1578738"/>
                      <a:pt x="1078754" y="1576321"/>
                    </a:cubicBezTo>
                    <a:lnTo>
                      <a:pt x="1086385" y="1571136"/>
                    </a:lnTo>
                    <a:cubicBezTo>
                      <a:pt x="1088163" y="1569928"/>
                      <a:pt x="1090431" y="1569370"/>
                      <a:pt x="1092663" y="1569443"/>
                    </a:cubicBezTo>
                    <a:close/>
                    <a:moveTo>
                      <a:pt x="329882" y="1569443"/>
                    </a:moveTo>
                    <a:cubicBezTo>
                      <a:pt x="332112" y="1569517"/>
                      <a:pt x="334306" y="1570223"/>
                      <a:pt x="335932" y="1571542"/>
                    </a:cubicBezTo>
                    <a:lnTo>
                      <a:pt x="342915" y="1577209"/>
                    </a:lnTo>
                    <a:cubicBezTo>
                      <a:pt x="346168" y="1579850"/>
                      <a:pt x="345924" y="1583948"/>
                      <a:pt x="342367" y="1586364"/>
                    </a:cubicBezTo>
                    <a:lnTo>
                      <a:pt x="334737" y="1591550"/>
                    </a:lnTo>
                    <a:cubicBezTo>
                      <a:pt x="331181" y="1593966"/>
                      <a:pt x="325662" y="1593784"/>
                      <a:pt x="322409" y="1591144"/>
                    </a:cubicBezTo>
                    <a:lnTo>
                      <a:pt x="315426" y="1585477"/>
                    </a:lnTo>
                    <a:cubicBezTo>
                      <a:pt x="312173" y="1582836"/>
                      <a:pt x="312418" y="1578738"/>
                      <a:pt x="315974" y="1576321"/>
                    </a:cubicBezTo>
                    <a:lnTo>
                      <a:pt x="323604" y="1571136"/>
                    </a:lnTo>
                    <a:cubicBezTo>
                      <a:pt x="325382" y="1569928"/>
                      <a:pt x="327651" y="1569370"/>
                      <a:pt x="329882" y="1569443"/>
                    </a:cubicBezTo>
                    <a:close/>
                    <a:moveTo>
                      <a:pt x="4575908" y="1551118"/>
                    </a:moveTo>
                    <a:cubicBezTo>
                      <a:pt x="4578440" y="1551045"/>
                      <a:pt x="4581010" y="1551688"/>
                      <a:pt x="4583018" y="1553066"/>
                    </a:cubicBezTo>
                    <a:lnTo>
                      <a:pt x="4591632" y="1558979"/>
                    </a:lnTo>
                    <a:cubicBezTo>
                      <a:pt x="4595647" y="1561736"/>
                      <a:pt x="4595894" y="1566387"/>
                      <a:pt x="4592182" y="1569369"/>
                    </a:cubicBezTo>
                    <a:lnTo>
                      <a:pt x="4581840" y="1577678"/>
                    </a:lnTo>
                    <a:cubicBezTo>
                      <a:pt x="4578128" y="1580660"/>
                      <a:pt x="4571866" y="1580843"/>
                      <a:pt x="4567850" y="1578087"/>
                    </a:cubicBezTo>
                    <a:lnTo>
                      <a:pt x="4559235" y="1572172"/>
                    </a:lnTo>
                    <a:cubicBezTo>
                      <a:pt x="4555220" y="1569416"/>
                      <a:pt x="4554974" y="1564765"/>
                      <a:pt x="4558685" y="1561784"/>
                    </a:cubicBezTo>
                    <a:lnTo>
                      <a:pt x="4569028" y="1553475"/>
                    </a:lnTo>
                    <a:cubicBezTo>
                      <a:pt x="4570884" y="1551984"/>
                      <a:pt x="4573376" y="1551193"/>
                      <a:pt x="4575908" y="1551118"/>
                    </a:cubicBezTo>
                    <a:close/>
                    <a:moveTo>
                      <a:pt x="3811680" y="1551118"/>
                    </a:moveTo>
                    <a:cubicBezTo>
                      <a:pt x="3814212" y="1551045"/>
                      <a:pt x="3816782" y="1551688"/>
                      <a:pt x="3818789" y="1553066"/>
                    </a:cubicBezTo>
                    <a:lnTo>
                      <a:pt x="3827404" y="1558979"/>
                    </a:lnTo>
                    <a:cubicBezTo>
                      <a:pt x="3831420" y="1561736"/>
                      <a:pt x="3831666" y="1566387"/>
                      <a:pt x="3827954" y="1569369"/>
                    </a:cubicBezTo>
                    <a:lnTo>
                      <a:pt x="3817612" y="1577678"/>
                    </a:lnTo>
                    <a:cubicBezTo>
                      <a:pt x="3813900" y="1580660"/>
                      <a:pt x="3807637" y="1580843"/>
                      <a:pt x="3803622" y="1578087"/>
                    </a:cubicBezTo>
                    <a:lnTo>
                      <a:pt x="3795008" y="1572172"/>
                    </a:lnTo>
                    <a:cubicBezTo>
                      <a:pt x="3790992" y="1569416"/>
                      <a:pt x="3790746" y="1564765"/>
                      <a:pt x="3794457" y="1561784"/>
                    </a:cubicBezTo>
                    <a:lnTo>
                      <a:pt x="3804800" y="1553475"/>
                    </a:lnTo>
                    <a:cubicBezTo>
                      <a:pt x="3806655" y="1551984"/>
                      <a:pt x="3809148" y="1551193"/>
                      <a:pt x="3811680" y="1551118"/>
                    </a:cubicBezTo>
                    <a:close/>
                    <a:moveTo>
                      <a:pt x="3048900" y="1551118"/>
                    </a:moveTo>
                    <a:cubicBezTo>
                      <a:pt x="3051431" y="1551045"/>
                      <a:pt x="3054001" y="1551688"/>
                      <a:pt x="3056009" y="1553066"/>
                    </a:cubicBezTo>
                    <a:lnTo>
                      <a:pt x="3064623" y="1558979"/>
                    </a:lnTo>
                    <a:cubicBezTo>
                      <a:pt x="3068638" y="1561736"/>
                      <a:pt x="3068884" y="1566387"/>
                      <a:pt x="3065174" y="1569369"/>
                    </a:cubicBezTo>
                    <a:lnTo>
                      <a:pt x="3054830" y="1577678"/>
                    </a:lnTo>
                    <a:cubicBezTo>
                      <a:pt x="3051120" y="1580660"/>
                      <a:pt x="3044856" y="1580843"/>
                      <a:pt x="3040841" y="1578087"/>
                    </a:cubicBezTo>
                    <a:lnTo>
                      <a:pt x="3032226" y="1572172"/>
                    </a:lnTo>
                    <a:cubicBezTo>
                      <a:pt x="3028211" y="1569416"/>
                      <a:pt x="3027965" y="1564765"/>
                      <a:pt x="3031677" y="1561784"/>
                    </a:cubicBezTo>
                    <a:lnTo>
                      <a:pt x="3042019" y="1553475"/>
                    </a:lnTo>
                    <a:cubicBezTo>
                      <a:pt x="3043875" y="1551984"/>
                      <a:pt x="3046368" y="1551193"/>
                      <a:pt x="3048900" y="1551118"/>
                    </a:cubicBezTo>
                    <a:close/>
                    <a:moveTo>
                      <a:pt x="2284672" y="1551118"/>
                    </a:moveTo>
                    <a:cubicBezTo>
                      <a:pt x="2287203" y="1551045"/>
                      <a:pt x="2289772" y="1551688"/>
                      <a:pt x="2291780" y="1553066"/>
                    </a:cubicBezTo>
                    <a:lnTo>
                      <a:pt x="2300396" y="1558979"/>
                    </a:lnTo>
                    <a:cubicBezTo>
                      <a:pt x="2304410" y="1561736"/>
                      <a:pt x="2304656" y="1566387"/>
                      <a:pt x="2300945" y="1569369"/>
                    </a:cubicBezTo>
                    <a:lnTo>
                      <a:pt x="2290602" y="1577678"/>
                    </a:lnTo>
                    <a:cubicBezTo>
                      <a:pt x="2286891" y="1580660"/>
                      <a:pt x="2280628" y="1580843"/>
                      <a:pt x="2276613" y="1578087"/>
                    </a:cubicBezTo>
                    <a:lnTo>
                      <a:pt x="2267998" y="1572172"/>
                    </a:lnTo>
                    <a:cubicBezTo>
                      <a:pt x="2263983" y="1569416"/>
                      <a:pt x="2263737" y="1564765"/>
                      <a:pt x="2267448" y="1561784"/>
                    </a:cubicBezTo>
                    <a:lnTo>
                      <a:pt x="2277791" y="1553475"/>
                    </a:lnTo>
                    <a:cubicBezTo>
                      <a:pt x="2279646" y="1551984"/>
                      <a:pt x="2282140" y="1551193"/>
                      <a:pt x="2284672" y="1551118"/>
                    </a:cubicBezTo>
                    <a:close/>
                    <a:moveTo>
                      <a:pt x="1520290" y="1551118"/>
                    </a:moveTo>
                    <a:cubicBezTo>
                      <a:pt x="1522822" y="1551045"/>
                      <a:pt x="1525390" y="1551688"/>
                      <a:pt x="1527398" y="1553066"/>
                    </a:cubicBezTo>
                    <a:lnTo>
                      <a:pt x="1536013" y="1558979"/>
                    </a:lnTo>
                    <a:cubicBezTo>
                      <a:pt x="1540028" y="1561736"/>
                      <a:pt x="1540275" y="1566387"/>
                      <a:pt x="1536563" y="1569369"/>
                    </a:cubicBezTo>
                    <a:lnTo>
                      <a:pt x="1526221" y="1577678"/>
                    </a:lnTo>
                    <a:cubicBezTo>
                      <a:pt x="1522510" y="1580660"/>
                      <a:pt x="1516246" y="1580843"/>
                      <a:pt x="1512231" y="1578087"/>
                    </a:cubicBezTo>
                    <a:lnTo>
                      <a:pt x="1503616" y="1572172"/>
                    </a:lnTo>
                    <a:cubicBezTo>
                      <a:pt x="1499601" y="1569416"/>
                      <a:pt x="1499354" y="1564765"/>
                      <a:pt x="1503066" y="1561784"/>
                    </a:cubicBezTo>
                    <a:lnTo>
                      <a:pt x="1513408" y="1553475"/>
                    </a:lnTo>
                    <a:cubicBezTo>
                      <a:pt x="1515264" y="1551984"/>
                      <a:pt x="1517758" y="1551193"/>
                      <a:pt x="1520290" y="1551118"/>
                    </a:cubicBezTo>
                    <a:close/>
                    <a:moveTo>
                      <a:pt x="756062" y="1551118"/>
                    </a:moveTo>
                    <a:cubicBezTo>
                      <a:pt x="758593" y="1551045"/>
                      <a:pt x="761163" y="1551688"/>
                      <a:pt x="763171" y="1553066"/>
                    </a:cubicBezTo>
                    <a:lnTo>
                      <a:pt x="771785" y="1558979"/>
                    </a:lnTo>
                    <a:cubicBezTo>
                      <a:pt x="775800" y="1561736"/>
                      <a:pt x="776047" y="1566387"/>
                      <a:pt x="772336" y="1569369"/>
                    </a:cubicBezTo>
                    <a:lnTo>
                      <a:pt x="761993" y="1577678"/>
                    </a:lnTo>
                    <a:cubicBezTo>
                      <a:pt x="758282" y="1580660"/>
                      <a:pt x="752018" y="1580843"/>
                      <a:pt x="748003" y="1578087"/>
                    </a:cubicBezTo>
                    <a:lnTo>
                      <a:pt x="739389" y="1572172"/>
                    </a:lnTo>
                    <a:cubicBezTo>
                      <a:pt x="735374" y="1569416"/>
                      <a:pt x="735127" y="1564765"/>
                      <a:pt x="738838" y="1561784"/>
                    </a:cubicBezTo>
                    <a:lnTo>
                      <a:pt x="749181" y="1553475"/>
                    </a:lnTo>
                    <a:cubicBezTo>
                      <a:pt x="751036" y="1551984"/>
                      <a:pt x="753529" y="1551193"/>
                      <a:pt x="756062" y="1551118"/>
                    </a:cubicBezTo>
                    <a:close/>
                    <a:moveTo>
                      <a:pt x="4924448" y="1542042"/>
                    </a:moveTo>
                    <a:cubicBezTo>
                      <a:pt x="4929164" y="1540862"/>
                      <a:pt x="4934272" y="1542744"/>
                      <a:pt x="4935861" y="1546246"/>
                    </a:cubicBezTo>
                    <a:lnTo>
                      <a:pt x="4939270" y="1553758"/>
                    </a:lnTo>
                    <a:cubicBezTo>
                      <a:pt x="4940858" y="1557260"/>
                      <a:pt x="4938324" y="1561055"/>
                      <a:pt x="4933609" y="1562234"/>
                    </a:cubicBezTo>
                    <a:lnTo>
                      <a:pt x="4920901" y="1565414"/>
                    </a:lnTo>
                    <a:cubicBezTo>
                      <a:pt x="4916187" y="1566594"/>
                      <a:pt x="4911077" y="1564711"/>
                      <a:pt x="4909489" y="1561210"/>
                    </a:cubicBezTo>
                    <a:lnTo>
                      <a:pt x="4906080" y="1553697"/>
                    </a:lnTo>
                    <a:cubicBezTo>
                      <a:pt x="4904492" y="1550196"/>
                      <a:pt x="4907026" y="1546401"/>
                      <a:pt x="4911742" y="1545221"/>
                    </a:cubicBezTo>
                    <a:close/>
                    <a:moveTo>
                      <a:pt x="4160220" y="1542042"/>
                    </a:moveTo>
                    <a:cubicBezTo>
                      <a:pt x="4164935" y="1540862"/>
                      <a:pt x="4170044" y="1542744"/>
                      <a:pt x="4171633" y="1546246"/>
                    </a:cubicBezTo>
                    <a:lnTo>
                      <a:pt x="4175042" y="1553758"/>
                    </a:lnTo>
                    <a:cubicBezTo>
                      <a:pt x="4176630" y="1557260"/>
                      <a:pt x="4174095" y="1561055"/>
                      <a:pt x="4169380" y="1562234"/>
                    </a:cubicBezTo>
                    <a:lnTo>
                      <a:pt x="4156673" y="1565414"/>
                    </a:lnTo>
                    <a:cubicBezTo>
                      <a:pt x="4151958" y="1566594"/>
                      <a:pt x="4146850" y="1564711"/>
                      <a:pt x="4145260" y="1561210"/>
                    </a:cubicBezTo>
                    <a:lnTo>
                      <a:pt x="4141852" y="1553697"/>
                    </a:lnTo>
                    <a:cubicBezTo>
                      <a:pt x="4140264" y="1550196"/>
                      <a:pt x="4142798" y="1546401"/>
                      <a:pt x="4147513" y="1545221"/>
                    </a:cubicBezTo>
                    <a:close/>
                    <a:moveTo>
                      <a:pt x="3397440" y="1542042"/>
                    </a:moveTo>
                    <a:cubicBezTo>
                      <a:pt x="3402154" y="1540862"/>
                      <a:pt x="3407263" y="1542744"/>
                      <a:pt x="3408852" y="1546246"/>
                    </a:cubicBezTo>
                    <a:lnTo>
                      <a:pt x="3412261" y="1553758"/>
                    </a:lnTo>
                    <a:cubicBezTo>
                      <a:pt x="3413849" y="1557260"/>
                      <a:pt x="3411314" y="1561055"/>
                      <a:pt x="3406600" y="1562234"/>
                    </a:cubicBezTo>
                    <a:lnTo>
                      <a:pt x="3393892" y="1565414"/>
                    </a:lnTo>
                    <a:cubicBezTo>
                      <a:pt x="3389178" y="1566594"/>
                      <a:pt x="3384068" y="1564711"/>
                      <a:pt x="3382480" y="1561210"/>
                    </a:cubicBezTo>
                    <a:lnTo>
                      <a:pt x="3379071" y="1553697"/>
                    </a:lnTo>
                    <a:cubicBezTo>
                      <a:pt x="3377483" y="1550196"/>
                      <a:pt x="3380018" y="1546401"/>
                      <a:pt x="3384732" y="1545221"/>
                    </a:cubicBezTo>
                    <a:close/>
                    <a:moveTo>
                      <a:pt x="2633212" y="1542042"/>
                    </a:moveTo>
                    <a:cubicBezTo>
                      <a:pt x="2637926" y="1540862"/>
                      <a:pt x="2643035" y="1542744"/>
                      <a:pt x="2644624" y="1546246"/>
                    </a:cubicBezTo>
                    <a:lnTo>
                      <a:pt x="2648033" y="1553758"/>
                    </a:lnTo>
                    <a:cubicBezTo>
                      <a:pt x="2649621" y="1557260"/>
                      <a:pt x="2647086" y="1561055"/>
                      <a:pt x="2642372" y="1562234"/>
                    </a:cubicBezTo>
                    <a:lnTo>
                      <a:pt x="2629664" y="1565414"/>
                    </a:lnTo>
                    <a:cubicBezTo>
                      <a:pt x="2624950" y="1566594"/>
                      <a:pt x="2619840" y="1564711"/>
                      <a:pt x="2618252" y="1561210"/>
                    </a:cubicBezTo>
                    <a:lnTo>
                      <a:pt x="2614843" y="1553697"/>
                    </a:lnTo>
                    <a:cubicBezTo>
                      <a:pt x="2613255" y="1550196"/>
                      <a:pt x="2615790" y="1546401"/>
                      <a:pt x="2620504" y="1545221"/>
                    </a:cubicBezTo>
                    <a:close/>
                    <a:moveTo>
                      <a:pt x="1868829" y="1542042"/>
                    </a:moveTo>
                    <a:cubicBezTo>
                      <a:pt x="1873544" y="1540862"/>
                      <a:pt x="1878653" y="1542744"/>
                      <a:pt x="1880242" y="1546246"/>
                    </a:cubicBezTo>
                    <a:lnTo>
                      <a:pt x="1883651" y="1553758"/>
                    </a:lnTo>
                    <a:cubicBezTo>
                      <a:pt x="1885238" y="1557260"/>
                      <a:pt x="1882704" y="1561055"/>
                      <a:pt x="1877990" y="1562234"/>
                    </a:cubicBezTo>
                    <a:lnTo>
                      <a:pt x="1865282" y="1565414"/>
                    </a:lnTo>
                    <a:cubicBezTo>
                      <a:pt x="1860567" y="1566594"/>
                      <a:pt x="1855458" y="1564711"/>
                      <a:pt x="1853870" y="1561210"/>
                    </a:cubicBezTo>
                    <a:lnTo>
                      <a:pt x="1850460" y="1553697"/>
                    </a:lnTo>
                    <a:cubicBezTo>
                      <a:pt x="1848873" y="1550196"/>
                      <a:pt x="1851407" y="1546401"/>
                      <a:pt x="1856122" y="1545221"/>
                    </a:cubicBezTo>
                    <a:close/>
                    <a:moveTo>
                      <a:pt x="1104602" y="1542042"/>
                    </a:moveTo>
                    <a:cubicBezTo>
                      <a:pt x="1109316" y="1540862"/>
                      <a:pt x="1114425" y="1542744"/>
                      <a:pt x="1116014" y="1546246"/>
                    </a:cubicBezTo>
                    <a:lnTo>
                      <a:pt x="1119423" y="1553758"/>
                    </a:lnTo>
                    <a:cubicBezTo>
                      <a:pt x="1121011" y="1557260"/>
                      <a:pt x="1118476" y="1561055"/>
                      <a:pt x="1113762" y="1562234"/>
                    </a:cubicBezTo>
                    <a:lnTo>
                      <a:pt x="1101054" y="1565414"/>
                    </a:lnTo>
                    <a:cubicBezTo>
                      <a:pt x="1096340" y="1566594"/>
                      <a:pt x="1091230" y="1564711"/>
                      <a:pt x="1089642" y="1561210"/>
                    </a:cubicBezTo>
                    <a:lnTo>
                      <a:pt x="1086233" y="1553697"/>
                    </a:lnTo>
                    <a:cubicBezTo>
                      <a:pt x="1084645" y="1550196"/>
                      <a:pt x="1087180" y="1546401"/>
                      <a:pt x="1091894" y="1545221"/>
                    </a:cubicBezTo>
                    <a:close/>
                    <a:moveTo>
                      <a:pt x="341821" y="1542042"/>
                    </a:moveTo>
                    <a:cubicBezTo>
                      <a:pt x="346535" y="1540862"/>
                      <a:pt x="351644" y="1542744"/>
                      <a:pt x="353234" y="1546246"/>
                    </a:cubicBezTo>
                    <a:lnTo>
                      <a:pt x="356642" y="1553758"/>
                    </a:lnTo>
                    <a:cubicBezTo>
                      <a:pt x="358230" y="1557260"/>
                      <a:pt x="355695" y="1561055"/>
                      <a:pt x="350981" y="1562234"/>
                    </a:cubicBezTo>
                    <a:lnTo>
                      <a:pt x="338273" y="1565414"/>
                    </a:lnTo>
                    <a:cubicBezTo>
                      <a:pt x="333559" y="1566594"/>
                      <a:pt x="328450" y="1564711"/>
                      <a:pt x="326861" y="1561210"/>
                    </a:cubicBezTo>
                    <a:lnTo>
                      <a:pt x="323452" y="1553697"/>
                    </a:lnTo>
                    <a:cubicBezTo>
                      <a:pt x="321864" y="1550196"/>
                      <a:pt x="324398" y="1546401"/>
                      <a:pt x="329113" y="1545221"/>
                    </a:cubicBezTo>
                    <a:close/>
                    <a:moveTo>
                      <a:pt x="4428044" y="1539070"/>
                    </a:moveTo>
                    <a:cubicBezTo>
                      <a:pt x="4434118" y="1539070"/>
                      <a:pt x="4440192" y="1540791"/>
                      <a:pt x="4444828" y="1544233"/>
                    </a:cubicBezTo>
                    <a:lnTo>
                      <a:pt x="4470250" y="1563112"/>
                    </a:lnTo>
                    <a:cubicBezTo>
                      <a:pt x="4479520" y="1569996"/>
                      <a:pt x="4479520" y="1581158"/>
                      <a:pt x="4470250" y="1588041"/>
                    </a:cubicBezTo>
                    <a:lnTo>
                      <a:pt x="4437267" y="1612534"/>
                    </a:lnTo>
                    <a:lnTo>
                      <a:pt x="4380449" y="1612534"/>
                    </a:lnTo>
                    <a:lnTo>
                      <a:pt x="4366653" y="1602288"/>
                    </a:lnTo>
                    <a:cubicBezTo>
                      <a:pt x="4357383" y="1595404"/>
                      <a:pt x="4357383" y="1584243"/>
                      <a:pt x="4366652" y="1577360"/>
                    </a:cubicBezTo>
                    <a:lnTo>
                      <a:pt x="4411260" y="1544233"/>
                    </a:lnTo>
                    <a:cubicBezTo>
                      <a:pt x="4415895" y="1540791"/>
                      <a:pt x="4421970" y="1539070"/>
                      <a:pt x="4428044" y="1539070"/>
                    </a:cubicBezTo>
                    <a:close/>
                    <a:moveTo>
                      <a:pt x="3665262" y="1539070"/>
                    </a:moveTo>
                    <a:cubicBezTo>
                      <a:pt x="3671337" y="1539070"/>
                      <a:pt x="3677412" y="1540791"/>
                      <a:pt x="3682047" y="1544233"/>
                    </a:cubicBezTo>
                    <a:lnTo>
                      <a:pt x="3707468" y="1563112"/>
                    </a:lnTo>
                    <a:cubicBezTo>
                      <a:pt x="3716738" y="1569996"/>
                      <a:pt x="3716740" y="1581158"/>
                      <a:pt x="3707470" y="1588041"/>
                    </a:cubicBezTo>
                    <a:lnTo>
                      <a:pt x="3674487" y="1612534"/>
                    </a:lnTo>
                    <a:lnTo>
                      <a:pt x="3617669" y="1612534"/>
                    </a:lnTo>
                    <a:lnTo>
                      <a:pt x="3603872" y="1602288"/>
                    </a:lnTo>
                    <a:cubicBezTo>
                      <a:pt x="3594602" y="1595404"/>
                      <a:pt x="3594602" y="1584243"/>
                      <a:pt x="3603872" y="1577360"/>
                    </a:cubicBezTo>
                    <a:lnTo>
                      <a:pt x="3648480" y="1544233"/>
                    </a:lnTo>
                    <a:cubicBezTo>
                      <a:pt x="3653114" y="1540791"/>
                      <a:pt x="3659188" y="1539070"/>
                      <a:pt x="3665262" y="1539070"/>
                    </a:cubicBezTo>
                    <a:close/>
                    <a:moveTo>
                      <a:pt x="2901034" y="1539070"/>
                    </a:moveTo>
                    <a:cubicBezTo>
                      <a:pt x="2907109" y="1539070"/>
                      <a:pt x="2913184" y="1540791"/>
                      <a:pt x="2917819" y="1544233"/>
                    </a:cubicBezTo>
                    <a:lnTo>
                      <a:pt x="2943240" y="1563112"/>
                    </a:lnTo>
                    <a:cubicBezTo>
                      <a:pt x="2952510" y="1569996"/>
                      <a:pt x="2952512" y="1581158"/>
                      <a:pt x="2943241" y="1588041"/>
                    </a:cubicBezTo>
                    <a:lnTo>
                      <a:pt x="2898634" y="1621167"/>
                    </a:lnTo>
                    <a:cubicBezTo>
                      <a:pt x="2889364" y="1628052"/>
                      <a:pt x="2874335" y="1628052"/>
                      <a:pt x="2865066" y="1621167"/>
                    </a:cubicBezTo>
                    <a:lnTo>
                      <a:pt x="2839644" y="1602288"/>
                    </a:lnTo>
                    <a:cubicBezTo>
                      <a:pt x="2830374" y="1595404"/>
                      <a:pt x="2830374" y="1584243"/>
                      <a:pt x="2839643" y="1577360"/>
                    </a:cubicBezTo>
                    <a:lnTo>
                      <a:pt x="2884251" y="1544233"/>
                    </a:lnTo>
                    <a:cubicBezTo>
                      <a:pt x="2888886" y="1540791"/>
                      <a:pt x="2894960" y="1539070"/>
                      <a:pt x="2901034" y="1539070"/>
                    </a:cubicBezTo>
                    <a:close/>
                    <a:moveTo>
                      <a:pt x="2136652" y="1539070"/>
                    </a:moveTo>
                    <a:cubicBezTo>
                      <a:pt x="2142727" y="1539070"/>
                      <a:pt x="2148802" y="1540791"/>
                      <a:pt x="2153437" y="1544233"/>
                    </a:cubicBezTo>
                    <a:lnTo>
                      <a:pt x="2178859" y="1563112"/>
                    </a:lnTo>
                    <a:cubicBezTo>
                      <a:pt x="2188129" y="1569996"/>
                      <a:pt x="2188130" y="1581158"/>
                      <a:pt x="2178859" y="1588041"/>
                    </a:cubicBezTo>
                    <a:lnTo>
                      <a:pt x="2134252" y="1621167"/>
                    </a:lnTo>
                    <a:cubicBezTo>
                      <a:pt x="2124983" y="1628052"/>
                      <a:pt x="2109953" y="1628052"/>
                      <a:pt x="2100683" y="1621167"/>
                    </a:cubicBezTo>
                    <a:lnTo>
                      <a:pt x="2075262" y="1602288"/>
                    </a:lnTo>
                    <a:cubicBezTo>
                      <a:pt x="2065992" y="1595404"/>
                      <a:pt x="2065992" y="1584243"/>
                      <a:pt x="2075262" y="1577360"/>
                    </a:cubicBezTo>
                    <a:lnTo>
                      <a:pt x="2119869" y="1544233"/>
                    </a:lnTo>
                    <a:cubicBezTo>
                      <a:pt x="2124504" y="1540791"/>
                      <a:pt x="2130578" y="1539070"/>
                      <a:pt x="2136652" y="1539070"/>
                    </a:cubicBezTo>
                    <a:close/>
                    <a:moveTo>
                      <a:pt x="1372425" y="1539070"/>
                    </a:moveTo>
                    <a:cubicBezTo>
                      <a:pt x="1378499" y="1539070"/>
                      <a:pt x="1384574" y="1540791"/>
                      <a:pt x="1389209" y="1544233"/>
                    </a:cubicBezTo>
                    <a:lnTo>
                      <a:pt x="1414631" y="1563112"/>
                    </a:lnTo>
                    <a:cubicBezTo>
                      <a:pt x="1423901" y="1569996"/>
                      <a:pt x="1423901" y="1581158"/>
                      <a:pt x="1414631" y="1588041"/>
                    </a:cubicBezTo>
                    <a:lnTo>
                      <a:pt x="1370024" y="1621167"/>
                    </a:lnTo>
                    <a:cubicBezTo>
                      <a:pt x="1360755" y="1628052"/>
                      <a:pt x="1345725" y="1628052"/>
                      <a:pt x="1336456" y="1621167"/>
                    </a:cubicBezTo>
                    <a:lnTo>
                      <a:pt x="1311034" y="1602288"/>
                    </a:lnTo>
                    <a:cubicBezTo>
                      <a:pt x="1301764" y="1595404"/>
                      <a:pt x="1301764" y="1584243"/>
                      <a:pt x="1311033" y="1577360"/>
                    </a:cubicBezTo>
                    <a:lnTo>
                      <a:pt x="1355642" y="1544233"/>
                    </a:lnTo>
                    <a:cubicBezTo>
                      <a:pt x="1360276" y="1540791"/>
                      <a:pt x="1366351" y="1539070"/>
                      <a:pt x="1372425" y="1539070"/>
                    </a:cubicBezTo>
                    <a:close/>
                    <a:moveTo>
                      <a:pt x="609644" y="1539070"/>
                    </a:moveTo>
                    <a:cubicBezTo>
                      <a:pt x="615718" y="1539070"/>
                      <a:pt x="621793" y="1540791"/>
                      <a:pt x="626428" y="1544233"/>
                    </a:cubicBezTo>
                    <a:lnTo>
                      <a:pt x="651849" y="1563112"/>
                    </a:lnTo>
                    <a:cubicBezTo>
                      <a:pt x="661120" y="1569996"/>
                      <a:pt x="661120" y="1581158"/>
                      <a:pt x="651850" y="1588041"/>
                    </a:cubicBezTo>
                    <a:lnTo>
                      <a:pt x="607243" y="1621167"/>
                    </a:lnTo>
                    <a:cubicBezTo>
                      <a:pt x="597974" y="1628052"/>
                      <a:pt x="582944" y="1628052"/>
                      <a:pt x="573674" y="1621167"/>
                    </a:cubicBezTo>
                    <a:lnTo>
                      <a:pt x="548253" y="1602288"/>
                    </a:lnTo>
                    <a:cubicBezTo>
                      <a:pt x="538983" y="1595404"/>
                      <a:pt x="538983" y="1584243"/>
                      <a:pt x="548253" y="1577360"/>
                    </a:cubicBezTo>
                    <a:lnTo>
                      <a:pt x="592861" y="1544233"/>
                    </a:lnTo>
                    <a:cubicBezTo>
                      <a:pt x="597495" y="1540791"/>
                      <a:pt x="603569" y="1539070"/>
                      <a:pt x="609644" y="1539070"/>
                    </a:cubicBezTo>
                    <a:close/>
                    <a:moveTo>
                      <a:pt x="5006660" y="1527192"/>
                    </a:moveTo>
                    <a:cubicBezTo>
                      <a:pt x="5010030" y="1527192"/>
                      <a:pt x="5013401" y="1528146"/>
                      <a:pt x="5015972" y="1530056"/>
                    </a:cubicBezTo>
                    <a:lnTo>
                      <a:pt x="5088978" y="1584272"/>
                    </a:lnTo>
                    <a:cubicBezTo>
                      <a:pt x="5094118" y="1588091"/>
                      <a:pt x="5094118" y="1594283"/>
                      <a:pt x="5088978" y="1598102"/>
                    </a:cubicBezTo>
                    <a:lnTo>
                      <a:pt x="5069543" y="1612534"/>
                    </a:lnTo>
                    <a:lnTo>
                      <a:pt x="4964908" y="1612534"/>
                    </a:lnTo>
                    <a:lnTo>
                      <a:pt x="4934908" y="1590255"/>
                    </a:lnTo>
                    <a:cubicBezTo>
                      <a:pt x="4929767" y="1586437"/>
                      <a:pt x="4929767" y="1580244"/>
                      <a:pt x="4934908" y="1576426"/>
                    </a:cubicBezTo>
                    <a:lnTo>
                      <a:pt x="4997349" y="1530056"/>
                    </a:lnTo>
                    <a:cubicBezTo>
                      <a:pt x="4999920" y="1528147"/>
                      <a:pt x="5003290" y="1527192"/>
                      <a:pt x="5006660" y="1527192"/>
                    </a:cubicBezTo>
                    <a:close/>
                    <a:moveTo>
                      <a:pt x="4242432" y="1527192"/>
                    </a:moveTo>
                    <a:cubicBezTo>
                      <a:pt x="4245802" y="1527192"/>
                      <a:pt x="4249173" y="1528146"/>
                      <a:pt x="4251744" y="1530056"/>
                    </a:cubicBezTo>
                    <a:lnTo>
                      <a:pt x="4324749" y="1584272"/>
                    </a:lnTo>
                    <a:cubicBezTo>
                      <a:pt x="4329890" y="1588091"/>
                      <a:pt x="4329890" y="1594283"/>
                      <a:pt x="4324749" y="1598102"/>
                    </a:cubicBezTo>
                    <a:lnTo>
                      <a:pt x="4305315" y="1612534"/>
                    </a:lnTo>
                    <a:lnTo>
                      <a:pt x="4200681" y="1612534"/>
                    </a:lnTo>
                    <a:lnTo>
                      <a:pt x="4170681" y="1590255"/>
                    </a:lnTo>
                    <a:cubicBezTo>
                      <a:pt x="4165540" y="1586437"/>
                      <a:pt x="4165540" y="1580244"/>
                      <a:pt x="4170681" y="1576426"/>
                    </a:cubicBezTo>
                    <a:lnTo>
                      <a:pt x="4233122" y="1530056"/>
                    </a:lnTo>
                    <a:cubicBezTo>
                      <a:pt x="4235692" y="1528147"/>
                      <a:pt x="4239062" y="1527192"/>
                      <a:pt x="4242432" y="1527192"/>
                    </a:cubicBezTo>
                    <a:close/>
                    <a:moveTo>
                      <a:pt x="3479652" y="1527192"/>
                    </a:moveTo>
                    <a:cubicBezTo>
                      <a:pt x="3483021" y="1527192"/>
                      <a:pt x="3486392" y="1528146"/>
                      <a:pt x="3488963" y="1530056"/>
                    </a:cubicBezTo>
                    <a:lnTo>
                      <a:pt x="3561968" y="1584272"/>
                    </a:lnTo>
                    <a:cubicBezTo>
                      <a:pt x="3567110" y="1588091"/>
                      <a:pt x="3567110" y="1594283"/>
                      <a:pt x="3561968" y="1598102"/>
                    </a:cubicBezTo>
                    <a:lnTo>
                      <a:pt x="3542534" y="1612534"/>
                    </a:lnTo>
                    <a:lnTo>
                      <a:pt x="3437900" y="1612534"/>
                    </a:lnTo>
                    <a:lnTo>
                      <a:pt x="3407900" y="1590255"/>
                    </a:lnTo>
                    <a:cubicBezTo>
                      <a:pt x="3402758" y="1586437"/>
                      <a:pt x="3402758" y="1580244"/>
                      <a:pt x="3407900" y="1576426"/>
                    </a:cubicBezTo>
                    <a:lnTo>
                      <a:pt x="3470340" y="1530056"/>
                    </a:lnTo>
                    <a:cubicBezTo>
                      <a:pt x="3472911" y="1528147"/>
                      <a:pt x="3476281" y="1527192"/>
                      <a:pt x="3479652" y="1527192"/>
                    </a:cubicBezTo>
                    <a:close/>
                    <a:moveTo>
                      <a:pt x="2715424" y="1527192"/>
                    </a:moveTo>
                    <a:cubicBezTo>
                      <a:pt x="2718794" y="1527192"/>
                      <a:pt x="2722164" y="1528146"/>
                      <a:pt x="2724735" y="1530056"/>
                    </a:cubicBezTo>
                    <a:lnTo>
                      <a:pt x="2797740" y="1584272"/>
                    </a:lnTo>
                    <a:cubicBezTo>
                      <a:pt x="2802882" y="1588091"/>
                      <a:pt x="2802882" y="1594283"/>
                      <a:pt x="2797740" y="1598102"/>
                    </a:cubicBezTo>
                    <a:lnTo>
                      <a:pt x="2735300" y="1644472"/>
                    </a:lnTo>
                    <a:cubicBezTo>
                      <a:pt x="2730158" y="1648290"/>
                      <a:pt x="2721820" y="1648290"/>
                      <a:pt x="2716677" y="1644472"/>
                    </a:cubicBezTo>
                    <a:lnTo>
                      <a:pt x="2643672" y="1590255"/>
                    </a:lnTo>
                    <a:cubicBezTo>
                      <a:pt x="2638530" y="1586437"/>
                      <a:pt x="2638530" y="1580244"/>
                      <a:pt x="2643672" y="1576426"/>
                    </a:cubicBezTo>
                    <a:lnTo>
                      <a:pt x="2706112" y="1530056"/>
                    </a:lnTo>
                    <a:cubicBezTo>
                      <a:pt x="2708683" y="1528147"/>
                      <a:pt x="2712053" y="1527192"/>
                      <a:pt x="2715424" y="1527192"/>
                    </a:cubicBezTo>
                    <a:close/>
                    <a:moveTo>
                      <a:pt x="1951041" y="1527192"/>
                    </a:moveTo>
                    <a:cubicBezTo>
                      <a:pt x="1954411" y="1527192"/>
                      <a:pt x="1957782" y="1528146"/>
                      <a:pt x="1960353" y="1530056"/>
                    </a:cubicBezTo>
                    <a:lnTo>
                      <a:pt x="2033358" y="1584272"/>
                    </a:lnTo>
                    <a:cubicBezTo>
                      <a:pt x="2038499" y="1588091"/>
                      <a:pt x="2038499" y="1594283"/>
                      <a:pt x="2033358" y="1598102"/>
                    </a:cubicBezTo>
                    <a:lnTo>
                      <a:pt x="1970918" y="1644472"/>
                    </a:lnTo>
                    <a:cubicBezTo>
                      <a:pt x="1965776" y="1648290"/>
                      <a:pt x="1957438" y="1648290"/>
                      <a:pt x="1952295" y="1644472"/>
                    </a:cubicBezTo>
                    <a:lnTo>
                      <a:pt x="1879290" y="1590255"/>
                    </a:lnTo>
                    <a:cubicBezTo>
                      <a:pt x="1874148" y="1586437"/>
                      <a:pt x="1874148" y="1580244"/>
                      <a:pt x="1879290" y="1576426"/>
                    </a:cubicBezTo>
                    <a:lnTo>
                      <a:pt x="1941730" y="1530056"/>
                    </a:lnTo>
                    <a:cubicBezTo>
                      <a:pt x="1944300" y="1528147"/>
                      <a:pt x="1947671" y="1527192"/>
                      <a:pt x="1951041" y="1527192"/>
                    </a:cubicBezTo>
                    <a:close/>
                    <a:moveTo>
                      <a:pt x="1186814" y="1527192"/>
                    </a:moveTo>
                    <a:cubicBezTo>
                      <a:pt x="1190184" y="1527192"/>
                      <a:pt x="1193554" y="1528146"/>
                      <a:pt x="1196125" y="1530056"/>
                    </a:cubicBezTo>
                    <a:lnTo>
                      <a:pt x="1269130" y="1584272"/>
                    </a:lnTo>
                    <a:cubicBezTo>
                      <a:pt x="1274272" y="1588091"/>
                      <a:pt x="1274272" y="1594283"/>
                      <a:pt x="1269130" y="1598102"/>
                    </a:cubicBezTo>
                    <a:lnTo>
                      <a:pt x="1206690" y="1644472"/>
                    </a:lnTo>
                    <a:cubicBezTo>
                      <a:pt x="1201548" y="1648290"/>
                      <a:pt x="1193210" y="1648290"/>
                      <a:pt x="1188068" y="1644472"/>
                    </a:cubicBezTo>
                    <a:lnTo>
                      <a:pt x="1115062" y="1590255"/>
                    </a:lnTo>
                    <a:cubicBezTo>
                      <a:pt x="1109921" y="1586437"/>
                      <a:pt x="1109921" y="1580244"/>
                      <a:pt x="1115062" y="1576426"/>
                    </a:cubicBezTo>
                    <a:lnTo>
                      <a:pt x="1177502" y="1530056"/>
                    </a:lnTo>
                    <a:cubicBezTo>
                      <a:pt x="1180072" y="1528147"/>
                      <a:pt x="1183443" y="1527192"/>
                      <a:pt x="1186814" y="1527192"/>
                    </a:cubicBezTo>
                    <a:close/>
                    <a:moveTo>
                      <a:pt x="424033" y="1527192"/>
                    </a:moveTo>
                    <a:cubicBezTo>
                      <a:pt x="427402" y="1527192"/>
                      <a:pt x="430773" y="1528146"/>
                      <a:pt x="433344" y="1530056"/>
                    </a:cubicBezTo>
                    <a:lnTo>
                      <a:pt x="506349" y="1584272"/>
                    </a:lnTo>
                    <a:cubicBezTo>
                      <a:pt x="511491" y="1588091"/>
                      <a:pt x="511491" y="1594283"/>
                      <a:pt x="506349" y="1598102"/>
                    </a:cubicBezTo>
                    <a:lnTo>
                      <a:pt x="443909" y="1644472"/>
                    </a:lnTo>
                    <a:cubicBezTo>
                      <a:pt x="438767" y="1648290"/>
                      <a:pt x="430429" y="1648290"/>
                      <a:pt x="425286" y="1644472"/>
                    </a:cubicBezTo>
                    <a:lnTo>
                      <a:pt x="352281" y="1590255"/>
                    </a:lnTo>
                    <a:cubicBezTo>
                      <a:pt x="347139" y="1586437"/>
                      <a:pt x="347139" y="1580244"/>
                      <a:pt x="352281" y="1576426"/>
                    </a:cubicBezTo>
                    <a:lnTo>
                      <a:pt x="414722" y="1530056"/>
                    </a:lnTo>
                    <a:cubicBezTo>
                      <a:pt x="417292" y="1528147"/>
                      <a:pt x="420662" y="1527192"/>
                      <a:pt x="424033" y="1527192"/>
                    </a:cubicBezTo>
                    <a:close/>
                    <a:moveTo>
                      <a:pt x="4905270" y="1514613"/>
                    </a:moveTo>
                    <a:cubicBezTo>
                      <a:pt x="4907501" y="1514687"/>
                      <a:pt x="4909694" y="1515392"/>
                      <a:pt x="4911320" y="1516712"/>
                    </a:cubicBezTo>
                    <a:lnTo>
                      <a:pt x="4918302" y="1522379"/>
                    </a:lnTo>
                    <a:cubicBezTo>
                      <a:pt x="4921556" y="1525020"/>
                      <a:pt x="4921310" y="1529119"/>
                      <a:pt x="4917756" y="1531534"/>
                    </a:cubicBezTo>
                    <a:lnTo>
                      <a:pt x="4910126" y="1536720"/>
                    </a:lnTo>
                    <a:cubicBezTo>
                      <a:pt x="4906569" y="1539136"/>
                      <a:pt x="4901051" y="1538953"/>
                      <a:pt x="4897797" y="1536313"/>
                    </a:cubicBezTo>
                    <a:lnTo>
                      <a:pt x="4890815" y="1530647"/>
                    </a:lnTo>
                    <a:cubicBezTo>
                      <a:pt x="4887562" y="1528006"/>
                      <a:pt x="4887807" y="1523907"/>
                      <a:pt x="4891361" y="1521491"/>
                    </a:cubicBezTo>
                    <a:lnTo>
                      <a:pt x="4898993" y="1516306"/>
                    </a:lnTo>
                    <a:cubicBezTo>
                      <a:pt x="4900770" y="1515098"/>
                      <a:pt x="4903039" y="1514539"/>
                      <a:pt x="4905270" y="1514613"/>
                    </a:cubicBezTo>
                    <a:close/>
                    <a:moveTo>
                      <a:pt x="4141042" y="1514613"/>
                    </a:moveTo>
                    <a:cubicBezTo>
                      <a:pt x="4143272" y="1514687"/>
                      <a:pt x="4145466" y="1515392"/>
                      <a:pt x="4147092" y="1516712"/>
                    </a:cubicBezTo>
                    <a:lnTo>
                      <a:pt x="4154075" y="1522379"/>
                    </a:lnTo>
                    <a:cubicBezTo>
                      <a:pt x="4157328" y="1525020"/>
                      <a:pt x="4157083" y="1529119"/>
                      <a:pt x="4153528" y="1531534"/>
                    </a:cubicBezTo>
                    <a:lnTo>
                      <a:pt x="4145897" y="1536720"/>
                    </a:lnTo>
                    <a:cubicBezTo>
                      <a:pt x="4142342" y="1539136"/>
                      <a:pt x="4136822" y="1538953"/>
                      <a:pt x="4133569" y="1536313"/>
                    </a:cubicBezTo>
                    <a:lnTo>
                      <a:pt x="4126586" y="1530647"/>
                    </a:lnTo>
                    <a:cubicBezTo>
                      <a:pt x="4123334" y="1528006"/>
                      <a:pt x="4123578" y="1523907"/>
                      <a:pt x="4127134" y="1521491"/>
                    </a:cubicBezTo>
                    <a:lnTo>
                      <a:pt x="4134764" y="1516306"/>
                    </a:lnTo>
                    <a:cubicBezTo>
                      <a:pt x="4136542" y="1515098"/>
                      <a:pt x="4138811" y="1514539"/>
                      <a:pt x="4141042" y="1514613"/>
                    </a:cubicBezTo>
                    <a:close/>
                    <a:moveTo>
                      <a:pt x="3378261" y="1514613"/>
                    </a:moveTo>
                    <a:cubicBezTo>
                      <a:pt x="3380492" y="1514687"/>
                      <a:pt x="3382685" y="1515392"/>
                      <a:pt x="3384312" y="1516712"/>
                    </a:cubicBezTo>
                    <a:lnTo>
                      <a:pt x="3391294" y="1522379"/>
                    </a:lnTo>
                    <a:cubicBezTo>
                      <a:pt x="3394547" y="1525020"/>
                      <a:pt x="3394302" y="1529119"/>
                      <a:pt x="3390746" y="1531534"/>
                    </a:cubicBezTo>
                    <a:lnTo>
                      <a:pt x="3383116" y="1536720"/>
                    </a:lnTo>
                    <a:cubicBezTo>
                      <a:pt x="3379560" y="1539136"/>
                      <a:pt x="3374042" y="1538953"/>
                      <a:pt x="3370788" y="1536313"/>
                    </a:cubicBezTo>
                    <a:lnTo>
                      <a:pt x="3363806" y="1530647"/>
                    </a:lnTo>
                    <a:cubicBezTo>
                      <a:pt x="3360552" y="1528006"/>
                      <a:pt x="3360798" y="1523907"/>
                      <a:pt x="3364352" y="1521491"/>
                    </a:cubicBezTo>
                    <a:lnTo>
                      <a:pt x="3371983" y="1516306"/>
                    </a:lnTo>
                    <a:cubicBezTo>
                      <a:pt x="3373762" y="1515098"/>
                      <a:pt x="3376030" y="1514539"/>
                      <a:pt x="3378261" y="1514613"/>
                    </a:cubicBezTo>
                    <a:close/>
                    <a:moveTo>
                      <a:pt x="2614033" y="1514613"/>
                    </a:moveTo>
                    <a:cubicBezTo>
                      <a:pt x="2616264" y="1514687"/>
                      <a:pt x="2618457" y="1515392"/>
                      <a:pt x="2620083" y="1516712"/>
                    </a:cubicBezTo>
                    <a:lnTo>
                      <a:pt x="2627066" y="1522379"/>
                    </a:lnTo>
                    <a:cubicBezTo>
                      <a:pt x="2630319" y="1525020"/>
                      <a:pt x="2630074" y="1529119"/>
                      <a:pt x="2626519" y="1531534"/>
                    </a:cubicBezTo>
                    <a:lnTo>
                      <a:pt x="2618888" y="1536720"/>
                    </a:lnTo>
                    <a:cubicBezTo>
                      <a:pt x="2615332" y="1539136"/>
                      <a:pt x="2609813" y="1538953"/>
                      <a:pt x="2606560" y="1536313"/>
                    </a:cubicBezTo>
                    <a:lnTo>
                      <a:pt x="2599578" y="1530647"/>
                    </a:lnTo>
                    <a:cubicBezTo>
                      <a:pt x="2596324" y="1528006"/>
                      <a:pt x="2596570" y="1523907"/>
                      <a:pt x="2600124" y="1521491"/>
                    </a:cubicBezTo>
                    <a:lnTo>
                      <a:pt x="2607756" y="1516306"/>
                    </a:lnTo>
                    <a:cubicBezTo>
                      <a:pt x="2609533" y="1515098"/>
                      <a:pt x="2611802" y="1514539"/>
                      <a:pt x="2614033" y="1514613"/>
                    </a:cubicBezTo>
                    <a:close/>
                    <a:moveTo>
                      <a:pt x="1849651" y="1514613"/>
                    </a:moveTo>
                    <a:cubicBezTo>
                      <a:pt x="1851882" y="1514687"/>
                      <a:pt x="1854075" y="1515392"/>
                      <a:pt x="1855701" y="1516712"/>
                    </a:cubicBezTo>
                    <a:lnTo>
                      <a:pt x="1862684" y="1522379"/>
                    </a:lnTo>
                    <a:cubicBezTo>
                      <a:pt x="1865937" y="1525020"/>
                      <a:pt x="1865692" y="1529119"/>
                      <a:pt x="1862137" y="1531534"/>
                    </a:cubicBezTo>
                    <a:lnTo>
                      <a:pt x="1854506" y="1536720"/>
                    </a:lnTo>
                    <a:cubicBezTo>
                      <a:pt x="1850950" y="1539136"/>
                      <a:pt x="1845431" y="1538953"/>
                      <a:pt x="1842178" y="1536313"/>
                    </a:cubicBezTo>
                    <a:lnTo>
                      <a:pt x="1835195" y="1530647"/>
                    </a:lnTo>
                    <a:cubicBezTo>
                      <a:pt x="1831942" y="1528006"/>
                      <a:pt x="1832187" y="1523907"/>
                      <a:pt x="1835742" y="1521491"/>
                    </a:cubicBezTo>
                    <a:lnTo>
                      <a:pt x="1843373" y="1516306"/>
                    </a:lnTo>
                    <a:cubicBezTo>
                      <a:pt x="1845151" y="1515098"/>
                      <a:pt x="1847420" y="1514539"/>
                      <a:pt x="1849651" y="1514613"/>
                    </a:cubicBezTo>
                    <a:close/>
                    <a:moveTo>
                      <a:pt x="1085423" y="1514613"/>
                    </a:moveTo>
                    <a:cubicBezTo>
                      <a:pt x="1087654" y="1514687"/>
                      <a:pt x="1089847" y="1515392"/>
                      <a:pt x="1091474" y="1516712"/>
                    </a:cubicBezTo>
                    <a:lnTo>
                      <a:pt x="1098456" y="1522379"/>
                    </a:lnTo>
                    <a:cubicBezTo>
                      <a:pt x="1101710" y="1525020"/>
                      <a:pt x="1101464" y="1529119"/>
                      <a:pt x="1097909" y="1531534"/>
                    </a:cubicBezTo>
                    <a:lnTo>
                      <a:pt x="1090279" y="1536720"/>
                    </a:lnTo>
                    <a:cubicBezTo>
                      <a:pt x="1086723" y="1539136"/>
                      <a:pt x="1081203" y="1538953"/>
                      <a:pt x="1077950" y="1536313"/>
                    </a:cubicBezTo>
                    <a:lnTo>
                      <a:pt x="1070968" y="1530647"/>
                    </a:lnTo>
                    <a:cubicBezTo>
                      <a:pt x="1067714" y="1528006"/>
                      <a:pt x="1067960" y="1523907"/>
                      <a:pt x="1071515" y="1521491"/>
                    </a:cubicBezTo>
                    <a:lnTo>
                      <a:pt x="1079146" y="1516306"/>
                    </a:lnTo>
                    <a:cubicBezTo>
                      <a:pt x="1080923" y="1515098"/>
                      <a:pt x="1083192" y="1514539"/>
                      <a:pt x="1085423" y="1514613"/>
                    </a:cubicBezTo>
                    <a:close/>
                    <a:moveTo>
                      <a:pt x="322642" y="1514613"/>
                    </a:moveTo>
                    <a:cubicBezTo>
                      <a:pt x="324873" y="1514687"/>
                      <a:pt x="327066" y="1515392"/>
                      <a:pt x="328693" y="1516712"/>
                    </a:cubicBezTo>
                    <a:lnTo>
                      <a:pt x="335675" y="1522379"/>
                    </a:lnTo>
                    <a:cubicBezTo>
                      <a:pt x="338928" y="1525020"/>
                      <a:pt x="338683" y="1529119"/>
                      <a:pt x="335127" y="1531534"/>
                    </a:cubicBezTo>
                    <a:lnTo>
                      <a:pt x="327498" y="1536720"/>
                    </a:lnTo>
                    <a:cubicBezTo>
                      <a:pt x="323941" y="1539136"/>
                      <a:pt x="318422" y="1538953"/>
                      <a:pt x="315169" y="1536313"/>
                    </a:cubicBezTo>
                    <a:lnTo>
                      <a:pt x="308187" y="1530647"/>
                    </a:lnTo>
                    <a:cubicBezTo>
                      <a:pt x="304934" y="1528006"/>
                      <a:pt x="305179" y="1523907"/>
                      <a:pt x="308734" y="1521491"/>
                    </a:cubicBezTo>
                    <a:lnTo>
                      <a:pt x="316364" y="1516306"/>
                    </a:lnTo>
                    <a:cubicBezTo>
                      <a:pt x="318143" y="1515098"/>
                      <a:pt x="320411" y="1514539"/>
                      <a:pt x="322642" y="1514613"/>
                    </a:cubicBezTo>
                    <a:close/>
                    <a:moveTo>
                      <a:pt x="4453744" y="1509238"/>
                    </a:moveTo>
                    <a:cubicBezTo>
                      <a:pt x="4455975" y="1509311"/>
                      <a:pt x="4458169" y="1510017"/>
                      <a:pt x="4459795" y="1511338"/>
                    </a:cubicBezTo>
                    <a:lnTo>
                      <a:pt x="4466778" y="1517004"/>
                    </a:lnTo>
                    <a:cubicBezTo>
                      <a:pt x="4470032" y="1519645"/>
                      <a:pt x="4469786" y="1523744"/>
                      <a:pt x="4466231" y="1526159"/>
                    </a:cubicBezTo>
                    <a:lnTo>
                      <a:pt x="4458600" y="1531345"/>
                    </a:lnTo>
                    <a:cubicBezTo>
                      <a:pt x="4455044" y="1533760"/>
                      <a:pt x="4449526" y="1533579"/>
                      <a:pt x="4446271" y="1530938"/>
                    </a:cubicBezTo>
                    <a:lnTo>
                      <a:pt x="4439290" y="1525272"/>
                    </a:lnTo>
                    <a:cubicBezTo>
                      <a:pt x="4436036" y="1522631"/>
                      <a:pt x="4436280" y="1518533"/>
                      <a:pt x="4439836" y="1516116"/>
                    </a:cubicBezTo>
                    <a:lnTo>
                      <a:pt x="4447468" y="1510931"/>
                    </a:lnTo>
                    <a:cubicBezTo>
                      <a:pt x="4449246" y="1509723"/>
                      <a:pt x="4451514" y="1509164"/>
                      <a:pt x="4453744" y="1509238"/>
                    </a:cubicBezTo>
                    <a:close/>
                    <a:moveTo>
                      <a:pt x="3690964" y="1509238"/>
                    </a:moveTo>
                    <a:cubicBezTo>
                      <a:pt x="3693195" y="1509311"/>
                      <a:pt x="3695388" y="1510017"/>
                      <a:pt x="3697014" y="1511338"/>
                    </a:cubicBezTo>
                    <a:lnTo>
                      <a:pt x="3703996" y="1517004"/>
                    </a:lnTo>
                    <a:cubicBezTo>
                      <a:pt x="3707250" y="1519645"/>
                      <a:pt x="3707006" y="1523744"/>
                      <a:pt x="3703450" y="1526159"/>
                    </a:cubicBezTo>
                    <a:lnTo>
                      <a:pt x="3695820" y="1531345"/>
                    </a:lnTo>
                    <a:cubicBezTo>
                      <a:pt x="3692263" y="1533760"/>
                      <a:pt x="3686744" y="1533579"/>
                      <a:pt x="3683490" y="1530938"/>
                    </a:cubicBezTo>
                    <a:lnTo>
                      <a:pt x="3676508" y="1525272"/>
                    </a:lnTo>
                    <a:cubicBezTo>
                      <a:pt x="3673255" y="1522631"/>
                      <a:pt x="3673500" y="1518533"/>
                      <a:pt x="3677055" y="1516116"/>
                    </a:cubicBezTo>
                    <a:lnTo>
                      <a:pt x="3684686" y="1510931"/>
                    </a:lnTo>
                    <a:cubicBezTo>
                      <a:pt x="3686464" y="1509723"/>
                      <a:pt x="3688732" y="1509164"/>
                      <a:pt x="3690964" y="1509238"/>
                    </a:cubicBezTo>
                    <a:close/>
                    <a:moveTo>
                      <a:pt x="2926735" y="1509238"/>
                    </a:moveTo>
                    <a:cubicBezTo>
                      <a:pt x="2928966" y="1509311"/>
                      <a:pt x="2931160" y="1510017"/>
                      <a:pt x="2932786" y="1511338"/>
                    </a:cubicBezTo>
                    <a:lnTo>
                      <a:pt x="2939768" y="1517004"/>
                    </a:lnTo>
                    <a:cubicBezTo>
                      <a:pt x="2943022" y="1519645"/>
                      <a:pt x="2942778" y="1523744"/>
                      <a:pt x="2939222" y="1526159"/>
                    </a:cubicBezTo>
                    <a:lnTo>
                      <a:pt x="2931592" y="1531345"/>
                    </a:lnTo>
                    <a:cubicBezTo>
                      <a:pt x="2928035" y="1533760"/>
                      <a:pt x="2922517" y="1533579"/>
                      <a:pt x="2919262" y="1530938"/>
                    </a:cubicBezTo>
                    <a:lnTo>
                      <a:pt x="2912281" y="1525272"/>
                    </a:lnTo>
                    <a:cubicBezTo>
                      <a:pt x="2909027" y="1522631"/>
                      <a:pt x="2909272" y="1518533"/>
                      <a:pt x="2912827" y="1516116"/>
                    </a:cubicBezTo>
                    <a:lnTo>
                      <a:pt x="2920458" y="1510931"/>
                    </a:lnTo>
                    <a:cubicBezTo>
                      <a:pt x="2922236" y="1509723"/>
                      <a:pt x="2924504" y="1509164"/>
                      <a:pt x="2926735" y="1509238"/>
                    </a:cubicBezTo>
                    <a:close/>
                    <a:moveTo>
                      <a:pt x="2162353" y="1509238"/>
                    </a:moveTo>
                    <a:cubicBezTo>
                      <a:pt x="2164584" y="1509311"/>
                      <a:pt x="2166778" y="1510017"/>
                      <a:pt x="2168404" y="1511338"/>
                    </a:cubicBezTo>
                    <a:lnTo>
                      <a:pt x="2175387" y="1517004"/>
                    </a:lnTo>
                    <a:cubicBezTo>
                      <a:pt x="2178641" y="1519645"/>
                      <a:pt x="2178395" y="1523744"/>
                      <a:pt x="2174840" y="1526159"/>
                    </a:cubicBezTo>
                    <a:lnTo>
                      <a:pt x="2167210" y="1531345"/>
                    </a:lnTo>
                    <a:cubicBezTo>
                      <a:pt x="2163653" y="1533760"/>
                      <a:pt x="2158134" y="1533579"/>
                      <a:pt x="2154880" y="1530938"/>
                    </a:cubicBezTo>
                    <a:lnTo>
                      <a:pt x="2147898" y="1525272"/>
                    </a:lnTo>
                    <a:cubicBezTo>
                      <a:pt x="2144644" y="1522631"/>
                      <a:pt x="2144889" y="1518533"/>
                      <a:pt x="2148445" y="1516116"/>
                    </a:cubicBezTo>
                    <a:lnTo>
                      <a:pt x="2156076" y="1510931"/>
                    </a:lnTo>
                    <a:cubicBezTo>
                      <a:pt x="2157855" y="1509723"/>
                      <a:pt x="2160123" y="1509164"/>
                      <a:pt x="2162353" y="1509238"/>
                    </a:cubicBezTo>
                    <a:close/>
                    <a:moveTo>
                      <a:pt x="1398125" y="1509238"/>
                    </a:moveTo>
                    <a:cubicBezTo>
                      <a:pt x="1400356" y="1509311"/>
                      <a:pt x="1402550" y="1510017"/>
                      <a:pt x="1404176" y="1511338"/>
                    </a:cubicBezTo>
                    <a:lnTo>
                      <a:pt x="1411159" y="1517004"/>
                    </a:lnTo>
                    <a:cubicBezTo>
                      <a:pt x="1414413" y="1519645"/>
                      <a:pt x="1414167" y="1523744"/>
                      <a:pt x="1410612" y="1526159"/>
                    </a:cubicBezTo>
                    <a:lnTo>
                      <a:pt x="1402982" y="1531345"/>
                    </a:lnTo>
                    <a:cubicBezTo>
                      <a:pt x="1399425" y="1533760"/>
                      <a:pt x="1393907" y="1533579"/>
                      <a:pt x="1390652" y="1530938"/>
                    </a:cubicBezTo>
                    <a:lnTo>
                      <a:pt x="1383671" y="1525272"/>
                    </a:lnTo>
                    <a:cubicBezTo>
                      <a:pt x="1380417" y="1522631"/>
                      <a:pt x="1380662" y="1518533"/>
                      <a:pt x="1384217" y="1516116"/>
                    </a:cubicBezTo>
                    <a:lnTo>
                      <a:pt x="1391848" y="1510931"/>
                    </a:lnTo>
                    <a:cubicBezTo>
                      <a:pt x="1393627" y="1509723"/>
                      <a:pt x="1395895" y="1509164"/>
                      <a:pt x="1398125" y="1509238"/>
                    </a:cubicBezTo>
                    <a:close/>
                    <a:moveTo>
                      <a:pt x="635345" y="1509238"/>
                    </a:moveTo>
                    <a:cubicBezTo>
                      <a:pt x="637575" y="1509311"/>
                      <a:pt x="639769" y="1510017"/>
                      <a:pt x="641395" y="1511338"/>
                    </a:cubicBezTo>
                    <a:lnTo>
                      <a:pt x="648378" y="1517004"/>
                    </a:lnTo>
                    <a:cubicBezTo>
                      <a:pt x="651631" y="1519645"/>
                      <a:pt x="651387" y="1523744"/>
                      <a:pt x="647831" y="1526159"/>
                    </a:cubicBezTo>
                    <a:lnTo>
                      <a:pt x="640201" y="1531345"/>
                    </a:lnTo>
                    <a:cubicBezTo>
                      <a:pt x="636644" y="1533760"/>
                      <a:pt x="631126" y="1533579"/>
                      <a:pt x="627871" y="1530938"/>
                    </a:cubicBezTo>
                    <a:lnTo>
                      <a:pt x="620889" y="1525272"/>
                    </a:lnTo>
                    <a:cubicBezTo>
                      <a:pt x="617636" y="1522631"/>
                      <a:pt x="617881" y="1518533"/>
                      <a:pt x="621436" y="1516116"/>
                    </a:cubicBezTo>
                    <a:lnTo>
                      <a:pt x="629067" y="1510931"/>
                    </a:lnTo>
                    <a:cubicBezTo>
                      <a:pt x="630846" y="1509723"/>
                      <a:pt x="633114" y="1509164"/>
                      <a:pt x="635345" y="1509238"/>
                    </a:cubicBezTo>
                    <a:close/>
                    <a:moveTo>
                      <a:pt x="3762537" y="1506700"/>
                    </a:moveTo>
                    <a:lnTo>
                      <a:pt x="3800612" y="1531854"/>
                    </a:lnTo>
                    <a:cubicBezTo>
                      <a:pt x="3804969" y="1535090"/>
                      <a:pt x="3804969" y="1540336"/>
                      <a:pt x="3800611" y="1543572"/>
                    </a:cubicBezTo>
                    <a:lnTo>
                      <a:pt x="3762537" y="1568725"/>
                    </a:lnTo>
                    <a:lnTo>
                      <a:pt x="3728666" y="1543572"/>
                    </a:lnTo>
                    <a:cubicBezTo>
                      <a:pt x="3724309" y="1540336"/>
                      <a:pt x="3724309" y="1535090"/>
                      <a:pt x="3728666" y="1531854"/>
                    </a:cubicBezTo>
                    <a:close/>
                    <a:moveTo>
                      <a:pt x="706918" y="1506700"/>
                    </a:moveTo>
                    <a:lnTo>
                      <a:pt x="744993" y="1531854"/>
                    </a:lnTo>
                    <a:cubicBezTo>
                      <a:pt x="749350" y="1535090"/>
                      <a:pt x="749350" y="1540336"/>
                      <a:pt x="744992" y="1543572"/>
                    </a:cubicBezTo>
                    <a:lnTo>
                      <a:pt x="706918" y="1568725"/>
                    </a:lnTo>
                    <a:lnTo>
                      <a:pt x="673048" y="1543572"/>
                    </a:lnTo>
                    <a:cubicBezTo>
                      <a:pt x="668690" y="1540336"/>
                      <a:pt x="668690" y="1535090"/>
                      <a:pt x="673047" y="1531854"/>
                    </a:cubicBezTo>
                    <a:close/>
                    <a:moveTo>
                      <a:pt x="4526766" y="1505625"/>
                    </a:moveTo>
                    <a:lnTo>
                      <a:pt x="4564840" y="1531854"/>
                    </a:lnTo>
                    <a:cubicBezTo>
                      <a:pt x="4569197" y="1535090"/>
                      <a:pt x="4569197" y="1540336"/>
                      <a:pt x="4564839" y="1543572"/>
                    </a:cubicBezTo>
                    <a:lnTo>
                      <a:pt x="4526766" y="1571846"/>
                    </a:lnTo>
                    <a:lnTo>
                      <a:pt x="4491448" y="1543572"/>
                    </a:lnTo>
                    <a:cubicBezTo>
                      <a:pt x="4487090" y="1540336"/>
                      <a:pt x="4487090" y="1535090"/>
                      <a:pt x="4491448" y="1531854"/>
                    </a:cubicBezTo>
                    <a:close/>
                    <a:moveTo>
                      <a:pt x="2999756" y="1505625"/>
                    </a:moveTo>
                    <a:lnTo>
                      <a:pt x="3037831" y="1531854"/>
                    </a:lnTo>
                    <a:cubicBezTo>
                      <a:pt x="3042188" y="1535090"/>
                      <a:pt x="3042188" y="1540336"/>
                      <a:pt x="3037830" y="1543572"/>
                    </a:cubicBezTo>
                    <a:lnTo>
                      <a:pt x="2999756" y="1571846"/>
                    </a:lnTo>
                    <a:lnTo>
                      <a:pt x="2964439" y="1543572"/>
                    </a:lnTo>
                    <a:cubicBezTo>
                      <a:pt x="2960081" y="1540336"/>
                      <a:pt x="2960081" y="1535090"/>
                      <a:pt x="2964438" y="1531854"/>
                    </a:cubicBezTo>
                    <a:close/>
                    <a:moveTo>
                      <a:pt x="1471146" y="1505625"/>
                    </a:moveTo>
                    <a:lnTo>
                      <a:pt x="1509220" y="1531854"/>
                    </a:lnTo>
                    <a:cubicBezTo>
                      <a:pt x="1513578" y="1535090"/>
                      <a:pt x="1513578" y="1540336"/>
                      <a:pt x="1509220" y="1543572"/>
                    </a:cubicBezTo>
                    <a:lnTo>
                      <a:pt x="1471146" y="1571846"/>
                    </a:lnTo>
                    <a:lnTo>
                      <a:pt x="1435829" y="1543572"/>
                    </a:lnTo>
                    <a:cubicBezTo>
                      <a:pt x="1431471" y="1540336"/>
                      <a:pt x="1431471" y="1535090"/>
                      <a:pt x="1435829" y="1531854"/>
                    </a:cubicBezTo>
                    <a:close/>
                    <a:moveTo>
                      <a:pt x="4812540" y="1505142"/>
                    </a:moveTo>
                    <a:cubicBezTo>
                      <a:pt x="4819278" y="1505141"/>
                      <a:pt x="4826016" y="1507051"/>
                      <a:pt x="4831157" y="1510868"/>
                    </a:cubicBezTo>
                    <a:lnTo>
                      <a:pt x="4883266" y="1549566"/>
                    </a:lnTo>
                    <a:cubicBezTo>
                      <a:pt x="4893548" y="1557201"/>
                      <a:pt x="4893548" y="1569581"/>
                      <a:pt x="4883266" y="1577217"/>
                    </a:cubicBezTo>
                    <a:lnTo>
                      <a:pt x="4846667" y="1604396"/>
                    </a:lnTo>
                    <a:cubicBezTo>
                      <a:pt x="4836386" y="1612031"/>
                      <a:pt x="4819715" y="1612031"/>
                      <a:pt x="4809434" y="1604396"/>
                    </a:cubicBezTo>
                    <a:lnTo>
                      <a:pt x="4757324" y="1565698"/>
                    </a:lnTo>
                    <a:cubicBezTo>
                      <a:pt x="4747043" y="1558063"/>
                      <a:pt x="4747043" y="1545683"/>
                      <a:pt x="4757324" y="1538048"/>
                    </a:cubicBezTo>
                    <a:lnTo>
                      <a:pt x="4793923" y="1510868"/>
                    </a:lnTo>
                    <a:cubicBezTo>
                      <a:pt x="4799064" y="1507050"/>
                      <a:pt x="4805802" y="1505142"/>
                      <a:pt x="4812540" y="1505142"/>
                    </a:cubicBezTo>
                    <a:close/>
                    <a:moveTo>
                      <a:pt x="4048312" y="1505142"/>
                    </a:moveTo>
                    <a:cubicBezTo>
                      <a:pt x="4055050" y="1505141"/>
                      <a:pt x="4061788" y="1507051"/>
                      <a:pt x="4066928" y="1510868"/>
                    </a:cubicBezTo>
                    <a:lnTo>
                      <a:pt x="4119038" y="1549566"/>
                    </a:lnTo>
                    <a:cubicBezTo>
                      <a:pt x="4129318" y="1557201"/>
                      <a:pt x="4129318" y="1569581"/>
                      <a:pt x="4119038" y="1577217"/>
                    </a:cubicBezTo>
                    <a:lnTo>
                      <a:pt x="4082439" y="1604396"/>
                    </a:lnTo>
                    <a:cubicBezTo>
                      <a:pt x="4072157" y="1612031"/>
                      <a:pt x="4055487" y="1612031"/>
                      <a:pt x="4045206" y="1604396"/>
                    </a:cubicBezTo>
                    <a:lnTo>
                      <a:pt x="3993096" y="1565698"/>
                    </a:lnTo>
                    <a:cubicBezTo>
                      <a:pt x="3982814" y="1558063"/>
                      <a:pt x="3982814" y="1545683"/>
                      <a:pt x="3993096" y="1538048"/>
                    </a:cubicBezTo>
                    <a:lnTo>
                      <a:pt x="4029696" y="1510868"/>
                    </a:lnTo>
                    <a:cubicBezTo>
                      <a:pt x="4034836" y="1507050"/>
                      <a:pt x="4041574" y="1505142"/>
                      <a:pt x="4048312" y="1505142"/>
                    </a:cubicBezTo>
                    <a:close/>
                    <a:moveTo>
                      <a:pt x="3285531" y="1505142"/>
                    </a:moveTo>
                    <a:cubicBezTo>
                      <a:pt x="3292269" y="1505141"/>
                      <a:pt x="3299007" y="1507051"/>
                      <a:pt x="3304148" y="1510868"/>
                    </a:cubicBezTo>
                    <a:lnTo>
                      <a:pt x="3356257" y="1549566"/>
                    </a:lnTo>
                    <a:cubicBezTo>
                      <a:pt x="3366538" y="1557201"/>
                      <a:pt x="3366538" y="1569581"/>
                      <a:pt x="3356257" y="1577217"/>
                    </a:cubicBezTo>
                    <a:lnTo>
                      <a:pt x="3319658" y="1604396"/>
                    </a:lnTo>
                    <a:cubicBezTo>
                      <a:pt x="3309376" y="1612031"/>
                      <a:pt x="3292706" y="1612031"/>
                      <a:pt x="3282424" y="1604396"/>
                    </a:cubicBezTo>
                    <a:lnTo>
                      <a:pt x="3230315" y="1565698"/>
                    </a:lnTo>
                    <a:cubicBezTo>
                      <a:pt x="3220034" y="1558063"/>
                      <a:pt x="3220034" y="1545683"/>
                      <a:pt x="3230315" y="1538048"/>
                    </a:cubicBezTo>
                    <a:lnTo>
                      <a:pt x="3266914" y="1510868"/>
                    </a:lnTo>
                    <a:cubicBezTo>
                      <a:pt x="3272056" y="1507050"/>
                      <a:pt x="3278793" y="1505142"/>
                      <a:pt x="3285531" y="1505142"/>
                    </a:cubicBezTo>
                    <a:close/>
                    <a:moveTo>
                      <a:pt x="2521303" y="1505142"/>
                    </a:moveTo>
                    <a:cubicBezTo>
                      <a:pt x="2528041" y="1505141"/>
                      <a:pt x="2534779" y="1507051"/>
                      <a:pt x="2539920" y="1510868"/>
                    </a:cubicBezTo>
                    <a:lnTo>
                      <a:pt x="2592028" y="1549566"/>
                    </a:lnTo>
                    <a:cubicBezTo>
                      <a:pt x="2602310" y="1557201"/>
                      <a:pt x="2602310" y="1569581"/>
                      <a:pt x="2592028" y="1577217"/>
                    </a:cubicBezTo>
                    <a:lnTo>
                      <a:pt x="2555430" y="1604396"/>
                    </a:lnTo>
                    <a:cubicBezTo>
                      <a:pt x="2545148" y="1612031"/>
                      <a:pt x="2528478" y="1612031"/>
                      <a:pt x="2518196" y="1604396"/>
                    </a:cubicBezTo>
                    <a:lnTo>
                      <a:pt x="2466088" y="1565698"/>
                    </a:lnTo>
                    <a:cubicBezTo>
                      <a:pt x="2455806" y="1558063"/>
                      <a:pt x="2455806" y="1545683"/>
                      <a:pt x="2466088" y="1538048"/>
                    </a:cubicBezTo>
                    <a:lnTo>
                      <a:pt x="2502686" y="1510868"/>
                    </a:lnTo>
                    <a:cubicBezTo>
                      <a:pt x="2507827" y="1507050"/>
                      <a:pt x="2514565" y="1505142"/>
                      <a:pt x="2521303" y="1505142"/>
                    </a:cubicBezTo>
                    <a:close/>
                    <a:moveTo>
                      <a:pt x="1756921" y="1505142"/>
                    </a:moveTo>
                    <a:cubicBezTo>
                      <a:pt x="1763658" y="1505141"/>
                      <a:pt x="1770397" y="1507051"/>
                      <a:pt x="1775538" y="1510868"/>
                    </a:cubicBezTo>
                    <a:lnTo>
                      <a:pt x="1827646" y="1549566"/>
                    </a:lnTo>
                    <a:cubicBezTo>
                      <a:pt x="1837928" y="1557201"/>
                      <a:pt x="1837928" y="1569581"/>
                      <a:pt x="1827646" y="1577217"/>
                    </a:cubicBezTo>
                    <a:lnTo>
                      <a:pt x="1791048" y="1604396"/>
                    </a:lnTo>
                    <a:cubicBezTo>
                      <a:pt x="1780766" y="1612031"/>
                      <a:pt x="1764096" y="1612031"/>
                      <a:pt x="1753814" y="1604396"/>
                    </a:cubicBezTo>
                    <a:lnTo>
                      <a:pt x="1701705" y="1565698"/>
                    </a:lnTo>
                    <a:cubicBezTo>
                      <a:pt x="1691424" y="1558063"/>
                      <a:pt x="1691424" y="1545683"/>
                      <a:pt x="1701705" y="1538048"/>
                    </a:cubicBezTo>
                    <a:lnTo>
                      <a:pt x="1738304" y="1510868"/>
                    </a:lnTo>
                    <a:cubicBezTo>
                      <a:pt x="1743445" y="1507050"/>
                      <a:pt x="1750183" y="1505142"/>
                      <a:pt x="1756921" y="1505142"/>
                    </a:cubicBezTo>
                    <a:close/>
                    <a:moveTo>
                      <a:pt x="992693" y="1505142"/>
                    </a:moveTo>
                    <a:cubicBezTo>
                      <a:pt x="999431" y="1505141"/>
                      <a:pt x="1006169" y="1507051"/>
                      <a:pt x="1011310" y="1510868"/>
                    </a:cubicBezTo>
                    <a:lnTo>
                      <a:pt x="1063419" y="1549566"/>
                    </a:lnTo>
                    <a:cubicBezTo>
                      <a:pt x="1073700" y="1557201"/>
                      <a:pt x="1073700" y="1569581"/>
                      <a:pt x="1063419" y="1577217"/>
                    </a:cubicBezTo>
                    <a:lnTo>
                      <a:pt x="1026820" y="1604396"/>
                    </a:lnTo>
                    <a:cubicBezTo>
                      <a:pt x="1016538" y="1612031"/>
                      <a:pt x="999868" y="1612031"/>
                      <a:pt x="989586" y="1604396"/>
                    </a:cubicBezTo>
                    <a:lnTo>
                      <a:pt x="937477" y="1565698"/>
                    </a:lnTo>
                    <a:cubicBezTo>
                      <a:pt x="927196" y="1558063"/>
                      <a:pt x="927196" y="1545683"/>
                      <a:pt x="937477" y="1538048"/>
                    </a:cubicBezTo>
                    <a:lnTo>
                      <a:pt x="974076" y="1510868"/>
                    </a:lnTo>
                    <a:cubicBezTo>
                      <a:pt x="979218" y="1507050"/>
                      <a:pt x="985955" y="1505142"/>
                      <a:pt x="992693" y="1505142"/>
                    </a:cubicBezTo>
                    <a:close/>
                    <a:moveTo>
                      <a:pt x="229912" y="1505142"/>
                    </a:moveTo>
                    <a:cubicBezTo>
                      <a:pt x="236650" y="1505141"/>
                      <a:pt x="243388" y="1507051"/>
                      <a:pt x="248529" y="1510868"/>
                    </a:cubicBezTo>
                    <a:lnTo>
                      <a:pt x="300637" y="1549566"/>
                    </a:lnTo>
                    <a:cubicBezTo>
                      <a:pt x="310919" y="1557201"/>
                      <a:pt x="310919" y="1569581"/>
                      <a:pt x="300637" y="1577217"/>
                    </a:cubicBezTo>
                    <a:lnTo>
                      <a:pt x="264039" y="1604396"/>
                    </a:lnTo>
                    <a:cubicBezTo>
                      <a:pt x="253757" y="1612031"/>
                      <a:pt x="237088" y="1612031"/>
                      <a:pt x="226806" y="1604396"/>
                    </a:cubicBezTo>
                    <a:lnTo>
                      <a:pt x="174696" y="1565698"/>
                    </a:lnTo>
                    <a:cubicBezTo>
                      <a:pt x="164415" y="1558063"/>
                      <a:pt x="164415" y="1545683"/>
                      <a:pt x="174696" y="1538048"/>
                    </a:cubicBezTo>
                    <a:lnTo>
                      <a:pt x="211296" y="1510868"/>
                    </a:lnTo>
                    <a:cubicBezTo>
                      <a:pt x="216436" y="1507050"/>
                      <a:pt x="223174" y="1505142"/>
                      <a:pt x="229912" y="1505142"/>
                    </a:cubicBezTo>
                    <a:close/>
                    <a:moveTo>
                      <a:pt x="2235528" y="1503579"/>
                    </a:moveTo>
                    <a:lnTo>
                      <a:pt x="2273602" y="1531854"/>
                    </a:lnTo>
                    <a:cubicBezTo>
                      <a:pt x="2277960" y="1535090"/>
                      <a:pt x="2277960" y="1540336"/>
                      <a:pt x="2273602" y="1543572"/>
                    </a:cubicBezTo>
                    <a:lnTo>
                      <a:pt x="2235528" y="1571846"/>
                    </a:lnTo>
                    <a:lnTo>
                      <a:pt x="2200057" y="1543572"/>
                    </a:lnTo>
                    <a:cubicBezTo>
                      <a:pt x="2195699" y="1540336"/>
                      <a:pt x="2195699" y="1535090"/>
                      <a:pt x="2200056" y="1531854"/>
                    </a:cubicBezTo>
                    <a:lnTo>
                      <a:pt x="2235528" y="1505511"/>
                    </a:lnTo>
                    <a:close/>
                    <a:moveTo>
                      <a:pt x="4939510" y="1501748"/>
                    </a:moveTo>
                    <a:cubicBezTo>
                      <a:pt x="4942018" y="1501831"/>
                      <a:pt x="4944484" y="1502624"/>
                      <a:pt x="4946312" y="1504109"/>
                    </a:cubicBezTo>
                    <a:lnTo>
                      <a:pt x="4969634" y="1523036"/>
                    </a:lnTo>
                    <a:cubicBezTo>
                      <a:pt x="4973290" y="1526004"/>
                      <a:pt x="4973016" y="1530612"/>
                      <a:pt x="4969019" y="1533328"/>
                    </a:cubicBezTo>
                    <a:lnTo>
                      <a:pt x="4960440" y="1539157"/>
                    </a:lnTo>
                    <a:cubicBezTo>
                      <a:pt x="4956444" y="1541873"/>
                      <a:pt x="4950238" y="1541669"/>
                      <a:pt x="4946582" y="1538700"/>
                    </a:cubicBezTo>
                    <a:lnTo>
                      <a:pt x="4923260" y="1519773"/>
                    </a:lnTo>
                    <a:cubicBezTo>
                      <a:pt x="4919602" y="1516804"/>
                      <a:pt x="4919878" y="1512197"/>
                      <a:pt x="4923875" y="1509481"/>
                    </a:cubicBezTo>
                    <a:lnTo>
                      <a:pt x="4932452" y="1503652"/>
                    </a:lnTo>
                    <a:cubicBezTo>
                      <a:pt x="4934452" y="1502294"/>
                      <a:pt x="4937002" y="1501666"/>
                      <a:pt x="4939510" y="1501748"/>
                    </a:cubicBezTo>
                    <a:close/>
                    <a:moveTo>
                      <a:pt x="4175282" y="1501748"/>
                    </a:moveTo>
                    <a:cubicBezTo>
                      <a:pt x="4177790" y="1501831"/>
                      <a:pt x="4180255" y="1502624"/>
                      <a:pt x="4182084" y="1504109"/>
                    </a:cubicBezTo>
                    <a:lnTo>
                      <a:pt x="4205405" y="1523036"/>
                    </a:lnTo>
                    <a:cubicBezTo>
                      <a:pt x="4209063" y="1526004"/>
                      <a:pt x="4208788" y="1530612"/>
                      <a:pt x="4204790" y="1533328"/>
                    </a:cubicBezTo>
                    <a:lnTo>
                      <a:pt x="4196212" y="1539157"/>
                    </a:lnTo>
                    <a:cubicBezTo>
                      <a:pt x="4192216" y="1541873"/>
                      <a:pt x="4186010" y="1541669"/>
                      <a:pt x="4182353" y="1538700"/>
                    </a:cubicBezTo>
                    <a:lnTo>
                      <a:pt x="4159032" y="1519773"/>
                    </a:lnTo>
                    <a:cubicBezTo>
                      <a:pt x="4155374" y="1516804"/>
                      <a:pt x="4155650" y="1512197"/>
                      <a:pt x="4159646" y="1509481"/>
                    </a:cubicBezTo>
                    <a:lnTo>
                      <a:pt x="4168224" y="1503652"/>
                    </a:lnTo>
                    <a:cubicBezTo>
                      <a:pt x="4170223" y="1502294"/>
                      <a:pt x="4172774" y="1501666"/>
                      <a:pt x="4175282" y="1501748"/>
                    </a:cubicBezTo>
                    <a:close/>
                    <a:moveTo>
                      <a:pt x="3412501" y="1501748"/>
                    </a:moveTo>
                    <a:cubicBezTo>
                      <a:pt x="3415009" y="1501831"/>
                      <a:pt x="3417474" y="1502624"/>
                      <a:pt x="3419303" y="1504109"/>
                    </a:cubicBezTo>
                    <a:lnTo>
                      <a:pt x="3442624" y="1523036"/>
                    </a:lnTo>
                    <a:cubicBezTo>
                      <a:pt x="3446282" y="1526004"/>
                      <a:pt x="3446006" y="1530612"/>
                      <a:pt x="3442010" y="1533328"/>
                    </a:cubicBezTo>
                    <a:lnTo>
                      <a:pt x="3433432" y="1539157"/>
                    </a:lnTo>
                    <a:cubicBezTo>
                      <a:pt x="3429434" y="1541873"/>
                      <a:pt x="3423229" y="1541669"/>
                      <a:pt x="3419572" y="1538700"/>
                    </a:cubicBezTo>
                    <a:lnTo>
                      <a:pt x="3396251" y="1519773"/>
                    </a:lnTo>
                    <a:cubicBezTo>
                      <a:pt x="3392593" y="1516804"/>
                      <a:pt x="3392869" y="1512197"/>
                      <a:pt x="3396866" y="1509481"/>
                    </a:cubicBezTo>
                    <a:lnTo>
                      <a:pt x="3405444" y="1503652"/>
                    </a:lnTo>
                    <a:cubicBezTo>
                      <a:pt x="3407442" y="1502294"/>
                      <a:pt x="3409992" y="1501666"/>
                      <a:pt x="3412501" y="1501748"/>
                    </a:cubicBezTo>
                    <a:close/>
                    <a:moveTo>
                      <a:pt x="2648273" y="1501748"/>
                    </a:moveTo>
                    <a:cubicBezTo>
                      <a:pt x="2650781" y="1501831"/>
                      <a:pt x="2653246" y="1502624"/>
                      <a:pt x="2655075" y="1504109"/>
                    </a:cubicBezTo>
                    <a:lnTo>
                      <a:pt x="2678396" y="1523036"/>
                    </a:lnTo>
                    <a:cubicBezTo>
                      <a:pt x="2682054" y="1526004"/>
                      <a:pt x="2681779" y="1530612"/>
                      <a:pt x="2677781" y="1533328"/>
                    </a:cubicBezTo>
                    <a:lnTo>
                      <a:pt x="2669204" y="1539157"/>
                    </a:lnTo>
                    <a:cubicBezTo>
                      <a:pt x="2665206" y="1541873"/>
                      <a:pt x="2659001" y="1541669"/>
                      <a:pt x="2655344" y="1538700"/>
                    </a:cubicBezTo>
                    <a:lnTo>
                      <a:pt x="2632023" y="1519773"/>
                    </a:lnTo>
                    <a:cubicBezTo>
                      <a:pt x="2628366" y="1516804"/>
                      <a:pt x="2628642" y="1512197"/>
                      <a:pt x="2632637" y="1509481"/>
                    </a:cubicBezTo>
                    <a:lnTo>
                      <a:pt x="2641215" y="1503652"/>
                    </a:lnTo>
                    <a:cubicBezTo>
                      <a:pt x="2643214" y="1502294"/>
                      <a:pt x="2645764" y="1501666"/>
                      <a:pt x="2648273" y="1501748"/>
                    </a:cubicBezTo>
                    <a:close/>
                    <a:moveTo>
                      <a:pt x="1883891" y="1501748"/>
                    </a:moveTo>
                    <a:cubicBezTo>
                      <a:pt x="1886399" y="1501831"/>
                      <a:pt x="1888864" y="1502624"/>
                      <a:pt x="1890693" y="1504109"/>
                    </a:cubicBezTo>
                    <a:lnTo>
                      <a:pt x="1914014" y="1523036"/>
                    </a:lnTo>
                    <a:cubicBezTo>
                      <a:pt x="1917672" y="1526004"/>
                      <a:pt x="1917397" y="1530612"/>
                      <a:pt x="1913399" y="1533328"/>
                    </a:cubicBezTo>
                    <a:lnTo>
                      <a:pt x="1904821" y="1539157"/>
                    </a:lnTo>
                    <a:cubicBezTo>
                      <a:pt x="1900824" y="1541873"/>
                      <a:pt x="1894619" y="1541669"/>
                      <a:pt x="1890962" y="1538700"/>
                    </a:cubicBezTo>
                    <a:lnTo>
                      <a:pt x="1867641" y="1519773"/>
                    </a:lnTo>
                    <a:cubicBezTo>
                      <a:pt x="1863983" y="1516804"/>
                      <a:pt x="1864259" y="1512197"/>
                      <a:pt x="1868256" y="1509481"/>
                    </a:cubicBezTo>
                    <a:lnTo>
                      <a:pt x="1876834" y="1503652"/>
                    </a:lnTo>
                    <a:cubicBezTo>
                      <a:pt x="1878832" y="1502294"/>
                      <a:pt x="1881383" y="1501666"/>
                      <a:pt x="1883891" y="1501748"/>
                    </a:cubicBezTo>
                    <a:close/>
                    <a:moveTo>
                      <a:pt x="1119663" y="1501748"/>
                    </a:moveTo>
                    <a:cubicBezTo>
                      <a:pt x="1122171" y="1501831"/>
                      <a:pt x="1124636" y="1502624"/>
                      <a:pt x="1126465" y="1504109"/>
                    </a:cubicBezTo>
                    <a:lnTo>
                      <a:pt x="1149786" y="1523036"/>
                    </a:lnTo>
                    <a:cubicBezTo>
                      <a:pt x="1153444" y="1526004"/>
                      <a:pt x="1153169" y="1530612"/>
                      <a:pt x="1149172" y="1533328"/>
                    </a:cubicBezTo>
                    <a:lnTo>
                      <a:pt x="1140594" y="1539157"/>
                    </a:lnTo>
                    <a:cubicBezTo>
                      <a:pt x="1136597" y="1541873"/>
                      <a:pt x="1130391" y="1541669"/>
                      <a:pt x="1126734" y="1538700"/>
                    </a:cubicBezTo>
                    <a:lnTo>
                      <a:pt x="1103413" y="1519773"/>
                    </a:lnTo>
                    <a:cubicBezTo>
                      <a:pt x="1099755" y="1516804"/>
                      <a:pt x="1100031" y="1512197"/>
                      <a:pt x="1104028" y="1509481"/>
                    </a:cubicBezTo>
                    <a:lnTo>
                      <a:pt x="1112606" y="1503652"/>
                    </a:lnTo>
                    <a:cubicBezTo>
                      <a:pt x="1114604" y="1502294"/>
                      <a:pt x="1117155" y="1501666"/>
                      <a:pt x="1119663" y="1501748"/>
                    </a:cubicBezTo>
                    <a:close/>
                    <a:moveTo>
                      <a:pt x="356882" y="1501748"/>
                    </a:moveTo>
                    <a:cubicBezTo>
                      <a:pt x="359390" y="1501831"/>
                      <a:pt x="361856" y="1502624"/>
                      <a:pt x="363684" y="1504109"/>
                    </a:cubicBezTo>
                    <a:lnTo>
                      <a:pt x="387005" y="1523036"/>
                    </a:lnTo>
                    <a:cubicBezTo>
                      <a:pt x="390663" y="1526004"/>
                      <a:pt x="390388" y="1530612"/>
                      <a:pt x="386391" y="1533328"/>
                    </a:cubicBezTo>
                    <a:lnTo>
                      <a:pt x="377813" y="1539157"/>
                    </a:lnTo>
                    <a:cubicBezTo>
                      <a:pt x="373816" y="1541873"/>
                      <a:pt x="367610" y="1541669"/>
                      <a:pt x="363954" y="1538700"/>
                    </a:cubicBezTo>
                    <a:lnTo>
                      <a:pt x="340632" y="1519773"/>
                    </a:lnTo>
                    <a:cubicBezTo>
                      <a:pt x="336974" y="1516804"/>
                      <a:pt x="337250" y="1512197"/>
                      <a:pt x="341247" y="1509481"/>
                    </a:cubicBezTo>
                    <a:lnTo>
                      <a:pt x="349825" y="1503652"/>
                    </a:lnTo>
                    <a:cubicBezTo>
                      <a:pt x="351823" y="1502294"/>
                      <a:pt x="354374" y="1501666"/>
                      <a:pt x="356882" y="1501748"/>
                    </a:cubicBezTo>
                    <a:close/>
                    <a:moveTo>
                      <a:pt x="5009505" y="1498486"/>
                    </a:moveTo>
                    <a:cubicBezTo>
                      <a:pt x="5011738" y="1498560"/>
                      <a:pt x="5013930" y="1499265"/>
                      <a:pt x="5015557" y="1500586"/>
                    </a:cubicBezTo>
                    <a:lnTo>
                      <a:pt x="5022538" y="1506252"/>
                    </a:lnTo>
                    <a:cubicBezTo>
                      <a:pt x="5025792" y="1508893"/>
                      <a:pt x="5025548" y="1512992"/>
                      <a:pt x="5021992" y="1515408"/>
                    </a:cubicBezTo>
                    <a:lnTo>
                      <a:pt x="5014360" y="1520593"/>
                    </a:lnTo>
                    <a:cubicBezTo>
                      <a:pt x="5010806" y="1523009"/>
                      <a:pt x="5005285" y="1522827"/>
                      <a:pt x="5002032" y="1520187"/>
                    </a:cubicBezTo>
                    <a:lnTo>
                      <a:pt x="4995050" y="1514520"/>
                    </a:lnTo>
                    <a:cubicBezTo>
                      <a:pt x="4991797" y="1511880"/>
                      <a:pt x="4992042" y="1507781"/>
                      <a:pt x="4995596" y="1505364"/>
                    </a:cubicBezTo>
                    <a:lnTo>
                      <a:pt x="5003228" y="1500179"/>
                    </a:lnTo>
                    <a:cubicBezTo>
                      <a:pt x="5005005" y="1498972"/>
                      <a:pt x="5007274" y="1498413"/>
                      <a:pt x="5009505" y="1498486"/>
                    </a:cubicBezTo>
                    <a:close/>
                    <a:moveTo>
                      <a:pt x="4245278" y="1498486"/>
                    </a:moveTo>
                    <a:cubicBezTo>
                      <a:pt x="4247510" y="1498560"/>
                      <a:pt x="4249702" y="1499265"/>
                      <a:pt x="4251328" y="1500586"/>
                    </a:cubicBezTo>
                    <a:lnTo>
                      <a:pt x="4258310" y="1506252"/>
                    </a:lnTo>
                    <a:cubicBezTo>
                      <a:pt x="4261564" y="1508893"/>
                      <a:pt x="4261320" y="1512992"/>
                      <a:pt x="4257763" y="1515408"/>
                    </a:cubicBezTo>
                    <a:lnTo>
                      <a:pt x="4250132" y="1520593"/>
                    </a:lnTo>
                    <a:cubicBezTo>
                      <a:pt x="4246578" y="1523009"/>
                      <a:pt x="4241058" y="1522827"/>
                      <a:pt x="4237804" y="1520187"/>
                    </a:cubicBezTo>
                    <a:lnTo>
                      <a:pt x="4230822" y="1514520"/>
                    </a:lnTo>
                    <a:cubicBezTo>
                      <a:pt x="4227570" y="1511880"/>
                      <a:pt x="4227814" y="1507781"/>
                      <a:pt x="4231369" y="1505364"/>
                    </a:cubicBezTo>
                    <a:lnTo>
                      <a:pt x="4239000" y="1500179"/>
                    </a:lnTo>
                    <a:cubicBezTo>
                      <a:pt x="4240778" y="1498972"/>
                      <a:pt x="4243046" y="1498413"/>
                      <a:pt x="4245278" y="1498486"/>
                    </a:cubicBezTo>
                    <a:close/>
                    <a:moveTo>
                      <a:pt x="3482496" y="1498486"/>
                    </a:moveTo>
                    <a:cubicBezTo>
                      <a:pt x="3484728" y="1498560"/>
                      <a:pt x="3486921" y="1499265"/>
                      <a:pt x="3488548" y="1500586"/>
                    </a:cubicBezTo>
                    <a:lnTo>
                      <a:pt x="3495530" y="1506252"/>
                    </a:lnTo>
                    <a:cubicBezTo>
                      <a:pt x="3498782" y="1508893"/>
                      <a:pt x="3498538" y="1512992"/>
                      <a:pt x="3494982" y="1515408"/>
                    </a:cubicBezTo>
                    <a:lnTo>
                      <a:pt x="3487352" y="1520593"/>
                    </a:lnTo>
                    <a:cubicBezTo>
                      <a:pt x="3483796" y="1523009"/>
                      <a:pt x="3478276" y="1522827"/>
                      <a:pt x="3475023" y="1520187"/>
                    </a:cubicBezTo>
                    <a:lnTo>
                      <a:pt x="3468042" y="1514520"/>
                    </a:lnTo>
                    <a:cubicBezTo>
                      <a:pt x="3464788" y="1511880"/>
                      <a:pt x="3465034" y="1507781"/>
                      <a:pt x="3468588" y="1505364"/>
                    </a:cubicBezTo>
                    <a:lnTo>
                      <a:pt x="3476220" y="1500179"/>
                    </a:lnTo>
                    <a:cubicBezTo>
                      <a:pt x="3477996" y="1498972"/>
                      <a:pt x="3480266" y="1498413"/>
                      <a:pt x="3482496" y="1498486"/>
                    </a:cubicBezTo>
                    <a:close/>
                    <a:moveTo>
                      <a:pt x="2718268" y="1498486"/>
                    </a:moveTo>
                    <a:cubicBezTo>
                      <a:pt x="2720500" y="1498560"/>
                      <a:pt x="2722693" y="1499265"/>
                      <a:pt x="2724320" y="1500586"/>
                    </a:cubicBezTo>
                    <a:lnTo>
                      <a:pt x="2731302" y="1506252"/>
                    </a:lnTo>
                    <a:cubicBezTo>
                      <a:pt x="2734555" y="1508893"/>
                      <a:pt x="2734310" y="1512992"/>
                      <a:pt x="2730754" y="1515408"/>
                    </a:cubicBezTo>
                    <a:lnTo>
                      <a:pt x="2723123" y="1520593"/>
                    </a:lnTo>
                    <a:cubicBezTo>
                      <a:pt x="2719568" y="1523009"/>
                      <a:pt x="2714048" y="1522827"/>
                      <a:pt x="2710795" y="1520187"/>
                    </a:cubicBezTo>
                    <a:lnTo>
                      <a:pt x="2703814" y="1514520"/>
                    </a:lnTo>
                    <a:cubicBezTo>
                      <a:pt x="2700560" y="1511880"/>
                      <a:pt x="2700805" y="1507781"/>
                      <a:pt x="2704360" y="1505364"/>
                    </a:cubicBezTo>
                    <a:lnTo>
                      <a:pt x="2711991" y="1500179"/>
                    </a:lnTo>
                    <a:cubicBezTo>
                      <a:pt x="2713768" y="1498972"/>
                      <a:pt x="2716038" y="1498413"/>
                      <a:pt x="2718268" y="1498486"/>
                    </a:cubicBezTo>
                    <a:close/>
                    <a:moveTo>
                      <a:pt x="1953886" y="1498486"/>
                    </a:moveTo>
                    <a:cubicBezTo>
                      <a:pt x="1956118" y="1498560"/>
                      <a:pt x="1958310" y="1499265"/>
                      <a:pt x="1959938" y="1500586"/>
                    </a:cubicBezTo>
                    <a:lnTo>
                      <a:pt x="1966920" y="1506252"/>
                    </a:lnTo>
                    <a:cubicBezTo>
                      <a:pt x="1970172" y="1508893"/>
                      <a:pt x="1969928" y="1512992"/>
                      <a:pt x="1966372" y="1515408"/>
                    </a:cubicBezTo>
                    <a:lnTo>
                      <a:pt x="1958741" y="1520593"/>
                    </a:lnTo>
                    <a:cubicBezTo>
                      <a:pt x="1955187" y="1523009"/>
                      <a:pt x="1949666" y="1522827"/>
                      <a:pt x="1946413" y="1520187"/>
                    </a:cubicBezTo>
                    <a:lnTo>
                      <a:pt x="1939431" y="1514520"/>
                    </a:lnTo>
                    <a:cubicBezTo>
                      <a:pt x="1936178" y="1511880"/>
                      <a:pt x="1936423" y="1507781"/>
                      <a:pt x="1939978" y="1505364"/>
                    </a:cubicBezTo>
                    <a:lnTo>
                      <a:pt x="1947609" y="1500179"/>
                    </a:lnTo>
                    <a:cubicBezTo>
                      <a:pt x="1949386" y="1498972"/>
                      <a:pt x="1951655" y="1498413"/>
                      <a:pt x="1953886" y="1498486"/>
                    </a:cubicBezTo>
                    <a:close/>
                    <a:moveTo>
                      <a:pt x="1189658" y="1498486"/>
                    </a:moveTo>
                    <a:cubicBezTo>
                      <a:pt x="1191890" y="1498560"/>
                      <a:pt x="1194083" y="1499265"/>
                      <a:pt x="1195710" y="1500586"/>
                    </a:cubicBezTo>
                    <a:lnTo>
                      <a:pt x="1202692" y="1506252"/>
                    </a:lnTo>
                    <a:cubicBezTo>
                      <a:pt x="1205945" y="1508893"/>
                      <a:pt x="1205701" y="1512992"/>
                      <a:pt x="1202144" y="1515408"/>
                    </a:cubicBezTo>
                    <a:lnTo>
                      <a:pt x="1194514" y="1520593"/>
                    </a:lnTo>
                    <a:cubicBezTo>
                      <a:pt x="1190959" y="1523009"/>
                      <a:pt x="1185439" y="1522827"/>
                      <a:pt x="1182185" y="1520187"/>
                    </a:cubicBezTo>
                    <a:lnTo>
                      <a:pt x="1175203" y="1514520"/>
                    </a:lnTo>
                    <a:cubicBezTo>
                      <a:pt x="1171951" y="1511880"/>
                      <a:pt x="1172195" y="1507781"/>
                      <a:pt x="1175750" y="1505364"/>
                    </a:cubicBezTo>
                    <a:lnTo>
                      <a:pt x="1183381" y="1500179"/>
                    </a:lnTo>
                    <a:cubicBezTo>
                      <a:pt x="1185159" y="1498972"/>
                      <a:pt x="1187428" y="1498413"/>
                      <a:pt x="1189658" y="1498486"/>
                    </a:cubicBezTo>
                    <a:close/>
                    <a:moveTo>
                      <a:pt x="426878" y="1498486"/>
                    </a:moveTo>
                    <a:cubicBezTo>
                      <a:pt x="429109" y="1498560"/>
                      <a:pt x="431302" y="1499265"/>
                      <a:pt x="432929" y="1500586"/>
                    </a:cubicBezTo>
                    <a:lnTo>
                      <a:pt x="439911" y="1506252"/>
                    </a:lnTo>
                    <a:cubicBezTo>
                      <a:pt x="443164" y="1508893"/>
                      <a:pt x="442919" y="1512992"/>
                      <a:pt x="439363" y="1515408"/>
                    </a:cubicBezTo>
                    <a:lnTo>
                      <a:pt x="431733" y="1520593"/>
                    </a:lnTo>
                    <a:cubicBezTo>
                      <a:pt x="428178" y="1523009"/>
                      <a:pt x="422658" y="1522827"/>
                      <a:pt x="419404" y="1520187"/>
                    </a:cubicBezTo>
                    <a:lnTo>
                      <a:pt x="412422" y="1514520"/>
                    </a:lnTo>
                    <a:cubicBezTo>
                      <a:pt x="409170" y="1511880"/>
                      <a:pt x="409414" y="1507781"/>
                      <a:pt x="412969" y="1505364"/>
                    </a:cubicBezTo>
                    <a:lnTo>
                      <a:pt x="420600" y="1500179"/>
                    </a:lnTo>
                    <a:cubicBezTo>
                      <a:pt x="422377" y="1498972"/>
                      <a:pt x="424647" y="1498413"/>
                      <a:pt x="426878" y="1498486"/>
                    </a:cubicBezTo>
                    <a:close/>
                    <a:moveTo>
                      <a:pt x="4665782" y="1485922"/>
                    </a:moveTo>
                    <a:cubicBezTo>
                      <a:pt x="4670124" y="1485922"/>
                      <a:pt x="4674468" y="1487152"/>
                      <a:pt x="4677780" y="1489612"/>
                    </a:cubicBezTo>
                    <a:lnTo>
                      <a:pt x="4725858" y="1525317"/>
                    </a:lnTo>
                    <a:cubicBezTo>
                      <a:pt x="4732485" y="1530238"/>
                      <a:pt x="4732485" y="1538216"/>
                      <a:pt x="4725858" y="1543137"/>
                    </a:cubicBezTo>
                    <a:lnTo>
                      <a:pt x="4675426" y="1580589"/>
                    </a:lnTo>
                    <a:cubicBezTo>
                      <a:pt x="4668800" y="1585511"/>
                      <a:pt x="4658056" y="1585511"/>
                      <a:pt x="4651430" y="1580589"/>
                    </a:cubicBezTo>
                    <a:lnTo>
                      <a:pt x="4603352" y="1544885"/>
                    </a:lnTo>
                    <a:cubicBezTo>
                      <a:pt x="4596726" y="1539965"/>
                      <a:pt x="4596726" y="1531986"/>
                      <a:pt x="4603352" y="1527064"/>
                    </a:cubicBezTo>
                    <a:lnTo>
                      <a:pt x="4653784" y="1489612"/>
                    </a:lnTo>
                    <a:cubicBezTo>
                      <a:pt x="4657097" y="1487152"/>
                      <a:pt x="4661440" y="1485922"/>
                      <a:pt x="4665782" y="1485922"/>
                    </a:cubicBezTo>
                    <a:close/>
                    <a:moveTo>
                      <a:pt x="3901554" y="1485922"/>
                    </a:moveTo>
                    <a:cubicBezTo>
                      <a:pt x="3905896" y="1485922"/>
                      <a:pt x="3910239" y="1487152"/>
                      <a:pt x="3913552" y="1489612"/>
                    </a:cubicBezTo>
                    <a:lnTo>
                      <a:pt x="3961630" y="1525317"/>
                    </a:lnTo>
                    <a:cubicBezTo>
                      <a:pt x="3968257" y="1530238"/>
                      <a:pt x="3968257" y="1538216"/>
                      <a:pt x="3961630" y="1543137"/>
                    </a:cubicBezTo>
                    <a:lnTo>
                      <a:pt x="3911198" y="1580589"/>
                    </a:lnTo>
                    <a:cubicBezTo>
                      <a:pt x="3904572" y="1585511"/>
                      <a:pt x="3893828" y="1585511"/>
                      <a:pt x="3887202" y="1580589"/>
                    </a:cubicBezTo>
                    <a:lnTo>
                      <a:pt x="3839123" y="1544885"/>
                    </a:lnTo>
                    <a:cubicBezTo>
                      <a:pt x="3832497" y="1539965"/>
                      <a:pt x="3832497" y="1531986"/>
                      <a:pt x="3839123" y="1527064"/>
                    </a:cubicBezTo>
                    <a:lnTo>
                      <a:pt x="3889556" y="1489612"/>
                    </a:lnTo>
                    <a:cubicBezTo>
                      <a:pt x="3892868" y="1487152"/>
                      <a:pt x="3897211" y="1485922"/>
                      <a:pt x="3901554" y="1485922"/>
                    </a:cubicBezTo>
                    <a:close/>
                    <a:moveTo>
                      <a:pt x="3138773" y="1485922"/>
                    </a:moveTo>
                    <a:cubicBezTo>
                      <a:pt x="3143116" y="1485922"/>
                      <a:pt x="3147458" y="1487152"/>
                      <a:pt x="3150771" y="1489612"/>
                    </a:cubicBezTo>
                    <a:lnTo>
                      <a:pt x="3198849" y="1525317"/>
                    </a:lnTo>
                    <a:cubicBezTo>
                      <a:pt x="3205476" y="1530238"/>
                      <a:pt x="3205476" y="1538216"/>
                      <a:pt x="3198849" y="1543137"/>
                    </a:cubicBezTo>
                    <a:lnTo>
                      <a:pt x="3148417" y="1580589"/>
                    </a:lnTo>
                    <a:cubicBezTo>
                      <a:pt x="3141791" y="1585511"/>
                      <a:pt x="3131047" y="1585511"/>
                      <a:pt x="3124421" y="1580589"/>
                    </a:cubicBezTo>
                    <a:lnTo>
                      <a:pt x="3076342" y="1544885"/>
                    </a:lnTo>
                    <a:cubicBezTo>
                      <a:pt x="3069716" y="1539965"/>
                      <a:pt x="3069716" y="1531986"/>
                      <a:pt x="3076342" y="1527064"/>
                    </a:cubicBezTo>
                    <a:lnTo>
                      <a:pt x="3126775" y="1489612"/>
                    </a:lnTo>
                    <a:cubicBezTo>
                      <a:pt x="3130088" y="1487152"/>
                      <a:pt x="3134430" y="1485922"/>
                      <a:pt x="3138773" y="1485922"/>
                    </a:cubicBezTo>
                    <a:close/>
                    <a:moveTo>
                      <a:pt x="2374545" y="1485922"/>
                    </a:moveTo>
                    <a:cubicBezTo>
                      <a:pt x="2378888" y="1485922"/>
                      <a:pt x="2383230" y="1487152"/>
                      <a:pt x="2386543" y="1489612"/>
                    </a:cubicBezTo>
                    <a:lnTo>
                      <a:pt x="2434622" y="1525317"/>
                    </a:lnTo>
                    <a:cubicBezTo>
                      <a:pt x="2441248" y="1530238"/>
                      <a:pt x="2441248" y="1538216"/>
                      <a:pt x="2434622" y="1543137"/>
                    </a:cubicBezTo>
                    <a:lnTo>
                      <a:pt x="2384189" y="1580589"/>
                    </a:lnTo>
                    <a:cubicBezTo>
                      <a:pt x="2377563" y="1585511"/>
                      <a:pt x="2366820" y="1585511"/>
                      <a:pt x="2360193" y="1580589"/>
                    </a:cubicBezTo>
                    <a:lnTo>
                      <a:pt x="2312114" y="1544885"/>
                    </a:lnTo>
                    <a:cubicBezTo>
                      <a:pt x="2305488" y="1539965"/>
                      <a:pt x="2305488" y="1531986"/>
                      <a:pt x="2312114" y="1527064"/>
                    </a:cubicBezTo>
                    <a:lnTo>
                      <a:pt x="2362547" y="1489612"/>
                    </a:lnTo>
                    <a:cubicBezTo>
                      <a:pt x="2365860" y="1487152"/>
                      <a:pt x="2370202" y="1485922"/>
                      <a:pt x="2374545" y="1485922"/>
                    </a:cubicBezTo>
                    <a:close/>
                    <a:moveTo>
                      <a:pt x="1610163" y="1485922"/>
                    </a:moveTo>
                    <a:cubicBezTo>
                      <a:pt x="1614505" y="1485922"/>
                      <a:pt x="1618848" y="1487152"/>
                      <a:pt x="1622161" y="1489612"/>
                    </a:cubicBezTo>
                    <a:lnTo>
                      <a:pt x="1670239" y="1525317"/>
                    </a:lnTo>
                    <a:cubicBezTo>
                      <a:pt x="1676866" y="1530238"/>
                      <a:pt x="1676866" y="1538216"/>
                      <a:pt x="1670239" y="1543137"/>
                    </a:cubicBezTo>
                    <a:lnTo>
                      <a:pt x="1619807" y="1580589"/>
                    </a:lnTo>
                    <a:cubicBezTo>
                      <a:pt x="1613181" y="1585511"/>
                      <a:pt x="1602437" y="1585511"/>
                      <a:pt x="1595811" y="1580589"/>
                    </a:cubicBezTo>
                    <a:lnTo>
                      <a:pt x="1547732" y="1544885"/>
                    </a:lnTo>
                    <a:cubicBezTo>
                      <a:pt x="1541106" y="1539965"/>
                      <a:pt x="1541106" y="1531986"/>
                      <a:pt x="1547732" y="1527064"/>
                    </a:cubicBezTo>
                    <a:lnTo>
                      <a:pt x="1598165" y="1489612"/>
                    </a:lnTo>
                    <a:cubicBezTo>
                      <a:pt x="1601478" y="1487152"/>
                      <a:pt x="1605820" y="1485922"/>
                      <a:pt x="1610163" y="1485922"/>
                    </a:cubicBezTo>
                    <a:close/>
                    <a:moveTo>
                      <a:pt x="845935" y="1485922"/>
                    </a:moveTo>
                    <a:cubicBezTo>
                      <a:pt x="850278" y="1485922"/>
                      <a:pt x="854620" y="1487152"/>
                      <a:pt x="857933" y="1489612"/>
                    </a:cubicBezTo>
                    <a:lnTo>
                      <a:pt x="906011" y="1525317"/>
                    </a:lnTo>
                    <a:cubicBezTo>
                      <a:pt x="912638" y="1530238"/>
                      <a:pt x="912638" y="1538216"/>
                      <a:pt x="906011" y="1543137"/>
                    </a:cubicBezTo>
                    <a:lnTo>
                      <a:pt x="855579" y="1580589"/>
                    </a:lnTo>
                    <a:cubicBezTo>
                      <a:pt x="848953" y="1585511"/>
                      <a:pt x="838209" y="1585511"/>
                      <a:pt x="831583" y="1580589"/>
                    </a:cubicBezTo>
                    <a:lnTo>
                      <a:pt x="783504" y="1544885"/>
                    </a:lnTo>
                    <a:cubicBezTo>
                      <a:pt x="776878" y="1539965"/>
                      <a:pt x="776878" y="1531986"/>
                      <a:pt x="783504" y="1527064"/>
                    </a:cubicBezTo>
                    <a:lnTo>
                      <a:pt x="833937" y="1489612"/>
                    </a:lnTo>
                    <a:cubicBezTo>
                      <a:pt x="837250" y="1487152"/>
                      <a:pt x="841592" y="1485922"/>
                      <a:pt x="845935" y="1485922"/>
                    </a:cubicBezTo>
                    <a:close/>
                    <a:moveTo>
                      <a:pt x="83154" y="1485922"/>
                    </a:moveTo>
                    <a:cubicBezTo>
                      <a:pt x="87497" y="1485922"/>
                      <a:pt x="91839" y="1487152"/>
                      <a:pt x="95152" y="1489612"/>
                    </a:cubicBezTo>
                    <a:lnTo>
                      <a:pt x="143230" y="1525317"/>
                    </a:lnTo>
                    <a:cubicBezTo>
                      <a:pt x="149857" y="1530238"/>
                      <a:pt x="149857" y="1538216"/>
                      <a:pt x="143230" y="1543137"/>
                    </a:cubicBezTo>
                    <a:lnTo>
                      <a:pt x="92798" y="1580589"/>
                    </a:lnTo>
                    <a:cubicBezTo>
                      <a:pt x="86172" y="1585511"/>
                      <a:pt x="75428" y="1585511"/>
                      <a:pt x="68802" y="1580589"/>
                    </a:cubicBezTo>
                    <a:lnTo>
                      <a:pt x="43902" y="1562098"/>
                    </a:lnTo>
                    <a:lnTo>
                      <a:pt x="52039" y="1503809"/>
                    </a:lnTo>
                    <a:lnTo>
                      <a:pt x="71156" y="1489612"/>
                    </a:lnTo>
                    <a:cubicBezTo>
                      <a:pt x="74469" y="1487152"/>
                      <a:pt x="78811" y="1485922"/>
                      <a:pt x="83154" y="1485922"/>
                    </a:cubicBezTo>
                    <a:close/>
                    <a:moveTo>
                      <a:pt x="4485720" y="1473764"/>
                    </a:moveTo>
                    <a:cubicBezTo>
                      <a:pt x="4487478" y="1473764"/>
                      <a:pt x="4489237" y="1474262"/>
                      <a:pt x="4490578" y="1475259"/>
                    </a:cubicBezTo>
                    <a:lnTo>
                      <a:pt x="4512123" y="1491258"/>
                    </a:lnTo>
                    <a:cubicBezTo>
                      <a:pt x="4514806" y="1493251"/>
                      <a:pt x="4514806" y="1496482"/>
                      <a:pt x="4512123" y="1498475"/>
                    </a:cubicBezTo>
                    <a:lnTo>
                      <a:pt x="4492958" y="1512707"/>
                    </a:lnTo>
                    <a:cubicBezTo>
                      <a:pt x="4490276" y="1514700"/>
                      <a:pt x="4485924" y="1514700"/>
                      <a:pt x="4483241" y="1512707"/>
                    </a:cubicBezTo>
                    <a:lnTo>
                      <a:pt x="4461696" y="1496708"/>
                    </a:lnTo>
                    <a:cubicBezTo>
                      <a:pt x="4459013" y="1494715"/>
                      <a:pt x="4459013" y="1491483"/>
                      <a:pt x="4461696" y="1489490"/>
                    </a:cubicBezTo>
                    <a:lnTo>
                      <a:pt x="4480860" y="1475259"/>
                    </a:lnTo>
                    <a:cubicBezTo>
                      <a:pt x="4482202" y="1474262"/>
                      <a:pt x="4483960" y="1473764"/>
                      <a:pt x="4485720" y="1473764"/>
                    </a:cubicBezTo>
                    <a:close/>
                    <a:moveTo>
                      <a:pt x="3722938" y="1473764"/>
                    </a:moveTo>
                    <a:cubicBezTo>
                      <a:pt x="3724697" y="1473764"/>
                      <a:pt x="3726456" y="1474262"/>
                      <a:pt x="3727798" y="1475259"/>
                    </a:cubicBezTo>
                    <a:lnTo>
                      <a:pt x="3749342" y="1491258"/>
                    </a:lnTo>
                    <a:cubicBezTo>
                      <a:pt x="3752026" y="1493251"/>
                      <a:pt x="3752026" y="1496482"/>
                      <a:pt x="3749342" y="1498475"/>
                    </a:cubicBezTo>
                    <a:lnTo>
                      <a:pt x="3730178" y="1512707"/>
                    </a:lnTo>
                    <a:cubicBezTo>
                      <a:pt x="3727494" y="1514700"/>
                      <a:pt x="3723143" y="1514700"/>
                      <a:pt x="3720460" y="1512707"/>
                    </a:cubicBezTo>
                    <a:lnTo>
                      <a:pt x="3698915" y="1496708"/>
                    </a:lnTo>
                    <a:cubicBezTo>
                      <a:pt x="3696232" y="1494715"/>
                      <a:pt x="3696232" y="1491483"/>
                      <a:pt x="3698915" y="1489490"/>
                    </a:cubicBezTo>
                    <a:lnTo>
                      <a:pt x="3718079" y="1475259"/>
                    </a:lnTo>
                    <a:cubicBezTo>
                      <a:pt x="3719422" y="1474262"/>
                      <a:pt x="3721180" y="1473764"/>
                      <a:pt x="3722938" y="1473764"/>
                    </a:cubicBezTo>
                    <a:close/>
                    <a:moveTo>
                      <a:pt x="2958710" y="1473764"/>
                    </a:moveTo>
                    <a:cubicBezTo>
                      <a:pt x="2960469" y="1473764"/>
                      <a:pt x="2962228" y="1474262"/>
                      <a:pt x="2963570" y="1475259"/>
                    </a:cubicBezTo>
                    <a:lnTo>
                      <a:pt x="2985114" y="1491258"/>
                    </a:lnTo>
                    <a:cubicBezTo>
                      <a:pt x="2987797" y="1493251"/>
                      <a:pt x="2987797" y="1496482"/>
                      <a:pt x="2985114" y="1498475"/>
                    </a:cubicBezTo>
                    <a:lnTo>
                      <a:pt x="2965949" y="1512707"/>
                    </a:lnTo>
                    <a:cubicBezTo>
                      <a:pt x="2963266" y="1514700"/>
                      <a:pt x="2958915" y="1514700"/>
                      <a:pt x="2956232" y="1512707"/>
                    </a:cubicBezTo>
                    <a:lnTo>
                      <a:pt x="2934688" y="1496708"/>
                    </a:lnTo>
                    <a:cubicBezTo>
                      <a:pt x="2932004" y="1494715"/>
                      <a:pt x="2932004" y="1491483"/>
                      <a:pt x="2934688" y="1489490"/>
                    </a:cubicBezTo>
                    <a:lnTo>
                      <a:pt x="2953851" y="1475259"/>
                    </a:lnTo>
                    <a:cubicBezTo>
                      <a:pt x="2955193" y="1474262"/>
                      <a:pt x="2956952" y="1473764"/>
                      <a:pt x="2958710" y="1473764"/>
                    </a:cubicBezTo>
                    <a:close/>
                    <a:moveTo>
                      <a:pt x="2194329" y="1473764"/>
                    </a:moveTo>
                    <a:cubicBezTo>
                      <a:pt x="2196087" y="1473764"/>
                      <a:pt x="2197846" y="1474262"/>
                      <a:pt x="2199187" y="1475259"/>
                    </a:cubicBezTo>
                    <a:lnTo>
                      <a:pt x="2220732" y="1491258"/>
                    </a:lnTo>
                    <a:cubicBezTo>
                      <a:pt x="2223415" y="1493251"/>
                      <a:pt x="2223415" y="1496482"/>
                      <a:pt x="2220732" y="1498475"/>
                    </a:cubicBezTo>
                    <a:lnTo>
                      <a:pt x="2201568" y="1512707"/>
                    </a:lnTo>
                    <a:cubicBezTo>
                      <a:pt x="2198884" y="1514700"/>
                      <a:pt x="2194532" y="1514700"/>
                      <a:pt x="2191850" y="1512707"/>
                    </a:cubicBezTo>
                    <a:lnTo>
                      <a:pt x="2170305" y="1496708"/>
                    </a:lnTo>
                    <a:cubicBezTo>
                      <a:pt x="2167622" y="1494715"/>
                      <a:pt x="2167622" y="1491483"/>
                      <a:pt x="2170305" y="1489490"/>
                    </a:cubicBezTo>
                    <a:lnTo>
                      <a:pt x="2189469" y="1475259"/>
                    </a:lnTo>
                    <a:cubicBezTo>
                      <a:pt x="2190811" y="1474262"/>
                      <a:pt x="2192570" y="1473764"/>
                      <a:pt x="2194329" y="1473764"/>
                    </a:cubicBezTo>
                    <a:close/>
                    <a:moveTo>
                      <a:pt x="1430101" y="1473764"/>
                    </a:moveTo>
                    <a:cubicBezTo>
                      <a:pt x="1431859" y="1473764"/>
                      <a:pt x="1433618" y="1474262"/>
                      <a:pt x="1434959" y="1475259"/>
                    </a:cubicBezTo>
                    <a:lnTo>
                      <a:pt x="1456504" y="1491258"/>
                    </a:lnTo>
                    <a:cubicBezTo>
                      <a:pt x="1459187" y="1493251"/>
                      <a:pt x="1459187" y="1496482"/>
                      <a:pt x="1456504" y="1498475"/>
                    </a:cubicBezTo>
                    <a:lnTo>
                      <a:pt x="1437340" y="1512707"/>
                    </a:lnTo>
                    <a:cubicBezTo>
                      <a:pt x="1434657" y="1514700"/>
                      <a:pt x="1430305" y="1514700"/>
                      <a:pt x="1427622" y="1512707"/>
                    </a:cubicBezTo>
                    <a:lnTo>
                      <a:pt x="1406078" y="1496708"/>
                    </a:lnTo>
                    <a:cubicBezTo>
                      <a:pt x="1403394" y="1494715"/>
                      <a:pt x="1403394" y="1491483"/>
                      <a:pt x="1406078" y="1489490"/>
                    </a:cubicBezTo>
                    <a:lnTo>
                      <a:pt x="1425242" y="1475259"/>
                    </a:lnTo>
                    <a:cubicBezTo>
                      <a:pt x="1426583" y="1474262"/>
                      <a:pt x="1428342" y="1473764"/>
                      <a:pt x="1430101" y="1473764"/>
                    </a:cubicBezTo>
                    <a:close/>
                    <a:moveTo>
                      <a:pt x="667319" y="1473764"/>
                    </a:moveTo>
                    <a:cubicBezTo>
                      <a:pt x="669078" y="1473764"/>
                      <a:pt x="670837" y="1474262"/>
                      <a:pt x="672179" y="1475259"/>
                    </a:cubicBezTo>
                    <a:lnTo>
                      <a:pt x="693723" y="1491258"/>
                    </a:lnTo>
                    <a:cubicBezTo>
                      <a:pt x="696407" y="1493251"/>
                      <a:pt x="696407" y="1496482"/>
                      <a:pt x="693723" y="1498475"/>
                    </a:cubicBezTo>
                    <a:lnTo>
                      <a:pt x="674559" y="1512707"/>
                    </a:lnTo>
                    <a:cubicBezTo>
                      <a:pt x="671876" y="1514700"/>
                      <a:pt x="667524" y="1514700"/>
                      <a:pt x="664841" y="1512707"/>
                    </a:cubicBezTo>
                    <a:lnTo>
                      <a:pt x="643296" y="1496708"/>
                    </a:lnTo>
                    <a:cubicBezTo>
                      <a:pt x="640613" y="1494715"/>
                      <a:pt x="640613" y="1491483"/>
                      <a:pt x="643296" y="1489490"/>
                    </a:cubicBezTo>
                    <a:lnTo>
                      <a:pt x="662460" y="1475259"/>
                    </a:lnTo>
                    <a:cubicBezTo>
                      <a:pt x="663803" y="1474262"/>
                      <a:pt x="665561" y="1473764"/>
                      <a:pt x="667319" y="1473764"/>
                    </a:cubicBezTo>
                    <a:close/>
                    <a:moveTo>
                      <a:pt x="5080940" y="1471415"/>
                    </a:moveTo>
                    <a:lnTo>
                      <a:pt x="5093934" y="1564512"/>
                    </a:lnTo>
                    <a:lnTo>
                      <a:pt x="5091001" y="1563633"/>
                    </a:lnTo>
                    <a:lnTo>
                      <a:pt x="5041194" y="1527299"/>
                    </a:lnTo>
                    <a:cubicBezTo>
                      <a:pt x="5031589" y="1520292"/>
                      <a:pt x="5031450" y="1508830"/>
                      <a:pt x="5040886" y="1501696"/>
                    </a:cubicBezTo>
                    <a:close/>
                    <a:moveTo>
                      <a:pt x="57067" y="1467780"/>
                    </a:moveTo>
                    <a:lnTo>
                      <a:pt x="61087" y="1470765"/>
                    </a:lnTo>
                    <a:cubicBezTo>
                      <a:pt x="66079" y="1474472"/>
                      <a:pt x="66079" y="1480481"/>
                      <a:pt x="61087" y="1484188"/>
                    </a:cubicBezTo>
                    <a:lnTo>
                      <a:pt x="54047" y="1489416"/>
                    </a:lnTo>
                    <a:close/>
                    <a:moveTo>
                      <a:pt x="4339970" y="1461398"/>
                    </a:moveTo>
                    <a:cubicBezTo>
                      <a:pt x="4346208" y="1461357"/>
                      <a:pt x="4352468" y="1463084"/>
                      <a:pt x="4357270" y="1466587"/>
                    </a:cubicBezTo>
                    <a:lnTo>
                      <a:pt x="4407079" y="1502921"/>
                    </a:lnTo>
                    <a:cubicBezTo>
                      <a:pt x="4416684" y="1509928"/>
                      <a:pt x="4416822" y="1521390"/>
                      <a:pt x="4407386" y="1528524"/>
                    </a:cubicBezTo>
                    <a:lnTo>
                      <a:pt x="4361250" y="1563404"/>
                    </a:lnTo>
                    <a:cubicBezTo>
                      <a:pt x="4351814" y="1570538"/>
                      <a:pt x="4336380" y="1570640"/>
                      <a:pt x="4326772" y="1563633"/>
                    </a:cubicBezTo>
                    <a:lnTo>
                      <a:pt x="4276966" y="1527299"/>
                    </a:lnTo>
                    <a:cubicBezTo>
                      <a:pt x="4267360" y="1520292"/>
                      <a:pt x="4267222" y="1508830"/>
                      <a:pt x="4276658" y="1501696"/>
                    </a:cubicBezTo>
                    <a:lnTo>
                      <a:pt x="4322795" y="1466815"/>
                    </a:lnTo>
                    <a:cubicBezTo>
                      <a:pt x="4327513" y="1463249"/>
                      <a:pt x="4333730" y="1461440"/>
                      <a:pt x="4339970" y="1461398"/>
                    </a:cubicBezTo>
                    <a:close/>
                    <a:moveTo>
                      <a:pt x="3577188" y="1461398"/>
                    </a:moveTo>
                    <a:cubicBezTo>
                      <a:pt x="3583427" y="1461357"/>
                      <a:pt x="3589687" y="1463084"/>
                      <a:pt x="3594490" y="1466587"/>
                    </a:cubicBezTo>
                    <a:lnTo>
                      <a:pt x="3644298" y="1502921"/>
                    </a:lnTo>
                    <a:cubicBezTo>
                      <a:pt x="3653902" y="1509928"/>
                      <a:pt x="3654042" y="1521390"/>
                      <a:pt x="3644606" y="1528524"/>
                    </a:cubicBezTo>
                    <a:lnTo>
                      <a:pt x="3598468" y="1563404"/>
                    </a:lnTo>
                    <a:cubicBezTo>
                      <a:pt x="3589032" y="1570538"/>
                      <a:pt x="3573598" y="1570640"/>
                      <a:pt x="3563992" y="1563633"/>
                    </a:cubicBezTo>
                    <a:lnTo>
                      <a:pt x="3514186" y="1527299"/>
                    </a:lnTo>
                    <a:cubicBezTo>
                      <a:pt x="3504580" y="1520292"/>
                      <a:pt x="3504442" y="1508830"/>
                      <a:pt x="3513877" y="1501696"/>
                    </a:cubicBezTo>
                    <a:lnTo>
                      <a:pt x="3560014" y="1466815"/>
                    </a:lnTo>
                    <a:cubicBezTo>
                      <a:pt x="3564732" y="1463249"/>
                      <a:pt x="3570950" y="1461440"/>
                      <a:pt x="3577188" y="1461398"/>
                    </a:cubicBezTo>
                    <a:close/>
                    <a:moveTo>
                      <a:pt x="2812960" y="1461398"/>
                    </a:moveTo>
                    <a:cubicBezTo>
                      <a:pt x="2819199" y="1461357"/>
                      <a:pt x="2825459" y="1463084"/>
                      <a:pt x="2830262" y="1466587"/>
                    </a:cubicBezTo>
                    <a:lnTo>
                      <a:pt x="2880070" y="1502921"/>
                    </a:lnTo>
                    <a:cubicBezTo>
                      <a:pt x="2889674" y="1509928"/>
                      <a:pt x="2889813" y="1521390"/>
                      <a:pt x="2880378" y="1528524"/>
                    </a:cubicBezTo>
                    <a:lnTo>
                      <a:pt x="2834240" y="1563404"/>
                    </a:lnTo>
                    <a:cubicBezTo>
                      <a:pt x="2824804" y="1570538"/>
                      <a:pt x="2809370" y="1570640"/>
                      <a:pt x="2799764" y="1563633"/>
                    </a:cubicBezTo>
                    <a:lnTo>
                      <a:pt x="2749957" y="1527299"/>
                    </a:lnTo>
                    <a:cubicBezTo>
                      <a:pt x="2740352" y="1520292"/>
                      <a:pt x="2740214" y="1508830"/>
                      <a:pt x="2749649" y="1501696"/>
                    </a:cubicBezTo>
                    <a:lnTo>
                      <a:pt x="2795786" y="1466815"/>
                    </a:lnTo>
                    <a:cubicBezTo>
                      <a:pt x="2800504" y="1463249"/>
                      <a:pt x="2806721" y="1461440"/>
                      <a:pt x="2812960" y="1461398"/>
                    </a:cubicBezTo>
                    <a:close/>
                    <a:moveTo>
                      <a:pt x="2048579" y="1461398"/>
                    </a:moveTo>
                    <a:cubicBezTo>
                      <a:pt x="2054816" y="1461357"/>
                      <a:pt x="2061077" y="1463084"/>
                      <a:pt x="2065880" y="1466587"/>
                    </a:cubicBezTo>
                    <a:lnTo>
                      <a:pt x="2115688" y="1502921"/>
                    </a:lnTo>
                    <a:cubicBezTo>
                      <a:pt x="2125292" y="1509928"/>
                      <a:pt x="2125431" y="1521390"/>
                      <a:pt x="2115996" y="1528524"/>
                    </a:cubicBezTo>
                    <a:lnTo>
                      <a:pt x="2069858" y="1563404"/>
                    </a:lnTo>
                    <a:cubicBezTo>
                      <a:pt x="2060423" y="1570538"/>
                      <a:pt x="2044988" y="1570640"/>
                      <a:pt x="2035382" y="1563633"/>
                    </a:cubicBezTo>
                    <a:lnTo>
                      <a:pt x="1985575" y="1527299"/>
                    </a:lnTo>
                    <a:cubicBezTo>
                      <a:pt x="1975969" y="1520292"/>
                      <a:pt x="1975832" y="1508830"/>
                      <a:pt x="1985267" y="1501696"/>
                    </a:cubicBezTo>
                    <a:lnTo>
                      <a:pt x="2031404" y="1466815"/>
                    </a:lnTo>
                    <a:cubicBezTo>
                      <a:pt x="2036122" y="1463249"/>
                      <a:pt x="2042340" y="1461440"/>
                      <a:pt x="2048579" y="1461398"/>
                    </a:cubicBezTo>
                    <a:close/>
                    <a:moveTo>
                      <a:pt x="1284351" y="1461398"/>
                    </a:moveTo>
                    <a:cubicBezTo>
                      <a:pt x="1290589" y="1461357"/>
                      <a:pt x="1296849" y="1463084"/>
                      <a:pt x="1301652" y="1466587"/>
                    </a:cubicBezTo>
                    <a:lnTo>
                      <a:pt x="1351460" y="1502921"/>
                    </a:lnTo>
                    <a:cubicBezTo>
                      <a:pt x="1361065" y="1509928"/>
                      <a:pt x="1361203" y="1521390"/>
                      <a:pt x="1351768" y="1528524"/>
                    </a:cubicBezTo>
                    <a:lnTo>
                      <a:pt x="1305631" y="1563404"/>
                    </a:lnTo>
                    <a:cubicBezTo>
                      <a:pt x="1296195" y="1570538"/>
                      <a:pt x="1280761" y="1570640"/>
                      <a:pt x="1271154" y="1563633"/>
                    </a:cubicBezTo>
                    <a:lnTo>
                      <a:pt x="1221347" y="1527299"/>
                    </a:lnTo>
                    <a:cubicBezTo>
                      <a:pt x="1211742" y="1520292"/>
                      <a:pt x="1211603" y="1508830"/>
                      <a:pt x="1221040" y="1501696"/>
                    </a:cubicBezTo>
                    <a:lnTo>
                      <a:pt x="1267177" y="1466815"/>
                    </a:lnTo>
                    <a:cubicBezTo>
                      <a:pt x="1271894" y="1463249"/>
                      <a:pt x="1278111" y="1461440"/>
                      <a:pt x="1284351" y="1461398"/>
                    </a:cubicBezTo>
                    <a:close/>
                    <a:moveTo>
                      <a:pt x="521570" y="1461398"/>
                    </a:moveTo>
                    <a:cubicBezTo>
                      <a:pt x="527808" y="1461357"/>
                      <a:pt x="534068" y="1463084"/>
                      <a:pt x="538871" y="1466587"/>
                    </a:cubicBezTo>
                    <a:lnTo>
                      <a:pt x="588679" y="1502921"/>
                    </a:lnTo>
                    <a:cubicBezTo>
                      <a:pt x="598284" y="1509928"/>
                      <a:pt x="598423" y="1521390"/>
                      <a:pt x="588987" y="1528524"/>
                    </a:cubicBezTo>
                    <a:lnTo>
                      <a:pt x="542849" y="1563404"/>
                    </a:lnTo>
                    <a:cubicBezTo>
                      <a:pt x="533414" y="1570538"/>
                      <a:pt x="517979" y="1570640"/>
                      <a:pt x="508373" y="1563633"/>
                    </a:cubicBezTo>
                    <a:lnTo>
                      <a:pt x="458566" y="1527299"/>
                    </a:lnTo>
                    <a:cubicBezTo>
                      <a:pt x="448961" y="1520292"/>
                      <a:pt x="448823" y="1508830"/>
                      <a:pt x="458258" y="1501696"/>
                    </a:cubicBezTo>
                    <a:lnTo>
                      <a:pt x="504396" y="1466815"/>
                    </a:lnTo>
                    <a:cubicBezTo>
                      <a:pt x="509113" y="1463249"/>
                      <a:pt x="515331" y="1461440"/>
                      <a:pt x="521570" y="1461398"/>
                    </a:cubicBezTo>
                    <a:close/>
                    <a:moveTo>
                      <a:pt x="4761330" y="1459329"/>
                    </a:moveTo>
                    <a:cubicBezTo>
                      <a:pt x="4764120" y="1459329"/>
                      <a:pt x="4766912" y="1460119"/>
                      <a:pt x="4769042" y="1461701"/>
                    </a:cubicBezTo>
                    <a:lnTo>
                      <a:pt x="4799945" y="1484650"/>
                    </a:lnTo>
                    <a:cubicBezTo>
                      <a:pt x="4804204" y="1487813"/>
                      <a:pt x="4804204" y="1492942"/>
                      <a:pt x="4799945" y="1496105"/>
                    </a:cubicBezTo>
                    <a:lnTo>
                      <a:pt x="4763780" y="1522962"/>
                    </a:lnTo>
                    <a:cubicBezTo>
                      <a:pt x="4759521" y="1526124"/>
                      <a:pt x="4752616" y="1526124"/>
                      <a:pt x="4748357" y="1522962"/>
                    </a:cubicBezTo>
                    <a:lnTo>
                      <a:pt x="4717454" y="1500012"/>
                    </a:lnTo>
                    <a:cubicBezTo>
                      <a:pt x="4713195" y="1496849"/>
                      <a:pt x="4713195" y="1491720"/>
                      <a:pt x="4717454" y="1488558"/>
                    </a:cubicBezTo>
                    <a:lnTo>
                      <a:pt x="4753618" y="1461701"/>
                    </a:lnTo>
                    <a:cubicBezTo>
                      <a:pt x="4755747" y="1460120"/>
                      <a:pt x="4758538" y="1459329"/>
                      <a:pt x="4761330" y="1459329"/>
                    </a:cubicBezTo>
                    <a:close/>
                    <a:moveTo>
                      <a:pt x="3997102" y="1459329"/>
                    </a:moveTo>
                    <a:cubicBezTo>
                      <a:pt x="3999893" y="1459329"/>
                      <a:pt x="4002684" y="1460119"/>
                      <a:pt x="4004814" y="1461701"/>
                    </a:cubicBezTo>
                    <a:lnTo>
                      <a:pt x="4035717" y="1484650"/>
                    </a:lnTo>
                    <a:cubicBezTo>
                      <a:pt x="4039976" y="1487813"/>
                      <a:pt x="4039976" y="1492942"/>
                      <a:pt x="4035717" y="1496105"/>
                    </a:cubicBezTo>
                    <a:lnTo>
                      <a:pt x="3999552" y="1522962"/>
                    </a:lnTo>
                    <a:cubicBezTo>
                      <a:pt x="3995294" y="1526124"/>
                      <a:pt x="3988388" y="1526124"/>
                      <a:pt x="3984129" y="1522962"/>
                    </a:cubicBezTo>
                    <a:lnTo>
                      <a:pt x="3953226" y="1500012"/>
                    </a:lnTo>
                    <a:cubicBezTo>
                      <a:pt x="3948966" y="1496849"/>
                      <a:pt x="3948966" y="1491720"/>
                      <a:pt x="3953226" y="1488558"/>
                    </a:cubicBezTo>
                    <a:lnTo>
                      <a:pt x="3989390" y="1461701"/>
                    </a:lnTo>
                    <a:cubicBezTo>
                      <a:pt x="3991520" y="1460120"/>
                      <a:pt x="3994311" y="1459329"/>
                      <a:pt x="3997102" y="1459329"/>
                    </a:cubicBezTo>
                    <a:close/>
                    <a:moveTo>
                      <a:pt x="3234320" y="1459329"/>
                    </a:moveTo>
                    <a:cubicBezTo>
                      <a:pt x="3237111" y="1459329"/>
                      <a:pt x="3239904" y="1460119"/>
                      <a:pt x="3242033" y="1461701"/>
                    </a:cubicBezTo>
                    <a:lnTo>
                      <a:pt x="3272936" y="1484650"/>
                    </a:lnTo>
                    <a:cubicBezTo>
                      <a:pt x="3277195" y="1487813"/>
                      <a:pt x="3277195" y="1492942"/>
                      <a:pt x="3272936" y="1496105"/>
                    </a:cubicBezTo>
                    <a:lnTo>
                      <a:pt x="3236771" y="1522962"/>
                    </a:lnTo>
                    <a:cubicBezTo>
                      <a:pt x="3232512" y="1526124"/>
                      <a:pt x="3225606" y="1526124"/>
                      <a:pt x="3221348" y="1522962"/>
                    </a:cubicBezTo>
                    <a:lnTo>
                      <a:pt x="3190446" y="1500012"/>
                    </a:lnTo>
                    <a:cubicBezTo>
                      <a:pt x="3186186" y="1496849"/>
                      <a:pt x="3186186" y="1491720"/>
                      <a:pt x="3190446" y="1488558"/>
                    </a:cubicBezTo>
                    <a:lnTo>
                      <a:pt x="3226609" y="1461701"/>
                    </a:lnTo>
                    <a:cubicBezTo>
                      <a:pt x="3228738" y="1460120"/>
                      <a:pt x="3231530" y="1459329"/>
                      <a:pt x="3234320" y="1459329"/>
                    </a:cubicBezTo>
                    <a:close/>
                    <a:moveTo>
                      <a:pt x="2470093" y="1459329"/>
                    </a:moveTo>
                    <a:cubicBezTo>
                      <a:pt x="2472884" y="1459329"/>
                      <a:pt x="2475675" y="1460119"/>
                      <a:pt x="2477805" y="1461701"/>
                    </a:cubicBezTo>
                    <a:lnTo>
                      <a:pt x="2508708" y="1484650"/>
                    </a:lnTo>
                    <a:cubicBezTo>
                      <a:pt x="2512966" y="1487813"/>
                      <a:pt x="2512966" y="1492942"/>
                      <a:pt x="2508708" y="1496105"/>
                    </a:cubicBezTo>
                    <a:lnTo>
                      <a:pt x="2472543" y="1522962"/>
                    </a:lnTo>
                    <a:cubicBezTo>
                      <a:pt x="2468284" y="1526124"/>
                      <a:pt x="2461378" y="1526124"/>
                      <a:pt x="2457120" y="1522962"/>
                    </a:cubicBezTo>
                    <a:lnTo>
                      <a:pt x="2426217" y="1500012"/>
                    </a:lnTo>
                    <a:cubicBezTo>
                      <a:pt x="2421958" y="1496849"/>
                      <a:pt x="2421958" y="1491720"/>
                      <a:pt x="2426217" y="1488558"/>
                    </a:cubicBezTo>
                    <a:lnTo>
                      <a:pt x="2462381" y="1461701"/>
                    </a:lnTo>
                    <a:cubicBezTo>
                      <a:pt x="2464510" y="1460120"/>
                      <a:pt x="2467302" y="1459329"/>
                      <a:pt x="2470093" y="1459329"/>
                    </a:cubicBezTo>
                    <a:close/>
                    <a:moveTo>
                      <a:pt x="1705710" y="1459329"/>
                    </a:moveTo>
                    <a:cubicBezTo>
                      <a:pt x="1708502" y="1459329"/>
                      <a:pt x="1711293" y="1460119"/>
                      <a:pt x="1713423" y="1461701"/>
                    </a:cubicBezTo>
                    <a:lnTo>
                      <a:pt x="1744326" y="1484650"/>
                    </a:lnTo>
                    <a:cubicBezTo>
                      <a:pt x="1748584" y="1487813"/>
                      <a:pt x="1748584" y="1492942"/>
                      <a:pt x="1744326" y="1496105"/>
                    </a:cubicBezTo>
                    <a:lnTo>
                      <a:pt x="1708161" y="1522962"/>
                    </a:lnTo>
                    <a:cubicBezTo>
                      <a:pt x="1703902" y="1526124"/>
                      <a:pt x="1696997" y="1526124"/>
                      <a:pt x="1692738" y="1522962"/>
                    </a:cubicBezTo>
                    <a:lnTo>
                      <a:pt x="1661835" y="1500012"/>
                    </a:lnTo>
                    <a:cubicBezTo>
                      <a:pt x="1657576" y="1496849"/>
                      <a:pt x="1657576" y="1491720"/>
                      <a:pt x="1661835" y="1488558"/>
                    </a:cubicBezTo>
                    <a:lnTo>
                      <a:pt x="1697999" y="1461701"/>
                    </a:lnTo>
                    <a:cubicBezTo>
                      <a:pt x="1700128" y="1460120"/>
                      <a:pt x="1702920" y="1459329"/>
                      <a:pt x="1705710" y="1459329"/>
                    </a:cubicBezTo>
                    <a:close/>
                    <a:moveTo>
                      <a:pt x="941483" y="1459329"/>
                    </a:moveTo>
                    <a:cubicBezTo>
                      <a:pt x="944274" y="1459329"/>
                      <a:pt x="947066" y="1460119"/>
                      <a:pt x="949195" y="1461701"/>
                    </a:cubicBezTo>
                    <a:lnTo>
                      <a:pt x="980098" y="1484650"/>
                    </a:lnTo>
                    <a:cubicBezTo>
                      <a:pt x="984357" y="1487813"/>
                      <a:pt x="984357" y="1492942"/>
                      <a:pt x="980098" y="1496105"/>
                    </a:cubicBezTo>
                    <a:lnTo>
                      <a:pt x="943933" y="1522962"/>
                    </a:lnTo>
                    <a:cubicBezTo>
                      <a:pt x="939675" y="1526124"/>
                      <a:pt x="932769" y="1526124"/>
                      <a:pt x="928510" y="1522962"/>
                    </a:cubicBezTo>
                    <a:lnTo>
                      <a:pt x="897607" y="1500012"/>
                    </a:lnTo>
                    <a:cubicBezTo>
                      <a:pt x="893348" y="1496849"/>
                      <a:pt x="893348" y="1491720"/>
                      <a:pt x="897607" y="1488558"/>
                    </a:cubicBezTo>
                    <a:lnTo>
                      <a:pt x="933771" y="1461701"/>
                    </a:lnTo>
                    <a:cubicBezTo>
                      <a:pt x="935900" y="1460120"/>
                      <a:pt x="938692" y="1459329"/>
                      <a:pt x="941483" y="1459329"/>
                    </a:cubicBezTo>
                    <a:close/>
                    <a:moveTo>
                      <a:pt x="178702" y="1459329"/>
                    </a:moveTo>
                    <a:cubicBezTo>
                      <a:pt x="181493" y="1459329"/>
                      <a:pt x="184285" y="1460119"/>
                      <a:pt x="186414" y="1461701"/>
                    </a:cubicBezTo>
                    <a:lnTo>
                      <a:pt x="217317" y="1484650"/>
                    </a:lnTo>
                    <a:cubicBezTo>
                      <a:pt x="221576" y="1487813"/>
                      <a:pt x="221576" y="1492942"/>
                      <a:pt x="217317" y="1496105"/>
                    </a:cubicBezTo>
                    <a:lnTo>
                      <a:pt x="181152" y="1522962"/>
                    </a:lnTo>
                    <a:cubicBezTo>
                      <a:pt x="176893" y="1526124"/>
                      <a:pt x="169988" y="1526124"/>
                      <a:pt x="165729" y="1522962"/>
                    </a:cubicBezTo>
                    <a:lnTo>
                      <a:pt x="134826" y="1500012"/>
                    </a:lnTo>
                    <a:cubicBezTo>
                      <a:pt x="130566" y="1496849"/>
                      <a:pt x="130566" y="1491720"/>
                      <a:pt x="134826" y="1488558"/>
                    </a:cubicBezTo>
                    <a:lnTo>
                      <a:pt x="170991" y="1461701"/>
                    </a:lnTo>
                    <a:cubicBezTo>
                      <a:pt x="173120" y="1460120"/>
                      <a:pt x="175911" y="1459329"/>
                      <a:pt x="178702" y="1459329"/>
                    </a:cubicBezTo>
                    <a:close/>
                    <a:moveTo>
                      <a:pt x="4997646" y="1453394"/>
                    </a:moveTo>
                    <a:cubicBezTo>
                      <a:pt x="5001276" y="1453426"/>
                      <a:pt x="5004891" y="1454486"/>
                      <a:pt x="5007629" y="1456568"/>
                    </a:cubicBezTo>
                    <a:lnTo>
                      <a:pt x="5019380" y="1465502"/>
                    </a:lnTo>
                    <a:cubicBezTo>
                      <a:pt x="5024854" y="1469666"/>
                      <a:pt x="5024748" y="1476337"/>
                      <a:pt x="5019143" y="1480403"/>
                    </a:cubicBezTo>
                    <a:lnTo>
                      <a:pt x="4988518" y="1502617"/>
                    </a:lnTo>
                    <a:cubicBezTo>
                      <a:pt x="4982912" y="1506683"/>
                      <a:pt x="4973928" y="1506605"/>
                      <a:pt x="4968452" y="1502441"/>
                    </a:cubicBezTo>
                    <a:lnTo>
                      <a:pt x="4956701" y="1493506"/>
                    </a:lnTo>
                    <a:cubicBezTo>
                      <a:pt x="4951226" y="1489343"/>
                      <a:pt x="4951332" y="1482671"/>
                      <a:pt x="4956938" y="1478605"/>
                    </a:cubicBezTo>
                    <a:lnTo>
                      <a:pt x="4987563" y="1456392"/>
                    </a:lnTo>
                    <a:cubicBezTo>
                      <a:pt x="4990366" y="1454359"/>
                      <a:pt x="4994014" y="1453362"/>
                      <a:pt x="4997646" y="1453394"/>
                    </a:cubicBezTo>
                    <a:close/>
                    <a:moveTo>
                      <a:pt x="4233417" y="1453394"/>
                    </a:moveTo>
                    <a:cubicBezTo>
                      <a:pt x="4237048" y="1453426"/>
                      <a:pt x="4240663" y="1454486"/>
                      <a:pt x="4243401" y="1456568"/>
                    </a:cubicBezTo>
                    <a:lnTo>
                      <a:pt x="4255152" y="1465502"/>
                    </a:lnTo>
                    <a:cubicBezTo>
                      <a:pt x="4260627" y="1469666"/>
                      <a:pt x="4260521" y="1476337"/>
                      <a:pt x="4254914" y="1480403"/>
                    </a:cubicBezTo>
                    <a:lnTo>
                      <a:pt x="4224290" y="1502617"/>
                    </a:lnTo>
                    <a:cubicBezTo>
                      <a:pt x="4218683" y="1506683"/>
                      <a:pt x="4209700" y="1506605"/>
                      <a:pt x="4204224" y="1502441"/>
                    </a:cubicBezTo>
                    <a:lnTo>
                      <a:pt x="4192473" y="1493506"/>
                    </a:lnTo>
                    <a:cubicBezTo>
                      <a:pt x="4186998" y="1489343"/>
                      <a:pt x="4187104" y="1482671"/>
                      <a:pt x="4192710" y="1478605"/>
                    </a:cubicBezTo>
                    <a:lnTo>
                      <a:pt x="4223334" y="1456392"/>
                    </a:lnTo>
                    <a:cubicBezTo>
                      <a:pt x="4226138" y="1454359"/>
                      <a:pt x="4229786" y="1453362"/>
                      <a:pt x="4233417" y="1453394"/>
                    </a:cubicBezTo>
                    <a:close/>
                    <a:moveTo>
                      <a:pt x="3470636" y="1453394"/>
                    </a:moveTo>
                    <a:cubicBezTo>
                      <a:pt x="3474268" y="1453426"/>
                      <a:pt x="3477882" y="1454486"/>
                      <a:pt x="3480620" y="1456568"/>
                    </a:cubicBezTo>
                    <a:lnTo>
                      <a:pt x="3492370" y="1465502"/>
                    </a:lnTo>
                    <a:cubicBezTo>
                      <a:pt x="3497846" y="1469666"/>
                      <a:pt x="3497740" y="1476337"/>
                      <a:pt x="3492134" y="1480403"/>
                    </a:cubicBezTo>
                    <a:lnTo>
                      <a:pt x="3461508" y="1502617"/>
                    </a:lnTo>
                    <a:cubicBezTo>
                      <a:pt x="3455902" y="1506683"/>
                      <a:pt x="3446918" y="1506605"/>
                      <a:pt x="3441442" y="1502441"/>
                    </a:cubicBezTo>
                    <a:lnTo>
                      <a:pt x="3429692" y="1493506"/>
                    </a:lnTo>
                    <a:cubicBezTo>
                      <a:pt x="3424218" y="1489343"/>
                      <a:pt x="3424323" y="1482671"/>
                      <a:pt x="3429930" y="1478605"/>
                    </a:cubicBezTo>
                    <a:lnTo>
                      <a:pt x="3460554" y="1456392"/>
                    </a:lnTo>
                    <a:cubicBezTo>
                      <a:pt x="3463358" y="1454359"/>
                      <a:pt x="3467005" y="1453362"/>
                      <a:pt x="3470636" y="1453394"/>
                    </a:cubicBezTo>
                    <a:close/>
                    <a:moveTo>
                      <a:pt x="2706408" y="1453394"/>
                    </a:moveTo>
                    <a:cubicBezTo>
                      <a:pt x="2710040" y="1453426"/>
                      <a:pt x="2713654" y="1454486"/>
                      <a:pt x="2716392" y="1456568"/>
                    </a:cubicBezTo>
                    <a:lnTo>
                      <a:pt x="2728143" y="1465502"/>
                    </a:lnTo>
                    <a:cubicBezTo>
                      <a:pt x="2733618" y="1469666"/>
                      <a:pt x="2733512" y="1476337"/>
                      <a:pt x="2727906" y="1480403"/>
                    </a:cubicBezTo>
                    <a:lnTo>
                      <a:pt x="2697280" y="1502617"/>
                    </a:lnTo>
                    <a:cubicBezTo>
                      <a:pt x="2691674" y="1506683"/>
                      <a:pt x="2682691" y="1506605"/>
                      <a:pt x="2677215" y="1502441"/>
                    </a:cubicBezTo>
                    <a:lnTo>
                      <a:pt x="2665464" y="1493506"/>
                    </a:lnTo>
                    <a:cubicBezTo>
                      <a:pt x="2659989" y="1489343"/>
                      <a:pt x="2660095" y="1482671"/>
                      <a:pt x="2665701" y="1478605"/>
                    </a:cubicBezTo>
                    <a:lnTo>
                      <a:pt x="2696326" y="1456392"/>
                    </a:lnTo>
                    <a:cubicBezTo>
                      <a:pt x="2699129" y="1454359"/>
                      <a:pt x="2702777" y="1453362"/>
                      <a:pt x="2706408" y="1453394"/>
                    </a:cubicBezTo>
                    <a:close/>
                    <a:moveTo>
                      <a:pt x="1942026" y="1453394"/>
                    </a:moveTo>
                    <a:cubicBezTo>
                      <a:pt x="1945658" y="1453426"/>
                      <a:pt x="1949272" y="1454486"/>
                      <a:pt x="1952010" y="1456568"/>
                    </a:cubicBezTo>
                    <a:lnTo>
                      <a:pt x="1963761" y="1465502"/>
                    </a:lnTo>
                    <a:cubicBezTo>
                      <a:pt x="1969236" y="1469666"/>
                      <a:pt x="1969130" y="1476337"/>
                      <a:pt x="1963524" y="1480403"/>
                    </a:cubicBezTo>
                    <a:lnTo>
                      <a:pt x="1932899" y="1502617"/>
                    </a:lnTo>
                    <a:cubicBezTo>
                      <a:pt x="1927292" y="1506683"/>
                      <a:pt x="1918309" y="1506605"/>
                      <a:pt x="1912833" y="1502441"/>
                    </a:cubicBezTo>
                    <a:lnTo>
                      <a:pt x="1901082" y="1493506"/>
                    </a:lnTo>
                    <a:cubicBezTo>
                      <a:pt x="1895607" y="1489343"/>
                      <a:pt x="1895713" y="1482671"/>
                      <a:pt x="1901319" y="1478605"/>
                    </a:cubicBezTo>
                    <a:lnTo>
                      <a:pt x="1931944" y="1456392"/>
                    </a:lnTo>
                    <a:cubicBezTo>
                      <a:pt x="1934747" y="1454359"/>
                      <a:pt x="1938394" y="1453362"/>
                      <a:pt x="1942026" y="1453394"/>
                    </a:cubicBezTo>
                    <a:close/>
                    <a:moveTo>
                      <a:pt x="1177798" y="1453394"/>
                    </a:moveTo>
                    <a:cubicBezTo>
                      <a:pt x="1181430" y="1453426"/>
                      <a:pt x="1185044" y="1454486"/>
                      <a:pt x="1187782" y="1456568"/>
                    </a:cubicBezTo>
                    <a:lnTo>
                      <a:pt x="1199533" y="1465502"/>
                    </a:lnTo>
                    <a:cubicBezTo>
                      <a:pt x="1205008" y="1469666"/>
                      <a:pt x="1204902" y="1476337"/>
                      <a:pt x="1199296" y="1480403"/>
                    </a:cubicBezTo>
                    <a:lnTo>
                      <a:pt x="1168671" y="1502617"/>
                    </a:lnTo>
                    <a:cubicBezTo>
                      <a:pt x="1163065" y="1506683"/>
                      <a:pt x="1154081" y="1506605"/>
                      <a:pt x="1148605" y="1502441"/>
                    </a:cubicBezTo>
                    <a:lnTo>
                      <a:pt x="1136854" y="1493506"/>
                    </a:lnTo>
                    <a:cubicBezTo>
                      <a:pt x="1131379" y="1489343"/>
                      <a:pt x="1131485" y="1482671"/>
                      <a:pt x="1137092" y="1478605"/>
                    </a:cubicBezTo>
                    <a:lnTo>
                      <a:pt x="1167716" y="1456392"/>
                    </a:lnTo>
                    <a:cubicBezTo>
                      <a:pt x="1170519" y="1454359"/>
                      <a:pt x="1174167" y="1453362"/>
                      <a:pt x="1177798" y="1453394"/>
                    </a:cubicBezTo>
                    <a:close/>
                    <a:moveTo>
                      <a:pt x="415017" y="1453394"/>
                    </a:moveTo>
                    <a:cubicBezTo>
                      <a:pt x="418649" y="1453426"/>
                      <a:pt x="422263" y="1454486"/>
                      <a:pt x="425001" y="1456568"/>
                    </a:cubicBezTo>
                    <a:lnTo>
                      <a:pt x="436752" y="1465502"/>
                    </a:lnTo>
                    <a:cubicBezTo>
                      <a:pt x="442227" y="1469666"/>
                      <a:pt x="442121" y="1476337"/>
                      <a:pt x="436515" y="1480403"/>
                    </a:cubicBezTo>
                    <a:lnTo>
                      <a:pt x="405890" y="1502617"/>
                    </a:lnTo>
                    <a:cubicBezTo>
                      <a:pt x="400284" y="1506683"/>
                      <a:pt x="391300" y="1506605"/>
                      <a:pt x="385824" y="1502441"/>
                    </a:cubicBezTo>
                    <a:lnTo>
                      <a:pt x="374073" y="1493506"/>
                    </a:lnTo>
                    <a:cubicBezTo>
                      <a:pt x="368598" y="1489343"/>
                      <a:pt x="368704" y="1482671"/>
                      <a:pt x="374311" y="1478605"/>
                    </a:cubicBezTo>
                    <a:lnTo>
                      <a:pt x="404935" y="1456392"/>
                    </a:lnTo>
                    <a:cubicBezTo>
                      <a:pt x="407739" y="1454359"/>
                      <a:pt x="411386" y="1453362"/>
                      <a:pt x="415017" y="1453394"/>
                    </a:cubicBezTo>
                    <a:close/>
                    <a:moveTo>
                      <a:pt x="4502965" y="1446881"/>
                    </a:moveTo>
                    <a:cubicBezTo>
                      <a:pt x="4505196" y="1446955"/>
                      <a:pt x="4507389" y="1447660"/>
                      <a:pt x="4509016" y="1448981"/>
                    </a:cubicBezTo>
                    <a:lnTo>
                      <a:pt x="4515998" y="1454647"/>
                    </a:lnTo>
                    <a:cubicBezTo>
                      <a:pt x="4519251" y="1457288"/>
                      <a:pt x="4519006" y="1461387"/>
                      <a:pt x="4515452" y="1463803"/>
                    </a:cubicBezTo>
                    <a:lnTo>
                      <a:pt x="4507821" y="1468988"/>
                    </a:lnTo>
                    <a:cubicBezTo>
                      <a:pt x="4504264" y="1471404"/>
                      <a:pt x="4498746" y="1471222"/>
                      <a:pt x="4495492" y="1468582"/>
                    </a:cubicBezTo>
                    <a:lnTo>
                      <a:pt x="4488510" y="1462915"/>
                    </a:lnTo>
                    <a:cubicBezTo>
                      <a:pt x="4485256" y="1460275"/>
                      <a:pt x="4485501" y="1456176"/>
                      <a:pt x="4489058" y="1453760"/>
                    </a:cubicBezTo>
                    <a:lnTo>
                      <a:pt x="4496688" y="1448575"/>
                    </a:lnTo>
                    <a:cubicBezTo>
                      <a:pt x="4498466" y="1447367"/>
                      <a:pt x="4500734" y="1446808"/>
                      <a:pt x="4502965" y="1446881"/>
                    </a:cubicBezTo>
                    <a:close/>
                    <a:moveTo>
                      <a:pt x="3740184" y="1446881"/>
                    </a:moveTo>
                    <a:cubicBezTo>
                      <a:pt x="3742416" y="1446955"/>
                      <a:pt x="3744609" y="1447660"/>
                      <a:pt x="3746236" y="1448981"/>
                    </a:cubicBezTo>
                    <a:lnTo>
                      <a:pt x="3753218" y="1454647"/>
                    </a:lnTo>
                    <a:cubicBezTo>
                      <a:pt x="3756471" y="1457288"/>
                      <a:pt x="3756226" y="1461387"/>
                      <a:pt x="3752670" y="1463803"/>
                    </a:cubicBezTo>
                    <a:lnTo>
                      <a:pt x="3745040" y="1468988"/>
                    </a:lnTo>
                    <a:cubicBezTo>
                      <a:pt x="3741484" y="1471404"/>
                      <a:pt x="3735964" y="1471222"/>
                      <a:pt x="3732711" y="1468582"/>
                    </a:cubicBezTo>
                    <a:lnTo>
                      <a:pt x="3725729" y="1462915"/>
                    </a:lnTo>
                    <a:cubicBezTo>
                      <a:pt x="3722476" y="1460275"/>
                      <a:pt x="3722720" y="1456176"/>
                      <a:pt x="3726276" y="1453760"/>
                    </a:cubicBezTo>
                    <a:lnTo>
                      <a:pt x="3733908" y="1448575"/>
                    </a:lnTo>
                    <a:cubicBezTo>
                      <a:pt x="3735684" y="1447367"/>
                      <a:pt x="3737954" y="1446808"/>
                      <a:pt x="3740184" y="1446881"/>
                    </a:cubicBezTo>
                    <a:close/>
                    <a:moveTo>
                      <a:pt x="2975956" y="1446881"/>
                    </a:moveTo>
                    <a:cubicBezTo>
                      <a:pt x="2978188" y="1446955"/>
                      <a:pt x="2980380" y="1447660"/>
                      <a:pt x="2982007" y="1448981"/>
                    </a:cubicBezTo>
                    <a:lnTo>
                      <a:pt x="2988989" y="1454647"/>
                    </a:lnTo>
                    <a:cubicBezTo>
                      <a:pt x="2992242" y="1457288"/>
                      <a:pt x="2991997" y="1461387"/>
                      <a:pt x="2988442" y="1463803"/>
                    </a:cubicBezTo>
                    <a:lnTo>
                      <a:pt x="2980812" y="1468988"/>
                    </a:lnTo>
                    <a:cubicBezTo>
                      <a:pt x="2977256" y="1471404"/>
                      <a:pt x="2971737" y="1471222"/>
                      <a:pt x="2968483" y="1468582"/>
                    </a:cubicBezTo>
                    <a:lnTo>
                      <a:pt x="2961502" y="1462915"/>
                    </a:lnTo>
                    <a:cubicBezTo>
                      <a:pt x="2958248" y="1460275"/>
                      <a:pt x="2958492" y="1456176"/>
                      <a:pt x="2962048" y="1453760"/>
                    </a:cubicBezTo>
                    <a:lnTo>
                      <a:pt x="2969680" y="1448575"/>
                    </a:lnTo>
                    <a:cubicBezTo>
                      <a:pt x="2971457" y="1447367"/>
                      <a:pt x="2973725" y="1446808"/>
                      <a:pt x="2975956" y="1446881"/>
                    </a:cubicBezTo>
                    <a:close/>
                    <a:moveTo>
                      <a:pt x="2211574" y="1446881"/>
                    </a:moveTo>
                    <a:cubicBezTo>
                      <a:pt x="2213806" y="1446955"/>
                      <a:pt x="2215998" y="1447660"/>
                      <a:pt x="2217626" y="1448981"/>
                    </a:cubicBezTo>
                    <a:lnTo>
                      <a:pt x="2224608" y="1454647"/>
                    </a:lnTo>
                    <a:cubicBezTo>
                      <a:pt x="2227860" y="1457288"/>
                      <a:pt x="2227616" y="1461387"/>
                      <a:pt x="2224061" y="1463803"/>
                    </a:cubicBezTo>
                    <a:lnTo>
                      <a:pt x="2216430" y="1468988"/>
                    </a:lnTo>
                    <a:cubicBezTo>
                      <a:pt x="2212874" y="1471404"/>
                      <a:pt x="2207354" y="1471222"/>
                      <a:pt x="2204101" y="1468582"/>
                    </a:cubicBezTo>
                    <a:lnTo>
                      <a:pt x="2197119" y="1462915"/>
                    </a:lnTo>
                    <a:cubicBezTo>
                      <a:pt x="2193866" y="1460275"/>
                      <a:pt x="2194110" y="1456176"/>
                      <a:pt x="2197666" y="1453760"/>
                    </a:cubicBezTo>
                    <a:lnTo>
                      <a:pt x="2205297" y="1448575"/>
                    </a:lnTo>
                    <a:cubicBezTo>
                      <a:pt x="2207074" y="1447367"/>
                      <a:pt x="2209343" y="1446808"/>
                      <a:pt x="2211574" y="1446881"/>
                    </a:cubicBezTo>
                    <a:close/>
                    <a:moveTo>
                      <a:pt x="1447346" y="1446881"/>
                    </a:moveTo>
                    <a:cubicBezTo>
                      <a:pt x="1449578" y="1446955"/>
                      <a:pt x="1451770" y="1447660"/>
                      <a:pt x="1453398" y="1448981"/>
                    </a:cubicBezTo>
                    <a:lnTo>
                      <a:pt x="1460379" y="1454647"/>
                    </a:lnTo>
                    <a:cubicBezTo>
                      <a:pt x="1463632" y="1457288"/>
                      <a:pt x="1463387" y="1461387"/>
                      <a:pt x="1459833" y="1463803"/>
                    </a:cubicBezTo>
                    <a:lnTo>
                      <a:pt x="1452202" y="1468988"/>
                    </a:lnTo>
                    <a:cubicBezTo>
                      <a:pt x="1448645" y="1471404"/>
                      <a:pt x="1443127" y="1471222"/>
                      <a:pt x="1439873" y="1468582"/>
                    </a:cubicBezTo>
                    <a:lnTo>
                      <a:pt x="1432891" y="1462915"/>
                    </a:lnTo>
                    <a:cubicBezTo>
                      <a:pt x="1429638" y="1460275"/>
                      <a:pt x="1429882" y="1456176"/>
                      <a:pt x="1433438" y="1453760"/>
                    </a:cubicBezTo>
                    <a:lnTo>
                      <a:pt x="1441069" y="1448575"/>
                    </a:lnTo>
                    <a:cubicBezTo>
                      <a:pt x="1442846" y="1447367"/>
                      <a:pt x="1445115" y="1446808"/>
                      <a:pt x="1447346" y="1446881"/>
                    </a:cubicBezTo>
                    <a:close/>
                    <a:moveTo>
                      <a:pt x="684565" y="1446881"/>
                    </a:moveTo>
                    <a:cubicBezTo>
                      <a:pt x="686797" y="1446955"/>
                      <a:pt x="688990" y="1447660"/>
                      <a:pt x="690617" y="1448981"/>
                    </a:cubicBezTo>
                    <a:lnTo>
                      <a:pt x="697598" y="1454647"/>
                    </a:lnTo>
                    <a:cubicBezTo>
                      <a:pt x="700852" y="1457288"/>
                      <a:pt x="700607" y="1461387"/>
                      <a:pt x="697052" y="1463803"/>
                    </a:cubicBezTo>
                    <a:lnTo>
                      <a:pt x="689421" y="1468988"/>
                    </a:lnTo>
                    <a:cubicBezTo>
                      <a:pt x="685865" y="1471404"/>
                      <a:pt x="680346" y="1471222"/>
                      <a:pt x="677092" y="1468582"/>
                    </a:cubicBezTo>
                    <a:lnTo>
                      <a:pt x="670110" y="1462915"/>
                    </a:lnTo>
                    <a:cubicBezTo>
                      <a:pt x="666857" y="1460275"/>
                      <a:pt x="667102" y="1456176"/>
                      <a:pt x="670657" y="1453760"/>
                    </a:cubicBezTo>
                    <a:lnTo>
                      <a:pt x="678289" y="1448575"/>
                    </a:lnTo>
                    <a:cubicBezTo>
                      <a:pt x="680066" y="1447367"/>
                      <a:pt x="682335" y="1446808"/>
                      <a:pt x="684565" y="1446881"/>
                    </a:cubicBezTo>
                    <a:close/>
                    <a:moveTo>
                      <a:pt x="4598466" y="1441093"/>
                    </a:moveTo>
                    <a:cubicBezTo>
                      <a:pt x="4601736" y="1441093"/>
                      <a:pt x="4605008" y="1442020"/>
                      <a:pt x="4607504" y="1443873"/>
                    </a:cubicBezTo>
                    <a:lnTo>
                      <a:pt x="4643716" y="1470765"/>
                    </a:lnTo>
                    <a:cubicBezTo>
                      <a:pt x="4648706" y="1474472"/>
                      <a:pt x="4648706" y="1480481"/>
                      <a:pt x="4643716" y="1484188"/>
                    </a:cubicBezTo>
                    <a:lnTo>
                      <a:pt x="4595324" y="1520125"/>
                    </a:lnTo>
                    <a:cubicBezTo>
                      <a:pt x="4590332" y="1523831"/>
                      <a:pt x="4582240" y="1523831"/>
                      <a:pt x="4577250" y="1520125"/>
                    </a:cubicBezTo>
                    <a:lnTo>
                      <a:pt x="4541037" y="1493232"/>
                    </a:lnTo>
                    <a:cubicBezTo>
                      <a:pt x="4536046" y="1489526"/>
                      <a:pt x="4536046" y="1483516"/>
                      <a:pt x="4541037" y="1479810"/>
                    </a:cubicBezTo>
                    <a:lnTo>
                      <a:pt x="4589428" y="1443873"/>
                    </a:lnTo>
                    <a:cubicBezTo>
                      <a:pt x="4591924" y="1442020"/>
                      <a:pt x="4595194" y="1441093"/>
                      <a:pt x="4598466" y="1441093"/>
                    </a:cubicBezTo>
                    <a:close/>
                    <a:moveTo>
                      <a:pt x="3834238" y="1441093"/>
                    </a:moveTo>
                    <a:cubicBezTo>
                      <a:pt x="3837508" y="1441093"/>
                      <a:pt x="3840779" y="1442020"/>
                      <a:pt x="3843274" y="1443873"/>
                    </a:cubicBezTo>
                    <a:lnTo>
                      <a:pt x="3879487" y="1470765"/>
                    </a:lnTo>
                    <a:cubicBezTo>
                      <a:pt x="3884478" y="1474472"/>
                      <a:pt x="3884478" y="1480481"/>
                      <a:pt x="3879487" y="1484188"/>
                    </a:cubicBezTo>
                    <a:lnTo>
                      <a:pt x="3831096" y="1520125"/>
                    </a:lnTo>
                    <a:cubicBezTo>
                      <a:pt x="3826104" y="1523831"/>
                      <a:pt x="3818012" y="1523831"/>
                      <a:pt x="3813020" y="1520125"/>
                    </a:cubicBezTo>
                    <a:lnTo>
                      <a:pt x="3776809" y="1493232"/>
                    </a:lnTo>
                    <a:cubicBezTo>
                      <a:pt x="3771818" y="1489526"/>
                      <a:pt x="3771818" y="1483516"/>
                      <a:pt x="3776809" y="1479810"/>
                    </a:cubicBezTo>
                    <a:lnTo>
                      <a:pt x="3825200" y="1443873"/>
                    </a:lnTo>
                    <a:cubicBezTo>
                      <a:pt x="3827696" y="1442020"/>
                      <a:pt x="3830967" y="1441093"/>
                      <a:pt x="3834238" y="1441093"/>
                    </a:cubicBezTo>
                    <a:close/>
                    <a:moveTo>
                      <a:pt x="3071457" y="1441093"/>
                    </a:moveTo>
                    <a:cubicBezTo>
                      <a:pt x="3074728" y="1441093"/>
                      <a:pt x="3077999" y="1442020"/>
                      <a:pt x="3080494" y="1443873"/>
                    </a:cubicBezTo>
                    <a:lnTo>
                      <a:pt x="3116706" y="1470765"/>
                    </a:lnTo>
                    <a:cubicBezTo>
                      <a:pt x="3121697" y="1474472"/>
                      <a:pt x="3121697" y="1480481"/>
                      <a:pt x="3116706" y="1484188"/>
                    </a:cubicBezTo>
                    <a:lnTo>
                      <a:pt x="3068315" y="1520125"/>
                    </a:lnTo>
                    <a:cubicBezTo>
                      <a:pt x="3063323" y="1523831"/>
                      <a:pt x="3055232" y="1523831"/>
                      <a:pt x="3050240" y="1520125"/>
                    </a:cubicBezTo>
                    <a:lnTo>
                      <a:pt x="3014028" y="1493232"/>
                    </a:lnTo>
                    <a:cubicBezTo>
                      <a:pt x="3009037" y="1489526"/>
                      <a:pt x="3009037" y="1483516"/>
                      <a:pt x="3014028" y="1479810"/>
                    </a:cubicBezTo>
                    <a:lnTo>
                      <a:pt x="3062420" y="1443873"/>
                    </a:lnTo>
                    <a:cubicBezTo>
                      <a:pt x="3064915" y="1442020"/>
                      <a:pt x="3068186" y="1441093"/>
                      <a:pt x="3071457" y="1441093"/>
                    </a:cubicBezTo>
                    <a:close/>
                    <a:moveTo>
                      <a:pt x="2307228" y="1441093"/>
                    </a:moveTo>
                    <a:cubicBezTo>
                      <a:pt x="2310499" y="1441093"/>
                      <a:pt x="2313770" y="1442020"/>
                      <a:pt x="2316266" y="1443873"/>
                    </a:cubicBezTo>
                    <a:lnTo>
                      <a:pt x="2352478" y="1470765"/>
                    </a:lnTo>
                    <a:cubicBezTo>
                      <a:pt x="2357469" y="1474472"/>
                      <a:pt x="2357469" y="1480481"/>
                      <a:pt x="2352478" y="1484188"/>
                    </a:cubicBezTo>
                    <a:lnTo>
                      <a:pt x="2304087" y="1520125"/>
                    </a:lnTo>
                    <a:cubicBezTo>
                      <a:pt x="2299096" y="1523831"/>
                      <a:pt x="2291003" y="1523831"/>
                      <a:pt x="2286012" y="1520125"/>
                    </a:cubicBezTo>
                    <a:lnTo>
                      <a:pt x="2249800" y="1493232"/>
                    </a:lnTo>
                    <a:cubicBezTo>
                      <a:pt x="2244809" y="1489526"/>
                      <a:pt x="2244809" y="1483516"/>
                      <a:pt x="2249800" y="1479810"/>
                    </a:cubicBezTo>
                    <a:lnTo>
                      <a:pt x="2298191" y="1443873"/>
                    </a:lnTo>
                    <a:cubicBezTo>
                      <a:pt x="2300687" y="1442020"/>
                      <a:pt x="2303958" y="1441093"/>
                      <a:pt x="2307228" y="1441093"/>
                    </a:cubicBezTo>
                    <a:close/>
                    <a:moveTo>
                      <a:pt x="1542846" y="1441093"/>
                    </a:moveTo>
                    <a:cubicBezTo>
                      <a:pt x="1546117" y="1441093"/>
                      <a:pt x="1549388" y="1442020"/>
                      <a:pt x="1551884" y="1443873"/>
                    </a:cubicBezTo>
                    <a:lnTo>
                      <a:pt x="1588096" y="1470765"/>
                    </a:lnTo>
                    <a:cubicBezTo>
                      <a:pt x="1593088" y="1474472"/>
                      <a:pt x="1593088" y="1480481"/>
                      <a:pt x="1588096" y="1484188"/>
                    </a:cubicBezTo>
                    <a:lnTo>
                      <a:pt x="1539705" y="1520125"/>
                    </a:lnTo>
                    <a:cubicBezTo>
                      <a:pt x="1534714" y="1523831"/>
                      <a:pt x="1526622" y="1523831"/>
                      <a:pt x="1521630" y="1520125"/>
                    </a:cubicBezTo>
                    <a:lnTo>
                      <a:pt x="1485418" y="1493232"/>
                    </a:lnTo>
                    <a:cubicBezTo>
                      <a:pt x="1480427" y="1489526"/>
                      <a:pt x="1480427" y="1483516"/>
                      <a:pt x="1485418" y="1479810"/>
                    </a:cubicBezTo>
                    <a:lnTo>
                      <a:pt x="1533810" y="1443873"/>
                    </a:lnTo>
                    <a:cubicBezTo>
                      <a:pt x="1536305" y="1442020"/>
                      <a:pt x="1539576" y="1441093"/>
                      <a:pt x="1542846" y="1441093"/>
                    </a:cubicBezTo>
                    <a:close/>
                    <a:moveTo>
                      <a:pt x="778619" y="1441093"/>
                    </a:moveTo>
                    <a:cubicBezTo>
                      <a:pt x="781889" y="1441093"/>
                      <a:pt x="785160" y="1442020"/>
                      <a:pt x="787656" y="1443873"/>
                    </a:cubicBezTo>
                    <a:lnTo>
                      <a:pt x="823868" y="1470765"/>
                    </a:lnTo>
                    <a:cubicBezTo>
                      <a:pt x="828859" y="1474472"/>
                      <a:pt x="828859" y="1480481"/>
                      <a:pt x="823868" y="1484188"/>
                    </a:cubicBezTo>
                    <a:lnTo>
                      <a:pt x="775477" y="1520125"/>
                    </a:lnTo>
                    <a:cubicBezTo>
                      <a:pt x="770485" y="1523831"/>
                      <a:pt x="762394" y="1523831"/>
                      <a:pt x="757402" y="1520125"/>
                    </a:cubicBezTo>
                    <a:lnTo>
                      <a:pt x="721190" y="1493232"/>
                    </a:lnTo>
                    <a:cubicBezTo>
                      <a:pt x="716199" y="1489526"/>
                      <a:pt x="716199" y="1483516"/>
                      <a:pt x="721190" y="1479810"/>
                    </a:cubicBezTo>
                    <a:lnTo>
                      <a:pt x="769582" y="1443873"/>
                    </a:lnTo>
                    <a:cubicBezTo>
                      <a:pt x="772077" y="1442020"/>
                      <a:pt x="775348" y="1441093"/>
                      <a:pt x="778619" y="1441093"/>
                    </a:cubicBezTo>
                    <a:close/>
                    <a:moveTo>
                      <a:pt x="4375570" y="1440431"/>
                    </a:moveTo>
                    <a:cubicBezTo>
                      <a:pt x="4377800" y="1440505"/>
                      <a:pt x="4379994" y="1441210"/>
                      <a:pt x="4381620" y="1442530"/>
                    </a:cubicBezTo>
                    <a:lnTo>
                      <a:pt x="4388602" y="1448197"/>
                    </a:lnTo>
                    <a:cubicBezTo>
                      <a:pt x="4391856" y="1450838"/>
                      <a:pt x="4391611" y="1454937"/>
                      <a:pt x="4388056" y="1457353"/>
                    </a:cubicBezTo>
                    <a:lnTo>
                      <a:pt x="4380425" y="1462538"/>
                    </a:lnTo>
                    <a:cubicBezTo>
                      <a:pt x="4376870" y="1464954"/>
                      <a:pt x="4371350" y="1464771"/>
                      <a:pt x="4368097" y="1462131"/>
                    </a:cubicBezTo>
                    <a:lnTo>
                      <a:pt x="4361114" y="1456465"/>
                    </a:lnTo>
                    <a:cubicBezTo>
                      <a:pt x="4357861" y="1453824"/>
                      <a:pt x="4358106" y="1449725"/>
                      <a:pt x="4361661" y="1447310"/>
                    </a:cubicBezTo>
                    <a:lnTo>
                      <a:pt x="4369292" y="1442124"/>
                    </a:lnTo>
                    <a:cubicBezTo>
                      <a:pt x="4371070" y="1440916"/>
                      <a:pt x="4373338" y="1440357"/>
                      <a:pt x="4375570" y="1440431"/>
                    </a:cubicBezTo>
                    <a:close/>
                    <a:moveTo>
                      <a:pt x="3612788" y="1440431"/>
                    </a:moveTo>
                    <a:cubicBezTo>
                      <a:pt x="3615020" y="1440505"/>
                      <a:pt x="3617213" y="1441210"/>
                      <a:pt x="3618839" y="1442530"/>
                    </a:cubicBezTo>
                    <a:lnTo>
                      <a:pt x="3625822" y="1448197"/>
                    </a:lnTo>
                    <a:cubicBezTo>
                      <a:pt x="3629074" y="1450838"/>
                      <a:pt x="3628830" y="1454937"/>
                      <a:pt x="3625275" y="1457353"/>
                    </a:cubicBezTo>
                    <a:lnTo>
                      <a:pt x="3617644" y="1462538"/>
                    </a:lnTo>
                    <a:cubicBezTo>
                      <a:pt x="3614088" y="1464954"/>
                      <a:pt x="3608568" y="1464771"/>
                      <a:pt x="3605316" y="1462131"/>
                    </a:cubicBezTo>
                    <a:lnTo>
                      <a:pt x="3598334" y="1456465"/>
                    </a:lnTo>
                    <a:cubicBezTo>
                      <a:pt x="3595080" y="1453824"/>
                      <a:pt x="3595325" y="1449725"/>
                      <a:pt x="3598880" y="1447310"/>
                    </a:cubicBezTo>
                    <a:lnTo>
                      <a:pt x="3606511" y="1442124"/>
                    </a:lnTo>
                    <a:cubicBezTo>
                      <a:pt x="3608289" y="1440916"/>
                      <a:pt x="3610558" y="1440357"/>
                      <a:pt x="3612788" y="1440431"/>
                    </a:cubicBezTo>
                    <a:close/>
                    <a:moveTo>
                      <a:pt x="2848560" y="1440431"/>
                    </a:moveTo>
                    <a:cubicBezTo>
                      <a:pt x="2850792" y="1440505"/>
                      <a:pt x="2852985" y="1441210"/>
                      <a:pt x="2854611" y="1442530"/>
                    </a:cubicBezTo>
                    <a:lnTo>
                      <a:pt x="2861594" y="1448197"/>
                    </a:lnTo>
                    <a:cubicBezTo>
                      <a:pt x="2864847" y="1450838"/>
                      <a:pt x="2864602" y="1454937"/>
                      <a:pt x="2861047" y="1457353"/>
                    </a:cubicBezTo>
                    <a:lnTo>
                      <a:pt x="2853416" y="1462538"/>
                    </a:lnTo>
                    <a:cubicBezTo>
                      <a:pt x="2849861" y="1464954"/>
                      <a:pt x="2844341" y="1464771"/>
                      <a:pt x="2841088" y="1462131"/>
                    </a:cubicBezTo>
                    <a:lnTo>
                      <a:pt x="2834105" y="1456465"/>
                    </a:lnTo>
                    <a:cubicBezTo>
                      <a:pt x="2830852" y="1453824"/>
                      <a:pt x="2831097" y="1449725"/>
                      <a:pt x="2834652" y="1447310"/>
                    </a:cubicBezTo>
                    <a:lnTo>
                      <a:pt x="2842282" y="1442124"/>
                    </a:lnTo>
                    <a:cubicBezTo>
                      <a:pt x="2844061" y="1440916"/>
                      <a:pt x="2846329" y="1440357"/>
                      <a:pt x="2848560" y="1440431"/>
                    </a:cubicBezTo>
                    <a:close/>
                    <a:moveTo>
                      <a:pt x="2084178" y="1440431"/>
                    </a:moveTo>
                    <a:cubicBezTo>
                      <a:pt x="2086410" y="1440505"/>
                      <a:pt x="2088603" y="1441210"/>
                      <a:pt x="2090229" y="1442530"/>
                    </a:cubicBezTo>
                    <a:lnTo>
                      <a:pt x="2097212" y="1448197"/>
                    </a:lnTo>
                    <a:cubicBezTo>
                      <a:pt x="2100464" y="1450838"/>
                      <a:pt x="2100220" y="1454937"/>
                      <a:pt x="2096665" y="1457353"/>
                    </a:cubicBezTo>
                    <a:lnTo>
                      <a:pt x="2089034" y="1462538"/>
                    </a:lnTo>
                    <a:cubicBezTo>
                      <a:pt x="2085478" y="1464954"/>
                      <a:pt x="2079959" y="1464771"/>
                      <a:pt x="2076706" y="1462131"/>
                    </a:cubicBezTo>
                    <a:lnTo>
                      <a:pt x="2069724" y="1456465"/>
                    </a:lnTo>
                    <a:cubicBezTo>
                      <a:pt x="2066470" y="1453824"/>
                      <a:pt x="2066716" y="1449725"/>
                      <a:pt x="2070270" y="1447310"/>
                    </a:cubicBezTo>
                    <a:lnTo>
                      <a:pt x="2077901" y="1442124"/>
                    </a:lnTo>
                    <a:cubicBezTo>
                      <a:pt x="2079679" y="1440916"/>
                      <a:pt x="2081948" y="1440357"/>
                      <a:pt x="2084178" y="1440431"/>
                    </a:cubicBezTo>
                    <a:close/>
                    <a:moveTo>
                      <a:pt x="1319950" y="1440431"/>
                    </a:moveTo>
                    <a:cubicBezTo>
                      <a:pt x="1322181" y="1440505"/>
                      <a:pt x="1324375" y="1441210"/>
                      <a:pt x="1326001" y="1442530"/>
                    </a:cubicBezTo>
                    <a:lnTo>
                      <a:pt x="1332984" y="1448197"/>
                    </a:lnTo>
                    <a:cubicBezTo>
                      <a:pt x="1336237" y="1450838"/>
                      <a:pt x="1335992" y="1454937"/>
                      <a:pt x="1332437" y="1457353"/>
                    </a:cubicBezTo>
                    <a:lnTo>
                      <a:pt x="1324806" y="1462538"/>
                    </a:lnTo>
                    <a:cubicBezTo>
                      <a:pt x="1321251" y="1464954"/>
                      <a:pt x="1315731" y="1464771"/>
                      <a:pt x="1312478" y="1462131"/>
                    </a:cubicBezTo>
                    <a:lnTo>
                      <a:pt x="1305495" y="1456465"/>
                    </a:lnTo>
                    <a:cubicBezTo>
                      <a:pt x="1302243" y="1453824"/>
                      <a:pt x="1302487" y="1449725"/>
                      <a:pt x="1306042" y="1447310"/>
                    </a:cubicBezTo>
                    <a:lnTo>
                      <a:pt x="1313673" y="1442124"/>
                    </a:lnTo>
                    <a:cubicBezTo>
                      <a:pt x="1315451" y="1440916"/>
                      <a:pt x="1317720" y="1440357"/>
                      <a:pt x="1319950" y="1440431"/>
                    </a:cubicBezTo>
                    <a:close/>
                    <a:moveTo>
                      <a:pt x="557169" y="1440431"/>
                    </a:moveTo>
                    <a:cubicBezTo>
                      <a:pt x="559400" y="1440505"/>
                      <a:pt x="561594" y="1441210"/>
                      <a:pt x="563220" y="1442530"/>
                    </a:cubicBezTo>
                    <a:lnTo>
                      <a:pt x="570203" y="1448197"/>
                    </a:lnTo>
                    <a:cubicBezTo>
                      <a:pt x="573456" y="1450838"/>
                      <a:pt x="573211" y="1454937"/>
                      <a:pt x="569656" y="1457353"/>
                    </a:cubicBezTo>
                    <a:lnTo>
                      <a:pt x="562025" y="1462538"/>
                    </a:lnTo>
                    <a:cubicBezTo>
                      <a:pt x="558470" y="1464954"/>
                      <a:pt x="552950" y="1464771"/>
                      <a:pt x="549697" y="1462131"/>
                    </a:cubicBezTo>
                    <a:lnTo>
                      <a:pt x="542715" y="1456465"/>
                    </a:lnTo>
                    <a:cubicBezTo>
                      <a:pt x="539462" y="1453824"/>
                      <a:pt x="539706" y="1449725"/>
                      <a:pt x="543261" y="1447310"/>
                    </a:cubicBezTo>
                    <a:lnTo>
                      <a:pt x="550892" y="1442124"/>
                    </a:lnTo>
                    <a:cubicBezTo>
                      <a:pt x="552670" y="1440916"/>
                      <a:pt x="554939" y="1440357"/>
                      <a:pt x="557169" y="1440431"/>
                    </a:cubicBezTo>
                    <a:close/>
                    <a:moveTo>
                      <a:pt x="4433052" y="1439304"/>
                    </a:moveTo>
                    <a:cubicBezTo>
                      <a:pt x="4435336" y="1439304"/>
                      <a:pt x="4437622" y="1439952"/>
                      <a:pt x="4439364" y="1441247"/>
                    </a:cubicBezTo>
                    <a:lnTo>
                      <a:pt x="4464262" y="1459736"/>
                    </a:lnTo>
                    <a:cubicBezTo>
                      <a:pt x="4467748" y="1462325"/>
                      <a:pt x="4467748" y="1466524"/>
                      <a:pt x="4464262" y="1469113"/>
                    </a:cubicBezTo>
                    <a:lnTo>
                      <a:pt x="4428137" y="1495940"/>
                    </a:lnTo>
                    <a:cubicBezTo>
                      <a:pt x="4424651" y="1498529"/>
                      <a:pt x="4418998" y="1498529"/>
                      <a:pt x="4415511" y="1495940"/>
                    </a:cubicBezTo>
                    <a:lnTo>
                      <a:pt x="4390614" y="1477450"/>
                    </a:lnTo>
                    <a:cubicBezTo>
                      <a:pt x="4387128" y="1474861"/>
                      <a:pt x="4387128" y="1470662"/>
                      <a:pt x="4390614" y="1468074"/>
                    </a:cubicBezTo>
                    <a:lnTo>
                      <a:pt x="4426738" y="1441246"/>
                    </a:lnTo>
                    <a:cubicBezTo>
                      <a:pt x="4428482" y="1439952"/>
                      <a:pt x="4430766" y="1439304"/>
                      <a:pt x="4433052" y="1439304"/>
                    </a:cubicBezTo>
                    <a:close/>
                    <a:moveTo>
                      <a:pt x="3670270" y="1439304"/>
                    </a:moveTo>
                    <a:cubicBezTo>
                      <a:pt x="3672554" y="1439304"/>
                      <a:pt x="3674840" y="1439952"/>
                      <a:pt x="3676583" y="1441247"/>
                    </a:cubicBezTo>
                    <a:lnTo>
                      <a:pt x="3701480" y="1459736"/>
                    </a:lnTo>
                    <a:cubicBezTo>
                      <a:pt x="3704967" y="1462325"/>
                      <a:pt x="3704967" y="1466524"/>
                      <a:pt x="3701480" y="1469113"/>
                    </a:cubicBezTo>
                    <a:lnTo>
                      <a:pt x="3665356" y="1495940"/>
                    </a:lnTo>
                    <a:cubicBezTo>
                      <a:pt x="3661869" y="1498529"/>
                      <a:pt x="3656217" y="1498529"/>
                      <a:pt x="3652730" y="1495940"/>
                    </a:cubicBezTo>
                    <a:lnTo>
                      <a:pt x="3627833" y="1477450"/>
                    </a:lnTo>
                    <a:cubicBezTo>
                      <a:pt x="3624346" y="1474861"/>
                      <a:pt x="3624346" y="1470662"/>
                      <a:pt x="3627832" y="1468074"/>
                    </a:cubicBezTo>
                    <a:lnTo>
                      <a:pt x="3663958" y="1441246"/>
                    </a:lnTo>
                    <a:cubicBezTo>
                      <a:pt x="3665700" y="1439952"/>
                      <a:pt x="3667986" y="1439304"/>
                      <a:pt x="3670270" y="1439304"/>
                    </a:cubicBezTo>
                    <a:close/>
                    <a:moveTo>
                      <a:pt x="2906043" y="1439304"/>
                    </a:moveTo>
                    <a:cubicBezTo>
                      <a:pt x="2908327" y="1439304"/>
                      <a:pt x="2910612" y="1439952"/>
                      <a:pt x="2912355" y="1441247"/>
                    </a:cubicBezTo>
                    <a:lnTo>
                      <a:pt x="2937252" y="1459736"/>
                    </a:lnTo>
                    <a:cubicBezTo>
                      <a:pt x="2940739" y="1462325"/>
                      <a:pt x="2940739" y="1466524"/>
                      <a:pt x="2937252" y="1469113"/>
                    </a:cubicBezTo>
                    <a:lnTo>
                      <a:pt x="2901128" y="1495940"/>
                    </a:lnTo>
                    <a:cubicBezTo>
                      <a:pt x="2897641" y="1498529"/>
                      <a:pt x="2891989" y="1498529"/>
                      <a:pt x="2888502" y="1495940"/>
                    </a:cubicBezTo>
                    <a:lnTo>
                      <a:pt x="2863606" y="1477450"/>
                    </a:lnTo>
                    <a:cubicBezTo>
                      <a:pt x="2860119" y="1474861"/>
                      <a:pt x="2860119" y="1470662"/>
                      <a:pt x="2863604" y="1468074"/>
                    </a:cubicBezTo>
                    <a:lnTo>
                      <a:pt x="2899730" y="1441246"/>
                    </a:lnTo>
                    <a:cubicBezTo>
                      <a:pt x="2901472" y="1439952"/>
                      <a:pt x="2903757" y="1439304"/>
                      <a:pt x="2906043" y="1439304"/>
                    </a:cubicBezTo>
                    <a:close/>
                    <a:moveTo>
                      <a:pt x="2141661" y="1439304"/>
                    </a:moveTo>
                    <a:cubicBezTo>
                      <a:pt x="2143945" y="1439304"/>
                      <a:pt x="2146230" y="1439952"/>
                      <a:pt x="2147973" y="1441247"/>
                    </a:cubicBezTo>
                    <a:lnTo>
                      <a:pt x="2172870" y="1459736"/>
                    </a:lnTo>
                    <a:cubicBezTo>
                      <a:pt x="2176356" y="1462325"/>
                      <a:pt x="2176356" y="1466524"/>
                      <a:pt x="2172870" y="1469113"/>
                    </a:cubicBezTo>
                    <a:lnTo>
                      <a:pt x="2136746" y="1495940"/>
                    </a:lnTo>
                    <a:cubicBezTo>
                      <a:pt x="2133260" y="1498529"/>
                      <a:pt x="2127607" y="1498529"/>
                      <a:pt x="2124120" y="1495940"/>
                    </a:cubicBezTo>
                    <a:lnTo>
                      <a:pt x="2099223" y="1477450"/>
                    </a:lnTo>
                    <a:cubicBezTo>
                      <a:pt x="2095736" y="1474861"/>
                      <a:pt x="2095736" y="1470662"/>
                      <a:pt x="2099223" y="1468074"/>
                    </a:cubicBezTo>
                    <a:lnTo>
                      <a:pt x="2135347" y="1441246"/>
                    </a:lnTo>
                    <a:cubicBezTo>
                      <a:pt x="2137090" y="1439952"/>
                      <a:pt x="2139376" y="1439304"/>
                      <a:pt x="2141661" y="1439304"/>
                    </a:cubicBezTo>
                    <a:close/>
                    <a:moveTo>
                      <a:pt x="1377433" y="1439304"/>
                    </a:moveTo>
                    <a:cubicBezTo>
                      <a:pt x="1379717" y="1439304"/>
                      <a:pt x="1382002" y="1439952"/>
                      <a:pt x="1383746" y="1441247"/>
                    </a:cubicBezTo>
                    <a:lnTo>
                      <a:pt x="1408642" y="1459736"/>
                    </a:lnTo>
                    <a:cubicBezTo>
                      <a:pt x="1412129" y="1462325"/>
                      <a:pt x="1412129" y="1466524"/>
                      <a:pt x="1408642" y="1469113"/>
                    </a:cubicBezTo>
                    <a:lnTo>
                      <a:pt x="1372518" y="1495940"/>
                    </a:lnTo>
                    <a:cubicBezTo>
                      <a:pt x="1369032" y="1498529"/>
                      <a:pt x="1363379" y="1498529"/>
                      <a:pt x="1359893" y="1495940"/>
                    </a:cubicBezTo>
                    <a:lnTo>
                      <a:pt x="1334995" y="1477450"/>
                    </a:lnTo>
                    <a:cubicBezTo>
                      <a:pt x="1331509" y="1474861"/>
                      <a:pt x="1331509" y="1470662"/>
                      <a:pt x="1334995" y="1468074"/>
                    </a:cubicBezTo>
                    <a:lnTo>
                      <a:pt x="1371119" y="1441246"/>
                    </a:lnTo>
                    <a:cubicBezTo>
                      <a:pt x="1372862" y="1439952"/>
                      <a:pt x="1375147" y="1439304"/>
                      <a:pt x="1377433" y="1439304"/>
                    </a:cubicBezTo>
                    <a:close/>
                    <a:moveTo>
                      <a:pt x="614652" y="1439304"/>
                    </a:moveTo>
                    <a:cubicBezTo>
                      <a:pt x="616936" y="1439304"/>
                      <a:pt x="619222" y="1439952"/>
                      <a:pt x="620964" y="1441247"/>
                    </a:cubicBezTo>
                    <a:lnTo>
                      <a:pt x="645861" y="1459736"/>
                    </a:lnTo>
                    <a:cubicBezTo>
                      <a:pt x="649348" y="1462325"/>
                      <a:pt x="649348" y="1466524"/>
                      <a:pt x="645861" y="1469113"/>
                    </a:cubicBezTo>
                    <a:lnTo>
                      <a:pt x="609738" y="1495940"/>
                    </a:lnTo>
                    <a:cubicBezTo>
                      <a:pt x="606250" y="1498529"/>
                      <a:pt x="600598" y="1498529"/>
                      <a:pt x="597112" y="1495940"/>
                    </a:cubicBezTo>
                    <a:lnTo>
                      <a:pt x="572214" y="1477450"/>
                    </a:lnTo>
                    <a:cubicBezTo>
                      <a:pt x="568728" y="1474861"/>
                      <a:pt x="568728" y="1470662"/>
                      <a:pt x="572214" y="1468074"/>
                    </a:cubicBezTo>
                    <a:lnTo>
                      <a:pt x="608339" y="1441246"/>
                    </a:lnTo>
                    <a:cubicBezTo>
                      <a:pt x="610081" y="1439952"/>
                      <a:pt x="612367" y="1439304"/>
                      <a:pt x="614652" y="1439304"/>
                    </a:cubicBezTo>
                    <a:close/>
                    <a:moveTo>
                      <a:pt x="4550586" y="1432905"/>
                    </a:moveTo>
                    <a:cubicBezTo>
                      <a:pt x="4552818" y="1432979"/>
                      <a:pt x="4555010" y="1433684"/>
                      <a:pt x="4556638" y="1435005"/>
                    </a:cubicBezTo>
                    <a:lnTo>
                      <a:pt x="4563620" y="1440671"/>
                    </a:lnTo>
                    <a:cubicBezTo>
                      <a:pt x="4566872" y="1443311"/>
                      <a:pt x="4566628" y="1447411"/>
                      <a:pt x="4563072" y="1449827"/>
                    </a:cubicBezTo>
                    <a:lnTo>
                      <a:pt x="4555441" y="1455012"/>
                    </a:lnTo>
                    <a:cubicBezTo>
                      <a:pt x="4551887" y="1457428"/>
                      <a:pt x="4546366" y="1457246"/>
                      <a:pt x="4543114" y="1454606"/>
                    </a:cubicBezTo>
                    <a:lnTo>
                      <a:pt x="4536132" y="1448939"/>
                    </a:lnTo>
                    <a:cubicBezTo>
                      <a:pt x="4532878" y="1446299"/>
                      <a:pt x="4533124" y="1442200"/>
                      <a:pt x="4536678" y="1439783"/>
                    </a:cubicBezTo>
                    <a:lnTo>
                      <a:pt x="4544309" y="1434598"/>
                    </a:lnTo>
                    <a:cubicBezTo>
                      <a:pt x="4546087" y="1433391"/>
                      <a:pt x="4548356" y="1432831"/>
                      <a:pt x="4550586" y="1432905"/>
                    </a:cubicBezTo>
                    <a:close/>
                    <a:moveTo>
                      <a:pt x="3786358" y="1432905"/>
                    </a:moveTo>
                    <a:cubicBezTo>
                      <a:pt x="3788590" y="1432979"/>
                      <a:pt x="3790783" y="1433684"/>
                      <a:pt x="3792410" y="1435005"/>
                    </a:cubicBezTo>
                    <a:lnTo>
                      <a:pt x="3799392" y="1440671"/>
                    </a:lnTo>
                    <a:cubicBezTo>
                      <a:pt x="3802645" y="1443311"/>
                      <a:pt x="3802400" y="1447411"/>
                      <a:pt x="3798844" y="1449827"/>
                    </a:cubicBezTo>
                    <a:lnTo>
                      <a:pt x="3791214" y="1455012"/>
                    </a:lnTo>
                    <a:cubicBezTo>
                      <a:pt x="3787658" y="1457428"/>
                      <a:pt x="3782138" y="1457246"/>
                      <a:pt x="3778885" y="1454606"/>
                    </a:cubicBezTo>
                    <a:lnTo>
                      <a:pt x="3771903" y="1448939"/>
                    </a:lnTo>
                    <a:cubicBezTo>
                      <a:pt x="3768650" y="1446299"/>
                      <a:pt x="3768895" y="1442200"/>
                      <a:pt x="3772450" y="1439783"/>
                    </a:cubicBezTo>
                    <a:lnTo>
                      <a:pt x="3780080" y="1434598"/>
                    </a:lnTo>
                    <a:cubicBezTo>
                      <a:pt x="3781860" y="1433391"/>
                      <a:pt x="3784128" y="1432831"/>
                      <a:pt x="3786358" y="1432905"/>
                    </a:cubicBezTo>
                    <a:close/>
                    <a:moveTo>
                      <a:pt x="3023577" y="1432905"/>
                    </a:moveTo>
                    <a:cubicBezTo>
                      <a:pt x="3025809" y="1432979"/>
                      <a:pt x="3028002" y="1433684"/>
                      <a:pt x="3029629" y="1435005"/>
                    </a:cubicBezTo>
                    <a:lnTo>
                      <a:pt x="3036610" y="1440671"/>
                    </a:lnTo>
                    <a:cubicBezTo>
                      <a:pt x="3039864" y="1443311"/>
                      <a:pt x="3039619" y="1447411"/>
                      <a:pt x="3036064" y="1449827"/>
                    </a:cubicBezTo>
                    <a:lnTo>
                      <a:pt x="3028432" y="1455012"/>
                    </a:lnTo>
                    <a:cubicBezTo>
                      <a:pt x="3024878" y="1457428"/>
                      <a:pt x="3019358" y="1457246"/>
                      <a:pt x="3016104" y="1454606"/>
                    </a:cubicBezTo>
                    <a:lnTo>
                      <a:pt x="3009122" y="1448939"/>
                    </a:lnTo>
                    <a:cubicBezTo>
                      <a:pt x="3005870" y="1446299"/>
                      <a:pt x="3006114" y="1442200"/>
                      <a:pt x="3009669" y="1439783"/>
                    </a:cubicBezTo>
                    <a:lnTo>
                      <a:pt x="3017300" y="1434598"/>
                    </a:lnTo>
                    <a:cubicBezTo>
                      <a:pt x="3019078" y="1433391"/>
                      <a:pt x="3021346" y="1432831"/>
                      <a:pt x="3023577" y="1432905"/>
                    </a:cubicBezTo>
                    <a:close/>
                    <a:moveTo>
                      <a:pt x="2259349" y="1432905"/>
                    </a:moveTo>
                    <a:cubicBezTo>
                      <a:pt x="2261581" y="1432979"/>
                      <a:pt x="2263774" y="1433684"/>
                      <a:pt x="2265400" y="1435005"/>
                    </a:cubicBezTo>
                    <a:lnTo>
                      <a:pt x="2272382" y="1440671"/>
                    </a:lnTo>
                    <a:cubicBezTo>
                      <a:pt x="2275636" y="1443311"/>
                      <a:pt x="2275392" y="1447411"/>
                      <a:pt x="2271836" y="1449827"/>
                    </a:cubicBezTo>
                    <a:lnTo>
                      <a:pt x="2264204" y="1455012"/>
                    </a:lnTo>
                    <a:cubicBezTo>
                      <a:pt x="2260650" y="1457428"/>
                      <a:pt x="2255129" y="1457246"/>
                      <a:pt x="2251876" y="1454606"/>
                    </a:cubicBezTo>
                    <a:lnTo>
                      <a:pt x="2244894" y="1448939"/>
                    </a:lnTo>
                    <a:cubicBezTo>
                      <a:pt x="2241641" y="1446299"/>
                      <a:pt x="2241886" y="1442200"/>
                      <a:pt x="2245441" y="1439783"/>
                    </a:cubicBezTo>
                    <a:lnTo>
                      <a:pt x="2253072" y="1434598"/>
                    </a:lnTo>
                    <a:cubicBezTo>
                      <a:pt x="2254850" y="1433391"/>
                      <a:pt x="2257118" y="1432831"/>
                      <a:pt x="2259349" y="1432905"/>
                    </a:cubicBezTo>
                    <a:close/>
                    <a:moveTo>
                      <a:pt x="1494968" y="1432905"/>
                    </a:moveTo>
                    <a:cubicBezTo>
                      <a:pt x="1497199" y="1432979"/>
                      <a:pt x="1499392" y="1433684"/>
                      <a:pt x="1501019" y="1435005"/>
                    </a:cubicBezTo>
                    <a:lnTo>
                      <a:pt x="1508001" y="1440671"/>
                    </a:lnTo>
                    <a:cubicBezTo>
                      <a:pt x="1511254" y="1443311"/>
                      <a:pt x="1511009" y="1447411"/>
                      <a:pt x="1507453" y="1449827"/>
                    </a:cubicBezTo>
                    <a:lnTo>
                      <a:pt x="1499822" y="1455012"/>
                    </a:lnTo>
                    <a:cubicBezTo>
                      <a:pt x="1496268" y="1457428"/>
                      <a:pt x="1490747" y="1457246"/>
                      <a:pt x="1487494" y="1454606"/>
                    </a:cubicBezTo>
                    <a:lnTo>
                      <a:pt x="1480512" y="1448939"/>
                    </a:lnTo>
                    <a:cubicBezTo>
                      <a:pt x="1477259" y="1446299"/>
                      <a:pt x="1477504" y="1442200"/>
                      <a:pt x="1481059" y="1439783"/>
                    </a:cubicBezTo>
                    <a:lnTo>
                      <a:pt x="1488690" y="1434598"/>
                    </a:lnTo>
                    <a:cubicBezTo>
                      <a:pt x="1490468" y="1433391"/>
                      <a:pt x="1492737" y="1432831"/>
                      <a:pt x="1494968" y="1432905"/>
                    </a:cubicBezTo>
                    <a:close/>
                    <a:moveTo>
                      <a:pt x="730739" y="1432905"/>
                    </a:moveTo>
                    <a:cubicBezTo>
                      <a:pt x="732971" y="1432979"/>
                      <a:pt x="735164" y="1433684"/>
                      <a:pt x="736791" y="1435005"/>
                    </a:cubicBezTo>
                    <a:lnTo>
                      <a:pt x="743773" y="1440671"/>
                    </a:lnTo>
                    <a:cubicBezTo>
                      <a:pt x="747025" y="1443311"/>
                      <a:pt x="746781" y="1447411"/>
                      <a:pt x="743226" y="1449827"/>
                    </a:cubicBezTo>
                    <a:lnTo>
                      <a:pt x="735595" y="1455012"/>
                    </a:lnTo>
                    <a:cubicBezTo>
                      <a:pt x="732040" y="1457428"/>
                      <a:pt x="726520" y="1457246"/>
                      <a:pt x="723266" y="1454606"/>
                    </a:cubicBezTo>
                    <a:lnTo>
                      <a:pt x="716284" y="1448939"/>
                    </a:lnTo>
                    <a:cubicBezTo>
                      <a:pt x="713031" y="1446299"/>
                      <a:pt x="713276" y="1442200"/>
                      <a:pt x="716831" y="1439783"/>
                    </a:cubicBezTo>
                    <a:lnTo>
                      <a:pt x="724462" y="1434598"/>
                    </a:lnTo>
                    <a:cubicBezTo>
                      <a:pt x="726241" y="1433391"/>
                      <a:pt x="728509" y="1432831"/>
                      <a:pt x="730739" y="1432905"/>
                    </a:cubicBezTo>
                    <a:close/>
                    <a:moveTo>
                      <a:pt x="5075195" y="1430254"/>
                    </a:moveTo>
                    <a:lnTo>
                      <a:pt x="5079210" y="1459020"/>
                    </a:lnTo>
                    <a:lnTo>
                      <a:pt x="5060655" y="1472478"/>
                    </a:lnTo>
                    <a:cubicBezTo>
                      <a:pt x="5056849" y="1475238"/>
                      <a:pt x="5050751" y="1475185"/>
                      <a:pt x="5047033" y="1472359"/>
                    </a:cubicBezTo>
                    <a:lnTo>
                      <a:pt x="5039056" y="1466293"/>
                    </a:lnTo>
                    <a:cubicBezTo>
                      <a:pt x="5035338" y="1463466"/>
                      <a:pt x="5035410" y="1458937"/>
                      <a:pt x="5039217" y="1456177"/>
                    </a:cubicBezTo>
                    <a:lnTo>
                      <a:pt x="5074790" y="1430375"/>
                    </a:lnTo>
                    <a:close/>
                    <a:moveTo>
                      <a:pt x="4317406" y="1428339"/>
                    </a:moveTo>
                    <a:cubicBezTo>
                      <a:pt x="4319870" y="1428361"/>
                      <a:pt x="4322325" y="1429081"/>
                      <a:pt x="4324184" y="1430494"/>
                    </a:cubicBezTo>
                    <a:lnTo>
                      <a:pt x="4332161" y="1436560"/>
                    </a:lnTo>
                    <a:cubicBezTo>
                      <a:pt x="4335878" y="1439386"/>
                      <a:pt x="4335806" y="1443915"/>
                      <a:pt x="4332000" y="1446676"/>
                    </a:cubicBezTo>
                    <a:lnTo>
                      <a:pt x="4296428" y="1472478"/>
                    </a:lnTo>
                    <a:cubicBezTo>
                      <a:pt x="4292621" y="1475238"/>
                      <a:pt x="4286522" y="1475185"/>
                      <a:pt x="4282805" y="1472359"/>
                    </a:cubicBezTo>
                    <a:lnTo>
                      <a:pt x="4274828" y="1466293"/>
                    </a:lnTo>
                    <a:cubicBezTo>
                      <a:pt x="4271111" y="1463466"/>
                      <a:pt x="4271183" y="1458937"/>
                      <a:pt x="4274988" y="1456177"/>
                    </a:cubicBezTo>
                    <a:lnTo>
                      <a:pt x="4310562" y="1430375"/>
                    </a:lnTo>
                    <a:cubicBezTo>
                      <a:pt x="4312464" y="1428995"/>
                      <a:pt x="4314941" y="1428318"/>
                      <a:pt x="4317406" y="1428339"/>
                    </a:cubicBezTo>
                    <a:close/>
                    <a:moveTo>
                      <a:pt x="3554625" y="1428339"/>
                    </a:moveTo>
                    <a:cubicBezTo>
                      <a:pt x="3557089" y="1428361"/>
                      <a:pt x="3559544" y="1429081"/>
                      <a:pt x="3561402" y="1430494"/>
                    </a:cubicBezTo>
                    <a:lnTo>
                      <a:pt x="3569380" y="1436560"/>
                    </a:lnTo>
                    <a:cubicBezTo>
                      <a:pt x="3573097" y="1439386"/>
                      <a:pt x="3573026" y="1443915"/>
                      <a:pt x="3569218" y="1446676"/>
                    </a:cubicBezTo>
                    <a:lnTo>
                      <a:pt x="3533646" y="1472478"/>
                    </a:lnTo>
                    <a:cubicBezTo>
                      <a:pt x="3529840" y="1475238"/>
                      <a:pt x="3523742" y="1475185"/>
                      <a:pt x="3520024" y="1472359"/>
                    </a:cubicBezTo>
                    <a:lnTo>
                      <a:pt x="3512047" y="1466293"/>
                    </a:lnTo>
                    <a:cubicBezTo>
                      <a:pt x="3508330" y="1463466"/>
                      <a:pt x="3508402" y="1458937"/>
                      <a:pt x="3512208" y="1456177"/>
                    </a:cubicBezTo>
                    <a:lnTo>
                      <a:pt x="3547781" y="1430375"/>
                    </a:lnTo>
                    <a:cubicBezTo>
                      <a:pt x="3549684" y="1428995"/>
                      <a:pt x="3552160" y="1428318"/>
                      <a:pt x="3554625" y="1428339"/>
                    </a:cubicBezTo>
                    <a:close/>
                    <a:moveTo>
                      <a:pt x="2790397" y="1428339"/>
                    </a:moveTo>
                    <a:cubicBezTo>
                      <a:pt x="2792861" y="1428361"/>
                      <a:pt x="2795316" y="1429081"/>
                      <a:pt x="2797174" y="1430494"/>
                    </a:cubicBezTo>
                    <a:lnTo>
                      <a:pt x="2805152" y="1436560"/>
                    </a:lnTo>
                    <a:cubicBezTo>
                      <a:pt x="2808868" y="1439386"/>
                      <a:pt x="2808798" y="1443915"/>
                      <a:pt x="2804991" y="1446676"/>
                    </a:cubicBezTo>
                    <a:lnTo>
                      <a:pt x="2769418" y="1472478"/>
                    </a:lnTo>
                    <a:cubicBezTo>
                      <a:pt x="2765612" y="1475238"/>
                      <a:pt x="2759514" y="1475185"/>
                      <a:pt x="2755796" y="1472359"/>
                    </a:cubicBezTo>
                    <a:lnTo>
                      <a:pt x="2747819" y="1466293"/>
                    </a:lnTo>
                    <a:cubicBezTo>
                      <a:pt x="2744102" y="1463466"/>
                      <a:pt x="2744174" y="1458937"/>
                      <a:pt x="2747980" y="1456177"/>
                    </a:cubicBezTo>
                    <a:lnTo>
                      <a:pt x="2783553" y="1430375"/>
                    </a:lnTo>
                    <a:cubicBezTo>
                      <a:pt x="2785456" y="1428995"/>
                      <a:pt x="2787932" y="1428318"/>
                      <a:pt x="2790397" y="1428339"/>
                    </a:cubicBezTo>
                    <a:close/>
                    <a:moveTo>
                      <a:pt x="2026015" y="1428339"/>
                    </a:moveTo>
                    <a:cubicBezTo>
                      <a:pt x="2028479" y="1428361"/>
                      <a:pt x="2030934" y="1429081"/>
                      <a:pt x="2032793" y="1430494"/>
                    </a:cubicBezTo>
                    <a:lnTo>
                      <a:pt x="2040770" y="1436560"/>
                    </a:lnTo>
                    <a:cubicBezTo>
                      <a:pt x="2044486" y="1439386"/>
                      <a:pt x="2044415" y="1443915"/>
                      <a:pt x="2040608" y="1446676"/>
                    </a:cubicBezTo>
                    <a:lnTo>
                      <a:pt x="2005036" y="1472478"/>
                    </a:lnTo>
                    <a:cubicBezTo>
                      <a:pt x="2001230" y="1475238"/>
                      <a:pt x="1995132" y="1475185"/>
                      <a:pt x="1991414" y="1472359"/>
                    </a:cubicBezTo>
                    <a:lnTo>
                      <a:pt x="1983436" y="1466293"/>
                    </a:lnTo>
                    <a:cubicBezTo>
                      <a:pt x="1979720" y="1463466"/>
                      <a:pt x="1979792" y="1458937"/>
                      <a:pt x="1983598" y="1456177"/>
                    </a:cubicBezTo>
                    <a:lnTo>
                      <a:pt x="2019170" y="1430375"/>
                    </a:lnTo>
                    <a:cubicBezTo>
                      <a:pt x="2021074" y="1428995"/>
                      <a:pt x="2023550" y="1428318"/>
                      <a:pt x="2026015" y="1428339"/>
                    </a:cubicBezTo>
                    <a:close/>
                    <a:moveTo>
                      <a:pt x="1261787" y="1428339"/>
                    </a:moveTo>
                    <a:cubicBezTo>
                      <a:pt x="1264251" y="1428361"/>
                      <a:pt x="1266706" y="1429081"/>
                      <a:pt x="1268565" y="1430494"/>
                    </a:cubicBezTo>
                    <a:lnTo>
                      <a:pt x="1276542" y="1436560"/>
                    </a:lnTo>
                    <a:cubicBezTo>
                      <a:pt x="1280259" y="1439386"/>
                      <a:pt x="1280188" y="1443915"/>
                      <a:pt x="1276381" y="1446676"/>
                    </a:cubicBezTo>
                    <a:lnTo>
                      <a:pt x="1240809" y="1472478"/>
                    </a:lnTo>
                    <a:cubicBezTo>
                      <a:pt x="1237002" y="1475238"/>
                      <a:pt x="1230904" y="1475185"/>
                      <a:pt x="1227186" y="1472359"/>
                    </a:cubicBezTo>
                    <a:lnTo>
                      <a:pt x="1219209" y="1466293"/>
                    </a:lnTo>
                    <a:cubicBezTo>
                      <a:pt x="1215492" y="1463466"/>
                      <a:pt x="1215564" y="1458937"/>
                      <a:pt x="1219369" y="1456177"/>
                    </a:cubicBezTo>
                    <a:lnTo>
                      <a:pt x="1254943" y="1430375"/>
                    </a:lnTo>
                    <a:cubicBezTo>
                      <a:pt x="1256846" y="1428995"/>
                      <a:pt x="1259322" y="1428318"/>
                      <a:pt x="1261787" y="1428339"/>
                    </a:cubicBezTo>
                    <a:close/>
                    <a:moveTo>
                      <a:pt x="499006" y="1428339"/>
                    </a:moveTo>
                    <a:cubicBezTo>
                      <a:pt x="501470" y="1428361"/>
                      <a:pt x="503925" y="1429081"/>
                      <a:pt x="505784" y="1430494"/>
                    </a:cubicBezTo>
                    <a:lnTo>
                      <a:pt x="513761" y="1436560"/>
                    </a:lnTo>
                    <a:cubicBezTo>
                      <a:pt x="517478" y="1439386"/>
                      <a:pt x="517407" y="1443915"/>
                      <a:pt x="513600" y="1446676"/>
                    </a:cubicBezTo>
                    <a:lnTo>
                      <a:pt x="478028" y="1472478"/>
                    </a:lnTo>
                    <a:cubicBezTo>
                      <a:pt x="474221" y="1475238"/>
                      <a:pt x="468123" y="1475185"/>
                      <a:pt x="464405" y="1472359"/>
                    </a:cubicBezTo>
                    <a:lnTo>
                      <a:pt x="456428" y="1466293"/>
                    </a:lnTo>
                    <a:cubicBezTo>
                      <a:pt x="452711" y="1463466"/>
                      <a:pt x="452783" y="1458937"/>
                      <a:pt x="456588" y="1456177"/>
                    </a:cubicBezTo>
                    <a:lnTo>
                      <a:pt x="492162" y="1430375"/>
                    </a:lnTo>
                    <a:cubicBezTo>
                      <a:pt x="494065" y="1428995"/>
                      <a:pt x="496541" y="1428318"/>
                      <a:pt x="499006" y="1428339"/>
                    </a:cubicBezTo>
                    <a:close/>
                    <a:moveTo>
                      <a:pt x="4892550" y="1398724"/>
                    </a:moveTo>
                    <a:cubicBezTo>
                      <a:pt x="4895910" y="1398724"/>
                      <a:pt x="4899270" y="1399676"/>
                      <a:pt x="4901833" y="1401580"/>
                    </a:cubicBezTo>
                    <a:lnTo>
                      <a:pt x="4964604" y="1448195"/>
                    </a:lnTo>
                    <a:cubicBezTo>
                      <a:pt x="4969730" y="1452002"/>
                      <a:pt x="4969731" y="1458175"/>
                      <a:pt x="4964604" y="1461983"/>
                    </a:cubicBezTo>
                    <a:lnTo>
                      <a:pt x="4886164" y="1520234"/>
                    </a:lnTo>
                    <a:cubicBezTo>
                      <a:pt x="4881038" y="1524042"/>
                      <a:pt x="4872724" y="1524042"/>
                      <a:pt x="4867598" y="1520234"/>
                    </a:cubicBezTo>
                    <a:lnTo>
                      <a:pt x="4804826" y="1473619"/>
                    </a:lnTo>
                    <a:cubicBezTo>
                      <a:pt x="4799700" y="1469812"/>
                      <a:pt x="4799700" y="1463639"/>
                      <a:pt x="4804826" y="1459831"/>
                    </a:cubicBezTo>
                    <a:lnTo>
                      <a:pt x="4883267" y="1401580"/>
                    </a:lnTo>
                    <a:cubicBezTo>
                      <a:pt x="4885830" y="1399675"/>
                      <a:pt x="4889190" y="1398724"/>
                      <a:pt x="4892550" y="1398724"/>
                    </a:cubicBezTo>
                    <a:close/>
                    <a:moveTo>
                      <a:pt x="4128322" y="1398724"/>
                    </a:moveTo>
                    <a:cubicBezTo>
                      <a:pt x="4131682" y="1398724"/>
                      <a:pt x="4135042" y="1399676"/>
                      <a:pt x="4137605" y="1401580"/>
                    </a:cubicBezTo>
                    <a:lnTo>
                      <a:pt x="4200376" y="1448195"/>
                    </a:lnTo>
                    <a:cubicBezTo>
                      <a:pt x="4205502" y="1452002"/>
                      <a:pt x="4205503" y="1458175"/>
                      <a:pt x="4200376" y="1461983"/>
                    </a:cubicBezTo>
                    <a:lnTo>
                      <a:pt x="4121936" y="1520234"/>
                    </a:lnTo>
                    <a:cubicBezTo>
                      <a:pt x="4116808" y="1524042"/>
                      <a:pt x="4108496" y="1524042"/>
                      <a:pt x="4103370" y="1520234"/>
                    </a:cubicBezTo>
                    <a:lnTo>
                      <a:pt x="4040599" y="1473619"/>
                    </a:lnTo>
                    <a:cubicBezTo>
                      <a:pt x="4035472" y="1469812"/>
                      <a:pt x="4035472" y="1463639"/>
                      <a:pt x="4040599" y="1459831"/>
                    </a:cubicBezTo>
                    <a:lnTo>
                      <a:pt x="4119039" y="1401580"/>
                    </a:lnTo>
                    <a:cubicBezTo>
                      <a:pt x="4121603" y="1399675"/>
                      <a:pt x="4124962" y="1398724"/>
                      <a:pt x="4128322" y="1398724"/>
                    </a:cubicBezTo>
                    <a:close/>
                    <a:moveTo>
                      <a:pt x="3365541" y="1398724"/>
                    </a:moveTo>
                    <a:cubicBezTo>
                      <a:pt x="3368901" y="1398724"/>
                      <a:pt x="3372261" y="1399676"/>
                      <a:pt x="3374824" y="1401580"/>
                    </a:cubicBezTo>
                    <a:lnTo>
                      <a:pt x="3437594" y="1448195"/>
                    </a:lnTo>
                    <a:cubicBezTo>
                      <a:pt x="3442722" y="1452002"/>
                      <a:pt x="3442722" y="1458175"/>
                      <a:pt x="3437594" y="1461983"/>
                    </a:cubicBezTo>
                    <a:lnTo>
                      <a:pt x="3359155" y="1520234"/>
                    </a:lnTo>
                    <a:cubicBezTo>
                      <a:pt x="3354028" y="1524042"/>
                      <a:pt x="3345716" y="1524042"/>
                      <a:pt x="3340589" y="1520234"/>
                    </a:cubicBezTo>
                    <a:lnTo>
                      <a:pt x="3277818" y="1473619"/>
                    </a:lnTo>
                    <a:cubicBezTo>
                      <a:pt x="3272692" y="1469812"/>
                      <a:pt x="3272692" y="1463639"/>
                      <a:pt x="3277818" y="1459831"/>
                    </a:cubicBezTo>
                    <a:lnTo>
                      <a:pt x="3356258" y="1401580"/>
                    </a:lnTo>
                    <a:cubicBezTo>
                      <a:pt x="3358822" y="1399675"/>
                      <a:pt x="3362181" y="1398724"/>
                      <a:pt x="3365541" y="1398724"/>
                    </a:cubicBezTo>
                    <a:close/>
                    <a:moveTo>
                      <a:pt x="2601314" y="1398724"/>
                    </a:moveTo>
                    <a:cubicBezTo>
                      <a:pt x="2604673" y="1398724"/>
                      <a:pt x="2608033" y="1399676"/>
                      <a:pt x="2610596" y="1401580"/>
                    </a:cubicBezTo>
                    <a:lnTo>
                      <a:pt x="2673366" y="1448195"/>
                    </a:lnTo>
                    <a:cubicBezTo>
                      <a:pt x="2678493" y="1452002"/>
                      <a:pt x="2678494" y="1458175"/>
                      <a:pt x="2673366" y="1461983"/>
                    </a:cubicBezTo>
                    <a:lnTo>
                      <a:pt x="2594926" y="1520234"/>
                    </a:lnTo>
                    <a:cubicBezTo>
                      <a:pt x="2589800" y="1524042"/>
                      <a:pt x="2581488" y="1524042"/>
                      <a:pt x="2576360" y="1520234"/>
                    </a:cubicBezTo>
                    <a:lnTo>
                      <a:pt x="2513590" y="1473619"/>
                    </a:lnTo>
                    <a:cubicBezTo>
                      <a:pt x="2508463" y="1469812"/>
                      <a:pt x="2508463" y="1463639"/>
                      <a:pt x="2513590" y="1459831"/>
                    </a:cubicBezTo>
                    <a:lnTo>
                      <a:pt x="2592030" y="1401580"/>
                    </a:lnTo>
                    <a:cubicBezTo>
                      <a:pt x="2594594" y="1399675"/>
                      <a:pt x="2597954" y="1398724"/>
                      <a:pt x="2601314" y="1398724"/>
                    </a:cubicBezTo>
                    <a:close/>
                    <a:moveTo>
                      <a:pt x="1836932" y="1398724"/>
                    </a:moveTo>
                    <a:cubicBezTo>
                      <a:pt x="1840291" y="1398724"/>
                      <a:pt x="1843650" y="1399676"/>
                      <a:pt x="1846214" y="1401580"/>
                    </a:cubicBezTo>
                    <a:lnTo>
                      <a:pt x="1908984" y="1448195"/>
                    </a:lnTo>
                    <a:cubicBezTo>
                      <a:pt x="1914112" y="1452002"/>
                      <a:pt x="1914112" y="1458175"/>
                      <a:pt x="1908984" y="1461983"/>
                    </a:cubicBezTo>
                    <a:lnTo>
                      <a:pt x="1830544" y="1520234"/>
                    </a:lnTo>
                    <a:cubicBezTo>
                      <a:pt x="1825418" y="1524042"/>
                      <a:pt x="1817106" y="1524042"/>
                      <a:pt x="1811978" y="1520234"/>
                    </a:cubicBezTo>
                    <a:lnTo>
                      <a:pt x="1749208" y="1473619"/>
                    </a:lnTo>
                    <a:cubicBezTo>
                      <a:pt x="1744081" y="1469812"/>
                      <a:pt x="1744081" y="1463639"/>
                      <a:pt x="1749208" y="1459831"/>
                    </a:cubicBezTo>
                    <a:lnTo>
                      <a:pt x="1827648" y="1401580"/>
                    </a:lnTo>
                    <a:cubicBezTo>
                      <a:pt x="1830212" y="1399675"/>
                      <a:pt x="1833571" y="1398724"/>
                      <a:pt x="1836932" y="1398724"/>
                    </a:cubicBezTo>
                    <a:close/>
                    <a:moveTo>
                      <a:pt x="1072704" y="1398724"/>
                    </a:moveTo>
                    <a:cubicBezTo>
                      <a:pt x="1076063" y="1398724"/>
                      <a:pt x="1079423" y="1399676"/>
                      <a:pt x="1081986" y="1401580"/>
                    </a:cubicBezTo>
                    <a:lnTo>
                      <a:pt x="1144756" y="1448195"/>
                    </a:lnTo>
                    <a:cubicBezTo>
                      <a:pt x="1149884" y="1452002"/>
                      <a:pt x="1149884" y="1458175"/>
                      <a:pt x="1144756" y="1461983"/>
                    </a:cubicBezTo>
                    <a:lnTo>
                      <a:pt x="1066317" y="1520234"/>
                    </a:lnTo>
                    <a:cubicBezTo>
                      <a:pt x="1061190" y="1524042"/>
                      <a:pt x="1052878" y="1524042"/>
                      <a:pt x="1047751" y="1520234"/>
                    </a:cubicBezTo>
                    <a:lnTo>
                      <a:pt x="984980" y="1473619"/>
                    </a:lnTo>
                    <a:cubicBezTo>
                      <a:pt x="979853" y="1469812"/>
                      <a:pt x="979853" y="1463639"/>
                      <a:pt x="984980" y="1459831"/>
                    </a:cubicBezTo>
                    <a:lnTo>
                      <a:pt x="1063421" y="1401580"/>
                    </a:lnTo>
                    <a:cubicBezTo>
                      <a:pt x="1065984" y="1399675"/>
                      <a:pt x="1069344" y="1398724"/>
                      <a:pt x="1072704" y="1398724"/>
                    </a:cubicBezTo>
                    <a:close/>
                    <a:moveTo>
                      <a:pt x="309922" y="1398724"/>
                    </a:moveTo>
                    <a:cubicBezTo>
                      <a:pt x="313282" y="1398724"/>
                      <a:pt x="316642" y="1399676"/>
                      <a:pt x="319205" y="1401580"/>
                    </a:cubicBezTo>
                    <a:lnTo>
                      <a:pt x="381975" y="1448195"/>
                    </a:lnTo>
                    <a:cubicBezTo>
                      <a:pt x="387103" y="1452002"/>
                      <a:pt x="387103" y="1458175"/>
                      <a:pt x="381975" y="1461983"/>
                    </a:cubicBezTo>
                    <a:lnTo>
                      <a:pt x="303536" y="1520234"/>
                    </a:lnTo>
                    <a:cubicBezTo>
                      <a:pt x="298409" y="1524042"/>
                      <a:pt x="290097" y="1524042"/>
                      <a:pt x="284970" y="1520234"/>
                    </a:cubicBezTo>
                    <a:lnTo>
                      <a:pt x="222199" y="1473619"/>
                    </a:lnTo>
                    <a:cubicBezTo>
                      <a:pt x="217073" y="1469812"/>
                      <a:pt x="217073" y="1463639"/>
                      <a:pt x="222199" y="1459831"/>
                    </a:cubicBezTo>
                    <a:lnTo>
                      <a:pt x="300639" y="1401580"/>
                    </a:lnTo>
                    <a:cubicBezTo>
                      <a:pt x="303203" y="1399675"/>
                      <a:pt x="306563" y="1398724"/>
                      <a:pt x="309922" y="1398724"/>
                    </a:cubicBezTo>
                    <a:close/>
                    <a:moveTo>
                      <a:pt x="4678812" y="1396581"/>
                    </a:moveTo>
                    <a:cubicBezTo>
                      <a:pt x="4682170" y="1396581"/>
                      <a:pt x="4685528" y="1397532"/>
                      <a:pt x="4688090" y="1399435"/>
                    </a:cubicBezTo>
                    <a:lnTo>
                      <a:pt x="4742641" y="1439946"/>
                    </a:lnTo>
                    <a:cubicBezTo>
                      <a:pt x="4747766" y="1443751"/>
                      <a:pt x="4747766" y="1449921"/>
                      <a:pt x="4742641" y="1453726"/>
                    </a:cubicBezTo>
                    <a:lnTo>
                      <a:pt x="4705462" y="1481338"/>
                    </a:lnTo>
                    <a:cubicBezTo>
                      <a:pt x="4700338" y="1485143"/>
                      <a:pt x="4692029" y="1485143"/>
                      <a:pt x="4686905" y="1481338"/>
                    </a:cubicBezTo>
                    <a:lnTo>
                      <a:pt x="4632354" y="1440826"/>
                    </a:lnTo>
                    <a:cubicBezTo>
                      <a:pt x="4627230" y="1437021"/>
                      <a:pt x="4627230" y="1430851"/>
                      <a:pt x="4632354" y="1427046"/>
                    </a:cubicBezTo>
                    <a:lnTo>
                      <a:pt x="4669534" y="1399435"/>
                    </a:lnTo>
                    <a:cubicBezTo>
                      <a:pt x="4672096" y="1397532"/>
                      <a:pt x="4675454" y="1396581"/>
                      <a:pt x="4678812" y="1396581"/>
                    </a:cubicBezTo>
                    <a:close/>
                    <a:moveTo>
                      <a:pt x="3914584" y="1396581"/>
                    </a:moveTo>
                    <a:cubicBezTo>
                      <a:pt x="3917942" y="1396581"/>
                      <a:pt x="3921300" y="1397532"/>
                      <a:pt x="3923862" y="1399435"/>
                    </a:cubicBezTo>
                    <a:lnTo>
                      <a:pt x="3978413" y="1439946"/>
                    </a:lnTo>
                    <a:cubicBezTo>
                      <a:pt x="3983538" y="1443751"/>
                      <a:pt x="3983538" y="1449921"/>
                      <a:pt x="3978413" y="1453726"/>
                    </a:cubicBezTo>
                    <a:lnTo>
                      <a:pt x="3941234" y="1481338"/>
                    </a:lnTo>
                    <a:cubicBezTo>
                      <a:pt x="3936109" y="1485143"/>
                      <a:pt x="3927800" y="1485143"/>
                      <a:pt x="3922677" y="1481338"/>
                    </a:cubicBezTo>
                    <a:lnTo>
                      <a:pt x="3868126" y="1440826"/>
                    </a:lnTo>
                    <a:cubicBezTo>
                      <a:pt x="3863002" y="1437021"/>
                      <a:pt x="3863002" y="1430851"/>
                      <a:pt x="3868126" y="1427046"/>
                    </a:cubicBezTo>
                    <a:lnTo>
                      <a:pt x="3905306" y="1399435"/>
                    </a:lnTo>
                    <a:cubicBezTo>
                      <a:pt x="3907868" y="1397532"/>
                      <a:pt x="3911226" y="1396581"/>
                      <a:pt x="3914584" y="1396581"/>
                    </a:cubicBezTo>
                    <a:close/>
                    <a:moveTo>
                      <a:pt x="3151803" y="1396581"/>
                    </a:moveTo>
                    <a:cubicBezTo>
                      <a:pt x="3155162" y="1396581"/>
                      <a:pt x="3158519" y="1397532"/>
                      <a:pt x="3161082" y="1399435"/>
                    </a:cubicBezTo>
                    <a:lnTo>
                      <a:pt x="3215632" y="1439946"/>
                    </a:lnTo>
                    <a:cubicBezTo>
                      <a:pt x="3220756" y="1443751"/>
                      <a:pt x="3220756" y="1449921"/>
                      <a:pt x="3215632" y="1453726"/>
                    </a:cubicBezTo>
                    <a:lnTo>
                      <a:pt x="3178453" y="1481338"/>
                    </a:lnTo>
                    <a:cubicBezTo>
                      <a:pt x="3173328" y="1485143"/>
                      <a:pt x="3165020" y="1485143"/>
                      <a:pt x="3159896" y="1481338"/>
                    </a:cubicBezTo>
                    <a:lnTo>
                      <a:pt x="3105345" y="1440826"/>
                    </a:lnTo>
                    <a:cubicBezTo>
                      <a:pt x="3100221" y="1437021"/>
                      <a:pt x="3100221" y="1430851"/>
                      <a:pt x="3105345" y="1427046"/>
                    </a:cubicBezTo>
                    <a:lnTo>
                      <a:pt x="3142525" y="1399435"/>
                    </a:lnTo>
                    <a:cubicBezTo>
                      <a:pt x="3145087" y="1397532"/>
                      <a:pt x="3148446" y="1396581"/>
                      <a:pt x="3151803" y="1396581"/>
                    </a:cubicBezTo>
                    <a:close/>
                    <a:moveTo>
                      <a:pt x="2387575" y="1396581"/>
                    </a:moveTo>
                    <a:cubicBezTo>
                      <a:pt x="2390934" y="1396581"/>
                      <a:pt x="2394291" y="1397532"/>
                      <a:pt x="2396854" y="1399435"/>
                    </a:cubicBezTo>
                    <a:lnTo>
                      <a:pt x="2451404" y="1439946"/>
                    </a:lnTo>
                    <a:cubicBezTo>
                      <a:pt x="2456528" y="1443751"/>
                      <a:pt x="2456528" y="1449921"/>
                      <a:pt x="2451404" y="1453726"/>
                    </a:cubicBezTo>
                    <a:lnTo>
                      <a:pt x="2414224" y="1481338"/>
                    </a:lnTo>
                    <a:cubicBezTo>
                      <a:pt x="2409100" y="1485143"/>
                      <a:pt x="2400791" y="1485143"/>
                      <a:pt x="2395668" y="1481338"/>
                    </a:cubicBezTo>
                    <a:lnTo>
                      <a:pt x="2341116" y="1440826"/>
                    </a:lnTo>
                    <a:cubicBezTo>
                      <a:pt x="2335993" y="1437021"/>
                      <a:pt x="2335993" y="1430851"/>
                      <a:pt x="2341116" y="1427046"/>
                    </a:cubicBezTo>
                    <a:lnTo>
                      <a:pt x="2378296" y="1399435"/>
                    </a:lnTo>
                    <a:cubicBezTo>
                      <a:pt x="2380858" y="1397532"/>
                      <a:pt x="2384216" y="1396581"/>
                      <a:pt x="2387575" y="1396581"/>
                    </a:cubicBezTo>
                    <a:close/>
                    <a:moveTo>
                      <a:pt x="1623192" y="1396581"/>
                    </a:moveTo>
                    <a:cubicBezTo>
                      <a:pt x="1626551" y="1396581"/>
                      <a:pt x="1629909" y="1397532"/>
                      <a:pt x="1632471" y="1399435"/>
                    </a:cubicBezTo>
                    <a:lnTo>
                      <a:pt x="1687022" y="1439946"/>
                    </a:lnTo>
                    <a:cubicBezTo>
                      <a:pt x="1692147" y="1443751"/>
                      <a:pt x="1692147" y="1449921"/>
                      <a:pt x="1687022" y="1453726"/>
                    </a:cubicBezTo>
                    <a:lnTo>
                      <a:pt x="1649842" y="1481338"/>
                    </a:lnTo>
                    <a:cubicBezTo>
                      <a:pt x="1644718" y="1485143"/>
                      <a:pt x="1636410" y="1485143"/>
                      <a:pt x="1631286" y="1481338"/>
                    </a:cubicBezTo>
                    <a:lnTo>
                      <a:pt x="1576735" y="1440826"/>
                    </a:lnTo>
                    <a:cubicBezTo>
                      <a:pt x="1571611" y="1437021"/>
                      <a:pt x="1571611" y="1430851"/>
                      <a:pt x="1576735" y="1427046"/>
                    </a:cubicBezTo>
                    <a:lnTo>
                      <a:pt x="1613914" y="1399435"/>
                    </a:lnTo>
                    <a:cubicBezTo>
                      <a:pt x="1616477" y="1397532"/>
                      <a:pt x="1619835" y="1396581"/>
                      <a:pt x="1623192" y="1396581"/>
                    </a:cubicBezTo>
                    <a:close/>
                    <a:moveTo>
                      <a:pt x="858965" y="1396581"/>
                    </a:moveTo>
                    <a:cubicBezTo>
                      <a:pt x="862323" y="1396581"/>
                      <a:pt x="865681" y="1397532"/>
                      <a:pt x="868243" y="1399435"/>
                    </a:cubicBezTo>
                    <a:lnTo>
                      <a:pt x="922794" y="1439946"/>
                    </a:lnTo>
                    <a:cubicBezTo>
                      <a:pt x="927919" y="1443751"/>
                      <a:pt x="927919" y="1449921"/>
                      <a:pt x="922794" y="1453726"/>
                    </a:cubicBezTo>
                    <a:lnTo>
                      <a:pt x="885615" y="1481338"/>
                    </a:lnTo>
                    <a:cubicBezTo>
                      <a:pt x="880490" y="1485143"/>
                      <a:pt x="872182" y="1485143"/>
                      <a:pt x="867058" y="1481338"/>
                    </a:cubicBezTo>
                    <a:lnTo>
                      <a:pt x="812507" y="1440826"/>
                    </a:lnTo>
                    <a:cubicBezTo>
                      <a:pt x="807383" y="1437021"/>
                      <a:pt x="807383" y="1430851"/>
                      <a:pt x="812507" y="1427046"/>
                    </a:cubicBezTo>
                    <a:lnTo>
                      <a:pt x="849687" y="1399435"/>
                    </a:lnTo>
                    <a:cubicBezTo>
                      <a:pt x="852249" y="1397532"/>
                      <a:pt x="855607" y="1396581"/>
                      <a:pt x="858965" y="1396581"/>
                    </a:cubicBezTo>
                    <a:close/>
                    <a:moveTo>
                      <a:pt x="96184" y="1396581"/>
                    </a:moveTo>
                    <a:cubicBezTo>
                      <a:pt x="99542" y="1396581"/>
                      <a:pt x="102900" y="1397532"/>
                      <a:pt x="105463" y="1399435"/>
                    </a:cubicBezTo>
                    <a:lnTo>
                      <a:pt x="160013" y="1439946"/>
                    </a:lnTo>
                    <a:cubicBezTo>
                      <a:pt x="165137" y="1443751"/>
                      <a:pt x="165137" y="1449921"/>
                      <a:pt x="160013" y="1453726"/>
                    </a:cubicBezTo>
                    <a:lnTo>
                      <a:pt x="122834" y="1481338"/>
                    </a:lnTo>
                    <a:cubicBezTo>
                      <a:pt x="117709" y="1485143"/>
                      <a:pt x="109401" y="1485143"/>
                      <a:pt x="104277" y="1481338"/>
                    </a:cubicBezTo>
                    <a:lnTo>
                      <a:pt x="59787" y="1448298"/>
                    </a:lnTo>
                    <a:lnTo>
                      <a:pt x="64260" y="1416253"/>
                    </a:lnTo>
                    <a:lnTo>
                      <a:pt x="86906" y="1399435"/>
                    </a:lnTo>
                    <a:cubicBezTo>
                      <a:pt x="89468" y="1397532"/>
                      <a:pt x="92827" y="1396581"/>
                      <a:pt x="96184" y="1396581"/>
                    </a:cubicBezTo>
                    <a:close/>
                    <a:moveTo>
                      <a:pt x="4594010" y="1395031"/>
                    </a:moveTo>
                    <a:cubicBezTo>
                      <a:pt x="4596796" y="1394999"/>
                      <a:pt x="4599600" y="1395756"/>
                      <a:pt x="4601760" y="1397310"/>
                    </a:cubicBezTo>
                    <a:lnTo>
                      <a:pt x="4611028" y="1403982"/>
                    </a:lnTo>
                    <a:cubicBezTo>
                      <a:pt x="4615346" y="1407090"/>
                      <a:pt x="4615454" y="1412210"/>
                      <a:pt x="4611268" y="1415418"/>
                    </a:cubicBezTo>
                    <a:lnTo>
                      <a:pt x="4586024" y="1434760"/>
                    </a:lnTo>
                    <a:cubicBezTo>
                      <a:pt x="4581838" y="1437967"/>
                      <a:pt x="4574943" y="1438047"/>
                      <a:pt x="4570624" y="1434939"/>
                    </a:cubicBezTo>
                    <a:lnTo>
                      <a:pt x="4561356" y="1428268"/>
                    </a:lnTo>
                    <a:cubicBezTo>
                      <a:pt x="4557038" y="1425159"/>
                      <a:pt x="4556930" y="1420039"/>
                      <a:pt x="4561116" y="1416832"/>
                    </a:cubicBezTo>
                    <a:lnTo>
                      <a:pt x="4586359" y="1397489"/>
                    </a:lnTo>
                    <a:cubicBezTo>
                      <a:pt x="4588452" y="1395886"/>
                      <a:pt x="4591223" y="1395064"/>
                      <a:pt x="4594010" y="1395031"/>
                    </a:cubicBezTo>
                    <a:close/>
                    <a:moveTo>
                      <a:pt x="3829782" y="1395031"/>
                    </a:moveTo>
                    <a:cubicBezTo>
                      <a:pt x="3832568" y="1394999"/>
                      <a:pt x="3835372" y="1395756"/>
                      <a:pt x="3837531" y="1397310"/>
                    </a:cubicBezTo>
                    <a:lnTo>
                      <a:pt x="3846800" y="1403982"/>
                    </a:lnTo>
                    <a:cubicBezTo>
                      <a:pt x="3851118" y="1407090"/>
                      <a:pt x="3851226" y="1412210"/>
                      <a:pt x="3847040" y="1415418"/>
                    </a:cubicBezTo>
                    <a:lnTo>
                      <a:pt x="3821796" y="1434760"/>
                    </a:lnTo>
                    <a:cubicBezTo>
                      <a:pt x="3817610" y="1437967"/>
                      <a:pt x="3810715" y="1438047"/>
                      <a:pt x="3806396" y="1434939"/>
                    </a:cubicBezTo>
                    <a:lnTo>
                      <a:pt x="3797129" y="1428268"/>
                    </a:lnTo>
                    <a:cubicBezTo>
                      <a:pt x="3792810" y="1425159"/>
                      <a:pt x="3792702" y="1420039"/>
                      <a:pt x="3796888" y="1416832"/>
                    </a:cubicBezTo>
                    <a:lnTo>
                      <a:pt x="3822132" y="1397489"/>
                    </a:lnTo>
                    <a:cubicBezTo>
                      <a:pt x="3824224" y="1395886"/>
                      <a:pt x="3826995" y="1395064"/>
                      <a:pt x="3829782" y="1395031"/>
                    </a:cubicBezTo>
                    <a:close/>
                    <a:moveTo>
                      <a:pt x="3067000" y="1395031"/>
                    </a:moveTo>
                    <a:cubicBezTo>
                      <a:pt x="3069787" y="1394999"/>
                      <a:pt x="3072590" y="1395756"/>
                      <a:pt x="3074750" y="1397310"/>
                    </a:cubicBezTo>
                    <a:lnTo>
                      <a:pt x="3084019" y="1403982"/>
                    </a:lnTo>
                    <a:cubicBezTo>
                      <a:pt x="3088337" y="1407090"/>
                      <a:pt x="3088445" y="1412210"/>
                      <a:pt x="3084259" y="1415418"/>
                    </a:cubicBezTo>
                    <a:lnTo>
                      <a:pt x="3059015" y="1434760"/>
                    </a:lnTo>
                    <a:cubicBezTo>
                      <a:pt x="3054829" y="1437967"/>
                      <a:pt x="3047934" y="1438047"/>
                      <a:pt x="3043616" y="1434939"/>
                    </a:cubicBezTo>
                    <a:lnTo>
                      <a:pt x="3034347" y="1428268"/>
                    </a:lnTo>
                    <a:cubicBezTo>
                      <a:pt x="3030028" y="1425159"/>
                      <a:pt x="3029920" y="1420039"/>
                      <a:pt x="3034107" y="1416832"/>
                    </a:cubicBezTo>
                    <a:lnTo>
                      <a:pt x="3059351" y="1397489"/>
                    </a:lnTo>
                    <a:cubicBezTo>
                      <a:pt x="3061444" y="1395886"/>
                      <a:pt x="3064214" y="1395064"/>
                      <a:pt x="3067000" y="1395031"/>
                    </a:cubicBezTo>
                    <a:close/>
                    <a:moveTo>
                      <a:pt x="2302772" y="1395031"/>
                    </a:moveTo>
                    <a:cubicBezTo>
                      <a:pt x="2305559" y="1394999"/>
                      <a:pt x="2308363" y="1395756"/>
                      <a:pt x="2310522" y="1397310"/>
                    </a:cubicBezTo>
                    <a:lnTo>
                      <a:pt x="2319791" y="1403982"/>
                    </a:lnTo>
                    <a:cubicBezTo>
                      <a:pt x="2324109" y="1407090"/>
                      <a:pt x="2324217" y="1412210"/>
                      <a:pt x="2320031" y="1415418"/>
                    </a:cubicBezTo>
                    <a:lnTo>
                      <a:pt x="2294787" y="1434760"/>
                    </a:lnTo>
                    <a:cubicBezTo>
                      <a:pt x="2290601" y="1437967"/>
                      <a:pt x="2283706" y="1438047"/>
                      <a:pt x="2279387" y="1434939"/>
                    </a:cubicBezTo>
                    <a:lnTo>
                      <a:pt x="2270120" y="1428268"/>
                    </a:lnTo>
                    <a:cubicBezTo>
                      <a:pt x="2265800" y="1425159"/>
                      <a:pt x="2265693" y="1420039"/>
                      <a:pt x="2269879" y="1416832"/>
                    </a:cubicBezTo>
                    <a:lnTo>
                      <a:pt x="2295122" y="1397489"/>
                    </a:lnTo>
                    <a:cubicBezTo>
                      <a:pt x="2297216" y="1395886"/>
                      <a:pt x="2299986" y="1395064"/>
                      <a:pt x="2302772" y="1395031"/>
                    </a:cubicBezTo>
                    <a:close/>
                    <a:moveTo>
                      <a:pt x="1538390" y="1395031"/>
                    </a:moveTo>
                    <a:cubicBezTo>
                      <a:pt x="1541177" y="1394999"/>
                      <a:pt x="1543980" y="1395756"/>
                      <a:pt x="1546140" y="1397310"/>
                    </a:cubicBezTo>
                    <a:lnTo>
                      <a:pt x="1555409" y="1403982"/>
                    </a:lnTo>
                    <a:cubicBezTo>
                      <a:pt x="1559727" y="1407090"/>
                      <a:pt x="1559836" y="1412210"/>
                      <a:pt x="1555649" y="1415418"/>
                    </a:cubicBezTo>
                    <a:lnTo>
                      <a:pt x="1530404" y="1434760"/>
                    </a:lnTo>
                    <a:cubicBezTo>
                      <a:pt x="1526219" y="1437967"/>
                      <a:pt x="1519324" y="1438047"/>
                      <a:pt x="1515005" y="1434939"/>
                    </a:cubicBezTo>
                    <a:lnTo>
                      <a:pt x="1505738" y="1428268"/>
                    </a:lnTo>
                    <a:cubicBezTo>
                      <a:pt x="1501419" y="1425159"/>
                      <a:pt x="1501310" y="1420039"/>
                      <a:pt x="1505497" y="1416832"/>
                    </a:cubicBezTo>
                    <a:lnTo>
                      <a:pt x="1530740" y="1397489"/>
                    </a:lnTo>
                    <a:cubicBezTo>
                      <a:pt x="1532833" y="1395886"/>
                      <a:pt x="1535604" y="1395064"/>
                      <a:pt x="1538390" y="1395031"/>
                    </a:cubicBezTo>
                    <a:close/>
                    <a:moveTo>
                      <a:pt x="774162" y="1395031"/>
                    </a:moveTo>
                    <a:cubicBezTo>
                      <a:pt x="776949" y="1394999"/>
                      <a:pt x="779753" y="1395756"/>
                      <a:pt x="781912" y="1397310"/>
                    </a:cubicBezTo>
                    <a:lnTo>
                      <a:pt x="791181" y="1403982"/>
                    </a:lnTo>
                    <a:cubicBezTo>
                      <a:pt x="795499" y="1407090"/>
                      <a:pt x="795607" y="1412210"/>
                      <a:pt x="791421" y="1415418"/>
                    </a:cubicBezTo>
                    <a:lnTo>
                      <a:pt x="766177" y="1434760"/>
                    </a:lnTo>
                    <a:cubicBezTo>
                      <a:pt x="761991" y="1437967"/>
                      <a:pt x="755096" y="1438047"/>
                      <a:pt x="750778" y="1434939"/>
                    </a:cubicBezTo>
                    <a:lnTo>
                      <a:pt x="741510" y="1428268"/>
                    </a:lnTo>
                    <a:cubicBezTo>
                      <a:pt x="737191" y="1425159"/>
                      <a:pt x="737082" y="1420039"/>
                      <a:pt x="741269" y="1416832"/>
                    </a:cubicBezTo>
                    <a:lnTo>
                      <a:pt x="766513" y="1397489"/>
                    </a:lnTo>
                    <a:cubicBezTo>
                      <a:pt x="768606" y="1395886"/>
                      <a:pt x="771376" y="1395064"/>
                      <a:pt x="774162" y="1395031"/>
                    </a:cubicBezTo>
                    <a:close/>
                    <a:moveTo>
                      <a:pt x="4465142" y="1394789"/>
                    </a:moveTo>
                    <a:lnTo>
                      <a:pt x="4499532" y="1394789"/>
                    </a:lnTo>
                    <a:cubicBezTo>
                      <a:pt x="4510162" y="1394789"/>
                      <a:pt x="4518778" y="1401188"/>
                      <a:pt x="4518778" y="1409082"/>
                    </a:cubicBezTo>
                    <a:lnTo>
                      <a:pt x="4518778" y="1426021"/>
                    </a:lnTo>
                    <a:cubicBezTo>
                      <a:pt x="4518779" y="1433914"/>
                      <a:pt x="4510162" y="1440313"/>
                      <a:pt x="4499533" y="1440313"/>
                    </a:cubicBezTo>
                    <a:lnTo>
                      <a:pt x="4465142" y="1440313"/>
                    </a:lnTo>
                    <a:cubicBezTo>
                      <a:pt x="4454514" y="1440313"/>
                      <a:pt x="4445898" y="1433914"/>
                      <a:pt x="4445898" y="1426021"/>
                    </a:cubicBezTo>
                    <a:lnTo>
                      <a:pt x="4445898" y="1409081"/>
                    </a:lnTo>
                    <a:cubicBezTo>
                      <a:pt x="4445898" y="1401188"/>
                      <a:pt x="4454514" y="1394789"/>
                      <a:pt x="4465142" y="1394789"/>
                    </a:cubicBezTo>
                    <a:close/>
                    <a:moveTo>
                      <a:pt x="3702362" y="1394789"/>
                    </a:moveTo>
                    <a:lnTo>
                      <a:pt x="3736752" y="1394789"/>
                    </a:lnTo>
                    <a:cubicBezTo>
                      <a:pt x="3747381" y="1394789"/>
                      <a:pt x="3755998" y="1401188"/>
                      <a:pt x="3755998" y="1409082"/>
                    </a:cubicBezTo>
                    <a:lnTo>
                      <a:pt x="3755998" y="1426021"/>
                    </a:lnTo>
                    <a:cubicBezTo>
                      <a:pt x="3755998" y="1433914"/>
                      <a:pt x="3747381" y="1440313"/>
                      <a:pt x="3736752" y="1440313"/>
                    </a:cubicBezTo>
                    <a:lnTo>
                      <a:pt x="3702362" y="1440313"/>
                    </a:lnTo>
                    <a:cubicBezTo>
                      <a:pt x="3691733" y="1440313"/>
                      <a:pt x="3683116" y="1433914"/>
                      <a:pt x="3683116" y="1426021"/>
                    </a:cubicBezTo>
                    <a:lnTo>
                      <a:pt x="3683116" y="1409081"/>
                    </a:lnTo>
                    <a:cubicBezTo>
                      <a:pt x="3683116" y="1401188"/>
                      <a:pt x="3691733" y="1394789"/>
                      <a:pt x="3702362" y="1394789"/>
                    </a:cubicBezTo>
                    <a:close/>
                    <a:moveTo>
                      <a:pt x="2938134" y="1394789"/>
                    </a:moveTo>
                    <a:lnTo>
                      <a:pt x="2972523" y="1394789"/>
                    </a:lnTo>
                    <a:cubicBezTo>
                      <a:pt x="2983153" y="1394789"/>
                      <a:pt x="2991769" y="1401188"/>
                      <a:pt x="2991769" y="1409082"/>
                    </a:cubicBezTo>
                    <a:lnTo>
                      <a:pt x="2991769" y="1426021"/>
                    </a:lnTo>
                    <a:cubicBezTo>
                      <a:pt x="2991770" y="1433914"/>
                      <a:pt x="2983153" y="1440313"/>
                      <a:pt x="2972524" y="1440313"/>
                    </a:cubicBezTo>
                    <a:lnTo>
                      <a:pt x="2938134" y="1440313"/>
                    </a:lnTo>
                    <a:cubicBezTo>
                      <a:pt x="2927505" y="1440313"/>
                      <a:pt x="2918888" y="1433914"/>
                      <a:pt x="2918888" y="1426021"/>
                    </a:cubicBezTo>
                    <a:lnTo>
                      <a:pt x="2918888" y="1409081"/>
                    </a:lnTo>
                    <a:cubicBezTo>
                      <a:pt x="2918888" y="1401188"/>
                      <a:pt x="2927505" y="1394789"/>
                      <a:pt x="2938134" y="1394789"/>
                    </a:cubicBezTo>
                    <a:close/>
                    <a:moveTo>
                      <a:pt x="2173751" y="1394789"/>
                    </a:moveTo>
                    <a:lnTo>
                      <a:pt x="2208142" y="1394789"/>
                    </a:lnTo>
                    <a:cubicBezTo>
                      <a:pt x="2218771" y="1394789"/>
                      <a:pt x="2227387" y="1401188"/>
                      <a:pt x="2227387" y="1409082"/>
                    </a:cubicBezTo>
                    <a:lnTo>
                      <a:pt x="2227387" y="1426021"/>
                    </a:lnTo>
                    <a:cubicBezTo>
                      <a:pt x="2227388" y="1433914"/>
                      <a:pt x="2218771" y="1440313"/>
                      <a:pt x="2208142" y="1440313"/>
                    </a:cubicBezTo>
                    <a:lnTo>
                      <a:pt x="2173751" y="1440313"/>
                    </a:lnTo>
                    <a:cubicBezTo>
                      <a:pt x="2163123" y="1440313"/>
                      <a:pt x="2154506" y="1433914"/>
                      <a:pt x="2154506" y="1426021"/>
                    </a:cubicBezTo>
                    <a:lnTo>
                      <a:pt x="2154506" y="1409081"/>
                    </a:lnTo>
                    <a:cubicBezTo>
                      <a:pt x="2154506" y="1401188"/>
                      <a:pt x="2163123" y="1394789"/>
                      <a:pt x="2173751" y="1394789"/>
                    </a:cubicBezTo>
                    <a:close/>
                    <a:moveTo>
                      <a:pt x="1409524" y="1394789"/>
                    </a:moveTo>
                    <a:lnTo>
                      <a:pt x="1443913" y="1394789"/>
                    </a:lnTo>
                    <a:cubicBezTo>
                      <a:pt x="1454543" y="1394789"/>
                      <a:pt x="1463159" y="1401188"/>
                      <a:pt x="1463159" y="1409082"/>
                    </a:cubicBezTo>
                    <a:lnTo>
                      <a:pt x="1463159" y="1426021"/>
                    </a:lnTo>
                    <a:cubicBezTo>
                      <a:pt x="1463160" y="1433914"/>
                      <a:pt x="1454543" y="1440313"/>
                      <a:pt x="1443914" y="1440313"/>
                    </a:cubicBezTo>
                    <a:lnTo>
                      <a:pt x="1409524" y="1440313"/>
                    </a:lnTo>
                    <a:cubicBezTo>
                      <a:pt x="1398895" y="1440313"/>
                      <a:pt x="1390278" y="1433914"/>
                      <a:pt x="1390278" y="1426021"/>
                    </a:cubicBezTo>
                    <a:lnTo>
                      <a:pt x="1390278" y="1409081"/>
                    </a:lnTo>
                    <a:cubicBezTo>
                      <a:pt x="1390278" y="1401188"/>
                      <a:pt x="1398895" y="1394789"/>
                      <a:pt x="1409524" y="1394789"/>
                    </a:cubicBezTo>
                    <a:close/>
                    <a:moveTo>
                      <a:pt x="646743" y="1394789"/>
                    </a:moveTo>
                    <a:lnTo>
                      <a:pt x="681133" y="1394789"/>
                    </a:lnTo>
                    <a:cubicBezTo>
                      <a:pt x="691762" y="1394789"/>
                      <a:pt x="700379" y="1401188"/>
                      <a:pt x="700379" y="1409082"/>
                    </a:cubicBezTo>
                    <a:lnTo>
                      <a:pt x="700379" y="1426021"/>
                    </a:lnTo>
                    <a:cubicBezTo>
                      <a:pt x="700379" y="1433914"/>
                      <a:pt x="691762" y="1440313"/>
                      <a:pt x="681133" y="1440313"/>
                    </a:cubicBezTo>
                    <a:lnTo>
                      <a:pt x="646743" y="1440313"/>
                    </a:lnTo>
                    <a:cubicBezTo>
                      <a:pt x="636114" y="1440313"/>
                      <a:pt x="627498" y="1433914"/>
                      <a:pt x="627498" y="1426021"/>
                    </a:cubicBezTo>
                    <a:lnTo>
                      <a:pt x="627498" y="1409081"/>
                    </a:lnTo>
                    <a:cubicBezTo>
                      <a:pt x="627498" y="1401188"/>
                      <a:pt x="636114" y="1394789"/>
                      <a:pt x="646743" y="1394789"/>
                    </a:cubicBezTo>
                    <a:close/>
                    <a:moveTo>
                      <a:pt x="4873510" y="1350342"/>
                    </a:moveTo>
                    <a:lnTo>
                      <a:pt x="4879060" y="1352135"/>
                    </a:lnTo>
                    <a:lnTo>
                      <a:pt x="4904172" y="1371457"/>
                    </a:lnTo>
                    <a:cubicBezTo>
                      <a:pt x="4907206" y="1373791"/>
                      <a:pt x="4907116" y="1377509"/>
                      <a:pt x="4903974" y="1379761"/>
                    </a:cubicBezTo>
                    <a:lnTo>
                      <a:pt x="4895356" y="1385939"/>
                    </a:lnTo>
                    <a:cubicBezTo>
                      <a:pt x="4892212" y="1388191"/>
                      <a:pt x="4887206" y="1388125"/>
                      <a:pt x="4884172" y="1385792"/>
                    </a:cubicBezTo>
                    <a:lnTo>
                      <a:pt x="4859061" y="1366471"/>
                    </a:lnTo>
                    <a:cubicBezTo>
                      <a:pt x="4856029" y="1364137"/>
                      <a:pt x="4856117" y="1360419"/>
                      <a:pt x="4859259" y="1358166"/>
                    </a:cubicBezTo>
                    <a:lnTo>
                      <a:pt x="4867878" y="1351989"/>
                    </a:lnTo>
                    <a:cubicBezTo>
                      <a:pt x="4869450" y="1350863"/>
                      <a:pt x="4871487" y="1350316"/>
                      <a:pt x="4873510" y="1350342"/>
                    </a:cubicBezTo>
                    <a:close/>
                    <a:moveTo>
                      <a:pt x="4109283" y="1350342"/>
                    </a:moveTo>
                    <a:cubicBezTo>
                      <a:pt x="4111306" y="1350369"/>
                      <a:pt x="4113316" y="1350969"/>
                      <a:pt x="4114833" y="1352135"/>
                    </a:cubicBezTo>
                    <a:lnTo>
                      <a:pt x="4139944" y="1371457"/>
                    </a:lnTo>
                    <a:cubicBezTo>
                      <a:pt x="4142977" y="1373791"/>
                      <a:pt x="4142888" y="1377509"/>
                      <a:pt x="4139746" y="1379761"/>
                    </a:cubicBezTo>
                    <a:lnTo>
                      <a:pt x="4131126" y="1385939"/>
                    </a:lnTo>
                    <a:cubicBezTo>
                      <a:pt x="4127984" y="1388191"/>
                      <a:pt x="4122978" y="1388125"/>
                      <a:pt x="4119944" y="1385792"/>
                    </a:cubicBezTo>
                    <a:lnTo>
                      <a:pt x="4094834" y="1366471"/>
                    </a:lnTo>
                    <a:cubicBezTo>
                      <a:pt x="4091801" y="1364137"/>
                      <a:pt x="4091889" y="1360419"/>
                      <a:pt x="4095032" y="1358166"/>
                    </a:cubicBezTo>
                    <a:lnTo>
                      <a:pt x="4103650" y="1351989"/>
                    </a:lnTo>
                    <a:cubicBezTo>
                      <a:pt x="4105222" y="1350863"/>
                      <a:pt x="4107259" y="1350316"/>
                      <a:pt x="4109283" y="1350342"/>
                    </a:cubicBezTo>
                    <a:close/>
                    <a:moveTo>
                      <a:pt x="3346501" y="1350342"/>
                    </a:moveTo>
                    <a:lnTo>
                      <a:pt x="3352052" y="1352135"/>
                    </a:lnTo>
                    <a:lnTo>
                      <a:pt x="3377163" y="1371457"/>
                    </a:lnTo>
                    <a:cubicBezTo>
                      <a:pt x="3380196" y="1373791"/>
                      <a:pt x="3380108" y="1377509"/>
                      <a:pt x="3376965" y="1379761"/>
                    </a:cubicBezTo>
                    <a:lnTo>
                      <a:pt x="3368346" y="1385939"/>
                    </a:lnTo>
                    <a:cubicBezTo>
                      <a:pt x="3365203" y="1388191"/>
                      <a:pt x="3360197" y="1388125"/>
                      <a:pt x="3357164" y="1385792"/>
                    </a:cubicBezTo>
                    <a:lnTo>
                      <a:pt x="3332052" y="1366471"/>
                    </a:lnTo>
                    <a:cubicBezTo>
                      <a:pt x="3329020" y="1364137"/>
                      <a:pt x="3329108" y="1360419"/>
                      <a:pt x="3332250" y="1358166"/>
                    </a:cubicBezTo>
                    <a:lnTo>
                      <a:pt x="3340870" y="1351989"/>
                    </a:lnTo>
                    <a:cubicBezTo>
                      <a:pt x="3342441" y="1350863"/>
                      <a:pt x="3344478" y="1350316"/>
                      <a:pt x="3346501" y="1350342"/>
                    </a:cubicBezTo>
                    <a:close/>
                    <a:moveTo>
                      <a:pt x="2582274" y="1350342"/>
                    </a:moveTo>
                    <a:cubicBezTo>
                      <a:pt x="2584297" y="1350369"/>
                      <a:pt x="2586307" y="1350969"/>
                      <a:pt x="2587824" y="1352135"/>
                    </a:cubicBezTo>
                    <a:lnTo>
                      <a:pt x="2612935" y="1371457"/>
                    </a:lnTo>
                    <a:cubicBezTo>
                      <a:pt x="2615968" y="1373791"/>
                      <a:pt x="2615879" y="1377509"/>
                      <a:pt x="2612737" y="1379761"/>
                    </a:cubicBezTo>
                    <a:lnTo>
                      <a:pt x="2604118" y="1385939"/>
                    </a:lnTo>
                    <a:cubicBezTo>
                      <a:pt x="2600976" y="1388191"/>
                      <a:pt x="2595969" y="1388125"/>
                      <a:pt x="2592936" y="1385792"/>
                    </a:cubicBezTo>
                    <a:lnTo>
                      <a:pt x="2567824" y="1366471"/>
                    </a:lnTo>
                    <a:cubicBezTo>
                      <a:pt x="2564792" y="1364137"/>
                      <a:pt x="2564880" y="1360419"/>
                      <a:pt x="2568023" y="1358166"/>
                    </a:cubicBezTo>
                    <a:lnTo>
                      <a:pt x="2576642" y="1351989"/>
                    </a:lnTo>
                    <a:cubicBezTo>
                      <a:pt x="2578213" y="1350863"/>
                      <a:pt x="2580250" y="1350316"/>
                      <a:pt x="2582274" y="1350342"/>
                    </a:cubicBezTo>
                    <a:close/>
                    <a:moveTo>
                      <a:pt x="1817892" y="1350342"/>
                    </a:moveTo>
                    <a:lnTo>
                      <a:pt x="1823442" y="1352135"/>
                    </a:lnTo>
                    <a:lnTo>
                      <a:pt x="1848553" y="1371457"/>
                    </a:lnTo>
                    <a:cubicBezTo>
                      <a:pt x="1851586" y="1373791"/>
                      <a:pt x="1851498" y="1377509"/>
                      <a:pt x="1848355" y="1379761"/>
                    </a:cubicBezTo>
                    <a:lnTo>
                      <a:pt x="1839736" y="1385939"/>
                    </a:lnTo>
                    <a:cubicBezTo>
                      <a:pt x="1836594" y="1388191"/>
                      <a:pt x="1831587" y="1388125"/>
                      <a:pt x="1828554" y="1385792"/>
                    </a:cubicBezTo>
                    <a:lnTo>
                      <a:pt x="1803442" y="1366471"/>
                    </a:lnTo>
                    <a:cubicBezTo>
                      <a:pt x="1800410" y="1364137"/>
                      <a:pt x="1800498" y="1360419"/>
                      <a:pt x="1803640" y="1358166"/>
                    </a:cubicBezTo>
                    <a:lnTo>
                      <a:pt x="1812260" y="1351989"/>
                    </a:lnTo>
                    <a:cubicBezTo>
                      <a:pt x="1813831" y="1350863"/>
                      <a:pt x="1815868" y="1350316"/>
                      <a:pt x="1817892" y="1350342"/>
                    </a:cubicBezTo>
                    <a:close/>
                    <a:moveTo>
                      <a:pt x="1053664" y="1350342"/>
                    </a:moveTo>
                    <a:cubicBezTo>
                      <a:pt x="1055687" y="1350369"/>
                      <a:pt x="1057697" y="1350969"/>
                      <a:pt x="1059214" y="1352135"/>
                    </a:cubicBezTo>
                    <a:lnTo>
                      <a:pt x="1084325" y="1371457"/>
                    </a:lnTo>
                    <a:cubicBezTo>
                      <a:pt x="1087359" y="1373791"/>
                      <a:pt x="1087270" y="1377509"/>
                      <a:pt x="1084127" y="1379761"/>
                    </a:cubicBezTo>
                    <a:lnTo>
                      <a:pt x="1075508" y="1385939"/>
                    </a:lnTo>
                    <a:cubicBezTo>
                      <a:pt x="1072366" y="1388191"/>
                      <a:pt x="1067359" y="1388125"/>
                      <a:pt x="1064326" y="1385792"/>
                    </a:cubicBezTo>
                    <a:lnTo>
                      <a:pt x="1039215" y="1366471"/>
                    </a:lnTo>
                    <a:cubicBezTo>
                      <a:pt x="1036182" y="1364137"/>
                      <a:pt x="1036270" y="1360419"/>
                      <a:pt x="1039413" y="1358166"/>
                    </a:cubicBezTo>
                    <a:lnTo>
                      <a:pt x="1048032" y="1351989"/>
                    </a:lnTo>
                    <a:cubicBezTo>
                      <a:pt x="1049603" y="1350863"/>
                      <a:pt x="1051640" y="1350316"/>
                      <a:pt x="1053664" y="1350342"/>
                    </a:cubicBezTo>
                    <a:close/>
                    <a:moveTo>
                      <a:pt x="290882" y="1350342"/>
                    </a:moveTo>
                    <a:lnTo>
                      <a:pt x="296433" y="1352135"/>
                    </a:lnTo>
                    <a:lnTo>
                      <a:pt x="321544" y="1371457"/>
                    </a:lnTo>
                    <a:cubicBezTo>
                      <a:pt x="324578" y="1373791"/>
                      <a:pt x="324489" y="1377509"/>
                      <a:pt x="321346" y="1379761"/>
                    </a:cubicBezTo>
                    <a:lnTo>
                      <a:pt x="312727" y="1385939"/>
                    </a:lnTo>
                    <a:cubicBezTo>
                      <a:pt x="309584" y="1388191"/>
                      <a:pt x="304578" y="1388125"/>
                      <a:pt x="301545" y="1385792"/>
                    </a:cubicBezTo>
                    <a:lnTo>
                      <a:pt x="276433" y="1366471"/>
                    </a:lnTo>
                    <a:cubicBezTo>
                      <a:pt x="273401" y="1364137"/>
                      <a:pt x="273489" y="1360419"/>
                      <a:pt x="276632" y="1358166"/>
                    </a:cubicBezTo>
                    <a:lnTo>
                      <a:pt x="285251" y="1351989"/>
                    </a:lnTo>
                    <a:cubicBezTo>
                      <a:pt x="286822" y="1350863"/>
                      <a:pt x="288859" y="1350316"/>
                      <a:pt x="290882" y="1350342"/>
                    </a:cubicBezTo>
                    <a:close/>
                    <a:moveTo>
                      <a:pt x="4659670" y="1334732"/>
                    </a:moveTo>
                    <a:cubicBezTo>
                      <a:pt x="4661861" y="1334639"/>
                      <a:pt x="4664113" y="1334864"/>
                      <a:pt x="4666310" y="1335448"/>
                    </a:cubicBezTo>
                    <a:lnTo>
                      <a:pt x="4693177" y="1342584"/>
                    </a:lnTo>
                    <a:cubicBezTo>
                      <a:pt x="4701965" y="1344917"/>
                      <a:pt x="4706540" y="1352099"/>
                      <a:pt x="4703398" y="1358624"/>
                    </a:cubicBezTo>
                    <a:lnTo>
                      <a:pt x="4694778" y="1376521"/>
                    </a:lnTo>
                    <a:cubicBezTo>
                      <a:pt x="4691636" y="1383046"/>
                      <a:pt x="4681966" y="1386445"/>
                      <a:pt x="4673178" y="1384111"/>
                    </a:cubicBezTo>
                    <a:lnTo>
                      <a:pt x="4646310" y="1376975"/>
                    </a:lnTo>
                    <a:cubicBezTo>
                      <a:pt x="4637524" y="1374641"/>
                      <a:pt x="4632948" y="1367459"/>
                      <a:pt x="4636090" y="1360934"/>
                    </a:cubicBezTo>
                    <a:lnTo>
                      <a:pt x="4644710" y="1343037"/>
                    </a:lnTo>
                    <a:cubicBezTo>
                      <a:pt x="4647067" y="1338143"/>
                      <a:pt x="4653096" y="1335008"/>
                      <a:pt x="4659670" y="1334732"/>
                    </a:cubicBezTo>
                    <a:close/>
                    <a:moveTo>
                      <a:pt x="3895442" y="1334732"/>
                    </a:moveTo>
                    <a:cubicBezTo>
                      <a:pt x="3897633" y="1334639"/>
                      <a:pt x="3899884" y="1334864"/>
                      <a:pt x="3902082" y="1335448"/>
                    </a:cubicBezTo>
                    <a:lnTo>
                      <a:pt x="3928949" y="1342584"/>
                    </a:lnTo>
                    <a:cubicBezTo>
                      <a:pt x="3937736" y="1344917"/>
                      <a:pt x="3942312" y="1352099"/>
                      <a:pt x="3939170" y="1358624"/>
                    </a:cubicBezTo>
                    <a:lnTo>
                      <a:pt x="3930550" y="1376521"/>
                    </a:lnTo>
                    <a:cubicBezTo>
                      <a:pt x="3927408" y="1383046"/>
                      <a:pt x="3917737" y="1386445"/>
                      <a:pt x="3908950" y="1384111"/>
                    </a:cubicBezTo>
                    <a:lnTo>
                      <a:pt x="3882082" y="1376975"/>
                    </a:lnTo>
                    <a:cubicBezTo>
                      <a:pt x="3873296" y="1374641"/>
                      <a:pt x="3868720" y="1367459"/>
                      <a:pt x="3871863" y="1360934"/>
                    </a:cubicBezTo>
                    <a:lnTo>
                      <a:pt x="3880482" y="1343037"/>
                    </a:lnTo>
                    <a:cubicBezTo>
                      <a:pt x="3882839" y="1338143"/>
                      <a:pt x="3888868" y="1335008"/>
                      <a:pt x="3895442" y="1334732"/>
                    </a:cubicBezTo>
                    <a:close/>
                    <a:moveTo>
                      <a:pt x="3132661" y="1334732"/>
                    </a:moveTo>
                    <a:cubicBezTo>
                      <a:pt x="3134852" y="1334639"/>
                      <a:pt x="3137104" y="1334864"/>
                      <a:pt x="3139301" y="1335448"/>
                    </a:cubicBezTo>
                    <a:lnTo>
                      <a:pt x="3166168" y="1342584"/>
                    </a:lnTo>
                    <a:cubicBezTo>
                      <a:pt x="3174956" y="1344917"/>
                      <a:pt x="3179531" y="1352099"/>
                      <a:pt x="3176388" y="1358624"/>
                    </a:cubicBezTo>
                    <a:lnTo>
                      <a:pt x="3167770" y="1376521"/>
                    </a:lnTo>
                    <a:cubicBezTo>
                      <a:pt x="3164627" y="1383046"/>
                      <a:pt x="3154956" y="1386445"/>
                      <a:pt x="3146170" y="1384111"/>
                    </a:cubicBezTo>
                    <a:lnTo>
                      <a:pt x="3119302" y="1376975"/>
                    </a:lnTo>
                    <a:cubicBezTo>
                      <a:pt x="3110515" y="1374641"/>
                      <a:pt x="3105939" y="1367459"/>
                      <a:pt x="3109082" y="1360934"/>
                    </a:cubicBezTo>
                    <a:lnTo>
                      <a:pt x="3117701" y="1343037"/>
                    </a:lnTo>
                    <a:cubicBezTo>
                      <a:pt x="3120057" y="1338143"/>
                      <a:pt x="3126087" y="1335008"/>
                      <a:pt x="3132661" y="1334732"/>
                    </a:cubicBezTo>
                    <a:close/>
                    <a:moveTo>
                      <a:pt x="2368433" y="1334732"/>
                    </a:moveTo>
                    <a:cubicBezTo>
                      <a:pt x="2370624" y="1334639"/>
                      <a:pt x="2372876" y="1334864"/>
                      <a:pt x="2375073" y="1335448"/>
                    </a:cubicBezTo>
                    <a:lnTo>
                      <a:pt x="2401940" y="1342584"/>
                    </a:lnTo>
                    <a:cubicBezTo>
                      <a:pt x="2410728" y="1344917"/>
                      <a:pt x="2415303" y="1352099"/>
                      <a:pt x="2412160" y="1358624"/>
                    </a:cubicBezTo>
                    <a:lnTo>
                      <a:pt x="2403541" y="1376521"/>
                    </a:lnTo>
                    <a:cubicBezTo>
                      <a:pt x="2400399" y="1383046"/>
                      <a:pt x="2390728" y="1386445"/>
                      <a:pt x="2381941" y="1384111"/>
                    </a:cubicBezTo>
                    <a:lnTo>
                      <a:pt x="2355073" y="1376975"/>
                    </a:lnTo>
                    <a:cubicBezTo>
                      <a:pt x="2346286" y="1374641"/>
                      <a:pt x="2341711" y="1367459"/>
                      <a:pt x="2344854" y="1360934"/>
                    </a:cubicBezTo>
                    <a:lnTo>
                      <a:pt x="2353473" y="1343037"/>
                    </a:lnTo>
                    <a:cubicBezTo>
                      <a:pt x="2355830" y="1338143"/>
                      <a:pt x="2361858" y="1335008"/>
                      <a:pt x="2368433" y="1334732"/>
                    </a:cubicBezTo>
                    <a:close/>
                    <a:moveTo>
                      <a:pt x="1604051" y="1334732"/>
                    </a:moveTo>
                    <a:cubicBezTo>
                      <a:pt x="1606242" y="1334639"/>
                      <a:pt x="1608494" y="1334864"/>
                      <a:pt x="1610690" y="1335448"/>
                    </a:cubicBezTo>
                    <a:lnTo>
                      <a:pt x="1637558" y="1342584"/>
                    </a:lnTo>
                    <a:cubicBezTo>
                      <a:pt x="1646346" y="1344917"/>
                      <a:pt x="1650921" y="1352099"/>
                      <a:pt x="1647778" y="1358624"/>
                    </a:cubicBezTo>
                    <a:lnTo>
                      <a:pt x="1639160" y="1376521"/>
                    </a:lnTo>
                    <a:cubicBezTo>
                      <a:pt x="1636017" y="1383046"/>
                      <a:pt x="1626346" y="1386445"/>
                      <a:pt x="1617560" y="1384111"/>
                    </a:cubicBezTo>
                    <a:lnTo>
                      <a:pt x="1590692" y="1376975"/>
                    </a:lnTo>
                    <a:cubicBezTo>
                      <a:pt x="1581905" y="1374641"/>
                      <a:pt x="1577329" y="1367459"/>
                      <a:pt x="1580472" y="1360934"/>
                    </a:cubicBezTo>
                    <a:lnTo>
                      <a:pt x="1589090" y="1343037"/>
                    </a:lnTo>
                    <a:cubicBezTo>
                      <a:pt x="1591448" y="1338143"/>
                      <a:pt x="1597477" y="1335008"/>
                      <a:pt x="1604051" y="1334732"/>
                    </a:cubicBezTo>
                    <a:close/>
                    <a:moveTo>
                      <a:pt x="839823" y="1334732"/>
                    </a:moveTo>
                    <a:cubicBezTo>
                      <a:pt x="842014" y="1334639"/>
                      <a:pt x="844266" y="1334864"/>
                      <a:pt x="846463" y="1335448"/>
                    </a:cubicBezTo>
                    <a:lnTo>
                      <a:pt x="873330" y="1342584"/>
                    </a:lnTo>
                    <a:cubicBezTo>
                      <a:pt x="882118" y="1344917"/>
                      <a:pt x="886693" y="1352099"/>
                      <a:pt x="883551" y="1358624"/>
                    </a:cubicBezTo>
                    <a:lnTo>
                      <a:pt x="874932" y="1376521"/>
                    </a:lnTo>
                    <a:cubicBezTo>
                      <a:pt x="871789" y="1383046"/>
                      <a:pt x="862118" y="1386445"/>
                      <a:pt x="853332" y="1384111"/>
                    </a:cubicBezTo>
                    <a:lnTo>
                      <a:pt x="826464" y="1376975"/>
                    </a:lnTo>
                    <a:cubicBezTo>
                      <a:pt x="817677" y="1374641"/>
                      <a:pt x="813101" y="1367459"/>
                      <a:pt x="816244" y="1360934"/>
                    </a:cubicBezTo>
                    <a:lnTo>
                      <a:pt x="824862" y="1343037"/>
                    </a:lnTo>
                    <a:cubicBezTo>
                      <a:pt x="827220" y="1338143"/>
                      <a:pt x="833249" y="1335008"/>
                      <a:pt x="839823" y="1334732"/>
                    </a:cubicBezTo>
                    <a:close/>
                    <a:moveTo>
                      <a:pt x="77042" y="1334732"/>
                    </a:moveTo>
                    <a:cubicBezTo>
                      <a:pt x="79233" y="1334639"/>
                      <a:pt x="81485" y="1334864"/>
                      <a:pt x="83682" y="1335448"/>
                    </a:cubicBezTo>
                    <a:lnTo>
                      <a:pt x="110550" y="1342584"/>
                    </a:lnTo>
                    <a:cubicBezTo>
                      <a:pt x="119337" y="1344917"/>
                      <a:pt x="123912" y="1352099"/>
                      <a:pt x="120770" y="1358624"/>
                    </a:cubicBezTo>
                    <a:lnTo>
                      <a:pt x="112151" y="1376521"/>
                    </a:lnTo>
                    <a:cubicBezTo>
                      <a:pt x="109008" y="1383046"/>
                      <a:pt x="99337" y="1386445"/>
                      <a:pt x="90551" y="1384111"/>
                    </a:cubicBezTo>
                    <a:lnTo>
                      <a:pt x="69525" y="1378527"/>
                    </a:lnTo>
                    <a:lnTo>
                      <a:pt x="75520" y="1335577"/>
                    </a:lnTo>
                    <a:close/>
                    <a:moveTo>
                      <a:pt x="5016400" y="1334020"/>
                    </a:moveTo>
                    <a:cubicBezTo>
                      <a:pt x="5026024" y="1334020"/>
                      <a:pt x="5035649" y="1336746"/>
                      <a:pt x="5042992" y="1342199"/>
                    </a:cubicBezTo>
                    <a:lnTo>
                      <a:pt x="5065207" y="1358697"/>
                    </a:lnTo>
                    <a:lnTo>
                      <a:pt x="5073409" y="1417462"/>
                    </a:lnTo>
                    <a:lnTo>
                      <a:pt x="5042992" y="1440051"/>
                    </a:lnTo>
                    <a:cubicBezTo>
                      <a:pt x="5028306" y="1450958"/>
                      <a:pt x="5004495" y="1450958"/>
                      <a:pt x="4989808" y="1440051"/>
                    </a:cubicBezTo>
                    <a:lnTo>
                      <a:pt x="4949531" y="1410140"/>
                    </a:lnTo>
                    <a:cubicBezTo>
                      <a:pt x="4945860" y="1407413"/>
                      <a:pt x="4943106" y="1404263"/>
                      <a:pt x="4941270" y="1400901"/>
                    </a:cubicBezTo>
                    <a:lnTo>
                      <a:pt x="4938900" y="1391858"/>
                    </a:lnTo>
                    <a:lnTo>
                      <a:pt x="4938516" y="1391858"/>
                    </a:lnTo>
                    <a:cubicBezTo>
                      <a:pt x="4938581" y="1391614"/>
                      <a:pt x="4938644" y="1391369"/>
                      <a:pt x="4938709" y="1391125"/>
                    </a:cubicBezTo>
                    <a:cubicBezTo>
                      <a:pt x="4938644" y="1390881"/>
                      <a:pt x="4938581" y="1390636"/>
                      <a:pt x="4938516" y="1390392"/>
                    </a:cubicBezTo>
                    <a:cubicBezTo>
                      <a:pt x="4938554" y="1390249"/>
                      <a:pt x="4938592" y="1390105"/>
                      <a:pt x="4938630" y="1389962"/>
                    </a:cubicBezTo>
                    <a:lnTo>
                      <a:pt x="4939014" y="1389962"/>
                    </a:lnTo>
                    <a:lnTo>
                      <a:pt x="4941270" y="1381349"/>
                    </a:lnTo>
                    <a:cubicBezTo>
                      <a:pt x="4943106" y="1377987"/>
                      <a:pt x="4945860" y="1374837"/>
                      <a:pt x="4949531" y="1372111"/>
                    </a:cubicBezTo>
                    <a:lnTo>
                      <a:pt x="4989808" y="1342199"/>
                    </a:lnTo>
                    <a:cubicBezTo>
                      <a:pt x="4997151" y="1336746"/>
                      <a:pt x="5006776" y="1334020"/>
                      <a:pt x="5016400" y="1334020"/>
                    </a:cubicBezTo>
                    <a:close/>
                    <a:moveTo>
                      <a:pt x="4786217" y="1334020"/>
                    </a:moveTo>
                    <a:cubicBezTo>
                      <a:pt x="4795842" y="1334019"/>
                      <a:pt x="4805466" y="1336746"/>
                      <a:pt x="4812809" y="1342199"/>
                    </a:cubicBezTo>
                    <a:lnTo>
                      <a:pt x="4853087" y="1372110"/>
                    </a:lnTo>
                    <a:cubicBezTo>
                      <a:pt x="4856758" y="1374837"/>
                      <a:pt x="4859512" y="1377987"/>
                      <a:pt x="4861348" y="1381349"/>
                    </a:cubicBezTo>
                    <a:lnTo>
                      <a:pt x="4863605" y="1389962"/>
                    </a:lnTo>
                    <a:lnTo>
                      <a:pt x="4863988" y="1389962"/>
                    </a:lnTo>
                    <a:cubicBezTo>
                      <a:pt x="4864026" y="1390105"/>
                      <a:pt x="4864064" y="1390249"/>
                      <a:pt x="4864102" y="1390392"/>
                    </a:cubicBezTo>
                    <a:cubicBezTo>
                      <a:pt x="4864038" y="1390636"/>
                      <a:pt x="4863974" y="1390881"/>
                      <a:pt x="4863910" y="1391125"/>
                    </a:cubicBezTo>
                    <a:cubicBezTo>
                      <a:pt x="4863974" y="1391369"/>
                      <a:pt x="4864038" y="1391614"/>
                      <a:pt x="4864102" y="1391858"/>
                    </a:cubicBezTo>
                    <a:lnTo>
                      <a:pt x="4863718" y="1391858"/>
                    </a:lnTo>
                    <a:lnTo>
                      <a:pt x="4861348" y="1400901"/>
                    </a:lnTo>
                    <a:cubicBezTo>
                      <a:pt x="4859512" y="1404262"/>
                      <a:pt x="4856758" y="1407413"/>
                      <a:pt x="4853087" y="1410139"/>
                    </a:cubicBezTo>
                    <a:lnTo>
                      <a:pt x="4812809" y="1440051"/>
                    </a:lnTo>
                    <a:cubicBezTo>
                      <a:pt x="4798123" y="1450957"/>
                      <a:pt x="4774312" y="1450957"/>
                      <a:pt x="4759626" y="1440051"/>
                    </a:cubicBezTo>
                    <a:lnTo>
                      <a:pt x="4719348" y="1410139"/>
                    </a:lnTo>
                    <a:cubicBezTo>
                      <a:pt x="4715678" y="1407413"/>
                      <a:pt x="4712923" y="1404262"/>
                      <a:pt x="4711088" y="1400901"/>
                    </a:cubicBezTo>
                    <a:lnTo>
                      <a:pt x="4708718" y="1391858"/>
                    </a:lnTo>
                    <a:lnTo>
                      <a:pt x="4708334" y="1391858"/>
                    </a:lnTo>
                    <a:cubicBezTo>
                      <a:pt x="4708398" y="1391614"/>
                      <a:pt x="4708462" y="1391369"/>
                      <a:pt x="4708526" y="1391125"/>
                    </a:cubicBezTo>
                    <a:cubicBezTo>
                      <a:pt x="4708462" y="1390881"/>
                      <a:pt x="4708398" y="1390636"/>
                      <a:pt x="4708334" y="1390392"/>
                    </a:cubicBezTo>
                    <a:cubicBezTo>
                      <a:pt x="4708372" y="1390249"/>
                      <a:pt x="4708409" y="1390105"/>
                      <a:pt x="4708446" y="1389962"/>
                    </a:cubicBezTo>
                    <a:lnTo>
                      <a:pt x="4708831" y="1389962"/>
                    </a:lnTo>
                    <a:lnTo>
                      <a:pt x="4711088" y="1381349"/>
                    </a:lnTo>
                    <a:cubicBezTo>
                      <a:pt x="4712923" y="1377987"/>
                      <a:pt x="4715678" y="1374837"/>
                      <a:pt x="4719348" y="1372110"/>
                    </a:cubicBezTo>
                    <a:lnTo>
                      <a:pt x="4759626" y="1342199"/>
                    </a:lnTo>
                    <a:cubicBezTo>
                      <a:pt x="4766970" y="1336746"/>
                      <a:pt x="4776594" y="1334019"/>
                      <a:pt x="4786217" y="1334020"/>
                    </a:cubicBezTo>
                    <a:close/>
                    <a:moveTo>
                      <a:pt x="4252173" y="1334020"/>
                    </a:moveTo>
                    <a:cubicBezTo>
                      <a:pt x="4261796" y="1334020"/>
                      <a:pt x="4271420" y="1336746"/>
                      <a:pt x="4278764" y="1342199"/>
                    </a:cubicBezTo>
                    <a:lnTo>
                      <a:pt x="4319042" y="1372111"/>
                    </a:lnTo>
                    <a:cubicBezTo>
                      <a:pt x="4322712" y="1374837"/>
                      <a:pt x="4325466" y="1377988"/>
                      <a:pt x="4327302" y="1381349"/>
                    </a:cubicBezTo>
                    <a:lnTo>
                      <a:pt x="4329559" y="1389962"/>
                    </a:lnTo>
                    <a:lnTo>
                      <a:pt x="4329944" y="1389962"/>
                    </a:lnTo>
                    <a:cubicBezTo>
                      <a:pt x="4329981" y="1390105"/>
                      <a:pt x="4330018" y="1390249"/>
                      <a:pt x="4330056" y="1390392"/>
                    </a:cubicBezTo>
                    <a:cubicBezTo>
                      <a:pt x="4329992" y="1390636"/>
                      <a:pt x="4329928" y="1390881"/>
                      <a:pt x="4329864" y="1391125"/>
                    </a:cubicBezTo>
                    <a:cubicBezTo>
                      <a:pt x="4329928" y="1391369"/>
                      <a:pt x="4329992" y="1391614"/>
                      <a:pt x="4330056" y="1391858"/>
                    </a:cubicBezTo>
                    <a:lnTo>
                      <a:pt x="4329672" y="1391858"/>
                    </a:lnTo>
                    <a:lnTo>
                      <a:pt x="4327302" y="1400901"/>
                    </a:lnTo>
                    <a:cubicBezTo>
                      <a:pt x="4325466" y="1404263"/>
                      <a:pt x="4322712" y="1407413"/>
                      <a:pt x="4319042" y="1410139"/>
                    </a:cubicBezTo>
                    <a:lnTo>
                      <a:pt x="4278764" y="1440051"/>
                    </a:lnTo>
                    <a:cubicBezTo>
                      <a:pt x="4264078" y="1450958"/>
                      <a:pt x="4240267" y="1450958"/>
                      <a:pt x="4225581" y="1440051"/>
                    </a:cubicBezTo>
                    <a:lnTo>
                      <a:pt x="4185303" y="1410140"/>
                    </a:lnTo>
                    <a:cubicBezTo>
                      <a:pt x="4181632" y="1407413"/>
                      <a:pt x="4178878" y="1404263"/>
                      <a:pt x="4177042" y="1400901"/>
                    </a:cubicBezTo>
                    <a:lnTo>
                      <a:pt x="4174672" y="1391858"/>
                    </a:lnTo>
                    <a:lnTo>
                      <a:pt x="4174288" y="1391858"/>
                    </a:lnTo>
                    <a:lnTo>
                      <a:pt x="4174481" y="1391125"/>
                    </a:lnTo>
                    <a:lnTo>
                      <a:pt x="4174288" y="1390392"/>
                    </a:lnTo>
                    <a:cubicBezTo>
                      <a:pt x="4174326" y="1390249"/>
                      <a:pt x="4174364" y="1390105"/>
                      <a:pt x="4174402" y="1389962"/>
                    </a:cubicBezTo>
                    <a:lnTo>
                      <a:pt x="4174786" y="1389962"/>
                    </a:lnTo>
                    <a:lnTo>
                      <a:pt x="4177042" y="1381349"/>
                    </a:lnTo>
                    <a:cubicBezTo>
                      <a:pt x="4178878" y="1377987"/>
                      <a:pt x="4181632" y="1374837"/>
                      <a:pt x="4185303" y="1372111"/>
                    </a:cubicBezTo>
                    <a:lnTo>
                      <a:pt x="4225581" y="1342199"/>
                    </a:lnTo>
                    <a:cubicBezTo>
                      <a:pt x="4232924" y="1336746"/>
                      <a:pt x="4242548" y="1334020"/>
                      <a:pt x="4252173" y="1334020"/>
                    </a:cubicBezTo>
                    <a:close/>
                    <a:moveTo>
                      <a:pt x="4021990" y="1334020"/>
                    </a:moveTo>
                    <a:cubicBezTo>
                      <a:pt x="4031613" y="1334019"/>
                      <a:pt x="4041238" y="1336746"/>
                      <a:pt x="4048580" y="1342199"/>
                    </a:cubicBezTo>
                    <a:lnTo>
                      <a:pt x="4088859" y="1372110"/>
                    </a:lnTo>
                    <a:cubicBezTo>
                      <a:pt x="4092530" y="1374837"/>
                      <a:pt x="4095284" y="1377987"/>
                      <a:pt x="4097120" y="1381349"/>
                    </a:cubicBezTo>
                    <a:lnTo>
                      <a:pt x="4099376" y="1389962"/>
                    </a:lnTo>
                    <a:lnTo>
                      <a:pt x="4099761" y="1389962"/>
                    </a:lnTo>
                    <a:cubicBezTo>
                      <a:pt x="4099798" y="1390105"/>
                      <a:pt x="4099836" y="1390249"/>
                      <a:pt x="4099874" y="1390392"/>
                    </a:cubicBezTo>
                    <a:cubicBezTo>
                      <a:pt x="4099809" y="1390636"/>
                      <a:pt x="4099746" y="1390881"/>
                      <a:pt x="4099681" y="1391125"/>
                    </a:cubicBezTo>
                    <a:cubicBezTo>
                      <a:pt x="4099746" y="1391369"/>
                      <a:pt x="4099809" y="1391614"/>
                      <a:pt x="4099874" y="1391858"/>
                    </a:cubicBezTo>
                    <a:lnTo>
                      <a:pt x="4099489" y="1391858"/>
                    </a:lnTo>
                    <a:lnTo>
                      <a:pt x="4097120" y="1400901"/>
                    </a:lnTo>
                    <a:cubicBezTo>
                      <a:pt x="4095284" y="1404262"/>
                      <a:pt x="4092530" y="1407413"/>
                      <a:pt x="4088859" y="1410139"/>
                    </a:cubicBezTo>
                    <a:lnTo>
                      <a:pt x="4048580" y="1440051"/>
                    </a:lnTo>
                    <a:cubicBezTo>
                      <a:pt x="4033895" y="1450957"/>
                      <a:pt x="4010084" y="1450957"/>
                      <a:pt x="3995399" y="1440051"/>
                    </a:cubicBezTo>
                    <a:lnTo>
                      <a:pt x="3955120" y="1410139"/>
                    </a:lnTo>
                    <a:cubicBezTo>
                      <a:pt x="3951448" y="1407413"/>
                      <a:pt x="3948695" y="1404262"/>
                      <a:pt x="3946860" y="1400901"/>
                    </a:cubicBezTo>
                    <a:lnTo>
                      <a:pt x="3944490" y="1391858"/>
                    </a:lnTo>
                    <a:lnTo>
                      <a:pt x="3944106" y="1391858"/>
                    </a:lnTo>
                    <a:lnTo>
                      <a:pt x="3944298" y="1391125"/>
                    </a:lnTo>
                    <a:lnTo>
                      <a:pt x="3944106" y="1390392"/>
                    </a:lnTo>
                    <a:lnTo>
                      <a:pt x="3944218" y="1389962"/>
                    </a:lnTo>
                    <a:lnTo>
                      <a:pt x="3944602" y="1389962"/>
                    </a:lnTo>
                    <a:lnTo>
                      <a:pt x="3946860" y="1381349"/>
                    </a:lnTo>
                    <a:cubicBezTo>
                      <a:pt x="3948695" y="1377987"/>
                      <a:pt x="3951448" y="1374837"/>
                      <a:pt x="3955120" y="1372110"/>
                    </a:cubicBezTo>
                    <a:lnTo>
                      <a:pt x="3995399" y="1342199"/>
                    </a:lnTo>
                    <a:cubicBezTo>
                      <a:pt x="4002741" y="1336746"/>
                      <a:pt x="4012366" y="1334019"/>
                      <a:pt x="4021990" y="1334020"/>
                    </a:cubicBezTo>
                    <a:close/>
                    <a:moveTo>
                      <a:pt x="3489392" y="1334020"/>
                    </a:moveTo>
                    <a:cubicBezTo>
                      <a:pt x="3499016" y="1334020"/>
                      <a:pt x="3508640" y="1336746"/>
                      <a:pt x="3515982" y="1342199"/>
                    </a:cubicBezTo>
                    <a:lnTo>
                      <a:pt x="3556260" y="1372111"/>
                    </a:lnTo>
                    <a:cubicBezTo>
                      <a:pt x="3559932" y="1374837"/>
                      <a:pt x="3562686" y="1377988"/>
                      <a:pt x="3564522" y="1381349"/>
                    </a:cubicBezTo>
                    <a:lnTo>
                      <a:pt x="3566778" y="1389962"/>
                    </a:lnTo>
                    <a:lnTo>
                      <a:pt x="3567162" y="1389962"/>
                    </a:lnTo>
                    <a:cubicBezTo>
                      <a:pt x="3567200" y="1390105"/>
                      <a:pt x="3567237" y="1390249"/>
                      <a:pt x="3567274" y="1390392"/>
                    </a:cubicBezTo>
                    <a:cubicBezTo>
                      <a:pt x="3567210" y="1390636"/>
                      <a:pt x="3567147" y="1390881"/>
                      <a:pt x="3567082" y="1391125"/>
                    </a:cubicBezTo>
                    <a:cubicBezTo>
                      <a:pt x="3567147" y="1391369"/>
                      <a:pt x="3567210" y="1391614"/>
                      <a:pt x="3567274" y="1391858"/>
                    </a:cubicBezTo>
                    <a:lnTo>
                      <a:pt x="3566891" y="1391858"/>
                    </a:lnTo>
                    <a:lnTo>
                      <a:pt x="3564522" y="1400901"/>
                    </a:lnTo>
                    <a:cubicBezTo>
                      <a:pt x="3562686" y="1404263"/>
                      <a:pt x="3559932" y="1407413"/>
                      <a:pt x="3556260" y="1410139"/>
                    </a:cubicBezTo>
                    <a:lnTo>
                      <a:pt x="3515982" y="1440051"/>
                    </a:lnTo>
                    <a:cubicBezTo>
                      <a:pt x="3501296" y="1450958"/>
                      <a:pt x="3477486" y="1450958"/>
                      <a:pt x="3462800" y="1440051"/>
                    </a:cubicBezTo>
                    <a:lnTo>
                      <a:pt x="3422522" y="1410140"/>
                    </a:lnTo>
                    <a:cubicBezTo>
                      <a:pt x="3418850" y="1407413"/>
                      <a:pt x="3416097" y="1404263"/>
                      <a:pt x="3414261" y="1400901"/>
                    </a:cubicBezTo>
                    <a:lnTo>
                      <a:pt x="3411892" y="1391858"/>
                    </a:lnTo>
                    <a:lnTo>
                      <a:pt x="3411508" y="1391858"/>
                    </a:lnTo>
                    <a:cubicBezTo>
                      <a:pt x="3411572" y="1391614"/>
                      <a:pt x="3411636" y="1391369"/>
                      <a:pt x="3411700" y="1391125"/>
                    </a:cubicBezTo>
                    <a:cubicBezTo>
                      <a:pt x="3411636" y="1390881"/>
                      <a:pt x="3411572" y="1390636"/>
                      <a:pt x="3411508" y="1390392"/>
                    </a:cubicBezTo>
                    <a:cubicBezTo>
                      <a:pt x="3411545" y="1390249"/>
                      <a:pt x="3411584" y="1390105"/>
                      <a:pt x="3411621" y="1389962"/>
                    </a:cubicBezTo>
                    <a:lnTo>
                      <a:pt x="3412004" y="1389962"/>
                    </a:lnTo>
                    <a:lnTo>
                      <a:pt x="3414261" y="1381349"/>
                    </a:lnTo>
                    <a:cubicBezTo>
                      <a:pt x="3416097" y="1377987"/>
                      <a:pt x="3418850" y="1374837"/>
                      <a:pt x="3422522" y="1372111"/>
                    </a:cubicBezTo>
                    <a:lnTo>
                      <a:pt x="3462800" y="1342199"/>
                    </a:lnTo>
                    <a:cubicBezTo>
                      <a:pt x="3470142" y="1336746"/>
                      <a:pt x="3479766" y="1334020"/>
                      <a:pt x="3489392" y="1334020"/>
                    </a:cubicBezTo>
                    <a:close/>
                    <a:moveTo>
                      <a:pt x="3259208" y="1334020"/>
                    </a:moveTo>
                    <a:cubicBezTo>
                      <a:pt x="3268833" y="1334019"/>
                      <a:pt x="3278457" y="1336746"/>
                      <a:pt x="3285800" y="1342199"/>
                    </a:cubicBezTo>
                    <a:lnTo>
                      <a:pt x="3326078" y="1372110"/>
                    </a:lnTo>
                    <a:cubicBezTo>
                      <a:pt x="3329750" y="1374837"/>
                      <a:pt x="3332504" y="1377987"/>
                      <a:pt x="3334339" y="1381349"/>
                    </a:cubicBezTo>
                    <a:lnTo>
                      <a:pt x="3336596" y="1389962"/>
                    </a:lnTo>
                    <a:lnTo>
                      <a:pt x="3336980" y="1389962"/>
                    </a:lnTo>
                    <a:cubicBezTo>
                      <a:pt x="3337018" y="1390105"/>
                      <a:pt x="3337055" y="1390249"/>
                      <a:pt x="3337092" y="1390392"/>
                    </a:cubicBezTo>
                    <a:cubicBezTo>
                      <a:pt x="3337029" y="1390636"/>
                      <a:pt x="3336964" y="1390881"/>
                      <a:pt x="3336901" y="1391125"/>
                    </a:cubicBezTo>
                    <a:cubicBezTo>
                      <a:pt x="3336964" y="1391369"/>
                      <a:pt x="3337029" y="1391614"/>
                      <a:pt x="3337092" y="1391858"/>
                    </a:cubicBezTo>
                    <a:lnTo>
                      <a:pt x="3336708" y="1391858"/>
                    </a:lnTo>
                    <a:lnTo>
                      <a:pt x="3334339" y="1400901"/>
                    </a:lnTo>
                    <a:cubicBezTo>
                      <a:pt x="3332504" y="1404262"/>
                      <a:pt x="3329750" y="1407413"/>
                      <a:pt x="3326078" y="1410139"/>
                    </a:cubicBezTo>
                    <a:lnTo>
                      <a:pt x="3285800" y="1440051"/>
                    </a:lnTo>
                    <a:cubicBezTo>
                      <a:pt x="3271114" y="1450957"/>
                      <a:pt x="3247303" y="1450957"/>
                      <a:pt x="3232618" y="1440051"/>
                    </a:cubicBezTo>
                    <a:lnTo>
                      <a:pt x="3192340" y="1410139"/>
                    </a:lnTo>
                    <a:cubicBezTo>
                      <a:pt x="3188668" y="1407413"/>
                      <a:pt x="3185914" y="1404262"/>
                      <a:pt x="3184079" y="1400901"/>
                    </a:cubicBezTo>
                    <a:lnTo>
                      <a:pt x="3181709" y="1391858"/>
                    </a:lnTo>
                    <a:lnTo>
                      <a:pt x="3181325" y="1391858"/>
                    </a:lnTo>
                    <a:cubicBezTo>
                      <a:pt x="3181390" y="1391614"/>
                      <a:pt x="3181453" y="1391369"/>
                      <a:pt x="3181518" y="1391125"/>
                    </a:cubicBezTo>
                    <a:cubicBezTo>
                      <a:pt x="3181453" y="1390881"/>
                      <a:pt x="3181390" y="1390636"/>
                      <a:pt x="3181325" y="1390392"/>
                    </a:cubicBezTo>
                    <a:cubicBezTo>
                      <a:pt x="3181362" y="1390249"/>
                      <a:pt x="3181400" y="1390105"/>
                      <a:pt x="3181438" y="1389962"/>
                    </a:cubicBezTo>
                    <a:lnTo>
                      <a:pt x="3181822" y="1389962"/>
                    </a:lnTo>
                    <a:lnTo>
                      <a:pt x="3184079" y="1381349"/>
                    </a:lnTo>
                    <a:cubicBezTo>
                      <a:pt x="3185914" y="1377987"/>
                      <a:pt x="3188668" y="1374837"/>
                      <a:pt x="3192340" y="1372110"/>
                    </a:cubicBezTo>
                    <a:lnTo>
                      <a:pt x="3232618" y="1342199"/>
                    </a:lnTo>
                    <a:cubicBezTo>
                      <a:pt x="3239960" y="1336746"/>
                      <a:pt x="3249584" y="1334019"/>
                      <a:pt x="3259208" y="1334020"/>
                    </a:cubicBezTo>
                    <a:close/>
                    <a:moveTo>
                      <a:pt x="2725163" y="1334020"/>
                    </a:moveTo>
                    <a:cubicBezTo>
                      <a:pt x="2734787" y="1334020"/>
                      <a:pt x="2744412" y="1336746"/>
                      <a:pt x="2751754" y="1342199"/>
                    </a:cubicBezTo>
                    <a:lnTo>
                      <a:pt x="2792033" y="1372111"/>
                    </a:lnTo>
                    <a:cubicBezTo>
                      <a:pt x="2795704" y="1374837"/>
                      <a:pt x="2798458" y="1377988"/>
                      <a:pt x="2800293" y="1381349"/>
                    </a:cubicBezTo>
                    <a:lnTo>
                      <a:pt x="2802550" y="1389962"/>
                    </a:lnTo>
                    <a:lnTo>
                      <a:pt x="2802935" y="1389962"/>
                    </a:lnTo>
                    <a:cubicBezTo>
                      <a:pt x="2802972" y="1390105"/>
                      <a:pt x="2803010" y="1390249"/>
                      <a:pt x="2803047" y="1390392"/>
                    </a:cubicBezTo>
                    <a:cubicBezTo>
                      <a:pt x="2802983" y="1390636"/>
                      <a:pt x="2802919" y="1390881"/>
                      <a:pt x="2802855" y="1391125"/>
                    </a:cubicBezTo>
                    <a:cubicBezTo>
                      <a:pt x="2802919" y="1391369"/>
                      <a:pt x="2802983" y="1391614"/>
                      <a:pt x="2803047" y="1391858"/>
                    </a:cubicBezTo>
                    <a:lnTo>
                      <a:pt x="2802663" y="1391858"/>
                    </a:lnTo>
                    <a:lnTo>
                      <a:pt x="2800293" y="1400901"/>
                    </a:lnTo>
                    <a:cubicBezTo>
                      <a:pt x="2798458" y="1404263"/>
                      <a:pt x="2795704" y="1407413"/>
                      <a:pt x="2792033" y="1410139"/>
                    </a:cubicBezTo>
                    <a:lnTo>
                      <a:pt x="2751754" y="1440051"/>
                    </a:lnTo>
                    <a:cubicBezTo>
                      <a:pt x="2737068" y="1450958"/>
                      <a:pt x="2713258" y="1450958"/>
                      <a:pt x="2698572" y="1440051"/>
                    </a:cubicBezTo>
                    <a:lnTo>
                      <a:pt x="2658294" y="1410140"/>
                    </a:lnTo>
                    <a:cubicBezTo>
                      <a:pt x="2654623" y="1407413"/>
                      <a:pt x="2651869" y="1404263"/>
                      <a:pt x="2650033" y="1400901"/>
                    </a:cubicBezTo>
                    <a:lnTo>
                      <a:pt x="2647664" y="1391858"/>
                    </a:lnTo>
                    <a:lnTo>
                      <a:pt x="2647280" y="1391858"/>
                    </a:lnTo>
                    <a:cubicBezTo>
                      <a:pt x="2647344" y="1391614"/>
                      <a:pt x="2647408" y="1391369"/>
                      <a:pt x="2647472" y="1391125"/>
                    </a:cubicBezTo>
                    <a:cubicBezTo>
                      <a:pt x="2647408" y="1390881"/>
                      <a:pt x="2647344" y="1390636"/>
                      <a:pt x="2647280" y="1390392"/>
                    </a:cubicBezTo>
                    <a:lnTo>
                      <a:pt x="2647393" y="1389962"/>
                    </a:lnTo>
                    <a:lnTo>
                      <a:pt x="2647776" y="1389962"/>
                    </a:lnTo>
                    <a:lnTo>
                      <a:pt x="2650033" y="1381349"/>
                    </a:lnTo>
                    <a:cubicBezTo>
                      <a:pt x="2651869" y="1377987"/>
                      <a:pt x="2654623" y="1374837"/>
                      <a:pt x="2658294" y="1372111"/>
                    </a:cubicBezTo>
                    <a:lnTo>
                      <a:pt x="2698572" y="1342199"/>
                    </a:lnTo>
                    <a:cubicBezTo>
                      <a:pt x="2705915" y="1336746"/>
                      <a:pt x="2715539" y="1334020"/>
                      <a:pt x="2725163" y="1334020"/>
                    </a:cubicBezTo>
                    <a:close/>
                    <a:moveTo>
                      <a:pt x="2494980" y="1334020"/>
                    </a:moveTo>
                    <a:cubicBezTo>
                      <a:pt x="2504604" y="1334019"/>
                      <a:pt x="2514228" y="1336746"/>
                      <a:pt x="2521572" y="1342199"/>
                    </a:cubicBezTo>
                    <a:lnTo>
                      <a:pt x="2561850" y="1372110"/>
                    </a:lnTo>
                    <a:cubicBezTo>
                      <a:pt x="2565522" y="1374837"/>
                      <a:pt x="2568275" y="1377987"/>
                      <a:pt x="2570111" y="1381349"/>
                    </a:cubicBezTo>
                    <a:lnTo>
                      <a:pt x="2572368" y="1389962"/>
                    </a:lnTo>
                    <a:lnTo>
                      <a:pt x="2572752" y="1389962"/>
                    </a:lnTo>
                    <a:cubicBezTo>
                      <a:pt x="2572790" y="1390105"/>
                      <a:pt x="2572827" y="1390249"/>
                      <a:pt x="2572864" y="1390392"/>
                    </a:cubicBezTo>
                    <a:cubicBezTo>
                      <a:pt x="2572800" y="1390636"/>
                      <a:pt x="2572736" y="1390881"/>
                      <a:pt x="2572672" y="1391125"/>
                    </a:cubicBezTo>
                    <a:cubicBezTo>
                      <a:pt x="2572736" y="1391369"/>
                      <a:pt x="2572800" y="1391614"/>
                      <a:pt x="2572864" y="1391858"/>
                    </a:cubicBezTo>
                    <a:lnTo>
                      <a:pt x="2572480" y="1391858"/>
                    </a:lnTo>
                    <a:lnTo>
                      <a:pt x="2570111" y="1400901"/>
                    </a:lnTo>
                    <a:cubicBezTo>
                      <a:pt x="2568275" y="1404262"/>
                      <a:pt x="2565522" y="1407413"/>
                      <a:pt x="2561850" y="1410139"/>
                    </a:cubicBezTo>
                    <a:lnTo>
                      <a:pt x="2521572" y="1440051"/>
                    </a:lnTo>
                    <a:cubicBezTo>
                      <a:pt x="2506886" y="1450957"/>
                      <a:pt x="2483075" y="1450957"/>
                      <a:pt x="2468390" y="1440051"/>
                    </a:cubicBezTo>
                    <a:lnTo>
                      <a:pt x="2428111" y="1410139"/>
                    </a:lnTo>
                    <a:cubicBezTo>
                      <a:pt x="2424440" y="1407413"/>
                      <a:pt x="2421686" y="1404262"/>
                      <a:pt x="2419850" y="1400901"/>
                    </a:cubicBezTo>
                    <a:lnTo>
                      <a:pt x="2417481" y="1391858"/>
                    </a:lnTo>
                    <a:lnTo>
                      <a:pt x="2417097" y="1391858"/>
                    </a:lnTo>
                    <a:cubicBezTo>
                      <a:pt x="2417161" y="1391614"/>
                      <a:pt x="2417225" y="1391369"/>
                      <a:pt x="2417289" y="1391125"/>
                    </a:cubicBezTo>
                    <a:cubicBezTo>
                      <a:pt x="2417225" y="1390881"/>
                      <a:pt x="2417161" y="1390636"/>
                      <a:pt x="2417097" y="1390392"/>
                    </a:cubicBezTo>
                    <a:cubicBezTo>
                      <a:pt x="2417135" y="1390249"/>
                      <a:pt x="2417172" y="1390105"/>
                      <a:pt x="2417209" y="1389962"/>
                    </a:cubicBezTo>
                    <a:lnTo>
                      <a:pt x="2417594" y="1389962"/>
                    </a:lnTo>
                    <a:lnTo>
                      <a:pt x="2419850" y="1381349"/>
                    </a:lnTo>
                    <a:cubicBezTo>
                      <a:pt x="2421686" y="1377987"/>
                      <a:pt x="2424440" y="1374837"/>
                      <a:pt x="2428111" y="1372110"/>
                    </a:cubicBezTo>
                    <a:lnTo>
                      <a:pt x="2468390" y="1342199"/>
                    </a:lnTo>
                    <a:cubicBezTo>
                      <a:pt x="2475732" y="1336746"/>
                      <a:pt x="2485356" y="1334019"/>
                      <a:pt x="2494980" y="1334020"/>
                    </a:cubicBezTo>
                    <a:close/>
                    <a:moveTo>
                      <a:pt x="1960782" y="1334020"/>
                    </a:moveTo>
                    <a:cubicBezTo>
                      <a:pt x="1970406" y="1334020"/>
                      <a:pt x="1980029" y="1336746"/>
                      <a:pt x="1987372" y="1342199"/>
                    </a:cubicBezTo>
                    <a:lnTo>
                      <a:pt x="2027650" y="1372111"/>
                    </a:lnTo>
                    <a:cubicBezTo>
                      <a:pt x="2031322" y="1374837"/>
                      <a:pt x="2034076" y="1377988"/>
                      <a:pt x="2035912" y="1381349"/>
                    </a:cubicBezTo>
                    <a:lnTo>
                      <a:pt x="2038168" y="1389962"/>
                    </a:lnTo>
                    <a:lnTo>
                      <a:pt x="2038552" y="1389962"/>
                    </a:lnTo>
                    <a:cubicBezTo>
                      <a:pt x="2038590" y="1390105"/>
                      <a:pt x="2038627" y="1390249"/>
                      <a:pt x="2038664" y="1390392"/>
                    </a:cubicBezTo>
                    <a:cubicBezTo>
                      <a:pt x="2038600" y="1390636"/>
                      <a:pt x="2038536" y="1390881"/>
                      <a:pt x="2038473" y="1391125"/>
                    </a:cubicBezTo>
                    <a:cubicBezTo>
                      <a:pt x="2038536" y="1391369"/>
                      <a:pt x="2038600" y="1391614"/>
                      <a:pt x="2038664" y="1391858"/>
                    </a:cubicBezTo>
                    <a:lnTo>
                      <a:pt x="2038280" y="1391858"/>
                    </a:lnTo>
                    <a:lnTo>
                      <a:pt x="2035911" y="1400901"/>
                    </a:lnTo>
                    <a:cubicBezTo>
                      <a:pt x="2034075" y="1404263"/>
                      <a:pt x="2031322" y="1407413"/>
                      <a:pt x="2027650" y="1410139"/>
                    </a:cubicBezTo>
                    <a:lnTo>
                      <a:pt x="1987372" y="1440051"/>
                    </a:lnTo>
                    <a:cubicBezTo>
                      <a:pt x="1972686" y="1450958"/>
                      <a:pt x="1948876" y="1450958"/>
                      <a:pt x="1934190" y="1440051"/>
                    </a:cubicBezTo>
                    <a:lnTo>
                      <a:pt x="1893912" y="1410140"/>
                    </a:lnTo>
                    <a:cubicBezTo>
                      <a:pt x="1890241" y="1407413"/>
                      <a:pt x="1887487" y="1404263"/>
                      <a:pt x="1885651" y="1400901"/>
                    </a:cubicBezTo>
                    <a:lnTo>
                      <a:pt x="1883282" y="1391858"/>
                    </a:lnTo>
                    <a:lnTo>
                      <a:pt x="1882898" y="1391858"/>
                    </a:lnTo>
                    <a:cubicBezTo>
                      <a:pt x="1882962" y="1391614"/>
                      <a:pt x="1883026" y="1391369"/>
                      <a:pt x="1883090" y="1391125"/>
                    </a:cubicBezTo>
                    <a:cubicBezTo>
                      <a:pt x="1883026" y="1390881"/>
                      <a:pt x="1882962" y="1390636"/>
                      <a:pt x="1882898" y="1390392"/>
                    </a:cubicBezTo>
                    <a:lnTo>
                      <a:pt x="1883010" y="1389962"/>
                    </a:lnTo>
                    <a:lnTo>
                      <a:pt x="1883394" y="1389962"/>
                    </a:lnTo>
                    <a:lnTo>
                      <a:pt x="1885651" y="1381349"/>
                    </a:lnTo>
                    <a:cubicBezTo>
                      <a:pt x="1887487" y="1377987"/>
                      <a:pt x="1890241" y="1374837"/>
                      <a:pt x="1893912" y="1372111"/>
                    </a:cubicBezTo>
                    <a:lnTo>
                      <a:pt x="1934190" y="1342199"/>
                    </a:lnTo>
                    <a:cubicBezTo>
                      <a:pt x="1941532" y="1336746"/>
                      <a:pt x="1951157" y="1334020"/>
                      <a:pt x="1960782" y="1334020"/>
                    </a:cubicBezTo>
                    <a:close/>
                    <a:moveTo>
                      <a:pt x="1730598" y="1334020"/>
                    </a:moveTo>
                    <a:cubicBezTo>
                      <a:pt x="1740222" y="1334019"/>
                      <a:pt x="1749847" y="1336746"/>
                      <a:pt x="1757190" y="1342199"/>
                    </a:cubicBezTo>
                    <a:lnTo>
                      <a:pt x="1797468" y="1372110"/>
                    </a:lnTo>
                    <a:cubicBezTo>
                      <a:pt x="1801139" y="1374837"/>
                      <a:pt x="1803892" y="1377987"/>
                      <a:pt x="1805728" y="1381349"/>
                    </a:cubicBezTo>
                    <a:lnTo>
                      <a:pt x="1807986" y="1389962"/>
                    </a:lnTo>
                    <a:lnTo>
                      <a:pt x="1808370" y="1389962"/>
                    </a:lnTo>
                    <a:cubicBezTo>
                      <a:pt x="1808407" y="1390105"/>
                      <a:pt x="1808444" y="1390249"/>
                      <a:pt x="1808482" y="1390392"/>
                    </a:cubicBezTo>
                    <a:cubicBezTo>
                      <a:pt x="1808418" y="1390636"/>
                      <a:pt x="1808354" y="1390881"/>
                      <a:pt x="1808290" y="1391125"/>
                    </a:cubicBezTo>
                    <a:cubicBezTo>
                      <a:pt x="1808354" y="1391369"/>
                      <a:pt x="1808418" y="1391614"/>
                      <a:pt x="1808482" y="1391858"/>
                    </a:cubicBezTo>
                    <a:lnTo>
                      <a:pt x="1808098" y="1391858"/>
                    </a:lnTo>
                    <a:lnTo>
                      <a:pt x="1805728" y="1400901"/>
                    </a:lnTo>
                    <a:cubicBezTo>
                      <a:pt x="1803892" y="1404262"/>
                      <a:pt x="1801139" y="1407413"/>
                      <a:pt x="1797468" y="1410139"/>
                    </a:cubicBezTo>
                    <a:lnTo>
                      <a:pt x="1757190" y="1440051"/>
                    </a:lnTo>
                    <a:cubicBezTo>
                      <a:pt x="1742504" y="1450957"/>
                      <a:pt x="1718693" y="1450957"/>
                      <a:pt x="1704008" y="1440051"/>
                    </a:cubicBezTo>
                    <a:lnTo>
                      <a:pt x="1663730" y="1410139"/>
                    </a:lnTo>
                    <a:cubicBezTo>
                      <a:pt x="1660058" y="1407413"/>
                      <a:pt x="1657304" y="1404262"/>
                      <a:pt x="1655468" y="1400901"/>
                    </a:cubicBezTo>
                    <a:lnTo>
                      <a:pt x="1653099" y="1391858"/>
                    </a:lnTo>
                    <a:lnTo>
                      <a:pt x="1652715" y="1391858"/>
                    </a:lnTo>
                    <a:cubicBezTo>
                      <a:pt x="1652779" y="1391614"/>
                      <a:pt x="1652843" y="1391369"/>
                      <a:pt x="1652907" y="1391125"/>
                    </a:cubicBezTo>
                    <a:cubicBezTo>
                      <a:pt x="1652843" y="1390881"/>
                      <a:pt x="1652779" y="1390636"/>
                      <a:pt x="1652715" y="1390392"/>
                    </a:cubicBezTo>
                    <a:lnTo>
                      <a:pt x="1652828" y="1389962"/>
                    </a:lnTo>
                    <a:lnTo>
                      <a:pt x="1653212" y="1389962"/>
                    </a:lnTo>
                    <a:lnTo>
                      <a:pt x="1655468" y="1381349"/>
                    </a:lnTo>
                    <a:cubicBezTo>
                      <a:pt x="1657304" y="1377987"/>
                      <a:pt x="1660058" y="1374837"/>
                      <a:pt x="1663730" y="1372110"/>
                    </a:cubicBezTo>
                    <a:lnTo>
                      <a:pt x="1704008" y="1342199"/>
                    </a:lnTo>
                    <a:cubicBezTo>
                      <a:pt x="1711350" y="1336746"/>
                      <a:pt x="1720974" y="1334019"/>
                      <a:pt x="1730598" y="1334020"/>
                    </a:cubicBezTo>
                    <a:close/>
                    <a:moveTo>
                      <a:pt x="1196554" y="1334020"/>
                    </a:moveTo>
                    <a:cubicBezTo>
                      <a:pt x="1206178" y="1334020"/>
                      <a:pt x="1215801" y="1336746"/>
                      <a:pt x="1223145" y="1342199"/>
                    </a:cubicBezTo>
                    <a:lnTo>
                      <a:pt x="1263423" y="1372111"/>
                    </a:lnTo>
                    <a:cubicBezTo>
                      <a:pt x="1267094" y="1374837"/>
                      <a:pt x="1269848" y="1377988"/>
                      <a:pt x="1271683" y="1381349"/>
                    </a:cubicBezTo>
                    <a:lnTo>
                      <a:pt x="1273940" y="1389962"/>
                    </a:lnTo>
                    <a:lnTo>
                      <a:pt x="1274325" y="1389962"/>
                    </a:lnTo>
                    <a:cubicBezTo>
                      <a:pt x="1274362" y="1390105"/>
                      <a:pt x="1274400" y="1390249"/>
                      <a:pt x="1274437" y="1390392"/>
                    </a:cubicBezTo>
                    <a:cubicBezTo>
                      <a:pt x="1274373" y="1390636"/>
                      <a:pt x="1274309" y="1390881"/>
                      <a:pt x="1274245" y="1391125"/>
                    </a:cubicBezTo>
                    <a:cubicBezTo>
                      <a:pt x="1274309" y="1391369"/>
                      <a:pt x="1274373" y="1391614"/>
                      <a:pt x="1274437" y="1391858"/>
                    </a:cubicBezTo>
                    <a:lnTo>
                      <a:pt x="1274053" y="1391858"/>
                    </a:lnTo>
                    <a:lnTo>
                      <a:pt x="1271683" y="1400901"/>
                    </a:lnTo>
                    <a:cubicBezTo>
                      <a:pt x="1269848" y="1404263"/>
                      <a:pt x="1267094" y="1407413"/>
                      <a:pt x="1263423" y="1410139"/>
                    </a:cubicBezTo>
                    <a:lnTo>
                      <a:pt x="1223145" y="1440051"/>
                    </a:lnTo>
                    <a:cubicBezTo>
                      <a:pt x="1208459" y="1450958"/>
                      <a:pt x="1184648" y="1450958"/>
                      <a:pt x="1169962" y="1440051"/>
                    </a:cubicBezTo>
                    <a:lnTo>
                      <a:pt x="1129684" y="1410140"/>
                    </a:lnTo>
                    <a:cubicBezTo>
                      <a:pt x="1126013" y="1407413"/>
                      <a:pt x="1123259" y="1404263"/>
                      <a:pt x="1121424" y="1400901"/>
                    </a:cubicBezTo>
                    <a:lnTo>
                      <a:pt x="1119054" y="1391858"/>
                    </a:lnTo>
                    <a:lnTo>
                      <a:pt x="1118670" y="1391858"/>
                    </a:lnTo>
                    <a:cubicBezTo>
                      <a:pt x="1118734" y="1391614"/>
                      <a:pt x="1118798" y="1391369"/>
                      <a:pt x="1118862" y="1391125"/>
                    </a:cubicBezTo>
                    <a:cubicBezTo>
                      <a:pt x="1118798" y="1390881"/>
                      <a:pt x="1118734" y="1390636"/>
                      <a:pt x="1118670" y="1390392"/>
                    </a:cubicBezTo>
                    <a:lnTo>
                      <a:pt x="1118783" y="1389962"/>
                    </a:lnTo>
                    <a:lnTo>
                      <a:pt x="1119167" y="1389962"/>
                    </a:lnTo>
                    <a:lnTo>
                      <a:pt x="1121423" y="1381349"/>
                    </a:lnTo>
                    <a:cubicBezTo>
                      <a:pt x="1123260" y="1377987"/>
                      <a:pt x="1126013" y="1374837"/>
                      <a:pt x="1129684" y="1372111"/>
                    </a:cubicBezTo>
                    <a:lnTo>
                      <a:pt x="1169962" y="1342199"/>
                    </a:lnTo>
                    <a:cubicBezTo>
                      <a:pt x="1177305" y="1336746"/>
                      <a:pt x="1186929" y="1334020"/>
                      <a:pt x="1196554" y="1334020"/>
                    </a:cubicBezTo>
                    <a:close/>
                    <a:moveTo>
                      <a:pt x="966371" y="1334020"/>
                    </a:moveTo>
                    <a:cubicBezTo>
                      <a:pt x="975994" y="1334019"/>
                      <a:pt x="985619" y="1336746"/>
                      <a:pt x="992962" y="1342199"/>
                    </a:cubicBezTo>
                    <a:lnTo>
                      <a:pt x="1033240" y="1372110"/>
                    </a:lnTo>
                    <a:cubicBezTo>
                      <a:pt x="1036912" y="1374837"/>
                      <a:pt x="1039665" y="1377987"/>
                      <a:pt x="1041501" y="1381349"/>
                    </a:cubicBezTo>
                    <a:lnTo>
                      <a:pt x="1043757" y="1389962"/>
                    </a:lnTo>
                    <a:lnTo>
                      <a:pt x="1044142" y="1389962"/>
                    </a:lnTo>
                    <a:cubicBezTo>
                      <a:pt x="1044179" y="1390105"/>
                      <a:pt x="1044217" y="1390249"/>
                      <a:pt x="1044254" y="1390392"/>
                    </a:cubicBezTo>
                    <a:cubicBezTo>
                      <a:pt x="1044190" y="1390636"/>
                      <a:pt x="1044127" y="1390881"/>
                      <a:pt x="1044062" y="1391125"/>
                    </a:cubicBezTo>
                    <a:cubicBezTo>
                      <a:pt x="1044127" y="1391369"/>
                      <a:pt x="1044190" y="1391614"/>
                      <a:pt x="1044254" y="1391858"/>
                    </a:cubicBezTo>
                    <a:lnTo>
                      <a:pt x="1043870" y="1391858"/>
                    </a:lnTo>
                    <a:lnTo>
                      <a:pt x="1041501" y="1400901"/>
                    </a:lnTo>
                    <a:cubicBezTo>
                      <a:pt x="1039665" y="1404262"/>
                      <a:pt x="1036912" y="1407413"/>
                      <a:pt x="1033240" y="1410139"/>
                    </a:cubicBezTo>
                    <a:lnTo>
                      <a:pt x="992962" y="1440051"/>
                    </a:lnTo>
                    <a:cubicBezTo>
                      <a:pt x="978276" y="1450957"/>
                      <a:pt x="954465" y="1450957"/>
                      <a:pt x="939780" y="1440051"/>
                    </a:cubicBezTo>
                    <a:lnTo>
                      <a:pt x="899502" y="1410139"/>
                    </a:lnTo>
                    <a:cubicBezTo>
                      <a:pt x="895830" y="1407413"/>
                      <a:pt x="893076" y="1404262"/>
                      <a:pt x="891241" y="1400901"/>
                    </a:cubicBezTo>
                    <a:lnTo>
                      <a:pt x="888871" y="1391858"/>
                    </a:lnTo>
                    <a:lnTo>
                      <a:pt x="888487" y="1391858"/>
                    </a:lnTo>
                    <a:lnTo>
                      <a:pt x="888680" y="1391125"/>
                    </a:lnTo>
                    <a:lnTo>
                      <a:pt x="888487" y="1390392"/>
                    </a:lnTo>
                    <a:cubicBezTo>
                      <a:pt x="888525" y="1390249"/>
                      <a:pt x="888562" y="1390105"/>
                      <a:pt x="888600" y="1389962"/>
                    </a:cubicBezTo>
                    <a:lnTo>
                      <a:pt x="888984" y="1389962"/>
                    </a:lnTo>
                    <a:lnTo>
                      <a:pt x="891241" y="1381349"/>
                    </a:lnTo>
                    <a:cubicBezTo>
                      <a:pt x="893076" y="1377987"/>
                      <a:pt x="895830" y="1374837"/>
                      <a:pt x="899502" y="1372110"/>
                    </a:cubicBezTo>
                    <a:lnTo>
                      <a:pt x="939780" y="1342199"/>
                    </a:lnTo>
                    <a:cubicBezTo>
                      <a:pt x="947122" y="1336746"/>
                      <a:pt x="956747" y="1334019"/>
                      <a:pt x="966371" y="1334020"/>
                    </a:cubicBezTo>
                    <a:close/>
                    <a:moveTo>
                      <a:pt x="433773" y="1334020"/>
                    </a:moveTo>
                    <a:cubicBezTo>
                      <a:pt x="443397" y="1334020"/>
                      <a:pt x="453021" y="1336746"/>
                      <a:pt x="460363" y="1342199"/>
                    </a:cubicBezTo>
                    <a:lnTo>
                      <a:pt x="500642" y="1372111"/>
                    </a:lnTo>
                    <a:cubicBezTo>
                      <a:pt x="504313" y="1374837"/>
                      <a:pt x="507067" y="1377988"/>
                      <a:pt x="508902" y="1381349"/>
                    </a:cubicBezTo>
                    <a:lnTo>
                      <a:pt x="511159" y="1389962"/>
                    </a:lnTo>
                    <a:lnTo>
                      <a:pt x="511544" y="1389962"/>
                    </a:lnTo>
                    <a:cubicBezTo>
                      <a:pt x="511581" y="1390105"/>
                      <a:pt x="511618" y="1390249"/>
                      <a:pt x="511656" y="1390392"/>
                    </a:cubicBezTo>
                    <a:cubicBezTo>
                      <a:pt x="511592" y="1390636"/>
                      <a:pt x="511528" y="1390881"/>
                      <a:pt x="511464" y="1391125"/>
                    </a:cubicBezTo>
                    <a:cubicBezTo>
                      <a:pt x="511528" y="1391369"/>
                      <a:pt x="511592" y="1391614"/>
                      <a:pt x="511656" y="1391858"/>
                    </a:cubicBezTo>
                    <a:lnTo>
                      <a:pt x="511272" y="1391858"/>
                    </a:lnTo>
                    <a:lnTo>
                      <a:pt x="508902" y="1400901"/>
                    </a:lnTo>
                    <a:cubicBezTo>
                      <a:pt x="507067" y="1404263"/>
                      <a:pt x="504313" y="1407413"/>
                      <a:pt x="500642" y="1410139"/>
                    </a:cubicBezTo>
                    <a:lnTo>
                      <a:pt x="460363" y="1440051"/>
                    </a:lnTo>
                    <a:cubicBezTo>
                      <a:pt x="445677" y="1450958"/>
                      <a:pt x="421867" y="1450958"/>
                      <a:pt x="407181" y="1440051"/>
                    </a:cubicBezTo>
                    <a:lnTo>
                      <a:pt x="366903" y="1410140"/>
                    </a:lnTo>
                    <a:cubicBezTo>
                      <a:pt x="363232" y="1407413"/>
                      <a:pt x="360478" y="1404263"/>
                      <a:pt x="358642" y="1400901"/>
                    </a:cubicBezTo>
                    <a:lnTo>
                      <a:pt x="356273" y="1391858"/>
                    </a:lnTo>
                    <a:lnTo>
                      <a:pt x="355889" y="1391858"/>
                    </a:lnTo>
                    <a:cubicBezTo>
                      <a:pt x="355953" y="1391614"/>
                      <a:pt x="356017" y="1391369"/>
                      <a:pt x="356081" y="1391125"/>
                    </a:cubicBezTo>
                    <a:cubicBezTo>
                      <a:pt x="356017" y="1390881"/>
                      <a:pt x="355953" y="1390636"/>
                      <a:pt x="355889" y="1390392"/>
                    </a:cubicBezTo>
                    <a:cubicBezTo>
                      <a:pt x="355926" y="1390249"/>
                      <a:pt x="355965" y="1390105"/>
                      <a:pt x="356002" y="1389962"/>
                    </a:cubicBezTo>
                    <a:lnTo>
                      <a:pt x="356386" y="1389962"/>
                    </a:lnTo>
                    <a:lnTo>
                      <a:pt x="358642" y="1381349"/>
                    </a:lnTo>
                    <a:cubicBezTo>
                      <a:pt x="360478" y="1377987"/>
                      <a:pt x="363232" y="1374837"/>
                      <a:pt x="366903" y="1372111"/>
                    </a:cubicBezTo>
                    <a:lnTo>
                      <a:pt x="407181" y="1342199"/>
                    </a:lnTo>
                    <a:cubicBezTo>
                      <a:pt x="414524" y="1336746"/>
                      <a:pt x="424148" y="1334020"/>
                      <a:pt x="433773" y="1334020"/>
                    </a:cubicBezTo>
                    <a:close/>
                    <a:moveTo>
                      <a:pt x="203590" y="1334020"/>
                    </a:moveTo>
                    <a:cubicBezTo>
                      <a:pt x="213214" y="1334019"/>
                      <a:pt x="222838" y="1336746"/>
                      <a:pt x="230181" y="1342199"/>
                    </a:cubicBezTo>
                    <a:lnTo>
                      <a:pt x="270459" y="1372110"/>
                    </a:lnTo>
                    <a:cubicBezTo>
                      <a:pt x="274131" y="1374837"/>
                      <a:pt x="276885" y="1377987"/>
                      <a:pt x="278720" y="1381349"/>
                    </a:cubicBezTo>
                    <a:lnTo>
                      <a:pt x="280976" y="1389962"/>
                    </a:lnTo>
                    <a:lnTo>
                      <a:pt x="281361" y="1389962"/>
                    </a:lnTo>
                    <a:cubicBezTo>
                      <a:pt x="281399" y="1390105"/>
                      <a:pt x="281436" y="1390249"/>
                      <a:pt x="281474" y="1390392"/>
                    </a:cubicBezTo>
                    <a:cubicBezTo>
                      <a:pt x="281409" y="1390636"/>
                      <a:pt x="281346" y="1390881"/>
                      <a:pt x="281281" y="1391125"/>
                    </a:cubicBezTo>
                    <a:cubicBezTo>
                      <a:pt x="281346" y="1391369"/>
                      <a:pt x="281409" y="1391614"/>
                      <a:pt x="281474" y="1391858"/>
                    </a:cubicBezTo>
                    <a:lnTo>
                      <a:pt x="281089" y="1391858"/>
                    </a:lnTo>
                    <a:lnTo>
                      <a:pt x="278720" y="1400901"/>
                    </a:lnTo>
                    <a:cubicBezTo>
                      <a:pt x="276885" y="1404262"/>
                      <a:pt x="274131" y="1407413"/>
                      <a:pt x="270459" y="1410139"/>
                    </a:cubicBezTo>
                    <a:lnTo>
                      <a:pt x="230181" y="1440051"/>
                    </a:lnTo>
                    <a:cubicBezTo>
                      <a:pt x="215496" y="1450957"/>
                      <a:pt x="191684" y="1450957"/>
                      <a:pt x="176999" y="1440051"/>
                    </a:cubicBezTo>
                    <a:lnTo>
                      <a:pt x="136721" y="1410139"/>
                    </a:lnTo>
                    <a:cubicBezTo>
                      <a:pt x="133049" y="1407413"/>
                      <a:pt x="130295" y="1404262"/>
                      <a:pt x="128460" y="1400901"/>
                    </a:cubicBezTo>
                    <a:lnTo>
                      <a:pt x="126090" y="1391858"/>
                    </a:lnTo>
                    <a:lnTo>
                      <a:pt x="125706" y="1391858"/>
                    </a:lnTo>
                    <a:cubicBezTo>
                      <a:pt x="125771" y="1391614"/>
                      <a:pt x="125834" y="1391369"/>
                      <a:pt x="125899" y="1391125"/>
                    </a:cubicBezTo>
                    <a:cubicBezTo>
                      <a:pt x="125834" y="1390881"/>
                      <a:pt x="125771" y="1390636"/>
                      <a:pt x="125706" y="1390392"/>
                    </a:cubicBezTo>
                    <a:cubicBezTo>
                      <a:pt x="125744" y="1390249"/>
                      <a:pt x="125781" y="1390105"/>
                      <a:pt x="125819" y="1389962"/>
                    </a:cubicBezTo>
                    <a:lnTo>
                      <a:pt x="126203" y="1389962"/>
                    </a:lnTo>
                    <a:lnTo>
                      <a:pt x="128460" y="1381349"/>
                    </a:lnTo>
                    <a:cubicBezTo>
                      <a:pt x="130295" y="1377987"/>
                      <a:pt x="133049" y="1374837"/>
                      <a:pt x="136721" y="1372110"/>
                    </a:cubicBezTo>
                    <a:lnTo>
                      <a:pt x="176999" y="1342199"/>
                    </a:lnTo>
                    <a:cubicBezTo>
                      <a:pt x="184341" y="1336746"/>
                      <a:pt x="193966" y="1334019"/>
                      <a:pt x="203590" y="1334020"/>
                    </a:cubicBezTo>
                    <a:close/>
                    <a:moveTo>
                      <a:pt x="4322705" y="1325690"/>
                    </a:moveTo>
                    <a:cubicBezTo>
                      <a:pt x="4325056" y="1326170"/>
                      <a:pt x="4327160" y="1327317"/>
                      <a:pt x="4328462" y="1329014"/>
                    </a:cubicBezTo>
                    <a:lnTo>
                      <a:pt x="4335743" y="1338528"/>
                    </a:lnTo>
                    <a:cubicBezTo>
                      <a:pt x="4338344" y="1341924"/>
                      <a:pt x="4336744" y="1346244"/>
                      <a:pt x="4332168" y="1348175"/>
                    </a:cubicBezTo>
                    <a:lnTo>
                      <a:pt x="4319623" y="1353473"/>
                    </a:lnTo>
                    <a:cubicBezTo>
                      <a:pt x="4315048" y="1355404"/>
                      <a:pt x="4309232" y="1354214"/>
                      <a:pt x="4306631" y="1350818"/>
                    </a:cubicBezTo>
                    <a:lnTo>
                      <a:pt x="4299350" y="1341305"/>
                    </a:lnTo>
                    <a:cubicBezTo>
                      <a:pt x="4296748" y="1337908"/>
                      <a:pt x="4298348" y="1333588"/>
                      <a:pt x="4302922" y="1331657"/>
                    </a:cubicBezTo>
                    <a:lnTo>
                      <a:pt x="4315469" y="1326360"/>
                    </a:lnTo>
                    <a:cubicBezTo>
                      <a:pt x="4317756" y="1325395"/>
                      <a:pt x="4320354" y="1325209"/>
                      <a:pt x="4322705" y="1325690"/>
                    </a:cubicBezTo>
                    <a:close/>
                    <a:moveTo>
                      <a:pt x="3559924" y="1325690"/>
                    </a:moveTo>
                    <a:cubicBezTo>
                      <a:pt x="3562276" y="1326170"/>
                      <a:pt x="3564380" y="1327317"/>
                      <a:pt x="3565680" y="1329014"/>
                    </a:cubicBezTo>
                    <a:lnTo>
                      <a:pt x="3572962" y="1338528"/>
                    </a:lnTo>
                    <a:cubicBezTo>
                      <a:pt x="3575562" y="1341924"/>
                      <a:pt x="3573962" y="1346244"/>
                      <a:pt x="3569388" y="1348175"/>
                    </a:cubicBezTo>
                    <a:lnTo>
                      <a:pt x="3556842" y="1353473"/>
                    </a:lnTo>
                    <a:cubicBezTo>
                      <a:pt x="3552268" y="1355404"/>
                      <a:pt x="3546450" y="1354214"/>
                      <a:pt x="3543850" y="1350818"/>
                    </a:cubicBezTo>
                    <a:lnTo>
                      <a:pt x="3536568" y="1341305"/>
                    </a:lnTo>
                    <a:cubicBezTo>
                      <a:pt x="3533967" y="1337908"/>
                      <a:pt x="3535568" y="1333588"/>
                      <a:pt x="3540142" y="1331657"/>
                    </a:cubicBezTo>
                    <a:lnTo>
                      <a:pt x="3552688" y="1326360"/>
                    </a:lnTo>
                    <a:cubicBezTo>
                      <a:pt x="3554975" y="1325395"/>
                      <a:pt x="3557574" y="1325209"/>
                      <a:pt x="3559924" y="1325690"/>
                    </a:cubicBezTo>
                    <a:close/>
                    <a:moveTo>
                      <a:pt x="2795696" y="1325690"/>
                    </a:moveTo>
                    <a:cubicBezTo>
                      <a:pt x="2798047" y="1326170"/>
                      <a:pt x="2800152" y="1327317"/>
                      <a:pt x="2801452" y="1329014"/>
                    </a:cubicBezTo>
                    <a:lnTo>
                      <a:pt x="2808734" y="1338528"/>
                    </a:lnTo>
                    <a:cubicBezTo>
                      <a:pt x="2811334" y="1341924"/>
                      <a:pt x="2809734" y="1346244"/>
                      <a:pt x="2805159" y="1348175"/>
                    </a:cubicBezTo>
                    <a:lnTo>
                      <a:pt x="2792614" y="1353473"/>
                    </a:lnTo>
                    <a:cubicBezTo>
                      <a:pt x="2788039" y="1355404"/>
                      <a:pt x="2782222" y="1354214"/>
                      <a:pt x="2779622" y="1350818"/>
                    </a:cubicBezTo>
                    <a:lnTo>
                      <a:pt x="2772340" y="1341305"/>
                    </a:lnTo>
                    <a:cubicBezTo>
                      <a:pt x="2769740" y="1337908"/>
                      <a:pt x="2771340" y="1333588"/>
                      <a:pt x="2775914" y="1331657"/>
                    </a:cubicBezTo>
                    <a:lnTo>
                      <a:pt x="2788460" y="1326360"/>
                    </a:lnTo>
                    <a:cubicBezTo>
                      <a:pt x="2790747" y="1325395"/>
                      <a:pt x="2793345" y="1325209"/>
                      <a:pt x="2795696" y="1325690"/>
                    </a:cubicBezTo>
                    <a:close/>
                    <a:moveTo>
                      <a:pt x="2031314" y="1325690"/>
                    </a:moveTo>
                    <a:cubicBezTo>
                      <a:pt x="2033665" y="1326170"/>
                      <a:pt x="2035770" y="1327317"/>
                      <a:pt x="2037070" y="1329014"/>
                    </a:cubicBezTo>
                    <a:lnTo>
                      <a:pt x="2044352" y="1338528"/>
                    </a:lnTo>
                    <a:cubicBezTo>
                      <a:pt x="2046953" y="1341924"/>
                      <a:pt x="2045352" y="1346244"/>
                      <a:pt x="2040778" y="1348175"/>
                    </a:cubicBezTo>
                    <a:lnTo>
                      <a:pt x="2028232" y="1353473"/>
                    </a:lnTo>
                    <a:cubicBezTo>
                      <a:pt x="2023658" y="1355404"/>
                      <a:pt x="2017840" y="1354214"/>
                      <a:pt x="2015240" y="1350818"/>
                    </a:cubicBezTo>
                    <a:lnTo>
                      <a:pt x="2007958" y="1341305"/>
                    </a:lnTo>
                    <a:cubicBezTo>
                      <a:pt x="2005357" y="1337908"/>
                      <a:pt x="2006958" y="1333588"/>
                      <a:pt x="2011532" y="1331657"/>
                    </a:cubicBezTo>
                    <a:lnTo>
                      <a:pt x="2024078" y="1326360"/>
                    </a:lnTo>
                    <a:cubicBezTo>
                      <a:pt x="2026366" y="1325395"/>
                      <a:pt x="2028963" y="1325209"/>
                      <a:pt x="2031314" y="1325690"/>
                    </a:cubicBezTo>
                    <a:close/>
                    <a:moveTo>
                      <a:pt x="1267086" y="1325690"/>
                    </a:moveTo>
                    <a:cubicBezTo>
                      <a:pt x="1269437" y="1326170"/>
                      <a:pt x="1271542" y="1327317"/>
                      <a:pt x="1272842" y="1329014"/>
                    </a:cubicBezTo>
                    <a:lnTo>
                      <a:pt x="1280124" y="1338528"/>
                    </a:lnTo>
                    <a:cubicBezTo>
                      <a:pt x="1282725" y="1341924"/>
                      <a:pt x="1281125" y="1346244"/>
                      <a:pt x="1276550" y="1348175"/>
                    </a:cubicBezTo>
                    <a:lnTo>
                      <a:pt x="1264004" y="1353473"/>
                    </a:lnTo>
                    <a:cubicBezTo>
                      <a:pt x="1259430" y="1355404"/>
                      <a:pt x="1253613" y="1354214"/>
                      <a:pt x="1251012" y="1350818"/>
                    </a:cubicBezTo>
                    <a:lnTo>
                      <a:pt x="1243730" y="1341305"/>
                    </a:lnTo>
                    <a:cubicBezTo>
                      <a:pt x="1241130" y="1337908"/>
                      <a:pt x="1242730" y="1333588"/>
                      <a:pt x="1247304" y="1331657"/>
                    </a:cubicBezTo>
                    <a:lnTo>
                      <a:pt x="1259850" y="1326360"/>
                    </a:lnTo>
                    <a:cubicBezTo>
                      <a:pt x="1262137" y="1325395"/>
                      <a:pt x="1264736" y="1325209"/>
                      <a:pt x="1267086" y="1325690"/>
                    </a:cubicBezTo>
                    <a:close/>
                    <a:moveTo>
                      <a:pt x="504305" y="1325690"/>
                    </a:moveTo>
                    <a:cubicBezTo>
                      <a:pt x="506657" y="1326170"/>
                      <a:pt x="508761" y="1327317"/>
                      <a:pt x="510061" y="1329014"/>
                    </a:cubicBezTo>
                    <a:lnTo>
                      <a:pt x="517343" y="1338528"/>
                    </a:lnTo>
                    <a:cubicBezTo>
                      <a:pt x="519944" y="1341924"/>
                      <a:pt x="518344" y="1346244"/>
                      <a:pt x="513769" y="1348175"/>
                    </a:cubicBezTo>
                    <a:lnTo>
                      <a:pt x="501223" y="1353473"/>
                    </a:lnTo>
                    <a:cubicBezTo>
                      <a:pt x="496649" y="1355404"/>
                      <a:pt x="490832" y="1354214"/>
                      <a:pt x="488231" y="1350818"/>
                    </a:cubicBezTo>
                    <a:lnTo>
                      <a:pt x="480950" y="1341305"/>
                    </a:lnTo>
                    <a:cubicBezTo>
                      <a:pt x="478348" y="1337908"/>
                      <a:pt x="479948" y="1333588"/>
                      <a:pt x="484523" y="1331657"/>
                    </a:cubicBezTo>
                    <a:lnTo>
                      <a:pt x="497069" y="1326360"/>
                    </a:lnTo>
                    <a:cubicBezTo>
                      <a:pt x="499356" y="1325395"/>
                      <a:pt x="501954" y="1325209"/>
                      <a:pt x="504305" y="1325690"/>
                    </a:cubicBezTo>
                    <a:close/>
                    <a:moveTo>
                      <a:pt x="4367396" y="1322828"/>
                    </a:moveTo>
                    <a:lnTo>
                      <a:pt x="4401060" y="1322828"/>
                    </a:lnTo>
                    <a:cubicBezTo>
                      <a:pt x="4413334" y="1322828"/>
                      <a:pt x="4423285" y="1330218"/>
                      <a:pt x="4423285" y="1339333"/>
                    </a:cubicBezTo>
                    <a:lnTo>
                      <a:pt x="4423285" y="1389962"/>
                    </a:lnTo>
                    <a:lnTo>
                      <a:pt x="4423285" y="1391858"/>
                    </a:lnTo>
                    <a:lnTo>
                      <a:pt x="4423285" y="1420548"/>
                    </a:lnTo>
                    <a:cubicBezTo>
                      <a:pt x="4423285" y="1429663"/>
                      <a:pt x="4413334" y="1437054"/>
                      <a:pt x="4401060" y="1437054"/>
                    </a:cubicBezTo>
                    <a:lnTo>
                      <a:pt x="4367396" y="1437054"/>
                    </a:lnTo>
                    <a:cubicBezTo>
                      <a:pt x="4355121" y="1437054"/>
                      <a:pt x="4345170" y="1429663"/>
                      <a:pt x="4345170" y="1420548"/>
                    </a:cubicBezTo>
                    <a:lnTo>
                      <a:pt x="4345170" y="1391858"/>
                    </a:lnTo>
                    <a:lnTo>
                      <a:pt x="4345170" y="1389962"/>
                    </a:lnTo>
                    <a:lnTo>
                      <a:pt x="4345170" y="1339333"/>
                    </a:lnTo>
                    <a:cubicBezTo>
                      <a:pt x="4345170" y="1330218"/>
                      <a:pt x="4355121" y="1322828"/>
                      <a:pt x="4367396" y="1322828"/>
                    </a:cubicBezTo>
                    <a:close/>
                    <a:moveTo>
                      <a:pt x="3604614" y="1322828"/>
                    </a:moveTo>
                    <a:lnTo>
                      <a:pt x="3638278" y="1322828"/>
                    </a:lnTo>
                    <a:cubicBezTo>
                      <a:pt x="3650553" y="1322828"/>
                      <a:pt x="3660504" y="1330218"/>
                      <a:pt x="3660504" y="1339333"/>
                    </a:cubicBezTo>
                    <a:lnTo>
                      <a:pt x="3660504" y="1389962"/>
                    </a:lnTo>
                    <a:lnTo>
                      <a:pt x="3660504" y="1391858"/>
                    </a:lnTo>
                    <a:lnTo>
                      <a:pt x="3660504" y="1420548"/>
                    </a:lnTo>
                    <a:cubicBezTo>
                      <a:pt x="3660504" y="1429663"/>
                      <a:pt x="3650553" y="1437054"/>
                      <a:pt x="3638278" y="1437054"/>
                    </a:cubicBezTo>
                    <a:lnTo>
                      <a:pt x="3604615" y="1437054"/>
                    </a:lnTo>
                    <a:cubicBezTo>
                      <a:pt x="3592340" y="1437054"/>
                      <a:pt x="3582389" y="1429663"/>
                      <a:pt x="3582389" y="1420548"/>
                    </a:cubicBezTo>
                    <a:lnTo>
                      <a:pt x="3582389" y="1391858"/>
                    </a:lnTo>
                    <a:lnTo>
                      <a:pt x="3582389" y="1389962"/>
                    </a:lnTo>
                    <a:lnTo>
                      <a:pt x="3582389" y="1339333"/>
                    </a:lnTo>
                    <a:cubicBezTo>
                      <a:pt x="3582389" y="1330218"/>
                      <a:pt x="3592340" y="1322828"/>
                      <a:pt x="3604614" y="1322828"/>
                    </a:cubicBezTo>
                    <a:close/>
                    <a:moveTo>
                      <a:pt x="2840386" y="1322828"/>
                    </a:moveTo>
                    <a:lnTo>
                      <a:pt x="2874050" y="1322828"/>
                    </a:lnTo>
                    <a:cubicBezTo>
                      <a:pt x="2886325" y="1322828"/>
                      <a:pt x="2896276" y="1330218"/>
                      <a:pt x="2896276" y="1339333"/>
                    </a:cubicBezTo>
                    <a:lnTo>
                      <a:pt x="2896276" y="1389962"/>
                    </a:lnTo>
                    <a:lnTo>
                      <a:pt x="2896276" y="1391858"/>
                    </a:lnTo>
                    <a:lnTo>
                      <a:pt x="2896276" y="1420548"/>
                    </a:lnTo>
                    <a:cubicBezTo>
                      <a:pt x="2896276" y="1429663"/>
                      <a:pt x="2886325" y="1437054"/>
                      <a:pt x="2874050" y="1437054"/>
                    </a:cubicBezTo>
                    <a:lnTo>
                      <a:pt x="2840387" y="1437054"/>
                    </a:lnTo>
                    <a:cubicBezTo>
                      <a:pt x="2828112" y="1437054"/>
                      <a:pt x="2818160" y="1429663"/>
                      <a:pt x="2818160" y="1420548"/>
                    </a:cubicBezTo>
                    <a:lnTo>
                      <a:pt x="2818160" y="1391858"/>
                    </a:lnTo>
                    <a:lnTo>
                      <a:pt x="2818160" y="1389962"/>
                    </a:lnTo>
                    <a:lnTo>
                      <a:pt x="2818160" y="1339333"/>
                    </a:lnTo>
                    <a:cubicBezTo>
                      <a:pt x="2818160" y="1330218"/>
                      <a:pt x="2828112" y="1322828"/>
                      <a:pt x="2840386" y="1322828"/>
                    </a:cubicBezTo>
                    <a:close/>
                    <a:moveTo>
                      <a:pt x="2076004" y="1322828"/>
                    </a:moveTo>
                    <a:lnTo>
                      <a:pt x="2109669" y="1322828"/>
                    </a:lnTo>
                    <a:cubicBezTo>
                      <a:pt x="2121943" y="1322828"/>
                      <a:pt x="2131894" y="1330218"/>
                      <a:pt x="2131894" y="1339333"/>
                    </a:cubicBezTo>
                    <a:lnTo>
                      <a:pt x="2131894" y="1389962"/>
                    </a:lnTo>
                    <a:lnTo>
                      <a:pt x="2131894" y="1391858"/>
                    </a:lnTo>
                    <a:lnTo>
                      <a:pt x="2131894" y="1420548"/>
                    </a:lnTo>
                    <a:cubicBezTo>
                      <a:pt x="2131894" y="1429663"/>
                      <a:pt x="2121943" y="1437054"/>
                      <a:pt x="2109669" y="1437054"/>
                    </a:cubicBezTo>
                    <a:lnTo>
                      <a:pt x="2076005" y="1437054"/>
                    </a:lnTo>
                    <a:cubicBezTo>
                      <a:pt x="2063730" y="1437054"/>
                      <a:pt x="2053778" y="1429663"/>
                      <a:pt x="2053778" y="1420548"/>
                    </a:cubicBezTo>
                    <a:lnTo>
                      <a:pt x="2053778" y="1391858"/>
                    </a:lnTo>
                    <a:lnTo>
                      <a:pt x="2053778" y="1389962"/>
                    </a:lnTo>
                    <a:lnTo>
                      <a:pt x="2053778" y="1339333"/>
                    </a:lnTo>
                    <a:cubicBezTo>
                      <a:pt x="2053778" y="1330218"/>
                      <a:pt x="2063730" y="1322828"/>
                      <a:pt x="2076004" y="1322828"/>
                    </a:cubicBezTo>
                    <a:close/>
                    <a:moveTo>
                      <a:pt x="1311777" y="1322828"/>
                    </a:moveTo>
                    <a:lnTo>
                      <a:pt x="1345441" y="1322828"/>
                    </a:lnTo>
                    <a:cubicBezTo>
                      <a:pt x="1357716" y="1322828"/>
                      <a:pt x="1367666" y="1330218"/>
                      <a:pt x="1367666" y="1339333"/>
                    </a:cubicBezTo>
                    <a:lnTo>
                      <a:pt x="1367666" y="1389962"/>
                    </a:lnTo>
                    <a:lnTo>
                      <a:pt x="1367666" y="1391858"/>
                    </a:lnTo>
                    <a:lnTo>
                      <a:pt x="1367666" y="1420548"/>
                    </a:lnTo>
                    <a:cubicBezTo>
                      <a:pt x="1367666" y="1429663"/>
                      <a:pt x="1357716" y="1437054"/>
                      <a:pt x="1345441" y="1437054"/>
                    </a:cubicBezTo>
                    <a:lnTo>
                      <a:pt x="1311777" y="1437054"/>
                    </a:lnTo>
                    <a:cubicBezTo>
                      <a:pt x="1299502" y="1437054"/>
                      <a:pt x="1289551" y="1429663"/>
                      <a:pt x="1289551" y="1420548"/>
                    </a:cubicBezTo>
                    <a:lnTo>
                      <a:pt x="1289551" y="1391858"/>
                    </a:lnTo>
                    <a:lnTo>
                      <a:pt x="1289551" y="1389962"/>
                    </a:lnTo>
                    <a:lnTo>
                      <a:pt x="1289551" y="1339333"/>
                    </a:lnTo>
                    <a:cubicBezTo>
                      <a:pt x="1289551" y="1330218"/>
                      <a:pt x="1299502" y="1322828"/>
                      <a:pt x="1311777" y="1322828"/>
                    </a:cubicBezTo>
                    <a:close/>
                    <a:moveTo>
                      <a:pt x="548995" y="1322828"/>
                    </a:moveTo>
                    <a:lnTo>
                      <a:pt x="582659" y="1322828"/>
                    </a:lnTo>
                    <a:cubicBezTo>
                      <a:pt x="594934" y="1322828"/>
                      <a:pt x="604885" y="1330218"/>
                      <a:pt x="604885" y="1339333"/>
                    </a:cubicBezTo>
                    <a:lnTo>
                      <a:pt x="604885" y="1389962"/>
                    </a:lnTo>
                    <a:lnTo>
                      <a:pt x="604885" y="1391858"/>
                    </a:lnTo>
                    <a:lnTo>
                      <a:pt x="604885" y="1420548"/>
                    </a:lnTo>
                    <a:cubicBezTo>
                      <a:pt x="604885" y="1429663"/>
                      <a:pt x="594934" y="1437054"/>
                      <a:pt x="582659" y="1437054"/>
                    </a:cubicBezTo>
                    <a:lnTo>
                      <a:pt x="548996" y="1437054"/>
                    </a:lnTo>
                    <a:cubicBezTo>
                      <a:pt x="536721" y="1437054"/>
                      <a:pt x="526770" y="1429663"/>
                      <a:pt x="526770" y="1420548"/>
                    </a:cubicBezTo>
                    <a:lnTo>
                      <a:pt x="526770" y="1391858"/>
                    </a:lnTo>
                    <a:lnTo>
                      <a:pt x="526770" y="1389962"/>
                    </a:lnTo>
                    <a:lnTo>
                      <a:pt x="526770" y="1339333"/>
                    </a:lnTo>
                    <a:cubicBezTo>
                      <a:pt x="526770" y="1330218"/>
                      <a:pt x="536721" y="1322828"/>
                      <a:pt x="548995" y="1322828"/>
                    </a:cubicBezTo>
                    <a:close/>
                    <a:moveTo>
                      <a:pt x="77531" y="1321175"/>
                    </a:moveTo>
                    <a:lnTo>
                      <a:pt x="77439" y="1322711"/>
                    </a:lnTo>
                    <a:lnTo>
                      <a:pt x="77303" y="1322803"/>
                    </a:lnTo>
                    <a:close/>
                    <a:moveTo>
                      <a:pt x="4919904" y="1319849"/>
                    </a:moveTo>
                    <a:cubicBezTo>
                      <a:pt x="4923558" y="1319849"/>
                      <a:pt x="4927210" y="1320883"/>
                      <a:pt x="4929996" y="1322953"/>
                    </a:cubicBezTo>
                    <a:lnTo>
                      <a:pt x="4953915" y="1340716"/>
                    </a:lnTo>
                    <a:cubicBezTo>
                      <a:pt x="4959489" y="1344855"/>
                      <a:pt x="4959489" y="1351565"/>
                      <a:pt x="4953914" y="1355704"/>
                    </a:cubicBezTo>
                    <a:lnTo>
                      <a:pt x="4938630" y="1367056"/>
                    </a:lnTo>
                    <a:cubicBezTo>
                      <a:pt x="4933056" y="1371195"/>
                      <a:pt x="4924020" y="1371195"/>
                      <a:pt x="4918446" y="1367056"/>
                    </a:cubicBezTo>
                    <a:lnTo>
                      <a:pt x="4894528" y="1349294"/>
                    </a:lnTo>
                    <a:cubicBezTo>
                      <a:pt x="4888954" y="1345154"/>
                      <a:pt x="4888954" y="1338444"/>
                      <a:pt x="4894528" y="1334304"/>
                    </a:cubicBezTo>
                    <a:lnTo>
                      <a:pt x="4909813" y="1322953"/>
                    </a:lnTo>
                    <a:cubicBezTo>
                      <a:pt x="4912600" y="1320884"/>
                      <a:pt x="4916252" y="1319849"/>
                      <a:pt x="4919904" y="1319849"/>
                    </a:cubicBezTo>
                    <a:close/>
                    <a:moveTo>
                      <a:pt x="4155676" y="1319849"/>
                    </a:moveTo>
                    <a:cubicBezTo>
                      <a:pt x="4159330" y="1319849"/>
                      <a:pt x="4162982" y="1320883"/>
                      <a:pt x="4165768" y="1322953"/>
                    </a:cubicBezTo>
                    <a:lnTo>
                      <a:pt x="4189687" y="1340716"/>
                    </a:lnTo>
                    <a:cubicBezTo>
                      <a:pt x="4195260" y="1344855"/>
                      <a:pt x="4195260" y="1351565"/>
                      <a:pt x="4189686" y="1355704"/>
                    </a:cubicBezTo>
                    <a:lnTo>
                      <a:pt x="4174401" y="1367056"/>
                    </a:lnTo>
                    <a:cubicBezTo>
                      <a:pt x="4168828" y="1371195"/>
                      <a:pt x="4159792" y="1371195"/>
                      <a:pt x="4154218" y="1367056"/>
                    </a:cubicBezTo>
                    <a:lnTo>
                      <a:pt x="4130300" y="1349294"/>
                    </a:lnTo>
                    <a:cubicBezTo>
                      <a:pt x="4124726" y="1345154"/>
                      <a:pt x="4124726" y="1338444"/>
                      <a:pt x="4130300" y="1334304"/>
                    </a:cubicBezTo>
                    <a:lnTo>
                      <a:pt x="4145585" y="1322953"/>
                    </a:lnTo>
                    <a:cubicBezTo>
                      <a:pt x="4148372" y="1320884"/>
                      <a:pt x="4152024" y="1319849"/>
                      <a:pt x="4155676" y="1319849"/>
                    </a:cubicBezTo>
                    <a:close/>
                    <a:moveTo>
                      <a:pt x="3392896" y="1319849"/>
                    </a:moveTo>
                    <a:cubicBezTo>
                      <a:pt x="3396548" y="1319849"/>
                      <a:pt x="3400200" y="1320883"/>
                      <a:pt x="3402987" y="1322953"/>
                    </a:cubicBezTo>
                    <a:lnTo>
                      <a:pt x="3426906" y="1340716"/>
                    </a:lnTo>
                    <a:cubicBezTo>
                      <a:pt x="3432480" y="1344855"/>
                      <a:pt x="3432480" y="1351565"/>
                      <a:pt x="3426906" y="1355704"/>
                    </a:cubicBezTo>
                    <a:lnTo>
                      <a:pt x="3411620" y="1367056"/>
                    </a:lnTo>
                    <a:cubicBezTo>
                      <a:pt x="3406047" y="1371195"/>
                      <a:pt x="3397012" y="1371195"/>
                      <a:pt x="3391438" y="1367056"/>
                    </a:cubicBezTo>
                    <a:lnTo>
                      <a:pt x="3367518" y="1349294"/>
                    </a:lnTo>
                    <a:cubicBezTo>
                      <a:pt x="3361945" y="1345154"/>
                      <a:pt x="3361945" y="1338444"/>
                      <a:pt x="3367518" y="1334304"/>
                    </a:cubicBezTo>
                    <a:lnTo>
                      <a:pt x="3382804" y="1322953"/>
                    </a:lnTo>
                    <a:cubicBezTo>
                      <a:pt x="3385591" y="1320884"/>
                      <a:pt x="3389243" y="1319849"/>
                      <a:pt x="3392896" y="1319849"/>
                    </a:cubicBezTo>
                    <a:close/>
                    <a:moveTo>
                      <a:pt x="2628668" y="1319849"/>
                    </a:moveTo>
                    <a:cubicBezTo>
                      <a:pt x="2632320" y="1319849"/>
                      <a:pt x="2635972" y="1320883"/>
                      <a:pt x="2638759" y="1322953"/>
                    </a:cubicBezTo>
                    <a:lnTo>
                      <a:pt x="2662678" y="1340716"/>
                    </a:lnTo>
                    <a:cubicBezTo>
                      <a:pt x="2668252" y="1344855"/>
                      <a:pt x="2668252" y="1351565"/>
                      <a:pt x="2662678" y="1355704"/>
                    </a:cubicBezTo>
                    <a:lnTo>
                      <a:pt x="2647392" y="1367056"/>
                    </a:lnTo>
                    <a:cubicBezTo>
                      <a:pt x="2641819" y="1371195"/>
                      <a:pt x="2632783" y="1371195"/>
                      <a:pt x="2627209" y="1367056"/>
                    </a:cubicBezTo>
                    <a:lnTo>
                      <a:pt x="2603290" y="1349294"/>
                    </a:lnTo>
                    <a:cubicBezTo>
                      <a:pt x="2597717" y="1345154"/>
                      <a:pt x="2597717" y="1338444"/>
                      <a:pt x="2603290" y="1334304"/>
                    </a:cubicBezTo>
                    <a:lnTo>
                      <a:pt x="2618576" y="1322953"/>
                    </a:lnTo>
                    <a:cubicBezTo>
                      <a:pt x="2621363" y="1320884"/>
                      <a:pt x="2625016" y="1319849"/>
                      <a:pt x="2628668" y="1319849"/>
                    </a:cubicBezTo>
                    <a:close/>
                    <a:moveTo>
                      <a:pt x="1864286" y="1319849"/>
                    </a:moveTo>
                    <a:cubicBezTo>
                      <a:pt x="1867939" y="1319849"/>
                      <a:pt x="1871590" y="1320883"/>
                      <a:pt x="1874377" y="1322953"/>
                    </a:cubicBezTo>
                    <a:lnTo>
                      <a:pt x="1898296" y="1340716"/>
                    </a:lnTo>
                    <a:cubicBezTo>
                      <a:pt x="1903869" y="1344855"/>
                      <a:pt x="1903869" y="1351565"/>
                      <a:pt x="1898296" y="1355704"/>
                    </a:cubicBezTo>
                    <a:lnTo>
                      <a:pt x="1883010" y="1367056"/>
                    </a:lnTo>
                    <a:cubicBezTo>
                      <a:pt x="1877437" y="1371195"/>
                      <a:pt x="1868401" y="1371195"/>
                      <a:pt x="1862827" y="1367056"/>
                    </a:cubicBezTo>
                    <a:lnTo>
                      <a:pt x="1838908" y="1349294"/>
                    </a:lnTo>
                    <a:cubicBezTo>
                      <a:pt x="1833336" y="1345154"/>
                      <a:pt x="1833336" y="1338444"/>
                      <a:pt x="1838908" y="1334304"/>
                    </a:cubicBezTo>
                    <a:lnTo>
                      <a:pt x="1854194" y="1322953"/>
                    </a:lnTo>
                    <a:cubicBezTo>
                      <a:pt x="1856980" y="1320884"/>
                      <a:pt x="1860633" y="1319849"/>
                      <a:pt x="1864286" y="1319849"/>
                    </a:cubicBezTo>
                    <a:close/>
                    <a:moveTo>
                      <a:pt x="1100058" y="1319849"/>
                    </a:moveTo>
                    <a:cubicBezTo>
                      <a:pt x="1103711" y="1319849"/>
                      <a:pt x="1107363" y="1320883"/>
                      <a:pt x="1110149" y="1322953"/>
                    </a:cubicBezTo>
                    <a:lnTo>
                      <a:pt x="1134068" y="1340716"/>
                    </a:lnTo>
                    <a:cubicBezTo>
                      <a:pt x="1139642" y="1344855"/>
                      <a:pt x="1139642" y="1351565"/>
                      <a:pt x="1134068" y="1355704"/>
                    </a:cubicBezTo>
                    <a:lnTo>
                      <a:pt x="1118783" y="1367056"/>
                    </a:lnTo>
                    <a:cubicBezTo>
                      <a:pt x="1113209" y="1371195"/>
                      <a:pt x="1104173" y="1371195"/>
                      <a:pt x="1098600" y="1367056"/>
                    </a:cubicBezTo>
                    <a:lnTo>
                      <a:pt x="1074681" y="1349294"/>
                    </a:lnTo>
                    <a:cubicBezTo>
                      <a:pt x="1069108" y="1345154"/>
                      <a:pt x="1069108" y="1338444"/>
                      <a:pt x="1074681" y="1334304"/>
                    </a:cubicBezTo>
                    <a:lnTo>
                      <a:pt x="1089966" y="1322953"/>
                    </a:lnTo>
                    <a:cubicBezTo>
                      <a:pt x="1092753" y="1320884"/>
                      <a:pt x="1096405" y="1319849"/>
                      <a:pt x="1100058" y="1319849"/>
                    </a:cubicBezTo>
                    <a:close/>
                    <a:moveTo>
                      <a:pt x="337277" y="1319849"/>
                    </a:moveTo>
                    <a:cubicBezTo>
                      <a:pt x="340930" y="1319849"/>
                      <a:pt x="344581" y="1320883"/>
                      <a:pt x="347368" y="1322953"/>
                    </a:cubicBezTo>
                    <a:lnTo>
                      <a:pt x="371288" y="1340716"/>
                    </a:lnTo>
                    <a:cubicBezTo>
                      <a:pt x="376861" y="1344855"/>
                      <a:pt x="376861" y="1351565"/>
                      <a:pt x="371286" y="1355704"/>
                    </a:cubicBezTo>
                    <a:lnTo>
                      <a:pt x="356002" y="1367056"/>
                    </a:lnTo>
                    <a:cubicBezTo>
                      <a:pt x="350428" y="1371195"/>
                      <a:pt x="341392" y="1371195"/>
                      <a:pt x="335819" y="1367056"/>
                    </a:cubicBezTo>
                    <a:lnTo>
                      <a:pt x="311899" y="1349294"/>
                    </a:lnTo>
                    <a:cubicBezTo>
                      <a:pt x="306326" y="1345154"/>
                      <a:pt x="306326" y="1338444"/>
                      <a:pt x="311899" y="1334304"/>
                    </a:cubicBezTo>
                    <a:lnTo>
                      <a:pt x="327185" y="1322953"/>
                    </a:lnTo>
                    <a:cubicBezTo>
                      <a:pt x="329972" y="1320884"/>
                      <a:pt x="333624" y="1319849"/>
                      <a:pt x="337277" y="1319849"/>
                    </a:cubicBezTo>
                    <a:close/>
                    <a:moveTo>
                      <a:pt x="225383" y="1315911"/>
                    </a:moveTo>
                    <a:lnTo>
                      <a:pt x="298583" y="1315911"/>
                    </a:lnTo>
                    <a:lnTo>
                      <a:pt x="298583" y="1325697"/>
                    </a:lnTo>
                    <a:lnTo>
                      <a:pt x="275763" y="1342645"/>
                    </a:lnTo>
                    <a:cubicBezTo>
                      <a:pt x="267847" y="1348524"/>
                      <a:pt x="255011" y="1348523"/>
                      <a:pt x="247095" y="1342645"/>
                    </a:cubicBezTo>
                    <a:lnTo>
                      <a:pt x="225383" y="1326520"/>
                    </a:lnTo>
                    <a:close/>
                    <a:moveTo>
                      <a:pt x="99274" y="1315911"/>
                    </a:moveTo>
                    <a:lnTo>
                      <a:pt x="191173" y="1315911"/>
                    </a:lnTo>
                    <a:lnTo>
                      <a:pt x="162696" y="1337060"/>
                    </a:lnTo>
                    <a:cubicBezTo>
                      <a:pt x="153046" y="1344225"/>
                      <a:pt x="137401" y="1344225"/>
                      <a:pt x="127750" y="1337059"/>
                    </a:cubicBezTo>
                    <a:close/>
                    <a:moveTo>
                      <a:pt x="5038548" y="1306263"/>
                    </a:moveTo>
                    <a:cubicBezTo>
                      <a:pt x="5040571" y="1306290"/>
                      <a:pt x="5042582" y="1306890"/>
                      <a:pt x="5044099" y="1308057"/>
                    </a:cubicBezTo>
                    <a:lnTo>
                      <a:pt x="5052418" y="1314458"/>
                    </a:lnTo>
                    <a:cubicBezTo>
                      <a:pt x="5055450" y="1316792"/>
                      <a:pt x="5055362" y="1320509"/>
                      <a:pt x="5052220" y="1322762"/>
                    </a:cubicBezTo>
                    <a:lnTo>
                      <a:pt x="5043600" y="1328940"/>
                    </a:lnTo>
                    <a:cubicBezTo>
                      <a:pt x="5040458" y="1331192"/>
                      <a:pt x="5035451" y="1331126"/>
                      <a:pt x="5032418" y="1328793"/>
                    </a:cubicBezTo>
                    <a:lnTo>
                      <a:pt x="5024098" y="1322392"/>
                    </a:lnTo>
                    <a:cubicBezTo>
                      <a:pt x="5021066" y="1320058"/>
                      <a:pt x="5021155" y="1316340"/>
                      <a:pt x="5024298" y="1314087"/>
                    </a:cubicBezTo>
                    <a:lnTo>
                      <a:pt x="5032916" y="1307910"/>
                    </a:lnTo>
                    <a:cubicBezTo>
                      <a:pt x="5034488" y="1306783"/>
                      <a:pt x="5036524" y="1306237"/>
                      <a:pt x="5038548" y="1306263"/>
                    </a:cubicBezTo>
                    <a:close/>
                    <a:moveTo>
                      <a:pt x="4274320" y="1306263"/>
                    </a:moveTo>
                    <a:cubicBezTo>
                      <a:pt x="4276344" y="1306290"/>
                      <a:pt x="4278354" y="1306890"/>
                      <a:pt x="4279870" y="1308057"/>
                    </a:cubicBezTo>
                    <a:lnTo>
                      <a:pt x="4288190" y="1314458"/>
                    </a:lnTo>
                    <a:cubicBezTo>
                      <a:pt x="4291223" y="1316792"/>
                      <a:pt x="4291134" y="1320509"/>
                      <a:pt x="4287992" y="1322762"/>
                    </a:cubicBezTo>
                    <a:lnTo>
                      <a:pt x="4279372" y="1328940"/>
                    </a:lnTo>
                    <a:cubicBezTo>
                      <a:pt x="4276229" y="1331192"/>
                      <a:pt x="4271222" y="1331126"/>
                      <a:pt x="4268190" y="1328793"/>
                    </a:cubicBezTo>
                    <a:lnTo>
                      <a:pt x="4259870" y="1322392"/>
                    </a:lnTo>
                    <a:cubicBezTo>
                      <a:pt x="4256838" y="1320058"/>
                      <a:pt x="4256927" y="1316340"/>
                      <a:pt x="4260068" y="1314087"/>
                    </a:cubicBezTo>
                    <a:lnTo>
                      <a:pt x="4268688" y="1307910"/>
                    </a:lnTo>
                    <a:cubicBezTo>
                      <a:pt x="4270259" y="1306783"/>
                      <a:pt x="4272297" y="1306237"/>
                      <a:pt x="4274320" y="1306263"/>
                    </a:cubicBezTo>
                    <a:close/>
                    <a:moveTo>
                      <a:pt x="3511540" y="1306263"/>
                    </a:moveTo>
                    <a:cubicBezTo>
                      <a:pt x="3513562" y="1306290"/>
                      <a:pt x="3515573" y="1306890"/>
                      <a:pt x="3517090" y="1308057"/>
                    </a:cubicBezTo>
                    <a:lnTo>
                      <a:pt x="3525408" y="1314458"/>
                    </a:lnTo>
                    <a:cubicBezTo>
                      <a:pt x="3528442" y="1316792"/>
                      <a:pt x="3528352" y="1320509"/>
                      <a:pt x="3525210" y="1322762"/>
                    </a:cubicBezTo>
                    <a:lnTo>
                      <a:pt x="3516592" y="1328940"/>
                    </a:lnTo>
                    <a:cubicBezTo>
                      <a:pt x="3513448" y="1331192"/>
                      <a:pt x="3508442" y="1331126"/>
                      <a:pt x="3505409" y="1328793"/>
                    </a:cubicBezTo>
                    <a:lnTo>
                      <a:pt x="3497090" y="1322392"/>
                    </a:lnTo>
                    <a:cubicBezTo>
                      <a:pt x="3494058" y="1320058"/>
                      <a:pt x="3494146" y="1316340"/>
                      <a:pt x="3497288" y="1314087"/>
                    </a:cubicBezTo>
                    <a:lnTo>
                      <a:pt x="3505906" y="1307910"/>
                    </a:lnTo>
                    <a:cubicBezTo>
                      <a:pt x="3507478" y="1306783"/>
                      <a:pt x="3509516" y="1306237"/>
                      <a:pt x="3511540" y="1306263"/>
                    </a:cubicBezTo>
                    <a:close/>
                    <a:moveTo>
                      <a:pt x="2747311" y="1306263"/>
                    </a:moveTo>
                    <a:cubicBezTo>
                      <a:pt x="2749334" y="1306290"/>
                      <a:pt x="2751345" y="1306890"/>
                      <a:pt x="2752862" y="1308057"/>
                    </a:cubicBezTo>
                    <a:lnTo>
                      <a:pt x="2761181" y="1314458"/>
                    </a:lnTo>
                    <a:cubicBezTo>
                      <a:pt x="2764214" y="1316792"/>
                      <a:pt x="2764125" y="1320509"/>
                      <a:pt x="2760983" y="1322762"/>
                    </a:cubicBezTo>
                    <a:lnTo>
                      <a:pt x="2752364" y="1328940"/>
                    </a:lnTo>
                    <a:cubicBezTo>
                      <a:pt x="2749220" y="1331192"/>
                      <a:pt x="2744214" y="1331126"/>
                      <a:pt x="2741181" y="1328793"/>
                    </a:cubicBezTo>
                    <a:lnTo>
                      <a:pt x="2732862" y="1322392"/>
                    </a:lnTo>
                    <a:cubicBezTo>
                      <a:pt x="2729829" y="1320058"/>
                      <a:pt x="2729918" y="1316340"/>
                      <a:pt x="2733060" y="1314087"/>
                    </a:cubicBezTo>
                    <a:lnTo>
                      <a:pt x="2741678" y="1307910"/>
                    </a:lnTo>
                    <a:cubicBezTo>
                      <a:pt x="2743250" y="1306783"/>
                      <a:pt x="2745288" y="1306237"/>
                      <a:pt x="2747311" y="1306263"/>
                    </a:cubicBezTo>
                    <a:close/>
                    <a:moveTo>
                      <a:pt x="1982929" y="1306263"/>
                    </a:moveTo>
                    <a:cubicBezTo>
                      <a:pt x="1984952" y="1306290"/>
                      <a:pt x="1986963" y="1306890"/>
                      <a:pt x="1988479" y="1308057"/>
                    </a:cubicBezTo>
                    <a:lnTo>
                      <a:pt x="1996798" y="1314458"/>
                    </a:lnTo>
                    <a:cubicBezTo>
                      <a:pt x="1999832" y="1316792"/>
                      <a:pt x="1999743" y="1320509"/>
                      <a:pt x="1996600" y="1322762"/>
                    </a:cubicBezTo>
                    <a:lnTo>
                      <a:pt x="1987982" y="1328940"/>
                    </a:lnTo>
                    <a:cubicBezTo>
                      <a:pt x="1984838" y="1331192"/>
                      <a:pt x="1979832" y="1331126"/>
                      <a:pt x="1976798" y="1328793"/>
                    </a:cubicBezTo>
                    <a:lnTo>
                      <a:pt x="1968479" y="1322392"/>
                    </a:lnTo>
                    <a:cubicBezTo>
                      <a:pt x="1965447" y="1320058"/>
                      <a:pt x="1965536" y="1316340"/>
                      <a:pt x="1968678" y="1314087"/>
                    </a:cubicBezTo>
                    <a:lnTo>
                      <a:pt x="1977297" y="1307910"/>
                    </a:lnTo>
                    <a:cubicBezTo>
                      <a:pt x="1978868" y="1306783"/>
                      <a:pt x="1980906" y="1306237"/>
                      <a:pt x="1982929" y="1306263"/>
                    </a:cubicBezTo>
                    <a:close/>
                    <a:moveTo>
                      <a:pt x="1218702" y="1306263"/>
                    </a:moveTo>
                    <a:cubicBezTo>
                      <a:pt x="1220725" y="1306290"/>
                      <a:pt x="1222735" y="1306890"/>
                      <a:pt x="1224252" y="1308057"/>
                    </a:cubicBezTo>
                    <a:lnTo>
                      <a:pt x="1232571" y="1314458"/>
                    </a:lnTo>
                    <a:cubicBezTo>
                      <a:pt x="1235604" y="1316792"/>
                      <a:pt x="1235515" y="1320509"/>
                      <a:pt x="1232373" y="1322762"/>
                    </a:cubicBezTo>
                    <a:lnTo>
                      <a:pt x="1223754" y="1328940"/>
                    </a:lnTo>
                    <a:cubicBezTo>
                      <a:pt x="1220611" y="1331192"/>
                      <a:pt x="1215604" y="1331126"/>
                      <a:pt x="1212571" y="1328793"/>
                    </a:cubicBezTo>
                    <a:lnTo>
                      <a:pt x="1204252" y="1322392"/>
                    </a:lnTo>
                    <a:cubicBezTo>
                      <a:pt x="1201219" y="1320058"/>
                      <a:pt x="1201308" y="1316340"/>
                      <a:pt x="1204450" y="1314087"/>
                    </a:cubicBezTo>
                    <a:lnTo>
                      <a:pt x="1213069" y="1307910"/>
                    </a:lnTo>
                    <a:cubicBezTo>
                      <a:pt x="1214640" y="1306783"/>
                      <a:pt x="1216678" y="1306237"/>
                      <a:pt x="1218702" y="1306263"/>
                    </a:cubicBezTo>
                    <a:close/>
                    <a:moveTo>
                      <a:pt x="455921" y="1306263"/>
                    </a:moveTo>
                    <a:cubicBezTo>
                      <a:pt x="457943" y="1306290"/>
                      <a:pt x="459954" y="1306890"/>
                      <a:pt x="461470" y="1308057"/>
                    </a:cubicBezTo>
                    <a:lnTo>
                      <a:pt x="469790" y="1314458"/>
                    </a:lnTo>
                    <a:cubicBezTo>
                      <a:pt x="472823" y="1316792"/>
                      <a:pt x="472734" y="1320509"/>
                      <a:pt x="469592" y="1322762"/>
                    </a:cubicBezTo>
                    <a:lnTo>
                      <a:pt x="460973" y="1328940"/>
                    </a:lnTo>
                    <a:cubicBezTo>
                      <a:pt x="457830" y="1331192"/>
                      <a:pt x="452823" y="1331126"/>
                      <a:pt x="449790" y="1328793"/>
                    </a:cubicBezTo>
                    <a:lnTo>
                      <a:pt x="441471" y="1322392"/>
                    </a:lnTo>
                    <a:cubicBezTo>
                      <a:pt x="438439" y="1320058"/>
                      <a:pt x="438527" y="1316340"/>
                      <a:pt x="441669" y="1314087"/>
                    </a:cubicBezTo>
                    <a:lnTo>
                      <a:pt x="450288" y="1307910"/>
                    </a:lnTo>
                    <a:cubicBezTo>
                      <a:pt x="451859" y="1306783"/>
                      <a:pt x="453896" y="1306237"/>
                      <a:pt x="455921" y="1306263"/>
                    </a:cubicBezTo>
                    <a:close/>
                    <a:moveTo>
                      <a:pt x="4647580" y="1305790"/>
                    </a:moveTo>
                    <a:cubicBezTo>
                      <a:pt x="4649811" y="1305863"/>
                      <a:pt x="4652004" y="1306568"/>
                      <a:pt x="4653632" y="1307889"/>
                    </a:cubicBezTo>
                    <a:lnTo>
                      <a:pt x="4660614" y="1313556"/>
                    </a:lnTo>
                    <a:cubicBezTo>
                      <a:pt x="4663866" y="1316196"/>
                      <a:pt x="4663622" y="1320295"/>
                      <a:pt x="4660066" y="1322711"/>
                    </a:cubicBezTo>
                    <a:lnTo>
                      <a:pt x="4652436" y="1327896"/>
                    </a:lnTo>
                    <a:cubicBezTo>
                      <a:pt x="4648880" y="1330313"/>
                      <a:pt x="4643361" y="1330130"/>
                      <a:pt x="4640108" y="1327490"/>
                    </a:cubicBezTo>
                    <a:lnTo>
                      <a:pt x="4633126" y="1321823"/>
                    </a:lnTo>
                    <a:cubicBezTo>
                      <a:pt x="4629872" y="1319182"/>
                      <a:pt x="4630118" y="1315084"/>
                      <a:pt x="4633672" y="1312668"/>
                    </a:cubicBezTo>
                    <a:lnTo>
                      <a:pt x="4641302" y="1307482"/>
                    </a:lnTo>
                    <a:cubicBezTo>
                      <a:pt x="4643080" y="1306275"/>
                      <a:pt x="4645350" y="1305716"/>
                      <a:pt x="4647580" y="1305790"/>
                    </a:cubicBezTo>
                    <a:close/>
                    <a:moveTo>
                      <a:pt x="3883352" y="1305790"/>
                    </a:moveTo>
                    <a:cubicBezTo>
                      <a:pt x="3885583" y="1305863"/>
                      <a:pt x="3887777" y="1306568"/>
                      <a:pt x="3889404" y="1307889"/>
                    </a:cubicBezTo>
                    <a:lnTo>
                      <a:pt x="3896386" y="1313556"/>
                    </a:lnTo>
                    <a:cubicBezTo>
                      <a:pt x="3899638" y="1316196"/>
                      <a:pt x="3899394" y="1320295"/>
                      <a:pt x="3895839" y="1322711"/>
                    </a:cubicBezTo>
                    <a:lnTo>
                      <a:pt x="3888208" y="1327896"/>
                    </a:lnTo>
                    <a:cubicBezTo>
                      <a:pt x="3884652" y="1330313"/>
                      <a:pt x="3879133" y="1330130"/>
                      <a:pt x="3875880" y="1327490"/>
                    </a:cubicBezTo>
                    <a:lnTo>
                      <a:pt x="3868897" y="1321823"/>
                    </a:lnTo>
                    <a:cubicBezTo>
                      <a:pt x="3865644" y="1319182"/>
                      <a:pt x="3865889" y="1315084"/>
                      <a:pt x="3869444" y="1312668"/>
                    </a:cubicBezTo>
                    <a:lnTo>
                      <a:pt x="3877075" y="1307482"/>
                    </a:lnTo>
                    <a:cubicBezTo>
                      <a:pt x="3878852" y="1306275"/>
                      <a:pt x="3881122" y="1305716"/>
                      <a:pt x="3883352" y="1305790"/>
                    </a:cubicBezTo>
                    <a:close/>
                    <a:moveTo>
                      <a:pt x="3120570" y="1305790"/>
                    </a:moveTo>
                    <a:cubicBezTo>
                      <a:pt x="3122802" y="1305863"/>
                      <a:pt x="3124996" y="1306568"/>
                      <a:pt x="3126622" y="1307889"/>
                    </a:cubicBezTo>
                    <a:lnTo>
                      <a:pt x="3133604" y="1313556"/>
                    </a:lnTo>
                    <a:cubicBezTo>
                      <a:pt x="3136857" y="1316196"/>
                      <a:pt x="3136613" y="1320295"/>
                      <a:pt x="3133058" y="1322711"/>
                    </a:cubicBezTo>
                    <a:lnTo>
                      <a:pt x="3125426" y="1327896"/>
                    </a:lnTo>
                    <a:cubicBezTo>
                      <a:pt x="3121872" y="1330313"/>
                      <a:pt x="3116352" y="1330130"/>
                      <a:pt x="3113098" y="1327490"/>
                    </a:cubicBezTo>
                    <a:lnTo>
                      <a:pt x="3106116" y="1321823"/>
                    </a:lnTo>
                    <a:cubicBezTo>
                      <a:pt x="3102863" y="1319182"/>
                      <a:pt x="3103108" y="1315084"/>
                      <a:pt x="3106662" y="1312668"/>
                    </a:cubicBezTo>
                    <a:lnTo>
                      <a:pt x="3114294" y="1307482"/>
                    </a:lnTo>
                    <a:cubicBezTo>
                      <a:pt x="3116071" y="1306275"/>
                      <a:pt x="3118340" y="1305716"/>
                      <a:pt x="3120570" y="1305790"/>
                    </a:cubicBezTo>
                    <a:close/>
                    <a:moveTo>
                      <a:pt x="2356343" y="1305790"/>
                    </a:moveTo>
                    <a:cubicBezTo>
                      <a:pt x="2358574" y="1305863"/>
                      <a:pt x="2360768" y="1306568"/>
                      <a:pt x="2362394" y="1307889"/>
                    </a:cubicBezTo>
                    <a:lnTo>
                      <a:pt x="2369376" y="1313556"/>
                    </a:lnTo>
                    <a:cubicBezTo>
                      <a:pt x="2372630" y="1316196"/>
                      <a:pt x="2372385" y="1320295"/>
                      <a:pt x="2368829" y="1322711"/>
                    </a:cubicBezTo>
                    <a:lnTo>
                      <a:pt x="2361199" y="1327896"/>
                    </a:lnTo>
                    <a:cubicBezTo>
                      <a:pt x="2357643" y="1330313"/>
                      <a:pt x="2352124" y="1330130"/>
                      <a:pt x="2348870" y="1327490"/>
                    </a:cubicBezTo>
                    <a:lnTo>
                      <a:pt x="2341888" y="1321823"/>
                    </a:lnTo>
                    <a:cubicBezTo>
                      <a:pt x="2338635" y="1319182"/>
                      <a:pt x="2338880" y="1315084"/>
                      <a:pt x="2342435" y="1312668"/>
                    </a:cubicBezTo>
                    <a:lnTo>
                      <a:pt x="2350066" y="1307482"/>
                    </a:lnTo>
                    <a:cubicBezTo>
                      <a:pt x="2351843" y="1306275"/>
                      <a:pt x="2354112" y="1305716"/>
                      <a:pt x="2356343" y="1305790"/>
                    </a:cubicBezTo>
                    <a:close/>
                    <a:moveTo>
                      <a:pt x="1591961" y="1305790"/>
                    </a:moveTo>
                    <a:cubicBezTo>
                      <a:pt x="1594192" y="1305863"/>
                      <a:pt x="1596386" y="1306568"/>
                      <a:pt x="1598013" y="1307889"/>
                    </a:cubicBezTo>
                    <a:lnTo>
                      <a:pt x="1604994" y="1313556"/>
                    </a:lnTo>
                    <a:cubicBezTo>
                      <a:pt x="1608247" y="1316196"/>
                      <a:pt x="1608002" y="1320295"/>
                      <a:pt x="1604448" y="1322711"/>
                    </a:cubicBezTo>
                    <a:lnTo>
                      <a:pt x="1596816" y="1327896"/>
                    </a:lnTo>
                    <a:cubicBezTo>
                      <a:pt x="1593261" y="1330313"/>
                      <a:pt x="1587742" y="1330130"/>
                      <a:pt x="1584488" y="1327490"/>
                    </a:cubicBezTo>
                    <a:lnTo>
                      <a:pt x="1577506" y="1321823"/>
                    </a:lnTo>
                    <a:cubicBezTo>
                      <a:pt x="1574253" y="1319182"/>
                      <a:pt x="1574498" y="1315084"/>
                      <a:pt x="1578052" y="1312668"/>
                    </a:cubicBezTo>
                    <a:lnTo>
                      <a:pt x="1585684" y="1307482"/>
                    </a:lnTo>
                    <a:cubicBezTo>
                      <a:pt x="1587462" y="1306275"/>
                      <a:pt x="1589730" y="1305716"/>
                      <a:pt x="1591961" y="1305790"/>
                    </a:cubicBezTo>
                    <a:close/>
                    <a:moveTo>
                      <a:pt x="827733" y="1305790"/>
                    </a:moveTo>
                    <a:cubicBezTo>
                      <a:pt x="829964" y="1305863"/>
                      <a:pt x="832158" y="1306568"/>
                      <a:pt x="833785" y="1307889"/>
                    </a:cubicBezTo>
                    <a:lnTo>
                      <a:pt x="840767" y="1313556"/>
                    </a:lnTo>
                    <a:cubicBezTo>
                      <a:pt x="844020" y="1316196"/>
                      <a:pt x="843775" y="1320295"/>
                      <a:pt x="840220" y="1322711"/>
                    </a:cubicBezTo>
                    <a:lnTo>
                      <a:pt x="832588" y="1327896"/>
                    </a:lnTo>
                    <a:cubicBezTo>
                      <a:pt x="829034" y="1330313"/>
                      <a:pt x="823514" y="1330130"/>
                      <a:pt x="820261" y="1327490"/>
                    </a:cubicBezTo>
                    <a:lnTo>
                      <a:pt x="813278" y="1321823"/>
                    </a:lnTo>
                    <a:cubicBezTo>
                      <a:pt x="810025" y="1319182"/>
                      <a:pt x="810270" y="1315084"/>
                      <a:pt x="813825" y="1312668"/>
                    </a:cubicBezTo>
                    <a:lnTo>
                      <a:pt x="821456" y="1307482"/>
                    </a:lnTo>
                    <a:cubicBezTo>
                      <a:pt x="823233" y="1306275"/>
                      <a:pt x="825502" y="1305716"/>
                      <a:pt x="827733" y="1305790"/>
                    </a:cubicBezTo>
                    <a:close/>
                    <a:moveTo>
                      <a:pt x="4349600" y="1294437"/>
                    </a:moveTo>
                    <a:cubicBezTo>
                      <a:pt x="4351624" y="1294464"/>
                      <a:pt x="4353634" y="1295063"/>
                      <a:pt x="4355150" y="1296231"/>
                    </a:cubicBezTo>
                    <a:lnTo>
                      <a:pt x="4363470" y="1302631"/>
                    </a:lnTo>
                    <a:cubicBezTo>
                      <a:pt x="4366502" y="1304965"/>
                      <a:pt x="4366414" y="1308683"/>
                      <a:pt x="4363272" y="1310935"/>
                    </a:cubicBezTo>
                    <a:lnTo>
                      <a:pt x="4354652" y="1317114"/>
                    </a:lnTo>
                    <a:cubicBezTo>
                      <a:pt x="4351510" y="1319366"/>
                      <a:pt x="4346504" y="1319301"/>
                      <a:pt x="4343470" y="1316967"/>
                    </a:cubicBezTo>
                    <a:lnTo>
                      <a:pt x="4335151" y="1310565"/>
                    </a:lnTo>
                    <a:cubicBezTo>
                      <a:pt x="4332118" y="1308231"/>
                      <a:pt x="4332206" y="1304514"/>
                      <a:pt x="4335349" y="1302261"/>
                    </a:cubicBezTo>
                    <a:lnTo>
                      <a:pt x="4343967" y="1296083"/>
                    </a:lnTo>
                    <a:cubicBezTo>
                      <a:pt x="4345540" y="1294957"/>
                      <a:pt x="4347576" y="1294410"/>
                      <a:pt x="4349600" y="1294437"/>
                    </a:cubicBezTo>
                    <a:close/>
                    <a:moveTo>
                      <a:pt x="3586819" y="1294437"/>
                    </a:moveTo>
                    <a:cubicBezTo>
                      <a:pt x="3588843" y="1294464"/>
                      <a:pt x="3590852" y="1295063"/>
                      <a:pt x="3592370" y="1296231"/>
                    </a:cubicBezTo>
                    <a:lnTo>
                      <a:pt x="3600688" y="1302631"/>
                    </a:lnTo>
                    <a:cubicBezTo>
                      <a:pt x="3603721" y="1304965"/>
                      <a:pt x="3603632" y="1308683"/>
                      <a:pt x="3600490" y="1310935"/>
                    </a:cubicBezTo>
                    <a:lnTo>
                      <a:pt x="3591872" y="1317114"/>
                    </a:lnTo>
                    <a:cubicBezTo>
                      <a:pt x="3588729" y="1319366"/>
                      <a:pt x="3583722" y="1319301"/>
                      <a:pt x="3580688" y="1316967"/>
                    </a:cubicBezTo>
                    <a:lnTo>
                      <a:pt x="3572370" y="1310565"/>
                    </a:lnTo>
                    <a:cubicBezTo>
                      <a:pt x="3569336" y="1308231"/>
                      <a:pt x="3569426" y="1304514"/>
                      <a:pt x="3572568" y="1302261"/>
                    </a:cubicBezTo>
                    <a:lnTo>
                      <a:pt x="3581187" y="1296083"/>
                    </a:lnTo>
                    <a:cubicBezTo>
                      <a:pt x="3582758" y="1294957"/>
                      <a:pt x="3584796" y="1294410"/>
                      <a:pt x="3586819" y="1294437"/>
                    </a:cubicBezTo>
                    <a:close/>
                    <a:moveTo>
                      <a:pt x="2822591" y="1294437"/>
                    </a:moveTo>
                    <a:cubicBezTo>
                      <a:pt x="2824615" y="1294464"/>
                      <a:pt x="2826624" y="1295063"/>
                      <a:pt x="2828141" y="1296231"/>
                    </a:cubicBezTo>
                    <a:lnTo>
                      <a:pt x="2836460" y="1302631"/>
                    </a:lnTo>
                    <a:cubicBezTo>
                      <a:pt x="2839493" y="1304965"/>
                      <a:pt x="2839404" y="1308683"/>
                      <a:pt x="2836262" y="1310935"/>
                    </a:cubicBezTo>
                    <a:lnTo>
                      <a:pt x="2827644" y="1317114"/>
                    </a:lnTo>
                    <a:cubicBezTo>
                      <a:pt x="2824501" y="1319366"/>
                      <a:pt x="2819494" y="1319301"/>
                      <a:pt x="2816460" y="1316967"/>
                    </a:cubicBezTo>
                    <a:lnTo>
                      <a:pt x="2808142" y="1310565"/>
                    </a:lnTo>
                    <a:cubicBezTo>
                      <a:pt x="2805108" y="1308231"/>
                      <a:pt x="2805198" y="1304514"/>
                      <a:pt x="2808340" y="1302261"/>
                    </a:cubicBezTo>
                    <a:lnTo>
                      <a:pt x="2816959" y="1296083"/>
                    </a:lnTo>
                    <a:cubicBezTo>
                      <a:pt x="2818530" y="1294957"/>
                      <a:pt x="2820567" y="1294410"/>
                      <a:pt x="2822591" y="1294437"/>
                    </a:cubicBezTo>
                    <a:close/>
                    <a:moveTo>
                      <a:pt x="2058210" y="1294437"/>
                    </a:moveTo>
                    <a:cubicBezTo>
                      <a:pt x="2060232" y="1294464"/>
                      <a:pt x="2062243" y="1295063"/>
                      <a:pt x="2063759" y="1296231"/>
                    </a:cubicBezTo>
                    <a:lnTo>
                      <a:pt x="2072079" y="1302631"/>
                    </a:lnTo>
                    <a:cubicBezTo>
                      <a:pt x="2075111" y="1304965"/>
                      <a:pt x="2075022" y="1308683"/>
                      <a:pt x="2071880" y="1310935"/>
                    </a:cubicBezTo>
                    <a:lnTo>
                      <a:pt x="2063261" y="1317114"/>
                    </a:lnTo>
                    <a:cubicBezTo>
                      <a:pt x="2060119" y="1319366"/>
                      <a:pt x="2055112" y="1319301"/>
                      <a:pt x="2052079" y="1316967"/>
                    </a:cubicBezTo>
                    <a:lnTo>
                      <a:pt x="2043760" y="1310565"/>
                    </a:lnTo>
                    <a:cubicBezTo>
                      <a:pt x="2040726" y="1308231"/>
                      <a:pt x="2040815" y="1304514"/>
                      <a:pt x="2043958" y="1302261"/>
                    </a:cubicBezTo>
                    <a:lnTo>
                      <a:pt x="2052576" y="1296083"/>
                    </a:lnTo>
                    <a:cubicBezTo>
                      <a:pt x="2054148" y="1294957"/>
                      <a:pt x="2056186" y="1294410"/>
                      <a:pt x="2058210" y="1294437"/>
                    </a:cubicBezTo>
                    <a:close/>
                    <a:moveTo>
                      <a:pt x="1293981" y="1294437"/>
                    </a:moveTo>
                    <a:cubicBezTo>
                      <a:pt x="1296005" y="1294464"/>
                      <a:pt x="1298015" y="1295063"/>
                      <a:pt x="1299532" y="1296231"/>
                    </a:cubicBezTo>
                    <a:lnTo>
                      <a:pt x="1307851" y="1302631"/>
                    </a:lnTo>
                    <a:cubicBezTo>
                      <a:pt x="1310884" y="1304965"/>
                      <a:pt x="1310794" y="1308683"/>
                      <a:pt x="1307653" y="1310935"/>
                    </a:cubicBezTo>
                    <a:lnTo>
                      <a:pt x="1299033" y="1317114"/>
                    </a:lnTo>
                    <a:cubicBezTo>
                      <a:pt x="1295891" y="1319366"/>
                      <a:pt x="1290884" y="1319301"/>
                      <a:pt x="1287851" y="1316967"/>
                    </a:cubicBezTo>
                    <a:lnTo>
                      <a:pt x="1279532" y="1310565"/>
                    </a:lnTo>
                    <a:cubicBezTo>
                      <a:pt x="1276499" y="1308231"/>
                      <a:pt x="1276587" y="1304514"/>
                      <a:pt x="1279730" y="1302261"/>
                    </a:cubicBezTo>
                    <a:lnTo>
                      <a:pt x="1288348" y="1296083"/>
                    </a:lnTo>
                    <a:cubicBezTo>
                      <a:pt x="1289921" y="1294957"/>
                      <a:pt x="1291958" y="1294410"/>
                      <a:pt x="1293981" y="1294437"/>
                    </a:cubicBezTo>
                    <a:close/>
                    <a:moveTo>
                      <a:pt x="531200" y="1294437"/>
                    </a:moveTo>
                    <a:cubicBezTo>
                      <a:pt x="533224" y="1294464"/>
                      <a:pt x="535234" y="1295063"/>
                      <a:pt x="536751" y="1296231"/>
                    </a:cubicBezTo>
                    <a:lnTo>
                      <a:pt x="545070" y="1302631"/>
                    </a:lnTo>
                    <a:cubicBezTo>
                      <a:pt x="548102" y="1304965"/>
                      <a:pt x="548014" y="1308683"/>
                      <a:pt x="544872" y="1310935"/>
                    </a:cubicBezTo>
                    <a:lnTo>
                      <a:pt x="536253" y="1317114"/>
                    </a:lnTo>
                    <a:cubicBezTo>
                      <a:pt x="533110" y="1319366"/>
                      <a:pt x="528104" y="1319301"/>
                      <a:pt x="525070" y="1316967"/>
                    </a:cubicBezTo>
                    <a:lnTo>
                      <a:pt x="516751" y="1310565"/>
                    </a:lnTo>
                    <a:cubicBezTo>
                      <a:pt x="513717" y="1308231"/>
                      <a:pt x="513807" y="1304514"/>
                      <a:pt x="516949" y="1302261"/>
                    </a:cubicBezTo>
                    <a:lnTo>
                      <a:pt x="525568" y="1296083"/>
                    </a:lnTo>
                    <a:cubicBezTo>
                      <a:pt x="527139" y="1294957"/>
                      <a:pt x="529177" y="1294410"/>
                      <a:pt x="531200" y="1294437"/>
                    </a:cubicBezTo>
                    <a:close/>
                    <a:moveTo>
                      <a:pt x="5021287" y="1284282"/>
                    </a:moveTo>
                    <a:lnTo>
                      <a:pt x="5054820" y="1284282"/>
                    </a:lnTo>
                    <a:lnTo>
                      <a:pt x="5056783" y="1298346"/>
                    </a:lnTo>
                    <a:lnTo>
                      <a:pt x="5050626" y="1297623"/>
                    </a:lnTo>
                    <a:close/>
                    <a:moveTo>
                      <a:pt x="4845164" y="1283874"/>
                    </a:moveTo>
                    <a:cubicBezTo>
                      <a:pt x="4850353" y="1283874"/>
                      <a:pt x="4855540" y="1285344"/>
                      <a:pt x="4859499" y="1288283"/>
                    </a:cubicBezTo>
                    <a:lnTo>
                      <a:pt x="4881211" y="1304407"/>
                    </a:lnTo>
                    <a:cubicBezTo>
                      <a:pt x="4889128" y="1310287"/>
                      <a:pt x="4889128" y="1319819"/>
                      <a:pt x="4881211" y="1325697"/>
                    </a:cubicBezTo>
                    <a:lnTo>
                      <a:pt x="4858391" y="1342645"/>
                    </a:lnTo>
                    <a:cubicBezTo>
                      <a:pt x="4850475" y="1348524"/>
                      <a:pt x="4837638" y="1348523"/>
                      <a:pt x="4829723" y="1342645"/>
                    </a:cubicBezTo>
                    <a:lnTo>
                      <a:pt x="4808010" y="1326520"/>
                    </a:lnTo>
                    <a:cubicBezTo>
                      <a:pt x="4800094" y="1320641"/>
                      <a:pt x="4800093" y="1311109"/>
                      <a:pt x="4808010" y="1305230"/>
                    </a:cubicBezTo>
                    <a:lnTo>
                      <a:pt x="4830831" y="1288283"/>
                    </a:lnTo>
                    <a:cubicBezTo>
                      <a:pt x="4834788" y="1285343"/>
                      <a:pt x="4839976" y="1283874"/>
                      <a:pt x="4845164" y="1283874"/>
                    </a:cubicBezTo>
                    <a:close/>
                    <a:moveTo>
                      <a:pt x="4080936" y="1283874"/>
                    </a:moveTo>
                    <a:cubicBezTo>
                      <a:pt x="4086125" y="1283874"/>
                      <a:pt x="4091313" y="1285344"/>
                      <a:pt x="4095271" y="1288283"/>
                    </a:cubicBezTo>
                    <a:lnTo>
                      <a:pt x="4116983" y="1304407"/>
                    </a:lnTo>
                    <a:cubicBezTo>
                      <a:pt x="4124900" y="1310287"/>
                      <a:pt x="4124900" y="1319819"/>
                      <a:pt x="4116983" y="1325697"/>
                    </a:cubicBezTo>
                    <a:lnTo>
                      <a:pt x="4094162" y="1342645"/>
                    </a:lnTo>
                    <a:cubicBezTo>
                      <a:pt x="4086247" y="1348524"/>
                      <a:pt x="4073410" y="1348523"/>
                      <a:pt x="4065494" y="1342645"/>
                    </a:cubicBezTo>
                    <a:lnTo>
                      <a:pt x="4043783" y="1326520"/>
                    </a:lnTo>
                    <a:cubicBezTo>
                      <a:pt x="4035866" y="1320641"/>
                      <a:pt x="4035865" y="1311109"/>
                      <a:pt x="4043783" y="1305230"/>
                    </a:cubicBezTo>
                    <a:lnTo>
                      <a:pt x="4066603" y="1288283"/>
                    </a:lnTo>
                    <a:cubicBezTo>
                      <a:pt x="4070560" y="1285343"/>
                      <a:pt x="4075748" y="1283874"/>
                      <a:pt x="4080936" y="1283874"/>
                    </a:cubicBezTo>
                    <a:close/>
                    <a:moveTo>
                      <a:pt x="3318156" y="1283874"/>
                    </a:moveTo>
                    <a:cubicBezTo>
                      <a:pt x="3323344" y="1283874"/>
                      <a:pt x="3328532" y="1285344"/>
                      <a:pt x="3332490" y="1288283"/>
                    </a:cubicBezTo>
                    <a:lnTo>
                      <a:pt x="3354202" y="1304407"/>
                    </a:lnTo>
                    <a:cubicBezTo>
                      <a:pt x="3362119" y="1310287"/>
                      <a:pt x="3362119" y="1319819"/>
                      <a:pt x="3354202" y="1325697"/>
                    </a:cubicBezTo>
                    <a:lnTo>
                      <a:pt x="3331382" y="1342645"/>
                    </a:lnTo>
                    <a:cubicBezTo>
                      <a:pt x="3323466" y="1348524"/>
                      <a:pt x="3310630" y="1348523"/>
                      <a:pt x="3302714" y="1342645"/>
                    </a:cubicBezTo>
                    <a:lnTo>
                      <a:pt x="3281002" y="1326520"/>
                    </a:lnTo>
                    <a:cubicBezTo>
                      <a:pt x="3273085" y="1320641"/>
                      <a:pt x="3273084" y="1311109"/>
                      <a:pt x="3281002" y="1305230"/>
                    </a:cubicBezTo>
                    <a:lnTo>
                      <a:pt x="3303822" y="1288283"/>
                    </a:lnTo>
                    <a:cubicBezTo>
                      <a:pt x="3307780" y="1285343"/>
                      <a:pt x="3312968" y="1283874"/>
                      <a:pt x="3318156" y="1283874"/>
                    </a:cubicBezTo>
                    <a:close/>
                    <a:moveTo>
                      <a:pt x="2553927" y="1283874"/>
                    </a:moveTo>
                    <a:cubicBezTo>
                      <a:pt x="2559116" y="1283874"/>
                      <a:pt x="2564304" y="1285344"/>
                      <a:pt x="2568262" y="1288283"/>
                    </a:cubicBezTo>
                    <a:lnTo>
                      <a:pt x="2589974" y="1304407"/>
                    </a:lnTo>
                    <a:cubicBezTo>
                      <a:pt x="2597891" y="1310287"/>
                      <a:pt x="2597891" y="1319819"/>
                      <a:pt x="2589974" y="1325697"/>
                    </a:cubicBezTo>
                    <a:lnTo>
                      <a:pt x="2567154" y="1342645"/>
                    </a:lnTo>
                    <a:cubicBezTo>
                      <a:pt x="2559238" y="1348524"/>
                      <a:pt x="2546401" y="1348523"/>
                      <a:pt x="2538486" y="1342645"/>
                    </a:cubicBezTo>
                    <a:lnTo>
                      <a:pt x="2516774" y="1326520"/>
                    </a:lnTo>
                    <a:cubicBezTo>
                      <a:pt x="2508857" y="1320641"/>
                      <a:pt x="2508856" y="1311109"/>
                      <a:pt x="2516774" y="1305230"/>
                    </a:cubicBezTo>
                    <a:lnTo>
                      <a:pt x="2539594" y="1288283"/>
                    </a:lnTo>
                    <a:cubicBezTo>
                      <a:pt x="2543552" y="1285343"/>
                      <a:pt x="2548739" y="1283874"/>
                      <a:pt x="2553927" y="1283874"/>
                    </a:cubicBezTo>
                    <a:close/>
                    <a:moveTo>
                      <a:pt x="1789546" y="1283874"/>
                    </a:moveTo>
                    <a:cubicBezTo>
                      <a:pt x="1794734" y="1283874"/>
                      <a:pt x="1799922" y="1285344"/>
                      <a:pt x="1803880" y="1288283"/>
                    </a:cubicBezTo>
                    <a:lnTo>
                      <a:pt x="1825592" y="1304407"/>
                    </a:lnTo>
                    <a:cubicBezTo>
                      <a:pt x="1833508" y="1310287"/>
                      <a:pt x="1833508" y="1319819"/>
                      <a:pt x="1825592" y="1325697"/>
                    </a:cubicBezTo>
                    <a:lnTo>
                      <a:pt x="1802772" y="1342645"/>
                    </a:lnTo>
                    <a:cubicBezTo>
                      <a:pt x="1794856" y="1348524"/>
                      <a:pt x="1782020" y="1348523"/>
                      <a:pt x="1774103" y="1342645"/>
                    </a:cubicBezTo>
                    <a:lnTo>
                      <a:pt x="1752392" y="1326520"/>
                    </a:lnTo>
                    <a:cubicBezTo>
                      <a:pt x="1744475" y="1320641"/>
                      <a:pt x="1744474" y="1311109"/>
                      <a:pt x="1752392" y="1305230"/>
                    </a:cubicBezTo>
                    <a:lnTo>
                      <a:pt x="1775212" y="1288283"/>
                    </a:lnTo>
                    <a:cubicBezTo>
                      <a:pt x="1779170" y="1285343"/>
                      <a:pt x="1784358" y="1283874"/>
                      <a:pt x="1789546" y="1283874"/>
                    </a:cubicBezTo>
                    <a:close/>
                    <a:moveTo>
                      <a:pt x="1025318" y="1283874"/>
                    </a:moveTo>
                    <a:cubicBezTo>
                      <a:pt x="1030506" y="1283874"/>
                      <a:pt x="1035694" y="1285344"/>
                      <a:pt x="1039652" y="1288283"/>
                    </a:cubicBezTo>
                    <a:lnTo>
                      <a:pt x="1061364" y="1304407"/>
                    </a:lnTo>
                    <a:cubicBezTo>
                      <a:pt x="1069281" y="1310287"/>
                      <a:pt x="1069281" y="1319819"/>
                      <a:pt x="1061364" y="1325697"/>
                    </a:cubicBezTo>
                    <a:lnTo>
                      <a:pt x="1038544" y="1342645"/>
                    </a:lnTo>
                    <a:cubicBezTo>
                      <a:pt x="1030628" y="1348524"/>
                      <a:pt x="1017792" y="1348523"/>
                      <a:pt x="1009876" y="1342645"/>
                    </a:cubicBezTo>
                    <a:lnTo>
                      <a:pt x="988164" y="1326520"/>
                    </a:lnTo>
                    <a:cubicBezTo>
                      <a:pt x="980247" y="1320641"/>
                      <a:pt x="980246" y="1311109"/>
                      <a:pt x="988164" y="1305230"/>
                    </a:cubicBezTo>
                    <a:lnTo>
                      <a:pt x="1010984" y="1288283"/>
                    </a:lnTo>
                    <a:cubicBezTo>
                      <a:pt x="1014942" y="1285343"/>
                      <a:pt x="1020130" y="1283874"/>
                      <a:pt x="1025318" y="1283874"/>
                    </a:cubicBezTo>
                    <a:close/>
                    <a:moveTo>
                      <a:pt x="4472338" y="1281907"/>
                    </a:moveTo>
                    <a:lnTo>
                      <a:pt x="4526919" y="1281907"/>
                    </a:lnTo>
                    <a:lnTo>
                      <a:pt x="4526919" y="1281907"/>
                    </a:lnTo>
                    <a:lnTo>
                      <a:pt x="4581349" y="1281907"/>
                    </a:lnTo>
                    <a:cubicBezTo>
                      <a:pt x="4602734" y="1281907"/>
                      <a:pt x="4620070" y="1294781"/>
                      <a:pt x="4620070" y="1310663"/>
                    </a:cubicBezTo>
                    <a:lnTo>
                      <a:pt x="4620070" y="1354220"/>
                    </a:lnTo>
                    <a:cubicBezTo>
                      <a:pt x="4620070" y="1370102"/>
                      <a:pt x="4602734" y="1382976"/>
                      <a:pt x="4581349" y="1382976"/>
                    </a:cubicBezTo>
                    <a:lnTo>
                      <a:pt x="4526919" y="1382976"/>
                    </a:lnTo>
                    <a:lnTo>
                      <a:pt x="4526766" y="1382976"/>
                    </a:lnTo>
                    <a:lnTo>
                      <a:pt x="4472338" y="1382976"/>
                    </a:lnTo>
                    <a:cubicBezTo>
                      <a:pt x="4450952" y="1382976"/>
                      <a:pt x="4433615" y="1370102"/>
                      <a:pt x="4433615" y="1354220"/>
                    </a:cubicBezTo>
                    <a:cubicBezTo>
                      <a:pt x="4433616" y="1339701"/>
                      <a:pt x="4433616" y="1325182"/>
                      <a:pt x="4433616" y="1310663"/>
                    </a:cubicBezTo>
                    <a:cubicBezTo>
                      <a:pt x="4433616" y="1294782"/>
                      <a:pt x="4450952" y="1281907"/>
                      <a:pt x="4472338" y="1281907"/>
                    </a:cubicBezTo>
                    <a:close/>
                    <a:moveTo>
                      <a:pt x="3709557" y="1281907"/>
                    </a:moveTo>
                    <a:lnTo>
                      <a:pt x="3764138" y="1281907"/>
                    </a:lnTo>
                    <a:lnTo>
                      <a:pt x="3764138" y="1281907"/>
                    </a:lnTo>
                    <a:lnTo>
                      <a:pt x="3817120" y="1281907"/>
                    </a:lnTo>
                    <a:cubicBezTo>
                      <a:pt x="3838506" y="1281907"/>
                      <a:pt x="3855842" y="1294781"/>
                      <a:pt x="3855842" y="1310663"/>
                    </a:cubicBezTo>
                    <a:lnTo>
                      <a:pt x="3855842" y="1354220"/>
                    </a:lnTo>
                    <a:cubicBezTo>
                      <a:pt x="3855842" y="1370102"/>
                      <a:pt x="3838505" y="1382976"/>
                      <a:pt x="3817120" y="1382976"/>
                    </a:cubicBezTo>
                    <a:lnTo>
                      <a:pt x="3764138" y="1382976"/>
                    </a:lnTo>
                    <a:lnTo>
                      <a:pt x="3762537" y="1382976"/>
                    </a:lnTo>
                    <a:lnTo>
                      <a:pt x="3709556" y="1382976"/>
                    </a:lnTo>
                    <a:cubicBezTo>
                      <a:pt x="3688170" y="1382976"/>
                      <a:pt x="3670834" y="1370102"/>
                      <a:pt x="3670834" y="1354220"/>
                    </a:cubicBezTo>
                    <a:cubicBezTo>
                      <a:pt x="3670834" y="1339701"/>
                      <a:pt x="3670835" y="1325182"/>
                      <a:pt x="3670836" y="1310663"/>
                    </a:cubicBezTo>
                    <a:cubicBezTo>
                      <a:pt x="3670836" y="1294782"/>
                      <a:pt x="3688170" y="1281907"/>
                      <a:pt x="3709557" y="1281907"/>
                    </a:cubicBezTo>
                    <a:close/>
                    <a:moveTo>
                      <a:pt x="2945329" y="1281907"/>
                    </a:moveTo>
                    <a:lnTo>
                      <a:pt x="2999910" y="1281907"/>
                    </a:lnTo>
                    <a:lnTo>
                      <a:pt x="2999910" y="1281907"/>
                    </a:lnTo>
                    <a:lnTo>
                      <a:pt x="3054340" y="1281907"/>
                    </a:lnTo>
                    <a:cubicBezTo>
                      <a:pt x="3075724" y="1281907"/>
                      <a:pt x="3093061" y="1294781"/>
                      <a:pt x="3093061" y="1310663"/>
                    </a:cubicBezTo>
                    <a:lnTo>
                      <a:pt x="3093061" y="1354220"/>
                    </a:lnTo>
                    <a:cubicBezTo>
                      <a:pt x="3093061" y="1370102"/>
                      <a:pt x="3075724" y="1382976"/>
                      <a:pt x="3054340" y="1382976"/>
                    </a:cubicBezTo>
                    <a:lnTo>
                      <a:pt x="2999910" y="1382976"/>
                    </a:lnTo>
                    <a:lnTo>
                      <a:pt x="2999756" y="1382976"/>
                    </a:lnTo>
                    <a:lnTo>
                      <a:pt x="2945328" y="1382976"/>
                    </a:lnTo>
                    <a:cubicBezTo>
                      <a:pt x="2923943" y="1382976"/>
                      <a:pt x="2906606" y="1370102"/>
                      <a:pt x="2906606" y="1354220"/>
                    </a:cubicBezTo>
                    <a:cubicBezTo>
                      <a:pt x="2906606" y="1339701"/>
                      <a:pt x="2906607" y="1325182"/>
                      <a:pt x="2906607" y="1310663"/>
                    </a:cubicBezTo>
                    <a:cubicBezTo>
                      <a:pt x="2906607" y="1294782"/>
                      <a:pt x="2923943" y="1281907"/>
                      <a:pt x="2945329" y="1281907"/>
                    </a:cubicBezTo>
                    <a:close/>
                    <a:moveTo>
                      <a:pt x="2180947" y="1281907"/>
                    </a:moveTo>
                    <a:lnTo>
                      <a:pt x="2235528" y="1281907"/>
                    </a:lnTo>
                    <a:lnTo>
                      <a:pt x="2235528" y="1281907"/>
                    </a:lnTo>
                    <a:lnTo>
                      <a:pt x="2290112" y="1281907"/>
                    </a:lnTo>
                    <a:cubicBezTo>
                      <a:pt x="2311497" y="1281907"/>
                      <a:pt x="2328833" y="1294781"/>
                      <a:pt x="2328833" y="1310663"/>
                    </a:cubicBezTo>
                    <a:lnTo>
                      <a:pt x="2328833" y="1354220"/>
                    </a:lnTo>
                    <a:cubicBezTo>
                      <a:pt x="2328833" y="1370102"/>
                      <a:pt x="2311496" y="1382976"/>
                      <a:pt x="2290112" y="1382976"/>
                    </a:cubicBezTo>
                    <a:lnTo>
                      <a:pt x="2235528" y="1382976"/>
                    </a:lnTo>
                    <a:lnTo>
                      <a:pt x="2180946" y="1382976"/>
                    </a:lnTo>
                    <a:cubicBezTo>
                      <a:pt x="2159561" y="1382976"/>
                      <a:pt x="2142224" y="1370102"/>
                      <a:pt x="2142224" y="1354220"/>
                    </a:cubicBezTo>
                    <a:cubicBezTo>
                      <a:pt x="2142224" y="1339701"/>
                      <a:pt x="2142225" y="1325182"/>
                      <a:pt x="2142225" y="1310663"/>
                    </a:cubicBezTo>
                    <a:cubicBezTo>
                      <a:pt x="2142225" y="1294782"/>
                      <a:pt x="2159561" y="1281907"/>
                      <a:pt x="2180947" y="1281907"/>
                    </a:cubicBezTo>
                    <a:close/>
                    <a:moveTo>
                      <a:pt x="1416719" y="1281907"/>
                    </a:moveTo>
                    <a:lnTo>
                      <a:pt x="1471300" y="1281907"/>
                    </a:lnTo>
                    <a:lnTo>
                      <a:pt x="1471300" y="1281907"/>
                    </a:lnTo>
                    <a:lnTo>
                      <a:pt x="1525730" y="1281907"/>
                    </a:lnTo>
                    <a:cubicBezTo>
                      <a:pt x="1547115" y="1281907"/>
                      <a:pt x="1564451" y="1294781"/>
                      <a:pt x="1564451" y="1310663"/>
                    </a:cubicBezTo>
                    <a:lnTo>
                      <a:pt x="1564451" y="1354220"/>
                    </a:lnTo>
                    <a:cubicBezTo>
                      <a:pt x="1564451" y="1370102"/>
                      <a:pt x="1547114" y="1382976"/>
                      <a:pt x="1525730" y="1382976"/>
                    </a:cubicBezTo>
                    <a:lnTo>
                      <a:pt x="1471300" y="1382976"/>
                    </a:lnTo>
                    <a:lnTo>
                      <a:pt x="1471146" y="1382976"/>
                    </a:lnTo>
                    <a:lnTo>
                      <a:pt x="1416719" y="1382976"/>
                    </a:lnTo>
                    <a:cubicBezTo>
                      <a:pt x="1395333" y="1382976"/>
                      <a:pt x="1377996" y="1370102"/>
                      <a:pt x="1377996" y="1354220"/>
                    </a:cubicBezTo>
                    <a:cubicBezTo>
                      <a:pt x="1377997" y="1339701"/>
                      <a:pt x="1377997" y="1325182"/>
                      <a:pt x="1377997" y="1310663"/>
                    </a:cubicBezTo>
                    <a:cubicBezTo>
                      <a:pt x="1377997" y="1294782"/>
                      <a:pt x="1395333" y="1281907"/>
                      <a:pt x="1416719" y="1281907"/>
                    </a:cubicBezTo>
                    <a:close/>
                    <a:moveTo>
                      <a:pt x="653938" y="1281907"/>
                    </a:moveTo>
                    <a:lnTo>
                      <a:pt x="708519" y="1281907"/>
                    </a:lnTo>
                    <a:lnTo>
                      <a:pt x="708519" y="1281907"/>
                    </a:lnTo>
                    <a:lnTo>
                      <a:pt x="761502" y="1281907"/>
                    </a:lnTo>
                    <a:cubicBezTo>
                      <a:pt x="782887" y="1281907"/>
                      <a:pt x="800223" y="1294781"/>
                      <a:pt x="800223" y="1310663"/>
                    </a:cubicBezTo>
                    <a:lnTo>
                      <a:pt x="800223" y="1354220"/>
                    </a:lnTo>
                    <a:cubicBezTo>
                      <a:pt x="800223" y="1370102"/>
                      <a:pt x="782887" y="1382976"/>
                      <a:pt x="761502" y="1382976"/>
                    </a:cubicBezTo>
                    <a:lnTo>
                      <a:pt x="708519" y="1382976"/>
                    </a:lnTo>
                    <a:lnTo>
                      <a:pt x="706918" y="1382976"/>
                    </a:lnTo>
                    <a:lnTo>
                      <a:pt x="653938" y="1382976"/>
                    </a:lnTo>
                    <a:cubicBezTo>
                      <a:pt x="632552" y="1382976"/>
                      <a:pt x="615215" y="1370102"/>
                      <a:pt x="615215" y="1354220"/>
                    </a:cubicBezTo>
                    <a:cubicBezTo>
                      <a:pt x="615215" y="1339701"/>
                      <a:pt x="615216" y="1325182"/>
                      <a:pt x="615217" y="1310663"/>
                    </a:cubicBezTo>
                    <a:cubicBezTo>
                      <a:pt x="615217" y="1294782"/>
                      <a:pt x="632552" y="1281907"/>
                      <a:pt x="653938" y="1281907"/>
                    </a:cubicBezTo>
                    <a:close/>
                    <a:moveTo>
                      <a:pt x="4968112" y="1280897"/>
                    </a:moveTo>
                    <a:lnTo>
                      <a:pt x="4968585" y="1284282"/>
                    </a:lnTo>
                    <a:lnTo>
                      <a:pt x="4993740" y="1284282"/>
                    </a:lnTo>
                    <a:lnTo>
                      <a:pt x="5009366" y="1295887"/>
                    </a:lnTo>
                    <a:cubicBezTo>
                      <a:pt x="5016296" y="1301034"/>
                      <a:pt x="5016296" y="1309378"/>
                      <a:pt x="5009366" y="1314524"/>
                    </a:cubicBezTo>
                    <a:lnTo>
                      <a:pt x="4985241" y="1332440"/>
                    </a:lnTo>
                    <a:cubicBezTo>
                      <a:pt x="4978312" y="1337587"/>
                      <a:pt x="4967076" y="1337587"/>
                      <a:pt x="4960145" y="1332440"/>
                    </a:cubicBezTo>
                    <a:lnTo>
                      <a:pt x="4941140" y="1318326"/>
                    </a:lnTo>
                    <a:cubicBezTo>
                      <a:pt x="4934210" y="1313179"/>
                      <a:pt x="4934210" y="1304835"/>
                      <a:pt x="4941140" y="1299688"/>
                    </a:cubicBezTo>
                    <a:lnTo>
                      <a:pt x="4965264" y="1281773"/>
                    </a:lnTo>
                    <a:close/>
                    <a:moveTo>
                      <a:pt x="4213585" y="1277913"/>
                    </a:moveTo>
                    <a:cubicBezTo>
                      <a:pt x="4218126" y="1277913"/>
                      <a:pt x="4222668" y="1279200"/>
                      <a:pt x="4226132" y="1281773"/>
                    </a:cubicBezTo>
                    <a:lnTo>
                      <a:pt x="4245138" y="1295887"/>
                    </a:lnTo>
                    <a:cubicBezTo>
                      <a:pt x="4252068" y="1301034"/>
                      <a:pt x="4252068" y="1309378"/>
                      <a:pt x="4245138" y="1314524"/>
                    </a:cubicBezTo>
                    <a:lnTo>
                      <a:pt x="4221013" y="1332440"/>
                    </a:lnTo>
                    <a:cubicBezTo>
                      <a:pt x="4214082" y="1337587"/>
                      <a:pt x="4202848" y="1337587"/>
                      <a:pt x="4195918" y="1332440"/>
                    </a:cubicBezTo>
                    <a:lnTo>
                      <a:pt x="4176911" y="1318326"/>
                    </a:lnTo>
                    <a:cubicBezTo>
                      <a:pt x="4169982" y="1313179"/>
                      <a:pt x="4169982" y="1304835"/>
                      <a:pt x="4176911" y="1299688"/>
                    </a:cubicBezTo>
                    <a:lnTo>
                      <a:pt x="4201036" y="1281773"/>
                    </a:lnTo>
                    <a:cubicBezTo>
                      <a:pt x="4204502" y="1279199"/>
                      <a:pt x="4209044" y="1277913"/>
                      <a:pt x="4213585" y="1277913"/>
                    </a:cubicBezTo>
                    <a:close/>
                    <a:moveTo>
                      <a:pt x="3450804" y="1277913"/>
                    </a:moveTo>
                    <a:cubicBezTo>
                      <a:pt x="3455345" y="1277913"/>
                      <a:pt x="3459886" y="1279200"/>
                      <a:pt x="3463352" y="1281773"/>
                    </a:cubicBezTo>
                    <a:lnTo>
                      <a:pt x="3482358" y="1295887"/>
                    </a:lnTo>
                    <a:cubicBezTo>
                      <a:pt x="3489288" y="1301034"/>
                      <a:pt x="3489288" y="1309378"/>
                      <a:pt x="3482357" y="1314524"/>
                    </a:cubicBezTo>
                    <a:lnTo>
                      <a:pt x="3458232" y="1332440"/>
                    </a:lnTo>
                    <a:cubicBezTo>
                      <a:pt x="3451302" y="1337587"/>
                      <a:pt x="3440066" y="1337587"/>
                      <a:pt x="3433136" y="1332440"/>
                    </a:cubicBezTo>
                    <a:lnTo>
                      <a:pt x="3414130" y="1318326"/>
                    </a:lnTo>
                    <a:cubicBezTo>
                      <a:pt x="3407200" y="1313179"/>
                      <a:pt x="3407200" y="1304835"/>
                      <a:pt x="3414130" y="1299688"/>
                    </a:cubicBezTo>
                    <a:lnTo>
                      <a:pt x="3438255" y="1281773"/>
                    </a:lnTo>
                    <a:cubicBezTo>
                      <a:pt x="3441721" y="1279199"/>
                      <a:pt x="3446262" y="1277913"/>
                      <a:pt x="3450804" y="1277913"/>
                    </a:cubicBezTo>
                    <a:close/>
                    <a:moveTo>
                      <a:pt x="2686576" y="1277913"/>
                    </a:moveTo>
                    <a:cubicBezTo>
                      <a:pt x="2691117" y="1277913"/>
                      <a:pt x="2695658" y="1279200"/>
                      <a:pt x="2699123" y="1281773"/>
                    </a:cubicBezTo>
                    <a:lnTo>
                      <a:pt x="2718129" y="1295887"/>
                    </a:lnTo>
                    <a:cubicBezTo>
                      <a:pt x="2725060" y="1301034"/>
                      <a:pt x="2725060" y="1309378"/>
                      <a:pt x="2718129" y="1314524"/>
                    </a:cubicBezTo>
                    <a:lnTo>
                      <a:pt x="2694004" y="1332440"/>
                    </a:lnTo>
                    <a:cubicBezTo>
                      <a:pt x="2687074" y="1337587"/>
                      <a:pt x="2675839" y="1337587"/>
                      <a:pt x="2668908" y="1332440"/>
                    </a:cubicBezTo>
                    <a:lnTo>
                      <a:pt x="2649902" y="1318326"/>
                    </a:lnTo>
                    <a:cubicBezTo>
                      <a:pt x="2642972" y="1313179"/>
                      <a:pt x="2642972" y="1304835"/>
                      <a:pt x="2649902" y="1299688"/>
                    </a:cubicBezTo>
                    <a:lnTo>
                      <a:pt x="2674028" y="1281773"/>
                    </a:lnTo>
                    <a:cubicBezTo>
                      <a:pt x="2677492" y="1279199"/>
                      <a:pt x="2682034" y="1277913"/>
                      <a:pt x="2686576" y="1277913"/>
                    </a:cubicBezTo>
                    <a:close/>
                    <a:moveTo>
                      <a:pt x="1922194" y="1277913"/>
                    </a:moveTo>
                    <a:cubicBezTo>
                      <a:pt x="1926734" y="1277913"/>
                      <a:pt x="1931276" y="1279200"/>
                      <a:pt x="1934742" y="1281773"/>
                    </a:cubicBezTo>
                    <a:lnTo>
                      <a:pt x="1953747" y="1295887"/>
                    </a:lnTo>
                    <a:cubicBezTo>
                      <a:pt x="1960678" y="1301034"/>
                      <a:pt x="1960678" y="1309378"/>
                      <a:pt x="1953746" y="1314524"/>
                    </a:cubicBezTo>
                    <a:lnTo>
                      <a:pt x="1929622" y="1332440"/>
                    </a:lnTo>
                    <a:cubicBezTo>
                      <a:pt x="1922692" y="1337587"/>
                      <a:pt x="1911456" y="1337587"/>
                      <a:pt x="1904526" y="1332440"/>
                    </a:cubicBezTo>
                    <a:lnTo>
                      <a:pt x="1885520" y="1318326"/>
                    </a:lnTo>
                    <a:cubicBezTo>
                      <a:pt x="1878590" y="1313179"/>
                      <a:pt x="1878590" y="1304835"/>
                      <a:pt x="1885520" y="1299688"/>
                    </a:cubicBezTo>
                    <a:lnTo>
                      <a:pt x="1909645" y="1281773"/>
                    </a:lnTo>
                    <a:cubicBezTo>
                      <a:pt x="1913110" y="1279199"/>
                      <a:pt x="1917652" y="1277913"/>
                      <a:pt x="1922194" y="1277913"/>
                    </a:cubicBezTo>
                    <a:close/>
                    <a:moveTo>
                      <a:pt x="1157966" y="1277913"/>
                    </a:moveTo>
                    <a:cubicBezTo>
                      <a:pt x="1162507" y="1277913"/>
                      <a:pt x="1167049" y="1279200"/>
                      <a:pt x="1170514" y="1281773"/>
                    </a:cubicBezTo>
                    <a:lnTo>
                      <a:pt x="1189520" y="1295887"/>
                    </a:lnTo>
                    <a:cubicBezTo>
                      <a:pt x="1196450" y="1301034"/>
                      <a:pt x="1196450" y="1309378"/>
                      <a:pt x="1189519" y="1314524"/>
                    </a:cubicBezTo>
                    <a:lnTo>
                      <a:pt x="1165394" y="1332440"/>
                    </a:lnTo>
                    <a:cubicBezTo>
                      <a:pt x="1158464" y="1337587"/>
                      <a:pt x="1147229" y="1337587"/>
                      <a:pt x="1140299" y="1332440"/>
                    </a:cubicBezTo>
                    <a:lnTo>
                      <a:pt x="1121293" y="1318326"/>
                    </a:lnTo>
                    <a:cubicBezTo>
                      <a:pt x="1114363" y="1313179"/>
                      <a:pt x="1114363" y="1304835"/>
                      <a:pt x="1121293" y="1299688"/>
                    </a:cubicBezTo>
                    <a:lnTo>
                      <a:pt x="1145417" y="1281773"/>
                    </a:lnTo>
                    <a:cubicBezTo>
                      <a:pt x="1148883" y="1279199"/>
                      <a:pt x="1153425" y="1277913"/>
                      <a:pt x="1157966" y="1277913"/>
                    </a:cubicBezTo>
                    <a:close/>
                    <a:moveTo>
                      <a:pt x="395185" y="1277913"/>
                    </a:moveTo>
                    <a:cubicBezTo>
                      <a:pt x="399726" y="1277913"/>
                      <a:pt x="404268" y="1279200"/>
                      <a:pt x="407733" y="1281773"/>
                    </a:cubicBezTo>
                    <a:lnTo>
                      <a:pt x="426739" y="1295887"/>
                    </a:lnTo>
                    <a:cubicBezTo>
                      <a:pt x="433669" y="1301034"/>
                      <a:pt x="433669" y="1309378"/>
                      <a:pt x="426738" y="1314524"/>
                    </a:cubicBezTo>
                    <a:lnTo>
                      <a:pt x="402613" y="1332440"/>
                    </a:lnTo>
                    <a:cubicBezTo>
                      <a:pt x="395683" y="1337587"/>
                      <a:pt x="384448" y="1337587"/>
                      <a:pt x="377518" y="1332440"/>
                    </a:cubicBezTo>
                    <a:lnTo>
                      <a:pt x="358511" y="1318326"/>
                    </a:lnTo>
                    <a:lnTo>
                      <a:pt x="358511" y="1315911"/>
                    </a:lnTo>
                    <a:lnTo>
                      <a:pt x="361001" y="1315911"/>
                    </a:lnTo>
                    <a:lnTo>
                      <a:pt x="363816" y="1295749"/>
                    </a:lnTo>
                    <a:lnTo>
                      <a:pt x="382636" y="1281773"/>
                    </a:lnTo>
                    <a:cubicBezTo>
                      <a:pt x="386102" y="1279199"/>
                      <a:pt x="390644" y="1277913"/>
                      <a:pt x="395185" y="1277913"/>
                    </a:cubicBezTo>
                    <a:close/>
                    <a:moveTo>
                      <a:pt x="4399147" y="1259372"/>
                    </a:moveTo>
                    <a:cubicBezTo>
                      <a:pt x="4402814" y="1258966"/>
                      <a:pt x="4406690" y="1259599"/>
                      <a:pt x="4409906" y="1261367"/>
                    </a:cubicBezTo>
                    <a:lnTo>
                      <a:pt x="4427545" y="1271064"/>
                    </a:lnTo>
                    <a:cubicBezTo>
                      <a:pt x="4433976" y="1274600"/>
                      <a:pt x="4435330" y="1281338"/>
                      <a:pt x="4430568" y="1286115"/>
                    </a:cubicBezTo>
                    <a:lnTo>
                      <a:pt x="4410873" y="1305871"/>
                    </a:lnTo>
                    <a:cubicBezTo>
                      <a:pt x="4406112" y="1310648"/>
                      <a:pt x="4397038" y="1311653"/>
                      <a:pt x="4390606" y="1308117"/>
                    </a:cubicBezTo>
                    <a:lnTo>
                      <a:pt x="4372968" y="1298419"/>
                    </a:lnTo>
                    <a:cubicBezTo>
                      <a:pt x="4366536" y="1294883"/>
                      <a:pt x="4365182" y="1288145"/>
                      <a:pt x="4369944" y="1283369"/>
                    </a:cubicBezTo>
                    <a:lnTo>
                      <a:pt x="4389640" y="1263612"/>
                    </a:lnTo>
                    <a:cubicBezTo>
                      <a:pt x="4392020" y="1261224"/>
                      <a:pt x="4395480" y="1259779"/>
                      <a:pt x="4399147" y="1259372"/>
                    </a:cubicBezTo>
                    <a:close/>
                    <a:moveTo>
                      <a:pt x="3636366" y="1259372"/>
                    </a:moveTo>
                    <a:cubicBezTo>
                      <a:pt x="3640034" y="1258966"/>
                      <a:pt x="3643909" y="1259599"/>
                      <a:pt x="3647125" y="1261367"/>
                    </a:cubicBezTo>
                    <a:lnTo>
                      <a:pt x="3664764" y="1271064"/>
                    </a:lnTo>
                    <a:cubicBezTo>
                      <a:pt x="3671195" y="1274600"/>
                      <a:pt x="3672549" y="1281338"/>
                      <a:pt x="3667788" y="1286115"/>
                    </a:cubicBezTo>
                    <a:lnTo>
                      <a:pt x="3648092" y="1305871"/>
                    </a:lnTo>
                    <a:cubicBezTo>
                      <a:pt x="3643330" y="1310648"/>
                      <a:pt x="3634257" y="1311653"/>
                      <a:pt x="3627826" y="1308117"/>
                    </a:cubicBezTo>
                    <a:lnTo>
                      <a:pt x="3610187" y="1298419"/>
                    </a:lnTo>
                    <a:cubicBezTo>
                      <a:pt x="3603756" y="1294883"/>
                      <a:pt x="3602402" y="1288145"/>
                      <a:pt x="3607164" y="1283369"/>
                    </a:cubicBezTo>
                    <a:lnTo>
                      <a:pt x="3626859" y="1263612"/>
                    </a:lnTo>
                    <a:cubicBezTo>
                      <a:pt x="3629240" y="1261224"/>
                      <a:pt x="3632699" y="1259779"/>
                      <a:pt x="3636366" y="1259372"/>
                    </a:cubicBezTo>
                    <a:close/>
                    <a:moveTo>
                      <a:pt x="2872138" y="1259372"/>
                    </a:moveTo>
                    <a:cubicBezTo>
                      <a:pt x="2875806" y="1258966"/>
                      <a:pt x="2879682" y="1259599"/>
                      <a:pt x="2882897" y="1261367"/>
                    </a:cubicBezTo>
                    <a:lnTo>
                      <a:pt x="2900536" y="1271064"/>
                    </a:lnTo>
                    <a:cubicBezTo>
                      <a:pt x="2906967" y="1274600"/>
                      <a:pt x="2908321" y="1281338"/>
                      <a:pt x="2903560" y="1286115"/>
                    </a:cubicBezTo>
                    <a:lnTo>
                      <a:pt x="2883864" y="1305871"/>
                    </a:lnTo>
                    <a:cubicBezTo>
                      <a:pt x="2879103" y="1310648"/>
                      <a:pt x="2870029" y="1311653"/>
                      <a:pt x="2863598" y="1308117"/>
                    </a:cubicBezTo>
                    <a:lnTo>
                      <a:pt x="2845959" y="1298419"/>
                    </a:lnTo>
                    <a:cubicBezTo>
                      <a:pt x="2839528" y="1294883"/>
                      <a:pt x="2838173" y="1288145"/>
                      <a:pt x="2842935" y="1283369"/>
                    </a:cubicBezTo>
                    <a:lnTo>
                      <a:pt x="2862631" y="1263612"/>
                    </a:lnTo>
                    <a:cubicBezTo>
                      <a:pt x="2865012" y="1261224"/>
                      <a:pt x="2868470" y="1259779"/>
                      <a:pt x="2872138" y="1259372"/>
                    </a:cubicBezTo>
                    <a:close/>
                    <a:moveTo>
                      <a:pt x="2107756" y="1259372"/>
                    </a:moveTo>
                    <a:cubicBezTo>
                      <a:pt x="2111424" y="1258966"/>
                      <a:pt x="2115299" y="1259599"/>
                      <a:pt x="2118514" y="1261367"/>
                    </a:cubicBezTo>
                    <a:lnTo>
                      <a:pt x="2136154" y="1271064"/>
                    </a:lnTo>
                    <a:cubicBezTo>
                      <a:pt x="2142585" y="1274600"/>
                      <a:pt x="2143939" y="1281338"/>
                      <a:pt x="2139177" y="1286115"/>
                    </a:cubicBezTo>
                    <a:lnTo>
                      <a:pt x="2119482" y="1305871"/>
                    </a:lnTo>
                    <a:cubicBezTo>
                      <a:pt x="2114720" y="1310648"/>
                      <a:pt x="2105647" y="1311653"/>
                      <a:pt x="2099215" y="1308117"/>
                    </a:cubicBezTo>
                    <a:lnTo>
                      <a:pt x="2081577" y="1298419"/>
                    </a:lnTo>
                    <a:cubicBezTo>
                      <a:pt x="2075146" y="1294883"/>
                      <a:pt x="2073791" y="1288145"/>
                      <a:pt x="2078553" y="1283369"/>
                    </a:cubicBezTo>
                    <a:lnTo>
                      <a:pt x="2098250" y="1263612"/>
                    </a:lnTo>
                    <a:cubicBezTo>
                      <a:pt x="2100630" y="1261224"/>
                      <a:pt x="2104088" y="1259779"/>
                      <a:pt x="2107756" y="1259372"/>
                    </a:cubicBezTo>
                    <a:close/>
                    <a:moveTo>
                      <a:pt x="1343528" y="1259372"/>
                    </a:moveTo>
                    <a:cubicBezTo>
                      <a:pt x="1347196" y="1258966"/>
                      <a:pt x="1351072" y="1259599"/>
                      <a:pt x="1354287" y="1261367"/>
                    </a:cubicBezTo>
                    <a:lnTo>
                      <a:pt x="1371926" y="1271064"/>
                    </a:lnTo>
                    <a:cubicBezTo>
                      <a:pt x="1378357" y="1274600"/>
                      <a:pt x="1379711" y="1281338"/>
                      <a:pt x="1374950" y="1286115"/>
                    </a:cubicBezTo>
                    <a:lnTo>
                      <a:pt x="1355254" y="1305871"/>
                    </a:lnTo>
                    <a:cubicBezTo>
                      <a:pt x="1350492" y="1310648"/>
                      <a:pt x="1341419" y="1311653"/>
                      <a:pt x="1334988" y="1308117"/>
                    </a:cubicBezTo>
                    <a:lnTo>
                      <a:pt x="1317349" y="1298419"/>
                    </a:lnTo>
                    <a:cubicBezTo>
                      <a:pt x="1310918" y="1294883"/>
                      <a:pt x="1309564" y="1288145"/>
                      <a:pt x="1314326" y="1283369"/>
                    </a:cubicBezTo>
                    <a:lnTo>
                      <a:pt x="1334021" y="1263612"/>
                    </a:lnTo>
                    <a:cubicBezTo>
                      <a:pt x="1336401" y="1261224"/>
                      <a:pt x="1339861" y="1259779"/>
                      <a:pt x="1343528" y="1259372"/>
                    </a:cubicBezTo>
                    <a:close/>
                    <a:moveTo>
                      <a:pt x="580747" y="1259372"/>
                    </a:moveTo>
                    <a:cubicBezTo>
                      <a:pt x="584415" y="1258966"/>
                      <a:pt x="588290" y="1259599"/>
                      <a:pt x="591506" y="1261367"/>
                    </a:cubicBezTo>
                    <a:lnTo>
                      <a:pt x="609144" y="1271064"/>
                    </a:lnTo>
                    <a:cubicBezTo>
                      <a:pt x="615576" y="1274600"/>
                      <a:pt x="616930" y="1281338"/>
                      <a:pt x="612169" y="1286115"/>
                    </a:cubicBezTo>
                    <a:lnTo>
                      <a:pt x="592472" y="1305871"/>
                    </a:lnTo>
                    <a:cubicBezTo>
                      <a:pt x="587712" y="1310648"/>
                      <a:pt x="578638" y="1311653"/>
                      <a:pt x="572206" y="1308117"/>
                    </a:cubicBezTo>
                    <a:lnTo>
                      <a:pt x="554568" y="1298419"/>
                    </a:lnTo>
                    <a:cubicBezTo>
                      <a:pt x="548137" y="1294883"/>
                      <a:pt x="546783" y="1288145"/>
                      <a:pt x="551545" y="1283369"/>
                    </a:cubicBezTo>
                    <a:lnTo>
                      <a:pt x="571240" y="1263612"/>
                    </a:lnTo>
                    <a:cubicBezTo>
                      <a:pt x="573621" y="1261224"/>
                      <a:pt x="577080" y="1259779"/>
                      <a:pt x="580747" y="1259372"/>
                    </a:cubicBezTo>
                    <a:close/>
                    <a:moveTo>
                      <a:pt x="4484146" y="1253110"/>
                    </a:moveTo>
                    <a:cubicBezTo>
                      <a:pt x="4486377" y="1253183"/>
                      <a:pt x="4488570" y="1253889"/>
                      <a:pt x="4490197" y="1255209"/>
                    </a:cubicBezTo>
                    <a:lnTo>
                      <a:pt x="4497178" y="1260875"/>
                    </a:lnTo>
                    <a:cubicBezTo>
                      <a:pt x="4500432" y="1263516"/>
                      <a:pt x="4500187" y="1267616"/>
                      <a:pt x="4496632" y="1270032"/>
                    </a:cubicBezTo>
                    <a:lnTo>
                      <a:pt x="4489002" y="1275217"/>
                    </a:lnTo>
                    <a:cubicBezTo>
                      <a:pt x="4485446" y="1277633"/>
                      <a:pt x="4479926" y="1277451"/>
                      <a:pt x="4476672" y="1274811"/>
                    </a:cubicBezTo>
                    <a:lnTo>
                      <a:pt x="4469690" y="1269144"/>
                    </a:lnTo>
                    <a:cubicBezTo>
                      <a:pt x="4466437" y="1266503"/>
                      <a:pt x="4466682" y="1262404"/>
                      <a:pt x="4470238" y="1259988"/>
                    </a:cubicBezTo>
                    <a:lnTo>
                      <a:pt x="4477868" y="1254803"/>
                    </a:lnTo>
                    <a:cubicBezTo>
                      <a:pt x="4479645" y="1253595"/>
                      <a:pt x="4481914" y="1253037"/>
                      <a:pt x="4484146" y="1253110"/>
                    </a:cubicBezTo>
                    <a:close/>
                    <a:moveTo>
                      <a:pt x="3721364" y="1253110"/>
                    </a:moveTo>
                    <a:cubicBezTo>
                      <a:pt x="3723596" y="1253183"/>
                      <a:pt x="3725790" y="1253889"/>
                      <a:pt x="3727416" y="1255209"/>
                    </a:cubicBezTo>
                    <a:lnTo>
                      <a:pt x="3734398" y="1260875"/>
                    </a:lnTo>
                    <a:cubicBezTo>
                      <a:pt x="3737652" y="1263516"/>
                      <a:pt x="3737406" y="1267616"/>
                      <a:pt x="3733851" y="1270032"/>
                    </a:cubicBezTo>
                    <a:lnTo>
                      <a:pt x="3726220" y="1275217"/>
                    </a:lnTo>
                    <a:cubicBezTo>
                      <a:pt x="3722665" y="1277633"/>
                      <a:pt x="3717144" y="1277451"/>
                      <a:pt x="3713891" y="1274811"/>
                    </a:cubicBezTo>
                    <a:lnTo>
                      <a:pt x="3706910" y="1269144"/>
                    </a:lnTo>
                    <a:cubicBezTo>
                      <a:pt x="3703656" y="1266503"/>
                      <a:pt x="3703901" y="1262404"/>
                      <a:pt x="3707456" y="1259988"/>
                    </a:cubicBezTo>
                    <a:lnTo>
                      <a:pt x="3715087" y="1254803"/>
                    </a:lnTo>
                    <a:cubicBezTo>
                      <a:pt x="3716864" y="1253595"/>
                      <a:pt x="3719134" y="1253037"/>
                      <a:pt x="3721364" y="1253110"/>
                    </a:cubicBezTo>
                    <a:close/>
                    <a:moveTo>
                      <a:pt x="2957136" y="1253110"/>
                    </a:moveTo>
                    <a:cubicBezTo>
                      <a:pt x="2959368" y="1253183"/>
                      <a:pt x="2961561" y="1253889"/>
                      <a:pt x="2963188" y="1255209"/>
                    </a:cubicBezTo>
                    <a:lnTo>
                      <a:pt x="2970170" y="1260875"/>
                    </a:lnTo>
                    <a:cubicBezTo>
                      <a:pt x="2973423" y="1263516"/>
                      <a:pt x="2973178" y="1267616"/>
                      <a:pt x="2969623" y="1270032"/>
                    </a:cubicBezTo>
                    <a:lnTo>
                      <a:pt x="2961992" y="1275217"/>
                    </a:lnTo>
                    <a:cubicBezTo>
                      <a:pt x="2958437" y="1277633"/>
                      <a:pt x="2952916" y="1277451"/>
                      <a:pt x="2949663" y="1274811"/>
                    </a:cubicBezTo>
                    <a:lnTo>
                      <a:pt x="2942682" y="1269144"/>
                    </a:lnTo>
                    <a:cubicBezTo>
                      <a:pt x="2939428" y="1266503"/>
                      <a:pt x="2939674" y="1262404"/>
                      <a:pt x="2943229" y="1259988"/>
                    </a:cubicBezTo>
                    <a:lnTo>
                      <a:pt x="2950859" y="1254803"/>
                    </a:lnTo>
                    <a:cubicBezTo>
                      <a:pt x="2952636" y="1253595"/>
                      <a:pt x="2954906" y="1253037"/>
                      <a:pt x="2957136" y="1253110"/>
                    </a:cubicBezTo>
                    <a:close/>
                    <a:moveTo>
                      <a:pt x="2192755" y="1253110"/>
                    </a:moveTo>
                    <a:cubicBezTo>
                      <a:pt x="2194986" y="1253183"/>
                      <a:pt x="2197180" y="1253889"/>
                      <a:pt x="2198806" y="1255209"/>
                    </a:cubicBezTo>
                    <a:lnTo>
                      <a:pt x="2205788" y="1260875"/>
                    </a:lnTo>
                    <a:cubicBezTo>
                      <a:pt x="2209041" y="1263516"/>
                      <a:pt x="2208796" y="1267616"/>
                      <a:pt x="2205241" y="1270032"/>
                    </a:cubicBezTo>
                    <a:lnTo>
                      <a:pt x="2197610" y="1275217"/>
                    </a:lnTo>
                    <a:cubicBezTo>
                      <a:pt x="2194055" y="1277633"/>
                      <a:pt x="2188534" y="1277451"/>
                      <a:pt x="2185281" y="1274811"/>
                    </a:cubicBezTo>
                    <a:lnTo>
                      <a:pt x="2178299" y="1269144"/>
                    </a:lnTo>
                    <a:cubicBezTo>
                      <a:pt x="2175046" y="1266503"/>
                      <a:pt x="2175291" y="1262404"/>
                      <a:pt x="2178846" y="1259988"/>
                    </a:cubicBezTo>
                    <a:lnTo>
                      <a:pt x="2186477" y="1254803"/>
                    </a:lnTo>
                    <a:cubicBezTo>
                      <a:pt x="2188254" y="1253595"/>
                      <a:pt x="2190524" y="1253037"/>
                      <a:pt x="2192755" y="1253110"/>
                    </a:cubicBezTo>
                    <a:close/>
                    <a:moveTo>
                      <a:pt x="1428527" y="1253110"/>
                    </a:moveTo>
                    <a:cubicBezTo>
                      <a:pt x="1430758" y="1253183"/>
                      <a:pt x="1432951" y="1253889"/>
                      <a:pt x="1434578" y="1255209"/>
                    </a:cubicBezTo>
                    <a:lnTo>
                      <a:pt x="1441559" y="1260875"/>
                    </a:lnTo>
                    <a:cubicBezTo>
                      <a:pt x="1444813" y="1263516"/>
                      <a:pt x="1444568" y="1267616"/>
                      <a:pt x="1441013" y="1270032"/>
                    </a:cubicBezTo>
                    <a:lnTo>
                      <a:pt x="1433383" y="1275217"/>
                    </a:lnTo>
                    <a:cubicBezTo>
                      <a:pt x="1429828" y="1277633"/>
                      <a:pt x="1424306" y="1277451"/>
                      <a:pt x="1421053" y="1274811"/>
                    </a:cubicBezTo>
                    <a:lnTo>
                      <a:pt x="1414071" y="1269144"/>
                    </a:lnTo>
                    <a:cubicBezTo>
                      <a:pt x="1410818" y="1266503"/>
                      <a:pt x="1411064" y="1262404"/>
                      <a:pt x="1414619" y="1259988"/>
                    </a:cubicBezTo>
                    <a:lnTo>
                      <a:pt x="1422249" y="1254803"/>
                    </a:lnTo>
                    <a:cubicBezTo>
                      <a:pt x="1424026" y="1253595"/>
                      <a:pt x="1426295" y="1253037"/>
                      <a:pt x="1428527" y="1253110"/>
                    </a:cubicBezTo>
                    <a:close/>
                    <a:moveTo>
                      <a:pt x="665746" y="1253110"/>
                    </a:moveTo>
                    <a:cubicBezTo>
                      <a:pt x="667977" y="1253183"/>
                      <a:pt x="670171" y="1253889"/>
                      <a:pt x="671797" y="1255209"/>
                    </a:cubicBezTo>
                    <a:lnTo>
                      <a:pt x="678779" y="1260875"/>
                    </a:lnTo>
                    <a:cubicBezTo>
                      <a:pt x="682032" y="1263516"/>
                      <a:pt x="681788" y="1267616"/>
                      <a:pt x="678232" y="1270032"/>
                    </a:cubicBezTo>
                    <a:lnTo>
                      <a:pt x="670602" y="1275217"/>
                    </a:lnTo>
                    <a:cubicBezTo>
                      <a:pt x="667046" y="1277633"/>
                      <a:pt x="661526" y="1277451"/>
                      <a:pt x="658272" y="1274811"/>
                    </a:cubicBezTo>
                    <a:lnTo>
                      <a:pt x="651291" y="1269144"/>
                    </a:lnTo>
                    <a:cubicBezTo>
                      <a:pt x="648037" y="1266503"/>
                      <a:pt x="648282" y="1262404"/>
                      <a:pt x="651838" y="1259988"/>
                    </a:cubicBezTo>
                    <a:lnTo>
                      <a:pt x="659468" y="1254803"/>
                    </a:lnTo>
                    <a:cubicBezTo>
                      <a:pt x="661245" y="1253595"/>
                      <a:pt x="663514" y="1253037"/>
                      <a:pt x="665746" y="1253110"/>
                    </a:cubicBezTo>
                    <a:close/>
                    <a:moveTo>
                      <a:pt x="4578090" y="1253109"/>
                    </a:moveTo>
                    <a:cubicBezTo>
                      <a:pt x="4580321" y="1253182"/>
                      <a:pt x="4582515" y="1253888"/>
                      <a:pt x="4584142" y="1255208"/>
                    </a:cubicBezTo>
                    <a:lnTo>
                      <a:pt x="4591124" y="1260875"/>
                    </a:lnTo>
                    <a:cubicBezTo>
                      <a:pt x="4594377" y="1263515"/>
                      <a:pt x="4594132" y="1267614"/>
                      <a:pt x="4590576" y="1270030"/>
                    </a:cubicBezTo>
                    <a:lnTo>
                      <a:pt x="4582946" y="1275215"/>
                    </a:lnTo>
                    <a:cubicBezTo>
                      <a:pt x="4579390" y="1277631"/>
                      <a:pt x="4573871" y="1277449"/>
                      <a:pt x="4570618" y="1274810"/>
                    </a:cubicBezTo>
                    <a:lnTo>
                      <a:pt x="4563636" y="1269143"/>
                    </a:lnTo>
                    <a:cubicBezTo>
                      <a:pt x="4560382" y="1266502"/>
                      <a:pt x="4560628" y="1262403"/>
                      <a:pt x="4564183" y="1259987"/>
                    </a:cubicBezTo>
                    <a:lnTo>
                      <a:pt x="4571813" y="1254802"/>
                    </a:lnTo>
                    <a:cubicBezTo>
                      <a:pt x="4573590" y="1253594"/>
                      <a:pt x="4575860" y="1253035"/>
                      <a:pt x="4578090" y="1253109"/>
                    </a:cubicBezTo>
                    <a:close/>
                    <a:moveTo>
                      <a:pt x="3813862" y="1253109"/>
                    </a:moveTo>
                    <a:cubicBezTo>
                      <a:pt x="3816094" y="1253182"/>
                      <a:pt x="3818287" y="1253888"/>
                      <a:pt x="3819914" y="1255208"/>
                    </a:cubicBezTo>
                    <a:lnTo>
                      <a:pt x="3826896" y="1260875"/>
                    </a:lnTo>
                    <a:cubicBezTo>
                      <a:pt x="3830150" y="1263515"/>
                      <a:pt x="3829904" y="1267614"/>
                      <a:pt x="3826348" y="1270030"/>
                    </a:cubicBezTo>
                    <a:lnTo>
                      <a:pt x="3818718" y="1275215"/>
                    </a:lnTo>
                    <a:cubicBezTo>
                      <a:pt x="3815162" y="1277631"/>
                      <a:pt x="3809643" y="1277449"/>
                      <a:pt x="3806390" y="1274810"/>
                    </a:cubicBezTo>
                    <a:lnTo>
                      <a:pt x="3799407" y="1269143"/>
                    </a:lnTo>
                    <a:cubicBezTo>
                      <a:pt x="3796154" y="1266502"/>
                      <a:pt x="3796399" y="1262403"/>
                      <a:pt x="3799954" y="1259987"/>
                    </a:cubicBezTo>
                    <a:lnTo>
                      <a:pt x="3807584" y="1254802"/>
                    </a:lnTo>
                    <a:cubicBezTo>
                      <a:pt x="3809362" y="1253594"/>
                      <a:pt x="3811632" y="1253035"/>
                      <a:pt x="3813862" y="1253109"/>
                    </a:cubicBezTo>
                    <a:close/>
                    <a:moveTo>
                      <a:pt x="3051081" y="1253109"/>
                    </a:moveTo>
                    <a:cubicBezTo>
                      <a:pt x="3053312" y="1253182"/>
                      <a:pt x="3055506" y="1253888"/>
                      <a:pt x="3057132" y="1255208"/>
                    </a:cubicBezTo>
                    <a:lnTo>
                      <a:pt x="3064114" y="1260875"/>
                    </a:lnTo>
                    <a:cubicBezTo>
                      <a:pt x="3067368" y="1263515"/>
                      <a:pt x="3067123" y="1267614"/>
                      <a:pt x="3063567" y="1270030"/>
                    </a:cubicBezTo>
                    <a:lnTo>
                      <a:pt x="3055937" y="1275215"/>
                    </a:lnTo>
                    <a:cubicBezTo>
                      <a:pt x="3052381" y="1277631"/>
                      <a:pt x="3046862" y="1277449"/>
                      <a:pt x="3043608" y="1274810"/>
                    </a:cubicBezTo>
                    <a:lnTo>
                      <a:pt x="3036627" y="1269143"/>
                    </a:lnTo>
                    <a:cubicBezTo>
                      <a:pt x="3033373" y="1266502"/>
                      <a:pt x="3033618" y="1262403"/>
                      <a:pt x="3037174" y="1259987"/>
                    </a:cubicBezTo>
                    <a:lnTo>
                      <a:pt x="3044804" y="1254802"/>
                    </a:lnTo>
                    <a:cubicBezTo>
                      <a:pt x="3046581" y="1253594"/>
                      <a:pt x="3048850" y="1253035"/>
                      <a:pt x="3051081" y="1253109"/>
                    </a:cubicBezTo>
                    <a:close/>
                    <a:moveTo>
                      <a:pt x="2286853" y="1253109"/>
                    </a:moveTo>
                    <a:cubicBezTo>
                      <a:pt x="2289084" y="1253182"/>
                      <a:pt x="2291278" y="1253888"/>
                      <a:pt x="2292905" y="1255208"/>
                    </a:cubicBezTo>
                    <a:lnTo>
                      <a:pt x="2299887" y="1260875"/>
                    </a:lnTo>
                    <a:cubicBezTo>
                      <a:pt x="2303140" y="1263515"/>
                      <a:pt x="2302895" y="1267614"/>
                      <a:pt x="2299339" y="1270030"/>
                    </a:cubicBezTo>
                    <a:lnTo>
                      <a:pt x="2291709" y="1275215"/>
                    </a:lnTo>
                    <a:cubicBezTo>
                      <a:pt x="2288153" y="1277631"/>
                      <a:pt x="2282634" y="1277449"/>
                      <a:pt x="2279380" y="1274810"/>
                    </a:cubicBezTo>
                    <a:lnTo>
                      <a:pt x="2272398" y="1269143"/>
                    </a:lnTo>
                    <a:cubicBezTo>
                      <a:pt x="2269145" y="1266502"/>
                      <a:pt x="2269390" y="1262403"/>
                      <a:pt x="2272945" y="1259987"/>
                    </a:cubicBezTo>
                    <a:lnTo>
                      <a:pt x="2280576" y="1254802"/>
                    </a:lnTo>
                    <a:cubicBezTo>
                      <a:pt x="2282354" y="1253594"/>
                      <a:pt x="2284623" y="1253035"/>
                      <a:pt x="2286853" y="1253109"/>
                    </a:cubicBezTo>
                    <a:close/>
                    <a:moveTo>
                      <a:pt x="1522471" y="1253109"/>
                    </a:moveTo>
                    <a:cubicBezTo>
                      <a:pt x="1524702" y="1253182"/>
                      <a:pt x="1526896" y="1253888"/>
                      <a:pt x="1528523" y="1255208"/>
                    </a:cubicBezTo>
                    <a:lnTo>
                      <a:pt x="1535504" y="1260875"/>
                    </a:lnTo>
                    <a:cubicBezTo>
                      <a:pt x="1538758" y="1263515"/>
                      <a:pt x="1538512" y="1267614"/>
                      <a:pt x="1534957" y="1270030"/>
                    </a:cubicBezTo>
                    <a:lnTo>
                      <a:pt x="1527326" y="1275215"/>
                    </a:lnTo>
                    <a:cubicBezTo>
                      <a:pt x="1523770" y="1277631"/>
                      <a:pt x="1518252" y="1277449"/>
                      <a:pt x="1514999" y="1274810"/>
                    </a:cubicBezTo>
                    <a:lnTo>
                      <a:pt x="1508016" y="1269143"/>
                    </a:lnTo>
                    <a:cubicBezTo>
                      <a:pt x="1504764" y="1266502"/>
                      <a:pt x="1505008" y="1262403"/>
                      <a:pt x="1508564" y="1259987"/>
                    </a:cubicBezTo>
                    <a:lnTo>
                      <a:pt x="1516194" y="1254802"/>
                    </a:lnTo>
                    <a:cubicBezTo>
                      <a:pt x="1517972" y="1253594"/>
                      <a:pt x="1520240" y="1253035"/>
                      <a:pt x="1522471" y="1253109"/>
                    </a:cubicBezTo>
                    <a:close/>
                    <a:moveTo>
                      <a:pt x="758243" y="1253109"/>
                    </a:moveTo>
                    <a:cubicBezTo>
                      <a:pt x="760474" y="1253182"/>
                      <a:pt x="762668" y="1253888"/>
                      <a:pt x="764295" y="1255208"/>
                    </a:cubicBezTo>
                    <a:lnTo>
                      <a:pt x="771277" y="1260875"/>
                    </a:lnTo>
                    <a:cubicBezTo>
                      <a:pt x="774530" y="1263515"/>
                      <a:pt x="774285" y="1267614"/>
                      <a:pt x="770730" y="1270030"/>
                    </a:cubicBezTo>
                    <a:lnTo>
                      <a:pt x="763099" y="1275215"/>
                    </a:lnTo>
                    <a:cubicBezTo>
                      <a:pt x="759543" y="1277631"/>
                      <a:pt x="754024" y="1277449"/>
                      <a:pt x="750771" y="1274810"/>
                    </a:cubicBezTo>
                    <a:lnTo>
                      <a:pt x="743788" y="1269143"/>
                    </a:lnTo>
                    <a:cubicBezTo>
                      <a:pt x="740535" y="1266502"/>
                      <a:pt x="740780" y="1262403"/>
                      <a:pt x="744336" y="1259987"/>
                    </a:cubicBezTo>
                    <a:lnTo>
                      <a:pt x="751966" y="1254802"/>
                    </a:lnTo>
                    <a:cubicBezTo>
                      <a:pt x="753743" y="1253594"/>
                      <a:pt x="756012" y="1253035"/>
                      <a:pt x="758243" y="1253109"/>
                    </a:cubicBezTo>
                    <a:close/>
                    <a:moveTo>
                      <a:pt x="4899512" y="1250591"/>
                    </a:moveTo>
                    <a:cubicBezTo>
                      <a:pt x="4903520" y="1250644"/>
                      <a:pt x="4907501" y="1251832"/>
                      <a:pt x="4910504" y="1254143"/>
                    </a:cubicBezTo>
                    <a:lnTo>
                      <a:pt x="4936622" y="1274239"/>
                    </a:lnTo>
                    <a:cubicBezTo>
                      <a:pt x="4942629" y="1278861"/>
                      <a:pt x="4942454" y="1286224"/>
                      <a:pt x="4936230" y="1290685"/>
                    </a:cubicBezTo>
                    <a:lnTo>
                      <a:pt x="4919160" y="1302920"/>
                    </a:lnTo>
                    <a:cubicBezTo>
                      <a:pt x="4912937" y="1307381"/>
                      <a:pt x="4903022" y="1307250"/>
                      <a:pt x="4897015" y="1302628"/>
                    </a:cubicBezTo>
                    <a:lnTo>
                      <a:pt x="4870897" y="1282532"/>
                    </a:lnTo>
                    <a:cubicBezTo>
                      <a:pt x="4864890" y="1277910"/>
                      <a:pt x="4865066" y="1270547"/>
                      <a:pt x="4871289" y="1266086"/>
                    </a:cubicBezTo>
                    <a:lnTo>
                      <a:pt x="4888359" y="1253852"/>
                    </a:lnTo>
                    <a:cubicBezTo>
                      <a:pt x="4891470" y="1251621"/>
                      <a:pt x="4895505" y="1250539"/>
                      <a:pt x="4899512" y="1250591"/>
                    </a:cubicBezTo>
                    <a:close/>
                    <a:moveTo>
                      <a:pt x="4135284" y="1250591"/>
                    </a:moveTo>
                    <a:cubicBezTo>
                      <a:pt x="4139292" y="1250644"/>
                      <a:pt x="4143272" y="1251832"/>
                      <a:pt x="4146276" y="1254143"/>
                    </a:cubicBezTo>
                    <a:lnTo>
                      <a:pt x="4172394" y="1274239"/>
                    </a:lnTo>
                    <a:cubicBezTo>
                      <a:pt x="4178400" y="1278861"/>
                      <a:pt x="4178226" y="1286224"/>
                      <a:pt x="4172002" y="1290685"/>
                    </a:cubicBezTo>
                    <a:lnTo>
                      <a:pt x="4154932" y="1302920"/>
                    </a:lnTo>
                    <a:cubicBezTo>
                      <a:pt x="4148710" y="1307381"/>
                      <a:pt x="4138794" y="1307250"/>
                      <a:pt x="4132788" y="1302628"/>
                    </a:cubicBezTo>
                    <a:lnTo>
                      <a:pt x="4106669" y="1282532"/>
                    </a:lnTo>
                    <a:cubicBezTo>
                      <a:pt x="4100662" y="1277910"/>
                      <a:pt x="4100838" y="1270547"/>
                      <a:pt x="4107061" y="1266086"/>
                    </a:cubicBezTo>
                    <a:lnTo>
                      <a:pt x="4124130" y="1253852"/>
                    </a:lnTo>
                    <a:cubicBezTo>
                      <a:pt x="4127242" y="1251621"/>
                      <a:pt x="4131277" y="1250539"/>
                      <a:pt x="4135284" y="1250591"/>
                    </a:cubicBezTo>
                    <a:close/>
                    <a:moveTo>
                      <a:pt x="3372504" y="1250591"/>
                    </a:moveTo>
                    <a:cubicBezTo>
                      <a:pt x="3376512" y="1250644"/>
                      <a:pt x="3380492" y="1251832"/>
                      <a:pt x="3383495" y="1254143"/>
                    </a:cubicBezTo>
                    <a:lnTo>
                      <a:pt x="3409613" y="1274239"/>
                    </a:lnTo>
                    <a:cubicBezTo>
                      <a:pt x="3415620" y="1278861"/>
                      <a:pt x="3415444" y="1286224"/>
                      <a:pt x="3409221" y="1290685"/>
                    </a:cubicBezTo>
                    <a:lnTo>
                      <a:pt x="3392152" y="1302920"/>
                    </a:lnTo>
                    <a:cubicBezTo>
                      <a:pt x="3385928" y="1307381"/>
                      <a:pt x="3376013" y="1307250"/>
                      <a:pt x="3370006" y="1302628"/>
                    </a:cubicBezTo>
                    <a:lnTo>
                      <a:pt x="3343888" y="1282532"/>
                    </a:lnTo>
                    <a:cubicBezTo>
                      <a:pt x="3337881" y="1277910"/>
                      <a:pt x="3338056" y="1270547"/>
                      <a:pt x="3344280" y="1266086"/>
                    </a:cubicBezTo>
                    <a:lnTo>
                      <a:pt x="3361350" y="1253852"/>
                    </a:lnTo>
                    <a:cubicBezTo>
                      <a:pt x="3364461" y="1251621"/>
                      <a:pt x="3368496" y="1250539"/>
                      <a:pt x="3372504" y="1250591"/>
                    </a:cubicBezTo>
                    <a:close/>
                    <a:moveTo>
                      <a:pt x="2608275" y="1250591"/>
                    </a:moveTo>
                    <a:cubicBezTo>
                      <a:pt x="2612283" y="1250644"/>
                      <a:pt x="2616264" y="1251832"/>
                      <a:pt x="2619267" y="1254143"/>
                    </a:cubicBezTo>
                    <a:lnTo>
                      <a:pt x="2645385" y="1274239"/>
                    </a:lnTo>
                    <a:cubicBezTo>
                      <a:pt x="2651392" y="1278861"/>
                      <a:pt x="2651216" y="1286224"/>
                      <a:pt x="2644993" y="1290685"/>
                    </a:cubicBezTo>
                    <a:lnTo>
                      <a:pt x="2627924" y="1302920"/>
                    </a:lnTo>
                    <a:cubicBezTo>
                      <a:pt x="2621700" y="1307381"/>
                      <a:pt x="2611786" y="1307250"/>
                      <a:pt x="2605778" y="1302628"/>
                    </a:cubicBezTo>
                    <a:lnTo>
                      <a:pt x="2579660" y="1282532"/>
                    </a:lnTo>
                    <a:cubicBezTo>
                      <a:pt x="2573654" y="1277910"/>
                      <a:pt x="2573828" y="1270547"/>
                      <a:pt x="2580052" y="1266086"/>
                    </a:cubicBezTo>
                    <a:lnTo>
                      <a:pt x="2597122" y="1253852"/>
                    </a:lnTo>
                    <a:cubicBezTo>
                      <a:pt x="2600233" y="1251621"/>
                      <a:pt x="2604268" y="1250539"/>
                      <a:pt x="2608275" y="1250591"/>
                    </a:cubicBezTo>
                    <a:close/>
                    <a:moveTo>
                      <a:pt x="1843893" y="1250591"/>
                    </a:moveTo>
                    <a:cubicBezTo>
                      <a:pt x="1847901" y="1250644"/>
                      <a:pt x="1851882" y="1251832"/>
                      <a:pt x="1854884" y="1254143"/>
                    </a:cubicBezTo>
                    <a:lnTo>
                      <a:pt x="1881003" y="1274239"/>
                    </a:lnTo>
                    <a:cubicBezTo>
                      <a:pt x="1887010" y="1278861"/>
                      <a:pt x="1886834" y="1286224"/>
                      <a:pt x="1880611" y="1290685"/>
                    </a:cubicBezTo>
                    <a:lnTo>
                      <a:pt x="1863541" y="1302920"/>
                    </a:lnTo>
                    <a:cubicBezTo>
                      <a:pt x="1857318" y="1307381"/>
                      <a:pt x="1847403" y="1307250"/>
                      <a:pt x="1841396" y="1302628"/>
                    </a:cubicBezTo>
                    <a:lnTo>
                      <a:pt x="1815278" y="1282532"/>
                    </a:lnTo>
                    <a:cubicBezTo>
                      <a:pt x="1809271" y="1277910"/>
                      <a:pt x="1809446" y="1270547"/>
                      <a:pt x="1815670" y="1266086"/>
                    </a:cubicBezTo>
                    <a:lnTo>
                      <a:pt x="1832740" y="1253852"/>
                    </a:lnTo>
                    <a:cubicBezTo>
                      <a:pt x="1835851" y="1251621"/>
                      <a:pt x="1839886" y="1250539"/>
                      <a:pt x="1843893" y="1250591"/>
                    </a:cubicBezTo>
                    <a:close/>
                    <a:moveTo>
                      <a:pt x="1079666" y="1250591"/>
                    </a:moveTo>
                    <a:cubicBezTo>
                      <a:pt x="1083674" y="1250644"/>
                      <a:pt x="1087654" y="1251832"/>
                      <a:pt x="1090657" y="1254143"/>
                    </a:cubicBezTo>
                    <a:lnTo>
                      <a:pt x="1116776" y="1274239"/>
                    </a:lnTo>
                    <a:cubicBezTo>
                      <a:pt x="1122782" y="1278861"/>
                      <a:pt x="1122606" y="1286224"/>
                      <a:pt x="1116383" y="1290685"/>
                    </a:cubicBezTo>
                    <a:lnTo>
                      <a:pt x="1099314" y="1302920"/>
                    </a:lnTo>
                    <a:cubicBezTo>
                      <a:pt x="1093091" y="1307381"/>
                      <a:pt x="1083176" y="1307250"/>
                      <a:pt x="1077169" y="1302628"/>
                    </a:cubicBezTo>
                    <a:lnTo>
                      <a:pt x="1051050" y="1282532"/>
                    </a:lnTo>
                    <a:cubicBezTo>
                      <a:pt x="1045043" y="1277910"/>
                      <a:pt x="1045219" y="1270547"/>
                      <a:pt x="1051442" y="1266086"/>
                    </a:cubicBezTo>
                    <a:lnTo>
                      <a:pt x="1068511" y="1253852"/>
                    </a:lnTo>
                    <a:cubicBezTo>
                      <a:pt x="1071623" y="1251621"/>
                      <a:pt x="1075658" y="1250539"/>
                      <a:pt x="1079666" y="1250591"/>
                    </a:cubicBezTo>
                    <a:close/>
                    <a:moveTo>
                      <a:pt x="4522670" y="1239482"/>
                    </a:moveTo>
                    <a:lnTo>
                      <a:pt x="4526766" y="1239482"/>
                    </a:lnTo>
                    <a:lnTo>
                      <a:pt x="4535326" y="1239482"/>
                    </a:lnTo>
                    <a:cubicBezTo>
                      <a:pt x="4542665" y="1239482"/>
                      <a:pt x="4548615" y="1243901"/>
                      <a:pt x="4548615" y="1249352"/>
                    </a:cubicBezTo>
                    <a:cubicBezTo>
                      <a:pt x="4548616" y="1253459"/>
                      <a:pt x="4548616" y="1257567"/>
                      <a:pt x="4548616" y="1261674"/>
                    </a:cubicBezTo>
                    <a:cubicBezTo>
                      <a:pt x="4548615" y="1267125"/>
                      <a:pt x="4542665" y="1271544"/>
                      <a:pt x="4535326" y="1271544"/>
                    </a:cubicBezTo>
                    <a:lnTo>
                      <a:pt x="4526766" y="1271544"/>
                    </a:lnTo>
                    <a:lnTo>
                      <a:pt x="4526766" y="1271544"/>
                    </a:lnTo>
                    <a:lnTo>
                      <a:pt x="4522671" y="1271544"/>
                    </a:lnTo>
                    <a:cubicBezTo>
                      <a:pt x="4515331" y="1271544"/>
                      <a:pt x="4509381" y="1267125"/>
                      <a:pt x="4509381" y="1261674"/>
                    </a:cubicBezTo>
                    <a:lnTo>
                      <a:pt x="4509381" y="1249351"/>
                    </a:lnTo>
                    <a:cubicBezTo>
                      <a:pt x="4509381" y="1243900"/>
                      <a:pt x="4515331" y="1239482"/>
                      <a:pt x="4522670" y="1239482"/>
                    </a:cubicBezTo>
                    <a:close/>
                    <a:moveTo>
                      <a:pt x="3759890" y="1239482"/>
                    </a:moveTo>
                    <a:lnTo>
                      <a:pt x="3762537" y="1239482"/>
                    </a:lnTo>
                    <a:lnTo>
                      <a:pt x="3771097" y="1239482"/>
                    </a:lnTo>
                    <a:cubicBezTo>
                      <a:pt x="3778437" y="1239482"/>
                      <a:pt x="3784386" y="1243901"/>
                      <a:pt x="3784386" y="1249352"/>
                    </a:cubicBezTo>
                    <a:cubicBezTo>
                      <a:pt x="3784388" y="1253459"/>
                      <a:pt x="3784388" y="1257567"/>
                      <a:pt x="3784388" y="1261674"/>
                    </a:cubicBezTo>
                    <a:cubicBezTo>
                      <a:pt x="3784386" y="1267125"/>
                      <a:pt x="3778437" y="1271544"/>
                      <a:pt x="3771098" y="1271544"/>
                    </a:cubicBezTo>
                    <a:lnTo>
                      <a:pt x="3762537" y="1271544"/>
                    </a:lnTo>
                    <a:lnTo>
                      <a:pt x="3762537" y="1271544"/>
                    </a:lnTo>
                    <a:lnTo>
                      <a:pt x="3759890" y="1271544"/>
                    </a:lnTo>
                    <a:cubicBezTo>
                      <a:pt x="3752550" y="1271544"/>
                      <a:pt x="3746600" y="1267125"/>
                      <a:pt x="3746600" y="1261674"/>
                    </a:cubicBezTo>
                    <a:lnTo>
                      <a:pt x="3746600" y="1249351"/>
                    </a:lnTo>
                    <a:cubicBezTo>
                      <a:pt x="3746600" y="1243900"/>
                      <a:pt x="3752550" y="1239482"/>
                      <a:pt x="3759890" y="1239482"/>
                    </a:cubicBezTo>
                    <a:close/>
                    <a:moveTo>
                      <a:pt x="2995662" y="1239482"/>
                    </a:moveTo>
                    <a:lnTo>
                      <a:pt x="2999756" y="1239482"/>
                    </a:lnTo>
                    <a:lnTo>
                      <a:pt x="3008316" y="1239482"/>
                    </a:lnTo>
                    <a:cubicBezTo>
                      <a:pt x="3015656" y="1239482"/>
                      <a:pt x="3021606" y="1243901"/>
                      <a:pt x="3021606" y="1249352"/>
                    </a:cubicBezTo>
                    <a:cubicBezTo>
                      <a:pt x="3021606" y="1253459"/>
                      <a:pt x="3021606" y="1257567"/>
                      <a:pt x="3021607" y="1261674"/>
                    </a:cubicBezTo>
                    <a:cubicBezTo>
                      <a:pt x="3021606" y="1267125"/>
                      <a:pt x="3015656" y="1271544"/>
                      <a:pt x="3008317" y="1271544"/>
                    </a:cubicBezTo>
                    <a:lnTo>
                      <a:pt x="2999756" y="1271544"/>
                    </a:lnTo>
                    <a:lnTo>
                      <a:pt x="2999756" y="1271544"/>
                    </a:lnTo>
                    <a:lnTo>
                      <a:pt x="2995662" y="1271544"/>
                    </a:lnTo>
                    <a:cubicBezTo>
                      <a:pt x="2988322" y="1271544"/>
                      <a:pt x="2982372" y="1267125"/>
                      <a:pt x="2982372" y="1261674"/>
                    </a:cubicBezTo>
                    <a:lnTo>
                      <a:pt x="2982372" y="1249351"/>
                    </a:lnTo>
                    <a:cubicBezTo>
                      <a:pt x="2982372" y="1243900"/>
                      <a:pt x="2988322" y="1239482"/>
                      <a:pt x="2995662" y="1239482"/>
                    </a:cubicBezTo>
                    <a:close/>
                    <a:moveTo>
                      <a:pt x="2231279" y="1239482"/>
                    </a:moveTo>
                    <a:lnTo>
                      <a:pt x="2235528" y="1239482"/>
                    </a:lnTo>
                    <a:lnTo>
                      <a:pt x="2244088" y="1239482"/>
                    </a:lnTo>
                    <a:cubicBezTo>
                      <a:pt x="2251428" y="1239482"/>
                      <a:pt x="2257378" y="1243901"/>
                      <a:pt x="2257378" y="1249352"/>
                    </a:cubicBezTo>
                    <a:cubicBezTo>
                      <a:pt x="2257378" y="1253459"/>
                      <a:pt x="2257378" y="1257567"/>
                      <a:pt x="2257379" y="1261674"/>
                    </a:cubicBezTo>
                    <a:cubicBezTo>
                      <a:pt x="2257378" y="1267125"/>
                      <a:pt x="2251428" y="1271544"/>
                      <a:pt x="2244088" y="1271544"/>
                    </a:cubicBezTo>
                    <a:lnTo>
                      <a:pt x="2235528" y="1271544"/>
                    </a:lnTo>
                    <a:lnTo>
                      <a:pt x="2235528" y="1271544"/>
                    </a:lnTo>
                    <a:lnTo>
                      <a:pt x="2231280" y="1271544"/>
                    </a:lnTo>
                    <a:cubicBezTo>
                      <a:pt x="2223940" y="1271544"/>
                      <a:pt x="2217990" y="1267125"/>
                      <a:pt x="2217990" y="1261674"/>
                    </a:cubicBezTo>
                    <a:lnTo>
                      <a:pt x="2217990" y="1249351"/>
                    </a:lnTo>
                    <a:cubicBezTo>
                      <a:pt x="2217990" y="1243900"/>
                      <a:pt x="2223940" y="1239482"/>
                      <a:pt x="2231279" y="1239482"/>
                    </a:cubicBezTo>
                    <a:close/>
                    <a:moveTo>
                      <a:pt x="1467051" y="1239482"/>
                    </a:moveTo>
                    <a:lnTo>
                      <a:pt x="1471146" y="1239482"/>
                    </a:lnTo>
                    <a:lnTo>
                      <a:pt x="1479706" y="1239482"/>
                    </a:lnTo>
                    <a:cubicBezTo>
                      <a:pt x="1487046" y="1239482"/>
                      <a:pt x="1492996" y="1243901"/>
                      <a:pt x="1492996" y="1249352"/>
                    </a:cubicBezTo>
                    <a:cubicBezTo>
                      <a:pt x="1492996" y="1253459"/>
                      <a:pt x="1492996" y="1257567"/>
                      <a:pt x="1492996" y="1261674"/>
                    </a:cubicBezTo>
                    <a:cubicBezTo>
                      <a:pt x="1492996" y="1267125"/>
                      <a:pt x="1487046" y="1271544"/>
                      <a:pt x="1479707" y="1271544"/>
                    </a:cubicBezTo>
                    <a:lnTo>
                      <a:pt x="1471146" y="1271544"/>
                    </a:lnTo>
                    <a:lnTo>
                      <a:pt x="1471146" y="1271544"/>
                    </a:lnTo>
                    <a:lnTo>
                      <a:pt x="1467052" y="1271544"/>
                    </a:lnTo>
                    <a:cubicBezTo>
                      <a:pt x="1459712" y="1271544"/>
                      <a:pt x="1453762" y="1267125"/>
                      <a:pt x="1453762" y="1261674"/>
                    </a:cubicBezTo>
                    <a:lnTo>
                      <a:pt x="1453762" y="1249351"/>
                    </a:lnTo>
                    <a:cubicBezTo>
                      <a:pt x="1453762" y="1243900"/>
                      <a:pt x="1459712" y="1239482"/>
                      <a:pt x="1467051" y="1239482"/>
                    </a:cubicBezTo>
                    <a:close/>
                    <a:moveTo>
                      <a:pt x="704271" y="1239482"/>
                    </a:moveTo>
                    <a:lnTo>
                      <a:pt x="706918" y="1239482"/>
                    </a:lnTo>
                    <a:lnTo>
                      <a:pt x="715478" y="1239482"/>
                    </a:lnTo>
                    <a:cubicBezTo>
                      <a:pt x="722818" y="1239482"/>
                      <a:pt x="728768" y="1243901"/>
                      <a:pt x="728768" y="1249352"/>
                    </a:cubicBezTo>
                    <a:cubicBezTo>
                      <a:pt x="728768" y="1253459"/>
                      <a:pt x="728768" y="1257567"/>
                      <a:pt x="728769" y="1261674"/>
                    </a:cubicBezTo>
                    <a:cubicBezTo>
                      <a:pt x="728768" y="1267125"/>
                      <a:pt x="722818" y="1271544"/>
                      <a:pt x="715479" y="1271544"/>
                    </a:cubicBezTo>
                    <a:lnTo>
                      <a:pt x="706918" y="1271544"/>
                    </a:lnTo>
                    <a:lnTo>
                      <a:pt x="706918" y="1271544"/>
                    </a:lnTo>
                    <a:lnTo>
                      <a:pt x="704271" y="1271544"/>
                    </a:lnTo>
                    <a:cubicBezTo>
                      <a:pt x="696931" y="1271544"/>
                      <a:pt x="690981" y="1267125"/>
                      <a:pt x="690981" y="1261674"/>
                    </a:cubicBezTo>
                    <a:lnTo>
                      <a:pt x="690981" y="1249351"/>
                    </a:lnTo>
                    <a:cubicBezTo>
                      <a:pt x="690981" y="1243900"/>
                      <a:pt x="696931" y="1239482"/>
                      <a:pt x="704271" y="1239482"/>
                    </a:cubicBezTo>
                    <a:close/>
                    <a:moveTo>
                      <a:pt x="4961494" y="1233479"/>
                    </a:moveTo>
                    <a:lnTo>
                      <a:pt x="4964202" y="1252883"/>
                    </a:lnTo>
                    <a:lnTo>
                      <a:pt x="4958586" y="1247147"/>
                    </a:lnTo>
                    <a:close/>
                    <a:moveTo>
                      <a:pt x="4928434" y="1227307"/>
                    </a:moveTo>
                    <a:cubicBezTo>
                      <a:pt x="4930664" y="1227381"/>
                      <a:pt x="4932858" y="1228086"/>
                      <a:pt x="4934484" y="1229406"/>
                    </a:cubicBezTo>
                    <a:lnTo>
                      <a:pt x="4941466" y="1235073"/>
                    </a:lnTo>
                    <a:cubicBezTo>
                      <a:pt x="4944720" y="1237714"/>
                      <a:pt x="4944474" y="1241813"/>
                      <a:pt x="4940919" y="1244229"/>
                    </a:cubicBezTo>
                    <a:lnTo>
                      <a:pt x="4933290" y="1249414"/>
                    </a:lnTo>
                    <a:cubicBezTo>
                      <a:pt x="4929733" y="1251830"/>
                      <a:pt x="4924214" y="1251648"/>
                      <a:pt x="4920961" y="1249007"/>
                    </a:cubicBezTo>
                    <a:lnTo>
                      <a:pt x="4913978" y="1243341"/>
                    </a:lnTo>
                    <a:cubicBezTo>
                      <a:pt x="4910726" y="1240700"/>
                      <a:pt x="4910970" y="1236602"/>
                      <a:pt x="4914526" y="1234186"/>
                    </a:cubicBezTo>
                    <a:lnTo>
                      <a:pt x="4922156" y="1229000"/>
                    </a:lnTo>
                    <a:cubicBezTo>
                      <a:pt x="4923934" y="1227792"/>
                      <a:pt x="4926203" y="1227234"/>
                      <a:pt x="4928434" y="1227307"/>
                    </a:cubicBezTo>
                    <a:close/>
                    <a:moveTo>
                      <a:pt x="4164206" y="1227307"/>
                    </a:moveTo>
                    <a:cubicBezTo>
                      <a:pt x="4166436" y="1227381"/>
                      <a:pt x="4168630" y="1228086"/>
                      <a:pt x="4170256" y="1229406"/>
                    </a:cubicBezTo>
                    <a:lnTo>
                      <a:pt x="4177238" y="1235073"/>
                    </a:lnTo>
                    <a:cubicBezTo>
                      <a:pt x="4180492" y="1237714"/>
                      <a:pt x="4180246" y="1241813"/>
                      <a:pt x="4176691" y="1244229"/>
                    </a:cubicBezTo>
                    <a:lnTo>
                      <a:pt x="4169060" y="1249414"/>
                    </a:lnTo>
                    <a:cubicBezTo>
                      <a:pt x="4165505" y="1251830"/>
                      <a:pt x="4159986" y="1251648"/>
                      <a:pt x="4156733" y="1249007"/>
                    </a:cubicBezTo>
                    <a:lnTo>
                      <a:pt x="4149750" y="1243341"/>
                    </a:lnTo>
                    <a:cubicBezTo>
                      <a:pt x="4146497" y="1240700"/>
                      <a:pt x="4146742" y="1236602"/>
                      <a:pt x="4150298" y="1234186"/>
                    </a:cubicBezTo>
                    <a:lnTo>
                      <a:pt x="4157928" y="1229000"/>
                    </a:lnTo>
                    <a:cubicBezTo>
                      <a:pt x="4159706" y="1227792"/>
                      <a:pt x="4161974" y="1227234"/>
                      <a:pt x="4164206" y="1227307"/>
                    </a:cubicBezTo>
                    <a:close/>
                    <a:moveTo>
                      <a:pt x="3401424" y="1227307"/>
                    </a:moveTo>
                    <a:cubicBezTo>
                      <a:pt x="3403656" y="1227381"/>
                      <a:pt x="3405848" y="1228086"/>
                      <a:pt x="3407476" y="1229406"/>
                    </a:cubicBezTo>
                    <a:lnTo>
                      <a:pt x="3414458" y="1235073"/>
                    </a:lnTo>
                    <a:cubicBezTo>
                      <a:pt x="3417710" y="1237714"/>
                      <a:pt x="3417466" y="1241813"/>
                      <a:pt x="3413910" y="1244229"/>
                    </a:cubicBezTo>
                    <a:lnTo>
                      <a:pt x="3406280" y="1249414"/>
                    </a:lnTo>
                    <a:cubicBezTo>
                      <a:pt x="3402724" y="1251830"/>
                      <a:pt x="3397206" y="1251648"/>
                      <a:pt x="3393952" y="1249007"/>
                    </a:cubicBezTo>
                    <a:lnTo>
                      <a:pt x="3386970" y="1243341"/>
                    </a:lnTo>
                    <a:cubicBezTo>
                      <a:pt x="3383716" y="1240700"/>
                      <a:pt x="3383962" y="1236602"/>
                      <a:pt x="3387516" y="1234186"/>
                    </a:cubicBezTo>
                    <a:lnTo>
                      <a:pt x="3395147" y="1229000"/>
                    </a:lnTo>
                    <a:cubicBezTo>
                      <a:pt x="3396925" y="1227792"/>
                      <a:pt x="3399194" y="1227234"/>
                      <a:pt x="3401424" y="1227307"/>
                    </a:cubicBezTo>
                    <a:close/>
                    <a:moveTo>
                      <a:pt x="2637197" y="1227307"/>
                    </a:moveTo>
                    <a:cubicBezTo>
                      <a:pt x="2639427" y="1227381"/>
                      <a:pt x="2641621" y="1228086"/>
                      <a:pt x="2643247" y="1229406"/>
                    </a:cubicBezTo>
                    <a:lnTo>
                      <a:pt x="2650230" y="1235073"/>
                    </a:lnTo>
                    <a:cubicBezTo>
                      <a:pt x="2653483" y="1237714"/>
                      <a:pt x="2653238" y="1241813"/>
                      <a:pt x="2649682" y="1244229"/>
                    </a:cubicBezTo>
                    <a:lnTo>
                      <a:pt x="2642052" y="1249414"/>
                    </a:lnTo>
                    <a:cubicBezTo>
                      <a:pt x="2638496" y="1251830"/>
                      <a:pt x="2632977" y="1251648"/>
                      <a:pt x="2629724" y="1249007"/>
                    </a:cubicBezTo>
                    <a:lnTo>
                      <a:pt x="2622742" y="1243341"/>
                    </a:lnTo>
                    <a:cubicBezTo>
                      <a:pt x="2619488" y="1240700"/>
                      <a:pt x="2619734" y="1236602"/>
                      <a:pt x="2623289" y="1234186"/>
                    </a:cubicBezTo>
                    <a:lnTo>
                      <a:pt x="2630919" y="1229000"/>
                    </a:lnTo>
                    <a:cubicBezTo>
                      <a:pt x="2632697" y="1227792"/>
                      <a:pt x="2634966" y="1227234"/>
                      <a:pt x="2637197" y="1227307"/>
                    </a:cubicBezTo>
                    <a:close/>
                    <a:moveTo>
                      <a:pt x="1872815" y="1227307"/>
                    </a:moveTo>
                    <a:cubicBezTo>
                      <a:pt x="1875046" y="1227381"/>
                      <a:pt x="1877239" y="1228086"/>
                      <a:pt x="1878865" y="1229406"/>
                    </a:cubicBezTo>
                    <a:lnTo>
                      <a:pt x="1885847" y="1235073"/>
                    </a:lnTo>
                    <a:cubicBezTo>
                      <a:pt x="1889101" y="1237714"/>
                      <a:pt x="1888855" y="1241813"/>
                      <a:pt x="1885300" y="1244229"/>
                    </a:cubicBezTo>
                    <a:lnTo>
                      <a:pt x="1877670" y="1249414"/>
                    </a:lnTo>
                    <a:cubicBezTo>
                      <a:pt x="1874114" y="1251830"/>
                      <a:pt x="1868595" y="1251648"/>
                      <a:pt x="1865342" y="1249007"/>
                    </a:cubicBezTo>
                    <a:lnTo>
                      <a:pt x="1858360" y="1243341"/>
                    </a:lnTo>
                    <a:cubicBezTo>
                      <a:pt x="1855106" y="1240700"/>
                      <a:pt x="1855351" y="1236602"/>
                      <a:pt x="1858906" y="1234186"/>
                    </a:cubicBezTo>
                    <a:lnTo>
                      <a:pt x="1866537" y="1229000"/>
                    </a:lnTo>
                    <a:cubicBezTo>
                      <a:pt x="1868315" y="1227792"/>
                      <a:pt x="1870583" y="1227234"/>
                      <a:pt x="1872815" y="1227307"/>
                    </a:cubicBezTo>
                    <a:close/>
                    <a:moveTo>
                      <a:pt x="1108587" y="1227307"/>
                    </a:moveTo>
                    <a:cubicBezTo>
                      <a:pt x="1110817" y="1227381"/>
                      <a:pt x="1113011" y="1228086"/>
                      <a:pt x="1114637" y="1229406"/>
                    </a:cubicBezTo>
                    <a:lnTo>
                      <a:pt x="1121620" y="1235073"/>
                    </a:lnTo>
                    <a:cubicBezTo>
                      <a:pt x="1124873" y="1237714"/>
                      <a:pt x="1124628" y="1241813"/>
                      <a:pt x="1121072" y="1244229"/>
                    </a:cubicBezTo>
                    <a:lnTo>
                      <a:pt x="1113442" y="1249414"/>
                    </a:lnTo>
                    <a:cubicBezTo>
                      <a:pt x="1109886" y="1251830"/>
                      <a:pt x="1104367" y="1251648"/>
                      <a:pt x="1101114" y="1249007"/>
                    </a:cubicBezTo>
                    <a:lnTo>
                      <a:pt x="1094132" y="1243341"/>
                    </a:lnTo>
                    <a:cubicBezTo>
                      <a:pt x="1090878" y="1240700"/>
                      <a:pt x="1091124" y="1236602"/>
                      <a:pt x="1094679" y="1234186"/>
                    </a:cubicBezTo>
                    <a:lnTo>
                      <a:pt x="1102310" y="1229000"/>
                    </a:lnTo>
                    <a:cubicBezTo>
                      <a:pt x="1104087" y="1227792"/>
                      <a:pt x="1106356" y="1227234"/>
                      <a:pt x="1108587" y="1227307"/>
                    </a:cubicBezTo>
                    <a:close/>
                    <a:moveTo>
                      <a:pt x="4720987" y="1196648"/>
                    </a:moveTo>
                    <a:cubicBezTo>
                      <a:pt x="4727310" y="1196648"/>
                      <a:pt x="4733634" y="1198440"/>
                      <a:pt x="4738459" y="1202023"/>
                    </a:cubicBezTo>
                    <a:lnTo>
                      <a:pt x="4815336" y="1259115"/>
                    </a:lnTo>
                    <a:cubicBezTo>
                      <a:pt x="4824986" y="1266280"/>
                      <a:pt x="4824986" y="1277900"/>
                      <a:pt x="4815336" y="1285065"/>
                    </a:cubicBezTo>
                    <a:lnTo>
                      <a:pt x="4745324" y="1337060"/>
                    </a:lnTo>
                    <a:cubicBezTo>
                      <a:pt x="4735674" y="1344225"/>
                      <a:pt x="4720029" y="1344225"/>
                      <a:pt x="4710379" y="1337059"/>
                    </a:cubicBezTo>
                    <a:lnTo>
                      <a:pt x="4633502" y="1279967"/>
                    </a:lnTo>
                    <a:cubicBezTo>
                      <a:pt x="4623852" y="1272801"/>
                      <a:pt x="4623852" y="1261183"/>
                      <a:pt x="4633501" y="1254017"/>
                    </a:cubicBezTo>
                    <a:lnTo>
                      <a:pt x="4703514" y="1202023"/>
                    </a:lnTo>
                    <a:cubicBezTo>
                      <a:pt x="4708338" y="1198440"/>
                      <a:pt x="4714663" y="1196648"/>
                      <a:pt x="4720987" y="1196648"/>
                    </a:cubicBezTo>
                    <a:close/>
                    <a:moveTo>
                      <a:pt x="3956758" y="1196648"/>
                    </a:moveTo>
                    <a:cubicBezTo>
                      <a:pt x="3963082" y="1196648"/>
                      <a:pt x="3969406" y="1198440"/>
                      <a:pt x="3974230" y="1202023"/>
                    </a:cubicBezTo>
                    <a:lnTo>
                      <a:pt x="4051108" y="1259115"/>
                    </a:lnTo>
                    <a:cubicBezTo>
                      <a:pt x="4060758" y="1266280"/>
                      <a:pt x="4060758" y="1277900"/>
                      <a:pt x="4051108" y="1285065"/>
                    </a:cubicBezTo>
                    <a:lnTo>
                      <a:pt x="3981096" y="1337060"/>
                    </a:lnTo>
                    <a:cubicBezTo>
                      <a:pt x="3971446" y="1344225"/>
                      <a:pt x="3955800" y="1344225"/>
                      <a:pt x="3946150" y="1337059"/>
                    </a:cubicBezTo>
                    <a:lnTo>
                      <a:pt x="3869273" y="1279967"/>
                    </a:lnTo>
                    <a:cubicBezTo>
                      <a:pt x="3859624" y="1272801"/>
                      <a:pt x="3859624" y="1261183"/>
                      <a:pt x="3869272" y="1254017"/>
                    </a:cubicBezTo>
                    <a:lnTo>
                      <a:pt x="3939285" y="1202023"/>
                    </a:lnTo>
                    <a:cubicBezTo>
                      <a:pt x="3944110" y="1198440"/>
                      <a:pt x="3950434" y="1196648"/>
                      <a:pt x="3956758" y="1196648"/>
                    </a:cubicBezTo>
                    <a:close/>
                    <a:moveTo>
                      <a:pt x="3193978" y="1196648"/>
                    </a:moveTo>
                    <a:cubicBezTo>
                      <a:pt x="3200301" y="1196648"/>
                      <a:pt x="3206625" y="1198440"/>
                      <a:pt x="3211450" y="1202023"/>
                    </a:cubicBezTo>
                    <a:lnTo>
                      <a:pt x="3288327" y="1259115"/>
                    </a:lnTo>
                    <a:cubicBezTo>
                      <a:pt x="3297977" y="1266280"/>
                      <a:pt x="3297977" y="1277900"/>
                      <a:pt x="3288327" y="1285065"/>
                    </a:cubicBezTo>
                    <a:lnTo>
                      <a:pt x="3218314" y="1337060"/>
                    </a:lnTo>
                    <a:cubicBezTo>
                      <a:pt x="3208665" y="1344225"/>
                      <a:pt x="3193020" y="1344225"/>
                      <a:pt x="3183370" y="1337059"/>
                    </a:cubicBezTo>
                    <a:lnTo>
                      <a:pt x="3106493" y="1279967"/>
                    </a:lnTo>
                    <a:cubicBezTo>
                      <a:pt x="3096843" y="1272801"/>
                      <a:pt x="3096843" y="1261183"/>
                      <a:pt x="3106492" y="1254017"/>
                    </a:cubicBezTo>
                    <a:lnTo>
                      <a:pt x="3176505" y="1202023"/>
                    </a:lnTo>
                    <a:cubicBezTo>
                      <a:pt x="3181329" y="1198440"/>
                      <a:pt x="3187654" y="1196648"/>
                      <a:pt x="3193978" y="1196648"/>
                    </a:cubicBezTo>
                    <a:close/>
                    <a:moveTo>
                      <a:pt x="2429750" y="1196648"/>
                    </a:moveTo>
                    <a:cubicBezTo>
                      <a:pt x="2436073" y="1196648"/>
                      <a:pt x="2442397" y="1198440"/>
                      <a:pt x="2447222" y="1202023"/>
                    </a:cubicBezTo>
                    <a:lnTo>
                      <a:pt x="2524099" y="1259115"/>
                    </a:lnTo>
                    <a:cubicBezTo>
                      <a:pt x="2533749" y="1266280"/>
                      <a:pt x="2533749" y="1277900"/>
                      <a:pt x="2524099" y="1285065"/>
                    </a:cubicBezTo>
                    <a:lnTo>
                      <a:pt x="2454086" y="1337060"/>
                    </a:lnTo>
                    <a:cubicBezTo>
                      <a:pt x="2444436" y="1344225"/>
                      <a:pt x="2428792" y="1344225"/>
                      <a:pt x="2419142" y="1337059"/>
                    </a:cubicBezTo>
                    <a:lnTo>
                      <a:pt x="2342264" y="1279967"/>
                    </a:lnTo>
                    <a:cubicBezTo>
                      <a:pt x="2332614" y="1272801"/>
                      <a:pt x="2332614" y="1261183"/>
                      <a:pt x="2342264" y="1254017"/>
                    </a:cubicBezTo>
                    <a:lnTo>
                      <a:pt x="2412276" y="1202023"/>
                    </a:lnTo>
                    <a:cubicBezTo>
                      <a:pt x="2417101" y="1198440"/>
                      <a:pt x="2423426" y="1196648"/>
                      <a:pt x="2429750" y="1196648"/>
                    </a:cubicBezTo>
                    <a:close/>
                    <a:moveTo>
                      <a:pt x="1665368" y="1196648"/>
                    </a:moveTo>
                    <a:cubicBezTo>
                      <a:pt x="1671691" y="1196648"/>
                      <a:pt x="1678015" y="1198440"/>
                      <a:pt x="1682840" y="1202023"/>
                    </a:cubicBezTo>
                    <a:lnTo>
                      <a:pt x="1759717" y="1259115"/>
                    </a:lnTo>
                    <a:cubicBezTo>
                      <a:pt x="1769367" y="1266280"/>
                      <a:pt x="1769367" y="1277900"/>
                      <a:pt x="1759717" y="1285065"/>
                    </a:cubicBezTo>
                    <a:lnTo>
                      <a:pt x="1689704" y="1337060"/>
                    </a:lnTo>
                    <a:cubicBezTo>
                      <a:pt x="1680054" y="1344225"/>
                      <a:pt x="1664410" y="1344225"/>
                      <a:pt x="1654760" y="1337059"/>
                    </a:cubicBezTo>
                    <a:lnTo>
                      <a:pt x="1577882" y="1279967"/>
                    </a:lnTo>
                    <a:cubicBezTo>
                      <a:pt x="1568233" y="1272801"/>
                      <a:pt x="1568233" y="1261183"/>
                      <a:pt x="1577882" y="1254017"/>
                    </a:cubicBezTo>
                    <a:lnTo>
                      <a:pt x="1647894" y="1202023"/>
                    </a:lnTo>
                    <a:cubicBezTo>
                      <a:pt x="1652719" y="1198440"/>
                      <a:pt x="1659044" y="1196648"/>
                      <a:pt x="1665368" y="1196648"/>
                    </a:cubicBezTo>
                    <a:close/>
                    <a:moveTo>
                      <a:pt x="901140" y="1196648"/>
                    </a:moveTo>
                    <a:cubicBezTo>
                      <a:pt x="907463" y="1196648"/>
                      <a:pt x="913787" y="1198440"/>
                      <a:pt x="918612" y="1202023"/>
                    </a:cubicBezTo>
                    <a:lnTo>
                      <a:pt x="995489" y="1259115"/>
                    </a:lnTo>
                    <a:cubicBezTo>
                      <a:pt x="1005139" y="1266280"/>
                      <a:pt x="1005139" y="1277900"/>
                      <a:pt x="995489" y="1285065"/>
                    </a:cubicBezTo>
                    <a:lnTo>
                      <a:pt x="925477" y="1337060"/>
                    </a:lnTo>
                    <a:cubicBezTo>
                      <a:pt x="915827" y="1344225"/>
                      <a:pt x="900182" y="1344225"/>
                      <a:pt x="890531" y="1337059"/>
                    </a:cubicBezTo>
                    <a:lnTo>
                      <a:pt x="813654" y="1279967"/>
                    </a:lnTo>
                    <a:cubicBezTo>
                      <a:pt x="804005" y="1272801"/>
                      <a:pt x="804005" y="1261183"/>
                      <a:pt x="813654" y="1254017"/>
                    </a:cubicBezTo>
                    <a:lnTo>
                      <a:pt x="883666" y="1202023"/>
                    </a:lnTo>
                    <a:cubicBezTo>
                      <a:pt x="888491" y="1198440"/>
                      <a:pt x="894816" y="1196648"/>
                      <a:pt x="901140" y="1196648"/>
                    </a:cubicBezTo>
                    <a:close/>
                    <a:moveTo>
                      <a:pt x="4249264" y="1183968"/>
                    </a:moveTo>
                    <a:cubicBezTo>
                      <a:pt x="4252481" y="1183631"/>
                      <a:pt x="4255770" y="1183634"/>
                      <a:pt x="4259028" y="1183998"/>
                    </a:cubicBezTo>
                    <a:cubicBezTo>
                      <a:pt x="4263372" y="1184482"/>
                      <a:pt x="4267659" y="1185609"/>
                      <a:pt x="4271640" y="1187419"/>
                    </a:cubicBezTo>
                    <a:lnTo>
                      <a:pt x="4348460" y="1222349"/>
                    </a:lnTo>
                    <a:cubicBezTo>
                      <a:pt x="4364388" y="1229591"/>
                      <a:pt x="4369394" y="1245051"/>
                      <a:pt x="4359642" y="1256879"/>
                    </a:cubicBezTo>
                    <a:lnTo>
                      <a:pt x="4332895" y="1289319"/>
                    </a:lnTo>
                    <a:cubicBezTo>
                      <a:pt x="4323142" y="1301148"/>
                      <a:pt x="4302325" y="1304865"/>
                      <a:pt x="4286398" y="1297623"/>
                    </a:cubicBezTo>
                    <a:lnTo>
                      <a:pt x="4209579" y="1262693"/>
                    </a:lnTo>
                    <a:cubicBezTo>
                      <a:pt x="4193652" y="1255450"/>
                      <a:pt x="4188644" y="1239991"/>
                      <a:pt x="4198397" y="1228162"/>
                    </a:cubicBezTo>
                    <a:lnTo>
                      <a:pt x="4225144" y="1195723"/>
                    </a:lnTo>
                    <a:cubicBezTo>
                      <a:pt x="4230630" y="1189069"/>
                      <a:pt x="4239616" y="1184982"/>
                      <a:pt x="4249264" y="1183968"/>
                    </a:cubicBezTo>
                    <a:close/>
                    <a:moveTo>
                      <a:pt x="3486484" y="1183968"/>
                    </a:moveTo>
                    <a:cubicBezTo>
                      <a:pt x="3489700" y="1183631"/>
                      <a:pt x="3492989" y="1183634"/>
                      <a:pt x="3496247" y="1183998"/>
                    </a:cubicBezTo>
                    <a:cubicBezTo>
                      <a:pt x="3500590" y="1184482"/>
                      <a:pt x="3504878" y="1185609"/>
                      <a:pt x="3508860" y="1187419"/>
                    </a:cubicBezTo>
                    <a:lnTo>
                      <a:pt x="3585679" y="1222349"/>
                    </a:lnTo>
                    <a:cubicBezTo>
                      <a:pt x="3601606" y="1229591"/>
                      <a:pt x="3606612" y="1245051"/>
                      <a:pt x="3596860" y="1256879"/>
                    </a:cubicBezTo>
                    <a:lnTo>
                      <a:pt x="3570114" y="1289319"/>
                    </a:lnTo>
                    <a:cubicBezTo>
                      <a:pt x="3560362" y="1301148"/>
                      <a:pt x="3539544" y="1304865"/>
                      <a:pt x="3523616" y="1297623"/>
                    </a:cubicBezTo>
                    <a:lnTo>
                      <a:pt x="3446798" y="1262693"/>
                    </a:lnTo>
                    <a:cubicBezTo>
                      <a:pt x="3430870" y="1255450"/>
                      <a:pt x="3425864" y="1239991"/>
                      <a:pt x="3435616" y="1228162"/>
                    </a:cubicBezTo>
                    <a:lnTo>
                      <a:pt x="3462362" y="1195723"/>
                    </a:lnTo>
                    <a:cubicBezTo>
                      <a:pt x="3467848" y="1189069"/>
                      <a:pt x="3476835" y="1184982"/>
                      <a:pt x="3486484" y="1183968"/>
                    </a:cubicBezTo>
                    <a:close/>
                    <a:moveTo>
                      <a:pt x="2722255" y="1183968"/>
                    </a:moveTo>
                    <a:cubicBezTo>
                      <a:pt x="2725472" y="1183631"/>
                      <a:pt x="2728761" y="1183634"/>
                      <a:pt x="2732020" y="1183998"/>
                    </a:cubicBezTo>
                    <a:cubicBezTo>
                      <a:pt x="2736362" y="1184482"/>
                      <a:pt x="2740650" y="1185609"/>
                      <a:pt x="2744631" y="1187419"/>
                    </a:cubicBezTo>
                    <a:lnTo>
                      <a:pt x="2821452" y="1222349"/>
                    </a:lnTo>
                    <a:cubicBezTo>
                      <a:pt x="2837379" y="1229591"/>
                      <a:pt x="2842384" y="1245051"/>
                      <a:pt x="2832632" y="1256879"/>
                    </a:cubicBezTo>
                    <a:lnTo>
                      <a:pt x="2805886" y="1289319"/>
                    </a:lnTo>
                    <a:cubicBezTo>
                      <a:pt x="2796134" y="1301148"/>
                      <a:pt x="2775316" y="1304865"/>
                      <a:pt x="2759388" y="1297623"/>
                    </a:cubicBezTo>
                    <a:lnTo>
                      <a:pt x="2682570" y="1262693"/>
                    </a:lnTo>
                    <a:cubicBezTo>
                      <a:pt x="2666643" y="1255450"/>
                      <a:pt x="2661636" y="1239991"/>
                      <a:pt x="2671388" y="1228162"/>
                    </a:cubicBezTo>
                    <a:lnTo>
                      <a:pt x="2698134" y="1195723"/>
                    </a:lnTo>
                    <a:cubicBezTo>
                      <a:pt x="2703620" y="1189069"/>
                      <a:pt x="2712607" y="1184982"/>
                      <a:pt x="2722255" y="1183968"/>
                    </a:cubicBezTo>
                    <a:close/>
                    <a:moveTo>
                      <a:pt x="1957873" y="1183968"/>
                    </a:moveTo>
                    <a:cubicBezTo>
                      <a:pt x="1961090" y="1183631"/>
                      <a:pt x="1964379" y="1183634"/>
                      <a:pt x="1967637" y="1183998"/>
                    </a:cubicBezTo>
                    <a:cubicBezTo>
                      <a:pt x="1971981" y="1184482"/>
                      <a:pt x="1976268" y="1185609"/>
                      <a:pt x="1980249" y="1187419"/>
                    </a:cubicBezTo>
                    <a:lnTo>
                      <a:pt x="2057070" y="1222349"/>
                    </a:lnTo>
                    <a:cubicBezTo>
                      <a:pt x="2072997" y="1229591"/>
                      <a:pt x="2078003" y="1245051"/>
                      <a:pt x="2068250" y="1256879"/>
                    </a:cubicBezTo>
                    <a:lnTo>
                      <a:pt x="2041504" y="1289319"/>
                    </a:lnTo>
                    <a:cubicBezTo>
                      <a:pt x="2031751" y="1301148"/>
                      <a:pt x="2010934" y="1304865"/>
                      <a:pt x="1995006" y="1297623"/>
                    </a:cubicBezTo>
                    <a:lnTo>
                      <a:pt x="1918188" y="1262693"/>
                    </a:lnTo>
                    <a:cubicBezTo>
                      <a:pt x="1902260" y="1255450"/>
                      <a:pt x="1897254" y="1239991"/>
                      <a:pt x="1907006" y="1228162"/>
                    </a:cubicBezTo>
                    <a:lnTo>
                      <a:pt x="1933753" y="1195723"/>
                    </a:lnTo>
                    <a:cubicBezTo>
                      <a:pt x="1939238" y="1189069"/>
                      <a:pt x="1948225" y="1184982"/>
                      <a:pt x="1957873" y="1183968"/>
                    </a:cubicBezTo>
                    <a:close/>
                    <a:moveTo>
                      <a:pt x="1193646" y="1183968"/>
                    </a:moveTo>
                    <a:cubicBezTo>
                      <a:pt x="1196862" y="1183631"/>
                      <a:pt x="1200151" y="1183634"/>
                      <a:pt x="1203409" y="1183998"/>
                    </a:cubicBezTo>
                    <a:cubicBezTo>
                      <a:pt x="1207753" y="1184482"/>
                      <a:pt x="1212040" y="1185609"/>
                      <a:pt x="1216022" y="1187419"/>
                    </a:cubicBezTo>
                    <a:lnTo>
                      <a:pt x="1292842" y="1222349"/>
                    </a:lnTo>
                    <a:cubicBezTo>
                      <a:pt x="1308769" y="1229591"/>
                      <a:pt x="1313775" y="1245051"/>
                      <a:pt x="1304023" y="1256879"/>
                    </a:cubicBezTo>
                    <a:lnTo>
                      <a:pt x="1277276" y="1289319"/>
                    </a:lnTo>
                    <a:cubicBezTo>
                      <a:pt x="1267523" y="1301148"/>
                      <a:pt x="1246706" y="1304865"/>
                      <a:pt x="1230778" y="1297623"/>
                    </a:cubicBezTo>
                    <a:lnTo>
                      <a:pt x="1153960" y="1262693"/>
                    </a:lnTo>
                    <a:cubicBezTo>
                      <a:pt x="1138033" y="1255450"/>
                      <a:pt x="1133026" y="1239991"/>
                      <a:pt x="1142778" y="1228162"/>
                    </a:cubicBezTo>
                    <a:lnTo>
                      <a:pt x="1169525" y="1195723"/>
                    </a:lnTo>
                    <a:cubicBezTo>
                      <a:pt x="1175011" y="1189069"/>
                      <a:pt x="1183997" y="1184982"/>
                      <a:pt x="1193646" y="1183968"/>
                    </a:cubicBezTo>
                    <a:close/>
                    <a:moveTo>
                      <a:pt x="430865" y="1183968"/>
                    </a:moveTo>
                    <a:cubicBezTo>
                      <a:pt x="434080" y="1183631"/>
                      <a:pt x="437370" y="1183634"/>
                      <a:pt x="440628" y="1183998"/>
                    </a:cubicBezTo>
                    <a:cubicBezTo>
                      <a:pt x="444972" y="1184482"/>
                      <a:pt x="449259" y="1185609"/>
                      <a:pt x="453241" y="1187419"/>
                    </a:cubicBezTo>
                    <a:lnTo>
                      <a:pt x="530060" y="1222349"/>
                    </a:lnTo>
                    <a:cubicBezTo>
                      <a:pt x="545988" y="1229591"/>
                      <a:pt x="550994" y="1245051"/>
                      <a:pt x="541242" y="1256879"/>
                    </a:cubicBezTo>
                    <a:lnTo>
                      <a:pt x="514495" y="1289319"/>
                    </a:lnTo>
                    <a:cubicBezTo>
                      <a:pt x="504742" y="1301148"/>
                      <a:pt x="483925" y="1304865"/>
                      <a:pt x="467998" y="1297623"/>
                    </a:cubicBezTo>
                    <a:lnTo>
                      <a:pt x="391179" y="1262693"/>
                    </a:lnTo>
                    <a:cubicBezTo>
                      <a:pt x="375252" y="1255450"/>
                      <a:pt x="370245" y="1239991"/>
                      <a:pt x="379997" y="1228162"/>
                    </a:cubicBezTo>
                    <a:lnTo>
                      <a:pt x="406743" y="1195723"/>
                    </a:lnTo>
                    <a:cubicBezTo>
                      <a:pt x="412230" y="1189069"/>
                      <a:pt x="421216" y="1184982"/>
                      <a:pt x="430865" y="1183968"/>
                    </a:cubicBezTo>
                    <a:close/>
                    <a:moveTo>
                      <a:pt x="379740" y="1181662"/>
                    </a:moveTo>
                    <a:lnTo>
                      <a:pt x="387955" y="1189461"/>
                    </a:lnTo>
                    <a:cubicBezTo>
                      <a:pt x="392478" y="1193755"/>
                      <a:pt x="391457" y="1199957"/>
                      <a:pt x="385676" y="1203316"/>
                    </a:cubicBezTo>
                    <a:lnTo>
                      <a:pt x="375927" y="1208980"/>
                    </a:lnTo>
                    <a:close/>
                    <a:moveTo>
                      <a:pt x="4952022" y="1176533"/>
                    </a:moveTo>
                    <a:lnTo>
                      <a:pt x="4953640" y="1177211"/>
                    </a:lnTo>
                    <a:lnTo>
                      <a:pt x="4958110" y="1209238"/>
                    </a:lnTo>
                    <a:lnTo>
                      <a:pt x="4955234" y="1210909"/>
                    </a:lnTo>
                    <a:cubicBezTo>
                      <a:pt x="4949454" y="1214267"/>
                      <a:pt x="4941100" y="1213510"/>
                      <a:pt x="4936578" y="1209216"/>
                    </a:cubicBezTo>
                    <a:lnTo>
                      <a:pt x="4926873" y="1200003"/>
                    </a:lnTo>
                    <a:cubicBezTo>
                      <a:pt x="4922351" y="1195710"/>
                      <a:pt x="4923372" y="1189507"/>
                      <a:pt x="4929153" y="1186148"/>
                    </a:cubicBezTo>
                    <a:lnTo>
                      <a:pt x="4942222" y="1178556"/>
                    </a:lnTo>
                    <a:cubicBezTo>
                      <a:pt x="4945113" y="1176877"/>
                      <a:pt x="4948646" y="1176227"/>
                      <a:pt x="4952022" y="1176533"/>
                    </a:cubicBezTo>
                    <a:close/>
                    <a:moveTo>
                      <a:pt x="4187794" y="1176533"/>
                    </a:moveTo>
                    <a:cubicBezTo>
                      <a:pt x="4191171" y="1176839"/>
                      <a:pt x="4194390" y="1178102"/>
                      <a:pt x="4196650" y="1180248"/>
                    </a:cubicBezTo>
                    <a:lnTo>
                      <a:pt x="4206356" y="1189461"/>
                    </a:lnTo>
                    <a:cubicBezTo>
                      <a:pt x="4210878" y="1193755"/>
                      <a:pt x="4209857" y="1199957"/>
                      <a:pt x="4204076" y="1203316"/>
                    </a:cubicBezTo>
                    <a:lnTo>
                      <a:pt x="4191006" y="1210909"/>
                    </a:lnTo>
                    <a:cubicBezTo>
                      <a:pt x="4185225" y="1214267"/>
                      <a:pt x="4176872" y="1213510"/>
                      <a:pt x="4172350" y="1209216"/>
                    </a:cubicBezTo>
                    <a:lnTo>
                      <a:pt x="4162646" y="1200003"/>
                    </a:lnTo>
                    <a:cubicBezTo>
                      <a:pt x="4158124" y="1195710"/>
                      <a:pt x="4159143" y="1189507"/>
                      <a:pt x="4164926" y="1186148"/>
                    </a:cubicBezTo>
                    <a:lnTo>
                      <a:pt x="4177994" y="1178556"/>
                    </a:lnTo>
                    <a:cubicBezTo>
                      <a:pt x="4180885" y="1176877"/>
                      <a:pt x="4184418" y="1176227"/>
                      <a:pt x="4187794" y="1176533"/>
                    </a:cubicBezTo>
                    <a:close/>
                    <a:moveTo>
                      <a:pt x="3425014" y="1176533"/>
                    </a:moveTo>
                    <a:cubicBezTo>
                      <a:pt x="3428390" y="1176839"/>
                      <a:pt x="3431608" y="1178102"/>
                      <a:pt x="3433869" y="1180248"/>
                    </a:cubicBezTo>
                    <a:lnTo>
                      <a:pt x="3443574" y="1189461"/>
                    </a:lnTo>
                    <a:cubicBezTo>
                      <a:pt x="3448097" y="1193755"/>
                      <a:pt x="3447076" y="1199957"/>
                      <a:pt x="3441294" y="1203316"/>
                    </a:cubicBezTo>
                    <a:lnTo>
                      <a:pt x="3428224" y="1210909"/>
                    </a:lnTo>
                    <a:cubicBezTo>
                      <a:pt x="3422444" y="1214267"/>
                      <a:pt x="3414092" y="1213510"/>
                      <a:pt x="3409569" y="1209216"/>
                    </a:cubicBezTo>
                    <a:lnTo>
                      <a:pt x="3399864" y="1200003"/>
                    </a:lnTo>
                    <a:cubicBezTo>
                      <a:pt x="3395342" y="1195710"/>
                      <a:pt x="3396362" y="1189507"/>
                      <a:pt x="3402144" y="1186148"/>
                    </a:cubicBezTo>
                    <a:lnTo>
                      <a:pt x="3415214" y="1178556"/>
                    </a:lnTo>
                    <a:cubicBezTo>
                      <a:pt x="3418104" y="1176877"/>
                      <a:pt x="3421638" y="1176227"/>
                      <a:pt x="3425014" y="1176533"/>
                    </a:cubicBezTo>
                    <a:close/>
                    <a:moveTo>
                      <a:pt x="2660785" y="1176533"/>
                    </a:moveTo>
                    <a:cubicBezTo>
                      <a:pt x="2664162" y="1176839"/>
                      <a:pt x="2667380" y="1178102"/>
                      <a:pt x="2669642" y="1180248"/>
                    </a:cubicBezTo>
                    <a:lnTo>
                      <a:pt x="2679346" y="1189461"/>
                    </a:lnTo>
                    <a:cubicBezTo>
                      <a:pt x="2683868" y="1193755"/>
                      <a:pt x="2682848" y="1199957"/>
                      <a:pt x="2677066" y="1203316"/>
                    </a:cubicBezTo>
                    <a:lnTo>
                      <a:pt x="2663997" y="1210909"/>
                    </a:lnTo>
                    <a:cubicBezTo>
                      <a:pt x="2658216" y="1214267"/>
                      <a:pt x="2649863" y="1213510"/>
                      <a:pt x="2645341" y="1209216"/>
                    </a:cubicBezTo>
                    <a:lnTo>
                      <a:pt x="2635636" y="1200003"/>
                    </a:lnTo>
                    <a:cubicBezTo>
                      <a:pt x="2631114" y="1195710"/>
                      <a:pt x="2632134" y="1189507"/>
                      <a:pt x="2637916" y="1186148"/>
                    </a:cubicBezTo>
                    <a:lnTo>
                      <a:pt x="2650985" y="1178556"/>
                    </a:lnTo>
                    <a:cubicBezTo>
                      <a:pt x="2653876" y="1176877"/>
                      <a:pt x="2657410" y="1176227"/>
                      <a:pt x="2660785" y="1176533"/>
                    </a:cubicBezTo>
                    <a:close/>
                    <a:moveTo>
                      <a:pt x="1896403" y="1176533"/>
                    </a:moveTo>
                    <a:cubicBezTo>
                      <a:pt x="1899780" y="1176839"/>
                      <a:pt x="1902998" y="1178102"/>
                      <a:pt x="1905260" y="1180248"/>
                    </a:cubicBezTo>
                    <a:lnTo>
                      <a:pt x="1914964" y="1189461"/>
                    </a:lnTo>
                    <a:cubicBezTo>
                      <a:pt x="1919486" y="1193755"/>
                      <a:pt x="1918466" y="1199957"/>
                      <a:pt x="1912684" y="1203316"/>
                    </a:cubicBezTo>
                    <a:lnTo>
                      <a:pt x="1899614" y="1210909"/>
                    </a:lnTo>
                    <a:cubicBezTo>
                      <a:pt x="1893834" y="1214267"/>
                      <a:pt x="1885482" y="1213510"/>
                      <a:pt x="1880959" y="1209216"/>
                    </a:cubicBezTo>
                    <a:lnTo>
                      <a:pt x="1871254" y="1200003"/>
                    </a:lnTo>
                    <a:cubicBezTo>
                      <a:pt x="1866732" y="1195710"/>
                      <a:pt x="1867752" y="1189507"/>
                      <a:pt x="1873534" y="1186148"/>
                    </a:cubicBezTo>
                    <a:lnTo>
                      <a:pt x="1886603" y="1178556"/>
                    </a:lnTo>
                    <a:cubicBezTo>
                      <a:pt x="1889494" y="1176877"/>
                      <a:pt x="1893027" y="1176227"/>
                      <a:pt x="1896403" y="1176533"/>
                    </a:cubicBezTo>
                    <a:close/>
                    <a:moveTo>
                      <a:pt x="1132176" y="1176533"/>
                    </a:moveTo>
                    <a:cubicBezTo>
                      <a:pt x="1135552" y="1176839"/>
                      <a:pt x="1138770" y="1178102"/>
                      <a:pt x="1141031" y="1180248"/>
                    </a:cubicBezTo>
                    <a:lnTo>
                      <a:pt x="1150736" y="1189461"/>
                    </a:lnTo>
                    <a:cubicBezTo>
                      <a:pt x="1155260" y="1193755"/>
                      <a:pt x="1154238" y="1199957"/>
                      <a:pt x="1148456" y="1203316"/>
                    </a:cubicBezTo>
                    <a:lnTo>
                      <a:pt x="1135387" y="1210909"/>
                    </a:lnTo>
                    <a:cubicBezTo>
                      <a:pt x="1129606" y="1214267"/>
                      <a:pt x="1121254" y="1213510"/>
                      <a:pt x="1116731" y="1209216"/>
                    </a:cubicBezTo>
                    <a:lnTo>
                      <a:pt x="1107026" y="1200003"/>
                    </a:lnTo>
                    <a:cubicBezTo>
                      <a:pt x="1102505" y="1195710"/>
                      <a:pt x="1103525" y="1189507"/>
                      <a:pt x="1109307" y="1186148"/>
                    </a:cubicBezTo>
                    <a:lnTo>
                      <a:pt x="1122376" y="1178556"/>
                    </a:lnTo>
                    <a:cubicBezTo>
                      <a:pt x="1125266" y="1176877"/>
                      <a:pt x="1128800" y="1176227"/>
                      <a:pt x="1132176" y="1176533"/>
                    </a:cubicBezTo>
                    <a:close/>
                    <a:moveTo>
                      <a:pt x="4869810" y="1176492"/>
                    </a:moveTo>
                    <a:cubicBezTo>
                      <a:pt x="4876504" y="1177099"/>
                      <a:pt x="4882886" y="1179603"/>
                      <a:pt x="4887370" y="1183859"/>
                    </a:cubicBezTo>
                    <a:lnTo>
                      <a:pt x="4906612" y="1202127"/>
                    </a:lnTo>
                    <a:cubicBezTo>
                      <a:pt x="4915578" y="1210639"/>
                      <a:pt x="4913555" y="1222938"/>
                      <a:pt x="4902092" y="1229597"/>
                    </a:cubicBezTo>
                    <a:lnTo>
                      <a:pt x="4860802" y="1253583"/>
                    </a:lnTo>
                    <a:cubicBezTo>
                      <a:pt x="4849339" y="1260242"/>
                      <a:pt x="4832777" y="1258740"/>
                      <a:pt x="4823812" y="1250227"/>
                    </a:cubicBezTo>
                    <a:lnTo>
                      <a:pt x="4804568" y="1231960"/>
                    </a:lnTo>
                    <a:cubicBezTo>
                      <a:pt x="4795602" y="1223447"/>
                      <a:pt x="4797626" y="1211148"/>
                      <a:pt x="4809088" y="1204489"/>
                    </a:cubicBezTo>
                    <a:lnTo>
                      <a:pt x="4850379" y="1180502"/>
                    </a:lnTo>
                    <a:cubicBezTo>
                      <a:pt x="4856110" y="1177173"/>
                      <a:pt x="4863116" y="1175884"/>
                      <a:pt x="4869810" y="1176492"/>
                    </a:cubicBezTo>
                    <a:close/>
                    <a:moveTo>
                      <a:pt x="4105582" y="1176492"/>
                    </a:moveTo>
                    <a:cubicBezTo>
                      <a:pt x="4112276" y="1177099"/>
                      <a:pt x="4118658" y="1179603"/>
                      <a:pt x="4123142" y="1183859"/>
                    </a:cubicBezTo>
                    <a:lnTo>
                      <a:pt x="4142383" y="1202127"/>
                    </a:lnTo>
                    <a:cubicBezTo>
                      <a:pt x="4151350" y="1210639"/>
                      <a:pt x="4149327" y="1222938"/>
                      <a:pt x="4137864" y="1229597"/>
                    </a:cubicBezTo>
                    <a:lnTo>
                      <a:pt x="4096574" y="1253583"/>
                    </a:lnTo>
                    <a:cubicBezTo>
                      <a:pt x="4085111" y="1260242"/>
                      <a:pt x="4068550" y="1258740"/>
                      <a:pt x="4059584" y="1250227"/>
                    </a:cubicBezTo>
                    <a:lnTo>
                      <a:pt x="4040340" y="1231960"/>
                    </a:lnTo>
                    <a:cubicBezTo>
                      <a:pt x="4031374" y="1223447"/>
                      <a:pt x="4033398" y="1211148"/>
                      <a:pt x="4044860" y="1204489"/>
                    </a:cubicBezTo>
                    <a:lnTo>
                      <a:pt x="4086151" y="1180502"/>
                    </a:lnTo>
                    <a:cubicBezTo>
                      <a:pt x="4091882" y="1177173"/>
                      <a:pt x="4098888" y="1175884"/>
                      <a:pt x="4105582" y="1176492"/>
                    </a:cubicBezTo>
                    <a:close/>
                    <a:moveTo>
                      <a:pt x="3342801" y="1176492"/>
                    </a:moveTo>
                    <a:cubicBezTo>
                      <a:pt x="3349495" y="1177099"/>
                      <a:pt x="3355876" y="1179603"/>
                      <a:pt x="3360360" y="1183859"/>
                    </a:cubicBezTo>
                    <a:lnTo>
                      <a:pt x="3379602" y="1202127"/>
                    </a:lnTo>
                    <a:cubicBezTo>
                      <a:pt x="3388569" y="1210639"/>
                      <a:pt x="3386546" y="1222938"/>
                      <a:pt x="3375084" y="1229597"/>
                    </a:cubicBezTo>
                    <a:lnTo>
                      <a:pt x="3333793" y="1253583"/>
                    </a:lnTo>
                    <a:cubicBezTo>
                      <a:pt x="3322330" y="1260242"/>
                      <a:pt x="3305768" y="1258740"/>
                      <a:pt x="3296802" y="1250227"/>
                    </a:cubicBezTo>
                    <a:lnTo>
                      <a:pt x="3277559" y="1231960"/>
                    </a:lnTo>
                    <a:cubicBezTo>
                      <a:pt x="3268593" y="1223447"/>
                      <a:pt x="3270617" y="1211148"/>
                      <a:pt x="3282079" y="1204489"/>
                    </a:cubicBezTo>
                    <a:lnTo>
                      <a:pt x="3323370" y="1180502"/>
                    </a:lnTo>
                    <a:cubicBezTo>
                      <a:pt x="3329101" y="1177173"/>
                      <a:pt x="3336108" y="1175884"/>
                      <a:pt x="3342801" y="1176492"/>
                    </a:cubicBezTo>
                    <a:close/>
                    <a:moveTo>
                      <a:pt x="2578573" y="1176492"/>
                    </a:moveTo>
                    <a:cubicBezTo>
                      <a:pt x="2585266" y="1177099"/>
                      <a:pt x="2591648" y="1179603"/>
                      <a:pt x="2596132" y="1183859"/>
                    </a:cubicBezTo>
                    <a:lnTo>
                      <a:pt x="2615374" y="1202127"/>
                    </a:lnTo>
                    <a:cubicBezTo>
                      <a:pt x="2624341" y="1210639"/>
                      <a:pt x="2622318" y="1222938"/>
                      <a:pt x="2610856" y="1229597"/>
                    </a:cubicBezTo>
                    <a:lnTo>
                      <a:pt x="2569564" y="1253583"/>
                    </a:lnTo>
                    <a:cubicBezTo>
                      <a:pt x="2558102" y="1260242"/>
                      <a:pt x="2541540" y="1258740"/>
                      <a:pt x="2532574" y="1250227"/>
                    </a:cubicBezTo>
                    <a:lnTo>
                      <a:pt x="2513331" y="1231960"/>
                    </a:lnTo>
                    <a:cubicBezTo>
                      <a:pt x="2504366" y="1223447"/>
                      <a:pt x="2506388" y="1211148"/>
                      <a:pt x="2517850" y="1204489"/>
                    </a:cubicBezTo>
                    <a:lnTo>
                      <a:pt x="2559142" y="1180502"/>
                    </a:lnTo>
                    <a:cubicBezTo>
                      <a:pt x="2564873" y="1177173"/>
                      <a:pt x="2571879" y="1175884"/>
                      <a:pt x="2578573" y="1176492"/>
                    </a:cubicBezTo>
                    <a:close/>
                    <a:moveTo>
                      <a:pt x="1814191" y="1176492"/>
                    </a:moveTo>
                    <a:cubicBezTo>
                      <a:pt x="1820884" y="1177099"/>
                      <a:pt x="1827267" y="1179603"/>
                      <a:pt x="1831750" y="1183859"/>
                    </a:cubicBezTo>
                    <a:lnTo>
                      <a:pt x="1850992" y="1202127"/>
                    </a:lnTo>
                    <a:cubicBezTo>
                      <a:pt x="1859958" y="1210639"/>
                      <a:pt x="1857936" y="1222938"/>
                      <a:pt x="1846474" y="1229597"/>
                    </a:cubicBezTo>
                    <a:lnTo>
                      <a:pt x="1805183" y="1253583"/>
                    </a:lnTo>
                    <a:cubicBezTo>
                      <a:pt x="1793720" y="1260242"/>
                      <a:pt x="1777158" y="1258740"/>
                      <a:pt x="1768192" y="1250227"/>
                    </a:cubicBezTo>
                    <a:lnTo>
                      <a:pt x="1748950" y="1231960"/>
                    </a:lnTo>
                    <a:cubicBezTo>
                      <a:pt x="1739983" y="1223447"/>
                      <a:pt x="1742006" y="1211148"/>
                      <a:pt x="1753469" y="1204489"/>
                    </a:cubicBezTo>
                    <a:lnTo>
                      <a:pt x="1794760" y="1180502"/>
                    </a:lnTo>
                    <a:cubicBezTo>
                      <a:pt x="1800492" y="1177173"/>
                      <a:pt x="1807497" y="1175884"/>
                      <a:pt x="1814191" y="1176492"/>
                    </a:cubicBezTo>
                    <a:close/>
                    <a:moveTo>
                      <a:pt x="1049963" y="1176492"/>
                    </a:moveTo>
                    <a:cubicBezTo>
                      <a:pt x="1056657" y="1177099"/>
                      <a:pt x="1063039" y="1179603"/>
                      <a:pt x="1067523" y="1183859"/>
                    </a:cubicBezTo>
                    <a:lnTo>
                      <a:pt x="1086764" y="1202127"/>
                    </a:lnTo>
                    <a:cubicBezTo>
                      <a:pt x="1095731" y="1210639"/>
                      <a:pt x="1093708" y="1222938"/>
                      <a:pt x="1082245" y="1229597"/>
                    </a:cubicBezTo>
                    <a:lnTo>
                      <a:pt x="1040955" y="1253583"/>
                    </a:lnTo>
                    <a:cubicBezTo>
                      <a:pt x="1029492" y="1260242"/>
                      <a:pt x="1012931" y="1258740"/>
                      <a:pt x="1003965" y="1250227"/>
                    </a:cubicBezTo>
                    <a:lnTo>
                      <a:pt x="984721" y="1231960"/>
                    </a:lnTo>
                    <a:cubicBezTo>
                      <a:pt x="975756" y="1223447"/>
                      <a:pt x="977779" y="1211148"/>
                      <a:pt x="989241" y="1204489"/>
                    </a:cubicBezTo>
                    <a:lnTo>
                      <a:pt x="1030532" y="1180502"/>
                    </a:lnTo>
                    <a:cubicBezTo>
                      <a:pt x="1036263" y="1177173"/>
                      <a:pt x="1043270" y="1175884"/>
                      <a:pt x="1049963" y="1176492"/>
                    </a:cubicBezTo>
                    <a:close/>
                    <a:moveTo>
                      <a:pt x="4620550" y="1166652"/>
                    </a:moveTo>
                    <a:cubicBezTo>
                      <a:pt x="4623944" y="1166652"/>
                      <a:pt x="4627336" y="1167613"/>
                      <a:pt x="4629923" y="1169535"/>
                    </a:cubicBezTo>
                    <a:lnTo>
                      <a:pt x="4667477" y="1197423"/>
                    </a:lnTo>
                    <a:cubicBezTo>
                      <a:pt x="4672653" y="1201267"/>
                      <a:pt x="4672652" y="1207499"/>
                      <a:pt x="4667477" y="1211343"/>
                    </a:cubicBezTo>
                    <a:lnTo>
                      <a:pt x="4615105" y="1250236"/>
                    </a:lnTo>
                    <a:cubicBezTo>
                      <a:pt x="4609928" y="1254079"/>
                      <a:pt x="4601537" y="1254080"/>
                      <a:pt x="4596362" y="1250236"/>
                    </a:cubicBezTo>
                    <a:lnTo>
                      <a:pt x="4558808" y="1222348"/>
                    </a:lnTo>
                    <a:cubicBezTo>
                      <a:pt x="4553632" y="1218504"/>
                      <a:pt x="4553632" y="1212272"/>
                      <a:pt x="4558808" y="1208428"/>
                    </a:cubicBezTo>
                    <a:lnTo>
                      <a:pt x="4611179" y="1169535"/>
                    </a:lnTo>
                    <a:cubicBezTo>
                      <a:pt x="4613767" y="1167613"/>
                      <a:pt x="4617160" y="1166652"/>
                      <a:pt x="4620550" y="1166652"/>
                    </a:cubicBezTo>
                    <a:close/>
                    <a:moveTo>
                      <a:pt x="3856323" y="1166652"/>
                    </a:moveTo>
                    <a:cubicBezTo>
                      <a:pt x="3859716" y="1166652"/>
                      <a:pt x="3863108" y="1167613"/>
                      <a:pt x="3865695" y="1169535"/>
                    </a:cubicBezTo>
                    <a:lnTo>
                      <a:pt x="3903248" y="1197423"/>
                    </a:lnTo>
                    <a:cubicBezTo>
                      <a:pt x="3908424" y="1201267"/>
                      <a:pt x="3908424" y="1207499"/>
                      <a:pt x="3903248" y="1211343"/>
                    </a:cubicBezTo>
                    <a:lnTo>
                      <a:pt x="3850876" y="1250236"/>
                    </a:lnTo>
                    <a:cubicBezTo>
                      <a:pt x="3845700" y="1254079"/>
                      <a:pt x="3837309" y="1254080"/>
                      <a:pt x="3832133" y="1250236"/>
                    </a:cubicBezTo>
                    <a:lnTo>
                      <a:pt x="3794580" y="1222348"/>
                    </a:lnTo>
                    <a:cubicBezTo>
                      <a:pt x="3789404" y="1218504"/>
                      <a:pt x="3789404" y="1212272"/>
                      <a:pt x="3794580" y="1208428"/>
                    </a:cubicBezTo>
                    <a:lnTo>
                      <a:pt x="3846951" y="1169535"/>
                    </a:lnTo>
                    <a:cubicBezTo>
                      <a:pt x="3849540" y="1167613"/>
                      <a:pt x="3852931" y="1166652"/>
                      <a:pt x="3856323" y="1166652"/>
                    </a:cubicBezTo>
                    <a:close/>
                    <a:moveTo>
                      <a:pt x="3093542" y="1166652"/>
                    </a:moveTo>
                    <a:cubicBezTo>
                      <a:pt x="3096935" y="1166652"/>
                      <a:pt x="3100326" y="1167613"/>
                      <a:pt x="3102914" y="1169535"/>
                    </a:cubicBezTo>
                    <a:lnTo>
                      <a:pt x="3140468" y="1197423"/>
                    </a:lnTo>
                    <a:cubicBezTo>
                      <a:pt x="3145644" y="1201267"/>
                      <a:pt x="3145643" y="1207499"/>
                      <a:pt x="3140468" y="1211343"/>
                    </a:cubicBezTo>
                    <a:lnTo>
                      <a:pt x="3088096" y="1250236"/>
                    </a:lnTo>
                    <a:cubicBezTo>
                      <a:pt x="3082920" y="1254079"/>
                      <a:pt x="3074528" y="1254080"/>
                      <a:pt x="3069352" y="1250236"/>
                    </a:cubicBezTo>
                    <a:lnTo>
                      <a:pt x="3031799" y="1222348"/>
                    </a:lnTo>
                    <a:cubicBezTo>
                      <a:pt x="3026623" y="1218504"/>
                      <a:pt x="3026623" y="1212272"/>
                      <a:pt x="3031799" y="1208428"/>
                    </a:cubicBezTo>
                    <a:lnTo>
                      <a:pt x="3084170" y="1169535"/>
                    </a:lnTo>
                    <a:cubicBezTo>
                      <a:pt x="3086758" y="1167613"/>
                      <a:pt x="3090150" y="1166652"/>
                      <a:pt x="3093542" y="1166652"/>
                    </a:cubicBezTo>
                    <a:close/>
                    <a:moveTo>
                      <a:pt x="2329314" y="1166652"/>
                    </a:moveTo>
                    <a:cubicBezTo>
                      <a:pt x="2332707" y="1166652"/>
                      <a:pt x="2336099" y="1167613"/>
                      <a:pt x="2338686" y="1169535"/>
                    </a:cubicBezTo>
                    <a:lnTo>
                      <a:pt x="2376240" y="1197423"/>
                    </a:lnTo>
                    <a:cubicBezTo>
                      <a:pt x="2381416" y="1201267"/>
                      <a:pt x="2381415" y="1207499"/>
                      <a:pt x="2376240" y="1211343"/>
                    </a:cubicBezTo>
                    <a:lnTo>
                      <a:pt x="2323868" y="1250236"/>
                    </a:lnTo>
                    <a:cubicBezTo>
                      <a:pt x="2318692" y="1254079"/>
                      <a:pt x="2310300" y="1254080"/>
                      <a:pt x="2305124" y="1250236"/>
                    </a:cubicBezTo>
                    <a:lnTo>
                      <a:pt x="2267570" y="1222348"/>
                    </a:lnTo>
                    <a:cubicBezTo>
                      <a:pt x="2262395" y="1218504"/>
                      <a:pt x="2262395" y="1212272"/>
                      <a:pt x="2267570" y="1208428"/>
                    </a:cubicBezTo>
                    <a:lnTo>
                      <a:pt x="2319942" y="1169535"/>
                    </a:lnTo>
                    <a:cubicBezTo>
                      <a:pt x="2322530" y="1167613"/>
                      <a:pt x="2325922" y="1166652"/>
                      <a:pt x="2329314" y="1166652"/>
                    </a:cubicBezTo>
                    <a:close/>
                    <a:moveTo>
                      <a:pt x="1564932" y="1166652"/>
                    </a:moveTo>
                    <a:cubicBezTo>
                      <a:pt x="1568325" y="1166652"/>
                      <a:pt x="1571716" y="1167613"/>
                      <a:pt x="1574304" y="1169535"/>
                    </a:cubicBezTo>
                    <a:lnTo>
                      <a:pt x="1611858" y="1197423"/>
                    </a:lnTo>
                    <a:cubicBezTo>
                      <a:pt x="1617034" y="1201267"/>
                      <a:pt x="1617033" y="1207499"/>
                      <a:pt x="1611858" y="1211343"/>
                    </a:cubicBezTo>
                    <a:lnTo>
                      <a:pt x="1559486" y="1250236"/>
                    </a:lnTo>
                    <a:cubicBezTo>
                      <a:pt x="1554310" y="1254079"/>
                      <a:pt x="1545918" y="1254080"/>
                      <a:pt x="1540742" y="1250236"/>
                    </a:cubicBezTo>
                    <a:lnTo>
                      <a:pt x="1503188" y="1222348"/>
                    </a:lnTo>
                    <a:cubicBezTo>
                      <a:pt x="1498013" y="1218504"/>
                      <a:pt x="1498013" y="1212272"/>
                      <a:pt x="1503188" y="1208428"/>
                    </a:cubicBezTo>
                    <a:lnTo>
                      <a:pt x="1555560" y="1169535"/>
                    </a:lnTo>
                    <a:cubicBezTo>
                      <a:pt x="1558148" y="1167613"/>
                      <a:pt x="1561540" y="1166652"/>
                      <a:pt x="1564932" y="1166652"/>
                    </a:cubicBezTo>
                    <a:close/>
                    <a:moveTo>
                      <a:pt x="800704" y="1166652"/>
                    </a:moveTo>
                    <a:cubicBezTo>
                      <a:pt x="804097" y="1166652"/>
                      <a:pt x="807489" y="1167613"/>
                      <a:pt x="810076" y="1169535"/>
                    </a:cubicBezTo>
                    <a:lnTo>
                      <a:pt x="847630" y="1197423"/>
                    </a:lnTo>
                    <a:cubicBezTo>
                      <a:pt x="852806" y="1201267"/>
                      <a:pt x="852805" y="1207499"/>
                      <a:pt x="847630" y="1211343"/>
                    </a:cubicBezTo>
                    <a:lnTo>
                      <a:pt x="795258" y="1250236"/>
                    </a:lnTo>
                    <a:cubicBezTo>
                      <a:pt x="790082" y="1254079"/>
                      <a:pt x="781690" y="1254080"/>
                      <a:pt x="776514" y="1250236"/>
                    </a:cubicBezTo>
                    <a:lnTo>
                      <a:pt x="738961" y="1222348"/>
                    </a:lnTo>
                    <a:cubicBezTo>
                      <a:pt x="733785" y="1218504"/>
                      <a:pt x="733785" y="1212272"/>
                      <a:pt x="738961" y="1208428"/>
                    </a:cubicBezTo>
                    <a:lnTo>
                      <a:pt x="791332" y="1169535"/>
                    </a:lnTo>
                    <a:cubicBezTo>
                      <a:pt x="793921" y="1167613"/>
                      <a:pt x="797312" y="1166652"/>
                      <a:pt x="800704" y="1166652"/>
                    </a:cubicBezTo>
                    <a:close/>
                    <a:moveTo>
                      <a:pt x="4329857" y="1166585"/>
                    </a:moveTo>
                    <a:cubicBezTo>
                      <a:pt x="4332208" y="1167066"/>
                      <a:pt x="4334312" y="1168212"/>
                      <a:pt x="4335614" y="1169911"/>
                    </a:cubicBezTo>
                    <a:lnTo>
                      <a:pt x="4342895" y="1179424"/>
                    </a:lnTo>
                    <a:cubicBezTo>
                      <a:pt x="4345496" y="1182821"/>
                      <a:pt x="4343895" y="1187140"/>
                      <a:pt x="4339321" y="1189071"/>
                    </a:cubicBezTo>
                    <a:lnTo>
                      <a:pt x="4326775" y="1194368"/>
                    </a:lnTo>
                    <a:cubicBezTo>
                      <a:pt x="4322200" y="1196300"/>
                      <a:pt x="4316384" y="1195111"/>
                      <a:pt x="4313783" y="1191715"/>
                    </a:cubicBezTo>
                    <a:lnTo>
                      <a:pt x="4306502" y="1182201"/>
                    </a:lnTo>
                    <a:cubicBezTo>
                      <a:pt x="4303900" y="1178805"/>
                      <a:pt x="4305500" y="1174484"/>
                      <a:pt x="4310074" y="1172553"/>
                    </a:cubicBezTo>
                    <a:lnTo>
                      <a:pt x="4322621" y="1167257"/>
                    </a:lnTo>
                    <a:cubicBezTo>
                      <a:pt x="4324908" y="1166291"/>
                      <a:pt x="4327506" y="1166105"/>
                      <a:pt x="4329857" y="1166585"/>
                    </a:cubicBezTo>
                    <a:close/>
                    <a:moveTo>
                      <a:pt x="3567076" y="1166585"/>
                    </a:moveTo>
                    <a:cubicBezTo>
                      <a:pt x="3569428" y="1167066"/>
                      <a:pt x="3571532" y="1168212"/>
                      <a:pt x="3572832" y="1169911"/>
                    </a:cubicBezTo>
                    <a:lnTo>
                      <a:pt x="3580114" y="1179424"/>
                    </a:lnTo>
                    <a:cubicBezTo>
                      <a:pt x="3582714" y="1182821"/>
                      <a:pt x="3581114" y="1187140"/>
                      <a:pt x="3576540" y="1189071"/>
                    </a:cubicBezTo>
                    <a:lnTo>
                      <a:pt x="3563994" y="1194368"/>
                    </a:lnTo>
                    <a:cubicBezTo>
                      <a:pt x="3559420" y="1196300"/>
                      <a:pt x="3553602" y="1195111"/>
                      <a:pt x="3551002" y="1191715"/>
                    </a:cubicBezTo>
                    <a:lnTo>
                      <a:pt x="3543720" y="1182201"/>
                    </a:lnTo>
                    <a:cubicBezTo>
                      <a:pt x="3541119" y="1178805"/>
                      <a:pt x="3542720" y="1174484"/>
                      <a:pt x="3547294" y="1172553"/>
                    </a:cubicBezTo>
                    <a:lnTo>
                      <a:pt x="3559840" y="1167257"/>
                    </a:lnTo>
                    <a:cubicBezTo>
                      <a:pt x="3562127" y="1166291"/>
                      <a:pt x="3564724" y="1166105"/>
                      <a:pt x="3567076" y="1166585"/>
                    </a:cubicBezTo>
                    <a:close/>
                    <a:moveTo>
                      <a:pt x="2802848" y="1166585"/>
                    </a:moveTo>
                    <a:cubicBezTo>
                      <a:pt x="2805199" y="1167066"/>
                      <a:pt x="2807304" y="1168212"/>
                      <a:pt x="2808604" y="1169911"/>
                    </a:cubicBezTo>
                    <a:lnTo>
                      <a:pt x="2815886" y="1179424"/>
                    </a:lnTo>
                    <a:cubicBezTo>
                      <a:pt x="2818486" y="1182821"/>
                      <a:pt x="2816886" y="1187140"/>
                      <a:pt x="2812312" y="1189071"/>
                    </a:cubicBezTo>
                    <a:lnTo>
                      <a:pt x="2799766" y="1194368"/>
                    </a:lnTo>
                    <a:cubicBezTo>
                      <a:pt x="2795191" y="1196300"/>
                      <a:pt x="2789374" y="1195111"/>
                      <a:pt x="2786774" y="1191715"/>
                    </a:cubicBezTo>
                    <a:lnTo>
                      <a:pt x="2779492" y="1182201"/>
                    </a:lnTo>
                    <a:cubicBezTo>
                      <a:pt x="2776892" y="1178805"/>
                      <a:pt x="2778492" y="1174484"/>
                      <a:pt x="2783066" y="1172553"/>
                    </a:cubicBezTo>
                    <a:lnTo>
                      <a:pt x="2795612" y="1167257"/>
                    </a:lnTo>
                    <a:cubicBezTo>
                      <a:pt x="2797899" y="1166291"/>
                      <a:pt x="2800496" y="1166105"/>
                      <a:pt x="2802848" y="1166585"/>
                    </a:cubicBezTo>
                    <a:close/>
                    <a:moveTo>
                      <a:pt x="2038466" y="1166585"/>
                    </a:moveTo>
                    <a:cubicBezTo>
                      <a:pt x="2040817" y="1167066"/>
                      <a:pt x="2042922" y="1168212"/>
                      <a:pt x="2044222" y="1169911"/>
                    </a:cubicBezTo>
                    <a:lnTo>
                      <a:pt x="2051504" y="1179424"/>
                    </a:lnTo>
                    <a:cubicBezTo>
                      <a:pt x="2054104" y="1182821"/>
                      <a:pt x="2052504" y="1187140"/>
                      <a:pt x="2047930" y="1189071"/>
                    </a:cubicBezTo>
                    <a:lnTo>
                      <a:pt x="2035384" y="1194368"/>
                    </a:lnTo>
                    <a:cubicBezTo>
                      <a:pt x="2030810" y="1196300"/>
                      <a:pt x="2024992" y="1195111"/>
                      <a:pt x="2022392" y="1191715"/>
                    </a:cubicBezTo>
                    <a:lnTo>
                      <a:pt x="2015110" y="1182201"/>
                    </a:lnTo>
                    <a:cubicBezTo>
                      <a:pt x="2012509" y="1178805"/>
                      <a:pt x="2014109" y="1174484"/>
                      <a:pt x="2018684" y="1172553"/>
                    </a:cubicBezTo>
                    <a:lnTo>
                      <a:pt x="2031230" y="1167257"/>
                    </a:lnTo>
                    <a:cubicBezTo>
                      <a:pt x="2033518" y="1166291"/>
                      <a:pt x="2036114" y="1166105"/>
                      <a:pt x="2038466" y="1166585"/>
                    </a:cubicBezTo>
                    <a:close/>
                    <a:moveTo>
                      <a:pt x="1274238" y="1166585"/>
                    </a:moveTo>
                    <a:cubicBezTo>
                      <a:pt x="1276589" y="1167066"/>
                      <a:pt x="1278694" y="1168212"/>
                      <a:pt x="1279994" y="1169911"/>
                    </a:cubicBezTo>
                    <a:lnTo>
                      <a:pt x="1287275" y="1179424"/>
                    </a:lnTo>
                    <a:cubicBezTo>
                      <a:pt x="1289877" y="1182821"/>
                      <a:pt x="1288277" y="1187140"/>
                      <a:pt x="1283702" y="1189071"/>
                    </a:cubicBezTo>
                    <a:lnTo>
                      <a:pt x="1271156" y="1194368"/>
                    </a:lnTo>
                    <a:cubicBezTo>
                      <a:pt x="1266582" y="1196300"/>
                      <a:pt x="1260765" y="1195111"/>
                      <a:pt x="1258164" y="1191715"/>
                    </a:cubicBezTo>
                    <a:lnTo>
                      <a:pt x="1250882" y="1182201"/>
                    </a:lnTo>
                    <a:cubicBezTo>
                      <a:pt x="1248282" y="1178805"/>
                      <a:pt x="1249882" y="1174484"/>
                      <a:pt x="1254456" y="1172553"/>
                    </a:cubicBezTo>
                    <a:lnTo>
                      <a:pt x="1267002" y="1167257"/>
                    </a:lnTo>
                    <a:cubicBezTo>
                      <a:pt x="1269289" y="1166291"/>
                      <a:pt x="1271886" y="1166105"/>
                      <a:pt x="1274238" y="1166585"/>
                    </a:cubicBezTo>
                    <a:close/>
                    <a:moveTo>
                      <a:pt x="511457" y="1166585"/>
                    </a:moveTo>
                    <a:cubicBezTo>
                      <a:pt x="513809" y="1167066"/>
                      <a:pt x="515913" y="1168212"/>
                      <a:pt x="517213" y="1169911"/>
                    </a:cubicBezTo>
                    <a:lnTo>
                      <a:pt x="524495" y="1179424"/>
                    </a:lnTo>
                    <a:cubicBezTo>
                      <a:pt x="527096" y="1182821"/>
                      <a:pt x="525496" y="1187140"/>
                      <a:pt x="520921" y="1189071"/>
                    </a:cubicBezTo>
                    <a:lnTo>
                      <a:pt x="508375" y="1194368"/>
                    </a:lnTo>
                    <a:cubicBezTo>
                      <a:pt x="503801" y="1196300"/>
                      <a:pt x="497983" y="1195111"/>
                      <a:pt x="495383" y="1191715"/>
                    </a:cubicBezTo>
                    <a:lnTo>
                      <a:pt x="488102" y="1182201"/>
                    </a:lnTo>
                    <a:cubicBezTo>
                      <a:pt x="485500" y="1178805"/>
                      <a:pt x="487101" y="1174484"/>
                      <a:pt x="491675" y="1172553"/>
                    </a:cubicBezTo>
                    <a:lnTo>
                      <a:pt x="504221" y="1167257"/>
                    </a:lnTo>
                    <a:cubicBezTo>
                      <a:pt x="506508" y="1166291"/>
                      <a:pt x="509106" y="1166105"/>
                      <a:pt x="511457" y="1166585"/>
                    </a:cubicBezTo>
                    <a:close/>
                    <a:moveTo>
                      <a:pt x="4684612" y="1162075"/>
                    </a:moveTo>
                    <a:lnTo>
                      <a:pt x="4700362" y="1162075"/>
                    </a:lnTo>
                    <a:cubicBezTo>
                      <a:pt x="4707703" y="1162075"/>
                      <a:pt x="4713653" y="1166493"/>
                      <a:pt x="4713653" y="1171944"/>
                    </a:cubicBezTo>
                    <a:cubicBezTo>
                      <a:pt x="4713653" y="1176052"/>
                      <a:pt x="4713653" y="1180159"/>
                      <a:pt x="4713652" y="1184267"/>
                    </a:cubicBezTo>
                    <a:cubicBezTo>
                      <a:pt x="4713653" y="1189718"/>
                      <a:pt x="4707703" y="1194136"/>
                      <a:pt x="4700362" y="1194136"/>
                    </a:cubicBezTo>
                    <a:lnTo>
                      <a:pt x="4684612" y="1194137"/>
                    </a:lnTo>
                    <a:cubicBezTo>
                      <a:pt x="4677272" y="1194137"/>
                      <a:pt x="4671322" y="1189718"/>
                      <a:pt x="4671322" y="1184267"/>
                    </a:cubicBezTo>
                    <a:lnTo>
                      <a:pt x="4671322" y="1171944"/>
                    </a:lnTo>
                    <a:cubicBezTo>
                      <a:pt x="4671322" y="1166493"/>
                      <a:pt x="4677272" y="1162074"/>
                      <a:pt x="4684612" y="1162075"/>
                    </a:cubicBezTo>
                    <a:close/>
                    <a:moveTo>
                      <a:pt x="3920384" y="1162075"/>
                    </a:moveTo>
                    <a:lnTo>
                      <a:pt x="3936134" y="1162075"/>
                    </a:lnTo>
                    <a:cubicBezTo>
                      <a:pt x="3943475" y="1162075"/>
                      <a:pt x="3949425" y="1166493"/>
                      <a:pt x="3949425" y="1171944"/>
                    </a:cubicBezTo>
                    <a:cubicBezTo>
                      <a:pt x="3949425" y="1176052"/>
                      <a:pt x="3949424" y="1180159"/>
                      <a:pt x="3949424" y="1184267"/>
                    </a:cubicBezTo>
                    <a:cubicBezTo>
                      <a:pt x="3949425" y="1189718"/>
                      <a:pt x="3943475" y="1194136"/>
                      <a:pt x="3936134" y="1194136"/>
                    </a:cubicBezTo>
                    <a:lnTo>
                      <a:pt x="3920384" y="1194137"/>
                    </a:lnTo>
                    <a:cubicBezTo>
                      <a:pt x="3913044" y="1194137"/>
                      <a:pt x="3907094" y="1189718"/>
                      <a:pt x="3907094" y="1184267"/>
                    </a:cubicBezTo>
                    <a:lnTo>
                      <a:pt x="3907094" y="1171944"/>
                    </a:lnTo>
                    <a:cubicBezTo>
                      <a:pt x="3907094" y="1166493"/>
                      <a:pt x="3913044" y="1162074"/>
                      <a:pt x="3920384" y="1162075"/>
                    </a:cubicBezTo>
                    <a:close/>
                    <a:moveTo>
                      <a:pt x="3157602" y="1162075"/>
                    </a:moveTo>
                    <a:lnTo>
                      <a:pt x="3173353" y="1162075"/>
                    </a:lnTo>
                    <a:cubicBezTo>
                      <a:pt x="3180694" y="1162075"/>
                      <a:pt x="3186644" y="1166493"/>
                      <a:pt x="3186644" y="1171944"/>
                    </a:cubicBezTo>
                    <a:cubicBezTo>
                      <a:pt x="3186644" y="1176052"/>
                      <a:pt x="3186644" y="1180159"/>
                      <a:pt x="3186644" y="1184267"/>
                    </a:cubicBezTo>
                    <a:cubicBezTo>
                      <a:pt x="3186644" y="1189718"/>
                      <a:pt x="3180694" y="1194136"/>
                      <a:pt x="3173353" y="1194136"/>
                    </a:cubicBezTo>
                    <a:lnTo>
                      <a:pt x="3157603" y="1194137"/>
                    </a:lnTo>
                    <a:cubicBezTo>
                      <a:pt x="3150264" y="1194137"/>
                      <a:pt x="3144312" y="1189718"/>
                      <a:pt x="3144312" y="1184267"/>
                    </a:cubicBezTo>
                    <a:lnTo>
                      <a:pt x="3144312" y="1171944"/>
                    </a:lnTo>
                    <a:cubicBezTo>
                      <a:pt x="3144312" y="1166493"/>
                      <a:pt x="3150264" y="1162074"/>
                      <a:pt x="3157602" y="1162075"/>
                    </a:cubicBezTo>
                    <a:close/>
                    <a:moveTo>
                      <a:pt x="2393374" y="1162075"/>
                    </a:moveTo>
                    <a:lnTo>
                      <a:pt x="2409126" y="1162075"/>
                    </a:lnTo>
                    <a:cubicBezTo>
                      <a:pt x="2416466" y="1162075"/>
                      <a:pt x="2422416" y="1166493"/>
                      <a:pt x="2422416" y="1171944"/>
                    </a:cubicBezTo>
                    <a:cubicBezTo>
                      <a:pt x="2422416" y="1176052"/>
                      <a:pt x="2422416" y="1180159"/>
                      <a:pt x="2422415" y="1184267"/>
                    </a:cubicBezTo>
                    <a:cubicBezTo>
                      <a:pt x="2422416" y="1189718"/>
                      <a:pt x="2416466" y="1194136"/>
                      <a:pt x="2409126" y="1194136"/>
                    </a:cubicBezTo>
                    <a:lnTo>
                      <a:pt x="2393375" y="1194137"/>
                    </a:lnTo>
                    <a:cubicBezTo>
                      <a:pt x="2386036" y="1194137"/>
                      <a:pt x="2380085" y="1189718"/>
                      <a:pt x="2380085" y="1184267"/>
                    </a:cubicBezTo>
                    <a:lnTo>
                      <a:pt x="2380085" y="1171944"/>
                    </a:lnTo>
                    <a:cubicBezTo>
                      <a:pt x="2380085" y="1166493"/>
                      <a:pt x="2386036" y="1162074"/>
                      <a:pt x="2393374" y="1162075"/>
                    </a:cubicBezTo>
                    <a:close/>
                    <a:moveTo>
                      <a:pt x="1628993" y="1162075"/>
                    </a:moveTo>
                    <a:lnTo>
                      <a:pt x="1644744" y="1162075"/>
                    </a:lnTo>
                    <a:cubicBezTo>
                      <a:pt x="1652084" y="1162075"/>
                      <a:pt x="1658034" y="1166493"/>
                      <a:pt x="1658034" y="1171944"/>
                    </a:cubicBezTo>
                    <a:cubicBezTo>
                      <a:pt x="1658034" y="1176052"/>
                      <a:pt x="1658034" y="1180159"/>
                      <a:pt x="1658033" y="1184267"/>
                    </a:cubicBezTo>
                    <a:cubicBezTo>
                      <a:pt x="1658034" y="1189718"/>
                      <a:pt x="1652084" y="1194136"/>
                      <a:pt x="1644744" y="1194136"/>
                    </a:cubicBezTo>
                    <a:lnTo>
                      <a:pt x="1628993" y="1194137"/>
                    </a:lnTo>
                    <a:cubicBezTo>
                      <a:pt x="1621653" y="1194137"/>
                      <a:pt x="1615702" y="1189718"/>
                      <a:pt x="1615702" y="1184267"/>
                    </a:cubicBezTo>
                    <a:lnTo>
                      <a:pt x="1615702" y="1171944"/>
                    </a:lnTo>
                    <a:cubicBezTo>
                      <a:pt x="1615702" y="1166493"/>
                      <a:pt x="1621653" y="1162074"/>
                      <a:pt x="1628993" y="1162075"/>
                    </a:cubicBezTo>
                    <a:close/>
                    <a:moveTo>
                      <a:pt x="864765" y="1162075"/>
                    </a:moveTo>
                    <a:lnTo>
                      <a:pt x="880515" y="1162075"/>
                    </a:lnTo>
                    <a:cubicBezTo>
                      <a:pt x="887856" y="1162075"/>
                      <a:pt x="893806" y="1166493"/>
                      <a:pt x="893806" y="1171944"/>
                    </a:cubicBezTo>
                    <a:cubicBezTo>
                      <a:pt x="893806" y="1176052"/>
                      <a:pt x="893806" y="1180159"/>
                      <a:pt x="893806" y="1184267"/>
                    </a:cubicBezTo>
                    <a:cubicBezTo>
                      <a:pt x="893806" y="1189718"/>
                      <a:pt x="887856" y="1194136"/>
                      <a:pt x="880515" y="1194136"/>
                    </a:cubicBezTo>
                    <a:lnTo>
                      <a:pt x="864766" y="1194137"/>
                    </a:lnTo>
                    <a:cubicBezTo>
                      <a:pt x="857425" y="1194137"/>
                      <a:pt x="851475" y="1189718"/>
                      <a:pt x="851475" y="1184267"/>
                    </a:cubicBezTo>
                    <a:lnTo>
                      <a:pt x="851475" y="1171944"/>
                    </a:lnTo>
                    <a:cubicBezTo>
                      <a:pt x="851475" y="1166493"/>
                      <a:pt x="857425" y="1162074"/>
                      <a:pt x="864765" y="1162075"/>
                    </a:cubicBezTo>
                    <a:close/>
                    <a:moveTo>
                      <a:pt x="4411140" y="1152276"/>
                    </a:moveTo>
                    <a:cubicBezTo>
                      <a:pt x="4418662" y="1152061"/>
                      <a:pt x="4426293" y="1153976"/>
                      <a:pt x="4432253" y="1158073"/>
                    </a:cubicBezTo>
                    <a:lnTo>
                      <a:pt x="4492595" y="1199561"/>
                    </a:lnTo>
                    <a:cubicBezTo>
                      <a:pt x="4504514" y="1207756"/>
                      <a:pt x="4505230" y="1221575"/>
                      <a:pt x="4494196" y="1230426"/>
                    </a:cubicBezTo>
                    <a:lnTo>
                      <a:pt x="4463933" y="1254701"/>
                    </a:lnTo>
                    <a:cubicBezTo>
                      <a:pt x="4452899" y="1263552"/>
                      <a:pt x="4434292" y="1264084"/>
                      <a:pt x="4422372" y="1255889"/>
                    </a:cubicBezTo>
                    <a:lnTo>
                      <a:pt x="4362029" y="1214402"/>
                    </a:lnTo>
                    <a:cubicBezTo>
                      <a:pt x="4350110" y="1206207"/>
                      <a:pt x="4349394" y="1192389"/>
                      <a:pt x="4360429" y="1183538"/>
                    </a:cubicBezTo>
                    <a:lnTo>
                      <a:pt x="4390692" y="1159262"/>
                    </a:lnTo>
                    <a:cubicBezTo>
                      <a:pt x="4396209" y="1154836"/>
                      <a:pt x="4403620" y="1152490"/>
                      <a:pt x="4411140" y="1152276"/>
                    </a:cubicBezTo>
                    <a:close/>
                    <a:moveTo>
                      <a:pt x="3648359" y="1152276"/>
                    </a:moveTo>
                    <a:cubicBezTo>
                      <a:pt x="3655881" y="1152061"/>
                      <a:pt x="3663512" y="1153976"/>
                      <a:pt x="3669472" y="1158073"/>
                    </a:cubicBezTo>
                    <a:lnTo>
                      <a:pt x="3729814" y="1199561"/>
                    </a:lnTo>
                    <a:cubicBezTo>
                      <a:pt x="3741733" y="1207756"/>
                      <a:pt x="3742450" y="1221575"/>
                      <a:pt x="3731416" y="1230426"/>
                    </a:cubicBezTo>
                    <a:lnTo>
                      <a:pt x="3701152" y="1254701"/>
                    </a:lnTo>
                    <a:cubicBezTo>
                      <a:pt x="3690118" y="1263552"/>
                      <a:pt x="3671511" y="1264084"/>
                      <a:pt x="3659591" y="1255889"/>
                    </a:cubicBezTo>
                    <a:lnTo>
                      <a:pt x="3599248" y="1214402"/>
                    </a:lnTo>
                    <a:cubicBezTo>
                      <a:pt x="3587330" y="1206207"/>
                      <a:pt x="3586612" y="1192389"/>
                      <a:pt x="3597648" y="1183538"/>
                    </a:cubicBezTo>
                    <a:lnTo>
                      <a:pt x="3627910" y="1159262"/>
                    </a:lnTo>
                    <a:cubicBezTo>
                      <a:pt x="3633428" y="1154836"/>
                      <a:pt x="3640838" y="1152490"/>
                      <a:pt x="3648359" y="1152276"/>
                    </a:cubicBezTo>
                    <a:close/>
                    <a:moveTo>
                      <a:pt x="2884132" y="1152276"/>
                    </a:moveTo>
                    <a:cubicBezTo>
                      <a:pt x="2891653" y="1152061"/>
                      <a:pt x="2899284" y="1153976"/>
                      <a:pt x="2905244" y="1158073"/>
                    </a:cubicBezTo>
                    <a:lnTo>
                      <a:pt x="2965586" y="1199561"/>
                    </a:lnTo>
                    <a:cubicBezTo>
                      <a:pt x="2977505" y="1207756"/>
                      <a:pt x="2978222" y="1221575"/>
                      <a:pt x="2967187" y="1230426"/>
                    </a:cubicBezTo>
                    <a:lnTo>
                      <a:pt x="2936924" y="1254701"/>
                    </a:lnTo>
                    <a:cubicBezTo>
                      <a:pt x="2925890" y="1263552"/>
                      <a:pt x="2907282" y="1264084"/>
                      <a:pt x="2895363" y="1255889"/>
                    </a:cubicBezTo>
                    <a:lnTo>
                      <a:pt x="2835021" y="1214402"/>
                    </a:lnTo>
                    <a:cubicBezTo>
                      <a:pt x="2823102" y="1206207"/>
                      <a:pt x="2822384" y="1192389"/>
                      <a:pt x="2833420" y="1183538"/>
                    </a:cubicBezTo>
                    <a:lnTo>
                      <a:pt x="2863682" y="1159262"/>
                    </a:lnTo>
                    <a:cubicBezTo>
                      <a:pt x="2869200" y="1154836"/>
                      <a:pt x="2876610" y="1152490"/>
                      <a:pt x="2884132" y="1152276"/>
                    </a:cubicBezTo>
                    <a:close/>
                    <a:moveTo>
                      <a:pt x="2119750" y="1152276"/>
                    </a:moveTo>
                    <a:cubicBezTo>
                      <a:pt x="2127271" y="1152061"/>
                      <a:pt x="2134902" y="1153976"/>
                      <a:pt x="2140862" y="1158073"/>
                    </a:cubicBezTo>
                    <a:lnTo>
                      <a:pt x="2201204" y="1199561"/>
                    </a:lnTo>
                    <a:cubicBezTo>
                      <a:pt x="2213123" y="1207756"/>
                      <a:pt x="2213839" y="1221575"/>
                      <a:pt x="2202806" y="1230426"/>
                    </a:cubicBezTo>
                    <a:lnTo>
                      <a:pt x="2172542" y="1254701"/>
                    </a:lnTo>
                    <a:cubicBezTo>
                      <a:pt x="2161508" y="1263552"/>
                      <a:pt x="2142900" y="1264084"/>
                      <a:pt x="2130981" y="1255889"/>
                    </a:cubicBezTo>
                    <a:lnTo>
                      <a:pt x="2070638" y="1214402"/>
                    </a:lnTo>
                    <a:cubicBezTo>
                      <a:pt x="2058719" y="1206207"/>
                      <a:pt x="2058003" y="1192389"/>
                      <a:pt x="2069037" y="1183538"/>
                    </a:cubicBezTo>
                    <a:lnTo>
                      <a:pt x="2099300" y="1159262"/>
                    </a:lnTo>
                    <a:cubicBezTo>
                      <a:pt x="2104818" y="1154836"/>
                      <a:pt x="2112228" y="1152490"/>
                      <a:pt x="2119750" y="1152276"/>
                    </a:cubicBezTo>
                    <a:close/>
                    <a:moveTo>
                      <a:pt x="1355522" y="1152276"/>
                    </a:moveTo>
                    <a:cubicBezTo>
                      <a:pt x="1363044" y="1152061"/>
                      <a:pt x="1370674" y="1153976"/>
                      <a:pt x="1376634" y="1158073"/>
                    </a:cubicBezTo>
                    <a:lnTo>
                      <a:pt x="1436976" y="1199561"/>
                    </a:lnTo>
                    <a:cubicBezTo>
                      <a:pt x="1448895" y="1207756"/>
                      <a:pt x="1449612" y="1221575"/>
                      <a:pt x="1438577" y="1230426"/>
                    </a:cubicBezTo>
                    <a:lnTo>
                      <a:pt x="1408314" y="1254701"/>
                    </a:lnTo>
                    <a:cubicBezTo>
                      <a:pt x="1397279" y="1263552"/>
                      <a:pt x="1378673" y="1264084"/>
                      <a:pt x="1366753" y="1255889"/>
                    </a:cubicBezTo>
                    <a:lnTo>
                      <a:pt x="1306410" y="1214402"/>
                    </a:lnTo>
                    <a:cubicBezTo>
                      <a:pt x="1294492" y="1206207"/>
                      <a:pt x="1293775" y="1192389"/>
                      <a:pt x="1304810" y="1183538"/>
                    </a:cubicBezTo>
                    <a:lnTo>
                      <a:pt x="1335073" y="1159262"/>
                    </a:lnTo>
                    <a:cubicBezTo>
                      <a:pt x="1340590" y="1154836"/>
                      <a:pt x="1348001" y="1152490"/>
                      <a:pt x="1355522" y="1152276"/>
                    </a:cubicBezTo>
                    <a:close/>
                    <a:moveTo>
                      <a:pt x="592740" y="1152276"/>
                    </a:moveTo>
                    <a:cubicBezTo>
                      <a:pt x="600262" y="1152061"/>
                      <a:pt x="607893" y="1153976"/>
                      <a:pt x="613853" y="1158073"/>
                    </a:cubicBezTo>
                    <a:lnTo>
                      <a:pt x="674195" y="1199561"/>
                    </a:lnTo>
                    <a:cubicBezTo>
                      <a:pt x="686114" y="1207756"/>
                      <a:pt x="686831" y="1221575"/>
                      <a:pt x="675797" y="1230426"/>
                    </a:cubicBezTo>
                    <a:lnTo>
                      <a:pt x="645533" y="1254701"/>
                    </a:lnTo>
                    <a:cubicBezTo>
                      <a:pt x="634499" y="1263552"/>
                      <a:pt x="615892" y="1264084"/>
                      <a:pt x="603972" y="1255889"/>
                    </a:cubicBezTo>
                    <a:lnTo>
                      <a:pt x="543629" y="1214402"/>
                    </a:lnTo>
                    <a:cubicBezTo>
                      <a:pt x="531711" y="1206207"/>
                      <a:pt x="530994" y="1192389"/>
                      <a:pt x="542029" y="1183538"/>
                    </a:cubicBezTo>
                    <a:lnTo>
                      <a:pt x="572292" y="1159262"/>
                    </a:lnTo>
                    <a:cubicBezTo>
                      <a:pt x="577809" y="1154836"/>
                      <a:pt x="585220" y="1152490"/>
                      <a:pt x="592740" y="1152276"/>
                    </a:cubicBezTo>
                    <a:close/>
                    <a:moveTo>
                      <a:pt x="4880659" y="1146675"/>
                    </a:moveTo>
                    <a:cubicBezTo>
                      <a:pt x="4882890" y="1146748"/>
                      <a:pt x="4885084" y="1147454"/>
                      <a:pt x="4886710" y="1148773"/>
                    </a:cubicBezTo>
                    <a:lnTo>
                      <a:pt x="4893692" y="1154441"/>
                    </a:lnTo>
                    <a:cubicBezTo>
                      <a:pt x="4896946" y="1157081"/>
                      <a:pt x="4896702" y="1161180"/>
                      <a:pt x="4893144" y="1163596"/>
                    </a:cubicBezTo>
                    <a:lnTo>
                      <a:pt x="4885514" y="1168781"/>
                    </a:lnTo>
                    <a:cubicBezTo>
                      <a:pt x="4881960" y="1171197"/>
                      <a:pt x="4876440" y="1171015"/>
                      <a:pt x="4873187" y="1168375"/>
                    </a:cubicBezTo>
                    <a:lnTo>
                      <a:pt x="4866204" y="1162708"/>
                    </a:lnTo>
                    <a:cubicBezTo>
                      <a:pt x="4862951" y="1160067"/>
                      <a:pt x="4863196" y="1155969"/>
                      <a:pt x="4866751" y="1153553"/>
                    </a:cubicBezTo>
                    <a:lnTo>
                      <a:pt x="4874382" y="1148368"/>
                    </a:lnTo>
                    <a:cubicBezTo>
                      <a:pt x="4876160" y="1147159"/>
                      <a:pt x="4878428" y="1146601"/>
                      <a:pt x="4880659" y="1146675"/>
                    </a:cubicBezTo>
                    <a:close/>
                    <a:moveTo>
                      <a:pt x="4116430" y="1146675"/>
                    </a:moveTo>
                    <a:cubicBezTo>
                      <a:pt x="4118662" y="1146748"/>
                      <a:pt x="4120856" y="1147454"/>
                      <a:pt x="4122482" y="1148773"/>
                    </a:cubicBezTo>
                    <a:lnTo>
                      <a:pt x="4129464" y="1154441"/>
                    </a:lnTo>
                    <a:cubicBezTo>
                      <a:pt x="4132718" y="1157081"/>
                      <a:pt x="4132472" y="1161180"/>
                      <a:pt x="4128917" y="1163596"/>
                    </a:cubicBezTo>
                    <a:lnTo>
                      <a:pt x="4121286" y="1168781"/>
                    </a:lnTo>
                    <a:cubicBezTo>
                      <a:pt x="4117731" y="1171197"/>
                      <a:pt x="4112212" y="1171015"/>
                      <a:pt x="4108958" y="1168375"/>
                    </a:cubicBezTo>
                    <a:lnTo>
                      <a:pt x="4101976" y="1162708"/>
                    </a:lnTo>
                    <a:cubicBezTo>
                      <a:pt x="4098723" y="1160067"/>
                      <a:pt x="4098968" y="1155969"/>
                      <a:pt x="4102523" y="1153553"/>
                    </a:cubicBezTo>
                    <a:lnTo>
                      <a:pt x="4110153" y="1148368"/>
                    </a:lnTo>
                    <a:cubicBezTo>
                      <a:pt x="4111932" y="1147159"/>
                      <a:pt x="4114200" y="1146601"/>
                      <a:pt x="4116430" y="1146675"/>
                    </a:cubicBezTo>
                    <a:close/>
                    <a:moveTo>
                      <a:pt x="3353650" y="1146675"/>
                    </a:moveTo>
                    <a:cubicBezTo>
                      <a:pt x="3355881" y="1146748"/>
                      <a:pt x="3358075" y="1147454"/>
                      <a:pt x="3359701" y="1148773"/>
                    </a:cubicBezTo>
                    <a:lnTo>
                      <a:pt x="3366683" y="1154441"/>
                    </a:lnTo>
                    <a:cubicBezTo>
                      <a:pt x="3369936" y="1157081"/>
                      <a:pt x="3369692" y="1161180"/>
                      <a:pt x="3366136" y="1163596"/>
                    </a:cubicBezTo>
                    <a:lnTo>
                      <a:pt x="3358506" y="1168781"/>
                    </a:lnTo>
                    <a:cubicBezTo>
                      <a:pt x="3354951" y="1171197"/>
                      <a:pt x="3349430" y="1171015"/>
                      <a:pt x="3346178" y="1168375"/>
                    </a:cubicBezTo>
                    <a:lnTo>
                      <a:pt x="3339195" y="1162708"/>
                    </a:lnTo>
                    <a:cubicBezTo>
                      <a:pt x="3335942" y="1160067"/>
                      <a:pt x="3336187" y="1155969"/>
                      <a:pt x="3339742" y="1153553"/>
                    </a:cubicBezTo>
                    <a:lnTo>
                      <a:pt x="3347372" y="1148368"/>
                    </a:lnTo>
                    <a:cubicBezTo>
                      <a:pt x="3349151" y="1147159"/>
                      <a:pt x="3351419" y="1146601"/>
                      <a:pt x="3353650" y="1146675"/>
                    </a:cubicBezTo>
                    <a:close/>
                    <a:moveTo>
                      <a:pt x="2589422" y="1146675"/>
                    </a:moveTo>
                    <a:cubicBezTo>
                      <a:pt x="2591653" y="1146748"/>
                      <a:pt x="2593847" y="1147454"/>
                      <a:pt x="2595473" y="1148773"/>
                    </a:cubicBezTo>
                    <a:lnTo>
                      <a:pt x="2602455" y="1154441"/>
                    </a:lnTo>
                    <a:cubicBezTo>
                      <a:pt x="2605709" y="1157081"/>
                      <a:pt x="2605464" y="1161180"/>
                      <a:pt x="2601908" y="1163596"/>
                    </a:cubicBezTo>
                    <a:lnTo>
                      <a:pt x="2594277" y="1168781"/>
                    </a:lnTo>
                    <a:cubicBezTo>
                      <a:pt x="2590722" y="1171197"/>
                      <a:pt x="2585202" y="1171015"/>
                      <a:pt x="2581950" y="1168375"/>
                    </a:cubicBezTo>
                    <a:lnTo>
                      <a:pt x="2574967" y="1162708"/>
                    </a:lnTo>
                    <a:cubicBezTo>
                      <a:pt x="2571714" y="1160067"/>
                      <a:pt x="2571959" y="1155969"/>
                      <a:pt x="2575513" y="1153553"/>
                    </a:cubicBezTo>
                    <a:lnTo>
                      <a:pt x="2583144" y="1148368"/>
                    </a:lnTo>
                    <a:cubicBezTo>
                      <a:pt x="2584923" y="1147159"/>
                      <a:pt x="2587191" y="1146601"/>
                      <a:pt x="2589422" y="1146675"/>
                    </a:cubicBezTo>
                    <a:close/>
                    <a:moveTo>
                      <a:pt x="1825040" y="1146675"/>
                    </a:moveTo>
                    <a:cubicBezTo>
                      <a:pt x="1827271" y="1146748"/>
                      <a:pt x="1829464" y="1147454"/>
                      <a:pt x="1831091" y="1148773"/>
                    </a:cubicBezTo>
                    <a:lnTo>
                      <a:pt x="1838073" y="1154441"/>
                    </a:lnTo>
                    <a:cubicBezTo>
                      <a:pt x="1841326" y="1157081"/>
                      <a:pt x="1841082" y="1161180"/>
                      <a:pt x="1837526" y="1163596"/>
                    </a:cubicBezTo>
                    <a:lnTo>
                      <a:pt x="1829896" y="1168781"/>
                    </a:lnTo>
                    <a:cubicBezTo>
                      <a:pt x="1826340" y="1171197"/>
                      <a:pt x="1820821" y="1171015"/>
                      <a:pt x="1817567" y="1168375"/>
                    </a:cubicBezTo>
                    <a:lnTo>
                      <a:pt x="1810585" y="1162708"/>
                    </a:lnTo>
                    <a:cubicBezTo>
                      <a:pt x="1807332" y="1160067"/>
                      <a:pt x="1807577" y="1155969"/>
                      <a:pt x="1811132" y="1153553"/>
                    </a:cubicBezTo>
                    <a:lnTo>
                      <a:pt x="1818762" y="1148368"/>
                    </a:lnTo>
                    <a:cubicBezTo>
                      <a:pt x="1820541" y="1147159"/>
                      <a:pt x="1822809" y="1146601"/>
                      <a:pt x="1825040" y="1146675"/>
                    </a:cubicBezTo>
                    <a:close/>
                    <a:moveTo>
                      <a:pt x="1060812" y="1146675"/>
                    </a:moveTo>
                    <a:cubicBezTo>
                      <a:pt x="1063043" y="1146748"/>
                      <a:pt x="1065237" y="1147454"/>
                      <a:pt x="1066863" y="1148773"/>
                    </a:cubicBezTo>
                    <a:lnTo>
                      <a:pt x="1073845" y="1154441"/>
                    </a:lnTo>
                    <a:cubicBezTo>
                      <a:pt x="1077098" y="1157081"/>
                      <a:pt x="1076854" y="1161180"/>
                      <a:pt x="1073298" y="1163596"/>
                    </a:cubicBezTo>
                    <a:lnTo>
                      <a:pt x="1065668" y="1168781"/>
                    </a:lnTo>
                    <a:cubicBezTo>
                      <a:pt x="1062112" y="1171197"/>
                      <a:pt x="1056593" y="1171015"/>
                      <a:pt x="1053340" y="1168375"/>
                    </a:cubicBezTo>
                    <a:lnTo>
                      <a:pt x="1046357" y="1162708"/>
                    </a:lnTo>
                    <a:cubicBezTo>
                      <a:pt x="1043104" y="1160067"/>
                      <a:pt x="1043349" y="1155969"/>
                      <a:pt x="1046904" y="1153553"/>
                    </a:cubicBezTo>
                    <a:lnTo>
                      <a:pt x="1054534" y="1148368"/>
                    </a:lnTo>
                    <a:cubicBezTo>
                      <a:pt x="1056313" y="1147159"/>
                      <a:pt x="1058582" y="1146601"/>
                      <a:pt x="1060812" y="1146675"/>
                    </a:cubicBezTo>
                    <a:close/>
                    <a:moveTo>
                      <a:pt x="4654818" y="1142374"/>
                    </a:moveTo>
                    <a:cubicBezTo>
                      <a:pt x="4657050" y="1142448"/>
                      <a:pt x="4659242" y="1143153"/>
                      <a:pt x="4660869" y="1144474"/>
                    </a:cubicBezTo>
                    <a:lnTo>
                      <a:pt x="4667852" y="1150140"/>
                    </a:lnTo>
                    <a:cubicBezTo>
                      <a:pt x="4671104" y="1152781"/>
                      <a:pt x="4670860" y="1156879"/>
                      <a:pt x="4667305" y="1159296"/>
                    </a:cubicBezTo>
                    <a:lnTo>
                      <a:pt x="4659674" y="1164481"/>
                    </a:lnTo>
                    <a:cubicBezTo>
                      <a:pt x="4656118" y="1166897"/>
                      <a:pt x="4650600" y="1166715"/>
                      <a:pt x="4647346" y="1164075"/>
                    </a:cubicBezTo>
                    <a:lnTo>
                      <a:pt x="4640363" y="1158408"/>
                    </a:lnTo>
                    <a:cubicBezTo>
                      <a:pt x="4637110" y="1155767"/>
                      <a:pt x="4637354" y="1151669"/>
                      <a:pt x="4640910" y="1149252"/>
                    </a:cubicBezTo>
                    <a:lnTo>
                      <a:pt x="4648542" y="1144067"/>
                    </a:lnTo>
                    <a:cubicBezTo>
                      <a:pt x="4650320" y="1142859"/>
                      <a:pt x="4652588" y="1142301"/>
                      <a:pt x="4654818" y="1142374"/>
                    </a:cubicBezTo>
                    <a:close/>
                    <a:moveTo>
                      <a:pt x="3890591" y="1142374"/>
                    </a:moveTo>
                    <a:cubicBezTo>
                      <a:pt x="3892822" y="1142448"/>
                      <a:pt x="3895015" y="1143153"/>
                      <a:pt x="3896641" y="1144474"/>
                    </a:cubicBezTo>
                    <a:lnTo>
                      <a:pt x="3903624" y="1150140"/>
                    </a:lnTo>
                    <a:cubicBezTo>
                      <a:pt x="3906877" y="1152781"/>
                      <a:pt x="3906632" y="1156879"/>
                      <a:pt x="3903078" y="1159296"/>
                    </a:cubicBezTo>
                    <a:lnTo>
                      <a:pt x="3895446" y="1164481"/>
                    </a:lnTo>
                    <a:cubicBezTo>
                      <a:pt x="3891890" y="1166897"/>
                      <a:pt x="3886371" y="1166715"/>
                      <a:pt x="3883118" y="1164075"/>
                    </a:cubicBezTo>
                    <a:lnTo>
                      <a:pt x="3876134" y="1158408"/>
                    </a:lnTo>
                    <a:cubicBezTo>
                      <a:pt x="3872882" y="1155767"/>
                      <a:pt x="3873126" y="1151669"/>
                      <a:pt x="3876682" y="1149252"/>
                    </a:cubicBezTo>
                    <a:lnTo>
                      <a:pt x="3884314" y="1144067"/>
                    </a:lnTo>
                    <a:cubicBezTo>
                      <a:pt x="3886091" y="1142859"/>
                      <a:pt x="3888360" y="1142301"/>
                      <a:pt x="3890591" y="1142374"/>
                    </a:cubicBezTo>
                    <a:close/>
                    <a:moveTo>
                      <a:pt x="3127810" y="1142374"/>
                    </a:moveTo>
                    <a:cubicBezTo>
                      <a:pt x="3130042" y="1142448"/>
                      <a:pt x="3132234" y="1143153"/>
                      <a:pt x="3133860" y="1144474"/>
                    </a:cubicBezTo>
                    <a:lnTo>
                      <a:pt x="3140842" y="1150140"/>
                    </a:lnTo>
                    <a:cubicBezTo>
                      <a:pt x="3144096" y="1152781"/>
                      <a:pt x="3143850" y="1156879"/>
                      <a:pt x="3140296" y="1159296"/>
                    </a:cubicBezTo>
                    <a:lnTo>
                      <a:pt x="3132665" y="1164481"/>
                    </a:lnTo>
                    <a:cubicBezTo>
                      <a:pt x="3129109" y="1166897"/>
                      <a:pt x="3123590" y="1166715"/>
                      <a:pt x="3120337" y="1164075"/>
                    </a:cubicBezTo>
                    <a:lnTo>
                      <a:pt x="3113354" y="1158408"/>
                    </a:lnTo>
                    <a:cubicBezTo>
                      <a:pt x="3110102" y="1155767"/>
                      <a:pt x="3110346" y="1151669"/>
                      <a:pt x="3113901" y="1149252"/>
                    </a:cubicBezTo>
                    <a:lnTo>
                      <a:pt x="3121532" y="1144067"/>
                    </a:lnTo>
                    <a:cubicBezTo>
                      <a:pt x="3123310" y="1142859"/>
                      <a:pt x="3125578" y="1142301"/>
                      <a:pt x="3127810" y="1142374"/>
                    </a:cubicBezTo>
                    <a:close/>
                    <a:moveTo>
                      <a:pt x="2363582" y="1142374"/>
                    </a:moveTo>
                    <a:cubicBezTo>
                      <a:pt x="2365813" y="1142448"/>
                      <a:pt x="2368006" y="1143153"/>
                      <a:pt x="2369632" y="1144474"/>
                    </a:cubicBezTo>
                    <a:lnTo>
                      <a:pt x="2376614" y="1150140"/>
                    </a:lnTo>
                    <a:cubicBezTo>
                      <a:pt x="2379868" y="1152781"/>
                      <a:pt x="2379622" y="1156879"/>
                      <a:pt x="2376068" y="1159296"/>
                    </a:cubicBezTo>
                    <a:lnTo>
                      <a:pt x="2368437" y="1164481"/>
                    </a:lnTo>
                    <a:cubicBezTo>
                      <a:pt x="2364881" y="1166897"/>
                      <a:pt x="2359362" y="1166715"/>
                      <a:pt x="2356109" y="1164075"/>
                    </a:cubicBezTo>
                    <a:lnTo>
                      <a:pt x="2349126" y="1158408"/>
                    </a:lnTo>
                    <a:cubicBezTo>
                      <a:pt x="2345873" y="1155767"/>
                      <a:pt x="2346118" y="1151669"/>
                      <a:pt x="2349673" y="1149252"/>
                    </a:cubicBezTo>
                    <a:lnTo>
                      <a:pt x="2357304" y="1144067"/>
                    </a:lnTo>
                    <a:cubicBezTo>
                      <a:pt x="2359082" y="1142859"/>
                      <a:pt x="2361350" y="1142301"/>
                      <a:pt x="2363582" y="1142374"/>
                    </a:cubicBezTo>
                    <a:close/>
                    <a:moveTo>
                      <a:pt x="1599200" y="1142374"/>
                    </a:moveTo>
                    <a:cubicBezTo>
                      <a:pt x="1601431" y="1142448"/>
                      <a:pt x="1603624" y="1143153"/>
                      <a:pt x="1605250" y="1144474"/>
                    </a:cubicBezTo>
                    <a:lnTo>
                      <a:pt x="1612233" y="1150140"/>
                    </a:lnTo>
                    <a:cubicBezTo>
                      <a:pt x="1615486" y="1152781"/>
                      <a:pt x="1615241" y="1156879"/>
                      <a:pt x="1611686" y="1159296"/>
                    </a:cubicBezTo>
                    <a:lnTo>
                      <a:pt x="1604055" y="1164481"/>
                    </a:lnTo>
                    <a:cubicBezTo>
                      <a:pt x="1600499" y="1166897"/>
                      <a:pt x="1594980" y="1166715"/>
                      <a:pt x="1591726" y="1164075"/>
                    </a:cubicBezTo>
                    <a:lnTo>
                      <a:pt x="1584744" y="1158408"/>
                    </a:lnTo>
                    <a:cubicBezTo>
                      <a:pt x="1581491" y="1155767"/>
                      <a:pt x="1581735" y="1151669"/>
                      <a:pt x="1585291" y="1149252"/>
                    </a:cubicBezTo>
                    <a:lnTo>
                      <a:pt x="1592922" y="1144067"/>
                    </a:lnTo>
                    <a:cubicBezTo>
                      <a:pt x="1594700" y="1142859"/>
                      <a:pt x="1596969" y="1142301"/>
                      <a:pt x="1599200" y="1142374"/>
                    </a:cubicBezTo>
                    <a:close/>
                    <a:moveTo>
                      <a:pt x="834972" y="1142374"/>
                    </a:moveTo>
                    <a:cubicBezTo>
                      <a:pt x="837203" y="1142448"/>
                      <a:pt x="839396" y="1143153"/>
                      <a:pt x="841022" y="1144474"/>
                    </a:cubicBezTo>
                    <a:lnTo>
                      <a:pt x="848005" y="1150140"/>
                    </a:lnTo>
                    <a:cubicBezTo>
                      <a:pt x="851258" y="1152781"/>
                      <a:pt x="851013" y="1156879"/>
                      <a:pt x="847458" y="1159296"/>
                    </a:cubicBezTo>
                    <a:lnTo>
                      <a:pt x="839827" y="1164481"/>
                    </a:lnTo>
                    <a:cubicBezTo>
                      <a:pt x="836271" y="1166897"/>
                      <a:pt x="830752" y="1166715"/>
                      <a:pt x="827499" y="1164075"/>
                    </a:cubicBezTo>
                    <a:lnTo>
                      <a:pt x="820516" y="1158408"/>
                    </a:lnTo>
                    <a:cubicBezTo>
                      <a:pt x="817263" y="1155767"/>
                      <a:pt x="817508" y="1151669"/>
                      <a:pt x="821063" y="1149252"/>
                    </a:cubicBezTo>
                    <a:lnTo>
                      <a:pt x="828695" y="1144067"/>
                    </a:lnTo>
                    <a:cubicBezTo>
                      <a:pt x="830472" y="1142859"/>
                      <a:pt x="832741" y="1142301"/>
                      <a:pt x="834972" y="1142374"/>
                    </a:cubicBezTo>
                    <a:close/>
                    <a:moveTo>
                      <a:pt x="4286164" y="1132048"/>
                    </a:moveTo>
                    <a:cubicBezTo>
                      <a:pt x="4289470" y="1132211"/>
                      <a:pt x="4292692" y="1133311"/>
                      <a:pt x="4295048" y="1135308"/>
                    </a:cubicBezTo>
                    <a:lnTo>
                      <a:pt x="4307964" y="1146267"/>
                    </a:lnTo>
                    <a:cubicBezTo>
                      <a:pt x="4312674" y="1150263"/>
                      <a:pt x="4312130" y="1156338"/>
                      <a:pt x="4306750" y="1159835"/>
                    </a:cubicBezTo>
                    <a:lnTo>
                      <a:pt x="4288154" y="1171922"/>
                    </a:lnTo>
                    <a:cubicBezTo>
                      <a:pt x="4282774" y="1175420"/>
                      <a:pt x="4274594" y="1175016"/>
                      <a:pt x="4269884" y="1171020"/>
                    </a:cubicBezTo>
                    <a:lnTo>
                      <a:pt x="4256968" y="1160062"/>
                    </a:lnTo>
                    <a:cubicBezTo>
                      <a:pt x="4252258" y="1156066"/>
                      <a:pt x="4252802" y="1149991"/>
                      <a:pt x="4258182" y="1146494"/>
                    </a:cubicBezTo>
                    <a:lnTo>
                      <a:pt x="4276778" y="1134406"/>
                    </a:lnTo>
                    <a:cubicBezTo>
                      <a:pt x="4279468" y="1132658"/>
                      <a:pt x="4282858" y="1131885"/>
                      <a:pt x="4286164" y="1132048"/>
                    </a:cubicBezTo>
                    <a:close/>
                    <a:moveTo>
                      <a:pt x="3523383" y="1132048"/>
                    </a:moveTo>
                    <a:cubicBezTo>
                      <a:pt x="3526690" y="1132211"/>
                      <a:pt x="3529912" y="1133311"/>
                      <a:pt x="3532267" y="1135308"/>
                    </a:cubicBezTo>
                    <a:lnTo>
                      <a:pt x="3545184" y="1146267"/>
                    </a:lnTo>
                    <a:cubicBezTo>
                      <a:pt x="3549893" y="1150263"/>
                      <a:pt x="3549348" y="1156338"/>
                      <a:pt x="3543969" y="1159835"/>
                    </a:cubicBezTo>
                    <a:lnTo>
                      <a:pt x="3525374" y="1171922"/>
                    </a:lnTo>
                    <a:cubicBezTo>
                      <a:pt x="3519993" y="1175420"/>
                      <a:pt x="3511813" y="1175016"/>
                      <a:pt x="3507104" y="1171020"/>
                    </a:cubicBezTo>
                    <a:lnTo>
                      <a:pt x="3494186" y="1160062"/>
                    </a:lnTo>
                    <a:cubicBezTo>
                      <a:pt x="3489478" y="1156066"/>
                      <a:pt x="3490022" y="1149991"/>
                      <a:pt x="3495401" y="1146494"/>
                    </a:cubicBezTo>
                    <a:lnTo>
                      <a:pt x="3513996" y="1134406"/>
                    </a:lnTo>
                    <a:cubicBezTo>
                      <a:pt x="3516687" y="1132658"/>
                      <a:pt x="3520078" y="1131885"/>
                      <a:pt x="3523383" y="1132048"/>
                    </a:cubicBezTo>
                    <a:close/>
                    <a:moveTo>
                      <a:pt x="2759155" y="1132048"/>
                    </a:moveTo>
                    <a:cubicBezTo>
                      <a:pt x="2762461" y="1132211"/>
                      <a:pt x="2765684" y="1133311"/>
                      <a:pt x="2768039" y="1135308"/>
                    </a:cubicBezTo>
                    <a:lnTo>
                      <a:pt x="2780956" y="1146267"/>
                    </a:lnTo>
                    <a:cubicBezTo>
                      <a:pt x="2785665" y="1150263"/>
                      <a:pt x="2785121" y="1156338"/>
                      <a:pt x="2779741" y="1159835"/>
                    </a:cubicBezTo>
                    <a:lnTo>
                      <a:pt x="2761145" y="1171922"/>
                    </a:lnTo>
                    <a:cubicBezTo>
                      <a:pt x="2755765" y="1175420"/>
                      <a:pt x="2747585" y="1175016"/>
                      <a:pt x="2742875" y="1171020"/>
                    </a:cubicBezTo>
                    <a:lnTo>
                      <a:pt x="2729959" y="1160062"/>
                    </a:lnTo>
                    <a:cubicBezTo>
                      <a:pt x="2725250" y="1156066"/>
                      <a:pt x="2725793" y="1149991"/>
                      <a:pt x="2731174" y="1146494"/>
                    </a:cubicBezTo>
                    <a:lnTo>
                      <a:pt x="2749769" y="1134406"/>
                    </a:lnTo>
                    <a:cubicBezTo>
                      <a:pt x="2752459" y="1132658"/>
                      <a:pt x="2755849" y="1131885"/>
                      <a:pt x="2759155" y="1132048"/>
                    </a:cubicBezTo>
                    <a:close/>
                    <a:moveTo>
                      <a:pt x="1994773" y="1132048"/>
                    </a:moveTo>
                    <a:cubicBezTo>
                      <a:pt x="1998080" y="1132211"/>
                      <a:pt x="2001302" y="1133311"/>
                      <a:pt x="2003656" y="1135308"/>
                    </a:cubicBezTo>
                    <a:lnTo>
                      <a:pt x="2016574" y="1146267"/>
                    </a:lnTo>
                    <a:cubicBezTo>
                      <a:pt x="2021283" y="1150263"/>
                      <a:pt x="2020738" y="1156338"/>
                      <a:pt x="2015359" y="1159835"/>
                    </a:cubicBezTo>
                    <a:lnTo>
                      <a:pt x="1996763" y="1171922"/>
                    </a:lnTo>
                    <a:cubicBezTo>
                      <a:pt x="1991383" y="1175420"/>
                      <a:pt x="1983203" y="1175016"/>
                      <a:pt x="1978493" y="1171020"/>
                    </a:cubicBezTo>
                    <a:lnTo>
                      <a:pt x="1965576" y="1160062"/>
                    </a:lnTo>
                    <a:cubicBezTo>
                      <a:pt x="1960867" y="1156066"/>
                      <a:pt x="1961411" y="1149991"/>
                      <a:pt x="1966791" y="1146494"/>
                    </a:cubicBezTo>
                    <a:lnTo>
                      <a:pt x="1985386" y="1134406"/>
                    </a:lnTo>
                    <a:cubicBezTo>
                      <a:pt x="1988077" y="1132658"/>
                      <a:pt x="1991468" y="1131885"/>
                      <a:pt x="1994773" y="1132048"/>
                    </a:cubicBezTo>
                    <a:close/>
                    <a:moveTo>
                      <a:pt x="1230545" y="1132048"/>
                    </a:moveTo>
                    <a:cubicBezTo>
                      <a:pt x="1233852" y="1132211"/>
                      <a:pt x="1237074" y="1133311"/>
                      <a:pt x="1239429" y="1135308"/>
                    </a:cubicBezTo>
                    <a:lnTo>
                      <a:pt x="1252346" y="1146267"/>
                    </a:lnTo>
                    <a:cubicBezTo>
                      <a:pt x="1257055" y="1150263"/>
                      <a:pt x="1256511" y="1156338"/>
                      <a:pt x="1251131" y="1159835"/>
                    </a:cubicBezTo>
                    <a:lnTo>
                      <a:pt x="1232536" y="1171922"/>
                    </a:lnTo>
                    <a:cubicBezTo>
                      <a:pt x="1227156" y="1175420"/>
                      <a:pt x="1218975" y="1175016"/>
                      <a:pt x="1214265" y="1171020"/>
                    </a:cubicBezTo>
                    <a:lnTo>
                      <a:pt x="1201349" y="1160062"/>
                    </a:lnTo>
                    <a:cubicBezTo>
                      <a:pt x="1196639" y="1156066"/>
                      <a:pt x="1197184" y="1149991"/>
                      <a:pt x="1202563" y="1146494"/>
                    </a:cubicBezTo>
                    <a:lnTo>
                      <a:pt x="1221159" y="1134406"/>
                    </a:lnTo>
                    <a:cubicBezTo>
                      <a:pt x="1223849" y="1132658"/>
                      <a:pt x="1227240" y="1131885"/>
                      <a:pt x="1230545" y="1132048"/>
                    </a:cubicBezTo>
                    <a:close/>
                    <a:moveTo>
                      <a:pt x="467764" y="1132048"/>
                    </a:moveTo>
                    <a:cubicBezTo>
                      <a:pt x="471071" y="1132211"/>
                      <a:pt x="474293" y="1133311"/>
                      <a:pt x="476648" y="1135308"/>
                    </a:cubicBezTo>
                    <a:lnTo>
                      <a:pt x="489564" y="1146267"/>
                    </a:lnTo>
                    <a:cubicBezTo>
                      <a:pt x="494274" y="1150263"/>
                      <a:pt x="493730" y="1156338"/>
                      <a:pt x="488350" y="1159835"/>
                    </a:cubicBezTo>
                    <a:lnTo>
                      <a:pt x="469755" y="1171922"/>
                    </a:lnTo>
                    <a:cubicBezTo>
                      <a:pt x="464374" y="1175420"/>
                      <a:pt x="456194" y="1175016"/>
                      <a:pt x="451484" y="1171020"/>
                    </a:cubicBezTo>
                    <a:lnTo>
                      <a:pt x="438568" y="1160062"/>
                    </a:lnTo>
                    <a:cubicBezTo>
                      <a:pt x="433859" y="1156066"/>
                      <a:pt x="434402" y="1149991"/>
                      <a:pt x="439782" y="1146494"/>
                    </a:cubicBezTo>
                    <a:lnTo>
                      <a:pt x="458378" y="1134406"/>
                    </a:lnTo>
                    <a:cubicBezTo>
                      <a:pt x="461068" y="1132658"/>
                      <a:pt x="464459" y="1131885"/>
                      <a:pt x="467764" y="1132048"/>
                    </a:cubicBezTo>
                    <a:close/>
                    <a:moveTo>
                      <a:pt x="4679755" y="1106570"/>
                    </a:moveTo>
                    <a:cubicBezTo>
                      <a:pt x="4683223" y="1106570"/>
                      <a:pt x="4686692" y="1107553"/>
                      <a:pt x="4689339" y="1109518"/>
                    </a:cubicBezTo>
                    <a:lnTo>
                      <a:pt x="4715038" y="1128603"/>
                    </a:lnTo>
                    <a:cubicBezTo>
                      <a:pt x="4720332" y="1132535"/>
                      <a:pt x="4720332" y="1138908"/>
                      <a:pt x="4715038" y="1142839"/>
                    </a:cubicBezTo>
                    <a:lnTo>
                      <a:pt x="4703679" y="1151275"/>
                    </a:lnTo>
                    <a:cubicBezTo>
                      <a:pt x="4698387" y="1155206"/>
                      <a:pt x="4689804" y="1155206"/>
                      <a:pt x="4684510" y="1151275"/>
                    </a:cubicBezTo>
                    <a:lnTo>
                      <a:pt x="4658811" y="1132190"/>
                    </a:lnTo>
                    <a:cubicBezTo>
                      <a:pt x="4653518" y="1128258"/>
                      <a:pt x="4653518" y="1121885"/>
                      <a:pt x="4658811" y="1117954"/>
                    </a:cubicBezTo>
                    <a:lnTo>
                      <a:pt x="4670170" y="1109518"/>
                    </a:lnTo>
                    <a:cubicBezTo>
                      <a:pt x="4672818" y="1107553"/>
                      <a:pt x="4676286" y="1106570"/>
                      <a:pt x="4679755" y="1106570"/>
                    </a:cubicBezTo>
                    <a:close/>
                    <a:moveTo>
                      <a:pt x="3915526" y="1106570"/>
                    </a:moveTo>
                    <a:cubicBezTo>
                      <a:pt x="3918995" y="1106570"/>
                      <a:pt x="3922464" y="1107553"/>
                      <a:pt x="3925111" y="1109518"/>
                    </a:cubicBezTo>
                    <a:lnTo>
                      <a:pt x="3950810" y="1128603"/>
                    </a:lnTo>
                    <a:cubicBezTo>
                      <a:pt x="3956104" y="1132535"/>
                      <a:pt x="3956104" y="1138908"/>
                      <a:pt x="3950810" y="1142839"/>
                    </a:cubicBezTo>
                    <a:lnTo>
                      <a:pt x="3939452" y="1151275"/>
                    </a:lnTo>
                    <a:cubicBezTo>
                      <a:pt x="3934158" y="1155206"/>
                      <a:pt x="3925576" y="1155206"/>
                      <a:pt x="3920283" y="1151275"/>
                    </a:cubicBezTo>
                    <a:lnTo>
                      <a:pt x="3894584" y="1132190"/>
                    </a:lnTo>
                    <a:cubicBezTo>
                      <a:pt x="3889290" y="1128258"/>
                      <a:pt x="3889290" y="1121885"/>
                      <a:pt x="3894584" y="1117954"/>
                    </a:cubicBezTo>
                    <a:lnTo>
                      <a:pt x="3905942" y="1109518"/>
                    </a:lnTo>
                    <a:cubicBezTo>
                      <a:pt x="3908588" y="1107553"/>
                      <a:pt x="3912058" y="1106570"/>
                      <a:pt x="3915526" y="1106570"/>
                    </a:cubicBezTo>
                    <a:close/>
                    <a:moveTo>
                      <a:pt x="3152746" y="1106570"/>
                    </a:moveTo>
                    <a:cubicBezTo>
                      <a:pt x="3156214" y="1106570"/>
                      <a:pt x="3159683" y="1107553"/>
                      <a:pt x="3162330" y="1109518"/>
                    </a:cubicBezTo>
                    <a:lnTo>
                      <a:pt x="3188029" y="1128603"/>
                    </a:lnTo>
                    <a:cubicBezTo>
                      <a:pt x="3193324" y="1132535"/>
                      <a:pt x="3193324" y="1138908"/>
                      <a:pt x="3188029" y="1142839"/>
                    </a:cubicBezTo>
                    <a:lnTo>
                      <a:pt x="3176670" y="1151275"/>
                    </a:lnTo>
                    <a:cubicBezTo>
                      <a:pt x="3171378" y="1155206"/>
                      <a:pt x="3162795" y="1155206"/>
                      <a:pt x="3157502" y="1151275"/>
                    </a:cubicBezTo>
                    <a:lnTo>
                      <a:pt x="3131802" y="1132190"/>
                    </a:lnTo>
                    <a:cubicBezTo>
                      <a:pt x="3126508" y="1128258"/>
                      <a:pt x="3126508" y="1121885"/>
                      <a:pt x="3131802" y="1117954"/>
                    </a:cubicBezTo>
                    <a:lnTo>
                      <a:pt x="3143161" y="1109518"/>
                    </a:lnTo>
                    <a:cubicBezTo>
                      <a:pt x="3145808" y="1107553"/>
                      <a:pt x="3149277" y="1106570"/>
                      <a:pt x="3152746" y="1106570"/>
                    </a:cubicBezTo>
                    <a:close/>
                    <a:moveTo>
                      <a:pt x="2388518" y="1106570"/>
                    </a:moveTo>
                    <a:cubicBezTo>
                      <a:pt x="2391986" y="1106570"/>
                      <a:pt x="2395455" y="1107553"/>
                      <a:pt x="2398102" y="1109518"/>
                    </a:cubicBezTo>
                    <a:lnTo>
                      <a:pt x="2423801" y="1128603"/>
                    </a:lnTo>
                    <a:cubicBezTo>
                      <a:pt x="2429096" y="1132535"/>
                      <a:pt x="2429096" y="1138908"/>
                      <a:pt x="2423801" y="1142839"/>
                    </a:cubicBezTo>
                    <a:lnTo>
                      <a:pt x="2412443" y="1151275"/>
                    </a:lnTo>
                    <a:cubicBezTo>
                      <a:pt x="2407150" y="1155206"/>
                      <a:pt x="2398567" y="1155206"/>
                      <a:pt x="2393274" y="1151275"/>
                    </a:cubicBezTo>
                    <a:lnTo>
                      <a:pt x="2367574" y="1132190"/>
                    </a:lnTo>
                    <a:cubicBezTo>
                      <a:pt x="2362280" y="1128258"/>
                      <a:pt x="2362280" y="1121885"/>
                      <a:pt x="2367574" y="1117954"/>
                    </a:cubicBezTo>
                    <a:lnTo>
                      <a:pt x="2378933" y="1109518"/>
                    </a:lnTo>
                    <a:cubicBezTo>
                      <a:pt x="2381580" y="1107553"/>
                      <a:pt x="2385049" y="1106570"/>
                      <a:pt x="2388518" y="1106570"/>
                    </a:cubicBezTo>
                    <a:close/>
                    <a:moveTo>
                      <a:pt x="1624136" y="1106570"/>
                    </a:moveTo>
                    <a:cubicBezTo>
                      <a:pt x="1627604" y="1106570"/>
                      <a:pt x="1631073" y="1107553"/>
                      <a:pt x="1633720" y="1109518"/>
                    </a:cubicBezTo>
                    <a:lnTo>
                      <a:pt x="1659420" y="1128603"/>
                    </a:lnTo>
                    <a:cubicBezTo>
                      <a:pt x="1664714" y="1132535"/>
                      <a:pt x="1664714" y="1138908"/>
                      <a:pt x="1659420" y="1142839"/>
                    </a:cubicBezTo>
                    <a:lnTo>
                      <a:pt x="1648060" y="1151275"/>
                    </a:lnTo>
                    <a:cubicBezTo>
                      <a:pt x="1642768" y="1155206"/>
                      <a:pt x="1634185" y="1155206"/>
                      <a:pt x="1628892" y="1151275"/>
                    </a:cubicBezTo>
                    <a:lnTo>
                      <a:pt x="1603192" y="1132190"/>
                    </a:lnTo>
                    <a:cubicBezTo>
                      <a:pt x="1597899" y="1128258"/>
                      <a:pt x="1597899" y="1121885"/>
                      <a:pt x="1603192" y="1117954"/>
                    </a:cubicBezTo>
                    <a:lnTo>
                      <a:pt x="1614551" y="1109518"/>
                    </a:lnTo>
                    <a:cubicBezTo>
                      <a:pt x="1617198" y="1107553"/>
                      <a:pt x="1620666" y="1106570"/>
                      <a:pt x="1624136" y="1106570"/>
                    </a:cubicBezTo>
                    <a:close/>
                    <a:moveTo>
                      <a:pt x="859908" y="1106570"/>
                    </a:moveTo>
                    <a:cubicBezTo>
                      <a:pt x="863376" y="1106570"/>
                      <a:pt x="866846" y="1107553"/>
                      <a:pt x="869492" y="1109518"/>
                    </a:cubicBezTo>
                    <a:lnTo>
                      <a:pt x="895191" y="1128603"/>
                    </a:lnTo>
                    <a:cubicBezTo>
                      <a:pt x="900486" y="1132535"/>
                      <a:pt x="900486" y="1138908"/>
                      <a:pt x="895191" y="1142839"/>
                    </a:cubicBezTo>
                    <a:lnTo>
                      <a:pt x="883833" y="1151275"/>
                    </a:lnTo>
                    <a:cubicBezTo>
                      <a:pt x="878540" y="1155206"/>
                      <a:pt x="869957" y="1155206"/>
                      <a:pt x="864664" y="1151275"/>
                    </a:cubicBezTo>
                    <a:lnTo>
                      <a:pt x="838964" y="1132190"/>
                    </a:lnTo>
                    <a:cubicBezTo>
                      <a:pt x="833671" y="1128258"/>
                      <a:pt x="833671" y="1121885"/>
                      <a:pt x="838964" y="1117954"/>
                    </a:cubicBezTo>
                    <a:lnTo>
                      <a:pt x="850324" y="1109518"/>
                    </a:lnTo>
                    <a:cubicBezTo>
                      <a:pt x="852970" y="1107553"/>
                      <a:pt x="856439" y="1106570"/>
                      <a:pt x="859908" y="1106570"/>
                    </a:cubicBezTo>
                    <a:close/>
                    <a:moveTo>
                      <a:pt x="4798832" y="1095945"/>
                    </a:moveTo>
                    <a:cubicBezTo>
                      <a:pt x="4802974" y="1095945"/>
                      <a:pt x="4807114" y="1097118"/>
                      <a:pt x="4810272" y="1099465"/>
                    </a:cubicBezTo>
                    <a:lnTo>
                      <a:pt x="4856114" y="1133508"/>
                    </a:lnTo>
                    <a:cubicBezTo>
                      <a:pt x="4862432" y="1138200"/>
                      <a:pt x="4862432" y="1145808"/>
                      <a:pt x="4856114" y="1150499"/>
                    </a:cubicBezTo>
                    <a:lnTo>
                      <a:pt x="4789236" y="1200165"/>
                    </a:lnTo>
                    <a:cubicBezTo>
                      <a:pt x="4782918" y="1204857"/>
                      <a:pt x="4772676" y="1204856"/>
                      <a:pt x="4766356" y="1200165"/>
                    </a:cubicBezTo>
                    <a:lnTo>
                      <a:pt x="4720515" y="1166122"/>
                    </a:lnTo>
                    <a:cubicBezTo>
                      <a:pt x="4714196" y="1161429"/>
                      <a:pt x="4714196" y="1153822"/>
                      <a:pt x="4720514" y="1149130"/>
                    </a:cubicBezTo>
                    <a:lnTo>
                      <a:pt x="4787392" y="1099465"/>
                    </a:lnTo>
                    <a:cubicBezTo>
                      <a:pt x="4790552" y="1097119"/>
                      <a:pt x="4794692" y="1095945"/>
                      <a:pt x="4798832" y="1095945"/>
                    </a:cubicBezTo>
                    <a:close/>
                    <a:moveTo>
                      <a:pt x="4034604" y="1095945"/>
                    </a:moveTo>
                    <a:cubicBezTo>
                      <a:pt x="4038745" y="1095945"/>
                      <a:pt x="4042886" y="1097118"/>
                      <a:pt x="4046045" y="1099465"/>
                    </a:cubicBezTo>
                    <a:lnTo>
                      <a:pt x="4091886" y="1133508"/>
                    </a:lnTo>
                    <a:cubicBezTo>
                      <a:pt x="4098204" y="1138200"/>
                      <a:pt x="4098204" y="1145808"/>
                      <a:pt x="4091886" y="1150499"/>
                    </a:cubicBezTo>
                    <a:lnTo>
                      <a:pt x="4025009" y="1200165"/>
                    </a:lnTo>
                    <a:cubicBezTo>
                      <a:pt x="4018690" y="1204857"/>
                      <a:pt x="4008447" y="1204856"/>
                      <a:pt x="4002129" y="1200165"/>
                    </a:cubicBezTo>
                    <a:lnTo>
                      <a:pt x="3956287" y="1166122"/>
                    </a:lnTo>
                    <a:cubicBezTo>
                      <a:pt x="3949968" y="1161429"/>
                      <a:pt x="3949968" y="1153822"/>
                      <a:pt x="3956286" y="1149130"/>
                    </a:cubicBezTo>
                    <a:lnTo>
                      <a:pt x="4023164" y="1099465"/>
                    </a:lnTo>
                    <a:cubicBezTo>
                      <a:pt x="4026324" y="1097119"/>
                      <a:pt x="4030463" y="1095945"/>
                      <a:pt x="4034604" y="1095945"/>
                    </a:cubicBezTo>
                    <a:close/>
                    <a:moveTo>
                      <a:pt x="3271823" y="1095945"/>
                    </a:moveTo>
                    <a:cubicBezTo>
                      <a:pt x="3275964" y="1095945"/>
                      <a:pt x="3280105" y="1097118"/>
                      <a:pt x="3283264" y="1099465"/>
                    </a:cubicBezTo>
                    <a:lnTo>
                      <a:pt x="3329106" y="1133508"/>
                    </a:lnTo>
                    <a:cubicBezTo>
                      <a:pt x="3335424" y="1138200"/>
                      <a:pt x="3335424" y="1145808"/>
                      <a:pt x="3329106" y="1150499"/>
                    </a:cubicBezTo>
                    <a:lnTo>
                      <a:pt x="3262228" y="1200165"/>
                    </a:lnTo>
                    <a:cubicBezTo>
                      <a:pt x="3255910" y="1204857"/>
                      <a:pt x="3245666" y="1204856"/>
                      <a:pt x="3239348" y="1200165"/>
                    </a:cubicBezTo>
                    <a:lnTo>
                      <a:pt x="3193506" y="1166122"/>
                    </a:lnTo>
                    <a:cubicBezTo>
                      <a:pt x="3187188" y="1161429"/>
                      <a:pt x="3187188" y="1153822"/>
                      <a:pt x="3193506" y="1149130"/>
                    </a:cubicBezTo>
                    <a:lnTo>
                      <a:pt x="3260383" y="1099465"/>
                    </a:lnTo>
                    <a:cubicBezTo>
                      <a:pt x="3263542" y="1097119"/>
                      <a:pt x="3267683" y="1095945"/>
                      <a:pt x="3271823" y="1095945"/>
                    </a:cubicBezTo>
                    <a:close/>
                    <a:moveTo>
                      <a:pt x="2507596" y="1095945"/>
                    </a:moveTo>
                    <a:cubicBezTo>
                      <a:pt x="2511736" y="1095945"/>
                      <a:pt x="2515877" y="1097118"/>
                      <a:pt x="2519036" y="1099465"/>
                    </a:cubicBezTo>
                    <a:lnTo>
                      <a:pt x="2564878" y="1133508"/>
                    </a:lnTo>
                    <a:cubicBezTo>
                      <a:pt x="2571195" y="1138200"/>
                      <a:pt x="2571195" y="1145808"/>
                      <a:pt x="2564878" y="1150499"/>
                    </a:cubicBezTo>
                    <a:lnTo>
                      <a:pt x="2498000" y="1200165"/>
                    </a:lnTo>
                    <a:cubicBezTo>
                      <a:pt x="2491682" y="1204857"/>
                      <a:pt x="2481438" y="1204856"/>
                      <a:pt x="2475119" y="1200165"/>
                    </a:cubicBezTo>
                    <a:lnTo>
                      <a:pt x="2429278" y="1166122"/>
                    </a:lnTo>
                    <a:cubicBezTo>
                      <a:pt x="2422960" y="1161429"/>
                      <a:pt x="2422960" y="1153822"/>
                      <a:pt x="2429277" y="1149130"/>
                    </a:cubicBezTo>
                    <a:lnTo>
                      <a:pt x="2496155" y="1099465"/>
                    </a:lnTo>
                    <a:cubicBezTo>
                      <a:pt x="2499314" y="1097119"/>
                      <a:pt x="2503454" y="1095945"/>
                      <a:pt x="2507596" y="1095945"/>
                    </a:cubicBezTo>
                    <a:close/>
                    <a:moveTo>
                      <a:pt x="1743214" y="1095945"/>
                    </a:moveTo>
                    <a:cubicBezTo>
                      <a:pt x="1747354" y="1095945"/>
                      <a:pt x="1751494" y="1097118"/>
                      <a:pt x="1754654" y="1099465"/>
                    </a:cubicBezTo>
                    <a:lnTo>
                      <a:pt x="1800496" y="1133508"/>
                    </a:lnTo>
                    <a:cubicBezTo>
                      <a:pt x="1806813" y="1138200"/>
                      <a:pt x="1806813" y="1145808"/>
                      <a:pt x="1800496" y="1150499"/>
                    </a:cubicBezTo>
                    <a:lnTo>
                      <a:pt x="1733618" y="1200165"/>
                    </a:lnTo>
                    <a:cubicBezTo>
                      <a:pt x="1727300" y="1204857"/>
                      <a:pt x="1717056" y="1204856"/>
                      <a:pt x="1710738" y="1200165"/>
                    </a:cubicBezTo>
                    <a:lnTo>
                      <a:pt x="1664896" y="1166122"/>
                    </a:lnTo>
                    <a:cubicBezTo>
                      <a:pt x="1658577" y="1161429"/>
                      <a:pt x="1658577" y="1153822"/>
                      <a:pt x="1664896" y="1149130"/>
                    </a:cubicBezTo>
                    <a:lnTo>
                      <a:pt x="1731774" y="1099465"/>
                    </a:lnTo>
                    <a:cubicBezTo>
                      <a:pt x="1734932" y="1097119"/>
                      <a:pt x="1739072" y="1095945"/>
                      <a:pt x="1743214" y="1095945"/>
                    </a:cubicBezTo>
                    <a:close/>
                    <a:moveTo>
                      <a:pt x="978985" y="1095945"/>
                    </a:moveTo>
                    <a:cubicBezTo>
                      <a:pt x="983127" y="1095945"/>
                      <a:pt x="987267" y="1097118"/>
                      <a:pt x="990426" y="1099465"/>
                    </a:cubicBezTo>
                    <a:lnTo>
                      <a:pt x="1036267" y="1133508"/>
                    </a:lnTo>
                    <a:cubicBezTo>
                      <a:pt x="1042586" y="1138200"/>
                      <a:pt x="1042586" y="1145808"/>
                      <a:pt x="1036267" y="1150499"/>
                    </a:cubicBezTo>
                    <a:lnTo>
                      <a:pt x="969390" y="1200165"/>
                    </a:lnTo>
                    <a:cubicBezTo>
                      <a:pt x="963072" y="1204857"/>
                      <a:pt x="952828" y="1204856"/>
                      <a:pt x="946510" y="1200165"/>
                    </a:cubicBezTo>
                    <a:lnTo>
                      <a:pt x="900668" y="1166122"/>
                    </a:lnTo>
                    <a:cubicBezTo>
                      <a:pt x="894350" y="1161429"/>
                      <a:pt x="894350" y="1153822"/>
                      <a:pt x="900668" y="1149130"/>
                    </a:cubicBezTo>
                    <a:lnTo>
                      <a:pt x="967546" y="1099465"/>
                    </a:lnTo>
                    <a:cubicBezTo>
                      <a:pt x="970704" y="1097119"/>
                      <a:pt x="974844" y="1095945"/>
                      <a:pt x="978985" y="1095945"/>
                    </a:cubicBezTo>
                    <a:close/>
                    <a:moveTo>
                      <a:pt x="4286426" y="1095628"/>
                    </a:moveTo>
                    <a:cubicBezTo>
                      <a:pt x="4288778" y="1096109"/>
                      <a:pt x="4290882" y="1097255"/>
                      <a:pt x="4292182" y="1098954"/>
                    </a:cubicBezTo>
                    <a:lnTo>
                      <a:pt x="4299464" y="1108467"/>
                    </a:lnTo>
                    <a:cubicBezTo>
                      <a:pt x="4302064" y="1111864"/>
                      <a:pt x="4300464" y="1116183"/>
                      <a:pt x="4295890" y="1118115"/>
                    </a:cubicBezTo>
                    <a:lnTo>
                      <a:pt x="4283344" y="1123412"/>
                    </a:lnTo>
                    <a:cubicBezTo>
                      <a:pt x="4278770" y="1125343"/>
                      <a:pt x="4272952" y="1124155"/>
                      <a:pt x="4270352" y="1120758"/>
                    </a:cubicBezTo>
                    <a:lnTo>
                      <a:pt x="4263070" y="1111244"/>
                    </a:lnTo>
                    <a:cubicBezTo>
                      <a:pt x="4260469" y="1107847"/>
                      <a:pt x="4262070" y="1103528"/>
                      <a:pt x="4266644" y="1101597"/>
                    </a:cubicBezTo>
                    <a:lnTo>
                      <a:pt x="4279190" y="1096300"/>
                    </a:lnTo>
                    <a:cubicBezTo>
                      <a:pt x="4281477" y="1095334"/>
                      <a:pt x="4284075" y="1095149"/>
                      <a:pt x="4286426" y="1095628"/>
                    </a:cubicBezTo>
                    <a:close/>
                    <a:moveTo>
                      <a:pt x="3523645" y="1095628"/>
                    </a:moveTo>
                    <a:cubicBezTo>
                      <a:pt x="3525996" y="1096109"/>
                      <a:pt x="3528100" y="1097255"/>
                      <a:pt x="3529400" y="1098954"/>
                    </a:cubicBezTo>
                    <a:lnTo>
                      <a:pt x="3536684" y="1108467"/>
                    </a:lnTo>
                    <a:cubicBezTo>
                      <a:pt x="3539284" y="1111864"/>
                      <a:pt x="3537683" y="1116183"/>
                      <a:pt x="3533108" y="1118115"/>
                    </a:cubicBezTo>
                    <a:lnTo>
                      <a:pt x="3520564" y="1123412"/>
                    </a:lnTo>
                    <a:cubicBezTo>
                      <a:pt x="3515988" y="1125343"/>
                      <a:pt x="3510172" y="1124155"/>
                      <a:pt x="3507572" y="1120758"/>
                    </a:cubicBezTo>
                    <a:lnTo>
                      <a:pt x="3500288" y="1111244"/>
                    </a:lnTo>
                    <a:cubicBezTo>
                      <a:pt x="3497688" y="1107847"/>
                      <a:pt x="3499288" y="1103528"/>
                      <a:pt x="3503863" y="1101597"/>
                    </a:cubicBezTo>
                    <a:lnTo>
                      <a:pt x="3516408" y="1096300"/>
                    </a:lnTo>
                    <a:cubicBezTo>
                      <a:pt x="3518696" y="1095334"/>
                      <a:pt x="3521294" y="1095149"/>
                      <a:pt x="3523645" y="1095628"/>
                    </a:cubicBezTo>
                    <a:close/>
                    <a:moveTo>
                      <a:pt x="2759418" y="1095628"/>
                    </a:moveTo>
                    <a:cubicBezTo>
                      <a:pt x="2761768" y="1096109"/>
                      <a:pt x="2763873" y="1097255"/>
                      <a:pt x="2765172" y="1098954"/>
                    </a:cubicBezTo>
                    <a:lnTo>
                      <a:pt x="2772455" y="1108467"/>
                    </a:lnTo>
                    <a:cubicBezTo>
                      <a:pt x="2775055" y="1111864"/>
                      <a:pt x="2773455" y="1116183"/>
                      <a:pt x="2768880" y="1118115"/>
                    </a:cubicBezTo>
                    <a:lnTo>
                      <a:pt x="2756335" y="1123412"/>
                    </a:lnTo>
                    <a:cubicBezTo>
                      <a:pt x="2751760" y="1125343"/>
                      <a:pt x="2745943" y="1124155"/>
                      <a:pt x="2743344" y="1120758"/>
                    </a:cubicBezTo>
                    <a:lnTo>
                      <a:pt x="2736060" y="1111244"/>
                    </a:lnTo>
                    <a:cubicBezTo>
                      <a:pt x="2733460" y="1107847"/>
                      <a:pt x="2735060" y="1103528"/>
                      <a:pt x="2739635" y="1101597"/>
                    </a:cubicBezTo>
                    <a:lnTo>
                      <a:pt x="2752180" y="1096300"/>
                    </a:lnTo>
                    <a:cubicBezTo>
                      <a:pt x="2754468" y="1095334"/>
                      <a:pt x="2757066" y="1095149"/>
                      <a:pt x="2759418" y="1095628"/>
                    </a:cubicBezTo>
                    <a:close/>
                    <a:moveTo>
                      <a:pt x="1995035" y="1095628"/>
                    </a:moveTo>
                    <a:cubicBezTo>
                      <a:pt x="1997386" y="1096109"/>
                      <a:pt x="1999490" y="1097255"/>
                      <a:pt x="2000790" y="1098954"/>
                    </a:cubicBezTo>
                    <a:lnTo>
                      <a:pt x="2008073" y="1108467"/>
                    </a:lnTo>
                    <a:cubicBezTo>
                      <a:pt x="2010674" y="1111864"/>
                      <a:pt x="2009073" y="1116183"/>
                      <a:pt x="2004498" y="1118115"/>
                    </a:cubicBezTo>
                    <a:lnTo>
                      <a:pt x="1991953" y="1123412"/>
                    </a:lnTo>
                    <a:cubicBezTo>
                      <a:pt x="1987379" y="1125343"/>
                      <a:pt x="1981562" y="1124155"/>
                      <a:pt x="1978961" y="1120758"/>
                    </a:cubicBezTo>
                    <a:lnTo>
                      <a:pt x="1971678" y="1111244"/>
                    </a:lnTo>
                    <a:cubicBezTo>
                      <a:pt x="1969078" y="1107847"/>
                      <a:pt x="1970678" y="1103528"/>
                      <a:pt x="1975254" y="1101597"/>
                    </a:cubicBezTo>
                    <a:lnTo>
                      <a:pt x="1987798" y="1096300"/>
                    </a:lnTo>
                    <a:cubicBezTo>
                      <a:pt x="1990086" y="1095334"/>
                      <a:pt x="1992684" y="1095149"/>
                      <a:pt x="1995035" y="1095628"/>
                    </a:cubicBezTo>
                    <a:close/>
                    <a:moveTo>
                      <a:pt x="1230807" y="1095628"/>
                    </a:moveTo>
                    <a:cubicBezTo>
                      <a:pt x="1233159" y="1096109"/>
                      <a:pt x="1235263" y="1097255"/>
                      <a:pt x="1236563" y="1098954"/>
                    </a:cubicBezTo>
                    <a:lnTo>
                      <a:pt x="1243845" y="1108467"/>
                    </a:lnTo>
                    <a:cubicBezTo>
                      <a:pt x="1246446" y="1111864"/>
                      <a:pt x="1244846" y="1116183"/>
                      <a:pt x="1240270" y="1118115"/>
                    </a:cubicBezTo>
                    <a:lnTo>
                      <a:pt x="1227726" y="1123412"/>
                    </a:lnTo>
                    <a:cubicBezTo>
                      <a:pt x="1223151" y="1125343"/>
                      <a:pt x="1217334" y="1124155"/>
                      <a:pt x="1214734" y="1120758"/>
                    </a:cubicBezTo>
                    <a:lnTo>
                      <a:pt x="1207451" y="1111244"/>
                    </a:lnTo>
                    <a:cubicBezTo>
                      <a:pt x="1204850" y="1107847"/>
                      <a:pt x="1206451" y="1103528"/>
                      <a:pt x="1211026" y="1101597"/>
                    </a:cubicBezTo>
                    <a:lnTo>
                      <a:pt x="1223571" y="1096300"/>
                    </a:lnTo>
                    <a:cubicBezTo>
                      <a:pt x="1225858" y="1095334"/>
                      <a:pt x="1228457" y="1095149"/>
                      <a:pt x="1230807" y="1095628"/>
                    </a:cubicBezTo>
                    <a:close/>
                    <a:moveTo>
                      <a:pt x="468026" y="1095628"/>
                    </a:moveTo>
                    <a:cubicBezTo>
                      <a:pt x="470377" y="1096109"/>
                      <a:pt x="472482" y="1097255"/>
                      <a:pt x="473781" y="1098954"/>
                    </a:cubicBezTo>
                    <a:lnTo>
                      <a:pt x="481065" y="1108467"/>
                    </a:lnTo>
                    <a:cubicBezTo>
                      <a:pt x="483665" y="1111864"/>
                      <a:pt x="482064" y="1116183"/>
                      <a:pt x="477490" y="1118115"/>
                    </a:cubicBezTo>
                    <a:lnTo>
                      <a:pt x="464945" y="1123412"/>
                    </a:lnTo>
                    <a:cubicBezTo>
                      <a:pt x="460369" y="1125343"/>
                      <a:pt x="454553" y="1124155"/>
                      <a:pt x="451953" y="1120758"/>
                    </a:cubicBezTo>
                    <a:lnTo>
                      <a:pt x="444670" y="1111244"/>
                    </a:lnTo>
                    <a:cubicBezTo>
                      <a:pt x="442070" y="1107847"/>
                      <a:pt x="443670" y="1103528"/>
                      <a:pt x="448244" y="1101597"/>
                    </a:cubicBezTo>
                    <a:lnTo>
                      <a:pt x="460790" y="1096300"/>
                    </a:lnTo>
                    <a:cubicBezTo>
                      <a:pt x="463077" y="1095334"/>
                      <a:pt x="465675" y="1095149"/>
                      <a:pt x="468026" y="1095628"/>
                    </a:cubicBezTo>
                    <a:close/>
                    <a:moveTo>
                      <a:pt x="4354420" y="1088983"/>
                    </a:moveTo>
                    <a:cubicBezTo>
                      <a:pt x="4357287" y="1088733"/>
                      <a:pt x="4360174" y="1088905"/>
                      <a:pt x="4362915" y="1089466"/>
                    </a:cubicBezTo>
                    <a:cubicBezTo>
                      <a:pt x="4368400" y="1090586"/>
                      <a:pt x="4373308" y="1093260"/>
                      <a:pt x="4376342" y="1097223"/>
                    </a:cubicBezTo>
                    <a:lnTo>
                      <a:pt x="4393328" y="1119412"/>
                    </a:lnTo>
                    <a:cubicBezTo>
                      <a:pt x="4399394" y="1127337"/>
                      <a:pt x="4395662" y="1137414"/>
                      <a:pt x="4384990" y="1141918"/>
                    </a:cubicBezTo>
                    <a:lnTo>
                      <a:pt x="4355726" y="1154274"/>
                    </a:lnTo>
                    <a:cubicBezTo>
                      <a:pt x="4345054" y="1158779"/>
                      <a:pt x="4331486" y="1156007"/>
                      <a:pt x="4325420" y="1148082"/>
                    </a:cubicBezTo>
                    <a:lnTo>
                      <a:pt x="4308433" y="1125893"/>
                    </a:lnTo>
                    <a:cubicBezTo>
                      <a:pt x="4302366" y="1117968"/>
                      <a:pt x="4306098" y="1107891"/>
                      <a:pt x="4316770" y="1103387"/>
                    </a:cubicBezTo>
                    <a:lnTo>
                      <a:pt x="4346036" y="1091031"/>
                    </a:lnTo>
                    <a:cubicBezTo>
                      <a:pt x="4348704" y="1089904"/>
                      <a:pt x="4351552" y="1089233"/>
                      <a:pt x="4354420" y="1088983"/>
                    </a:cubicBezTo>
                    <a:close/>
                    <a:moveTo>
                      <a:pt x="3591639" y="1088983"/>
                    </a:moveTo>
                    <a:cubicBezTo>
                      <a:pt x="3594506" y="1088733"/>
                      <a:pt x="3597392" y="1088905"/>
                      <a:pt x="3600134" y="1089466"/>
                    </a:cubicBezTo>
                    <a:cubicBezTo>
                      <a:pt x="3605618" y="1090586"/>
                      <a:pt x="3610527" y="1093260"/>
                      <a:pt x="3613560" y="1097223"/>
                    </a:cubicBezTo>
                    <a:lnTo>
                      <a:pt x="3630547" y="1119412"/>
                    </a:lnTo>
                    <a:cubicBezTo>
                      <a:pt x="3636614" y="1127337"/>
                      <a:pt x="3632880" y="1137414"/>
                      <a:pt x="3622210" y="1141918"/>
                    </a:cubicBezTo>
                    <a:lnTo>
                      <a:pt x="3592944" y="1154274"/>
                    </a:lnTo>
                    <a:cubicBezTo>
                      <a:pt x="3582273" y="1158779"/>
                      <a:pt x="3568704" y="1156007"/>
                      <a:pt x="3562639" y="1148082"/>
                    </a:cubicBezTo>
                    <a:lnTo>
                      <a:pt x="3545652" y="1125893"/>
                    </a:lnTo>
                    <a:cubicBezTo>
                      <a:pt x="3539585" y="1117968"/>
                      <a:pt x="3543318" y="1107891"/>
                      <a:pt x="3553988" y="1103387"/>
                    </a:cubicBezTo>
                    <a:lnTo>
                      <a:pt x="3583255" y="1091031"/>
                    </a:lnTo>
                    <a:cubicBezTo>
                      <a:pt x="3585923" y="1089904"/>
                      <a:pt x="3588772" y="1089233"/>
                      <a:pt x="3591639" y="1088983"/>
                    </a:cubicBezTo>
                    <a:close/>
                    <a:moveTo>
                      <a:pt x="2827411" y="1088983"/>
                    </a:moveTo>
                    <a:cubicBezTo>
                      <a:pt x="2830278" y="1088733"/>
                      <a:pt x="2833164" y="1088905"/>
                      <a:pt x="2835906" y="1089466"/>
                    </a:cubicBezTo>
                    <a:cubicBezTo>
                      <a:pt x="2841391" y="1090586"/>
                      <a:pt x="2846299" y="1093260"/>
                      <a:pt x="2849332" y="1097223"/>
                    </a:cubicBezTo>
                    <a:lnTo>
                      <a:pt x="2866319" y="1119412"/>
                    </a:lnTo>
                    <a:cubicBezTo>
                      <a:pt x="2872386" y="1127337"/>
                      <a:pt x="2868652" y="1137414"/>
                      <a:pt x="2857982" y="1141918"/>
                    </a:cubicBezTo>
                    <a:lnTo>
                      <a:pt x="2828716" y="1154274"/>
                    </a:lnTo>
                    <a:cubicBezTo>
                      <a:pt x="2818045" y="1158779"/>
                      <a:pt x="2804476" y="1156007"/>
                      <a:pt x="2798410" y="1148082"/>
                    </a:cubicBezTo>
                    <a:lnTo>
                      <a:pt x="2781424" y="1125893"/>
                    </a:lnTo>
                    <a:cubicBezTo>
                      <a:pt x="2775357" y="1117968"/>
                      <a:pt x="2779090" y="1107891"/>
                      <a:pt x="2789761" y="1103387"/>
                    </a:cubicBezTo>
                    <a:lnTo>
                      <a:pt x="2819027" y="1091031"/>
                    </a:lnTo>
                    <a:cubicBezTo>
                      <a:pt x="2821694" y="1089904"/>
                      <a:pt x="2824544" y="1089233"/>
                      <a:pt x="2827411" y="1088983"/>
                    </a:cubicBezTo>
                    <a:close/>
                    <a:moveTo>
                      <a:pt x="2063029" y="1088983"/>
                    </a:moveTo>
                    <a:cubicBezTo>
                      <a:pt x="2065896" y="1088733"/>
                      <a:pt x="2068782" y="1088905"/>
                      <a:pt x="2071524" y="1089466"/>
                    </a:cubicBezTo>
                    <a:cubicBezTo>
                      <a:pt x="2077009" y="1090586"/>
                      <a:pt x="2081917" y="1093260"/>
                      <a:pt x="2084950" y="1097223"/>
                    </a:cubicBezTo>
                    <a:lnTo>
                      <a:pt x="2101937" y="1119412"/>
                    </a:lnTo>
                    <a:cubicBezTo>
                      <a:pt x="2108004" y="1127337"/>
                      <a:pt x="2104271" y="1137414"/>
                      <a:pt x="2093599" y="1141918"/>
                    </a:cubicBezTo>
                    <a:lnTo>
                      <a:pt x="2064335" y="1154274"/>
                    </a:lnTo>
                    <a:cubicBezTo>
                      <a:pt x="2053663" y="1158779"/>
                      <a:pt x="2040095" y="1156007"/>
                      <a:pt x="2034028" y="1148082"/>
                    </a:cubicBezTo>
                    <a:lnTo>
                      <a:pt x="2017042" y="1125893"/>
                    </a:lnTo>
                    <a:cubicBezTo>
                      <a:pt x="2010974" y="1117968"/>
                      <a:pt x="2014708" y="1107891"/>
                      <a:pt x="2025379" y="1103387"/>
                    </a:cubicBezTo>
                    <a:lnTo>
                      <a:pt x="2054645" y="1091031"/>
                    </a:lnTo>
                    <a:cubicBezTo>
                      <a:pt x="2057313" y="1089904"/>
                      <a:pt x="2060161" y="1089233"/>
                      <a:pt x="2063029" y="1088983"/>
                    </a:cubicBezTo>
                    <a:close/>
                    <a:moveTo>
                      <a:pt x="1298801" y="1088983"/>
                    </a:moveTo>
                    <a:cubicBezTo>
                      <a:pt x="1301668" y="1088733"/>
                      <a:pt x="1304555" y="1088905"/>
                      <a:pt x="1307296" y="1089466"/>
                    </a:cubicBezTo>
                    <a:cubicBezTo>
                      <a:pt x="1312781" y="1090586"/>
                      <a:pt x="1317690" y="1093260"/>
                      <a:pt x="1320722" y="1097223"/>
                    </a:cubicBezTo>
                    <a:lnTo>
                      <a:pt x="1337709" y="1119412"/>
                    </a:lnTo>
                    <a:cubicBezTo>
                      <a:pt x="1343776" y="1127337"/>
                      <a:pt x="1340043" y="1137414"/>
                      <a:pt x="1329372" y="1141918"/>
                    </a:cubicBezTo>
                    <a:lnTo>
                      <a:pt x="1300107" y="1154274"/>
                    </a:lnTo>
                    <a:cubicBezTo>
                      <a:pt x="1289435" y="1158779"/>
                      <a:pt x="1275867" y="1156007"/>
                      <a:pt x="1269801" y="1148082"/>
                    </a:cubicBezTo>
                    <a:lnTo>
                      <a:pt x="1252814" y="1125893"/>
                    </a:lnTo>
                    <a:cubicBezTo>
                      <a:pt x="1246747" y="1117968"/>
                      <a:pt x="1250480" y="1107891"/>
                      <a:pt x="1261151" y="1103387"/>
                    </a:cubicBezTo>
                    <a:lnTo>
                      <a:pt x="1290417" y="1091031"/>
                    </a:lnTo>
                    <a:cubicBezTo>
                      <a:pt x="1293085" y="1089904"/>
                      <a:pt x="1295934" y="1089233"/>
                      <a:pt x="1298801" y="1088983"/>
                    </a:cubicBezTo>
                    <a:close/>
                    <a:moveTo>
                      <a:pt x="536020" y="1088983"/>
                    </a:moveTo>
                    <a:cubicBezTo>
                      <a:pt x="538887" y="1088733"/>
                      <a:pt x="541773" y="1088905"/>
                      <a:pt x="544515" y="1089466"/>
                    </a:cubicBezTo>
                    <a:cubicBezTo>
                      <a:pt x="550000" y="1090586"/>
                      <a:pt x="554908" y="1093260"/>
                      <a:pt x="557942" y="1097223"/>
                    </a:cubicBezTo>
                    <a:lnTo>
                      <a:pt x="574928" y="1119412"/>
                    </a:lnTo>
                    <a:cubicBezTo>
                      <a:pt x="580995" y="1127337"/>
                      <a:pt x="577262" y="1137414"/>
                      <a:pt x="566591" y="1141918"/>
                    </a:cubicBezTo>
                    <a:lnTo>
                      <a:pt x="537326" y="1154274"/>
                    </a:lnTo>
                    <a:cubicBezTo>
                      <a:pt x="526654" y="1158779"/>
                      <a:pt x="513086" y="1156007"/>
                      <a:pt x="507020" y="1148082"/>
                    </a:cubicBezTo>
                    <a:lnTo>
                      <a:pt x="490033" y="1125893"/>
                    </a:lnTo>
                    <a:cubicBezTo>
                      <a:pt x="483966" y="1117968"/>
                      <a:pt x="487699" y="1107891"/>
                      <a:pt x="498370" y="1103387"/>
                    </a:cubicBezTo>
                    <a:lnTo>
                      <a:pt x="527636" y="1091031"/>
                    </a:lnTo>
                    <a:cubicBezTo>
                      <a:pt x="530304" y="1089904"/>
                      <a:pt x="533153" y="1089233"/>
                      <a:pt x="536020" y="1088983"/>
                    </a:cubicBezTo>
                    <a:close/>
                    <a:moveTo>
                      <a:pt x="394318" y="1077218"/>
                    </a:moveTo>
                    <a:lnTo>
                      <a:pt x="426087" y="1100811"/>
                    </a:lnTo>
                    <a:cubicBezTo>
                      <a:pt x="439602" y="1110847"/>
                      <a:pt x="439602" y="1127121"/>
                      <a:pt x="426087" y="1137158"/>
                    </a:cubicBezTo>
                    <a:lnTo>
                      <a:pt x="389020" y="1164684"/>
                    </a:lnTo>
                    <a:lnTo>
                      <a:pt x="381800" y="1166905"/>
                    </a:lnTo>
                    <a:close/>
                    <a:moveTo>
                      <a:pt x="4366882" y="1056366"/>
                    </a:moveTo>
                    <a:cubicBezTo>
                      <a:pt x="4369114" y="1056440"/>
                      <a:pt x="4371307" y="1057145"/>
                      <a:pt x="4372934" y="1058465"/>
                    </a:cubicBezTo>
                    <a:lnTo>
                      <a:pt x="4379916" y="1064132"/>
                    </a:lnTo>
                    <a:cubicBezTo>
                      <a:pt x="4383170" y="1066773"/>
                      <a:pt x="4382924" y="1070872"/>
                      <a:pt x="4379368" y="1073288"/>
                    </a:cubicBezTo>
                    <a:lnTo>
                      <a:pt x="4371738" y="1078473"/>
                    </a:lnTo>
                    <a:cubicBezTo>
                      <a:pt x="4368182" y="1080889"/>
                      <a:pt x="4362663" y="1080707"/>
                      <a:pt x="4359410" y="1078066"/>
                    </a:cubicBezTo>
                    <a:lnTo>
                      <a:pt x="4352427" y="1072400"/>
                    </a:lnTo>
                    <a:cubicBezTo>
                      <a:pt x="4349174" y="1069759"/>
                      <a:pt x="4349419" y="1065660"/>
                      <a:pt x="4352974" y="1063244"/>
                    </a:cubicBezTo>
                    <a:lnTo>
                      <a:pt x="4360605" y="1058059"/>
                    </a:lnTo>
                    <a:cubicBezTo>
                      <a:pt x="4362383" y="1056851"/>
                      <a:pt x="4364650" y="1056293"/>
                      <a:pt x="4366882" y="1056366"/>
                    </a:cubicBezTo>
                    <a:close/>
                    <a:moveTo>
                      <a:pt x="3604101" y="1056366"/>
                    </a:moveTo>
                    <a:cubicBezTo>
                      <a:pt x="3606333" y="1056440"/>
                      <a:pt x="3608526" y="1057145"/>
                      <a:pt x="3610152" y="1058465"/>
                    </a:cubicBezTo>
                    <a:lnTo>
                      <a:pt x="3617134" y="1064132"/>
                    </a:lnTo>
                    <a:cubicBezTo>
                      <a:pt x="3620388" y="1066773"/>
                      <a:pt x="3620143" y="1070872"/>
                      <a:pt x="3616588" y="1073288"/>
                    </a:cubicBezTo>
                    <a:lnTo>
                      <a:pt x="3608957" y="1078473"/>
                    </a:lnTo>
                    <a:cubicBezTo>
                      <a:pt x="3605402" y="1080889"/>
                      <a:pt x="3599882" y="1080707"/>
                      <a:pt x="3596628" y="1078066"/>
                    </a:cubicBezTo>
                    <a:lnTo>
                      <a:pt x="3589646" y="1072400"/>
                    </a:lnTo>
                    <a:cubicBezTo>
                      <a:pt x="3586393" y="1069759"/>
                      <a:pt x="3586638" y="1065660"/>
                      <a:pt x="3590193" y="1063244"/>
                    </a:cubicBezTo>
                    <a:lnTo>
                      <a:pt x="3597824" y="1058059"/>
                    </a:lnTo>
                    <a:cubicBezTo>
                      <a:pt x="3599602" y="1056851"/>
                      <a:pt x="3601870" y="1056293"/>
                      <a:pt x="3604101" y="1056366"/>
                    </a:cubicBezTo>
                    <a:close/>
                    <a:moveTo>
                      <a:pt x="2839874" y="1056366"/>
                    </a:moveTo>
                    <a:cubicBezTo>
                      <a:pt x="2842105" y="1056440"/>
                      <a:pt x="2844298" y="1057145"/>
                      <a:pt x="2845924" y="1058465"/>
                    </a:cubicBezTo>
                    <a:lnTo>
                      <a:pt x="2852906" y="1064132"/>
                    </a:lnTo>
                    <a:cubicBezTo>
                      <a:pt x="2856160" y="1066773"/>
                      <a:pt x="2855915" y="1070872"/>
                      <a:pt x="2852359" y="1073288"/>
                    </a:cubicBezTo>
                    <a:lnTo>
                      <a:pt x="2844729" y="1078473"/>
                    </a:lnTo>
                    <a:cubicBezTo>
                      <a:pt x="2841173" y="1080889"/>
                      <a:pt x="2835654" y="1080707"/>
                      <a:pt x="2832400" y="1078066"/>
                    </a:cubicBezTo>
                    <a:lnTo>
                      <a:pt x="2825418" y="1072400"/>
                    </a:lnTo>
                    <a:cubicBezTo>
                      <a:pt x="2822164" y="1069759"/>
                      <a:pt x="2822410" y="1065660"/>
                      <a:pt x="2825965" y="1063244"/>
                    </a:cubicBezTo>
                    <a:lnTo>
                      <a:pt x="2833596" y="1058059"/>
                    </a:lnTo>
                    <a:cubicBezTo>
                      <a:pt x="2835374" y="1056851"/>
                      <a:pt x="2837642" y="1056293"/>
                      <a:pt x="2839874" y="1056366"/>
                    </a:cubicBezTo>
                    <a:close/>
                    <a:moveTo>
                      <a:pt x="2075491" y="1056366"/>
                    </a:moveTo>
                    <a:cubicBezTo>
                      <a:pt x="2077723" y="1056440"/>
                      <a:pt x="2079916" y="1057145"/>
                      <a:pt x="2081542" y="1058465"/>
                    </a:cubicBezTo>
                    <a:lnTo>
                      <a:pt x="2088524" y="1064132"/>
                    </a:lnTo>
                    <a:cubicBezTo>
                      <a:pt x="2091778" y="1066773"/>
                      <a:pt x="2091533" y="1070872"/>
                      <a:pt x="2087977" y="1073288"/>
                    </a:cubicBezTo>
                    <a:lnTo>
                      <a:pt x="2080346" y="1078473"/>
                    </a:lnTo>
                    <a:cubicBezTo>
                      <a:pt x="2076792" y="1080889"/>
                      <a:pt x="2071272" y="1080707"/>
                      <a:pt x="2068018" y="1078066"/>
                    </a:cubicBezTo>
                    <a:lnTo>
                      <a:pt x="2061036" y="1072400"/>
                    </a:lnTo>
                    <a:cubicBezTo>
                      <a:pt x="2057782" y="1069759"/>
                      <a:pt x="2058028" y="1065660"/>
                      <a:pt x="2061582" y="1063244"/>
                    </a:cubicBezTo>
                    <a:lnTo>
                      <a:pt x="2069214" y="1058059"/>
                    </a:lnTo>
                    <a:cubicBezTo>
                      <a:pt x="2070992" y="1056851"/>
                      <a:pt x="2073260" y="1056293"/>
                      <a:pt x="2075491" y="1056366"/>
                    </a:cubicBezTo>
                    <a:close/>
                    <a:moveTo>
                      <a:pt x="1311263" y="1056366"/>
                    </a:moveTo>
                    <a:cubicBezTo>
                      <a:pt x="1313495" y="1056440"/>
                      <a:pt x="1315688" y="1057145"/>
                      <a:pt x="1317315" y="1058465"/>
                    </a:cubicBezTo>
                    <a:lnTo>
                      <a:pt x="1324296" y="1064132"/>
                    </a:lnTo>
                    <a:cubicBezTo>
                      <a:pt x="1327550" y="1066773"/>
                      <a:pt x="1327306" y="1070872"/>
                      <a:pt x="1323750" y="1073288"/>
                    </a:cubicBezTo>
                    <a:lnTo>
                      <a:pt x="1316118" y="1078473"/>
                    </a:lnTo>
                    <a:cubicBezTo>
                      <a:pt x="1312564" y="1080889"/>
                      <a:pt x="1307044" y="1080707"/>
                      <a:pt x="1303791" y="1078066"/>
                    </a:cubicBezTo>
                    <a:lnTo>
                      <a:pt x="1296808" y="1072400"/>
                    </a:lnTo>
                    <a:cubicBezTo>
                      <a:pt x="1293555" y="1069759"/>
                      <a:pt x="1293800" y="1065660"/>
                      <a:pt x="1297355" y="1063244"/>
                    </a:cubicBezTo>
                    <a:lnTo>
                      <a:pt x="1304986" y="1058059"/>
                    </a:lnTo>
                    <a:cubicBezTo>
                      <a:pt x="1306765" y="1056851"/>
                      <a:pt x="1309032" y="1056293"/>
                      <a:pt x="1311263" y="1056366"/>
                    </a:cubicBezTo>
                    <a:close/>
                    <a:moveTo>
                      <a:pt x="548482" y="1056366"/>
                    </a:moveTo>
                    <a:cubicBezTo>
                      <a:pt x="550714" y="1056440"/>
                      <a:pt x="552907" y="1057145"/>
                      <a:pt x="554533" y="1058465"/>
                    </a:cubicBezTo>
                    <a:lnTo>
                      <a:pt x="561516" y="1064132"/>
                    </a:lnTo>
                    <a:cubicBezTo>
                      <a:pt x="564770" y="1066773"/>
                      <a:pt x="564524" y="1070872"/>
                      <a:pt x="560969" y="1073288"/>
                    </a:cubicBezTo>
                    <a:lnTo>
                      <a:pt x="553338" y="1078473"/>
                    </a:lnTo>
                    <a:cubicBezTo>
                      <a:pt x="549783" y="1080889"/>
                      <a:pt x="544263" y="1080707"/>
                      <a:pt x="541009" y="1078066"/>
                    </a:cubicBezTo>
                    <a:lnTo>
                      <a:pt x="534027" y="1072400"/>
                    </a:lnTo>
                    <a:cubicBezTo>
                      <a:pt x="530774" y="1069759"/>
                      <a:pt x="531019" y="1065660"/>
                      <a:pt x="534574" y="1063244"/>
                    </a:cubicBezTo>
                    <a:lnTo>
                      <a:pt x="542205" y="1058059"/>
                    </a:lnTo>
                    <a:cubicBezTo>
                      <a:pt x="543984" y="1056851"/>
                      <a:pt x="546252" y="1056293"/>
                      <a:pt x="548482" y="1056366"/>
                    </a:cubicBezTo>
                    <a:close/>
                    <a:moveTo>
                      <a:pt x="4316566" y="1055715"/>
                    </a:moveTo>
                    <a:cubicBezTo>
                      <a:pt x="4319872" y="1055878"/>
                      <a:pt x="4323094" y="1056979"/>
                      <a:pt x="4325449" y="1058976"/>
                    </a:cubicBezTo>
                    <a:lnTo>
                      <a:pt x="4338366" y="1069935"/>
                    </a:lnTo>
                    <a:cubicBezTo>
                      <a:pt x="4343076" y="1073930"/>
                      <a:pt x="4342532" y="1080005"/>
                      <a:pt x="4337152" y="1083502"/>
                    </a:cubicBezTo>
                    <a:lnTo>
                      <a:pt x="4318556" y="1095590"/>
                    </a:lnTo>
                    <a:cubicBezTo>
                      <a:pt x="4313176" y="1099088"/>
                      <a:pt x="4304996" y="1098684"/>
                      <a:pt x="4300286" y="1094689"/>
                    </a:cubicBezTo>
                    <a:lnTo>
                      <a:pt x="4287370" y="1083730"/>
                    </a:lnTo>
                    <a:cubicBezTo>
                      <a:pt x="4282660" y="1079734"/>
                      <a:pt x="4283204" y="1073659"/>
                      <a:pt x="4288584" y="1070162"/>
                    </a:cubicBezTo>
                    <a:lnTo>
                      <a:pt x="4307180" y="1058074"/>
                    </a:lnTo>
                    <a:cubicBezTo>
                      <a:pt x="4309870" y="1056325"/>
                      <a:pt x="4313260" y="1055552"/>
                      <a:pt x="4316566" y="1055715"/>
                    </a:cubicBezTo>
                    <a:close/>
                    <a:moveTo>
                      <a:pt x="3553786" y="1055715"/>
                    </a:moveTo>
                    <a:cubicBezTo>
                      <a:pt x="3557092" y="1055878"/>
                      <a:pt x="3560314" y="1056979"/>
                      <a:pt x="3562668" y="1058976"/>
                    </a:cubicBezTo>
                    <a:lnTo>
                      <a:pt x="3575586" y="1069935"/>
                    </a:lnTo>
                    <a:cubicBezTo>
                      <a:pt x="3580295" y="1073930"/>
                      <a:pt x="3579750" y="1080005"/>
                      <a:pt x="3574370" y="1083502"/>
                    </a:cubicBezTo>
                    <a:lnTo>
                      <a:pt x="3555776" y="1095590"/>
                    </a:lnTo>
                    <a:cubicBezTo>
                      <a:pt x="3550395" y="1099088"/>
                      <a:pt x="3542215" y="1098684"/>
                      <a:pt x="3537506" y="1094689"/>
                    </a:cubicBezTo>
                    <a:lnTo>
                      <a:pt x="3524588" y="1083730"/>
                    </a:lnTo>
                    <a:cubicBezTo>
                      <a:pt x="3519880" y="1079734"/>
                      <a:pt x="3520423" y="1073659"/>
                      <a:pt x="3525803" y="1070162"/>
                    </a:cubicBezTo>
                    <a:lnTo>
                      <a:pt x="3544399" y="1058074"/>
                    </a:lnTo>
                    <a:cubicBezTo>
                      <a:pt x="3547089" y="1056325"/>
                      <a:pt x="3550479" y="1055552"/>
                      <a:pt x="3553786" y="1055715"/>
                    </a:cubicBezTo>
                    <a:close/>
                    <a:moveTo>
                      <a:pt x="2789558" y="1055715"/>
                    </a:moveTo>
                    <a:cubicBezTo>
                      <a:pt x="2792864" y="1055878"/>
                      <a:pt x="2796086" y="1056979"/>
                      <a:pt x="2798440" y="1058976"/>
                    </a:cubicBezTo>
                    <a:lnTo>
                      <a:pt x="2811358" y="1069935"/>
                    </a:lnTo>
                    <a:cubicBezTo>
                      <a:pt x="2816067" y="1073930"/>
                      <a:pt x="2815523" y="1080005"/>
                      <a:pt x="2810142" y="1083502"/>
                    </a:cubicBezTo>
                    <a:lnTo>
                      <a:pt x="2791547" y="1095590"/>
                    </a:lnTo>
                    <a:cubicBezTo>
                      <a:pt x="2786167" y="1099088"/>
                      <a:pt x="2777987" y="1098684"/>
                      <a:pt x="2773278" y="1094689"/>
                    </a:cubicBezTo>
                    <a:lnTo>
                      <a:pt x="2760361" y="1083730"/>
                    </a:lnTo>
                    <a:cubicBezTo>
                      <a:pt x="2755651" y="1079734"/>
                      <a:pt x="2756195" y="1073659"/>
                      <a:pt x="2761575" y="1070162"/>
                    </a:cubicBezTo>
                    <a:lnTo>
                      <a:pt x="2780172" y="1058074"/>
                    </a:lnTo>
                    <a:cubicBezTo>
                      <a:pt x="2782861" y="1056325"/>
                      <a:pt x="2786251" y="1055552"/>
                      <a:pt x="2789558" y="1055715"/>
                    </a:cubicBezTo>
                    <a:close/>
                    <a:moveTo>
                      <a:pt x="2025176" y="1055715"/>
                    </a:moveTo>
                    <a:cubicBezTo>
                      <a:pt x="2028482" y="1055878"/>
                      <a:pt x="2031704" y="1056979"/>
                      <a:pt x="2034058" y="1058976"/>
                    </a:cubicBezTo>
                    <a:lnTo>
                      <a:pt x="2046975" y="1069935"/>
                    </a:lnTo>
                    <a:cubicBezTo>
                      <a:pt x="2051685" y="1073930"/>
                      <a:pt x="2051140" y="1080005"/>
                      <a:pt x="2045760" y="1083502"/>
                    </a:cubicBezTo>
                    <a:lnTo>
                      <a:pt x="2027165" y="1095590"/>
                    </a:lnTo>
                    <a:cubicBezTo>
                      <a:pt x="2021785" y="1099088"/>
                      <a:pt x="2013605" y="1098684"/>
                      <a:pt x="2008896" y="1094689"/>
                    </a:cubicBezTo>
                    <a:lnTo>
                      <a:pt x="1995978" y="1083730"/>
                    </a:lnTo>
                    <a:cubicBezTo>
                      <a:pt x="1991269" y="1079734"/>
                      <a:pt x="1991812" y="1073659"/>
                      <a:pt x="1997193" y="1070162"/>
                    </a:cubicBezTo>
                    <a:lnTo>
                      <a:pt x="2015789" y="1058074"/>
                    </a:lnTo>
                    <a:cubicBezTo>
                      <a:pt x="2018479" y="1056325"/>
                      <a:pt x="2021868" y="1055552"/>
                      <a:pt x="2025176" y="1055715"/>
                    </a:cubicBezTo>
                    <a:close/>
                    <a:moveTo>
                      <a:pt x="1260948" y="1055715"/>
                    </a:moveTo>
                    <a:cubicBezTo>
                      <a:pt x="1264254" y="1055878"/>
                      <a:pt x="1267476" y="1056979"/>
                      <a:pt x="1269830" y="1058976"/>
                    </a:cubicBezTo>
                    <a:lnTo>
                      <a:pt x="1282748" y="1069935"/>
                    </a:lnTo>
                    <a:cubicBezTo>
                      <a:pt x="1287457" y="1073930"/>
                      <a:pt x="1286913" y="1080005"/>
                      <a:pt x="1281533" y="1083502"/>
                    </a:cubicBezTo>
                    <a:lnTo>
                      <a:pt x="1262938" y="1095590"/>
                    </a:lnTo>
                    <a:cubicBezTo>
                      <a:pt x="1257558" y="1099088"/>
                      <a:pt x="1249377" y="1098684"/>
                      <a:pt x="1244668" y="1094689"/>
                    </a:cubicBezTo>
                    <a:lnTo>
                      <a:pt x="1231750" y="1083730"/>
                    </a:lnTo>
                    <a:cubicBezTo>
                      <a:pt x="1227041" y="1079734"/>
                      <a:pt x="1227585" y="1073659"/>
                      <a:pt x="1232965" y="1070162"/>
                    </a:cubicBezTo>
                    <a:lnTo>
                      <a:pt x="1251562" y="1058074"/>
                    </a:lnTo>
                    <a:cubicBezTo>
                      <a:pt x="1254251" y="1056325"/>
                      <a:pt x="1257641" y="1055552"/>
                      <a:pt x="1260948" y="1055715"/>
                    </a:cubicBezTo>
                    <a:close/>
                    <a:moveTo>
                      <a:pt x="498167" y="1055715"/>
                    </a:moveTo>
                    <a:cubicBezTo>
                      <a:pt x="501473" y="1055878"/>
                      <a:pt x="504695" y="1056979"/>
                      <a:pt x="507049" y="1058976"/>
                    </a:cubicBezTo>
                    <a:lnTo>
                      <a:pt x="519967" y="1069935"/>
                    </a:lnTo>
                    <a:cubicBezTo>
                      <a:pt x="524676" y="1073930"/>
                      <a:pt x="524132" y="1080005"/>
                      <a:pt x="518752" y="1083502"/>
                    </a:cubicBezTo>
                    <a:lnTo>
                      <a:pt x="500156" y="1095590"/>
                    </a:lnTo>
                    <a:cubicBezTo>
                      <a:pt x="494776" y="1099088"/>
                      <a:pt x="486596" y="1098684"/>
                      <a:pt x="481887" y="1094689"/>
                    </a:cubicBezTo>
                    <a:lnTo>
                      <a:pt x="468970" y="1083730"/>
                    </a:lnTo>
                    <a:cubicBezTo>
                      <a:pt x="464260" y="1079734"/>
                      <a:pt x="464804" y="1073659"/>
                      <a:pt x="470184" y="1070162"/>
                    </a:cubicBezTo>
                    <a:lnTo>
                      <a:pt x="488780" y="1058074"/>
                    </a:lnTo>
                    <a:cubicBezTo>
                      <a:pt x="491470" y="1056325"/>
                      <a:pt x="494860" y="1055552"/>
                      <a:pt x="498167" y="1055715"/>
                    </a:cubicBezTo>
                    <a:close/>
                    <a:moveTo>
                      <a:pt x="4900766" y="1031290"/>
                    </a:moveTo>
                    <a:cubicBezTo>
                      <a:pt x="4909623" y="1031290"/>
                      <a:pt x="4918480" y="1033799"/>
                      <a:pt x="4925238" y="1038818"/>
                    </a:cubicBezTo>
                    <a:lnTo>
                      <a:pt x="4935373" y="1046345"/>
                    </a:lnTo>
                    <a:lnTo>
                      <a:pt x="4952705" y="1170511"/>
                    </a:lnTo>
                    <a:lnTo>
                      <a:pt x="4947177" y="1172212"/>
                    </a:lnTo>
                    <a:cubicBezTo>
                      <a:pt x="4938320" y="1172212"/>
                      <a:pt x="4929462" y="1169702"/>
                      <a:pt x="4922705" y="1164684"/>
                    </a:cubicBezTo>
                    <a:lnTo>
                      <a:pt x="4839228" y="1102691"/>
                    </a:lnTo>
                    <a:cubicBezTo>
                      <a:pt x="4825712" y="1092655"/>
                      <a:pt x="4825712" y="1076381"/>
                      <a:pt x="4839228" y="1066344"/>
                    </a:cubicBezTo>
                    <a:lnTo>
                      <a:pt x="4876294" y="1038818"/>
                    </a:lnTo>
                    <a:cubicBezTo>
                      <a:pt x="4883052" y="1033799"/>
                      <a:pt x="4891908" y="1031290"/>
                      <a:pt x="4900766" y="1031290"/>
                    </a:cubicBezTo>
                    <a:close/>
                    <a:moveTo>
                      <a:pt x="4136538" y="1031290"/>
                    </a:moveTo>
                    <a:cubicBezTo>
                      <a:pt x="4145394" y="1031290"/>
                      <a:pt x="4154252" y="1033799"/>
                      <a:pt x="4161010" y="1038818"/>
                    </a:cubicBezTo>
                    <a:lnTo>
                      <a:pt x="4244487" y="1100811"/>
                    </a:lnTo>
                    <a:cubicBezTo>
                      <a:pt x="4258002" y="1110847"/>
                      <a:pt x="4258002" y="1127121"/>
                      <a:pt x="4244487" y="1137158"/>
                    </a:cubicBezTo>
                    <a:lnTo>
                      <a:pt x="4207420" y="1164684"/>
                    </a:lnTo>
                    <a:cubicBezTo>
                      <a:pt x="4193906" y="1174721"/>
                      <a:pt x="4171992" y="1174721"/>
                      <a:pt x="4158477" y="1164684"/>
                    </a:cubicBezTo>
                    <a:lnTo>
                      <a:pt x="4075000" y="1102691"/>
                    </a:lnTo>
                    <a:cubicBezTo>
                      <a:pt x="4061484" y="1092655"/>
                      <a:pt x="4061484" y="1076381"/>
                      <a:pt x="4075000" y="1066344"/>
                    </a:cubicBezTo>
                    <a:lnTo>
                      <a:pt x="4112066" y="1038818"/>
                    </a:lnTo>
                    <a:cubicBezTo>
                      <a:pt x="4118824" y="1033799"/>
                      <a:pt x="4127681" y="1031290"/>
                      <a:pt x="4136538" y="1031290"/>
                    </a:cubicBezTo>
                    <a:close/>
                    <a:moveTo>
                      <a:pt x="3373758" y="1031290"/>
                    </a:moveTo>
                    <a:cubicBezTo>
                      <a:pt x="3382614" y="1031290"/>
                      <a:pt x="3391472" y="1033799"/>
                      <a:pt x="3398228" y="1038818"/>
                    </a:cubicBezTo>
                    <a:lnTo>
                      <a:pt x="3481706" y="1100811"/>
                    </a:lnTo>
                    <a:cubicBezTo>
                      <a:pt x="3495221" y="1110847"/>
                      <a:pt x="3495221" y="1127121"/>
                      <a:pt x="3481706" y="1137158"/>
                    </a:cubicBezTo>
                    <a:lnTo>
                      <a:pt x="3444640" y="1164684"/>
                    </a:lnTo>
                    <a:cubicBezTo>
                      <a:pt x="3431124" y="1174721"/>
                      <a:pt x="3409210" y="1174721"/>
                      <a:pt x="3395696" y="1164684"/>
                    </a:cubicBezTo>
                    <a:lnTo>
                      <a:pt x="3312219" y="1102691"/>
                    </a:lnTo>
                    <a:cubicBezTo>
                      <a:pt x="3298703" y="1092655"/>
                      <a:pt x="3298704" y="1076381"/>
                      <a:pt x="3312219" y="1066344"/>
                    </a:cubicBezTo>
                    <a:lnTo>
                      <a:pt x="3349285" y="1038818"/>
                    </a:lnTo>
                    <a:cubicBezTo>
                      <a:pt x="3356043" y="1033799"/>
                      <a:pt x="3364900" y="1031290"/>
                      <a:pt x="3373758" y="1031290"/>
                    </a:cubicBezTo>
                    <a:close/>
                    <a:moveTo>
                      <a:pt x="2609529" y="1031290"/>
                    </a:moveTo>
                    <a:cubicBezTo>
                      <a:pt x="2618386" y="1031290"/>
                      <a:pt x="2627244" y="1033799"/>
                      <a:pt x="2634001" y="1038818"/>
                    </a:cubicBezTo>
                    <a:lnTo>
                      <a:pt x="2717478" y="1100811"/>
                    </a:lnTo>
                    <a:cubicBezTo>
                      <a:pt x="2730994" y="1110847"/>
                      <a:pt x="2730994" y="1127121"/>
                      <a:pt x="2717478" y="1137158"/>
                    </a:cubicBezTo>
                    <a:lnTo>
                      <a:pt x="2680412" y="1164684"/>
                    </a:lnTo>
                    <a:cubicBezTo>
                      <a:pt x="2666896" y="1174721"/>
                      <a:pt x="2644982" y="1174721"/>
                      <a:pt x="2631468" y="1164684"/>
                    </a:cubicBezTo>
                    <a:lnTo>
                      <a:pt x="2547991" y="1102691"/>
                    </a:lnTo>
                    <a:cubicBezTo>
                      <a:pt x="2534475" y="1092655"/>
                      <a:pt x="2534476" y="1076381"/>
                      <a:pt x="2547991" y="1066344"/>
                    </a:cubicBezTo>
                    <a:lnTo>
                      <a:pt x="2585056" y="1038818"/>
                    </a:lnTo>
                    <a:cubicBezTo>
                      <a:pt x="2591815" y="1033799"/>
                      <a:pt x="2600672" y="1031290"/>
                      <a:pt x="2609529" y="1031290"/>
                    </a:cubicBezTo>
                    <a:close/>
                    <a:moveTo>
                      <a:pt x="1845147" y="1031290"/>
                    </a:moveTo>
                    <a:cubicBezTo>
                      <a:pt x="1854004" y="1031290"/>
                      <a:pt x="1862861" y="1033799"/>
                      <a:pt x="1869618" y="1038818"/>
                    </a:cubicBezTo>
                    <a:lnTo>
                      <a:pt x="1953096" y="1100811"/>
                    </a:lnTo>
                    <a:cubicBezTo>
                      <a:pt x="1966611" y="1110847"/>
                      <a:pt x="1966611" y="1127121"/>
                      <a:pt x="1953096" y="1137158"/>
                    </a:cubicBezTo>
                    <a:lnTo>
                      <a:pt x="1916029" y="1164684"/>
                    </a:lnTo>
                    <a:cubicBezTo>
                      <a:pt x="1902515" y="1174721"/>
                      <a:pt x="1880600" y="1174721"/>
                      <a:pt x="1867086" y="1164684"/>
                    </a:cubicBezTo>
                    <a:lnTo>
                      <a:pt x="1783609" y="1102691"/>
                    </a:lnTo>
                    <a:cubicBezTo>
                      <a:pt x="1770093" y="1092655"/>
                      <a:pt x="1770094" y="1076381"/>
                      <a:pt x="1783609" y="1066344"/>
                    </a:cubicBezTo>
                    <a:lnTo>
                      <a:pt x="1820675" y="1038818"/>
                    </a:lnTo>
                    <a:cubicBezTo>
                      <a:pt x="1827432" y="1033799"/>
                      <a:pt x="1836290" y="1031290"/>
                      <a:pt x="1845147" y="1031290"/>
                    </a:cubicBezTo>
                    <a:close/>
                    <a:moveTo>
                      <a:pt x="1080920" y="1031290"/>
                    </a:moveTo>
                    <a:cubicBezTo>
                      <a:pt x="1089776" y="1031290"/>
                      <a:pt x="1098634" y="1033799"/>
                      <a:pt x="1105391" y="1038818"/>
                    </a:cubicBezTo>
                    <a:lnTo>
                      <a:pt x="1188868" y="1100811"/>
                    </a:lnTo>
                    <a:cubicBezTo>
                      <a:pt x="1202383" y="1110847"/>
                      <a:pt x="1202383" y="1127121"/>
                      <a:pt x="1188868" y="1137158"/>
                    </a:cubicBezTo>
                    <a:lnTo>
                      <a:pt x="1151801" y="1164684"/>
                    </a:lnTo>
                    <a:cubicBezTo>
                      <a:pt x="1138287" y="1174721"/>
                      <a:pt x="1116373" y="1174721"/>
                      <a:pt x="1102858" y="1164684"/>
                    </a:cubicBezTo>
                    <a:lnTo>
                      <a:pt x="1019381" y="1102691"/>
                    </a:lnTo>
                    <a:cubicBezTo>
                      <a:pt x="1005865" y="1092655"/>
                      <a:pt x="1005866" y="1076381"/>
                      <a:pt x="1019381" y="1066344"/>
                    </a:cubicBezTo>
                    <a:lnTo>
                      <a:pt x="1056447" y="1038818"/>
                    </a:lnTo>
                    <a:cubicBezTo>
                      <a:pt x="1063205" y="1033799"/>
                      <a:pt x="1072062" y="1031290"/>
                      <a:pt x="1080920" y="1031290"/>
                    </a:cubicBezTo>
                    <a:close/>
                    <a:moveTo>
                      <a:pt x="4526649" y="1022191"/>
                    </a:moveTo>
                    <a:lnTo>
                      <a:pt x="4526766" y="1022209"/>
                    </a:lnTo>
                    <a:lnTo>
                      <a:pt x="4526766" y="1022191"/>
                    </a:lnTo>
                    <a:cubicBezTo>
                      <a:pt x="4541408" y="1022191"/>
                      <a:pt x="4556050" y="1026339"/>
                      <a:pt x="4567220" y="1034635"/>
                    </a:cubicBezTo>
                    <a:lnTo>
                      <a:pt x="4628494" y="1080139"/>
                    </a:lnTo>
                    <a:cubicBezTo>
                      <a:pt x="4650836" y="1096731"/>
                      <a:pt x="4650836" y="1123631"/>
                      <a:pt x="4628494" y="1140223"/>
                    </a:cubicBezTo>
                    <a:lnTo>
                      <a:pt x="4567219" y="1185727"/>
                    </a:lnTo>
                    <a:cubicBezTo>
                      <a:pt x="4556048" y="1194023"/>
                      <a:pt x="4541408" y="1198171"/>
                      <a:pt x="4526766" y="1198171"/>
                    </a:cubicBezTo>
                    <a:lnTo>
                      <a:pt x="4526766" y="1198154"/>
                    </a:lnTo>
                    <a:lnTo>
                      <a:pt x="4526649" y="1198171"/>
                    </a:lnTo>
                    <a:cubicBezTo>
                      <a:pt x="4512008" y="1198171"/>
                      <a:pt x="4497367" y="1194023"/>
                      <a:pt x="4486196" y="1185727"/>
                    </a:cubicBezTo>
                    <a:lnTo>
                      <a:pt x="4424922" y="1140223"/>
                    </a:lnTo>
                    <a:cubicBezTo>
                      <a:pt x="4402580" y="1123632"/>
                      <a:pt x="4402581" y="1096731"/>
                      <a:pt x="4424922" y="1080140"/>
                    </a:cubicBezTo>
                    <a:lnTo>
                      <a:pt x="4486196" y="1034636"/>
                    </a:lnTo>
                    <a:cubicBezTo>
                      <a:pt x="4497367" y="1026340"/>
                      <a:pt x="4512008" y="1022191"/>
                      <a:pt x="4526649" y="1022191"/>
                    </a:cubicBezTo>
                    <a:close/>
                    <a:moveTo>
                      <a:pt x="3762537" y="1022191"/>
                    </a:moveTo>
                    <a:lnTo>
                      <a:pt x="3762538" y="1022191"/>
                    </a:lnTo>
                    <a:lnTo>
                      <a:pt x="3763204" y="1022288"/>
                    </a:lnTo>
                    <a:lnTo>
                      <a:pt x="3763868" y="1022191"/>
                    </a:lnTo>
                    <a:lnTo>
                      <a:pt x="3764138" y="1022231"/>
                    </a:lnTo>
                    <a:lnTo>
                      <a:pt x="3764138" y="1022423"/>
                    </a:lnTo>
                    <a:lnTo>
                      <a:pt x="3784066" y="1025302"/>
                    </a:lnTo>
                    <a:cubicBezTo>
                      <a:pt x="3790954" y="1027376"/>
                      <a:pt x="3797406" y="1030487"/>
                      <a:pt x="3802992" y="1034635"/>
                    </a:cubicBezTo>
                    <a:lnTo>
                      <a:pt x="3864266" y="1080139"/>
                    </a:lnTo>
                    <a:cubicBezTo>
                      <a:pt x="3886607" y="1096731"/>
                      <a:pt x="3886607" y="1123631"/>
                      <a:pt x="3864266" y="1140223"/>
                    </a:cubicBezTo>
                    <a:lnTo>
                      <a:pt x="3802992" y="1185727"/>
                    </a:lnTo>
                    <a:cubicBezTo>
                      <a:pt x="3797406" y="1189875"/>
                      <a:pt x="3790953" y="1192986"/>
                      <a:pt x="3784066" y="1195060"/>
                    </a:cubicBezTo>
                    <a:lnTo>
                      <a:pt x="3764138" y="1197940"/>
                    </a:lnTo>
                    <a:lnTo>
                      <a:pt x="3764138" y="1198132"/>
                    </a:lnTo>
                    <a:lnTo>
                      <a:pt x="3763868" y="1198171"/>
                    </a:lnTo>
                    <a:lnTo>
                      <a:pt x="3763202" y="1198075"/>
                    </a:lnTo>
                    <a:lnTo>
                      <a:pt x="3762538" y="1198171"/>
                    </a:lnTo>
                    <a:lnTo>
                      <a:pt x="3762537" y="1198171"/>
                    </a:lnTo>
                    <a:lnTo>
                      <a:pt x="3762537" y="1197979"/>
                    </a:lnTo>
                    <a:lnTo>
                      <a:pt x="3742340" y="1195060"/>
                    </a:lnTo>
                    <a:cubicBezTo>
                      <a:pt x="3735454" y="1192986"/>
                      <a:pt x="3729000" y="1189875"/>
                      <a:pt x="3723415" y="1185727"/>
                    </a:cubicBezTo>
                    <a:lnTo>
                      <a:pt x="3662140" y="1140223"/>
                    </a:lnTo>
                    <a:cubicBezTo>
                      <a:pt x="3639798" y="1123632"/>
                      <a:pt x="3639800" y="1096731"/>
                      <a:pt x="3662140" y="1080140"/>
                    </a:cubicBezTo>
                    <a:lnTo>
                      <a:pt x="3723415" y="1034636"/>
                    </a:lnTo>
                    <a:cubicBezTo>
                      <a:pt x="3729000" y="1030488"/>
                      <a:pt x="3735454" y="1027377"/>
                      <a:pt x="3742340" y="1025303"/>
                    </a:cubicBezTo>
                    <a:lnTo>
                      <a:pt x="3762537" y="1022384"/>
                    </a:lnTo>
                    <a:close/>
                    <a:moveTo>
                      <a:pt x="2999640" y="1022191"/>
                    </a:moveTo>
                    <a:lnTo>
                      <a:pt x="2999756" y="1022209"/>
                    </a:lnTo>
                    <a:lnTo>
                      <a:pt x="2999756" y="1022191"/>
                    </a:lnTo>
                    <a:lnTo>
                      <a:pt x="2999758" y="1022191"/>
                    </a:lnTo>
                    <a:cubicBezTo>
                      <a:pt x="3014398" y="1022191"/>
                      <a:pt x="3029041" y="1026339"/>
                      <a:pt x="3040210" y="1034635"/>
                    </a:cubicBezTo>
                    <a:lnTo>
                      <a:pt x="3101485" y="1080139"/>
                    </a:lnTo>
                    <a:cubicBezTo>
                      <a:pt x="3123826" y="1096731"/>
                      <a:pt x="3123826" y="1123631"/>
                      <a:pt x="3101485" y="1140223"/>
                    </a:cubicBezTo>
                    <a:lnTo>
                      <a:pt x="3040210" y="1185727"/>
                    </a:lnTo>
                    <a:cubicBezTo>
                      <a:pt x="3029040" y="1194023"/>
                      <a:pt x="3014398" y="1198171"/>
                      <a:pt x="2999758" y="1198171"/>
                    </a:cubicBezTo>
                    <a:lnTo>
                      <a:pt x="2999756" y="1198171"/>
                    </a:lnTo>
                    <a:lnTo>
                      <a:pt x="2999756" y="1198154"/>
                    </a:lnTo>
                    <a:lnTo>
                      <a:pt x="2999640" y="1198171"/>
                    </a:lnTo>
                    <a:cubicBezTo>
                      <a:pt x="2984999" y="1198171"/>
                      <a:pt x="2970358" y="1194023"/>
                      <a:pt x="2959187" y="1185727"/>
                    </a:cubicBezTo>
                    <a:lnTo>
                      <a:pt x="2897913" y="1140223"/>
                    </a:lnTo>
                    <a:cubicBezTo>
                      <a:pt x="2875571" y="1123632"/>
                      <a:pt x="2875572" y="1096731"/>
                      <a:pt x="2897913" y="1080140"/>
                    </a:cubicBezTo>
                    <a:lnTo>
                      <a:pt x="2959187" y="1034636"/>
                    </a:lnTo>
                    <a:cubicBezTo>
                      <a:pt x="2970358" y="1026340"/>
                      <a:pt x="2984999" y="1022191"/>
                      <a:pt x="2999640" y="1022191"/>
                    </a:cubicBezTo>
                    <a:close/>
                    <a:moveTo>
                      <a:pt x="2235258" y="1022191"/>
                    </a:moveTo>
                    <a:lnTo>
                      <a:pt x="2235528" y="1022231"/>
                    </a:lnTo>
                    <a:lnTo>
                      <a:pt x="2235528" y="1022191"/>
                    </a:lnTo>
                    <a:lnTo>
                      <a:pt x="2235530" y="1022191"/>
                    </a:lnTo>
                    <a:cubicBezTo>
                      <a:pt x="2250170" y="1022191"/>
                      <a:pt x="2264812" y="1026339"/>
                      <a:pt x="2275983" y="1034635"/>
                    </a:cubicBezTo>
                    <a:lnTo>
                      <a:pt x="2337257" y="1080139"/>
                    </a:lnTo>
                    <a:cubicBezTo>
                      <a:pt x="2359598" y="1096731"/>
                      <a:pt x="2359598" y="1123631"/>
                      <a:pt x="2337257" y="1140223"/>
                    </a:cubicBezTo>
                    <a:lnTo>
                      <a:pt x="2275982" y="1185727"/>
                    </a:lnTo>
                    <a:cubicBezTo>
                      <a:pt x="2264811" y="1194023"/>
                      <a:pt x="2250170" y="1198171"/>
                      <a:pt x="2235530" y="1198171"/>
                    </a:cubicBezTo>
                    <a:lnTo>
                      <a:pt x="2235528" y="1198171"/>
                    </a:lnTo>
                    <a:lnTo>
                      <a:pt x="2235528" y="1198132"/>
                    </a:lnTo>
                    <a:lnTo>
                      <a:pt x="2235258" y="1198171"/>
                    </a:lnTo>
                    <a:cubicBezTo>
                      <a:pt x="2220617" y="1198171"/>
                      <a:pt x="2205976" y="1194023"/>
                      <a:pt x="2194805" y="1185727"/>
                    </a:cubicBezTo>
                    <a:lnTo>
                      <a:pt x="2133531" y="1140223"/>
                    </a:lnTo>
                    <a:cubicBezTo>
                      <a:pt x="2111189" y="1123632"/>
                      <a:pt x="2111190" y="1096731"/>
                      <a:pt x="2133531" y="1080140"/>
                    </a:cubicBezTo>
                    <a:lnTo>
                      <a:pt x="2194805" y="1034636"/>
                    </a:lnTo>
                    <a:cubicBezTo>
                      <a:pt x="2205976" y="1026340"/>
                      <a:pt x="2220617" y="1022191"/>
                      <a:pt x="2235258" y="1022191"/>
                    </a:cubicBezTo>
                    <a:close/>
                    <a:moveTo>
                      <a:pt x="1471030" y="1022191"/>
                    </a:moveTo>
                    <a:lnTo>
                      <a:pt x="1471146" y="1022209"/>
                    </a:lnTo>
                    <a:lnTo>
                      <a:pt x="1471146" y="1022191"/>
                    </a:lnTo>
                    <a:lnTo>
                      <a:pt x="1471148" y="1022191"/>
                    </a:lnTo>
                    <a:cubicBezTo>
                      <a:pt x="1485788" y="1022191"/>
                      <a:pt x="1500430" y="1026339"/>
                      <a:pt x="1511601" y="1034635"/>
                    </a:cubicBezTo>
                    <a:lnTo>
                      <a:pt x="1572874" y="1080139"/>
                    </a:lnTo>
                    <a:cubicBezTo>
                      <a:pt x="1595216" y="1096731"/>
                      <a:pt x="1595216" y="1123631"/>
                      <a:pt x="1572874" y="1140223"/>
                    </a:cubicBezTo>
                    <a:lnTo>
                      <a:pt x="1511600" y="1185727"/>
                    </a:lnTo>
                    <a:cubicBezTo>
                      <a:pt x="1500430" y="1194023"/>
                      <a:pt x="1485788" y="1198171"/>
                      <a:pt x="1471148" y="1198171"/>
                    </a:cubicBezTo>
                    <a:lnTo>
                      <a:pt x="1471146" y="1198171"/>
                    </a:lnTo>
                    <a:lnTo>
                      <a:pt x="1471146" y="1198154"/>
                    </a:lnTo>
                    <a:lnTo>
                      <a:pt x="1471030" y="1198171"/>
                    </a:lnTo>
                    <a:cubicBezTo>
                      <a:pt x="1456389" y="1198171"/>
                      <a:pt x="1441748" y="1194023"/>
                      <a:pt x="1430577" y="1185727"/>
                    </a:cubicBezTo>
                    <a:lnTo>
                      <a:pt x="1369303" y="1140223"/>
                    </a:lnTo>
                    <a:cubicBezTo>
                      <a:pt x="1346961" y="1123632"/>
                      <a:pt x="1346962" y="1096731"/>
                      <a:pt x="1369303" y="1080140"/>
                    </a:cubicBezTo>
                    <a:lnTo>
                      <a:pt x="1430577" y="1034636"/>
                    </a:lnTo>
                    <a:cubicBezTo>
                      <a:pt x="1441748" y="1026340"/>
                      <a:pt x="1456389" y="1022191"/>
                      <a:pt x="1471030" y="1022191"/>
                    </a:cubicBezTo>
                    <a:close/>
                    <a:moveTo>
                      <a:pt x="706918" y="1022191"/>
                    </a:moveTo>
                    <a:lnTo>
                      <a:pt x="706920" y="1022191"/>
                    </a:lnTo>
                    <a:lnTo>
                      <a:pt x="707584" y="1022288"/>
                    </a:lnTo>
                    <a:lnTo>
                      <a:pt x="708249" y="1022191"/>
                    </a:lnTo>
                    <a:lnTo>
                      <a:pt x="708519" y="1022231"/>
                    </a:lnTo>
                    <a:lnTo>
                      <a:pt x="708519" y="1022423"/>
                    </a:lnTo>
                    <a:lnTo>
                      <a:pt x="728448" y="1025302"/>
                    </a:lnTo>
                    <a:cubicBezTo>
                      <a:pt x="735334" y="1027376"/>
                      <a:pt x="741788" y="1030487"/>
                      <a:pt x="747373" y="1034635"/>
                    </a:cubicBezTo>
                    <a:lnTo>
                      <a:pt x="808647" y="1080139"/>
                    </a:lnTo>
                    <a:cubicBezTo>
                      <a:pt x="830988" y="1096731"/>
                      <a:pt x="830988" y="1123631"/>
                      <a:pt x="808647" y="1140223"/>
                    </a:cubicBezTo>
                    <a:lnTo>
                      <a:pt x="747373" y="1185727"/>
                    </a:lnTo>
                    <a:cubicBezTo>
                      <a:pt x="741787" y="1189875"/>
                      <a:pt x="735334" y="1192986"/>
                      <a:pt x="728447" y="1195060"/>
                    </a:cubicBezTo>
                    <a:lnTo>
                      <a:pt x="708519" y="1197940"/>
                    </a:lnTo>
                    <a:lnTo>
                      <a:pt x="708519" y="1198132"/>
                    </a:lnTo>
                    <a:lnTo>
                      <a:pt x="708249" y="1198171"/>
                    </a:lnTo>
                    <a:lnTo>
                      <a:pt x="707583" y="1198075"/>
                    </a:lnTo>
                    <a:lnTo>
                      <a:pt x="706920" y="1198171"/>
                    </a:lnTo>
                    <a:lnTo>
                      <a:pt x="706918" y="1198171"/>
                    </a:lnTo>
                    <a:lnTo>
                      <a:pt x="706918" y="1197979"/>
                    </a:lnTo>
                    <a:lnTo>
                      <a:pt x="686722" y="1195060"/>
                    </a:lnTo>
                    <a:cubicBezTo>
                      <a:pt x="679835" y="1192986"/>
                      <a:pt x="673382" y="1189875"/>
                      <a:pt x="667796" y="1185727"/>
                    </a:cubicBezTo>
                    <a:lnTo>
                      <a:pt x="606522" y="1140223"/>
                    </a:lnTo>
                    <a:cubicBezTo>
                      <a:pt x="584180" y="1123632"/>
                      <a:pt x="584181" y="1096731"/>
                      <a:pt x="606522" y="1080140"/>
                    </a:cubicBezTo>
                    <a:lnTo>
                      <a:pt x="667796" y="1034636"/>
                    </a:lnTo>
                    <a:cubicBezTo>
                      <a:pt x="673382" y="1030488"/>
                      <a:pt x="679835" y="1027377"/>
                      <a:pt x="686722" y="1025303"/>
                    </a:cubicBezTo>
                    <a:lnTo>
                      <a:pt x="706918" y="1022384"/>
                    </a:lnTo>
                    <a:close/>
                    <a:moveTo>
                      <a:pt x="4722784" y="1007314"/>
                    </a:moveTo>
                    <a:cubicBezTo>
                      <a:pt x="4730584" y="1007314"/>
                      <a:pt x="4738382" y="1009524"/>
                      <a:pt x="4744333" y="1013943"/>
                    </a:cubicBezTo>
                    <a:lnTo>
                      <a:pt x="4790706" y="1048381"/>
                    </a:lnTo>
                    <a:cubicBezTo>
                      <a:pt x="4802606" y="1057219"/>
                      <a:pt x="4802606" y="1071548"/>
                      <a:pt x="4790706" y="1080386"/>
                    </a:cubicBezTo>
                    <a:lnTo>
                      <a:pt x="4748344" y="1111844"/>
                    </a:lnTo>
                    <a:cubicBezTo>
                      <a:pt x="4736444" y="1120682"/>
                      <a:pt x="4717148" y="1120682"/>
                      <a:pt x="4705248" y="1111844"/>
                    </a:cubicBezTo>
                    <a:lnTo>
                      <a:pt x="4658874" y="1077406"/>
                    </a:lnTo>
                    <a:cubicBezTo>
                      <a:pt x="4646974" y="1068569"/>
                      <a:pt x="4646974" y="1054239"/>
                      <a:pt x="4658874" y="1045402"/>
                    </a:cubicBezTo>
                    <a:lnTo>
                      <a:pt x="4701236" y="1013943"/>
                    </a:lnTo>
                    <a:cubicBezTo>
                      <a:pt x="4707186" y="1009524"/>
                      <a:pt x="4714986" y="1007314"/>
                      <a:pt x="4722784" y="1007314"/>
                    </a:cubicBezTo>
                    <a:close/>
                    <a:moveTo>
                      <a:pt x="3958556" y="1007314"/>
                    </a:moveTo>
                    <a:cubicBezTo>
                      <a:pt x="3966356" y="1007314"/>
                      <a:pt x="3974154" y="1009524"/>
                      <a:pt x="3980104" y="1013943"/>
                    </a:cubicBezTo>
                    <a:lnTo>
                      <a:pt x="4026478" y="1048381"/>
                    </a:lnTo>
                    <a:cubicBezTo>
                      <a:pt x="4038378" y="1057219"/>
                      <a:pt x="4038378" y="1071548"/>
                      <a:pt x="4026478" y="1080386"/>
                    </a:cubicBezTo>
                    <a:lnTo>
                      <a:pt x="3984116" y="1111844"/>
                    </a:lnTo>
                    <a:cubicBezTo>
                      <a:pt x="3972216" y="1120682"/>
                      <a:pt x="3952921" y="1120682"/>
                      <a:pt x="3941020" y="1111844"/>
                    </a:cubicBezTo>
                    <a:lnTo>
                      <a:pt x="3894646" y="1077406"/>
                    </a:lnTo>
                    <a:cubicBezTo>
                      <a:pt x="3882746" y="1068569"/>
                      <a:pt x="3882746" y="1054239"/>
                      <a:pt x="3894646" y="1045402"/>
                    </a:cubicBezTo>
                    <a:lnTo>
                      <a:pt x="3937008" y="1013943"/>
                    </a:lnTo>
                    <a:cubicBezTo>
                      <a:pt x="3942958" y="1009524"/>
                      <a:pt x="3950758" y="1007314"/>
                      <a:pt x="3958556" y="1007314"/>
                    </a:cubicBezTo>
                    <a:close/>
                    <a:moveTo>
                      <a:pt x="3195775" y="1007314"/>
                    </a:moveTo>
                    <a:cubicBezTo>
                      <a:pt x="3203574" y="1007314"/>
                      <a:pt x="3211373" y="1009524"/>
                      <a:pt x="3217324" y="1013943"/>
                    </a:cubicBezTo>
                    <a:lnTo>
                      <a:pt x="3263697" y="1048381"/>
                    </a:lnTo>
                    <a:cubicBezTo>
                      <a:pt x="3275598" y="1057219"/>
                      <a:pt x="3275598" y="1071548"/>
                      <a:pt x="3263697" y="1080386"/>
                    </a:cubicBezTo>
                    <a:lnTo>
                      <a:pt x="3221335" y="1111844"/>
                    </a:lnTo>
                    <a:cubicBezTo>
                      <a:pt x="3209435" y="1120682"/>
                      <a:pt x="3190140" y="1120682"/>
                      <a:pt x="3178239" y="1111844"/>
                    </a:cubicBezTo>
                    <a:lnTo>
                      <a:pt x="3131866" y="1077406"/>
                    </a:lnTo>
                    <a:cubicBezTo>
                      <a:pt x="3119965" y="1068569"/>
                      <a:pt x="3119965" y="1054239"/>
                      <a:pt x="3131866" y="1045402"/>
                    </a:cubicBezTo>
                    <a:lnTo>
                      <a:pt x="3174227" y="1013943"/>
                    </a:lnTo>
                    <a:cubicBezTo>
                      <a:pt x="3180177" y="1009524"/>
                      <a:pt x="3187977" y="1007314"/>
                      <a:pt x="3195775" y="1007314"/>
                    </a:cubicBezTo>
                    <a:close/>
                    <a:moveTo>
                      <a:pt x="2431547" y="1007314"/>
                    </a:moveTo>
                    <a:cubicBezTo>
                      <a:pt x="2439346" y="1007314"/>
                      <a:pt x="2447145" y="1009524"/>
                      <a:pt x="2453096" y="1013943"/>
                    </a:cubicBezTo>
                    <a:lnTo>
                      <a:pt x="2499469" y="1048381"/>
                    </a:lnTo>
                    <a:cubicBezTo>
                      <a:pt x="2511369" y="1057219"/>
                      <a:pt x="2511369" y="1071548"/>
                      <a:pt x="2499469" y="1080386"/>
                    </a:cubicBezTo>
                    <a:lnTo>
                      <a:pt x="2457107" y="1111844"/>
                    </a:lnTo>
                    <a:cubicBezTo>
                      <a:pt x="2445207" y="1120682"/>
                      <a:pt x="2425912" y="1120682"/>
                      <a:pt x="2414011" y="1111844"/>
                    </a:cubicBezTo>
                    <a:lnTo>
                      <a:pt x="2367637" y="1077406"/>
                    </a:lnTo>
                    <a:cubicBezTo>
                      <a:pt x="2355737" y="1068569"/>
                      <a:pt x="2355737" y="1054239"/>
                      <a:pt x="2367637" y="1045402"/>
                    </a:cubicBezTo>
                    <a:lnTo>
                      <a:pt x="2410000" y="1013943"/>
                    </a:lnTo>
                    <a:cubicBezTo>
                      <a:pt x="2415949" y="1009524"/>
                      <a:pt x="2423748" y="1007314"/>
                      <a:pt x="2431547" y="1007314"/>
                    </a:cubicBezTo>
                    <a:close/>
                    <a:moveTo>
                      <a:pt x="1667165" y="1007314"/>
                    </a:moveTo>
                    <a:cubicBezTo>
                      <a:pt x="1674964" y="1007314"/>
                      <a:pt x="1682763" y="1009524"/>
                      <a:pt x="1688714" y="1013943"/>
                    </a:cubicBezTo>
                    <a:lnTo>
                      <a:pt x="1735086" y="1048381"/>
                    </a:lnTo>
                    <a:cubicBezTo>
                      <a:pt x="1746987" y="1057219"/>
                      <a:pt x="1746987" y="1071548"/>
                      <a:pt x="1735086" y="1080386"/>
                    </a:cubicBezTo>
                    <a:lnTo>
                      <a:pt x="1692725" y="1111844"/>
                    </a:lnTo>
                    <a:cubicBezTo>
                      <a:pt x="1680825" y="1120682"/>
                      <a:pt x="1661530" y="1120682"/>
                      <a:pt x="1649629" y="1111844"/>
                    </a:cubicBezTo>
                    <a:lnTo>
                      <a:pt x="1603256" y="1077406"/>
                    </a:lnTo>
                    <a:cubicBezTo>
                      <a:pt x="1591355" y="1068569"/>
                      <a:pt x="1591355" y="1054239"/>
                      <a:pt x="1603256" y="1045402"/>
                    </a:cubicBezTo>
                    <a:lnTo>
                      <a:pt x="1645617" y="1013943"/>
                    </a:lnTo>
                    <a:cubicBezTo>
                      <a:pt x="1651567" y="1009524"/>
                      <a:pt x="1659366" y="1007314"/>
                      <a:pt x="1667165" y="1007314"/>
                    </a:cubicBezTo>
                    <a:close/>
                    <a:moveTo>
                      <a:pt x="902937" y="1007314"/>
                    </a:moveTo>
                    <a:cubicBezTo>
                      <a:pt x="910736" y="1007314"/>
                      <a:pt x="918536" y="1009524"/>
                      <a:pt x="924486" y="1013943"/>
                    </a:cubicBezTo>
                    <a:lnTo>
                      <a:pt x="970859" y="1048381"/>
                    </a:lnTo>
                    <a:cubicBezTo>
                      <a:pt x="982760" y="1057219"/>
                      <a:pt x="982760" y="1071548"/>
                      <a:pt x="970859" y="1080386"/>
                    </a:cubicBezTo>
                    <a:lnTo>
                      <a:pt x="928497" y="1111844"/>
                    </a:lnTo>
                    <a:cubicBezTo>
                      <a:pt x="916597" y="1120682"/>
                      <a:pt x="897302" y="1120682"/>
                      <a:pt x="885401" y="1111844"/>
                    </a:cubicBezTo>
                    <a:lnTo>
                      <a:pt x="839028" y="1077406"/>
                    </a:lnTo>
                    <a:cubicBezTo>
                      <a:pt x="827127" y="1068569"/>
                      <a:pt x="827127" y="1054239"/>
                      <a:pt x="839028" y="1045402"/>
                    </a:cubicBezTo>
                    <a:lnTo>
                      <a:pt x="881389" y="1013943"/>
                    </a:lnTo>
                    <a:cubicBezTo>
                      <a:pt x="887339" y="1009524"/>
                      <a:pt x="895139" y="1007314"/>
                      <a:pt x="902937" y="1007314"/>
                    </a:cubicBezTo>
                    <a:close/>
                    <a:moveTo>
                      <a:pt x="4612039" y="1006668"/>
                    </a:moveTo>
                    <a:cubicBezTo>
                      <a:pt x="4615954" y="1006555"/>
                      <a:pt x="4619926" y="1007549"/>
                      <a:pt x="4623030" y="1009680"/>
                    </a:cubicBezTo>
                    <a:lnTo>
                      <a:pt x="4643584" y="1023788"/>
                    </a:lnTo>
                    <a:cubicBezTo>
                      <a:pt x="4649790" y="1028049"/>
                      <a:pt x="4650171" y="1035241"/>
                      <a:pt x="4644433" y="1039851"/>
                    </a:cubicBezTo>
                    <a:lnTo>
                      <a:pt x="4632119" y="1049744"/>
                    </a:lnTo>
                    <a:cubicBezTo>
                      <a:pt x="4626382" y="1054354"/>
                      <a:pt x="4616698" y="1054637"/>
                      <a:pt x="4610490" y="1050375"/>
                    </a:cubicBezTo>
                    <a:lnTo>
                      <a:pt x="4589936" y="1036267"/>
                    </a:lnTo>
                    <a:cubicBezTo>
                      <a:pt x="4583730" y="1032006"/>
                      <a:pt x="4583348" y="1024814"/>
                      <a:pt x="4589087" y="1020204"/>
                    </a:cubicBezTo>
                    <a:lnTo>
                      <a:pt x="4601401" y="1010311"/>
                    </a:lnTo>
                    <a:cubicBezTo>
                      <a:pt x="4604270" y="1008007"/>
                      <a:pt x="4608126" y="1006784"/>
                      <a:pt x="4612039" y="1006668"/>
                    </a:cubicBezTo>
                    <a:close/>
                    <a:moveTo>
                      <a:pt x="3847812" y="1006668"/>
                    </a:moveTo>
                    <a:cubicBezTo>
                      <a:pt x="3851726" y="1006555"/>
                      <a:pt x="3855698" y="1007549"/>
                      <a:pt x="3858802" y="1009680"/>
                    </a:cubicBezTo>
                    <a:lnTo>
                      <a:pt x="3879355" y="1023788"/>
                    </a:lnTo>
                    <a:cubicBezTo>
                      <a:pt x="3885562" y="1028049"/>
                      <a:pt x="3885943" y="1035241"/>
                      <a:pt x="3880205" y="1039851"/>
                    </a:cubicBezTo>
                    <a:lnTo>
                      <a:pt x="3867890" y="1049744"/>
                    </a:lnTo>
                    <a:cubicBezTo>
                      <a:pt x="3862154" y="1054354"/>
                      <a:pt x="3852470" y="1054637"/>
                      <a:pt x="3846262" y="1050375"/>
                    </a:cubicBezTo>
                    <a:lnTo>
                      <a:pt x="3825708" y="1036267"/>
                    </a:lnTo>
                    <a:cubicBezTo>
                      <a:pt x="3819502" y="1032006"/>
                      <a:pt x="3819120" y="1024814"/>
                      <a:pt x="3824858" y="1020204"/>
                    </a:cubicBezTo>
                    <a:lnTo>
                      <a:pt x="3837173" y="1010311"/>
                    </a:lnTo>
                    <a:cubicBezTo>
                      <a:pt x="3840042" y="1008007"/>
                      <a:pt x="3843898" y="1006784"/>
                      <a:pt x="3847812" y="1006668"/>
                    </a:cubicBezTo>
                    <a:close/>
                    <a:moveTo>
                      <a:pt x="3085030" y="1006668"/>
                    </a:moveTo>
                    <a:cubicBezTo>
                      <a:pt x="3088944" y="1006555"/>
                      <a:pt x="3092918" y="1007549"/>
                      <a:pt x="3096021" y="1009680"/>
                    </a:cubicBezTo>
                    <a:lnTo>
                      <a:pt x="3116575" y="1023788"/>
                    </a:lnTo>
                    <a:cubicBezTo>
                      <a:pt x="3122782" y="1028049"/>
                      <a:pt x="3123162" y="1035241"/>
                      <a:pt x="3117424" y="1039851"/>
                    </a:cubicBezTo>
                    <a:lnTo>
                      <a:pt x="3105110" y="1049744"/>
                    </a:lnTo>
                    <a:cubicBezTo>
                      <a:pt x="3099373" y="1054354"/>
                      <a:pt x="3089689" y="1054637"/>
                      <a:pt x="3083481" y="1050375"/>
                    </a:cubicBezTo>
                    <a:lnTo>
                      <a:pt x="3062928" y="1036267"/>
                    </a:lnTo>
                    <a:cubicBezTo>
                      <a:pt x="3056720" y="1032006"/>
                      <a:pt x="3056339" y="1024814"/>
                      <a:pt x="3062078" y="1020204"/>
                    </a:cubicBezTo>
                    <a:lnTo>
                      <a:pt x="3074392" y="1010311"/>
                    </a:lnTo>
                    <a:cubicBezTo>
                      <a:pt x="3077261" y="1008007"/>
                      <a:pt x="3081116" y="1006784"/>
                      <a:pt x="3085030" y="1006668"/>
                    </a:cubicBezTo>
                    <a:close/>
                    <a:moveTo>
                      <a:pt x="2320802" y="1006668"/>
                    </a:moveTo>
                    <a:cubicBezTo>
                      <a:pt x="2324716" y="1006555"/>
                      <a:pt x="2328689" y="1007549"/>
                      <a:pt x="2331793" y="1009680"/>
                    </a:cubicBezTo>
                    <a:lnTo>
                      <a:pt x="2352346" y="1023788"/>
                    </a:lnTo>
                    <a:cubicBezTo>
                      <a:pt x="2358554" y="1028049"/>
                      <a:pt x="2358934" y="1035241"/>
                      <a:pt x="2353196" y="1039851"/>
                    </a:cubicBezTo>
                    <a:lnTo>
                      <a:pt x="2340882" y="1049744"/>
                    </a:lnTo>
                    <a:cubicBezTo>
                      <a:pt x="2335144" y="1054354"/>
                      <a:pt x="2325461" y="1054637"/>
                      <a:pt x="2319253" y="1050375"/>
                    </a:cubicBezTo>
                    <a:lnTo>
                      <a:pt x="2298700" y="1036267"/>
                    </a:lnTo>
                    <a:cubicBezTo>
                      <a:pt x="2292492" y="1032006"/>
                      <a:pt x="2292112" y="1024814"/>
                      <a:pt x="2297850" y="1020204"/>
                    </a:cubicBezTo>
                    <a:lnTo>
                      <a:pt x="2310164" y="1010311"/>
                    </a:lnTo>
                    <a:cubicBezTo>
                      <a:pt x="2313033" y="1008007"/>
                      <a:pt x="2316888" y="1006784"/>
                      <a:pt x="2320802" y="1006668"/>
                    </a:cubicBezTo>
                    <a:close/>
                    <a:moveTo>
                      <a:pt x="1556420" y="1006668"/>
                    </a:moveTo>
                    <a:cubicBezTo>
                      <a:pt x="1560335" y="1006555"/>
                      <a:pt x="1564308" y="1007549"/>
                      <a:pt x="1567411" y="1009680"/>
                    </a:cubicBezTo>
                    <a:lnTo>
                      <a:pt x="1587964" y="1023788"/>
                    </a:lnTo>
                    <a:cubicBezTo>
                      <a:pt x="1594171" y="1028049"/>
                      <a:pt x="1594552" y="1035241"/>
                      <a:pt x="1588814" y="1039851"/>
                    </a:cubicBezTo>
                    <a:lnTo>
                      <a:pt x="1576500" y="1049744"/>
                    </a:lnTo>
                    <a:cubicBezTo>
                      <a:pt x="1570763" y="1054354"/>
                      <a:pt x="1561078" y="1054637"/>
                      <a:pt x="1554871" y="1050375"/>
                    </a:cubicBezTo>
                    <a:lnTo>
                      <a:pt x="1534318" y="1036267"/>
                    </a:lnTo>
                    <a:cubicBezTo>
                      <a:pt x="1528111" y="1032006"/>
                      <a:pt x="1527729" y="1024814"/>
                      <a:pt x="1533468" y="1020204"/>
                    </a:cubicBezTo>
                    <a:lnTo>
                      <a:pt x="1545782" y="1010311"/>
                    </a:lnTo>
                    <a:cubicBezTo>
                      <a:pt x="1548651" y="1008007"/>
                      <a:pt x="1552506" y="1006784"/>
                      <a:pt x="1556420" y="1006668"/>
                    </a:cubicBezTo>
                    <a:close/>
                    <a:moveTo>
                      <a:pt x="792192" y="1006668"/>
                    </a:moveTo>
                    <a:cubicBezTo>
                      <a:pt x="796107" y="1006555"/>
                      <a:pt x="800080" y="1007549"/>
                      <a:pt x="803184" y="1009680"/>
                    </a:cubicBezTo>
                    <a:lnTo>
                      <a:pt x="823736" y="1023788"/>
                    </a:lnTo>
                    <a:cubicBezTo>
                      <a:pt x="829943" y="1028049"/>
                      <a:pt x="830324" y="1035241"/>
                      <a:pt x="824586" y="1039851"/>
                    </a:cubicBezTo>
                    <a:lnTo>
                      <a:pt x="812272" y="1049744"/>
                    </a:lnTo>
                    <a:cubicBezTo>
                      <a:pt x="806535" y="1054354"/>
                      <a:pt x="796850" y="1054637"/>
                      <a:pt x="790643" y="1050375"/>
                    </a:cubicBezTo>
                    <a:lnTo>
                      <a:pt x="770090" y="1036267"/>
                    </a:lnTo>
                    <a:cubicBezTo>
                      <a:pt x="763883" y="1032006"/>
                      <a:pt x="763502" y="1024814"/>
                      <a:pt x="769240" y="1020204"/>
                    </a:cubicBezTo>
                    <a:lnTo>
                      <a:pt x="781554" y="1010311"/>
                    </a:lnTo>
                    <a:cubicBezTo>
                      <a:pt x="784423" y="1008007"/>
                      <a:pt x="788279" y="1006784"/>
                      <a:pt x="792192" y="1006668"/>
                    </a:cubicBezTo>
                    <a:close/>
                    <a:moveTo>
                      <a:pt x="4912510" y="1003686"/>
                    </a:moveTo>
                    <a:cubicBezTo>
                      <a:pt x="4914740" y="1003759"/>
                      <a:pt x="4916934" y="1004465"/>
                      <a:pt x="4918560" y="1005785"/>
                    </a:cubicBezTo>
                    <a:lnTo>
                      <a:pt x="4925542" y="1011452"/>
                    </a:lnTo>
                    <a:cubicBezTo>
                      <a:pt x="4928796" y="1014092"/>
                      <a:pt x="4928551" y="1018191"/>
                      <a:pt x="4924995" y="1020607"/>
                    </a:cubicBezTo>
                    <a:lnTo>
                      <a:pt x="4917364" y="1025792"/>
                    </a:lnTo>
                    <a:cubicBezTo>
                      <a:pt x="4913808" y="1028208"/>
                      <a:pt x="4908290" y="1028026"/>
                      <a:pt x="4905037" y="1025386"/>
                    </a:cubicBezTo>
                    <a:lnTo>
                      <a:pt x="4898054" y="1019719"/>
                    </a:lnTo>
                    <a:cubicBezTo>
                      <a:pt x="4894800" y="1017079"/>
                      <a:pt x="4895045" y="1012980"/>
                      <a:pt x="4898602" y="1010564"/>
                    </a:cubicBezTo>
                    <a:lnTo>
                      <a:pt x="4906232" y="1005378"/>
                    </a:lnTo>
                    <a:cubicBezTo>
                      <a:pt x="4908010" y="1004171"/>
                      <a:pt x="4910278" y="1003612"/>
                      <a:pt x="4912510" y="1003686"/>
                    </a:cubicBezTo>
                    <a:close/>
                    <a:moveTo>
                      <a:pt x="4148282" y="1003686"/>
                    </a:moveTo>
                    <a:cubicBezTo>
                      <a:pt x="4150512" y="1003759"/>
                      <a:pt x="4152706" y="1004465"/>
                      <a:pt x="4154332" y="1005785"/>
                    </a:cubicBezTo>
                    <a:lnTo>
                      <a:pt x="4161314" y="1011452"/>
                    </a:lnTo>
                    <a:cubicBezTo>
                      <a:pt x="4164568" y="1014092"/>
                      <a:pt x="4164323" y="1018191"/>
                      <a:pt x="4160767" y="1020607"/>
                    </a:cubicBezTo>
                    <a:lnTo>
                      <a:pt x="4153137" y="1025792"/>
                    </a:lnTo>
                    <a:cubicBezTo>
                      <a:pt x="4149581" y="1028208"/>
                      <a:pt x="4144062" y="1028026"/>
                      <a:pt x="4140808" y="1025386"/>
                    </a:cubicBezTo>
                    <a:lnTo>
                      <a:pt x="4133826" y="1019719"/>
                    </a:lnTo>
                    <a:cubicBezTo>
                      <a:pt x="4130572" y="1017079"/>
                      <a:pt x="4130818" y="1012980"/>
                      <a:pt x="4134373" y="1010564"/>
                    </a:cubicBezTo>
                    <a:lnTo>
                      <a:pt x="4142004" y="1005378"/>
                    </a:lnTo>
                    <a:cubicBezTo>
                      <a:pt x="4143781" y="1004171"/>
                      <a:pt x="4146050" y="1003612"/>
                      <a:pt x="4148282" y="1003686"/>
                    </a:cubicBezTo>
                    <a:close/>
                    <a:moveTo>
                      <a:pt x="3385501" y="1003686"/>
                    </a:moveTo>
                    <a:cubicBezTo>
                      <a:pt x="3387732" y="1003759"/>
                      <a:pt x="3389925" y="1004465"/>
                      <a:pt x="3391551" y="1005785"/>
                    </a:cubicBezTo>
                    <a:lnTo>
                      <a:pt x="3398534" y="1011452"/>
                    </a:lnTo>
                    <a:cubicBezTo>
                      <a:pt x="3401787" y="1014092"/>
                      <a:pt x="3401542" y="1018191"/>
                      <a:pt x="3397986" y="1020607"/>
                    </a:cubicBezTo>
                    <a:lnTo>
                      <a:pt x="3390356" y="1025792"/>
                    </a:lnTo>
                    <a:cubicBezTo>
                      <a:pt x="3386800" y="1028208"/>
                      <a:pt x="3381281" y="1028026"/>
                      <a:pt x="3378028" y="1025386"/>
                    </a:cubicBezTo>
                    <a:lnTo>
                      <a:pt x="3371045" y="1019719"/>
                    </a:lnTo>
                    <a:cubicBezTo>
                      <a:pt x="3367792" y="1017079"/>
                      <a:pt x="3368036" y="1012980"/>
                      <a:pt x="3371592" y="1010564"/>
                    </a:cubicBezTo>
                    <a:lnTo>
                      <a:pt x="3379223" y="1005378"/>
                    </a:lnTo>
                    <a:cubicBezTo>
                      <a:pt x="3381001" y="1004171"/>
                      <a:pt x="3383270" y="1003612"/>
                      <a:pt x="3385501" y="1003686"/>
                    </a:cubicBezTo>
                    <a:close/>
                    <a:moveTo>
                      <a:pt x="2621272" y="1003686"/>
                    </a:moveTo>
                    <a:cubicBezTo>
                      <a:pt x="2623503" y="1003759"/>
                      <a:pt x="2625696" y="1004465"/>
                      <a:pt x="2627323" y="1005785"/>
                    </a:cubicBezTo>
                    <a:lnTo>
                      <a:pt x="2634305" y="1011452"/>
                    </a:lnTo>
                    <a:cubicBezTo>
                      <a:pt x="2637559" y="1014092"/>
                      <a:pt x="2637314" y="1018191"/>
                      <a:pt x="2633758" y="1020607"/>
                    </a:cubicBezTo>
                    <a:lnTo>
                      <a:pt x="2626128" y="1025792"/>
                    </a:lnTo>
                    <a:cubicBezTo>
                      <a:pt x="2622572" y="1028208"/>
                      <a:pt x="2617053" y="1028026"/>
                      <a:pt x="2613799" y="1025386"/>
                    </a:cubicBezTo>
                    <a:lnTo>
                      <a:pt x="2606817" y="1019719"/>
                    </a:lnTo>
                    <a:cubicBezTo>
                      <a:pt x="2603564" y="1017079"/>
                      <a:pt x="2603809" y="1012980"/>
                      <a:pt x="2607364" y="1010564"/>
                    </a:cubicBezTo>
                    <a:lnTo>
                      <a:pt x="2614995" y="1005378"/>
                    </a:lnTo>
                    <a:cubicBezTo>
                      <a:pt x="2616773" y="1004171"/>
                      <a:pt x="2619041" y="1003612"/>
                      <a:pt x="2621272" y="1003686"/>
                    </a:cubicBezTo>
                    <a:close/>
                    <a:moveTo>
                      <a:pt x="1856890" y="1003686"/>
                    </a:moveTo>
                    <a:cubicBezTo>
                      <a:pt x="1859121" y="1003759"/>
                      <a:pt x="1861314" y="1004465"/>
                      <a:pt x="1862940" y="1005785"/>
                    </a:cubicBezTo>
                    <a:lnTo>
                      <a:pt x="1869924" y="1011452"/>
                    </a:lnTo>
                    <a:cubicBezTo>
                      <a:pt x="1873177" y="1014092"/>
                      <a:pt x="1872932" y="1018191"/>
                      <a:pt x="1869376" y="1020607"/>
                    </a:cubicBezTo>
                    <a:lnTo>
                      <a:pt x="1861746" y="1025792"/>
                    </a:lnTo>
                    <a:cubicBezTo>
                      <a:pt x="1858190" y="1028208"/>
                      <a:pt x="1852671" y="1028026"/>
                      <a:pt x="1849417" y="1025386"/>
                    </a:cubicBezTo>
                    <a:lnTo>
                      <a:pt x="1842435" y="1019719"/>
                    </a:lnTo>
                    <a:cubicBezTo>
                      <a:pt x="1839181" y="1017079"/>
                      <a:pt x="1839426" y="1012980"/>
                      <a:pt x="1842982" y="1010564"/>
                    </a:cubicBezTo>
                    <a:lnTo>
                      <a:pt x="1850613" y="1005378"/>
                    </a:lnTo>
                    <a:cubicBezTo>
                      <a:pt x="1852390" y="1004171"/>
                      <a:pt x="1854660" y="1003612"/>
                      <a:pt x="1856890" y="1003686"/>
                    </a:cubicBezTo>
                    <a:close/>
                    <a:moveTo>
                      <a:pt x="1092663" y="1003686"/>
                    </a:moveTo>
                    <a:cubicBezTo>
                      <a:pt x="1094893" y="1003759"/>
                      <a:pt x="1097087" y="1004465"/>
                      <a:pt x="1098713" y="1005785"/>
                    </a:cubicBezTo>
                    <a:lnTo>
                      <a:pt x="1105696" y="1011452"/>
                    </a:lnTo>
                    <a:cubicBezTo>
                      <a:pt x="1108949" y="1014092"/>
                      <a:pt x="1108704" y="1018191"/>
                      <a:pt x="1105149" y="1020607"/>
                    </a:cubicBezTo>
                    <a:lnTo>
                      <a:pt x="1097518" y="1025792"/>
                    </a:lnTo>
                    <a:cubicBezTo>
                      <a:pt x="1093962" y="1028208"/>
                      <a:pt x="1088443" y="1028026"/>
                      <a:pt x="1085190" y="1025386"/>
                    </a:cubicBezTo>
                    <a:lnTo>
                      <a:pt x="1078207" y="1019719"/>
                    </a:lnTo>
                    <a:cubicBezTo>
                      <a:pt x="1074954" y="1017079"/>
                      <a:pt x="1075199" y="1012980"/>
                      <a:pt x="1078754" y="1010564"/>
                    </a:cubicBezTo>
                    <a:lnTo>
                      <a:pt x="1086385" y="1005378"/>
                    </a:lnTo>
                    <a:cubicBezTo>
                      <a:pt x="1088163" y="1004171"/>
                      <a:pt x="1090431" y="1003612"/>
                      <a:pt x="1092663" y="1003686"/>
                    </a:cubicBezTo>
                    <a:close/>
                    <a:moveTo>
                      <a:pt x="4575908" y="985361"/>
                    </a:moveTo>
                    <a:cubicBezTo>
                      <a:pt x="4578440" y="985287"/>
                      <a:pt x="4581010" y="985931"/>
                      <a:pt x="4583018" y="987309"/>
                    </a:cubicBezTo>
                    <a:lnTo>
                      <a:pt x="4591632" y="993222"/>
                    </a:lnTo>
                    <a:cubicBezTo>
                      <a:pt x="4595647" y="995978"/>
                      <a:pt x="4595894" y="1000630"/>
                      <a:pt x="4592182" y="1003612"/>
                    </a:cubicBezTo>
                    <a:lnTo>
                      <a:pt x="4581840" y="1011920"/>
                    </a:lnTo>
                    <a:cubicBezTo>
                      <a:pt x="4578128" y="1014902"/>
                      <a:pt x="4571866" y="1015085"/>
                      <a:pt x="4567850" y="1012329"/>
                    </a:cubicBezTo>
                    <a:lnTo>
                      <a:pt x="4559235" y="1006415"/>
                    </a:lnTo>
                    <a:cubicBezTo>
                      <a:pt x="4555220" y="1003659"/>
                      <a:pt x="4554974" y="999008"/>
                      <a:pt x="4558685" y="996026"/>
                    </a:cubicBezTo>
                    <a:lnTo>
                      <a:pt x="4569028" y="987717"/>
                    </a:lnTo>
                    <a:cubicBezTo>
                      <a:pt x="4570884" y="986226"/>
                      <a:pt x="4573376" y="985435"/>
                      <a:pt x="4575908" y="985361"/>
                    </a:cubicBezTo>
                    <a:close/>
                    <a:moveTo>
                      <a:pt x="3811680" y="985361"/>
                    </a:moveTo>
                    <a:cubicBezTo>
                      <a:pt x="3814212" y="985287"/>
                      <a:pt x="3816782" y="985931"/>
                      <a:pt x="3818789" y="987309"/>
                    </a:cubicBezTo>
                    <a:lnTo>
                      <a:pt x="3827404" y="993222"/>
                    </a:lnTo>
                    <a:cubicBezTo>
                      <a:pt x="3831420" y="995978"/>
                      <a:pt x="3831666" y="1000630"/>
                      <a:pt x="3827954" y="1003612"/>
                    </a:cubicBezTo>
                    <a:lnTo>
                      <a:pt x="3817612" y="1011920"/>
                    </a:lnTo>
                    <a:cubicBezTo>
                      <a:pt x="3813900" y="1014902"/>
                      <a:pt x="3807637" y="1015085"/>
                      <a:pt x="3803622" y="1012329"/>
                    </a:cubicBezTo>
                    <a:lnTo>
                      <a:pt x="3795008" y="1006415"/>
                    </a:lnTo>
                    <a:cubicBezTo>
                      <a:pt x="3790992" y="1003659"/>
                      <a:pt x="3790746" y="999008"/>
                      <a:pt x="3794457" y="996026"/>
                    </a:cubicBezTo>
                    <a:lnTo>
                      <a:pt x="3804800" y="987717"/>
                    </a:lnTo>
                    <a:cubicBezTo>
                      <a:pt x="3806655" y="986226"/>
                      <a:pt x="3809148" y="985435"/>
                      <a:pt x="3811680" y="985361"/>
                    </a:cubicBezTo>
                    <a:close/>
                    <a:moveTo>
                      <a:pt x="3048900" y="985361"/>
                    </a:moveTo>
                    <a:cubicBezTo>
                      <a:pt x="3051431" y="985287"/>
                      <a:pt x="3054001" y="985931"/>
                      <a:pt x="3056009" y="987309"/>
                    </a:cubicBezTo>
                    <a:lnTo>
                      <a:pt x="3064623" y="993222"/>
                    </a:lnTo>
                    <a:cubicBezTo>
                      <a:pt x="3068638" y="995978"/>
                      <a:pt x="3068884" y="1000630"/>
                      <a:pt x="3065174" y="1003612"/>
                    </a:cubicBezTo>
                    <a:lnTo>
                      <a:pt x="3054830" y="1011920"/>
                    </a:lnTo>
                    <a:cubicBezTo>
                      <a:pt x="3051120" y="1014902"/>
                      <a:pt x="3044856" y="1015085"/>
                      <a:pt x="3040841" y="1012329"/>
                    </a:cubicBezTo>
                    <a:lnTo>
                      <a:pt x="3032226" y="1006415"/>
                    </a:lnTo>
                    <a:cubicBezTo>
                      <a:pt x="3028211" y="1003659"/>
                      <a:pt x="3027965" y="999008"/>
                      <a:pt x="3031677" y="996026"/>
                    </a:cubicBezTo>
                    <a:lnTo>
                      <a:pt x="3042019" y="987717"/>
                    </a:lnTo>
                    <a:cubicBezTo>
                      <a:pt x="3043875" y="986226"/>
                      <a:pt x="3046368" y="985435"/>
                      <a:pt x="3048900" y="985361"/>
                    </a:cubicBezTo>
                    <a:close/>
                    <a:moveTo>
                      <a:pt x="2284672" y="985361"/>
                    </a:moveTo>
                    <a:cubicBezTo>
                      <a:pt x="2287203" y="985287"/>
                      <a:pt x="2289772" y="985931"/>
                      <a:pt x="2291780" y="987309"/>
                    </a:cubicBezTo>
                    <a:lnTo>
                      <a:pt x="2300396" y="993222"/>
                    </a:lnTo>
                    <a:cubicBezTo>
                      <a:pt x="2304410" y="995978"/>
                      <a:pt x="2304656" y="1000630"/>
                      <a:pt x="2300945" y="1003612"/>
                    </a:cubicBezTo>
                    <a:lnTo>
                      <a:pt x="2290602" y="1011920"/>
                    </a:lnTo>
                    <a:cubicBezTo>
                      <a:pt x="2286891" y="1014902"/>
                      <a:pt x="2280628" y="1015085"/>
                      <a:pt x="2276613" y="1012329"/>
                    </a:cubicBezTo>
                    <a:lnTo>
                      <a:pt x="2267998" y="1006415"/>
                    </a:lnTo>
                    <a:cubicBezTo>
                      <a:pt x="2263983" y="1003659"/>
                      <a:pt x="2263737" y="999008"/>
                      <a:pt x="2267448" y="996026"/>
                    </a:cubicBezTo>
                    <a:lnTo>
                      <a:pt x="2277791" y="987717"/>
                    </a:lnTo>
                    <a:cubicBezTo>
                      <a:pt x="2279646" y="986226"/>
                      <a:pt x="2282140" y="985435"/>
                      <a:pt x="2284672" y="985361"/>
                    </a:cubicBezTo>
                    <a:close/>
                    <a:moveTo>
                      <a:pt x="1520290" y="985361"/>
                    </a:moveTo>
                    <a:cubicBezTo>
                      <a:pt x="1522822" y="985287"/>
                      <a:pt x="1525390" y="985931"/>
                      <a:pt x="1527398" y="987309"/>
                    </a:cubicBezTo>
                    <a:lnTo>
                      <a:pt x="1536013" y="993222"/>
                    </a:lnTo>
                    <a:cubicBezTo>
                      <a:pt x="1540028" y="995978"/>
                      <a:pt x="1540275" y="1000630"/>
                      <a:pt x="1536563" y="1003612"/>
                    </a:cubicBezTo>
                    <a:lnTo>
                      <a:pt x="1526221" y="1011920"/>
                    </a:lnTo>
                    <a:cubicBezTo>
                      <a:pt x="1522510" y="1014902"/>
                      <a:pt x="1516246" y="1015085"/>
                      <a:pt x="1512231" y="1012329"/>
                    </a:cubicBezTo>
                    <a:lnTo>
                      <a:pt x="1503616" y="1006415"/>
                    </a:lnTo>
                    <a:cubicBezTo>
                      <a:pt x="1499601" y="1003659"/>
                      <a:pt x="1499354" y="999008"/>
                      <a:pt x="1503066" y="996026"/>
                    </a:cubicBezTo>
                    <a:lnTo>
                      <a:pt x="1513408" y="987717"/>
                    </a:lnTo>
                    <a:cubicBezTo>
                      <a:pt x="1515264" y="986226"/>
                      <a:pt x="1517758" y="985435"/>
                      <a:pt x="1520290" y="985361"/>
                    </a:cubicBezTo>
                    <a:close/>
                    <a:moveTo>
                      <a:pt x="756062" y="985361"/>
                    </a:moveTo>
                    <a:cubicBezTo>
                      <a:pt x="758593" y="985287"/>
                      <a:pt x="761163" y="985931"/>
                      <a:pt x="763171" y="987309"/>
                    </a:cubicBezTo>
                    <a:lnTo>
                      <a:pt x="771785" y="993222"/>
                    </a:lnTo>
                    <a:cubicBezTo>
                      <a:pt x="775800" y="995978"/>
                      <a:pt x="776047" y="1000630"/>
                      <a:pt x="772336" y="1003612"/>
                    </a:cubicBezTo>
                    <a:lnTo>
                      <a:pt x="761993" y="1011920"/>
                    </a:lnTo>
                    <a:cubicBezTo>
                      <a:pt x="758282" y="1014902"/>
                      <a:pt x="752018" y="1015085"/>
                      <a:pt x="748003" y="1012329"/>
                    </a:cubicBezTo>
                    <a:lnTo>
                      <a:pt x="739389" y="1006415"/>
                    </a:lnTo>
                    <a:cubicBezTo>
                      <a:pt x="735374" y="1003659"/>
                      <a:pt x="735127" y="999008"/>
                      <a:pt x="738838" y="996026"/>
                    </a:cubicBezTo>
                    <a:lnTo>
                      <a:pt x="749181" y="987717"/>
                    </a:lnTo>
                    <a:cubicBezTo>
                      <a:pt x="751036" y="986226"/>
                      <a:pt x="753529" y="985435"/>
                      <a:pt x="756062" y="985361"/>
                    </a:cubicBezTo>
                    <a:close/>
                    <a:moveTo>
                      <a:pt x="4924448" y="976285"/>
                    </a:moveTo>
                    <a:lnTo>
                      <a:pt x="4925657" y="976730"/>
                    </a:lnTo>
                    <a:lnTo>
                      <a:pt x="4928588" y="997733"/>
                    </a:lnTo>
                    <a:lnTo>
                      <a:pt x="4920901" y="999656"/>
                    </a:lnTo>
                    <a:cubicBezTo>
                      <a:pt x="4916187" y="1000836"/>
                      <a:pt x="4911077" y="998954"/>
                      <a:pt x="4909489" y="995452"/>
                    </a:cubicBezTo>
                    <a:lnTo>
                      <a:pt x="4906080" y="987940"/>
                    </a:lnTo>
                    <a:cubicBezTo>
                      <a:pt x="4904492" y="984438"/>
                      <a:pt x="4907026" y="980644"/>
                      <a:pt x="4911742" y="979464"/>
                    </a:cubicBezTo>
                    <a:close/>
                    <a:moveTo>
                      <a:pt x="4160220" y="976285"/>
                    </a:moveTo>
                    <a:cubicBezTo>
                      <a:pt x="4164935" y="975105"/>
                      <a:pt x="4170044" y="976987"/>
                      <a:pt x="4171633" y="980488"/>
                    </a:cubicBezTo>
                    <a:lnTo>
                      <a:pt x="4175042" y="988001"/>
                    </a:lnTo>
                    <a:cubicBezTo>
                      <a:pt x="4176630" y="991502"/>
                      <a:pt x="4174095" y="995297"/>
                      <a:pt x="4169380" y="996477"/>
                    </a:cubicBezTo>
                    <a:lnTo>
                      <a:pt x="4156673" y="999656"/>
                    </a:lnTo>
                    <a:cubicBezTo>
                      <a:pt x="4151958" y="1000836"/>
                      <a:pt x="4146850" y="998954"/>
                      <a:pt x="4145260" y="995452"/>
                    </a:cubicBezTo>
                    <a:lnTo>
                      <a:pt x="4141852" y="987940"/>
                    </a:lnTo>
                    <a:cubicBezTo>
                      <a:pt x="4140264" y="984438"/>
                      <a:pt x="4142798" y="980644"/>
                      <a:pt x="4147513" y="979464"/>
                    </a:cubicBezTo>
                    <a:close/>
                    <a:moveTo>
                      <a:pt x="3397440" y="976285"/>
                    </a:moveTo>
                    <a:cubicBezTo>
                      <a:pt x="3402154" y="975105"/>
                      <a:pt x="3407263" y="976987"/>
                      <a:pt x="3408852" y="980488"/>
                    </a:cubicBezTo>
                    <a:lnTo>
                      <a:pt x="3412261" y="988001"/>
                    </a:lnTo>
                    <a:cubicBezTo>
                      <a:pt x="3413849" y="991502"/>
                      <a:pt x="3411314" y="995297"/>
                      <a:pt x="3406600" y="996477"/>
                    </a:cubicBezTo>
                    <a:lnTo>
                      <a:pt x="3393892" y="999656"/>
                    </a:lnTo>
                    <a:cubicBezTo>
                      <a:pt x="3389178" y="1000836"/>
                      <a:pt x="3384068" y="998954"/>
                      <a:pt x="3382480" y="995452"/>
                    </a:cubicBezTo>
                    <a:lnTo>
                      <a:pt x="3379071" y="987940"/>
                    </a:lnTo>
                    <a:cubicBezTo>
                      <a:pt x="3377483" y="984438"/>
                      <a:pt x="3380018" y="980644"/>
                      <a:pt x="3384732" y="979464"/>
                    </a:cubicBezTo>
                    <a:close/>
                    <a:moveTo>
                      <a:pt x="2633212" y="976285"/>
                    </a:moveTo>
                    <a:cubicBezTo>
                      <a:pt x="2637926" y="975105"/>
                      <a:pt x="2643035" y="976987"/>
                      <a:pt x="2644624" y="980488"/>
                    </a:cubicBezTo>
                    <a:lnTo>
                      <a:pt x="2648033" y="988001"/>
                    </a:lnTo>
                    <a:cubicBezTo>
                      <a:pt x="2649621" y="991502"/>
                      <a:pt x="2647086" y="995297"/>
                      <a:pt x="2642372" y="996477"/>
                    </a:cubicBezTo>
                    <a:lnTo>
                      <a:pt x="2629664" y="999656"/>
                    </a:lnTo>
                    <a:cubicBezTo>
                      <a:pt x="2624950" y="1000836"/>
                      <a:pt x="2619840" y="998954"/>
                      <a:pt x="2618252" y="995452"/>
                    </a:cubicBezTo>
                    <a:lnTo>
                      <a:pt x="2614843" y="987940"/>
                    </a:lnTo>
                    <a:cubicBezTo>
                      <a:pt x="2613255" y="984438"/>
                      <a:pt x="2615790" y="980644"/>
                      <a:pt x="2620504" y="979464"/>
                    </a:cubicBezTo>
                    <a:close/>
                    <a:moveTo>
                      <a:pt x="1868829" y="976285"/>
                    </a:moveTo>
                    <a:cubicBezTo>
                      <a:pt x="1873544" y="975105"/>
                      <a:pt x="1878653" y="976987"/>
                      <a:pt x="1880242" y="980488"/>
                    </a:cubicBezTo>
                    <a:lnTo>
                      <a:pt x="1883651" y="988001"/>
                    </a:lnTo>
                    <a:cubicBezTo>
                      <a:pt x="1885238" y="991502"/>
                      <a:pt x="1882704" y="995297"/>
                      <a:pt x="1877990" y="996477"/>
                    </a:cubicBezTo>
                    <a:lnTo>
                      <a:pt x="1865282" y="999656"/>
                    </a:lnTo>
                    <a:cubicBezTo>
                      <a:pt x="1860567" y="1000836"/>
                      <a:pt x="1855458" y="998954"/>
                      <a:pt x="1853870" y="995452"/>
                    </a:cubicBezTo>
                    <a:lnTo>
                      <a:pt x="1850460" y="987940"/>
                    </a:lnTo>
                    <a:cubicBezTo>
                      <a:pt x="1848873" y="984438"/>
                      <a:pt x="1851407" y="980644"/>
                      <a:pt x="1856122" y="979464"/>
                    </a:cubicBezTo>
                    <a:close/>
                    <a:moveTo>
                      <a:pt x="1104602" y="976285"/>
                    </a:moveTo>
                    <a:cubicBezTo>
                      <a:pt x="1109316" y="975105"/>
                      <a:pt x="1114425" y="976987"/>
                      <a:pt x="1116014" y="980488"/>
                    </a:cubicBezTo>
                    <a:lnTo>
                      <a:pt x="1119423" y="988001"/>
                    </a:lnTo>
                    <a:cubicBezTo>
                      <a:pt x="1121011" y="991502"/>
                      <a:pt x="1118476" y="995297"/>
                      <a:pt x="1113762" y="996477"/>
                    </a:cubicBezTo>
                    <a:lnTo>
                      <a:pt x="1101054" y="999656"/>
                    </a:lnTo>
                    <a:cubicBezTo>
                      <a:pt x="1096340" y="1000836"/>
                      <a:pt x="1091230" y="998954"/>
                      <a:pt x="1089642" y="995452"/>
                    </a:cubicBezTo>
                    <a:lnTo>
                      <a:pt x="1086233" y="987940"/>
                    </a:lnTo>
                    <a:cubicBezTo>
                      <a:pt x="1084645" y="984438"/>
                      <a:pt x="1087180" y="980644"/>
                      <a:pt x="1091894" y="979464"/>
                    </a:cubicBezTo>
                    <a:close/>
                    <a:moveTo>
                      <a:pt x="4428044" y="973312"/>
                    </a:moveTo>
                    <a:cubicBezTo>
                      <a:pt x="4434118" y="973312"/>
                      <a:pt x="4440192" y="975034"/>
                      <a:pt x="4444828" y="978475"/>
                    </a:cubicBezTo>
                    <a:lnTo>
                      <a:pt x="4470250" y="997354"/>
                    </a:lnTo>
                    <a:cubicBezTo>
                      <a:pt x="4479520" y="1004238"/>
                      <a:pt x="4479520" y="1015400"/>
                      <a:pt x="4470250" y="1022283"/>
                    </a:cubicBezTo>
                    <a:lnTo>
                      <a:pt x="4425642" y="1055410"/>
                    </a:lnTo>
                    <a:cubicBezTo>
                      <a:pt x="4416374" y="1062294"/>
                      <a:pt x="4401344" y="1062294"/>
                      <a:pt x="4392074" y="1055410"/>
                    </a:cubicBezTo>
                    <a:lnTo>
                      <a:pt x="4366653" y="1036531"/>
                    </a:lnTo>
                    <a:cubicBezTo>
                      <a:pt x="4357383" y="1029647"/>
                      <a:pt x="4357383" y="1018485"/>
                      <a:pt x="4366652" y="1011602"/>
                    </a:cubicBezTo>
                    <a:lnTo>
                      <a:pt x="4411260" y="978475"/>
                    </a:lnTo>
                    <a:cubicBezTo>
                      <a:pt x="4415895" y="975034"/>
                      <a:pt x="4421970" y="973312"/>
                      <a:pt x="4428044" y="973312"/>
                    </a:cubicBezTo>
                    <a:close/>
                    <a:moveTo>
                      <a:pt x="3665262" y="973312"/>
                    </a:moveTo>
                    <a:cubicBezTo>
                      <a:pt x="3671337" y="973312"/>
                      <a:pt x="3677412" y="975034"/>
                      <a:pt x="3682047" y="978475"/>
                    </a:cubicBezTo>
                    <a:lnTo>
                      <a:pt x="3707468" y="997354"/>
                    </a:lnTo>
                    <a:cubicBezTo>
                      <a:pt x="3716738" y="1004238"/>
                      <a:pt x="3716740" y="1015400"/>
                      <a:pt x="3707470" y="1022283"/>
                    </a:cubicBezTo>
                    <a:lnTo>
                      <a:pt x="3662862" y="1055410"/>
                    </a:lnTo>
                    <a:cubicBezTo>
                      <a:pt x="3653593" y="1062294"/>
                      <a:pt x="3638563" y="1062294"/>
                      <a:pt x="3629294" y="1055410"/>
                    </a:cubicBezTo>
                    <a:lnTo>
                      <a:pt x="3603872" y="1036531"/>
                    </a:lnTo>
                    <a:cubicBezTo>
                      <a:pt x="3594602" y="1029647"/>
                      <a:pt x="3594602" y="1018485"/>
                      <a:pt x="3603872" y="1011602"/>
                    </a:cubicBezTo>
                    <a:lnTo>
                      <a:pt x="3648480" y="978475"/>
                    </a:lnTo>
                    <a:cubicBezTo>
                      <a:pt x="3653114" y="975034"/>
                      <a:pt x="3659188" y="973312"/>
                      <a:pt x="3665262" y="973312"/>
                    </a:cubicBezTo>
                    <a:close/>
                    <a:moveTo>
                      <a:pt x="2901034" y="973312"/>
                    </a:moveTo>
                    <a:cubicBezTo>
                      <a:pt x="2907109" y="973312"/>
                      <a:pt x="2913184" y="975034"/>
                      <a:pt x="2917819" y="978475"/>
                    </a:cubicBezTo>
                    <a:lnTo>
                      <a:pt x="2943240" y="997354"/>
                    </a:lnTo>
                    <a:cubicBezTo>
                      <a:pt x="2952510" y="1004238"/>
                      <a:pt x="2952512" y="1015400"/>
                      <a:pt x="2943241" y="1022283"/>
                    </a:cubicBezTo>
                    <a:lnTo>
                      <a:pt x="2898634" y="1055410"/>
                    </a:lnTo>
                    <a:cubicBezTo>
                      <a:pt x="2889364" y="1062294"/>
                      <a:pt x="2874335" y="1062294"/>
                      <a:pt x="2865066" y="1055410"/>
                    </a:cubicBezTo>
                    <a:lnTo>
                      <a:pt x="2839644" y="1036531"/>
                    </a:lnTo>
                    <a:cubicBezTo>
                      <a:pt x="2830374" y="1029647"/>
                      <a:pt x="2830374" y="1018485"/>
                      <a:pt x="2839643" y="1011602"/>
                    </a:cubicBezTo>
                    <a:lnTo>
                      <a:pt x="2884251" y="978475"/>
                    </a:lnTo>
                    <a:cubicBezTo>
                      <a:pt x="2888886" y="975034"/>
                      <a:pt x="2894960" y="973312"/>
                      <a:pt x="2901034" y="973312"/>
                    </a:cubicBezTo>
                    <a:close/>
                    <a:moveTo>
                      <a:pt x="2136652" y="973312"/>
                    </a:moveTo>
                    <a:cubicBezTo>
                      <a:pt x="2142727" y="973312"/>
                      <a:pt x="2148802" y="975034"/>
                      <a:pt x="2153437" y="978475"/>
                    </a:cubicBezTo>
                    <a:lnTo>
                      <a:pt x="2178859" y="997354"/>
                    </a:lnTo>
                    <a:cubicBezTo>
                      <a:pt x="2188129" y="1004238"/>
                      <a:pt x="2188130" y="1015400"/>
                      <a:pt x="2178859" y="1022283"/>
                    </a:cubicBezTo>
                    <a:lnTo>
                      <a:pt x="2134252" y="1055410"/>
                    </a:lnTo>
                    <a:cubicBezTo>
                      <a:pt x="2124983" y="1062294"/>
                      <a:pt x="2109953" y="1062294"/>
                      <a:pt x="2100683" y="1055410"/>
                    </a:cubicBezTo>
                    <a:lnTo>
                      <a:pt x="2075262" y="1036531"/>
                    </a:lnTo>
                    <a:cubicBezTo>
                      <a:pt x="2065992" y="1029647"/>
                      <a:pt x="2065992" y="1018485"/>
                      <a:pt x="2075262" y="1011602"/>
                    </a:cubicBezTo>
                    <a:lnTo>
                      <a:pt x="2119869" y="978475"/>
                    </a:lnTo>
                    <a:cubicBezTo>
                      <a:pt x="2124504" y="975034"/>
                      <a:pt x="2130578" y="973312"/>
                      <a:pt x="2136652" y="973312"/>
                    </a:cubicBezTo>
                    <a:close/>
                    <a:moveTo>
                      <a:pt x="1372425" y="973312"/>
                    </a:moveTo>
                    <a:cubicBezTo>
                      <a:pt x="1378499" y="973312"/>
                      <a:pt x="1384574" y="975034"/>
                      <a:pt x="1389209" y="978475"/>
                    </a:cubicBezTo>
                    <a:lnTo>
                      <a:pt x="1414631" y="997354"/>
                    </a:lnTo>
                    <a:cubicBezTo>
                      <a:pt x="1423901" y="1004238"/>
                      <a:pt x="1423901" y="1015400"/>
                      <a:pt x="1414631" y="1022283"/>
                    </a:cubicBezTo>
                    <a:lnTo>
                      <a:pt x="1370024" y="1055410"/>
                    </a:lnTo>
                    <a:cubicBezTo>
                      <a:pt x="1360755" y="1062294"/>
                      <a:pt x="1345725" y="1062294"/>
                      <a:pt x="1336456" y="1055410"/>
                    </a:cubicBezTo>
                    <a:lnTo>
                      <a:pt x="1311034" y="1036531"/>
                    </a:lnTo>
                    <a:cubicBezTo>
                      <a:pt x="1301764" y="1029647"/>
                      <a:pt x="1301764" y="1018485"/>
                      <a:pt x="1311033" y="1011602"/>
                    </a:cubicBezTo>
                    <a:lnTo>
                      <a:pt x="1355642" y="978475"/>
                    </a:lnTo>
                    <a:cubicBezTo>
                      <a:pt x="1360276" y="975034"/>
                      <a:pt x="1366351" y="973312"/>
                      <a:pt x="1372425" y="973312"/>
                    </a:cubicBezTo>
                    <a:close/>
                    <a:moveTo>
                      <a:pt x="609644" y="973312"/>
                    </a:moveTo>
                    <a:cubicBezTo>
                      <a:pt x="615718" y="973312"/>
                      <a:pt x="621793" y="975034"/>
                      <a:pt x="626428" y="978475"/>
                    </a:cubicBezTo>
                    <a:lnTo>
                      <a:pt x="651849" y="997354"/>
                    </a:lnTo>
                    <a:cubicBezTo>
                      <a:pt x="661120" y="1004238"/>
                      <a:pt x="661120" y="1015400"/>
                      <a:pt x="651850" y="1022283"/>
                    </a:cubicBezTo>
                    <a:lnTo>
                      <a:pt x="607243" y="1055410"/>
                    </a:lnTo>
                    <a:cubicBezTo>
                      <a:pt x="597974" y="1062294"/>
                      <a:pt x="582944" y="1062294"/>
                      <a:pt x="573674" y="1055410"/>
                    </a:cubicBezTo>
                    <a:lnTo>
                      <a:pt x="548253" y="1036531"/>
                    </a:lnTo>
                    <a:cubicBezTo>
                      <a:pt x="538983" y="1029647"/>
                      <a:pt x="538983" y="1018485"/>
                      <a:pt x="548253" y="1011602"/>
                    </a:cubicBezTo>
                    <a:lnTo>
                      <a:pt x="592861" y="978475"/>
                    </a:lnTo>
                    <a:cubicBezTo>
                      <a:pt x="597495" y="975034"/>
                      <a:pt x="603569" y="973312"/>
                      <a:pt x="609644" y="973312"/>
                    </a:cubicBezTo>
                    <a:close/>
                    <a:moveTo>
                      <a:pt x="4242432" y="961435"/>
                    </a:moveTo>
                    <a:cubicBezTo>
                      <a:pt x="4245802" y="961435"/>
                      <a:pt x="4249173" y="962389"/>
                      <a:pt x="4251744" y="964298"/>
                    </a:cubicBezTo>
                    <a:lnTo>
                      <a:pt x="4324749" y="1018514"/>
                    </a:lnTo>
                    <a:cubicBezTo>
                      <a:pt x="4329890" y="1022334"/>
                      <a:pt x="4329890" y="1028526"/>
                      <a:pt x="4324749" y="1032344"/>
                    </a:cubicBezTo>
                    <a:lnTo>
                      <a:pt x="4262309" y="1078714"/>
                    </a:lnTo>
                    <a:cubicBezTo>
                      <a:pt x="4257167" y="1082533"/>
                      <a:pt x="4248828" y="1082533"/>
                      <a:pt x="4243686" y="1078714"/>
                    </a:cubicBezTo>
                    <a:lnTo>
                      <a:pt x="4170681" y="1024498"/>
                    </a:lnTo>
                    <a:cubicBezTo>
                      <a:pt x="4165540" y="1020679"/>
                      <a:pt x="4165540" y="1014487"/>
                      <a:pt x="4170681" y="1010669"/>
                    </a:cubicBezTo>
                    <a:lnTo>
                      <a:pt x="4233122" y="964298"/>
                    </a:lnTo>
                    <a:cubicBezTo>
                      <a:pt x="4235692" y="962390"/>
                      <a:pt x="4239062" y="961435"/>
                      <a:pt x="4242432" y="961435"/>
                    </a:cubicBezTo>
                    <a:close/>
                    <a:moveTo>
                      <a:pt x="3479652" y="961435"/>
                    </a:moveTo>
                    <a:cubicBezTo>
                      <a:pt x="3483021" y="961435"/>
                      <a:pt x="3486392" y="962389"/>
                      <a:pt x="3488963" y="964298"/>
                    </a:cubicBezTo>
                    <a:lnTo>
                      <a:pt x="3561968" y="1018514"/>
                    </a:lnTo>
                    <a:cubicBezTo>
                      <a:pt x="3567110" y="1022334"/>
                      <a:pt x="3567110" y="1028526"/>
                      <a:pt x="3561968" y="1032344"/>
                    </a:cubicBezTo>
                    <a:lnTo>
                      <a:pt x="3499528" y="1078714"/>
                    </a:lnTo>
                    <a:cubicBezTo>
                      <a:pt x="3494386" y="1082533"/>
                      <a:pt x="3486048" y="1082533"/>
                      <a:pt x="3480905" y="1078714"/>
                    </a:cubicBezTo>
                    <a:lnTo>
                      <a:pt x="3407900" y="1024498"/>
                    </a:lnTo>
                    <a:cubicBezTo>
                      <a:pt x="3402758" y="1020679"/>
                      <a:pt x="3402758" y="1014487"/>
                      <a:pt x="3407900" y="1010669"/>
                    </a:cubicBezTo>
                    <a:lnTo>
                      <a:pt x="3470340" y="964298"/>
                    </a:lnTo>
                    <a:cubicBezTo>
                      <a:pt x="3472911" y="962390"/>
                      <a:pt x="3476281" y="961435"/>
                      <a:pt x="3479652" y="961435"/>
                    </a:cubicBezTo>
                    <a:close/>
                    <a:moveTo>
                      <a:pt x="2715424" y="961435"/>
                    </a:moveTo>
                    <a:cubicBezTo>
                      <a:pt x="2718794" y="961435"/>
                      <a:pt x="2722164" y="962389"/>
                      <a:pt x="2724735" y="964298"/>
                    </a:cubicBezTo>
                    <a:lnTo>
                      <a:pt x="2797740" y="1018514"/>
                    </a:lnTo>
                    <a:cubicBezTo>
                      <a:pt x="2802882" y="1022334"/>
                      <a:pt x="2802882" y="1028526"/>
                      <a:pt x="2797740" y="1032344"/>
                    </a:cubicBezTo>
                    <a:lnTo>
                      <a:pt x="2735300" y="1078714"/>
                    </a:lnTo>
                    <a:cubicBezTo>
                      <a:pt x="2730158" y="1082533"/>
                      <a:pt x="2721820" y="1082533"/>
                      <a:pt x="2716677" y="1078714"/>
                    </a:cubicBezTo>
                    <a:lnTo>
                      <a:pt x="2643672" y="1024498"/>
                    </a:lnTo>
                    <a:cubicBezTo>
                      <a:pt x="2638530" y="1020679"/>
                      <a:pt x="2638530" y="1014487"/>
                      <a:pt x="2643672" y="1010669"/>
                    </a:cubicBezTo>
                    <a:lnTo>
                      <a:pt x="2706112" y="964298"/>
                    </a:lnTo>
                    <a:cubicBezTo>
                      <a:pt x="2708683" y="962390"/>
                      <a:pt x="2712053" y="961435"/>
                      <a:pt x="2715424" y="961435"/>
                    </a:cubicBezTo>
                    <a:close/>
                    <a:moveTo>
                      <a:pt x="1951041" y="961435"/>
                    </a:moveTo>
                    <a:cubicBezTo>
                      <a:pt x="1954411" y="961435"/>
                      <a:pt x="1957782" y="962389"/>
                      <a:pt x="1960353" y="964298"/>
                    </a:cubicBezTo>
                    <a:lnTo>
                      <a:pt x="2033358" y="1018514"/>
                    </a:lnTo>
                    <a:cubicBezTo>
                      <a:pt x="2038499" y="1022334"/>
                      <a:pt x="2038499" y="1028526"/>
                      <a:pt x="2033358" y="1032344"/>
                    </a:cubicBezTo>
                    <a:lnTo>
                      <a:pt x="1970918" y="1078714"/>
                    </a:lnTo>
                    <a:cubicBezTo>
                      <a:pt x="1965776" y="1082533"/>
                      <a:pt x="1957438" y="1082533"/>
                      <a:pt x="1952295" y="1078714"/>
                    </a:cubicBezTo>
                    <a:lnTo>
                      <a:pt x="1879290" y="1024498"/>
                    </a:lnTo>
                    <a:cubicBezTo>
                      <a:pt x="1874148" y="1020679"/>
                      <a:pt x="1874148" y="1014487"/>
                      <a:pt x="1879290" y="1010669"/>
                    </a:cubicBezTo>
                    <a:lnTo>
                      <a:pt x="1941730" y="964298"/>
                    </a:lnTo>
                    <a:cubicBezTo>
                      <a:pt x="1944300" y="962390"/>
                      <a:pt x="1947671" y="961435"/>
                      <a:pt x="1951041" y="961435"/>
                    </a:cubicBezTo>
                    <a:close/>
                    <a:moveTo>
                      <a:pt x="1186814" y="961435"/>
                    </a:moveTo>
                    <a:cubicBezTo>
                      <a:pt x="1190184" y="961435"/>
                      <a:pt x="1193554" y="962389"/>
                      <a:pt x="1196125" y="964298"/>
                    </a:cubicBezTo>
                    <a:lnTo>
                      <a:pt x="1269130" y="1018514"/>
                    </a:lnTo>
                    <a:cubicBezTo>
                      <a:pt x="1274272" y="1022334"/>
                      <a:pt x="1274272" y="1028526"/>
                      <a:pt x="1269130" y="1032344"/>
                    </a:cubicBezTo>
                    <a:lnTo>
                      <a:pt x="1206690" y="1078714"/>
                    </a:lnTo>
                    <a:cubicBezTo>
                      <a:pt x="1201548" y="1082533"/>
                      <a:pt x="1193210" y="1082533"/>
                      <a:pt x="1188068" y="1078714"/>
                    </a:cubicBezTo>
                    <a:lnTo>
                      <a:pt x="1115062" y="1024498"/>
                    </a:lnTo>
                    <a:cubicBezTo>
                      <a:pt x="1109921" y="1020679"/>
                      <a:pt x="1109921" y="1014487"/>
                      <a:pt x="1115062" y="1010669"/>
                    </a:cubicBezTo>
                    <a:lnTo>
                      <a:pt x="1177502" y="964298"/>
                    </a:lnTo>
                    <a:cubicBezTo>
                      <a:pt x="1180072" y="962390"/>
                      <a:pt x="1183443" y="961435"/>
                      <a:pt x="1186814" y="961435"/>
                    </a:cubicBezTo>
                    <a:close/>
                    <a:moveTo>
                      <a:pt x="424033" y="961435"/>
                    </a:moveTo>
                    <a:cubicBezTo>
                      <a:pt x="427402" y="961435"/>
                      <a:pt x="430773" y="962389"/>
                      <a:pt x="433344" y="964298"/>
                    </a:cubicBezTo>
                    <a:lnTo>
                      <a:pt x="506349" y="1018514"/>
                    </a:lnTo>
                    <a:cubicBezTo>
                      <a:pt x="511491" y="1022334"/>
                      <a:pt x="511491" y="1028526"/>
                      <a:pt x="506349" y="1032344"/>
                    </a:cubicBezTo>
                    <a:lnTo>
                      <a:pt x="443909" y="1078714"/>
                    </a:lnTo>
                    <a:cubicBezTo>
                      <a:pt x="438767" y="1082533"/>
                      <a:pt x="430429" y="1082533"/>
                      <a:pt x="425286" y="1078714"/>
                    </a:cubicBezTo>
                    <a:lnTo>
                      <a:pt x="397037" y="1057736"/>
                    </a:lnTo>
                    <a:lnTo>
                      <a:pt x="409542" y="968144"/>
                    </a:lnTo>
                    <a:lnTo>
                      <a:pt x="414722" y="964298"/>
                    </a:lnTo>
                    <a:cubicBezTo>
                      <a:pt x="417292" y="962390"/>
                      <a:pt x="420662" y="961435"/>
                      <a:pt x="424033" y="961435"/>
                    </a:cubicBezTo>
                    <a:close/>
                    <a:moveTo>
                      <a:pt x="4905270" y="948856"/>
                    </a:moveTo>
                    <a:cubicBezTo>
                      <a:pt x="4907501" y="948929"/>
                      <a:pt x="4909694" y="949635"/>
                      <a:pt x="4911320" y="950954"/>
                    </a:cubicBezTo>
                    <a:lnTo>
                      <a:pt x="4918302" y="956622"/>
                    </a:lnTo>
                    <a:cubicBezTo>
                      <a:pt x="4921556" y="959262"/>
                      <a:pt x="4921310" y="963361"/>
                      <a:pt x="4917756" y="965777"/>
                    </a:cubicBezTo>
                    <a:lnTo>
                      <a:pt x="4910126" y="970962"/>
                    </a:lnTo>
                    <a:cubicBezTo>
                      <a:pt x="4906569" y="973378"/>
                      <a:pt x="4901051" y="973196"/>
                      <a:pt x="4897797" y="970556"/>
                    </a:cubicBezTo>
                    <a:lnTo>
                      <a:pt x="4890815" y="964889"/>
                    </a:lnTo>
                    <a:cubicBezTo>
                      <a:pt x="4887562" y="962248"/>
                      <a:pt x="4887807" y="958150"/>
                      <a:pt x="4891361" y="955734"/>
                    </a:cubicBezTo>
                    <a:lnTo>
                      <a:pt x="4898993" y="950548"/>
                    </a:lnTo>
                    <a:cubicBezTo>
                      <a:pt x="4900770" y="949340"/>
                      <a:pt x="4903039" y="948782"/>
                      <a:pt x="4905270" y="948856"/>
                    </a:cubicBezTo>
                    <a:close/>
                    <a:moveTo>
                      <a:pt x="4141042" y="948856"/>
                    </a:moveTo>
                    <a:cubicBezTo>
                      <a:pt x="4143272" y="948929"/>
                      <a:pt x="4145466" y="949635"/>
                      <a:pt x="4147092" y="950954"/>
                    </a:cubicBezTo>
                    <a:lnTo>
                      <a:pt x="4154075" y="956622"/>
                    </a:lnTo>
                    <a:cubicBezTo>
                      <a:pt x="4157328" y="959262"/>
                      <a:pt x="4157083" y="963361"/>
                      <a:pt x="4153528" y="965777"/>
                    </a:cubicBezTo>
                    <a:lnTo>
                      <a:pt x="4145897" y="970962"/>
                    </a:lnTo>
                    <a:cubicBezTo>
                      <a:pt x="4142342" y="973378"/>
                      <a:pt x="4136822" y="973196"/>
                      <a:pt x="4133569" y="970556"/>
                    </a:cubicBezTo>
                    <a:lnTo>
                      <a:pt x="4126586" y="964889"/>
                    </a:lnTo>
                    <a:cubicBezTo>
                      <a:pt x="4123334" y="962248"/>
                      <a:pt x="4123578" y="958150"/>
                      <a:pt x="4127134" y="955734"/>
                    </a:cubicBezTo>
                    <a:lnTo>
                      <a:pt x="4134764" y="950548"/>
                    </a:lnTo>
                    <a:cubicBezTo>
                      <a:pt x="4136542" y="949340"/>
                      <a:pt x="4138811" y="948782"/>
                      <a:pt x="4141042" y="948856"/>
                    </a:cubicBezTo>
                    <a:close/>
                    <a:moveTo>
                      <a:pt x="3378261" y="948856"/>
                    </a:moveTo>
                    <a:cubicBezTo>
                      <a:pt x="3380492" y="948929"/>
                      <a:pt x="3382685" y="949635"/>
                      <a:pt x="3384312" y="950954"/>
                    </a:cubicBezTo>
                    <a:lnTo>
                      <a:pt x="3391294" y="956622"/>
                    </a:lnTo>
                    <a:cubicBezTo>
                      <a:pt x="3394547" y="959262"/>
                      <a:pt x="3394302" y="963361"/>
                      <a:pt x="3390746" y="965777"/>
                    </a:cubicBezTo>
                    <a:lnTo>
                      <a:pt x="3383116" y="970962"/>
                    </a:lnTo>
                    <a:cubicBezTo>
                      <a:pt x="3379560" y="973378"/>
                      <a:pt x="3374042" y="973196"/>
                      <a:pt x="3370788" y="970556"/>
                    </a:cubicBezTo>
                    <a:lnTo>
                      <a:pt x="3363806" y="964889"/>
                    </a:lnTo>
                    <a:cubicBezTo>
                      <a:pt x="3360552" y="962248"/>
                      <a:pt x="3360798" y="958150"/>
                      <a:pt x="3364352" y="955734"/>
                    </a:cubicBezTo>
                    <a:lnTo>
                      <a:pt x="3371983" y="950548"/>
                    </a:lnTo>
                    <a:cubicBezTo>
                      <a:pt x="3373762" y="949340"/>
                      <a:pt x="3376030" y="948782"/>
                      <a:pt x="3378261" y="948856"/>
                    </a:cubicBezTo>
                    <a:close/>
                    <a:moveTo>
                      <a:pt x="2614033" y="948856"/>
                    </a:moveTo>
                    <a:cubicBezTo>
                      <a:pt x="2616264" y="948929"/>
                      <a:pt x="2618457" y="949635"/>
                      <a:pt x="2620083" y="950954"/>
                    </a:cubicBezTo>
                    <a:lnTo>
                      <a:pt x="2627066" y="956622"/>
                    </a:lnTo>
                    <a:cubicBezTo>
                      <a:pt x="2630319" y="959262"/>
                      <a:pt x="2630074" y="963361"/>
                      <a:pt x="2626519" y="965777"/>
                    </a:cubicBezTo>
                    <a:lnTo>
                      <a:pt x="2618888" y="970962"/>
                    </a:lnTo>
                    <a:cubicBezTo>
                      <a:pt x="2615332" y="973378"/>
                      <a:pt x="2609813" y="973196"/>
                      <a:pt x="2606560" y="970556"/>
                    </a:cubicBezTo>
                    <a:lnTo>
                      <a:pt x="2599578" y="964889"/>
                    </a:lnTo>
                    <a:cubicBezTo>
                      <a:pt x="2596324" y="962248"/>
                      <a:pt x="2596570" y="958150"/>
                      <a:pt x="2600124" y="955734"/>
                    </a:cubicBezTo>
                    <a:lnTo>
                      <a:pt x="2607756" y="950548"/>
                    </a:lnTo>
                    <a:cubicBezTo>
                      <a:pt x="2609533" y="949340"/>
                      <a:pt x="2611802" y="948782"/>
                      <a:pt x="2614033" y="948856"/>
                    </a:cubicBezTo>
                    <a:close/>
                    <a:moveTo>
                      <a:pt x="1849651" y="948856"/>
                    </a:moveTo>
                    <a:cubicBezTo>
                      <a:pt x="1851882" y="948929"/>
                      <a:pt x="1854075" y="949635"/>
                      <a:pt x="1855701" y="950954"/>
                    </a:cubicBezTo>
                    <a:lnTo>
                      <a:pt x="1862684" y="956622"/>
                    </a:lnTo>
                    <a:cubicBezTo>
                      <a:pt x="1865937" y="959262"/>
                      <a:pt x="1865692" y="963361"/>
                      <a:pt x="1862137" y="965777"/>
                    </a:cubicBezTo>
                    <a:lnTo>
                      <a:pt x="1854506" y="970962"/>
                    </a:lnTo>
                    <a:cubicBezTo>
                      <a:pt x="1850950" y="973378"/>
                      <a:pt x="1845431" y="973196"/>
                      <a:pt x="1842178" y="970556"/>
                    </a:cubicBezTo>
                    <a:lnTo>
                      <a:pt x="1835195" y="964889"/>
                    </a:lnTo>
                    <a:cubicBezTo>
                      <a:pt x="1831942" y="962248"/>
                      <a:pt x="1832187" y="958150"/>
                      <a:pt x="1835742" y="955734"/>
                    </a:cubicBezTo>
                    <a:lnTo>
                      <a:pt x="1843373" y="950548"/>
                    </a:lnTo>
                    <a:cubicBezTo>
                      <a:pt x="1845151" y="949340"/>
                      <a:pt x="1847420" y="948782"/>
                      <a:pt x="1849651" y="948856"/>
                    </a:cubicBezTo>
                    <a:close/>
                    <a:moveTo>
                      <a:pt x="1085423" y="948856"/>
                    </a:moveTo>
                    <a:cubicBezTo>
                      <a:pt x="1087654" y="948929"/>
                      <a:pt x="1089847" y="949635"/>
                      <a:pt x="1091474" y="950954"/>
                    </a:cubicBezTo>
                    <a:lnTo>
                      <a:pt x="1098456" y="956622"/>
                    </a:lnTo>
                    <a:cubicBezTo>
                      <a:pt x="1101710" y="959262"/>
                      <a:pt x="1101464" y="963361"/>
                      <a:pt x="1097909" y="965777"/>
                    </a:cubicBezTo>
                    <a:lnTo>
                      <a:pt x="1090279" y="970962"/>
                    </a:lnTo>
                    <a:cubicBezTo>
                      <a:pt x="1086723" y="973378"/>
                      <a:pt x="1081203" y="973196"/>
                      <a:pt x="1077950" y="970556"/>
                    </a:cubicBezTo>
                    <a:lnTo>
                      <a:pt x="1070968" y="964889"/>
                    </a:lnTo>
                    <a:cubicBezTo>
                      <a:pt x="1067714" y="962248"/>
                      <a:pt x="1067960" y="958150"/>
                      <a:pt x="1071515" y="955734"/>
                    </a:cubicBezTo>
                    <a:lnTo>
                      <a:pt x="1079146" y="950548"/>
                    </a:lnTo>
                    <a:cubicBezTo>
                      <a:pt x="1080923" y="949340"/>
                      <a:pt x="1083192" y="948782"/>
                      <a:pt x="1085423" y="948856"/>
                    </a:cubicBezTo>
                    <a:close/>
                    <a:moveTo>
                      <a:pt x="4453744" y="943480"/>
                    </a:moveTo>
                    <a:cubicBezTo>
                      <a:pt x="4455975" y="943554"/>
                      <a:pt x="4458169" y="944259"/>
                      <a:pt x="4459795" y="945580"/>
                    </a:cubicBezTo>
                    <a:lnTo>
                      <a:pt x="4466778" y="951246"/>
                    </a:lnTo>
                    <a:cubicBezTo>
                      <a:pt x="4470032" y="953887"/>
                      <a:pt x="4469786" y="957986"/>
                      <a:pt x="4466231" y="960402"/>
                    </a:cubicBezTo>
                    <a:lnTo>
                      <a:pt x="4458600" y="965587"/>
                    </a:lnTo>
                    <a:cubicBezTo>
                      <a:pt x="4455044" y="968003"/>
                      <a:pt x="4449526" y="967821"/>
                      <a:pt x="4446271" y="965181"/>
                    </a:cubicBezTo>
                    <a:lnTo>
                      <a:pt x="4439290" y="959514"/>
                    </a:lnTo>
                    <a:cubicBezTo>
                      <a:pt x="4436036" y="956874"/>
                      <a:pt x="4436280" y="952775"/>
                      <a:pt x="4439836" y="950358"/>
                    </a:cubicBezTo>
                    <a:lnTo>
                      <a:pt x="4447468" y="945174"/>
                    </a:lnTo>
                    <a:cubicBezTo>
                      <a:pt x="4449246" y="943965"/>
                      <a:pt x="4451514" y="943406"/>
                      <a:pt x="4453744" y="943480"/>
                    </a:cubicBezTo>
                    <a:close/>
                    <a:moveTo>
                      <a:pt x="3690964" y="943480"/>
                    </a:moveTo>
                    <a:cubicBezTo>
                      <a:pt x="3693195" y="943554"/>
                      <a:pt x="3695388" y="944259"/>
                      <a:pt x="3697014" y="945580"/>
                    </a:cubicBezTo>
                    <a:lnTo>
                      <a:pt x="3703996" y="951246"/>
                    </a:lnTo>
                    <a:cubicBezTo>
                      <a:pt x="3707250" y="953887"/>
                      <a:pt x="3707006" y="957986"/>
                      <a:pt x="3703450" y="960402"/>
                    </a:cubicBezTo>
                    <a:lnTo>
                      <a:pt x="3695820" y="965587"/>
                    </a:lnTo>
                    <a:cubicBezTo>
                      <a:pt x="3692263" y="968003"/>
                      <a:pt x="3686744" y="967821"/>
                      <a:pt x="3683490" y="965181"/>
                    </a:cubicBezTo>
                    <a:lnTo>
                      <a:pt x="3676508" y="959514"/>
                    </a:lnTo>
                    <a:cubicBezTo>
                      <a:pt x="3673255" y="956874"/>
                      <a:pt x="3673500" y="952775"/>
                      <a:pt x="3677055" y="950358"/>
                    </a:cubicBezTo>
                    <a:lnTo>
                      <a:pt x="3684686" y="945174"/>
                    </a:lnTo>
                    <a:cubicBezTo>
                      <a:pt x="3686464" y="943965"/>
                      <a:pt x="3688732" y="943406"/>
                      <a:pt x="3690964" y="943480"/>
                    </a:cubicBezTo>
                    <a:close/>
                    <a:moveTo>
                      <a:pt x="2926735" y="943480"/>
                    </a:moveTo>
                    <a:cubicBezTo>
                      <a:pt x="2928966" y="943554"/>
                      <a:pt x="2931160" y="944259"/>
                      <a:pt x="2932786" y="945580"/>
                    </a:cubicBezTo>
                    <a:lnTo>
                      <a:pt x="2939768" y="951246"/>
                    </a:lnTo>
                    <a:cubicBezTo>
                      <a:pt x="2943022" y="953887"/>
                      <a:pt x="2942778" y="957986"/>
                      <a:pt x="2939222" y="960402"/>
                    </a:cubicBezTo>
                    <a:lnTo>
                      <a:pt x="2931592" y="965587"/>
                    </a:lnTo>
                    <a:cubicBezTo>
                      <a:pt x="2928035" y="968003"/>
                      <a:pt x="2922517" y="967821"/>
                      <a:pt x="2919262" y="965181"/>
                    </a:cubicBezTo>
                    <a:lnTo>
                      <a:pt x="2912281" y="959514"/>
                    </a:lnTo>
                    <a:cubicBezTo>
                      <a:pt x="2909027" y="956874"/>
                      <a:pt x="2909272" y="952775"/>
                      <a:pt x="2912827" y="950358"/>
                    </a:cubicBezTo>
                    <a:lnTo>
                      <a:pt x="2920458" y="945174"/>
                    </a:lnTo>
                    <a:cubicBezTo>
                      <a:pt x="2922236" y="943965"/>
                      <a:pt x="2924504" y="943406"/>
                      <a:pt x="2926735" y="943480"/>
                    </a:cubicBezTo>
                    <a:close/>
                    <a:moveTo>
                      <a:pt x="2162353" y="943480"/>
                    </a:moveTo>
                    <a:cubicBezTo>
                      <a:pt x="2164584" y="943554"/>
                      <a:pt x="2166778" y="944259"/>
                      <a:pt x="2168404" y="945580"/>
                    </a:cubicBezTo>
                    <a:lnTo>
                      <a:pt x="2175387" y="951246"/>
                    </a:lnTo>
                    <a:cubicBezTo>
                      <a:pt x="2178641" y="953887"/>
                      <a:pt x="2178395" y="957986"/>
                      <a:pt x="2174840" y="960402"/>
                    </a:cubicBezTo>
                    <a:lnTo>
                      <a:pt x="2167210" y="965587"/>
                    </a:lnTo>
                    <a:cubicBezTo>
                      <a:pt x="2163653" y="968003"/>
                      <a:pt x="2158134" y="967821"/>
                      <a:pt x="2154880" y="965181"/>
                    </a:cubicBezTo>
                    <a:lnTo>
                      <a:pt x="2147898" y="959514"/>
                    </a:lnTo>
                    <a:cubicBezTo>
                      <a:pt x="2144644" y="956874"/>
                      <a:pt x="2144889" y="952775"/>
                      <a:pt x="2148445" y="950358"/>
                    </a:cubicBezTo>
                    <a:lnTo>
                      <a:pt x="2156076" y="945174"/>
                    </a:lnTo>
                    <a:cubicBezTo>
                      <a:pt x="2157855" y="943965"/>
                      <a:pt x="2160123" y="943406"/>
                      <a:pt x="2162353" y="943480"/>
                    </a:cubicBezTo>
                    <a:close/>
                    <a:moveTo>
                      <a:pt x="1398125" y="943480"/>
                    </a:moveTo>
                    <a:cubicBezTo>
                      <a:pt x="1400356" y="943554"/>
                      <a:pt x="1402550" y="944259"/>
                      <a:pt x="1404176" y="945580"/>
                    </a:cubicBezTo>
                    <a:lnTo>
                      <a:pt x="1411159" y="951246"/>
                    </a:lnTo>
                    <a:cubicBezTo>
                      <a:pt x="1414413" y="953887"/>
                      <a:pt x="1414167" y="957986"/>
                      <a:pt x="1410612" y="960402"/>
                    </a:cubicBezTo>
                    <a:lnTo>
                      <a:pt x="1402982" y="965587"/>
                    </a:lnTo>
                    <a:cubicBezTo>
                      <a:pt x="1399425" y="968003"/>
                      <a:pt x="1393907" y="967821"/>
                      <a:pt x="1390652" y="965181"/>
                    </a:cubicBezTo>
                    <a:lnTo>
                      <a:pt x="1383671" y="959514"/>
                    </a:lnTo>
                    <a:cubicBezTo>
                      <a:pt x="1380417" y="956874"/>
                      <a:pt x="1380662" y="952775"/>
                      <a:pt x="1384217" y="950358"/>
                    </a:cubicBezTo>
                    <a:lnTo>
                      <a:pt x="1391848" y="945174"/>
                    </a:lnTo>
                    <a:cubicBezTo>
                      <a:pt x="1393627" y="943965"/>
                      <a:pt x="1395895" y="943406"/>
                      <a:pt x="1398125" y="943480"/>
                    </a:cubicBezTo>
                    <a:close/>
                    <a:moveTo>
                      <a:pt x="635345" y="943480"/>
                    </a:moveTo>
                    <a:cubicBezTo>
                      <a:pt x="637575" y="943554"/>
                      <a:pt x="639769" y="944259"/>
                      <a:pt x="641395" y="945580"/>
                    </a:cubicBezTo>
                    <a:lnTo>
                      <a:pt x="648378" y="951246"/>
                    </a:lnTo>
                    <a:cubicBezTo>
                      <a:pt x="651631" y="953887"/>
                      <a:pt x="651387" y="957986"/>
                      <a:pt x="647831" y="960402"/>
                    </a:cubicBezTo>
                    <a:lnTo>
                      <a:pt x="640201" y="965587"/>
                    </a:lnTo>
                    <a:cubicBezTo>
                      <a:pt x="636644" y="968003"/>
                      <a:pt x="631126" y="967821"/>
                      <a:pt x="627871" y="965181"/>
                    </a:cubicBezTo>
                    <a:lnTo>
                      <a:pt x="620889" y="959514"/>
                    </a:lnTo>
                    <a:cubicBezTo>
                      <a:pt x="617636" y="956874"/>
                      <a:pt x="617881" y="952775"/>
                      <a:pt x="621436" y="950358"/>
                    </a:cubicBezTo>
                    <a:lnTo>
                      <a:pt x="629067" y="945174"/>
                    </a:lnTo>
                    <a:cubicBezTo>
                      <a:pt x="630846" y="943965"/>
                      <a:pt x="633114" y="943406"/>
                      <a:pt x="635345" y="943480"/>
                    </a:cubicBezTo>
                    <a:close/>
                    <a:moveTo>
                      <a:pt x="3762537" y="940943"/>
                    </a:moveTo>
                    <a:lnTo>
                      <a:pt x="3800612" y="966096"/>
                    </a:lnTo>
                    <a:cubicBezTo>
                      <a:pt x="3804969" y="969332"/>
                      <a:pt x="3804969" y="974578"/>
                      <a:pt x="3800611" y="977814"/>
                    </a:cubicBezTo>
                    <a:lnTo>
                      <a:pt x="3762537" y="1002967"/>
                    </a:lnTo>
                    <a:lnTo>
                      <a:pt x="3728666" y="977814"/>
                    </a:lnTo>
                    <a:cubicBezTo>
                      <a:pt x="3724309" y="974578"/>
                      <a:pt x="3724309" y="969332"/>
                      <a:pt x="3728666" y="966096"/>
                    </a:cubicBezTo>
                    <a:close/>
                    <a:moveTo>
                      <a:pt x="706918" y="940943"/>
                    </a:moveTo>
                    <a:lnTo>
                      <a:pt x="744993" y="966096"/>
                    </a:lnTo>
                    <a:cubicBezTo>
                      <a:pt x="749350" y="969332"/>
                      <a:pt x="749350" y="974578"/>
                      <a:pt x="744992" y="977814"/>
                    </a:cubicBezTo>
                    <a:lnTo>
                      <a:pt x="706918" y="1002967"/>
                    </a:lnTo>
                    <a:lnTo>
                      <a:pt x="673048" y="977814"/>
                    </a:lnTo>
                    <a:cubicBezTo>
                      <a:pt x="668690" y="974578"/>
                      <a:pt x="668690" y="969332"/>
                      <a:pt x="673047" y="966096"/>
                    </a:cubicBezTo>
                    <a:close/>
                    <a:moveTo>
                      <a:pt x="4526766" y="939868"/>
                    </a:moveTo>
                    <a:lnTo>
                      <a:pt x="4564840" y="966096"/>
                    </a:lnTo>
                    <a:cubicBezTo>
                      <a:pt x="4569197" y="969332"/>
                      <a:pt x="4569197" y="974578"/>
                      <a:pt x="4564839" y="977814"/>
                    </a:cubicBezTo>
                    <a:lnTo>
                      <a:pt x="4526766" y="1006088"/>
                    </a:lnTo>
                    <a:lnTo>
                      <a:pt x="4491448" y="977814"/>
                    </a:lnTo>
                    <a:cubicBezTo>
                      <a:pt x="4487090" y="974578"/>
                      <a:pt x="4487090" y="969332"/>
                      <a:pt x="4491448" y="966096"/>
                    </a:cubicBezTo>
                    <a:close/>
                    <a:moveTo>
                      <a:pt x="2999756" y="939868"/>
                    </a:moveTo>
                    <a:lnTo>
                      <a:pt x="3037831" y="966096"/>
                    </a:lnTo>
                    <a:cubicBezTo>
                      <a:pt x="3042188" y="969332"/>
                      <a:pt x="3042188" y="974578"/>
                      <a:pt x="3037830" y="977814"/>
                    </a:cubicBezTo>
                    <a:lnTo>
                      <a:pt x="2999756" y="1006088"/>
                    </a:lnTo>
                    <a:lnTo>
                      <a:pt x="2964439" y="977814"/>
                    </a:lnTo>
                    <a:cubicBezTo>
                      <a:pt x="2960081" y="974578"/>
                      <a:pt x="2960081" y="969332"/>
                      <a:pt x="2964438" y="966096"/>
                    </a:cubicBezTo>
                    <a:close/>
                    <a:moveTo>
                      <a:pt x="1471146" y="939868"/>
                    </a:moveTo>
                    <a:lnTo>
                      <a:pt x="1509220" y="966096"/>
                    </a:lnTo>
                    <a:cubicBezTo>
                      <a:pt x="1513578" y="969332"/>
                      <a:pt x="1513578" y="974578"/>
                      <a:pt x="1509220" y="977814"/>
                    </a:cubicBezTo>
                    <a:lnTo>
                      <a:pt x="1471146" y="1006088"/>
                    </a:lnTo>
                    <a:lnTo>
                      <a:pt x="1435829" y="977814"/>
                    </a:lnTo>
                    <a:cubicBezTo>
                      <a:pt x="1431471" y="974578"/>
                      <a:pt x="1431471" y="969332"/>
                      <a:pt x="1435829" y="966096"/>
                    </a:cubicBezTo>
                    <a:close/>
                    <a:moveTo>
                      <a:pt x="4812540" y="939384"/>
                    </a:moveTo>
                    <a:cubicBezTo>
                      <a:pt x="4819278" y="939384"/>
                      <a:pt x="4826016" y="941293"/>
                      <a:pt x="4831157" y="945110"/>
                    </a:cubicBezTo>
                    <a:lnTo>
                      <a:pt x="4883266" y="983808"/>
                    </a:lnTo>
                    <a:cubicBezTo>
                      <a:pt x="4893548" y="991444"/>
                      <a:pt x="4893548" y="1003823"/>
                      <a:pt x="4883266" y="1011459"/>
                    </a:cubicBezTo>
                    <a:lnTo>
                      <a:pt x="4846667" y="1038638"/>
                    </a:lnTo>
                    <a:cubicBezTo>
                      <a:pt x="4836386" y="1046273"/>
                      <a:pt x="4819715" y="1046273"/>
                      <a:pt x="4809434" y="1038638"/>
                    </a:cubicBezTo>
                    <a:lnTo>
                      <a:pt x="4757324" y="999941"/>
                    </a:lnTo>
                    <a:cubicBezTo>
                      <a:pt x="4747043" y="992305"/>
                      <a:pt x="4747043" y="979925"/>
                      <a:pt x="4757324" y="972290"/>
                    </a:cubicBezTo>
                    <a:lnTo>
                      <a:pt x="4793923" y="945110"/>
                    </a:lnTo>
                    <a:cubicBezTo>
                      <a:pt x="4799064" y="941292"/>
                      <a:pt x="4805802" y="939384"/>
                      <a:pt x="4812540" y="939384"/>
                    </a:cubicBezTo>
                    <a:close/>
                    <a:moveTo>
                      <a:pt x="4048312" y="939384"/>
                    </a:moveTo>
                    <a:cubicBezTo>
                      <a:pt x="4055050" y="939384"/>
                      <a:pt x="4061788" y="941293"/>
                      <a:pt x="4066928" y="945110"/>
                    </a:cubicBezTo>
                    <a:lnTo>
                      <a:pt x="4119038" y="983808"/>
                    </a:lnTo>
                    <a:cubicBezTo>
                      <a:pt x="4129318" y="991444"/>
                      <a:pt x="4129318" y="1003823"/>
                      <a:pt x="4119038" y="1011459"/>
                    </a:cubicBezTo>
                    <a:lnTo>
                      <a:pt x="4082439" y="1038638"/>
                    </a:lnTo>
                    <a:cubicBezTo>
                      <a:pt x="4072157" y="1046273"/>
                      <a:pt x="4055487" y="1046273"/>
                      <a:pt x="4045206" y="1038638"/>
                    </a:cubicBezTo>
                    <a:lnTo>
                      <a:pt x="3993096" y="999941"/>
                    </a:lnTo>
                    <a:cubicBezTo>
                      <a:pt x="3982814" y="992305"/>
                      <a:pt x="3982814" y="979925"/>
                      <a:pt x="3993096" y="972290"/>
                    </a:cubicBezTo>
                    <a:lnTo>
                      <a:pt x="4029696" y="945110"/>
                    </a:lnTo>
                    <a:cubicBezTo>
                      <a:pt x="4034836" y="941292"/>
                      <a:pt x="4041574" y="939384"/>
                      <a:pt x="4048312" y="939384"/>
                    </a:cubicBezTo>
                    <a:close/>
                    <a:moveTo>
                      <a:pt x="3285531" y="939384"/>
                    </a:moveTo>
                    <a:cubicBezTo>
                      <a:pt x="3292269" y="939384"/>
                      <a:pt x="3299007" y="941293"/>
                      <a:pt x="3304148" y="945110"/>
                    </a:cubicBezTo>
                    <a:lnTo>
                      <a:pt x="3356257" y="983808"/>
                    </a:lnTo>
                    <a:cubicBezTo>
                      <a:pt x="3366538" y="991444"/>
                      <a:pt x="3366538" y="1003823"/>
                      <a:pt x="3356257" y="1011459"/>
                    </a:cubicBezTo>
                    <a:lnTo>
                      <a:pt x="3319658" y="1038638"/>
                    </a:lnTo>
                    <a:cubicBezTo>
                      <a:pt x="3309376" y="1046273"/>
                      <a:pt x="3292706" y="1046273"/>
                      <a:pt x="3282424" y="1038638"/>
                    </a:cubicBezTo>
                    <a:lnTo>
                      <a:pt x="3230315" y="999941"/>
                    </a:lnTo>
                    <a:cubicBezTo>
                      <a:pt x="3220034" y="992305"/>
                      <a:pt x="3220034" y="979925"/>
                      <a:pt x="3230315" y="972290"/>
                    </a:cubicBezTo>
                    <a:lnTo>
                      <a:pt x="3266914" y="945110"/>
                    </a:lnTo>
                    <a:cubicBezTo>
                      <a:pt x="3272056" y="941292"/>
                      <a:pt x="3278793" y="939384"/>
                      <a:pt x="3285531" y="939384"/>
                    </a:cubicBezTo>
                    <a:close/>
                    <a:moveTo>
                      <a:pt x="2521303" y="939384"/>
                    </a:moveTo>
                    <a:cubicBezTo>
                      <a:pt x="2528041" y="939384"/>
                      <a:pt x="2534779" y="941293"/>
                      <a:pt x="2539920" y="945110"/>
                    </a:cubicBezTo>
                    <a:lnTo>
                      <a:pt x="2592028" y="983808"/>
                    </a:lnTo>
                    <a:cubicBezTo>
                      <a:pt x="2602310" y="991444"/>
                      <a:pt x="2602310" y="1003823"/>
                      <a:pt x="2592028" y="1011459"/>
                    </a:cubicBezTo>
                    <a:lnTo>
                      <a:pt x="2555430" y="1038638"/>
                    </a:lnTo>
                    <a:cubicBezTo>
                      <a:pt x="2545148" y="1046273"/>
                      <a:pt x="2528478" y="1046273"/>
                      <a:pt x="2518196" y="1038638"/>
                    </a:cubicBezTo>
                    <a:lnTo>
                      <a:pt x="2466088" y="999941"/>
                    </a:lnTo>
                    <a:cubicBezTo>
                      <a:pt x="2455806" y="992305"/>
                      <a:pt x="2455806" y="979925"/>
                      <a:pt x="2466088" y="972290"/>
                    </a:cubicBezTo>
                    <a:lnTo>
                      <a:pt x="2502686" y="945110"/>
                    </a:lnTo>
                    <a:cubicBezTo>
                      <a:pt x="2507827" y="941292"/>
                      <a:pt x="2514565" y="939384"/>
                      <a:pt x="2521303" y="939384"/>
                    </a:cubicBezTo>
                    <a:close/>
                    <a:moveTo>
                      <a:pt x="1756921" y="939384"/>
                    </a:moveTo>
                    <a:cubicBezTo>
                      <a:pt x="1763658" y="939384"/>
                      <a:pt x="1770397" y="941293"/>
                      <a:pt x="1775538" y="945110"/>
                    </a:cubicBezTo>
                    <a:lnTo>
                      <a:pt x="1827646" y="983808"/>
                    </a:lnTo>
                    <a:cubicBezTo>
                      <a:pt x="1837928" y="991444"/>
                      <a:pt x="1837928" y="1003823"/>
                      <a:pt x="1827646" y="1011459"/>
                    </a:cubicBezTo>
                    <a:lnTo>
                      <a:pt x="1791048" y="1038638"/>
                    </a:lnTo>
                    <a:cubicBezTo>
                      <a:pt x="1780766" y="1046273"/>
                      <a:pt x="1764096" y="1046273"/>
                      <a:pt x="1753814" y="1038638"/>
                    </a:cubicBezTo>
                    <a:lnTo>
                      <a:pt x="1701705" y="999941"/>
                    </a:lnTo>
                    <a:cubicBezTo>
                      <a:pt x="1691424" y="992305"/>
                      <a:pt x="1691424" y="979925"/>
                      <a:pt x="1701705" y="972290"/>
                    </a:cubicBezTo>
                    <a:lnTo>
                      <a:pt x="1738304" y="945110"/>
                    </a:lnTo>
                    <a:cubicBezTo>
                      <a:pt x="1743445" y="941292"/>
                      <a:pt x="1750183" y="939384"/>
                      <a:pt x="1756921" y="939384"/>
                    </a:cubicBezTo>
                    <a:close/>
                    <a:moveTo>
                      <a:pt x="992693" y="939384"/>
                    </a:moveTo>
                    <a:cubicBezTo>
                      <a:pt x="999431" y="939384"/>
                      <a:pt x="1006169" y="941293"/>
                      <a:pt x="1011310" y="945110"/>
                    </a:cubicBezTo>
                    <a:lnTo>
                      <a:pt x="1063419" y="983808"/>
                    </a:lnTo>
                    <a:cubicBezTo>
                      <a:pt x="1073700" y="991444"/>
                      <a:pt x="1073700" y="1003823"/>
                      <a:pt x="1063419" y="1011459"/>
                    </a:cubicBezTo>
                    <a:lnTo>
                      <a:pt x="1026820" y="1038638"/>
                    </a:lnTo>
                    <a:cubicBezTo>
                      <a:pt x="1016538" y="1046273"/>
                      <a:pt x="999868" y="1046273"/>
                      <a:pt x="989586" y="1038638"/>
                    </a:cubicBezTo>
                    <a:lnTo>
                      <a:pt x="937477" y="999941"/>
                    </a:lnTo>
                    <a:cubicBezTo>
                      <a:pt x="927196" y="992305"/>
                      <a:pt x="927196" y="979925"/>
                      <a:pt x="937477" y="972290"/>
                    </a:cubicBezTo>
                    <a:lnTo>
                      <a:pt x="974076" y="945110"/>
                    </a:lnTo>
                    <a:cubicBezTo>
                      <a:pt x="979218" y="941292"/>
                      <a:pt x="985955" y="939384"/>
                      <a:pt x="992693" y="939384"/>
                    </a:cubicBezTo>
                    <a:close/>
                    <a:moveTo>
                      <a:pt x="2235528" y="937821"/>
                    </a:moveTo>
                    <a:lnTo>
                      <a:pt x="2273602" y="966096"/>
                    </a:lnTo>
                    <a:cubicBezTo>
                      <a:pt x="2277960" y="969332"/>
                      <a:pt x="2277960" y="974578"/>
                      <a:pt x="2273602" y="977814"/>
                    </a:cubicBezTo>
                    <a:lnTo>
                      <a:pt x="2235528" y="1006088"/>
                    </a:lnTo>
                    <a:lnTo>
                      <a:pt x="2235528" y="1004156"/>
                    </a:lnTo>
                    <a:lnTo>
                      <a:pt x="2200057" y="977814"/>
                    </a:lnTo>
                    <a:cubicBezTo>
                      <a:pt x="2195699" y="974578"/>
                      <a:pt x="2195699" y="969332"/>
                      <a:pt x="2200056" y="966096"/>
                    </a:cubicBezTo>
                    <a:lnTo>
                      <a:pt x="2235528" y="939754"/>
                    </a:lnTo>
                    <a:close/>
                    <a:moveTo>
                      <a:pt x="4175282" y="935991"/>
                    </a:moveTo>
                    <a:cubicBezTo>
                      <a:pt x="4177790" y="936073"/>
                      <a:pt x="4180255" y="936866"/>
                      <a:pt x="4182084" y="938351"/>
                    </a:cubicBezTo>
                    <a:lnTo>
                      <a:pt x="4205405" y="957278"/>
                    </a:lnTo>
                    <a:cubicBezTo>
                      <a:pt x="4209063" y="960247"/>
                      <a:pt x="4208788" y="964855"/>
                      <a:pt x="4204790" y="967571"/>
                    </a:cubicBezTo>
                    <a:lnTo>
                      <a:pt x="4196212" y="973400"/>
                    </a:lnTo>
                    <a:cubicBezTo>
                      <a:pt x="4192216" y="976116"/>
                      <a:pt x="4186010" y="975912"/>
                      <a:pt x="4182353" y="972943"/>
                    </a:cubicBezTo>
                    <a:lnTo>
                      <a:pt x="4159032" y="954015"/>
                    </a:lnTo>
                    <a:cubicBezTo>
                      <a:pt x="4155374" y="951047"/>
                      <a:pt x="4155650" y="946439"/>
                      <a:pt x="4159646" y="943723"/>
                    </a:cubicBezTo>
                    <a:lnTo>
                      <a:pt x="4168224" y="937894"/>
                    </a:lnTo>
                    <a:cubicBezTo>
                      <a:pt x="4170223" y="936536"/>
                      <a:pt x="4172774" y="935908"/>
                      <a:pt x="4175282" y="935991"/>
                    </a:cubicBezTo>
                    <a:close/>
                    <a:moveTo>
                      <a:pt x="3412501" y="935991"/>
                    </a:moveTo>
                    <a:cubicBezTo>
                      <a:pt x="3415009" y="936073"/>
                      <a:pt x="3417474" y="936866"/>
                      <a:pt x="3419303" y="938351"/>
                    </a:cubicBezTo>
                    <a:lnTo>
                      <a:pt x="3442624" y="957278"/>
                    </a:lnTo>
                    <a:cubicBezTo>
                      <a:pt x="3446282" y="960247"/>
                      <a:pt x="3446006" y="964855"/>
                      <a:pt x="3442010" y="967571"/>
                    </a:cubicBezTo>
                    <a:lnTo>
                      <a:pt x="3433432" y="973400"/>
                    </a:lnTo>
                    <a:cubicBezTo>
                      <a:pt x="3429434" y="976116"/>
                      <a:pt x="3423229" y="975912"/>
                      <a:pt x="3419572" y="972943"/>
                    </a:cubicBezTo>
                    <a:lnTo>
                      <a:pt x="3396251" y="954015"/>
                    </a:lnTo>
                    <a:cubicBezTo>
                      <a:pt x="3392593" y="951047"/>
                      <a:pt x="3392869" y="946439"/>
                      <a:pt x="3396866" y="943723"/>
                    </a:cubicBezTo>
                    <a:lnTo>
                      <a:pt x="3405444" y="937894"/>
                    </a:lnTo>
                    <a:cubicBezTo>
                      <a:pt x="3407442" y="936536"/>
                      <a:pt x="3409992" y="935908"/>
                      <a:pt x="3412501" y="935991"/>
                    </a:cubicBezTo>
                    <a:close/>
                    <a:moveTo>
                      <a:pt x="2648273" y="935991"/>
                    </a:moveTo>
                    <a:cubicBezTo>
                      <a:pt x="2650781" y="936073"/>
                      <a:pt x="2653246" y="936866"/>
                      <a:pt x="2655075" y="938351"/>
                    </a:cubicBezTo>
                    <a:lnTo>
                      <a:pt x="2678396" y="957278"/>
                    </a:lnTo>
                    <a:cubicBezTo>
                      <a:pt x="2682054" y="960247"/>
                      <a:pt x="2681779" y="964855"/>
                      <a:pt x="2677781" y="967571"/>
                    </a:cubicBezTo>
                    <a:lnTo>
                      <a:pt x="2669204" y="973400"/>
                    </a:lnTo>
                    <a:cubicBezTo>
                      <a:pt x="2665206" y="976116"/>
                      <a:pt x="2659001" y="975912"/>
                      <a:pt x="2655344" y="972943"/>
                    </a:cubicBezTo>
                    <a:lnTo>
                      <a:pt x="2632023" y="954015"/>
                    </a:lnTo>
                    <a:cubicBezTo>
                      <a:pt x="2628366" y="951047"/>
                      <a:pt x="2628642" y="946439"/>
                      <a:pt x="2632637" y="943723"/>
                    </a:cubicBezTo>
                    <a:lnTo>
                      <a:pt x="2641215" y="937894"/>
                    </a:lnTo>
                    <a:cubicBezTo>
                      <a:pt x="2643214" y="936536"/>
                      <a:pt x="2645764" y="935908"/>
                      <a:pt x="2648273" y="935991"/>
                    </a:cubicBezTo>
                    <a:close/>
                    <a:moveTo>
                      <a:pt x="1883891" y="935991"/>
                    </a:moveTo>
                    <a:cubicBezTo>
                      <a:pt x="1886399" y="936073"/>
                      <a:pt x="1888864" y="936866"/>
                      <a:pt x="1890693" y="938351"/>
                    </a:cubicBezTo>
                    <a:lnTo>
                      <a:pt x="1914014" y="957278"/>
                    </a:lnTo>
                    <a:cubicBezTo>
                      <a:pt x="1917672" y="960247"/>
                      <a:pt x="1917397" y="964855"/>
                      <a:pt x="1913399" y="967571"/>
                    </a:cubicBezTo>
                    <a:lnTo>
                      <a:pt x="1904821" y="973400"/>
                    </a:lnTo>
                    <a:cubicBezTo>
                      <a:pt x="1900824" y="976116"/>
                      <a:pt x="1894619" y="975912"/>
                      <a:pt x="1890962" y="972943"/>
                    </a:cubicBezTo>
                    <a:lnTo>
                      <a:pt x="1867641" y="954015"/>
                    </a:lnTo>
                    <a:cubicBezTo>
                      <a:pt x="1863983" y="951047"/>
                      <a:pt x="1864259" y="946439"/>
                      <a:pt x="1868256" y="943723"/>
                    </a:cubicBezTo>
                    <a:lnTo>
                      <a:pt x="1876834" y="937894"/>
                    </a:lnTo>
                    <a:cubicBezTo>
                      <a:pt x="1878832" y="936536"/>
                      <a:pt x="1881383" y="935908"/>
                      <a:pt x="1883891" y="935991"/>
                    </a:cubicBezTo>
                    <a:close/>
                    <a:moveTo>
                      <a:pt x="1119663" y="935991"/>
                    </a:moveTo>
                    <a:cubicBezTo>
                      <a:pt x="1122171" y="936073"/>
                      <a:pt x="1124636" y="936866"/>
                      <a:pt x="1126465" y="938351"/>
                    </a:cubicBezTo>
                    <a:lnTo>
                      <a:pt x="1149786" y="957278"/>
                    </a:lnTo>
                    <a:cubicBezTo>
                      <a:pt x="1153444" y="960247"/>
                      <a:pt x="1153169" y="964855"/>
                      <a:pt x="1149172" y="967571"/>
                    </a:cubicBezTo>
                    <a:lnTo>
                      <a:pt x="1140594" y="973400"/>
                    </a:lnTo>
                    <a:cubicBezTo>
                      <a:pt x="1136597" y="976116"/>
                      <a:pt x="1130391" y="975912"/>
                      <a:pt x="1126734" y="972943"/>
                    </a:cubicBezTo>
                    <a:lnTo>
                      <a:pt x="1103413" y="954015"/>
                    </a:lnTo>
                    <a:cubicBezTo>
                      <a:pt x="1099755" y="951047"/>
                      <a:pt x="1100031" y="946439"/>
                      <a:pt x="1104028" y="943723"/>
                    </a:cubicBezTo>
                    <a:lnTo>
                      <a:pt x="1112606" y="937894"/>
                    </a:lnTo>
                    <a:cubicBezTo>
                      <a:pt x="1114604" y="936536"/>
                      <a:pt x="1117155" y="935908"/>
                      <a:pt x="1119663" y="935991"/>
                    </a:cubicBezTo>
                    <a:close/>
                    <a:moveTo>
                      <a:pt x="4245278" y="932729"/>
                    </a:moveTo>
                    <a:cubicBezTo>
                      <a:pt x="4247510" y="932803"/>
                      <a:pt x="4249702" y="933508"/>
                      <a:pt x="4251328" y="934828"/>
                    </a:cubicBezTo>
                    <a:lnTo>
                      <a:pt x="4258310" y="940495"/>
                    </a:lnTo>
                    <a:cubicBezTo>
                      <a:pt x="4261564" y="943135"/>
                      <a:pt x="4261320" y="947234"/>
                      <a:pt x="4257763" y="949651"/>
                    </a:cubicBezTo>
                    <a:lnTo>
                      <a:pt x="4250132" y="954835"/>
                    </a:lnTo>
                    <a:cubicBezTo>
                      <a:pt x="4246578" y="957251"/>
                      <a:pt x="4241058" y="957069"/>
                      <a:pt x="4237804" y="954430"/>
                    </a:cubicBezTo>
                    <a:lnTo>
                      <a:pt x="4230822" y="948762"/>
                    </a:lnTo>
                    <a:cubicBezTo>
                      <a:pt x="4227570" y="946122"/>
                      <a:pt x="4227814" y="942023"/>
                      <a:pt x="4231369" y="939607"/>
                    </a:cubicBezTo>
                    <a:lnTo>
                      <a:pt x="4239000" y="934422"/>
                    </a:lnTo>
                    <a:cubicBezTo>
                      <a:pt x="4240778" y="933214"/>
                      <a:pt x="4243046" y="932655"/>
                      <a:pt x="4245278" y="932729"/>
                    </a:cubicBezTo>
                    <a:close/>
                    <a:moveTo>
                      <a:pt x="3482496" y="932729"/>
                    </a:moveTo>
                    <a:cubicBezTo>
                      <a:pt x="3484728" y="932803"/>
                      <a:pt x="3486921" y="933508"/>
                      <a:pt x="3488548" y="934828"/>
                    </a:cubicBezTo>
                    <a:lnTo>
                      <a:pt x="3495530" y="940495"/>
                    </a:lnTo>
                    <a:cubicBezTo>
                      <a:pt x="3498782" y="943135"/>
                      <a:pt x="3498538" y="947234"/>
                      <a:pt x="3494982" y="949651"/>
                    </a:cubicBezTo>
                    <a:lnTo>
                      <a:pt x="3487352" y="954835"/>
                    </a:lnTo>
                    <a:cubicBezTo>
                      <a:pt x="3483796" y="957251"/>
                      <a:pt x="3478276" y="957069"/>
                      <a:pt x="3475023" y="954430"/>
                    </a:cubicBezTo>
                    <a:lnTo>
                      <a:pt x="3468042" y="948762"/>
                    </a:lnTo>
                    <a:cubicBezTo>
                      <a:pt x="3464788" y="946122"/>
                      <a:pt x="3465034" y="942023"/>
                      <a:pt x="3468588" y="939607"/>
                    </a:cubicBezTo>
                    <a:lnTo>
                      <a:pt x="3476220" y="934422"/>
                    </a:lnTo>
                    <a:cubicBezTo>
                      <a:pt x="3477996" y="933214"/>
                      <a:pt x="3480266" y="932655"/>
                      <a:pt x="3482496" y="932729"/>
                    </a:cubicBezTo>
                    <a:close/>
                    <a:moveTo>
                      <a:pt x="2718268" y="932729"/>
                    </a:moveTo>
                    <a:cubicBezTo>
                      <a:pt x="2720500" y="932803"/>
                      <a:pt x="2722693" y="933508"/>
                      <a:pt x="2724320" y="934828"/>
                    </a:cubicBezTo>
                    <a:lnTo>
                      <a:pt x="2731302" y="940495"/>
                    </a:lnTo>
                    <a:cubicBezTo>
                      <a:pt x="2734555" y="943135"/>
                      <a:pt x="2734310" y="947234"/>
                      <a:pt x="2730754" y="949651"/>
                    </a:cubicBezTo>
                    <a:lnTo>
                      <a:pt x="2723123" y="954835"/>
                    </a:lnTo>
                    <a:cubicBezTo>
                      <a:pt x="2719568" y="957251"/>
                      <a:pt x="2714048" y="957069"/>
                      <a:pt x="2710795" y="954430"/>
                    </a:cubicBezTo>
                    <a:lnTo>
                      <a:pt x="2703814" y="948762"/>
                    </a:lnTo>
                    <a:cubicBezTo>
                      <a:pt x="2700560" y="946122"/>
                      <a:pt x="2700805" y="942023"/>
                      <a:pt x="2704360" y="939607"/>
                    </a:cubicBezTo>
                    <a:lnTo>
                      <a:pt x="2711991" y="934422"/>
                    </a:lnTo>
                    <a:cubicBezTo>
                      <a:pt x="2713768" y="933214"/>
                      <a:pt x="2716038" y="932655"/>
                      <a:pt x="2718268" y="932729"/>
                    </a:cubicBezTo>
                    <a:close/>
                    <a:moveTo>
                      <a:pt x="1953886" y="932729"/>
                    </a:moveTo>
                    <a:cubicBezTo>
                      <a:pt x="1956118" y="932803"/>
                      <a:pt x="1958310" y="933508"/>
                      <a:pt x="1959938" y="934828"/>
                    </a:cubicBezTo>
                    <a:lnTo>
                      <a:pt x="1966920" y="940495"/>
                    </a:lnTo>
                    <a:cubicBezTo>
                      <a:pt x="1970172" y="943135"/>
                      <a:pt x="1969928" y="947234"/>
                      <a:pt x="1966372" y="949651"/>
                    </a:cubicBezTo>
                    <a:lnTo>
                      <a:pt x="1958741" y="954835"/>
                    </a:lnTo>
                    <a:cubicBezTo>
                      <a:pt x="1955187" y="957251"/>
                      <a:pt x="1949666" y="957069"/>
                      <a:pt x="1946413" y="954430"/>
                    </a:cubicBezTo>
                    <a:lnTo>
                      <a:pt x="1939431" y="948762"/>
                    </a:lnTo>
                    <a:cubicBezTo>
                      <a:pt x="1936178" y="946122"/>
                      <a:pt x="1936423" y="942023"/>
                      <a:pt x="1939978" y="939607"/>
                    </a:cubicBezTo>
                    <a:lnTo>
                      <a:pt x="1947609" y="934422"/>
                    </a:lnTo>
                    <a:cubicBezTo>
                      <a:pt x="1949386" y="933214"/>
                      <a:pt x="1951655" y="932655"/>
                      <a:pt x="1953886" y="932729"/>
                    </a:cubicBezTo>
                    <a:close/>
                    <a:moveTo>
                      <a:pt x="1189658" y="932729"/>
                    </a:moveTo>
                    <a:cubicBezTo>
                      <a:pt x="1191890" y="932803"/>
                      <a:pt x="1194083" y="933508"/>
                      <a:pt x="1195710" y="934828"/>
                    </a:cubicBezTo>
                    <a:lnTo>
                      <a:pt x="1202692" y="940495"/>
                    </a:lnTo>
                    <a:cubicBezTo>
                      <a:pt x="1205945" y="943135"/>
                      <a:pt x="1205701" y="947234"/>
                      <a:pt x="1202144" y="949651"/>
                    </a:cubicBezTo>
                    <a:lnTo>
                      <a:pt x="1194514" y="954835"/>
                    </a:lnTo>
                    <a:cubicBezTo>
                      <a:pt x="1190959" y="957251"/>
                      <a:pt x="1185439" y="957069"/>
                      <a:pt x="1182185" y="954430"/>
                    </a:cubicBezTo>
                    <a:lnTo>
                      <a:pt x="1175203" y="948762"/>
                    </a:lnTo>
                    <a:cubicBezTo>
                      <a:pt x="1171951" y="946122"/>
                      <a:pt x="1172195" y="942023"/>
                      <a:pt x="1175750" y="939607"/>
                    </a:cubicBezTo>
                    <a:lnTo>
                      <a:pt x="1183381" y="934422"/>
                    </a:lnTo>
                    <a:cubicBezTo>
                      <a:pt x="1185159" y="933214"/>
                      <a:pt x="1187428" y="932655"/>
                      <a:pt x="1189658" y="932729"/>
                    </a:cubicBezTo>
                    <a:close/>
                    <a:moveTo>
                      <a:pt x="426878" y="932729"/>
                    </a:moveTo>
                    <a:cubicBezTo>
                      <a:pt x="429109" y="932803"/>
                      <a:pt x="431302" y="933508"/>
                      <a:pt x="432929" y="934828"/>
                    </a:cubicBezTo>
                    <a:lnTo>
                      <a:pt x="439911" y="940495"/>
                    </a:lnTo>
                    <a:cubicBezTo>
                      <a:pt x="443164" y="943135"/>
                      <a:pt x="442919" y="947234"/>
                      <a:pt x="439363" y="949651"/>
                    </a:cubicBezTo>
                    <a:lnTo>
                      <a:pt x="431733" y="954835"/>
                    </a:lnTo>
                    <a:cubicBezTo>
                      <a:pt x="428178" y="957251"/>
                      <a:pt x="422658" y="957069"/>
                      <a:pt x="419404" y="954430"/>
                    </a:cubicBezTo>
                    <a:lnTo>
                      <a:pt x="412422" y="948762"/>
                    </a:lnTo>
                    <a:lnTo>
                      <a:pt x="412553" y="946576"/>
                    </a:lnTo>
                    <a:lnTo>
                      <a:pt x="413584" y="939189"/>
                    </a:lnTo>
                    <a:lnTo>
                      <a:pt x="420600" y="934422"/>
                    </a:lnTo>
                    <a:cubicBezTo>
                      <a:pt x="422377" y="933214"/>
                      <a:pt x="424647" y="932655"/>
                      <a:pt x="426878" y="932729"/>
                    </a:cubicBezTo>
                    <a:close/>
                    <a:moveTo>
                      <a:pt x="4665782" y="920164"/>
                    </a:moveTo>
                    <a:cubicBezTo>
                      <a:pt x="4670124" y="920164"/>
                      <a:pt x="4674468" y="921394"/>
                      <a:pt x="4677780" y="923854"/>
                    </a:cubicBezTo>
                    <a:lnTo>
                      <a:pt x="4725858" y="959559"/>
                    </a:lnTo>
                    <a:cubicBezTo>
                      <a:pt x="4732485" y="964480"/>
                      <a:pt x="4732485" y="972458"/>
                      <a:pt x="4725858" y="977379"/>
                    </a:cubicBezTo>
                    <a:lnTo>
                      <a:pt x="4675426" y="1014832"/>
                    </a:lnTo>
                    <a:cubicBezTo>
                      <a:pt x="4668800" y="1019753"/>
                      <a:pt x="4658056" y="1019753"/>
                      <a:pt x="4651430" y="1014832"/>
                    </a:cubicBezTo>
                    <a:lnTo>
                      <a:pt x="4603352" y="979128"/>
                    </a:lnTo>
                    <a:cubicBezTo>
                      <a:pt x="4596726" y="974207"/>
                      <a:pt x="4596726" y="966228"/>
                      <a:pt x="4603352" y="961307"/>
                    </a:cubicBezTo>
                    <a:lnTo>
                      <a:pt x="4653784" y="923854"/>
                    </a:lnTo>
                    <a:cubicBezTo>
                      <a:pt x="4657097" y="921394"/>
                      <a:pt x="4661440" y="920164"/>
                      <a:pt x="4665782" y="920164"/>
                    </a:cubicBezTo>
                    <a:close/>
                    <a:moveTo>
                      <a:pt x="3901554" y="920164"/>
                    </a:moveTo>
                    <a:cubicBezTo>
                      <a:pt x="3905896" y="920164"/>
                      <a:pt x="3910239" y="921394"/>
                      <a:pt x="3913552" y="923854"/>
                    </a:cubicBezTo>
                    <a:lnTo>
                      <a:pt x="3961630" y="959559"/>
                    </a:lnTo>
                    <a:cubicBezTo>
                      <a:pt x="3968257" y="964480"/>
                      <a:pt x="3968257" y="972458"/>
                      <a:pt x="3961630" y="977379"/>
                    </a:cubicBezTo>
                    <a:lnTo>
                      <a:pt x="3911198" y="1014832"/>
                    </a:lnTo>
                    <a:cubicBezTo>
                      <a:pt x="3904572" y="1019753"/>
                      <a:pt x="3893828" y="1019753"/>
                      <a:pt x="3887202" y="1014832"/>
                    </a:cubicBezTo>
                    <a:lnTo>
                      <a:pt x="3839123" y="979128"/>
                    </a:lnTo>
                    <a:cubicBezTo>
                      <a:pt x="3832497" y="974207"/>
                      <a:pt x="3832497" y="966228"/>
                      <a:pt x="3839123" y="961307"/>
                    </a:cubicBezTo>
                    <a:lnTo>
                      <a:pt x="3889556" y="923854"/>
                    </a:lnTo>
                    <a:cubicBezTo>
                      <a:pt x="3892868" y="921394"/>
                      <a:pt x="3897211" y="920164"/>
                      <a:pt x="3901554" y="920164"/>
                    </a:cubicBezTo>
                    <a:close/>
                    <a:moveTo>
                      <a:pt x="3138773" y="920164"/>
                    </a:moveTo>
                    <a:cubicBezTo>
                      <a:pt x="3143116" y="920164"/>
                      <a:pt x="3147458" y="921394"/>
                      <a:pt x="3150771" y="923854"/>
                    </a:cubicBezTo>
                    <a:lnTo>
                      <a:pt x="3198849" y="959559"/>
                    </a:lnTo>
                    <a:cubicBezTo>
                      <a:pt x="3205476" y="964480"/>
                      <a:pt x="3205476" y="972458"/>
                      <a:pt x="3198849" y="977379"/>
                    </a:cubicBezTo>
                    <a:lnTo>
                      <a:pt x="3148417" y="1014832"/>
                    </a:lnTo>
                    <a:cubicBezTo>
                      <a:pt x="3141791" y="1019753"/>
                      <a:pt x="3131047" y="1019753"/>
                      <a:pt x="3124421" y="1014832"/>
                    </a:cubicBezTo>
                    <a:lnTo>
                      <a:pt x="3076342" y="979128"/>
                    </a:lnTo>
                    <a:cubicBezTo>
                      <a:pt x="3069716" y="974207"/>
                      <a:pt x="3069716" y="966228"/>
                      <a:pt x="3076342" y="961307"/>
                    </a:cubicBezTo>
                    <a:lnTo>
                      <a:pt x="3126775" y="923854"/>
                    </a:lnTo>
                    <a:cubicBezTo>
                      <a:pt x="3130088" y="921394"/>
                      <a:pt x="3134430" y="920164"/>
                      <a:pt x="3138773" y="920164"/>
                    </a:cubicBezTo>
                    <a:close/>
                    <a:moveTo>
                      <a:pt x="2374545" y="920164"/>
                    </a:moveTo>
                    <a:cubicBezTo>
                      <a:pt x="2378888" y="920164"/>
                      <a:pt x="2383230" y="921394"/>
                      <a:pt x="2386543" y="923854"/>
                    </a:cubicBezTo>
                    <a:lnTo>
                      <a:pt x="2434622" y="959559"/>
                    </a:lnTo>
                    <a:cubicBezTo>
                      <a:pt x="2441248" y="964480"/>
                      <a:pt x="2441248" y="972458"/>
                      <a:pt x="2434622" y="977379"/>
                    </a:cubicBezTo>
                    <a:lnTo>
                      <a:pt x="2384189" y="1014832"/>
                    </a:lnTo>
                    <a:cubicBezTo>
                      <a:pt x="2377563" y="1019753"/>
                      <a:pt x="2366820" y="1019753"/>
                      <a:pt x="2360193" y="1014832"/>
                    </a:cubicBezTo>
                    <a:lnTo>
                      <a:pt x="2312114" y="979128"/>
                    </a:lnTo>
                    <a:cubicBezTo>
                      <a:pt x="2305488" y="974207"/>
                      <a:pt x="2305488" y="966228"/>
                      <a:pt x="2312114" y="961307"/>
                    </a:cubicBezTo>
                    <a:lnTo>
                      <a:pt x="2362547" y="923854"/>
                    </a:lnTo>
                    <a:cubicBezTo>
                      <a:pt x="2365860" y="921394"/>
                      <a:pt x="2370202" y="920164"/>
                      <a:pt x="2374545" y="920164"/>
                    </a:cubicBezTo>
                    <a:close/>
                    <a:moveTo>
                      <a:pt x="1610163" y="920164"/>
                    </a:moveTo>
                    <a:cubicBezTo>
                      <a:pt x="1614505" y="920164"/>
                      <a:pt x="1618848" y="921394"/>
                      <a:pt x="1622161" y="923854"/>
                    </a:cubicBezTo>
                    <a:lnTo>
                      <a:pt x="1670239" y="959559"/>
                    </a:lnTo>
                    <a:cubicBezTo>
                      <a:pt x="1676866" y="964480"/>
                      <a:pt x="1676866" y="972458"/>
                      <a:pt x="1670239" y="977379"/>
                    </a:cubicBezTo>
                    <a:lnTo>
                      <a:pt x="1619807" y="1014832"/>
                    </a:lnTo>
                    <a:cubicBezTo>
                      <a:pt x="1613181" y="1019753"/>
                      <a:pt x="1602437" y="1019753"/>
                      <a:pt x="1595811" y="1014832"/>
                    </a:cubicBezTo>
                    <a:lnTo>
                      <a:pt x="1547732" y="979128"/>
                    </a:lnTo>
                    <a:cubicBezTo>
                      <a:pt x="1541106" y="974207"/>
                      <a:pt x="1541106" y="966228"/>
                      <a:pt x="1547732" y="961307"/>
                    </a:cubicBezTo>
                    <a:lnTo>
                      <a:pt x="1598165" y="923854"/>
                    </a:lnTo>
                    <a:cubicBezTo>
                      <a:pt x="1601478" y="921394"/>
                      <a:pt x="1605820" y="920164"/>
                      <a:pt x="1610163" y="920164"/>
                    </a:cubicBezTo>
                    <a:close/>
                    <a:moveTo>
                      <a:pt x="845935" y="920164"/>
                    </a:moveTo>
                    <a:cubicBezTo>
                      <a:pt x="850278" y="920164"/>
                      <a:pt x="854620" y="921394"/>
                      <a:pt x="857933" y="923854"/>
                    </a:cubicBezTo>
                    <a:lnTo>
                      <a:pt x="906011" y="959559"/>
                    </a:lnTo>
                    <a:cubicBezTo>
                      <a:pt x="912638" y="964480"/>
                      <a:pt x="912638" y="972458"/>
                      <a:pt x="906011" y="977379"/>
                    </a:cubicBezTo>
                    <a:lnTo>
                      <a:pt x="855579" y="1014832"/>
                    </a:lnTo>
                    <a:cubicBezTo>
                      <a:pt x="848953" y="1019753"/>
                      <a:pt x="838209" y="1019753"/>
                      <a:pt x="831583" y="1014832"/>
                    </a:cubicBezTo>
                    <a:lnTo>
                      <a:pt x="783504" y="979128"/>
                    </a:lnTo>
                    <a:cubicBezTo>
                      <a:pt x="776878" y="974207"/>
                      <a:pt x="776878" y="966228"/>
                      <a:pt x="783504" y="961307"/>
                    </a:cubicBezTo>
                    <a:lnTo>
                      <a:pt x="833937" y="923854"/>
                    </a:lnTo>
                    <a:cubicBezTo>
                      <a:pt x="837250" y="921394"/>
                      <a:pt x="841592" y="920164"/>
                      <a:pt x="845935" y="920164"/>
                    </a:cubicBezTo>
                    <a:close/>
                    <a:moveTo>
                      <a:pt x="4485720" y="908006"/>
                    </a:moveTo>
                    <a:cubicBezTo>
                      <a:pt x="4487478" y="908006"/>
                      <a:pt x="4489237" y="908505"/>
                      <a:pt x="4490578" y="909501"/>
                    </a:cubicBezTo>
                    <a:lnTo>
                      <a:pt x="4512123" y="925500"/>
                    </a:lnTo>
                    <a:cubicBezTo>
                      <a:pt x="4514806" y="927494"/>
                      <a:pt x="4514806" y="930725"/>
                      <a:pt x="4512123" y="932718"/>
                    </a:cubicBezTo>
                    <a:lnTo>
                      <a:pt x="4492958" y="946949"/>
                    </a:lnTo>
                    <a:cubicBezTo>
                      <a:pt x="4490276" y="948942"/>
                      <a:pt x="4485924" y="948942"/>
                      <a:pt x="4483241" y="946949"/>
                    </a:cubicBezTo>
                    <a:lnTo>
                      <a:pt x="4461696" y="930950"/>
                    </a:lnTo>
                    <a:cubicBezTo>
                      <a:pt x="4459013" y="928957"/>
                      <a:pt x="4459013" y="925726"/>
                      <a:pt x="4461696" y="923733"/>
                    </a:cubicBezTo>
                    <a:lnTo>
                      <a:pt x="4480860" y="909501"/>
                    </a:lnTo>
                    <a:cubicBezTo>
                      <a:pt x="4482202" y="908505"/>
                      <a:pt x="4483960" y="908006"/>
                      <a:pt x="4485720" y="908006"/>
                    </a:cubicBezTo>
                    <a:close/>
                    <a:moveTo>
                      <a:pt x="3722938" y="908006"/>
                    </a:moveTo>
                    <a:cubicBezTo>
                      <a:pt x="3724697" y="908006"/>
                      <a:pt x="3726456" y="908505"/>
                      <a:pt x="3727798" y="909501"/>
                    </a:cubicBezTo>
                    <a:lnTo>
                      <a:pt x="3749342" y="925500"/>
                    </a:lnTo>
                    <a:cubicBezTo>
                      <a:pt x="3752026" y="927494"/>
                      <a:pt x="3752026" y="930725"/>
                      <a:pt x="3749342" y="932718"/>
                    </a:cubicBezTo>
                    <a:lnTo>
                      <a:pt x="3730178" y="946949"/>
                    </a:lnTo>
                    <a:cubicBezTo>
                      <a:pt x="3727494" y="948942"/>
                      <a:pt x="3723143" y="948942"/>
                      <a:pt x="3720460" y="946949"/>
                    </a:cubicBezTo>
                    <a:lnTo>
                      <a:pt x="3698915" y="930950"/>
                    </a:lnTo>
                    <a:cubicBezTo>
                      <a:pt x="3696232" y="928957"/>
                      <a:pt x="3696232" y="925726"/>
                      <a:pt x="3698915" y="923733"/>
                    </a:cubicBezTo>
                    <a:lnTo>
                      <a:pt x="3718079" y="909501"/>
                    </a:lnTo>
                    <a:cubicBezTo>
                      <a:pt x="3719422" y="908505"/>
                      <a:pt x="3721180" y="908006"/>
                      <a:pt x="3722938" y="908006"/>
                    </a:cubicBezTo>
                    <a:close/>
                    <a:moveTo>
                      <a:pt x="2958710" y="908006"/>
                    </a:moveTo>
                    <a:cubicBezTo>
                      <a:pt x="2960469" y="908006"/>
                      <a:pt x="2962228" y="908505"/>
                      <a:pt x="2963570" y="909501"/>
                    </a:cubicBezTo>
                    <a:lnTo>
                      <a:pt x="2985114" y="925500"/>
                    </a:lnTo>
                    <a:cubicBezTo>
                      <a:pt x="2987797" y="927494"/>
                      <a:pt x="2987797" y="930725"/>
                      <a:pt x="2985114" y="932718"/>
                    </a:cubicBezTo>
                    <a:lnTo>
                      <a:pt x="2965949" y="946949"/>
                    </a:lnTo>
                    <a:cubicBezTo>
                      <a:pt x="2963266" y="948942"/>
                      <a:pt x="2958915" y="948942"/>
                      <a:pt x="2956232" y="946949"/>
                    </a:cubicBezTo>
                    <a:lnTo>
                      <a:pt x="2934688" y="930950"/>
                    </a:lnTo>
                    <a:cubicBezTo>
                      <a:pt x="2932004" y="928957"/>
                      <a:pt x="2932004" y="925726"/>
                      <a:pt x="2934688" y="923733"/>
                    </a:cubicBezTo>
                    <a:lnTo>
                      <a:pt x="2953851" y="909501"/>
                    </a:lnTo>
                    <a:cubicBezTo>
                      <a:pt x="2955193" y="908505"/>
                      <a:pt x="2956952" y="908006"/>
                      <a:pt x="2958710" y="908006"/>
                    </a:cubicBezTo>
                    <a:close/>
                    <a:moveTo>
                      <a:pt x="2194329" y="908006"/>
                    </a:moveTo>
                    <a:cubicBezTo>
                      <a:pt x="2196087" y="908006"/>
                      <a:pt x="2197846" y="908505"/>
                      <a:pt x="2199187" y="909501"/>
                    </a:cubicBezTo>
                    <a:lnTo>
                      <a:pt x="2220732" y="925500"/>
                    </a:lnTo>
                    <a:cubicBezTo>
                      <a:pt x="2223415" y="927494"/>
                      <a:pt x="2223415" y="930725"/>
                      <a:pt x="2220732" y="932718"/>
                    </a:cubicBezTo>
                    <a:lnTo>
                      <a:pt x="2201568" y="946949"/>
                    </a:lnTo>
                    <a:cubicBezTo>
                      <a:pt x="2198884" y="948942"/>
                      <a:pt x="2194532" y="948942"/>
                      <a:pt x="2191850" y="946949"/>
                    </a:cubicBezTo>
                    <a:lnTo>
                      <a:pt x="2170305" y="930950"/>
                    </a:lnTo>
                    <a:cubicBezTo>
                      <a:pt x="2167622" y="928957"/>
                      <a:pt x="2167622" y="925726"/>
                      <a:pt x="2170305" y="923733"/>
                    </a:cubicBezTo>
                    <a:lnTo>
                      <a:pt x="2189469" y="909501"/>
                    </a:lnTo>
                    <a:cubicBezTo>
                      <a:pt x="2190811" y="908505"/>
                      <a:pt x="2192570" y="908006"/>
                      <a:pt x="2194329" y="908006"/>
                    </a:cubicBezTo>
                    <a:close/>
                    <a:moveTo>
                      <a:pt x="1430101" y="908006"/>
                    </a:moveTo>
                    <a:cubicBezTo>
                      <a:pt x="1431859" y="908006"/>
                      <a:pt x="1433618" y="908505"/>
                      <a:pt x="1434959" y="909501"/>
                    </a:cubicBezTo>
                    <a:lnTo>
                      <a:pt x="1456504" y="925500"/>
                    </a:lnTo>
                    <a:cubicBezTo>
                      <a:pt x="1459187" y="927494"/>
                      <a:pt x="1459187" y="930725"/>
                      <a:pt x="1456504" y="932718"/>
                    </a:cubicBezTo>
                    <a:lnTo>
                      <a:pt x="1437340" y="946949"/>
                    </a:lnTo>
                    <a:cubicBezTo>
                      <a:pt x="1434657" y="948942"/>
                      <a:pt x="1430305" y="948942"/>
                      <a:pt x="1427622" y="946949"/>
                    </a:cubicBezTo>
                    <a:lnTo>
                      <a:pt x="1406078" y="930950"/>
                    </a:lnTo>
                    <a:cubicBezTo>
                      <a:pt x="1403394" y="928957"/>
                      <a:pt x="1403394" y="925726"/>
                      <a:pt x="1406078" y="923733"/>
                    </a:cubicBezTo>
                    <a:lnTo>
                      <a:pt x="1425242" y="909501"/>
                    </a:lnTo>
                    <a:cubicBezTo>
                      <a:pt x="1426583" y="908505"/>
                      <a:pt x="1428342" y="908006"/>
                      <a:pt x="1430101" y="908006"/>
                    </a:cubicBezTo>
                    <a:close/>
                    <a:moveTo>
                      <a:pt x="667319" y="908006"/>
                    </a:moveTo>
                    <a:cubicBezTo>
                      <a:pt x="669078" y="908006"/>
                      <a:pt x="670837" y="908505"/>
                      <a:pt x="672179" y="909501"/>
                    </a:cubicBezTo>
                    <a:lnTo>
                      <a:pt x="693723" y="925500"/>
                    </a:lnTo>
                    <a:cubicBezTo>
                      <a:pt x="696407" y="927494"/>
                      <a:pt x="696407" y="930725"/>
                      <a:pt x="693723" y="932718"/>
                    </a:cubicBezTo>
                    <a:lnTo>
                      <a:pt x="674559" y="946949"/>
                    </a:lnTo>
                    <a:cubicBezTo>
                      <a:pt x="671876" y="948942"/>
                      <a:pt x="667524" y="948942"/>
                      <a:pt x="664841" y="946949"/>
                    </a:cubicBezTo>
                    <a:lnTo>
                      <a:pt x="643296" y="930950"/>
                    </a:lnTo>
                    <a:cubicBezTo>
                      <a:pt x="640613" y="928957"/>
                      <a:pt x="640613" y="925726"/>
                      <a:pt x="643296" y="923733"/>
                    </a:cubicBezTo>
                    <a:lnTo>
                      <a:pt x="662460" y="909501"/>
                    </a:lnTo>
                    <a:cubicBezTo>
                      <a:pt x="663803" y="908505"/>
                      <a:pt x="665561" y="908006"/>
                      <a:pt x="667319" y="908006"/>
                    </a:cubicBezTo>
                    <a:close/>
                    <a:moveTo>
                      <a:pt x="4339970" y="895641"/>
                    </a:moveTo>
                    <a:cubicBezTo>
                      <a:pt x="4346208" y="895600"/>
                      <a:pt x="4352468" y="897327"/>
                      <a:pt x="4357270" y="900829"/>
                    </a:cubicBezTo>
                    <a:lnTo>
                      <a:pt x="4407079" y="937163"/>
                    </a:lnTo>
                    <a:cubicBezTo>
                      <a:pt x="4416684" y="944171"/>
                      <a:pt x="4416822" y="955632"/>
                      <a:pt x="4407386" y="962767"/>
                    </a:cubicBezTo>
                    <a:lnTo>
                      <a:pt x="4361250" y="997647"/>
                    </a:lnTo>
                    <a:cubicBezTo>
                      <a:pt x="4351814" y="1004780"/>
                      <a:pt x="4336380" y="1004883"/>
                      <a:pt x="4326772" y="997875"/>
                    </a:cubicBezTo>
                    <a:lnTo>
                      <a:pt x="4276966" y="961542"/>
                    </a:lnTo>
                    <a:cubicBezTo>
                      <a:pt x="4267360" y="954534"/>
                      <a:pt x="4267222" y="943072"/>
                      <a:pt x="4276658" y="935939"/>
                    </a:cubicBezTo>
                    <a:lnTo>
                      <a:pt x="4322795" y="901058"/>
                    </a:lnTo>
                    <a:cubicBezTo>
                      <a:pt x="4327513" y="897492"/>
                      <a:pt x="4333730" y="895683"/>
                      <a:pt x="4339970" y="895641"/>
                    </a:cubicBezTo>
                    <a:close/>
                    <a:moveTo>
                      <a:pt x="3577188" y="895641"/>
                    </a:moveTo>
                    <a:cubicBezTo>
                      <a:pt x="3583427" y="895600"/>
                      <a:pt x="3589687" y="897327"/>
                      <a:pt x="3594490" y="900829"/>
                    </a:cubicBezTo>
                    <a:lnTo>
                      <a:pt x="3644298" y="937163"/>
                    </a:lnTo>
                    <a:cubicBezTo>
                      <a:pt x="3653902" y="944171"/>
                      <a:pt x="3654042" y="955632"/>
                      <a:pt x="3644606" y="962767"/>
                    </a:cubicBezTo>
                    <a:lnTo>
                      <a:pt x="3598468" y="997647"/>
                    </a:lnTo>
                    <a:cubicBezTo>
                      <a:pt x="3589032" y="1004780"/>
                      <a:pt x="3573598" y="1004883"/>
                      <a:pt x="3563992" y="997875"/>
                    </a:cubicBezTo>
                    <a:lnTo>
                      <a:pt x="3514186" y="961542"/>
                    </a:lnTo>
                    <a:cubicBezTo>
                      <a:pt x="3504580" y="954534"/>
                      <a:pt x="3504442" y="943072"/>
                      <a:pt x="3513877" y="935939"/>
                    </a:cubicBezTo>
                    <a:lnTo>
                      <a:pt x="3560014" y="901058"/>
                    </a:lnTo>
                    <a:cubicBezTo>
                      <a:pt x="3564732" y="897492"/>
                      <a:pt x="3570950" y="895683"/>
                      <a:pt x="3577188" y="895641"/>
                    </a:cubicBezTo>
                    <a:close/>
                    <a:moveTo>
                      <a:pt x="2812960" y="895641"/>
                    </a:moveTo>
                    <a:cubicBezTo>
                      <a:pt x="2819199" y="895600"/>
                      <a:pt x="2825459" y="897327"/>
                      <a:pt x="2830262" y="900829"/>
                    </a:cubicBezTo>
                    <a:lnTo>
                      <a:pt x="2880070" y="937163"/>
                    </a:lnTo>
                    <a:cubicBezTo>
                      <a:pt x="2889674" y="944171"/>
                      <a:pt x="2889813" y="955632"/>
                      <a:pt x="2880378" y="962767"/>
                    </a:cubicBezTo>
                    <a:lnTo>
                      <a:pt x="2834240" y="997647"/>
                    </a:lnTo>
                    <a:cubicBezTo>
                      <a:pt x="2824804" y="1004780"/>
                      <a:pt x="2809370" y="1004883"/>
                      <a:pt x="2799764" y="997875"/>
                    </a:cubicBezTo>
                    <a:lnTo>
                      <a:pt x="2749957" y="961542"/>
                    </a:lnTo>
                    <a:cubicBezTo>
                      <a:pt x="2740352" y="954534"/>
                      <a:pt x="2740214" y="943072"/>
                      <a:pt x="2749649" y="935939"/>
                    </a:cubicBezTo>
                    <a:lnTo>
                      <a:pt x="2795786" y="901058"/>
                    </a:lnTo>
                    <a:cubicBezTo>
                      <a:pt x="2800504" y="897492"/>
                      <a:pt x="2806721" y="895683"/>
                      <a:pt x="2812960" y="895641"/>
                    </a:cubicBezTo>
                    <a:close/>
                    <a:moveTo>
                      <a:pt x="2048579" y="895641"/>
                    </a:moveTo>
                    <a:cubicBezTo>
                      <a:pt x="2054816" y="895600"/>
                      <a:pt x="2061077" y="897327"/>
                      <a:pt x="2065880" y="900829"/>
                    </a:cubicBezTo>
                    <a:lnTo>
                      <a:pt x="2115688" y="937163"/>
                    </a:lnTo>
                    <a:cubicBezTo>
                      <a:pt x="2125292" y="944171"/>
                      <a:pt x="2125431" y="955632"/>
                      <a:pt x="2115996" y="962767"/>
                    </a:cubicBezTo>
                    <a:lnTo>
                      <a:pt x="2069858" y="997647"/>
                    </a:lnTo>
                    <a:cubicBezTo>
                      <a:pt x="2060423" y="1004780"/>
                      <a:pt x="2044988" y="1004883"/>
                      <a:pt x="2035382" y="997875"/>
                    </a:cubicBezTo>
                    <a:lnTo>
                      <a:pt x="1985575" y="961542"/>
                    </a:lnTo>
                    <a:cubicBezTo>
                      <a:pt x="1975969" y="954534"/>
                      <a:pt x="1975832" y="943072"/>
                      <a:pt x="1985267" y="935939"/>
                    </a:cubicBezTo>
                    <a:lnTo>
                      <a:pt x="2031404" y="901058"/>
                    </a:lnTo>
                    <a:cubicBezTo>
                      <a:pt x="2036122" y="897492"/>
                      <a:pt x="2042340" y="895683"/>
                      <a:pt x="2048579" y="895641"/>
                    </a:cubicBezTo>
                    <a:close/>
                    <a:moveTo>
                      <a:pt x="1284351" y="895641"/>
                    </a:moveTo>
                    <a:cubicBezTo>
                      <a:pt x="1290589" y="895600"/>
                      <a:pt x="1296849" y="897327"/>
                      <a:pt x="1301652" y="900829"/>
                    </a:cubicBezTo>
                    <a:lnTo>
                      <a:pt x="1351460" y="937163"/>
                    </a:lnTo>
                    <a:cubicBezTo>
                      <a:pt x="1361065" y="944171"/>
                      <a:pt x="1361203" y="955632"/>
                      <a:pt x="1351768" y="962767"/>
                    </a:cubicBezTo>
                    <a:lnTo>
                      <a:pt x="1305631" y="997647"/>
                    </a:lnTo>
                    <a:cubicBezTo>
                      <a:pt x="1296195" y="1004780"/>
                      <a:pt x="1280761" y="1004883"/>
                      <a:pt x="1271154" y="997875"/>
                    </a:cubicBezTo>
                    <a:lnTo>
                      <a:pt x="1221347" y="961542"/>
                    </a:lnTo>
                    <a:cubicBezTo>
                      <a:pt x="1211742" y="954534"/>
                      <a:pt x="1211603" y="943072"/>
                      <a:pt x="1221040" y="935939"/>
                    </a:cubicBezTo>
                    <a:lnTo>
                      <a:pt x="1267177" y="901058"/>
                    </a:lnTo>
                    <a:cubicBezTo>
                      <a:pt x="1271894" y="897492"/>
                      <a:pt x="1278111" y="895683"/>
                      <a:pt x="1284351" y="895641"/>
                    </a:cubicBezTo>
                    <a:close/>
                    <a:moveTo>
                      <a:pt x="521570" y="895641"/>
                    </a:moveTo>
                    <a:cubicBezTo>
                      <a:pt x="527808" y="895600"/>
                      <a:pt x="534068" y="897327"/>
                      <a:pt x="538871" y="900829"/>
                    </a:cubicBezTo>
                    <a:lnTo>
                      <a:pt x="588679" y="937163"/>
                    </a:lnTo>
                    <a:cubicBezTo>
                      <a:pt x="598284" y="944171"/>
                      <a:pt x="598423" y="955632"/>
                      <a:pt x="588987" y="962767"/>
                    </a:cubicBezTo>
                    <a:lnTo>
                      <a:pt x="542849" y="997647"/>
                    </a:lnTo>
                    <a:cubicBezTo>
                      <a:pt x="533414" y="1004780"/>
                      <a:pt x="517979" y="1004883"/>
                      <a:pt x="508373" y="997875"/>
                    </a:cubicBezTo>
                    <a:lnTo>
                      <a:pt x="458566" y="961542"/>
                    </a:lnTo>
                    <a:cubicBezTo>
                      <a:pt x="448961" y="954534"/>
                      <a:pt x="448823" y="943072"/>
                      <a:pt x="458258" y="935939"/>
                    </a:cubicBezTo>
                    <a:lnTo>
                      <a:pt x="504396" y="901058"/>
                    </a:lnTo>
                    <a:cubicBezTo>
                      <a:pt x="509113" y="897492"/>
                      <a:pt x="515331" y="895683"/>
                      <a:pt x="521570" y="895641"/>
                    </a:cubicBezTo>
                    <a:close/>
                    <a:moveTo>
                      <a:pt x="4761330" y="893572"/>
                    </a:moveTo>
                    <a:cubicBezTo>
                      <a:pt x="4764120" y="893572"/>
                      <a:pt x="4766912" y="894362"/>
                      <a:pt x="4769042" y="895943"/>
                    </a:cubicBezTo>
                    <a:lnTo>
                      <a:pt x="4799945" y="918893"/>
                    </a:lnTo>
                    <a:cubicBezTo>
                      <a:pt x="4804204" y="922055"/>
                      <a:pt x="4804204" y="927184"/>
                      <a:pt x="4799945" y="930347"/>
                    </a:cubicBezTo>
                    <a:lnTo>
                      <a:pt x="4763780" y="957204"/>
                    </a:lnTo>
                    <a:cubicBezTo>
                      <a:pt x="4759521" y="960367"/>
                      <a:pt x="4752616" y="960367"/>
                      <a:pt x="4748357" y="957204"/>
                    </a:cubicBezTo>
                    <a:lnTo>
                      <a:pt x="4717454" y="934254"/>
                    </a:lnTo>
                    <a:cubicBezTo>
                      <a:pt x="4713195" y="931091"/>
                      <a:pt x="4713195" y="925963"/>
                      <a:pt x="4717454" y="922800"/>
                    </a:cubicBezTo>
                    <a:lnTo>
                      <a:pt x="4753618" y="895943"/>
                    </a:lnTo>
                    <a:cubicBezTo>
                      <a:pt x="4755747" y="894362"/>
                      <a:pt x="4758538" y="893572"/>
                      <a:pt x="4761330" y="893572"/>
                    </a:cubicBezTo>
                    <a:close/>
                    <a:moveTo>
                      <a:pt x="3997102" y="893572"/>
                    </a:moveTo>
                    <a:cubicBezTo>
                      <a:pt x="3999893" y="893572"/>
                      <a:pt x="4002684" y="894362"/>
                      <a:pt x="4004814" y="895943"/>
                    </a:cubicBezTo>
                    <a:lnTo>
                      <a:pt x="4035717" y="918893"/>
                    </a:lnTo>
                    <a:cubicBezTo>
                      <a:pt x="4039976" y="922055"/>
                      <a:pt x="4039976" y="927184"/>
                      <a:pt x="4035717" y="930347"/>
                    </a:cubicBezTo>
                    <a:lnTo>
                      <a:pt x="3999552" y="957204"/>
                    </a:lnTo>
                    <a:cubicBezTo>
                      <a:pt x="3995294" y="960367"/>
                      <a:pt x="3988388" y="960367"/>
                      <a:pt x="3984129" y="957204"/>
                    </a:cubicBezTo>
                    <a:lnTo>
                      <a:pt x="3953226" y="934254"/>
                    </a:lnTo>
                    <a:cubicBezTo>
                      <a:pt x="3948966" y="931091"/>
                      <a:pt x="3948966" y="925963"/>
                      <a:pt x="3953226" y="922800"/>
                    </a:cubicBezTo>
                    <a:lnTo>
                      <a:pt x="3989390" y="895943"/>
                    </a:lnTo>
                    <a:cubicBezTo>
                      <a:pt x="3991520" y="894362"/>
                      <a:pt x="3994311" y="893572"/>
                      <a:pt x="3997102" y="893572"/>
                    </a:cubicBezTo>
                    <a:close/>
                    <a:moveTo>
                      <a:pt x="3234320" y="893572"/>
                    </a:moveTo>
                    <a:cubicBezTo>
                      <a:pt x="3237111" y="893572"/>
                      <a:pt x="3239904" y="894362"/>
                      <a:pt x="3242033" y="895943"/>
                    </a:cubicBezTo>
                    <a:lnTo>
                      <a:pt x="3272936" y="918893"/>
                    </a:lnTo>
                    <a:cubicBezTo>
                      <a:pt x="3277195" y="922055"/>
                      <a:pt x="3277195" y="927184"/>
                      <a:pt x="3272936" y="930347"/>
                    </a:cubicBezTo>
                    <a:lnTo>
                      <a:pt x="3236771" y="957204"/>
                    </a:lnTo>
                    <a:cubicBezTo>
                      <a:pt x="3232512" y="960367"/>
                      <a:pt x="3225606" y="960367"/>
                      <a:pt x="3221348" y="957204"/>
                    </a:cubicBezTo>
                    <a:lnTo>
                      <a:pt x="3190446" y="934254"/>
                    </a:lnTo>
                    <a:cubicBezTo>
                      <a:pt x="3186186" y="931091"/>
                      <a:pt x="3186186" y="925963"/>
                      <a:pt x="3190446" y="922800"/>
                    </a:cubicBezTo>
                    <a:lnTo>
                      <a:pt x="3226609" y="895943"/>
                    </a:lnTo>
                    <a:cubicBezTo>
                      <a:pt x="3228738" y="894362"/>
                      <a:pt x="3231530" y="893572"/>
                      <a:pt x="3234320" y="893572"/>
                    </a:cubicBezTo>
                    <a:close/>
                    <a:moveTo>
                      <a:pt x="2470093" y="893572"/>
                    </a:moveTo>
                    <a:cubicBezTo>
                      <a:pt x="2472884" y="893572"/>
                      <a:pt x="2475675" y="894362"/>
                      <a:pt x="2477805" y="895943"/>
                    </a:cubicBezTo>
                    <a:lnTo>
                      <a:pt x="2508708" y="918893"/>
                    </a:lnTo>
                    <a:cubicBezTo>
                      <a:pt x="2512966" y="922055"/>
                      <a:pt x="2512966" y="927184"/>
                      <a:pt x="2508708" y="930347"/>
                    </a:cubicBezTo>
                    <a:lnTo>
                      <a:pt x="2472543" y="957204"/>
                    </a:lnTo>
                    <a:cubicBezTo>
                      <a:pt x="2468284" y="960367"/>
                      <a:pt x="2461378" y="960367"/>
                      <a:pt x="2457120" y="957204"/>
                    </a:cubicBezTo>
                    <a:lnTo>
                      <a:pt x="2426217" y="934254"/>
                    </a:lnTo>
                    <a:cubicBezTo>
                      <a:pt x="2421958" y="931091"/>
                      <a:pt x="2421958" y="925963"/>
                      <a:pt x="2426217" y="922800"/>
                    </a:cubicBezTo>
                    <a:lnTo>
                      <a:pt x="2462381" y="895943"/>
                    </a:lnTo>
                    <a:cubicBezTo>
                      <a:pt x="2464510" y="894362"/>
                      <a:pt x="2467302" y="893572"/>
                      <a:pt x="2470093" y="893572"/>
                    </a:cubicBezTo>
                    <a:close/>
                    <a:moveTo>
                      <a:pt x="1705710" y="893572"/>
                    </a:moveTo>
                    <a:cubicBezTo>
                      <a:pt x="1708502" y="893572"/>
                      <a:pt x="1711293" y="894362"/>
                      <a:pt x="1713423" y="895943"/>
                    </a:cubicBezTo>
                    <a:lnTo>
                      <a:pt x="1744326" y="918893"/>
                    </a:lnTo>
                    <a:cubicBezTo>
                      <a:pt x="1748584" y="922055"/>
                      <a:pt x="1748584" y="927184"/>
                      <a:pt x="1744326" y="930347"/>
                    </a:cubicBezTo>
                    <a:lnTo>
                      <a:pt x="1708161" y="957204"/>
                    </a:lnTo>
                    <a:cubicBezTo>
                      <a:pt x="1703902" y="960367"/>
                      <a:pt x="1696997" y="960367"/>
                      <a:pt x="1692738" y="957204"/>
                    </a:cubicBezTo>
                    <a:lnTo>
                      <a:pt x="1661835" y="934254"/>
                    </a:lnTo>
                    <a:cubicBezTo>
                      <a:pt x="1657576" y="931091"/>
                      <a:pt x="1657576" y="925963"/>
                      <a:pt x="1661835" y="922800"/>
                    </a:cubicBezTo>
                    <a:lnTo>
                      <a:pt x="1697999" y="895943"/>
                    </a:lnTo>
                    <a:cubicBezTo>
                      <a:pt x="1700128" y="894362"/>
                      <a:pt x="1702920" y="893572"/>
                      <a:pt x="1705710" y="893572"/>
                    </a:cubicBezTo>
                    <a:close/>
                    <a:moveTo>
                      <a:pt x="941483" y="893572"/>
                    </a:moveTo>
                    <a:cubicBezTo>
                      <a:pt x="944274" y="893572"/>
                      <a:pt x="947066" y="894362"/>
                      <a:pt x="949195" y="895943"/>
                    </a:cubicBezTo>
                    <a:lnTo>
                      <a:pt x="980098" y="918893"/>
                    </a:lnTo>
                    <a:cubicBezTo>
                      <a:pt x="984357" y="922055"/>
                      <a:pt x="984357" y="927184"/>
                      <a:pt x="980098" y="930347"/>
                    </a:cubicBezTo>
                    <a:lnTo>
                      <a:pt x="943933" y="957204"/>
                    </a:lnTo>
                    <a:cubicBezTo>
                      <a:pt x="939675" y="960367"/>
                      <a:pt x="932769" y="960367"/>
                      <a:pt x="928510" y="957204"/>
                    </a:cubicBezTo>
                    <a:lnTo>
                      <a:pt x="897607" y="934254"/>
                    </a:lnTo>
                    <a:cubicBezTo>
                      <a:pt x="893348" y="931091"/>
                      <a:pt x="893348" y="925963"/>
                      <a:pt x="897607" y="922800"/>
                    </a:cubicBezTo>
                    <a:lnTo>
                      <a:pt x="933771" y="895943"/>
                    </a:lnTo>
                    <a:cubicBezTo>
                      <a:pt x="935900" y="894362"/>
                      <a:pt x="938692" y="893572"/>
                      <a:pt x="941483" y="893572"/>
                    </a:cubicBezTo>
                    <a:close/>
                    <a:moveTo>
                      <a:pt x="420535" y="889390"/>
                    </a:moveTo>
                    <a:lnTo>
                      <a:pt x="425001" y="890810"/>
                    </a:lnTo>
                    <a:lnTo>
                      <a:pt x="436752" y="899745"/>
                    </a:lnTo>
                    <a:cubicBezTo>
                      <a:pt x="442227" y="903908"/>
                      <a:pt x="442121" y="910580"/>
                      <a:pt x="436515" y="914646"/>
                    </a:cubicBezTo>
                    <a:lnTo>
                      <a:pt x="414813" y="930387"/>
                    </a:lnTo>
                    <a:close/>
                    <a:moveTo>
                      <a:pt x="4233417" y="887636"/>
                    </a:moveTo>
                    <a:cubicBezTo>
                      <a:pt x="4237048" y="887668"/>
                      <a:pt x="4240663" y="888728"/>
                      <a:pt x="4243401" y="890810"/>
                    </a:cubicBezTo>
                    <a:lnTo>
                      <a:pt x="4255152" y="899745"/>
                    </a:lnTo>
                    <a:cubicBezTo>
                      <a:pt x="4260627" y="903908"/>
                      <a:pt x="4260521" y="910580"/>
                      <a:pt x="4254914" y="914646"/>
                    </a:cubicBezTo>
                    <a:lnTo>
                      <a:pt x="4224290" y="936859"/>
                    </a:lnTo>
                    <a:cubicBezTo>
                      <a:pt x="4218683" y="940925"/>
                      <a:pt x="4209700" y="940847"/>
                      <a:pt x="4204224" y="936683"/>
                    </a:cubicBezTo>
                    <a:lnTo>
                      <a:pt x="4192473" y="927749"/>
                    </a:lnTo>
                    <a:cubicBezTo>
                      <a:pt x="4186998" y="923586"/>
                      <a:pt x="4187104" y="916914"/>
                      <a:pt x="4192710" y="912848"/>
                    </a:cubicBezTo>
                    <a:lnTo>
                      <a:pt x="4223334" y="890635"/>
                    </a:lnTo>
                    <a:cubicBezTo>
                      <a:pt x="4226138" y="888601"/>
                      <a:pt x="4229786" y="887604"/>
                      <a:pt x="4233417" y="887636"/>
                    </a:cubicBezTo>
                    <a:close/>
                    <a:moveTo>
                      <a:pt x="3470636" y="887636"/>
                    </a:moveTo>
                    <a:cubicBezTo>
                      <a:pt x="3474268" y="887668"/>
                      <a:pt x="3477882" y="888728"/>
                      <a:pt x="3480620" y="890810"/>
                    </a:cubicBezTo>
                    <a:lnTo>
                      <a:pt x="3492370" y="899745"/>
                    </a:lnTo>
                    <a:cubicBezTo>
                      <a:pt x="3497846" y="903908"/>
                      <a:pt x="3497740" y="910580"/>
                      <a:pt x="3492134" y="914646"/>
                    </a:cubicBezTo>
                    <a:lnTo>
                      <a:pt x="3461508" y="936859"/>
                    </a:lnTo>
                    <a:cubicBezTo>
                      <a:pt x="3455902" y="940925"/>
                      <a:pt x="3446918" y="940847"/>
                      <a:pt x="3441442" y="936683"/>
                    </a:cubicBezTo>
                    <a:lnTo>
                      <a:pt x="3429692" y="927749"/>
                    </a:lnTo>
                    <a:cubicBezTo>
                      <a:pt x="3424218" y="923586"/>
                      <a:pt x="3424323" y="916914"/>
                      <a:pt x="3429930" y="912848"/>
                    </a:cubicBezTo>
                    <a:lnTo>
                      <a:pt x="3460554" y="890635"/>
                    </a:lnTo>
                    <a:cubicBezTo>
                      <a:pt x="3463358" y="888601"/>
                      <a:pt x="3467005" y="887604"/>
                      <a:pt x="3470636" y="887636"/>
                    </a:cubicBezTo>
                    <a:close/>
                    <a:moveTo>
                      <a:pt x="2706408" y="887636"/>
                    </a:moveTo>
                    <a:cubicBezTo>
                      <a:pt x="2710040" y="887668"/>
                      <a:pt x="2713654" y="888728"/>
                      <a:pt x="2716392" y="890810"/>
                    </a:cubicBezTo>
                    <a:lnTo>
                      <a:pt x="2728143" y="899745"/>
                    </a:lnTo>
                    <a:cubicBezTo>
                      <a:pt x="2733618" y="903908"/>
                      <a:pt x="2733512" y="910580"/>
                      <a:pt x="2727906" y="914646"/>
                    </a:cubicBezTo>
                    <a:lnTo>
                      <a:pt x="2697280" y="936859"/>
                    </a:lnTo>
                    <a:cubicBezTo>
                      <a:pt x="2691674" y="940925"/>
                      <a:pt x="2682691" y="940847"/>
                      <a:pt x="2677215" y="936683"/>
                    </a:cubicBezTo>
                    <a:lnTo>
                      <a:pt x="2665464" y="927749"/>
                    </a:lnTo>
                    <a:cubicBezTo>
                      <a:pt x="2659989" y="923586"/>
                      <a:pt x="2660095" y="916914"/>
                      <a:pt x="2665701" y="912848"/>
                    </a:cubicBezTo>
                    <a:lnTo>
                      <a:pt x="2696326" y="890635"/>
                    </a:lnTo>
                    <a:cubicBezTo>
                      <a:pt x="2699129" y="888601"/>
                      <a:pt x="2702777" y="887604"/>
                      <a:pt x="2706408" y="887636"/>
                    </a:cubicBezTo>
                    <a:close/>
                    <a:moveTo>
                      <a:pt x="1942026" y="887636"/>
                    </a:moveTo>
                    <a:cubicBezTo>
                      <a:pt x="1945658" y="887668"/>
                      <a:pt x="1949272" y="888728"/>
                      <a:pt x="1952010" y="890810"/>
                    </a:cubicBezTo>
                    <a:lnTo>
                      <a:pt x="1963761" y="899745"/>
                    </a:lnTo>
                    <a:cubicBezTo>
                      <a:pt x="1969236" y="903908"/>
                      <a:pt x="1969130" y="910580"/>
                      <a:pt x="1963524" y="914646"/>
                    </a:cubicBezTo>
                    <a:lnTo>
                      <a:pt x="1932899" y="936859"/>
                    </a:lnTo>
                    <a:cubicBezTo>
                      <a:pt x="1927292" y="940925"/>
                      <a:pt x="1918309" y="940847"/>
                      <a:pt x="1912833" y="936683"/>
                    </a:cubicBezTo>
                    <a:lnTo>
                      <a:pt x="1901082" y="927749"/>
                    </a:lnTo>
                    <a:cubicBezTo>
                      <a:pt x="1895607" y="923586"/>
                      <a:pt x="1895713" y="916914"/>
                      <a:pt x="1901319" y="912848"/>
                    </a:cubicBezTo>
                    <a:lnTo>
                      <a:pt x="1931944" y="890635"/>
                    </a:lnTo>
                    <a:cubicBezTo>
                      <a:pt x="1934747" y="888601"/>
                      <a:pt x="1938394" y="887604"/>
                      <a:pt x="1942026" y="887636"/>
                    </a:cubicBezTo>
                    <a:close/>
                    <a:moveTo>
                      <a:pt x="1177798" y="887636"/>
                    </a:moveTo>
                    <a:cubicBezTo>
                      <a:pt x="1181430" y="887668"/>
                      <a:pt x="1185044" y="888728"/>
                      <a:pt x="1187782" y="890810"/>
                    </a:cubicBezTo>
                    <a:lnTo>
                      <a:pt x="1199533" y="899745"/>
                    </a:lnTo>
                    <a:cubicBezTo>
                      <a:pt x="1205008" y="903908"/>
                      <a:pt x="1204902" y="910580"/>
                      <a:pt x="1199296" y="914646"/>
                    </a:cubicBezTo>
                    <a:lnTo>
                      <a:pt x="1168671" y="936859"/>
                    </a:lnTo>
                    <a:cubicBezTo>
                      <a:pt x="1163065" y="940925"/>
                      <a:pt x="1154081" y="940847"/>
                      <a:pt x="1148605" y="936683"/>
                    </a:cubicBezTo>
                    <a:lnTo>
                      <a:pt x="1136854" y="927749"/>
                    </a:lnTo>
                    <a:cubicBezTo>
                      <a:pt x="1131379" y="923586"/>
                      <a:pt x="1131485" y="916914"/>
                      <a:pt x="1137092" y="912848"/>
                    </a:cubicBezTo>
                    <a:lnTo>
                      <a:pt x="1167716" y="890635"/>
                    </a:lnTo>
                    <a:cubicBezTo>
                      <a:pt x="1170519" y="888601"/>
                      <a:pt x="1174167" y="887604"/>
                      <a:pt x="1177798" y="887636"/>
                    </a:cubicBezTo>
                    <a:close/>
                    <a:moveTo>
                      <a:pt x="4502965" y="881124"/>
                    </a:moveTo>
                    <a:cubicBezTo>
                      <a:pt x="4505196" y="881198"/>
                      <a:pt x="4507389" y="881903"/>
                      <a:pt x="4509016" y="883223"/>
                    </a:cubicBezTo>
                    <a:lnTo>
                      <a:pt x="4515998" y="888890"/>
                    </a:lnTo>
                    <a:cubicBezTo>
                      <a:pt x="4519251" y="891530"/>
                      <a:pt x="4519006" y="895629"/>
                      <a:pt x="4515452" y="898046"/>
                    </a:cubicBezTo>
                    <a:lnTo>
                      <a:pt x="4507821" y="903231"/>
                    </a:lnTo>
                    <a:cubicBezTo>
                      <a:pt x="4504264" y="905647"/>
                      <a:pt x="4498746" y="905465"/>
                      <a:pt x="4495492" y="902824"/>
                    </a:cubicBezTo>
                    <a:lnTo>
                      <a:pt x="4488510" y="897158"/>
                    </a:lnTo>
                    <a:cubicBezTo>
                      <a:pt x="4485256" y="894517"/>
                      <a:pt x="4485501" y="890418"/>
                      <a:pt x="4489058" y="888002"/>
                    </a:cubicBezTo>
                    <a:lnTo>
                      <a:pt x="4496688" y="882817"/>
                    </a:lnTo>
                    <a:cubicBezTo>
                      <a:pt x="4498466" y="881609"/>
                      <a:pt x="4500734" y="881050"/>
                      <a:pt x="4502965" y="881124"/>
                    </a:cubicBezTo>
                    <a:close/>
                    <a:moveTo>
                      <a:pt x="3740184" y="881124"/>
                    </a:moveTo>
                    <a:cubicBezTo>
                      <a:pt x="3742416" y="881198"/>
                      <a:pt x="3744609" y="881903"/>
                      <a:pt x="3746236" y="883223"/>
                    </a:cubicBezTo>
                    <a:lnTo>
                      <a:pt x="3753218" y="888890"/>
                    </a:lnTo>
                    <a:cubicBezTo>
                      <a:pt x="3756471" y="891530"/>
                      <a:pt x="3756226" y="895629"/>
                      <a:pt x="3752670" y="898046"/>
                    </a:cubicBezTo>
                    <a:lnTo>
                      <a:pt x="3745040" y="903231"/>
                    </a:lnTo>
                    <a:cubicBezTo>
                      <a:pt x="3741484" y="905647"/>
                      <a:pt x="3735964" y="905465"/>
                      <a:pt x="3732711" y="902824"/>
                    </a:cubicBezTo>
                    <a:lnTo>
                      <a:pt x="3725729" y="897158"/>
                    </a:lnTo>
                    <a:cubicBezTo>
                      <a:pt x="3722476" y="894517"/>
                      <a:pt x="3722720" y="890418"/>
                      <a:pt x="3726276" y="888002"/>
                    </a:cubicBezTo>
                    <a:lnTo>
                      <a:pt x="3733908" y="882817"/>
                    </a:lnTo>
                    <a:cubicBezTo>
                      <a:pt x="3735684" y="881609"/>
                      <a:pt x="3737954" y="881050"/>
                      <a:pt x="3740184" y="881124"/>
                    </a:cubicBezTo>
                    <a:close/>
                    <a:moveTo>
                      <a:pt x="2975956" y="881124"/>
                    </a:moveTo>
                    <a:cubicBezTo>
                      <a:pt x="2978188" y="881198"/>
                      <a:pt x="2980380" y="881903"/>
                      <a:pt x="2982007" y="883223"/>
                    </a:cubicBezTo>
                    <a:lnTo>
                      <a:pt x="2988989" y="888890"/>
                    </a:lnTo>
                    <a:cubicBezTo>
                      <a:pt x="2992242" y="891530"/>
                      <a:pt x="2991997" y="895629"/>
                      <a:pt x="2988442" y="898046"/>
                    </a:cubicBezTo>
                    <a:lnTo>
                      <a:pt x="2980812" y="903231"/>
                    </a:lnTo>
                    <a:cubicBezTo>
                      <a:pt x="2977256" y="905647"/>
                      <a:pt x="2971737" y="905465"/>
                      <a:pt x="2968483" y="902824"/>
                    </a:cubicBezTo>
                    <a:lnTo>
                      <a:pt x="2961502" y="897158"/>
                    </a:lnTo>
                    <a:cubicBezTo>
                      <a:pt x="2958248" y="894517"/>
                      <a:pt x="2958492" y="890418"/>
                      <a:pt x="2962048" y="888002"/>
                    </a:cubicBezTo>
                    <a:lnTo>
                      <a:pt x="2969680" y="882817"/>
                    </a:lnTo>
                    <a:cubicBezTo>
                      <a:pt x="2971457" y="881609"/>
                      <a:pt x="2973725" y="881050"/>
                      <a:pt x="2975956" y="881124"/>
                    </a:cubicBezTo>
                    <a:close/>
                    <a:moveTo>
                      <a:pt x="2211574" y="881124"/>
                    </a:moveTo>
                    <a:cubicBezTo>
                      <a:pt x="2213806" y="881198"/>
                      <a:pt x="2215998" y="881903"/>
                      <a:pt x="2217626" y="883223"/>
                    </a:cubicBezTo>
                    <a:lnTo>
                      <a:pt x="2224608" y="888890"/>
                    </a:lnTo>
                    <a:cubicBezTo>
                      <a:pt x="2227860" y="891530"/>
                      <a:pt x="2227616" y="895629"/>
                      <a:pt x="2224061" y="898046"/>
                    </a:cubicBezTo>
                    <a:lnTo>
                      <a:pt x="2216430" y="903231"/>
                    </a:lnTo>
                    <a:cubicBezTo>
                      <a:pt x="2212874" y="905647"/>
                      <a:pt x="2207354" y="905465"/>
                      <a:pt x="2204101" y="902824"/>
                    </a:cubicBezTo>
                    <a:lnTo>
                      <a:pt x="2197119" y="897158"/>
                    </a:lnTo>
                    <a:cubicBezTo>
                      <a:pt x="2193866" y="894517"/>
                      <a:pt x="2194110" y="890418"/>
                      <a:pt x="2197666" y="888002"/>
                    </a:cubicBezTo>
                    <a:lnTo>
                      <a:pt x="2205297" y="882817"/>
                    </a:lnTo>
                    <a:cubicBezTo>
                      <a:pt x="2207074" y="881609"/>
                      <a:pt x="2209343" y="881050"/>
                      <a:pt x="2211574" y="881124"/>
                    </a:cubicBezTo>
                    <a:close/>
                    <a:moveTo>
                      <a:pt x="1447346" y="881124"/>
                    </a:moveTo>
                    <a:cubicBezTo>
                      <a:pt x="1449578" y="881198"/>
                      <a:pt x="1451770" y="881903"/>
                      <a:pt x="1453398" y="883223"/>
                    </a:cubicBezTo>
                    <a:lnTo>
                      <a:pt x="1460379" y="888890"/>
                    </a:lnTo>
                    <a:cubicBezTo>
                      <a:pt x="1463632" y="891530"/>
                      <a:pt x="1463387" y="895629"/>
                      <a:pt x="1459833" y="898046"/>
                    </a:cubicBezTo>
                    <a:lnTo>
                      <a:pt x="1452202" y="903231"/>
                    </a:lnTo>
                    <a:cubicBezTo>
                      <a:pt x="1448645" y="905647"/>
                      <a:pt x="1443127" y="905465"/>
                      <a:pt x="1439873" y="902824"/>
                    </a:cubicBezTo>
                    <a:lnTo>
                      <a:pt x="1432891" y="897158"/>
                    </a:lnTo>
                    <a:cubicBezTo>
                      <a:pt x="1429638" y="894517"/>
                      <a:pt x="1429882" y="890418"/>
                      <a:pt x="1433438" y="888002"/>
                    </a:cubicBezTo>
                    <a:lnTo>
                      <a:pt x="1441069" y="882817"/>
                    </a:lnTo>
                    <a:cubicBezTo>
                      <a:pt x="1442846" y="881609"/>
                      <a:pt x="1445115" y="881050"/>
                      <a:pt x="1447346" y="881124"/>
                    </a:cubicBezTo>
                    <a:close/>
                    <a:moveTo>
                      <a:pt x="684565" y="881124"/>
                    </a:moveTo>
                    <a:cubicBezTo>
                      <a:pt x="686797" y="881198"/>
                      <a:pt x="688990" y="881903"/>
                      <a:pt x="690617" y="883223"/>
                    </a:cubicBezTo>
                    <a:lnTo>
                      <a:pt x="697598" y="888890"/>
                    </a:lnTo>
                    <a:cubicBezTo>
                      <a:pt x="700852" y="891530"/>
                      <a:pt x="700607" y="895629"/>
                      <a:pt x="697052" y="898046"/>
                    </a:cubicBezTo>
                    <a:lnTo>
                      <a:pt x="689421" y="903231"/>
                    </a:lnTo>
                    <a:cubicBezTo>
                      <a:pt x="685865" y="905647"/>
                      <a:pt x="680346" y="905465"/>
                      <a:pt x="677092" y="902824"/>
                    </a:cubicBezTo>
                    <a:lnTo>
                      <a:pt x="670110" y="897158"/>
                    </a:lnTo>
                    <a:cubicBezTo>
                      <a:pt x="666857" y="894517"/>
                      <a:pt x="667102" y="890418"/>
                      <a:pt x="670657" y="888002"/>
                    </a:cubicBezTo>
                    <a:lnTo>
                      <a:pt x="678289" y="882817"/>
                    </a:lnTo>
                    <a:cubicBezTo>
                      <a:pt x="680066" y="881609"/>
                      <a:pt x="682335" y="881050"/>
                      <a:pt x="684565" y="881124"/>
                    </a:cubicBezTo>
                    <a:close/>
                    <a:moveTo>
                      <a:pt x="4598466" y="875335"/>
                    </a:moveTo>
                    <a:cubicBezTo>
                      <a:pt x="4601736" y="875335"/>
                      <a:pt x="4605008" y="876262"/>
                      <a:pt x="4607504" y="878115"/>
                    </a:cubicBezTo>
                    <a:lnTo>
                      <a:pt x="4643716" y="905007"/>
                    </a:lnTo>
                    <a:cubicBezTo>
                      <a:pt x="4648706" y="908714"/>
                      <a:pt x="4648706" y="914724"/>
                      <a:pt x="4643716" y="918431"/>
                    </a:cubicBezTo>
                    <a:lnTo>
                      <a:pt x="4595324" y="954367"/>
                    </a:lnTo>
                    <a:cubicBezTo>
                      <a:pt x="4590332" y="958074"/>
                      <a:pt x="4582240" y="958074"/>
                      <a:pt x="4577250" y="954367"/>
                    </a:cubicBezTo>
                    <a:lnTo>
                      <a:pt x="4541037" y="927475"/>
                    </a:lnTo>
                    <a:cubicBezTo>
                      <a:pt x="4536046" y="923768"/>
                      <a:pt x="4536046" y="917759"/>
                      <a:pt x="4541037" y="914052"/>
                    </a:cubicBezTo>
                    <a:lnTo>
                      <a:pt x="4589428" y="878115"/>
                    </a:lnTo>
                    <a:cubicBezTo>
                      <a:pt x="4591924" y="876262"/>
                      <a:pt x="4595194" y="875335"/>
                      <a:pt x="4598466" y="875335"/>
                    </a:cubicBezTo>
                    <a:close/>
                    <a:moveTo>
                      <a:pt x="3834238" y="875335"/>
                    </a:moveTo>
                    <a:cubicBezTo>
                      <a:pt x="3837508" y="875335"/>
                      <a:pt x="3840779" y="876262"/>
                      <a:pt x="3843274" y="878115"/>
                    </a:cubicBezTo>
                    <a:lnTo>
                      <a:pt x="3879487" y="905007"/>
                    </a:lnTo>
                    <a:cubicBezTo>
                      <a:pt x="3884478" y="908714"/>
                      <a:pt x="3884478" y="914724"/>
                      <a:pt x="3879487" y="918431"/>
                    </a:cubicBezTo>
                    <a:lnTo>
                      <a:pt x="3831096" y="954367"/>
                    </a:lnTo>
                    <a:cubicBezTo>
                      <a:pt x="3826104" y="958074"/>
                      <a:pt x="3818012" y="958074"/>
                      <a:pt x="3813020" y="954367"/>
                    </a:cubicBezTo>
                    <a:lnTo>
                      <a:pt x="3776809" y="927475"/>
                    </a:lnTo>
                    <a:cubicBezTo>
                      <a:pt x="3771818" y="923768"/>
                      <a:pt x="3771818" y="917759"/>
                      <a:pt x="3776809" y="914052"/>
                    </a:cubicBezTo>
                    <a:lnTo>
                      <a:pt x="3825200" y="878115"/>
                    </a:lnTo>
                    <a:cubicBezTo>
                      <a:pt x="3827696" y="876262"/>
                      <a:pt x="3830967" y="875335"/>
                      <a:pt x="3834238" y="875335"/>
                    </a:cubicBezTo>
                    <a:close/>
                    <a:moveTo>
                      <a:pt x="3071457" y="875335"/>
                    </a:moveTo>
                    <a:cubicBezTo>
                      <a:pt x="3074728" y="875335"/>
                      <a:pt x="3077999" y="876262"/>
                      <a:pt x="3080494" y="878115"/>
                    </a:cubicBezTo>
                    <a:lnTo>
                      <a:pt x="3116706" y="905007"/>
                    </a:lnTo>
                    <a:cubicBezTo>
                      <a:pt x="3121697" y="908714"/>
                      <a:pt x="3121697" y="914724"/>
                      <a:pt x="3116706" y="918431"/>
                    </a:cubicBezTo>
                    <a:lnTo>
                      <a:pt x="3068315" y="954367"/>
                    </a:lnTo>
                    <a:cubicBezTo>
                      <a:pt x="3063323" y="958074"/>
                      <a:pt x="3055232" y="958074"/>
                      <a:pt x="3050240" y="954367"/>
                    </a:cubicBezTo>
                    <a:lnTo>
                      <a:pt x="3014028" y="927475"/>
                    </a:lnTo>
                    <a:cubicBezTo>
                      <a:pt x="3009037" y="923768"/>
                      <a:pt x="3009037" y="917759"/>
                      <a:pt x="3014028" y="914052"/>
                    </a:cubicBezTo>
                    <a:lnTo>
                      <a:pt x="3062420" y="878115"/>
                    </a:lnTo>
                    <a:cubicBezTo>
                      <a:pt x="3064915" y="876262"/>
                      <a:pt x="3068186" y="875335"/>
                      <a:pt x="3071457" y="875335"/>
                    </a:cubicBezTo>
                    <a:close/>
                    <a:moveTo>
                      <a:pt x="2307228" y="875335"/>
                    </a:moveTo>
                    <a:cubicBezTo>
                      <a:pt x="2310499" y="875335"/>
                      <a:pt x="2313770" y="876262"/>
                      <a:pt x="2316266" y="878115"/>
                    </a:cubicBezTo>
                    <a:lnTo>
                      <a:pt x="2352478" y="905007"/>
                    </a:lnTo>
                    <a:cubicBezTo>
                      <a:pt x="2357469" y="908714"/>
                      <a:pt x="2357469" y="914724"/>
                      <a:pt x="2352478" y="918431"/>
                    </a:cubicBezTo>
                    <a:lnTo>
                      <a:pt x="2304087" y="954367"/>
                    </a:lnTo>
                    <a:cubicBezTo>
                      <a:pt x="2299096" y="958074"/>
                      <a:pt x="2291003" y="958074"/>
                      <a:pt x="2286012" y="954367"/>
                    </a:cubicBezTo>
                    <a:lnTo>
                      <a:pt x="2249800" y="927475"/>
                    </a:lnTo>
                    <a:cubicBezTo>
                      <a:pt x="2244809" y="923768"/>
                      <a:pt x="2244809" y="917759"/>
                      <a:pt x="2249800" y="914052"/>
                    </a:cubicBezTo>
                    <a:lnTo>
                      <a:pt x="2298191" y="878115"/>
                    </a:lnTo>
                    <a:cubicBezTo>
                      <a:pt x="2300687" y="876262"/>
                      <a:pt x="2303958" y="875335"/>
                      <a:pt x="2307228" y="875335"/>
                    </a:cubicBezTo>
                    <a:close/>
                    <a:moveTo>
                      <a:pt x="1542846" y="875335"/>
                    </a:moveTo>
                    <a:cubicBezTo>
                      <a:pt x="1546117" y="875335"/>
                      <a:pt x="1549388" y="876262"/>
                      <a:pt x="1551884" y="878115"/>
                    </a:cubicBezTo>
                    <a:lnTo>
                      <a:pt x="1588096" y="905007"/>
                    </a:lnTo>
                    <a:cubicBezTo>
                      <a:pt x="1593088" y="908714"/>
                      <a:pt x="1593088" y="914724"/>
                      <a:pt x="1588096" y="918431"/>
                    </a:cubicBezTo>
                    <a:lnTo>
                      <a:pt x="1539705" y="954367"/>
                    </a:lnTo>
                    <a:cubicBezTo>
                      <a:pt x="1534714" y="958074"/>
                      <a:pt x="1526622" y="958074"/>
                      <a:pt x="1521630" y="954367"/>
                    </a:cubicBezTo>
                    <a:lnTo>
                      <a:pt x="1485418" y="927475"/>
                    </a:lnTo>
                    <a:cubicBezTo>
                      <a:pt x="1480427" y="923768"/>
                      <a:pt x="1480427" y="917759"/>
                      <a:pt x="1485418" y="914052"/>
                    </a:cubicBezTo>
                    <a:lnTo>
                      <a:pt x="1533810" y="878115"/>
                    </a:lnTo>
                    <a:cubicBezTo>
                      <a:pt x="1536305" y="876262"/>
                      <a:pt x="1539576" y="875335"/>
                      <a:pt x="1542846" y="875335"/>
                    </a:cubicBezTo>
                    <a:close/>
                    <a:moveTo>
                      <a:pt x="778619" y="875335"/>
                    </a:moveTo>
                    <a:cubicBezTo>
                      <a:pt x="781889" y="875335"/>
                      <a:pt x="785160" y="876262"/>
                      <a:pt x="787656" y="878115"/>
                    </a:cubicBezTo>
                    <a:lnTo>
                      <a:pt x="823868" y="905007"/>
                    </a:lnTo>
                    <a:cubicBezTo>
                      <a:pt x="828859" y="908714"/>
                      <a:pt x="828859" y="914724"/>
                      <a:pt x="823868" y="918431"/>
                    </a:cubicBezTo>
                    <a:lnTo>
                      <a:pt x="775477" y="954367"/>
                    </a:lnTo>
                    <a:cubicBezTo>
                      <a:pt x="770485" y="958074"/>
                      <a:pt x="762394" y="958074"/>
                      <a:pt x="757402" y="954367"/>
                    </a:cubicBezTo>
                    <a:lnTo>
                      <a:pt x="721190" y="927475"/>
                    </a:lnTo>
                    <a:cubicBezTo>
                      <a:pt x="716199" y="923768"/>
                      <a:pt x="716199" y="917759"/>
                      <a:pt x="721190" y="914052"/>
                    </a:cubicBezTo>
                    <a:lnTo>
                      <a:pt x="769582" y="878115"/>
                    </a:lnTo>
                    <a:cubicBezTo>
                      <a:pt x="772077" y="876262"/>
                      <a:pt x="775348" y="875335"/>
                      <a:pt x="778619" y="875335"/>
                    </a:cubicBezTo>
                    <a:close/>
                    <a:moveTo>
                      <a:pt x="4375570" y="874674"/>
                    </a:moveTo>
                    <a:cubicBezTo>
                      <a:pt x="4377800" y="874747"/>
                      <a:pt x="4379994" y="875452"/>
                      <a:pt x="4381620" y="876773"/>
                    </a:cubicBezTo>
                    <a:lnTo>
                      <a:pt x="4388602" y="882439"/>
                    </a:lnTo>
                    <a:cubicBezTo>
                      <a:pt x="4391856" y="885081"/>
                      <a:pt x="4391611" y="889179"/>
                      <a:pt x="4388056" y="891595"/>
                    </a:cubicBezTo>
                    <a:lnTo>
                      <a:pt x="4380425" y="896780"/>
                    </a:lnTo>
                    <a:cubicBezTo>
                      <a:pt x="4376870" y="899197"/>
                      <a:pt x="4371350" y="899014"/>
                      <a:pt x="4368097" y="896374"/>
                    </a:cubicBezTo>
                    <a:lnTo>
                      <a:pt x="4361114" y="890707"/>
                    </a:lnTo>
                    <a:cubicBezTo>
                      <a:pt x="4357861" y="888066"/>
                      <a:pt x="4358106" y="883968"/>
                      <a:pt x="4361661" y="881552"/>
                    </a:cubicBezTo>
                    <a:lnTo>
                      <a:pt x="4369292" y="876366"/>
                    </a:lnTo>
                    <a:cubicBezTo>
                      <a:pt x="4371070" y="875158"/>
                      <a:pt x="4373338" y="874600"/>
                      <a:pt x="4375570" y="874674"/>
                    </a:cubicBezTo>
                    <a:close/>
                    <a:moveTo>
                      <a:pt x="3612788" y="874674"/>
                    </a:moveTo>
                    <a:cubicBezTo>
                      <a:pt x="3615020" y="874747"/>
                      <a:pt x="3617213" y="875452"/>
                      <a:pt x="3618839" y="876773"/>
                    </a:cubicBezTo>
                    <a:lnTo>
                      <a:pt x="3625822" y="882439"/>
                    </a:lnTo>
                    <a:cubicBezTo>
                      <a:pt x="3629074" y="885081"/>
                      <a:pt x="3628830" y="889179"/>
                      <a:pt x="3625275" y="891595"/>
                    </a:cubicBezTo>
                    <a:lnTo>
                      <a:pt x="3617644" y="896780"/>
                    </a:lnTo>
                    <a:cubicBezTo>
                      <a:pt x="3614088" y="899197"/>
                      <a:pt x="3608568" y="899014"/>
                      <a:pt x="3605316" y="896374"/>
                    </a:cubicBezTo>
                    <a:lnTo>
                      <a:pt x="3598334" y="890707"/>
                    </a:lnTo>
                    <a:cubicBezTo>
                      <a:pt x="3595080" y="888066"/>
                      <a:pt x="3595325" y="883968"/>
                      <a:pt x="3598880" y="881552"/>
                    </a:cubicBezTo>
                    <a:lnTo>
                      <a:pt x="3606511" y="876366"/>
                    </a:lnTo>
                    <a:cubicBezTo>
                      <a:pt x="3608289" y="875158"/>
                      <a:pt x="3610558" y="874600"/>
                      <a:pt x="3612788" y="874674"/>
                    </a:cubicBezTo>
                    <a:close/>
                    <a:moveTo>
                      <a:pt x="2848560" y="874674"/>
                    </a:moveTo>
                    <a:cubicBezTo>
                      <a:pt x="2850792" y="874747"/>
                      <a:pt x="2852985" y="875452"/>
                      <a:pt x="2854611" y="876773"/>
                    </a:cubicBezTo>
                    <a:lnTo>
                      <a:pt x="2861594" y="882439"/>
                    </a:lnTo>
                    <a:cubicBezTo>
                      <a:pt x="2864847" y="885081"/>
                      <a:pt x="2864602" y="889179"/>
                      <a:pt x="2861047" y="891595"/>
                    </a:cubicBezTo>
                    <a:lnTo>
                      <a:pt x="2853416" y="896780"/>
                    </a:lnTo>
                    <a:cubicBezTo>
                      <a:pt x="2849861" y="899197"/>
                      <a:pt x="2844341" y="899014"/>
                      <a:pt x="2841088" y="896374"/>
                    </a:cubicBezTo>
                    <a:lnTo>
                      <a:pt x="2834105" y="890707"/>
                    </a:lnTo>
                    <a:cubicBezTo>
                      <a:pt x="2830852" y="888066"/>
                      <a:pt x="2831097" y="883968"/>
                      <a:pt x="2834652" y="881552"/>
                    </a:cubicBezTo>
                    <a:lnTo>
                      <a:pt x="2842282" y="876366"/>
                    </a:lnTo>
                    <a:cubicBezTo>
                      <a:pt x="2844061" y="875158"/>
                      <a:pt x="2846329" y="874600"/>
                      <a:pt x="2848560" y="874674"/>
                    </a:cubicBezTo>
                    <a:close/>
                    <a:moveTo>
                      <a:pt x="2084178" y="874674"/>
                    </a:moveTo>
                    <a:cubicBezTo>
                      <a:pt x="2086410" y="874747"/>
                      <a:pt x="2088603" y="875452"/>
                      <a:pt x="2090229" y="876773"/>
                    </a:cubicBezTo>
                    <a:lnTo>
                      <a:pt x="2097212" y="882439"/>
                    </a:lnTo>
                    <a:cubicBezTo>
                      <a:pt x="2100464" y="885081"/>
                      <a:pt x="2100220" y="889179"/>
                      <a:pt x="2096665" y="891595"/>
                    </a:cubicBezTo>
                    <a:lnTo>
                      <a:pt x="2089034" y="896780"/>
                    </a:lnTo>
                    <a:cubicBezTo>
                      <a:pt x="2085478" y="899197"/>
                      <a:pt x="2079959" y="899014"/>
                      <a:pt x="2076706" y="896374"/>
                    </a:cubicBezTo>
                    <a:lnTo>
                      <a:pt x="2069724" y="890707"/>
                    </a:lnTo>
                    <a:cubicBezTo>
                      <a:pt x="2066470" y="888066"/>
                      <a:pt x="2066716" y="883968"/>
                      <a:pt x="2070270" y="881552"/>
                    </a:cubicBezTo>
                    <a:lnTo>
                      <a:pt x="2077901" y="876366"/>
                    </a:lnTo>
                    <a:cubicBezTo>
                      <a:pt x="2079679" y="875158"/>
                      <a:pt x="2081948" y="874600"/>
                      <a:pt x="2084178" y="874674"/>
                    </a:cubicBezTo>
                    <a:close/>
                    <a:moveTo>
                      <a:pt x="1319950" y="874674"/>
                    </a:moveTo>
                    <a:cubicBezTo>
                      <a:pt x="1322181" y="874747"/>
                      <a:pt x="1324375" y="875452"/>
                      <a:pt x="1326001" y="876773"/>
                    </a:cubicBezTo>
                    <a:lnTo>
                      <a:pt x="1332984" y="882439"/>
                    </a:lnTo>
                    <a:cubicBezTo>
                      <a:pt x="1336237" y="885081"/>
                      <a:pt x="1335992" y="889179"/>
                      <a:pt x="1332437" y="891595"/>
                    </a:cubicBezTo>
                    <a:lnTo>
                      <a:pt x="1324806" y="896780"/>
                    </a:lnTo>
                    <a:cubicBezTo>
                      <a:pt x="1321251" y="899197"/>
                      <a:pt x="1315731" y="899014"/>
                      <a:pt x="1312478" y="896374"/>
                    </a:cubicBezTo>
                    <a:lnTo>
                      <a:pt x="1305495" y="890707"/>
                    </a:lnTo>
                    <a:cubicBezTo>
                      <a:pt x="1302243" y="888066"/>
                      <a:pt x="1302487" y="883968"/>
                      <a:pt x="1306042" y="881552"/>
                    </a:cubicBezTo>
                    <a:lnTo>
                      <a:pt x="1313673" y="876366"/>
                    </a:lnTo>
                    <a:cubicBezTo>
                      <a:pt x="1315451" y="875158"/>
                      <a:pt x="1317720" y="874600"/>
                      <a:pt x="1319950" y="874674"/>
                    </a:cubicBezTo>
                    <a:close/>
                    <a:moveTo>
                      <a:pt x="557169" y="874674"/>
                    </a:moveTo>
                    <a:cubicBezTo>
                      <a:pt x="559400" y="874747"/>
                      <a:pt x="561594" y="875452"/>
                      <a:pt x="563220" y="876773"/>
                    </a:cubicBezTo>
                    <a:lnTo>
                      <a:pt x="570203" y="882439"/>
                    </a:lnTo>
                    <a:cubicBezTo>
                      <a:pt x="573456" y="885081"/>
                      <a:pt x="573211" y="889179"/>
                      <a:pt x="569656" y="891595"/>
                    </a:cubicBezTo>
                    <a:lnTo>
                      <a:pt x="562025" y="896780"/>
                    </a:lnTo>
                    <a:cubicBezTo>
                      <a:pt x="558470" y="899197"/>
                      <a:pt x="552950" y="899014"/>
                      <a:pt x="549697" y="896374"/>
                    </a:cubicBezTo>
                    <a:lnTo>
                      <a:pt x="542715" y="890707"/>
                    </a:lnTo>
                    <a:cubicBezTo>
                      <a:pt x="539462" y="888066"/>
                      <a:pt x="539706" y="883968"/>
                      <a:pt x="543261" y="881552"/>
                    </a:cubicBezTo>
                    <a:lnTo>
                      <a:pt x="550892" y="876366"/>
                    </a:lnTo>
                    <a:cubicBezTo>
                      <a:pt x="552670" y="875158"/>
                      <a:pt x="554939" y="874600"/>
                      <a:pt x="557169" y="874674"/>
                    </a:cubicBezTo>
                    <a:close/>
                    <a:moveTo>
                      <a:pt x="4433052" y="873547"/>
                    </a:moveTo>
                    <a:cubicBezTo>
                      <a:pt x="4435336" y="873547"/>
                      <a:pt x="4437622" y="874195"/>
                      <a:pt x="4439364" y="875489"/>
                    </a:cubicBezTo>
                    <a:lnTo>
                      <a:pt x="4464262" y="893979"/>
                    </a:lnTo>
                    <a:cubicBezTo>
                      <a:pt x="4467748" y="896568"/>
                      <a:pt x="4467748" y="900766"/>
                      <a:pt x="4464262" y="903355"/>
                    </a:cubicBezTo>
                    <a:lnTo>
                      <a:pt x="4428137" y="930182"/>
                    </a:lnTo>
                    <a:cubicBezTo>
                      <a:pt x="4424651" y="932771"/>
                      <a:pt x="4418998" y="932771"/>
                      <a:pt x="4415511" y="930182"/>
                    </a:cubicBezTo>
                    <a:lnTo>
                      <a:pt x="4390614" y="911693"/>
                    </a:lnTo>
                    <a:cubicBezTo>
                      <a:pt x="4387128" y="909104"/>
                      <a:pt x="4387128" y="904905"/>
                      <a:pt x="4390614" y="902316"/>
                    </a:cubicBezTo>
                    <a:lnTo>
                      <a:pt x="4426738" y="875489"/>
                    </a:lnTo>
                    <a:cubicBezTo>
                      <a:pt x="4428482" y="874195"/>
                      <a:pt x="4430766" y="873547"/>
                      <a:pt x="4433052" y="873547"/>
                    </a:cubicBezTo>
                    <a:close/>
                    <a:moveTo>
                      <a:pt x="3670270" y="873547"/>
                    </a:moveTo>
                    <a:cubicBezTo>
                      <a:pt x="3672554" y="873547"/>
                      <a:pt x="3674840" y="874195"/>
                      <a:pt x="3676583" y="875489"/>
                    </a:cubicBezTo>
                    <a:lnTo>
                      <a:pt x="3701480" y="893979"/>
                    </a:lnTo>
                    <a:cubicBezTo>
                      <a:pt x="3704967" y="896568"/>
                      <a:pt x="3704967" y="900766"/>
                      <a:pt x="3701480" y="903355"/>
                    </a:cubicBezTo>
                    <a:lnTo>
                      <a:pt x="3665356" y="930182"/>
                    </a:lnTo>
                    <a:cubicBezTo>
                      <a:pt x="3661869" y="932771"/>
                      <a:pt x="3656217" y="932771"/>
                      <a:pt x="3652730" y="930182"/>
                    </a:cubicBezTo>
                    <a:lnTo>
                      <a:pt x="3627833" y="911693"/>
                    </a:lnTo>
                    <a:cubicBezTo>
                      <a:pt x="3624346" y="909104"/>
                      <a:pt x="3624346" y="904905"/>
                      <a:pt x="3627832" y="902316"/>
                    </a:cubicBezTo>
                    <a:lnTo>
                      <a:pt x="3663958" y="875489"/>
                    </a:lnTo>
                    <a:cubicBezTo>
                      <a:pt x="3665700" y="874195"/>
                      <a:pt x="3667986" y="873547"/>
                      <a:pt x="3670270" y="873547"/>
                    </a:cubicBezTo>
                    <a:close/>
                    <a:moveTo>
                      <a:pt x="2906043" y="873547"/>
                    </a:moveTo>
                    <a:cubicBezTo>
                      <a:pt x="2908327" y="873547"/>
                      <a:pt x="2910612" y="874195"/>
                      <a:pt x="2912355" y="875489"/>
                    </a:cubicBezTo>
                    <a:lnTo>
                      <a:pt x="2937252" y="893979"/>
                    </a:lnTo>
                    <a:cubicBezTo>
                      <a:pt x="2940739" y="896568"/>
                      <a:pt x="2940739" y="900766"/>
                      <a:pt x="2937252" y="903355"/>
                    </a:cubicBezTo>
                    <a:lnTo>
                      <a:pt x="2901128" y="930182"/>
                    </a:lnTo>
                    <a:cubicBezTo>
                      <a:pt x="2897641" y="932771"/>
                      <a:pt x="2891989" y="932771"/>
                      <a:pt x="2888502" y="930182"/>
                    </a:cubicBezTo>
                    <a:lnTo>
                      <a:pt x="2863606" y="911693"/>
                    </a:lnTo>
                    <a:cubicBezTo>
                      <a:pt x="2860119" y="909104"/>
                      <a:pt x="2860119" y="904905"/>
                      <a:pt x="2863604" y="902316"/>
                    </a:cubicBezTo>
                    <a:lnTo>
                      <a:pt x="2899730" y="875489"/>
                    </a:lnTo>
                    <a:cubicBezTo>
                      <a:pt x="2901472" y="874195"/>
                      <a:pt x="2903757" y="873547"/>
                      <a:pt x="2906043" y="873547"/>
                    </a:cubicBezTo>
                    <a:close/>
                    <a:moveTo>
                      <a:pt x="2141661" y="873547"/>
                    </a:moveTo>
                    <a:cubicBezTo>
                      <a:pt x="2143945" y="873547"/>
                      <a:pt x="2146230" y="874195"/>
                      <a:pt x="2147973" y="875489"/>
                    </a:cubicBezTo>
                    <a:lnTo>
                      <a:pt x="2172870" y="893979"/>
                    </a:lnTo>
                    <a:cubicBezTo>
                      <a:pt x="2176356" y="896568"/>
                      <a:pt x="2176356" y="900766"/>
                      <a:pt x="2172870" y="903355"/>
                    </a:cubicBezTo>
                    <a:lnTo>
                      <a:pt x="2136746" y="930182"/>
                    </a:lnTo>
                    <a:cubicBezTo>
                      <a:pt x="2133260" y="932771"/>
                      <a:pt x="2127607" y="932771"/>
                      <a:pt x="2124120" y="930182"/>
                    </a:cubicBezTo>
                    <a:lnTo>
                      <a:pt x="2099223" y="911693"/>
                    </a:lnTo>
                    <a:cubicBezTo>
                      <a:pt x="2095736" y="909104"/>
                      <a:pt x="2095736" y="904905"/>
                      <a:pt x="2099223" y="902316"/>
                    </a:cubicBezTo>
                    <a:lnTo>
                      <a:pt x="2135347" y="875489"/>
                    </a:lnTo>
                    <a:cubicBezTo>
                      <a:pt x="2137090" y="874195"/>
                      <a:pt x="2139376" y="873547"/>
                      <a:pt x="2141661" y="873547"/>
                    </a:cubicBezTo>
                    <a:close/>
                    <a:moveTo>
                      <a:pt x="1377433" y="873547"/>
                    </a:moveTo>
                    <a:cubicBezTo>
                      <a:pt x="1379717" y="873547"/>
                      <a:pt x="1382002" y="874195"/>
                      <a:pt x="1383746" y="875489"/>
                    </a:cubicBezTo>
                    <a:lnTo>
                      <a:pt x="1408642" y="893979"/>
                    </a:lnTo>
                    <a:cubicBezTo>
                      <a:pt x="1412129" y="896568"/>
                      <a:pt x="1412129" y="900766"/>
                      <a:pt x="1408642" y="903355"/>
                    </a:cubicBezTo>
                    <a:lnTo>
                      <a:pt x="1372518" y="930182"/>
                    </a:lnTo>
                    <a:cubicBezTo>
                      <a:pt x="1369032" y="932771"/>
                      <a:pt x="1363379" y="932771"/>
                      <a:pt x="1359893" y="930182"/>
                    </a:cubicBezTo>
                    <a:lnTo>
                      <a:pt x="1334995" y="911693"/>
                    </a:lnTo>
                    <a:cubicBezTo>
                      <a:pt x="1331509" y="909104"/>
                      <a:pt x="1331509" y="904905"/>
                      <a:pt x="1334995" y="902316"/>
                    </a:cubicBezTo>
                    <a:lnTo>
                      <a:pt x="1371119" y="875489"/>
                    </a:lnTo>
                    <a:cubicBezTo>
                      <a:pt x="1372862" y="874195"/>
                      <a:pt x="1375147" y="873547"/>
                      <a:pt x="1377433" y="873547"/>
                    </a:cubicBezTo>
                    <a:close/>
                    <a:moveTo>
                      <a:pt x="614652" y="873547"/>
                    </a:moveTo>
                    <a:cubicBezTo>
                      <a:pt x="616936" y="873547"/>
                      <a:pt x="619222" y="874195"/>
                      <a:pt x="620964" y="875489"/>
                    </a:cubicBezTo>
                    <a:lnTo>
                      <a:pt x="645861" y="893979"/>
                    </a:lnTo>
                    <a:cubicBezTo>
                      <a:pt x="649348" y="896568"/>
                      <a:pt x="649348" y="900766"/>
                      <a:pt x="645861" y="903355"/>
                    </a:cubicBezTo>
                    <a:lnTo>
                      <a:pt x="609738" y="930182"/>
                    </a:lnTo>
                    <a:cubicBezTo>
                      <a:pt x="606250" y="932771"/>
                      <a:pt x="600598" y="932771"/>
                      <a:pt x="597112" y="930182"/>
                    </a:cubicBezTo>
                    <a:lnTo>
                      <a:pt x="572214" y="911693"/>
                    </a:lnTo>
                    <a:cubicBezTo>
                      <a:pt x="568728" y="909104"/>
                      <a:pt x="568728" y="904905"/>
                      <a:pt x="572214" y="902316"/>
                    </a:cubicBezTo>
                    <a:lnTo>
                      <a:pt x="608339" y="875489"/>
                    </a:lnTo>
                    <a:cubicBezTo>
                      <a:pt x="610081" y="874195"/>
                      <a:pt x="612367" y="873547"/>
                      <a:pt x="614652" y="873547"/>
                    </a:cubicBezTo>
                    <a:close/>
                    <a:moveTo>
                      <a:pt x="4550586" y="867148"/>
                    </a:moveTo>
                    <a:cubicBezTo>
                      <a:pt x="4552818" y="867221"/>
                      <a:pt x="4555010" y="867927"/>
                      <a:pt x="4556638" y="869247"/>
                    </a:cubicBezTo>
                    <a:lnTo>
                      <a:pt x="4563620" y="874914"/>
                    </a:lnTo>
                    <a:cubicBezTo>
                      <a:pt x="4566872" y="877554"/>
                      <a:pt x="4566628" y="881653"/>
                      <a:pt x="4563072" y="884069"/>
                    </a:cubicBezTo>
                    <a:lnTo>
                      <a:pt x="4555441" y="889254"/>
                    </a:lnTo>
                    <a:cubicBezTo>
                      <a:pt x="4551887" y="891670"/>
                      <a:pt x="4546366" y="891488"/>
                      <a:pt x="4543114" y="888848"/>
                    </a:cubicBezTo>
                    <a:lnTo>
                      <a:pt x="4536132" y="883181"/>
                    </a:lnTo>
                    <a:cubicBezTo>
                      <a:pt x="4532878" y="880541"/>
                      <a:pt x="4533124" y="876442"/>
                      <a:pt x="4536678" y="874026"/>
                    </a:cubicBezTo>
                    <a:lnTo>
                      <a:pt x="4544309" y="868841"/>
                    </a:lnTo>
                    <a:cubicBezTo>
                      <a:pt x="4546087" y="867633"/>
                      <a:pt x="4548356" y="867074"/>
                      <a:pt x="4550586" y="867148"/>
                    </a:cubicBezTo>
                    <a:close/>
                    <a:moveTo>
                      <a:pt x="3786358" y="867148"/>
                    </a:moveTo>
                    <a:cubicBezTo>
                      <a:pt x="3788590" y="867221"/>
                      <a:pt x="3790783" y="867927"/>
                      <a:pt x="3792410" y="869247"/>
                    </a:cubicBezTo>
                    <a:lnTo>
                      <a:pt x="3799392" y="874914"/>
                    </a:lnTo>
                    <a:cubicBezTo>
                      <a:pt x="3802645" y="877554"/>
                      <a:pt x="3802400" y="881653"/>
                      <a:pt x="3798844" y="884069"/>
                    </a:cubicBezTo>
                    <a:lnTo>
                      <a:pt x="3791214" y="889254"/>
                    </a:lnTo>
                    <a:cubicBezTo>
                      <a:pt x="3787658" y="891670"/>
                      <a:pt x="3782138" y="891488"/>
                      <a:pt x="3778885" y="888848"/>
                    </a:cubicBezTo>
                    <a:lnTo>
                      <a:pt x="3771903" y="883181"/>
                    </a:lnTo>
                    <a:cubicBezTo>
                      <a:pt x="3768650" y="880541"/>
                      <a:pt x="3768895" y="876442"/>
                      <a:pt x="3772450" y="874026"/>
                    </a:cubicBezTo>
                    <a:lnTo>
                      <a:pt x="3780080" y="868841"/>
                    </a:lnTo>
                    <a:cubicBezTo>
                      <a:pt x="3781860" y="867633"/>
                      <a:pt x="3784128" y="867074"/>
                      <a:pt x="3786358" y="867148"/>
                    </a:cubicBezTo>
                    <a:close/>
                    <a:moveTo>
                      <a:pt x="3023577" y="867148"/>
                    </a:moveTo>
                    <a:cubicBezTo>
                      <a:pt x="3025809" y="867221"/>
                      <a:pt x="3028002" y="867927"/>
                      <a:pt x="3029629" y="869247"/>
                    </a:cubicBezTo>
                    <a:lnTo>
                      <a:pt x="3036610" y="874914"/>
                    </a:lnTo>
                    <a:cubicBezTo>
                      <a:pt x="3039864" y="877554"/>
                      <a:pt x="3039619" y="881653"/>
                      <a:pt x="3036064" y="884069"/>
                    </a:cubicBezTo>
                    <a:lnTo>
                      <a:pt x="3028432" y="889254"/>
                    </a:lnTo>
                    <a:cubicBezTo>
                      <a:pt x="3024878" y="891670"/>
                      <a:pt x="3019358" y="891488"/>
                      <a:pt x="3016104" y="888848"/>
                    </a:cubicBezTo>
                    <a:lnTo>
                      <a:pt x="3009122" y="883181"/>
                    </a:lnTo>
                    <a:cubicBezTo>
                      <a:pt x="3005870" y="880541"/>
                      <a:pt x="3006114" y="876442"/>
                      <a:pt x="3009669" y="874026"/>
                    </a:cubicBezTo>
                    <a:lnTo>
                      <a:pt x="3017300" y="868841"/>
                    </a:lnTo>
                    <a:cubicBezTo>
                      <a:pt x="3019078" y="867633"/>
                      <a:pt x="3021346" y="867074"/>
                      <a:pt x="3023577" y="867148"/>
                    </a:cubicBezTo>
                    <a:close/>
                    <a:moveTo>
                      <a:pt x="2259349" y="867148"/>
                    </a:moveTo>
                    <a:cubicBezTo>
                      <a:pt x="2261581" y="867221"/>
                      <a:pt x="2263774" y="867927"/>
                      <a:pt x="2265400" y="869247"/>
                    </a:cubicBezTo>
                    <a:lnTo>
                      <a:pt x="2272382" y="874914"/>
                    </a:lnTo>
                    <a:cubicBezTo>
                      <a:pt x="2275636" y="877554"/>
                      <a:pt x="2275392" y="881653"/>
                      <a:pt x="2271836" y="884069"/>
                    </a:cubicBezTo>
                    <a:lnTo>
                      <a:pt x="2264204" y="889254"/>
                    </a:lnTo>
                    <a:cubicBezTo>
                      <a:pt x="2260650" y="891670"/>
                      <a:pt x="2255129" y="891488"/>
                      <a:pt x="2251876" y="888848"/>
                    </a:cubicBezTo>
                    <a:lnTo>
                      <a:pt x="2244894" y="883181"/>
                    </a:lnTo>
                    <a:cubicBezTo>
                      <a:pt x="2241641" y="880541"/>
                      <a:pt x="2241886" y="876442"/>
                      <a:pt x="2245441" y="874026"/>
                    </a:cubicBezTo>
                    <a:lnTo>
                      <a:pt x="2253072" y="868841"/>
                    </a:lnTo>
                    <a:cubicBezTo>
                      <a:pt x="2254850" y="867633"/>
                      <a:pt x="2257118" y="867074"/>
                      <a:pt x="2259349" y="867148"/>
                    </a:cubicBezTo>
                    <a:close/>
                    <a:moveTo>
                      <a:pt x="1494968" y="867148"/>
                    </a:moveTo>
                    <a:cubicBezTo>
                      <a:pt x="1497199" y="867221"/>
                      <a:pt x="1499392" y="867927"/>
                      <a:pt x="1501019" y="869247"/>
                    </a:cubicBezTo>
                    <a:lnTo>
                      <a:pt x="1508001" y="874914"/>
                    </a:lnTo>
                    <a:cubicBezTo>
                      <a:pt x="1511254" y="877554"/>
                      <a:pt x="1511009" y="881653"/>
                      <a:pt x="1507453" y="884069"/>
                    </a:cubicBezTo>
                    <a:lnTo>
                      <a:pt x="1499822" y="889254"/>
                    </a:lnTo>
                    <a:cubicBezTo>
                      <a:pt x="1496268" y="891670"/>
                      <a:pt x="1490747" y="891488"/>
                      <a:pt x="1487494" y="888848"/>
                    </a:cubicBezTo>
                    <a:lnTo>
                      <a:pt x="1480512" y="883181"/>
                    </a:lnTo>
                    <a:cubicBezTo>
                      <a:pt x="1477259" y="880541"/>
                      <a:pt x="1477504" y="876442"/>
                      <a:pt x="1481059" y="874026"/>
                    </a:cubicBezTo>
                    <a:lnTo>
                      <a:pt x="1488690" y="868841"/>
                    </a:lnTo>
                    <a:cubicBezTo>
                      <a:pt x="1490468" y="867633"/>
                      <a:pt x="1492737" y="867074"/>
                      <a:pt x="1494968" y="867148"/>
                    </a:cubicBezTo>
                    <a:close/>
                    <a:moveTo>
                      <a:pt x="730739" y="867148"/>
                    </a:moveTo>
                    <a:cubicBezTo>
                      <a:pt x="732971" y="867221"/>
                      <a:pt x="735164" y="867927"/>
                      <a:pt x="736791" y="869247"/>
                    </a:cubicBezTo>
                    <a:lnTo>
                      <a:pt x="743773" y="874914"/>
                    </a:lnTo>
                    <a:cubicBezTo>
                      <a:pt x="747025" y="877554"/>
                      <a:pt x="746781" y="881653"/>
                      <a:pt x="743226" y="884069"/>
                    </a:cubicBezTo>
                    <a:lnTo>
                      <a:pt x="735595" y="889254"/>
                    </a:lnTo>
                    <a:cubicBezTo>
                      <a:pt x="732040" y="891670"/>
                      <a:pt x="726520" y="891488"/>
                      <a:pt x="723266" y="888848"/>
                    </a:cubicBezTo>
                    <a:lnTo>
                      <a:pt x="716284" y="883181"/>
                    </a:lnTo>
                    <a:cubicBezTo>
                      <a:pt x="713031" y="880541"/>
                      <a:pt x="713276" y="876442"/>
                      <a:pt x="716831" y="874026"/>
                    </a:cubicBezTo>
                    <a:lnTo>
                      <a:pt x="724462" y="868841"/>
                    </a:lnTo>
                    <a:cubicBezTo>
                      <a:pt x="726241" y="867633"/>
                      <a:pt x="728509" y="867074"/>
                      <a:pt x="730739" y="867148"/>
                    </a:cubicBezTo>
                    <a:close/>
                    <a:moveTo>
                      <a:pt x="4317406" y="862582"/>
                    </a:moveTo>
                    <a:cubicBezTo>
                      <a:pt x="4319870" y="862604"/>
                      <a:pt x="4322325" y="863324"/>
                      <a:pt x="4324184" y="864737"/>
                    </a:cubicBezTo>
                    <a:lnTo>
                      <a:pt x="4332161" y="870802"/>
                    </a:lnTo>
                    <a:cubicBezTo>
                      <a:pt x="4335878" y="873629"/>
                      <a:pt x="4335806" y="878158"/>
                      <a:pt x="4332000" y="880918"/>
                    </a:cubicBezTo>
                    <a:lnTo>
                      <a:pt x="4296428" y="906720"/>
                    </a:lnTo>
                    <a:cubicBezTo>
                      <a:pt x="4292621" y="909481"/>
                      <a:pt x="4286522" y="909427"/>
                      <a:pt x="4282805" y="906601"/>
                    </a:cubicBezTo>
                    <a:lnTo>
                      <a:pt x="4274828" y="900536"/>
                    </a:lnTo>
                    <a:cubicBezTo>
                      <a:pt x="4271111" y="897709"/>
                      <a:pt x="4271183" y="893179"/>
                      <a:pt x="4274988" y="890419"/>
                    </a:cubicBezTo>
                    <a:lnTo>
                      <a:pt x="4310562" y="864617"/>
                    </a:lnTo>
                    <a:cubicBezTo>
                      <a:pt x="4312464" y="863237"/>
                      <a:pt x="4314941" y="862560"/>
                      <a:pt x="4317406" y="862582"/>
                    </a:cubicBezTo>
                    <a:close/>
                    <a:moveTo>
                      <a:pt x="3554625" y="862582"/>
                    </a:moveTo>
                    <a:cubicBezTo>
                      <a:pt x="3557089" y="862604"/>
                      <a:pt x="3559544" y="863324"/>
                      <a:pt x="3561402" y="864737"/>
                    </a:cubicBezTo>
                    <a:lnTo>
                      <a:pt x="3569380" y="870802"/>
                    </a:lnTo>
                    <a:cubicBezTo>
                      <a:pt x="3573097" y="873629"/>
                      <a:pt x="3573026" y="878158"/>
                      <a:pt x="3569218" y="880918"/>
                    </a:cubicBezTo>
                    <a:lnTo>
                      <a:pt x="3533646" y="906720"/>
                    </a:lnTo>
                    <a:cubicBezTo>
                      <a:pt x="3529840" y="909481"/>
                      <a:pt x="3523742" y="909427"/>
                      <a:pt x="3520024" y="906601"/>
                    </a:cubicBezTo>
                    <a:lnTo>
                      <a:pt x="3512047" y="900536"/>
                    </a:lnTo>
                    <a:cubicBezTo>
                      <a:pt x="3508330" y="897709"/>
                      <a:pt x="3508402" y="893179"/>
                      <a:pt x="3512208" y="890419"/>
                    </a:cubicBezTo>
                    <a:lnTo>
                      <a:pt x="3547781" y="864617"/>
                    </a:lnTo>
                    <a:cubicBezTo>
                      <a:pt x="3549684" y="863237"/>
                      <a:pt x="3552160" y="862560"/>
                      <a:pt x="3554625" y="862582"/>
                    </a:cubicBezTo>
                    <a:close/>
                    <a:moveTo>
                      <a:pt x="2790397" y="862582"/>
                    </a:moveTo>
                    <a:cubicBezTo>
                      <a:pt x="2792861" y="862604"/>
                      <a:pt x="2795316" y="863324"/>
                      <a:pt x="2797174" y="864737"/>
                    </a:cubicBezTo>
                    <a:lnTo>
                      <a:pt x="2805152" y="870802"/>
                    </a:lnTo>
                    <a:cubicBezTo>
                      <a:pt x="2808868" y="873629"/>
                      <a:pt x="2808798" y="878158"/>
                      <a:pt x="2804991" y="880918"/>
                    </a:cubicBezTo>
                    <a:lnTo>
                      <a:pt x="2769418" y="906720"/>
                    </a:lnTo>
                    <a:cubicBezTo>
                      <a:pt x="2765612" y="909481"/>
                      <a:pt x="2759514" y="909427"/>
                      <a:pt x="2755796" y="906601"/>
                    </a:cubicBezTo>
                    <a:lnTo>
                      <a:pt x="2747819" y="900536"/>
                    </a:lnTo>
                    <a:cubicBezTo>
                      <a:pt x="2744102" y="897709"/>
                      <a:pt x="2744174" y="893179"/>
                      <a:pt x="2747980" y="890419"/>
                    </a:cubicBezTo>
                    <a:lnTo>
                      <a:pt x="2783553" y="864617"/>
                    </a:lnTo>
                    <a:cubicBezTo>
                      <a:pt x="2785456" y="863237"/>
                      <a:pt x="2787932" y="862560"/>
                      <a:pt x="2790397" y="862582"/>
                    </a:cubicBezTo>
                    <a:close/>
                    <a:moveTo>
                      <a:pt x="2026015" y="862582"/>
                    </a:moveTo>
                    <a:cubicBezTo>
                      <a:pt x="2028479" y="862604"/>
                      <a:pt x="2030934" y="863324"/>
                      <a:pt x="2032793" y="864737"/>
                    </a:cubicBezTo>
                    <a:lnTo>
                      <a:pt x="2040770" y="870802"/>
                    </a:lnTo>
                    <a:cubicBezTo>
                      <a:pt x="2044486" y="873629"/>
                      <a:pt x="2044415" y="878158"/>
                      <a:pt x="2040608" y="880918"/>
                    </a:cubicBezTo>
                    <a:lnTo>
                      <a:pt x="2005036" y="906720"/>
                    </a:lnTo>
                    <a:cubicBezTo>
                      <a:pt x="2001230" y="909481"/>
                      <a:pt x="1995132" y="909427"/>
                      <a:pt x="1991414" y="906601"/>
                    </a:cubicBezTo>
                    <a:lnTo>
                      <a:pt x="1983436" y="900536"/>
                    </a:lnTo>
                    <a:cubicBezTo>
                      <a:pt x="1979720" y="897709"/>
                      <a:pt x="1979792" y="893179"/>
                      <a:pt x="1983598" y="890419"/>
                    </a:cubicBezTo>
                    <a:lnTo>
                      <a:pt x="2019170" y="864617"/>
                    </a:lnTo>
                    <a:cubicBezTo>
                      <a:pt x="2021074" y="863237"/>
                      <a:pt x="2023550" y="862560"/>
                      <a:pt x="2026015" y="862582"/>
                    </a:cubicBezTo>
                    <a:close/>
                    <a:moveTo>
                      <a:pt x="1261787" y="862582"/>
                    </a:moveTo>
                    <a:cubicBezTo>
                      <a:pt x="1264251" y="862604"/>
                      <a:pt x="1266706" y="863324"/>
                      <a:pt x="1268565" y="864737"/>
                    </a:cubicBezTo>
                    <a:lnTo>
                      <a:pt x="1276542" y="870802"/>
                    </a:lnTo>
                    <a:cubicBezTo>
                      <a:pt x="1280259" y="873629"/>
                      <a:pt x="1280188" y="878158"/>
                      <a:pt x="1276381" y="880918"/>
                    </a:cubicBezTo>
                    <a:lnTo>
                      <a:pt x="1240809" y="906720"/>
                    </a:lnTo>
                    <a:cubicBezTo>
                      <a:pt x="1237002" y="909481"/>
                      <a:pt x="1230904" y="909427"/>
                      <a:pt x="1227186" y="906601"/>
                    </a:cubicBezTo>
                    <a:lnTo>
                      <a:pt x="1219209" y="900536"/>
                    </a:lnTo>
                    <a:cubicBezTo>
                      <a:pt x="1215492" y="897709"/>
                      <a:pt x="1215564" y="893179"/>
                      <a:pt x="1219369" y="890419"/>
                    </a:cubicBezTo>
                    <a:lnTo>
                      <a:pt x="1254943" y="864617"/>
                    </a:lnTo>
                    <a:cubicBezTo>
                      <a:pt x="1256846" y="863237"/>
                      <a:pt x="1259322" y="862560"/>
                      <a:pt x="1261787" y="862582"/>
                    </a:cubicBezTo>
                    <a:close/>
                    <a:moveTo>
                      <a:pt x="499006" y="862582"/>
                    </a:moveTo>
                    <a:cubicBezTo>
                      <a:pt x="501470" y="862604"/>
                      <a:pt x="503925" y="863324"/>
                      <a:pt x="505784" y="864737"/>
                    </a:cubicBezTo>
                    <a:lnTo>
                      <a:pt x="513761" y="870802"/>
                    </a:lnTo>
                    <a:cubicBezTo>
                      <a:pt x="517478" y="873629"/>
                      <a:pt x="517407" y="878158"/>
                      <a:pt x="513600" y="880918"/>
                    </a:cubicBezTo>
                    <a:lnTo>
                      <a:pt x="478028" y="906720"/>
                    </a:lnTo>
                    <a:cubicBezTo>
                      <a:pt x="474221" y="909481"/>
                      <a:pt x="468123" y="909427"/>
                      <a:pt x="464405" y="906601"/>
                    </a:cubicBezTo>
                    <a:lnTo>
                      <a:pt x="456428" y="900536"/>
                    </a:lnTo>
                    <a:cubicBezTo>
                      <a:pt x="452711" y="897709"/>
                      <a:pt x="452783" y="893179"/>
                      <a:pt x="456588" y="890419"/>
                    </a:cubicBezTo>
                    <a:lnTo>
                      <a:pt x="492162" y="864617"/>
                    </a:lnTo>
                    <a:cubicBezTo>
                      <a:pt x="494065" y="863237"/>
                      <a:pt x="496541" y="862560"/>
                      <a:pt x="499006" y="862582"/>
                    </a:cubicBezTo>
                    <a:close/>
                    <a:moveTo>
                      <a:pt x="4892550" y="832966"/>
                    </a:moveTo>
                    <a:cubicBezTo>
                      <a:pt x="4895910" y="832967"/>
                      <a:pt x="4899270" y="833918"/>
                      <a:pt x="4901833" y="835822"/>
                    </a:cubicBezTo>
                    <a:lnTo>
                      <a:pt x="4906469" y="839264"/>
                    </a:lnTo>
                    <a:lnTo>
                      <a:pt x="4919133" y="929993"/>
                    </a:lnTo>
                    <a:lnTo>
                      <a:pt x="4886164" y="954477"/>
                    </a:lnTo>
                    <a:cubicBezTo>
                      <a:pt x="4881038" y="958284"/>
                      <a:pt x="4872724" y="958284"/>
                      <a:pt x="4867598" y="954477"/>
                    </a:cubicBezTo>
                    <a:lnTo>
                      <a:pt x="4804826" y="907862"/>
                    </a:lnTo>
                    <a:cubicBezTo>
                      <a:pt x="4799700" y="904054"/>
                      <a:pt x="4799700" y="897881"/>
                      <a:pt x="4804826" y="894074"/>
                    </a:cubicBezTo>
                    <a:lnTo>
                      <a:pt x="4883267" y="835822"/>
                    </a:lnTo>
                    <a:cubicBezTo>
                      <a:pt x="4885830" y="833918"/>
                      <a:pt x="4889190" y="832966"/>
                      <a:pt x="4892550" y="832966"/>
                    </a:cubicBezTo>
                    <a:close/>
                    <a:moveTo>
                      <a:pt x="4128322" y="832966"/>
                    </a:moveTo>
                    <a:cubicBezTo>
                      <a:pt x="4131682" y="832967"/>
                      <a:pt x="4135042" y="833918"/>
                      <a:pt x="4137605" y="835822"/>
                    </a:cubicBezTo>
                    <a:lnTo>
                      <a:pt x="4200376" y="882438"/>
                    </a:lnTo>
                    <a:cubicBezTo>
                      <a:pt x="4205502" y="886245"/>
                      <a:pt x="4205503" y="892417"/>
                      <a:pt x="4200376" y="896225"/>
                    </a:cubicBezTo>
                    <a:lnTo>
                      <a:pt x="4121936" y="954477"/>
                    </a:lnTo>
                    <a:cubicBezTo>
                      <a:pt x="4116808" y="958284"/>
                      <a:pt x="4108496" y="958284"/>
                      <a:pt x="4103370" y="954477"/>
                    </a:cubicBezTo>
                    <a:lnTo>
                      <a:pt x="4040599" y="907862"/>
                    </a:lnTo>
                    <a:cubicBezTo>
                      <a:pt x="4035472" y="904054"/>
                      <a:pt x="4035472" y="897881"/>
                      <a:pt x="4040599" y="894074"/>
                    </a:cubicBezTo>
                    <a:lnTo>
                      <a:pt x="4119039" y="835822"/>
                    </a:lnTo>
                    <a:cubicBezTo>
                      <a:pt x="4121603" y="833918"/>
                      <a:pt x="4124962" y="832966"/>
                      <a:pt x="4128322" y="832966"/>
                    </a:cubicBezTo>
                    <a:close/>
                    <a:moveTo>
                      <a:pt x="3365541" y="832966"/>
                    </a:moveTo>
                    <a:cubicBezTo>
                      <a:pt x="3368901" y="832967"/>
                      <a:pt x="3372261" y="833918"/>
                      <a:pt x="3374824" y="835822"/>
                    </a:cubicBezTo>
                    <a:lnTo>
                      <a:pt x="3437594" y="882438"/>
                    </a:lnTo>
                    <a:cubicBezTo>
                      <a:pt x="3442722" y="886245"/>
                      <a:pt x="3442722" y="892417"/>
                      <a:pt x="3437594" y="896225"/>
                    </a:cubicBezTo>
                    <a:lnTo>
                      <a:pt x="3359155" y="954477"/>
                    </a:lnTo>
                    <a:cubicBezTo>
                      <a:pt x="3354028" y="958284"/>
                      <a:pt x="3345716" y="958284"/>
                      <a:pt x="3340589" y="954477"/>
                    </a:cubicBezTo>
                    <a:lnTo>
                      <a:pt x="3277818" y="907862"/>
                    </a:lnTo>
                    <a:cubicBezTo>
                      <a:pt x="3272692" y="904054"/>
                      <a:pt x="3272692" y="897881"/>
                      <a:pt x="3277818" y="894074"/>
                    </a:cubicBezTo>
                    <a:lnTo>
                      <a:pt x="3356258" y="835822"/>
                    </a:lnTo>
                    <a:cubicBezTo>
                      <a:pt x="3358822" y="833918"/>
                      <a:pt x="3362181" y="832966"/>
                      <a:pt x="3365541" y="832966"/>
                    </a:cubicBezTo>
                    <a:close/>
                    <a:moveTo>
                      <a:pt x="2601314" y="832966"/>
                    </a:moveTo>
                    <a:cubicBezTo>
                      <a:pt x="2604673" y="832967"/>
                      <a:pt x="2608033" y="833918"/>
                      <a:pt x="2610596" y="835822"/>
                    </a:cubicBezTo>
                    <a:lnTo>
                      <a:pt x="2673366" y="882438"/>
                    </a:lnTo>
                    <a:cubicBezTo>
                      <a:pt x="2678493" y="886245"/>
                      <a:pt x="2678494" y="892417"/>
                      <a:pt x="2673366" y="896225"/>
                    </a:cubicBezTo>
                    <a:lnTo>
                      <a:pt x="2594926" y="954477"/>
                    </a:lnTo>
                    <a:cubicBezTo>
                      <a:pt x="2589800" y="958284"/>
                      <a:pt x="2581488" y="958284"/>
                      <a:pt x="2576360" y="954477"/>
                    </a:cubicBezTo>
                    <a:lnTo>
                      <a:pt x="2513590" y="907862"/>
                    </a:lnTo>
                    <a:cubicBezTo>
                      <a:pt x="2508463" y="904054"/>
                      <a:pt x="2508463" y="897881"/>
                      <a:pt x="2513590" y="894074"/>
                    </a:cubicBezTo>
                    <a:lnTo>
                      <a:pt x="2592030" y="835822"/>
                    </a:lnTo>
                    <a:cubicBezTo>
                      <a:pt x="2594594" y="833918"/>
                      <a:pt x="2597954" y="832966"/>
                      <a:pt x="2601314" y="832966"/>
                    </a:cubicBezTo>
                    <a:close/>
                    <a:moveTo>
                      <a:pt x="1836932" y="832966"/>
                    </a:moveTo>
                    <a:cubicBezTo>
                      <a:pt x="1840291" y="832967"/>
                      <a:pt x="1843650" y="833918"/>
                      <a:pt x="1846214" y="835822"/>
                    </a:cubicBezTo>
                    <a:lnTo>
                      <a:pt x="1908984" y="882438"/>
                    </a:lnTo>
                    <a:cubicBezTo>
                      <a:pt x="1914112" y="886245"/>
                      <a:pt x="1914112" y="892417"/>
                      <a:pt x="1908984" y="896225"/>
                    </a:cubicBezTo>
                    <a:lnTo>
                      <a:pt x="1830544" y="954477"/>
                    </a:lnTo>
                    <a:cubicBezTo>
                      <a:pt x="1825418" y="958284"/>
                      <a:pt x="1817106" y="958284"/>
                      <a:pt x="1811978" y="954477"/>
                    </a:cubicBezTo>
                    <a:lnTo>
                      <a:pt x="1749208" y="907862"/>
                    </a:lnTo>
                    <a:cubicBezTo>
                      <a:pt x="1744081" y="904054"/>
                      <a:pt x="1744081" y="897881"/>
                      <a:pt x="1749208" y="894074"/>
                    </a:cubicBezTo>
                    <a:lnTo>
                      <a:pt x="1827648" y="835822"/>
                    </a:lnTo>
                    <a:cubicBezTo>
                      <a:pt x="1830212" y="833918"/>
                      <a:pt x="1833571" y="832966"/>
                      <a:pt x="1836932" y="832966"/>
                    </a:cubicBezTo>
                    <a:close/>
                    <a:moveTo>
                      <a:pt x="1072704" y="832966"/>
                    </a:moveTo>
                    <a:cubicBezTo>
                      <a:pt x="1076063" y="832967"/>
                      <a:pt x="1079423" y="833918"/>
                      <a:pt x="1081986" y="835822"/>
                    </a:cubicBezTo>
                    <a:lnTo>
                      <a:pt x="1144756" y="882438"/>
                    </a:lnTo>
                    <a:cubicBezTo>
                      <a:pt x="1149884" y="886245"/>
                      <a:pt x="1149884" y="892417"/>
                      <a:pt x="1144756" y="896225"/>
                    </a:cubicBezTo>
                    <a:lnTo>
                      <a:pt x="1066317" y="954477"/>
                    </a:lnTo>
                    <a:cubicBezTo>
                      <a:pt x="1061190" y="958284"/>
                      <a:pt x="1052878" y="958284"/>
                      <a:pt x="1047751" y="954477"/>
                    </a:cubicBezTo>
                    <a:lnTo>
                      <a:pt x="984980" y="907862"/>
                    </a:lnTo>
                    <a:cubicBezTo>
                      <a:pt x="979853" y="904054"/>
                      <a:pt x="979853" y="897881"/>
                      <a:pt x="984980" y="894074"/>
                    </a:cubicBezTo>
                    <a:lnTo>
                      <a:pt x="1063421" y="835822"/>
                    </a:lnTo>
                    <a:cubicBezTo>
                      <a:pt x="1065984" y="833918"/>
                      <a:pt x="1069344" y="832966"/>
                      <a:pt x="1072704" y="832966"/>
                    </a:cubicBezTo>
                    <a:close/>
                    <a:moveTo>
                      <a:pt x="4678812" y="830823"/>
                    </a:moveTo>
                    <a:cubicBezTo>
                      <a:pt x="4682170" y="830823"/>
                      <a:pt x="4685528" y="831775"/>
                      <a:pt x="4688090" y="833677"/>
                    </a:cubicBezTo>
                    <a:lnTo>
                      <a:pt x="4742641" y="874188"/>
                    </a:lnTo>
                    <a:cubicBezTo>
                      <a:pt x="4747766" y="877994"/>
                      <a:pt x="4747766" y="884164"/>
                      <a:pt x="4742641" y="887969"/>
                    </a:cubicBezTo>
                    <a:lnTo>
                      <a:pt x="4705462" y="915580"/>
                    </a:lnTo>
                    <a:cubicBezTo>
                      <a:pt x="4700338" y="919385"/>
                      <a:pt x="4692029" y="919385"/>
                      <a:pt x="4686905" y="915580"/>
                    </a:cubicBezTo>
                    <a:lnTo>
                      <a:pt x="4632354" y="875069"/>
                    </a:lnTo>
                    <a:cubicBezTo>
                      <a:pt x="4627230" y="871264"/>
                      <a:pt x="4627230" y="865094"/>
                      <a:pt x="4632354" y="861288"/>
                    </a:cubicBezTo>
                    <a:lnTo>
                      <a:pt x="4669534" y="833677"/>
                    </a:lnTo>
                    <a:cubicBezTo>
                      <a:pt x="4672096" y="831775"/>
                      <a:pt x="4675454" y="830823"/>
                      <a:pt x="4678812" y="830823"/>
                    </a:cubicBezTo>
                    <a:close/>
                    <a:moveTo>
                      <a:pt x="3914584" y="830823"/>
                    </a:moveTo>
                    <a:cubicBezTo>
                      <a:pt x="3917942" y="830823"/>
                      <a:pt x="3921300" y="831775"/>
                      <a:pt x="3923862" y="833677"/>
                    </a:cubicBezTo>
                    <a:lnTo>
                      <a:pt x="3978413" y="874188"/>
                    </a:lnTo>
                    <a:cubicBezTo>
                      <a:pt x="3983538" y="877994"/>
                      <a:pt x="3983538" y="884164"/>
                      <a:pt x="3978413" y="887969"/>
                    </a:cubicBezTo>
                    <a:lnTo>
                      <a:pt x="3941234" y="915580"/>
                    </a:lnTo>
                    <a:cubicBezTo>
                      <a:pt x="3936109" y="919385"/>
                      <a:pt x="3927800" y="919385"/>
                      <a:pt x="3922677" y="915580"/>
                    </a:cubicBezTo>
                    <a:lnTo>
                      <a:pt x="3868126" y="875069"/>
                    </a:lnTo>
                    <a:cubicBezTo>
                      <a:pt x="3863002" y="871264"/>
                      <a:pt x="3863002" y="865094"/>
                      <a:pt x="3868126" y="861288"/>
                    </a:cubicBezTo>
                    <a:lnTo>
                      <a:pt x="3905306" y="833677"/>
                    </a:lnTo>
                    <a:cubicBezTo>
                      <a:pt x="3907868" y="831775"/>
                      <a:pt x="3911226" y="830823"/>
                      <a:pt x="3914584" y="830823"/>
                    </a:cubicBezTo>
                    <a:close/>
                    <a:moveTo>
                      <a:pt x="3151803" y="830823"/>
                    </a:moveTo>
                    <a:cubicBezTo>
                      <a:pt x="3155162" y="830823"/>
                      <a:pt x="3158519" y="831775"/>
                      <a:pt x="3161082" y="833677"/>
                    </a:cubicBezTo>
                    <a:lnTo>
                      <a:pt x="3215632" y="874188"/>
                    </a:lnTo>
                    <a:cubicBezTo>
                      <a:pt x="3220756" y="877994"/>
                      <a:pt x="3220756" y="884164"/>
                      <a:pt x="3215632" y="887969"/>
                    </a:cubicBezTo>
                    <a:lnTo>
                      <a:pt x="3178453" y="915580"/>
                    </a:lnTo>
                    <a:cubicBezTo>
                      <a:pt x="3173328" y="919385"/>
                      <a:pt x="3165020" y="919385"/>
                      <a:pt x="3159896" y="915580"/>
                    </a:cubicBezTo>
                    <a:lnTo>
                      <a:pt x="3105345" y="875069"/>
                    </a:lnTo>
                    <a:cubicBezTo>
                      <a:pt x="3100221" y="871264"/>
                      <a:pt x="3100221" y="865094"/>
                      <a:pt x="3105345" y="861288"/>
                    </a:cubicBezTo>
                    <a:lnTo>
                      <a:pt x="3142525" y="833677"/>
                    </a:lnTo>
                    <a:cubicBezTo>
                      <a:pt x="3145087" y="831775"/>
                      <a:pt x="3148446" y="830823"/>
                      <a:pt x="3151803" y="830823"/>
                    </a:cubicBezTo>
                    <a:close/>
                    <a:moveTo>
                      <a:pt x="2387575" y="830823"/>
                    </a:moveTo>
                    <a:cubicBezTo>
                      <a:pt x="2390934" y="830823"/>
                      <a:pt x="2394291" y="831775"/>
                      <a:pt x="2396854" y="833677"/>
                    </a:cubicBezTo>
                    <a:lnTo>
                      <a:pt x="2451404" y="874188"/>
                    </a:lnTo>
                    <a:cubicBezTo>
                      <a:pt x="2456528" y="877994"/>
                      <a:pt x="2456528" y="884164"/>
                      <a:pt x="2451404" y="887969"/>
                    </a:cubicBezTo>
                    <a:lnTo>
                      <a:pt x="2414224" y="915580"/>
                    </a:lnTo>
                    <a:cubicBezTo>
                      <a:pt x="2409100" y="919385"/>
                      <a:pt x="2400791" y="919385"/>
                      <a:pt x="2395668" y="915580"/>
                    </a:cubicBezTo>
                    <a:lnTo>
                      <a:pt x="2341116" y="875069"/>
                    </a:lnTo>
                    <a:cubicBezTo>
                      <a:pt x="2335993" y="871264"/>
                      <a:pt x="2335993" y="865094"/>
                      <a:pt x="2341116" y="861288"/>
                    </a:cubicBezTo>
                    <a:lnTo>
                      <a:pt x="2378296" y="833677"/>
                    </a:lnTo>
                    <a:cubicBezTo>
                      <a:pt x="2380858" y="831775"/>
                      <a:pt x="2384216" y="830823"/>
                      <a:pt x="2387575" y="830823"/>
                    </a:cubicBezTo>
                    <a:close/>
                    <a:moveTo>
                      <a:pt x="1623192" y="830823"/>
                    </a:moveTo>
                    <a:cubicBezTo>
                      <a:pt x="1626551" y="830823"/>
                      <a:pt x="1629909" y="831775"/>
                      <a:pt x="1632471" y="833677"/>
                    </a:cubicBezTo>
                    <a:lnTo>
                      <a:pt x="1687022" y="874188"/>
                    </a:lnTo>
                    <a:cubicBezTo>
                      <a:pt x="1692147" y="877994"/>
                      <a:pt x="1692147" y="884164"/>
                      <a:pt x="1687022" y="887969"/>
                    </a:cubicBezTo>
                    <a:lnTo>
                      <a:pt x="1649842" y="915580"/>
                    </a:lnTo>
                    <a:cubicBezTo>
                      <a:pt x="1644718" y="919385"/>
                      <a:pt x="1636410" y="919385"/>
                      <a:pt x="1631286" y="915580"/>
                    </a:cubicBezTo>
                    <a:lnTo>
                      <a:pt x="1576735" y="875069"/>
                    </a:lnTo>
                    <a:cubicBezTo>
                      <a:pt x="1571611" y="871264"/>
                      <a:pt x="1571611" y="865094"/>
                      <a:pt x="1576735" y="861288"/>
                    </a:cubicBezTo>
                    <a:lnTo>
                      <a:pt x="1613914" y="833677"/>
                    </a:lnTo>
                    <a:cubicBezTo>
                      <a:pt x="1616477" y="831775"/>
                      <a:pt x="1619835" y="830823"/>
                      <a:pt x="1623192" y="830823"/>
                    </a:cubicBezTo>
                    <a:close/>
                    <a:moveTo>
                      <a:pt x="858965" y="830823"/>
                    </a:moveTo>
                    <a:cubicBezTo>
                      <a:pt x="862323" y="830823"/>
                      <a:pt x="865681" y="831775"/>
                      <a:pt x="868243" y="833677"/>
                    </a:cubicBezTo>
                    <a:lnTo>
                      <a:pt x="922794" y="874188"/>
                    </a:lnTo>
                    <a:cubicBezTo>
                      <a:pt x="927919" y="877994"/>
                      <a:pt x="927919" y="884164"/>
                      <a:pt x="922794" y="887969"/>
                    </a:cubicBezTo>
                    <a:lnTo>
                      <a:pt x="885615" y="915580"/>
                    </a:lnTo>
                    <a:cubicBezTo>
                      <a:pt x="880490" y="919385"/>
                      <a:pt x="872182" y="919385"/>
                      <a:pt x="867058" y="915580"/>
                    </a:cubicBezTo>
                    <a:lnTo>
                      <a:pt x="812507" y="875069"/>
                    </a:lnTo>
                    <a:cubicBezTo>
                      <a:pt x="807383" y="871264"/>
                      <a:pt x="807383" y="865094"/>
                      <a:pt x="812507" y="861288"/>
                    </a:cubicBezTo>
                    <a:lnTo>
                      <a:pt x="849687" y="833677"/>
                    </a:lnTo>
                    <a:cubicBezTo>
                      <a:pt x="852249" y="831775"/>
                      <a:pt x="855607" y="830823"/>
                      <a:pt x="858965" y="830823"/>
                    </a:cubicBezTo>
                    <a:close/>
                    <a:moveTo>
                      <a:pt x="4594010" y="829274"/>
                    </a:moveTo>
                    <a:cubicBezTo>
                      <a:pt x="4596796" y="829241"/>
                      <a:pt x="4599600" y="829998"/>
                      <a:pt x="4601760" y="831553"/>
                    </a:cubicBezTo>
                    <a:lnTo>
                      <a:pt x="4611028" y="838224"/>
                    </a:lnTo>
                    <a:cubicBezTo>
                      <a:pt x="4615346" y="841332"/>
                      <a:pt x="4615454" y="846452"/>
                      <a:pt x="4611268" y="849660"/>
                    </a:cubicBezTo>
                    <a:lnTo>
                      <a:pt x="4586024" y="869003"/>
                    </a:lnTo>
                    <a:cubicBezTo>
                      <a:pt x="4581838" y="872210"/>
                      <a:pt x="4574943" y="872290"/>
                      <a:pt x="4570624" y="869181"/>
                    </a:cubicBezTo>
                    <a:lnTo>
                      <a:pt x="4561356" y="862510"/>
                    </a:lnTo>
                    <a:cubicBezTo>
                      <a:pt x="4557038" y="859402"/>
                      <a:pt x="4556930" y="854281"/>
                      <a:pt x="4561116" y="851074"/>
                    </a:cubicBezTo>
                    <a:lnTo>
                      <a:pt x="4586359" y="831732"/>
                    </a:lnTo>
                    <a:cubicBezTo>
                      <a:pt x="4588452" y="830128"/>
                      <a:pt x="4591223" y="829307"/>
                      <a:pt x="4594010" y="829274"/>
                    </a:cubicBezTo>
                    <a:close/>
                    <a:moveTo>
                      <a:pt x="3829782" y="829274"/>
                    </a:moveTo>
                    <a:cubicBezTo>
                      <a:pt x="3832568" y="829241"/>
                      <a:pt x="3835372" y="829998"/>
                      <a:pt x="3837531" y="831553"/>
                    </a:cubicBezTo>
                    <a:lnTo>
                      <a:pt x="3846800" y="838224"/>
                    </a:lnTo>
                    <a:cubicBezTo>
                      <a:pt x="3851118" y="841332"/>
                      <a:pt x="3851226" y="846452"/>
                      <a:pt x="3847040" y="849660"/>
                    </a:cubicBezTo>
                    <a:lnTo>
                      <a:pt x="3821796" y="869003"/>
                    </a:lnTo>
                    <a:cubicBezTo>
                      <a:pt x="3817610" y="872210"/>
                      <a:pt x="3810715" y="872290"/>
                      <a:pt x="3806396" y="869181"/>
                    </a:cubicBezTo>
                    <a:lnTo>
                      <a:pt x="3797129" y="862510"/>
                    </a:lnTo>
                    <a:cubicBezTo>
                      <a:pt x="3792810" y="859402"/>
                      <a:pt x="3792702" y="854281"/>
                      <a:pt x="3796888" y="851074"/>
                    </a:cubicBezTo>
                    <a:lnTo>
                      <a:pt x="3822132" y="831732"/>
                    </a:lnTo>
                    <a:cubicBezTo>
                      <a:pt x="3824224" y="830128"/>
                      <a:pt x="3826995" y="829307"/>
                      <a:pt x="3829782" y="829274"/>
                    </a:cubicBezTo>
                    <a:close/>
                    <a:moveTo>
                      <a:pt x="3067000" y="829274"/>
                    </a:moveTo>
                    <a:cubicBezTo>
                      <a:pt x="3069787" y="829241"/>
                      <a:pt x="3072590" y="829998"/>
                      <a:pt x="3074750" y="831553"/>
                    </a:cubicBezTo>
                    <a:lnTo>
                      <a:pt x="3084019" y="838224"/>
                    </a:lnTo>
                    <a:cubicBezTo>
                      <a:pt x="3088337" y="841332"/>
                      <a:pt x="3088445" y="846452"/>
                      <a:pt x="3084259" y="849660"/>
                    </a:cubicBezTo>
                    <a:lnTo>
                      <a:pt x="3059015" y="869003"/>
                    </a:lnTo>
                    <a:cubicBezTo>
                      <a:pt x="3054829" y="872210"/>
                      <a:pt x="3047934" y="872290"/>
                      <a:pt x="3043616" y="869181"/>
                    </a:cubicBezTo>
                    <a:lnTo>
                      <a:pt x="3034347" y="862510"/>
                    </a:lnTo>
                    <a:cubicBezTo>
                      <a:pt x="3030028" y="859402"/>
                      <a:pt x="3029920" y="854281"/>
                      <a:pt x="3034107" y="851074"/>
                    </a:cubicBezTo>
                    <a:lnTo>
                      <a:pt x="3059351" y="831732"/>
                    </a:lnTo>
                    <a:cubicBezTo>
                      <a:pt x="3061444" y="830128"/>
                      <a:pt x="3064214" y="829307"/>
                      <a:pt x="3067000" y="829274"/>
                    </a:cubicBezTo>
                    <a:close/>
                    <a:moveTo>
                      <a:pt x="2302772" y="829274"/>
                    </a:moveTo>
                    <a:cubicBezTo>
                      <a:pt x="2305559" y="829241"/>
                      <a:pt x="2308363" y="829998"/>
                      <a:pt x="2310522" y="831553"/>
                    </a:cubicBezTo>
                    <a:lnTo>
                      <a:pt x="2319791" y="838224"/>
                    </a:lnTo>
                    <a:cubicBezTo>
                      <a:pt x="2324109" y="841332"/>
                      <a:pt x="2324217" y="846452"/>
                      <a:pt x="2320031" y="849660"/>
                    </a:cubicBezTo>
                    <a:lnTo>
                      <a:pt x="2294787" y="869003"/>
                    </a:lnTo>
                    <a:cubicBezTo>
                      <a:pt x="2290601" y="872210"/>
                      <a:pt x="2283706" y="872290"/>
                      <a:pt x="2279387" y="869181"/>
                    </a:cubicBezTo>
                    <a:lnTo>
                      <a:pt x="2270120" y="862510"/>
                    </a:lnTo>
                    <a:cubicBezTo>
                      <a:pt x="2265800" y="859402"/>
                      <a:pt x="2265693" y="854281"/>
                      <a:pt x="2269879" y="851074"/>
                    </a:cubicBezTo>
                    <a:lnTo>
                      <a:pt x="2295122" y="831732"/>
                    </a:lnTo>
                    <a:cubicBezTo>
                      <a:pt x="2297216" y="830128"/>
                      <a:pt x="2299986" y="829307"/>
                      <a:pt x="2302772" y="829274"/>
                    </a:cubicBezTo>
                    <a:close/>
                    <a:moveTo>
                      <a:pt x="1538390" y="829274"/>
                    </a:moveTo>
                    <a:cubicBezTo>
                      <a:pt x="1541177" y="829241"/>
                      <a:pt x="1543980" y="829998"/>
                      <a:pt x="1546140" y="831553"/>
                    </a:cubicBezTo>
                    <a:lnTo>
                      <a:pt x="1555409" y="838224"/>
                    </a:lnTo>
                    <a:cubicBezTo>
                      <a:pt x="1559727" y="841332"/>
                      <a:pt x="1559836" y="846452"/>
                      <a:pt x="1555649" y="849660"/>
                    </a:cubicBezTo>
                    <a:lnTo>
                      <a:pt x="1530404" y="869003"/>
                    </a:lnTo>
                    <a:cubicBezTo>
                      <a:pt x="1526219" y="872210"/>
                      <a:pt x="1519324" y="872290"/>
                      <a:pt x="1515005" y="869181"/>
                    </a:cubicBezTo>
                    <a:lnTo>
                      <a:pt x="1505738" y="862510"/>
                    </a:lnTo>
                    <a:cubicBezTo>
                      <a:pt x="1501419" y="859402"/>
                      <a:pt x="1501310" y="854281"/>
                      <a:pt x="1505497" y="851074"/>
                    </a:cubicBezTo>
                    <a:lnTo>
                      <a:pt x="1530740" y="831732"/>
                    </a:lnTo>
                    <a:cubicBezTo>
                      <a:pt x="1532833" y="830128"/>
                      <a:pt x="1535604" y="829307"/>
                      <a:pt x="1538390" y="829274"/>
                    </a:cubicBezTo>
                    <a:close/>
                    <a:moveTo>
                      <a:pt x="774162" y="829274"/>
                    </a:moveTo>
                    <a:cubicBezTo>
                      <a:pt x="776949" y="829241"/>
                      <a:pt x="779753" y="829998"/>
                      <a:pt x="781912" y="831553"/>
                    </a:cubicBezTo>
                    <a:lnTo>
                      <a:pt x="791181" y="838224"/>
                    </a:lnTo>
                    <a:cubicBezTo>
                      <a:pt x="795499" y="841332"/>
                      <a:pt x="795607" y="846452"/>
                      <a:pt x="791421" y="849660"/>
                    </a:cubicBezTo>
                    <a:lnTo>
                      <a:pt x="766177" y="869003"/>
                    </a:lnTo>
                    <a:cubicBezTo>
                      <a:pt x="761991" y="872210"/>
                      <a:pt x="755096" y="872290"/>
                      <a:pt x="750778" y="869181"/>
                    </a:cubicBezTo>
                    <a:lnTo>
                      <a:pt x="741510" y="862510"/>
                    </a:lnTo>
                    <a:cubicBezTo>
                      <a:pt x="737191" y="859402"/>
                      <a:pt x="737082" y="854281"/>
                      <a:pt x="741269" y="851074"/>
                    </a:cubicBezTo>
                    <a:lnTo>
                      <a:pt x="766513" y="831732"/>
                    </a:lnTo>
                    <a:cubicBezTo>
                      <a:pt x="768606" y="830128"/>
                      <a:pt x="771376" y="829307"/>
                      <a:pt x="774162" y="829274"/>
                    </a:cubicBezTo>
                    <a:close/>
                    <a:moveTo>
                      <a:pt x="4465142" y="829031"/>
                    </a:moveTo>
                    <a:lnTo>
                      <a:pt x="4499532" y="829031"/>
                    </a:lnTo>
                    <a:cubicBezTo>
                      <a:pt x="4510162" y="829031"/>
                      <a:pt x="4518778" y="835430"/>
                      <a:pt x="4518778" y="843324"/>
                    </a:cubicBezTo>
                    <a:lnTo>
                      <a:pt x="4518778" y="860264"/>
                    </a:lnTo>
                    <a:cubicBezTo>
                      <a:pt x="4518779" y="868157"/>
                      <a:pt x="4510162" y="874556"/>
                      <a:pt x="4499533" y="874555"/>
                    </a:cubicBezTo>
                    <a:lnTo>
                      <a:pt x="4465142" y="874555"/>
                    </a:lnTo>
                    <a:cubicBezTo>
                      <a:pt x="4454514" y="874556"/>
                      <a:pt x="4445898" y="868157"/>
                      <a:pt x="4445898" y="860264"/>
                    </a:cubicBezTo>
                    <a:lnTo>
                      <a:pt x="4445898" y="843324"/>
                    </a:lnTo>
                    <a:cubicBezTo>
                      <a:pt x="4445898" y="835430"/>
                      <a:pt x="4454514" y="829031"/>
                      <a:pt x="4465142" y="829031"/>
                    </a:cubicBezTo>
                    <a:close/>
                    <a:moveTo>
                      <a:pt x="3702362" y="829031"/>
                    </a:moveTo>
                    <a:lnTo>
                      <a:pt x="3736752" y="829031"/>
                    </a:lnTo>
                    <a:cubicBezTo>
                      <a:pt x="3747381" y="829031"/>
                      <a:pt x="3755998" y="835430"/>
                      <a:pt x="3755998" y="843324"/>
                    </a:cubicBezTo>
                    <a:lnTo>
                      <a:pt x="3755998" y="860264"/>
                    </a:lnTo>
                    <a:cubicBezTo>
                      <a:pt x="3755998" y="868157"/>
                      <a:pt x="3747381" y="874556"/>
                      <a:pt x="3736752" y="874555"/>
                    </a:cubicBezTo>
                    <a:lnTo>
                      <a:pt x="3702362" y="874555"/>
                    </a:lnTo>
                    <a:cubicBezTo>
                      <a:pt x="3691733" y="874556"/>
                      <a:pt x="3683116" y="868157"/>
                      <a:pt x="3683116" y="860264"/>
                    </a:cubicBezTo>
                    <a:lnTo>
                      <a:pt x="3683116" y="843324"/>
                    </a:lnTo>
                    <a:cubicBezTo>
                      <a:pt x="3683116" y="835430"/>
                      <a:pt x="3691733" y="829031"/>
                      <a:pt x="3702362" y="829031"/>
                    </a:cubicBezTo>
                    <a:close/>
                    <a:moveTo>
                      <a:pt x="2938134" y="829031"/>
                    </a:moveTo>
                    <a:lnTo>
                      <a:pt x="2972523" y="829031"/>
                    </a:lnTo>
                    <a:cubicBezTo>
                      <a:pt x="2983153" y="829031"/>
                      <a:pt x="2991769" y="835430"/>
                      <a:pt x="2991769" y="843324"/>
                    </a:cubicBezTo>
                    <a:lnTo>
                      <a:pt x="2991769" y="860264"/>
                    </a:lnTo>
                    <a:cubicBezTo>
                      <a:pt x="2991770" y="868157"/>
                      <a:pt x="2983153" y="874556"/>
                      <a:pt x="2972524" y="874555"/>
                    </a:cubicBezTo>
                    <a:lnTo>
                      <a:pt x="2938134" y="874555"/>
                    </a:lnTo>
                    <a:cubicBezTo>
                      <a:pt x="2927505" y="874556"/>
                      <a:pt x="2918888" y="868157"/>
                      <a:pt x="2918888" y="860264"/>
                    </a:cubicBezTo>
                    <a:lnTo>
                      <a:pt x="2918888" y="843324"/>
                    </a:lnTo>
                    <a:cubicBezTo>
                      <a:pt x="2918888" y="835430"/>
                      <a:pt x="2927505" y="829031"/>
                      <a:pt x="2938134" y="829031"/>
                    </a:cubicBezTo>
                    <a:close/>
                    <a:moveTo>
                      <a:pt x="2173751" y="829031"/>
                    </a:moveTo>
                    <a:lnTo>
                      <a:pt x="2208142" y="829031"/>
                    </a:lnTo>
                    <a:cubicBezTo>
                      <a:pt x="2218771" y="829031"/>
                      <a:pt x="2227387" y="835430"/>
                      <a:pt x="2227387" y="843324"/>
                    </a:cubicBezTo>
                    <a:lnTo>
                      <a:pt x="2227387" y="860264"/>
                    </a:lnTo>
                    <a:cubicBezTo>
                      <a:pt x="2227388" y="868157"/>
                      <a:pt x="2218771" y="874556"/>
                      <a:pt x="2208142" y="874555"/>
                    </a:cubicBezTo>
                    <a:lnTo>
                      <a:pt x="2173751" y="874555"/>
                    </a:lnTo>
                    <a:cubicBezTo>
                      <a:pt x="2163123" y="874556"/>
                      <a:pt x="2154506" y="868157"/>
                      <a:pt x="2154506" y="860264"/>
                    </a:cubicBezTo>
                    <a:lnTo>
                      <a:pt x="2154506" y="843324"/>
                    </a:lnTo>
                    <a:cubicBezTo>
                      <a:pt x="2154506" y="835430"/>
                      <a:pt x="2163123" y="829031"/>
                      <a:pt x="2173751" y="829031"/>
                    </a:cubicBezTo>
                    <a:close/>
                    <a:moveTo>
                      <a:pt x="1409524" y="829031"/>
                    </a:moveTo>
                    <a:lnTo>
                      <a:pt x="1443913" y="829031"/>
                    </a:lnTo>
                    <a:cubicBezTo>
                      <a:pt x="1454543" y="829031"/>
                      <a:pt x="1463159" y="835430"/>
                      <a:pt x="1463159" y="843324"/>
                    </a:cubicBezTo>
                    <a:lnTo>
                      <a:pt x="1463159" y="860264"/>
                    </a:lnTo>
                    <a:cubicBezTo>
                      <a:pt x="1463160" y="868157"/>
                      <a:pt x="1454543" y="874556"/>
                      <a:pt x="1443914" y="874555"/>
                    </a:cubicBezTo>
                    <a:lnTo>
                      <a:pt x="1409524" y="874555"/>
                    </a:lnTo>
                    <a:cubicBezTo>
                      <a:pt x="1398895" y="874556"/>
                      <a:pt x="1390278" y="868157"/>
                      <a:pt x="1390278" y="860264"/>
                    </a:cubicBezTo>
                    <a:lnTo>
                      <a:pt x="1390278" y="843324"/>
                    </a:lnTo>
                    <a:cubicBezTo>
                      <a:pt x="1390278" y="835430"/>
                      <a:pt x="1398895" y="829031"/>
                      <a:pt x="1409524" y="829031"/>
                    </a:cubicBezTo>
                    <a:close/>
                    <a:moveTo>
                      <a:pt x="646743" y="829031"/>
                    </a:moveTo>
                    <a:lnTo>
                      <a:pt x="681133" y="829031"/>
                    </a:lnTo>
                    <a:cubicBezTo>
                      <a:pt x="691762" y="829031"/>
                      <a:pt x="700379" y="835430"/>
                      <a:pt x="700379" y="843324"/>
                    </a:cubicBezTo>
                    <a:lnTo>
                      <a:pt x="700379" y="860264"/>
                    </a:lnTo>
                    <a:cubicBezTo>
                      <a:pt x="700379" y="868157"/>
                      <a:pt x="691762" y="874556"/>
                      <a:pt x="681133" y="874555"/>
                    </a:cubicBezTo>
                    <a:lnTo>
                      <a:pt x="646743" y="874555"/>
                    </a:lnTo>
                    <a:cubicBezTo>
                      <a:pt x="636114" y="874556"/>
                      <a:pt x="627498" y="868157"/>
                      <a:pt x="627498" y="860264"/>
                    </a:cubicBezTo>
                    <a:lnTo>
                      <a:pt x="627498" y="843324"/>
                    </a:lnTo>
                    <a:cubicBezTo>
                      <a:pt x="627498" y="835430"/>
                      <a:pt x="636114" y="829031"/>
                      <a:pt x="646743" y="829031"/>
                    </a:cubicBezTo>
                    <a:close/>
                    <a:moveTo>
                      <a:pt x="4708881" y="825617"/>
                    </a:moveTo>
                    <a:lnTo>
                      <a:pt x="4863553" y="825617"/>
                    </a:lnTo>
                    <a:lnTo>
                      <a:pt x="4863432" y="825834"/>
                    </a:lnTo>
                    <a:lnTo>
                      <a:pt x="4864102" y="827032"/>
                    </a:lnTo>
                    <a:lnTo>
                      <a:pt x="4862764" y="827032"/>
                    </a:lnTo>
                    <a:lnTo>
                      <a:pt x="4853087" y="844382"/>
                    </a:lnTo>
                    <a:lnTo>
                      <a:pt x="4812809" y="874293"/>
                    </a:lnTo>
                    <a:cubicBezTo>
                      <a:pt x="4798123" y="885200"/>
                      <a:pt x="4774312" y="885200"/>
                      <a:pt x="4759626" y="874293"/>
                    </a:cubicBezTo>
                    <a:lnTo>
                      <a:pt x="4719348" y="844382"/>
                    </a:lnTo>
                    <a:lnTo>
                      <a:pt x="4709671" y="827032"/>
                    </a:lnTo>
                    <a:lnTo>
                      <a:pt x="4708334" y="827032"/>
                    </a:lnTo>
                    <a:lnTo>
                      <a:pt x="4709002" y="825834"/>
                    </a:lnTo>
                    <a:close/>
                    <a:moveTo>
                      <a:pt x="526770" y="825617"/>
                    </a:moveTo>
                    <a:lnTo>
                      <a:pt x="604885" y="825617"/>
                    </a:lnTo>
                    <a:lnTo>
                      <a:pt x="604885" y="827032"/>
                    </a:lnTo>
                    <a:lnTo>
                      <a:pt x="604885" y="854790"/>
                    </a:lnTo>
                    <a:cubicBezTo>
                      <a:pt x="604885" y="863906"/>
                      <a:pt x="594934" y="871296"/>
                      <a:pt x="582659" y="871296"/>
                    </a:cubicBezTo>
                    <a:lnTo>
                      <a:pt x="548996" y="871296"/>
                    </a:lnTo>
                    <a:cubicBezTo>
                      <a:pt x="536721" y="871296"/>
                      <a:pt x="526770" y="863906"/>
                      <a:pt x="526770" y="854790"/>
                    </a:cubicBezTo>
                    <a:lnTo>
                      <a:pt x="526770" y="827032"/>
                    </a:lnTo>
                    <a:close/>
                    <a:moveTo>
                      <a:pt x="429436" y="825617"/>
                    </a:moveTo>
                    <a:lnTo>
                      <a:pt x="511285" y="825617"/>
                    </a:lnTo>
                    <a:lnTo>
                      <a:pt x="511656" y="827032"/>
                    </a:lnTo>
                    <a:lnTo>
                      <a:pt x="510318" y="827032"/>
                    </a:lnTo>
                    <a:lnTo>
                      <a:pt x="500642" y="844382"/>
                    </a:lnTo>
                    <a:lnTo>
                      <a:pt x="460363" y="874294"/>
                    </a:lnTo>
                    <a:cubicBezTo>
                      <a:pt x="453020" y="879747"/>
                      <a:pt x="443396" y="882474"/>
                      <a:pt x="433772" y="882474"/>
                    </a:cubicBezTo>
                    <a:lnTo>
                      <a:pt x="422006" y="878854"/>
                    </a:lnTo>
                    <a:close/>
                    <a:moveTo>
                      <a:pt x="4109283" y="785517"/>
                    </a:moveTo>
                    <a:cubicBezTo>
                      <a:pt x="4111306" y="785544"/>
                      <a:pt x="4113316" y="786144"/>
                      <a:pt x="4114833" y="787310"/>
                    </a:cubicBezTo>
                    <a:lnTo>
                      <a:pt x="4139944" y="806632"/>
                    </a:lnTo>
                    <a:cubicBezTo>
                      <a:pt x="4142977" y="808966"/>
                      <a:pt x="4142888" y="812683"/>
                      <a:pt x="4139746" y="814935"/>
                    </a:cubicBezTo>
                    <a:lnTo>
                      <a:pt x="4131126" y="821113"/>
                    </a:lnTo>
                    <a:cubicBezTo>
                      <a:pt x="4127984" y="823366"/>
                      <a:pt x="4122978" y="823300"/>
                      <a:pt x="4119944" y="820966"/>
                    </a:cubicBezTo>
                    <a:lnTo>
                      <a:pt x="4094834" y="801645"/>
                    </a:lnTo>
                    <a:cubicBezTo>
                      <a:pt x="4091801" y="799312"/>
                      <a:pt x="4091889" y="795593"/>
                      <a:pt x="4095032" y="793341"/>
                    </a:cubicBezTo>
                    <a:lnTo>
                      <a:pt x="4103650" y="787163"/>
                    </a:lnTo>
                    <a:cubicBezTo>
                      <a:pt x="4105222" y="786037"/>
                      <a:pt x="4107259" y="785491"/>
                      <a:pt x="4109283" y="785517"/>
                    </a:cubicBezTo>
                    <a:close/>
                    <a:moveTo>
                      <a:pt x="3346501" y="785517"/>
                    </a:moveTo>
                    <a:lnTo>
                      <a:pt x="3352052" y="787310"/>
                    </a:lnTo>
                    <a:lnTo>
                      <a:pt x="3377163" y="806632"/>
                    </a:lnTo>
                    <a:cubicBezTo>
                      <a:pt x="3380196" y="808966"/>
                      <a:pt x="3380108" y="812683"/>
                      <a:pt x="3376965" y="814935"/>
                    </a:cubicBezTo>
                    <a:lnTo>
                      <a:pt x="3368346" y="821113"/>
                    </a:lnTo>
                    <a:cubicBezTo>
                      <a:pt x="3365203" y="823366"/>
                      <a:pt x="3360197" y="823300"/>
                      <a:pt x="3357164" y="820966"/>
                    </a:cubicBezTo>
                    <a:lnTo>
                      <a:pt x="3332052" y="801645"/>
                    </a:lnTo>
                    <a:cubicBezTo>
                      <a:pt x="3329020" y="799312"/>
                      <a:pt x="3329108" y="795593"/>
                      <a:pt x="3332250" y="793341"/>
                    </a:cubicBezTo>
                    <a:lnTo>
                      <a:pt x="3340870" y="787163"/>
                    </a:lnTo>
                    <a:cubicBezTo>
                      <a:pt x="3342441" y="786037"/>
                      <a:pt x="3344478" y="785491"/>
                      <a:pt x="3346501" y="785517"/>
                    </a:cubicBezTo>
                    <a:close/>
                    <a:moveTo>
                      <a:pt x="2582274" y="785517"/>
                    </a:moveTo>
                    <a:cubicBezTo>
                      <a:pt x="2584297" y="785544"/>
                      <a:pt x="2586307" y="786144"/>
                      <a:pt x="2587824" y="787310"/>
                    </a:cubicBezTo>
                    <a:lnTo>
                      <a:pt x="2612935" y="806632"/>
                    </a:lnTo>
                    <a:cubicBezTo>
                      <a:pt x="2615968" y="808966"/>
                      <a:pt x="2615879" y="812683"/>
                      <a:pt x="2612737" y="814935"/>
                    </a:cubicBezTo>
                    <a:lnTo>
                      <a:pt x="2604118" y="821113"/>
                    </a:lnTo>
                    <a:cubicBezTo>
                      <a:pt x="2600976" y="823366"/>
                      <a:pt x="2595969" y="823300"/>
                      <a:pt x="2592936" y="820966"/>
                    </a:cubicBezTo>
                    <a:lnTo>
                      <a:pt x="2567824" y="801645"/>
                    </a:lnTo>
                    <a:cubicBezTo>
                      <a:pt x="2564792" y="799312"/>
                      <a:pt x="2564880" y="795593"/>
                      <a:pt x="2568023" y="793341"/>
                    </a:cubicBezTo>
                    <a:lnTo>
                      <a:pt x="2576642" y="787163"/>
                    </a:lnTo>
                    <a:cubicBezTo>
                      <a:pt x="2578213" y="786037"/>
                      <a:pt x="2580250" y="785491"/>
                      <a:pt x="2582274" y="785517"/>
                    </a:cubicBezTo>
                    <a:close/>
                    <a:moveTo>
                      <a:pt x="1817892" y="785517"/>
                    </a:moveTo>
                    <a:lnTo>
                      <a:pt x="1823442" y="787310"/>
                    </a:lnTo>
                    <a:lnTo>
                      <a:pt x="1848553" y="806632"/>
                    </a:lnTo>
                    <a:cubicBezTo>
                      <a:pt x="1851586" y="808966"/>
                      <a:pt x="1851498" y="812683"/>
                      <a:pt x="1848355" y="814935"/>
                    </a:cubicBezTo>
                    <a:lnTo>
                      <a:pt x="1839736" y="821113"/>
                    </a:lnTo>
                    <a:cubicBezTo>
                      <a:pt x="1836594" y="823366"/>
                      <a:pt x="1831587" y="823300"/>
                      <a:pt x="1828554" y="820966"/>
                    </a:cubicBezTo>
                    <a:lnTo>
                      <a:pt x="1803442" y="801645"/>
                    </a:lnTo>
                    <a:cubicBezTo>
                      <a:pt x="1800410" y="799312"/>
                      <a:pt x="1800498" y="795593"/>
                      <a:pt x="1803640" y="793341"/>
                    </a:cubicBezTo>
                    <a:lnTo>
                      <a:pt x="1812260" y="787163"/>
                    </a:lnTo>
                    <a:cubicBezTo>
                      <a:pt x="1813831" y="786037"/>
                      <a:pt x="1815868" y="785491"/>
                      <a:pt x="1817892" y="785517"/>
                    </a:cubicBezTo>
                    <a:close/>
                    <a:moveTo>
                      <a:pt x="1053664" y="785517"/>
                    </a:moveTo>
                    <a:cubicBezTo>
                      <a:pt x="1055687" y="785544"/>
                      <a:pt x="1057697" y="786144"/>
                      <a:pt x="1059214" y="787310"/>
                    </a:cubicBezTo>
                    <a:lnTo>
                      <a:pt x="1084325" y="806632"/>
                    </a:lnTo>
                    <a:cubicBezTo>
                      <a:pt x="1087359" y="808966"/>
                      <a:pt x="1087270" y="812683"/>
                      <a:pt x="1084127" y="814935"/>
                    </a:cubicBezTo>
                    <a:lnTo>
                      <a:pt x="1075508" y="821113"/>
                    </a:lnTo>
                    <a:cubicBezTo>
                      <a:pt x="1072366" y="823366"/>
                      <a:pt x="1067359" y="823300"/>
                      <a:pt x="1064326" y="820966"/>
                    </a:cubicBezTo>
                    <a:lnTo>
                      <a:pt x="1039215" y="801645"/>
                    </a:lnTo>
                    <a:cubicBezTo>
                      <a:pt x="1036182" y="799312"/>
                      <a:pt x="1036270" y="795593"/>
                      <a:pt x="1039413" y="793341"/>
                    </a:cubicBezTo>
                    <a:lnTo>
                      <a:pt x="1048032" y="787163"/>
                    </a:lnTo>
                    <a:cubicBezTo>
                      <a:pt x="1049603" y="786037"/>
                      <a:pt x="1051640" y="785491"/>
                      <a:pt x="1053664" y="785517"/>
                    </a:cubicBezTo>
                    <a:close/>
                    <a:moveTo>
                      <a:pt x="3895442" y="769906"/>
                    </a:moveTo>
                    <a:cubicBezTo>
                      <a:pt x="3897633" y="769814"/>
                      <a:pt x="3899884" y="770039"/>
                      <a:pt x="3902082" y="770622"/>
                    </a:cubicBezTo>
                    <a:lnTo>
                      <a:pt x="3928949" y="777758"/>
                    </a:lnTo>
                    <a:cubicBezTo>
                      <a:pt x="3937736" y="780092"/>
                      <a:pt x="3942312" y="787273"/>
                      <a:pt x="3939170" y="793799"/>
                    </a:cubicBezTo>
                    <a:lnTo>
                      <a:pt x="3930550" y="811696"/>
                    </a:lnTo>
                    <a:cubicBezTo>
                      <a:pt x="3927408" y="818221"/>
                      <a:pt x="3917737" y="821619"/>
                      <a:pt x="3908950" y="819286"/>
                    </a:cubicBezTo>
                    <a:lnTo>
                      <a:pt x="3882082" y="812150"/>
                    </a:lnTo>
                    <a:cubicBezTo>
                      <a:pt x="3873296" y="809816"/>
                      <a:pt x="3868720" y="802634"/>
                      <a:pt x="3871863" y="796109"/>
                    </a:cubicBezTo>
                    <a:lnTo>
                      <a:pt x="3880482" y="778212"/>
                    </a:lnTo>
                    <a:cubicBezTo>
                      <a:pt x="3882839" y="773318"/>
                      <a:pt x="3888868" y="770183"/>
                      <a:pt x="3895442" y="769906"/>
                    </a:cubicBezTo>
                    <a:close/>
                    <a:moveTo>
                      <a:pt x="3132661" y="769906"/>
                    </a:moveTo>
                    <a:cubicBezTo>
                      <a:pt x="3134852" y="769814"/>
                      <a:pt x="3137104" y="770039"/>
                      <a:pt x="3139301" y="770622"/>
                    </a:cubicBezTo>
                    <a:lnTo>
                      <a:pt x="3166168" y="777758"/>
                    </a:lnTo>
                    <a:cubicBezTo>
                      <a:pt x="3174956" y="780092"/>
                      <a:pt x="3179531" y="787273"/>
                      <a:pt x="3176388" y="793799"/>
                    </a:cubicBezTo>
                    <a:lnTo>
                      <a:pt x="3167770" y="811696"/>
                    </a:lnTo>
                    <a:cubicBezTo>
                      <a:pt x="3164627" y="818221"/>
                      <a:pt x="3154956" y="821619"/>
                      <a:pt x="3146170" y="819286"/>
                    </a:cubicBezTo>
                    <a:lnTo>
                      <a:pt x="3119302" y="812150"/>
                    </a:lnTo>
                    <a:cubicBezTo>
                      <a:pt x="3110515" y="809816"/>
                      <a:pt x="3105939" y="802634"/>
                      <a:pt x="3109082" y="796109"/>
                    </a:cubicBezTo>
                    <a:lnTo>
                      <a:pt x="3117701" y="778212"/>
                    </a:lnTo>
                    <a:cubicBezTo>
                      <a:pt x="3120057" y="773318"/>
                      <a:pt x="3126087" y="770183"/>
                      <a:pt x="3132661" y="769906"/>
                    </a:cubicBezTo>
                    <a:close/>
                    <a:moveTo>
                      <a:pt x="2368433" y="769906"/>
                    </a:moveTo>
                    <a:cubicBezTo>
                      <a:pt x="2370624" y="769814"/>
                      <a:pt x="2372876" y="770039"/>
                      <a:pt x="2375073" y="770622"/>
                    </a:cubicBezTo>
                    <a:lnTo>
                      <a:pt x="2401940" y="777758"/>
                    </a:lnTo>
                    <a:cubicBezTo>
                      <a:pt x="2410728" y="780092"/>
                      <a:pt x="2415303" y="787273"/>
                      <a:pt x="2412160" y="793799"/>
                    </a:cubicBezTo>
                    <a:lnTo>
                      <a:pt x="2403541" y="811696"/>
                    </a:lnTo>
                    <a:cubicBezTo>
                      <a:pt x="2400399" y="818221"/>
                      <a:pt x="2390728" y="821619"/>
                      <a:pt x="2381941" y="819286"/>
                    </a:cubicBezTo>
                    <a:lnTo>
                      <a:pt x="2355073" y="812150"/>
                    </a:lnTo>
                    <a:cubicBezTo>
                      <a:pt x="2346286" y="809816"/>
                      <a:pt x="2341711" y="802634"/>
                      <a:pt x="2344854" y="796109"/>
                    </a:cubicBezTo>
                    <a:lnTo>
                      <a:pt x="2353473" y="778212"/>
                    </a:lnTo>
                    <a:cubicBezTo>
                      <a:pt x="2355830" y="773318"/>
                      <a:pt x="2361858" y="770183"/>
                      <a:pt x="2368433" y="769906"/>
                    </a:cubicBezTo>
                    <a:close/>
                    <a:moveTo>
                      <a:pt x="1604051" y="769906"/>
                    </a:moveTo>
                    <a:cubicBezTo>
                      <a:pt x="1606242" y="769814"/>
                      <a:pt x="1608494" y="770039"/>
                      <a:pt x="1610690" y="770622"/>
                    </a:cubicBezTo>
                    <a:lnTo>
                      <a:pt x="1637558" y="777758"/>
                    </a:lnTo>
                    <a:cubicBezTo>
                      <a:pt x="1646346" y="780092"/>
                      <a:pt x="1650921" y="787273"/>
                      <a:pt x="1647778" y="793799"/>
                    </a:cubicBezTo>
                    <a:lnTo>
                      <a:pt x="1639160" y="811696"/>
                    </a:lnTo>
                    <a:cubicBezTo>
                      <a:pt x="1636017" y="818221"/>
                      <a:pt x="1626346" y="821619"/>
                      <a:pt x="1617560" y="819286"/>
                    </a:cubicBezTo>
                    <a:lnTo>
                      <a:pt x="1590692" y="812150"/>
                    </a:lnTo>
                    <a:cubicBezTo>
                      <a:pt x="1581905" y="809816"/>
                      <a:pt x="1577329" y="802634"/>
                      <a:pt x="1580472" y="796109"/>
                    </a:cubicBezTo>
                    <a:lnTo>
                      <a:pt x="1589090" y="778212"/>
                    </a:lnTo>
                    <a:cubicBezTo>
                      <a:pt x="1591448" y="773318"/>
                      <a:pt x="1597477" y="770183"/>
                      <a:pt x="1604051" y="769906"/>
                    </a:cubicBezTo>
                    <a:close/>
                    <a:moveTo>
                      <a:pt x="839823" y="769906"/>
                    </a:moveTo>
                    <a:cubicBezTo>
                      <a:pt x="842014" y="769814"/>
                      <a:pt x="844266" y="770039"/>
                      <a:pt x="846463" y="770622"/>
                    </a:cubicBezTo>
                    <a:lnTo>
                      <a:pt x="873330" y="777758"/>
                    </a:lnTo>
                    <a:cubicBezTo>
                      <a:pt x="882118" y="780092"/>
                      <a:pt x="886693" y="787273"/>
                      <a:pt x="883551" y="793799"/>
                    </a:cubicBezTo>
                    <a:lnTo>
                      <a:pt x="874932" y="811696"/>
                    </a:lnTo>
                    <a:cubicBezTo>
                      <a:pt x="871789" y="818221"/>
                      <a:pt x="862118" y="821619"/>
                      <a:pt x="853332" y="819286"/>
                    </a:cubicBezTo>
                    <a:lnTo>
                      <a:pt x="826464" y="812150"/>
                    </a:lnTo>
                    <a:cubicBezTo>
                      <a:pt x="817677" y="809816"/>
                      <a:pt x="813101" y="802634"/>
                      <a:pt x="816244" y="796109"/>
                    </a:cubicBezTo>
                    <a:lnTo>
                      <a:pt x="824862" y="778212"/>
                    </a:lnTo>
                    <a:cubicBezTo>
                      <a:pt x="827220" y="773318"/>
                      <a:pt x="833249" y="770183"/>
                      <a:pt x="839823" y="769906"/>
                    </a:cubicBezTo>
                    <a:close/>
                    <a:moveTo>
                      <a:pt x="4252173" y="769194"/>
                    </a:moveTo>
                    <a:cubicBezTo>
                      <a:pt x="4261796" y="769194"/>
                      <a:pt x="4271420" y="771921"/>
                      <a:pt x="4278764" y="777373"/>
                    </a:cubicBezTo>
                    <a:lnTo>
                      <a:pt x="4319042" y="807285"/>
                    </a:lnTo>
                    <a:cubicBezTo>
                      <a:pt x="4322712" y="810012"/>
                      <a:pt x="4325466" y="813162"/>
                      <a:pt x="4327302" y="816524"/>
                    </a:cubicBezTo>
                    <a:lnTo>
                      <a:pt x="4329314" y="824204"/>
                    </a:lnTo>
                    <a:lnTo>
                      <a:pt x="4329944" y="824204"/>
                    </a:lnTo>
                    <a:cubicBezTo>
                      <a:pt x="4329981" y="824348"/>
                      <a:pt x="4330018" y="824491"/>
                      <a:pt x="4330056" y="824635"/>
                    </a:cubicBezTo>
                    <a:lnTo>
                      <a:pt x="4329628" y="825401"/>
                    </a:lnTo>
                    <a:lnTo>
                      <a:pt x="4330056" y="827032"/>
                    </a:lnTo>
                    <a:lnTo>
                      <a:pt x="4328718" y="827032"/>
                    </a:lnTo>
                    <a:lnTo>
                      <a:pt x="4319042" y="844382"/>
                    </a:lnTo>
                    <a:lnTo>
                      <a:pt x="4278764" y="874294"/>
                    </a:lnTo>
                    <a:cubicBezTo>
                      <a:pt x="4264078" y="885200"/>
                      <a:pt x="4240267" y="885200"/>
                      <a:pt x="4225581" y="874294"/>
                    </a:cubicBezTo>
                    <a:lnTo>
                      <a:pt x="4185303" y="844382"/>
                    </a:lnTo>
                    <a:lnTo>
                      <a:pt x="4175626" y="827032"/>
                    </a:lnTo>
                    <a:lnTo>
                      <a:pt x="4174288" y="827032"/>
                    </a:lnTo>
                    <a:lnTo>
                      <a:pt x="4174716" y="825401"/>
                    </a:lnTo>
                    <a:lnTo>
                      <a:pt x="4174288" y="824635"/>
                    </a:lnTo>
                    <a:cubicBezTo>
                      <a:pt x="4174326" y="824491"/>
                      <a:pt x="4174364" y="824348"/>
                      <a:pt x="4174402" y="824204"/>
                    </a:cubicBezTo>
                    <a:lnTo>
                      <a:pt x="4175030" y="824204"/>
                    </a:lnTo>
                    <a:lnTo>
                      <a:pt x="4177042" y="816524"/>
                    </a:lnTo>
                    <a:cubicBezTo>
                      <a:pt x="4178878" y="813162"/>
                      <a:pt x="4181632" y="810012"/>
                      <a:pt x="4185303" y="807285"/>
                    </a:cubicBezTo>
                    <a:lnTo>
                      <a:pt x="4225581" y="777374"/>
                    </a:lnTo>
                    <a:cubicBezTo>
                      <a:pt x="4232924" y="771921"/>
                      <a:pt x="4242548" y="769194"/>
                      <a:pt x="4252173" y="769194"/>
                    </a:cubicBezTo>
                    <a:close/>
                    <a:moveTo>
                      <a:pt x="4021990" y="769194"/>
                    </a:moveTo>
                    <a:cubicBezTo>
                      <a:pt x="4031613" y="769194"/>
                      <a:pt x="4041238" y="771921"/>
                      <a:pt x="4048580" y="777373"/>
                    </a:cubicBezTo>
                    <a:lnTo>
                      <a:pt x="4088859" y="807285"/>
                    </a:lnTo>
                    <a:lnTo>
                      <a:pt x="4098296" y="824204"/>
                    </a:lnTo>
                    <a:lnTo>
                      <a:pt x="4099761" y="824204"/>
                    </a:lnTo>
                    <a:cubicBezTo>
                      <a:pt x="4099798" y="824348"/>
                      <a:pt x="4099836" y="824491"/>
                      <a:pt x="4099874" y="824635"/>
                    </a:cubicBezTo>
                    <a:lnTo>
                      <a:pt x="4099205" y="825834"/>
                    </a:lnTo>
                    <a:lnTo>
                      <a:pt x="4099874" y="827032"/>
                    </a:lnTo>
                    <a:lnTo>
                      <a:pt x="4098536" y="827032"/>
                    </a:lnTo>
                    <a:lnTo>
                      <a:pt x="4088859" y="844382"/>
                    </a:lnTo>
                    <a:lnTo>
                      <a:pt x="4048580" y="874293"/>
                    </a:lnTo>
                    <a:cubicBezTo>
                      <a:pt x="4033895" y="885200"/>
                      <a:pt x="4010084" y="885200"/>
                      <a:pt x="3995399" y="874293"/>
                    </a:cubicBezTo>
                    <a:lnTo>
                      <a:pt x="3955120" y="844382"/>
                    </a:lnTo>
                    <a:lnTo>
                      <a:pt x="3945443" y="827032"/>
                    </a:lnTo>
                    <a:lnTo>
                      <a:pt x="3944106" y="827032"/>
                    </a:lnTo>
                    <a:lnTo>
                      <a:pt x="3944774" y="825834"/>
                    </a:lnTo>
                    <a:lnTo>
                      <a:pt x="3944106" y="824635"/>
                    </a:lnTo>
                    <a:cubicBezTo>
                      <a:pt x="3944144" y="824491"/>
                      <a:pt x="3944181" y="824348"/>
                      <a:pt x="3944218" y="824204"/>
                    </a:cubicBezTo>
                    <a:lnTo>
                      <a:pt x="3945683" y="824204"/>
                    </a:lnTo>
                    <a:lnTo>
                      <a:pt x="3955120" y="807285"/>
                    </a:lnTo>
                    <a:lnTo>
                      <a:pt x="3995399" y="777373"/>
                    </a:lnTo>
                    <a:cubicBezTo>
                      <a:pt x="4002741" y="771921"/>
                      <a:pt x="4012366" y="769194"/>
                      <a:pt x="4021990" y="769194"/>
                    </a:cubicBezTo>
                    <a:close/>
                    <a:moveTo>
                      <a:pt x="3489392" y="769194"/>
                    </a:moveTo>
                    <a:cubicBezTo>
                      <a:pt x="3499016" y="769194"/>
                      <a:pt x="3508640" y="771921"/>
                      <a:pt x="3515982" y="777373"/>
                    </a:cubicBezTo>
                    <a:lnTo>
                      <a:pt x="3556260" y="807285"/>
                    </a:lnTo>
                    <a:cubicBezTo>
                      <a:pt x="3559932" y="810012"/>
                      <a:pt x="3562686" y="813162"/>
                      <a:pt x="3564522" y="816524"/>
                    </a:cubicBezTo>
                    <a:lnTo>
                      <a:pt x="3566534" y="824204"/>
                    </a:lnTo>
                    <a:lnTo>
                      <a:pt x="3567162" y="824204"/>
                    </a:lnTo>
                    <a:cubicBezTo>
                      <a:pt x="3567200" y="824348"/>
                      <a:pt x="3567237" y="824491"/>
                      <a:pt x="3567274" y="824635"/>
                    </a:cubicBezTo>
                    <a:lnTo>
                      <a:pt x="3566848" y="825401"/>
                    </a:lnTo>
                    <a:lnTo>
                      <a:pt x="3567274" y="827032"/>
                    </a:lnTo>
                    <a:lnTo>
                      <a:pt x="3565938" y="827032"/>
                    </a:lnTo>
                    <a:lnTo>
                      <a:pt x="3556260" y="844382"/>
                    </a:lnTo>
                    <a:lnTo>
                      <a:pt x="3515982" y="874294"/>
                    </a:lnTo>
                    <a:cubicBezTo>
                      <a:pt x="3501296" y="885200"/>
                      <a:pt x="3477486" y="885200"/>
                      <a:pt x="3462800" y="874294"/>
                    </a:cubicBezTo>
                    <a:lnTo>
                      <a:pt x="3422522" y="844382"/>
                    </a:lnTo>
                    <a:lnTo>
                      <a:pt x="3412845" y="827032"/>
                    </a:lnTo>
                    <a:lnTo>
                      <a:pt x="3411508" y="827032"/>
                    </a:lnTo>
                    <a:lnTo>
                      <a:pt x="3411935" y="825401"/>
                    </a:lnTo>
                    <a:lnTo>
                      <a:pt x="3411508" y="824635"/>
                    </a:lnTo>
                    <a:cubicBezTo>
                      <a:pt x="3411545" y="824491"/>
                      <a:pt x="3411584" y="824348"/>
                      <a:pt x="3411621" y="824204"/>
                    </a:cubicBezTo>
                    <a:lnTo>
                      <a:pt x="3412249" y="824204"/>
                    </a:lnTo>
                    <a:lnTo>
                      <a:pt x="3414261" y="816524"/>
                    </a:lnTo>
                    <a:cubicBezTo>
                      <a:pt x="3416097" y="813162"/>
                      <a:pt x="3418850" y="810012"/>
                      <a:pt x="3422522" y="807285"/>
                    </a:cubicBezTo>
                    <a:lnTo>
                      <a:pt x="3462800" y="777374"/>
                    </a:lnTo>
                    <a:cubicBezTo>
                      <a:pt x="3470142" y="771921"/>
                      <a:pt x="3479766" y="769194"/>
                      <a:pt x="3489392" y="769194"/>
                    </a:cubicBezTo>
                    <a:close/>
                    <a:moveTo>
                      <a:pt x="3259208" y="769194"/>
                    </a:moveTo>
                    <a:cubicBezTo>
                      <a:pt x="3268833" y="769194"/>
                      <a:pt x="3278457" y="771921"/>
                      <a:pt x="3285800" y="777373"/>
                    </a:cubicBezTo>
                    <a:lnTo>
                      <a:pt x="3326078" y="807285"/>
                    </a:lnTo>
                    <a:lnTo>
                      <a:pt x="3335515" y="824204"/>
                    </a:lnTo>
                    <a:lnTo>
                      <a:pt x="3336980" y="824204"/>
                    </a:lnTo>
                    <a:cubicBezTo>
                      <a:pt x="3337018" y="824348"/>
                      <a:pt x="3337055" y="824491"/>
                      <a:pt x="3337092" y="824635"/>
                    </a:cubicBezTo>
                    <a:lnTo>
                      <a:pt x="3336424" y="825834"/>
                    </a:lnTo>
                    <a:lnTo>
                      <a:pt x="3337092" y="827032"/>
                    </a:lnTo>
                    <a:lnTo>
                      <a:pt x="3335755" y="827032"/>
                    </a:lnTo>
                    <a:lnTo>
                      <a:pt x="3326078" y="844382"/>
                    </a:lnTo>
                    <a:lnTo>
                      <a:pt x="3285800" y="874293"/>
                    </a:lnTo>
                    <a:cubicBezTo>
                      <a:pt x="3271114" y="885200"/>
                      <a:pt x="3247303" y="885200"/>
                      <a:pt x="3232618" y="874293"/>
                    </a:cubicBezTo>
                    <a:lnTo>
                      <a:pt x="3192340" y="844382"/>
                    </a:lnTo>
                    <a:lnTo>
                      <a:pt x="3182662" y="827032"/>
                    </a:lnTo>
                    <a:lnTo>
                      <a:pt x="3181325" y="827032"/>
                    </a:lnTo>
                    <a:lnTo>
                      <a:pt x="3181994" y="825834"/>
                    </a:lnTo>
                    <a:lnTo>
                      <a:pt x="3181325" y="824635"/>
                    </a:lnTo>
                    <a:cubicBezTo>
                      <a:pt x="3181362" y="824491"/>
                      <a:pt x="3181400" y="824348"/>
                      <a:pt x="3181438" y="824204"/>
                    </a:cubicBezTo>
                    <a:lnTo>
                      <a:pt x="3182903" y="824204"/>
                    </a:lnTo>
                    <a:lnTo>
                      <a:pt x="3192340" y="807285"/>
                    </a:lnTo>
                    <a:lnTo>
                      <a:pt x="3232618" y="777373"/>
                    </a:lnTo>
                    <a:cubicBezTo>
                      <a:pt x="3239960" y="771921"/>
                      <a:pt x="3249584" y="769194"/>
                      <a:pt x="3259208" y="769194"/>
                    </a:cubicBezTo>
                    <a:close/>
                    <a:moveTo>
                      <a:pt x="2725163" y="769194"/>
                    </a:moveTo>
                    <a:cubicBezTo>
                      <a:pt x="2734787" y="769194"/>
                      <a:pt x="2744412" y="771921"/>
                      <a:pt x="2751754" y="777373"/>
                    </a:cubicBezTo>
                    <a:lnTo>
                      <a:pt x="2792033" y="807285"/>
                    </a:lnTo>
                    <a:cubicBezTo>
                      <a:pt x="2795704" y="810012"/>
                      <a:pt x="2798458" y="813162"/>
                      <a:pt x="2800293" y="816524"/>
                    </a:cubicBezTo>
                    <a:lnTo>
                      <a:pt x="2802306" y="824204"/>
                    </a:lnTo>
                    <a:lnTo>
                      <a:pt x="2802935" y="824204"/>
                    </a:lnTo>
                    <a:cubicBezTo>
                      <a:pt x="2802972" y="824348"/>
                      <a:pt x="2803010" y="824491"/>
                      <a:pt x="2803047" y="824635"/>
                    </a:cubicBezTo>
                    <a:lnTo>
                      <a:pt x="2802620" y="825401"/>
                    </a:lnTo>
                    <a:lnTo>
                      <a:pt x="2803047" y="827032"/>
                    </a:lnTo>
                    <a:lnTo>
                      <a:pt x="2801710" y="827032"/>
                    </a:lnTo>
                    <a:lnTo>
                      <a:pt x="2792033" y="844382"/>
                    </a:lnTo>
                    <a:lnTo>
                      <a:pt x="2751754" y="874294"/>
                    </a:lnTo>
                    <a:cubicBezTo>
                      <a:pt x="2737068" y="885200"/>
                      <a:pt x="2713258" y="885200"/>
                      <a:pt x="2698572" y="874294"/>
                    </a:cubicBezTo>
                    <a:lnTo>
                      <a:pt x="2658294" y="844382"/>
                    </a:lnTo>
                    <a:lnTo>
                      <a:pt x="2648617" y="827032"/>
                    </a:lnTo>
                    <a:lnTo>
                      <a:pt x="2647280" y="827032"/>
                    </a:lnTo>
                    <a:lnTo>
                      <a:pt x="2647708" y="825401"/>
                    </a:lnTo>
                    <a:lnTo>
                      <a:pt x="2647280" y="824635"/>
                    </a:lnTo>
                    <a:lnTo>
                      <a:pt x="2647393" y="824204"/>
                    </a:lnTo>
                    <a:lnTo>
                      <a:pt x="2648021" y="824204"/>
                    </a:lnTo>
                    <a:lnTo>
                      <a:pt x="2650033" y="816524"/>
                    </a:lnTo>
                    <a:cubicBezTo>
                      <a:pt x="2651869" y="813162"/>
                      <a:pt x="2654623" y="810012"/>
                      <a:pt x="2658294" y="807285"/>
                    </a:cubicBezTo>
                    <a:lnTo>
                      <a:pt x="2698572" y="777374"/>
                    </a:lnTo>
                    <a:cubicBezTo>
                      <a:pt x="2705915" y="771921"/>
                      <a:pt x="2715539" y="769194"/>
                      <a:pt x="2725163" y="769194"/>
                    </a:cubicBezTo>
                    <a:close/>
                    <a:moveTo>
                      <a:pt x="2494980" y="769194"/>
                    </a:moveTo>
                    <a:cubicBezTo>
                      <a:pt x="2504604" y="769194"/>
                      <a:pt x="2514228" y="771921"/>
                      <a:pt x="2521572" y="777373"/>
                    </a:cubicBezTo>
                    <a:lnTo>
                      <a:pt x="2561850" y="807285"/>
                    </a:lnTo>
                    <a:lnTo>
                      <a:pt x="2571287" y="824204"/>
                    </a:lnTo>
                    <a:lnTo>
                      <a:pt x="2572752" y="824204"/>
                    </a:lnTo>
                    <a:cubicBezTo>
                      <a:pt x="2572790" y="824348"/>
                      <a:pt x="2572827" y="824491"/>
                      <a:pt x="2572864" y="824635"/>
                    </a:cubicBezTo>
                    <a:lnTo>
                      <a:pt x="2572196" y="825834"/>
                    </a:lnTo>
                    <a:lnTo>
                      <a:pt x="2572864" y="827032"/>
                    </a:lnTo>
                    <a:lnTo>
                      <a:pt x="2571527" y="827032"/>
                    </a:lnTo>
                    <a:lnTo>
                      <a:pt x="2561850" y="844382"/>
                    </a:lnTo>
                    <a:lnTo>
                      <a:pt x="2521572" y="874293"/>
                    </a:lnTo>
                    <a:cubicBezTo>
                      <a:pt x="2506886" y="885200"/>
                      <a:pt x="2483075" y="885200"/>
                      <a:pt x="2468390" y="874293"/>
                    </a:cubicBezTo>
                    <a:lnTo>
                      <a:pt x="2428111" y="844382"/>
                    </a:lnTo>
                    <a:lnTo>
                      <a:pt x="2418434" y="827032"/>
                    </a:lnTo>
                    <a:lnTo>
                      <a:pt x="2417097" y="827032"/>
                    </a:lnTo>
                    <a:lnTo>
                      <a:pt x="2417766" y="825834"/>
                    </a:lnTo>
                    <a:lnTo>
                      <a:pt x="2417097" y="824635"/>
                    </a:lnTo>
                    <a:cubicBezTo>
                      <a:pt x="2417135" y="824491"/>
                      <a:pt x="2417172" y="824348"/>
                      <a:pt x="2417209" y="824204"/>
                    </a:cubicBezTo>
                    <a:lnTo>
                      <a:pt x="2418674" y="824204"/>
                    </a:lnTo>
                    <a:lnTo>
                      <a:pt x="2428111" y="807285"/>
                    </a:lnTo>
                    <a:lnTo>
                      <a:pt x="2468390" y="777373"/>
                    </a:lnTo>
                    <a:cubicBezTo>
                      <a:pt x="2475732" y="771921"/>
                      <a:pt x="2485356" y="769194"/>
                      <a:pt x="2494980" y="769194"/>
                    </a:cubicBezTo>
                    <a:close/>
                    <a:moveTo>
                      <a:pt x="1960782" y="769194"/>
                    </a:moveTo>
                    <a:cubicBezTo>
                      <a:pt x="1970406" y="769194"/>
                      <a:pt x="1980029" y="771921"/>
                      <a:pt x="1987372" y="777373"/>
                    </a:cubicBezTo>
                    <a:lnTo>
                      <a:pt x="2027650" y="807285"/>
                    </a:lnTo>
                    <a:cubicBezTo>
                      <a:pt x="2031322" y="810012"/>
                      <a:pt x="2034076" y="813162"/>
                      <a:pt x="2035912" y="816524"/>
                    </a:cubicBezTo>
                    <a:lnTo>
                      <a:pt x="2037924" y="824204"/>
                    </a:lnTo>
                    <a:lnTo>
                      <a:pt x="2038552" y="824204"/>
                    </a:lnTo>
                    <a:cubicBezTo>
                      <a:pt x="2038590" y="824348"/>
                      <a:pt x="2038627" y="824491"/>
                      <a:pt x="2038664" y="824635"/>
                    </a:cubicBezTo>
                    <a:lnTo>
                      <a:pt x="2038237" y="825401"/>
                    </a:lnTo>
                    <a:lnTo>
                      <a:pt x="2038664" y="827032"/>
                    </a:lnTo>
                    <a:lnTo>
                      <a:pt x="2037328" y="827032"/>
                    </a:lnTo>
                    <a:lnTo>
                      <a:pt x="2027650" y="844382"/>
                    </a:lnTo>
                    <a:lnTo>
                      <a:pt x="1987372" y="874294"/>
                    </a:lnTo>
                    <a:cubicBezTo>
                      <a:pt x="1972686" y="885200"/>
                      <a:pt x="1948876" y="885200"/>
                      <a:pt x="1934190" y="874294"/>
                    </a:cubicBezTo>
                    <a:lnTo>
                      <a:pt x="1893912" y="844382"/>
                    </a:lnTo>
                    <a:lnTo>
                      <a:pt x="1884235" y="827032"/>
                    </a:lnTo>
                    <a:lnTo>
                      <a:pt x="1882898" y="827032"/>
                    </a:lnTo>
                    <a:lnTo>
                      <a:pt x="1883326" y="825401"/>
                    </a:lnTo>
                    <a:lnTo>
                      <a:pt x="1882898" y="824635"/>
                    </a:lnTo>
                    <a:cubicBezTo>
                      <a:pt x="1882935" y="824491"/>
                      <a:pt x="1882973" y="824348"/>
                      <a:pt x="1883010" y="824204"/>
                    </a:cubicBezTo>
                    <a:lnTo>
                      <a:pt x="1883639" y="824204"/>
                    </a:lnTo>
                    <a:lnTo>
                      <a:pt x="1885651" y="816524"/>
                    </a:lnTo>
                    <a:cubicBezTo>
                      <a:pt x="1887487" y="813162"/>
                      <a:pt x="1890241" y="810012"/>
                      <a:pt x="1893912" y="807285"/>
                    </a:cubicBezTo>
                    <a:lnTo>
                      <a:pt x="1934190" y="777374"/>
                    </a:lnTo>
                    <a:cubicBezTo>
                      <a:pt x="1941532" y="771921"/>
                      <a:pt x="1951157" y="769194"/>
                      <a:pt x="1960782" y="769194"/>
                    </a:cubicBezTo>
                    <a:close/>
                    <a:moveTo>
                      <a:pt x="1730598" y="769194"/>
                    </a:moveTo>
                    <a:cubicBezTo>
                      <a:pt x="1740222" y="769194"/>
                      <a:pt x="1749847" y="771921"/>
                      <a:pt x="1757190" y="777373"/>
                    </a:cubicBezTo>
                    <a:lnTo>
                      <a:pt x="1797468" y="807285"/>
                    </a:lnTo>
                    <a:lnTo>
                      <a:pt x="1806905" y="824204"/>
                    </a:lnTo>
                    <a:lnTo>
                      <a:pt x="1808370" y="824204"/>
                    </a:lnTo>
                    <a:cubicBezTo>
                      <a:pt x="1808407" y="824348"/>
                      <a:pt x="1808444" y="824491"/>
                      <a:pt x="1808482" y="824635"/>
                    </a:cubicBezTo>
                    <a:lnTo>
                      <a:pt x="1807814" y="825834"/>
                    </a:lnTo>
                    <a:lnTo>
                      <a:pt x="1808482" y="827032"/>
                    </a:lnTo>
                    <a:lnTo>
                      <a:pt x="1807145" y="827032"/>
                    </a:lnTo>
                    <a:lnTo>
                      <a:pt x="1797468" y="844382"/>
                    </a:lnTo>
                    <a:lnTo>
                      <a:pt x="1757190" y="874293"/>
                    </a:lnTo>
                    <a:cubicBezTo>
                      <a:pt x="1742504" y="885200"/>
                      <a:pt x="1718693" y="885200"/>
                      <a:pt x="1704008" y="874293"/>
                    </a:cubicBezTo>
                    <a:lnTo>
                      <a:pt x="1663730" y="844382"/>
                    </a:lnTo>
                    <a:lnTo>
                      <a:pt x="1654052" y="827032"/>
                    </a:lnTo>
                    <a:lnTo>
                      <a:pt x="1652715" y="827032"/>
                    </a:lnTo>
                    <a:lnTo>
                      <a:pt x="1653384" y="825834"/>
                    </a:lnTo>
                    <a:lnTo>
                      <a:pt x="1652715" y="824635"/>
                    </a:lnTo>
                    <a:cubicBezTo>
                      <a:pt x="1652752" y="824491"/>
                      <a:pt x="1652790" y="824348"/>
                      <a:pt x="1652828" y="824204"/>
                    </a:cubicBezTo>
                    <a:lnTo>
                      <a:pt x="1654292" y="824204"/>
                    </a:lnTo>
                    <a:lnTo>
                      <a:pt x="1663730" y="807285"/>
                    </a:lnTo>
                    <a:lnTo>
                      <a:pt x="1704008" y="777373"/>
                    </a:lnTo>
                    <a:cubicBezTo>
                      <a:pt x="1711350" y="771921"/>
                      <a:pt x="1720974" y="769194"/>
                      <a:pt x="1730598" y="769194"/>
                    </a:cubicBezTo>
                    <a:close/>
                    <a:moveTo>
                      <a:pt x="1196554" y="769194"/>
                    </a:moveTo>
                    <a:cubicBezTo>
                      <a:pt x="1206178" y="769194"/>
                      <a:pt x="1215801" y="771921"/>
                      <a:pt x="1223145" y="777373"/>
                    </a:cubicBezTo>
                    <a:lnTo>
                      <a:pt x="1263423" y="807285"/>
                    </a:lnTo>
                    <a:cubicBezTo>
                      <a:pt x="1267094" y="810012"/>
                      <a:pt x="1269848" y="813162"/>
                      <a:pt x="1271683" y="816524"/>
                    </a:cubicBezTo>
                    <a:lnTo>
                      <a:pt x="1273696" y="824204"/>
                    </a:lnTo>
                    <a:lnTo>
                      <a:pt x="1274325" y="824204"/>
                    </a:lnTo>
                    <a:cubicBezTo>
                      <a:pt x="1274362" y="824348"/>
                      <a:pt x="1274400" y="824491"/>
                      <a:pt x="1274437" y="824635"/>
                    </a:cubicBezTo>
                    <a:lnTo>
                      <a:pt x="1274010" y="825401"/>
                    </a:lnTo>
                    <a:lnTo>
                      <a:pt x="1274437" y="827032"/>
                    </a:lnTo>
                    <a:lnTo>
                      <a:pt x="1273099" y="827032"/>
                    </a:lnTo>
                    <a:lnTo>
                      <a:pt x="1263423" y="844382"/>
                    </a:lnTo>
                    <a:lnTo>
                      <a:pt x="1223145" y="874294"/>
                    </a:lnTo>
                    <a:cubicBezTo>
                      <a:pt x="1208459" y="885200"/>
                      <a:pt x="1184648" y="885200"/>
                      <a:pt x="1169962" y="874294"/>
                    </a:cubicBezTo>
                    <a:lnTo>
                      <a:pt x="1129684" y="844382"/>
                    </a:lnTo>
                    <a:lnTo>
                      <a:pt x="1120008" y="827032"/>
                    </a:lnTo>
                    <a:lnTo>
                      <a:pt x="1118670" y="827032"/>
                    </a:lnTo>
                    <a:lnTo>
                      <a:pt x="1119098" y="825401"/>
                    </a:lnTo>
                    <a:lnTo>
                      <a:pt x="1118670" y="824635"/>
                    </a:lnTo>
                    <a:lnTo>
                      <a:pt x="1118783" y="824204"/>
                    </a:lnTo>
                    <a:lnTo>
                      <a:pt x="1119412" y="824204"/>
                    </a:lnTo>
                    <a:lnTo>
                      <a:pt x="1121423" y="816524"/>
                    </a:lnTo>
                    <a:cubicBezTo>
                      <a:pt x="1123260" y="813162"/>
                      <a:pt x="1126013" y="810012"/>
                      <a:pt x="1129684" y="807285"/>
                    </a:cubicBezTo>
                    <a:lnTo>
                      <a:pt x="1169962" y="777374"/>
                    </a:lnTo>
                    <a:cubicBezTo>
                      <a:pt x="1177305" y="771921"/>
                      <a:pt x="1186929" y="769194"/>
                      <a:pt x="1196554" y="769194"/>
                    </a:cubicBezTo>
                    <a:close/>
                    <a:moveTo>
                      <a:pt x="966371" y="769194"/>
                    </a:moveTo>
                    <a:cubicBezTo>
                      <a:pt x="975994" y="769194"/>
                      <a:pt x="985619" y="771921"/>
                      <a:pt x="992962" y="777373"/>
                    </a:cubicBezTo>
                    <a:lnTo>
                      <a:pt x="1033240" y="807285"/>
                    </a:lnTo>
                    <a:lnTo>
                      <a:pt x="1042677" y="824204"/>
                    </a:lnTo>
                    <a:lnTo>
                      <a:pt x="1044142" y="824204"/>
                    </a:lnTo>
                    <a:cubicBezTo>
                      <a:pt x="1044179" y="824348"/>
                      <a:pt x="1044217" y="824491"/>
                      <a:pt x="1044254" y="824635"/>
                    </a:cubicBezTo>
                    <a:lnTo>
                      <a:pt x="1043586" y="825834"/>
                    </a:lnTo>
                    <a:lnTo>
                      <a:pt x="1044254" y="827032"/>
                    </a:lnTo>
                    <a:lnTo>
                      <a:pt x="1042917" y="827032"/>
                    </a:lnTo>
                    <a:lnTo>
                      <a:pt x="1033240" y="844382"/>
                    </a:lnTo>
                    <a:lnTo>
                      <a:pt x="992962" y="874293"/>
                    </a:lnTo>
                    <a:cubicBezTo>
                      <a:pt x="978276" y="885200"/>
                      <a:pt x="954465" y="885200"/>
                      <a:pt x="939780" y="874293"/>
                    </a:cubicBezTo>
                    <a:lnTo>
                      <a:pt x="899502" y="844382"/>
                    </a:lnTo>
                    <a:lnTo>
                      <a:pt x="889824" y="827032"/>
                    </a:lnTo>
                    <a:lnTo>
                      <a:pt x="888487" y="827032"/>
                    </a:lnTo>
                    <a:lnTo>
                      <a:pt x="889156" y="825834"/>
                    </a:lnTo>
                    <a:lnTo>
                      <a:pt x="888487" y="824635"/>
                    </a:lnTo>
                    <a:cubicBezTo>
                      <a:pt x="888525" y="824491"/>
                      <a:pt x="888562" y="824348"/>
                      <a:pt x="888600" y="824204"/>
                    </a:cubicBezTo>
                    <a:lnTo>
                      <a:pt x="890064" y="824204"/>
                    </a:lnTo>
                    <a:lnTo>
                      <a:pt x="899502" y="807285"/>
                    </a:lnTo>
                    <a:lnTo>
                      <a:pt x="939780" y="777373"/>
                    </a:lnTo>
                    <a:cubicBezTo>
                      <a:pt x="947122" y="771921"/>
                      <a:pt x="956747" y="769194"/>
                      <a:pt x="966371" y="769194"/>
                    </a:cubicBezTo>
                    <a:close/>
                    <a:moveTo>
                      <a:pt x="4322705" y="760864"/>
                    </a:moveTo>
                    <a:cubicBezTo>
                      <a:pt x="4325056" y="761344"/>
                      <a:pt x="4327160" y="762491"/>
                      <a:pt x="4328462" y="764189"/>
                    </a:cubicBezTo>
                    <a:lnTo>
                      <a:pt x="4335743" y="773702"/>
                    </a:lnTo>
                    <a:cubicBezTo>
                      <a:pt x="4338344" y="777099"/>
                      <a:pt x="4336744" y="781418"/>
                      <a:pt x="4332168" y="783350"/>
                    </a:cubicBezTo>
                    <a:lnTo>
                      <a:pt x="4319623" y="788647"/>
                    </a:lnTo>
                    <a:cubicBezTo>
                      <a:pt x="4315048" y="790578"/>
                      <a:pt x="4309232" y="789389"/>
                      <a:pt x="4306631" y="785993"/>
                    </a:cubicBezTo>
                    <a:lnTo>
                      <a:pt x="4299350" y="776480"/>
                    </a:lnTo>
                    <a:cubicBezTo>
                      <a:pt x="4296748" y="773083"/>
                      <a:pt x="4298348" y="768763"/>
                      <a:pt x="4302922" y="766832"/>
                    </a:cubicBezTo>
                    <a:lnTo>
                      <a:pt x="4315469" y="761535"/>
                    </a:lnTo>
                    <a:cubicBezTo>
                      <a:pt x="4317756" y="760569"/>
                      <a:pt x="4320354" y="760383"/>
                      <a:pt x="4322705" y="760864"/>
                    </a:cubicBezTo>
                    <a:close/>
                    <a:moveTo>
                      <a:pt x="3559924" y="760864"/>
                    </a:moveTo>
                    <a:cubicBezTo>
                      <a:pt x="3562276" y="761344"/>
                      <a:pt x="3564380" y="762491"/>
                      <a:pt x="3565680" y="764189"/>
                    </a:cubicBezTo>
                    <a:lnTo>
                      <a:pt x="3572962" y="773702"/>
                    </a:lnTo>
                    <a:cubicBezTo>
                      <a:pt x="3575562" y="777099"/>
                      <a:pt x="3573962" y="781418"/>
                      <a:pt x="3569388" y="783350"/>
                    </a:cubicBezTo>
                    <a:lnTo>
                      <a:pt x="3556842" y="788647"/>
                    </a:lnTo>
                    <a:cubicBezTo>
                      <a:pt x="3552268" y="790578"/>
                      <a:pt x="3546450" y="789389"/>
                      <a:pt x="3543850" y="785993"/>
                    </a:cubicBezTo>
                    <a:lnTo>
                      <a:pt x="3536568" y="776480"/>
                    </a:lnTo>
                    <a:cubicBezTo>
                      <a:pt x="3533967" y="773083"/>
                      <a:pt x="3535568" y="768763"/>
                      <a:pt x="3540142" y="766832"/>
                    </a:cubicBezTo>
                    <a:lnTo>
                      <a:pt x="3552688" y="761535"/>
                    </a:lnTo>
                    <a:cubicBezTo>
                      <a:pt x="3554975" y="760569"/>
                      <a:pt x="3557574" y="760383"/>
                      <a:pt x="3559924" y="760864"/>
                    </a:cubicBezTo>
                    <a:close/>
                    <a:moveTo>
                      <a:pt x="2795696" y="760864"/>
                    </a:moveTo>
                    <a:cubicBezTo>
                      <a:pt x="2798047" y="761344"/>
                      <a:pt x="2800152" y="762491"/>
                      <a:pt x="2801452" y="764189"/>
                    </a:cubicBezTo>
                    <a:lnTo>
                      <a:pt x="2808734" y="773702"/>
                    </a:lnTo>
                    <a:cubicBezTo>
                      <a:pt x="2811334" y="777099"/>
                      <a:pt x="2809734" y="781418"/>
                      <a:pt x="2805159" y="783350"/>
                    </a:cubicBezTo>
                    <a:lnTo>
                      <a:pt x="2792614" y="788647"/>
                    </a:lnTo>
                    <a:cubicBezTo>
                      <a:pt x="2788039" y="790578"/>
                      <a:pt x="2782222" y="789389"/>
                      <a:pt x="2779622" y="785993"/>
                    </a:cubicBezTo>
                    <a:lnTo>
                      <a:pt x="2772340" y="776480"/>
                    </a:lnTo>
                    <a:cubicBezTo>
                      <a:pt x="2769740" y="773083"/>
                      <a:pt x="2771340" y="768763"/>
                      <a:pt x="2775914" y="766832"/>
                    </a:cubicBezTo>
                    <a:lnTo>
                      <a:pt x="2788460" y="761535"/>
                    </a:lnTo>
                    <a:cubicBezTo>
                      <a:pt x="2790747" y="760569"/>
                      <a:pt x="2793345" y="760383"/>
                      <a:pt x="2795696" y="760864"/>
                    </a:cubicBezTo>
                    <a:close/>
                    <a:moveTo>
                      <a:pt x="2031314" y="760864"/>
                    </a:moveTo>
                    <a:cubicBezTo>
                      <a:pt x="2033665" y="761344"/>
                      <a:pt x="2035770" y="762491"/>
                      <a:pt x="2037070" y="764189"/>
                    </a:cubicBezTo>
                    <a:lnTo>
                      <a:pt x="2044352" y="773702"/>
                    </a:lnTo>
                    <a:cubicBezTo>
                      <a:pt x="2046953" y="777099"/>
                      <a:pt x="2045352" y="781418"/>
                      <a:pt x="2040778" y="783350"/>
                    </a:cubicBezTo>
                    <a:lnTo>
                      <a:pt x="2028232" y="788647"/>
                    </a:lnTo>
                    <a:cubicBezTo>
                      <a:pt x="2023658" y="790578"/>
                      <a:pt x="2017840" y="789389"/>
                      <a:pt x="2015240" y="785993"/>
                    </a:cubicBezTo>
                    <a:lnTo>
                      <a:pt x="2007958" y="776480"/>
                    </a:lnTo>
                    <a:cubicBezTo>
                      <a:pt x="2005357" y="773083"/>
                      <a:pt x="2006958" y="768763"/>
                      <a:pt x="2011532" y="766832"/>
                    </a:cubicBezTo>
                    <a:lnTo>
                      <a:pt x="2024078" y="761535"/>
                    </a:lnTo>
                    <a:cubicBezTo>
                      <a:pt x="2026366" y="760569"/>
                      <a:pt x="2028963" y="760383"/>
                      <a:pt x="2031314" y="760864"/>
                    </a:cubicBezTo>
                    <a:close/>
                    <a:moveTo>
                      <a:pt x="1267086" y="760864"/>
                    </a:moveTo>
                    <a:cubicBezTo>
                      <a:pt x="1269437" y="761344"/>
                      <a:pt x="1271542" y="762491"/>
                      <a:pt x="1272842" y="764189"/>
                    </a:cubicBezTo>
                    <a:lnTo>
                      <a:pt x="1280124" y="773702"/>
                    </a:lnTo>
                    <a:cubicBezTo>
                      <a:pt x="1282725" y="777099"/>
                      <a:pt x="1281125" y="781418"/>
                      <a:pt x="1276550" y="783350"/>
                    </a:cubicBezTo>
                    <a:lnTo>
                      <a:pt x="1264004" y="788647"/>
                    </a:lnTo>
                    <a:cubicBezTo>
                      <a:pt x="1259430" y="790578"/>
                      <a:pt x="1253613" y="789389"/>
                      <a:pt x="1251012" y="785993"/>
                    </a:cubicBezTo>
                    <a:lnTo>
                      <a:pt x="1243730" y="776480"/>
                    </a:lnTo>
                    <a:cubicBezTo>
                      <a:pt x="1241130" y="773083"/>
                      <a:pt x="1242730" y="768763"/>
                      <a:pt x="1247304" y="766832"/>
                    </a:cubicBezTo>
                    <a:lnTo>
                      <a:pt x="1259850" y="761535"/>
                    </a:lnTo>
                    <a:cubicBezTo>
                      <a:pt x="1262137" y="760569"/>
                      <a:pt x="1264736" y="760383"/>
                      <a:pt x="1267086" y="760864"/>
                    </a:cubicBezTo>
                    <a:close/>
                    <a:moveTo>
                      <a:pt x="4367396" y="758003"/>
                    </a:moveTo>
                    <a:lnTo>
                      <a:pt x="4401060" y="758003"/>
                    </a:lnTo>
                    <a:cubicBezTo>
                      <a:pt x="4413334" y="758003"/>
                      <a:pt x="4423285" y="765392"/>
                      <a:pt x="4423285" y="774508"/>
                    </a:cubicBezTo>
                    <a:lnTo>
                      <a:pt x="4423285" y="824204"/>
                    </a:lnTo>
                    <a:lnTo>
                      <a:pt x="4423285" y="827032"/>
                    </a:lnTo>
                    <a:lnTo>
                      <a:pt x="4423285" y="854790"/>
                    </a:lnTo>
                    <a:cubicBezTo>
                      <a:pt x="4423285" y="863906"/>
                      <a:pt x="4413334" y="871296"/>
                      <a:pt x="4401060" y="871296"/>
                    </a:cubicBezTo>
                    <a:lnTo>
                      <a:pt x="4367396" y="871296"/>
                    </a:lnTo>
                    <a:cubicBezTo>
                      <a:pt x="4355121" y="871296"/>
                      <a:pt x="4345170" y="863906"/>
                      <a:pt x="4345170" y="854790"/>
                    </a:cubicBezTo>
                    <a:lnTo>
                      <a:pt x="4345170" y="827032"/>
                    </a:lnTo>
                    <a:lnTo>
                      <a:pt x="4345170" y="824204"/>
                    </a:lnTo>
                    <a:lnTo>
                      <a:pt x="4345170" y="774508"/>
                    </a:lnTo>
                    <a:cubicBezTo>
                      <a:pt x="4345170" y="765392"/>
                      <a:pt x="4355121" y="758003"/>
                      <a:pt x="4367396" y="758003"/>
                    </a:cubicBezTo>
                    <a:close/>
                    <a:moveTo>
                      <a:pt x="3604614" y="758003"/>
                    </a:moveTo>
                    <a:lnTo>
                      <a:pt x="3638278" y="758003"/>
                    </a:lnTo>
                    <a:cubicBezTo>
                      <a:pt x="3650553" y="758003"/>
                      <a:pt x="3660504" y="765392"/>
                      <a:pt x="3660504" y="774508"/>
                    </a:cubicBezTo>
                    <a:lnTo>
                      <a:pt x="3660504" y="824204"/>
                    </a:lnTo>
                    <a:lnTo>
                      <a:pt x="3660504" y="827032"/>
                    </a:lnTo>
                    <a:lnTo>
                      <a:pt x="3660504" y="854790"/>
                    </a:lnTo>
                    <a:cubicBezTo>
                      <a:pt x="3660504" y="863906"/>
                      <a:pt x="3650553" y="871296"/>
                      <a:pt x="3638278" y="871296"/>
                    </a:cubicBezTo>
                    <a:lnTo>
                      <a:pt x="3604615" y="871296"/>
                    </a:lnTo>
                    <a:cubicBezTo>
                      <a:pt x="3592340" y="871296"/>
                      <a:pt x="3582389" y="863906"/>
                      <a:pt x="3582389" y="854790"/>
                    </a:cubicBezTo>
                    <a:lnTo>
                      <a:pt x="3582389" y="827032"/>
                    </a:lnTo>
                    <a:lnTo>
                      <a:pt x="3582389" y="824204"/>
                    </a:lnTo>
                    <a:lnTo>
                      <a:pt x="3582389" y="774508"/>
                    </a:lnTo>
                    <a:cubicBezTo>
                      <a:pt x="3582389" y="765392"/>
                      <a:pt x="3592340" y="758003"/>
                      <a:pt x="3604614" y="758003"/>
                    </a:cubicBezTo>
                    <a:close/>
                    <a:moveTo>
                      <a:pt x="2840386" y="758003"/>
                    </a:moveTo>
                    <a:lnTo>
                      <a:pt x="2874050" y="758003"/>
                    </a:lnTo>
                    <a:cubicBezTo>
                      <a:pt x="2886325" y="758003"/>
                      <a:pt x="2896276" y="765392"/>
                      <a:pt x="2896276" y="774508"/>
                    </a:cubicBezTo>
                    <a:lnTo>
                      <a:pt x="2896276" y="824204"/>
                    </a:lnTo>
                    <a:lnTo>
                      <a:pt x="2896276" y="827032"/>
                    </a:lnTo>
                    <a:lnTo>
                      <a:pt x="2896276" y="854790"/>
                    </a:lnTo>
                    <a:cubicBezTo>
                      <a:pt x="2896276" y="863906"/>
                      <a:pt x="2886325" y="871296"/>
                      <a:pt x="2874050" y="871296"/>
                    </a:cubicBezTo>
                    <a:lnTo>
                      <a:pt x="2840387" y="871296"/>
                    </a:lnTo>
                    <a:cubicBezTo>
                      <a:pt x="2828112" y="871296"/>
                      <a:pt x="2818160" y="863906"/>
                      <a:pt x="2818160" y="854790"/>
                    </a:cubicBezTo>
                    <a:lnTo>
                      <a:pt x="2818160" y="827032"/>
                    </a:lnTo>
                    <a:lnTo>
                      <a:pt x="2818160" y="824204"/>
                    </a:lnTo>
                    <a:lnTo>
                      <a:pt x="2818160" y="774508"/>
                    </a:lnTo>
                    <a:cubicBezTo>
                      <a:pt x="2818160" y="765392"/>
                      <a:pt x="2828112" y="758003"/>
                      <a:pt x="2840386" y="758003"/>
                    </a:cubicBezTo>
                    <a:close/>
                    <a:moveTo>
                      <a:pt x="2076004" y="758003"/>
                    </a:moveTo>
                    <a:lnTo>
                      <a:pt x="2109669" y="758003"/>
                    </a:lnTo>
                    <a:cubicBezTo>
                      <a:pt x="2121943" y="758003"/>
                      <a:pt x="2131894" y="765392"/>
                      <a:pt x="2131894" y="774508"/>
                    </a:cubicBezTo>
                    <a:lnTo>
                      <a:pt x="2131894" y="824204"/>
                    </a:lnTo>
                    <a:lnTo>
                      <a:pt x="2131894" y="827032"/>
                    </a:lnTo>
                    <a:lnTo>
                      <a:pt x="2131894" y="854790"/>
                    </a:lnTo>
                    <a:cubicBezTo>
                      <a:pt x="2131894" y="863906"/>
                      <a:pt x="2121943" y="871296"/>
                      <a:pt x="2109669" y="871296"/>
                    </a:cubicBezTo>
                    <a:lnTo>
                      <a:pt x="2076005" y="871296"/>
                    </a:lnTo>
                    <a:cubicBezTo>
                      <a:pt x="2063730" y="871296"/>
                      <a:pt x="2053778" y="863906"/>
                      <a:pt x="2053778" y="854790"/>
                    </a:cubicBezTo>
                    <a:lnTo>
                      <a:pt x="2053778" y="827032"/>
                    </a:lnTo>
                    <a:lnTo>
                      <a:pt x="2053778" y="824204"/>
                    </a:lnTo>
                    <a:lnTo>
                      <a:pt x="2053778" y="774508"/>
                    </a:lnTo>
                    <a:cubicBezTo>
                      <a:pt x="2053778" y="765392"/>
                      <a:pt x="2063730" y="758003"/>
                      <a:pt x="2076004" y="758003"/>
                    </a:cubicBezTo>
                    <a:close/>
                    <a:moveTo>
                      <a:pt x="1311777" y="758003"/>
                    </a:moveTo>
                    <a:lnTo>
                      <a:pt x="1345441" y="758003"/>
                    </a:lnTo>
                    <a:cubicBezTo>
                      <a:pt x="1357716" y="758003"/>
                      <a:pt x="1367666" y="765392"/>
                      <a:pt x="1367666" y="774508"/>
                    </a:cubicBezTo>
                    <a:lnTo>
                      <a:pt x="1367666" y="824204"/>
                    </a:lnTo>
                    <a:lnTo>
                      <a:pt x="1367666" y="827032"/>
                    </a:lnTo>
                    <a:lnTo>
                      <a:pt x="1367666" y="854790"/>
                    </a:lnTo>
                    <a:cubicBezTo>
                      <a:pt x="1367666" y="863906"/>
                      <a:pt x="1357716" y="871296"/>
                      <a:pt x="1345441" y="871296"/>
                    </a:cubicBezTo>
                    <a:lnTo>
                      <a:pt x="1311777" y="871296"/>
                    </a:lnTo>
                    <a:cubicBezTo>
                      <a:pt x="1299502" y="871296"/>
                      <a:pt x="1289551" y="863906"/>
                      <a:pt x="1289551" y="854790"/>
                    </a:cubicBezTo>
                    <a:lnTo>
                      <a:pt x="1289551" y="827032"/>
                    </a:lnTo>
                    <a:lnTo>
                      <a:pt x="1289551" y="824204"/>
                    </a:lnTo>
                    <a:lnTo>
                      <a:pt x="1289551" y="774508"/>
                    </a:lnTo>
                    <a:cubicBezTo>
                      <a:pt x="1289551" y="765392"/>
                      <a:pt x="1299502" y="758003"/>
                      <a:pt x="1311777" y="758003"/>
                    </a:cubicBezTo>
                    <a:close/>
                    <a:moveTo>
                      <a:pt x="4155676" y="755024"/>
                    </a:moveTo>
                    <a:cubicBezTo>
                      <a:pt x="4159330" y="755024"/>
                      <a:pt x="4162982" y="756058"/>
                      <a:pt x="4165768" y="758128"/>
                    </a:cubicBezTo>
                    <a:lnTo>
                      <a:pt x="4189687" y="775891"/>
                    </a:lnTo>
                    <a:cubicBezTo>
                      <a:pt x="4195260" y="780030"/>
                      <a:pt x="4195260" y="786740"/>
                      <a:pt x="4189686" y="790879"/>
                    </a:cubicBezTo>
                    <a:lnTo>
                      <a:pt x="4174401" y="802230"/>
                    </a:lnTo>
                    <a:cubicBezTo>
                      <a:pt x="4168828" y="806369"/>
                      <a:pt x="4159792" y="806369"/>
                      <a:pt x="4154218" y="802230"/>
                    </a:cubicBezTo>
                    <a:lnTo>
                      <a:pt x="4130300" y="784468"/>
                    </a:lnTo>
                    <a:cubicBezTo>
                      <a:pt x="4124726" y="780329"/>
                      <a:pt x="4124726" y="773618"/>
                      <a:pt x="4130300" y="769479"/>
                    </a:cubicBezTo>
                    <a:lnTo>
                      <a:pt x="4145585" y="758128"/>
                    </a:lnTo>
                    <a:cubicBezTo>
                      <a:pt x="4148372" y="756058"/>
                      <a:pt x="4152024" y="755024"/>
                      <a:pt x="4155676" y="755024"/>
                    </a:cubicBezTo>
                    <a:close/>
                    <a:moveTo>
                      <a:pt x="3392896" y="755024"/>
                    </a:moveTo>
                    <a:cubicBezTo>
                      <a:pt x="3396548" y="755024"/>
                      <a:pt x="3400200" y="756058"/>
                      <a:pt x="3402987" y="758128"/>
                    </a:cubicBezTo>
                    <a:lnTo>
                      <a:pt x="3426906" y="775891"/>
                    </a:lnTo>
                    <a:cubicBezTo>
                      <a:pt x="3432480" y="780030"/>
                      <a:pt x="3432480" y="786740"/>
                      <a:pt x="3426906" y="790879"/>
                    </a:cubicBezTo>
                    <a:lnTo>
                      <a:pt x="3411620" y="802230"/>
                    </a:lnTo>
                    <a:cubicBezTo>
                      <a:pt x="3406047" y="806369"/>
                      <a:pt x="3397012" y="806369"/>
                      <a:pt x="3391438" y="802230"/>
                    </a:cubicBezTo>
                    <a:lnTo>
                      <a:pt x="3367518" y="784468"/>
                    </a:lnTo>
                    <a:cubicBezTo>
                      <a:pt x="3361945" y="780329"/>
                      <a:pt x="3361945" y="773618"/>
                      <a:pt x="3367518" y="769479"/>
                    </a:cubicBezTo>
                    <a:lnTo>
                      <a:pt x="3382804" y="758128"/>
                    </a:lnTo>
                    <a:cubicBezTo>
                      <a:pt x="3385591" y="756058"/>
                      <a:pt x="3389243" y="755024"/>
                      <a:pt x="3392896" y="755024"/>
                    </a:cubicBezTo>
                    <a:close/>
                    <a:moveTo>
                      <a:pt x="2628668" y="755024"/>
                    </a:moveTo>
                    <a:cubicBezTo>
                      <a:pt x="2632320" y="755024"/>
                      <a:pt x="2635972" y="756058"/>
                      <a:pt x="2638759" y="758128"/>
                    </a:cubicBezTo>
                    <a:lnTo>
                      <a:pt x="2662678" y="775891"/>
                    </a:lnTo>
                    <a:cubicBezTo>
                      <a:pt x="2668252" y="780030"/>
                      <a:pt x="2668252" y="786740"/>
                      <a:pt x="2662678" y="790879"/>
                    </a:cubicBezTo>
                    <a:lnTo>
                      <a:pt x="2647392" y="802230"/>
                    </a:lnTo>
                    <a:cubicBezTo>
                      <a:pt x="2641819" y="806369"/>
                      <a:pt x="2632783" y="806369"/>
                      <a:pt x="2627209" y="802230"/>
                    </a:cubicBezTo>
                    <a:lnTo>
                      <a:pt x="2603290" y="784468"/>
                    </a:lnTo>
                    <a:cubicBezTo>
                      <a:pt x="2597717" y="780329"/>
                      <a:pt x="2597717" y="773618"/>
                      <a:pt x="2603290" y="769479"/>
                    </a:cubicBezTo>
                    <a:lnTo>
                      <a:pt x="2618576" y="758128"/>
                    </a:lnTo>
                    <a:cubicBezTo>
                      <a:pt x="2621363" y="756058"/>
                      <a:pt x="2625016" y="755024"/>
                      <a:pt x="2628668" y="755024"/>
                    </a:cubicBezTo>
                    <a:close/>
                    <a:moveTo>
                      <a:pt x="1864286" y="755024"/>
                    </a:moveTo>
                    <a:cubicBezTo>
                      <a:pt x="1867939" y="755024"/>
                      <a:pt x="1871590" y="756058"/>
                      <a:pt x="1874377" y="758128"/>
                    </a:cubicBezTo>
                    <a:lnTo>
                      <a:pt x="1898296" y="775891"/>
                    </a:lnTo>
                    <a:cubicBezTo>
                      <a:pt x="1903869" y="780030"/>
                      <a:pt x="1903869" y="786740"/>
                      <a:pt x="1898296" y="790879"/>
                    </a:cubicBezTo>
                    <a:lnTo>
                      <a:pt x="1883010" y="802230"/>
                    </a:lnTo>
                    <a:cubicBezTo>
                      <a:pt x="1877437" y="806369"/>
                      <a:pt x="1868401" y="806369"/>
                      <a:pt x="1862827" y="802230"/>
                    </a:cubicBezTo>
                    <a:lnTo>
                      <a:pt x="1838908" y="784468"/>
                    </a:lnTo>
                    <a:cubicBezTo>
                      <a:pt x="1833336" y="780329"/>
                      <a:pt x="1833336" y="773618"/>
                      <a:pt x="1838908" y="769479"/>
                    </a:cubicBezTo>
                    <a:lnTo>
                      <a:pt x="1854194" y="758128"/>
                    </a:lnTo>
                    <a:cubicBezTo>
                      <a:pt x="1856980" y="756058"/>
                      <a:pt x="1860633" y="755024"/>
                      <a:pt x="1864286" y="755024"/>
                    </a:cubicBezTo>
                    <a:close/>
                    <a:moveTo>
                      <a:pt x="1100058" y="755024"/>
                    </a:moveTo>
                    <a:cubicBezTo>
                      <a:pt x="1103711" y="755024"/>
                      <a:pt x="1107363" y="756058"/>
                      <a:pt x="1110149" y="758128"/>
                    </a:cubicBezTo>
                    <a:lnTo>
                      <a:pt x="1134068" y="775891"/>
                    </a:lnTo>
                    <a:cubicBezTo>
                      <a:pt x="1139642" y="780030"/>
                      <a:pt x="1139642" y="786740"/>
                      <a:pt x="1134068" y="790879"/>
                    </a:cubicBezTo>
                    <a:lnTo>
                      <a:pt x="1118783" y="802230"/>
                    </a:lnTo>
                    <a:cubicBezTo>
                      <a:pt x="1113209" y="806369"/>
                      <a:pt x="1104173" y="806369"/>
                      <a:pt x="1098600" y="802230"/>
                    </a:cubicBezTo>
                    <a:lnTo>
                      <a:pt x="1074681" y="784468"/>
                    </a:lnTo>
                    <a:cubicBezTo>
                      <a:pt x="1069108" y="780329"/>
                      <a:pt x="1069108" y="773618"/>
                      <a:pt x="1074681" y="769479"/>
                    </a:cubicBezTo>
                    <a:lnTo>
                      <a:pt x="1089966" y="758128"/>
                    </a:lnTo>
                    <a:cubicBezTo>
                      <a:pt x="1092753" y="756058"/>
                      <a:pt x="1096405" y="755024"/>
                      <a:pt x="1100058" y="755024"/>
                    </a:cubicBezTo>
                    <a:close/>
                    <a:moveTo>
                      <a:pt x="4274320" y="741438"/>
                    </a:moveTo>
                    <a:cubicBezTo>
                      <a:pt x="4276344" y="741464"/>
                      <a:pt x="4278354" y="742064"/>
                      <a:pt x="4279870" y="743231"/>
                    </a:cubicBezTo>
                    <a:lnTo>
                      <a:pt x="4288190" y="749632"/>
                    </a:lnTo>
                    <a:cubicBezTo>
                      <a:pt x="4291223" y="751966"/>
                      <a:pt x="4291134" y="755684"/>
                      <a:pt x="4287992" y="757936"/>
                    </a:cubicBezTo>
                    <a:lnTo>
                      <a:pt x="4279372" y="764115"/>
                    </a:lnTo>
                    <a:cubicBezTo>
                      <a:pt x="4276229" y="766367"/>
                      <a:pt x="4271222" y="766301"/>
                      <a:pt x="4268190" y="763968"/>
                    </a:cubicBezTo>
                    <a:lnTo>
                      <a:pt x="4259870" y="757566"/>
                    </a:lnTo>
                    <a:cubicBezTo>
                      <a:pt x="4256838" y="755232"/>
                      <a:pt x="4256927" y="751514"/>
                      <a:pt x="4260068" y="749261"/>
                    </a:cubicBezTo>
                    <a:lnTo>
                      <a:pt x="4268688" y="743085"/>
                    </a:lnTo>
                    <a:cubicBezTo>
                      <a:pt x="4270259" y="741958"/>
                      <a:pt x="4272297" y="741411"/>
                      <a:pt x="4274320" y="741438"/>
                    </a:cubicBezTo>
                    <a:close/>
                    <a:moveTo>
                      <a:pt x="3511540" y="741438"/>
                    </a:moveTo>
                    <a:cubicBezTo>
                      <a:pt x="3513562" y="741464"/>
                      <a:pt x="3515573" y="742064"/>
                      <a:pt x="3517090" y="743231"/>
                    </a:cubicBezTo>
                    <a:lnTo>
                      <a:pt x="3525408" y="749632"/>
                    </a:lnTo>
                    <a:cubicBezTo>
                      <a:pt x="3528442" y="751966"/>
                      <a:pt x="3528352" y="755684"/>
                      <a:pt x="3525210" y="757936"/>
                    </a:cubicBezTo>
                    <a:lnTo>
                      <a:pt x="3516592" y="764115"/>
                    </a:lnTo>
                    <a:cubicBezTo>
                      <a:pt x="3513448" y="766367"/>
                      <a:pt x="3508442" y="766301"/>
                      <a:pt x="3505409" y="763968"/>
                    </a:cubicBezTo>
                    <a:lnTo>
                      <a:pt x="3497090" y="757566"/>
                    </a:lnTo>
                    <a:cubicBezTo>
                      <a:pt x="3494058" y="755232"/>
                      <a:pt x="3494146" y="751514"/>
                      <a:pt x="3497288" y="749261"/>
                    </a:cubicBezTo>
                    <a:lnTo>
                      <a:pt x="3505906" y="743085"/>
                    </a:lnTo>
                    <a:cubicBezTo>
                      <a:pt x="3507478" y="741958"/>
                      <a:pt x="3509516" y="741411"/>
                      <a:pt x="3511540" y="741438"/>
                    </a:cubicBezTo>
                    <a:close/>
                    <a:moveTo>
                      <a:pt x="2747311" y="741438"/>
                    </a:moveTo>
                    <a:cubicBezTo>
                      <a:pt x="2749334" y="741464"/>
                      <a:pt x="2751345" y="742064"/>
                      <a:pt x="2752862" y="743231"/>
                    </a:cubicBezTo>
                    <a:lnTo>
                      <a:pt x="2761181" y="749632"/>
                    </a:lnTo>
                    <a:cubicBezTo>
                      <a:pt x="2764214" y="751966"/>
                      <a:pt x="2764125" y="755684"/>
                      <a:pt x="2760983" y="757936"/>
                    </a:cubicBezTo>
                    <a:lnTo>
                      <a:pt x="2752364" y="764115"/>
                    </a:lnTo>
                    <a:cubicBezTo>
                      <a:pt x="2749220" y="766367"/>
                      <a:pt x="2744214" y="766301"/>
                      <a:pt x="2741181" y="763968"/>
                    </a:cubicBezTo>
                    <a:lnTo>
                      <a:pt x="2732862" y="757566"/>
                    </a:lnTo>
                    <a:cubicBezTo>
                      <a:pt x="2729829" y="755232"/>
                      <a:pt x="2729918" y="751514"/>
                      <a:pt x="2733060" y="749261"/>
                    </a:cubicBezTo>
                    <a:lnTo>
                      <a:pt x="2741678" y="743085"/>
                    </a:lnTo>
                    <a:cubicBezTo>
                      <a:pt x="2743250" y="741958"/>
                      <a:pt x="2745288" y="741411"/>
                      <a:pt x="2747311" y="741438"/>
                    </a:cubicBezTo>
                    <a:close/>
                    <a:moveTo>
                      <a:pt x="1982929" y="741438"/>
                    </a:moveTo>
                    <a:cubicBezTo>
                      <a:pt x="1984952" y="741464"/>
                      <a:pt x="1986963" y="742064"/>
                      <a:pt x="1988479" y="743231"/>
                    </a:cubicBezTo>
                    <a:lnTo>
                      <a:pt x="1996798" y="749632"/>
                    </a:lnTo>
                    <a:cubicBezTo>
                      <a:pt x="1999832" y="751966"/>
                      <a:pt x="1999743" y="755684"/>
                      <a:pt x="1996600" y="757936"/>
                    </a:cubicBezTo>
                    <a:lnTo>
                      <a:pt x="1987982" y="764115"/>
                    </a:lnTo>
                    <a:cubicBezTo>
                      <a:pt x="1984838" y="766367"/>
                      <a:pt x="1979832" y="766301"/>
                      <a:pt x="1976798" y="763968"/>
                    </a:cubicBezTo>
                    <a:lnTo>
                      <a:pt x="1968479" y="757566"/>
                    </a:lnTo>
                    <a:cubicBezTo>
                      <a:pt x="1965447" y="755232"/>
                      <a:pt x="1965536" y="751514"/>
                      <a:pt x="1968678" y="749261"/>
                    </a:cubicBezTo>
                    <a:lnTo>
                      <a:pt x="1977297" y="743085"/>
                    </a:lnTo>
                    <a:cubicBezTo>
                      <a:pt x="1978868" y="741958"/>
                      <a:pt x="1980906" y="741411"/>
                      <a:pt x="1982929" y="741438"/>
                    </a:cubicBezTo>
                    <a:close/>
                    <a:moveTo>
                      <a:pt x="1218702" y="741438"/>
                    </a:moveTo>
                    <a:cubicBezTo>
                      <a:pt x="1220725" y="741464"/>
                      <a:pt x="1222735" y="742064"/>
                      <a:pt x="1224252" y="743231"/>
                    </a:cubicBezTo>
                    <a:lnTo>
                      <a:pt x="1232571" y="749632"/>
                    </a:lnTo>
                    <a:cubicBezTo>
                      <a:pt x="1235604" y="751966"/>
                      <a:pt x="1235515" y="755684"/>
                      <a:pt x="1232373" y="757936"/>
                    </a:cubicBezTo>
                    <a:lnTo>
                      <a:pt x="1223754" y="764115"/>
                    </a:lnTo>
                    <a:cubicBezTo>
                      <a:pt x="1220611" y="766367"/>
                      <a:pt x="1215604" y="766301"/>
                      <a:pt x="1212571" y="763968"/>
                    </a:cubicBezTo>
                    <a:lnTo>
                      <a:pt x="1204252" y="757566"/>
                    </a:lnTo>
                    <a:cubicBezTo>
                      <a:pt x="1201219" y="755232"/>
                      <a:pt x="1201308" y="751514"/>
                      <a:pt x="1204450" y="749261"/>
                    </a:cubicBezTo>
                    <a:lnTo>
                      <a:pt x="1213069" y="743085"/>
                    </a:lnTo>
                    <a:cubicBezTo>
                      <a:pt x="1214640" y="741958"/>
                      <a:pt x="1216678" y="741411"/>
                      <a:pt x="1218702" y="741438"/>
                    </a:cubicBezTo>
                    <a:close/>
                    <a:moveTo>
                      <a:pt x="3883352" y="740964"/>
                    </a:moveTo>
                    <a:cubicBezTo>
                      <a:pt x="3885583" y="741038"/>
                      <a:pt x="3887777" y="741743"/>
                      <a:pt x="3889404" y="743064"/>
                    </a:cubicBezTo>
                    <a:lnTo>
                      <a:pt x="3896386" y="748730"/>
                    </a:lnTo>
                    <a:cubicBezTo>
                      <a:pt x="3899638" y="751371"/>
                      <a:pt x="3899394" y="755470"/>
                      <a:pt x="3895839" y="757886"/>
                    </a:cubicBezTo>
                    <a:lnTo>
                      <a:pt x="3888208" y="763071"/>
                    </a:lnTo>
                    <a:cubicBezTo>
                      <a:pt x="3884652" y="765487"/>
                      <a:pt x="3879133" y="765305"/>
                      <a:pt x="3875880" y="762665"/>
                    </a:cubicBezTo>
                    <a:lnTo>
                      <a:pt x="3868897" y="756998"/>
                    </a:lnTo>
                    <a:cubicBezTo>
                      <a:pt x="3865644" y="754357"/>
                      <a:pt x="3865889" y="750258"/>
                      <a:pt x="3869444" y="747843"/>
                    </a:cubicBezTo>
                    <a:lnTo>
                      <a:pt x="3877075" y="742657"/>
                    </a:lnTo>
                    <a:cubicBezTo>
                      <a:pt x="3878852" y="741449"/>
                      <a:pt x="3881122" y="740891"/>
                      <a:pt x="3883352" y="740964"/>
                    </a:cubicBezTo>
                    <a:close/>
                    <a:moveTo>
                      <a:pt x="3120570" y="740964"/>
                    </a:moveTo>
                    <a:cubicBezTo>
                      <a:pt x="3122802" y="741038"/>
                      <a:pt x="3124996" y="741743"/>
                      <a:pt x="3126622" y="743064"/>
                    </a:cubicBezTo>
                    <a:lnTo>
                      <a:pt x="3133604" y="748730"/>
                    </a:lnTo>
                    <a:cubicBezTo>
                      <a:pt x="3136857" y="751371"/>
                      <a:pt x="3136613" y="755470"/>
                      <a:pt x="3133058" y="757886"/>
                    </a:cubicBezTo>
                    <a:lnTo>
                      <a:pt x="3125426" y="763071"/>
                    </a:lnTo>
                    <a:cubicBezTo>
                      <a:pt x="3121872" y="765487"/>
                      <a:pt x="3116352" y="765305"/>
                      <a:pt x="3113098" y="762665"/>
                    </a:cubicBezTo>
                    <a:lnTo>
                      <a:pt x="3106116" y="756998"/>
                    </a:lnTo>
                    <a:cubicBezTo>
                      <a:pt x="3102863" y="754357"/>
                      <a:pt x="3103108" y="750258"/>
                      <a:pt x="3106662" y="747843"/>
                    </a:cubicBezTo>
                    <a:lnTo>
                      <a:pt x="3114294" y="742657"/>
                    </a:lnTo>
                    <a:cubicBezTo>
                      <a:pt x="3116071" y="741449"/>
                      <a:pt x="3118340" y="740891"/>
                      <a:pt x="3120570" y="740964"/>
                    </a:cubicBezTo>
                    <a:close/>
                    <a:moveTo>
                      <a:pt x="2356343" y="740964"/>
                    </a:moveTo>
                    <a:cubicBezTo>
                      <a:pt x="2358574" y="741038"/>
                      <a:pt x="2360768" y="741743"/>
                      <a:pt x="2362394" y="743064"/>
                    </a:cubicBezTo>
                    <a:lnTo>
                      <a:pt x="2369376" y="748730"/>
                    </a:lnTo>
                    <a:cubicBezTo>
                      <a:pt x="2372630" y="751371"/>
                      <a:pt x="2372385" y="755470"/>
                      <a:pt x="2368829" y="757886"/>
                    </a:cubicBezTo>
                    <a:lnTo>
                      <a:pt x="2361199" y="763071"/>
                    </a:lnTo>
                    <a:cubicBezTo>
                      <a:pt x="2357643" y="765487"/>
                      <a:pt x="2352124" y="765305"/>
                      <a:pt x="2348870" y="762665"/>
                    </a:cubicBezTo>
                    <a:lnTo>
                      <a:pt x="2341888" y="756998"/>
                    </a:lnTo>
                    <a:cubicBezTo>
                      <a:pt x="2338635" y="754357"/>
                      <a:pt x="2338880" y="750258"/>
                      <a:pt x="2342435" y="747843"/>
                    </a:cubicBezTo>
                    <a:lnTo>
                      <a:pt x="2350066" y="742657"/>
                    </a:lnTo>
                    <a:cubicBezTo>
                      <a:pt x="2351843" y="741449"/>
                      <a:pt x="2354112" y="740891"/>
                      <a:pt x="2356343" y="740964"/>
                    </a:cubicBezTo>
                    <a:close/>
                    <a:moveTo>
                      <a:pt x="1591961" y="740964"/>
                    </a:moveTo>
                    <a:cubicBezTo>
                      <a:pt x="1594192" y="741038"/>
                      <a:pt x="1596386" y="741743"/>
                      <a:pt x="1598013" y="743064"/>
                    </a:cubicBezTo>
                    <a:lnTo>
                      <a:pt x="1604994" y="748730"/>
                    </a:lnTo>
                    <a:cubicBezTo>
                      <a:pt x="1608247" y="751371"/>
                      <a:pt x="1608002" y="755470"/>
                      <a:pt x="1604448" y="757886"/>
                    </a:cubicBezTo>
                    <a:lnTo>
                      <a:pt x="1596816" y="763071"/>
                    </a:lnTo>
                    <a:cubicBezTo>
                      <a:pt x="1593261" y="765487"/>
                      <a:pt x="1587742" y="765305"/>
                      <a:pt x="1584488" y="762665"/>
                    </a:cubicBezTo>
                    <a:lnTo>
                      <a:pt x="1577506" y="756998"/>
                    </a:lnTo>
                    <a:cubicBezTo>
                      <a:pt x="1574253" y="754357"/>
                      <a:pt x="1574498" y="750258"/>
                      <a:pt x="1578052" y="747843"/>
                    </a:cubicBezTo>
                    <a:lnTo>
                      <a:pt x="1585684" y="742657"/>
                    </a:lnTo>
                    <a:cubicBezTo>
                      <a:pt x="1587462" y="741449"/>
                      <a:pt x="1589730" y="740891"/>
                      <a:pt x="1591961" y="740964"/>
                    </a:cubicBezTo>
                    <a:close/>
                    <a:moveTo>
                      <a:pt x="827733" y="740964"/>
                    </a:moveTo>
                    <a:cubicBezTo>
                      <a:pt x="829964" y="741038"/>
                      <a:pt x="832158" y="741743"/>
                      <a:pt x="833785" y="743064"/>
                    </a:cubicBezTo>
                    <a:lnTo>
                      <a:pt x="840767" y="748730"/>
                    </a:lnTo>
                    <a:cubicBezTo>
                      <a:pt x="844020" y="751371"/>
                      <a:pt x="843775" y="755470"/>
                      <a:pt x="840220" y="757886"/>
                    </a:cubicBezTo>
                    <a:lnTo>
                      <a:pt x="832588" y="763071"/>
                    </a:lnTo>
                    <a:cubicBezTo>
                      <a:pt x="829034" y="765487"/>
                      <a:pt x="823514" y="765305"/>
                      <a:pt x="820261" y="762665"/>
                    </a:cubicBezTo>
                    <a:lnTo>
                      <a:pt x="813278" y="756998"/>
                    </a:lnTo>
                    <a:cubicBezTo>
                      <a:pt x="810025" y="754357"/>
                      <a:pt x="810270" y="750258"/>
                      <a:pt x="813825" y="747843"/>
                    </a:cubicBezTo>
                    <a:lnTo>
                      <a:pt x="821456" y="742657"/>
                    </a:lnTo>
                    <a:cubicBezTo>
                      <a:pt x="823233" y="741449"/>
                      <a:pt x="825502" y="740891"/>
                      <a:pt x="827733" y="740964"/>
                    </a:cubicBezTo>
                    <a:close/>
                    <a:moveTo>
                      <a:pt x="791521" y="730235"/>
                    </a:moveTo>
                    <a:lnTo>
                      <a:pt x="800223" y="745838"/>
                    </a:lnTo>
                    <a:lnTo>
                      <a:pt x="800223" y="789395"/>
                    </a:lnTo>
                    <a:cubicBezTo>
                      <a:pt x="800223" y="797335"/>
                      <a:pt x="795889" y="804524"/>
                      <a:pt x="788882" y="809728"/>
                    </a:cubicBezTo>
                    <a:lnTo>
                      <a:pt x="777994" y="813078"/>
                    </a:lnTo>
                    <a:close/>
                    <a:moveTo>
                      <a:pt x="4349600" y="729612"/>
                    </a:moveTo>
                    <a:cubicBezTo>
                      <a:pt x="4351624" y="729638"/>
                      <a:pt x="4353634" y="730238"/>
                      <a:pt x="4355150" y="731405"/>
                    </a:cubicBezTo>
                    <a:lnTo>
                      <a:pt x="4363470" y="737806"/>
                    </a:lnTo>
                    <a:cubicBezTo>
                      <a:pt x="4366502" y="740140"/>
                      <a:pt x="4366414" y="743858"/>
                      <a:pt x="4363272" y="746111"/>
                    </a:cubicBezTo>
                    <a:lnTo>
                      <a:pt x="4354652" y="752288"/>
                    </a:lnTo>
                    <a:cubicBezTo>
                      <a:pt x="4351510" y="754541"/>
                      <a:pt x="4346504" y="754475"/>
                      <a:pt x="4343470" y="752141"/>
                    </a:cubicBezTo>
                    <a:lnTo>
                      <a:pt x="4335151" y="745740"/>
                    </a:lnTo>
                    <a:cubicBezTo>
                      <a:pt x="4332118" y="743407"/>
                      <a:pt x="4332206" y="739688"/>
                      <a:pt x="4335349" y="737436"/>
                    </a:cubicBezTo>
                    <a:lnTo>
                      <a:pt x="4343967" y="731257"/>
                    </a:lnTo>
                    <a:cubicBezTo>
                      <a:pt x="4345540" y="730131"/>
                      <a:pt x="4347576" y="729585"/>
                      <a:pt x="4349600" y="729612"/>
                    </a:cubicBezTo>
                    <a:close/>
                    <a:moveTo>
                      <a:pt x="3586819" y="729612"/>
                    </a:moveTo>
                    <a:cubicBezTo>
                      <a:pt x="3588843" y="729638"/>
                      <a:pt x="3590852" y="730238"/>
                      <a:pt x="3592370" y="731405"/>
                    </a:cubicBezTo>
                    <a:lnTo>
                      <a:pt x="3600688" y="737806"/>
                    </a:lnTo>
                    <a:cubicBezTo>
                      <a:pt x="3603721" y="740140"/>
                      <a:pt x="3603632" y="743858"/>
                      <a:pt x="3600490" y="746111"/>
                    </a:cubicBezTo>
                    <a:lnTo>
                      <a:pt x="3591872" y="752288"/>
                    </a:lnTo>
                    <a:cubicBezTo>
                      <a:pt x="3588729" y="754541"/>
                      <a:pt x="3583722" y="754475"/>
                      <a:pt x="3580688" y="752141"/>
                    </a:cubicBezTo>
                    <a:lnTo>
                      <a:pt x="3572370" y="745740"/>
                    </a:lnTo>
                    <a:cubicBezTo>
                      <a:pt x="3569336" y="743407"/>
                      <a:pt x="3569426" y="739688"/>
                      <a:pt x="3572568" y="737436"/>
                    </a:cubicBezTo>
                    <a:lnTo>
                      <a:pt x="3581187" y="731257"/>
                    </a:lnTo>
                    <a:cubicBezTo>
                      <a:pt x="3582758" y="730131"/>
                      <a:pt x="3584796" y="729585"/>
                      <a:pt x="3586819" y="729612"/>
                    </a:cubicBezTo>
                    <a:close/>
                    <a:moveTo>
                      <a:pt x="2822591" y="729612"/>
                    </a:moveTo>
                    <a:cubicBezTo>
                      <a:pt x="2824615" y="729638"/>
                      <a:pt x="2826624" y="730238"/>
                      <a:pt x="2828141" y="731405"/>
                    </a:cubicBezTo>
                    <a:lnTo>
                      <a:pt x="2836460" y="737806"/>
                    </a:lnTo>
                    <a:cubicBezTo>
                      <a:pt x="2839493" y="740140"/>
                      <a:pt x="2839404" y="743858"/>
                      <a:pt x="2836262" y="746111"/>
                    </a:cubicBezTo>
                    <a:lnTo>
                      <a:pt x="2827644" y="752288"/>
                    </a:lnTo>
                    <a:cubicBezTo>
                      <a:pt x="2824501" y="754541"/>
                      <a:pt x="2819494" y="754475"/>
                      <a:pt x="2816460" y="752141"/>
                    </a:cubicBezTo>
                    <a:lnTo>
                      <a:pt x="2808142" y="745740"/>
                    </a:lnTo>
                    <a:cubicBezTo>
                      <a:pt x="2805108" y="743407"/>
                      <a:pt x="2805198" y="739688"/>
                      <a:pt x="2808340" y="737436"/>
                    </a:cubicBezTo>
                    <a:lnTo>
                      <a:pt x="2816959" y="731257"/>
                    </a:lnTo>
                    <a:cubicBezTo>
                      <a:pt x="2818530" y="730131"/>
                      <a:pt x="2820567" y="729585"/>
                      <a:pt x="2822591" y="729612"/>
                    </a:cubicBezTo>
                    <a:close/>
                    <a:moveTo>
                      <a:pt x="2058210" y="729612"/>
                    </a:moveTo>
                    <a:cubicBezTo>
                      <a:pt x="2060232" y="729638"/>
                      <a:pt x="2062243" y="730238"/>
                      <a:pt x="2063759" y="731405"/>
                    </a:cubicBezTo>
                    <a:lnTo>
                      <a:pt x="2072079" y="737806"/>
                    </a:lnTo>
                    <a:cubicBezTo>
                      <a:pt x="2075111" y="740140"/>
                      <a:pt x="2075022" y="743858"/>
                      <a:pt x="2071880" y="746111"/>
                    </a:cubicBezTo>
                    <a:lnTo>
                      <a:pt x="2063261" y="752288"/>
                    </a:lnTo>
                    <a:cubicBezTo>
                      <a:pt x="2060119" y="754541"/>
                      <a:pt x="2055112" y="754475"/>
                      <a:pt x="2052079" y="752141"/>
                    </a:cubicBezTo>
                    <a:lnTo>
                      <a:pt x="2043760" y="745740"/>
                    </a:lnTo>
                    <a:cubicBezTo>
                      <a:pt x="2040726" y="743407"/>
                      <a:pt x="2040815" y="739688"/>
                      <a:pt x="2043958" y="737436"/>
                    </a:cubicBezTo>
                    <a:lnTo>
                      <a:pt x="2052576" y="731257"/>
                    </a:lnTo>
                    <a:cubicBezTo>
                      <a:pt x="2054148" y="730131"/>
                      <a:pt x="2056186" y="729585"/>
                      <a:pt x="2058210" y="729612"/>
                    </a:cubicBezTo>
                    <a:close/>
                    <a:moveTo>
                      <a:pt x="1293981" y="729612"/>
                    </a:moveTo>
                    <a:cubicBezTo>
                      <a:pt x="1296005" y="729638"/>
                      <a:pt x="1298015" y="730238"/>
                      <a:pt x="1299532" y="731405"/>
                    </a:cubicBezTo>
                    <a:lnTo>
                      <a:pt x="1307851" y="737806"/>
                    </a:lnTo>
                    <a:cubicBezTo>
                      <a:pt x="1310884" y="740140"/>
                      <a:pt x="1310794" y="743858"/>
                      <a:pt x="1307653" y="746111"/>
                    </a:cubicBezTo>
                    <a:lnTo>
                      <a:pt x="1299033" y="752288"/>
                    </a:lnTo>
                    <a:cubicBezTo>
                      <a:pt x="1295891" y="754541"/>
                      <a:pt x="1290884" y="754475"/>
                      <a:pt x="1287851" y="752141"/>
                    </a:cubicBezTo>
                    <a:lnTo>
                      <a:pt x="1279532" y="745740"/>
                    </a:lnTo>
                    <a:cubicBezTo>
                      <a:pt x="1276499" y="743407"/>
                      <a:pt x="1276587" y="739688"/>
                      <a:pt x="1279730" y="737436"/>
                    </a:cubicBezTo>
                    <a:lnTo>
                      <a:pt x="1288348" y="731257"/>
                    </a:lnTo>
                    <a:cubicBezTo>
                      <a:pt x="1289921" y="730131"/>
                      <a:pt x="1291958" y="729585"/>
                      <a:pt x="1293981" y="729612"/>
                    </a:cubicBezTo>
                    <a:close/>
                    <a:moveTo>
                      <a:pt x="4457319" y="721701"/>
                    </a:moveTo>
                    <a:lnTo>
                      <a:pt x="4467969" y="816807"/>
                    </a:lnTo>
                    <a:lnTo>
                      <a:pt x="4444957" y="809728"/>
                    </a:lnTo>
                    <a:cubicBezTo>
                      <a:pt x="4437949" y="804524"/>
                      <a:pt x="4433615" y="797335"/>
                      <a:pt x="4433615" y="789395"/>
                    </a:cubicBezTo>
                    <a:cubicBezTo>
                      <a:pt x="4433616" y="774875"/>
                      <a:pt x="4433616" y="760356"/>
                      <a:pt x="4433616" y="745837"/>
                    </a:cubicBezTo>
                    <a:cubicBezTo>
                      <a:pt x="4433616" y="737897"/>
                      <a:pt x="4437950" y="730708"/>
                      <a:pt x="4444957" y="725504"/>
                    </a:cubicBezTo>
                    <a:close/>
                    <a:moveTo>
                      <a:pt x="4080936" y="719049"/>
                    </a:moveTo>
                    <a:cubicBezTo>
                      <a:pt x="4086125" y="719049"/>
                      <a:pt x="4091313" y="720518"/>
                      <a:pt x="4095271" y="723458"/>
                    </a:cubicBezTo>
                    <a:lnTo>
                      <a:pt x="4116983" y="739582"/>
                    </a:lnTo>
                    <a:cubicBezTo>
                      <a:pt x="4124900" y="745461"/>
                      <a:pt x="4124900" y="754993"/>
                      <a:pt x="4116983" y="760872"/>
                    </a:cubicBezTo>
                    <a:lnTo>
                      <a:pt x="4094162" y="777819"/>
                    </a:lnTo>
                    <a:cubicBezTo>
                      <a:pt x="4086247" y="783698"/>
                      <a:pt x="4073410" y="783698"/>
                      <a:pt x="4065494" y="777819"/>
                    </a:cubicBezTo>
                    <a:lnTo>
                      <a:pt x="4043783" y="761695"/>
                    </a:lnTo>
                    <a:cubicBezTo>
                      <a:pt x="4035866" y="755816"/>
                      <a:pt x="4035865" y="746284"/>
                      <a:pt x="4043783" y="740405"/>
                    </a:cubicBezTo>
                    <a:lnTo>
                      <a:pt x="4066603" y="723458"/>
                    </a:lnTo>
                    <a:cubicBezTo>
                      <a:pt x="4070560" y="720518"/>
                      <a:pt x="4075748" y="719049"/>
                      <a:pt x="4080936" y="719049"/>
                    </a:cubicBezTo>
                    <a:close/>
                    <a:moveTo>
                      <a:pt x="3318156" y="719049"/>
                    </a:moveTo>
                    <a:cubicBezTo>
                      <a:pt x="3323344" y="719049"/>
                      <a:pt x="3328532" y="720518"/>
                      <a:pt x="3332490" y="723458"/>
                    </a:cubicBezTo>
                    <a:lnTo>
                      <a:pt x="3354202" y="739582"/>
                    </a:lnTo>
                    <a:cubicBezTo>
                      <a:pt x="3362119" y="745461"/>
                      <a:pt x="3362119" y="754993"/>
                      <a:pt x="3354202" y="760872"/>
                    </a:cubicBezTo>
                    <a:lnTo>
                      <a:pt x="3331382" y="777819"/>
                    </a:lnTo>
                    <a:cubicBezTo>
                      <a:pt x="3323466" y="783698"/>
                      <a:pt x="3310630" y="783698"/>
                      <a:pt x="3302714" y="777819"/>
                    </a:cubicBezTo>
                    <a:lnTo>
                      <a:pt x="3281002" y="761695"/>
                    </a:lnTo>
                    <a:cubicBezTo>
                      <a:pt x="3273085" y="755816"/>
                      <a:pt x="3273084" y="746284"/>
                      <a:pt x="3281002" y="740405"/>
                    </a:cubicBezTo>
                    <a:lnTo>
                      <a:pt x="3303822" y="723458"/>
                    </a:lnTo>
                    <a:cubicBezTo>
                      <a:pt x="3307780" y="720518"/>
                      <a:pt x="3312968" y="719049"/>
                      <a:pt x="3318156" y="719049"/>
                    </a:cubicBezTo>
                    <a:close/>
                    <a:moveTo>
                      <a:pt x="2553927" y="719049"/>
                    </a:moveTo>
                    <a:cubicBezTo>
                      <a:pt x="2559116" y="719049"/>
                      <a:pt x="2564304" y="720518"/>
                      <a:pt x="2568262" y="723458"/>
                    </a:cubicBezTo>
                    <a:lnTo>
                      <a:pt x="2589974" y="739582"/>
                    </a:lnTo>
                    <a:cubicBezTo>
                      <a:pt x="2597891" y="745461"/>
                      <a:pt x="2597891" y="754993"/>
                      <a:pt x="2589974" y="760872"/>
                    </a:cubicBezTo>
                    <a:lnTo>
                      <a:pt x="2567154" y="777819"/>
                    </a:lnTo>
                    <a:cubicBezTo>
                      <a:pt x="2559238" y="783698"/>
                      <a:pt x="2546401" y="783698"/>
                      <a:pt x="2538486" y="777819"/>
                    </a:cubicBezTo>
                    <a:lnTo>
                      <a:pt x="2516774" y="761695"/>
                    </a:lnTo>
                    <a:cubicBezTo>
                      <a:pt x="2508857" y="755816"/>
                      <a:pt x="2508856" y="746284"/>
                      <a:pt x="2516774" y="740405"/>
                    </a:cubicBezTo>
                    <a:lnTo>
                      <a:pt x="2539594" y="723458"/>
                    </a:lnTo>
                    <a:cubicBezTo>
                      <a:pt x="2543552" y="720518"/>
                      <a:pt x="2548739" y="719049"/>
                      <a:pt x="2553927" y="719049"/>
                    </a:cubicBezTo>
                    <a:close/>
                    <a:moveTo>
                      <a:pt x="1789546" y="719049"/>
                    </a:moveTo>
                    <a:cubicBezTo>
                      <a:pt x="1794734" y="719049"/>
                      <a:pt x="1799922" y="720518"/>
                      <a:pt x="1803880" y="723458"/>
                    </a:cubicBezTo>
                    <a:lnTo>
                      <a:pt x="1825592" y="739582"/>
                    </a:lnTo>
                    <a:cubicBezTo>
                      <a:pt x="1833508" y="745461"/>
                      <a:pt x="1833508" y="754993"/>
                      <a:pt x="1825592" y="760872"/>
                    </a:cubicBezTo>
                    <a:lnTo>
                      <a:pt x="1802772" y="777819"/>
                    </a:lnTo>
                    <a:cubicBezTo>
                      <a:pt x="1794856" y="783698"/>
                      <a:pt x="1782020" y="783698"/>
                      <a:pt x="1774103" y="777819"/>
                    </a:cubicBezTo>
                    <a:lnTo>
                      <a:pt x="1752392" y="761695"/>
                    </a:lnTo>
                    <a:cubicBezTo>
                      <a:pt x="1744475" y="755816"/>
                      <a:pt x="1744474" y="746284"/>
                      <a:pt x="1752392" y="740405"/>
                    </a:cubicBezTo>
                    <a:lnTo>
                      <a:pt x="1775212" y="723458"/>
                    </a:lnTo>
                    <a:cubicBezTo>
                      <a:pt x="1779170" y="720518"/>
                      <a:pt x="1784358" y="719049"/>
                      <a:pt x="1789546" y="719049"/>
                    </a:cubicBezTo>
                    <a:close/>
                    <a:moveTo>
                      <a:pt x="1025318" y="719049"/>
                    </a:moveTo>
                    <a:cubicBezTo>
                      <a:pt x="1030506" y="719049"/>
                      <a:pt x="1035694" y="720518"/>
                      <a:pt x="1039652" y="723458"/>
                    </a:cubicBezTo>
                    <a:lnTo>
                      <a:pt x="1061364" y="739582"/>
                    </a:lnTo>
                    <a:cubicBezTo>
                      <a:pt x="1069281" y="745461"/>
                      <a:pt x="1069281" y="754993"/>
                      <a:pt x="1061364" y="760872"/>
                    </a:cubicBezTo>
                    <a:lnTo>
                      <a:pt x="1038544" y="777819"/>
                    </a:lnTo>
                    <a:cubicBezTo>
                      <a:pt x="1030628" y="783698"/>
                      <a:pt x="1017792" y="783698"/>
                      <a:pt x="1009876" y="777819"/>
                    </a:cubicBezTo>
                    <a:lnTo>
                      <a:pt x="988164" y="761695"/>
                    </a:lnTo>
                    <a:cubicBezTo>
                      <a:pt x="980247" y="755816"/>
                      <a:pt x="980246" y="746284"/>
                      <a:pt x="988164" y="740405"/>
                    </a:cubicBezTo>
                    <a:lnTo>
                      <a:pt x="1010984" y="723458"/>
                    </a:lnTo>
                    <a:cubicBezTo>
                      <a:pt x="1014942" y="720518"/>
                      <a:pt x="1020130" y="719049"/>
                      <a:pt x="1025318" y="719049"/>
                    </a:cubicBezTo>
                    <a:close/>
                    <a:moveTo>
                      <a:pt x="3709557" y="717081"/>
                    </a:moveTo>
                    <a:lnTo>
                      <a:pt x="3764138" y="717081"/>
                    </a:lnTo>
                    <a:lnTo>
                      <a:pt x="3764138" y="717082"/>
                    </a:lnTo>
                    <a:lnTo>
                      <a:pt x="3817120" y="717082"/>
                    </a:lnTo>
                    <a:cubicBezTo>
                      <a:pt x="3838506" y="717081"/>
                      <a:pt x="3855842" y="729956"/>
                      <a:pt x="3855842" y="745838"/>
                    </a:cubicBezTo>
                    <a:lnTo>
                      <a:pt x="3855842" y="789395"/>
                    </a:lnTo>
                    <a:cubicBezTo>
                      <a:pt x="3855842" y="805276"/>
                      <a:pt x="3838505" y="818151"/>
                      <a:pt x="3817120" y="818151"/>
                    </a:cubicBezTo>
                    <a:lnTo>
                      <a:pt x="3764138" y="818151"/>
                    </a:lnTo>
                    <a:lnTo>
                      <a:pt x="3762537" y="818151"/>
                    </a:lnTo>
                    <a:lnTo>
                      <a:pt x="3709556" y="818151"/>
                    </a:lnTo>
                    <a:cubicBezTo>
                      <a:pt x="3688170" y="818151"/>
                      <a:pt x="3670834" y="805276"/>
                      <a:pt x="3670834" y="789395"/>
                    </a:cubicBezTo>
                    <a:cubicBezTo>
                      <a:pt x="3670834" y="774875"/>
                      <a:pt x="3670835" y="760356"/>
                      <a:pt x="3670836" y="745837"/>
                    </a:cubicBezTo>
                    <a:cubicBezTo>
                      <a:pt x="3670836" y="729956"/>
                      <a:pt x="3688170" y="717082"/>
                      <a:pt x="3709557" y="717081"/>
                    </a:cubicBezTo>
                    <a:close/>
                    <a:moveTo>
                      <a:pt x="2945329" y="717081"/>
                    </a:moveTo>
                    <a:lnTo>
                      <a:pt x="2999910" y="717081"/>
                    </a:lnTo>
                    <a:lnTo>
                      <a:pt x="2999910" y="717082"/>
                    </a:lnTo>
                    <a:lnTo>
                      <a:pt x="3054340" y="717082"/>
                    </a:lnTo>
                    <a:cubicBezTo>
                      <a:pt x="3075724" y="717081"/>
                      <a:pt x="3093061" y="729956"/>
                      <a:pt x="3093061" y="745838"/>
                    </a:cubicBezTo>
                    <a:lnTo>
                      <a:pt x="3093061" y="789395"/>
                    </a:lnTo>
                    <a:cubicBezTo>
                      <a:pt x="3093061" y="805276"/>
                      <a:pt x="3075724" y="818151"/>
                      <a:pt x="3054340" y="818151"/>
                    </a:cubicBezTo>
                    <a:lnTo>
                      <a:pt x="2999910" y="818151"/>
                    </a:lnTo>
                    <a:lnTo>
                      <a:pt x="2999756" y="818151"/>
                    </a:lnTo>
                    <a:lnTo>
                      <a:pt x="2945328" y="818151"/>
                    </a:lnTo>
                    <a:cubicBezTo>
                      <a:pt x="2923943" y="818151"/>
                      <a:pt x="2906606" y="805276"/>
                      <a:pt x="2906606" y="789395"/>
                    </a:cubicBezTo>
                    <a:cubicBezTo>
                      <a:pt x="2906606" y="774875"/>
                      <a:pt x="2906607" y="760356"/>
                      <a:pt x="2906607" y="745837"/>
                    </a:cubicBezTo>
                    <a:cubicBezTo>
                      <a:pt x="2906607" y="729956"/>
                      <a:pt x="2923943" y="717082"/>
                      <a:pt x="2945329" y="717081"/>
                    </a:cubicBezTo>
                    <a:close/>
                    <a:moveTo>
                      <a:pt x="2180947" y="717081"/>
                    </a:moveTo>
                    <a:lnTo>
                      <a:pt x="2235528" y="717081"/>
                    </a:lnTo>
                    <a:lnTo>
                      <a:pt x="2235528" y="717082"/>
                    </a:lnTo>
                    <a:lnTo>
                      <a:pt x="2290112" y="717082"/>
                    </a:lnTo>
                    <a:cubicBezTo>
                      <a:pt x="2311497" y="717081"/>
                      <a:pt x="2328833" y="729956"/>
                      <a:pt x="2328833" y="745838"/>
                    </a:cubicBezTo>
                    <a:lnTo>
                      <a:pt x="2328833" y="789395"/>
                    </a:lnTo>
                    <a:cubicBezTo>
                      <a:pt x="2328833" y="805276"/>
                      <a:pt x="2311496" y="818151"/>
                      <a:pt x="2290112" y="818151"/>
                    </a:cubicBezTo>
                    <a:lnTo>
                      <a:pt x="2235528" y="818151"/>
                    </a:lnTo>
                    <a:lnTo>
                      <a:pt x="2180946" y="818151"/>
                    </a:lnTo>
                    <a:cubicBezTo>
                      <a:pt x="2159561" y="818151"/>
                      <a:pt x="2142224" y="805276"/>
                      <a:pt x="2142224" y="789395"/>
                    </a:cubicBezTo>
                    <a:cubicBezTo>
                      <a:pt x="2142224" y="774875"/>
                      <a:pt x="2142225" y="760356"/>
                      <a:pt x="2142225" y="745837"/>
                    </a:cubicBezTo>
                    <a:cubicBezTo>
                      <a:pt x="2142225" y="729956"/>
                      <a:pt x="2159561" y="717082"/>
                      <a:pt x="2180947" y="717081"/>
                    </a:cubicBezTo>
                    <a:close/>
                    <a:moveTo>
                      <a:pt x="1416719" y="717081"/>
                    </a:moveTo>
                    <a:lnTo>
                      <a:pt x="1471300" y="717081"/>
                    </a:lnTo>
                    <a:lnTo>
                      <a:pt x="1471300" y="717082"/>
                    </a:lnTo>
                    <a:lnTo>
                      <a:pt x="1525730" y="717082"/>
                    </a:lnTo>
                    <a:cubicBezTo>
                      <a:pt x="1547115" y="717081"/>
                      <a:pt x="1564451" y="729956"/>
                      <a:pt x="1564451" y="745838"/>
                    </a:cubicBezTo>
                    <a:lnTo>
                      <a:pt x="1564451" y="789395"/>
                    </a:lnTo>
                    <a:cubicBezTo>
                      <a:pt x="1564451" y="805276"/>
                      <a:pt x="1547114" y="818151"/>
                      <a:pt x="1525730" y="818151"/>
                    </a:cubicBezTo>
                    <a:lnTo>
                      <a:pt x="1471300" y="818151"/>
                    </a:lnTo>
                    <a:lnTo>
                      <a:pt x="1471146" y="818151"/>
                    </a:lnTo>
                    <a:lnTo>
                      <a:pt x="1416719" y="818151"/>
                    </a:lnTo>
                    <a:cubicBezTo>
                      <a:pt x="1395333" y="818151"/>
                      <a:pt x="1377996" y="805276"/>
                      <a:pt x="1377996" y="789395"/>
                    </a:cubicBezTo>
                    <a:cubicBezTo>
                      <a:pt x="1377997" y="774875"/>
                      <a:pt x="1377997" y="760356"/>
                      <a:pt x="1377997" y="745837"/>
                    </a:cubicBezTo>
                    <a:cubicBezTo>
                      <a:pt x="1377997" y="729956"/>
                      <a:pt x="1395333" y="717082"/>
                      <a:pt x="1416719" y="717081"/>
                    </a:cubicBezTo>
                    <a:close/>
                    <a:moveTo>
                      <a:pt x="4213585" y="713088"/>
                    </a:moveTo>
                    <a:cubicBezTo>
                      <a:pt x="4218126" y="713088"/>
                      <a:pt x="4222668" y="714375"/>
                      <a:pt x="4226132" y="716947"/>
                    </a:cubicBezTo>
                    <a:lnTo>
                      <a:pt x="4245138" y="731061"/>
                    </a:lnTo>
                    <a:cubicBezTo>
                      <a:pt x="4252068" y="736208"/>
                      <a:pt x="4252068" y="744552"/>
                      <a:pt x="4245138" y="749699"/>
                    </a:cubicBezTo>
                    <a:lnTo>
                      <a:pt x="4221013" y="767615"/>
                    </a:lnTo>
                    <a:cubicBezTo>
                      <a:pt x="4214082" y="772762"/>
                      <a:pt x="4202848" y="772762"/>
                      <a:pt x="4195918" y="767615"/>
                    </a:cubicBezTo>
                    <a:lnTo>
                      <a:pt x="4176911" y="753501"/>
                    </a:lnTo>
                    <a:cubicBezTo>
                      <a:pt x="4169982" y="748354"/>
                      <a:pt x="4169982" y="740010"/>
                      <a:pt x="4176911" y="734863"/>
                    </a:cubicBezTo>
                    <a:lnTo>
                      <a:pt x="4201036" y="716947"/>
                    </a:lnTo>
                    <a:cubicBezTo>
                      <a:pt x="4204502" y="714374"/>
                      <a:pt x="4209044" y="713087"/>
                      <a:pt x="4213585" y="713088"/>
                    </a:cubicBezTo>
                    <a:close/>
                    <a:moveTo>
                      <a:pt x="3450804" y="713088"/>
                    </a:moveTo>
                    <a:cubicBezTo>
                      <a:pt x="3455345" y="713088"/>
                      <a:pt x="3459886" y="714375"/>
                      <a:pt x="3463352" y="716947"/>
                    </a:cubicBezTo>
                    <a:lnTo>
                      <a:pt x="3482358" y="731061"/>
                    </a:lnTo>
                    <a:cubicBezTo>
                      <a:pt x="3489288" y="736208"/>
                      <a:pt x="3489288" y="744552"/>
                      <a:pt x="3482357" y="749699"/>
                    </a:cubicBezTo>
                    <a:lnTo>
                      <a:pt x="3458232" y="767615"/>
                    </a:lnTo>
                    <a:cubicBezTo>
                      <a:pt x="3451302" y="772762"/>
                      <a:pt x="3440066" y="772762"/>
                      <a:pt x="3433136" y="767615"/>
                    </a:cubicBezTo>
                    <a:lnTo>
                      <a:pt x="3414130" y="753501"/>
                    </a:lnTo>
                    <a:cubicBezTo>
                      <a:pt x="3407200" y="748354"/>
                      <a:pt x="3407200" y="740010"/>
                      <a:pt x="3414130" y="734863"/>
                    </a:cubicBezTo>
                    <a:lnTo>
                      <a:pt x="3438255" y="716947"/>
                    </a:lnTo>
                    <a:cubicBezTo>
                      <a:pt x="3441721" y="714374"/>
                      <a:pt x="3446262" y="713087"/>
                      <a:pt x="3450804" y="713088"/>
                    </a:cubicBezTo>
                    <a:close/>
                    <a:moveTo>
                      <a:pt x="2686576" y="713088"/>
                    </a:moveTo>
                    <a:cubicBezTo>
                      <a:pt x="2691117" y="713088"/>
                      <a:pt x="2695658" y="714375"/>
                      <a:pt x="2699123" y="716947"/>
                    </a:cubicBezTo>
                    <a:lnTo>
                      <a:pt x="2718129" y="731061"/>
                    </a:lnTo>
                    <a:cubicBezTo>
                      <a:pt x="2725060" y="736208"/>
                      <a:pt x="2725060" y="744552"/>
                      <a:pt x="2718129" y="749699"/>
                    </a:cubicBezTo>
                    <a:lnTo>
                      <a:pt x="2694004" y="767615"/>
                    </a:lnTo>
                    <a:cubicBezTo>
                      <a:pt x="2687074" y="772762"/>
                      <a:pt x="2675839" y="772762"/>
                      <a:pt x="2668908" y="767615"/>
                    </a:cubicBezTo>
                    <a:lnTo>
                      <a:pt x="2649902" y="753501"/>
                    </a:lnTo>
                    <a:cubicBezTo>
                      <a:pt x="2642972" y="748354"/>
                      <a:pt x="2642972" y="740010"/>
                      <a:pt x="2649902" y="734863"/>
                    </a:cubicBezTo>
                    <a:lnTo>
                      <a:pt x="2674028" y="716947"/>
                    </a:lnTo>
                    <a:cubicBezTo>
                      <a:pt x="2677492" y="714374"/>
                      <a:pt x="2682034" y="713087"/>
                      <a:pt x="2686576" y="713088"/>
                    </a:cubicBezTo>
                    <a:close/>
                    <a:moveTo>
                      <a:pt x="1922194" y="713088"/>
                    </a:moveTo>
                    <a:cubicBezTo>
                      <a:pt x="1926734" y="713088"/>
                      <a:pt x="1931276" y="714375"/>
                      <a:pt x="1934742" y="716947"/>
                    </a:cubicBezTo>
                    <a:lnTo>
                      <a:pt x="1953747" y="731061"/>
                    </a:lnTo>
                    <a:cubicBezTo>
                      <a:pt x="1960678" y="736208"/>
                      <a:pt x="1960678" y="744552"/>
                      <a:pt x="1953746" y="749699"/>
                    </a:cubicBezTo>
                    <a:lnTo>
                      <a:pt x="1929622" y="767615"/>
                    </a:lnTo>
                    <a:cubicBezTo>
                      <a:pt x="1922692" y="772762"/>
                      <a:pt x="1911456" y="772762"/>
                      <a:pt x="1904526" y="767615"/>
                    </a:cubicBezTo>
                    <a:lnTo>
                      <a:pt x="1885520" y="753501"/>
                    </a:lnTo>
                    <a:cubicBezTo>
                      <a:pt x="1878590" y="748354"/>
                      <a:pt x="1878590" y="740010"/>
                      <a:pt x="1885520" y="734863"/>
                    </a:cubicBezTo>
                    <a:lnTo>
                      <a:pt x="1909645" y="716947"/>
                    </a:lnTo>
                    <a:cubicBezTo>
                      <a:pt x="1913110" y="714374"/>
                      <a:pt x="1917652" y="713087"/>
                      <a:pt x="1922194" y="713088"/>
                    </a:cubicBezTo>
                    <a:close/>
                    <a:moveTo>
                      <a:pt x="1157966" y="713088"/>
                    </a:moveTo>
                    <a:cubicBezTo>
                      <a:pt x="1162507" y="713088"/>
                      <a:pt x="1167049" y="714375"/>
                      <a:pt x="1170514" y="716947"/>
                    </a:cubicBezTo>
                    <a:lnTo>
                      <a:pt x="1189520" y="731061"/>
                    </a:lnTo>
                    <a:cubicBezTo>
                      <a:pt x="1196450" y="736208"/>
                      <a:pt x="1196450" y="744552"/>
                      <a:pt x="1189519" y="749699"/>
                    </a:cubicBezTo>
                    <a:lnTo>
                      <a:pt x="1165394" y="767615"/>
                    </a:lnTo>
                    <a:cubicBezTo>
                      <a:pt x="1158464" y="772762"/>
                      <a:pt x="1147229" y="772762"/>
                      <a:pt x="1140299" y="767615"/>
                    </a:cubicBezTo>
                    <a:lnTo>
                      <a:pt x="1121293" y="753501"/>
                    </a:lnTo>
                    <a:cubicBezTo>
                      <a:pt x="1114363" y="748354"/>
                      <a:pt x="1114363" y="740010"/>
                      <a:pt x="1121293" y="734863"/>
                    </a:cubicBezTo>
                    <a:lnTo>
                      <a:pt x="1145417" y="716947"/>
                    </a:lnTo>
                    <a:cubicBezTo>
                      <a:pt x="1148883" y="714374"/>
                      <a:pt x="1153425" y="713087"/>
                      <a:pt x="1157966" y="713088"/>
                    </a:cubicBezTo>
                    <a:close/>
                    <a:moveTo>
                      <a:pt x="4399147" y="694547"/>
                    </a:moveTo>
                    <a:cubicBezTo>
                      <a:pt x="4402814" y="694141"/>
                      <a:pt x="4406690" y="694774"/>
                      <a:pt x="4409906" y="696542"/>
                    </a:cubicBezTo>
                    <a:lnTo>
                      <a:pt x="4427545" y="706239"/>
                    </a:lnTo>
                    <a:cubicBezTo>
                      <a:pt x="4433976" y="709775"/>
                      <a:pt x="4435330" y="716513"/>
                      <a:pt x="4430568" y="721289"/>
                    </a:cubicBezTo>
                    <a:lnTo>
                      <a:pt x="4410873" y="741046"/>
                    </a:lnTo>
                    <a:cubicBezTo>
                      <a:pt x="4406112" y="745822"/>
                      <a:pt x="4397038" y="746828"/>
                      <a:pt x="4390606" y="743292"/>
                    </a:cubicBezTo>
                    <a:lnTo>
                      <a:pt x="4372968" y="733594"/>
                    </a:lnTo>
                    <a:cubicBezTo>
                      <a:pt x="4366536" y="730058"/>
                      <a:pt x="4365182" y="723320"/>
                      <a:pt x="4369944" y="718544"/>
                    </a:cubicBezTo>
                    <a:lnTo>
                      <a:pt x="4389640" y="698787"/>
                    </a:lnTo>
                    <a:cubicBezTo>
                      <a:pt x="4392020" y="696399"/>
                      <a:pt x="4395480" y="694953"/>
                      <a:pt x="4399147" y="694547"/>
                    </a:cubicBezTo>
                    <a:close/>
                    <a:moveTo>
                      <a:pt x="3636366" y="694547"/>
                    </a:moveTo>
                    <a:cubicBezTo>
                      <a:pt x="3640034" y="694141"/>
                      <a:pt x="3643909" y="694774"/>
                      <a:pt x="3647125" y="696542"/>
                    </a:cubicBezTo>
                    <a:lnTo>
                      <a:pt x="3664764" y="706239"/>
                    </a:lnTo>
                    <a:cubicBezTo>
                      <a:pt x="3671195" y="709775"/>
                      <a:pt x="3672549" y="716513"/>
                      <a:pt x="3667788" y="721289"/>
                    </a:cubicBezTo>
                    <a:lnTo>
                      <a:pt x="3648092" y="741046"/>
                    </a:lnTo>
                    <a:cubicBezTo>
                      <a:pt x="3643330" y="745822"/>
                      <a:pt x="3634257" y="746828"/>
                      <a:pt x="3627826" y="743292"/>
                    </a:cubicBezTo>
                    <a:lnTo>
                      <a:pt x="3610187" y="733594"/>
                    </a:lnTo>
                    <a:cubicBezTo>
                      <a:pt x="3603756" y="730058"/>
                      <a:pt x="3602402" y="723320"/>
                      <a:pt x="3607164" y="718544"/>
                    </a:cubicBezTo>
                    <a:lnTo>
                      <a:pt x="3626859" y="698787"/>
                    </a:lnTo>
                    <a:cubicBezTo>
                      <a:pt x="3629240" y="696399"/>
                      <a:pt x="3632699" y="694953"/>
                      <a:pt x="3636366" y="694547"/>
                    </a:cubicBezTo>
                    <a:close/>
                    <a:moveTo>
                      <a:pt x="2872138" y="694547"/>
                    </a:moveTo>
                    <a:cubicBezTo>
                      <a:pt x="2875806" y="694141"/>
                      <a:pt x="2879682" y="694774"/>
                      <a:pt x="2882897" y="696542"/>
                    </a:cubicBezTo>
                    <a:lnTo>
                      <a:pt x="2900536" y="706239"/>
                    </a:lnTo>
                    <a:cubicBezTo>
                      <a:pt x="2906967" y="709775"/>
                      <a:pt x="2908321" y="716513"/>
                      <a:pt x="2903560" y="721289"/>
                    </a:cubicBezTo>
                    <a:lnTo>
                      <a:pt x="2883864" y="741046"/>
                    </a:lnTo>
                    <a:cubicBezTo>
                      <a:pt x="2879103" y="745822"/>
                      <a:pt x="2870029" y="746828"/>
                      <a:pt x="2863598" y="743292"/>
                    </a:cubicBezTo>
                    <a:lnTo>
                      <a:pt x="2845959" y="733594"/>
                    </a:lnTo>
                    <a:cubicBezTo>
                      <a:pt x="2839528" y="730058"/>
                      <a:pt x="2838173" y="723320"/>
                      <a:pt x="2842935" y="718544"/>
                    </a:cubicBezTo>
                    <a:lnTo>
                      <a:pt x="2862631" y="698787"/>
                    </a:lnTo>
                    <a:cubicBezTo>
                      <a:pt x="2865012" y="696399"/>
                      <a:pt x="2868470" y="694953"/>
                      <a:pt x="2872138" y="694547"/>
                    </a:cubicBezTo>
                    <a:close/>
                    <a:moveTo>
                      <a:pt x="2107756" y="694547"/>
                    </a:moveTo>
                    <a:cubicBezTo>
                      <a:pt x="2111424" y="694141"/>
                      <a:pt x="2115299" y="694774"/>
                      <a:pt x="2118514" y="696542"/>
                    </a:cubicBezTo>
                    <a:lnTo>
                      <a:pt x="2136154" y="706239"/>
                    </a:lnTo>
                    <a:cubicBezTo>
                      <a:pt x="2142585" y="709775"/>
                      <a:pt x="2143939" y="716513"/>
                      <a:pt x="2139177" y="721289"/>
                    </a:cubicBezTo>
                    <a:lnTo>
                      <a:pt x="2119482" y="741046"/>
                    </a:lnTo>
                    <a:cubicBezTo>
                      <a:pt x="2114720" y="745822"/>
                      <a:pt x="2105647" y="746828"/>
                      <a:pt x="2099215" y="743292"/>
                    </a:cubicBezTo>
                    <a:lnTo>
                      <a:pt x="2081577" y="733594"/>
                    </a:lnTo>
                    <a:cubicBezTo>
                      <a:pt x="2075146" y="730058"/>
                      <a:pt x="2073791" y="723320"/>
                      <a:pt x="2078553" y="718544"/>
                    </a:cubicBezTo>
                    <a:lnTo>
                      <a:pt x="2098250" y="698787"/>
                    </a:lnTo>
                    <a:cubicBezTo>
                      <a:pt x="2100630" y="696399"/>
                      <a:pt x="2104088" y="694953"/>
                      <a:pt x="2107756" y="694547"/>
                    </a:cubicBezTo>
                    <a:close/>
                    <a:moveTo>
                      <a:pt x="1343528" y="694547"/>
                    </a:moveTo>
                    <a:cubicBezTo>
                      <a:pt x="1347196" y="694141"/>
                      <a:pt x="1351072" y="694774"/>
                      <a:pt x="1354287" y="696542"/>
                    </a:cubicBezTo>
                    <a:lnTo>
                      <a:pt x="1371926" y="706239"/>
                    </a:lnTo>
                    <a:cubicBezTo>
                      <a:pt x="1378357" y="709775"/>
                      <a:pt x="1379711" y="716513"/>
                      <a:pt x="1374950" y="721289"/>
                    </a:cubicBezTo>
                    <a:lnTo>
                      <a:pt x="1355254" y="741046"/>
                    </a:lnTo>
                    <a:cubicBezTo>
                      <a:pt x="1350492" y="745822"/>
                      <a:pt x="1341419" y="746828"/>
                      <a:pt x="1334988" y="743292"/>
                    </a:cubicBezTo>
                    <a:lnTo>
                      <a:pt x="1317349" y="733594"/>
                    </a:lnTo>
                    <a:cubicBezTo>
                      <a:pt x="1310918" y="730058"/>
                      <a:pt x="1309564" y="723320"/>
                      <a:pt x="1314326" y="718544"/>
                    </a:cubicBezTo>
                    <a:lnTo>
                      <a:pt x="1334021" y="698787"/>
                    </a:lnTo>
                    <a:cubicBezTo>
                      <a:pt x="1336401" y="696399"/>
                      <a:pt x="1339861" y="694953"/>
                      <a:pt x="1343528" y="694547"/>
                    </a:cubicBezTo>
                    <a:close/>
                    <a:moveTo>
                      <a:pt x="3721364" y="688285"/>
                    </a:moveTo>
                    <a:cubicBezTo>
                      <a:pt x="3723596" y="688358"/>
                      <a:pt x="3725790" y="689064"/>
                      <a:pt x="3727416" y="690384"/>
                    </a:cubicBezTo>
                    <a:lnTo>
                      <a:pt x="3734398" y="696050"/>
                    </a:lnTo>
                    <a:cubicBezTo>
                      <a:pt x="3737652" y="698691"/>
                      <a:pt x="3737406" y="702790"/>
                      <a:pt x="3733851" y="705206"/>
                    </a:cubicBezTo>
                    <a:lnTo>
                      <a:pt x="3726220" y="710391"/>
                    </a:lnTo>
                    <a:cubicBezTo>
                      <a:pt x="3722665" y="712807"/>
                      <a:pt x="3717144" y="712626"/>
                      <a:pt x="3713891" y="709985"/>
                    </a:cubicBezTo>
                    <a:lnTo>
                      <a:pt x="3706910" y="704318"/>
                    </a:lnTo>
                    <a:cubicBezTo>
                      <a:pt x="3703656" y="701678"/>
                      <a:pt x="3703901" y="697578"/>
                      <a:pt x="3707456" y="695162"/>
                    </a:cubicBezTo>
                    <a:lnTo>
                      <a:pt x="3715087" y="689977"/>
                    </a:lnTo>
                    <a:cubicBezTo>
                      <a:pt x="3716864" y="688770"/>
                      <a:pt x="3719134" y="688211"/>
                      <a:pt x="3721364" y="688285"/>
                    </a:cubicBezTo>
                    <a:close/>
                    <a:moveTo>
                      <a:pt x="2957136" y="688285"/>
                    </a:moveTo>
                    <a:cubicBezTo>
                      <a:pt x="2959368" y="688358"/>
                      <a:pt x="2961561" y="689064"/>
                      <a:pt x="2963188" y="690384"/>
                    </a:cubicBezTo>
                    <a:lnTo>
                      <a:pt x="2970170" y="696050"/>
                    </a:lnTo>
                    <a:cubicBezTo>
                      <a:pt x="2973423" y="698691"/>
                      <a:pt x="2973178" y="702790"/>
                      <a:pt x="2969623" y="705206"/>
                    </a:cubicBezTo>
                    <a:lnTo>
                      <a:pt x="2961992" y="710391"/>
                    </a:lnTo>
                    <a:cubicBezTo>
                      <a:pt x="2958437" y="712807"/>
                      <a:pt x="2952916" y="712626"/>
                      <a:pt x="2949663" y="709985"/>
                    </a:cubicBezTo>
                    <a:lnTo>
                      <a:pt x="2942682" y="704318"/>
                    </a:lnTo>
                    <a:cubicBezTo>
                      <a:pt x="2939428" y="701678"/>
                      <a:pt x="2939674" y="697578"/>
                      <a:pt x="2943229" y="695162"/>
                    </a:cubicBezTo>
                    <a:lnTo>
                      <a:pt x="2950859" y="689977"/>
                    </a:lnTo>
                    <a:cubicBezTo>
                      <a:pt x="2952636" y="688770"/>
                      <a:pt x="2954906" y="688211"/>
                      <a:pt x="2957136" y="688285"/>
                    </a:cubicBezTo>
                    <a:close/>
                    <a:moveTo>
                      <a:pt x="2192755" y="688285"/>
                    </a:moveTo>
                    <a:cubicBezTo>
                      <a:pt x="2194986" y="688358"/>
                      <a:pt x="2197180" y="689064"/>
                      <a:pt x="2198806" y="690384"/>
                    </a:cubicBezTo>
                    <a:lnTo>
                      <a:pt x="2205788" y="696050"/>
                    </a:lnTo>
                    <a:cubicBezTo>
                      <a:pt x="2209041" y="698691"/>
                      <a:pt x="2208796" y="702790"/>
                      <a:pt x="2205241" y="705206"/>
                    </a:cubicBezTo>
                    <a:lnTo>
                      <a:pt x="2197610" y="710391"/>
                    </a:lnTo>
                    <a:cubicBezTo>
                      <a:pt x="2194055" y="712807"/>
                      <a:pt x="2188534" y="712626"/>
                      <a:pt x="2185281" y="709985"/>
                    </a:cubicBezTo>
                    <a:lnTo>
                      <a:pt x="2178299" y="704318"/>
                    </a:lnTo>
                    <a:cubicBezTo>
                      <a:pt x="2175046" y="701678"/>
                      <a:pt x="2175291" y="697578"/>
                      <a:pt x="2178846" y="695162"/>
                    </a:cubicBezTo>
                    <a:lnTo>
                      <a:pt x="2186477" y="689977"/>
                    </a:lnTo>
                    <a:cubicBezTo>
                      <a:pt x="2188254" y="688770"/>
                      <a:pt x="2190524" y="688211"/>
                      <a:pt x="2192755" y="688285"/>
                    </a:cubicBezTo>
                    <a:close/>
                    <a:moveTo>
                      <a:pt x="1428527" y="688285"/>
                    </a:moveTo>
                    <a:cubicBezTo>
                      <a:pt x="1430758" y="688358"/>
                      <a:pt x="1432951" y="689064"/>
                      <a:pt x="1434578" y="690384"/>
                    </a:cubicBezTo>
                    <a:lnTo>
                      <a:pt x="1441559" y="696050"/>
                    </a:lnTo>
                    <a:cubicBezTo>
                      <a:pt x="1444813" y="698691"/>
                      <a:pt x="1444568" y="702790"/>
                      <a:pt x="1441013" y="705206"/>
                    </a:cubicBezTo>
                    <a:lnTo>
                      <a:pt x="1433383" y="710391"/>
                    </a:lnTo>
                    <a:cubicBezTo>
                      <a:pt x="1429828" y="712807"/>
                      <a:pt x="1424306" y="712626"/>
                      <a:pt x="1421053" y="709985"/>
                    </a:cubicBezTo>
                    <a:lnTo>
                      <a:pt x="1414071" y="704318"/>
                    </a:lnTo>
                    <a:cubicBezTo>
                      <a:pt x="1410818" y="701678"/>
                      <a:pt x="1411064" y="697578"/>
                      <a:pt x="1414619" y="695162"/>
                    </a:cubicBezTo>
                    <a:lnTo>
                      <a:pt x="1422249" y="689977"/>
                    </a:lnTo>
                    <a:cubicBezTo>
                      <a:pt x="1424026" y="688770"/>
                      <a:pt x="1426295" y="688211"/>
                      <a:pt x="1428527" y="688285"/>
                    </a:cubicBezTo>
                    <a:close/>
                    <a:moveTo>
                      <a:pt x="3813862" y="688284"/>
                    </a:moveTo>
                    <a:cubicBezTo>
                      <a:pt x="3816094" y="688357"/>
                      <a:pt x="3818287" y="689063"/>
                      <a:pt x="3819914" y="690382"/>
                    </a:cubicBezTo>
                    <a:lnTo>
                      <a:pt x="3826896" y="696050"/>
                    </a:lnTo>
                    <a:cubicBezTo>
                      <a:pt x="3830150" y="698690"/>
                      <a:pt x="3829904" y="702789"/>
                      <a:pt x="3826348" y="705205"/>
                    </a:cubicBezTo>
                    <a:lnTo>
                      <a:pt x="3818718" y="710390"/>
                    </a:lnTo>
                    <a:cubicBezTo>
                      <a:pt x="3815162" y="712806"/>
                      <a:pt x="3809643" y="712624"/>
                      <a:pt x="3806390" y="709984"/>
                    </a:cubicBezTo>
                    <a:lnTo>
                      <a:pt x="3799407" y="704318"/>
                    </a:lnTo>
                    <a:cubicBezTo>
                      <a:pt x="3796154" y="701676"/>
                      <a:pt x="3796399" y="697578"/>
                      <a:pt x="3799954" y="695162"/>
                    </a:cubicBezTo>
                    <a:lnTo>
                      <a:pt x="3807584" y="689976"/>
                    </a:lnTo>
                    <a:cubicBezTo>
                      <a:pt x="3809362" y="688769"/>
                      <a:pt x="3811632" y="688210"/>
                      <a:pt x="3813862" y="688284"/>
                    </a:cubicBezTo>
                    <a:close/>
                    <a:moveTo>
                      <a:pt x="3051081" y="688284"/>
                    </a:moveTo>
                    <a:cubicBezTo>
                      <a:pt x="3053312" y="688357"/>
                      <a:pt x="3055506" y="689063"/>
                      <a:pt x="3057132" y="690382"/>
                    </a:cubicBezTo>
                    <a:lnTo>
                      <a:pt x="3064114" y="696050"/>
                    </a:lnTo>
                    <a:cubicBezTo>
                      <a:pt x="3067368" y="698690"/>
                      <a:pt x="3067123" y="702789"/>
                      <a:pt x="3063567" y="705205"/>
                    </a:cubicBezTo>
                    <a:lnTo>
                      <a:pt x="3055937" y="710390"/>
                    </a:lnTo>
                    <a:cubicBezTo>
                      <a:pt x="3052381" y="712806"/>
                      <a:pt x="3046862" y="712624"/>
                      <a:pt x="3043608" y="709984"/>
                    </a:cubicBezTo>
                    <a:lnTo>
                      <a:pt x="3036627" y="704318"/>
                    </a:lnTo>
                    <a:cubicBezTo>
                      <a:pt x="3033373" y="701676"/>
                      <a:pt x="3033618" y="697578"/>
                      <a:pt x="3037174" y="695162"/>
                    </a:cubicBezTo>
                    <a:lnTo>
                      <a:pt x="3044804" y="689976"/>
                    </a:lnTo>
                    <a:cubicBezTo>
                      <a:pt x="3046581" y="688769"/>
                      <a:pt x="3048850" y="688210"/>
                      <a:pt x="3051081" y="688284"/>
                    </a:cubicBezTo>
                    <a:close/>
                    <a:moveTo>
                      <a:pt x="2286853" y="688284"/>
                    </a:moveTo>
                    <a:cubicBezTo>
                      <a:pt x="2289084" y="688357"/>
                      <a:pt x="2291278" y="689063"/>
                      <a:pt x="2292905" y="690382"/>
                    </a:cubicBezTo>
                    <a:lnTo>
                      <a:pt x="2299887" y="696050"/>
                    </a:lnTo>
                    <a:cubicBezTo>
                      <a:pt x="2303140" y="698690"/>
                      <a:pt x="2302895" y="702789"/>
                      <a:pt x="2299339" y="705205"/>
                    </a:cubicBezTo>
                    <a:lnTo>
                      <a:pt x="2291709" y="710390"/>
                    </a:lnTo>
                    <a:cubicBezTo>
                      <a:pt x="2288153" y="712806"/>
                      <a:pt x="2282634" y="712624"/>
                      <a:pt x="2279380" y="709984"/>
                    </a:cubicBezTo>
                    <a:lnTo>
                      <a:pt x="2272398" y="704318"/>
                    </a:lnTo>
                    <a:cubicBezTo>
                      <a:pt x="2269145" y="701676"/>
                      <a:pt x="2269390" y="697578"/>
                      <a:pt x="2272945" y="695162"/>
                    </a:cubicBezTo>
                    <a:lnTo>
                      <a:pt x="2280576" y="689976"/>
                    </a:lnTo>
                    <a:cubicBezTo>
                      <a:pt x="2282354" y="688769"/>
                      <a:pt x="2284623" y="688210"/>
                      <a:pt x="2286853" y="688284"/>
                    </a:cubicBezTo>
                    <a:close/>
                    <a:moveTo>
                      <a:pt x="1522471" y="688284"/>
                    </a:moveTo>
                    <a:cubicBezTo>
                      <a:pt x="1524702" y="688357"/>
                      <a:pt x="1526896" y="689063"/>
                      <a:pt x="1528523" y="690382"/>
                    </a:cubicBezTo>
                    <a:lnTo>
                      <a:pt x="1535504" y="696050"/>
                    </a:lnTo>
                    <a:cubicBezTo>
                      <a:pt x="1538758" y="698690"/>
                      <a:pt x="1538512" y="702789"/>
                      <a:pt x="1534957" y="705205"/>
                    </a:cubicBezTo>
                    <a:lnTo>
                      <a:pt x="1527326" y="710390"/>
                    </a:lnTo>
                    <a:cubicBezTo>
                      <a:pt x="1523770" y="712806"/>
                      <a:pt x="1518252" y="712624"/>
                      <a:pt x="1514999" y="709984"/>
                    </a:cubicBezTo>
                    <a:lnTo>
                      <a:pt x="1508016" y="704318"/>
                    </a:lnTo>
                    <a:cubicBezTo>
                      <a:pt x="1504764" y="701676"/>
                      <a:pt x="1505008" y="697578"/>
                      <a:pt x="1508564" y="695162"/>
                    </a:cubicBezTo>
                    <a:lnTo>
                      <a:pt x="1516194" y="689976"/>
                    </a:lnTo>
                    <a:cubicBezTo>
                      <a:pt x="1517972" y="688769"/>
                      <a:pt x="1520240" y="688210"/>
                      <a:pt x="1522471" y="688284"/>
                    </a:cubicBezTo>
                    <a:close/>
                    <a:moveTo>
                      <a:pt x="4135284" y="685766"/>
                    </a:moveTo>
                    <a:cubicBezTo>
                      <a:pt x="4139292" y="685819"/>
                      <a:pt x="4143272" y="687007"/>
                      <a:pt x="4146276" y="689318"/>
                    </a:cubicBezTo>
                    <a:lnTo>
                      <a:pt x="4172394" y="709414"/>
                    </a:lnTo>
                    <a:cubicBezTo>
                      <a:pt x="4178400" y="714036"/>
                      <a:pt x="4178226" y="721399"/>
                      <a:pt x="4172002" y="725859"/>
                    </a:cubicBezTo>
                    <a:lnTo>
                      <a:pt x="4154932" y="738094"/>
                    </a:lnTo>
                    <a:cubicBezTo>
                      <a:pt x="4148710" y="742555"/>
                      <a:pt x="4138794" y="742425"/>
                      <a:pt x="4132788" y="737803"/>
                    </a:cubicBezTo>
                    <a:lnTo>
                      <a:pt x="4106669" y="717707"/>
                    </a:lnTo>
                    <a:cubicBezTo>
                      <a:pt x="4100662" y="713085"/>
                      <a:pt x="4100838" y="705722"/>
                      <a:pt x="4107061" y="701261"/>
                    </a:cubicBezTo>
                    <a:lnTo>
                      <a:pt x="4124130" y="689026"/>
                    </a:lnTo>
                    <a:cubicBezTo>
                      <a:pt x="4127242" y="686796"/>
                      <a:pt x="4131277" y="685713"/>
                      <a:pt x="4135284" y="685766"/>
                    </a:cubicBezTo>
                    <a:close/>
                    <a:moveTo>
                      <a:pt x="3372504" y="685766"/>
                    </a:moveTo>
                    <a:cubicBezTo>
                      <a:pt x="3376512" y="685819"/>
                      <a:pt x="3380492" y="687007"/>
                      <a:pt x="3383495" y="689318"/>
                    </a:cubicBezTo>
                    <a:lnTo>
                      <a:pt x="3409613" y="709414"/>
                    </a:lnTo>
                    <a:cubicBezTo>
                      <a:pt x="3415620" y="714036"/>
                      <a:pt x="3415444" y="721399"/>
                      <a:pt x="3409221" y="725859"/>
                    </a:cubicBezTo>
                    <a:lnTo>
                      <a:pt x="3392152" y="738094"/>
                    </a:lnTo>
                    <a:cubicBezTo>
                      <a:pt x="3385928" y="742555"/>
                      <a:pt x="3376013" y="742425"/>
                      <a:pt x="3370006" y="737803"/>
                    </a:cubicBezTo>
                    <a:lnTo>
                      <a:pt x="3343888" y="717707"/>
                    </a:lnTo>
                    <a:cubicBezTo>
                      <a:pt x="3337881" y="713085"/>
                      <a:pt x="3338056" y="705722"/>
                      <a:pt x="3344280" y="701261"/>
                    </a:cubicBezTo>
                    <a:lnTo>
                      <a:pt x="3361350" y="689026"/>
                    </a:lnTo>
                    <a:cubicBezTo>
                      <a:pt x="3364461" y="686796"/>
                      <a:pt x="3368496" y="685713"/>
                      <a:pt x="3372504" y="685766"/>
                    </a:cubicBezTo>
                    <a:close/>
                    <a:moveTo>
                      <a:pt x="2608275" y="685766"/>
                    </a:moveTo>
                    <a:cubicBezTo>
                      <a:pt x="2612283" y="685819"/>
                      <a:pt x="2616264" y="687007"/>
                      <a:pt x="2619267" y="689318"/>
                    </a:cubicBezTo>
                    <a:lnTo>
                      <a:pt x="2645385" y="709414"/>
                    </a:lnTo>
                    <a:cubicBezTo>
                      <a:pt x="2651392" y="714036"/>
                      <a:pt x="2651216" y="721399"/>
                      <a:pt x="2644993" y="725859"/>
                    </a:cubicBezTo>
                    <a:lnTo>
                      <a:pt x="2627924" y="738094"/>
                    </a:lnTo>
                    <a:cubicBezTo>
                      <a:pt x="2621700" y="742555"/>
                      <a:pt x="2611786" y="742425"/>
                      <a:pt x="2605778" y="737803"/>
                    </a:cubicBezTo>
                    <a:lnTo>
                      <a:pt x="2579660" y="717707"/>
                    </a:lnTo>
                    <a:cubicBezTo>
                      <a:pt x="2573654" y="713085"/>
                      <a:pt x="2573828" y="705722"/>
                      <a:pt x="2580052" y="701261"/>
                    </a:cubicBezTo>
                    <a:lnTo>
                      <a:pt x="2597122" y="689026"/>
                    </a:lnTo>
                    <a:cubicBezTo>
                      <a:pt x="2600233" y="686796"/>
                      <a:pt x="2604268" y="685713"/>
                      <a:pt x="2608275" y="685766"/>
                    </a:cubicBezTo>
                    <a:close/>
                    <a:moveTo>
                      <a:pt x="1843893" y="685766"/>
                    </a:moveTo>
                    <a:cubicBezTo>
                      <a:pt x="1847901" y="685819"/>
                      <a:pt x="1851882" y="687007"/>
                      <a:pt x="1854884" y="689318"/>
                    </a:cubicBezTo>
                    <a:lnTo>
                      <a:pt x="1881003" y="709414"/>
                    </a:lnTo>
                    <a:cubicBezTo>
                      <a:pt x="1887010" y="714036"/>
                      <a:pt x="1886834" y="721399"/>
                      <a:pt x="1880611" y="725859"/>
                    </a:cubicBezTo>
                    <a:lnTo>
                      <a:pt x="1863541" y="738094"/>
                    </a:lnTo>
                    <a:cubicBezTo>
                      <a:pt x="1857318" y="742555"/>
                      <a:pt x="1847403" y="742425"/>
                      <a:pt x="1841396" y="737803"/>
                    </a:cubicBezTo>
                    <a:lnTo>
                      <a:pt x="1815278" y="717707"/>
                    </a:lnTo>
                    <a:cubicBezTo>
                      <a:pt x="1809271" y="713085"/>
                      <a:pt x="1809446" y="705722"/>
                      <a:pt x="1815670" y="701261"/>
                    </a:cubicBezTo>
                    <a:lnTo>
                      <a:pt x="1832740" y="689026"/>
                    </a:lnTo>
                    <a:cubicBezTo>
                      <a:pt x="1835851" y="686796"/>
                      <a:pt x="1839886" y="685713"/>
                      <a:pt x="1843893" y="685766"/>
                    </a:cubicBezTo>
                    <a:close/>
                    <a:moveTo>
                      <a:pt x="1079666" y="685766"/>
                    </a:moveTo>
                    <a:cubicBezTo>
                      <a:pt x="1083674" y="685819"/>
                      <a:pt x="1087654" y="687007"/>
                      <a:pt x="1090657" y="689318"/>
                    </a:cubicBezTo>
                    <a:lnTo>
                      <a:pt x="1116776" y="709414"/>
                    </a:lnTo>
                    <a:cubicBezTo>
                      <a:pt x="1122782" y="714036"/>
                      <a:pt x="1122606" y="721399"/>
                      <a:pt x="1116383" y="725859"/>
                    </a:cubicBezTo>
                    <a:lnTo>
                      <a:pt x="1099314" y="738094"/>
                    </a:lnTo>
                    <a:cubicBezTo>
                      <a:pt x="1093091" y="742555"/>
                      <a:pt x="1083176" y="742425"/>
                      <a:pt x="1077169" y="737803"/>
                    </a:cubicBezTo>
                    <a:lnTo>
                      <a:pt x="1051050" y="717707"/>
                    </a:lnTo>
                    <a:cubicBezTo>
                      <a:pt x="1045043" y="713085"/>
                      <a:pt x="1045219" y="705722"/>
                      <a:pt x="1051442" y="701261"/>
                    </a:cubicBezTo>
                    <a:lnTo>
                      <a:pt x="1068511" y="689026"/>
                    </a:lnTo>
                    <a:cubicBezTo>
                      <a:pt x="1071623" y="686796"/>
                      <a:pt x="1075658" y="685713"/>
                      <a:pt x="1079666" y="685766"/>
                    </a:cubicBezTo>
                    <a:close/>
                    <a:moveTo>
                      <a:pt x="3759890" y="674657"/>
                    </a:moveTo>
                    <a:lnTo>
                      <a:pt x="3762537" y="674657"/>
                    </a:lnTo>
                    <a:lnTo>
                      <a:pt x="3771097" y="674657"/>
                    </a:lnTo>
                    <a:cubicBezTo>
                      <a:pt x="3778437" y="674657"/>
                      <a:pt x="3784386" y="679075"/>
                      <a:pt x="3784386" y="684526"/>
                    </a:cubicBezTo>
                    <a:cubicBezTo>
                      <a:pt x="3784388" y="688634"/>
                      <a:pt x="3784388" y="692741"/>
                      <a:pt x="3784388" y="696848"/>
                    </a:cubicBezTo>
                    <a:cubicBezTo>
                      <a:pt x="3784386" y="702299"/>
                      <a:pt x="3778437" y="706718"/>
                      <a:pt x="3771098" y="706719"/>
                    </a:cubicBezTo>
                    <a:lnTo>
                      <a:pt x="3762537" y="706719"/>
                    </a:lnTo>
                    <a:lnTo>
                      <a:pt x="3762537" y="706718"/>
                    </a:lnTo>
                    <a:lnTo>
                      <a:pt x="3759890" y="706719"/>
                    </a:lnTo>
                    <a:cubicBezTo>
                      <a:pt x="3752550" y="706719"/>
                      <a:pt x="3746600" y="702300"/>
                      <a:pt x="3746600" y="696848"/>
                    </a:cubicBezTo>
                    <a:lnTo>
                      <a:pt x="3746600" y="684526"/>
                    </a:lnTo>
                    <a:cubicBezTo>
                      <a:pt x="3746600" y="679075"/>
                      <a:pt x="3752550" y="674657"/>
                      <a:pt x="3759890" y="674657"/>
                    </a:cubicBezTo>
                    <a:close/>
                    <a:moveTo>
                      <a:pt x="2995662" y="674657"/>
                    </a:moveTo>
                    <a:lnTo>
                      <a:pt x="2999756" y="674657"/>
                    </a:lnTo>
                    <a:lnTo>
                      <a:pt x="3008316" y="674657"/>
                    </a:lnTo>
                    <a:cubicBezTo>
                      <a:pt x="3015656" y="674657"/>
                      <a:pt x="3021606" y="679075"/>
                      <a:pt x="3021606" y="684526"/>
                    </a:cubicBezTo>
                    <a:cubicBezTo>
                      <a:pt x="3021606" y="688634"/>
                      <a:pt x="3021606" y="692741"/>
                      <a:pt x="3021607" y="696848"/>
                    </a:cubicBezTo>
                    <a:cubicBezTo>
                      <a:pt x="3021606" y="702299"/>
                      <a:pt x="3015656" y="706718"/>
                      <a:pt x="3008317" y="706719"/>
                    </a:cubicBezTo>
                    <a:lnTo>
                      <a:pt x="2999756" y="706719"/>
                    </a:lnTo>
                    <a:lnTo>
                      <a:pt x="2999756" y="706718"/>
                    </a:lnTo>
                    <a:lnTo>
                      <a:pt x="2995662" y="706719"/>
                    </a:lnTo>
                    <a:cubicBezTo>
                      <a:pt x="2988322" y="706719"/>
                      <a:pt x="2982372" y="702300"/>
                      <a:pt x="2982372" y="696848"/>
                    </a:cubicBezTo>
                    <a:lnTo>
                      <a:pt x="2982372" y="684526"/>
                    </a:lnTo>
                    <a:cubicBezTo>
                      <a:pt x="2982372" y="679075"/>
                      <a:pt x="2988322" y="674657"/>
                      <a:pt x="2995662" y="674657"/>
                    </a:cubicBezTo>
                    <a:close/>
                    <a:moveTo>
                      <a:pt x="2231279" y="674657"/>
                    </a:moveTo>
                    <a:lnTo>
                      <a:pt x="2235528" y="674657"/>
                    </a:lnTo>
                    <a:lnTo>
                      <a:pt x="2244088" y="674657"/>
                    </a:lnTo>
                    <a:cubicBezTo>
                      <a:pt x="2251428" y="674657"/>
                      <a:pt x="2257378" y="679075"/>
                      <a:pt x="2257378" y="684526"/>
                    </a:cubicBezTo>
                    <a:cubicBezTo>
                      <a:pt x="2257378" y="688634"/>
                      <a:pt x="2257378" y="692741"/>
                      <a:pt x="2257379" y="696848"/>
                    </a:cubicBezTo>
                    <a:cubicBezTo>
                      <a:pt x="2257378" y="702299"/>
                      <a:pt x="2251428" y="706718"/>
                      <a:pt x="2244088" y="706719"/>
                    </a:cubicBezTo>
                    <a:lnTo>
                      <a:pt x="2235528" y="706719"/>
                    </a:lnTo>
                    <a:lnTo>
                      <a:pt x="2235528" y="706718"/>
                    </a:lnTo>
                    <a:lnTo>
                      <a:pt x="2231280" y="706719"/>
                    </a:lnTo>
                    <a:cubicBezTo>
                      <a:pt x="2223940" y="706719"/>
                      <a:pt x="2217990" y="702300"/>
                      <a:pt x="2217990" y="696848"/>
                    </a:cubicBezTo>
                    <a:lnTo>
                      <a:pt x="2217990" y="684526"/>
                    </a:lnTo>
                    <a:cubicBezTo>
                      <a:pt x="2217990" y="679075"/>
                      <a:pt x="2223940" y="674657"/>
                      <a:pt x="2231279" y="674657"/>
                    </a:cubicBezTo>
                    <a:close/>
                    <a:moveTo>
                      <a:pt x="1467051" y="674657"/>
                    </a:moveTo>
                    <a:lnTo>
                      <a:pt x="1471146" y="674657"/>
                    </a:lnTo>
                    <a:lnTo>
                      <a:pt x="1479706" y="674657"/>
                    </a:lnTo>
                    <a:cubicBezTo>
                      <a:pt x="1487046" y="674657"/>
                      <a:pt x="1492996" y="679075"/>
                      <a:pt x="1492996" y="684526"/>
                    </a:cubicBezTo>
                    <a:cubicBezTo>
                      <a:pt x="1492996" y="688634"/>
                      <a:pt x="1492996" y="692741"/>
                      <a:pt x="1492996" y="696848"/>
                    </a:cubicBezTo>
                    <a:cubicBezTo>
                      <a:pt x="1492996" y="702299"/>
                      <a:pt x="1487046" y="706718"/>
                      <a:pt x="1479707" y="706719"/>
                    </a:cubicBezTo>
                    <a:lnTo>
                      <a:pt x="1471146" y="706719"/>
                    </a:lnTo>
                    <a:lnTo>
                      <a:pt x="1471146" y="706718"/>
                    </a:lnTo>
                    <a:lnTo>
                      <a:pt x="1467052" y="706719"/>
                    </a:lnTo>
                    <a:cubicBezTo>
                      <a:pt x="1459712" y="706719"/>
                      <a:pt x="1453762" y="702300"/>
                      <a:pt x="1453762" y="696848"/>
                    </a:cubicBezTo>
                    <a:lnTo>
                      <a:pt x="1453762" y="684526"/>
                    </a:lnTo>
                    <a:cubicBezTo>
                      <a:pt x="1453762" y="679075"/>
                      <a:pt x="1459712" y="674657"/>
                      <a:pt x="1467051" y="674657"/>
                    </a:cubicBezTo>
                    <a:close/>
                    <a:moveTo>
                      <a:pt x="4164206" y="662482"/>
                    </a:moveTo>
                    <a:cubicBezTo>
                      <a:pt x="4166436" y="662556"/>
                      <a:pt x="4168630" y="663261"/>
                      <a:pt x="4170256" y="664581"/>
                    </a:cubicBezTo>
                    <a:lnTo>
                      <a:pt x="4177238" y="670247"/>
                    </a:lnTo>
                    <a:cubicBezTo>
                      <a:pt x="4180492" y="672889"/>
                      <a:pt x="4180246" y="676987"/>
                      <a:pt x="4176691" y="679403"/>
                    </a:cubicBezTo>
                    <a:lnTo>
                      <a:pt x="4169060" y="684589"/>
                    </a:lnTo>
                    <a:cubicBezTo>
                      <a:pt x="4165505" y="687004"/>
                      <a:pt x="4159986" y="686822"/>
                      <a:pt x="4156733" y="684182"/>
                    </a:cubicBezTo>
                    <a:lnTo>
                      <a:pt x="4149750" y="678516"/>
                    </a:lnTo>
                    <a:cubicBezTo>
                      <a:pt x="4146497" y="675875"/>
                      <a:pt x="4146742" y="671776"/>
                      <a:pt x="4150298" y="669360"/>
                    </a:cubicBezTo>
                    <a:lnTo>
                      <a:pt x="4157928" y="664175"/>
                    </a:lnTo>
                    <a:cubicBezTo>
                      <a:pt x="4159706" y="662967"/>
                      <a:pt x="4161974" y="662408"/>
                      <a:pt x="4164206" y="662482"/>
                    </a:cubicBezTo>
                    <a:close/>
                    <a:moveTo>
                      <a:pt x="3401424" y="662482"/>
                    </a:moveTo>
                    <a:cubicBezTo>
                      <a:pt x="3403656" y="662556"/>
                      <a:pt x="3405848" y="663261"/>
                      <a:pt x="3407476" y="664581"/>
                    </a:cubicBezTo>
                    <a:lnTo>
                      <a:pt x="3414458" y="670247"/>
                    </a:lnTo>
                    <a:cubicBezTo>
                      <a:pt x="3417710" y="672889"/>
                      <a:pt x="3417466" y="676987"/>
                      <a:pt x="3413910" y="679403"/>
                    </a:cubicBezTo>
                    <a:lnTo>
                      <a:pt x="3406280" y="684589"/>
                    </a:lnTo>
                    <a:cubicBezTo>
                      <a:pt x="3402724" y="687004"/>
                      <a:pt x="3397206" y="686822"/>
                      <a:pt x="3393952" y="684182"/>
                    </a:cubicBezTo>
                    <a:lnTo>
                      <a:pt x="3386970" y="678516"/>
                    </a:lnTo>
                    <a:cubicBezTo>
                      <a:pt x="3383716" y="675875"/>
                      <a:pt x="3383962" y="671776"/>
                      <a:pt x="3387516" y="669360"/>
                    </a:cubicBezTo>
                    <a:lnTo>
                      <a:pt x="3395147" y="664175"/>
                    </a:lnTo>
                    <a:cubicBezTo>
                      <a:pt x="3396925" y="662967"/>
                      <a:pt x="3399194" y="662408"/>
                      <a:pt x="3401424" y="662482"/>
                    </a:cubicBezTo>
                    <a:close/>
                    <a:moveTo>
                      <a:pt x="2637197" y="662482"/>
                    </a:moveTo>
                    <a:cubicBezTo>
                      <a:pt x="2639427" y="662556"/>
                      <a:pt x="2641621" y="663261"/>
                      <a:pt x="2643247" y="664581"/>
                    </a:cubicBezTo>
                    <a:lnTo>
                      <a:pt x="2650230" y="670247"/>
                    </a:lnTo>
                    <a:cubicBezTo>
                      <a:pt x="2653483" y="672889"/>
                      <a:pt x="2653238" y="676987"/>
                      <a:pt x="2649682" y="679403"/>
                    </a:cubicBezTo>
                    <a:lnTo>
                      <a:pt x="2642052" y="684589"/>
                    </a:lnTo>
                    <a:cubicBezTo>
                      <a:pt x="2638496" y="687004"/>
                      <a:pt x="2632977" y="686822"/>
                      <a:pt x="2629724" y="684182"/>
                    </a:cubicBezTo>
                    <a:lnTo>
                      <a:pt x="2622742" y="678516"/>
                    </a:lnTo>
                    <a:cubicBezTo>
                      <a:pt x="2619488" y="675875"/>
                      <a:pt x="2619734" y="671776"/>
                      <a:pt x="2623289" y="669360"/>
                    </a:cubicBezTo>
                    <a:lnTo>
                      <a:pt x="2630919" y="664175"/>
                    </a:lnTo>
                    <a:cubicBezTo>
                      <a:pt x="2632697" y="662967"/>
                      <a:pt x="2634966" y="662408"/>
                      <a:pt x="2637197" y="662482"/>
                    </a:cubicBezTo>
                    <a:close/>
                    <a:moveTo>
                      <a:pt x="1872815" y="662482"/>
                    </a:moveTo>
                    <a:cubicBezTo>
                      <a:pt x="1875046" y="662556"/>
                      <a:pt x="1877239" y="663261"/>
                      <a:pt x="1878865" y="664581"/>
                    </a:cubicBezTo>
                    <a:lnTo>
                      <a:pt x="1885847" y="670247"/>
                    </a:lnTo>
                    <a:cubicBezTo>
                      <a:pt x="1889101" y="672889"/>
                      <a:pt x="1888855" y="676987"/>
                      <a:pt x="1885300" y="679403"/>
                    </a:cubicBezTo>
                    <a:lnTo>
                      <a:pt x="1877670" y="684589"/>
                    </a:lnTo>
                    <a:cubicBezTo>
                      <a:pt x="1874114" y="687004"/>
                      <a:pt x="1868595" y="686822"/>
                      <a:pt x="1865342" y="684182"/>
                    </a:cubicBezTo>
                    <a:lnTo>
                      <a:pt x="1858360" y="678516"/>
                    </a:lnTo>
                    <a:cubicBezTo>
                      <a:pt x="1855106" y="675875"/>
                      <a:pt x="1855351" y="671776"/>
                      <a:pt x="1858906" y="669360"/>
                    </a:cubicBezTo>
                    <a:lnTo>
                      <a:pt x="1866537" y="664175"/>
                    </a:lnTo>
                    <a:cubicBezTo>
                      <a:pt x="1868315" y="662967"/>
                      <a:pt x="1870583" y="662408"/>
                      <a:pt x="1872815" y="662482"/>
                    </a:cubicBezTo>
                    <a:close/>
                    <a:moveTo>
                      <a:pt x="1108587" y="662482"/>
                    </a:moveTo>
                    <a:cubicBezTo>
                      <a:pt x="1110817" y="662556"/>
                      <a:pt x="1113011" y="663261"/>
                      <a:pt x="1114637" y="664581"/>
                    </a:cubicBezTo>
                    <a:lnTo>
                      <a:pt x="1121620" y="670247"/>
                    </a:lnTo>
                    <a:cubicBezTo>
                      <a:pt x="1124873" y="672889"/>
                      <a:pt x="1124628" y="676987"/>
                      <a:pt x="1121072" y="679403"/>
                    </a:cubicBezTo>
                    <a:lnTo>
                      <a:pt x="1113442" y="684589"/>
                    </a:lnTo>
                    <a:cubicBezTo>
                      <a:pt x="1109886" y="687004"/>
                      <a:pt x="1104367" y="686822"/>
                      <a:pt x="1101114" y="684182"/>
                    </a:cubicBezTo>
                    <a:lnTo>
                      <a:pt x="1094132" y="678516"/>
                    </a:lnTo>
                    <a:cubicBezTo>
                      <a:pt x="1090878" y="675875"/>
                      <a:pt x="1091124" y="671776"/>
                      <a:pt x="1094679" y="669360"/>
                    </a:cubicBezTo>
                    <a:lnTo>
                      <a:pt x="1102310" y="664175"/>
                    </a:lnTo>
                    <a:cubicBezTo>
                      <a:pt x="1104087" y="662967"/>
                      <a:pt x="1106356" y="662408"/>
                      <a:pt x="1108587" y="662482"/>
                    </a:cubicBezTo>
                    <a:close/>
                    <a:moveTo>
                      <a:pt x="3956758" y="631823"/>
                    </a:moveTo>
                    <a:cubicBezTo>
                      <a:pt x="3963082" y="631823"/>
                      <a:pt x="3969406" y="633614"/>
                      <a:pt x="3974230" y="637197"/>
                    </a:cubicBezTo>
                    <a:lnTo>
                      <a:pt x="4051108" y="694289"/>
                    </a:lnTo>
                    <a:cubicBezTo>
                      <a:pt x="4060758" y="701455"/>
                      <a:pt x="4060758" y="713074"/>
                      <a:pt x="4051108" y="720240"/>
                    </a:cubicBezTo>
                    <a:lnTo>
                      <a:pt x="3981096" y="772234"/>
                    </a:lnTo>
                    <a:cubicBezTo>
                      <a:pt x="3971446" y="779399"/>
                      <a:pt x="3955800" y="779399"/>
                      <a:pt x="3946150" y="772234"/>
                    </a:cubicBezTo>
                    <a:lnTo>
                      <a:pt x="3869273" y="715142"/>
                    </a:lnTo>
                    <a:cubicBezTo>
                      <a:pt x="3859624" y="707976"/>
                      <a:pt x="3859624" y="696357"/>
                      <a:pt x="3869272" y="689191"/>
                    </a:cubicBezTo>
                    <a:lnTo>
                      <a:pt x="3939285" y="637197"/>
                    </a:lnTo>
                    <a:cubicBezTo>
                      <a:pt x="3944110" y="633614"/>
                      <a:pt x="3950434" y="631822"/>
                      <a:pt x="3956758" y="631823"/>
                    </a:cubicBezTo>
                    <a:close/>
                    <a:moveTo>
                      <a:pt x="3193978" y="631823"/>
                    </a:moveTo>
                    <a:cubicBezTo>
                      <a:pt x="3200301" y="631823"/>
                      <a:pt x="3206625" y="633614"/>
                      <a:pt x="3211450" y="637197"/>
                    </a:cubicBezTo>
                    <a:lnTo>
                      <a:pt x="3288327" y="694289"/>
                    </a:lnTo>
                    <a:cubicBezTo>
                      <a:pt x="3297977" y="701455"/>
                      <a:pt x="3297977" y="713074"/>
                      <a:pt x="3288327" y="720240"/>
                    </a:cubicBezTo>
                    <a:lnTo>
                      <a:pt x="3218314" y="772234"/>
                    </a:lnTo>
                    <a:cubicBezTo>
                      <a:pt x="3208665" y="779399"/>
                      <a:pt x="3193020" y="779399"/>
                      <a:pt x="3183370" y="772234"/>
                    </a:cubicBezTo>
                    <a:lnTo>
                      <a:pt x="3106493" y="715142"/>
                    </a:lnTo>
                    <a:cubicBezTo>
                      <a:pt x="3096843" y="707976"/>
                      <a:pt x="3096843" y="696357"/>
                      <a:pt x="3106492" y="689191"/>
                    </a:cubicBezTo>
                    <a:lnTo>
                      <a:pt x="3176505" y="637197"/>
                    </a:lnTo>
                    <a:cubicBezTo>
                      <a:pt x="3181329" y="633614"/>
                      <a:pt x="3187654" y="631822"/>
                      <a:pt x="3193978" y="631823"/>
                    </a:cubicBezTo>
                    <a:close/>
                    <a:moveTo>
                      <a:pt x="2429750" y="631823"/>
                    </a:moveTo>
                    <a:cubicBezTo>
                      <a:pt x="2436073" y="631823"/>
                      <a:pt x="2442397" y="633614"/>
                      <a:pt x="2447222" y="637197"/>
                    </a:cubicBezTo>
                    <a:lnTo>
                      <a:pt x="2524099" y="694289"/>
                    </a:lnTo>
                    <a:cubicBezTo>
                      <a:pt x="2533749" y="701455"/>
                      <a:pt x="2533749" y="713074"/>
                      <a:pt x="2524099" y="720240"/>
                    </a:cubicBezTo>
                    <a:lnTo>
                      <a:pt x="2454086" y="772234"/>
                    </a:lnTo>
                    <a:cubicBezTo>
                      <a:pt x="2444436" y="779399"/>
                      <a:pt x="2428792" y="779399"/>
                      <a:pt x="2419142" y="772234"/>
                    </a:cubicBezTo>
                    <a:lnTo>
                      <a:pt x="2342264" y="715142"/>
                    </a:lnTo>
                    <a:cubicBezTo>
                      <a:pt x="2332614" y="707976"/>
                      <a:pt x="2332614" y="696357"/>
                      <a:pt x="2342264" y="689191"/>
                    </a:cubicBezTo>
                    <a:lnTo>
                      <a:pt x="2412276" y="637197"/>
                    </a:lnTo>
                    <a:cubicBezTo>
                      <a:pt x="2417101" y="633614"/>
                      <a:pt x="2423426" y="631822"/>
                      <a:pt x="2429750" y="631823"/>
                    </a:cubicBezTo>
                    <a:close/>
                    <a:moveTo>
                      <a:pt x="1665368" y="631823"/>
                    </a:moveTo>
                    <a:cubicBezTo>
                      <a:pt x="1671691" y="631823"/>
                      <a:pt x="1678015" y="633614"/>
                      <a:pt x="1682840" y="637197"/>
                    </a:cubicBezTo>
                    <a:lnTo>
                      <a:pt x="1759717" y="694289"/>
                    </a:lnTo>
                    <a:cubicBezTo>
                      <a:pt x="1769367" y="701455"/>
                      <a:pt x="1769367" y="713074"/>
                      <a:pt x="1759717" y="720240"/>
                    </a:cubicBezTo>
                    <a:lnTo>
                      <a:pt x="1689704" y="772234"/>
                    </a:lnTo>
                    <a:cubicBezTo>
                      <a:pt x="1680054" y="779399"/>
                      <a:pt x="1664410" y="779399"/>
                      <a:pt x="1654760" y="772234"/>
                    </a:cubicBezTo>
                    <a:lnTo>
                      <a:pt x="1577882" y="715142"/>
                    </a:lnTo>
                    <a:cubicBezTo>
                      <a:pt x="1568233" y="707976"/>
                      <a:pt x="1568233" y="696357"/>
                      <a:pt x="1577882" y="689191"/>
                    </a:cubicBezTo>
                    <a:lnTo>
                      <a:pt x="1647894" y="637197"/>
                    </a:lnTo>
                    <a:cubicBezTo>
                      <a:pt x="1652719" y="633614"/>
                      <a:pt x="1659044" y="631822"/>
                      <a:pt x="1665368" y="631823"/>
                    </a:cubicBezTo>
                    <a:close/>
                    <a:moveTo>
                      <a:pt x="901140" y="631823"/>
                    </a:moveTo>
                    <a:cubicBezTo>
                      <a:pt x="907463" y="631823"/>
                      <a:pt x="913787" y="633614"/>
                      <a:pt x="918612" y="637197"/>
                    </a:cubicBezTo>
                    <a:lnTo>
                      <a:pt x="995489" y="694289"/>
                    </a:lnTo>
                    <a:cubicBezTo>
                      <a:pt x="1005139" y="701455"/>
                      <a:pt x="1005139" y="713074"/>
                      <a:pt x="995489" y="720240"/>
                    </a:cubicBezTo>
                    <a:lnTo>
                      <a:pt x="925477" y="772234"/>
                    </a:lnTo>
                    <a:cubicBezTo>
                      <a:pt x="915827" y="779399"/>
                      <a:pt x="900182" y="779399"/>
                      <a:pt x="890531" y="772234"/>
                    </a:cubicBezTo>
                    <a:lnTo>
                      <a:pt x="813654" y="715142"/>
                    </a:lnTo>
                    <a:cubicBezTo>
                      <a:pt x="804005" y="707976"/>
                      <a:pt x="804005" y="696357"/>
                      <a:pt x="813654" y="689191"/>
                    </a:cubicBezTo>
                    <a:lnTo>
                      <a:pt x="883666" y="637197"/>
                    </a:lnTo>
                    <a:cubicBezTo>
                      <a:pt x="888491" y="633614"/>
                      <a:pt x="894816" y="631822"/>
                      <a:pt x="901140" y="631823"/>
                    </a:cubicBezTo>
                    <a:close/>
                    <a:moveTo>
                      <a:pt x="4249264" y="619143"/>
                    </a:moveTo>
                    <a:cubicBezTo>
                      <a:pt x="4252481" y="618805"/>
                      <a:pt x="4255770" y="618809"/>
                      <a:pt x="4259028" y="619173"/>
                    </a:cubicBezTo>
                    <a:cubicBezTo>
                      <a:pt x="4263372" y="619657"/>
                      <a:pt x="4267659" y="620783"/>
                      <a:pt x="4271640" y="622593"/>
                    </a:cubicBezTo>
                    <a:lnTo>
                      <a:pt x="4348460" y="657523"/>
                    </a:lnTo>
                    <a:cubicBezTo>
                      <a:pt x="4364388" y="664766"/>
                      <a:pt x="4369394" y="680225"/>
                      <a:pt x="4359642" y="692054"/>
                    </a:cubicBezTo>
                    <a:lnTo>
                      <a:pt x="4332895" y="724494"/>
                    </a:lnTo>
                    <a:cubicBezTo>
                      <a:pt x="4323142" y="736322"/>
                      <a:pt x="4302325" y="740040"/>
                      <a:pt x="4286398" y="732798"/>
                    </a:cubicBezTo>
                    <a:lnTo>
                      <a:pt x="4209579" y="697867"/>
                    </a:lnTo>
                    <a:cubicBezTo>
                      <a:pt x="4193652" y="690625"/>
                      <a:pt x="4188644" y="675165"/>
                      <a:pt x="4198397" y="663337"/>
                    </a:cubicBezTo>
                    <a:lnTo>
                      <a:pt x="4225144" y="630897"/>
                    </a:lnTo>
                    <a:cubicBezTo>
                      <a:pt x="4230630" y="624244"/>
                      <a:pt x="4239616" y="620157"/>
                      <a:pt x="4249264" y="619143"/>
                    </a:cubicBezTo>
                    <a:close/>
                    <a:moveTo>
                      <a:pt x="3486484" y="619143"/>
                    </a:moveTo>
                    <a:cubicBezTo>
                      <a:pt x="3489700" y="618805"/>
                      <a:pt x="3492989" y="618809"/>
                      <a:pt x="3496247" y="619173"/>
                    </a:cubicBezTo>
                    <a:cubicBezTo>
                      <a:pt x="3500590" y="619657"/>
                      <a:pt x="3504878" y="620783"/>
                      <a:pt x="3508860" y="622593"/>
                    </a:cubicBezTo>
                    <a:lnTo>
                      <a:pt x="3585679" y="657523"/>
                    </a:lnTo>
                    <a:cubicBezTo>
                      <a:pt x="3601606" y="664766"/>
                      <a:pt x="3606612" y="680225"/>
                      <a:pt x="3596860" y="692054"/>
                    </a:cubicBezTo>
                    <a:lnTo>
                      <a:pt x="3570114" y="724494"/>
                    </a:lnTo>
                    <a:cubicBezTo>
                      <a:pt x="3560362" y="736322"/>
                      <a:pt x="3539544" y="740040"/>
                      <a:pt x="3523616" y="732798"/>
                    </a:cubicBezTo>
                    <a:lnTo>
                      <a:pt x="3446798" y="697867"/>
                    </a:lnTo>
                    <a:cubicBezTo>
                      <a:pt x="3430870" y="690625"/>
                      <a:pt x="3425864" y="675165"/>
                      <a:pt x="3435616" y="663337"/>
                    </a:cubicBezTo>
                    <a:lnTo>
                      <a:pt x="3462362" y="630897"/>
                    </a:lnTo>
                    <a:cubicBezTo>
                      <a:pt x="3467848" y="624244"/>
                      <a:pt x="3476835" y="620157"/>
                      <a:pt x="3486484" y="619143"/>
                    </a:cubicBezTo>
                    <a:close/>
                    <a:moveTo>
                      <a:pt x="2722255" y="619143"/>
                    </a:moveTo>
                    <a:cubicBezTo>
                      <a:pt x="2725472" y="618805"/>
                      <a:pt x="2728761" y="618809"/>
                      <a:pt x="2732020" y="619173"/>
                    </a:cubicBezTo>
                    <a:cubicBezTo>
                      <a:pt x="2736362" y="619657"/>
                      <a:pt x="2740650" y="620783"/>
                      <a:pt x="2744631" y="622593"/>
                    </a:cubicBezTo>
                    <a:lnTo>
                      <a:pt x="2821452" y="657523"/>
                    </a:lnTo>
                    <a:cubicBezTo>
                      <a:pt x="2837379" y="664766"/>
                      <a:pt x="2842384" y="680225"/>
                      <a:pt x="2832632" y="692054"/>
                    </a:cubicBezTo>
                    <a:lnTo>
                      <a:pt x="2805886" y="724494"/>
                    </a:lnTo>
                    <a:cubicBezTo>
                      <a:pt x="2796134" y="736322"/>
                      <a:pt x="2775316" y="740040"/>
                      <a:pt x="2759388" y="732798"/>
                    </a:cubicBezTo>
                    <a:lnTo>
                      <a:pt x="2682570" y="697867"/>
                    </a:lnTo>
                    <a:cubicBezTo>
                      <a:pt x="2666643" y="690625"/>
                      <a:pt x="2661636" y="675165"/>
                      <a:pt x="2671388" y="663337"/>
                    </a:cubicBezTo>
                    <a:lnTo>
                      <a:pt x="2698134" y="630897"/>
                    </a:lnTo>
                    <a:cubicBezTo>
                      <a:pt x="2703620" y="624244"/>
                      <a:pt x="2712607" y="620157"/>
                      <a:pt x="2722255" y="619143"/>
                    </a:cubicBezTo>
                    <a:close/>
                    <a:moveTo>
                      <a:pt x="1957873" y="619143"/>
                    </a:moveTo>
                    <a:cubicBezTo>
                      <a:pt x="1961090" y="618805"/>
                      <a:pt x="1964379" y="618809"/>
                      <a:pt x="1967637" y="619173"/>
                    </a:cubicBezTo>
                    <a:cubicBezTo>
                      <a:pt x="1971981" y="619657"/>
                      <a:pt x="1976268" y="620783"/>
                      <a:pt x="1980249" y="622593"/>
                    </a:cubicBezTo>
                    <a:lnTo>
                      <a:pt x="2057070" y="657523"/>
                    </a:lnTo>
                    <a:cubicBezTo>
                      <a:pt x="2072997" y="664766"/>
                      <a:pt x="2078003" y="680225"/>
                      <a:pt x="2068250" y="692054"/>
                    </a:cubicBezTo>
                    <a:lnTo>
                      <a:pt x="2041504" y="724494"/>
                    </a:lnTo>
                    <a:cubicBezTo>
                      <a:pt x="2031751" y="736322"/>
                      <a:pt x="2010934" y="740040"/>
                      <a:pt x="1995006" y="732798"/>
                    </a:cubicBezTo>
                    <a:lnTo>
                      <a:pt x="1918188" y="697867"/>
                    </a:lnTo>
                    <a:cubicBezTo>
                      <a:pt x="1902260" y="690625"/>
                      <a:pt x="1897254" y="675165"/>
                      <a:pt x="1907006" y="663337"/>
                    </a:cubicBezTo>
                    <a:lnTo>
                      <a:pt x="1933753" y="630897"/>
                    </a:lnTo>
                    <a:cubicBezTo>
                      <a:pt x="1939238" y="624244"/>
                      <a:pt x="1948225" y="620157"/>
                      <a:pt x="1957873" y="619143"/>
                    </a:cubicBezTo>
                    <a:close/>
                    <a:moveTo>
                      <a:pt x="1193646" y="619143"/>
                    </a:moveTo>
                    <a:cubicBezTo>
                      <a:pt x="1196862" y="618805"/>
                      <a:pt x="1200151" y="618809"/>
                      <a:pt x="1203409" y="619173"/>
                    </a:cubicBezTo>
                    <a:cubicBezTo>
                      <a:pt x="1207753" y="619657"/>
                      <a:pt x="1212040" y="620783"/>
                      <a:pt x="1216022" y="622593"/>
                    </a:cubicBezTo>
                    <a:lnTo>
                      <a:pt x="1292842" y="657523"/>
                    </a:lnTo>
                    <a:cubicBezTo>
                      <a:pt x="1308769" y="664766"/>
                      <a:pt x="1313775" y="680225"/>
                      <a:pt x="1304023" y="692054"/>
                    </a:cubicBezTo>
                    <a:lnTo>
                      <a:pt x="1277276" y="724494"/>
                    </a:lnTo>
                    <a:cubicBezTo>
                      <a:pt x="1267523" y="736322"/>
                      <a:pt x="1246706" y="740040"/>
                      <a:pt x="1230778" y="732798"/>
                    </a:cubicBezTo>
                    <a:lnTo>
                      <a:pt x="1153960" y="697867"/>
                    </a:lnTo>
                    <a:cubicBezTo>
                      <a:pt x="1138033" y="690625"/>
                      <a:pt x="1133026" y="675165"/>
                      <a:pt x="1142778" y="663337"/>
                    </a:cubicBezTo>
                    <a:lnTo>
                      <a:pt x="1169525" y="630897"/>
                    </a:lnTo>
                    <a:cubicBezTo>
                      <a:pt x="1175011" y="624244"/>
                      <a:pt x="1183997" y="620157"/>
                      <a:pt x="1193646" y="619143"/>
                    </a:cubicBezTo>
                    <a:close/>
                    <a:moveTo>
                      <a:pt x="4187794" y="611707"/>
                    </a:moveTo>
                    <a:cubicBezTo>
                      <a:pt x="4191171" y="612014"/>
                      <a:pt x="4194390" y="613277"/>
                      <a:pt x="4196650" y="615423"/>
                    </a:cubicBezTo>
                    <a:lnTo>
                      <a:pt x="4206356" y="624636"/>
                    </a:lnTo>
                    <a:cubicBezTo>
                      <a:pt x="4210878" y="628930"/>
                      <a:pt x="4209857" y="635132"/>
                      <a:pt x="4204076" y="638491"/>
                    </a:cubicBezTo>
                    <a:lnTo>
                      <a:pt x="4191006" y="646084"/>
                    </a:lnTo>
                    <a:cubicBezTo>
                      <a:pt x="4185225" y="649442"/>
                      <a:pt x="4176872" y="648684"/>
                      <a:pt x="4172350" y="644390"/>
                    </a:cubicBezTo>
                    <a:lnTo>
                      <a:pt x="4162646" y="635177"/>
                    </a:lnTo>
                    <a:cubicBezTo>
                      <a:pt x="4158124" y="630884"/>
                      <a:pt x="4159143" y="624681"/>
                      <a:pt x="4164926" y="621323"/>
                    </a:cubicBezTo>
                    <a:lnTo>
                      <a:pt x="4177994" y="613730"/>
                    </a:lnTo>
                    <a:cubicBezTo>
                      <a:pt x="4180885" y="612051"/>
                      <a:pt x="4184418" y="611401"/>
                      <a:pt x="4187794" y="611707"/>
                    </a:cubicBezTo>
                    <a:close/>
                    <a:moveTo>
                      <a:pt x="3425014" y="611707"/>
                    </a:moveTo>
                    <a:cubicBezTo>
                      <a:pt x="3428390" y="612014"/>
                      <a:pt x="3431608" y="613277"/>
                      <a:pt x="3433869" y="615423"/>
                    </a:cubicBezTo>
                    <a:lnTo>
                      <a:pt x="3443574" y="624636"/>
                    </a:lnTo>
                    <a:cubicBezTo>
                      <a:pt x="3448097" y="628930"/>
                      <a:pt x="3447076" y="635132"/>
                      <a:pt x="3441294" y="638491"/>
                    </a:cubicBezTo>
                    <a:lnTo>
                      <a:pt x="3428224" y="646084"/>
                    </a:lnTo>
                    <a:cubicBezTo>
                      <a:pt x="3422444" y="649442"/>
                      <a:pt x="3414092" y="648684"/>
                      <a:pt x="3409569" y="644390"/>
                    </a:cubicBezTo>
                    <a:lnTo>
                      <a:pt x="3399864" y="635177"/>
                    </a:lnTo>
                    <a:cubicBezTo>
                      <a:pt x="3395342" y="630884"/>
                      <a:pt x="3396362" y="624681"/>
                      <a:pt x="3402144" y="621323"/>
                    </a:cubicBezTo>
                    <a:lnTo>
                      <a:pt x="3415214" y="613730"/>
                    </a:lnTo>
                    <a:cubicBezTo>
                      <a:pt x="3418104" y="612051"/>
                      <a:pt x="3421638" y="611401"/>
                      <a:pt x="3425014" y="611707"/>
                    </a:cubicBezTo>
                    <a:close/>
                    <a:moveTo>
                      <a:pt x="2660785" y="611707"/>
                    </a:moveTo>
                    <a:cubicBezTo>
                      <a:pt x="2664162" y="612014"/>
                      <a:pt x="2667380" y="613277"/>
                      <a:pt x="2669642" y="615423"/>
                    </a:cubicBezTo>
                    <a:lnTo>
                      <a:pt x="2679346" y="624636"/>
                    </a:lnTo>
                    <a:cubicBezTo>
                      <a:pt x="2683868" y="628930"/>
                      <a:pt x="2682848" y="635132"/>
                      <a:pt x="2677066" y="638491"/>
                    </a:cubicBezTo>
                    <a:lnTo>
                      <a:pt x="2663997" y="646084"/>
                    </a:lnTo>
                    <a:cubicBezTo>
                      <a:pt x="2658216" y="649442"/>
                      <a:pt x="2649863" y="648684"/>
                      <a:pt x="2645341" y="644390"/>
                    </a:cubicBezTo>
                    <a:lnTo>
                      <a:pt x="2635636" y="635177"/>
                    </a:lnTo>
                    <a:cubicBezTo>
                      <a:pt x="2631114" y="630884"/>
                      <a:pt x="2632134" y="624681"/>
                      <a:pt x="2637916" y="621323"/>
                    </a:cubicBezTo>
                    <a:lnTo>
                      <a:pt x="2650985" y="613730"/>
                    </a:lnTo>
                    <a:cubicBezTo>
                      <a:pt x="2653876" y="612051"/>
                      <a:pt x="2657410" y="611401"/>
                      <a:pt x="2660785" y="611707"/>
                    </a:cubicBezTo>
                    <a:close/>
                    <a:moveTo>
                      <a:pt x="1896403" y="611707"/>
                    </a:moveTo>
                    <a:cubicBezTo>
                      <a:pt x="1899780" y="612014"/>
                      <a:pt x="1902998" y="613277"/>
                      <a:pt x="1905260" y="615423"/>
                    </a:cubicBezTo>
                    <a:lnTo>
                      <a:pt x="1914964" y="624636"/>
                    </a:lnTo>
                    <a:cubicBezTo>
                      <a:pt x="1919486" y="628930"/>
                      <a:pt x="1918466" y="635132"/>
                      <a:pt x="1912684" y="638491"/>
                    </a:cubicBezTo>
                    <a:lnTo>
                      <a:pt x="1899614" y="646084"/>
                    </a:lnTo>
                    <a:cubicBezTo>
                      <a:pt x="1893834" y="649442"/>
                      <a:pt x="1885482" y="648684"/>
                      <a:pt x="1880959" y="644390"/>
                    </a:cubicBezTo>
                    <a:lnTo>
                      <a:pt x="1871254" y="635177"/>
                    </a:lnTo>
                    <a:cubicBezTo>
                      <a:pt x="1866732" y="630884"/>
                      <a:pt x="1867752" y="624681"/>
                      <a:pt x="1873534" y="621323"/>
                    </a:cubicBezTo>
                    <a:lnTo>
                      <a:pt x="1886603" y="613730"/>
                    </a:lnTo>
                    <a:cubicBezTo>
                      <a:pt x="1889494" y="612051"/>
                      <a:pt x="1893027" y="611401"/>
                      <a:pt x="1896403" y="611707"/>
                    </a:cubicBezTo>
                    <a:close/>
                    <a:moveTo>
                      <a:pt x="1132176" y="611707"/>
                    </a:moveTo>
                    <a:cubicBezTo>
                      <a:pt x="1135552" y="612014"/>
                      <a:pt x="1138770" y="613277"/>
                      <a:pt x="1141031" y="615423"/>
                    </a:cubicBezTo>
                    <a:lnTo>
                      <a:pt x="1150736" y="624636"/>
                    </a:lnTo>
                    <a:cubicBezTo>
                      <a:pt x="1155260" y="628930"/>
                      <a:pt x="1154238" y="635132"/>
                      <a:pt x="1148456" y="638491"/>
                    </a:cubicBezTo>
                    <a:lnTo>
                      <a:pt x="1135387" y="646084"/>
                    </a:lnTo>
                    <a:cubicBezTo>
                      <a:pt x="1129606" y="649442"/>
                      <a:pt x="1121254" y="648684"/>
                      <a:pt x="1116731" y="644390"/>
                    </a:cubicBezTo>
                    <a:lnTo>
                      <a:pt x="1107026" y="635177"/>
                    </a:lnTo>
                    <a:cubicBezTo>
                      <a:pt x="1102505" y="630884"/>
                      <a:pt x="1103525" y="624681"/>
                      <a:pt x="1109307" y="621323"/>
                    </a:cubicBezTo>
                    <a:lnTo>
                      <a:pt x="1122376" y="613730"/>
                    </a:lnTo>
                    <a:cubicBezTo>
                      <a:pt x="1125266" y="612051"/>
                      <a:pt x="1128800" y="611401"/>
                      <a:pt x="1132176" y="611707"/>
                    </a:cubicBezTo>
                    <a:close/>
                    <a:moveTo>
                      <a:pt x="4105582" y="611666"/>
                    </a:moveTo>
                    <a:cubicBezTo>
                      <a:pt x="4112276" y="612273"/>
                      <a:pt x="4118658" y="614777"/>
                      <a:pt x="4123142" y="619033"/>
                    </a:cubicBezTo>
                    <a:lnTo>
                      <a:pt x="4142383" y="637301"/>
                    </a:lnTo>
                    <a:cubicBezTo>
                      <a:pt x="4151350" y="645814"/>
                      <a:pt x="4149327" y="658112"/>
                      <a:pt x="4137864" y="664771"/>
                    </a:cubicBezTo>
                    <a:lnTo>
                      <a:pt x="4096574" y="688758"/>
                    </a:lnTo>
                    <a:cubicBezTo>
                      <a:pt x="4085111" y="695417"/>
                      <a:pt x="4068550" y="693914"/>
                      <a:pt x="4059584" y="685402"/>
                    </a:cubicBezTo>
                    <a:lnTo>
                      <a:pt x="4040340" y="667134"/>
                    </a:lnTo>
                    <a:cubicBezTo>
                      <a:pt x="4031374" y="658621"/>
                      <a:pt x="4033398" y="646323"/>
                      <a:pt x="4044860" y="639664"/>
                    </a:cubicBezTo>
                    <a:lnTo>
                      <a:pt x="4086151" y="615677"/>
                    </a:lnTo>
                    <a:cubicBezTo>
                      <a:pt x="4091882" y="612348"/>
                      <a:pt x="4098888" y="611058"/>
                      <a:pt x="4105582" y="611666"/>
                    </a:cubicBezTo>
                    <a:close/>
                    <a:moveTo>
                      <a:pt x="3342801" y="611666"/>
                    </a:moveTo>
                    <a:cubicBezTo>
                      <a:pt x="3349495" y="612273"/>
                      <a:pt x="3355876" y="614777"/>
                      <a:pt x="3360360" y="619033"/>
                    </a:cubicBezTo>
                    <a:lnTo>
                      <a:pt x="3379602" y="637301"/>
                    </a:lnTo>
                    <a:cubicBezTo>
                      <a:pt x="3388569" y="645814"/>
                      <a:pt x="3386546" y="658112"/>
                      <a:pt x="3375084" y="664771"/>
                    </a:cubicBezTo>
                    <a:lnTo>
                      <a:pt x="3333793" y="688758"/>
                    </a:lnTo>
                    <a:cubicBezTo>
                      <a:pt x="3322330" y="695417"/>
                      <a:pt x="3305768" y="693914"/>
                      <a:pt x="3296802" y="685402"/>
                    </a:cubicBezTo>
                    <a:lnTo>
                      <a:pt x="3277559" y="667134"/>
                    </a:lnTo>
                    <a:cubicBezTo>
                      <a:pt x="3268593" y="658621"/>
                      <a:pt x="3270617" y="646323"/>
                      <a:pt x="3282079" y="639664"/>
                    </a:cubicBezTo>
                    <a:lnTo>
                      <a:pt x="3323370" y="615677"/>
                    </a:lnTo>
                    <a:cubicBezTo>
                      <a:pt x="3329101" y="612348"/>
                      <a:pt x="3336108" y="611058"/>
                      <a:pt x="3342801" y="611666"/>
                    </a:cubicBezTo>
                    <a:close/>
                    <a:moveTo>
                      <a:pt x="2578573" y="611666"/>
                    </a:moveTo>
                    <a:cubicBezTo>
                      <a:pt x="2585266" y="612273"/>
                      <a:pt x="2591648" y="614777"/>
                      <a:pt x="2596132" y="619033"/>
                    </a:cubicBezTo>
                    <a:lnTo>
                      <a:pt x="2615374" y="637301"/>
                    </a:lnTo>
                    <a:cubicBezTo>
                      <a:pt x="2624341" y="645814"/>
                      <a:pt x="2622318" y="658112"/>
                      <a:pt x="2610856" y="664771"/>
                    </a:cubicBezTo>
                    <a:lnTo>
                      <a:pt x="2569564" y="688758"/>
                    </a:lnTo>
                    <a:cubicBezTo>
                      <a:pt x="2558102" y="695417"/>
                      <a:pt x="2541540" y="693914"/>
                      <a:pt x="2532574" y="685402"/>
                    </a:cubicBezTo>
                    <a:lnTo>
                      <a:pt x="2513331" y="667134"/>
                    </a:lnTo>
                    <a:cubicBezTo>
                      <a:pt x="2504366" y="658621"/>
                      <a:pt x="2506388" y="646323"/>
                      <a:pt x="2517850" y="639664"/>
                    </a:cubicBezTo>
                    <a:lnTo>
                      <a:pt x="2559142" y="615677"/>
                    </a:lnTo>
                    <a:cubicBezTo>
                      <a:pt x="2564873" y="612348"/>
                      <a:pt x="2571879" y="611058"/>
                      <a:pt x="2578573" y="611666"/>
                    </a:cubicBezTo>
                    <a:close/>
                    <a:moveTo>
                      <a:pt x="1814191" y="611666"/>
                    </a:moveTo>
                    <a:cubicBezTo>
                      <a:pt x="1820884" y="612273"/>
                      <a:pt x="1827267" y="614777"/>
                      <a:pt x="1831750" y="619033"/>
                    </a:cubicBezTo>
                    <a:lnTo>
                      <a:pt x="1850992" y="637301"/>
                    </a:lnTo>
                    <a:cubicBezTo>
                      <a:pt x="1859958" y="645814"/>
                      <a:pt x="1857936" y="658112"/>
                      <a:pt x="1846474" y="664771"/>
                    </a:cubicBezTo>
                    <a:lnTo>
                      <a:pt x="1805183" y="688758"/>
                    </a:lnTo>
                    <a:cubicBezTo>
                      <a:pt x="1793720" y="695417"/>
                      <a:pt x="1777158" y="693914"/>
                      <a:pt x="1768192" y="685402"/>
                    </a:cubicBezTo>
                    <a:lnTo>
                      <a:pt x="1748950" y="667134"/>
                    </a:lnTo>
                    <a:cubicBezTo>
                      <a:pt x="1739983" y="658621"/>
                      <a:pt x="1742006" y="646323"/>
                      <a:pt x="1753469" y="639664"/>
                    </a:cubicBezTo>
                    <a:lnTo>
                      <a:pt x="1794760" y="615677"/>
                    </a:lnTo>
                    <a:cubicBezTo>
                      <a:pt x="1800492" y="612348"/>
                      <a:pt x="1807497" y="611058"/>
                      <a:pt x="1814191" y="611666"/>
                    </a:cubicBezTo>
                    <a:close/>
                    <a:moveTo>
                      <a:pt x="1049963" y="611666"/>
                    </a:moveTo>
                    <a:cubicBezTo>
                      <a:pt x="1056657" y="612273"/>
                      <a:pt x="1063039" y="614777"/>
                      <a:pt x="1067523" y="619033"/>
                    </a:cubicBezTo>
                    <a:lnTo>
                      <a:pt x="1086764" y="637301"/>
                    </a:lnTo>
                    <a:cubicBezTo>
                      <a:pt x="1095731" y="645814"/>
                      <a:pt x="1093708" y="658112"/>
                      <a:pt x="1082245" y="664771"/>
                    </a:cubicBezTo>
                    <a:lnTo>
                      <a:pt x="1040955" y="688758"/>
                    </a:lnTo>
                    <a:cubicBezTo>
                      <a:pt x="1029492" y="695417"/>
                      <a:pt x="1012931" y="693914"/>
                      <a:pt x="1003965" y="685402"/>
                    </a:cubicBezTo>
                    <a:lnTo>
                      <a:pt x="984721" y="667134"/>
                    </a:lnTo>
                    <a:cubicBezTo>
                      <a:pt x="975756" y="658621"/>
                      <a:pt x="977779" y="646323"/>
                      <a:pt x="989241" y="639664"/>
                    </a:cubicBezTo>
                    <a:lnTo>
                      <a:pt x="1030532" y="615677"/>
                    </a:lnTo>
                    <a:cubicBezTo>
                      <a:pt x="1036263" y="612348"/>
                      <a:pt x="1043270" y="611058"/>
                      <a:pt x="1049963" y="611666"/>
                    </a:cubicBezTo>
                    <a:close/>
                    <a:moveTo>
                      <a:pt x="811808" y="605996"/>
                    </a:moveTo>
                    <a:lnTo>
                      <a:pt x="847630" y="632598"/>
                    </a:lnTo>
                    <a:cubicBezTo>
                      <a:pt x="852806" y="636442"/>
                      <a:pt x="852805" y="642674"/>
                      <a:pt x="847630" y="646518"/>
                    </a:cubicBezTo>
                    <a:lnTo>
                      <a:pt x="799335" y="682383"/>
                    </a:lnTo>
                    <a:close/>
                    <a:moveTo>
                      <a:pt x="3856323" y="601827"/>
                    </a:moveTo>
                    <a:cubicBezTo>
                      <a:pt x="3859716" y="601827"/>
                      <a:pt x="3863108" y="602787"/>
                      <a:pt x="3865695" y="604710"/>
                    </a:cubicBezTo>
                    <a:lnTo>
                      <a:pt x="3903248" y="632598"/>
                    </a:lnTo>
                    <a:cubicBezTo>
                      <a:pt x="3908424" y="636442"/>
                      <a:pt x="3908424" y="642674"/>
                      <a:pt x="3903248" y="646518"/>
                    </a:cubicBezTo>
                    <a:lnTo>
                      <a:pt x="3850876" y="685411"/>
                    </a:lnTo>
                    <a:cubicBezTo>
                      <a:pt x="3845700" y="689254"/>
                      <a:pt x="3837309" y="689255"/>
                      <a:pt x="3832133" y="685411"/>
                    </a:cubicBezTo>
                    <a:lnTo>
                      <a:pt x="3794580" y="657522"/>
                    </a:lnTo>
                    <a:cubicBezTo>
                      <a:pt x="3789404" y="653679"/>
                      <a:pt x="3789404" y="647446"/>
                      <a:pt x="3794580" y="643603"/>
                    </a:cubicBezTo>
                    <a:lnTo>
                      <a:pt x="3846951" y="604710"/>
                    </a:lnTo>
                    <a:cubicBezTo>
                      <a:pt x="3849540" y="602787"/>
                      <a:pt x="3852931" y="601827"/>
                      <a:pt x="3856323" y="601827"/>
                    </a:cubicBezTo>
                    <a:close/>
                    <a:moveTo>
                      <a:pt x="3093542" y="601827"/>
                    </a:moveTo>
                    <a:cubicBezTo>
                      <a:pt x="3096935" y="601827"/>
                      <a:pt x="3100326" y="602787"/>
                      <a:pt x="3102914" y="604710"/>
                    </a:cubicBezTo>
                    <a:lnTo>
                      <a:pt x="3140468" y="632598"/>
                    </a:lnTo>
                    <a:cubicBezTo>
                      <a:pt x="3145644" y="636442"/>
                      <a:pt x="3145643" y="642674"/>
                      <a:pt x="3140468" y="646518"/>
                    </a:cubicBezTo>
                    <a:lnTo>
                      <a:pt x="3088096" y="685411"/>
                    </a:lnTo>
                    <a:cubicBezTo>
                      <a:pt x="3082920" y="689254"/>
                      <a:pt x="3074528" y="689255"/>
                      <a:pt x="3069352" y="685411"/>
                    </a:cubicBezTo>
                    <a:lnTo>
                      <a:pt x="3031799" y="657522"/>
                    </a:lnTo>
                    <a:cubicBezTo>
                      <a:pt x="3026623" y="653679"/>
                      <a:pt x="3026623" y="647446"/>
                      <a:pt x="3031799" y="643603"/>
                    </a:cubicBezTo>
                    <a:lnTo>
                      <a:pt x="3084170" y="604710"/>
                    </a:lnTo>
                    <a:cubicBezTo>
                      <a:pt x="3086758" y="602787"/>
                      <a:pt x="3090150" y="601827"/>
                      <a:pt x="3093542" y="601827"/>
                    </a:cubicBezTo>
                    <a:close/>
                    <a:moveTo>
                      <a:pt x="2329314" y="601827"/>
                    </a:moveTo>
                    <a:cubicBezTo>
                      <a:pt x="2332707" y="601827"/>
                      <a:pt x="2336099" y="602787"/>
                      <a:pt x="2338686" y="604710"/>
                    </a:cubicBezTo>
                    <a:lnTo>
                      <a:pt x="2376240" y="632598"/>
                    </a:lnTo>
                    <a:cubicBezTo>
                      <a:pt x="2381416" y="636442"/>
                      <a:pt x="2381415" y="642674"/>
                      <a:pt x="2376240" y="646518"/>
                    </a:cubicBezTo>
                    <a:lnTo>
                      <a:pt x="2323868" y="685411"/>
                    </a:lnTo>
                    <a:cubicBezTo>
                      <a:pt x="2318692" y="689254"/>
                      <a:pt x="2310300" y="689255"/>
                      <a:pt x="2305124" y="685411"/>
                    </a:cubicBezTo>
                    <a:lnTo>
                      <a:pt x="2267570" y="657522"/>
                    </a:lnTo>
                    <a:cubicBezTo>
                      <a:pt x="2262395" y="653679"/>
                      <a:pt x="2262395" y="647446"/>
                      <a:pt x="2267570" y="643603"/>
                    </a:cubicBezTo>
                    <a:lnTo>
                      <a:pt x="2319942" y="604710"/>
                    </a:lnTo>
                    <a:cubicBezTo>
                      <a:pt x="2322530" y="602787"/>
                      <a:pt x="2325922" y="601827"/>
                      <a:pt x="2329314" y="601827"/>
                    </a:cubicBezTo>
                    <a:close/>
                    <a:moveTo>
                      <a:pt x="1564932" y="601827"/>
                    </a:moveTo>
                    <a:cubicBezTo>
                      <a:pt x="1568325" y="601827"/>
                      <a:pt x="1571716" y="602787"/>
                      <a:pt x="1574304" y="604710"/>
                    </a:cubicBezTo>
                    <a:lnTo>
                      <a:pt x="1611858" y="632598"/>
                    </a:lnTo>
                    <a:cubicBezTo>
                      <a:pt x="1617034" y="636442"/>
                      <a:pt x="1617033" y="642674"/>
                      <a:pt x="1611858" y="646518"/>
                    </a:cubicBezTo>
                    <a:lnTo>
                      <a:pt x="1559486" y="685411"/>
                    </a:lnTo>
                    <a:cubicBezTo>
                      <a:pt x="1554310" y="689254"/>
                      <a:pt x="1545918" y="689255"/>
                      <a:pt x="1540742" y="685411"/>
                    </a:cubicBezTo>
                    <a:lnTo>
                      <a:pt x="1503188" y="657522"/>
                    </a:lnTo>
                    <a:cubicBezTo>
                      <a:pt x="1498013" y="653679"/>
                      <a:pt x="1498013" y="647446"/>
                      <a:pt x="1503188" y="643603"/>
                    </a:cubicBezTo>
                    <a:lnTo>
                      <a:pt x="1555560" y="604710"/>
                    </a:lnTo>
                    <a:cubicBezTo>
                      <a:pt x="1558148" y="602787"/>
                      <a:pt x="1561540" y="601827"/>
                      <a:pt x="1564932" y="601827"/>
                    </a:cubicBezTo>
                    <a:close/>
                    <a:moveTo>
                      <a:pt x="4329857" y="601760"/>
                    </a:moveTo>
                    <a:cubicBezTo>
                      <a:pt x="4332208" y="602240"/>
                      <a:pt x="4334312" y="603387"/>
                      <a:pt x="4335614" y="605085"/>
                    </a:cubicBezTo>
                    <a:lnTo>
                      <a:pt x="4342895" y="614599"/>
                    </a:lnTo>
                    <a:cubicBezTo>
                      <a:pt x="4345496" y="617995"/>
                      <a:pt x="4343895" y="622315"/>
                      <a:pt x="4339321" y="624246"/>
                    </a:cubicBezTo>
                    <a:lnTo>
                      <a:pt x="4326775" y="629543"/>
                    </a:lnTo>
                    <a:cubicBezTo>
                      <a:pt x="4322200" y="631474"/>
                      <a:pt x="4316384" y="630286"/>
                      <a:pt x="4313783" y="626889"/>
                    </a:cubicBezTo>
                    <a:lnTo>
                      <a:pt x="4306502" y="617376"/>
                    </a:lnTo>
                    <a:cubicBezTo>
                      <a:pt x="4303900" y="613980"/>
                      <a:pt x="4305500" y="609659"/>
                      <a:pt x="4310074" y="607728"/>
                    </a:cubicBezTo>
                    <a:lnTo>
                      <a:pt x="4322621" y="602432"/>
                    </a:lnTo>
                    <a:cubicBezTo>
                      <a:pt x="4324908" y="601466"/>
                      <a:pt x="4327506" y="601280"/>
                      <a:pt x="4329857" y="601760"/>
                    </a:cubicBezTo>
                    <a:close/>
                    <a:moveTo>
                      <a:pt x="3567076" y="601760"/>
                    </a:moveTo>
                    <a:cubicBezTo>
                      <a:pt x="3569428" y="602240"/>
                      <a:pt x="3571532" y="603387"/>
                      <a:pt x="3572832" y="605085"/>
                    </a:cubicBezTo>
                    <a:lnTo>
                      <a:pt x="3580114" y="614599"/>
                    </a:lnTo>
                    <a:cubicBezTo>
                      <a:pt x="3582714" y="617995"/>
                      <a:pt x="3581114" y="622315"/>
                      <a:pt x="3576540" y="624246"/>
                    </a:cubicBezTo>
                    <a:lnTo>
                      <a:pt x="3563994" y="629543"/>
                    </a:lnTo>
                    <a:cubicBezTo>
                      <a:pt x="3559420" y="631474"/>
                      <a:pt x="3553602" y="630286"/>
                      <a:pt x="3551002" y="626889"/>
                    </a:cubicBezTo>
                    <a:lnTo>
                      <a:pt x="3543720" y="617376"/>
                    </a:lnTo>
                    <a:cubicBezTo>
                      <a:pt x="3541119" y="613980"/>
                      <a:pt x="3542720" y="609659"/>
                      <a:pt x="3547294" y="607728"/>
                    </a:cubicBezTo>
                    <a:lnTo>
                      <a:pt x="3559840" y="602432"/>
                    </a:lnTo>
                    <a:cubicBezTo>
                      <a:pt x="3562127" y="601466"/>
                      <a:pt x="3564724" y="601280"/>
                      <a:pt x="3567076" y="601760"/>
                    </a:cubicBezTo>
                    <a:close/>
                    <a:moveTo>
                      <a:pt x="2802848" y="601760"/>
                    </a:moveTo>
                    <a:cubicBezTo>
                      <a:pt x="2805199" y="602240"/>
                      <a:pt x="2807304" y="603387"/>
                      <a:pt x="2808604" y="605085"/>
                    </a:cubicBezTo>
                    <a:lnTo>
                      <a:pt x="2815886" y="614599"/>
                    </a:lnTo>
                    <a:cubicBezTo>
                      <a:pt x="2818486" y="617995"/>
                      <a:pt x="2816886" y="622315"/>
                      <a:pt x="2812312" y="624246"/>
                    </a:cubicBezTo>
                    <a:lnTo>
                      <a:pt x="2799766" y="629543"/>
                    </a:lnTo>
                    <a:cubicBezTo>
                      <a:pt x="2795191" y="631474"/>
                      <a:pt x="2789374" y="630286"/>
                      <a:pt x="2786774" y="626889"/>
                    </a:cubicBezTo>
                    <a:lnTo>
                      <a:pt x="2779492" y="617376"/>
                    </a:lnTo>
                    <a:cubicBezTo>
                      <a:pt x="2776892" y="613980"/>
                      <a:pt x="2778492" y="609659"/>
                      <a:pt x="2783066" y="607728"/>
                    </a:cubicBezTo>
                    <a:lnTo>
                      <a:pt x="2795612" y="602432"/>
                    </a:lnTo>
                    <a:cubicBezTo>
                      <a:pt x="2797899" y="601466"/>
                      <a:pt x="2800496" y="601280"/>
                      <a:pt x="2802848" y="601760"/>
                    </a:cubicBezTo>
                    <a:close/>
                    <a:moveTo>
                      <a:pt x="2038466" y="601760"/>
                    </a:moveTo>
                    <a:cubicBezTo>
                      <a:pt x="2040817" y="602240"/>
                      <a:pt x="2042922" y="603387"/>
                      <a:pt x="2044222" y="605085"/>
                    </a:cubicBezTo>
                    <a:lnTo>
                      <a:pt x="2051504" y="614599"/>
                    </a:lnTo>
                    <a:cubicBezTo>
                      <a:pt x="2054104" y="617995"/>
                      <a:pt x="2052504" y="622315"/>
                      <a:pt x="2047930" y="624246"/>
                    </a:cubicBezTo>
                    <a:lnTo>
                      <a:pt x="2035384" y="629543"/>
                    </a:lnTo>
                    <a:cubicBezTo>
                      <a:pt x="2030810" y="631474"/>
                      <a:pt x="2024992" y="630286"/>
                      <a:pt x="2022392" y="626889"/>
                    </a:cubicBezTo>
                    <a:lnTo>
                      <a:pt x="2015110" y="617376"/>
                    </a:lnTo>
                    <a:cubicBezTo>
                      <a:pt x="2012509" y="613980"/>
                      <a:pt x="2014109" y="609659"/>
                      <a:pt x="2018684" y="607728"/>
                    </a:cubicBezTo>
                    <a:lnTo>
                      <a:pt x="2031230" y="602432"/>
                    </a:lnTo>
                    <a:cubicBezTo>
                      <a:pt x="2033518" y="601466"/>
                      <a:pt x="2036114" y="601280"/>
                      <a:pt x="2038466" y="601760"/>
                    </a:cubicBezTo>
                    <a:close/>
                    <a:moveTo>
                      <a:pt x="1274238" y="601760"/>
                    </a:moveTo>
                    <a:cubicBezTo>
                      <a:pt x="1276589" y="602240"/>
                      <a:pt x="1278694" y="603387"/>
                      <a:pt x="1279994" y="605085"/>
                    </a:cubicBezTo>
                    <a:lnTo>
                      <a:pt x="1287275" y="614599"/>
                    </a:lnTo>
                    <a:cubicBezTo>
                      <a:pt x="1289877" y="617995"/>
                      <a:pt x="1288277" y="622315"/>
                      <a:pt x="1283702" y="624246"/>
                    </a:cubicBezTo>
                    <a:lnTo>
                      <a:pt x="1271156" y="629543"/>
                    </a:lnTo>
                    <a:cubicBezTo>
                      <a:pt x="1266582" y="631474"/>
                      <a:pt x="1260765" y="630286"/>
                      <a:pt x="1258164" y="626889"/>
                    </a:cubicBezTo>
                    <a:lnTo>
                      <a:pt x="1250882" y="617376"/>
                    </a:lnTo>
                    <a:cubicBezTo>
                      <a:pt x="1248282" y="613980"/>
                      <a:pt x="1249882" y="609659"/>
                      <a:pt x="1254456" y="607728"/>
                    </a:cubicBezTo>
                    <a:lnTo>
                      <a:pt x="1267002" y="602432"/>
                    </a:lnTo>
                    <a:cubicBezTo>
                      <a:pt x="1269289" y="601466"/>
                      <a:pt x="1271886" y="601280"/>
                      <a:pt x="1274238" y="601760"/>
                    </a:cubicBezTo>
                    <a:close/>
                    <a:moveTo>
                      <a:pt x="3920384" y="597249"/>
                    </a:moveTo>
                    <a:lnTo>
                      <a:pt x="3936134" y="597249"/>
                    </a:lnTo>
                    <a:cubicBezTo>
                      <a:pt x="3943475" y="597249"/>
                      <a:pt x="3949425" y="601668"/>
                      <a:pt x="3949425" y="607119"/>
                    </a:cubicBezTo>
                    <a:cubicBezTo>
                      <a:pt x="3949425" y="611227"/>
                      <a:pt x="3949424" y="615334"/>
                      <a:pt x="3949424" y="619441"/>
                    </a:cubicBezTo>
                    <a:cubicBezTo>
                      <a:pt x="3949425" y="624892"/>
                      <a:pt x="3943475" y="629311"/>
                      <a:pt x="3936134" y="629311"/>
                    </a:cubicBezTo>
                    <a:lnTo>
                      <a:pt x="3920384" y="629311"/>
                    </a:lnTo>
                    <a:cubicBezTo>
                      <a:pt x="3913044" y="629311"/>
                      <a:pt x="3907094" y="624893"/>
                      <a:pt x="3907094" y="619441"/>
                    </a:cubicBezTo>
                    <a:lnTo>
                      <a:pt x="3907094" y="607119"/>
                    </a:lnTo>
                    <a:cubicBezTo>
                      <a:pt x="3907094" y="601668"/>
                      <a:pt x="3913044" y="597249"/>
                      <a:pt x="3920384" y="597249"/>
                    </a:cubicBezTo>
                    <a:close/>
                    <a:moveTo>
                      <a:pt x="3157602" y="597249"/>
                    </a:moveTo>
                    <a:lnTo>
                      <a:pt x="3173353" y="597249"/>
                    </a:lnTo>
                    <a:cubicBezTo>
                      <a:pt x="3180694" y="597249"/>
                      <a:pt x="3186644" y="601668"/>
                      <a:pt x="3186644" y="607119"/>
                    </a:cubicBezTo>
                    <a:cubicBezTo>
                      <a:pt x="3186644" y="611227"/>
                      <a:pt x="3186644" y="615334"/>
                      <a:pt x="3186644" y="619441"/>
                    </a:cubicBezTo>
                    <a:cubicBezTo>
                      <a:pt x="3186644" y="624892"/>
                      <a:pt x="3180694" y="629311"/>
                      <a:pt x="3173353" y="629311"/>
                    </a:cubicBezTo>
                    <a:lnTo>
                      <a:pt x="3157603" y="629311"/>
                    </a:lnTo>
                    <a:cubicBezTo>
                      <a:pt x="3150264" y="629311"/>
                      <a:pt x="3144312" y="624893"/>
                      <a:pt x="3144312" y="619441"/>
                    </a:cubicBezTo>
                    <a:lnTo>
                      <a:pt x="3144312" y="607119"/>
                    </a:lnTo>
                    <a:cubicBezTo>
                      <a:pt x="3144312" y="601668"/>
                      <a:pt x="3150264" y="597249"/>
                      <a:pt x="3157602" y="597249"/>
                    </a:cubicBezTo>
                    <a:close/>
                    <a:moveTo>
                      <a:pt x="2393374" y="597249"/>
                    </a:moveTo>
                    <a:lnTo>
                      <a:pt x="2409126" y="597249"/>
                    </a:lnTo>
                    <a:cubicBezTo>
                      <a:pt x="2416466" y="597249"/>
                      <a:pt x="2422416" y="601668"/>
                      <a:pt x="2422416" y="607119"/>
                    </a:cubicBezTo>
                    <a:cubicBezTo>
                      <a:pt x="2422416" y="611227"/>
                      <a:pt x="2422416" y="615334"/>
                      <a:pt x="2422415" y="619441"/>
                    </a:cubicBezTo>
                    <a:cubicBezTo>
                      <a:pt x="2422416" y="624892"/>
                      <a:pt x="2416466" y="629311"/>
                      <a:pt x="2409126" y="629311"/>
                    </a:cubicBezTo>
                    <a:lnTo>
                      <a:pt x="2393375" y="629311"/>
                    </a:lnTo>
                    <a:cubicBezTo>
                      <a:pt x="2386036" y="629311"/>
                      <a:pt x="2380085" y="624893"/>
                      <a:pt x="2380085" y="619441"/>
                    </a:cubicBezTo>
                    <a:lnTo>
                      <a:pt x="2380085" y="607119"/>
                    </a:lnTo>
                    <a:cubicBezTo>
                      <a:pt x="2380085" y="601668"/>
                      <a:pt x="2386036" y="597249"/>
                      <a:pt x="2393374" y="597249"/>
                    </a:cubicBezTo>
                    <a:close/>
                    <a:moveTo>
                      <a:pt x="1628993" y="597249"/>
                    </a:moveTo>
                    <a:lnTo>
                      <a:pt x="1644744" y="597249"/>
                    </a:lnTo>
                    <a:cubicBezTo>
                      <a:pt x="1652084" y="597249"/>
                      <a:pt x="1658034" y="601668"/>
                      <a:pt x="1658034" y="607119"/>
                    </a:cubicBezTo>
                    <a:cubicBezTo>
                      <a:pt x="1658034" y="611227"/>
                      <a:pt x="1658034" y="615334"/>
                      <a:pt x="1658033" y="619441"/>
                    </a:cubicBezTo>
                    <a:cubicBezTo>
                      <a:pt x="1658034" y="624892"/>
                      <a:pt x="1652084" y="629311"/>
                      <a:pt x="1644744" y="629311"/>
                    </a:cubicBezTo>
                    <a:lnTo>
                      <a:pt x="1628993" y="629311"/>
                    </a:lnTo>
                    <a:cubicBezTo>
                      <a:pt x="1621653" y="629311"/>
                      <a:pt x="1615702" y="624893"/>
                      <a:pt x="1615702" y="619441"/>
                    </a:cubicBezTo>
                    <a:lnTo>
                      <a:pt x="1615702" y="607119"/>
                    </a:lnTo>
                    <a:cubicBezTo>
                      <a:pt x="1615702" y="601668"/>
                      <a:pt x="1621653" y="597249"/>
                      <a:pt x="1628993" y="597249"/>
                    </a:cubicBezTo>
                    <a:close/>
                    <a:moveTo>
                      <a:pt x="864765" y="597249"/>
                    </a:moveTo>
                    <a:lnTo>
                      <a:pt x="880515" y="597249"/>
                    </a:lnTo>
                    <a:cubicBezTo>
                      <a:pt x="887856" y="597249"/>
                      <a:pt x="893806" y="601668"/>
                      <a:pt x="893806" y="607119"/>
                    </a:cubicBezTo>
                    <a:cubicBezTo>
                      <a:pt x="893806" y="611227"/>
                      <a:pt x="893806" y="615334"/>
                      <a:pt x="893806" y="619441"/>
                    </a:cubicBezTo>
                    <a:cubicBezTo>
                      <a:pt x="893806" y="624892"/>
                      <a:pt x="887856" y="629311"/>
                      <a:pt x="880515" y="629311"/>
                    </a:cubicBezTo>
                    <a:lnTo>
                      <a:pt x="864766" y="629311"/>
                    </a:lnTo>
                    <a:cubicBezTo>
                      <a:pt x="857425" y="629311"/>
                      <a:pt x="851475" y="624893"/>
                      <a:pt x="851475" y="619441"/>
                    </a:cubicBezTo>
                    <a:lnTo>
                      <a:pt x="851475" y="607119"/>
                    </a:lnTo>
                    <a:cubicBezTo>
                      <a:pt x="851475" y="601668"/>
                      <a:pt x="857425" y="597249"/>
                      <a:pt x="864765" y="597249"/>
                    </a:cubicBezTo>
                    <a:close/>
                    <a:moveTo>
                      <a:pt x="4411140" y="587451"/>
                    </a:moveTo>
                    <a:cubicBezTo>
                      <a:pt x="4418662" y="587235"/>
                      <a:pt x="4426293" y="589151"/>
                      <a:pt x="4432253" y="593248"/>
                    </a:cubicBezTo>
                    <a:lnTo>
                      <a:pt x="4443826" y="601205"/>
                    </a:lnTo>
                    <a:lnTo>
                      <a:pt x="4454131" y="693225"/>
                    </a:lnTo>
                    <a:lnTo>
                      <a:pt x="4443485" y="696862"/>
                    </a:lnTo>
                    <a:cubicBezTo>
                      <a:pt x="4435964" y="697077"/>
                      <a:pt x="4428332" y="695162"/>
                      <a:pt x="4422372" y="691064"/>
                    </a:cubicBezTo>
                    <a:lnTo>
                      <a:pt x="4362029" y="649576"/>
                    </a:lnTo>
                    <a:cubicBezTo>
                      <a:pt x="4350110" y="641382"/>
                      <a:pt x="4349394" y="627563"/>
                      <a:pt x="4360429" y="618712"/>
                    </a:cubicBezTo>
                    <a:lnTo>
                      <a:pt x="4390692" y="594437"/>
                    </a:lnTo>
                    <a:cubicBezTo>
                      <a:pt x="4396209" y="590011"/>
                      <a:pt x="4403620" y="587665"/>
                      <a:pt x="4411140" y="587451"/>
                    </a:cubicBezTo>
                    <a:close/>
                    <a:moveTo>
                      <a:pt x="3648359" y="587451"/>
                    </a:moveTo>
                    <a:cubicBezTo>
                      <a:pt x="3655881" y="587235"/>
                      <a:pt x="3663512" y="589151"/>
                      <a:pt x="3669472" y="593248"/>
                    </a:cubicBezTo>
                    <a:lnTo>
                      <a:pt x="3729814" y="634736"/>
                    </a:lnTo>
                    <a:cubicBezTo>
                      <a:pt x="3741733" y="642930"/>
                      <a:pt x="3742450" y="656749"/>
                      <a:pt x="3731416" y="665601"/>
                    </a:cubicBezTo>
                    <a:lnTo>
                      <a:pt x="3701152" y="689876"/>
                    </a:lnTo>
                    <a:cubicBezTo>
                      <a:pt x="3690118" y="698727"/>
                      <a:pt x="3671511" y="699259"/>
                      <a:pt x="3659591" y="691064"/>
                    </a:cubicBezTo>
                    <a:lnTo>
                      <a:pt x="3599248" y="649576"/>
                    </a:lnTo>
                    <a:cubicBezTo>
                      <a:pt x="3587330" y="641382"/>
                      <a:pt x="3586612" y="627563"/>
                      <a:pt x="3597648" y="618712"/>
                    </a:cubicBezTo>
                    <a:lnTo>
                      <a:pt x="3627910" y="594437"/>
                    </a:lnTo>
                    <a:cubicBezTo>
                      <a:pt x="3633428" y="590011"/>
                      <a:pt x="3640838" y="587665"/>
                      <a:pt x="3648359" y="587451"/>
                    </a:cubicBezTo>
                    <a:close/>
                    <a:moveTo>
                      <a:pt x="2884132" y="587451"/>
                    </a:moveTo>
                    <a:cubicBezTo>
                      <a:pt x="2891653" y="587235"/>
                      <a:pt x="2899284" y="589151"/>
                      <a:pt x="2905244" y="593248"/>
                    </a:cubicBezTo>
                    <a:lnTo>
                      <a:pt x="2965586" y="634736"/>
                    </a:lnTo>
                    <a:cubicBezTo>
                      <a:pt x="2977505" y="642930"/>
                      <a:pt x="2978222" y="656749"/>
                      <a:pt x="2967187" y="665601"/>
                    </a:cubicBezTo>
                    <a:lnTo>
                      <a:pt x="2936924" y="689876"/>
                    </a:lnTo>
                    <a:cubicBezTo>
                      <a:pt x="2925890" y="698727"/>
                      <a:pt x="2907282" y="699259"/>
                      <a:pt x="2895363" y="691064"/>
                    </a:cubicBezTo>
                    <a:lnTo>
                      <a:pt x="2835021" y="649576"/>
                    </a:lnTo>
                    <a:cubicBezTo>
                      <a:pt x="2823102" y="641382"/>
                      <a:pt x="2822384" y="627563"/>
                      <a:pt x="2833420" y="618712"/>
                    </a:cubicBezTo>
                    <a:lnTo>
                      <a:pt x="2863682" y="594437"/>
                    </a:lnTo>
                    <a:cubicBezTo>
                      <a:pt x="2869200" y="590011"/>
                      <a:pt x="2876610" y="587665"/>
                      <a:pt x="2884132" y="587451"/>
                    </a:cubicBezTo>
                    <a:close/>
                    <a:moveTo>
                      <a:pt x="2119750" y="587451"/>
                    </a:moveTo>
                    <a:cubicBezTo>
                      <a:pt x="2127271" y="587235"/>
                      <a:pt x="2134902" y="589151"/>
                      <a:pt x="2140862" y="593248"/>
                    </a:cubicBezTo>
                    <a:lnTo>
                      <a:pt x="2201204" y="634736"/>
                    </a:lnTo>
                    <a:cubicBezTo>
                      <a:pt x="2213123" y="642930"/>
                      <a:pt x="2213839" y="656749"/>
                      <a:pt x="2202806" y="665601"/>
                    </a:cubicBezTo>
                    <a:lnTo>
                      <a:pt x="2172542" y="689876"/>
                    </a:lnTo>
                    <a:cubicBezTo>
                      <a:pt x="2161508" y="698727"/>
                      <a:pt x="2142900" y="699259"/>
                      <a:pt x="2130981" y="691064"/>
                    </a:cubicBezTo>
                    <a:lnTo>
                      <a:pt x="2070638" y="649576"/>
                    </a:lnTo>
                    <a:cubicBezTo>
                      <a:pt x="2058719" y="641382"/>
                      <a:pt x="2058003" y="627563"/>
                      <a:pt x="2069037" y="618712"/>
                    </a:cubicBezTo>
                    <a:lnTo>
                      <a:pt x="2099300" y="594437"/>
                    </a:lnTo>
                    <a:cubicBezTo>
                      <a:pt x="2104818" y="590011"/>
                      <a:pt x="2112228" y="587665"/>
                      <a:pt x="2119750" y="587451"/>
                    </a:cubicBezTo>
                    <a:close/>
                    <a:moveTo>
                      <a:pt x="1355522" y="587451"/>
                    </a:moveTo>
                    <a:cubicBezTo>
                      <a:pt x="1363044" y="587235"/>
                      <a:pt x="1370674" y="589151"/>
                      <a:pt x="1376634" y="593248"/>
                    </a:cubicBezTo>
                    <a:lnTo>
                      <a:pt x="1436976" y="634736"/>
                    </a:lnTo>
                    <a:cubicBezTo>
                      <a:pt x="1448895" y="642930"/>
                      <a:pt x="1449612" y="656749"/>
                      <a:pt x="1438577" y="665601"/>
                    </a:cubicBezTo>
                    <a:lnTo>
                      <a:pt x="1408314" y="689876"/>
                    </a:lnTo>
                    <a:cubicBezTo>
                      <a:pt x="1397279" y="698727"/>
                      <a:pt x="1378673" y="699259"/>
                      <a:pt x="1366753" y="691064"/>
                    </a:cubicBezTo>
                    <a:lnTo>
                      <a:pt x="1306410" y="649576"/>
                    </a:lnTo>
                    <a:cubicBezTo>
                      <a:pt x="1294492" y="641382"/>
                      <a:pt x="1293775" y="627563"/>
                      <a:pt x="1304810" y="618712"/>
                    </a:cubicBezTo>
                    <a:lnTo>
                      <a:pt x="1335073" y="594437"/>
                    </a:lnTo>
                    <a:cubicBezTo>
                      <a:pt x="1340590" y="590011"/>
                      <a:pt x="1348001" y="587665"/>
                      <a:pt x="1355522" y="587451"/>
                    </a:cubicBezTo>
                    <a:close/>
                    <a:moveTo>
                      <a:pt x="4116430" y="581849"/>
                    </a:moveTo>
                    <a:cubicBezTo>
                      <a:pt x="4118662" y="581923"/>
                      <a:pt x="4120856" y="582628"/>
                      <a:pt x="4122482" y="583948"/>
                    </a:cubicBezTo>
                    <a:lnTo>
                      <a:pt x="4129464" y="589615"/>
                    </a:lnTo>
                    <a:cubicBezTo>
                      <a:pt x="4132718" y="592256"/>
                      <a:pt x="4132472" y="596355"/>
                      <a:pt x="4128917" y="598770"/>
                    </a:cubicBezTo>
                    <a:lnTo>
                      <a:pt x="4121286" y="603956"/>
                    </a:lnTo>
                    <a:cubicBezTo>
                      <a:pt x="4117731" y="606372"/>
                      <a:pt x="4112212" y="606190"/>
                      <a:pt x="4108958" y="603549"/>
                    </a:cubicBezTo>
                    <a:lnTo>
                      <a:pt x="4101976" y="597883"/>
                    </a:lnTo>
                    <a:cubicBezTo>
                      <a:pt x="4098723" y="595242"/>
                      <a:pt x="4098968" y="591144"/>
                      <a:pt x="4102523" y="588727"/>
                    </a:cubicBezTo>
                    <a:lnTo>
                      <a:pt x="4110153" y="583542"/>
                    </a:lnTo>
                    <a:cubicBezTo>
                      <a:pt x="4111932" y="582334"/>
                      <a:pt x="4114200" y="581776"/>
                      <a:pt x="4116430" y="581849"/>
                    </a:cubicBezTo>
                    <a:close/>
                    <a:moveTo>
                      <a:pt x="3353650" y="581849"/>
                    </a:moveTo>
                    <a:cubicBezTo>
                      <a:pt x="3355881" y="581923"/>
                      <a:pt x="3358075" y="582628"/>
                      <a:pt x="3359701" y="583948"/>
                    </a:cubicBezTo>
                    <a:lnTo>
                      <a:pt x="3366683" y="589615"/>
                    </a:lnTo>
                    <a:cubicBezTo>
                      <a:pt x="3369936" y="592256"/>
                      <a:pt x="3369692" y="596355"/>
                      <a:pt x="3366136" y="598770"/>
                    </a:cubicBezTo>
                    <a:lnTo>
                      <a:pt x="3358506" y="603956"/>
                    </a:lnTo>
                    <a:cubicBezTo>
                      <a:pt x="3354951" y="606372"/>
                      <a:pt x="3349430" y="606190"/>
                      <a:pt x="3346178" y="603549"/>
                    </a:cubicBezTo>
                    <a:lnTo>
                      <a:pt x="3339195" y="597883"/>
                    </a:lnTo>
                    <a:cubicBezTo>
                      <a:pt x="3335942" y="595242"/>
                      <a:pt x="3336187" y="591144"/>
                      <a:pt x="3339742" y="588727"/>
                    </a:cubicBezTo>
                    <a:lnTo>
                      <a:pt x="3347372" y="583542"/>
                    </a:lnTo>
                    <a:cubicBezTo>
                      <a:pt x="3349151" y="582334"/>
                      <a:pt x="3351419" y="581776"/>
                      <a:pt x="3353650" y="581849"/>
                    </a:cubicBezTo>
                    <a:close/>
                    <a:moveTo>
                      <a:pt x="2589422" y="581849"/>
                    </a:moveTo>
                    <a:cubicBezTo>
                      <a:pt x="2591653" y="581923"/>
                      <a:pt x="2593847" y="582628"/>
                      <a:pt x="2595473" y="583948"/>
                    </a:cubicBezTo>
                    <a:lnTo>
                      <a:pt x="2602455" y="589615"/>
                    </a:lnTo>
                    <a:cubicBezTo>
                      <a:pt x="2605709" y="592256"/>
                      <a:pt x="2605464" y="596355"/>
                      <a:pt x="2601908" y="598770"/>
                    </a:cubicBezTo>
                    <a:lnTo>
                      <a:pt x="2594277" y="603956"/>
                    </a:lnTo>
                    <a:cubicBezTo>
                      <a:pt x="2590722" y="606372"/>
                      <a:pt x="2585202" y="606190"/>
                      <a:pt x="2581950" y="603549"/>
                    </a:cubicBezTo>
                    <a:lnTo>
                      <a:pt x="2574967" y="597883"/>
                    </a:lnTo>
                    <a:cubicBezTo>
                      <a:pt x="2571714" y="595242"/>
                      <a:pt x="2571959" y="591144"/>
                      <a:pt x="2575513" y="588727"/>
                    </a:cubicBezTo>
                    <a:lnTo>
                      <a:pt x="2583144" y="583542"/>
                    </a:lnTo>
                    <a:cubicBezTo>
                      <a:pt x="2584923" y="582334"/>
                      <a:pt x="2587191" y="581776"/>
                      <a:pt x="2589422" y="581849"/>
                    </a:cubicBezTo>
                    <a:close/>
                    <a:moveTo>
                      <a:pt x="1825040" y="581849"/>
                    </a:moveTo>
                    <a:cubicBezTo>
                      <a:pt x="1827271" y="581923"/>
                      <a:pt x="1829464" y="582628"/>
                      <a:pt x="1831091" y="583948"/>
                    </a:cubicBezTo>
                    <a:lnTo>
                      <a:pt x="1838073" y="589615"/>
                    </a:lnTo>
                    <a:cubicBezTo>
                      <a:pt x="1841326" y="592256"/>
                      <a:pt x="1841082" y="596355"/>
                      <a:pt x="1837526" y="598770"/>
                    </a:cubicBezTo>
                    <a:lnTo>
                      <a:pt x="1829896" y="603956"/>
                    </a:lnTo>
                    <a:cubicBezTo>
                      <a:pt x="1826340" y="606372"/>
                      <a:pt x="1820821" y="606190"/>
                      <a:pt x="1817567" y="603549"/>
                    </a:cubicBezTo>
                    <a:lnTo>
                      <a:pt x="1810585" y="597883"/>
                    </a:lnTo>
                    <a:cubicBezTo>
                      <a:pt x="1807332" y="595242"/>
                      <a:pt x="1807577" y="591144"/>
                      <a:pt x="1811132" y="588727"/>
                    </a:cubicBezTo>
                    <a:lnTo>
                      <a:pt x="1818762" y="583542"/>
                    </a:lnTo>
                    <a:cubicBezTo>
                      <a:pt x="1820541" y="582334"/>
                      <a:pt x="1822809" y="581776"/>
                      <a:pt x="1825040" y="581849"/>
                    </a:cubicBezTo>
                    <a:close/>
                    <a:moveTo>
                      <a:pt x="1060812" y="581849"/>
                    </a:moveTo>
                    <a:cubicBezTo>
                      <a:pt x="1063043" y="581923"/>
                      <a:pt x="1065237" y="582628"/>
                      <a:pt x="1066863" y="583948"/>
                    </a:cubicBezTo>
                    <a:lnTo>
                      <a:pt x="1073845" y="589615"/>
                    </a:lnTo>
                    <a:cubicBezTo>
                      <a:pt x="1077098" y="592256"/>
                      <a:pt x="1076854" y="596355"/>
                      <a:pt x="1073298" y="598770"/>
                    </a:cubicBezTo>
                    <a:lnTo>
                      <a:pt x="1065668" y="603956"/>
                    </a:lnTo>
                    <a:cubicBezTo>
                      <a:pt x="1062112" y="606372"/>
                      <a:pt x="1056593" y="606190"/>
                      <a:pt x="1053340" y="603549"/>
                    </a:cubicBezTo>
                    <a:lnTo>
                      <a:pt x="1046357" y="597883"/>
                    </a:lnTo>
                    <a:cubicBezTo>
                      <a:pt x="1043104" y="595242"/>
                      <a:pt x="1043349" y="591144"/>
                      <a:pt x="1046904" y="588727"/>
                    </a:cubicBezTo>
                    <a:lnTo>
                      <a:pt x="1054534" y="583542"/>
                    </a:lnTo>
                    <a:cubicBezTo>
                      <a:pt x="1056313" y="582334"/>
                      <a:pt x="1058582" y="581776"/>
                      <a:pt x="1060812" y="581849"/>
                    </a:cubicBezTo>
                    <a:close/>
                    <a:moveTo>
                      <a:pt x="3890591" y="577549"/>
                    </a:moveTo>
                    <a:cubicBezTo>
                      <a:pt x="3892822" y="577622"/>
                      <a:pt x="3895015" y="578328"/>
                      <a:pt x="3896641" y="579648"/>
                    </a:cubicBezTo>
                    <a:lnTo>
                      <a:pt x="3903624" y="585315"/>
                    </a:lnTo>
                    <a:cubicBezTo>
                      <a:pt x="3906877" y="587955"/>
                      <a:pt x="3906632" y="592054"/>
                      <a:pt x="3903078" y="594470"/>
                    </a:cubicBezTo>
                    <a:lnTo>
                      <a:pt x="3895446" y="599655"/>
                    </a:lnTo>
                    <a:cubicBezTo>
                      <a:pt x="3891890" y="602071"/>
                      <a:pt x="3886371" y="601889"/>
                      <a:pt x="3883118" y="599249"/>
                    </a:cubicBezTo>
                    <a:lnTo>
                      <a:pt x="3876134" y="593583"/>
                    </a:lnTo>
                    <a:cubicBezTo>
                      <a:pt x="3872882" y="590942"/>
                      <a:pt x="3873126" y="586843"/>
                      <a:pt x="3876682" y="584427"/>
                    </a:cubicBezTo>
                    <a:lnTo>
                      <a:pt x="3884314" y="579242"/>
                    </a:lnTo>
                    <a:cubicBezTo>
                      <a:pt x="3886091" y="578034"/>
                      <a:pt x="3888360" y="577476"/>
                      <a:pt x="3890591" y="577549"/>
                    </a:cubicBezTo>
                    <a:close/>
                    <a:moveTo>
                      <a:pt x="3127810" y="577549"/>
                    </a:moveTo>
                    <a:cubicBezTo>
                      <a:pt x="3130042" y="577622"/>
                      <a:pt x="3132234" y="578328"/>
                      <a:pt x="3133860" y="579648"/>
                    </a:cubicBezTo>
                    <a:lnTo>
                      <a:pt x="3140842" y="585315"/>
                    </a:lnTo>
                    <a:cubicBezTo>
                      <a:pt x="3144096" y="587955"/>
                      <a:pt x="3143850" y="592054"/>
                      <a:pt x="3140296" y="594470"/>
                    </a:cubicBezTo>
                    <a:lnTo>
                      <a:pt x="3132665" y="599655"/>
                    </a:lnTo>
                    <a:cubicBezTo>
                      <a:pt x="3129109" y="602071"/>
                      <a:pt x="3123590" y="601889"/>
                      <a:pt x="3120337" y="599249"/>
                    </a:cubicBezTo>
                    <a:lnTo>
                      <a:pt x="3113354" y="593583"/>
                    </a:lnTo>
                    <a:cubicBezTo>
                      <a:pt x="3110102" y="590942"/>
                      <a:pt x="3110346" y="586843"/>
                      <a:pt x="3113901" y="584427"/>
                    </a:cubicBezTo>
                    <a:lnTo>
                      <a:pt x="3121532" y="579242"/>
                    </a:lnTo>
                    <a:cubicBezTo>
                      <a:pt x="3123310" y="578034"/>
                      <a:pt x="3125578" y="577476"/>
                      <a:pt x="3127810" y="577549"/>
                    </a:cubicBezTo>
                    <a:close/>
                    <a:moveTo>
                      <a:pt x="2363582" y="577549"/>
                    </a:moveTo>
                    <a:cubicBezTo>
                      <a:pt x="2365813" y="577622"/>
                      <a:pt x="2368006" y="578328"/>
                      <a:pt x="2369632" y="579648"/>
                    </a:cubicBezTo>
                    <a:lnTo>
                      <a:pt x="2376614" y="585315"/>
                    </a:lnTo>
                    <a:cubicBezTo>
                      <a:pt x="2379868" y="587955"/>
                      <a:pt x="2379622" y="592054"/>
                      <a:pt x="2376068" y="594470"/>
                    </a:cubicBezTo>
                    <a:lnTo>
                      <a:pt x="2368437" y="599655"/>
                    </a:lnTo>
                    <a:cubicBezTo>
                      <a:pt x="2364881" y="602071"/>
                      <a:pt x="2359362" y="601889"/>
                      <a:pt x="2356109" y="599249"/>
                    </a:cubicBezTo>
                    <a:lnTo>
                      <a:pt x="2349126" y="593583"/>
                    </a:lnTo>
                    <a:cubicBezTo>
                      <a:pt x="2345873" y="590942"/>
                      <a:pt x="2346118" y="586843"/>
                      <a:pt x="2349673" y="584427"/>
                    </a:cubicBezTo>
                    <a:lnTo>
                      <a:pt x="2357304" y="579242"/>
                    </a:lnTo>
                    <a:cubicBezTo>
                      <a:pt x="2359082" y="578034"/>
                      <a:pt x="2361350" y="577476"/>
                      <a:pt x="2363582" y="577549"/>
                    </a:cubicBezTo>
                    <a:close/>
                    <a:moveTo>
                      <a:pt x="1599200" y="577549"/>
                    </a:moveTo>
                    <a:cubicBezTo>
                      <a:pt x="1601431" y="577622"/>
                      <a:pt x="1603624" y="578328"/>
                      <a:pt x="1605250" y="579648"/>
                    </a:cubicBezTo>
                    <a:lnTo>
                      <a:pt x="1612233" y="585315"/>
                    </a:lnTo>
                    <a:cubicBezTo>
                      <a:pt x="1615486" y="587955"/>
                      <a:pt x="1615241" y="592054"/>
                      <a:pt x="1611686" y="594470"/>
                    </a:cubicBezTo>
                    <a:lnTo>
                      <a:pt x="1604055" y="599655"/>
                    </a:lnTo>
                    <a:cubicBezTo>
                      <a:pt x="1600499" y="602071"/>
                      <a:pt x="1594980" y="601889"/>
                      <a:pt x="1591726" y="599249"/>
                    </a:cubicBezTo>
                    <a:lnTo>
                      <a:pt x="1584744" y="593583"/>
                    </a:lnTo>
                    <a:cubicBezTo>
                      <a:pt x="1581491" y="590942"/>
                      <a:pt x="1581735" y="586843"/>
                      <a:pt x="1585291" y="584427"/>
                    </a:cubicBezTo>
                    <a:lnTo>
                      <a:pt x="1592922" y="579242"/>
                    </a:lnTo>
                    <a:cubicBezTo>
                      <a:pt x="1594700" y="578034"/>
                      <a:pt x="1596969" y="577476"/>
                      <a:pt x="1599200" y="577549"/>
                    </a:cubicBezTo>
                    <a:close/>
                    <a:moveTo>
                      <a:pt x="834972" y="577549"/>
                    </a:moveTo>
                    <a:cubicBezTo>
                      <a:pt x="837203" y="577622"/>
                      <a:pt x="839396" y="578328"/>
                      <a:pt x="841022" y="579648"/>
                    </a:cubicBezTo>
                    <a:lnTo>
                      <a:pt x="848005" y="585315"/>
                    </a:lnTo>
                    <a:cubicBezTo>
                      <a:pt x="851258" y="587955"/>
                      <a:pt x="851013" y="592054"/>
                      <a:pt x="847458" y="594470"/>
                    </a:cubicBezTo>
                    <a:lnTo>
                      <a:pt x="839827" y="599655"/>
                    </a:lnTo>
                    <a:cubicBezTo>
                      <a:pt x="836271" y="602071"/>
                      <a:pt x="830752" y="601889"/>
                      <a:pt x="827499" y="599249"/>
                    </a:cubicBezTo>
                    <a:lnTo>
                      <a:pt x="820516" y="593583"/>
                    </a:lnTo>
                    <a:cubicBezTo>
                      <a:pt x="817263" y="590942"/>
                      <a:pt x="817508" y="586843"/>
                      <a:pt x="821063" y="584427"/>
                    </a:cubicBezTo>
                    <a:lnTo>
                      <a:pt x="828695" y="579242"/>
                    </a:lnTo>
                    <a:cubicBezTo>
                      <a:pt x="830472" y="578034"/>
                      <a:pt x="832741" y="577476"/>
                      <a:pt x="834972" y="577549"/>
                    </a:cubicBezTo>
                    <a:close/>
                    <a:moveTo>
                      <a:pt x="4286164" y="567222"/>
                    </a:moveTo>
                    <a:cubicBezTo>
                      <a:pt x="4289470" y="567385"/>
                      <a:pt x="4292692" y="568485"/>
                      <a:pt x="4295048" y="570483"/>
                    </a:cubicBezTo>
                    <a:lnTo>
                      <a:pt x="4307964" y="581442"/>
                    </a:lnTo>
                    <a:cubicBezTo>
                      <a:pt x="4312674" y="585437"/>
                      <a:pt x="4312130" y="591512"/>
                      <a:pt x="4306750" y="595009"/>
                    </a:cubicBezTo>
                    <a:lnTo>
                      <a:pt x="4288154" y="607097"/>
                    </a:lnTo>
                    <a:cubicBezTo>
                      <a:pt x="4282774" y="610594"/>
                      <a:pt x="4274594" y="610191"/>
                      <a:pt x="4269884" y="606195"/>
                    </a:cubicBezTo>
                    <a:lnTo>
                      <a:pt x="4256968" y="595236"/>
                    </a:lnTo>
                    <a:cubicBezTo>
                      <a:pt x="4252258" y="591241"/>
                      <a:pt x="4252802" y="585166"/>
                      <a:pt x="4258182" y="581669"/>
                    </a:cubicBezTo>
                    <a:lnTo>
                      <a:pt x="4276778" y="569581"/>
                    </a:lnTo>
                    <a:cubicBezTo>
                      <a:pt x="4279468" y="567832"/>
                      <a:pt x="4282858" y="567059"/>
                      <a:pt x="4286164" y="567222"/>
                    </a:cubicBezTo>
                    <a:close/>
                    <a:moveTo>
                      <a:pt x="3523383" y="567222"/>
                    </a:moveTo>
                    <a:cubicBezTo>
                      <a:pt x="3526690" y="567385"/>
                      <a:pt x="3529912" y="568485"/>
                      <a:pt x="3532267" y="570483"/>
                    </a:cubicBezTo>
                    <a:lnTo>
                      <a:pt x="3545184" y="581442"/>
                    </a:lnTo>
                    <a:cubicBezTo>
                      <a:pt x="3549893" y="585437"/>
                      <a:pt x="3549348" y="591512"/>
                      <a:pt x="3543969" y="595009"/>
                    </a:cubicBezTo>
                    <a:lnTo>
                      <a:pt x="3525374" y="607097"/>
                    </a:lnTo>
                    <a:cubicBezTo>
                      <a:pt x="3519993" y="610594"/>
                      <a:pt x="3511813" y="610191"/>
                      <a:pt x="3507104" y="606195"/>
                    </a:cubicBezTo>
                    <a:lnTo>
                      <a:pt x="3494186" y="595236"/>
                    </a:lnTo>
                    <a:cubicBezTo>
                      <a:pt x="3489478" y="591241"/>
                      <a:pt x="3490022" y="585166"/>
                      <a:pt x="3495401" y="581669"/>
                    </a:cubicBezTo>
                    <a:lnTo>
                      <a:pt x="3513996" y="569581"/>
                    </a:lnTo>
                    <a:cubicBezTo>
                      <a:pt x="3516687" y="567832"/>
                      <a:pt x="3520078" y="567059"/>
                      <a:pt x="3523383" y="567222"/>
                    </a:cubicBezTo>
                    <a:close/>
                    <a:moveTo>
                      <a:pt x="2759155" y="567222"/>
                    </a:moveTo>
                    <a:cubicBezTo>
                      <a:pt x="2762461" y="567385"/>
                      <a:pt x="2765684" y="568485"/>
                      <a:pt x="2768039" y="570483"/>
                    </a:cubicBezTo>
                    <a:lnTo>
                      <a:pt x="2780956" y="581442"/>
                    </a:lnTo>
                    <a:cubicBezTo>
                      <a:pt x="2785665" y="585437"/>
                      <a:pt x="2785121" y="591512"/>
                      <a:pt x="2779741" y="595009"/>
                    </a:cubicBezTo>
                    <a:lnTo>
                      <a:pt x="2761145" y="607097"/>
                    </a:lnTo>
                    <a:cubicBezTo>
                      <a:pt x="2755765" y="610594"/>
                      <a:pt x="2747585" y="610191"/>
                      <a:pt x="2742875" y="606195"/>
                    </a:cubicBezTo>
                    <a:lnTo>
                      <a:pt x="2729959" y="595236"/>
                    </a:lnTo>
                    <a:cubicBezTo>
                      <a:pt x="2725250" y="591241"/>
                      <a:pt x="2725793" y="585166"/>
                      <a:pt x="2731174" y="581669"/>
                    </a:cubicBezTo>
                    <a:lnTo>
                      <a:pt x="2749769" y="569581"/>
                    </a:lnTo>
                    <a:cubicBezTo>
                      <a:pt x="2752459" y="567832"/>
                      <a:pt x="2755849" y="567059"/>
                      <a:pt x="2759155" y="567222"/>
                    </a:cubicBezTo>
                    <a:close/>
                    <a:moveTo>
                      <a:pt x="1994773" y="567222"/>
                    </a:moveTo>
                    <a:cubicBezTo>
                      <a:pt x="1998080" y="567385"/>
                      <a:pt x="2001302" y="568485"/>
                      <a:pt x="2003656" y="570483"/>
                    </a:cubicBezTo>
                    <a:lnTo>
                      <a:pt x="2016574" y="581442"/>
                    </a:lnTo>
                    <a:cubicBezTo>
                      <a:pt x="2021283" y="585437"/>
                      <a:pt x="2020738" y="591512"/>
                      <a:pt x="2015359" y="595009"/>
                    </a:cubicBezTo>
                    <a:lnTo>
                      <a:pt x="1996763" y="607097"/>
                    </a:lnTo>
                    <a:cubicBezTo>
                      <a:pt x="1991383" y="610594"/>
                      <a:pt x="1983203" y="610191"/>
                      <a:pt x="1978493" y="606195"/>
                    </a:cubicBezTo>
                    <a:lnTo>
                      <a:pt x="1965576" y="595236"/>
                    </a:lnTo>
                    <a:cubicBezTo>
                      <a:pt x="1960867" y="591241"/>
                      <a:pt x="1961411" y="585166"/>
                      <a:pt x="1966791" y="581669"/>
                    </a:cubicBezTo>
                    <a:lnTo>
                      <a:pt x="1985386" y="569581"/>
                    </a:lnTo>
                    <a:cubicBezTo>
                      <a:pt x="1988077" y="567832"/>
                      <a:pt x="1991468" y="567059"/>
                      <a:pt x="1994773" y="567222"/>
                    </a:cubicBezTo>
                    <a:close/>
                    <a:moveTo>
                      <a:pt x="1230545" y="567222"/>
                    </a:moveTo>
                    <a:cubicBezTo>
                      <a:pt x="1233852" y="567385"/>
                      <a:pt x="1237074" y="568485"/>
                      <a:pt x="1239429" y="570483"/>
                    </a:cubicBezTo>
                    <a:lnTo>
                      <a:pt x="1252346" y="581442"/>
                    </a:lnTo>
                    <a:cubicBezTo>
                      <a:pt x="1257055" y="585437"/>
                      <a:pt x="1256511" y="591512"/>
                      <a:pt x="1251131" y="595009"/>
                    </a:cubicBezTo>
                    <a:lnTo>
                      <a:pt x="1232536" y="607097"/>
                    </a:lnTo>
                    <a:cubicBezTo>
                      <a:pt x="1227156" y="610594"/>
                      <a:pt x="1218975" y="610191"/>
                      <a:pt x="1214265" y="606195"/>
                    </a:cubicBezTo>
                    <a:lnTo>
                      <a:pt x="1201349" y="595236"/>
                    </a:lnTo>
                    <a:cubicBezTo>
                      <a:pt x="1196639" y="591241"/>
                      <a:pt x="1197184" y="585166"/>
                      <a:pt x="1202563" y="581669"/>
                    </a:cubicBezTo>
                    <a:lnTo>
                      <a:pt x="1221159" y="569581"/>
                    </a:lnTo>
                    <a:cubicBezTo>
                      <a:pt x="1223849" y="567832"/>
                      <a:pt x="1227240" y="567059"/>
                      <a:pt x="1230545" y="567222"/>
                    </a:cubicBezTo>
                    <a:close/>
                    <a:moveTo>
                      <a:pt x="3915526" y="541744"/>
                    </a:moveTo>
                    <a:cubicBezTo>
                      <a:pt x="3918995" y="541744"/>
                      <a:pt x="3922464" y="542727"/>
                      <a:pt x="3925111" y="544693"/>
                    </a:cubicBezTo>
                    <a:lnTo>
                      <a:pt x="3950810" y="563778"/>
                    </a:lnTo>
                    <a:cubicBezTo>
                      <a:pt x="3956104" y="567709"/>
                      <a:pt x="3956104" y="574083"/>
                      <a:pt x="3950810" y="578014"/>
                    </a:cubicBezTo>
                    <a:lnTo>
                      <a:pt x="3939452" y="586449"/>
                    </a:lnTo>
                    <a:cubicBezTo>
                      <a:pt x="3934158" y="590381"/>
                      <a:pt x="3925576" y="590381"/>
                      <a:pt x="3920283" y="586449"/>
                    </a:cubicBezTo>
                    <a:lnTo>
                      <a:pt x="3894584" y="567364"/>
                    </a:lnTo>
                    <a:cubicBezTo>
                      <a:pt x="3889290" y="563433"/>
                      <a:pt x="3889290" y="557059"/>
                      <a:pt x="3894584" y="553129"/>
                    </a:cubicBezTo>
                    <a:lnTo>
                      <a:pt x="3905942" y="544693"/>
                    </a:lnTo>
                    <a:cubicBezTo>
                      <a:pt x="3908588" y="542727"/>
                      <a:pt x="3912058" y="541744"/>
                      <a:pt x="3915526" y="541744"/>
                    </a:cubicBezTo>
                    <a:close/>
                    <a:moveTo>
                      <a:pt x="3152746" y="541744"/>
                    </a:moveTo>
                    <a:cubicBezTo>
                      <a:pt x="3156214" y="541744"/>
                      <a:pt x="3159683" y="542727"/>
                      <a:pt x="3162330" y="544693"/>
                    </a:cubicBezTo>
                    <a:lnTo>
                      <a:pt x="3188029" y="563778"/>
                    </a:lnTo>
                    <a:cubicBezTo>
                      <a:pt x="3193324" y="567709"/>
                      <a:pt x="3193324" y="574083"/>
                      <a:pt x="3188029" y="578014"/>
                    </a:cubicBezTo>
                    <a:lnTo>
                      <a:pt x="3176670" y="586449"/>
                    </a:lnTo>
                    <a:cubicBezTo>
                      <a:pt x="3171378" y="590381"/>
                      <a:pt x="3162795" y="590381"/>
                      <a:pt x="3157502" y="586449"/>
                    </a:cubicBezTo>
                    <a:lnTo>
                      <a:pt x="3131802" y="567364"/>
                    </a:lnTo>
                    <a:cubicBezTo>
                      <a:pt x="3126508" y="563433"/>
                      <a:pt x="3126508" y="557059"/>
                      <a:pt x="3131802" y="553129"/>
                    </a:cubicBezTo>
                    <a:lnTo>
                      <a:pt x="3143161" y="544693"/>
                    </a:lnTo>
                    <a:cubicBezTo>
                      <a:pt x="3145808" y="542727"/>
                      <a:pt x="3149277" y="541744"/>
                      <a:pt x="3152746" y="541744"/>
                    </a:cubicBezTo>
                    <a:close/>
                    <a:moveTo>
                      <a:pt x="2388518" y="541744"/>
                    </a:moveTo>
                    <a:cubicBezTo>
                      <a:pt x="2391986" y="541744"/>
                      <a:pt x="2395455" y="542727"/>
                      <a:pt x="2398102" y="544693"/>
                    </a:cubicBezTo>
                    <a:lnTo>
                      <a:pt x="2423801" y="563778"/>
                    </a:lnTo>
                    <a:cubicBezTo>
                      <a:pt x="2429096" y="567709"/>
                      <a:pt x="2429096" y="574083"/>
                      <a:pt x="2423801" y="578014"/>
                    </a:cubicBezTo>
                    <a:lnTo>
                      <a:pt x="2412443" y="586449"/>
                    </a:lnTo>
                    <a:cubicBezTo>
                      <a:pt x="2407150" y="590381"/>
                      <a:pt x="2398567" y="590381"/>
                      <a:pt x="2393274" y="586449"/>
                    </a:cubicBezTo>
                    <a:lnTo>
                      <a:pt x="2367574" y="567364"/>
                    </a:lnTo>
                    <a:cubicBezTo>
                      <a:pt x="2362280" y="563433"/>
                      <a:pt x="2362280" y="557059"/>
                      <a:pt x="2367574" y="553129"/>
                    </a:cubicBezTo>
                    <a:lnTo>
                      <a:pt x="2378933" y="544693"/>
                    </a:lnTo>
                    <a:cubicBezTo>
                      <a:pt x="2381580" y="542727"/>
                      <a:pt x="2385049" y="541744"/>
                      <a:pt x="2388518" y="541744"/>
                    </a:cubicBezTo>
                    <a:close/>
                    <a:moveTo>
                      <a:pt x="1624136" y="541744"/>
                    </a:moveTo>
                    <a:cubicBezTo>
                      <a:pt x="1627604" y="541744"/>
                      <a:pt x="1631073" y="542727"/>
                      <a:pt x="1633720" y="544693"/>
                    </a:cubicBezTo>
                    <a:lnTo>
                      <a:pt x="1659420" y="563778"/>
                    </a:lnTo>
                    <a:cubicBezTo>
                      <a:pt x="1664714" y="567709"/>
                      <a:pt x="1664714" y="574083"/>
                      <a:pt x="1659420" y="578014"/>
                    </a:cubicBezTo>
                    <a:lnTo>
                      <a:pt x="1648060" y="586449"/>
                    </a:lnTo>
                    <a:cubicBezTo>
                      <a:pt x="1642768" y="590381"/>
                      <a:pt x="1634185" y="590381"/>
                      <a:pt x="1628892" y="586449"/>
                    </a:cubicBezTo>
                    <a:lnTo>
                      <a:pt x="1603192" y="567364"/>
                    </a:lnTo>
                    <a:cubicBezTo>
                      <a:pt x="1597899" y="563433"/>
                      <a:pt x="1597899" y="557059"/>
                      <a:pt x="1603192" y="553129"/>
                    </a:cubicBezTo>
                    <a:lnTo>
                      <a:pt x="1614551" y="544693"/>
                    </a:lnTo>
                    <a:cubicBezTo>
                      <a:pt x="1617198" y="542727"/>
                      <a:pt x="1620666" y="541744"/>
                      <a:pt x="1624136" y="541744"/>
                    </a:cubicBezTo>
                    <a:close/>
                    <a:moveTo>
                      <a:pt x="859908" y="541744"/>
                    </a:moveTo>
                    <a:cubicBezTo>
                      <a:pt x="863376" y="541744"/>
                      <a:pt x="866846" y="542727"/>
                      <a:pt x="869492" y="544693"/>
                    </a:cubicBezTo>
                    <a:lnTo>
                      <a:pt x="895191" y="563778"/>
                    </a:lnTo>
                    <a:cubicBezTo>
                      <a:pt x="900486" y="567709"/>
                      <a:pt x="900486" y="574083"/>
                      <a:pt x="895191" y="578014"/>
                    </a:cubicBezTo>
                    <a:lnTo>
                      <a:pt x="883833" y="586449"/>
                    </a:lnTo>
                    <a:cubicBezTo>
                      <a:pt x="878540" y="590381"/>
                      <a:pt x="869957" y="590381"/>
                      <a:pt x="864664" y="586449"/>
                    </a:cubicBezTo>
                    <a:lnTo>
                      <a:pt x="838964" y="567364"/>
                    </a:lnTo>
                    <a:cubicBezTo>
                      <a:pt x="833671" y="563433"/>
                      <a:pt x="833671" y="557059"/>
                      <a:pt x="838964" y="553129"/>
                    </a:cubicBezTo>
                    <a:lnTo>
                      <a:pt x="850324" y="544693"/>
                    </a:lnTo>
                    <a:cubicBezTo>
                      <a:pt x="852970" y="542727"/>
                      <a:pt x="856439" y="541744"/>
                      <a:pt x="859908" y="541744"/>
                    </a:cubicBezTo>
                    <a:close/>
                    <a:moveTo>
                      <a:pt x="822546" y="540233"/>
                    </a:moveTo>
                    <a:lnTo>
                      <a:pt x="825403" y="545356"/>
                    </a:lnTo>
                    <a:lnTo>
                      <a:pt x="820181" y="554719"/>
                    </a:lnTo>
                    <a:close/>
                    <a:moveTo>
                      <a:pt x="4034604" y="531120"/>
                    </a:moveTo>
                    <a:cubicBezTo>
                      <a:pt x="4038745" y="531120"/>
                      <a:pt x="4042886" y="532293"/>
                      <a:pt x="4046045" y="534639"/>
                    </a:cubicBezTo>
                    <a:lnTo>
                      <a:pt x="4091886" y="568682"/>
                    </a:lnTo>
                    <a:cubicBezTo>
                      <a:pt x="4098204" y="573374"/>
                      <a:pt x="4098204" y="580982"/>
                      <a:pt x="4091886" y="585674"/>
                    </a:cubicBezTo>
                    <a:lnTo>
                      <a:pt x="4025009" y="635340"/>
                    </a:lnTo>
                    <a:cubicBezTo>
                      <a:pt x="4018690" y="640032"/>
                      <a:pt x="4008447" y="640031"/>
                      <a:pt x="4002129" y="635339"/>
                    </a:cubicBezTo>
                    <a:lnTo>
                      <a:pt x="3956287" y="601296"/>
                    </a:lnTo>
                    <a:cubicBezTo>
                      <a:pt x="3949968" y="596604"/>
                      <a:pt x="3949968" y="588997"/>
                      <a:pt x="3956286" y="584305"/>
                    </a:cubicBezTo>
                    <a:lnTo>
                      <a:pt x="4023164" y="534639"/>
                    </a:lnTo>
                    <a:cubicBezTo>
                      <a:pt x="4026324" y="532293"/>
                      <a:pt x="4030463" y="531120"/>
                      <a:pt x="4034604" y="531120"/>
                    </a:cubicBezTo>
                    <a:close/>
                    <a:moveTo>
                      <a:pt x="3271823" y="531120"/>
                    </a:moveTo>
                    <a:cubicBezTo>
                      <a:pt x="3275964" y="531120"/>
                      <a:pt x="3280105" y="532293"/>
                      <a:pt x="3283264" y="534639"/>
                    </a:cubicBezTo>
                    <a:lnTo>
                      <a:pt x="3329106" y="568682"/>
                    </a:lnTo>
                    <a:cubicBezTo>
                      <a:pt x="3335424" y="573374"/>
                      <a:pt x="3335424" y="580982"/>
                      <a:pt x="3329106" y="585674"/>
                    </a:cubicBezTo>
                    <a:lnTo>
                      <a:pt x="3262228" y="635340"/>
                    </a:lnTo>
                    <a:cubicBezTo>
                      <a:pt x="3255910" y="640032"/>
                      <a:pt x="3245666" y="640031"/>
                      <a:pt x="3239348" y="635339"/>
                    </a:cubicBezTo>
                    <a:lnTo>
                      <a:pt x="3193506" y="601296"/>
                    </a:lnTo>
                    <a:cubicBezTo>
                      <a:pt x="3187188" y="596604"/>
                      <a:pt x="3187188" y="588997"/>
                      <a:pt x="3193506" y="584305"/>
                    </a:cubicBezTo>
                    <a:lnTo>
                      <a:pt x="3260383" y="534639"/>
                    </a:lnTo>
                    <a:cubicBezTo>
                      <a:pt x="3263542" y="532293"/>
                      <a:pt x="3267683" y="531120"/>
                      <a:pt x="3271823" y="531120"/>
                    </a:cubicBezTo>
                    <a:close/>
                    <a:moveTo>
                      <a:pt x="2507596" y="531120"/>
                    </a:moveTo>
                    <a:cubicBezTo>
                      <a:pt x="2511736" y="531120"/>
                      <a:pt x="2515877" y="532293"/>
                      <a:pt x="2519036" y="534639"/>
                    </a:cubicBezTo>
                    <a:lnTo>
                      <a:pt x="2564878" y="568682"/>
                    </a:lnTo>
                    <a:cubicBezTo>
                      <a:pt x="2571195" y="573374"/>
                      <a:pt x="2571195" y="580982"/>
                      <a:pt x="2564878" y="585674"/>
                    </a:cubicBezTo>
                    <a:lnTo>
                      <a:pt x="2498000" y="635340"/>
                    </a:lnTo>
                    <a:cubicBezTo>
                      <a:pt x="2491682" y="640032"/>
                      <a:pt x="2481438" y="640031"/>
                      <a:pt x="2475119" y="635339"/>
                    </a:cubicBezTo>
                    <a:lnTo>
                      <a:pt x="2429278" y="601296"/>
                    </a:lnTo>
                    <a:cubicBezTo>
                      <a:pt x="2422960" y="596604"/>
                      <a:pt x="2422960" y="588997"/>
                      <a:pt x="2429277" y="584305"/>
                    </a:cubicBezTo>
                    <a:lnTo>
                      <a:pt x="2496155" y="534639"/>
                    </a:lnTo>
                    <a:cubicBezTo>
                      <a:pt x="2499314" y="532293"/>
                      <a:pt x="2503454" y="531120"/>
                      <a:pt x="2507596" y="531120"/>
                    </a:cubicBezTo>
                    <a:close/>
                    <a:moveTo>
                      <a:pt x="1743214" y="531120"/>
                    </a:moveTo>
                    <a:cubicBezTo>
                      <a:pt x="1747354" y="531120"/>
                      <a:pt x="1751494" y="532293"/>
                      <a:pt x="1754654" y="534639"/>
                    </a:cubicBezTo>
                    <a:lnTo>
                      <a:pt x="1800496" y="568682"/>
                    </a:lnTo>
                    <a:cubicBezTo>
                      <a:pt x="1806813" y="573374"/>
                      <a:pt x="1806813" y="580982"/>
                      <a:pt x="1800496" y="585674"/>
                    </a:cubicBezTo>
                    <a:lnTo>
                      <a:pt x="1733618" y="635340"/>
                    </a:lnTo>
                    <a:cubicBezTo>
                      <a:pt x="1727300" y="640032"/>
                      <a:pt x="1717056" y="640031"/>
                      <a:pt x="1710738" y="635339"/>
                    </a:cubicBezTo>
                    <a:lnTo>
                      <a:pt x="1664896" y="601296"/>
                    </a:lnTo>
                    <a:cubicBezTo>
                      <a:pt x="1658577" y="596604"/>
                      <a:pt x="1658577" y="588997"/>
                      <a:pt x="1664896" y="584305"/>
                    </a:cubicBezTo>
                    <a:lnTo>
                      <a:pt x="1731774" y="534639"/>
                    </a:lnTo>
                    <a:cubicBezTo>
                      <a:pt x="1734932" y="532293"/>
                      <a:pt x="1739072" y="531120"/>
                      <a:pt x="1743214" y="531120"/>
                    </a:cubicBezTo>
                    <a:close/>
                    <a:moveTo>
                      <a:pt x="978985" y="531120"/>
                    </a:moveTo>
                    <a:cubicBezTo>
                      <a:pt x="983127" y="531120"/>
                      <a:pt x="987267" y="532293"/>
                      <a:pt x="990426" y="534639"/>
                    </a:cubicBezTo>
                    <a:lnTo>
                      <a:pt x="1036267" y="568682"/>
                    </a:lnTo>
                    <a:cubicBezTo>
                      <a:pt x="1042586" y="573374"/>
                      <a:pt x="1042586" y="580982"/>
                      <a:pt x="1036267" y="585674"/>
                    </a:cubicBezTo>
                    <a:lnTo>
                      <a:pt x="969390" y="635340"/>
                    </a:lnTo>
                    <a:cubicBezTo>
                      <a:pt x="963072" y="640032"/>
                      <a:pt x="952828" y="640031"/>
                      <a:pt x="946510" y="635339"/>
                    </a:cubicBezTo>
                    <a:lnTo>
                      <a:pt x="900668" y="601296"/>
                    </a:lnTo>
                    <a:cubicBezTo>
                      <a:pt x="894350" y="596604"/>
                      <a:pt x="894350" y="588997"/>
                      <a:pt x="900668" y="584305"/>
                    </a:cubicBezTo>
                    <a:lnTo>
                      <a:pt x="967546" y="534639"/>
                    </a:lnTo>
                    <a:cubicBezTo>
                      <a:pt x="970704" y="532293"/>
                      <a:pt x="974844" y="531120"/>
                      <a:pt x="978985" y="531120"/>
                    </a:cubicBezTo>
                    <a:close/>
                    <a:moveTo>
                      <a:pt x="4286426" y="530803"/>
                    </a:moveTo>
                    <a:cubicBezTo>
                      <a:pt x="4288778" y="531284"/>
                      <a:pt x="4290882" y="532430"/>
                      <a:pt x="4292182" y="534129"/>
                    </a:cubicBezTo>
                    <a:lnTo>
                      <a:pt x="4299464" y="543642"/>
                    </a:lnTo>
                    <a:cubicBezTo>
                      <a:pt x="4302064" y="547039"/>
                      <a:pt x="4300464" y="551358"/>
                      <a:pt x="4295890" y="553290"/>
                    </a:cubicBezTo>
                    <a:lnTo>
                      <a:pt x="4283344" y="558586"/>
                    </a:lnTo>
                    <a:cubicBezTo>
                      <a:pt x="4278770" y="560518"/>
                      <a:pt x="4272952" y="559329"/>
                      <a:pt x="4270352" y="555932"/>
                    </a:cubicBezTo>
                    <a:lnTo>
                      <a:pt x="4263070" y="546419"/>
                    </a:lnTo>
                    <a:cubicBezTo>
                      <a:pt x="4260469" y="543022"/>
                      <a:pt x="4262070" y="538702"/>
                      <a:pt x="4266644" y="536771"/>
                    </a:cubicBezTo>
                    <a:lnTo>
                      <a:pt x="4279190" y="531474"/>
                    </a:lnTo>
                    <a:cubicBezTo>
                      <a:pt x="4281477" y="530509"/>
                      <a:pt x="4284075" y="530324"/>
                      <a:pt x="4286426" y="530803"/>
                    </a:cubicBezTo>
                    <a:close/>
                    <a:moveTo>
                      <a:pt x="3523645" y="530803"/>
                    </a:moveTo>
                    <a:cubicBezTo>
                      <a:pt x="3525996" y="531284"/>
                      <a:pt x="3528100" y="532430"/>
                      <a:pt x="3529400" y="534129"/>
                    </a:cubicBezTo>
                    <a:lnTo>
                      <a:pt x="3536684" y="543642"/>
                    </a:lnTo>
                    <a:cubicBezTo>
                      <a:pt x="3539284" y="547039"/>
                      <a:pt x="3537683" y="551358"/>
                      <a:pt x="3533108" y="553290"/>
                    </a:cubicBezTo>
                    <a:lnTo>
                      <a:pt x="3520564" y="558586"/>
                    </a:lnTo>
                    <a:cubicBezTo>
                      <a:pt x="3515988" y="560518"/>
                      <a:pt x="3510172" y="559329"/>
                      <a:pt x="3507572" y="555932"/>
                    </a:cubicBezTo>
                    <a:lnTo>
                      <a:pt x="3500288" y="546419"/>
                    </a:lnTo>
                    <a:cubicBezTo>
                      <a:pt x="3497688" y="543022"/>
                      <a:pt x="3499288" y="538702"/>
                      <a:pt x="3503863" y="536771"/>
                    </a:cubicBezTo>
                    <a:lnTo>
                      <a:pt x="3516408" y="531474"/>
                    </a:lnTo>
                    <a:cubicBezTo>
                      <a:pt x="3518696" y="530509"/>
                      <a:pt x="3521294" y="530324"/>
                      <a:pt x="3523645" y="530803"/>
                    </a:cubicBezTo>
                    <a:close/>
                    <a:moveTo>
                      <a:pt x="2759418" y="530803"/>
                    </a:moveTo>
                    <a:cubicBezTo>
                      <a:pt x="2761768" y="531284"/>
                      <a:pt x="2763873" y="532430"/>
                      <a:pt x="2765172" y="534129"/>
                    </a:cubicBezTo>
                    <a:lnTo>
                      <a:pt x="2772455" y="543642"/>
                    </a:lnTo>
                    <a:cubicBezTo>
                      <a:pt x="2775055" y="547039"/>
                      <a:pt x="2773455" y="551358"/>
                      <a:pt x="2768880" y="553290"/>
                    </a:cubicBezTo>
                    <a:lnTo>
                      <a:pt x="2756335" y="558586"/>
                    </a:lnTo>
                    <a:cubicBezTo>
                      <a:pt x="2751760" y="560518"/>
                      <a:pt x="2745943" y="559329"/>
                      <a:pt x="2743344" y="555932"/>
                    </a:cubicBezTo>
                    <a:lnTo>
                      <a:pt x="2736060" y="546419"/>
                    </a:lnTo>
                    <a:cubicBezTo>
                      <a:pt x="2733460" y="543022"/>
                      <a:pt x="2735060" y="538702"/>
                      <a:pt x="2739635" y="536771"/>
                    </a:cubicBezTo>
                    <a:lnTo>
                      <a:pt x="2752180" y="531474"/>
                    </a:lnTo>
                    <a:cubicBezTo>
                      <a:pt x="2754468" y="530509"/>
                      <a:pt x="2757066" y="530324"/>
                      <a:pt x="2759418" y="530803"/>
                    </a:cubicBezTo>
                    <a:close/>
                    <a:moveTo>
                      <a:pt x="1995035" y="530803"/>
                    </a:moveTo>
                    <a:cubicBezTo>
                      <a:pt x="1997386" y="531284"/>
                      <a:pt x="1999490" y="532430"/>
                      <a:pt x="2000790" y="534129"/>
                    </a:cubicBezTo>
                    <a:lnTo>
                      <a:pt x="2008073" y="543642"/>
                    </a:lnTo>
                    <a:cubicBezTo>
                      <a:pt x="2010674" y="547039"/>
                      <a:pt x="2009073" y="551358"/>
                      <a:pt x="2004498" y="553290"/>
                    </a:cubicBezTo>
                    <a:lnTo>
                      <a:pt x="1991953" y="558586"/>
                    </a:lnTo>
                    <a:cubicBezTo>
                      <a:pt x="1987379" y="560518"/>
                      <a:pt x="1981562" y="559329"/>
                      <a:pt x="1978961" y="555932"/>
                    </a:cubicBezTo>
                    <a:lnTo>
                      <a:pt x="1971678" y="546419"/>
                    </a:lnTo>
                    <a:cubicBezTo>
                      <a:pt x="1969078" y="543022"/>
                      <a:pt x="1970678" y="538702"/>
                      <a:pt x="1975254" y="536771"/>
                    </a:cubicBezTo>
                    <a:lnTo>
                      <a:pt x="1987798" y="531474"/>
                    </a:lnTo>
                    <a:cubicBezTo>
                      <a:pt x="1990086" y="530509"/>
                      <a:pt x="1992684" y="530324"/>
                      <a:pt x="1995035" y="530803"/>
                    </a:cubicBezTo>
                    <a:close/>
                    <a:moveTo>
                      <a:pt x="1230807" y="530803"/>
                    </a:moveTo>
                    <a:cubicBezTo>
                      <a:pt x="1233159" y="531284"/>
                      <a:pt x="1235263" y="532430"/>
                      <a:pt x="1236563" y="534129"/>
                    </a:cubicBezTo>
                    <a:lnTo>
                      <a:pt x="1243845" y="543642"/>
                    </a:lnTo>
                    <a:cubicBezTo>
                      <a:pt x="1246446" y="547039"/>
                      <a:pt x="1244846" y="551358"/>
                      <a:pt x="1240270" y="553290"/>
                    </a:cubicBezTo>
                    <a:lnTo>
                      <a:pt x="1227726" y="558586"/>
                    </a:lnTo>
                    <a:cubicBezTo>
                      <a:pt x="1223151" y="560518"/>
                      <a:pt x="1217334" y="559329"/>
                      <a:pt x="1214734" y="555932"/>
                    </a:cubicBezTo>
                    <a:lnTo>
                      <a:pt x="1207451" y="546419"/>
                    </a:lnTo>
                    <a:cubicBezTo>
                      <a:pt x="1204850" y="543022"/>
                      <a:pt x="1206451" y="538702"/>
                      <a:pt x="1211026" y="536771"/>
                    </a:cubicBezTo>
                    <a:lnTo>
                      <a:pt x="1223571" y="531474"/>
                    </a:lnTo>
                    <a:cubicBezTo>
                      <a:pt x="1225858" y="530509"/>
                      <a:pt x="1228457" y="530324"/>
                      <a:pt x="1230807" y="530803"/>
                    </a:cubicBezTo>
                    <a:close/>
                    <a:moveTo>
                      <a:pt x="4354420" y="524158"/>
                    </a:moveTo>
                    <a:cubicBezTo>
                      <a:pt x="4357287" y="523908"/>
                      <a:pt x="4360174" y="524080"/>
                      <a:pt x="4362915" y="524640"/>
                    </a:cubicBezTo>
                    <a:cubicBezTo>
                      <a:pt x="4368400" y="525761"/>
                      <a:pt x="4373308" y="528435"/>
                      <a:pt x="4376342" y="532397"/>
                    </a:cubicBezTo>
                    <a:lnTo>
                      <a:pt x="4393328" y="554587"/>
                    </a:lnTo>
                    <a:cubicBezTo>
                      <a:pt x="4399394" y="562512"/>
                      <a:pt x="4395662" y="572588"/>
                      <a:pt x="4384990" y="577093"/>
                    </a:cubicBezTo>
                    <a:lnTo>
                      <a:pt x="4355726" y="589448"/>
                    </a:lnTo>
                    <a:cubicBezTo>
                      <a:pt x="4345054" y="593954"/>
                      <a:pt x="4331486" y="591181"/>
                      <a:pt x="4325420" y="583257"/>
                    </a:cubicBezTo>
                    <a:lnTo>
                      <a:pt x="4308433" y="561067"/>
                    </a:lnTo>
                    <a:cubicBezTo>
                      <a:pt x="4302366" y="553143"/>
                      <a:pt x="4306098" y="543066"/>
                      <a:pt x="4316770" y="538561"/>
                    </a:cubicBezTo>
                    <a:lnTo>
                      <a:pt x="4346036" y="526205"/>
                    </a:lnTo>
                    <a:cubicBezTo>
                      <a:pt x="4348704" y="525079"/>
                      <a:pt x="4351552" y="524408"/>
                      <a:pt x="4354420" y="524158"/>
                    </a:cubicBezTo>
                    <a:close/>
                    <a:moveTo>
                      <a:pt x="3591639" y="524158"/>
                    </a:moveTo>
                    <a:cubicBezTo>
                      <a:pt x="3594506" y="523908"/>
                      <a:pt x="3597392" y="524080"/>
                      <a:pt x="3600134" y="524640"/>
                    </a:cubicBezTo>
                    <a:cubicBezTo>
                      <a:pt x="3605618" y="525761"/>
                      <a:pt x="3610527" y="528435"/>
                      <a:pt x="3613560" y="532397"/>
                    </a:cubicBezTo>
                    <a:lnTo>
                      <a:pt x="3630547" y="554587"/>
                    </a:lnTo>
                    <a:cubicBezTo>
                      <a:pt x="3636614" y="562512"/>
                      <a:pt x="3632880" y="572588"/>
                      <a:pt x="3622210" y="577093"/>
                    </a:cubicBezTo>
                    <a:lnTo>
                      <a:pt x="3592944" y="589448"/>
                    </a:lnTo>
                    <a:cubicBezTo>
                      <a:pt x="3582273" y="593954"/>
                      <a:pt x="3568704" y="591181"/>
                      <a:pt x="3562639" y="583257"/>
                    </a:cubicBezTo>
                    <a:lnTo>
                      <a:pt x="3545652" y="561067"/>
                    </a:lnTo>
                    <a:cubicBezTo>
                      <a:pt x="3539585" y="553143"/>
                      <a:pt x="3543318" y="543066"/>
                      <a:pt x="3553988" y="538561"/>
                    </a:cubicBezTo>
                    <a:lnTo>
                      <a:pt x="3583255" y="526205"/>
                    </a:lnTo>
                    <a:cubicBezTo>
                      <a:pt x="3585923" y="525079"/>
                      <a:pt x="3588772" y="524408"/>
                      <a:pt x="3591639" y="524158"/>
                    </a:cubicBezTo>
                    <a:close/>
                    <a:moveTo>
                      <a:pt x="2827411" y="524158"/>
                    </a:moveTo>
                    <a:cubicBezTo>
                      <a:pt x="2830278" y="523908"/>
                      <a:pt x="2833164" y="524080"/>
                      <a:pt x="2835906" y="524640"/>
                    </a:cubicBezTo>
                    <a:cubicBezTo>
                      <a:pt x="2841391" y="525761"/>
                      <a:pt x="2846299" y="528435"/>
                      <a:pt x="2849332" y="532397"/>
                    </a:cubicBezTo>
                    <a:lnTo>
                      <a:pt x="2866319" y="554587"/>
                    </a:lnTo>
                    <a:cubicBezTo>
                      <a:pt x="2872386" y="562512"/>
                      <a:pt x="2868652" y="572588"/>
                      <a:pt x="2857982" y="577093"/>
                    </a:cubicBezTo>
                    <a:lnTo>
                      <a:pt x="2828716" y="589448"/>
                    </a:lnTo>
                    <a:cubicBezTo>
                      <a:pt x="2818045" y="593954"/>
                      <a:pt x="2804476" y="591181"/>
                      <a:pt x="2798410" y="583257"/>
                    </a:cubicBezTo>
                    <a:lnTo>
                      <a:pt x="2781424" y="561067"/>
                    </a:lnTo>
                    <a:cubicBezTo>
                      <a:pt x="2775357" y="553143"/>
                      <a:pt x="2779090" y="543066"/>
                      <a:pt x="2789761" y="538561"/>
                    </a:cubicBezTo>
                    <a:lnTo>
                      <a:pt x="2819027" y="526205"/>
                    </a:lnTo>
                    <a:cubicBezTo>
                      <a:pt x="2821694" y="525079"/>
                      <a:pt x="2824544" y="524408"/>
                      <a:pt x="2827411" y="524158"/>
                    </a:cubicBezTo>
                    <a:close/>
                    <a:moveTo>
                      <a:pt x="2063029" y="524158"/>
                    </a:moveTo>
                    <a:cubicBezTo>
                      <a:pt x="2065896" y="523908"/>
                      <a:pt x="2068782" y="524080"/>
                      <a:pt x="2071524" y="524640"/>
                    </a:cubicBezTo>
                    <a:cubicBezTo>
                      <a:pt x="2077009" y="525761"/>
                      <a:pt x="2081917" y="528435"/>
                      <a:pt x="2084950" y="532397"/>
                    </a:cubicBezTo>
                    <a:lnTo>
                      <a:pt x="2101937" y="554587"/>
                    </a:lnTo>
                    <a:cubicBezTo>
                      <a:pt x="2108004" y="562512"/>
                      <a:pt x="2104271" y="572588"/>
                      <a:pt x="2093599" y="577093"/>
                    </a:cubicBezTo>
                    <a:lnTo>
                      <a:pt x="2064335" y="589448"/>
                    </a:lnTo>
                    <a:cubicBezTo>
                      <a:pt x="2053663" y="593954"/>
                      <a:pt x="2040095" y="591181"/>
                      <a:pt x="2034028" y="583257"/>
                    </a:cubicBezTo>
                    <a:lnTo>
                      <a:pt x="2017042" y="561067"/>
                    </a:lnTo>
                    <a:cubicBezTo>
                      <a:pt x="2010974" y="553143"/>
                      <a:pt x="2014708" y="543066"/>
                      <a:pt x="2025379" y="538561"/>
                    </a:cubicBezTo>
                    <a:lnTo>
                      <a:pt x="2054645" y="526205"/>
                    </a:lnTo>
                    <a:cubicBezTo>
                      <a:pt x="2057313" y="525079"/>
                      <a:pt x="2060161" y="524408"/>
                      <a:pt x="2063029" y="524158"/>
                    </a:cubicBezTo>
                    <a:close/>
                    <a:moveTo>
                      <a:pt x="1298801" y="524158"/>
                    </a:moveTo>
                    <a:cubicBezTo>
                      <a:pt x="1301668" y="523908"/>
                      <a:pt x="1304555" y="524080"/>
                      <a:pt x="1307296" y="524640"/>
                    </a:cubicBezTo>
                    <a:cubicBezTo>
                      <a:pt x="1312781" y="525761"/>
                      <a:pt x="1317690" y="528435"/>
                      <a:pt x="1320722" y="532397"/>
                    </a:cubicBezTo>
                    <a:lnTo>
                      <a:pt x="1337709" y="554587"/>
                    </a:lnTo>
                    <a:cubicBezTo>
                      <a:pt x="1343776" y="562512"/>
                      <a:pt x="1340043" y="572588"/>
                      <a:pt x="1329372" y="577093"/>
                    </a:cubicBezTo>
                    <a:lnTo>
                      <a:pt x="1300107" y="589448"/>
                    </a:lnTo>
                    <a:cubicBezTo>
                      <a:pt x="1289435" y="593954"/>
                      <a:pt x="1275867" y="591181"/>
                      <a:pt x="1269801" y="583257"/>
                    </a:cubicBezTo>
                    <a:lnTo>
                      <a:pt x="1252814" y="561067"/>
                    </a:lnTo>
                    <a:cubicBezTo>
                      <a:pt x="1246747" y="553143"/>
                      <a:pt x="1250480" y="543066"/>
                      <a:pt x="1261151" y="538561"/>
                    </a:cubicBezTo>
                    <a:lnTo>
                      <a:pt x="1290417" y="526205"/>
                    </a:lnTo>
                    <a:cubicBezTo>
                      <a:pt x="1293085" y="525079"/>
                      <a:pt x="1295934" y="524408"/>
                      <a:pt x="1298801" y="524158"/>
                    </a:cubicBezTo>
                    <a:close/>
                    <a:moveTo>
                      <a:pt x="4433495" y="508948"/>
                    </a:moveTo>
                    <a:lnTo>
                      <a:pt x="4442389" y="588369"/>
                    </a:lnTo>
                    <a:lnTo>
                      <a:pt x="4424922" y="575398"/>
                    </a:lnTo>
                    <a:cubicBezTo>
                      <a:pt x="4402580" y="558806"/>
                      <a:pt x="4402581" y="531906"/>
                      <a:pt x="4424922" y="515315"/>
                    </a:cubicBezTo>
                    <a:close/>
                    <a:moveTo>
                      <a:pt x="4366882" y="491540"/>
                    </a:moveTo>
                    <a:cubicBezTo>
                      <a:pt x="4369114" y="491614"/>
                      <a:pt x="4371307" y="492320"/>
                      <a:pt x="4372934" y="493640"/>
                    </a:cubicBezTo>
                    <a:lnTo>
                      <a:pt x="4379916" y="499307"/>
                    </a:lnTo>
                    <a:cubicBezTo>
                      <a:pt x="4383170" y="501948"/>
                      <a:pt x="4382924" y="506046"/>
                      <a:pt x="4379368" y="508463"/>
                    </a:cubicBezTo>
                    <a:lnTo>
                      <a:pt x="4371738" y="513648"/>
                    </a:lnTo>
                    <a:cubicBezTo>
                      <a:pt x="4368182" y="516063"/>
                      <a:pt x="4362663" y="515881"/>
                      <a:pt x="4359410" y="513241"/>
                    </a:cubicBezTo>
                    <a:lnTo>
                      <a:pt x="4352427" y="507574"/>
                    </a:lnTo>
                    <a:cubicBezTo>
                      <a:pt x="4349174" y="504934"/>
                      <a:pt x="4349419" y="500835"/>
                      <a:pt x="4352974" y="498419"/>
                    </a:cubicBezTo>
                    <a:lnTo>
                      <a:pt x="4360605" y="493234"/>
                    </a:lnTo>
                    <a:cubicBezTo>
                      <a:pt x="4362383" y="492025"/>
                      <a:pt x="4364650" y="491467"/>
                      <a:pt x="4366882" y="491540"/>
                    </a:cubicBezTo>
                    <a:close/>
                    <a:moveTo>
                      <a:pt x="3604101" y="491540"/>
                    </a:moveTo>
                    <a:cubicBezTo>
                      <a:pt x="3606333" y="491614"/>
                      <a:pt x="3608526" y="492320"/>
                      <a:pt x="3610152" y="493640"/>
                    </a:cubicBezTo>
                    <a:lnTo>
                      <a:pt x="3617134" y="499307"/>
                    </a:lnTo>
                    <a:cubicBezTo>
                      <a:pt x="3620388" y="501948"/>
                      <a:pt x="3620143" y="506046"/>
                      <a:pt x="3616588" y="508463"/>
                    </a:cubicBezTo>
                    <a:lnTo>
                      <a:pt x="3608957" y="513648"/>
                    </a:lnTo>
                    <a:cubicBezTo>
                      <a:pt x="3605402" y="516063"/>
                      <a:pt x="3599882" y="515881"/>
                      <a:pt x="3596628" y="513241"/>
                    </a:cubicBezTo>
                    <a:lnTo>
                      <a:pt x="3589646" y="507574"/>
                    </a:lnTo>
                    <a:cubicBezTo>
                      <a:pt x="3586393" y="504934"/>
                      <a:pt x="3586638" y="500835"/>
                      <a:pt x="3590193" y="498419"/>
                    </a:cubicBezTo>
                    <a:lnTo>
                      <a:pt x="3597824" y="493234"/>
                    </a:lnTo>
                    <a:cubicBezTo>
                      <a:pt x="3599602" y="492025"/>
                      <a:pt x="3601870" y="491467"/>
                      <a:pt x="3604101" y="491540"/>
                    </a:cubicBezTo>
                    <a:close/>
                    <a:moveTo>
                      <a:pt x="2839874" y="491540"/>
                    </a:moveTo>
                    <a:cubicBezTo>
                      <a:pt x="2842105" y="491614"/>
                      <a:pt x="2844298" y="492320"/>
                      <a:pt x="2845924" y="493640"/>
                    </a:cubicBezTo>
                    <a:lnTo>
                      <a:pt x="2852906" y="499307"/>
                    </a:lnTo>
                    <a:cubicBezTo>
                      <a:pt x="2856160" y="501948"/>
                      <a:pt x="2855915" y="506046"/>
                      <a:pt x="2852359" y="508463"/>
                    </a:cubicBezTo>
                    <a:lnTo>
                      <a:pt x="2844729" y="513648"/>
                    </a:lnTo>
                    <a:cubicBezTo>
                      <a:pt x="2841173" y="516063"/>
                      <a:pt x="2835654" y="515881"/>
                      <a:pt x="2832400" y="513241"/>
                    </a:cubicBezTo>
                    <a:lnTo>
                      <a:pt x="2825418" y="507574"/>
                    </a:lnTo>
                    <a:cubicBezTo>
                      <a:pt x="2822164" y="504934"/>
                      <a:pt x="2822410" y="500835"/>
                      <a:pt x="2825965" y="498419"/>
                    </a:cubicBezTo>
                    <a:lnTo>
                      <a:pt x="2833596" y="493234"/>
                    </a:lnTo>
                    <a:cubicBezTo>
                      <a:pt x="2835374" y="492025"/>
                      <a:pt x="2837642" y="491467"/>
                      <a:pt x="2839874" y="491540"/>
                    </a:cubicBezTo>
                    <a:close/>
                    <a:moveTo>
                      <a:pt x="2075491" y="491540"/>
                    </a:moveTo>
                    <a:cubicBezTo>
                      <a:pt x="2077723" y="491614"/>
                      <a:pt x="2079916" y="492320"/>
                      <a:pt x="2081542" y="493640"/>
                    </a:cubicBezTo>
                    <a:lnTo>
                      <a:pt x="2088524" y="499307"/>
                    </a:lnTo>
                    <a:cubicBezTo>
                      <a:pt x="2091778" y="501948"/>
                      <a:pt x="2091533" y="506046"/>
                      <a:pt x="2087977" y="508463"/>
                    </a:cubicBezTo>
                    <a:lnTo>
                      <a:pt x="2080346" y="513648"/>
                    </a:lnTo>
                    <a:cubicBezTo>
                      <a:pt x="2076792" y="516063"/>
                      <a:pt x="2071272" y="515881"/>
                      <a:pt x="2068018" y="513241"/>
                    </a:cubicBezTo>
                    <a:lnTo>
                      <a:pt x="2061036" y="507574"/>
                    </a:lnTo>
                    <a:cubicBezTo>
                      <a:pt x="2057782" y="504934"/>
                      <a:pt x="2058028" y="500835"/>
                      <a:pt x="2061582" y="498419"/>
                    </a:cubicBezTo>
                    <a:lnTo>
                      <a:pt x="2069214" y="493234"/>
                    </a:lnTo>
                    <a:cubicBezTo>
                      <a:pt x="2070992" y="492025"/>
                      <a:pt x="2073260" y="491467"/>
                      <a:pt x="2075491" y="491540"/>
                    </a:cubicBezTo>
                    <a:close/>
                    <a:moveTo>
                      <a:pt x="1311263" y="491540"/>
                    </a:moveTo>
                    <a:cubicBezTo>
                      <a:pt x="1313495" y="491614"/>
                      <a:pt x="1315688" y="492320"/>
                      <a:pt x="1317315" y="493640"/>
                    </a:cubicBezTo>
                    <a:lnTo>
                      <a:pt x="1324296" y="499307"/>
                    </a:lnTo>
                    <a:cubicBezTo>
                      <a:pt x="1327550" y="501948"/>
                      <a:pt x="1327306" y="506046"/>
                      <a:pt x="1323750" y="508463"/>
                    </a:cubicBezTo>
                    <a:lnTo>
                      <a:pt x="1316118" y="513648"/>
                    </a:lnTo>
                    <a:cubicBezTo>
                      <a:pt x="1312564" y="516063"/>
                      <a:pt x="1307044" y="515881"/>
                      <a:pt x="1303791" y="513241"/>
                    </a:cubicBezTo>
                    <a:lnTo>
                      <a:pt x="1296808" y="507574"/>
                    </a:lnTo>
                    <a:cubicBezTo>
                      <a:pt x="1293555" y="504934"/>
                      <a:pt x="1293800" y="500835"/>
                      <a:pt x="1297355" y="498419"/>
                    </a:cubicBezTo>
                    <a:lnTo>
                      <a:pt x="1304986" y="493234"/>
                    </a:lnTo>
                    <a:cubicBezTo>
                      <a:pt x="1306765" y="492025"/>
                      <a:pt x="1309032" y="491467"/>
                      <a:pt x="1311263" y="491540"/>
                    </a:cubicBezTo>
                    <a:close/>
                    <a:moveTo>
                      <a:pt x="4316566" y="490890"/>
                    </a:moveTo>
                    <a:cubicBezTo>
                      <a:pt x="4319872" y="491053"/>
                      <a:pt x="4323094" y="492153"/>
                      <a:pt x="4325449" y="494151"/>
                    </a:cubicBezTo>
                    <a:lnTo>
                      <a:pt x="4338366" y="505110"/>
                    </a:lnTo>
                    <a:cubicBezTo>
                      <a:pt x="4343076" y="509105"/>
                      <a:pt x="4342532" y="515180"/>
                      <a:pt x="4337152" y="518677"/>
                    </a:cubicBezTo>
                    <a:lnTo>
                      <a:pt x="4318556" y="530765"/>
                    </a:lnTo>
                    <a:cubicBezTo>
                      <a:pt x="4313176" y="534263"/>
                      <a:pt x="4304996" y="533858"/>
                      <a:pt x="4300286" y="529863"/>
                    </a:cubicBezTo>
                    <a:lnTo>
                      <a:pt x="4287370" y="518904"/>
                    </a:lnTo>
                    <a:cubicBezTo>
                      <a:pt x="4282660" y="514909"/>
                      <a:pt x="4283204" y="508834"/>
                      <a:pt x="4288584" y="505336"/>
                    </a:cubicBezTo>
                    <a:lnTo>
                      <a:pt x="4307180" y="493249"/>
                    </a:lnTo>
                    <a:cubicBezTo>
                      <a:pt x="4309870" y="491500"/>
                      <a:pt x="4313260" y="490727"/>
                      <a:pt x="4316566" y="490890"/>
                    </a:cubicBezTo>
                    <a:close/>
                    <a:moveTo>
                      <a:pt x="3553786" y="490890"/>
                    </a:moveTo>
                    <a:cubicBezTo>
                      <a:pt x="3557092" y="491053"/>
                      <a:pt x="3560314" y="492153"/>
                      <a:pt x="3562668" y="494151"/>
                    </a:cubicBezTo>
                    <a:lnTo>
                      <a:pt x="3575586" y="505110"/>
                    </a:lnTo>
                    <a:cubicBezTo>
                      <a:pt x="3580295" y="509105"/>
                      <a:pt x="3579750" y="515180"/>
                      <a:pt x="3574370" y="518677"/>
                    </a:cubicBezTo>
                    <a:lnTo>
                      <a:pt x="3555776" y="530765"/>
                    </a:lnTo>
                    <a:cubicBezTo>
                      <a:pt x="3550395" y="534263"/>
                      <a:pt x="3542215" y="533858"/>
                      <a:pt x="3537506" y="529863"/>
                    </a:cubicBezTo>
                    <a:lnTo>
                      <a:pt x="3524588" y="518904"/>
                    </a:lnTo>
                    <a:cubicBezTo>
                      <a:pt x="3519880" y="514909"/>
                      <a:pt x="3520423" y="508834"/>
                      <a:pt x="3525803" y="505336"/>
                    </a:cubicBezTo>
                    <a:lnTo>
                      <a:pt x="3544399" y="493249"/>
                    </a:lnTo>
                    <a:cubicBezTo>
                      <a:pt x="3547089" y="491500"/>
                      <a:pt x="3550479" y="490727"/>
                      <a:pt x="3553786" y="490890"/>
                    </a:cubicBezTo>
                    <a:close/>
                    <a:moveTo>
                      <a:pt x="2789558" y="490890"/>
                    </a:moveTo>
                    <a:cubicBezTo>
                      <a:pt x="2792864" y="491053"/>
                      <a:pt x="2796086" y="492153"/>
                      <a:pt x="2798440" y="494151"/>
                    </a:cubicBezTo>
                    <a:lnTo>
                      <a:pt x="2811358" y="505110"/>
                    </a:lnTo>
                    <a:cubicBezTo>
                      <a:pt x="2816067" y="509105"/>
                      <a:pt x="2815523" y="515180"/>
                      <a:pt x="2810142" y="518677"/>
                    </a:cubicBezTo>
                    <a:lnTo>
                      <a:pt x="2791547" y="530765"/>
                    </a:lnTo>
                    <a:cubicBezTo>
                      <a:pt x="2786167" y="534263"/>
                      <a:pt x="2777987" y="533858"/>
                      <a:pt x="2773278" y="529863"/>
                    </a:cubicBezTo>
                    <a:lnTo>
                      <a:pt x="2760361" y="518904"/>
                    </a:lnTo>
                    <a:cubicBezTo>
                      <a:pt x="2755651" y="514909"/>
                      <a:pt x="2756195" y="508834"/>
                      <a:pt x="2761575" y="505336"/>
                    </a:cubicBezTo>
                    <a:lnTo>
                      <a:pt x="2780172" y="493249"/>
                    </a:lnTo>
                    <a:cubicBezTo>
                      <a:pt x="2782861" y="491500"/>
                      <a:pt x="2786251" y="490727"/>
                      <a:pt x="2789558" y="490890"/>
                    </a:cubicBezTo>
                    <a:close/>
                    <a:moveTo>
                      <a:pt x="2025176" y="490890"/>
                    </a:moveTo>
                    <a:cubicBezTo>
                      <a:pt x="2028482" y="491053"/>
                      <a:pt x="2031704" y="492153"/>
                      <a:pt x="2034058" y="494151"/>
                    </a:cubicBezTo>
                    <a:lnTo>
                      <a:pt x="2046975" y="505110"/>
                    </a:lnTo>
                    <a:cubicBezTo>
                      <a:pt x="2051685" y="509105"/>
                      <a:pt x="2051140" y="515180"/>
                      <a:pt x="2045760" y="518677"/>
                    </a:cubicBezTo>
                    <a:lnTo>
                      <a:pt x="2027165" y="530765"/>
                    </a:lnTo>
                    <a:cubicBezTo>
                      <a:pt x="2021785" y="534263"/>
                      <a:pt x="2013605" y="533858"/>
                      <a:pt x="2008896" y="529863"/>
                    </a:cubicBezTo>
                    <a:lnTo>
                      <a:pt x="1995978" y="518904"/>
                    </a:lnTo>
                    <a:cubicBezTo>
                      <a:pt x="1991269" y="514909"/>
                      <a:pt x="1991812" y="508834"/>
                      <a:pt x="1997193" y="505336"/>
                    </a:cubicBezTo>
                    <a:lnTo>
                      <a:pt x="2015789" y="493249"/>
                    </a:lnTo>
                    <a:cubicBezTo>
                      <a:pt x="2018479" y="491500"/>
                      <a:pt x="2021868" y="490727"/>
                      <a:pt x="2025176" y="490890"/>
                    </a:cubicBezTo>
                    <a:close/>
                    <a:moveTo>
                      <a:pt x="1260948" y="490890"/>
                    </a:moveTo>
                    <a:cubicBezTo>
                      <a:pt x="1264254" y="491053"/>
                      <a:pt x="1267476" y="492153"/>
                      <a:pt x="1269830" y="494151"/>
                    </a:cubicBezTo>
                    <a:lnTo>
                      <a:pt x="1282748" y="505110"/>
                    </a:lnTo>
                    <a:cubicBezTo>
                      <a:pt x="1287457" y="509105"/>
                      <a:pt x="1286913" y="515180"/>
                      <a:pt x="1281533" y="518677"/>
                    </a:cubicBezTo>
                    <a:lnTo>
                      <a:pt x="1262938" y="530765"/>
                    </a:lnTo>
                    <a:cubicBezTo>
                      <a:pt x="1257558" y="534263"/>
                      <a:pt x="1249377" y="533858"/>
                      <a:pt x="1244668" y="529863"/>
                    </a:cubicBezTo>
                    <a:lnTo>
                      <a:pt x="1231750" y="518904"/>
                    </a:lnTo>
                    <a:cubicBezTo>
                      <a:pt x="1227041" y="514909"/>
                      <a:pt x="1227585" y="508834"/>
                      <a:pt x="1232965" y="505336"/>
                    </a:cubicBezTo>
                    <a:lnTo>
                      <a:pt x="1251562" y="493249"/>
                    </a:lnTo>
                    <a:cubicBezTo>
                      <a:pt x="1254251" y="491500"/>
                      <a:pt x="1257641" y="490727"/>
                      <a:pt x="1260948" y="490890"/>
                    </a:cubicBezTo>
                    <a:close/>
                    <a:moveTo>
                      <a:pt x="4136538" y="466465"/>
                    </a:moveTo>
                    <a:cubicBezTo>
                      <a:pt x="4145394" y="466464"/>
                      <a:pt x="4154252" y="468974"/>
                      <a:pt x="4161010" y="473992"/>
                    </a:cubicBezTo>
                    <a:lnTo>
                      <a:pt x="4244487" y="535985"/>
                    </a:lnTo>
                    <a:cubicBezTo>
                      <a:pt x="4258002" y="546022"/>
                      <a:pt x="4258002" y="562296"/>
                      <a:pt x="4244487" y="572332"/>
                    </a:cubicBezTo>
                    <a:lnTo>
                      <a:pt x="4207420" y="599858"/>
                    </a:lnTo>
                    <a:cubicBezTo>
                      <a:pt x="4193906" y="609896"/>
                      <a:pt x="4171992" y="609896"/>
                      <a:pt x="4158477" y="599858"/>
                    </a:cubicBezTo>
                    <a:lnTo>
                      <a:pt x="4075000" y="537866"/>
                    </a:lnTo>
                    <a:cubicBezTo>
                      <a:pt x="4061484" y="527829"/>
                      <a:pt x="4061484" y="511556"/>
                      <a:pt x="4075000" y="501519"/>
                    </a:cubicBezTo>
                    <a:lnTo>
                      <a:pt x="4112066" y="473992"/>
                    </a:lnTo>
                    <a:cubicBezTo>
                      <a:pt x="4118824" y="468974"/>
                      <a:pt x="4127681" y="466465"/>
                      <a:pt x="4136538" y="466465"/>
                    </a:cubicBezTo>
                    <a:close/>
                    <a:moveTo>
                      <a:pt x="3373758" y="466465"/>
                    </a:moveTo>
                    <a:cubicBezTo>
                      <a:pt x="3382614" y="466464"/>
                      <a:pt x="3391472" y="468974"/>
                      <a:pt x="3398228" y="473992"/>
                    </a:cubicBezTo>
                    <a:lnTo>
                      <a:pt x="3481706" y="535985"/>
                    </a:lnTo>
                    <a:cubicBezTo>
                      <a:pt x="3495221" y="546022"/>
                      <a:pt x="3495221" y="562296"/>
                      <a:pt x="3481706" y="572332"/>
                    </a:cubicBezTo>
                    <a:lnTo>
                      <a:pt x="3444640" y="599858"/>
                    </a:lnTo>
                    <a:cubicBezTo>
                      <a:pt x="3431124" y="609896"/>
                      <a:pt x="3409210" y="609896"/>
                      <a:pt x="3395696" y="599858"/>
                    </a:cubicBezTo>
                    <a:lnTo>
                      <a:pt x="3312219" y="537866"/>
                    </a:lnTo>
                    <a:cubicBezTo>
                      <a:pt x="3298703" y="527829"/>
                      <a:pt x="3298704" y="511556"/>
                      <a:pt x="3312219" y="501519"/>
                    </a:cubicBezTo>
                    <a:lnTo>
                      <a:pt x="3349285" y="473992"/>
                    </a:lnTo>
                    <a:cubicBezTo>
                      <a:pt x="3356043" y="468974"/>
                      <a:pt x="3364900" y="466465"/>
                      <a:pt x="3373758" y="466465"/>
                    </a:cubicBezTo>
                    <a:close/>
                    <a:moveTo>
                      <a:pt x="2609529" y="466465"/>
                    </a:moveTo>
                    <a:cubicBezTo>
                      <a:pt x="2618386" y="466464"/>
                      <a:pt x="2627244" y="468974"/>
                      <a:pt x="2634001" y="473992"/>
                    </a:cubicBezTo>
                    <a:lnTo>
                      <a:pt x="2717478" y="535985"/>
                    </a:lnTo>
                    <a:cubicBezTo>
                      <a:pt x="2730994" y="546022"/>
                      <a:pt x="2730994" y="562296"/>
                      <a:pt x="2717478" y="572332"/>
                    </a:cubicBezTo>
                    <a:lnTo>
                      <a:pt x="2680412" y="599858"/>
                    </a:lnTo>
                    <a:cubicBezTo>
                      <a:pt x="2666896" y="609896"/>
                      <a:pt x="2644982" y="609896"/>
                      <a:pt x="2631468" y="599858"/>
                    </a:cubicBezTo>
                    <a:lnTo>
                      <a:pt x="2547991" y="537866"/>
                    </a:lnTo>
                    <a:cubicBezTo>
                      <a:pt x="2534475" y="527829"/>
                      <a:pt x="2534476" y="511556"/>
                      <a:pt x="2547991" y="501519"/>
                    </a:cubicBezTo>
                    <a:lnTo>
                      <a:pt x="2585056" y="473992"/>
                    </a:lnTo>
                    <a:cubicBezTo>
                      <a:pt x="2591815" y="468974"/>
                      <a:pt x="2600672" y="466465"/>
                      <a:pt x="2609529" y="466465"/>
                    </a:cubicBezTo>
                    <a:close/>
                    <a:moveTo>
                      <a:pt x="1845147" y="466465"/>
                    </a:moveTo>
                    <a:cubicBezTo>
                      <a:pt x="1854004" y="466464"/>
                      <a:pt x="1862861" y="468974"/>
                      <a:pt x="1869618" y="473992"/>
                    </a:cubicBezTo>
                    <a:lnTo>
                      <a:pt x="1953096" y="535985"/>
                    </a:lnTo>
                    <a:cubicBezTo>
                      <a:pt x="1966611" y="546022"/>
                      <a:pt x="1966611" y="562296"/>
                      <a:pt x="1953096" y="572332"/>
                    </a:cubicBezTo>
                    <a:lnTo>
                      <a:pt x="1916029" y="599858"/>
                    </a:lnTo>
                    <a:cubicBezTo>
                      <a:pt x="1902515" y="609896"/>
                      <a:pt x="1880600" y="609896"/>
                      <a:pt x="1867086" y="599858"/>
                    </a:cubicBezTo>
                    <a:lnTo>
                      <a:pt x="1783609" y="537866"/>
                    </a:lnTo>
                    <a:cubicBezTo>
                      <a:pt x="1770093" y="527829"/>
                      <a:pt x="1770094" y="511556"/>
                      <a:pt x="1783609" y="501519"/>
                    </a:cubicBezTo>
                    <a:lnTo>
                      <a:pt x="1820675" y="473992"/>
                    </a:lnTo>
                    <a:cubicBezTo>
                      <a:pt x="1827432" y="468974"/>
                      <a:pt x="1836290" y="466465"/>
                      <a:pt x="1845147" y="466465"/>
                    </a:cubicBezTo>
                    <a:close/>
                    <a:moveTo>
                      <a:pt x="1080920" y="466465"/>
                    </a:moveTo>
                    <a:cubicBezTo>
                      <a:pt x="1089776" y="466464"/>
                      <a:pt x="1098634" y="468974"/>
                      <a:pt x="1105391" y="473992"/>
                    </a:cubicBezTo>
                    <a:lnTo>
                      <a:pt x="1188868" y="535985"/>
                    </a:lnTo>
                    <a:cubicBezTo>
                      <a:pt x="1202383" y="546022"/>
                      <a:pt x="1202383" y="562296"/>
                      <a:pt x="1188868" y="572332"/>
                    </a:cubicBezTo>
                    <a:lnTo>
                      <a:pt x="1151801" y="599858"/>
                    </a:lnTo>
                    <a:cubicBezTo>
                      <a:pt x="1138287" y="609896"/>
                      <a:pt x="1116373" y="609896"/>
                      <a:pt x="1102858" y="599858"/>
                    </a:cubicBezTo>
                    <a:lnTo>
                      <a:pt x="1019381" y="537866"/>
                    </a:lnTo>
                    <a:cubicBezTo>
                      <a:pt x="1005865" y="527829"/>
                      <a:pt x="1005866" y="511556"/>
                      <a:pt x="1019381" y="501519"/>
                    </a:cubicBezTo>
                    <a:lnTo>
                      <a:pt x="1056447" y="473992"/>
                    </a:lnTo>
                    <a:cubicBezTo>
                      <a:pt x="1063205" y="468974"/>
                      <a:pt x="1072062" y="466465"/>
                      <a:pt x="1080920" y="466465"/>
                    </a:cubicBezTo>
                    <a:close/>
                    <a:moveTo>
                      <a:pt x="3762537" y="457366"/>
                    </a:moveTo>
                    <a:lnTo>
                      <a:pt x="3762538" y="457366"/>
                    </a:lnTo>
                    <a:lnTo>
                      <a:pt x="3763204" y="457462"/>
                    </a:lnTo>
                    <a:lnTo>
                      <a:pt x="3763868" y="457366"/>
                    </a:lnTo>
                    <a:lnTo>
                      <a:pt x="3764138" y="457406"/>
                    </a:lnTo>
                    <a:lnTo>
                      <a:pt x="3764138" y="457597"/>
                    </a:lnTo>
                    <a:lnTo>
                      <a:pt x="3784066" y="460477"/>
                    </a:lnTo>
                    <a:cubicBezTo>
                      <a:pt x="3790954" y="462551"/>
                      <a:pt x="3797406" y="465662"/>
                      <a:pt x="3802992" y="469810"/>
                    </a:cubicBezTo>
                    <a:lnTo>
                      <a:pt x="3864266" y="515314"/>
                    </a:lnTo>
                    <a:cubicBezTo>
                      <a:pt x="3886607" y="531905"/>
                      <a:pt x="3886607" y="558806"/>
                      <a:pt x="3864266" y="575398"/>
                    </a:cubicBezTo>
                    <a:lnTo>
                      <a:pt x="3802992" y="620902"/>
                    </a:lnTo>
                    <a:cubicBezTo>
                      <a:pt x="3797406" y="625049"/>
                      <a:pt x="3790953" y="628160"/>
                      <a:pt x="3784066" y="630234"/>
                    </a:cubicBezTo>
                    <a:lnTo>
                      <a:pt x="3764138" y="633114"/>
                    </a:lnTo>
                    <a:lnTo>
                      <a:pt x="3764138" y="633307"/>
                    </a:lnTo>
                    <a:lnTo>
                      <a:pt x="3763868" y="633346"/>
                    </a:lnTo>
                    <a:lnTo>
                      <a:pt x="3763202" y="633249"/>
                    </a:lnTo>
                    <a:lnTo>
                      <a:pt x="3762538" y="633345"/>
                    </a:lnTo>
                    <a:lnTo>
                      <a:pt x="3762537" y="633345"/>
                    </a:lnTo>
                    <a:lnTo>
                      <a:pt x="3762537" y="633153"/>
                    </a:lnTo>
                    <a:lnTo>
                      <a:pt x="3742340" y="630235"/>
                    </a:lnTo>
                    <a:cubicBezTo>
                      <a:pt x="3735454" y="628161"/>
                      <a:pt x="3729000" y="625050"/>
                      <a:pt x="3723415" y="620902"/>
                    </a:cubicBezTo>
                    <a:lnTo>
                      <a:pt x="3662140" y="575398"/>
                    </a:lnTo>
                    <a:cubicBezTo>
                      <a:pt x="3639798" y="558806"/>
                      <a:pt x="3639800" y="531906"/>
                      <a:pt x="3662140" y="515315"/>
                    </a:cubicBezTo>
                    <a:lnTo>
                      <a:pt x="3723415" y="469811"/>
                    </a:lnTo>
                    <a:cubicBezTo>
                      <a:pt x="3729000" y="465662"/>
                      <a:pt x="3735454" y="462551"/>
                      <a:pt x="3742340" y="460477"/>
                    </a:cubicBezTo>
                    <a:lnTo>
                      <a:pt x="3762537" y="457559"/>
                    </a:lnTo>
                    <a:close/>
                    <a:moveTo>
                      <a:pt x="2999640" y="457366"/>
                    </a:moveTo>
                    <a:lnTo>
                      <a:pt x="2999756" y="457383"/>
                    </a:lnTo>
                    <a:lnTo>
                      <a:pt x="2999756" y="457366"/>
                    </a:lnTo>
                    <a:lnTo>
                      <a:pt x="2999758" y="457366"/>
                    </a:lnTo>
                    <a:cubicBezTo>
                      <a:pt x="3014398" y="457366"/>
                      <a:pt x="3029041" y="461514"/>
                      <a:pt x="3040210" y="469810"/>
                    </a:cubicBezTo>
                    <a:lnTo>
                      <a:pt x="3101485" y="515314"/>
                    </a:lnTo>
                    <a:cubicBezTo>
                      <a:pt x="3123826" y="531905"/>
                      <a:pt x="3123826" y="558806"/>
                      <a:pt x="3101485" y="575398"/>
                    </a:cubicBezTo>
                    <a:lnTo>
                      <a:pt x="3040210" y="620902"/>
                    </a:lnTo>
                    <a:cubicBezTo>
                      <a:pt x="3029040" y="629197"/>
                      <a:pt x="3014398" y="633345"/>
                      <a:pt x="2999758" y="633345"/>
                    </a:cubicBezTo>
                    <a:lnTo>
                      <a:pt x="2999756" y="633345"/>
                    </a:lnTo>
                    <a:lnTo>
                      <a:pt x="2999756" y="633329"/>
                    </a:lnTo>
                    <a:lnTo>
                      <a:pt x="2999640" y="633346"/>
                    </a:lnTo>
                    <a:cubicBezTo>
                      <a:pt x="2984999" y="633346"/>
                      <a:pt x="2970358" y="629198"/>
                      <a:pt x="2959187" y="620902"/>
                    </a:cubicBezTo>
                    <a:lnTo>
                      <a:pt x="2897913" y="575398"/>
                    </a:lnTo>
                    <a:cubicBezTo>
                      <a:pt x="2875571" y="558806"/>
                      <a:pt x="2875572" y="531906"/>
                      <a:pt x="2897913" y="515315"/>
                    </a:cubicBezTo>
                    <a:lnTo>
                      <a:pt x="2959187" y="469811"/>
                    </a:lnTo>
                    <a:cubicBezTo>
                      <a:pt x="2970358" y="461514"/>
                      <a:pt x="2984999" y="457366"/>
                      <a:pt x="2999640" y="457366"/>
                    </a:cubicBezTo>
                    <a:close/>
                    <a:moveTo>
                      <a:pt x="2235258" y="457366"/>
                    </a:moveTo>
                    <a:lnTo>
                      <a:pt x="2235528" y="457406"/>
                    </a:lnTo>
                    <a:lnTo>
                      <a:pt x="2235528" y="457366"/>
                    </a:lnTo>
                    <a:lnTo>
                      <a:pt x="2235530" y="457366"/>
                    </a:lnTo>
                    <a:cubicBezTo>
                      <a:pt x="2250170" y="457366"/>
                      <a:pt x="2264812" y="461514"/>
                      <a:pt x="2275983" y="469810"/>
                    </a:cubicBezTo>
                    <a:lnTo>
                      <a:pt x="2337257" y="515314"/>
                    </a:lnTo>
                    <a:cubicBezTo>
                      <a:pt x="2359598" y="531905"/>
                      <a:pt x="2359598" y="558806"/>
                      <a:pt x="2337257" y="575398"/>
                    </a:cubicBezTo>
                    <a:lnTo>
                      <a:pt x="2275982" y="620902"/>
                    </a:lnTo>
                    <a:cubicBezTo>
                      <a:pt x="2264811" y="629197"/>
                      <a:pt x="2250170" y="633345"/>
                      <a:pt x="2235530" y="633345"/>
                    </a:cubicBezTo>
                    <a:lnTo>
                      <a:pt x="2235528" y="633345"/>
                    </a:lnTo>
                    <a:lnTo>
                      <a:pt x="2235528" y="633307"/>
                    </a:lnTo>
                    <a:lnTo>
                      <a:pt x="2235258" y="633346"/>
                    </a:lnTo>
                    <a:cubicBezTo>
                      <a:pt x="2220617" y="633346"/>
                      <a:pt x="2205976" y="629198"/>
                      <a:pt x="2194805" y="620902"/>
                    </a:cubicBezTo>
                    <a:lnTo>
                      <a:pt x="2133531" y="575398"/>
                    </a:lnTo>
                    <a:cubicBezTo>
                      <a:pt x="2111189" y="558806"/>
                      <a:pt x="2111190" y="531906"/>
                      <a:pt x="2133531" y="515315"/>
                    </a:cubicBezTo>
                    <a:lnTo>
                      <a:pt x="2194805" y="469811"/>
                    </a:lnTo>
                    <a:cubicBezTo>
                      <a:pt x="2205976" y="461514"/>
                      <a:pt x="2220617" y="457366"/>
                      <a:pt x="2235258" y="457366"/>
                    </a:cubicBezTo>
                    <a:close/>
                    <a:moveTo>
                      <a:pt x="1471030" y="457366"/>
                    </a:moveTo>
                    <a:lnTo>
                      <a:pt x="1471146" y="457383"/>
                    </a:lnTo>
                    <a:lnTo>
                      <a:pt x="1471146" y="457366"/>
                    </a:lnTo>
                    <a:lnTo>
                      <a:pt x="1471148" y="457366"/>
                    </a:lnTo>
                    <a:cubicBezTo>
                      <a:pt x="1485788" y="457366"/>
                      <a:pt x="1500430" y="461514"/>
                      <a:pt x="1511601" y="469810"/>
                    </a:cubicBezTo>
                    <a:lnTo>
                      <a:pt x="1572874" y="515314"/>
                    </a:lnTo>
                    <a:cubicBezTo>
                      <a:pt x="1595216" y="531905"/>
                      <a:pt x="1595216" y="558806"/>
                      <a:pt x="1572874" y="575398"/>
                    </a:cubicBezTo>
                    <a:lnTo>
                      <a:pt x="1511600" y="620902"/>
                    </a:lnTo>
                    <a:cubicBezTo>
                      <a:pt x="1500430" y="629197"/>
                      <a:pt x="1485788" y="633345"/>
                      <a:pt x="1471148" y="633345"/>
                    </a:cubicBezTo>
                    <a:lnTo>
                      <a:pt x="1471146" y="633345"/>
                    </a:lnTo>
                    <a:lnTo>
                      <a:pt x="1471146" y="633329"/>
                    </a:lnTo>
                    <a:lnTo>
                      <a:pt x="1471030" y="633346"/>
                    </a:lnTo>
                    <a:cubicBezTo>
                      <a:pt x="1456389" y="633346"/>
                      <a:pt x="1441748" y="629198"/>
                      <a:pt x="1430577" y="620902"/>
                    </a:cubicBezTo>
                    <a:lnTo>
                      <a:pt x="1369303" y="575398"/>
                    </a:lnTo>
                    <a:cubicBezTo>
                      <a:pt x="1346961" y="558806"/>
                      <a:pt x="1346962" y="531906"/>
                      <a:pt x="1369303" y="515315"/>
                    </a:cubicBezTo>
                    <a:lnTo>
                      <a:pt x="1430577" y="469811"/>
                    </a:lnTo>
                    <a:cubicBezTo>
                      <a:pt x="1441748" y="461514"/>
                      <a:pt x="1456389" y="457366"/>
                      <a:pt x="1471030" y="457366"/>
                    </a:cubicBezTo>
                    <a:close/>
                    <a:moveTo>
                      <a:pt x="878948" y="450930"/>
                    </a:moveTo>
                    <a:lnTo>
                      <a:pt x="926927" y="450930"/>
                    </a:lnTo>
                    <a:lnTo>
                      <a:pt x="970859" y="483555"/>
                    </a:lnTo>
                    <a:cubicBezTo>
                      <a:pt x="982760" y="492393"/>
                      <a:pt x="982760" y="506723"/>
                      <a:pt x="970859" y="515560"/>
                    </a:cubicBezTo>
                    <a:lnTo>
                      <a:pt x="928497" y="547019"/>
                    </a:lnTo>
                    <a:cubicBezTo>
                      <a:pt x="916597" y="555857"/>
                      <a:pt x="897302" y="555857"/>
                      <a:pt x="885401" y="547019"/>
                    </a:cubicBezTo>
                    <a:lnTo>
                      <a:pt x="839028" y="512581"/>
                    </a:lnTo>
                    <a:cubicBezTo>
                      <a:pt x="827127" y="503743"/>
                      <a:pt x="827127" y="489414"/>
                      <a:pt x="839028" y="480576"/>
                    </a:cubicBezTo>
                    <a:close/>
                    <a:moveTo>
                      <a:pt x="3958556" y="442489"/>
                    </a:moveTo>
                    <a:cubicBezTo>
                      <a:pt x="3966356" y="442489"/>
                      <a:pt x="3974154" y="444698"/>
                      <a:pt x="3980104" y="449117"/>
                    </a:cubicBezTo>
                    <a:lnTo>
                      <a:pt x="4026478" y="483555"/>
                    </a:lnTo>
                    <a:cubicBezTo>
                      <a:pt x="4038378" y="492393"/>
                      <a:pt x="4038378" y="506723"/>
                      <a:pt x="4026478" y="515560"/>
                    </a:cubicBezTo>
                    <a:lnTo>
                      <a:pt x="3984116" y="547019"/>
                    </a:lnTo>
                    <a:cubicBezTo>
                      <a:pt x="3972216" y="555857"/>
                      <a:pt x="3952921" y="555857"/>
                      <a:pt x="3941020" y="547019"/>
                    </a:cubicBezTo>
                    <a:lnTo>
                      <a:pt x="3894646" y="512581"/>
                    </a:lnTo>
                    <a:cubicBezTo>
                      <a:pt x="3882746" y="503743"/>
                      <a:pt x="3882746" y="489414"/>
                      <a:pt x="3894646" y="480576"/>
                    </a:cubicBezTo>
                    <a:lnTo>
                      <a:pt x="3937008" y="449117"/>
                    </a:lnTo>
                    <a:cubicBezTo>
                      <a:pt x="3942958" y="444699"/>
                      <a:pt x="3950758" y="442489"/>
                      <a:pt x="3958556" y="442489"/>
                    </a:cubicBezTo>
                    <a:close/>
                    <a:moveTo>
                      <a:pt x="3195775" y="442489"/>
                    </a:moveTo>
                    <a:cubicBezTo>
                      <a:pt x="3203574" y="442489"/>
                      <a:pt x="3211373" y="444698"/>
                      <a:pt x="3217324" y="449117"/>
                    </a:cubicBezTo>
                    <a:lnTo>
                      <a:pt x="3263697" y="483555"/>
                    </a:lnTo>
                    <a:cubicBezTo>
                      <a:pt x="3275598" y="492393"/>
                      <a:pt x="3275598" y="506723"/>
                      <a:pt x="3263697" y="515560"/>
                    </a:cubicBezTo>
                    <a:lnTo>
                      <a:pt x="3221335" y="547019"/>
                    </a:lnTo>
                    <a:cubicBezTo>
                      <a:pt x="3209435" y="555857"/>
                      <a:pt x="3190140" y="555857"/>
                      <a:pt x="3178239" y="547019"/>
                    </a:cubicBezTo>
                    <a:lnTo>
                      <a:pt x="3131866" y="512581"/>
                    </a:lnTo>
                    <a:cubicBezTo>
                      <a:pt x="3119965" y="503743"/>
                      <a:pt x="3119965" y="489414"/>
                      <a:pt x="3131866" y="480576"/>
                    </a:cubicBezTo>
                    <a:lnTo>
                      <a:pt x="3174227" y="449117"/>
                    </a:lnTo>
                    <a:cubicBezTo>
                      <a:pt x="3180177" y="444699"/>
                      <a:pt x="3187977" y="442489"/>
                      <a:pt x="3195775" y="442489"/>
                    </a:cubicBezTo>
                    <a:close/>
                    <a:moveTo>
                      <a:pt x="2431547" y="442489"/>
                    </a:moveTo>
                    <a:cubicBezTo>
                      <a:pt x="2439346" y="442489"/>
                      <a:pt x="2447145" y="444698"/>
                      <a:pt x="2453096" y="449117"/>
                    </a:cubicBezTo>
                    <a:lnTo>
                      <a:pt x="2499469" y="483555"/>
                    </a:lnTo>
                    <a:cubicBezTo>
                      <a:pt x="2511369" y="492393"/>
                      <a:pt x="2511369" y="506723"/>
                      <a:pt x="2499469" y="515560"/>
                    </a:cubicBezTo>
                    <a:lnTo>
                      <a:pt x="2457107" y="547019"/>
                    </a:lnTo>
                    <a:cubicBezTo>
                      <a:pt x="2445207" y="555857"/>
                      <a:pt x="2425912" y="555857"/>
                      <a:pt x="2414011" y="547019"/>
                    </a:cubicBezTo>
                    <a:lnTo>
                      <a:pt x="2367637" y="512581"/>
                    </a:lnTo>
                    <a:cubicBezTo>
                      <a:pt x="2355737" y="503743"/>
                      <a:pt x="2355737" y="489414"/>
                      <a:pt x="2367637" y="480576"/>
                    </a:cubicBezTo>
                    <a:lnTo>
                      <a:pt x="2410000" y="449117"/>
                    </a:lnTo>
                    <a:cubicBezTo>
                      <a:pt x="2415949" y="444699"/>
                      <a:pt x="2423748" y="442489"/>
                      <a:pt x="2431547" y="442489"/>
                    </a:cubicBezTo>
                    <a:close/>
                    <a:moveTo>
                      <a:pt x="1667165" y="442489"/>
                    </a:moveTo>
                    <a:cubicBezTo>
                      <a:pt x="1674964" y="442489"/>
                      <a:pt x="1682763" y="444698"/>
                      <a:pt x="1688714" y="449117"/>
                    </a:cubicBezTo>
                    <a:lnTo>
                      <a:pt x="1735086" y="483555"/>
                    </a:lnTo>
                    <a:cubicBezTo>
                      <a:pt x="1746987" y="492393"/>
                      <a:pt x="1746987" y="506723"/>
                      <a:pt x="1735086" y="515560"/>
                    </a:cubicBezTo>
                    <a:lnTo>
                      <a:pt x="1692725" y="547019"/>
                    </a:lnTo>
                    <a:cubicBezTo>
                      <a:pt x="1680825" y="555857"/>
                      <a:pt x="1661530" y="555857"/>
                      <a:pt x="1649629" y="547019"/>
                    </a:cubicBezTo>
                    <a:lnTo>
                      <a:pt x="1603256" y="512581"/>
                    </a:lnTo>
                    <a:cubicBezTo>
                      <a:pt x="1591355" y="503743"/>
                      <a:pt x="1591355" y="489414"/>
                      <a:pt x="1603256" y="480576"/>
                    </a:cubicBezTo>
                    <a:lnTo>
                      <a:pt x="1645617" y="449117"/>
                    </a:lnTo>
                    <a:cubicBezTo>
                      <a:pt x="1651567" y="444699"/>
                      <a:pt x="1659366" y="442489"/>
                      <a:pt x="1667165" y="442489"/>
                    </a:cubicBezTo>
                    <a:close/>
                    <a:moveTo>
                      <a:pt x="3847812" y="441843"/>
                    </a:moveTo>
                    <a:cubicBezTo>
                      <a:pt x="3851726" y="441729"/>
                      <a:pt x="3855698" y="442724"/>
                      <a:pt x="3858802" y="444854"/>
                    </a:cubicBezTo>
                    <a:lnTo>
                      <a:pt x="3879355" y="458963"/>
                    </a:lnTo>
                    <a:cubicBezTo>
                      <a:pt x="3885562" y="463224"/>
                      <a:pt x="3885943" y="470415"/>
                      <a:pt x="3880205" y="475026"/>
                    </a:cubicBezTo>
                    <a:lnTo>
                      <a:pt x="3867890" y="484919"/>
                    </a:lnTo>
                    <a:cubicBezTo>
                      <a:pt x="3862154" y="489529"/>
                      <a:pt x="3852470" y="489811"/>
                      <a:pt x="3846262" y="485550"/>
                    </a:cubicBezTo>
                    <a:lnTo>
                      <a:pt x="3825708" y="471442"/>
                    </a:lnTo>
                    <a:cubicBezTo>
                      <a:pt x="3819502" y="467180"/>
                      <a:pt x="3819120" y="459989"/>
                      <a:pt x="3824858" y="455379"/>
                    </a:cubicBezTo>
                    <a:lnTo>
                      <a:pt x="3837173" y="445486"/>
                    </a:lnTo>
                    <a:cubicBezTo>
                      <a:pt x="3840042" y="443181"/>
                      <a:pt x="3843898" y="441958"/>
                      <a:pt x="3847812" y="441843"/>
                    </a:cubicBezTo>
                    <a:close/>
                    <a:moveTo>
                      <a:pt x="3085030" y="441843"/>
                    </a:moveTo>
                    <a:cubicBezTo>
                      <a:pt x="3088944" y="441729"/>
                      <a:pt x="3092918" y="442724"/>
                      <a:pt x="3096021" y="444854"/>
                    </a:cubicBezTo>
                    <a:lnTo>
                      <a:pt x="3116575" y="458963"/>
                    </a:lnTo>
                    <a:cubicBezTo>
                      <a:pt x="3122782" y="463224"/>
                      <a:pt x="3123162" y="470415"/>
                      <a:pt x="3117424" y="475026"/>
                    </a:cubicBezTo>
                    <a:lnTo>
                      <a:pt x="3105110" y="484919"/>
                    </a:lnTo>
                    <a:cubicBezTo>
                      <a:pt x="3099373" y="489529"/>
                      <a:pt x="3089689" y="489811"/>
                      <a:pt x="3083481" y="485550"/>
                    </a:cubicBezTo>
                    <a:lnTo>
                      <a:pt x="3062928" y="471442"/>
                    </a:lnTo>
                    <a:cubicBezTo>
                      <a:pt x="3056720" y="467180"/>
                      <a:pt x="3056339" y="459989"/>
                      <a:pt x="3062078" y="455379"/>
                    </a:cubicBezTo>
                    <a:lnTo>
                      <a:pt x="3074392" y="445486"/>
                    </a:lnTo>
                    <a:cubicBezTo>
                      <a:pt x="3077261" y="443181"/>
                      <a:pt x="3081116" y="441958"/>
                      <a:pt x="3085030" y="441843"/>
                    </a:cubicBezTo>
                    <a:close/>
                    <a:moveTo>
                      <a:pt x="2320802" y="441843"/>
                    </a:moveTo>
                    <a:cubicBezTo>
                      <a:pt x="2324716" y="441729"/>
                      <a:pt x="2328689" y="442724"/>
                      <a:pt x="2331793" y="444854"/>
                    </a:cubicBezTo>
                    <a:lnTo>
                      <a:pt x="2352346" y="458963"/>
                    </a:lnTo>
                    <a:cubicBezTo>
                      <a:pt x="2358554" y="463224"/>
                      <a:pt x="2358934" y="470415"/>
                      <a:pt x="2353196" y="475026"/>
                    </a:cubicBezTo>
                    <a:lnTo>
                      <a:pt x="2340882" y="484919"/>
                    </a:lnTo>
                    <a:cubicBezTo>
                      <a:pt x="2335144" y="489529"/>
                      <a:pt x="2325461" y="489811"/>
                      <a:pt x="2319253" y="485550"/>
                    </a:cubicBezTo>
                    <a:lnTo>
                      <a:pt x="2298700" y="471442"/>
                    </a:lnTo>
                    <a:cubicBezTo>
                      <a:pt x="2292492" y="467180"/>
                      <a:pt x="2292112" y="459989"/>
                      <a:pt x="2297850" y="455379"/>
                    </a:cubicBezTo>
                    <a:lnTo>
                      <a:pt x="2310164" y="445486"/>
                    </a:lnTo>
                    <a:cubicBezTo>
                      <a:pt x="2313033" y="443181"/>
                      <a:pt x="2316888" y="441958"/>
                      <a:pt x="2320802" y="441843"/>
                    </a:cubicBezTo>
                    <a:close/>
                    <a:moveTo>
                      <a:pt x="1556420" y="441843"/>
                    </a:moveTo>
                    <a:cubicBezTo>
                      <a:pt x="1560335" y="441729"/>
                      <a:pt x="1564308" y="442724"/>
                      <a:pt x="1567411" y="444854"/>
                    </a:cubicBezTo>
                    <a:lnTo>
                      <a:pt x="1587964" y="458963"/>
                    </a:lnTo>
                    <a:cubicBezTo>
                      <a:pt x="1594171" y="463224"/>
                      <a:pt x="1594552" y="470415"/>
                      <a:pt x="1588814" y="475026"/>
                    </a:cubicBezTo>
                    <a:lnTo>
                      <a:pt x="1576500" y="484919"/>
                    </a:lnTo>
                    <a:cubicBezTo>
                      <a:pt x="1570763" y="489529"/>
                      <a:pt x="1561078" y="489811"/>
                      <a:pt x="1554871" y="485550"/>
                    </a:cubicBezTo>
                    <a:lnTo>
                      <a:pt x="1534318" y="471442"/>
                    </a:lnTo>
                    <a:cubicBezTo>
                      <a:pt x="1528111" y="467180"/>
                      <a:pt x="1527729" y="459989"/>
                      <a:pt x="1533468" y="455379"/>
                    </a:cubicBezTo>
                    <a:lnTo>
                      <a:pt x="1545782" y="445486"/>
                    </a:lnTo>
                    <a:cubicBezTo>
                      <a:pt x="1548651" y="443181"/>
                      <a:pt x="1552506" y="441958"/>
                      <a:pt x="1556420" y="441843"/>
                    </a:cubicBezTo>
                    <a:close/>
                    <a:moveTo>
                      <a:pt x="4148282" y="438860"/>
                    </a:moveTo>
                    <a:cubicBezTo>
                      <a:pt x="4150512" y="438934"/>
                      <a:pt x="4152706" y="439640"/>
                      <a:pt x="4154332" y="440959"/>
                    </a:cubicBezTo>
                    <a:lnTo>
                      <a:pt x="4161314" y="446627"/>
                    </a:lnTo>
                    <a:cubicBezTo>
                      <a:pt x="4164568" y="449267"/>
                      <a:pt x="4164323" y="453365"/>
                      <a:pt x="4160767" y="455782"/>
                    </a:cubicBezTo>
                    <a:lnTo>
                      <a:pt x="4153137" y="460967"/>
                    </a:lnTo>
                    <a:cubicBezTo>
                      <a:pt x="4149581" y="463383"/>
                      <a:pt x="4144062" y="463201"/>
                      <a:pt x="4140808" y="460561"/>
                    </a:cubicBezTo>
                    <a:lnTo>
                      <a:pt x="4133826" y="454894"/>
                    </a:lnTo>
                    <a:cubicBezTo>
                      <a:pt x="4130572" y="452253"/>
                      <a:pt x="4130818" y="448155"/>
                      <a:pt x="4134373" y="445738"/>
                    </a:cubicBezTo>
                    <a:lnTo>
                      <a:pt x="4142004" y="440553"/>
                    </a:lnTo>
                    <a:cubicBezTo>
                      <a:pt x="4143781" y="439345"/>
                      <a:pt x="4146050" y="438787"/>
                      <a:pt x="4148282" y="438860"/>
                    </a:cubicBezTo>
                    <a:close/>
                    <a:moveTo>
                      <a:pt x="3385501" y="438860"/>
                    </a:moveTo>
                    <a:cubicBezTo>
                      <a:pt x="3387732" y="438934"/>
                      <a:pt x="3389925" y="439640"/>
                      <a:pt x="3391551" y="440959"/>
                    </a:cubicBezTo>
                    <a:lnTo>
                      <a:pt x="3398534" y="446627"/>
                    </a:lnTo>
                    <a:cubicBezTo>
                      <a:pt x="3401787" y="449267"/>
                      <a:pt x="3401542" y="453365"/>
                      <a:pt x="3397986" y="455782"/>
                    </a:cubicBezTo>
                    <a:lnTo>
                      <a:pt x="3390356" y="460967"/>
                    </a:lnTo>
                    <a:cubicBezTo>
                      <a:pt x="3386800" y="463383"/>
                      <a:pt x="3381281" y="463201"/>
                      <a:pt x="3378028" y="460561"/>
                    </a:cubicBezTo>
                    <a:lnTo>
                      <a:pt x="3371045" y="454894"/>
                    </a:lnTo>
                    <a:cubicBezTo>
                      <a:pt x="3367792" y="452253"/>
                      <a:pt x="3368036" y="448155"/>
                      <a:pt x="3371592" y="445738"/>
                    </a:cubicBezTo>
                    <a:lnTo>
                      <a:pt x="3379223" y="440553"/>
                    </a:lnTo>
                    <a:cubicBezTo>
                      <a:pt x="3381001" y="439345"/>
                      <a:pt x="3383270" y="438787"/>
                      <a:pt x="3385501" y="438860"/>
                    </a:cubicBezTo>
                    <a:close/>
                    <a:moveTo>
                      <a:pt x="2621272" y="438860"/>
                    </a:moveTo>
                    <a:cubicBezTo>
                      <a:pt x="2623503" y="438934"/>
                      <a:pt x="2625696" y="439640"/>
                      <a:pt x="2627323" y="440959"/>
                    </a:cubicBezTo>
                    <a:lnTo>
                      <a:pt x="2634305" y="446627"/>
                    </a:lnTo>
                    <a:cubicBezTo>
                      <a:pt x="2637559" y="449267"/>
                      <a:pt x="2637314" y="453365"/>
                      <a:pt x="2633758" y="455782"/>
                    </a:cubicBezTo>
                    <a:lnTo>
                      <a:pt x="2626128" y="460967"/>
                    </a:lnTo>
                    <a:cubicBezTo>
                      <a:pt x="2622572" y="463383"/>
                      <a:pt x="2617053" y="463201"/>
                      <a:pt x="2613799" y="460561"/>
                    </a:cubicBezTo>
                    <a:lnTo>
                      <a:pt x="2606817" y="454894"/>
                    </a:lnTo>
                    <a:cubicBezTo>
                      <a:pt x="2603564" y="452253"/>
                      <a:pt x="2603809" y="448155"/>
                      <a:pt x="2607364" y="445738"/>
                    </a:cubicBezTo>
                    <a:lnTo>
                      <a:pt x="2614995" y="440553"/>
                    </a:lnTo>
                    <a:cubicBezTo>
                      <a:pt x="2616773" y="439345"/>
                      <a:pt x="2619041" y="438787"/>
                      <a:pt x="2621272" y="438860"/>
                    </a:cubicBezTo>
                    <a:close/>
                    <a:moveTo>
                      <a:pt x="1856890" y="438860"/>
                    </a:moveTo>
                    <a:cubicBezTo>
                      <a:pt x="1859121" y="438934"/>
                      <a:pt x="1861314" y="439640"/>
                      <a:pt x="1862940" y="440959"/>
                    </a:cubicBezTo>
                    <a:lnTo>
                      <a:pt x="1869924" y="446627"/>
                    </a:lnTo>
                    <a:cubicBezTo>
                      <a:pt x="1873177" y="449267"/>
                      <a:pt x="1872932" y="453365"/>
                      <a:pt x="1869376" y="455782"/>
                    </a:cubicBezTo>
                    <a:lnTo>
                      <a:pt x="1861746" y="460967"/>
                    </a:lnTo>
                    <a:cubicBezTo>
                      <a:pt x="1858190" y="463383"/>
                      <a:pt x="1852671" y="463201"/>
                      <a:pt x="1849417" y="460561"/>
                    </a:cubicBezTo>
                    <a:lnTo>
                      <a:pt x="1842435" y="454894"/>
                    </a:lnTo>
                    <a:cubicBezTo>
                      <a:pt x="1839181" y="452253"/>
                      <a:pt x="1839426" y="448155"/>
                      <a:pt x="1842982" y="445738"/>
                    </a:cubicBezTo>
                    <a:lnTo>
                      <a:pt x="1850613" y="440553"/>
                    </a:lnTo>
                    <a:cubicBezTo>
                      <a:pt x="1852390" y="439345"/>
                      <a:pt x="1854660" y="438787"/>
                      <a:pt x="1856890" y="438860"/>
                    </a:cubicBezTo>
                    <a:close/>
                    <a:moveTo>
                      <a:pt x="1092663" y="438860"/>
                    </a:moveTo>
                    <a:cubicBezTo>
                      <a:pt x="1094893" y="438934"/>
                      <a:pt x="1097087" y="439640"/>
                      <a:pt x="1098713" y="440959"/>
                    </a:cubicBezTo>
                    <a:lnTo>
                      <a:pt x="1105696" y="446627"/>
                    </a:lnTo>
                    <a:cubicBezTo>
                      <a:pt x="1108949" y="449267"/>
                      <a:pt x="1108704" y="453365"/>
                      <a:pt x="1105149" y="455782"/>
                    </a:cubicBezTo>
                    <a:lnTo>
                      <a:pt x="1097518" y="460967"/>
                    </a:lnTo>
                    <a:cubicBezTo>
                      <a:pt x="1093962" y="463383"/>
                      <a:pt x="1088443" y="463201"/>
                      <a:pt x="1085190" y="460561"/>
                    </a:cubicBezTo>
                    <a:lnTo>
                      <a:pt x="1078207" y="454894"/>
                    </a:lnTo>
                    <a:cubicBezTo>
                      <a:pt x="1074954" y="452253"/>
                      <a:pt x="1075199" y="448155"/>
                      <a:pt x="1078754" y="445738"/>
                    </a:cubicBezTo>
                    <a:lnTo>
                      <a:pt x="1086385" y="440553"/>
                    </a:lnTo>
                    <a:cubicBezTo>
                      <a:pt x="1088163" y="439345"/>
                      <a:pt x="1090431" y="438787"/>
                      <a:pt x="1092663" y="438860"/>
                    </a:cubicBezTo>
                    <a:close/>
                    <a:moveTo>
                      <a:pt x="3811680" y="420535"/>
                    </a:moveTo>
                    <a:cubicBezTo>
                      <a:pt x="3814212" y="420462"/>
                      <a:pt x="3816782" y="421105"/>
                      <a:pt x="3818789" y="422483"/>
                    </a:cubicBezTo>
                    <a:lnTo>
                      <a:pt x="3827404" y="428396"/>
                    </a:lnTo>
                    <a:cubicBezTo>
                      <a:pt x="3831420" y="431153"/>
                      <a:pt x="3831666" y="435804"/>
                      <a:pt x="3827954" y="438786"/>
                    </a:cubicBezTo>
                    <a:lnTo>
                      <a:pt x="3817612" y="447095"/>
                    </a:lnTo>
                    <a:cubicBezTo>
                      <a:pt x="3813900" y="450077"/>
                      <a:pt x="3807637" y="450260"/>
                      <a:pt x="3803622" y="447504"/>
                    </a:cubicBezTo>
                    <a:lnTo>
                      <a:pt x="3795008" y="441589"/>
                    </a:lnTo>
                    <a:cubicBezTo>
                      <a:pt x="3790992" y="438833"/>
                      <a:pt x="3790746" y="434182"/>
                      <a:pt x="3794457" y="431201"/>
                    </a:cubicBezTo>
                    <a:lnTo>
                      <a:pt x="3804800" y="422892"/>
                    </a:lnTo>
                    <a:cubicBezTo>
                      <a:pt x="3806655" y="421401"/>
                      <a:pt x="3809148" y="420610"/>
                      <a:pt x="3811680" y="420535"/>
                    </a:cubicBezTo>
                    <a:close/>
                    <a:moveTo>
                      <a:pt x="3048900" y="420535"/>
                    </a:moveTo>
                    <a:cubicBezTo>
                      <a:pt x="3051431" y="420462"/>
                      <a:pt x="3054001" y="421105"/>
                      <a:pt x="3056009" y="422483"/>
                    </a:cubicBezTo>
                    <a:lnTo>
                      <a:pt x="3064623" y="428396"/>
                    </a:lnTo>
                    <a:cubicBezTo>
                      <a:pt x="3068638" y="431153"/>
                      <a:pt x="3068884" y="435804"/>
                      <a:pt x="3065174" y="438786"/>
                    </a:cubicBezTo>
                    <a:lnTo>
                      <a:pt x="3054830" y="447095"/>
                    </a:lnTo>
                    <a:cubicBezTo>
                      <a:pt x="3051120" y="450077"/>
                      <a:pt x="3044856" y="450260"/>
                      <a:pt x="3040841" y="447504"/>
                    </a:cubicBezTo>
                    <a:lnTo>
                      <a:pt x="3032226" y="441589"/>
                    </a:lnTo>
                    <a:cubicBezTo>
                      <a:pt x="3028211" y="438833"/>
                      <a:pt x="3027965" y="434182"/>
                      <a:pt x="3031677" y="431201"/>
                    </a:cubicBezTo>
                    <a:lnTo>
                      <a:pt x="3042019" y="422892"/>
                    </a:lnTo>
                    <a:cubicBezTo>
                      <a:pt x="3043875" y="421401"/>
                      <a:pt x="3046368" y="420610"/>
                      <a:pt x="3048900" y="420535"/>
                    </a:cubicBezTo>
                    <a:close/>
                    <a:moveTo>
                      <a:pt x="2284672" y="420535"/>
                    </a:moveTo>
                    <a:cubicBezTo>
                      <a:pt x="2287203" y="420462"/>
                      <a:pt x="2289772" y="421105"/>
                      <a:pt x="2291780" y="422483"/>
                    </a:cubicBezTo>
                    <a:lnTo>
                      <a:pt x="2300396" y="428396"/>
                    </a:lnTo>
                    <a:cubicBezTo>
                      <a:pt x="2304410" y="431153"/>
                      <a:pt x="2304656" y="435804"/>
                      <a:pt x="2300945" y="438786"/>
                    </a:cubicBezTo>
                    <a:lnTo>
                      <a:pt x="2290602" y="447095"/>
                    </a:lnTo>
                    <a:cubicBezTo>
                      <a:pt x="2286891" y="450077"/>
                      <a:pt x="2280628" y="450260"/>
                      <a:pt x="2276613" y="447504"/>
                    </a:cubicBezTo>
                    <a:lnTo>
                      <a:pt x="2267998" y="441589"/>
                    </a:lnTo>
                    <a:cubicBezTo>
                      <a:pt x="2263983" y="438833"/>
                      <a:pt x="2263737" y="434182"/>
                      <a:pt x="2267448" y="431201"/>
                    </a:cubicBezTo>
                    <a:lnTo>
                      <a:pt x="2277791" y="422892"/>
                    </a:lnTo>
                    <a:cubicBezTo>
                      <a:pt x="2279646" y="421401"/>
                      <a:pt x="2282140" y="420610"/>
                      <a:pt x="2284672" y="420535"/>
                    </a:cubicBezTo>
                    <a:close/>
                    <a:moveTo>
                      <a:pt x="1520290" y="420535"/>
                    </a:moveTo>
                    <a:cubicBezTo>
                      <a:pt x="1522822" y="420462"/>
                      <a:pt x="1525390" y="421105"/>
                      <a:pt x="1527398" y="422483"/>
                    </a:cubicBezTo>
                    <a:lnTo>
                      <a:pt x="1536013" y="428396"/>
                    </a:lnTo>
                    <a:cubicBezTo>
                      <a:pt x="1540028" y="431153"/>
                      <a:pt x="1540275" y="435804"/>
                      <a:pt x="1536563" y="438786"/>
                    </a:cubicBezTo>
                    <a:lnTo>
                      <a:pt x="1526221" y="447095"/>
                    </a:lnTo>
                    <a:cubicBezTo>
                      <a:pt x="1522510" y="450077"/>
                      <a:pt x="1516246" y="450260"/>
                      <a:pt x="1512231" y="447504"/>
                    </a:cubicBezTo>
                    <a:lnTo>
                      <a:pt x="1503616" y="441589"/>
                    </a:lnTo>
                    <a:cubicBezTo>
                      <a:pt x="1499601" y="438833"/>
                      <a:pt x="1499354" y="434182"/>
                      <a:pt x="1503066" y="431201"/>
                    </a:cubicBezTo>
                    <a:lnTo>
                      <a:pt x="1513408" y="422892"/>
                    </a:lnTo>
                    <a:cubicBezTo>
                      <a:pt x="1515264" y="421401"/>
                      <a:pt x="1517758" y="420610"/>
                      <a:pt x="1520290" y="420535"/>
                    </a:cubicBezTo>
                    <a:close/>
                    <a:moveTo>
                      <a:pt x="4160220" y="411459"/>
                    </a:moveTo>
                    <a:cubicBezTo>
                      <a:pt x="4164935" y="410279"/>
                      <a:pt x="4170044" y="412161"/>
                      <a:pt x="4171633" y="415663"/>
                    </a:cubicBezTo>
                    <a:lnTo>
                      <a:pt x="4175042" y="423175"/>
                    </a:lnTo>
                    <a:cubicBezTo>
                      <a:pt x="4176630" y="426677"/>
                      <a:pt x="4174095" y="430472"/>
                      <a:pt x="4169380" y="431651"/>
                    </a:cubicBezTo>
                    <a:lnTo>
                      <a:pt x="4156673" y="434831"/>
                    </a:lnTo>
                    <a:cubicBezTo>
                      <a:pt x="4151958" y="436011"/>
                      <a:pt x="4146850" y="434129"/>
                      <a:pt x="4145260" y="430627"/>
                    </a:cubicBezTo>
                    <a:lnTo>
                      <a:pt x="4141852" y="423114"/>
                    </a:lnTo>
                    <a:cubicBezTo>
                      <a:pt x="4140264" y="419613"/>
                      <a:pt x="4142798" y="415818"/>
                      <a:pt x="4147513" y="414638"/>
                    </a:cubicBezTo>
                    <a:close/>
                    <a:moveTo>
                      <a:pt x="3397440" y="411459"/>
                    </a:moveTo>
                    <a:cubicBezTo>
                      <a:pt x="3402154" y="410279"/>
                      <a:pt x="3407263" y="412161"/>
                      <a:pt x="3408852" y="415663"/>
                    </a:cubicBezTo>
                    <a:lnTo>
                      <a:pt x="3412261" y="423175"/>
                    </a:lnTo>
                    <a:cubicBezTo>
                      <a:pt x="3413849" y="426677"/>
                      <a:pt x="3411314" y="430472"/>
                      <a:pt x="3406600" y="431651"/>
                    </a:cubicBezTo>
                    <a:lnTo>
                      <a:pt x="3393892" y="434831"/>
                    </a:lnTo>
                    <a:cubicBezTo>
                      <a:pt x="3389178" y="436011"/>
                      <a:pt x="3384068" y="434129"/>
                      <a:pt x="3382480" y="430627"/>
                    </a:cubicBezTo>
                    <a:lnTo>
                      <a:pt x="3379071" y="423114"/>
                    </a:lnTo>
                    <a:cubicBezTo>
                      <a:pt x="3377483" y="419613"/>
                      <a:pt x="3380018" y="415818"/>
                      <a:pt x="3384732" y="414638"/>
                    </a:cubicBezTo>
                    <a:close/>
                    <a:moveTo>
                      <a:pt x="2633212" y="411459"/>
                    </a:moveTo>
                    <a:cubicBezTo>
                      <a:pt x="2637926" y="410279"/>
                      <a:pt x="2643035" y="412161"/>
                      <a:pt x="2644624" y="415663"/>
                    </a:cubicBezTo>
                    <a:lnTo>
                      <a:pt x="2648033" y="423175"/>
                    </a:lnTo>
                    <a:cubicBezTo>
                      <a:pt x="2649621" y="426677"/>
                      <a:pt x="2647086" y="430472"/>
                      <a:pt x="2642372" y="431651"/>
                    </a:cubicBezTo>
                    <a:lnTo>
                      <a:pt x="2629664" y="434831"/>
                    </a:lnTo>
                    <a:cubicBezTo>
                      <a:pt x="2624950" y="436011"/>
                      <a:pt x="2619840" y="434129"/>
                      <a:pt x="2618252" y="430627"/>
                    </a:cubicBezTo>
                    <a:lnTo>
                      <a:pt x="2614843" y="423114"/>
                    </a:lnTo>
                    <a:cubicBezTo>
                      <a:pt x="2613255" y="419613"/>
                      <a:pt x="2615790" y="415818"/>
                      <a:pt x="2620504" y="414638"/>
                    </a:cubicBezTo>
                    <a:close/>
                    <a:moveTo>
                      <a:pt x="1868829" y="411459"/>
                    </a:moveTo>
                    <a:cubicBezTo>
                      <a:pt x="1873544" y="410279"/>
                      <a:pt x="1878653" y="412161"/>
                      <a:pt x="1880242" y="415663"/>
                    </a:cubicBezTo>
                    <a:lnTo>
                      <a:pt x="1883651" y="423175"/>
                    </a:lnTo>
                    <a:cubicBezTo>
                      <a:pt x="1885238" y="426677"/>
                      <a:pt x="1882704" y="430472"/>
                      <a:pt x="1877990" y="431651"/>
                    </a:cubicBezTo>
                    <a:lnTo>
                      <a:pt x="1865282" y="434831"/>
                    </a:lnTo>
                    <a:cubicBezTo>
                      <a:pt x="1860567" y="436011"/>
                      <a:pt x="1855458" y="434129"/>
                      <a:pt x="1853870" y="430627"/>
                    </a:cubicBezTo>
                    <a:lnTo>
                      <a:pt x="1850460" y="423114"/>
                    </a:lnTo>
                    <a:cubicBezTo>
                      <a:pt x="1848873" y="419613"/>
                      <a:pt x="1851407" y="415818"/>
                      <a:pt x="1856122" y="414638"/>
                    </a:cubicBezTo>
                    <a:close/>
                    <a:moveTo>
                      <a:pt x="1104602" y="411459"/>
                    </a:moveTo>
                    <a:cubicBezTo>
                      <a:pt x="1109316" y="410279"/>
                      <a:pt x="1114425" y="412161"/>
                      <a:pt x="1116014" y="415663"/>
                    </a:cubicBezTo>
                    <a:lnTo>
                      <a:pt x="1119423" y="423175"/>
                    </a:lnTo>
                    <a:cubicBezTo>
                      <a:pt x="1121011" y="426677"/>
                      <a:pt x="1118476" y="430472"/>
                      <a:pt x="1113762" y="431651"/>
                    </a:cubicBezTo>
                    <a:lnTo>
                      <a:pt x="1101054" y="434831"/>
                    </a:lnTo>
                    <a:cubicBezTo>
                      <a:pt x="1096340" y="436011"/>
                      <a:pt x="1091230" y="434129"/>
                      <a:pt x="1089642" y="430627"/>
                    </a:cubicBezTo>
                    <a:lnTo>
                      <a:pt x="1086233" y="423114"/>
                    </a:lnTo>
                    <a:cubicBezTo>
                      <a:pt x="1084645" y="419613"/>
                      <a:pt x="1087180" y="415818"/>
                      <a:pt x="1091894" y="414638"/>
                    </a:cubicBezTo>
                    <a:close/>
                    <a:moveTo>
                      <a:pt x="4422438" y="410211"/>
                    </a:moveTo>
                    <a:lnTo>
                      <a:pt x="4430994" y="486610"/>
                    </a:lnTo>
                    <a:lnTo>
                      <a:pt x="4425642" y="490585"/>
                    </a:lnTo>
                    <a:cubicBezTo>
                      <a:pt x="4416374" y="497469"/>
                      <a:pt x="4401344" y="497469"/>
                      <a:pt x="4392074" y="490585"/>
                    </a:cubicBezTo>
                    <a:lnTo>
                      <a:pt x="4366653" y="471706"/>
                    </a:lnTo>
                    <a:cubicBezTo>
                      <a:pt x="4357383" y="464821"/>
                      <a:pt x="4357383" y="453660"/>
                      <a:pt x="4366652" y="446777"/>
                    </a:cubicBezTo>
                    <a:lnTo>
                      <a:pt x="4411260" y="413650"/>
                    </a:lnTo>
                    <a:close/>
                    <a:moveTo>
                      <a:pt x="3665262" y="408487"/>
                    </a:moveTo>
                    <a:cubicBezTo>
                      <a:pt x="3671337" y="408487"/>
                      <a:pt x="3677412" y="410208"/>
                      <a:pt x="3682047" y="413650"/>
                    </a:cubicBezTo>
                    <a:lnTo>
                      <a:pt x="3707468" y="432529"/>
                    </a:lnTo>
                    <a:cubicBezTo>
                      <a:pt x="3716738" y="439413"/>
                      <a:pt x="3716740" y="450575"/>
                      <a:pt x="3707470" y="457458"/>
                    </a:cubicBezTo>
                    <a:lnTo>
                      <a:pt x="3662862" y="490585"/>
                    </a:lnTo>
                    <a:cubicBezTo>
                      <a:pt x="3653593" y="497469"/>
                      <a:pt x="3638563" y="497469"/>
                      <a:pt x="3629294" y="490585"/>
                    </a:cubicBezTo>
                    <a:lnTo>
                      <a:pt x="3603872" y="471706"/>
                    </a:lnTo>
                    <a:cubicBezTo>
                      <a:pt x="3594602" y="464821"/>
                      <a:pt x="3594602" y="453660"/>
                      <a:pt x="3603872" y="446777"/>
                    </a:cubicBezTo>
                    <a:lnTo>
                      <a:pt x="3648480" y="413650"/>
                    </a:lnTo>
                    <a:cubicBezTo>
                      <a:pt x="3653114" y="410208"/>
                      <a:pt x="3659188" y="408487"/>
                      <a:pt x="3665262" y="408487"/>
                    </a:cubicBezTo>
                    <a:close/>
                    <a:moveTo>
                      <a:pt x="2901034" y="408487"/>
                    </a:moveTo>
                    <a:cubicBezTo>
                      <a:pt x="2907109" y="408487"/>
                      <a:pt x="2913184" y="410208"/>
                      <a:pt x="2917819" y="413650"/>
                    </a:cubicBezTo>
                    <a:lnTo>
                      <a:pt x="2943240" y="432529"/>
                    </a:lnTo>
                    <a:cubicBezTo>
                      <a:pt x="2952510" y="439413"/>
                      <a:pt x="2952512" y="450575"/>
                      <a:pt x="2943241" y="457458"/>
                    </a:cubicBezTo>
                    <a:lnTo>
                      <a:pt x="2898634" y="490585"/>
                    </a:lnTo>
                    <a:cubicBezTo>
                      <a:pt x="2889364" y="497469"/>
                      <a:pt x="2874335" y="497469"/>
                      <a:pt x="2865066" y="490585"/>
                    </a:cubicBezTo>
                    <a:lnTo>
                      <a:pt x="2839644" y="471706"/>
                    </a:lnTo>
                    <a:cubicBezTo>
                      <a:pt x="2830374" y="464821"/>
                      <a:pt x="2830374" y="453660"/>
                      <a:pt x="2839643" y="446777"/>
                    </a:cubicBezTo>
                    <a:lnTo>
                      <a:pt x="2884251" y="413650"/>
                    </a:lnTo>
                    <a:cubicBezTo>
                      <a:pt x="2888886" y="410208"/>
                      <a:pt x="2894960" y="408487"/>
                      <a:pt x="2901034" y="408487"/>
                    </a:cubicBezTo>
                    <a:close/>
                    <a:moveTo>
                      <a:pt x="2136652" y="408487"/>
                    </a:moveTo>
                    <a:cubicBezTo>
                      <a:pt x="2142727" y="408487"/>
                      <a:pt x="2148802" y="410208"/>
                      <a:pt x="2153437" y="413650"/>
                    </a:cubicBezTo>
                    <a:lnTo>
                      <a:pt x="2178859" y="432529"/>
                    </a:lnTo>
                    <a:cubicBezTo>
                      <a:pt x="2188129" y="439413"/>
                      <a:pt x="2188130" y="450575"/>
                      <a:pt x="2178859" y="457458"/>
                    </a:cubicBezTo>
                    <a:lnTo>
                      <a:pt x="2134252" y="490585"/>
                    </a:lnTo>
                    <a:cubicBezTo>
                      <a:pt x="2124983" y="497469"/>
                      <a:pt x="2109953" y="497469"/>
                      <a:pt x="2100683" y="490585"/>
                    </a:cubicBezTo>
                    <a:lnTo>
                      <a:pt x="2075262" y="471706"/>
                    </a:lnTo>
                    <a:cubicBezTo>
                      <a:pt x="2065992" y="464821"/>
                      <a:pt x="2065992" y="453660"/>
                      <a:pt x="2075262" y="446777"/>
                    </a:cubicBezTo>
                    <a:lnTo>
                      <a:pt x="2119869" y="413650"/>
                    </a:lnTo>
                    <a:cubicBezTo>
                      <a:pt x="2124504" y="410208"/>
                      <a:pt x="2130578" y="408487"/>
                      <a:pt x="2136652" y="408487"/>
                    </a:cubicBezTo>
                    <a:close/>
                    <a:moveTo>
                      <a:pt x="1372425" y="408487"/>
                    </a:moveTo>
                    <a:cubicBezTo>
                      <a:pt x="1378499" y="408487"/>
                      <a:pt x="1384574" y="410208"/>
                      <a:pt x="1389209" y="413650"/>
                    </a:cubicBezTo>
                    <a:lnTo>
                      <a:pt x="1414631" y="432529"/>
                    </a:lnTo>
                    <a:cubicBezTo>
                      <a:pt x="1423901" y="439413"/>
                      <a:pt x="1423901" y="450575"/>
                      <a:pt x="1414631" y="457458"/>
                    </a:cubicBezTo>
                    <a:lnTo>
                      <a:pt x="1370024" y="490585"/>
                    </a:lnTo>
                    <a:cubicBezTo>
                      <a:pt x="1360755" y="497469"/>
                      <a:pt x="1345725" y="497469"/>
                      <a:pt x="1336456" y="490585"/>
                    </a:cubicBezTo>
                    <a:lnTo>
                      <a:pt x="1311034" y="471706"/>
                    </a:lnTo>
                    <a:cubicBezTo>
                      <a:pt x="1301764" y="464821"/>
                      <a:pt x="1301764" y="453660"/>
                      <a:pt x="1311033" y="446777"/>
                    </a:cubicBezTo>
                    <a:lnTo>
                      <a:pt x="1355642" y="413650"/>
                    </a:lnTo>
                    <a:cubicBezTo>
                      <a:pt x="1360276" y="410208"/>
                      <a:pt x="1366351" y="408487"/>
                      <a:pt x="1372425" y="408487"/>
                    </a:cubicBezTo>
                    <a:close/>
                    <a:moveTo>
                      <a:pt x="4242432" y="396609"/>
                    </a:moveTo>
                    <a:cubicBezTo>
                      <a:pt x="4245802" y="396609"/>
                      <a:pt x="4249173" y="397564"/>
                      <a:pt x="4251744" y="399473"/>
                    </a:cubicBezTo>
                    <a:lnTo>
                      <a:pt x="4324749" y="453689"/>
                    </a:lnTo>
                    <a:cubicBezTo>
                      <a:pt x="4329890" y="457508"/>
                      <a:pt x="4329890" y="463700"/>
                      <a:pt x="4324749" y="467519"/>
                    </a:cubicBezTo>
                    <a:lnTo>
                      <a:pt x="4262309" y="513889"/>
                    </a:lnTo>
                    <a:cubicBezTo>
                      <a:pt x="4257167" y="517707"/>
                      <a:pt x="4248828" y="517707"/>
                      <a:pt x="4243686" y="513889"/>
                    </a:cubicBezTo>
                    <a:lnTo>
                      <a:pt x="4170681" y="459673"/>
                    </a:lnTo>
                    <a:cubicBezTo>
                      <a:pt x="4165540" y="455854"/>
                      <a:pt x="4165540" y="449661"/>
                      <a:pt x="4170681" y="445843"/>
                    </a:cubicBezTo>
                    <a:lnTo>
                      <a:pt x="4233122" y="399473"/>
                    </a:lnTo>
                    <a:cubicBezTo>
                      <a:pt x="4235692" y="397564"/>
                      <a:pt x="4239062" y="396609"/>
                      <a:pt x="4242432" y="396609"/>
                    </a:cubicBezTo>
                    <a:close/>
                    <a:moveTo>
                      <a:pt x="3479652" y="396609"/>
                    </a:moveTo>
                    <a:cubicBezTo>
                      <a:pt x="3483021" y="396609"/>
                      <a:pt x="3486392" y="397564"/>
                      <a:pt x="3488963" y="399473"/>
                    </a:cubicBezTo>
                    <a:lnTo>
                      <a:pt x="3561968" y="453689"/>
                    </a:lnTo>
                    <a:cubicBezTo>
                      <a:pt x="3567110" y="457508"/>
                      <a:pt x="3567110" y="463700"/>
                      <a:pt x="3561968" y="467519"/>
                    </a:cubicBezTo>
                    <a:lnTo>
                      <a:pt x="3499528" y="513889"/>
                    </a:lnTo>
                    <a:cubicBezTo>
                      <a:pt x="3494386" y="517707"/>
                      <a:pt x="3486048" y="517707"/>
                      <a:pt x="3480905" y="513889"/>
                    </a:cubicBezTo>
                    <a:lnTo>
                      <a:pt x="3407900" y="459673"/>
                    </a:lnTo>
                    <a:cubicBezTo>
                      <a:pt x="3402758" y="455854"/>
                      <a:pt x="3402758" y="449661"/>
                      <a:pt x="3407900" y="445843"/>
                    </a:cubicBezTo>
                    <a:lnTo>
                      <a:pt x="3470340" y="399473"/>
                    </a:lnTo>
                    <a:cubicBezTo>
                      <a:pt x="3472911" y="397564"/>
                      <a:pt x="3476281" y="396609"/>
                      <a:pt x="3479652" y="396609"/>
                    </a:cubicBezTo>
                    <a:close/>
                    <a:moveTo>
                      <a:pt x="2715424" y="396609"/>
                    </a:moveTo>
                    <a:cubicBezTo>
                      <a:pt x="2718794" y="396609"/>
                      <a:pt x="2722164" y="397564"/>
                      <a:pt x="2724735" y="399473"/>
                    </a:cubicBezTo>
                    <a:lnTo>
                      <a:pt x="2797740" y="453689"/>
                    </a:lnTo>
                    <a:cubicBezTo>
                      <a:pt x="2802882" y="457508"/>
                      <a:pt x="2802882" y="463700"/>
                      <a:pt x="2797740" y="467519"/>
                    </a:cubicBezTo>
                    <a:lnTo>
                      <a:pt x="2735300" y="513889"/>
                    </a:lnTo>
                    <a:cubicBezTo>
                      <a:pt x="2730158" y="517707"/>
                      <a:pt x="2721820" y="517707"/>
                      <a:pt x="2716677" y="513889"/>
                    </a:cubicBezTo>
                    <a:lnTo>
                      <a:pt x="2643672" y="459673"/>
                    </a:lnTo>
                    <a:cubicBezTo>
                      <a:pt x="2638530" y="455854"/>
                      <a:pt x="2638530" y="449661"/>
                      <a:pt x="2643672" y="445843"/>
                    </a:cubicBezTo>
                    <a:lnTo>
                      <a:pt x="2706112" y="399473"/>
                    </a:lnTo>
                    <a:cubicBezTo>
                      <a:pt x="2708683" y="397564"/>
                      <a:pt x="2712053" y="396609"/>
                      <a:pt x="2715424" y="396609"/>
                    </a:cubicBezTo>
                    <a:close/>
                    <a:moveTo>
                      <a:pt x="1951041" y="396609"/>
                    </a:moveTo>
                    <a:cubicBezTo>
                      <a:pt x="1954411" y="396609"/>
                      <a:pt x="1957782" y="397564"/>
                      <a:pt x="1960353" y="399473"/>
                    </a:cubicBezTo>
                    <a:lnTo>
                      <a:pt x="2033358" y="453689"/>
                    </a:lnTo>
                    <a:cubicBezTo>
                      <a:pt x="2038499" y="457508"/>
                      <a:pt x="2038499" y="463700"/>
                      <a:pt x="2033358" y="467519"/>
                    </a:cubicBezTo>
                    <a:lnTo>
                      <a:pt x="1970918" y="513889"/>
                    </a:lnTo>
                    <a:cubicBezTo>
                      <a:pt x="1965776" y="517707"/>
                      <a:pt x="1957438" y="517707"/>
                      <a:pt x="1952295" y="513889"/>
                    </a:cubicBezTo>
                    <a:lnTo>
                      <a:pt x="1879290" y="459673"/>
                    </a:lnTo>
                    <a:cubicBezTo>
                      <a:pt x="1874148" y="455854"/>
                      <a:pt x="1874148" y="449661"/>
                      <a:pt x="1879290" y="445843"/>
                    </a:cubicBezTo>
                    <a:lnTo>
                      <a:pt x="1941730" y="399473"/>
                    </a:lnTo>
                    <a:cubicBezTo>
                      <a:pt x="1944300" y="397564"/>
                      <a:pt x="1947671" y="396609"/>
                      <a:pt x="1951041" y="396609"/>
                    </a:cubicBezTo>
                    <a:close/>
                    <a:moveTo>
                      <a:pt x="1186814" y="396609"/>
                    </a:moveTo>
                    <a:cubicBezTo>
                      <a:pt x="1190184" y="396609"/>
                      <a:pt x="1193554" y="397564"/>
                      <a:pt x="1196125" y="399473"/>
                    </a:cubicBezTo>
                    <a:lnTo>
                      <a:pt x="1269130" y="453689"/>
                    </a:lnTo>
                    <a:cubicBezTo>
                      <a:pt x="1274272" y="457508"/>
                      <a:pt x="1274272" y="463700"/>
                      <a:pt x="1269130" y="467519"/>
                    </a:cubicBezTo>
                    <a:lnTo>
                      <a:pt x="1206690" y="513889"/>
                    </a:lnTo>
                    <a:cubicBezTo>
                      <a:pt x="1201548" y="517707"/>
                      <a:pt x="1193210" y="517707"/>
                      <a:pt x="1188068" y="513889"/>
                    </a:cubicBezTo>
                    <a:lnTo>
                      <a:pt x="1115062" y="459673"/>
                    </a:lnTo>
                    <a:cubicBezTo>
                      <a:pt x="1109921" y="455854"/>
                      <a:pt x="1109921" y="449661"/>
                      <a:pt x="1115062" y="445843"/>
                    </a:cubicBezTo>
                    <a:lnTo>
                      <a:pt x="1177502" y="399473"/>
                    </a:lnTo>
                    <a:cubicBezTo>
                      <a:pt x="1180072" y="397564"/>
                      <a:pt x="1183443" y="396609"/>
                      <a:pt x="1186814" y="396609"/>
                    </a:cubicBezTo>
                    <a:close/>
                    <a:moveTo>
                      <a:pt x="1019044" y="386028"/>
                    </a:moveTo>
                    <a:lnTo>
                      <a:pt x="1063419" y="418983"/>
                    </a:lnTo>
                    <a:cubicBezTo>
                      <a:pt x="1073700" y="426618"/>
                      <a:pt x="1073700" y="438998"/>
                      <a:pt x="1063419" y="446634"/>
                    </a:cubicBezTo>
                    <a:lnTo>
                      <a:pt x="1026820" y="473813"/>
                    </a:lnTo>
                    <a:cubicBezTo>
                      <a:pt x="1016538" y="481448"/>
                      <a:pt x="999868" y="481448"/>
                      <a:pt x="989586" y="473813"/>
                    </a:cubicBezTo>
                    <a:lnTo>
                      <a:pt x="958773" y="450930"/>
                    </a:lnTo>
                    <a:lnTo>
                      <a:pt x="1011776" y="450930"/>
                    </a:lnTo>
                    <a:close/>
                    <a:moveTo>
                      <a:pt x="4141042" y="384030"/>
                    </a:moveTo>
                    <a:cubicBezTo>
                      <a:pt x="4143272" y="384104"/>
                      <a:pt x="4145466" y="384809"/>
                      <a:pt x="4147092" y="386129"/>
                    </a:cubicBezTo>
                    <a:lnTo>
                      <a:pt x="4154075" y="391796"/>
                    </a:lnTo>
                    <a:cubicBezTo>
                      <a:pt x="4157328" y="394437"/>
                      <a:pt x="4157083" y="398536"/>
                      <a:pt x="4153528" y="400951"/>
                    </a:cubicBezTo>
                    <a:lnTo>
                      <a:pt x="4145897" y="406137"/>
                    </a:lnTo>
                    <a:cubicBezTo>
                      <a:pt x="4142342" y="408553"/>
                      <a:pt x="4136822" y="408371"/>
                      <a:pt x="4133569" y="405731"/>
                    </a:cubicBezTo>
                    <a:lnTo>
                      <a:pt x="4126586" y="400064"/>
                    </a:lnTo>
                    <a:cubicBezTo>
                      <a:pt x="4123334" y="397423"/>
                      <a:pt x="4123578" y="393324"/>
                      <a:pt x="4127134" y="390908"/>
                    </a:cubicBezTo>
                    <a:lnTo>
                      <a:pt x="4134764" y="385723"/>
                    </a:lnTo>
                    <a:cubicBezTo>
                      <a:pt x="4136542" y="384515"/>
                      <a:pt x="4138811" y="383956"/>
                      <a:pt x="4141042" y="384030"/>
                    </a:cubicBezTo>
                    <a:close/>
                    <a:moveTo>
                      <a:pt x="3378261" y="384030"/>
                    </a:moveTo>
                    <a:cubicBezTo>
                      <a:pt x="3380492" y="384104"/>
                      <a:pt x="3382685" y="384809"/>
                      <a:pt x="3384312" y="386129"/>
                    </a:cubicBezTo>
                    <a:lnTo>
                      <a:pt x="3391294" y="391796"/>
                    </a:lnTo>
                    <a:cubicBezTo>
                      <a:pt x="3394547" y="394437"/>
                      <a:pt x="3394302" y="398536"/>
                      <a:pt x="3390746" y="400951"/>
                    </a:cubicBezTo>
                    <a:lnTo>
                      <a:pt x="3383116" y="406137"/>
                    </a:lnTo>
                    <a:cubicBezTo>
                      <a:pt x="3379560" y="408553"/>
                      <a:pt x="3374042" y="408371"/>
                      <a:pt x="3370788" y="405731"/>
                    </a:cubicBezTo>
                    <a:lnTo>
                      <a:pt x="3363806" y="400064"/>
                    </a:lnTo>
                    <a:cubicBezTo>
                      <a:pt x="3360552" y="397423"/>
                      <a:pt x="3360798" y="393324"/>
                      <a:pt x="3364352" y="390908"/>
                    </a:cubicBezTo>
                    <a:lnTo>
                      <a:pt x="3371983" y="385723"/>
                    </a:lnTo>
                    <a:cubicBezTo>
                      <a:pt x="3373762" y="384515"/>
                      <a:pt x="3376030" y="383956"/>
                      <a:pt x="3378261" y="384030"/>
                    </a:cubicBezTo>
                    <a:close/>
                    <a:moveTo>
                      <a:pt x="2614033" y="384030"/>
                    </a:moveTo>
                    <a:cubicBezTo>
                      <a:pt x="2616264" y="384104"/>
                      <a:pt x="2618457" y="384809"/>
                      <a:pt x="2620083" y="386129"/>
                    </a:cubicBezTo>
                    <a:lnTo>
                      <a:pt x="2627066" y="391796"/>
                    </a:lnTo>
                    <a:cubicBezTo>
                      <a:pt x="2630319" y="394437"/>
                      <a:pt x="2630074" y="398536"/>
                      <a:pt x="2626519" y="400951"/>
                    </a:cubicBezTo>
                    <a:lnTo>
                      <a:pt x="2618888" y="406137"/>
                    </a:lnTo>
                    <a:cubicBezTo>
                      <a:pt x="2615332" y="408553"/>
                      <a:pt x="2609813" y="408371"/>
                      <a:pt x="2606560" y="405731"/>
                    </a:cubicBezTo>
                    <a:lnTo>
                      <a:pt x="2599578" y="400064"/>
                    </a:lnTo>
                    <a:cubicBezTo>
                      <a:pt x="2596324" y="397423"/>
                      <a:pt x="2596570" y="393324"/>
                      <a:pt x="2600124" y="390908"/>
                    </a:cubicBezTo>
                    <a:lnTo>
                      <a:pt x="2607756" y="385723"/>
                    </a:lnTo>
                    <a:cubicBezTo>
                      <a:pt x="2609533" y="384515"/>
                      <a:pt x="2611802" y="383956"/>
                      <a:pt x="2614033" y="384030"/>
                    </a:cubicBezTo>
                    <a:close/>
                    <a:moveTo>
                      <a:pt x="1849651" y="384030"/>
                    </a:moveTo>
                    <a:cubicBezTo>
                      <a:pt x="1851882" y="384104"/>
                      <a:pt x="1854075" y="384809"/>
                      <a:pt x="1855701" y="386129"/>
                    </a:cubicBezTo>
                    <a:lnTo>
                      <a:pt x="1862684" y="391796"/>
                    </a:lnTo>
                    <a:cubicBezTo>
                      <a:pt x="1865937" y="394437"/>
                      <a:pt x="1865692" y="398536"/>
                      <a:pt x="1862137" y="400951"/>
                    </a:cubicBezTo>
                    <a:lnTo>
                      <a:pt x="1854506" y="406137"/>
                    </a:lnTo>
                    <a:cubicBezTo>
                      <a:pt x="1850950" y="408553"/>
                      <a:pt x="1845431" y="408371"/>
                      <a:pt x="1842178" y="405731"/>
                    </a:cubicBezTo>
                    <a:lnTo>
                      <a:pt x="1835195" y="400064"/>
                    </a:lnTo>
                    <a:cubicBezTo>
                      <a:pt x="1831942" y="397423"/>
                      <a:pt x="1832187" y="393324"/>
                      <a:pt x="1835742" y="390908"/>
                    </a:cubicBezTo>
                    <a:lnTo>
                      <a:pt x="1843373" y="385723"/>
                    </a:lnTo>
                    <a:cubicBezTo>
                      <a:pt x="1845151" y="384515"/>
                      <a:pt x="1847420" y="383956"/>
                      <a:pt x="1849651" y="384030"/>
                    </a:cubicBezTo>
                    <a:close/>
                    <a:moveTo>
                      <a:pt x="1085423" y="384030"/>
                    </a:moveTo>
                    <a:cubicBezTo>
                      <a:pt x="1087654" y="384104"/>
                      <a:pt x="1089847" y="384809"/>
                      <a:pt x="1091474" y="386129"/>
                    </a:cubicBezTo>
                    <a:lnTo>
                      <a:pt x="1098456" y="391796"/>
                    </a:lnTo>
                    <a:cubicBezTo>
                      <a:pt x="1101710" y="394437"/>
                      <a:pt x="1101464" y="398536"/>
                      <a:pt x="1097909" y="400951"/>
                    </a:cubicBezTo>
                    <a:lnTo>
                      <a:pt x="1090279" y="406137"/>
                    </a:lnTo>
                    <a:cubicBezTo>
                      <a:pt x="1086723" y="408553"/>
                      <a:pt x="1081203" y="408371"/>
                      <a:pt x="1077950" y="405731"/>
                    </a:cubicBezTo>
                    <a:lnTo>
                      <a:pt x="1070968" y="400064"/>
                    </a:lnTo>
                    <a:cubicBezTo>
                      <a:pt x="1067714" y="397423"/>
                      <a:pt x="1067960" y="393324"/>
                      <a:pt x="1071515" y="390908"/>
                    </a:cubicBezTo>
                    <a:lnTo>
                      <a:pt x="1079146" y="385723"/>
                    </a:lnTo>
                    <a:cubicBezTo>
                      <a:pt x="1080923" y="384515"/>
                      <a:pt x="1083192" y="383956"/>
                      <a:pt x="1085423" y="384030"/>
                    </a:cubicBezTo>
                    <a:close/>
                    <a:moveTo>
                      <a:pt x="3690964" y="378655"/>
                    </a:moveTo>
                    <a:cubicBezTo>
                      <a:pt x="3693195" y="378728"/>
                      <a:pt x="3695388" y="379434"/>
                      <a:pt x="3697014" y="380755"/>
                    </a:cubicBezTo>
                    <a:lnTo>
                      <a:pt x="3703996" y="386421"/>
                    </a:lnTo>
                    <a:cubicBezTo>
                      <a:pt x="3707250" y="389062"/>
                      <a:pt x="3707006" y="393161"/>
                      <a:pt x="3703450" y="395576"/>
                    </a:cubicBezTo>
                    <a:lnTo>
                      <a:pt x="3695820" y="400762"/>
                    </a:lnTo>
                    <a:cubicBezTo>
                      <a:pt x="3692263" y="403177"/>
                      <a:pt x="3686744" y="402996"/>
                      <a:pt x="3683490" y="400355"/>
                    </a:cubicBezTo>
                    <a:lnTo>
                      <a:pt x="3676508" y="394689"/>
                    </a:lnTo>
                    <a:cubicBezTo>
                      <a:pt x="3673255" y="392048"/>
                      <a:pt x="3673500" y="387950"/>
                      <a:pt x="3677055" y="385533"/>
                    </a:cubicBezTo>
                    <a:lnTo>
                      <a:pt x="3684686" y="380348"/>
                    </a:lnTo>
                    <a:cubicBezTo>
                      <a:pt x="3686464" y="379140"/>
                      <a:pt x="3688732" y="378581"/>
                      <a:pt x="3690964" y="378655"/>
                    </a:cubicBezTo>
                    <a:close/>
                    <a:moveTo>
                      <a:pt x="2926735" y="378655"/>
                    </a:moveTo>
                    <a:cubicBezTo>
                      <a:pt x="2928966" y="378728"/>
                      <a:pt x="2931160" y="379434"/>
                      <a:pt x="2932786" y="380755"/>
                    </a:cubicBezTo>
                    <a:lnTo>
                      <a:pt x="2939768" y="386421"/>
                    </a:lnTo>
                    <a:cubicBezTo>
                      <a:pt x="2943022" y="389062"/>
                      <a:pt x="2942778" y="393161"/>
                      <a:pt x="2939222" y="395576"/>
                    </a:cubicBezTo>
                    <a:lnTo>
                      <a:pt x="2931592" y="400762"/>
                    </a:lnTo>
                    <a:cubicBezTo>
                      <a:pt x="2928035" y="403177"/>
                      <a:pt x="2922517" y="402996"/>
                      <a:pt x="2919262" y="400355"/>
                    </a:cubicBezTo>
                    <a:lnTo>
                      <a:pt x="2912281" y="394689"/>
                    </a:lnTo>
                    <a:cubicBezTo>
                      <a:pt x="2909027" y="392048"/>
                      <a:pt x="2909272" y="387950"/>
                      <a:pt x="2912827" y="385533"/>
                    </a:cubicBezTo>
                    <a:lnTo>
                      <a:pt x="2920458" y="380348"/>
                    </a:lnTo>
                    <a:cubicBezTo>
                      <a:pt x="2922236" y="379140"/>
                      <a:pt x="2924504" y="378581"/>
                      <a:pt x="2926735" y="378655"/>
                    </a:cubicBezTo>
                    <a:close/>
                    <a:moveTo>
                      <a:pt x="2162353" y="378655"/>
                    </a:moveTo>
                    <a:cubicBezTo>
                      <a:pt x="2164584" y="378728"/>
                      <a:pt x="2166778" y="379434"/>
                      <a:pt x="2168404" y="380755"/>
                    </a:cubicBezTo>
                    <a:lnTo>
                      <a:pt x="2175387" y="386421"/>
                    </a:lnTo>
                    <a:cubicBezTo>
                      <a:pt x="2178641" y="389062"/>
                      <a:pt x="2178395" y="393161"/>
                      <a:pt x="2174840" y="395576"/>
                    </a:cubicBezTo>
                    <a:lnTo>
                      <a:pt x="2167210" y="400762"/>
                    </a:lnTo>
                    <a:cubicBezTo>
                      <a:pt x="2163653" y="403177"/>
                      <a:pt x="2158134" y="402996"/>
                      <a:pt x="2154880" y="400355"/>
                    </a:cubicBezTo>
                    <a:lnTo>
                      <a:pt x="2147898" y="394689"/>
                    </a:lnTo>
                    <a:cubicBezTo>
                      <a:pt x="2144644" y="392048"/>
                      <a:pt x="2144889" y="387950"/>
                      <a:pt x="2148445" y="385533"/>
                    </a:cubicBezTo>
                    <a:lnTo>
                      <a:pt x="2156076" y="380348"/>
                    </a:lnTo>
                    <a:cubicBezTo>
                      <a:pt x="2157855" y="379140"/>
                      <a:pt x="2160123" y="378581"/>
                      <a:pt x="2162353" y="378655"/>
                    </a:cubicBezTo>
                    <a:close/>
                    <a:moveTo>
                      <a:pt x="1398125" y="378655"/>
                    </a:moveTo>
                    <a:cubicBezTo>
                      <a:pt x="1400356" y="378728"/>
                      <a:pt x="1402550" y="379434"/>
                      <a:pt x="1404176" y="380755"/>
                    </a:cubicBezTo>
                    <a:lnTo>
                      <a:pt x="1411159" y="386421"/>
                    </a:lnTo>
                    <a:cubicBezTo>
                      <a:pt x="1414413" y="389062"/>
                      <a:pt x="1414167" y="393161"/>
                      <a:pt x="1410612" y="395576"/>
                    </a:cubicBezTo>
                    <a:lnTo>
                      <a:pt x="1402982" y="400762"/>
                    </a:lnTo>
                    <a:cubicBezTo>
                      <a:pt x="1399425" y="403177"/>
                      <a:pt x="1393907" y="402996"/>
                      <a:pt x="1390652" y="400355"/>
                    </a:cubicBezTo>
                    <a:lnTo>
                      <a:pt x="1383671" y="394689"/>
                    </a:lnTo>
                    <a:cubicBezTo>
                      <a:pt x="1380417" y="392048"/>
                      <a:pt x="1380662" y="387950"/>
                      <a:pt x="1384217" y="385533"/>
                    </a:cubicBezTo>
                    <a:lnTo>
                      <a:pt x="1391848" y="380348"/>
                    </a:lnTo>
                    <a:cubicBezTo>
                      <a:pt x="1393627" y="379140"/>
                      <a:pt x="1395895" y="378581"/>
                      <a:pt x="1398125" y="378655"/>
                    </a:cubicBezTo>
                    <a:close/>
                    <a:moveTo>
                      <a:pt x="3762537" y="376117"/>
                    </a:moveTo>
                    <a:lnTo>
                      <a:pt x="3800612" y="401271"/>
                    </a:lnTo>
                    <a:cubicBezTo>
                      <a:pt x="3804969" y="404507"/>
                      <a:pt x="3804969" y="409753"/>
                      <a:pt x="3800611" y="412989"/>
                    </a:cubicBezTo>
                    <a:lnTo>
                      <a:pt x="3762537" y="438142"/>
                    </a:lnTo>
                    <a:lnTo>
                      <a:pt x="3728666" y="412989"/>
                    </a:lnTo>
                    <a:cubicBezTo>
                      <a:pt x="3724309" y="409753"/>
                      <a:pt x="3724309" y="404507"/>
                      <a:pt x="3728666" y="401271"/>
                    </a:cubicBezTo>
                    <a:close/>
                    <a:moveTo>
                      <a:pt x="2999756" y="375042"/>
                    </a:moveTo>
                    <a:lnTo>
                      <a:pt x="3037831" y="401271"/>
                    </a:lnTo>
                    <a:cubicBezTo>
                      <a:pt x="3042188" y="404507"/>
                      <a:pt x="3042188" y="409753"/>
                      <a:pt x="3037830" y="412989"/>
                    </a:cubicBezTo>
                    <a:lnTo>
                      <a:pt x="2999756" y="441263"/>
                    </a:lnTo>
                    <a:lnTo>
                      <a:pt x="2964439" y="412989"/>
                    </a:lnTo>
                    <a:cubicBezTo>
                      <a:pt x="2960081" y="409753"/>
                      <a:pt x="2960081" y="404507"/>
                      <a:pt x="2964438" y="401271"/>
                    </a:cubicBezTo>
                    <a:close/>
                    <a:moveTo>
                      <a:pt x="1471146" y="375042"/>
                    </a:moveTo>
                    <a:lnTo>
                      <a:pt x="1509220" y="401271"/>
                    </a:lnTo>
                    <a:cubicBezTo>
                      <a:pt x="1513578" y="404507"/>
                      <a:pt x="1513578" y="409753"/>
                      <a:pt x="1509220" y="412989"/>
                    </a:cubicBezTo>
                    <a:lnTo>
                      <a:pt x="1471146" y="441263"/>
                    </a:lnTo>
                    <a:lnTo>
                      <a:pt x="1435829" y="412989"/>
                    </a:lnTo>
                    <a:cubicBezTo>
                      <a:pt x="1431471" y="409753"/>
                      <a:pt x="1431471" y="404507"/>
                      <a:pt x="1435829" y="401271"/>
                    </a:cubicBezTo>
                    <a:close/>
                    <a:moveTo>
                      <a:pt x="4048312" y="374559"/>
                    </a:moveTo>
                    <a:cubicBezTo>
                      <a:pt x="4055050" y="374559"/>
                      <a:pt x="4061788" y="376468"/>
                      <a:pt x="4066928" y="380285"/>
                    </a:cubicBezTo>
                    <a:lnTo>
                      <a:pt x="4119038" y="418983"/>
                    </a:lnTo>
                    <a:cubicBezTo>
                      <a:pt x="4129318" y="426618"/>
                      <a:pt x="4129318" y="438998"/>
                      <a:pt x="4119038" y="446634"/>
                    </a:cubicBezTo>
                    <a:lnTo>
                      <a:pt x="4082439" y="473813"/>
                    </a:lnTo>
                    <a:cubicBezTo>
                      <a:pt x="4072157" y="481448"/>
                      <a:pt x="4055487" y="481448"/>
                      <a:pt x="4045206" y="473813"/>
                    </a:cubicBezTo>
                    <a:lnTo>
                      <a:pt x="3993096" y="435115"/>
                    </a:lnTo>
                    <a:cubicBezTo>
                      <a:pt x="3982814" y="427480"/>
                      <a:pt x="3982814" y="415100"/>
                      <a:pt x="3993096" y="407465"/>
                    </a:cubicBezTo>
                    <a:lnTo>
                      <a:pt x="4029696" y="380285"/>
                    </a:lnTo>
                    <a:cubicBezTo>
                      <a:pt x="4034836" y="376467"/>
                      <a:pt x="4041574" y="374559"/>
                      <a:pt x="4048312" y="374559"/>
                    </a:cubicBezTo>
                    <a:close/>
                    <a:moveTo>
                      <a:pt x="3285531" y="374559"/>
                    </a:moveTo>
                    <a:cubicBezTo>
                      <a:pt x="3292269" y="374559"/>
                      <a:pt x="3299007" y="376468"/>
                      <a:pt x="3304148" y="380285"/>
                    </a:cubicBezTo>
                    <a:lnTo>
                      <a:pt x="3356257" y="418983"/>
                    </a:lnTo>
                    <a:cubicBezTo>
                      <a:pt x="3366538" y="426618"/>
                      <a:pt x="3366538" y="438998"/>
                      <a:pt x="3356257" y="446634"/>
                    </a:cubicBezTo>
                    <a:lnTo>
                      <a:pt x="3319658" y="473813"/>
                    </a:lnTo>
                    <a:cubicBezTo>
                      <a:pt x="3309376" y="481448"/>
                      <a:pt x="3292706" y="481448"/>
                      <a:pt x="3282424" y="473813"/>
                    </a:cubicBezTo>
                    <a:lnTo>
                      <a:pt x="3230315" y="435115"/>
                    </a:lnTo>
                    <a:cubicBezTo>
                      <a:pt x="3220034" y="427480"/>
                      <a:pt x="3220034" y="415100"/>
                      <a:pt x="3230315" y="407465"/>
                    </a:cubicBezTo>
                    <a:lnTo>
                      <a:pt x="3266914" y="380285"/>
                    </a:lnTo>
                    <a:cubicBezTo>
                      <a:pt x="3272056" y="376467"/>
                      <a:pt x="3278793" y="374559"/>
                      <a:pt x="3285531" y="374559"/>
                    </a:cubicBezTo>
                    <a:close/>
                    <a:moveTo>
                      <a:pt x="2521303" y="374559"/>
                    </a:moveTo>
                    <a:cubicBezTo>
                      <a:pt x="2528041" y="374559"/>
                      <a:pt x="2534779" y="376468"/>
                      <a:pt x="2539920" y="380285"/>
                    </a:cubicBezTo>
                    <a:lnTo>
                      <a:pt x="2592028" y="418983"/>
                    </a:lnTo>
                    <a:cubicBezTo>
                      <a:pt x="2602310" y="426618"/>
                      <a:pt x="2602310" y="438998"/>
                      <a:pt x="2592028" y="446634"/>
                    </a:cubicBezTo>
                    <a:lnTo>
                      <a:pt x="2555430" y="473813"/>
                    </a:lnTo>
                    <a:cubicBezTo>
                      <a:pt x="2545148" y="481448"/>
                      <a:pt x="2528478" y="481448"/>
                      <a:pt x="2518196" y="473813"/>
                    </a:cubicBezTo>
                    <a:lnTo>
                      <a:pt x="2466088" y="435115"/>
                    </a:lnTo>
                    <a:cubicBezTo>
                      <a:pt x="2455806" y="427480"/>
                      <a:pt x="2455806" y="415100"/>
                      <a:pt x="2466088" y="407465"/>
                    </a:cubicBezTo>
                    <a:lnTo>
                      <a:pt x="2502686" y="380285"/>
                    </a:lnTo>
                    <a:cubicBezTo>
                      <a:pt x="2507827" y="376467"/>
                      <a:pt x="2514565" y="374559"/>
                      <a:pt x="2521303" y="374559"/>
                    </a:cubicBezTo>
                    <a:close/>
                    <a:moveTo>
                      <a:pt x="1756921" y="374559"/>
                    </a:moveTo>
                    <a:cubicBezTo>
                      <a:pt x="1763658" y="374559"/>
                      <a:pt x="1770397" y="376468"/>
                      <a:pt x="1775538" y="380285"/>
                    </a:cubicBezTo>
                    <a:lnTo>
                      <a:pt x="1827646" y="418983"/>
                    </a:lnTo>
                    <a:cubicBezTo>
                      <a:pt x="1837928" y="426618"/>
                      <a:pt x="1837928" y="438998"/>
                      <a:pt x="1827646" y="446634"/>
                    </a:cubicBezTo>
                    <a:lnTo>
                      <a:pt x="1791048" y="473813"/>
                    </a:lnTo>
                    <a:cubicBezTo>
                      <a:pt x="1780766" y="481448"/>
                      <a:pt x="1764096" y="481448"/>
                      <a:pt x="1753814" y="473813"/>
                    </a:cubicBezTo>
                    <a:lnTo>
                      <a:pt x="1701705" y="435115"/>
                    </a:lnTo>
                    <a:cubicBezTo>
                      <a:pt x="1691424" y="427480"/>
                      <a:pt x="1691424" y="415100"/>
                      <a:pt x="1701705" y="407465"/>
                    </a:cubicBezTo>
                    <a:lnTo>
                      <a:pt x="1738304" y="380285"/>
                    </a:lnTo>
                    <a:cubicBezTo>
                      <a:pt x="1743445" y="376467"/>
                      <a:pt x="1750183" y="374559"/>
                      <a:pt x="1756921" y="374559"/>
                    </a:cubicBezTo>
                    <a:close/>
                    <a:moveTo>
                      <a:pt x="2235528" y="372996"/>
                    </a:moveTo>
                    <a:lnTo>
                      <a:pt x="2273602" y="401271"/>
                    </a:lnTo>
                    <a:cubicBezTo>
                      <a:pt x="2277960" y="404507"/>
                      <a:pt x="2277960" y="409753"/>
                      <a:pt x="2273602" y="412989"/>
                    </a:cubicBezTo>
                    <a:lnTo>
                      <a:pt x="2235528" y="441263"/>
                    </a:lnTo>
                    <a:lnTo>
                      <a:pt x="2200057" y="412989"/>
                    </a:lnTo>
                    <a:cubicBezTo>
                      <a:pt x="2195699" y="409753"/>
                      <a:pt x="2195699" y="404507"/>
                      <a:pt x="2200056" y="401271"/>
                    </a:cubicBezTo>
                    <a:lnTo>
                      <a:pt x="2235528" y="374928"/>
                    </a:lnTo>
                    <a:close/>
                    <a:moveTo>
                      <a:pt x="4175282" y="371165"/>
                    </a:moveTo>
                    <a:cubicBezTo>
                      <a:pt x="4177790" y="371248"/>
                      <a:pt x="4180255" y="372041"/>
                      <a:pt x="4182084" y="373526"/>
                    </a:cubicBezTo>
                    <a:lnTo>
                      <a:pt x="4205405" y="392453"/>
                    </a:lnTo>
                    <a:cubicBezTo>
                      <a:pt x="4209063" y="395421"/>
                      <a:pt x="4208788" y="400029"/>
                      <a:pt x="4204790" y="402745"/>
                    </a:cubicBezTo>
                    <a:lnTo>
                      <a:pt x="4196212" y="408574"/>
                    </a:lnTo>
                    <a:cubicBezTo>
                      <a:pt x="4192216" y="411290"/>
                      <a:pt x="4186010" y="411087"/>
                      <a:pt x="4182353" y="408117"/>
                    </a:cubicBezTo>
                    <a:lnTo>
                      <a:pt x="4159032" y="389190"/>
                    </a:lnTo>
                    <a:cubicBezTo>
                      <a:pt x="4155374" y="386222"/>
                      <a:pt x="4155650" y="381614"/>
                      <a:pt x="4159646" y="378898"/>
                    </a:cubicBezTo>
                    <a:lnTo>
                      <a:pt x="4168224" y="373069"/>
                    </a:lnTo>
                    <a:cubicBezTo>
                      <a:pt x="4170223" y="371711"/>
                      <a:pt x="4172774" y="371083"/>
                      <a:pt x="4175282" y="371165"/>
                    </a:cubicBezTo>
                    <a:close/>
                    <a:moveTo>
                      <a:pt x="3412501" y="371165"/>
                    </a:moveTo>
                    <a:cubicBezTo>
                      <a:pt x="3415009" y="371248"/>
                      <a:pt x="3417474" y="372041"/>
                      <a:pt x="3419303" y="373526"/>
                    </a:cubicBezTo>
                    <a:lnTo>
                      <a:pt x="3442624" y="392453"/>
                    </a:lnTo>
                    <a:cubicBezTo>
                      <a:pt x="3446282" y="395421"/>
                      <a:pt x="3446006" y="400029"/>
                      <a:pt x="3442010" y="402745"/>
                    </a:cubicBezTo>
                    <a:lnTo>
                      <a:pt x="3433432" y="408574"/>
                    </a:lnTo>
                    <a:cubicBezTo>
                      <a:pt x="3429434" y="411290"/>
                      <a:pt x="3423229" y="411087"/>
                      <a:pt x="3419572" y="408117"/>
                    </a:cubicBezTo>
                    <a:lnTo>
                      <a:pt x="3396251" y="389190"/>
                    </a:lnTo>
                    <a:cubicBezTo>
                      <a:pt x="3392593" y="386222"/>
                      <a:pt x="3392869" y="381614"/>
                      <a:pt x="3396866" y="378898"/>
                    </a:cubicBezTo>
                    <a:lnTo>
                      <a:pt x="3405444" y="373069"/>
                    </a:lnTo>
                    <a:cubicBezTo>
                      <a:pt x="3407442" y="371711"/>
                      <a:pt x="3409992" y="371083"/>
                      <a:pt x="3412501" y="371165"/>
                    </a:cubicBezTo>
                    <a:close/>
                    <a:moveTo>
                      <a:pt x="2648273" y="371165"/>
                    </a:moveTo>
                    <a:cubicBezTo>
                      <a:pt x="2650781" y="371248"/>
                      <a:pt x="2653246" y="372041"/>
                      <a:pt x="2655075" y="373526"/>
                    </a:cubicBezTo>
                    <a:lnTo>
                      <a:pt x="2678396" y="392453"/>
                    </a:lnTo>
                    <a:cubicBezTo>
                      <a:pt x="2682054" y="395421"/>
                      <a:pt x="2681779" y="400029"/>
                      <a:pt x="2677781" y="402745"/>
                    </a:cubicBezTo>
                    <a:lnTo>
                      <a:pt x="2669204" y="408574"/>
                    </a:lnTo>
                    <a:cubicBezTo>
                      <a:pt x="2665206" y="411290"/>
                      <a:pt x="2659001" y="411087"/>
                      <a:pt x="2655344" y="408117"/>
                    </a:cubicBezTo>
                    <a:lnTo>
                      <a:pt x="2632023" y="389190"/>
                    </a:lnTo>
                    <a:cubicBezTo>
                      <a:pt x="2628366" y="386222"/>
                      <a:pt x="2628642" y="381614"/>
                      <a:pt x="2632637" y="378898"/>
                    </a:cubicBezTo>
                    <a:lnTo>
                      <a:pt x="2641215" y="373069"/>
                    </a:lnTo>
                    <a:cubicBezTo>
                      <a:pt x="2643214" y="371711"/>
                      <a:pt x="2645764" y="371083"/>
                      <a:pt x="2648273" y="371165"/>
                    </a:cubicBezTo>
                    <a:close/>
                    <a:moveTo>
                      <a:pt x="1883891" y="371165"/>
                    </a:moveTo>
                    <a:cubicBezTo>
                      <a:pt x="1886399" y="371248"/>
                      <a:pt x="1888864" y="372041"/>
                      <a:pt x="1890693" y="373526"/>
                    </a:cubicBezTo>
                    <a:lnTo>
                      <a:pt x="1914014" y="392453"/>
                    </a:lnTo>
                    <a:cubicBezTo>
                      <a:pt x="1917672" y="395421"/>
                      <a:pt x="1917397" y="400029"/>
                      <a:pt x="1913399" y="402745"/>
                    </a:cubicBezTo>
                    <a:lnTo>
                      <a:pt x="1904821" y="408574"/>
                    </a:lnTo>
                    <a:cubicBezTo>
                      <a:pt x="1900824" y="411290"/>
                      <a:pt x="1894619" y="411087"/>
                      <a:pt x="1890962" y="408117"/>
                    </a:cubicBezTo>
                    <a:lnTo>
                      <a:pt x="1867641" y="389190"/>
                    </a:lnTo>
                    <a:cubicBezTo>
                      <a:pt x="1863983" y="386222"/>
                      <a:pt x="1864259" y="381614"/>
                      <a:pt x="1868256" y="378898"/>
                    </a:cubicBezTo>
                    <a:lnTo>
                      <a:pt x="1876834" y="373069"/>
                    </a:lnTo>
                    <a:cubicBezTo>
                      <a:pt x="1878832" y="371711"/>
                      <a:pt x="1881383" y="371083"/>
                      <a:pt x="1883891" y="371165"/>
                    </a:cubicBezTo>
                    <a:close/>
                    <a:moveTo>
                      <a:pt x="1119663" y="371165"/>
                    </a:moveTo>
                    <a:cubicBezTo>
                      <a:pt x="1122171" y="371248"/>
                      <a:pt x="1124636" y="372041"/>
                      <a:pt x="1126465" y="373526"/>
                    </a:cubicBezTo>
                    <a:lnTo>
                      <a:pt x="1149786" y="392453"/>
                    </a:lnTo>
                    <a:cubicBezTo>
                      <a:pt x="1153444" y="395421"/>
                      <a:pt x="1153169" y="400029"/>
                      <a:pt x="1149172" y="402745"/>
                    </a:cubicBezTo>
                    <a:lnTo>
                      <a:pt x="1140594" y="408574"/>
                    </a:lnTo>
                    <a:cubicBezTo>
                      <a:pt x="1136597" y="411290"/>
                      <a:pt x="1130391" y="411087"/>
                      <a:pt x="1126734" y="408117"/>
                    </a:cubicBezTo>
                    <a:lnTo>
                      <a:pt x="1103413" y="389190"/>
                    </a:lnTo>
                    <a:cubicBezTo>
                      <a:pt x="1099755" y="386222"/>
                      <a:pt x="1100031" y="381614"/>
                      <a:pt x="1104028" y="378898"/>
                    </a:cubicBezTo>
                    <a:lnTo>
                      <a:pt x="1112606" y="373069"/>
                    </a:lnTo>
                    <a:cubicBezTo>
                      <a:pt x="1114604" y="371711"/>
                      <a:pt x="1117155" y="371083"/>
                      <a:pt x="1119663" y="371165"/>
                    </a:cubicBezTo>
                    <a:close/>
                    <a:moveTo>
                      <a:pt x="4245278" y="367903"/>
                    </a:moveTo>
                    <a:cubicBezTo>
                      <a:pt x="4247510" y="367977"/>
                      <a:pt x="4249702" y="368682"/>
                      <a:pt x="4251328" y="370003"/>
                    </a:cubicBezTo>
                    <a:lnTo>
                      <a:pt x="4258310" y="375669"/>
                    </a:lnTo>
                    <a:cubicBezTo>
                      <a:pt x="4261564" y="378310"/>
                      <a:pt x="4261320" y="382409"/>
                      <a:pt x="4257763" y="384825"/>
                    </a:cubicBezTo>
                    <a:lnTo>
                      <a:pt x="4250132" y="390010"/>
                    </a:lnTo>
                    <a:cubicBezTo>
                      <a:pt x="4246578" y="392426"/>
                      <a:pt x="4241058" y="392244"/>
                      <a:pt x="4237804" y="389604"/>
                    </a:cubicBezTo>
                    <a:lnTo>
                      <a:pt x="4230822" y="383937"/>
                    </a:lnTo>
                    <a:cubicBezTo>
                      <a:pt x="4227570" y="381297"/>
                      <a:pt x="4227814" y="377198"/>
                      <a:pt x="4231369" y="374781"/>
                    </a:cubicBezTo>
                    <a:lnTo>
                      <a:pt x="4239000" y="369596"/>
                    </a:lnTo>
                    <a:cubicBezTo>
                      <a:pt x="4240778" y="368389"/>
                      <a:pt x="4243046" y="367830"/>
                      <a:pt x="4245278" y="367903"/>
                    </a:cubicBezTo>
                    <a:close/>
                    <a:moveTo>
                      <a:pt x="3482496" y="367903"/>
                    </a:moveTo>
                    <a:cubicBezTo>
                      <a:pt x="3484728" y="367977"/>
                      <a:pt x="3486921" y="368682"/>
                      <a:pt x="3488548" y="370003"/>
                    </a:cubicBezTo>
                    <a:lnTo>
                      <a:pt x="3495530" y="375669"/>
                    </a:lnTo>
                    <a:cubicBezTo>
                      <a:pt x="3498782" y="378310"/>
                      <a:pt x="3498538" y="382409"/>
                      <a:pt x="3494982" y="384825"/>
                    </a:cubicBezTo>
                    <a:lnTo>
                      <a:pt x="3487352" y="390010"/>
                    </a:lnTo>
                    <a:cubicBezTo>
                      <a:pt x="3483796" y="392426"/>
                      <a:pt x="3478276" y="392244"/>
                      <a:pt x="3475023" y="389604"/>
                    </a:cubicBezTo>
                    <a:lnTo>
                      <a:pt x="3468042" y="383937"/>
                    </a:lnTo>
                    <a:cubicBezTo>
                      <a:pt x="3464788" y="381297"/>
                      <a:pt x="3465034" y="377198"/>
                      <a:pt x="3468588" y="374781"/>
                    </a:cubicBezTo>
                    <a:lnTo>
                      <a:pt x="3476220" y="369596"/>
                    </a:lnTo>
                    <a:cubicBezTo>
                      <a:pt x="3477996" y="368389"/>
                      <a:pt x="3480266" y="367830"/>
                      <a:pt x="3482496" y="367903"/>
                    </a:cubicBezTo>
                    <a:close/>
                    <a:moveTo>
                      <a:pt x="2718268" y="367903"/>
                    </a:moveTo>
                    <a:cubicBezTo>
                      <a:pt x="2720500" y="367977"/>
                      <a:pt x="2722693" y="368682"/>
                      <a:pt x="2724320" y="370003"/>
                    </a:cubicBezTo>
                    <a:lnTo>
                      <a:pt x="2731302" y="375669"/>
                    </a:lnTo>
                    <a:cubicBezTo>
                      <a:pt x="2734555" y="378310"/>
                      <a:pt x="2734310" y="382409"/>
                      <a:pt x="2730754" y="384825"/>
                    </a:cubicBezTo>
                    <a:lnTo>
                      <a:pt x="2723123" y="390010"/>
                    </a:lnTo>
                    <a:cubicBezTo>
                      <a:pt x="2719568" y="392426"/>
                      <a:pt x="2714048" y="392244"/>
                      <a:pt x="2710795" y="389604"/>
                    </a:cubicBezTo>
                    <a:lnTo>
                      <a:pt x="2703814" y="383937"/>
                    </a:lnTo>
                    <a:cubicBezTo>
                      <a:pt x="2700560" y="381297"/>
                      <a:pt x="2700805" y="377198"/>
                      <a:pt x="2704360" y="374781"/>
                    </a:cubicBezTo>
                    <a:lnTo>
                      <a:pt x="2711991" y="369596"/>
                    </a:lnTo>
                    <a:cubicBezTo>
                      <a:pt x="2713768" y="368389"/>
                      <a:pt x="2716038" y="367830"/>
                      <a:pt x="2718268" y="367903"/>
                    </a:cubicBezTo>
                    <a:close/>
                    <a:moveTo>
                      <a:pt x="1953886" y="367903"/>
                    </a:moveTo>
                    <a:cubicBezTo>
                      <a:pt x="1956118" y="367977"/>
                      <a:pt x="1958310" y="368682"/>
                      <a:pt x="1959938" y="370003"/>
                    </a:cubicBezTo>
                    <a:lnTo>
                      <a:pt x="1966920" y="375669"/>
                    </a:lnTo>
                    <a:cubicBezTo>
                      <a:pt x="1970172" y="378310"/>
                      <a:pt x="1969928" y="382409"/>
                      <a:pt x="1966372" y="384825"/>
                    </a:cubicBezTo>
                    <a:lnTo>
                      <a:pt x="1958741" y="390010"/>
                    </a:lnTo>
                    <a:cubicBezTo>
                      <a:pt x="1955187" y="392426"/>
                      <a:pt x="1949666" y="392244"/>
                      <a:pt x="1946413" y="389604"/>
                    </a:cubicBezTo>
                    <a:lnTo>
                      <a:pt x="1939431" y="383937"/>
                    </a:lnTo>
                    <a:cubicBezTo>
                      <a:pt x="1936178" y="381297"/>
                      <a:pt x="1936423" y="377198"/>
                      <a:pt x="1939978" y="374781"/>
                    </a:cubicBezTo>
                    <a:lnTo>
                      <a:pt x="1947609" y="369596"/>
                    </a:lnTo>
                    <a:cubicBezTo>
                      <a:pt x="1949386" y="368389"/>
                      <a:pt x="1951655" y="367830"/>
                      <a:pt x="1953886" y="367903"/>
                    </a:cubicBezTo>
                    <a:close/>
                    <a:moveTo>
                      <a:pt x="1189658" y="367903"/>
                    </a:moveTo>
                    <a:cubicBezTo>
                      <a:pt x="1191890" y="367977"/>
                      <a:pt x="1194083" y="368682"/>
                      <a:pt x="1195710" y="370003"/>
                    </a:cubicBezTo>
                    <a:lnTo>
                      <a:pt x="1202692" y="375669"/>
                    </a:lnTo>
                    <a:cubicBezTo>
                      <a:pt x="1205945" y="378310"/>
                      <a:pt x="1205701" y="382409"/>
                      <a:pt x="1202144" y="384825"/>
                    </a:cubicBezTo>
                    <a:lnTo>
                      <a:pt x="1194514" y="390010"/>
                    </a:lnTo>
                    <a:cubicBezTo>
                      <a:pt x="1190959" y="392426"/>
                      <a:pt x="1185439" y="392244"/>
                      <a:pt x="1182185" y="389604"/>
                    </a:cubicBezTo>
                    <a:lnTo>
                      <a:pt x="1175203" y="383937"/>
                    </a:lnTo>
                    <a:cubicBezTo>
                      <a:pt x="1171951" y="381297"/>
                      <a:pt x="1172195" y="377198"/>
                      <a:pt x="1175750" y="374781"/>
                    </a:cubicBezTo>
                    <a:lnTo>
                      <a:pt x="1183381" y="369596"/>
                    </a:lnTo>
                    <a:cubicBezTo>
                      <a:pt x="1185159" y="368389"/>
                      <a:pt x="1187428" y="367830"/>
                      <a:pt x="1189658" y="367903"/>
                    </a:cubicBezTo>
                    <a:close/>
                    <a:moveTo>
                      <a:pt x="3901554" y="355339"/>
                    </a:moveTo>
                    <a:cubicBezTo>
                      <a:pt x="3905896" y="355339"/>
                      <a:pt x="3910239" y="356569"/>
                      <a:pt x="3913552" y="359029"/>
                    </a:cubicBezTo>
                    <a:lnTo>
                      <a:pt x="3961630" y="394734"/>
                    </a:lnTo>
                    <a:cubicBezTo>
                      <a:pt x="3968257" y="399655"/>
                      <a:pt x="3968257" y="407633"/>
                      <a:pt x="3961630" y="412554"/>
                    </a:cubicBezTo>
                    <a:lnTo>
                      <a:pt x="3911198" y="450007"/>
                    </a:lnTo>
                    <a:cubicBezTo>
                      <a:pt x="3904572" y="454928"/>
                      <a:pt x="3893828" y="454928"/>
                      <a:pt x="3887202" y="450007"/>
                    </a:cubicBezTo>
                    <a:lnTo>
                      <a:pt x="3839123" y="414302"/>
                    </a:lnTo>
                    <a:cubicBezTo>
                      <a:pt x="3832497" y="409382"/>
                      <a:pt x="3832497" y="401403"/>
                      <a:pt x="3839123" y="396481"/>
                    </a:cubicBezTo>
                    <a:lnTo>
                      <a:pt x="3889556" y="359029"/>
                    </a:lnTo>
                    <a:cubicBezTo>
                      <a:pt x="3892868" y="356569"/>
                      <a:pt x="3897211" y="355339"/>
                      <a:pt x="3901554" y="355339"/>
                    </a:cubicBezTo>
                    <a:close/>
                    <a:moveTo>
                      <a:pt x="3138773" y="355339"/>
                    </a:moveTo>
                    <a:cubicBezTo>
                      <a:pt x="3143116" y="355339"/>
                      <a:pt x="3147458" y="356569"/>
                      <a:pt x="3150771" y="359029"/>
                    </a:cubicBezTo>
                    <a:lnTo>
                      <a:pt x="3198849" y="394734"/>
                    </a:lnTo>
                    <a:cubicBezTo>
                      <a:pt x="3205476" y="399655"/>
                      <a:pt x="3205476" y="407633"/>
                      <a:pt x="3198849" y="412554"/>
                    </a:cubicBezTo>
                    <a:lnTo>
                      <a:pt x="3148417" y="450007"/>
                    </a:lnTo>
                    <a:cubicBezTo>
                      <a:pt x="3141791" y="454928"/>
                      <a:pt x="3131047" y="454928"/>
                      <a:pt x="3124421" y="450007"/>
                    </a:cubicBezTo>
                    <a:lnTo>
                      <a:pt x="3076342" y="414302"/>
                    </a:lnTo>
                    <a:cubicBezTo>
                      <a:pt x="3069716" y="409382"/>
                      <a:pt x="3069716" y="401403"/>
                      <a:pt x="3076342" y="396481"/>
                    </a:cubicBezTo>
                    <a:lnTo>
                      <a:pt x="3126775" y="359029"/>
                    </a:lnTo>
                    <a:cubicBezTo>
                      <a:pt x="3130088" y="356569"/>
                      <a:pt x="3134430" y="355339"/>
                      <a:pt x="3138773" y="355339"/>
                    </a:cubicBezTo>
                    <a:close/>
                    <a:moveTo>
                      <a:pt x="2374545" y="355339"/>
                    </a:moveTo>
                    <a:cubicBezTo>
                      <a:pt x="2378888" y="355339"/>
                      <a:pt x="2383230" y="356569"/>
                      <a:pt x="2386543" y="359029"/>
                    </a:cubicBezTo>
                    <a:lnTo>
                      <a:pt x="2434622" y="394734"/>
                    </a:lnTo>
                    <a:cubicBezTo>
                      <a:pt x="2441248" y="399655"/>
                      <a:pt x="2441248" y="407633"/>
                      <a:pt x="2434622" y="412554"/>
                    </a:cubicBezTo>
                    <a:lnTo>
                      <a:pt x="2384189" y="450007"/>
                    </a:lnTo>
                    <a:cubicBezTo>
                      <a:pt x="2377563" y="454928"/>
                      <a:pt x="2366820" y="454928"/>
                      <a:pt x="2360193" y="450007"/>
                    </a:cubicBezTo>
                    <a:lnTo>
                      <a:pt x="2312114" y="414302"/>
                    </a:lnTo>
                    <a:cubicBezTo>
                      <a:pt x="2305488" y="409382"/>
                      <a:pt x="2305488" y="401403"/>
                      <a:pt x="2312114" y="396481"/>
                    </a:cubicBezTo>
                    <a:lnTo>
                      <a:pt x="2362547" y="359029"/>
                    </a:lnTo>
                    <a:cubicBezTo>
                      <a:pt x="2365860" y="356569"/>
                      <a:pt x="2370202" y="355339"/>
                      <a:pt x="2374545" y="355339"/>
                    </a:cubicBezTo>
                    <a:close/>
                    <a:moveTo>
                      <a:pt x="1610163" y="355339"/>
                    </a:moveTo>
                    <a:cubicBezTo>
                      <a:pt x="1614505" y="355339"/>
                      <a:pt x="1618848" y="356569"/>
                      <a:pt x="1622161" y="359029"/>
                    </a:cubicBezTo>
                    <a:lnTo>
                      <a:pt x="1670239" y="394734"/>
                    </a:lnTo>
                    <a:cubicBezTo>
                      <a:pt x="1676866" y="399655"/>
                      <a:pt x="1676866" y="407633"/>
                      <a:pt x="1670239" y="412554"/>
                    </a:cubicBezTo>
                    <a:lnTo>
                      <a:pt x="1619807" y="450007"/>
                    </a:lnTo>
                    <a:cubicBezTo>
                      <a:pt x="1613181" y="454928"/>
                      <a:pt x="1602437" y="454928"/>
                      <a:pt x="1595811" y="450007"/>
                    </a:cubicBezTo>
                    <a:lnTo>
                      <a:pt x="1547732" y="414302"/>
                    </a:lnTo>
                    <a:cubicBezTo>
                      <a:pt x="1541106" y="409382"/>
                      <a:pt x="1541106" y="401403"/>
                      <a:pt x="1547732" y="396481"/>
                    </a:cubicBezTo>
                    <a:lnTo>
                      <a:pt x="1598165" y="359029"/>
                    </a:lnTo>
                    <a:cubicBezTo>
                      <a:pt x="1601478" y="356569"/>
                      <a:pt x="1605820" y="355339"/>
                      <a:pt x="1610163" y="355339"/>
                    </a:cubicBezTo>
                    <a:close/>
                    <a:moveTo>
                      <a:pt x="3722938" y="343181"/>
                    </a:moveTo>
                    <a:cubicBezTo>
                      <a:pt x="3724697" y="343181"/>
                      <a:pt x="3726456" y="343679"/>
                      <a:pt x="3727798" y="344676"/>
                    </a:cubicBezTo>
                    <a:lnTo>
                      <a:pt x="3749342" y="360675"/>
                    </a:lnTo>
                    <a:cubicBezTo>
                      <a:pt x="3752026" y="362668"/>
                      <a:pt x="3752026" y="365899"/>
                      <a:pt x="3749342" y="367892"/>
                    </a:cubicBezTo>
                    <a:lnTo>
                      <a:pt x="3730178" y="382124"/>
                    </a:lnTo>
                    <a:cubicBezTo>
                      <a:pt x="3727494" y="384117"/>
                      <a:pt x="3723143" y="384117"/>
                      <a:pt x="3720460" y="382124"/>
                    </a:cubicBezTo>
                    <a:lnTo>
                      <a:pt x="3698915" y="366125"/>
                    </a:lnTo>
                    <a:cubicBezTo>
                      <a:pt x="3696232" y="364132"/>
                      <a:pt x="3696232" y="360900"/>
                      <a:pt x="3698915" y="358907"/>
                    </a:cubicBezTo>
                    <a:lnTo>
                      <a:pt x="3718079" y="344676"/>
                    </a:lnTo>
                    <a:cubicBezTo>
                      <a:pt x="3719422" y="343679"/>
                      <a:pt x="3721180" y="343181"/>
                      <a:pt x="3722938" y="343181"/>
                    </a:cubicBezTo>
                    <a:close/>
                    <a:moveTo>
                      <a:pt x="2958710" y="343181"/>
                    </a:moveTo>
                    <a:cubicBezTo>
                      <a:pt x="2960469" y="343181"/>
                      <a:pt x="2962228" y="343679"/>
                      <a:pt x="2963570" y="344676"/>
                    </a:cubicBezTo>
                    <a:lnTo>
                      <a:pt x="2985114" y="360675"/>
                    </a:lnTo>
                    <a:cubicBezTo>
                      <a:pt x="2987797" y="362668"/>
                      <a:pt x="2987797" y="365899"/>
                      <a:pt x="2985114" y="367892"/>
                    </a:cubicBezTo>
                    <a:lnTo>
                      <a:pt x="2965949" y="382124"/>
                    </a:lnTo>
                    <a:cubicBezTo>
                      <a:pt x="2963266" y="384117"/>
                      <a:pt x="2958915" y="384117"/>
                      <a:pt x="2956232" y="382124"/>
                    </a:cubicBezTo>
                    <a:lnTo>
                      <a:pt x="2934688" y="366125"/>
                    </a:lnTo>
                    <a:cubicBezTo>
                      <a:pt x="2932004" y="364132"/>
                      <a:pt x="2932004" y="360900"/>
                      <a:pt x="2934688" y="358907"/>
                    </a:cubicBezTo>
                    <a:lnTo>
                      <a:pt x="2953851" y="344676"/>
                    </a:lnTo>
                    <a:cubicBezTo>
                      <a:pt x="2955193" y="343679"/>
                      <a:pt x="2956952" y="343181"/>
                      <a:pt x="2958710" y="343181"/>
                    </a:cubicBezTo>
                    <a:close/>
                    <a:moveTo>
                      <a:pt x="2194329" y="343181"/>
                    </a:moveTo>
                    <a:cubicBezTo>
                      <a:pt x="2196087" y="343181"/>
                      <a:pt x="2197846" y="343679"/>
                      <a:pt x="2199187" y="344676"/>
                    </a:cubicBezTo>
                    <a:lnTo>
                      <a:pt x="2220732" y="360675"/>
                    </a:lnTo>
                    <a:cubicBezTo>
                      <a:pt x="2223415" y="362668"/>
                      <a:pt x="2223415" y="365899"/>
                      <a:pt x="2220732" y="367892"/>
                    </a:cubicBezTo>
                    <a:lnTo>
                      <a:pt x="2201568" y="382124"/>
                    </a:lnTo>
                    <a:cubicBezTo>
                      <a:pt x="2198884" y="384117"/>
                      <a:pt x="2194532" y="384117"/>
                      <a:pt x="2191850" y="382124"/>
                    </a:cubicBezTo>
                    <a:lnTo>
                      <a:pt x="2170305" y="366125"/>
                    </a:lnTo>
                    <a:cubicBezTo>
                      <a:pt x="2167622" y="364132"/>
                      <a:pt x="2167622" y="360900"/>
                      <a:pt x="2170305" y="358907"/>
                    </a:cubicBezTo>
                    <a:lnTo>
                      <a:pt x="2189469" y="344676"/>
                    </a:lnTo>
                    <a:cubicBezTo>
                      <a:pt x="2190811" y="343679"/>
                      <a:pt x="2192570" y="343181"/>
                      <a:pt x="2194329" y="343181"/>
                    </a:cubicBezTo>
                    <a:close/>
                    <a:moveTo>
                      <a:pt x="1430101" y="343181"/>
                    </a:moveTo>
                    <a:cubicBezTo>
                      <a:pt x="1431859" y="343181"/>
                      <a:pt x="1433618" y="343679"/>
                      <a:pt x="1434959" y="344676"/>
                    </a:cubicBezTo>
                    <a:lnTo>
                      <a:pt x="1456504" y="360675"/>
                    </a:lnTo>
                    <a:cubicBezTo>
                      <a:pt x="1459187" y="362668"/>
                      <a:pt x="1459187" y="365899"/>
                      <a:pt x="1456504" y="367892"/>
                    </a:cubicBezTo>
                    <a:lnTo>
                      <a:pt x="1437340" y="382124"/>
                    </a:lnTo>
                    <a:cubicBezTo>
                      <a:pt x="1434657" y="384117"/>
                      <a:pt x="1430305" y="384117"/>
                      <a:pt x="1427622" y="382124"/>
                    </a:cubicBezTo>
                    <a:lnTo>
                      <a:pt x="1406078" y="366125"/>
                    </a:lnTo>
                    <a:cubicBezTo>
                      <a:pt x="1403394" y="364132"/>
                      <a:pt x="1403394" y="360900"/>
                      <a:pt x="1406078" y="358907"/>
                    </a:cubicBezTo>
                    <a:lnTo>
                      <a:pt x="1425242" y="344676"/>
                    </a:lnTo>
                    <a:cubicBezTo>
                      <a:pt x="1426583" y="343679"/>
                      <a:pt x="1428342" y="343181"/>
                      <a:pt x="1430101" y="343181"/>
                    </a:cubicBezTo>
                    <a:close/>
                    <a:moveTo>
                      <a:pt x="4393861" y="335079"/>
                    </a:moveTo>
                    <a:lnTo>
                      <a:pt x="4414025" y="335079"/>
                    </a:lnTo>
                    <a:lnTo>
                      <a:pt x="4417416" y="365357"/>
                    </a:lnTo>
                    <a:lnTo>
                      <a:pt x="4415511" y="365357"/>
                    </a:lnTo>
                    <a:lnTo>
                      <a:pt x="4390614" y="346867"/>
                    </a:lnTo>
                    <a:cubicBezTo>
                      <a:pt x="4387128" y="344278"/>
                      <a:pt x="4387128" y="340080"/>
                      <a:pt x="4390614" y="337491"/>
                    </a:cubicBezTo>
                    <a:close/>
                    <a:moveTo>
                      <a:pt x="4326452" y="335079"/>
                    </a:moveTo>
                    <a:lnTo>
                      <a:pt x="4354187" y="335079"/>
                    </a:lnTo>
                    <a:lnTo>
                      <a:pt x="4357270" y="336004"/>
                    </a:lnTo>
                    <a:lnTo>
                      <a:pt x="4407079" y="372338"/>
                    </a:lnTo>
                    <a:cubicBezTo>
                      <a:pt x="4416684" y="379345"/>
                      <a:pt x="4416822" y="390807"/>
                      <a:pt x="4407386" y="397941"/>
                    </a:cubicBezTo>
                    <a:lnTo>
                      <a:pt x="4361250" y="432821"/>
                    </a:lnTo>
                    <a:cubicBezTo>
                      <a:pt x="4351814" y="439955"/>
                      <a:pt x="4336380" y="440057"/>
                      <a:pt x="4326772" y="433050"/>
                    </a:cubicBezTo>
                    <a:lnTo>
                      <a:pt x="4276966" y="396717"/>
                    </a:lnTo>
                    <a:cubicBezTo>
                      <a:pt x="4267360" y="389709"/>
                      <a:pt x="4267222" y="378247"/>
                      <a:pt x="4276658" y="371113"/>
                    </a:cubicBezTo>
                    <a:lnTo>
                      <a:pt x="4322795" y="336232"/>
                    </a:lnTo>
                    <a:close/>
                    <a:moveTo>
                      <a:pt x="4274838" y="335079"/>
                    </a:moveTo>
                    <a:lnTo>
                      <a:pt x="4305825" y="335079"/>
                    </a:lnTo>
                    <a:lnTo>
                      <a:pt x="4296428" y="341895"/>
                    </a:lnTo>
                    <a:cubicBezTo>
                      <a:pt x="4292621" y="344656"/>
                      <a:pt x="4286522" y="344602"/>
                      <a:pt x="4282805" y="341776"/>
                    </a:cubicBezTo>
                    <a:lnTo>
                      <a:pt x="4274828" y="335710"/>
                    </a:lnTo>
                    <a:close/>
                    <a:moveTo>
                      <a:pt x="4210554" y="335079"/>
                    </a:moveTo>
                    <a:lnTo>
                      <a:pt x="4255149" y="335079"/>
                    </a:lnTo>
                    <a:lnTo>
                      <a:pt x="4254914" y="349820"/>
                    </a:lnTo>
                    <a:lnTo>
                      <a:pt x="4224290" y="372034"/>
                    </a:lnTo>
                    <a:cubicBezTo>
                      <a:pt x="4218683" y="376100"/>
                      <a:pt x="4209700" y="376022"/>
                      <a:pt x="4204224" y="371858"/>
                    </a:cubicBezTo>
                    <a:lnTo>
                      <a:pt x="4192473" y="362923"/>
                    </a:lnTo>
                    <a:cubicBezTo>
                      <a:pt x="4186998" y="358760"/>
                      <a:pt x="4187104" y="352089"/>
                      <a:pt x="4192710" y="348022"/>
                    </a:cubicBezTo>
                    <a:close/>
                    <a:moveTo>
                      <a:pt x="1270833" y="335079"/>
                    </a:moveTo>
                    <a:lnTo>
                      <a:pt x="1298569" y="335079"/>
                    </a:lnTo>
                    <a:lnTo>
                      <a:pt x="1301652" y="336004"/>
                    </a:lnTo>
                    <a:lnTo>
                      <a:pt x="1351460" y="372338"/>
                    </a:lnTo>
                    <a:cubicBezTo>
                      <a:pt x="1361065" y="379345"/>
                      <a:pt x="1361203" y="390807"/>
                      <a:pt x="1351768" y="397941"/>
                    </a:cubicBezTo>
                    <a:lnTo>
                      <a:pt x="1305631" y="432821"/>
                    </a:lnTo>
                    <a:cubicBezTo>
                      <a:pt x="1296195" y="439955"/>
                      <a:pt x="1280761" y="440057"/>
                      <a:pt x="1271154" y="433050"/>
                    </a:cubicBezTo>
                    <a:lnTo>
                      <a:pt x="1221347" y="396717"/>
                    </a:lnTo>
                    <a:cubicBezTo>
                      <a:pt x="1211742" y="389709"/>
                      <a:pt x="1211603" y="378247"/>
                      <a:pt x="1221040" y="371113"/>
                    </a:cubicBezTo>
                    <a:lnTo>
                      <a:pt x="1267177" y="336232"/>
                    </a:lnTo>
                    <a:close/>
                    <a:moveTo>
                      <a:pt x="1219219" y="335079"/>
                    </a:moveTo>
                    <a:lnTo>
                      <a:pt x="1250205" y="335079"/>
                    </a:lnTo>
                    <a:lnTo>
                      <a:pt x="1240809" y="341895"/>
                    </a:lnTo>
                    <a:cubicBezTo>
                      <a:pt x="1237002" y="344656"/>
                      <a:pt x="1230904" y="344602"/>
                      <a:pt x="1227186" y="341776"/>
                    </a:cubicBezTo>
                    <a:lnTo>
                      <a:pt x="1219209" y="335710"/>
                    </a:lnTo>
                    <a:close/>
                    <a:moveTo>
                      <a:pt x="1154936" y="335079"/>
                    </a:moveTo>
                    <a:lnTo>
                      <a:pt x="1199530" y="335079"/>
                    </a:lnTo>
                    <a:lnTo>
                      <a:pt x="1199296" y="349820"/>
                    </a:lnTo>
                    <a:lnTo>
                      <a:pt x="1168671" y="372034"/>
                    </a:lnTo>
                    <a:cubicBezTo>
                      <a:pt x="1163065" y="376100"/>
                      <a:pt x="1154081" y="376022"/>
                      <a:pt x="1148605" y="371858"/>
                    </a:cubicBezTo>
                    <a:lnTo>
                      <a:pt x="1136854" y="362923"/>
                    </a:lnTo>
                    <a:cubicBezTo>
                      <a:pt x="1131379" y="358760"/>
                      <a:pt x="1131485" y="352089"/>
                      <a:pt x="1137092" y="348022"/>
                    </a:cubicBezTo>
                    <a:close/>
                    <a:moveTo>
                      <a:pt x="1024749" y="335079"/>
                    </a:moveTo>
                    <a:lnTo>
                      <a:pt x="1139802" y="335079"/>
                    </a:lnTo>
                    <a:lnTo>
                      <a:pt x="1066317" y="389651"/>
                    </a:lnTo>
                    <a:cubicBezTo>
                      <a:pt x="1061190" y="393459"/>
                      <a:pt x="1052878" y="393459"/>
                      <a:pt x="1047751" y="389651"/>
                    </a:cubicBezTo>
                    <a:lnTo>
                      <a:pt x="1020873" y="369691"/>
                    </a:lnTo>
                    <a:close/>
                    <a:moveTo>
                      <a:pt x="3577188" y="330815"/>
                    </a:moveTo>
                    <a:cubicBezTo>
                      <a:pt x="3583427" y="330774"/>
                      <a:pt x="3589687" y="332501"/>
                      <a:pt x="3594490" y="336004"/>
                    </a:cubicBezTo>
                    <a:lnTo>
                      <a:pt x="3644298" y="372338"/>
                    </a:lnTo>
                    <a:cubicBezTo>
                      <a:pt x="3653902" y="379345"/>
                      <a:pt x="3654042" y="390807"/>
                      <a:pt x="3644606" y="397941"/>
                    </a:cubicBezTo>
                    <a:lnTo>
                      <a:pt x="3598468" y="432821"/>
                    </a:lnTo>
                    <a:cubicBezTo>
                      <a:pt x="3589032" y="439955"/>
                      <a:pt x="3573598" y="440057"/>
                      <a:pt x="3563992" y="433050"/>
                    </a:cubicBezTo>
                    <a:lnTo>
                      <a:pt x="3514186" y="396717"/>
                    </a:lnTo>
                    <a:cubicBezTo>
                      <a:pt x="3504580" y="389709"/>
                      <a:pt x="3504442" y="378247"/>
                      <a:pt x="3513877" y="371113"/>
                    </a:cubicBezTo>
                    <a:lnTo>
                      <a:pt x="3560014" y="336232"/>
                    </a:lnTo>
                    <a:cubicBezTo>
                      <a:pt x="3564732" y="332666"/>
                      <a:pt x="3570950" y="330857"/>
                      <a:pt x="3577188" y="330815"/>
                    </a:cubicBezTo>
                    <a:close/>
                    <a:moveTo>
                      <a:pt x="2812960" y="330815"/>
                    </a:moveTo>
                    <a:cubicBezTo>
                      <a:pt x="2819199" y="330774"/>
                      <a:pt x="2825459" y="332501"/>
                      <a:pt x="2830262" y="336004"/>
                    </a:cubicBezTo>
                    <a:lnTo>
                      <a:pt x="2880070" y="372338"/>
                    </a:lnTo>
                    <a:cubicBezTo>
                      <a:pt x="2889674" y="379345"/>
                      <a:pt x="2889813" y="390807"/>
                      <a:pt x="2880378" y="397941"/>
                    </a:cubicBezTo>
                    <a:lnTo>
                      <a:pt x="2834240" y="432821"/>
                    </a:lnTo>
                    <a:cubicBezTo>
                      <a:pt x="2824804" y="439955"/>
                      <a:pt x="2809370" y="440057"/>
                      <a:pt x="2799764" y="433050"/>
                    </a:cubicBezTo>
                    <a:lnTo>
                      <a:pt x="2749957" y="396717"/>
                    </a:lnTo>
                    <a:cubicBezTo>
                      <a:pt x="2740352" y="389709"/>
                      <a:pt x="2740214" y="378247"/>
                      <a:pt x="2749649" y="371113"/>
                    </a:cubicBezTo>
                    <a:lnTo>
                      <a:pt x="2795786" y="336232"/>
                    </a:lnTo>
                    <a:cubicBezTo>
                      <a:pt x="2800504" y="332666"/>
                      <a:pt x="2806721" y="330857"/>
                      <a:pt x="2812960" y="330815"/>
                    </a:cubicBezTo>
                    <a:close/>
                    <a:moveTo>
                      <a:pt x="2048579" y="330815"/>
                    </a:moveTo>
                    <a:cubicBezTo>
                      <a:pt x="2054816" y="330774"/>
                      <a:pt x="2061077" y="332501"/>
                      <a:pt x="2065880" y="336004"/>
                    </a:cubicBezTo>
                    <a:lnTo>
                      <a:pt x="2115688" y="372338"/>
                    </a:lnTo>
                    <a:cubicBezTo>
                      <a:pt x="2125292" y="379345"/>
                      <a:pt x="2125431" y="390807"/>
                      <a:pt x="2115996" y="397941"/>
                    </a:cubicBezTo>
                    <a:lnTo>
                      <a:pt x="2069858" y="432821"/>
                    </a:lnTo>
                    <a:cubicBezTo>
                      <a:pt x="2060423" y="439955"/>
                      <a:pt x="2044988" y="440057"/>
                      <a:pt x="2035382" y="433050"/>
                    </a:cubicBezTo>
                    <a:lnTo>
                      <a:pt x="1985575" y="396717"/>
                    </a:lnTo>
                    <a:cubicBezTo>
                      <a:pt x="1975969" y="389709"/>
                      <a:pt x="1975832" y="378247"/>
                      <a:pt x="1985267" y="371113"/>
                    </a:cubicBezTo>
                    <a:lnTo>
                      <a:pt x="2031404" y="336232"/>
                    </a:lnTo>
                    <a:cubicBezTo>
                      <a:pt x="2036122" y="332666"/>
                      <a:pt x="2042340" y="330857"/>
                      <a:pt x="2048579" y="330815"/>
                    </a:cubicBezTo>
                    <a:close/>
                    <a:moveTo>
                      <a:pt x="3997102" y="328746"/>
                    </a:moveTo>
                    <a:cubicBezTo>
                      <a:pt x="3999893" y="328746"/>
                      <a:pt x="4002684" y="329536"/>
                      <a:pt x="4004814" y="331118"/>
                    </a:cubicBezTo>
                    <a:lnTo>
                      <a:pt x="4035717" y="354068"/>
                    </a:lnTo>
                    <a:cubicBezTo>
                      <a:pt x="4039976" y="357230"/>
                      <a:pt x="4039976" y="362359"/>
                      <a:pt x="4035717" y="365522"/>
                    </a:cubicBezTo>
                    <a:lnTo>
                      <a:pt x="3999552" y="392379"/>
                    </a:lnTo>
                    <a:cubicBezTo>
                      <a:pt x="3995294" y="395541"/>
                      <a:pt x="3988388" y="395541"/>
                      <a:pt x="3984129" y="392379"/>
                    </a:cubicBezTo>
                    <a:lnTo>
                      <a:pt x="3953226" y="369429"/>
                    </a:lnTo>
                    <a:cubicBezTo>
                      <a:pt x="3948966" y="366266"/>
                      <a:pt x="3948966" y="361137"/>
                      <a:pt x="3953226" y="357975"/>
                    </a:cubicBezTo>
                    <a:lnTo>
                      <a:pt x="3989390" y="331118"/>
                    </a:lnTo>
                    <a:cubicBezTo>
                      <a:pt x="3991520" y="329537"/>
                      <a:pt x="3994311" y="328746"/>
                      <a:pt x="3997102" y="328746"/>
                    </a:cubicBezTo>
                    <a:close/>
                    <a:moveTo>
                      <a:pt x="3234320" y="328746"/>
                    </a:moveTo>
                    <a:cubicBezTo>
                      <a:pt x="3237111" y="328746"/>
                      <a:pt x="3239904" y="329536"/>
                      <a:pt x="3242033" y="331118"/>
                    </a:cubicBezTo>
                    <a:lnTo>
                      <a:pt x="3272936" y="354068"/>
                    </a:lnTo>
                    <a:cubicBezTo>
                      <a:pt x="3277195" y="357230"/>
                      <a:pt x="3277195" y="362359"/>
                      <a:pt x="3272936" y="365522"/>
                    </a:cubicBezTo>
                    <a:lnTo>
                      <a:pt x="3236771" y="392379"/>
                    </a:lnTo>
                    <a:cubicBezTo>
                      <a:pt x="3232512" y="395541"/>
                      <a:pt x="3225606" y="395541"/>
                      <a:pt x="3221348" y="392379"/>
                    </a:cubicBezTo>
                    <a:lnTo>
                      <a:pt x="3190446" y="369429"/>
                    </a:lnTo>
                    <a:cubicBezTo>
                      <a:pt x="3186186" y="366266"/>
                      <a:pt x="3186186" y="361137"/>
                      <a:pt x="3190446" y="357975"/>
                    </a:cubicBezTo>
                    <a:lnTo>
                      <a:pt x="3226609" y="331118"/>
                    </a:lnTo>
                    <a:cubicBezTo>
                      <a:pt x="3228738" y="329537"/>
                      <a:pt x="3231530" y="328746"/>
                      <a:pt x="3234320" y="328746"/>
                    </a:cubicBezTo>
                    <a:close/>
                    <a:moveTo>
                      <a:pt x="2470093" y="328746"/>
                    </a:moveTo>
                    <a:cubicBezTo>
                      <a:pt x="2472884" y="328746"/>
                      <a:pt x="2475675" y="329536"/>
                      <a:pt x="2477805" y="331118"/>
                    </a:cubicBezTo>
                    <a:lnTo>
                      <a:pt x="2508708" y="354068"/>
                    </a:lnTo>
                    <a:cubicBezTo>
                      <a:pt x="2512966" y="357230"/>
                      <a:pt x="2512966" y="362359"/>
                      <a:pt x="2508708" y="365522"/>
                    </a:cubicBezTo>
                    <a:lnTo>
                      <a:pt x="2472543" y="392379"/>
                    </a:lnTo>
                    <a:cubicBezTo>
                      <a:pt x="2468284" y="395541"/>
                      <a:pt x="2461378" y="395541"/>
                      <a:pt x="2457120" y="392379"/>
                    </a:cubicBezTo>
                    <a:lnTo>
                      <a:pt x="2426217" y="369429"/>
                    </a:lnTo>
                    <a:cubicBezTo>
                      <a:pt x="2421958" y="366266"/>
                      <a:pt x="2421958" y="361137"/>
                      <a:pt x="2426217" y="357975"/>
                    </a:cubicBezTo>
                    <a:lnTo>
                      <a:pt x="2462381" y="331118"/>
                    </a:lnTo>
                    <a:cubicBezTo>
                      <a:pt x="2464510" y="329537"/>
                      <a:pt x="2467302" y="328746"/>
                      <a:pt x="2470093" y="328746"/>
                    </a:cubicBezTo>
                    <a:close/>
                    <a:moveTo>
                      <a:pt x="1705710" y="328746"/>
                    </a:moveTo>
                    <a:cubicBezTo>
                      <a:pt x="1708502" y="328746"/>
                      <a:pt x="1711293" y="329536"/>
                      <a:pt x="1713423" y="331118"/>
                    </a:cubicBezTo>
                    <a:lnTo>
                      <a:pt x="1744326" y="354068"/>
                    </a:lnTo>
                    <a:cubicBezTo>
                      <a:pt x="1748584" y="357230"/>
                      <a:pt x="1748584" y="362359"/>
                      <a:pt x="1744326" y="365522"/>
                    </a:cubicBezTo>
                    <a:lnTo>
                      <a:pt x="1708161" y="392379"/>
                    </a:lnTo>
                    <a:cubicBezTo>
                      <a:pt x="1703902" y="395541"/>
                      <a:pt x="1696997" y="395541"/>
                      <a:pt x="1692738" y="392379"/>
                    </a:cubicBezTo>
                    <a:lnTo>
                      <a:pt x="1661835" y="369429"/>
                    </a:lnTo>
                    <a:cubicBezTo>
                      <a:pt x="1657576" y="366266"/>
                      <a:pt x="1657576" y="361137"/>
                      <a:pt x="1661835" y="357975"/>
                    </a:cubicBezTo>
                    <a:lnTo>
                      <a:pt x="1697999" y="331118"/>
                    </a:lnTo>
                    <a:cubicBezTo>
                      <a:pt x="1700128" y="329537"/>
                      <a:pt x="1702920" y="328746"/>
                      <a:pt x="1705710" y="328746"/>
                    </a:cubicBezTo>
                    <a:close/>
                    <a:moveTo>
                      <a:pt x="3470636" y="322811"/>
                    </a:moveTo>
                    <a:cubicBezTo>
                      <a:pt x="3474268" y="322843"/>
                      <a:pt x="3477882" y="323903"/>
                      <a:pt x="3480620" y="325985"/>
                    </a:cubicBezTo>
                    <a:lnTo>
                      <a:pt x="3492370" y="334920"/>
                    </a:lnTo>
                    <a:cubicBezTo>
                      <a:pt x="3497846" y="339083"/>
                      <a:pt x="3497740" y="345754"/>
                      <a:pt x="3492134" y="349820"/>
                    </a:cubicBezTo>
                    <a:lnTo>
                      <a:pt x="3461508" y="372034"/>
                    </a:lnTo>
                    <a:cubicBezTo>
                      <a:pt x="3455902" y="376100"/>
                      <a:pt x="3446918" y="376022"/>
                      <a:pt x="3441442" y="371858"/>
                    </a:cubicBezTo>
                    <a:lnTo>
                      <a:pt x="3429692" y="362923"/>
                    </a:lnTo>
                    <a:cubicBezTo>
                      <a:pt x="3424218" y="358760"/>
                      <a:pt x="3424323" y="352089"/>
                      <a:pt x="3429930" y="348022"/>
                    </a:cubicBezTo>
                    <a:lnTo>
                      <a:pt x="3460554" y="325809"/>
                    </a:lnTo>
                    <a:cubicBezTo>
                      <a:pt x="3463358" y="323776"/>
                      <a:pt x="3467005" y="322779"/>
                      <a:pt x="3470636" y="322811"/>
                    </a:cubicBezTo>
                    <a:close/>
                    <a:moveTo>
                      <a:pt x="2706408" y="322811"/>
                    </a:moveTo>
                    <a:cubicBezTo>
                      <a:pt x="2710040" y="322843"/>
                      <a:pt x="2713654" y="323903"/>
                      <a:pt x="2716392" y="325985"/>
                    </a:cubicBezTo>
                    <a:lnTo>
                      <a:pt x="2728143" y="334920"/>
                    </a:lnTo>
                    <a:cubicBezTo>
                      <a:pt x="2733618" y="339083"/>
                      <a:pt x="2733512" y="345754"/>
                      <a:pt x="2727906" y="349820"/>
                    </a:cubicBezTo>
                    <a:lnTo>
                      <a:pt x="2697280" y="372034"/>
                    </a:lnTo>
                    <a:cubicBezTo>
                      <a:pt x="2691674" y="376100"/>
                      <a:pt x="2682691" y="376022"/>
                      <a:pt x="2677215" y="371858"/>
                    </a:cubicBezTo>
                    <a:lnTo>
                      <a:pt x="2665464" y="362923"/>
                    </a:lnTo>
                    <a:cubicBezTo>
                      <a:pt x="2659989" y="358760"/>
                      <a:pt x="2660095" y="352089"/>
                      <a:pt x="2665701" y="348022"/>
                    </a:cubicBezTo>
                    <a:lnTo>
                      <a:pt x="2696326" y="325809"/>
                    </a:lnTo>
                    <a:cubicBezTo>
                      <a:pt x="2699129" y="323776"/>
                      <a:pt x="2702777" y="322779"/>
                      <a:pt x="2706408" y="322811"/>
                    </a:cubicBezTo>
                    <a:close/>
                    <a:moveTo>
                      <a:pt x="1942026" y="322811"/>
                    </a:moveTo>
                    <a:cubicBezTo>
                      <a:pt x="1945658" y="322843"/>
                      <a:pt x="1949272" y="323903"/>
                      <a:pt x="1952010" y="325985"/>
                    </a:cubicBezTo>
                    <a:lnTo>
                      <a:pt x="1963761" y="334920"/>
                    </a:lnTo>
                    <a:cubicBezTo>
                      <a:pt x="1969236" y="339083"/>
                      <a:pt x="1969130" y="345754"/>
                      <a:pt x="1963524" y="349820"/>
                    </a:cubicBezTo>
                    <a:lnTo>
                      <a:pt x="1932899" y="372034"/>
                    </a:lnTo>
                    <a:cubicBezTo>
                      <a:pt x="1927292" y="376100"/>
                      <a:pt x="1918309" y="376022"/>
                      <a:pt x="1912833" y="371858"/>
                    </a:cubicBezTo>
                    <a:lnTo>
                      <a:pt x="1901082" y="362923"/>
                    </a:lnTo>
                    <a:cubicBezTo>
                      <a:pt x="1895607" y="358760"/>
                      <a:pt x="1895713" y="352089"/>
                      <a:pt x="1901319" y="348022"/>
                    </a:cubicBezTo>
                    <a:lnTo>
                      <a:pt x="1931944" y="325809"/>
                    </a:lnTo>
                    <a:cubicBezTo>
                      <a:pt x="1934747" y="323776"/>
                      <a:pt x="1938394" y="322779"/>
                      <a:pt x="1942026" y="322811"/>
                    </a:cubicBezTo>
                    <a:close/>
                    <a:moveTo>
                      <a:pt x="3740184" y="316298"/>
                    </a:moveTo>
                    <a:cubicBezTo>
                      <a:pt x="3742416" y="316372"/>
                      <a:pt x="3744609" y="317077"/>
                      <a:pt x="3746236" y="318398"/>
                    </a:cubicBezTo>
                    <a:lnTo>
                      <a:pt x="3753218" y="324064"/>
                    </a:lnTo>
                    <a:cubicBezTo>
                      <a:pt x="3756471" y="326705"/>
                      <a:pt x="3756226" y="330804"/>
                      <a:pt x="3752670" y="333220"/>
                    </a:cubicBezTo>
                    <a:lnTo>
                      <a:pt x="3745040" y="338405"/>
                    </a:lnTo>
                    <a:cubicBezTo>
                      <a:pt x="3741484" y="340821"/>
                      <a:pt x="3735964" y="340639"/>
                      <a:pt x="3732711" y="337999"/>
                    </a:cubicBezTo>
                    <a:lnTo>
                      <a:pt x="3725729" y="332332"/>
                    </a:lnTo>
                    <a:cubicBezTo>
                      <a:pt x="3722476" y="329692"/>
                      <a:pt x="3722720" y="325593"/>
                      <a:pt x="3726276" y="323177"/>
                    </a:cubicBezTo>
                    <a:lnTo>
                      <a:pt x="3733908" y="317992"/>
                    </a:lnTo>
                    <a:cubicBezTo>
                      <a:pt x="3735684" y="316784"/>
                      <a:pt x="3737954" y="316225"/>
                      <a:pt x="3740184" y="316298"/>
                    </a:cubicBezTo>
                    <a:close/>
                    <a:moveTo>
                      <a:pt x="2975956" y="316298"/>
                    </a:moveTo>
                    <a:cubicBezTo>
                      <a:pt x="2978188" y="316372"/>
                      <a:pt x="2980380" y="317077"/>
                      <a:pt x="2982007" y="318398"/>
                    </a:cubicBezTo>
                    <a:lnTo>
                      <a:pt x="2988989" y="324064"/>
                    </a:lnTo>
                    <a:cubicBezTo>
                      <a:pt x="2992242" y="326705"/>
                      <a:pt x="2991997" y="330804"/>
                      <a:pt x="2988442" y="333220"/>
                    </a:cubicBezTo>
                    <a:lnTo>
                      <a:pt x="2980812" y="338405"/>
                    </a:lnTo>
                    <a:cubicBezTo>
                      <a:pt x="2977256" y="340821"/>
                      <a:pt x="2971737" y="340639"/>
                      <a:pt x="2968483" y="337999"/>
                    </a:cubicBezTo>
                    <a:lnTo>
                      <a:pt x="2961502" y="332332"/>
                    </a:lnTo>
                    <a:cubicBezTo>
                      <a:pt x="2958248" y="329692"/>
                      <a:pt x="2958492" y="325593"/>
                      <a:pt x="2962048" y="323177"/>
                    </a:cubicBezTo>
                    <a:lnTo>
                      <a:pt x="2969680" y="317992"/>
                    </a:lnTo>
                    <a:cubicBezTo>
                      <a:pt x="2971457" y="316784"/>
                      <a:pt x="2973725" y="316225"/>
                      <a:pt x="2975956" y="316298"/>
                    </a:cubicBezTo>
                    <a:close/>
                    <a:moveTo>
                      <a:pt x="2211574" y="316298"/>
                    </a:moveTo>
                    <a:cubicBezTo>
                      <a:pt x="2213806" y="316372"/>
                      <a:pt x="2215998" y="317077"/>
                      <a:pt x="2217626" y="318398"/>
                    </a:cubicBezTo>
                    <a:lnTo>
                      <a:pt x="2224608" y="324064"/>
                    </a:lnTo>
                    <a:cubicBezTo>
                      <a:pt x="2227860" y="326705"/>
                      <a:pt x="2227616" y="330804"/>
                      <a:pt x="2224061" y="333220"/>
                    </a:cubicBezTo>
                    <a:lnTo>
                      <a:pt x="2216430" y="338405"/>
                    </a:lnTo>
                    <a:cubicBezTo>
                      <a:pt x="2212874" y="340821"/>
                      <a:pt x="2207354" y="340639"/>
                      <a:pt x="2204101" y="337999"/>
                    </a:cubicBezTo>
                    <a:lnTo>
                      <a:pt x="2197119" y="332332"/>
                    </a:lnTo>
                    <a:cubicBezTo>
                      <a:pt x="2193866" y="329692"/>
                      <a:pt x="2194110" y="325593"/>
                      <a:pt x="2197666" y="323177"/>
                    </a:cubicBezTo>
                    <a:lnTo>
                      <a:pt x="2205297" y="317992"/>
                    </a:lnTo>
                    <a:cubicBezTo>
                      <a:pt x="2207074" y="316784"/>
                      <a:pt x="2209343" y="316225"/>
                      <a:pt x="2211574" y="316298"/>
                    </a:cubicBezTo>
                    <a:close/>
                    <a:moveTo>
                      <a:pt x="1447346" y="316298"/>
                    </a:moveTo>
                    <a:cubicBezTo>
                      <a:pt x="1449578" y="316372"/>
                      <a:pt x="1451770" y="317077"/>
                      <a:pt x="1453398" y="318398"/>
                    </a:cubicBezTo>
                    <a:lnTo>
                      <a:pt x="1460379" y="324064"/>
                    </a:lnTo>
                    <a:cubicBezTo>
                      <a:pt x="1463632" y="326705"/>
                      <a:pt x="1463387" y="330804"/>
                      <a:pt x="1459833" y="333220"/>
                    </a:cubicBezTo>
                    <a:lnTo>
                      <a:pt x="1452202" y="338405"/>
                    </a:lnTo>
                    <a:cubicBezTo>
                      <a:pt x="1448645" y="340821"/>
                      <a:pt x="1443127" y="340639"/>
                      <a:pt x="1439873" y="337999"/>
                    </a:cubicBezTo>
                    <a:lnTo>
                      <a:pt x="1432891" y="332332"/>
                    </a:lnTo>
                    <a:cubicBezTo>
                      <a:pt x="1429638" y="329692"/>
                      <a:pt x="1429882" y="325593"/>
                      <a:pt x="1433438" y="323177"/>
                    </a:cubicBezTo>
                    <a:lnTo>
                      <a:pt x="1441069" y="317992"/>
                    </a:lnTo>
                    <a:cubicBezTo>
                      <a:pt x="1442846" y="316784"/>
                      <a:pt x="1445115" y="316225"/>
                      <a:pt x="1447346" y="316298"/>
                    </a:cubicBezTo>
                    <a:close/>
                    <a:moveTo>
                      <a:pt x="1326200" y="312108"/>
                    </a:moveTo>
                    <a:lnTo>
                      <a:pt x="1332984" y="317614"/>
                    </a:lnTo>
                    <a:cubicBezTo>
                      <a:pt x="1336237" y="320255"/>
                      <a:pt x="1335992" y="324354"/>
                      <a:pt x="1332437" y="326770"/>
                    </a:cubicBezTo>
                    <a:lnTo>
                      <a:pt x="1324806" y="331955"/>
                    </a:lnTo>
                    <a:lnTo>
                      <a:pt x="1323980" y="331927"/>
                    </a:lnTo>
                    <a:close/>
                    <a:moveTo>
                      <a:pt x="3834238" y="310510"/>
                    </a:moveTo>
                    <a:cubicBezTo>
                      <a:pt x="3837508" y="310510"/>
                      <a:pt x="3840779" y="311437"/>
                      <a:pt x="3843274" y="313290"/>
                    </a:cubicBezTo>
                    <a:lnTo>
                      <a:pt x="3879487" y="340182"/>
                    </a:lnTo>
                    <a:cubicBezTo>
                      <a:pt x="3884478" y="343889"/>
                      <a:pt x="3884478" y="349898"/>
                      <a:pt x="3879487" y="353605"/>
                    </a:cubicBezTo>
                    <a:lnTo>
                      <a:pt x="3831096" y="389542"/>
                    </a:lnTo>
                    <a:cubicBezTo>
                      <a:pt x="3826104" y="393248"/>
                      <a:pt x="3818012" y="393248"/>
                      <a:pt x="3813020" y="389542"/>
                    </a:cubicBezTo>
                    <a:lnTo>
                      <a:pt x="3776809" y="362649"/>
                    </a:lnTo>
                    <a:cubicBezTo>
                      <a:pt x="3771818" y="358943"/>
                      <a:pt x="3771818" y="352933"/>
                      <a:pt x="3776809" y="349227"/>
                    </a:cubicBezTo>
                    <a:lnTo>
                      <a:pt x="3825200" y="313290"/>
                    </a:lnTo>
                    <a:cubicBezTo>
                      <a:pt x="3827696" y="311437"/>
                      <a:pt x="3830967" y="310510"/>
                      <a:pt x="3834238" y="310510"/>
                    </a:cubicBezTo>
                    <a:close/>
                    <a:moveTo>
                      <a:pt x="3071457" y="310510"/>
                    </a:moveTo>
                    <a:cubicBezTo>
                      <a:pt x="3074728" y="310510"/>
                      <a:pt x="3077999" y="311437"/>
                      <a:pt x="3080494" y="313290"/>
                    </a:cubicBezTo>
                    <a:lnTo>
                      <a:pt x="3116706" y="340182"/>
                    </a:lnTo>
                    <a:cubicBezTo>
                      <a:pt x="3121697" y="343889"/>
                      <a:pt x="3121697" y="349898"/>
                      <a:pt x="3116706" y="353605"/>
                    </a:cubicBezTo>
                    <a:lnTo>
                      <a:pt x="3068315" y="389542"/>
                    </a:lnTo>
                    <a:cubicBezTo>
                      <a:pt x="3063323" y="393248"/>
                      <a:pt x="3055232" y="393248"/>
                      <a:pt x="3050240" y="389542"/>
                    </a:cubicBezTo>
                    <a:lnTo>
                      <a:pt x="3014028" y="362649"/>
                    </a:lnTo>
                    <a:cubicBezTo>
                      <a:pt x="3009037" y="358943"/>
                      <a:pt x="3009037" y="352933"/>
                      <a:pt x="3014028" y="349227"/>
                    </a:cubicBezTo>
                    <a:lnTo>
                      <a:pt x="3062420" y="313290"/>
                    </a:lnTo>
                    <a:cubicBezTo>
                      <a:pt x="3064915" y="311437"/>
                      <a:pt x="3068186" y="310510"/>
                      <a:pt x="3071457" y="310510"/>
                    </a:cubicBezTo>
                    <a:close/>
                    <a:moveTo>
                      <a:pt x="2307228" y="310510"/>
                    </a:moveTo>
                    <a:cubicBezTo>
                      <a:pt x="2310499" y="310510"/>
                      <a:pt x="2313770" y="311437"/>
                      <a:pt x="2316266" y="313290"/>
                    </a:cubicBezTo>
                    <a:lnTo>
                      <a:pt x="2352478" y="340182"/>
                    </a:lnTo>
                    <a:cubicBezTo>
                      <a:pt x="2357469" y="343889"/>
                      <a:pt x="2357469" y="349898"/>
                      <a:pt x="2352478" y="353605"/>
                    </a:cubicBezTo>
                    <a:lnTo>
                      <a:pt x="2304087" y="389542"/>
                    </a:lnTo>
                    <a:cubicBezTo>
                      <a:pt x="2299096" y="393248"/>
                      <a:pt x="2291003" y="393248"/>
                      <a:pt x="2286012" y="389542"/>
                    </a:cubicBezTo>
                    <a:lnTo>
                      <a:pt x="2249800" y="362649"/>
                    </a:lnTo>
                    <a:cubicBezTo>
                      <a:pt x="2244809" y="358943"/>
                      <a:pt x="2244809" y="352933"/>
                      <a:pt x="2249800" y="349227"/>
                    </a:cubicBezTo>
                    <a:lnTo>
                      <a:pt x="2298191" y="313290"/>
                    </a:lnTo>
                    <a:cubicBezTo>
                      <a:pt x="2300687" y="311437"/>
                      <a:pt x="2303958" y="310510"/>
                      <a:pt x="2307228" y="310510"/>
                    </a:cubicBezTo>
                    <a:close/>
                    <a:moveTo>
                      <a:pt x="1542846" y="310510"/>
                    </a:moveTo>
                    <a:cubicBezTo>
                      <a:pt x="1546117" y="310510"/>
                      <a:pt x="1549388" y="311437"/>
                      <a:pt x="1551884" y="313290"/>
                    </a:cubicBezTo>
                    <a:lnTo>
                      <a:pt x="1588096" y="340182"/>
                    </a:lnTo>
                    <a:cubicBezTo>
                      <a:pt x="1593088" y="343889"/>
                      <a:pt x="1593088" y="349898"/>
                      <a:pt x="1588096" y="353605"/>
                    </a:cubicBezTo>
                    <a:lnTo>
                      <a:pt x="1539705" y="389542"/>
                    </a:lnTo>
                    <a:cubicBezTo>
                      <a:pt x="1534714" y="393248"/>
                      <a:pt x="1526622" y="393248"/>
                      <a:pt x="1521630" y="389542"/>
                    </a:cubicBezTo>
                    <a:lnTo>
                      <a:pt x="1485418" y="362649"/>
                    </a:lnTo>
                    <a:cubicBezTo>
                      <a:pt x="1480427" y="358943"/>
                      <a:pt x="1480427" y="352933"/>
                      <a:pt x="1485418" y="349227"/>
                    </a:cubicBezTo>
                    <a:lnTo>
                      <a:pt x="1533810" y="313290"/>
                    </a:lnTo>
                    <a:cubicBezTo>
                      <a:pt x="1536305" y="311437"/>
                      <a:pt x="1539576" y="310510"/>
                      <a:pt x="1542846" y="310510"/>
                    </a:cubicBezTo>
                    <a:close/>
                    <a:moveTo>
                      <a:pt x="3612788" y="309848"/>
                    </a:moveTo>
                    <a:cubicBezTo>
                      <a:pt x="3615020" y="309922"/>
                      <a:pt x="3617213" y="310627"/>
                      <a:pt x="3618839" y="311947"/>
                    </a:cubicBezTo>
                    <a:lnTo>
                      <a:pt x="3625822" y="317614"/>
                    </a:lnTo>
                    <a:cubicBezTo>
                      <a:pt x="3629074" y="320255"/>
                      <a:pt x="3628830" y="324354"/>
                      <a:pt x="3625275" y="326770"/>
                    </a:cubicBezTo>
                    <a:lnTo>
                      <a:pt x="3617644" y="331955"/>
                    </a:lnTo>
                    <a:cubicBezTo>
                      <a:pt x="3614088" y="334371"/>
                      <a:pt x="3608568" y="334189"/>
                      <a:pt x="3605316" y="331549"/>
                    </a:cubicBezTo>
                    <a:lnTo>
                      <a:pt x="3598334" y="325882"/>
                    </a:lnTo>
                    <a:cubicBezTo>
                      <a:pt x="3595080" y="323241"/>
                      <a:pt x="3595325" y="319142"/>
                      <a:pt x="3598880" y="316727"/>
                    </a:cubicBezTo>
                    <a:lnTo>
                      <a:pt x="3606511" y="311541"/>
                    </a:lnTo>
                    <a:cubicBezTo>
                      <a:pt x="3608289" y="310333"/>
                      <a:pt x="3610558" y="309774"/>
                      <a:pt x="3612788" y="309848"/>
                    </a:cubicBezTo>
                    <a:close/>
                    <a:moveTo>
                      <a:pt x="2848560" y="309848"/>
                    </a:moveTo>
                    <a:cubicBezTo>
                      <a:pt x="2850792" y="309922"/>
                      <a:pt x="2852985" y="310627"/>
                      <a:pt x="2854611" y="311947"/>
                    </a:cubicBezTo>
                    <a:lnTo>
                      <a:pt x="2861594" y="317614"/>
                    </a:lnTo>
                    <a:cubicBezTo>
                      <a:pt x="2864847" y="320255"/>
                      <a:pt x="2864602" y="324354"/>
                      <a:pt x="2861047" y="326770"/>
                    </a:cubicBezTo>
                    <a:lnTo>
                      <a:pt x="2853416" y="331955"/>
                    </a:lnTo>
                    <a:cubicBezTo>
                      <a:pt x="2849861" y="334371"/>
                      <a:pt x="2844341" y="334189"/>
                      <a:pt x="2841088" y="331549"/>
                    </a:cubicBezTo>
                    <a:lnTo>
                      <a:pt x="2834105" y="325882"/>
                    </a:lnTo>
                    <a:cubicBezTo>
                      <a:pt x="2830852" y="323241"/>
                      <a:pt x="2831097" y="319142"/>
                      <a:pt x="2834652" y="316727"/>
                    </a:cubicBezTo>
                    <a:lnTo>
                      <a:pt x="2842282" y="311541"/>
                    </a:lnTo>
                    <a:cubicBezTo>
                      <a:pt x="2844061" y="310333"/>
                      <a:pt x="2846329" y="309774"/>
                      <a:pt x="2848560" y="309848"/>
                    </a:cubicBezTo>
                    <a:close/>
                    <a:moveTo>
                      <a:pt x="2084178" y="309848"/>
                    </a:moveTo>
                    <a:cubicBezTo>
                      <a:pt x="2086410" y="309922"/>
                      <a:pt x="2088603" y="310627"/>
                      <a:pt x="2090229" y="311947"/>
                    </a:cubicBezTo>
                    <a:lnTo>
                      <a:pt x="2097212" y="317614"/>
                    </a:lnTo>
                    <a:cubicBezTo>
                      <a:pt x="2100464" y="320255"/>
                      <a:pt x="2100220" y="324354"/>
                      <a:pt x="2096665" y="326770"/>
                    </a:cubicBezTo>
                    <a:lnTo>
                      <a:pt x="2089034" y="331955"/>
                    </a:lnTo>
                    <a:cubicBezTo>
                      <a:pt x="2085478" y="334371"/>
                      <a:pt x="2079959" y="334189"/>
                      <a:pt x="2076706" y="331549"/>
                    </a:cubicBezTo>
                    <a:lnTo>
                      <a:pt x="2069724" y="325882"/>
                    </a:lnTo>
                    <a:cubicBezTo>
                      <a:pt x="2066470" y="323241"/>
                      <a:pt x="2066716" y="319142"/>
                      <a:pt x="2070270" y="316727"/>
                    </a:cubicBezTo>
                    <a:lnTo>
                      <a:pt x="2077901" y="311541"/>
                    </a:lnTo>
                    <a:cubicBezTo>
                      <a:pt x="2079679" y="310333"/>
                      <a:pt x="2081948" y="309774"/>
                      <a:pt x="2084178" y="309848"/>
                    </a:cubicBezTo>
                    <a:close/>
                    <a:moveTo>
                      <a:pt x="3670270" y="308721"/>
                    </a:moveTo>
                    <a:cubicBezTo>
                      <a:pt x="3672554" y="308721"/>
                      <a:pt x="3674840" y="309369"/>
                      <a:pt x="3676583" y="310664"/>
                    </a:cubicBezTo>
                    <a:lnTo>
                      <a:pt x="3701480" y="329153"/>
                    </a:lnTo>
                    <a:cubicBezTo>
                      <a:pt x="3704967" y="331742"/>
                      <a:pt x="3704967" y="335941"/>
                      <a:pt x="3701480" y="338530"/>
                    </a:cubicBezTo>
                    <a:lnTo>
                      <a:pt x="3665356" y="365357"/>
                    </a:lnTo>
                    <a:cubicBezTo>
                      <a:pt x="3661869" y="367946"/>
                      <a:pt x="3656217" y="367946"/>
                      <a:pt x="3652730" y="365357"/>
                    </a:cubicBezTo>
                    <a:lnTo>
                      <a:pt x="3627833" y="346867"/>
                    </a:lnTo>
                    <a:cubicBezTo>
                      <a:pt x="3624346" y="344278"/>
                      <a:pt x="3624346" y="340080"/>
                      <a:pt x="3627832" y="337491"/>
                    </a:cubicBezTo>
                    <a:lnTo>
                      <a:pt x="3663958" y="310663"/>
                    </a:lnTo>
                    <a:cubicBezTo>
                      <a:pt x="3665700" y="309369"/>
                      <a:pt x="3667986" y="308721"/>
                      <a:pt x="3670270" y="308721"/>
                    </a:cubicBezTo>
                    <a:close/>
                    <a:moveTo>
                      <a:pt x="2906043" y="308721"/>
                    </a:moveTo>
                    <a:cubicBezTo>
                      <a:pt x="2908327" y="308721"/>
                      <a:pt x="2910612" y="309369"/>
                      <a:pt x="2912355" y="310664"/>
                    </a:cubicBezTo>
                    <a:lnTo>
                      <a:pt x="2937252" y="329153"/>
                    </a:lnTo>
                    <a:cubicBezTo>
                      <a:pt x="2940739" y="331742"/>
                      <a:pt x="2940739" y="335941"/>
                      <a:pt x="2937252" y="338530"/>
                    </a:cubicBezTo>
                    <a:lnTo>
                      <a:pt x="2901128" y="365357"/>
                    </a:lnTo>
                    <a:cubicBezTo>
                      <a:pt x="2897641" y="367946"/>
                      <a:pt x="2891989" y="367946"/>
                      <a:pt x="2888502" y="365357"/>
                    </a:cubicBezTo>
                    <a:lnTo>
                      <a:pt x="2863606" y="346867"/>
                    </a:lnTo>
                    <a:cubicBezTo>
                      <a:pt x="2860119" y="344278"/>
                      <a:pt x="2860119" y="340080"/>
                      <a:pt x="2863604" y="337491"/>
                    </a:cubicBezTo>
                    <a:lnTo>
                      <a:pt x="2899730" y="310663"/>
                    </a:lnTo>
                    <a:cubicBezTo>
                      <a:pt x="2901472" y="309369"/>
                      <a:pt x="2903757" y="308721"/>
                      <a:pt x="2906043" y="308721"/>
                    </a:cubicBezTo>
                    <a:close/>
                    <a:moveTo>
                      <a:pt x="2141661" y="308721"/>
                    </a:moveTo>
                    <a:cubicBezTo>
                      <a:pt x="2143945" y="308721"/>
                      <a:pt x="2146230" y="309369"/>
                      <a:pt x="2147973" y="310664"/>
                    </a:cubicBezTo>
                    <a:lnTo>
                      <a:pt x="2172870" y="329153"/>
                    </a:lnTo>
                    <a:cubicBezTo>
                      <a:pt x="2176356" y="331742"/>
                      <a:pt x="2176356" y="335941"/>
                      <a:pt x="2172870" y="338530"/>
                    </a:cubicBezTo>
                    <a:lnTo>
                      <a:pt x="2136746" y="365357"/>
                    </a:lnTo>
                    <a:cubicBezTo>
                      <a:pt x="2133260" y="367946"/>
                      <a:pt x="2127607" y="367946"/>
                      <a:pt x="2124120" y="365357"/>
                    </a:cubicBezTo>
                    <a:lnTo>
                      <a:pt x="2099223" y="346867"/>
                    </a:lnTo>
                    <a:cubicBezTo>
                      <a:pt x="2095736" y="344278"/>
                      <a:pt x="2095736" y="340080"/>
                      <a:pt x="2099223" y="337491"/>
                    </a:cubicBezTo>
                    <a:lnTo>
                      <a:pt x="2135347" y="310663"/>
                    </a:lnTo>
                    <a:cubicBezTo>
                      <a:pt x="2137090" y="309369"/>
                      <a:pt x="2139376" y="308721"/>
                      <a:pt x="2141661" y="308721"/>
                    </a:cubicBezTo>
                    <a:close/>
                    <a:moveTo>
                      <a:pt x="1377433" y="308721"/>
                    </a:moveTo>
                    <a:cubicBezTo>
                      <a:pt x="1379717" y="308721"/>
                      <a:pt x="1382002" y="309369"/>
                      <a:pt x="1383746" y="310664"/>
                    </a:cubicBezTo>
                    <a:lnTo>
                      <a:pt x="1408642" y="329153"/>
                    </a:lnTo>
                    <a:cubicBezTo>
                      <a:pt x="1412129" y="331742"/>
                      <a:pt x="1412129" y="335941"/>
                      <a:pt x="1408642" y="338530"/>
                    </a:cubicBezTo>
                    <a:lnTo>
                      <a:pt x="1372518" y="365357"/>
                    </a:lnTo>
                    <a:cubicBezTo>
                      <a:pt x="1369032" y="367946"/>
                      <a:pt x="1363379" y="367946"/>
                      <a:pt x="1359893" y="365357"/>
                    </a:cubicBezTo>
                    <a:lnTo>
                      <a:pt x="1334995" y="346867"/>
                    </a:lnTo>
                    <a:cubicBezTo>
                      <a:pt x="1331509" y="344278"/>
                      <a:pt x="1331509" y="340080"/>
                      <a:pt x="1334995" y="337491"/>
                    </a:cubicBezTo>
                    <a:lnTo>
                      <a:pt x="1371119" y="310663"/>
                    </a:lnTo>
                    <a:cubicBezTo>
                      <a:pt x="1372862" y="309369"/>
                      <a:pt x="1375147" y="308721"/>
                      <a:pt x="1377433" y="308721"/>
                    </a:cubicBezTo>
                    <a:close/>
                    <a:moveTo>
                      <a:pt x="3786358" y="302322"/>
                    </a:moveTo>
                    <a:cubicBezTo>
                      <a:pt x="3788590" y="302396"/>
                      <a:pt x="3790783" y="303101"/>
                      <a:pt x="3792410" y="304422"/>
                    </a:cubicBezTo>
                    <a:lnTo>
                      <a:pt x="3799392" y="310088"/>
                    </a:lnTo>
                    <a:cubicBezTo>
                      <a:pt x="3802645" y="312728"/>
                      <a:pt x="3802400" y="316828"/>
                      <a:pt x="3798844" y="319244"/>
                    </a:cubicBezTo>
                    <a:lnTo>
                      <a:pt x="3791214" y="324429"/>
                    </a:lnTo>
                    <a:cubicBezTo>
                      <a:pt x="3787658" y="326845"/>
                      <a:pt x="3782138" y="326663"/>
                      <a:pt x="3778885" y="324023"/>
                    </a:cubicBezTo>
                    <a:lnTo>
                      <a:pt x="3771903" y="318356"/>
                    </a:lnTo>
                    <a:cubicBezTo>
                      <a:pt x="3768650" y="315716"/>
                      <a:pt x="3768895" y="311617"/>
                      <a:pt x="3772450" y="309200"/>
                    </a:cubicBezTo>
                    <a:lnTo>
                      <a:pt x="3780080" y="304015"/>
                    </a:lnTo>
                    <a:cubicBezTo>
                      <a:pt x="3781860" y="302808"/>
                      <a:pt x="3784128" y="302249"/>
                      <a:pt x="3786358" y="302322"/>
                    </a:cubicBezTo>
                    <a:close/>
                    <a:moveTo>
                      <a:pt x="3023577" y="302322"/>
                    </a:moveTo>
                    <a:cubicBezTo>
                      <a:pt x="3025809" y="302396"/>
                      <a:pt x="3028002" y="303101"/>
                      <a:pt x="3029629" y="304422"/>
                    </a:cubicBezTo>
                    <a:lnTo>
                      <a:pt x="3036610" y="310088"/>
                    </a:lnTo>
                    <a:cubicBezTo>
                      <a:pt x="3039864" y="312728"/>
                      <a:pt x="3039619" y="316828"/>
                      <a:pt x="3036064" y="319244"/>
                    </a:cubicBezTo>
                    <a:lnTo>
                      <a:pt x="3028432" y="324429"/>
                    </a:lnTo>
                    <a:cubicBezTo>
                      <a:pt x="3024878" y="326845"/>
                      <a:pt x="3019358" y="326663"/>
                      <a:pt x="3016104" y="324023"/>
                    </a:cubicBezTo>
                    <a:lnTo>
                      <a:pt x="3009122" y="318356"/>
                    </a:lnTo>
                    <a:cubicBezTo>
                      <a:pt x="3005870" y="315716"/>
                      <a:pt x="3006114" y="311617"/>
                      <a:pt x="3009669" y="309200"/>
                    </a:cubicBezTo>
                    <a:lnTo>
                      <a:pt x="3017300" y="304015"/>
                    </a:lnTo>
                    <a:cubicBezTo>
                      <a:pt x="3019078" y="302808"/>
                      <a:pt x="3021346" y="302249"/>
                      <a:pt x="3023577" y="302322"/>
                    </a:cubicBezTo>
                    <a:close/>
                    <a:moveTo>
                      <a:pt x="2259349" y="302322"/>
                    </a:moveTo>
                    <a:cubicBezTo>
                      <a:pt x="2261581" y="302396"/>
                      <a:pt x="2263774" y="303101"/>
                      <a:pt x="2265400" y="304422"/>
                    </a:cubicBezTo>
                    <a:lnTo>
                      <a:pt x="2272382" y="310088"/>
                    </a:lnTo>
                    <a:cubicBezTo>
                      <a:pt x="2275636" y="312728"/>
                      <a:pt x="2275392" y="316828"/>
                      <a:pt x="2271836" y="319244"/>
                    </a:cubicBezTo>
                    <a:lnTo>
                      <a:pt x="2264204" y="324429"/>
                    </a:lnTo>
                    <a:cubicBezTo>
                      <a:pt x="2260650" y="326845"/>
                      <a:pt x="2255129" y="326663"/>
                      <a:pt x="2251876" y="324023"/>
                    </a:cubicBezTo>
                    <a:lnTo>
                      <a:pt x="2244894" y="318356"/>
                    </a:lnTo>
                    <a:cubicBezTo>
                      <a:pt x="2241641" y="315716"/>
                      <a:pt x="2241886" y="311617"/>
                      <a:pt x="2245441" y="309200"/>
                    </a:cubicBezTo>
                    <a:lnTo>
                      <a:pt x="2253072" y="304015"/>
                    </a:lnTo>
                    <a:cubicBezTo>
                      <a:pt x="2254850" y="302808"/>
                      <a:pt x="2257118" y="302249"/>
                      <a:pt x="2259349" y="302322"/>
                    </a:cubicBezTo>
                    <a:close/>
                    <a:moveTo>
                      <a:pt x="1494968" y="302322"/>
                    </a:moveTo>
                    <a:cubicBezTo>
                      <a:pt x="1497199" y="302396"/>
                      <a:pt x="1499392" y="303101"/>
                      <a:pt x="1501019" y="304422"/>
                    </a:cubicBezTo>
                    <a:lnTo>
                      <a:pt x="1508001" y="310088"/>
                    </a:lnTo>
                    <a:cubicBezTo>
                      <a:pt x="1511254" y="312728"/>
                      <a:pt x="1511009" y="316828"/>
                      <a:pt x="1507453" y="319244"/>
                    </a:cubicBezTo>
                    <a:lnTo>
                      <a:pt x="1499822" y="324429"/>
                    </a:lnTo>
                    <a:cubicBezTo>
                      <a:pt x="1496268" y="326845"/>
                      <a:pt x="1490747" y="326663"/>
                      <a:pt x="1487494" y="324023"/>
                    </a:cubicBezTo>
                    <a:lnTo>
                      <a:pt x="1480512" y="318356"/>
                    </a:lnTo>
                    <a:cubicBezTo>
                      <a:pt x="1477259" y="315716"/>
                      <a:pt x="1477504" y="311617"/>
                      <a:pt x="1481059" y="309200"/>
                    </a:cubicBezTo>
                    <a:lnTo>
                      <a:pt x="1488690" y="304015"/>
                    </a:lnTo>
                    <a:cubicBezTo>
                      <a:pt x="1490468" y="302808"/>
                      <a:pt x="1492737" y="302249"/>
                      <a:pt x="1494968" y="302322"/>
                    </a:cubicBezTo>
                    <a:close/>
                    <a:moveTo>
                      <a:pt x="3554625" y="297756"/>
                    </a:moveTo>
                    <a:cubicBezTo>
                      <a:pt x="3557089" y="297778"/>
                      <a:pt x="3559544" y="298499"/>
                      <a:pt x="3561402" y="299911"/>
                    </a:cubicBezTo>
                    <a:lnTo>
                      <a:pt x="3569380" y="305977"/>
                    </a:lnTo>
                    <a:cubicBezTo>
                      <a:pt x="3573097" y="308804"/>
                      <a:pt x="3573026" y="313332"/>
                      <a:pt x="3569218" y="316093"/>
                    </a:cubicBezTo>
                    <a:lnTo>
                      <a:pt x="3533646" y="341895"/>
                    </a:lnTo>
                    <a:cubicBezTo>
                      <a:pt x="3529840" y="344656"/>
                      <a:pt x="3523742" y="344602"/>
                      <a:pt x="3520024" y="341776"/>
                    </a:cubicBezTo>
                    <a:lnTo>
                      <a:pt x="3512047" y="335710"/>
                    </a:lnTo>
                    <a:cubicBezTo>
                      <a:pt x="3508330" y="332883"/>
                      <a:pt x="3508402" y="328354"/>
                      <a:pt x="3512208" y="325594"/>
                    </a:cubicBezTo>
                    <a:lnTo>
                      <a:pt x="3547781" y="299792"/>
                    </a:lnTo>
                    <a:cubicBezTo>
                      <a:pt x="3549684" y="298412"/>
                      <a:pt x="3552160" y="297735"/>
                      <a:pt x="3554625" y="297756"/>
                    </a:cubicBezTo>
                    <a:close/>
                    <a:moveTo>
                      <a:pt x="2790397" y="297756"/>
                    </a:moveTo>
                    <a:cubicBezTo>
                      <a:pt x="2792861" y="297778"/>
                      <a:pt x="2795316" y="298499"/>
                      <a:pt x="2797174" y="299911"/>
                    </a:cubicBezTo>
                    <a:lnTo>
                      <a:pt x="2805152" y="305977"/>
                    </a:lnTo>
                    <a:cubicBezTo>
                      <a:pt x="2808868" y="308804"/>
                      <a:pt x="2808798" y="313332"/>
                      <a:pt x="2804991" y="316093"/>
                    </a:cubicBezTo>
                    <a:lnTo>
                      <a:pt x="2769418" y="341895"/>
                    </a:lnTo>
                    <a:cubicBezTo>
                      <a:pt x="2765612" y="344656"/>
                      <a:pt x="2759514" y="344602"/>
                      <a:pt x="2755796" y="341776"/>
                    </a:cubicBezTo>
                    <a:lnTo>
                      <a:pt x="2747819" y="335710"/>
                    </a:lnTo>
                    <a:cubicBezTo>
                      <a:pt x="2744102" y="332883"/>
                      <a:pt x="2744174" y="328354"/>
                      <a:pt x="2747980" y="325594"/>
                    </a:cubicBezTo>
                    <a:lnTo>
                      <a:pt x="2783553" y="299792"/>
                    </a:lnTo>
                    <a:cubicBezTo>
                      <a:pt x="2785456" y="298412"/>
                      <a:pt x="2787932" y="297735"/>
                      <a:pt x="2790397" y="297756"/>
                    </a:cubicBezTo>
                    <a:close/>
                    <a:moveTo>
                      <a:pt x="2026015" y="297756"/>
                    </a:moveTo>
                    <a:cubicBezTo>
                      <a:pt x="2028479" y="297778"/>
                      <a:pt x="2030934" y="298499"/>
                      <a:pt x="2032793" y="299911"/>
                    </a:cubicBezTo>
                    <a:lnTo>
                      <a:pt x="2040770" y="305977"/>
                    </a:lnTo>
                    <a:cubicBezTo>
                      <a:pt x="2044486" y="308804"/>
                      <a:pt x="2044415" y="313332"/>
                      <a:pt x="2040608" y="316093"/>
                    </a:cubicBezTo>
                    <a:lnTo>
                      <a:pt x="2005036" y="341895"/>
                    </a:lnTo>
                    <a:cubicBezTo>
                      <a:pt x="2001230" y="344656"/>
                      <a:pt x="1995132" y="344602"/>
                      <a:pt x="1991414" y="341776"/>
                    </a:cubicBezTo>
                    <a:lnTo>
                      <a:pt x="1983436" y="335710"/>
                    </a:lnTo>
                    <a:cubicBezTo>
                      <a:pt x="1979720" y="332883"/>
                      <a:pt x="1979792" y="328354"/>
                      <a:pt x="1983598" y="325594"/>
                    </a:cubicBezTo>
                    <a:lnTo>
                      <a:pt x="2019170" y="299792"/>
                    </a:lnTo>
                    <a:cubicBezTo>
                      <a:pt x="2021074" y="298412"/>
                      <a:pt x="2023550" y="297735"/>
                      <a:pt x="2026015" y="297756"/>
                    </a:cubicBezTo>
                    <a:close/>
                    <a:moveTo>
                      <a:pt x="4122151" y="270039"/>
                    </a:moveTo>
                    <a:lnTo>
                      <a:pt x="4129434" y="335079"/>
                    </a:lnTo>
                    <a:lnTo>
                      <a:pt x="4195422" y="335079"/>
                    </a:lnTo>
                    <a:lnTo>
                      <a:pt x="4121936" y="389651"/>
                    </a:lnTo>
                    <a:cubicBezTo>
                      <a:pt x="4116808" y="393459"/>
                      <a:pt x="4108496" y="393459"/>
                      <a:pt x="4103370" y="389651"/>
                    </a:cubicBezTo>
                    <a:lnTo>
                      <a:pt x="4040599" y="343036"/>
                    </a:lnTo>
                    <a:cubicBezTo>
                      <a:pt x="4035472" y="339229"/>
                      <a:pt x="4035472" y="333056"/>
                      <a:pt x="4040599" y="329249"/>
                    </a:cubicBezTo>
                    <a:lnTo>
                      <a:pt x="4119039" y="270997"/>
                    </a:lnTo>
                    <a:close/>
                    <a:moveTo>
                      <a:pt x="3365541" y="268141"/>
                    </a:moveTo>
                    <a:cubicBezTo>
                      <a:pt x="3368901" y="268141"/>
                      <a:pt x="3372261" y="269093"/>
                      <a:pt x="3374824" y="270997"/>
                    </a:cubicBezTo>
                    <a:lnTo>
                      <a:pt x="3437594" y="317612"/>
                    </a:lnTo>
                    <a:cubicBezTo>
                      <a:pt x="3442722" y="321419"/>
                      <a:pt x="3442722" y="327592"/>
                      <a:pt x="3437594" y="331400"/>
                    </a:cubicBezTo>
                    <a:lnTo>
                      <a:pt x="3359155" y="389651"/>
                    </a:lnTo>
                    <a:cubicBezTo>
                      <a:pt x="3354028" y="393459"/>
                      <a:pt x="3345716" y="393459"/>
                      <a:pt x="3340589" y="389651"/>
                    </a:cubicBezTo>
                    <a:lnTo>
                      <a:pt x="3277818" y="343036"/>
                    </a:lnTo>
                    <a:cubicBezTo>
                      <a:pt x="3272692" y="339229"/>
                      <a:pt x="3272692" y="333056"/>
                      <a:pt x="3277818" y="329249"/>
                    </a:cubicBezTo>
                    <a:lnTo>
                      <a:pt x="3356258" y="270997"/>
                    </a:lnTo>
                    <a:cubicBezTo>
                      <a:pt x="3358822" y="269092"/>
                      <a:pt x="3362181" y="268141"/>
                      <a:pt x="3365541" y="268141"/>
                    </a:cubicBezTo>
                    <a:close/>
                    <a:moveTo>
                      <a:pt x="2601314" y="268141"/>
                    </a:moveTo>
                    <a:cubicBezTo>
                      <a:pt x="2604673" y="268141"/>
                      <a:pt x="2608033" y="269093"/>
                      <a:pt x="2610596" y="270997"/>
                    </a:cubicBezTo>
                    <a:lnTo>
                      <a:pt x="2673366" y="317612"/>
                    </a:lnTo>
                    <a:cubicBezTo>
                      <a:pt x="2678493" y="321419"/>
                      <a:pt x="2678494" y="327592"/>
                      <a:pt x="2673366" y="331400"/>
                    </a:cubicBezTo>
                    <a:lnTo>
                      <a:pt x="2594926" y="389651"/>
                    </a:lnTo>
                    <a:cubicBezTo>
                      <a:pt x="2589800" y="393459"/>
                      <a:pt x="2581488" y="393459"/>
                      <a:pt x="2576360" y="389651"/>
                    </a:cubicBezTo>
                    <a:lnTo>
                      <a:pt x="2513590" y="343036"/>
                    </a:lnTo>
                    <a:cubicBezTo>
                      <a:pt x="2508463" y="339229"/>
                      <a:pt x="2508463" y="333056"/>
                      <a:pt x="2513590" y="329249"/>
                    </a:cubicBezTo>
                    <a:lnTo>
                      <a:pt x="2592030" y="270997"/>
                    </a:lnTo>
                    <a:cubicBezTo>
                      <a:pt x="2594594" y="269092"/>
                      <a:pt x="2597954" y="268141"/>
                      <a:pt x="2601314" y="268141"/>
                    </a:cubicBezTo>
                    <a:close/>
                    <a:moveTo>
                      <a:pt x="1836932" y="268141"/>
                    </a:moveTo>
                    <a:cubicBezTo>
                      <a:pt x="1840291" y="268141"/>
                      <a:pt x="1843650" y="269093"/>
                      <a:pt x="1846214" y="270997"/>
                    </a:cubicBezTo>
                    <a:lnTo>
                      <a:pt x="1908984" y="317612"/>
                    </a:lnTo>
                    <a:cubicBezTo>
                      <a:pt x="1914112" y="321419"/>
                      <a:pt x="1914112" y="327592"/>
                      <a:pt x="1908984" y="331400"/>
                    </a:cubicBezTo>
                    <a:lnTo>
                      <a:pt x="1830544" y="389651"/>
                    </a:lnTo>
                    <a:cubicBezTo>
                      <a:pt x="1825418" y="393459"/>
                      <a:pt x="1817106" y="393459"/>
                      <a:pt x="1811978" y="389651"/>
                    </a:cubicBezTo>
                    <a:lnTo>
                      <a:pt x="1749208" y="343036"/>
                    </a:lnTo>
                    <a:cubicBezTo>
                      <a:pt x="1744081" y="339229"/>
                      <a:pt x="1744081" y="333056"/>
                      <a:pt x="1749208" y="329249"/>
                    </a:cubicBezTo>
                    <a:lnTo>
                      <a:pt x="1827648" y="270997"/>
                    </a:lnTo>
                    <a:cubicBezTo>
                      <a:pt x="1830212" y="269092"/>
                      <a:pt x="1833571" y="268141"/>
                      <a:pt x="1836932" y="268141"/>
                    </a:cubicBezTo>
                    <a:close/>
                    <a:moveTo>
                      <a:pt x="3914584" y="265998"/>
                    </a:moveTo>
                    <a:cubicBezTo>
                      <a:pt x="3917942" y="265998"/>
                      <a:pt x="3921300" y="266949"/>
                      <a:pt x="3923862" y="268852"/>
                    </a:cubicBezTo>
                    <a:lnTo>
                      <a:pt x="3978413" y="309363"/>
                    </a:lnTo>
                    <a:cubicBezTo>
                      <a:pt x="3983538" y="313169"/>
                      <a:pt x="3983538" y="319338"/>
                      <a:pt x="3978413" y="323143"/>
                    </a:cubicBezTo>
                    <a:lnTo>
                      <a:pt x="3941234" y="350755"/>
                    </a:lnTo>
                    <a:cubicBezTo>
                      <a:pt x="3936109" y="354560"/>
                      <a:pt x="3927800" y="354560"/>
                      <a:pt x="3922677" y="350755"/>
                    </a:cubicBezTo>
                    <a:lnTo>
                      <a:pt x="3868126" y="310243"/>
                    </a:lnTo>
                    <a:cubicBezTo>
                      <a:pt x="3863002" y="306438"/>
                      <a:pt x="3863002" y="300268"/>
                      <a:pt x="3868126" y="296463"/>
                    </a:cubicBezTo>
                    <a:lnTo>
                      <a:pt x="3905306" y="268852"/>
                    </a:lnTo>
                    <a:cubicBezTo>
                      <a:pt x="3907868" y="266949"/>
                      <a:pt x="3911226" y="265998"/>
                      <a:pt x="3914584" y="265998"/>
                    </a:cubicBezTo>
                    <a:close/>
                    <a:moveTo>
                      <a:pt x="3151803" y="265998"/>
                    </a:moveTo>
                    <a:cubicBezTo>
                      <a:pt x="3155162" y="265998"/>
                      <a:pt x="3158519" y="266949"/>
                      <a:pt x="3161082" y="268852"/>
                    </a:cubicBezTo>
                    <a:lnTo>
                      <a:pt x="3215632" y="309363"/>
                    </a:lnTo>
                    <a:cubicBezTo>
                      <a:pt x="3220756" y="313169"/>
                      <a:pt x="3220756" y="319338"/>
                      <a:pt x="3215632" y="323143"/>
                    </a:cubicBezTo>
                    <a:lnTo>
                      <a:pt x="3178453" y="350755"/>
                    </a:lnTo>
                    <a:cubicBezTo>
                      <a:pt x="3173328" y="354560"/>
                      <a:pt x="3165020" y="354560"/>
                      <a:pt x="3159896" y="350755"/>
                    </a:cubicBezTo>
                    <a:lnTo>
                      <a:pt x="3105345" y="310243"/>
                    </a:lnTo>
                    <a:cubicBezTo>
                      <a:pt x="3100221" y="306438"/>
                      <a:pt x="3100221" y="300268"/>
                      <a:pt x="3105345" y="296463"/>
                    </a:cubicBezTo>
                    <a:lnTo>
                      <a:pt x="3142525" y="268852"/>
                    </a:lnTo>
                    <a:cubicBezTo>
                      <a:pt x="3145087" y="266949"/>
                      <a:pt x="3148446" y="265998"/>
                      <a:pt x="3151803" y="265998"/>
                    </a:cubicBezTo>
                    <a:close/>
                    <a:moveTo>
                      <a:pt x="2387575" y="265998"/>
                    </a:moveTo>
                    <a:cubicBezTo>
                      <a:pt x="2390934" y="265998"/>
                      <a:pt x="2394291" y="266949"/>
                      <a:pt x="2396854" y="268852"/>
                    </a:cubicBezTo>
                    <a:lnTo>
                      <a:pt x="2451404" y="309363"/>
                    </a:lnTo>
                    <a:cubicBezTo>
                      <a:pt x="2456528" y="313169"/>
                      <a:pt x="2456528" y="319338"/>
                      <a:pt x="2451404" y="323143"/>
                    </a:cubicBezTo>
                    <a:lnTo>
                      <a:pt x="2414224" y="350755"/>
                    </a:lnTo>
                    <a:cubicBezTo>
                      <a:pt x="2409100" y="354560"/>
                      <a:pt x="2400791" y="354560"/>
                      <a:pt x="2395668" y="350755"/>
                    </a:cubicBezTo>
                    <a:lnTo>
                      <a:pt x="2341116" y="310243"/>
                    </a:lnTo>
                    <a:cubicBezTo>
                      <a:pt x="2335993" y="306438"/>
                      <a:pt x="2335993" y="300268"/>
                      <a:pt x="2341116" y="296463"/>
                    </a:cubicBezTo>
                    <a:lnTo>
                      <a:pt x="2378296" y="268852"/>
                    </a:lnTo>
                    <a:cubicBezTo>
                      <a:pt x="2380858" y="266949"/>
                      <a:pt x="2384216" y="265998"/>
                      <a:pt x="2387575" y="265998"/>
                    </a:cubicBezTo>
                    <a:close/>
                    <a:moveTo>
                      <a:pt x="1623192" y="265998"/>
                    </a:moveTo>
                    <a:cubicBezTo>
                      <a:pt x="1626551" y="265998"/>
                      <a:pt x="1629909" y="266949"/>
                      <a:pt x="1632471" y="268852"/>
                    </a:cubicBezTo>
                    <a:lnTo>
                      <a:pt x="1687022" y="309363"/>
                    </a:lnTo>
                    <a:cubicBezTo>
                      <a:pt x="1692147" y="313169"/>
                      <a:pt x="1692147" y="319338"/>
                      <a:pt x="1687022" y="323143"/>
                    </a:cubicBezTo>
                    <a:lnTo>
                      <a:pt x="1649842" y="350755"/>
                    </a:lnTo>
                    <a:cubicBezTo>
                      <a:pt x="1644718" y="354560"/>
                      <a:pt x="1636410" y="354560"/>
                      <a:pt x="1631286" y="350755"/>
                    </a:cubicBezTo>
                    <a:lnTo>
                      <a:pt x="1576735" y="310243"/>
                    </a:lnTo>
                    <a:cubicBezTo>
                      <a:pt x="1571611" y="306438"/>
                      <a:pt x="1571611" y="300268"/>
                      <a:pt x="1576735" y="296463"/>
                    </a:cubicBezTo>
                    <a:lnTo>
                      <a:pt x="1613914" y="268852"/>
                    </a:lnTo>
                    <a:cubicBezTo>
                      <a:pt x="1616477" y="266949"/>
                      <a:pt x="1619835" y="265998"/>
                      <a:pt x="1623192" y="265998"/>
                    </a:cubicBezTo>
                    <a:close/>
                    <a:moveTo>
                      <a:pt x="3829782" y="264448"/>
                    </a:moveTo>
                    <a:cubicBezTo>
                      <a:pt x="3832568" y="264416"/>
                      <a:pt x="3835372" y="265173"/>
                      <a:pt x="3837531" y="266727"/>
                    </a:cubicBezTo>
                    <a:lnTo>
                      <a:pt x="3846800" y="273399"/>
                    </a:lnTo>
                    <a:cubicBezTo>
                      <a:pt x="3851118" y="276507"/>
                      <a:pt x="3851226" y="281627"/>
                      <a:pt x="3847040" y="284835"/>
                    </a:cubicBezTo>
                    <a:lnTo>
                      <a:pt x="3821796" y="304177"/>
                    </a:lnTo>
                    <a:cubicBezTo>
                      <a:pt x="3817610" y="307384"/>
                      <a:pt x="3810715" y="307464"/>
                      <a:pt x="3806396" y="304356"/>
                    </a:cubicBezTo>
                    <a:lnTo>
                      <a:pt x="3797129" y="297685"/>
                    </a:lnTo>
                    <a:cubicBezTo>
                      <a:pt x="3792810" y="294576"/>
                      <a:pt x="3792702" y="289456"/>
                      <a:pt x="3796888" y="286249"/>
                    </a:cubicBezTo>
                    <a:lnTo>
                      <a:pt x="3822132" y="266906"/>
                    </a:lnTo>
                    <a:cubicBezTo>
                      <a:pt x="3824224" y="265303"/>
                      <a:pt x="3826995" y="264481"/>
                      <a:pt x="3829782" y="264448"/>
                    </a:cubicBezTo>
                    <a:close/>
                    <a:moveTo>
                      <a:pt x="3067000" y="264448"/>
                    </a:moveTo>
                    <a:cubicBezTo>
                      <a:pt x="3069787" y="264416"/>
                      <a:pt x="3072590" y="265173"/>
                      <a:pt x="3074750" y="266727"/>
                    </a:cubicBezTo>
                    <a:lnTo>
                      <a:pt x="3084019" y="273399"/>
                    </a:lnTo>
                    <a:cubicBezTo>
                      <a:pt x="3088337" y="276507"/>
                      <a:pt x="3088445" y="281627"/>
                      <a:pt x="3084259" y="284835"/>
                    </a:cubicBezTo>
                    <a:lnTo>
                      <a:pt x="3059015" y="304177"/>
                    </a:lnTo>
                    <a:cubicBezTo>
                      <a:pt x="3054829" y="307384"/>
                      <a:pt x="3047934" y="307464"/>
                      <a:pt x="3043616" y="304356"/>
                    </a:cubicBezTo>
                    <a:lnTo>
                      <a:pt x="3034347" y="297685"/>
                    </a:lnTo>
                    <a:cubicBezTo>
                      <a:pt x="3030028" y="294576"/>
                      <a:pt x="3029920" y="289456"/>
                      <a:pt x="3034107" y="286249"/>
                    </a:cubicBezTo>
                    <a:lnTo>
                      <a:pt x="3059351" y="266906"/>
                    </a:lnTo>
                    <a:cubicBezTo>
                      <a:pt x="3061444" y="265303"/>
                      <a:pt x="3064214" y="264481"/>
                      <a:pt x="3067000" y="264448"/>
                    </a:cubicBezTo>
                    <a:close/>
                    <a:moveTo>
                      <a:pt x="2302772" y="264448"/>
                    </a:moveTo>
                    <a:cubicBezTo>
                      <a:pt x="2305559" y="264416"/>
                      <a:pt x="2308363" y="265173"/>
                      <a:pt x="2310522" y="266727"/>
                    </a:cubicBezTo>
                    <a:lnTo>
                      <a:pt x="2319791" y="273399"/>
                    </a:lnTo>
                    <a:cubicBezTo>
                      <a:pt x="2324109" y="276507"/>
                      <a:pt x="2324217" y="281627"/>
                      <a:pt x="2320031" y="284835"/>
                    </a:cubicBezTo>
                    <a:lnTo>
                      <a:pt x="2294787" y="304177"/>
                    </a:lnTo>
                    <a:cubicBezTo>
                      <a:pt x="2290601" y="307384"/>
                      <a:pt x="2283706" y="307464"/>
                      <a:pt x="2279387" y="304356"/>
                    </a:cubicBezTo>
                    <a:lnTo>
                      <a:pt x="2270120" y="297685"/>
                    </a:lnTo>
                    <a:cubicBezTo>
                      <a:pt x="2265800" y="294576"/>
                      <a:pt x="2265693" y="289456"/>
                      <a:pt x="2269879" y="286249"/>
                    </a:cubicBezTo>
                    <a:lnTo>
                      <a:pt x="2295122" y="266906"/>
                    </a:lnTo>
                    <a:cubicBezTo>
                      <a:pt x="2297216" y="265303"/>
                      <a:pt x="2299986" y="264481"/>
                      <a:pt x="2302772" y="264448"/>
                    </a:cubicBezTo>
                    <a:close/>
                    <a:moveTo>
                      <a:pt x="1538390" y="264448"/>
                    </a:moveTo>
                    <a:cubicBezTo>
                      <a:pt x="1541177" y="264416"/>
                      <a:pt x="1543980" y="265173"/>
                      <a:pt x="1546140" y="266727"/>
                    </a:cubicBezTo>
                    <a:lnTo>
                      <a:pt x="1555409" y="273399"/>
                    </a:lnTo>
                    <a:cubicBezTo>
                      <a:pt x="1559727" y="276507"/>
                      <a:pt x="1559836" y="281627"/>
                      <a:pt x="1555649" y="284835"/>
                    </a:cubicBezTo>
                    <a:lnTo>
                      <a:pt x="1530404" y="304177"/>
                    </a:lnTo>
                    <a:cubicBezTo>
                      <a:pt x="1526219" y="307384"/>
                      <a:pt x="1519324" y="307464"/>
                      <a:pt x="1515005" y="304356"/>
                    </a:cubicBezTo>
                    <a:lnTo>
                      <a:pt x="1505738" y="297685"/>
                    </a:lnTo>
                    <a:cubicBezTo>
                      <a:pt x="1501419" y="294576"/>
                      <a:pt x="1501310" y="289456"/>
                      <a:pt x="1505497" y="286249"/>
                    </a:cubicBezTo>
                    <a:lnTo>
                      <a:pt x="1530740" y="266906"/>
                    </a:lnTo>
                    <a:cubicBezTo>
                      <a:pt x="1532833" y="265303"/>
                      <a:pt x="1535604" y="264481"/>
                      <a:pt x="1538390" y="264448"/>
                    </a:cubicBezTo>
                    <a:close/>
                    <a:moveTo>
                      <a:pt x="3702362" y="264206"/>
                    </a:moveTo>
                    <a:lnTo>
                      <a:pt x="3736752" y="264206"/>
                    </a:lnTo>
                    <a:cubicBezTo>
                      <a:pt x="3747381" y="264206"/>
                      <a:pt x="3755998" y="270605"/>
                      <a:pt x="3755998" y="278499"/>
                    </a:cubicBezTo>
                    <a:lnTo>
                      <a:pt x="3755998" y="295438"/>
                    </a:lnTo>
                    <a:cubicBezTo>
                      <a:pt x="3755998" y="303332"/>
                      <a:pt x="3747381" y="309731"/>
                      <a:pt x="3736752" y="309730"/>
                    </a:cubicBezTo>
                    <a:lnTo>
                      <a:pt x="3702362" y="309730"/>
                    </a:lnTo>
                    <a:cubicBezTo>
                      <a:pt x="3691733" y="309731"/>
                      <a:pt x="3683116" y="303332"/>
                      <a:pt x="3683116" y="295438"/>
                    </a:cubicBezTo>
                    <a:lnTo>
                      <a:pt x="3683116" y="278498"/>
                    </a:lnTo>
                    <a:cubicBezTo>
                      <a:pt x="3683116" y="270605"/>
                      <a:pt x="3691733" y="264206"/>
                      <a:pt x="3702362" y="264206"/>
                    </a:cubicBezTo>
                    <a:close/>
                    <a:moveTo>
                      <a:pt x="2938134" y="264206"/>
                    </a:moveTo>
                    <a:lnTo>
                      <a:pt x="2972523" y="264206"/>
                    </a:lnTo>
                    <a:cubicBezTo>
                      <a:pt x="2983153" y="264206"/>
                      <a:pt x="2991769" y="270605"/>
                      <a:pt x="2991769" y="278499"/>
                    </a:cubicBezTo>
                    <a:lnTo>
                      <a:pt x="2991769" y="295438"/>
                    </a:lnTo>
                    <a:cubicBezTo>
                      <a:pt x="2991770" y="303332"/>
                      <a:pt x="2983153" y="309731"/>
                      <a:pt x="2972524" y="309730"/>
                    </a:cubicBezTo>
                    <a:lnTo>
                      <a:pt x="2938134" y="309730"/>
                    </a:lnTo>
                    <a:cubicBezTo>
                      <a:pt x="2927505" y="309731"/>
                      <a:pt x="2918888" y="303332"/>
                      <a:pt x="2918888" y="295438"/>
                    </a:cubicBezTo>
                    <a:lnTo>
                      <a:pt x="2918888" y="278498"/>
                    </a:lnTo>
                    <a:cubicBezTo>
                      <a:pt x="2918888" y="270605"/>
                      <a:pt x="2927505" y="264206"/>
                      <a:pt x="2938134" y="264206"/>
                    </a:cubicBezTo>
                    <a:close/>
                    <a:moveTo>
                      <a:pt x="2173751" y="264206"/>
                    </a:moveTo>
                    <a:lnTo>
                      <a:pt x="2208142" y="264206"/>
                    </a:lnTo>
                    <a:cubicBezTo>
                      <a:pt x="2218771" y="264206"/>
                      <a:pt x="2227387" y="270605"/>
                      <a:pt x="2227387" y="278499"/>
                    </a:cubicBezTo>
                    <a:lnTo>
                      <a:pt x="2227387" y="295438"/>
                    </a:lnTo>
                    <a:cubicBezTo>
                      <a:pt x="2227388" y="303332"/>
                      <a:pt x="2218771" y="309731"/>
                      <a:pt x="2208142" y="309730"/>
                    </a:cubicBezTo>
                    <a:lnTo>
                      <a:pt x="2173751" y="309730"/>
                    </a:lnTo>
                    <a:cubicBezTo>
                      <a:pt x="2163123" y="309731"/>
                      <a:pt x="2154506" y="303332"/>
                      <a:pt x="2154506" y="295438"/>
                    </a:cubicBezTo>
                    <a:lnTo>
                      <a:pt x="2154506" y="278498"/>
                    </a:lnTo>
                    <a:cubicBezTo>
                      <a:pt x="2154506" y="270605"/>
                      <a:pt x="2163123" y="264206"/>
                      <a:pt x="2173751" y="264206"/>
                    </a:cubicBezTo>
                    <a:close/>
                    <a:moveTo>
                      <a:pt x="1409524" y="264206"/>
                    </a:moveTo>
                    <a:lnTo>
                      <a:pt x="1443913" y="264206"/>
                    </a:lnTo>
                    <a:cubicBezTo>
                      <a:pt x="1454543" y="264206"/>
                      <a:pt x="1463159" y="270605"/>
                      <a:pt x="1463159" y="278499"/>
                    </a:cubicBezTo>
                    <a:lnTo>
                      <a:pt x="1463159" y="295438"/>
                    </a:lnTo>
                    <a:cubicBezTo>
                      <a:pt x="1463160" y="303332"/>
                      <a:pt x="1454543" y="309731"/>
                      <a:pt x="1443914" y="309730"/>
                    </a:cubicBezTo>
                    <a:lnTo>
                      <a:pt x="1409524" y="309730"/>
                    </a:lnTo>
                    <a:cubicBezTo>
                      <a:pt x="1398895" y="309731"/>
                      <a:pt x="1390278" y="303332"/>
                      <a:pt x="1390278" y="295438"/>
                    </a:cubicBezTo>
                    <a:lnTo>
                      <a:pt x="1390278" y="278498"/>
                    </a:lnTo>
                    <a:cubicBezTo>
                      <a:pt x="1390278" y="270605"/>
                      <a:pt x="1398895" y="264206"/>
                      <a:pt x="1409524" y="264206"/>
                    </a:cubicBezTo>
                    <a:close/>
                    <a:moveTo>
                      <a:pt x="4109283" y="219759"/>
                    </a:moveTo>
                    <a:cubicBezTo>
                      <a:pt x="4111306" y="219786"/>
                      <a:pt x="4113316" y="220386"/>
                      <a:pt x="4114833" y="221552"/>
                    </a:cubicBezTo>
                    <a:lnTo>
                      <a:pt x="4116899" y="223142"/>
                    </a:lnTo>
                    <a:lnTo>
                      <a:pt x="4120491" y="255216"/>
                    </a:lnTo>
                    <a:lnTo>
                      <a:pt x="4119944" y="255209"/>
                    </a:lnTo>
                    <a:lnTo>
                      <a:pt x="4094834" y="235888"/>
                    </a:lnTo>
                    <a:cubicBezTo>
                      <a:pt x="4091801" y="233554"/>
                      <a:pt x="4091889" y="229836"/>
                      <a:pt x="4095032" y="227584"/>
                    </a:cubicBezTo>
                    <a:lnTo>
                      <a:pt x="4103650" y="221406"/>
                    </a:lnTo>
                    <a:cubicBezTo>
                      <a:pt x="4105222" y="220280"/>
                      <a:pt x="4107259" y="219733"/>
                      <a:pt x="4109283" y="219759"/>
                    </a:cubicBezTo>
                    <a:close/>
                    <a:moveTo>
                      <a:pt x="3346501" y="219759"/>
                    </a:moveTo>
                    <a:lnTo>
                      <a:pt x="3352052" y="221552"/>
                    </a:lnTo>
                    <a:lnTo>
                      <a:pt x="3377163" y="240874"/>
                    </a:lnTo>
                    <a:cubicBezTo>
                      <a:pt x="3380196" y="243208"/>
                      <a:pt x="3380108" y="246926"/>
                      <a:pt x="3376965" y="249178"/>
                    </a:cubicBezTo>
                    <a:lnTo>
                      <a:pt x="3368346" y="255356"/>
                    </a:lnTo>
                    <a:cubicBezTo>
                      <a:pt x="3365203" y="257609"/>
                      <a:pt x="3360197" y="257542"/>
                      <a:pt x="3357164" y="255209"/>
                    </a:cubicBezTo>
                    <a:lnTo>
                      <a:pt x="3332052" y="235888"/>
                    </a:lnTo>
                    <a:cubicBezTo>
                      <a:pt x="3329020" y="233554"/>
                      <a:pt x="3329108" y="229836"/>
                      <a:pt x="3332250" y="227584"/>
                    </a:cubicBezTo>
                    <a:lnTo>
                      <a:pt x="3340870" y="221406"/>
                    </a:lnTo>
                    <a:cubicBezTo>
                      <a:pt x="3342441" y="220280"/>
                      <a:pt x="3344478" y="219733"/>
                      <a:pt x="3346501" y="219759"/>
                    </a:cubicBezTo>
                    <a:close/>
                    <a:moveTo>
                      <a:pt x="2582274" y="219759"/>
                    </a:moveTo>
                    <a:cubicBezTo>
                      <a:pt x="2584297" y="219786"/>
                      <a:pt x="2586307" y="220386"/>
                      <a:pt x="2587824" y="221552"/>
                    </a:cubicBezTo>
                    <a:lnTo>
                      <a:pt x="2612935" y="240874"/>
                    </a:lnTo>
                    <a:cubicBezTo>
                      <a:pt x="2615968" y="243208"/>
                      <a:pt x="2615879" y="246926"/>
                      <a:pt x="2612737" y="249178"/>
                    </a:cubicBezTo>
                    <a:lnTo>
                      <a:pt x="2604118" y="255356"/>
                    </a:lnTo>
                    <a:cubicBezTo>
                      <a:pt x="2600976" y="257609"/>
                      <a:pt x="2595969" y="257542"/>
                      <a:pt x="2592936" y="255209"/>
                    </a:cubicBezTo>
                    <a:lnTo>
                      <a:pt x="2567824" y="235888"/>
                    </a:lnTo>
                    <a:cubicBezTo>
                      <a:pt x="2564792" y="233554"/>
                      <a:pt x="2564880" y="229836"/>
                      <a:pt x="2568023" y="227584"/>
                    </a:cubicBezTo>
                    <a:lnTo>
                      <a:pt x="2576642" y="221406"/>
                    </a:lnTo>
                    <a:cubicBezTo>
                      <a:pt x="2578213" y="220280"/>
                      <a:pt x="2580250" y="219733"/>
                      <a:pt x="2582274" y="219759"/>
                    </a:cubicBezTo>
                    <a:close/>
                    <a:moveTo>
                      <a:pt x="1817892" y="219759"/>
                    </a:moveTo>
                    <a:lnTo>
                      <a:pt x="1823442" y="221552"/>
                    </a:lnTo>
                    <a:lnTo>
                      <a:pt x="1848553" y="240874"/>
                    </a:lnTo>
                    <a:cubicBezTo>
                      <a:pt x="1851586" y="243208"/>
                      <a:pt x="1851498" y="246926"/>
                      <a:pt x="1848355" y="249178"/>
                    </a:cubicBezTo>
                    <a:lnTo>
                      <a:pt x="1839736" y="255356"/>
                    </a:lnTo>
                    <a:cubicBezTo>
                      <a:pt x="1836594" y="257609"/>
                      <a:pt x="1831587" y="257542"/>
                      <a:pt x="1828554" y="255209"/>
                    </a:cubicBezTo>
                    <a:lnTo>
                      <a:pt x="1803442" y="235888"/>
                    </a:lnTo>
                    <a:cubicBezTo>
                      <a:pt x="1800410" y="233554"/>
                      <a:pt x="1800498" y="229836"/>
                      <a:pt x="1803640" y="227584"/>
                    </a:cubicBezTo>
                    <a:lnTo>
                      <a:pt x="1812260" y="221406"/>
                    </a:lnTo>
                    <a:cubicBezTo>
                      <a:pt x="1813831" y="220280"/>
                      <a:pt x="1815868" y="219733"/>
                      <a:pt x="1817892" y="219759"/>
                    </a:cubicBezTo>
                    <a:close/>
                    <a:moveTo>
                      <a:pt x="3895442" y="204149"/>
                    </a:moveTo>
                    <a:cubicBezTo>
                      <a:pt x="3897633" y="204056"/>
                      <a:pt x="3899884" y="204282"/>
                      <a:pt x="3902082" y="204865"/>
                    </a:cubicBezTo>
                    <a:lnTo>
                      <a:pt x="3928949" y="212001"/>
                    </a:lnTo>
                    <a:cubicBezTo>
                      <a:pt x="3937736" y="214334"/>
                      <a:pt x="3942312" y="221516"/>
                      <a:pt x="3939170" y="228041"/>
                    </a:cubicBezTo>
                    <a:lnTo>
                      <a:pt x="3930550" y="245938"/>
                    </a:lnTo>
                    <a:cubicBezTo>
                      <a:pt x="3927408" y="252464"/>
                      <a:pt x="3917737" y="255862"/>
                      <a:pt x="3908950" y="253528"/>
                    </a:cubicBezTo>
                    <a:lnTo>
                      <a:pt x="3882082" y="246392"/>
                    </a:lnTo>
                    <a:cubicBezTo>
                      <a:pt x="3873296" y="244058"/>
                      <a:pt x="3868720" y="236876"/>
                      <a:pt x="3871863" y="230351"/>
                    </a:cubicBezTo>
                    <a:lnTo>
                      <a:pt x="3880482" y="212454"/>
                    </a:lnTo>
                    <a:cubicBezTo>
                      <a:pt x="3882839" y="207561"/>
                      <a:pt x="3888868" y="204425"/>
                      <a:pt x="3895442" y="204149"/>
                    </a:cubicBezTo>
                    <a:close/>
                    <a:moveTo>
                      <a:pt x="3132661" y="204149"/>
                    </a:moveTo>
                    <a:cubicBezTo>
                      <a:pt x="3134852" y="204056"/>
                      <a:pt x="3137104" y="204282"/>
                      <a:pt x="3139301" y="204865"/>
                    </a:cubicBezTo>
                    <a:lnTo>
                      <a:pt x="3166168" y="212001"/>
                    </a:lnTo>
                    <a:cubicBezTo>
                      <a:pt x="3174956" y="214334"/>
                      <a:pt x="3179531" y="221516"/>
                      <a:pt x="3176388" y="228041"/>
                    </a:cubicBezTo>
                    <a:lnTo>
                      <a:pt x="3167770" y="245938"/>
                    </a:lnTo>
                    <a:cubicBezTo>
                      <a:pt x="3164627" y="252464"/>
                      <a:pt x="3154956" y="255862"/>
                      <a:pt x="3146170" y="253528"/>
                    </a:cubicBezTo>
                    <a:lnTo>
                      <a:pt x="3119302" y="246392"/>
                    </a:lnTo>
                    <a:cubicBezTo>
                      <a:pt x="3110515" y="244058"/>
                      <a:pt x="3105939" y="236876"/>
                      <a:pt x="3109082" y="230351"/>
                    </a:cubicBezTo>
                    <a:lnTo>
                      <a:pt x="3117701" y="212454"/>
                    </a:lnTo>
                    <a:cubicBezTo>
                      <a:pt x="3120057" y="207561"/>
                      <a:pt x="3126087" y="204425"/>
                      <a:pt x="3132661" y="204149"/>
                    </a:cubicBezTo>
                    <a:close/>
                    <a:moveTo>
                      <a:pt x="2368433" y="204149"/>
                    </a:moveTo>
                    <a:cubicBezTo>
                      <a:pt x="2370624" y="204056"/>
                      <a:pt x="2372876" y="204282"/>
                      <a:pt x="2375073" y="204865"/>
                    </a:cubicBezTo>
                    <a:lnTo>
                      <a:pt x="2401940" y="212001"/>
                    </a:lnTo>
                    <a:cubicBezTo>
                      <a:pt x="2410728" y="214334"/>
                      <a:pt x="2415303" y="221516"/>
                      <a:pt x="2412160" y="228041"/>
                    </a:cubicBezTo>
                    <a:lnTo>
                      <a:pt x="2403541" y="245938"/>
                    </a:lnTo>
                    <a:cubicBezTo>
                      <a:pt x="2400399" y="252464"/>
                      <a:pt x="2390728" y="255862"/>
                      <a:pt x="2381941" y="253528"/>
                    </a:cubicBezTo>
                    <a:lnTo>
                      <a:pt x="2355073" y="246392"/>
                    </a:lnTo>
                    <a:cubicBezTo>
                      <a:pt x="2346286" y="244058"/>
                      <a:pt x="2341711" y="236876"/>
                      <a:pt x="2344854" y="230351"/>
                    </a:cubicBezTo>
                    <a:lnTo>
                      <a:pt x="2353473" y="212454"/>
                    </a:lnTo>
                    <a:cubicBezTo>
                      <a:pt x="2355830" y="207561"/>
                      <a:pt x="2361858" y="204425"/>
                      <a:pt x="2368433" y="204149"/>
                    </a:cubicBezTo>
                    <a:close/>
                    <a:moveTo>
                      <a:pt x="1604051" y="204149"/>
                    </a:moveTo>
                    <a:cubicBezTo>
                      <a:pt x="1606242" y="204056"/>
                      <a:pt x="1608494" y="204282"/>
                      <a:pt x="1610690" y="204865"/>
                    </a:cubicBezTo>
                    <a:lnTo>
                      <a:pt x="1637558" y="212001"/>
                    </a:lnTo>
                    <a:cubicBezTo>
                      <a:pt x="1646346" y="214334"/>
                      <a:pt x="1650921" y="221516"/>
                      <a:pt x="1647778" y="228041"/>
                    </a:cubicBezTo>
                    <a:lnTo>
                      <a:pt x="1639160" y="245938"/>
                    </a:lnTo>
                    <a:cubicBezTo>
                      <a:pt x="1636017" y="252464"/>
                      <a:pt x="1626346" y="255862"/>
                      <a:pt x="1617560" y="253528"/>
                    </a:cubicBezTo>
                    <a:lnTo>
                      <a:pt x="1590692" y="246392"/>
                    </a:lnTo>
                    <a:cubicBezTo>
                      <a:pt x="1581905" y="244058"/>
                      <a:pt x="1577329" y="236876"/>
                      <a:pt x="1580472" y="230351"/>
                    </a:cubicBezTo>
                    <a:lnTo>
                      <a:pt x="1589090" y="212454"/>
                    </a:lnTo>
                    <a:cubicBezTo>
                      <a:pt x="1591448" y="207561"/>
                      <a:pt x="1597477" y="204425"/>
                      <a:pt x="1604051" y="204149"/>
                    </a:cubicBezTo>
                    <a:close/>
                    <a:moveTo>
                      <a:pt x="4021990" y="203437"/>
                    </a:moveTo>
                    <a:cubicBezTo>
                      <a:pt x="4031613" y="203436"/>
                      <a:pt x="4041238" y="206163"/>
                      <a:pt x="4048580" y="211616"/>
                    </a:cubicBezTo>
                    <a:lnTo>
                      <a:pt x="4088859" y="241527"/>
                    </a:lnTo>
                    <a:cubicBezTo>
                      <a:pt x="4092530" y="244254"/>
                      <a:pt x="4095284" y="247404"/>
                      <a:pt x="4097120" y="250766"/>
                    </a:cubicBezTo>
                    <a:lnTo>
                      <a:pt x="4099376" y="259379"/>
                    </a:lnTo>
                    <a:lnTo>
                      <a:pt x="4099761" y="259379"/>
                    </a:lnTo>
                    <a:cubicBezTo>
                      <a:pt x="4099798" y="259522"/>
                      <a:pt x="4099836" y="259666"/>
                      <a:pt x="4099874" y="259809"/>
                    </a:cubicBezTo>
                    <a:cubicBezTo>
                      <a:pt x="4099809" y="260053"/>
                      <a:pt x="4099746" y="260298"/>
                      <a:pt x="4099681" y="260542"/>
                    </a:cubicBezTo>
                    <a:cubicBezTo>
                      <a:pt x="4099746" y="260786"/>
                      <a:pt x="4099809" y="261031"/>
                      <a:pt x="4099874" y="261275"/>
                    </a:cubicBezTo>
                    <a:lnTo>
                      <a:pt x="4099489" y="261275"/>
                    </a:lnTo>
                    <a:lnTo>
                      <a:pt x="4097120" y="270318"/>
                    </a:lnTo>
                    <a:cubicBezTo>
                      <a:pt x="4095284" y="273680"/>
                      <a:pt x="4092530" y="276830"/>
                      <a:pt x="4088859" y="279556"/>
                    </a:cubicBezTo>
                    <a:lnTo>
                      <a:pt x="4048580" y="309468"/>
                    </a:lnTo>
                    <a:cubicBezTo>
                      <a:pt x="4033895" y="320374"/>
                      <a:pt x="4010084" y="320374"/>
                      <a:pt x="3995399" y="309468"/>
                    </a:cubicBezTo>
                    <a:lnTo>
                      <a:pt x="3955120" y="279556"/>
                    </a:lnTo>
                    <a:cubicBezTo>
                      <a:pt x="3951448" y="276830"/>
                      <a:pt x="3948695" y="273680"/>
                      <a:pt x="3946860" y="270318"/>
                    </a:cubicBezTo>
                    <a:lnTo>
                      <a:pt x="3944490" y="261275"/>
                    </a:lnTo>
                    <a:lnTo>
                      <a:pt x="3944106" y="261275"/>
                    </a:lnTo>
                    <a:lnTo>
                      <a:pt x="3944298" y="260542"/>
                    </a:lnTo>
                    <a:lnTo>
                      <a:pt x="3944106" y="259809"/>
                    </a:lnTo>
                    <a:lnTo>
                      <a:pt x="3944218" y="259379"/>
                    </a:lnTo>
                    <a:lnTo>
                      <a:pt x="3944602" y="259379"/>
                    </a:lnTo>
                    <a:lnTo>
                      <a:pt x="3946860" y="250766"/>
                    </a:lnTo>
                    <a:cubicBezTo>
                      <a:pt x="3948695" y="247404"/>
                      <a:pt x="3951448" y="244254"/>
                      <a:pt x="3955120" y="241527"/>
                    </a:cubicBezTo>
                    <a:lnTo>
                      <a:pt x="3995399" y="211616"/>
                    </a:lnTo>
                    <a:cubicBezTo>
                      <a:pt x="4002741" y="206163"/>
                      <a:pt x="4012366" y="203436"/>
                      <a:pt x="4021990" y="203437"/>
                    </a:cubicBezTo>
                    <a:close/>
                    <a:moveTo>
                      <a:pt x="3489392" y="203437"/>
                    </a:moveTo>
                    <a:cubicBezTo>
                      <a:pt x="3499016" y="203437"/>
                      <a:pt x="3508640" y="206163"/>
                      <a:pt x="3515982" y="211616"/>
                    </a:cubicBezTo>
                    <a:lnTo>
                      <a:pt x="3556260" y="241528"/>
                    </a:lnTo>
                    <a:cubicBezTo>
                      <a:pt x="3559932" y="244254"/>
                      <a:pt x="3562686" y="247405"/>
                      <a:pt x="3564522" y="250766"/>
                    </a:cubicBezTo>
                    <a:lnTo>
                      <a:pt x="3566778" y="259379"/>
                    </a:lnTo>
                    <a:lnTo>
                      <a:pt x="3567162" y="259379"/>
                    </a:lnTo>
                    <a:cubicBezTo>
                      <a:pt x="3567200" y="259522"/>
                      <a:pt x="3567237" y="259666"/>
                      <a:pt x="3567274" y="259809"/>
                    </a:cubicBezTo>
                    <a:cubicBezTo>
                      <a:pt x="3567210" y="260053"/>
                      <a:pt x="3567147" y="260298"/>
                      <a:pt x="3567082" y="260542"/>
                    </a:cubicBezTo>
                    <a:cubicBezTo>
                      <a:pt x="3567147" y="260786"/>
                      <a:pt x="3567210" y="261031"/>
                      <a:pt x="3567274" y="261275"/>
                    </a:cubicBezTo>
                    <a:lnTo>
                      <a:pt x="3566891" y="261275"/>
                    </a:lnTo>
                    <a:lnTo>
                      <a:pt x="3564522" y="270318"/>
                    </a:lnTo>
                    <a:cubicBezTo>
                      <a:pt x="3562686" y="273680"/>
                      <a:pt x="3559932" y="276830"/>
                      <a:pt x="3556260" y="279556"/>
                    </a:cubicBezTo>
                    <a:lnTo>
                      <a:pt x="3515982" y="309468"/>
                    </a:lnTo>
                    <a:cubicBezTo>
                      <a:pt x="3501296" y="320375"/>
                      <a:pt x="3477486" y="320375"/>
                      <a:pt x="3462800" y="309468"/>
                    </a:cubicBezTo>
                    <a:lnTo>
                      <a:pt x="3422522" y="279557"/>
                    </a:lnTo>
                    <a:cubicBezTo>
                      <a:pt x="3418850" y="276830"/>
                      <a:pt x="3416097" y="273680"/>
                      <a:pt x="3414261" y="270318"/>
                    </a:cubicBezTo>
                    <a:lnTo>
                      <a:pt x="3411892" y="261275"/>
                    </a:lnTo>
                    <a:lnTo>
                      <a:pt x="3411508" y="261275"/>
                    </a:lnTo>
                    <a:cubicBezTo>
                      <a:pt x="3411572" y="261031"/>
                      <a:pt x="3411636" y="260786"/>
                      <a:pt x="3411700" y="260542"/>
                    </a:cubicBezTo>
                    <a:cubicBezTo>
                      <a:pt x="3411636" y="260298"/>
                      <a:pt x="3411572" y="260053"/>
                      <a:pt x="3411508" y="259809"/>
                    </a:cubicBezTo>
                    <a:cubicBezTo>
                      <a:pt x="3411545" y="259666"/>
                      <a:pt x="3411584" y="259522"/>
                      <a:pt x="3411621" y="259379"/>
                    </a:cubicBezTo>
                    <a:lnTo>
                      <a:pt x="3412004" y="259379"/>
                    </a:lnTo>
                    <a:lnTo>
                      <a:pt x="3414261" y="250766"/>
                    </a:lnTo>
                    <a:cubicBezTo>
                      <a:pt x="3416097" y="247404"/>
                      <a:pt x="3418850" y="244254"/>
                      <a:pt x="3422522" y="241528"/>
                    </a:cubicBezTo>
                    <a:lnTo>
                      <a:pt x="3462800" y="211617"/>
                    </a:lnTo>
                    <a:cubicBezTo>
                      <a:pt x="3470142" y="206163"/>
                      <a:pt x="3479766" y="203437"/>
                      <a:pt x="3489392" y="203437"/>
                    </a:cubicBezTo>
                    <a:close/>
                    <a:moveTo>
                      <a:pt x="3259208" y="203437"/>
                    </a:moveTo>
                    <a:cubicBezTo>
                      <a:pt x="3268833" y="203436"/>
                      <a:pt x="3278457" y="206163"/>
                      <a:pt x="3285800" y="211616"/>
                    </a:cubicBezTo>
                    <a:lnTo>
                      <a:pt x="3326078" y="241527"/>
                    </a:lnTo>
                    <a:cubicBezTo>
                      <a:pt x="3329750" y="244254"/>
                      <a:pt x="3332504" y="247404"/>
                      <a:pt x="3334339" y="250766"/>
                    </a:cubicBezTo>
                    <a:lnTo>
                      <a:pt x="3336596" y="259379"/>
                    </a:lnTo>
                    <a:lnTo>
                      <a:pt x="3336980" y="259379"/>
                    </a:lnTo>
                    <a:cubicBezTo>
                      <a:pt x="3337018" y="259522"/>
                      <a:pt x="3337055" y="259666"/>
                      <a:pt x="3337092" y="259809"/>
                    </a:cubicBezTo>
                    <a:cubicBezTo>
                      <a:pt x="3337029" y="260053"/>
                      <a:pt x="3336964" y="260298"/>
                      <a:pt x="3336901" y="260542"/>
                    </a:cubicBezTo>
                    <a:cubicBezTo>
                      <a:pt x="3336964" y="260786"/>
                      <a:pt x="3337029" y="261031"/>
                      <a:pt x="3337092" y="261275"/>
                    </a:cubicBezTo>
                    <a:lnTo>
                      <a:pt x="3336708" y="261275"/>
                    </a:lnTo>
                    <a:lnTo>
                      <a:pt x="3334339" y="270318"/>
                    </a:lnTo>
                    <a:cubicBezTo>
                      <a:pt x="3332504" y="273680"/>
                      <a:pt x="3329750" y="276830"/>
                      <a:pt x="3326078" y="279556"/>
                    </a:cubicBezTo>
                    <a:lnTo>
                      <a:pt x="3285800" y="309468"/>
                    </a:lnTo>
                    <a:cubicBezTo>
                      <a:pt x="3271114" y="320374"/>
                      <a:pt x="3247303" y="320374"/>
                      <a:pt x="3232618" y="309468"/>
                    </a:cubicBezTo>
                    <a:lnTo>
                      <a:pt x="3192340" y="279556"/>
                    </a:lnTo>
                    <a:cubicBezTo>
                      <a:pt x="3188668" y="276830"/>
                      <a:pt x="3185914" y="273680"/>
                      <a:pt x="3184079" y="270318"/>
                    </a:cubicBezTo>
                    <a:lnTo>
                      <a:pt x="3181709" y="261275"/>
                    </a:lnTo>
                    <a:lnTo>
                      <a:pt x="3181325" y="261275"/>
                    </a:lnTo>
                    <a:cubicBezTo>
                      <a:pt x="3181390" y="261031"/>
                      <a:pt x="3181453" y="260786"/>
                      <a:pt x="3181518" y="260542"/>
                    </a:cubicBezTo>
                    <a:cubicBezTo>
                      <a:pt x="3181453" y="260298"/>
                      <a:pt x="3181390" y="260053"/>
                      <a:pt x="3181325" y="259809"/>
                    </a:cubicBezTo>
                    <a:cubicBezTo>
                      <a:pt x="3181362" y="259666"/>
                      <a:pt x="3181400" y="259522"/>
                      <a:pt x="3181438" y="259379"/>
                    </a:cubicBezTo>
                    <a:lnTo>
                      <a:pt x="3181822" y="259379"/>
                    </a:lnTo>
                    <a:lnTo>
                      <a:pt x="3184079" y="250766"/>
                    </a:lnTo>
                    <a:cubicBezTo>
                      <a:pt x="3185914" y="247404"/>
                      <a:pt x="3188668" y="244254"/>
                      <a:pt x="3192340" y="241527"/>
                    </a:cubicBezTo>
                    <a:lnTo>
                      <a:pt x="3232618" y="211616"/>
                    </a:lnTo>
                    <a:cubicBezTo>
                      <a:pt x="3239960" y="206163"/>
                      <a:pt x="3249584" y="203436"/>
                      <a:pt x="3259208" y="203437"/>
                    </a:cubicBezTo>
                    <a:close/>
                    <a:moveTo>
                      <a:pt x="2725163" y="203437"/>
                    </a:moveTo>
                    <a:cubicBezTo>
                      <a:pt x="2734787" y="203437"/>
                      <a:pt x="2744412" y="206163"/>
                      <a:pt x="2751754" y="211616"/>
                    </a:cubicBezTo>
                    <a:lnTo>
                      <a:pt x="2792033" y="241528"/>
                    </a:lnTo>
                    <a:cubicBezTo>
                      <a:pt x="2795704" y="244254"/>
                      <a:pt x="2798458" y="247405"/>
                      <a:pt x="2800293" y="250766"/>
                    </a:cubicBezTo>
                    <a:lnTo>
                      <a:pt x="2802550" y="259379"/>
                    </a:lnTo>
                    <a:lnTo>
                      <a:pt x="2802935" y="259379"/>
                    </a:lnTo>
                    <a:cubicBezTo>
                      <a:pt x="2802972" y="259522"/>
                      <a:pt x="2803010" y="259666"/>
                      <a:pt x="2803047" y="259809"/>
                    </a:cubicBezTo>
                    <a:cubicBezTo>
                      <a:pt x="2802983" y="260053"/>
                      <a:pt x="2802919" y="260298"/>
                      <a:pt x="2802855" y="260542"/>
                    </a:cubicBezTo>
                    <a:cubicBezTo>
                      <a:pt x="2802919" y="260786"/>
                      <a:pt x="2802983" y="261031"/>
                      <a:pt x="2803047" y="261275"/>
                    </a:cubicBezTo>
                    <a:lnTo>
                      <a:pt x="2802663" y="261275"/>
                    </a:lnTo>
                    <a:lnTo>
                      <a:pt x="2800293" y="270318"/>
                    </a:lnTo>
                    <a:cubicBezTo>
                      <a:pt x="2798458" y="273680"/>
                      <a:pt x="2795704" y="276830"/>
                      <a:pt x="2792033" y="279556"/>
                    </a:cubicBezTo>
                    <a:lnTo>
                      <a:pt x="2751754" y="309468"/>
                    </a:lnTo>
                    <a:cubicBezTo>
                      <a:pt x="2737068" y="320375"/>
                      <a:pt x="2713258" y="320375"/>
                      <a:pt x="2698572" y="309468"/>
                    </a:cubicBezTo>
                    <a:lnTo>
                      <a:pt x="2658294" y="279557"/>
                    </a:lnTo>
                    <a:cubicBezTo>
                      <a:pt x="2654623" y="276830"/>
                      <a:pt x="2651869" y="273680"/>
                      <a:pt x="2650033" y="270318"/>
                    </a:cubicBezTo>
                    <a:lnTo>
                      <a:pt x="2647664" y="261275"/>
                    </a:lnTo>
                    <a:lnTo>
                      <a:pt x="2647280" y="261275"/>
                    </a:lnTo>
                    <a:cubicBezTo>
                      <a:pt x="2647344" y="261031"/>
                      <a:pt x="2647408" y="260786"/>
                      <a:pt x="2647472" y="260542"/>
                    </a:cubicBezTo>
                    <a:cubicBezTo>
                      <a:pt x="2647408" y="260298"/>
                      <a:pt x="2647344" y="260053"/>
                      <a:pt x="2647280" y="259809"/>
                    </a:cubicBezTo>
                    <a:lnTo>
                      <a:pt x="2647393" y="259379"/>
                    </a:lnTo>
                    <a:lnTo>
                      <a:pt x="2647776" y="259379"/>
                    </a:lnTo>
                    <a:lnTo>
                      <a:pt x="2650033" y="250766"/>
                    </a:lnTo>
                    <a:cubicBezTo>
                      <a:pt x="2651869" y="247404"/>
                      <a:pt x="2654623" y="244254"/>
                      <a:pt x="2658294" y="241528"/>
                    </a:cubicBezTo>
                    <a:lnTo>
                      <a:pt x="2698572" y="211617"/>
                    </a:lnTo>
                    <a:cubicBezTo>
                      <a:pt x="2705915" y="206163"/>
                      <a:pt x="2715539" y="203437"/>
                      <a:pt x="2725163" y="203437"/>
                    </a:cubicBezTo>
                    <a:close/>
                    <a:moveTo>
                      <a:pt x="2494980" y="203437"/>
                    </a:moveTo>
                    <a:cubicBezTo>
                      <a:pt x="2504604" y="203436"/>
                      <a:pt x="2514228" y="206163"/>
                      <a:pt x="2521572" y="211616"/>
                    </a:cubicBezTo>
                    <a:lnTo>
                      <a:pt x="2561850" y="241527"/>
                    </a:lnTo>
                    <a:cubicBezTo>
                      <a:pt x="2565522" y="244254"/>
                      <a:pt x="2568275" y="247404"/>
                      <a:pt x="2570111" y="250766"/>
                    </a:cubicBezTo>
                    <a:lnTo>
                      <a:pt x="2572368" y="259379"/>
                    </a:lnTo>
                    <a:lnTo>
                      <a:pt x="2572752" y="259379"/>
                    </a:lnTo>
                    <a:cubicBezTo>
                      <a:pt x="2572790" y="259522"/>
                      <a:pt x="2572827" y="259666"/>
                      <a:pt x="2572864" y="259809"/>
                    </a:cubicBezTo>
                    <a:cubicBezTo>
                      <a:pt x="2572800" y="260053"/>
                      <a:pt x="2572736" y="260298"/>
                      <a:pt x="2572672" y="260542"/>
                    </a:cubicBezTo>
                    <a:cubicBezTo>
                      <a:pt x="2572736" y="260786"/>
                      <a:pt x="2572800" y="261031"/>
                      <a:pt x="2572864" y="261275"/>
                    </a:cubicBezTo>
                    <a:lnTo>
                      <a:pt x="2572480" y="261275"/>
                    </a:lnTo>
                    <a:lnTo>
                      <a:pt x="2570111" y="270318"/>
                    </a:lnTo>
                    <a:cubicBezTo>
                      <a:pt x="2568275" y="273680"/>
                      <a:pt x="2565522" y="276830"/>
                      <a:pt x="2561850" y="279556"/>
                    </a:cubicBezTo>
                    <a:lnTo>
                      <a:pt x="2521572" y="309468"/>
                    </a:lnTo>
                    <a:cubicBezTo>
                      <a:pt x="2506886" y="320374"/>
                      <a:pt x="2483075" y="320374"/>
                      <a:pt x="2468390" y="309468"/>
                    </a:cubicBezTo>
                    <a:lnTo>
                      <a:pt x="2428111" y="279556"/>
                    </a:lnTo>
                    <a:cubicBezTo>
                      <a:pt x="2424440" y="276830"/>
                      <a:pt x="2421686" y="273680"/>
                      <a:pt x="2419850" y="270318"/>
                    </a:cubicBezTo>
                    <a:lnTo>
                      <a:pt x="2417481" y="261275"/>
                    </a:lnTo>
                    <a:lnTo>
                      <a:pt x="2417097" y="261275"/>
                    </a:lnTo>
                    <a:cubicBezTo>
                      <a:pt x="2417161" y="261031"/>
                      <a:pt x="2417225" y="260786"/>
                      <a:pt x="2417289" y="260542"/>
                    </a:cubicBezTo>
                    <a:cubicBezTo>
                      <a:pt x="2417225" y="260298"/>
                      <a:pt x="2417161" y="260053"/>
                      <a:pt x="2417097" y="259809"/>
                    </a:cubicBezTo>
                    <a:cubicBezTo>
                      <a:pt x="2417135" y="259666"/>
                      <a:pt x="2417172" y="259522"/>
                      <a:pt x="2417209" y="259379"/>
                    </a:cubicBezTo>
                    <a:lnTo>
                      <a:pt x="2417594" y="259379"/>
                    </a:lnTo>
                    <a:lnTo>
                      <a:pt x="2419850" y="250766"/>
                    </a:lnTo>
                    <a:cubicBezTo>
                      <a:pt x="2421686" y="247404"/>
                      <a:pt x="2424440" y="244254"/>
                      <a:pt x="2428111" y="241527"/>
                    </a:cubicBezTo>
                    <a:lnTo>
                      <a:pt x="2468390" y="211616"/>
                    </a:lnTo>
                    <a:cubicBezTo>
                      <a:pt x="2475732" y="206163"/>
                      <a:pt x="2485356" y="203436"/>
                      <a:pt x="2494980" y="203437"/>
                    </a:cubicBezTo>
                    <a:close/>
                    <a:moveTo>
                      <a:pt x="1960782" y="203437"/>
                    </a:moveTo>
                    <a:cubicBezTo>
                      <a:pt x="1970406" y="203437"/>
                      <a:pt x="1980029" y="206163"/>
                      <a:pt x="1987372" y="211616"/>
                    </a:cubicBezTo>
                    <a:lnTo>
                      <a:pt x="2027650" y="241528"/>
                    </a:lnTo>
                    <a:cubicBezTo>
                      <a:pt x="2031322" y="244254"/>
                      <a:pt x="2034076" y="247405"/>
                      <a:pt x="2035912" y="250766"/>
                    </a:cubicBezTo>
                    <a:lnTo>
                      <a:pt x="2038168" y="259379"/>
                    </a:lnTo>
                    <a:lnTo>
                      <a:pt x="2038552" y="259379"/>
                    </a:lnTo>
                    <a:cubicBezTo>
                      <a:pt x="2038590" y="259522"/>
                      <a:pt x="2038627" y="259666"/>
                      <a:pt x="2038664" y="259809"/>
                    </a:cubicBezTo>
                    <a:cubicBezTo>
                      <a:pt x="2038600" y="260053"/>
                      <a:pt x="2038536" y="260298"/>
                      <a:pt x="2038473" y="260542"/>
                    </a:cubicBezTo>
                    <a:cubicBezTo>
                      <a:pt x="2038536" y="260786"/>
                      <a:pt x="2038600" y="261031"/>
                      <a:pt x="2038664" y="261275"/>
                    </a:cubicBezTo>
                    <a:lnTo>
                      <a:pt x="2038280" y="261275"/>
                    </a:lnTo>
                    <a:lnTo>
                      <a:pt x="2035911" y="270318"/>
                    </a:lnTo>
                    <a:cubicBezTo>
                      <a:pt x="2034075" y="273680"/>
                      <a:pt x="2031322" y="276830"/>
                      <a:pt x="2027650" y="279556"/>
                    </a:cubicBezTo>
                    <a:lnTo>
                      <a:pt x="1987372" y="309468"/>
                    </a:lnTo>
                    <a:cubicBezTo>
                      <a:pt x="1972686" y="320375"/>
                      <a:pt x="1948876" y="320375"/>
                      <a:pt x="1934190" y="309468"/>
                    </a:cubicBezTo>
                    <a:lnTo>
                      <a:pt x="1893912" y="279557"/>
                    </a:lnTo>
                    <a:cubicBezTo>
                      <a:pt x="1890241" y="276830"/>
                      <a:pt x="1887487" y="273680"/>
                      <a:pt x="1885651" y="270318"/>
                    </a:cubicBezTo>
                    <a:lnTo>
                      <a:pt x="1883282" y="261275"/>
                    </a:lnTo>
                    <a:lnTo>
                      <a:pt x="1882898" y="261275"/>
                    </a:lnTo>
                    <a:cubicBezTo>
                      <a:pt x="1882962" y="261031"/>
                      <a:pt x="1883026" y="260786"/>
                      <a:pt x="1883090" y="260542"/>
                    </a:cubicBezTo>
                    <a:cubicBezTo>
                      <a:pt x="1883026" y="260298"/>
                      <a:pt x="1882962" y="260053"/>
                      <a:pt x="1882898" y="259809"/>
                    </a:cubicBezTo>
                    <a:lnTo>
                      <a:pt x="1883010" y="259379"/>
                    </a:lnTo>
                    <a:lnTo>
                      <a:pt x="1883394" y="259379"/>
                    </a:lnTo>
                    <a:lnTo>
                      <a:pt x="1885651" y="250766"/>
                    </a:lnTo>
                    <a:cubicBezTo>
                      <a:pt x="1887487" y="247404"/>
                      <a:pt x="1890241" y="244254"/>
                      <a:pt x="1893912" y="241528"/>
                    </a:cubicBezTo>
                    <a:lnTo>
                      <a:pt x="1934190" y="211617"/>
                    </a:lnTo>
                    <a:cubicBezTo>
                      <a:pt x="1941532" y="206163"/>
                      <a:pt x="1951157" y="203437"/>
                      <a:pt x="1960782" y="203437"/>
                    </a:cubicBezTo>
                    <a:close/>
                    <a:moveTo>
                      <a:pt x="1730598" y="203437"/>
                    </a:moveTo>
                    <a:cubicBezTo>
                      <a:pt x="1740222" y="203436"/>
                      <a:pt x="1749847" y="206163"/>
                      <a:pt x="1757190" y="211616"/>
                    </a:cubicBezTo>
                    <a:lnTo>
                      <a:pt x="1797468" y="241527"/>
                    </a:lnTo>
                    <a:cubicBezTo>
                      <a:pt x="1801139" y="244254"/>
                      <a:pt x="1803892" y="247404"/>
                      <a:pt x="1805728" y="250766"/>
                    </a:cubicBezTo>
                    <a:lnTo>
                      <a:pt x="1807986" y="259379"/>
                    </a:lnTo>
                    <a:lnTo>
                      <a:pt x="1808370" y="259379"/>
                    </a:lnTo>
                    <a:cubicBezTo>
                      <a:pt x="1808407" y="259522"/>
                      <a:pt x="1808444" y="259666"/>
                      <a:pt x="1808482" y="259809"/>
                    </a:cubicBezTo>
                    <a:cubicBezTo>
                      <a:pt x="1808418" y="260053"/>
                      <a:pt x="1808354" y="260298"/>
                      <a:pt x="1808290" y="260542"/>
                    </a:cubicBezTo>
                    <a:cubicBezTo>
                      <a:pt x="1808354" y="260786"/>
                      <a:pt x="1808418" y="261031"/>
                      <a:pt x="1808482" y="261275"/>
                    </a:cubicBezTo>
                    <a:lnTo>
                      <a:pt x="1808098" y="261275"/>
                    </a:lnTo>
                    <a:lnTo>
                      <a:pt x="1805728" y="270318"/>
                    </a:lnTo>
                    <a:cubicBezTo>
                      <a:pt x="1803892" y="273680"/>
                      <a:pt x="1801139" y="276830"/>
                      <a:pt x="1797468" y="279556"/>
                    </a:cubicBezTo>
                    <a:lnTo>
                      <a:pt x="1757190" y="309468"/>
                    </a:lnTo>
                    <a:cubicBezTo>
                      <a:pt x="1742504" y="320374"/>
                      <a:pt x="1718693" y="320374"/>
                      <a:pt x="1704008" y="309468"/>
                    </a:cubicBezTo>
                    <a:lnTo>
                      <a:pt x="1663730" y="279556"/>
                    </a:lnTo>
                    <a:cubicBezTo>
                      <a:pt x="1660058" y="276830"/>
                      <a:pt x="1657304" y="273680"/>
                      <a:pt x="1655468" y="270318"/>
                    </a:cubicBezTo>
                    <a:lnTo>
                      <a:pt x="1653099" y="261275"/>
                    </a:lnTo>
                    <a:lnTo>
                      <a:pt x="1652715" y="261275"/>
                    </a:lnTo>
                    <a:cubicBezTo>
                      <a:pt x="1652779" y="261031"/>
                      <a:pt x="1652843" y="260786"/>
                      <a:pt x="1652907" y="260542"/>
                    </a:cubicBezTo>
                    <a:cubicBezTo>
                      <a:pt x="1652843" y="260298"/>
                      <a:pt x="1652779" y="260053"/>
                      <a:pt x="1652715" y="259809"/>
                    </a:cubicBezTo>
                    <a:lnTo>
                      <a:pt x="1652828" y="259379"/>
                    </a:lnTo>
                    <a:lnTo>
                      <a:pt x="1653212" y="259379"/>
                    </a:lnTo>
                    <a:lnTo>
                      <a:pt x="1655468" y="250766"/>
                    </a:lnTo>
                    <a:cubicBezTo>
                      <a:pt x="1657304" y="247404"/>
                      <a:pt x="1660058" y="244254"/>
                      <a:pt x="1663730" y="241527"/>
                    </a:cubicBezTo>
                    <a:lnTo>
                      <a:pt x="1704008" y="211616"/>
                    </a:lnTo>
                    <a:cubicBezTo>
                      <a:pt x="1711350" y="206163"/>
                      <a:pt x="1720974" y="203436"/>
                      <a:pt x="1730598" y="203437"/>
                    </a:cubicBezTo>
                    <a:close/>
                    <a:moveTo>
                      <a:pt x="3559924" y="195107"/>
                    </a:moveTo>
                    <a:cubicBezTo>
                      <a:pt x="3562276" y="195587"/>
                      <a:pt x="3564380" y="196734"/>
                      <a:pt x="3565680" y="198431"/>
                    </a:cubicBezTo>
                    <a:lnTo>
                      <a:pt x="3572962" y="207945"/>
                    </a:lnTo>
                    <a:cubicBezTo>
                      <a:pt x="3575562" y="211341"/>
                      <a:pt x="3573962" y="215661"/>
                      <a:pt x="3569388" y="217592"/>
                    </a:cubicBezTo>
                    <a:lnTo>
                      <a:pt x="3556842" y="222890"/>
                    </a:lnTo>
                    <a:cubicBezTo>
                      <a:pt x="3552268" y="224821"/>
                      <a:pt x="3546450" y="223632"/>
                      <a:pt x="3543850" y="220235"/>
                    </a:cubicBezTo>
                    <a:lnTo>
                      <a:pt x="3536568" y="210722"/>
                    </a:lnTo>
                    <a:cubicBezTo>
                      <a:pt x="3533967" y="207325"/>
                      <a:pt x="3535568" y="203005"/>
                      <a:pt x="3540142" y="201074"/>
                    </a:cubicBezTo>
                    <a:lnTo>
                      <a:pt x="3552688" y="195777"/>
                    </a:lnTo>
                    <a:cubicBezTo>
                      <a:pt x="3554975" y="194812"/>
                      <a:pt x="3557574" y="194626"/>
                      <a:pt x="3559924" y="195107"/>
                    </a:cubicBezTo>
                    <a:close/>
                    <a:moveTo>
                      <a:pt x="2795696" y="195107"/>
                    </a:moveTo>
                    <a:cubicBezTo>
                      <a:pt x="2798047" y="195587"/>
                      <a:pt x="2800152" y="196734"/>
                      <a:pt x="2801452" y="198431"/>
                    </a:cubicBezTo>
                    <a:lnTo>
                      <a:pt x="2808734" y="207945"/>
                    </a:lnTo>
                    <a:cubicBezTo>
                      <a:pt x="2811334" y="211341"/>
                      <a:pt x="2809734" y="215661"/>
                      <a:pt x="2805159" y="217592"/>
                    </a:cubicBezTo>
                    <a:lnTo>
                      <a:pt x="2792614" y="222890"/>
                    </a:lnTo>
                    <a:cubicBezTo>
                      <a:pt x="2788039" y="224821"/>
                      <a:pt x="2782222" y="223632"/>
                      <a:pt x="2779622" y="220235"/>
                    </a:cubicBezTo>
                    <a:lnTo>
                      <a:pt x="2772340" y="210722"/>
                    </a:lnTo>
                    <a:cubicBezTo>
                      <a:pt x="2769740" y="207325"/>
                      <a:pt x="2771340" y="203005"/>
                      <a:pt x="2775914" y="201074"/>
                    </a:cubicBezTo>
                    <a:lnTo>
                      <a:pt x="2788460" y="195777"/>
                    </a:lnTo>
                    <a:cubicBezTo>
                      <a:pt x="2790747" y="194812"/>
                      <a:pt x="2793345" y="194626"/>
                      <a:pt x="2795696" y="195107"/>
                    </a:cubicBezTo>
                    <a:close/>
                    <a:moveTo>
                      <a:pt x="2031314" y="195107"/>
                    </a:moveTo>
                    <a:cubicBezTo>
                      <a:pt x="2033665" y="195587"/>
                      <a:pt x="2035770" y="196734"/>
                      <a:pt x="2037070" y="198431"/>
                    </a:cubicBezTo>
                    <a:lnTo>
                      <a:pt x="2044352" y="207945"/>
                    </a:lnTo>
                    <a:cubicBezTo>
                      <a:pt x="2046953" y="211341"/>
                      <a:pt x="2045352" y="215661"/>
                      <a:pt x="2040778" y="217592"/>
                    </a:cubicBezTo>
                    <a:lnTo>
                      <a:pt x="2028232" y="222890"/>
                    </a:lnTo>
                    <a:cubicBezTo>
                      <a:pt x="2023658" y="224821"/>
                      <a:pt x="2017840" y="223632"/>
                      <a:pt x="2015240" y="220235"/>
                    </a:cubicBezTo>
                    <a:lnTo>
                      <a:pt x="2007958" y="210722"/>
                    </a:lnTo>
                    <a:cubicBezTo>
                      <a:pt x="2005357" y="207325"/>
                      <a:pt x="2006958" y="203005"/>
                      <a:pt x="2011532" y="201074"/>
                    </a:cubicBezTo>
                    <a:lnTo>
                      <a:pt x="2024078" y="195777"/>
                    </a:lnTo>
                    <a:cubicBezTo>
                      <a:pt x="2026366" y="194812"/>
                      <a:pt x="2028963" y="194626"/>
                      <a:pt x="2031314" y="195107"/>
                    </a:cubicBezTo>
                    <a:close/>
                    <a:moveTo>
                      <a:pt x="3604614" y="192245"/>
                    </a:moveTo>
                    <a:lnTo>
                      <a:pt x="3638278" y="192245"/>
                    </a:lnTo>
                    <a:cubicBezTo>
                      <a:pt x="3650553" y="192245"/>
                      <a:pt x="3660504" y="199635"/>
                      <a:pt x="3660504" y="208750"/>
                    </a:cubicBezTo>
                    <a:lnTo>
                      <a:pt x="3660504" y="259379"/>
                    </a:lnTo>
                    <a:lnTo>
                      <a:pt x="3660504" y="261275"/>
                    </a:lnTo>
                    <a:lnTo>
                      <a:pt x="3660504" y="289965"/>
                    </a:lnTo>
                    <a:cubicBezTo>
                      <a:pt x="3660504" y="299080"/>
                      <a:pt x="3650553" y="306471"/>
                      <a:pt x="3638278" y="306471"/>
                    </a:cubicBezTo>
                    <a:lnTo>
                      <a:pt x="3604615" y="306471"/>
                    </a:lnTo>
                    <a:cubicBezTo>
                      <a:pt x="3592340" y="306471"/>
                      <a:pt x="3582389" y="299080"/>
                      <a:pt x="3582389" y="289965"/>
                    </a:cubicBezTo>
                    <a:lnTo>
                      <a:pt x="3582389" y="261275"/>
                    </a:lnTo>
                    <a:lnTo>
                      <a:pt x="3582389" y="259379"/>
                    </a:lnTo>
                    <a:lnTo>
                      <a:pt x="3582389" y="208750"/>
                    </a:lnTo>
                    <a:cubicBezTo>
                      <a:pt x="3582389" y="199635"/>
                      <a:pt x="3592340" y="192245"/>
                      <a:pt x="3604614" y="192245"/>
                    </a:cubicBezTo>
                    <a:close/>
                    <a:moveTo>
                      <a:pt x="2840386" y="192245"/>
                    </a:moveTo>
                    <a:lnTo>
                      <a:pt x="2874050" y="192245"/>
                    </a:lnTo>
                    <a:cubicBezTo>
                      <a:pt x="2886325" y="192245"/>
                      <a:pt x="2896276" y="199635"/>
                      <a:pt x="2896276" y="208750"/>
                    </a:cubicBezTo>
                    <a:lnTo>
                      <a:pt x="2896276" y="259379"/>
                    </a:lnTo>
                    <a:lnTo>
                      <a:pt x="2896276" y="261275"/>
                    </a:lnTo>
                    <a:lnTo>
                      <a:pt x="2896276" y="289965"/>
                    </a:lnTo>
                    <a:cubicBezTo>
                      <a:pt x="2896276" y="299080"/>
                      <a:pt x="2886325" y="306471"/>
                      <a:pt x="2874050" y="306471"/>
                    </a:cubicBezTo>
                    <a:lnTo>
                      <a:pt x="2840387" y="306471"/>
                    </a:lnTo>
                    <a:cubicBezTo>
                      <a:pt x="2828112" y="306471"/>
                      <a:pt x="2818160" y="299080"/>
                      <a:pt x="2818160" y="289965"/>
                    </a:cubicBezTo>
                    <a:lnTo>
                      <a:pt x="2818160" y="261275"/>
                    </a:lnTo>
                    <a:lnTo>
                      <a:pt x="2818160" y="259379"/>
                    </a:lnTo>
                    <a:lnTo>
                      <a:pt x="2818160" y="208750"/>
                    </a:lnTo>
                    <a:cubicBezTo>
                      <a:pt x="2818160" y="199635"/>
                      <a:pt x="2828112" y="192245"/>
                      <a:pt x="2840386" y="192245"/>
                    </a:cubicBezTo>
                    <a:close/>
                    <a:moveTo>
                      <a:pt x="2076004" y="192245"/>
                    </a:moveTo>
                    <a:lnTo>
                      <a:pt x="2109669" y="192245"/>
                    </a:lnTo>
                    <a:cubicBezTo>
                      <a:pt x="2121943" y="192245"/>
                      <a:pt x="2131894" y="199635"/>
                      <a:pt x="2131894" y="208750"/>
                    </a:cubicBezTo>
                    <a:lnTo>
                      <a:pt x="2131894" y="259379"/>
                    </a:lnTo>
                    <a:lnTo>
                      <a:pt x="2131894" y="261275"/>
                    </a:lnTo>
                    <a:lnTo>
                      <a:pt x="2131894" y="289965"/>
                    </a:lnTo>
                    <a:cubicBezTo>
                      <a:pt x="2131894" y="299080"/>
                      <a:pt x="2121943" y="306471"/>
                      <a:pt x="2109669" y="306471"/>
                    </a:cubicBezTo>
                    <a:lnTo>
                      <a:pt x="2076005" y="306471"/>
                    </a:lnTo>
                    <a:cubicBezTo>
                      <a:pt x="2063730" y="306471"/>
                      <a:pt x="2053778" y="299080"/>
                      <a:pt x="2053778" y="289965"/>
                    </a:cubicBezTo>
                    <a:lnTo>
                      <a:pt x="2053778" y="261275"/>
                    </a:lnTo>
                    <a:lnTo>
                      <a:pt x="2053778" y="259379"/>
                    </a:lnTo>
                    <a:lnTo>
                      <a:pt x="2053778" y="208750"/>
                    </a:lnTo>
                    <a:cubicBezTo>
                      <a:pt x="2053778" y="199635"/>
                      <a:pt x="2063730" y="192245"/>
                      <a:pt x="2076004" y="192245"/>
                    </a:cubicBezTo>
                    <a:close/>
                    <a:moveTo>
                      <a:pt x="1339622" y="192245"/>
                    </a:moveTo>
                    <a:lnTo>
                      <a:pt x="1345441" y="192245"/>
                    </a:lnTo>
                    <a:cubicBezTo>
                      <a:pt x="1357716" y="192245"/>
                      <a:pt x="1367666" y="199635"/>
                      <a:pt x="1367666" y="208750"/>
                    </a:cubicBezTo>
                    <a:lnTo>
                      <a:pt x="1367666" y="259379"/>
                    </a:lnTo>
                    <a:lnTo>
                      <a:pt x="1367666" y="261275"/>
                    </a:lnTo>
                    <a:lnTo>
                      <a:pt x="1367666" y="289965"/>
                    </a:lnTo>
                    <a:cubicBezTo>
                      <a:pt x="1367666" y="299080"/>
                      <a:pt x="1357716" y="306471"/>
                      <a:pt x="1345441" y="306471"/>
                    </a:cubicBezTo>
                    <a:lnTo>
                      <a:pt x="1326831" y="306471"/>
                    </a:lnTo>
                    <a:close/>
                    <a:moveTo>
                      <a:pt x="3392896" y="189266"/>
                    </a:moveTo>
                    <a:cubicBezTo>
                      <a:pt x="3396548" y="189266"/>
                      <a:pt x="3400200" y="190300"/>
                      <a:pt x="3402987" y="192371"/>
                    </a:cubicBezTo>
                    <a:lnTo>
                      <a:pt x="3426906" y="210133"/>
                    </a:lnTo>
                    <a:cubicBezTo>
                      <a:pt x="3432480" y="214272"/>
                      <a:pt x="3432480" y="220983"/>
                      <a:pt x="3426906" y="225121"/>
                    </a:cubicBezTo>
                    <a:lnTo>
                      <a:pt x="3411620" y="236473"/>
                    </a:lnTo>
                    <a:cubicBezTo>
                      <a:pt x="3406047" y="240612"/>
                      <a:pt x="3397012" y="240612"/>
                      <a:pt x="3391438" y="236473"/>
                    </a:cubicBezTo>
                    <a:lnTo>
                      <a:pt x="3367518" y="218711"/>
                    </a:lnTo>
                    <a:cubicBezTo>
                      <a:pt x="3361945" y="214571"/>
                      <a:pt x="3361945" y="207861"/>
                      <a:pt x="3367518" y="203722"/>
                    </a:cubicBezTo>
                    <a:lnTo>
                      <a:pt x="3382804" y="192371"/>
                    </a:lnTo>
                    <a:cubicBezTo>
                      <a:pt x="3385591" y="190301"/>
                      <a:pt x="3389243" y="189266"/>
                      <a:pt x="3392896" y="189266"/>
                    </a:cubicBezTo>
                    <a:close/>
                    <a:moveTo>
                      <a:pt x="2628668" y="189266"/>
                    </a:moveTo>
                    <a:cubicBezTo>
                      <a:pt x="2632320" y="189266"/>
                      <a:pt x="2635972" y="190300"/>
                      <a:pt x="2638759" y="192371"/>
                    </a:cubicBezTo>
                    <a:lnTo>
                      <a:pt x="2662678" y="210133"/>
                    </a:lnTo>
                    <a:cubicBezTo>
                      <a:pt x="2668252" y="214272"/>
                      <a:pt x="2668252" y="220983"/>
                      <a:pt x="2662678" y="225121"/>
                    </a:cubicBezTo>
                    <a:lnTo>
                      <a:pt x="2647392" y="236473"/>
                    </a:lnTo>
                    <a:cubicBezTo>
                      <a:pt x="2641819" y="240612"/>
                      <a:pt x="2632783" y="240612"/>
                      <a:pt x="2627209" y="236473"/>
                    </a:cubicBezTo>
                    <a:lnTo>
                      <a:pt x="2603290" y="218711"/>
                    </a:lnTo>
                    <a:cubicBezTo>
                      <a:pt x="2597717" y="214571"/>
                      <a:pt x="2597717" y="207861"/>
                      <a:pt x="2603290" y="203722"/>
                    </a:cubicBezTo>
                    <a:lnTo>
                      <a:pt x="2618576" y="192371"/>
                    </a:lnTo>
                    <a:cubicBezTo>
                      <a:pt x="2621363" y="190301"/>
                      <a:pt x="2625016" y="189266"/>
                      <a:pt x="2628668" y="189266"/>
                    </a:cubicBezTo>
                    <a:close/>
                    <a:moveTo>
                      <a:pt x="1864286" y="189266"/>
                    </a:moveTo>
                    <a:cubicBezTo>
                      <a:pt x="1867939" y="189266"/>
                      <a:pt x="1871590" y="190300"/>
                      <a:pt x="1874377" y="192371"/>
                    </a:cubicBezTo>
                    <a:lnTo>
                      <a:pt x="1898296" y="210133"/>
                    </a:lnTo>
                    <a:cubicBezTo>
                      <a:pt x="1903869" y="214272"/>
                      <a:pt x="1903869" y="220983"/>
                      <a:pt x="1898296" y="225121"/>
                    </a:cubicBezTo>
                    <a:lnTo>
                      <a:pt x="1883010" y="236473"/>
                    </a:lnTo>
                    <a:cubicBezTo>
                      <a:pt x="1877437" y="240612"/>
                      <a:pt x="1868401" y="240612"/>
                      <a:pt x="1862827" y="236473"/>
                    </a:cubicBezTo>
                    <a:lnTo>
                      <a:pt x="1838908" y="218711"/>
                    </a:lnTo>
                    <a:cubicBezTo>
                      <a:pt x="1833336" y="214571"/>
                      <a:pt x="1833336" y="207861"/>
                      <a:pt x="1838908" y="203722"/>
                    </a:cubicBezTo>
                    <a:lnTo>
                      <a:pt x="1854194" y="192371"/>
                    </a:lnTo>
                    <a:cubicBezTo>
                      <a:pt x="1856980" y="190301"/>
                      <a:pt x="1860633" y="189266"/>
                      <a:pt x="1864286" y="189266"/>
                    </a:cubicBezTo>
                    <a:close/>
                    <a:moveTo>
                      <a:pt x="3511540" y="175680"/>
                    </a:moveTo>
                    <a:cubicBezTo>
                      <a:pt x="3513562" y="175707"/>
                      <a:pt x="3515573" y="176307"/>
                      <a:pt x="3517090" y="177474"/>
                    </a:cubicBezTo>
                    <a:lnTo>
                      <a:pt x="3525408" y="183875"/>
                    </a:lnTo>
                    <a:cubicBezTo>
                      <a:pt x="3528442" y="186209"/>
                      <a:pt x="3528352" y="189927"/>
                      <a:pt x="3525210" y="192179"/>
                    </a:cubicBezTo>
                    <a:lnTo>
                      <a:pt x="3516592" y="198357"/>
                    </a:lnTo>
                    <a:cubicBezTo>
                      <a:pt x="3513448" y="200609"/>
                      <a:pt x="3508442" y="200544"/>
                      <a:pt x="3505409" y="198210"/>
                    </a:cubicBezTo>
                    <a:lnTo>
                      <a:pt x="3497090" y="191809"/>
                    </a:lnTo>
                    <a:cubicBezTo>
                      <a:pt x="3494058" y="189475"/>
                      <a:pt x="3494146" y="185757"/>
                      <a:pt x="3497288" y="183504"/>
                    </a:cubicBezTo>
                    <a:lnTo>
                      <a:pt x="3505906" y="177327"/>
                    </a:lnTo>
                    <a:cubicBezTo>
                      <a:pt x="3507478" y="176200"/>
                      <a:pt x="3509516" y="175654"/>
                      <a:pt x="3511540" y="175680"/>
                    </a:cubicBezTo>
                    <a:close/>
                    <a:moveTo>
                      <a:pt x="2747311" y="175680"/>
                    </a:moveTo>
                    <a:cubicBezTo>
                      <a:pt x="2749334" y="175707"/>
                      <a:pt x="2751345" y="176307"/>
                      <a:pt x="2752862" y="177474"/>
                    </a:cubicBezTo>
                    <a:lnTo>
                      <a:pt x="2761181" y="183875"/>
                    </a:lnTo>
                    <a:cubicBezTo>
                      <a:pt x="2764214" y="186209"/>
                      <a:pt x="2764125" y="189927"/>
                      <a:pt x="2760983" y="192179"/>
                    </a:cubicBezTo>
                    <a:lnTo>
                      <a:pt x="2752364" y="198357"/>
                    </a:lnTo>
                    <a:cubicBezTo>
                      <a:pt x="2749220" y="200609"/>
                      <a:pt x="2744214" y="200544"/>
                      <a:pt x="2741181" y="198210"/>
                    </a:cubicBezTo>
                    <a:lnTo>
                      <a:pt x="2732862" y="191809"/>
                    </a:lnTo>
                    <a:cubicBezTo>
                      <a:pt x="2729829" y="189475"/>
                      <a:pt x="2729918" y="185757"/>
                      <a:pt x="2733060" y="183504"/>
                    </a:cubicBezTo>
                    <a:lnTo>
                      <a:pt x="2741678" y="177327"/>
                    </a:lnTo>
                    <a:cubicBezTo>
                      <a:pt x="2743250" y="176200"/>
                      <a:pt x="2745288" y="175654"/>
                      <a:pt x="2747311" y="175680"/>
                    </a:cubicBezTo>
                    <a:close/>
                    <a:moveTo>
                      <a:pt x="1982929" y="175680"/>
                    </a:moveTo>
                    <a:cubicBezTo>
                      <a:pt x="1984952" y="175707"/>
                      <a:pt x="1986963" y="176307"/>
                      <a:pt x="1988479" y="177474"/>
                    </a:cubicBezTo>
                    <a:lnTo>
                      <a:pt x="1996798" y="183875"/>
                    </a:lnTo>
                    <a:cubicBezTo>
                      <a:pt x="1999832" y="186209"/>
                      <a:pt x="1999743" y="189927"/>
                      <a:pt x="1996600" y="192179"/>
                    </a:cubicBezTo>
                    <a:lnTo>
                      <a:pt x="1987982" y="198357"/>
                    </a:lnTo>
                    <a:cubicBezTo>
                      <a:pt x="1984838" y="200609"/>
                      <a:pt x="1979832" y="200544"/>
                      <a:pt x="1976798" y="198210"/>
                    </a:cubicBezTo>
                    <a:lnTo>
                      <a:pt x="1968479" y="191809"/>
                    </a:lnTo>
                    <a:cubicBezTo>
                      <a:pt x="1965447" y="189475"/>
                      <a:pt x="1965536" y="185757"/>
                      <a:pt x="1968678" y="183504"/>
                    </a:cubicBezTo>
                    <a:lnTo>
                      <a:pt x="1977297" y="177327"/>
                    </a:lnTo>
                    <a:cubicBezTo>
                      <a:pt x="1978868" y="176200"/>
                      <a:pt x="1980906" y="175654"/>
                      <a:pt x="1982929" y="175680"/>
                    </a:cubicBezTo>
                    <a:close/>
                    <a:moveTo>
                      <a:pt x="3883352" y="175207"/>
                    </a:moveTo>
                    <a:cubicBezTo>
                      <a:pt x="3885583" y="175280"/>
                      <a:pt x="3887777" y="175985"/>
                      <a:pt x="3889404" y="177306"/>
                    </a:cubicBezTo>
                    <a:lnTo>
                      <a:pt x="3896386" y="182973"/>
                    </a:lnTo>
                    <a:cubicBezTo>
                      <a:pt x="3899638" y="185614"/>
                      <a:pt x="3899394" y="189712"/>
                      <a:pt x="3895839" y="192128"/>
                    </a:cubicBezTo>
                    <a:lnTo>
                      <a:pt x="3888208" y="197313"/>
                    </a:lnTo>
                    <a:cubicBezTo>
                      <a:pt x="3884652" y="199730"/>
                      <a:pt x="3879133" y="199547"/>
                      <a:pt x="3875880" y="196907"/>
                    </a:cubicBezTo>
                    <a:lnTo>
                      <a:pt x="3868897" y="191240"/>
                    </a:lnTo>
                    <a:cubicBezTo>
                      <a:pt x="3865644" y="188599"/>
                      <a:pt x="3865889" y="184501"/>
                      <a:pt x="3869444" y="182085"/>
                    </a:cubicBezTo>
                    <a:lnTo>
                      <a:pt x="3877075" y="176899"/>
                    </a:lnTo>
                    <a:cubicBezTo>
                      <a:pt x="3878852" y="175692"/>
                      <a:pt x="3881122" y="175133"/>
                      <a:pt x="3883352" y="175207"/>
                    </a:cubicBezTo>
                    <a:close/>
                    <a:moveTo>
                      <a:pt x="3120570" y="175207"/>
                    </a:moveTo>
                    <a:cubicBezTo>
                      <a:pt x="3122802" y="175280"/>
                      <a:pt x="3124996" y="175985"/>
                      <a:pt x="3126622" y="177306"/>
                    </a:cubicBezTo>
                    <a:lnTo>
                      <a:pt x="3133604" y="182973"/>
                    </a:lnTo>
                    <a:cubicBezTo>
                      <a:pt x="3136857" y="185614"/>
                      <a:pt x="3136613" y="189712"/>
                      <a:pt x="3133058" y="192128"/>
                    </a:cubicBezTo>
                    <a:lnTo>
                      <a:pt x="3125426" y="197313"/>
                    </a:lnTo>
                    <a:cubicBezTo>
                      <a:pt x="3121872" y="199730"/>
                      <a:pt x="3116352" y="199547"/>
                      <a:pt x="3113098" y="196907"/>
                    </a:cubicBezTo>
                    <a:lnTo>
                      <a:pt x="3106116" y="191240"/>
                    </a:lnTo>
                    <a:cubicBezTo>
                      <a:pt x="3102863" y="188599"/>
                      <a:pt x="3103108" y="184501"/>
                      <a:pt x="3106662" y="182085"/>
                    </a:cubicBezTo>
                    <a:lnTo>
                      <a:pt x="3114294" y="176899"/>
                    </a:lnTo>
                    <a:cubicBezTo>
                      <a:pt x="3116071" y="175692"/>
                      <a:pt x="3118340" y="175133"/>
                      <a:pt x="3120570" y="175207"/>
                    </a:cubicBezTo>
                    <a:close/>
                    <a:moveTo>
                      <a:pt x="2356343" y="175207"/>
                    </a:moveTo>
                    <a:cubicBezTo>
                      <a:pt x="2358574" y="175280"/>
                      <a:pt x="2360768" y="175985"/>
                      <a:pt x="2362394" y="177306"/>
                    </a:cubicBezTo>
                    <a:lnTo>
                      <a:pt x="2369376" y="182973"/>
                    </a:lnTo>
                    <a:cubicBezTo>
                      <a:pt x="2372630" y="185614"/>
                      <a:pt x="2372385" y="189712"/>
                      <a:pt x="2368829" y="192128"/>
                    </a:cubicBezTo>
                    <a:lnTo>
                      <a:pt x="2361199" y="197313"/>
                    </a:lnTo>
                    <a:cubicBezTo>
                      <a:pt x="2357643" y="199730"/>
                      <a:pt x="2352124" y="199547"/>
                      <a:pt x="2348870" y="196907"/>
                    </a:cubicBezTo>
                    <a:lnTo>
                      <a:pt x="2341888" y="191240"/>
                    </a:lnTo>
                    <a:cubicBezTo>
                      <a:pt x="2338635" y="188599"/>
                      <a:pt x="2338880" y="184501"/>
                      <a:pt x="2342435" y="182085"/>
                    </a:cubicBezTo>
                    <a:lnTo>
                      <a:pt x="2350066" y="176899"/>
                    </a:lnTo>
                    <a:cubicBezTo>
                      <a:pt x="2351843" y="175692"/>
                      <a:pt x="2354112" y="175133"/>
                      <a:pt x="2356343" y="175207"/>
                    </a:cubicBezTo>
                    <a:close/>
                    <a:moveTo>
                      <a:pt x="1591961" y="175207"/>
                    </a:moveTo>
                    <a:cubicBezTo>
                      <a:pt x="1594192" y="175280"/>
                      <a:pt x="1596386" y="175985"/>
                      <a:pt x="1598013" y="177306"/>
                    </a:cubicBezTo>
                    <a:lnTo>
                      <a:pt x="1604994" y="182973"/>
                    </a:lnTo>
                    <a:cubicBezTo>
                      <a:pt x="1608247" y="185614"/>
                      <a:pt x="1608002" y="189712"/>
                      <a:pt x="1604448" y="192128"/>
                    </a:cubicBezTo>
                    <a:lnTo>
                      <a:pt x="1596816" y="197313"/>
                    </a:lnTo>
                    <a:cubicBezTo>
                      <a:pt x="1593261" y="199730"/>
                      <a:pt x="1587742" y="199547"/>
                      <a:pt x="1584488" y="196907"/>
                    </a:cubicBezTo>
                    <a:lnTo>
                      <a:pt x="1577506" y="191240"/>
                    </a:lnTo>
                    <a:cubicBezTo>
                      <a:pt x="1574253" y="188599"/>
                      <a:pt x="1574498" y="184501"/>
                      <a:pt x="1578052" y="182085"/>
                    </a:cubicBezTo>
                    <a:lnTo>
                      <a:pt x="1585684" y="176899"/>
                    </a:lnTo>
                    <a:cubicBezTo>
                      <a:pt x="1587462" y="175692"/>
                      <a:pt x="1589730" y="175133"/>
                      <a:pt x="1591961" y="175207"/>
                    </a:cubicBezTo>
                    <a:close/>
                    <a:moveTo>
                      <a:pt x="3586819" y="163854"/>
                    </a:moveTo>
                    <a:cubicBezTo>
                      <a:pt x="3588843" y="163881"/>
                      <a:pt x="3590852" y="164481"/>
                      <a:pt x="3592370" y="165648"/>
                    </a:cubicBezTo>
                    <a:lnTo>
                      <a:pt x="3600688" y="172048"/>
                    </a:lnTo>
                    <a:cubicBezTo>
                      <a:pt x="3603721" y="174382"/>
                      <a:pt x="3603632" y="178100"/>
                      <a:pt x="3600490" y="180353"/>
                    </a:cubicBezTo>
                    <a:lnTo>
                      <a:pt x="3591872" y="186531"/>
                    </a:lnTo>
                    <a:cubicBezTo>
                      <a:pt x="3588729" y="188783"/>
                      <a:pt x="3583722" y="188718"/>
                      <a:pt x="3580688" y="186384"/>
                    </a:cubicBezTo>
                    <a:lnTo>
                      <a:pt x="3572370" y="179983"/>
                    </a:lnTo>
                    <a:cubicBezTo>
                      <a:pt x="3569336" y="177649"/>
                      <a:pt x="3569426" y="173931"/>
                      <a:pt x="3572568" y="171678"/>
                    </a:cubicBezTo>
                    <a:lnTo>
                      <a:pt x="3581187" y="165500"/>
                    </a:lnTo>
                    <a:cubicBezTo>
                      <a:pt x="3582758" y="164374"/>
                      <a:pt x="3584796" y="163827"/>
                      <a:pt x="3586819" y="163854"/>
                    </a:cubicBezTo>
                    <a:close/>
                    <a:moveTo>
                      <a:pt x="2822591" y="163854"/>
                    </a:moveTo>
                    <a:cubicBezTo>
                      <a:pt x="2824615" y="163881"/>
                      <a:pt x="2826624" y="164481"/>
                      <a:pt x="2828141" y="165648"/>
                    </a:cubicBezTo>
                    <a:lnTo>
                      <a:pt x="2836460" y="172048"/>
                    </a:lnTo>
                    <a:cubicBezTo>
                      <a:pt x="2839493" y="174382"/>
                      <a:pt x="2839404" y="178100"/>
                      <a:pt x="2836262" y="180353"/>
                    </a:cubicBezTo>
                    <a:lnTo>
                      <a:pt x="2827644" y="186531"/>
                    </a:lnTo>
                    <a:cubicBezTo>
                      <a:pt x="2824501" y="188783"/>
                      <a:pt x="2819494" y="188718"/>
                      <a:pt x="2816460" y="186384"/>
                    </a:cubicBezTo>
                    <a:lnTo>
                      <a:pt x="2808142" y="179983"/>
                    </a:lnTo>
                    <a:cubicBezTo>
                      <a:pt x="2805108" y="177649"/>
                      <a:pt x="2805198" y="173931"/>
                      <a:pt x="2808340" y="171678"/>
                    </a:cubicBezTo>
                    <a:lnTo>
                      <a:pt x="2816959" y="165500"/>
                    </a:lnTo>
                    <a:cubicBezTo>
                      <a:pt x="2818530" y="164374"/>
                      <a:pt x="2820567" y="163827"/>
                      <a:pt x="2822591" y="163854"/>
                    </a:cubicBezTo>
                    <a:close/>
                    <a:moveTo>
                      <a:pt x="2058210" y="163854"/>
                    </a:moveTo>
                    <a:cubicBezTo>
                      <a:pt x="2060232" y="163881"/>
                      <a:pt x="2062243" y="164481"/>
                      <a:pt x="2063759" y="165648"/>
                    </a:cubicBezTo>
                    <a:lnTo>
                      <a:pt x="2072079" y="172048"/>
                    </a:lnTo>
                    <a:cubicBezTo>
                      <a:pt x="2075111" y="174382"/>
                      <a:pt x="2075022" y="178100"/>
                      <a:pt x="2071880" y="180353"/>
                    </a:cubicBezTo>
                    <a:lnTo>
                      <a:pt x="2063261" y="186531"/>
                    </a:lnTo>
                    <a:cubicBezTo>
                      <a:pt x="2060119" y="188783"/>
                      <a:pt x="2055112" y="188718"/>
                      <a:pt x="2052079" y="186384"/>
                    </a:cubicBezTo>
                    <a:lnTo>
                      <a:pt x="2043760" y="179983"/>
                    </a:lnTo>
                    <a:cubicBezTo>
                      <a:pt x="2040726" y="177649"/>
                      <a:pt x="2040815" y="173931"/>
                      <a:pt x="2043958" y="171678"/>
                    </a:cubicBezTo>
                    <a:lnTo>
                      <a:pt x="2052576" y="165500"/>
                    </a:lnTo>
                    <a:cubicBezTo>
                      <a:pt x="2054148" y="164374"/>
                      <a:pt x="2056186" y="163827"/>
                      <a:pt x="2058210" y="163854"/>
                    </a:cubicBezTo>
                    <a:close/>
                    <a:moveTo>
                      <a:pt x="4080936" y="153291"/>
                    </a:moveTo>
                    <a:cubicBezTo>
                      <a:pt x="4086125" y="153291"/>
                      <a:pt x="4091313" y="154761"/>
                      <a:pt x="4095271" y="157700"/>
                    </a:cubicBezTo>
                    <a:lnTo>
                      <a:pt x="4110868" y="169283"/>
                    </a:lnTo>
                    <a:lnTo>
                      <a:pt x="4114008" y="197324"/>
                    </a:lnTo>
                    <a:lnTo>
                      <a:pt x="4094162" y="212062"/>
                    </a:lnTo>
                    <a:cubicBezTo>
                      <a:pt x="4086247" y="217941"/>
                      <a:pt x="4073410" y="217940"/>
                      <a:pt x="4065494" y="212062"/>
                    </a:cubicBezTo>
                    <a:lnTo>
                      <a:pt x="4043783" y="195937"/>
                    </a:lnTo>
                    <a:cubicBezTo>
                      <a:pt x="4035866" y="190058"/>
                      <a:pt x="4035865" y="180526"/>
                      <a:pt x="4043783" y="174647"/>
                    </a:cubicBezTo>
                    <a:lnTo>
                      <a:pt x="4066603" y="157700"/>
                    </a:lnTo>
                    <a:cubicBezTo>
                      <a:pt x="4070560" y="154760"/>
                      <a:pt x="4075748" y="153291"/>
                      <a:pt x="4080936" y="153291"/>
                    </a:cubicBezTo>
                    <a:close/>
                    <a:moveTo>
                      <a:pt x="3318156" y="153291"/>
                    </a:moveTo>
                    <a:cubicBezTo>
                      <a:pt x="3323344" y="153291"/>
                      <a:pt x="3328532" y="154761"/>
                      <a:pt x="3332490" y="157700"/>
                    </a:cubicBezTo>
                    <a:lnTo>
                      <a:pt x="3354202" y="173824"/>
                    </a:lnTo>
                    <a:cubicBezTo>
                      <a:pt x="3362119" y="179704"/>
                      <a:pt x="3362119" y="189236"/>
                      <a:pt x="3354202" y="195114"/>
                    </a:cubicBezTo>
                    <a:lnTo>
                      <a:pt x="3331382" y="212062"/>
                    </a:lnTo>
                    <a:cubicBezTo>
                      <a:pt x="3323466" y="217941"/>
                      <a:pt x="3310630" y="217940"/>
                      <a:pt x="3302714" y="212062"/>
                    </a:cubicBezTo>
                    <a:lnTo>
                      <a:pt x="3281002" y="195937"/>
                    </a:lnTo>
                    <a:cubicBezTo>
                      <a:pt x="3273085" y="190058"/>
                      <a:pt x="3273084" y="180526"/>
                      <a:pt x="3281002" y="174647"/>
                    </a:cubicBezTo>
                    <a:lnTo>
                      <a:pt x="3303822" y="157700"/>
                    </a:lnTo>
                    <a:cubicBezTo>
                      <a:pt x="3307780" y="154760"/>
                      <a:pt x="3312968" y="153291"/>
                      <a:pt x="3318156" y="153291"/>
                    </a:cubicBezTo>
                    <a:close/>
                    <a:moveTo>
                      <a:pt x="2553927" y="153291"/>
                    </a:moveTo>
                    <a:cubicBezTo>
                      <a:pt x="2559116" y="153291"/>
                      <a:pt x="2564304" y="154761"/>
                      <a:pt x="2568262" y="157700"/>
                    </a:cubicBezTo>
                    <a:lnTo>
                      <a:pt x="2589974" y="173824"/>
                    </a:lnTo>
                    <a:cubicBezTo>
                      <a:pt x="2597891" y="179704"/>
                      <a:pt x="2597891" y="189236"/>
                      <a:pt x="2589974" y="195114"/>
                    </a:cubicBezTo>
                    <a:lnTo>
                      <a:pt x="2567154" y="212062"/>
                    </a:lnTo>
                    <a:cubicBezTo>
                      <a:pt x="2559238" y="217941"/>
                      <a:pt x="2546401" y="217940"/>
                      <a:pt x="2538486" y="212062"/>
                    </a:cubicBezTo>
                    <a:lnTo>
                      <a:pt x="2516774" y="195937"/>
                    </a:lnTo>
                    <a:cubicBezTo>
                      <a:pt x="2508857" y="190058"/>
                      <a:pt x="2508856" y="180526"/>
                      <a:pt x="2516774" y="174647"/>
                    </a:cubicBezTo>
                    <a:lnTo>
                      <a:pt x="2539594" y="157700"/>
                    </a:lnTo>
                    <a:cubicBezTo>
                      <a:pt x="2543552" y="154760"/>
                      <a:pt x="2548739" y="153291"/>
                      <a:pt x="2553927" y="153291"/>
                    </a:cubicBezTo>
                    <a:close/>
                    <a:moveTo>
                      <a:pt x="1789546" y="153291"/>
                    </a:moveTo>
                    <a:cubicBezTo>
                      <a:pt x="1794734" y="153291"/>
                      <a:pt x="1799922" y="154761"/>
                      <a:pt x="1803880" y="157700"/>
                    </a:cubicBezTo>
                    <a:lnTo>
                      <a:pt x="1825592" y="173824"/>
                    </a:lnTo>
                    <a:cubicBezTo>
                      <a:pt x="1833508" y="179704"/>
                      <a:pt x="1833508" y="189236"/>
                      <a:pt x="1825592" y="195114"/>
                    </a:cubicBezTo>
                    <a:lnTo>
                      <a:pt x="1802772" y="212062"/>
                    </a:lnTo>
                    <a:cubicBezTo>
                      <a:pt x="1794856" y="217941"/>
                      <a:pt x="1782020" y="217940"/>
                      <a:pt x="1774103" y="212062"/>
                    </a:cubicBezTo>
                    <a:lnTo>
                      <a:pt x="1752392" y="195937"/>
                    </a:lnTo>
                    <a:cubicBezTo>
                      <a:pt x="1744475" y="190058"/>
                      <a:pt x="1744474" y="180526"/>
                      <a:pt x="1752392" y="174647"/>
                    </a:cubicBezTo>
                    <a:lnTo>
                      <a:pt x="1775212" y="157700"/>
                    </a:lnTo>
                    <a:cubicBezTo>
                      <a:pt x="1779170" y="154760"/>
                      <a:pt x="1784358" y="153291"/>
                      <a:pt x="1789546" y="153291"/>
                    </a:cubicBezTo>
                    <a:close/>
                    <a:moveTo>
                      <a:pt x="3709557" y="151324"/>
                    </a:moveTo>
                    <a:lnTo>
                      <a:pt x="3764138" y="151324"/>
                    </a:lnTo>
                    <a:lnTo>
                      <a:pt x="3764138" y="151324"/>
                    </a:lnTo>
                    <a:lnTo>
                      <a:pt x="3817120" y="151324"/>
                    </a:lnTo>
                    <a:cubicBezTo>
                      <a:pt x="3838506" y="151324"/>
                      <a:pt x="3855842" y="164198"/>
                      <a:pt x="3855842" y="180080"/>
                    </a:cubicBezTo>
                    <a:lnTo>
                      <a:pt x="3855842" y="223637"/>
                    </a:lnTo>
                    <a:cubicBezTo>
                      <a:pt x="3855842" y="239519"/>
                      <a:pt x="3838505" y="252393"/>
                      <a:pt x="3817120" y="252393"/>
                    </a:cubicBezTo>
                    <a:lnTo>
                      <a:pt x="3764138" y="252393"/>
                    </a:lnTo>
                    <a:lnTo>
                      <a:pt x="3762537" y="252393"/>
                    </a:lnTo>
                    <a:lnTo>
                      <a:pt x="3709556" y="252393"/>
                    </a:lnTo>
                    <a:cubicBezTo>
                      <a:pt x="3688170" y="252393"/>
                      <a:pt x="3670834" y="239519"/>
                      <a:pt x="3670834" y="223637"/>
                    </a:cubicBezTo>
                    <a:cubicBezTo>
                      <a:pt x="3670834" y="209118"/>
                      <a:pt x="3670835" y="194599"/>
                      <a:pt x="3670836" y="180080"/>
                    </a:cubicBezTo>
                    <a:cubicBezTo>
                      <a:pt x="3670836" y="164199"/>
                      <a:pt x="3688170" y="151324"/>
                      <a:pt x="3709557" y="151324"/>
                    </a:cubicBezTo>
                    <a:close/>
                    <a:moveTo>
                      <a:pt x="2945329" y="151324"/>
                    </a:moveTo>
                    <a:lnTo>
                      <a:pt x="2999910" y="151324"/>
                    </a:lnTo>
                    <a:lnTo>
                      <a:pt x="2999910" y="151324"/>
                    </a:lnTo>
                    <a:lnTo>
                      <a:pt x="3054340" y="151324"/>
                    </a:lnTo>
                    <a:cubicBezTo>
                      <a:pt x="3075724" y="151324"/>
                      <a:pt x="3093061" y="164198"/>
                      <a:pt x="3093061" y="180080"/>
                    </a:cubicBezTo>
                    <a:lnTo>
                      <a:pt x="3093061" y="223637"/>
                    </a:lnTo>
                    <a:cubicBezTo>
                      <a:pt x="3093061" y="239519"/>
                      <a:pt x="3075724" y="252393"/>
                      <a:pt x="3054340" y="252393"/>
                    </a:cubicBezTo>
                    <a:lnTo>
                      <a:pt x="2999910" y="252393"/>
                    </a:lnTo>
                    <a:lnTo>
                      <a:pt x="2999756" y="252393"/>
                    </a:lnTo>
                    <a:lnTo>
                      <a:pt x="2945328" y="252393"/>
                    </a:lnTo>
                    <a:cubicBezTo>
                      <a:pt x="2923943" y="252393"/>
                      <a:pt x="2906606" y="239519"/>
                      <a:pt x="2906606" y="223637"/>
                    </a:cubicBezTo>
                    <a:cubicBezTo>
                      <a:pt x="2906606" y="209118"/>
                      <a:pt x="2906607" y="194599"/>
                      <a:pt x="2906607" y="180080"/>
                    </a:cubicBezTo>
                    <a:cubicBezTo>
                      <a:pt x="2906607" y="164199"/>
                      <a:pt x="2923943" y="151324"/>
                      <a:pt x="2945329" y="151324"/>
                    </a:cubicBezTo>
                    <a:close/>
                    <a:moveTo>
                      <a:pt x="2180947" y="151324"/>
                    </a:moveTo>
                    <a:lnTo>
                      <a:pt x="2235528" y="151324"/>
                    </a:lnTo>
                    <a:lnTo>
                      <a:pt x="2235528" y="151324"/>
                    </a:lnTo>
                    <a:lnTo>
                      <a:pt x="2290112" y="151324"/>
                    </a:lnTo>
                    <a:cubicBezTo>
                      <a:pt x="2311497" y="151324"/>
                      <a:pt x="2328833" y="164198"/>
                      <a:pt x="2328833" y="180080"/>
                    </a:cubicBezTo>
                    <a:lnTo>
                      <a:pt x="2328833" y="223637"/>
                    </a:lnTo>
                    <a:cubicBezTo>
                      <a:pt x="2328833" y="239519"/>
                      <a:pt x="2311496" y="252393"/>
                      <a:pt x="2290112" y="252393"/>
                    </a:cubicBezTo>
                    <a:lnTo>
                      <a:pt x="2235528" y="252393"/>
                    </a:lnTo>
                    <a:lnTo>
                      <a:pt x="2180946" y="252393"/>
                    </a:lnTo>
                    <a:cubicBezTo>
                      <a:pt x="2159561" y="252393"/>
                      <a:pt x="2142224" y="239519"/>
                      <a:pt x="2142224" y="223637"/>
                    </a:cubicBezTo>
                    <a:cubicBezTo>
                      <a:pt x="2142224" y="209118"/>
                      <a:pt x="2142225" y="194599"/>
                      <a:pt x="2142225" y="180080"/>
                    </a:cubicBezTo>
                    <a:cubicBezTo>
                      <a:pt x="2142225" y="164199"/>
                      <a:pt x="2159561" y="151324"/>
                      <a:pt x="2180947" y="151324"/>
                    </a:cubicBezTo>
                    <a:close/>
                    <a:moveTo>
                      <a:pt x="1416719" y="151324"/>
                    </a:moveTo>
                    <a:lnTo>
                      <a:pt x="1471300" y="151324"/>
                    </a:lnTo>
                    <a:lnTo>
                      <a:pt x="1471300" y="151324"/>
                    </a:lnTo>
                    <a:lnTo>
                      <a:pt x="1525730" y="151324"/>
                    </a:lnTo>
                    <a:cubicBezTo>
                      <a:pt x="1547115" y="151324"/>
                      <a:pt x="1564451" y="164198"/>
                      <a:pt x="1564451" y="180080"/>
                    </a:cubicBezTo>
                    <a:lnTo>
                      <a:pt x="1564451" y="223637"/>
                    </a:lnTo>
                    <a:cubicBezTo>
                      <a:pt x="1564451" y="239519"/>
                      <a:pt x="1547114" y="252393"/>
                      <a:pt x="1525730" y="252393"/>
                    </a:cubicBezTo>
                    <a:lnTo>
                      <a:pt x="1471300" y="252393"/>
                    </a:lnTo>
                    <a:lnTo>
                      <a:pt x="1471146" y="252393"/>
                    </a:lnTo>
                    <a:lnTo>
                      <a:pt x="1416719" y="252393"/>
                    </a:lnTo>
                    <a:cubicBezTo>
                      <a:pt x="1395333" y="252393"/>
                      <a:pt x="1377996" y="239519"/>
                      <a:pt x="1377996" y="223637"/>
                    </a:cubicBezTo>
                    <a:cubicBezTo>
                      <a:pt x="1377997" y="209118"/>
                      <a:pt x="1377997" y="194599"/>
                      <a:pt x="1377997" y="180080"/>
                    </a:cubicBezTo>
                    <a:cubicBezTo>
                      <a:pt x="1377997" y="164199"/>
                      <a:pt x="1395333" y="151324"/>
                      <a:pt x="1416719" y="151324"/>
                    </a:cubicBezTo>
                    <a:close/>
                    <a:moveTo>
                      <a:pt x="3450804" y="147330"/>
                    </a:moveTo>
                    <a:cubicBezTo>
                      <a:pt x="3455345" y="147330"/>
                      <a:pt x="3459886" y="148617"/>
                      <a:pt x="3463352" y="151190"/>
                    </a:cubicBezTo>
                    <a:lnTo>
                      <a:pt x="3482358" y="165304"/>
                    </a:lnTo>
                    <a:cubicBezTo>
                      <a:pt x="3489288" y="170451"/>
                      <a:pt x="3489288" y="178795"/>
                      <a:pt x="3482357" y="183941"/>
                    </a:cubicBezTo>
                    <a:lnTo>
                      <a:pt x="3458232" y="201857"/>
                    </a:lnTo>
                    <a:cubicBezTo>
                      <a:pt x="3451302" y="207004"/>
                      <a:pt x="3440066" y="207004"/>
                      <a:pt x="3433136" y="201857"/>
                    </a:cubicBezTo>
                    <a:lnTo>
                      <a:pt x="3414130" y="187743"/>
                    </a:lnTo>
                    <a:cubicBezTo>
                      <a:pt x="3407200" y="182596"/>
                      <a:pt x="3407200" y="174252"/>
                      <a:pt x="3414130" y="169105"/>
                    </a:cubicBezTo>
                    <a:lnTo>
                      <a:pt x="3438255" y="151190"/>
                    </a:lnTo>
                    <a:cubicBezTo>
                      <a:pt x="3441721" y="148616"/>
                      <a:pt x="3446262" y="147330"/>
                      <a:pt x="3450804" y="147330"/>
                    </a:cubicBezTo>
                    <a:close/>
                    <a:moveTo>
                      <a:pt x="2686576" y="147330"/>
                    </a:moveTo>
                    <a:cubicBezTo>
                      <a:pt x="2691117" y="147330"/>
                      <a:pt x="2695658" y="148617"/>
                      <a:pt x="2699123" y="151190"/>
                    </a:cubicBezTo>
                    <a:lnTo>
                      <a:pt x="2718129" y="165304"/>
                    </a:lnTo>
                    <a:cubicBezTo>
                      <a:pt x="2725060" y="170451"/>
                      <a:pt x="2725060" y="178795"/>
                      <a:pt x="2718129" y="183941"/>
                    </a:cubicBezTo>
                    <a:lnTo>
                      <a:pt x="2694004" y="201857"/>
                    </a:lnTo>
                    <a:cubicBezTo>
                      <a:pt x="2687074" y="207004"/>
                      <a:pt x="2675839" y="207004"/>
                      <a:pt x="2668908" y="201857"/>
                    </a:cubicBezTo>
                    <a:lnTo>
                      <a:pt x="2649902" y="187743"/>
                    </a:lnTo>
                    <a:cubicBezTo>
                      <a:pt x="2642972" y="182596"/>
                      <a:pt x="2642972" y="174252"/>
                      <a:pt x="2649902" y="169105"/>
                    </a:cubicBezTo>
                    <a:lnTo>
                      <a:pt x="2674028" y="151190"/>
                    </a:lnTo>
                    <a:cubicBezTo>
                      <a:pt x="2677492" y="148616"/>
                      <a:pt x="2682034" y="147330"/>
                      <a:pt x="2686576" y="147330"/>
                    </a:cubicBezTo>
                    <a:close/>
                    <a:moveTo>
                      <a:pt x="1922194" y="147330"/>
                    </a:moveTo>
                    <a:cubicBezTo>
                      <a:pt x="1926734" y="147330"/>
                      <a:pt x="1931276" y="148617"/>
                      <a:pt x="1934742" y="151190"/>
                    </a:cubicBezTo>
                    <a:lnTo>
                      <a:pt x="1953747" y="165304"/>
                    </a:lnTo>
                    <a:cubicBezTo>
                      <a:pt x="1960678" y="170451"/>
                      <a:pt x="1960678" y="178795"/>
                      <a:pt x="1953746" y="183941"/>
                    </a:cubicBezTo>
                    <a:lnTo>
                      <a:pt x="1929622" y="201857"/>
                    </a:lnTo>
                    <a:cubicBezTo>
                      <a:pt x="1922692" y="207004"/>
                      <a:pt x="1911456" y="207004"/>
                      <a:pt x="1904526" y="201857"/>
                    </a:cubicBezTo>
                    <a:lnTo>
                      <a:pt x="1885520" y="187743"/>
                    </a:lnTo>
                    <a:cubicBezTo>
                      <a:pt x="1878590" y="182596"/>
                      <a:pt x="1878590" y="174252"/>
                      <a:pt x="1885520" y="169105"/>
                    </a:cubicBezTo>
                    <a:lnTo>
                      <a:pt x="1909645" y="151190"/>
                    </a:lnTo>
                    <a:cubicBezTo>
                      <a:pt x="1913110" y="148616"/>
                      <a:pt x="1917652" y="147330"/>
                      <a:pt x="1922194" y="147330"/>
                    </a:cubicBezTo>
                    <a:close/>
                    <a:moveTo>
                      <a:pt x="4107084" y="135487"/>
                    </a:moveTo>
                    <a:lnTo>
                      <a:pt x="4109140" y="153851"/>
                    </a:lnTo>
                    <a:lnTo>
                      <a:pt x="4106669" y="151949"/>
                    </a:lnTo>
                    <a:cubicBezTo>
                      <a:pt x="4100662" y="147327"/>
                      <a:pt x="4100838" y="139964"/>
                      <a:pt x="4107061" y="135503"/>
                    </a:cubicBezTo>
                    <a:close/>
                    <a:moveTo>
                      <a:pt x="1346663" y="129370"/>
                    </a:moveTo>
                    <a:lnTo>
                      <a:pt x="1354287" y="130784"/>
                    </a:lnTo>
                    <a:lnTo>
                      <a:pt x="1371926" y="140481"/>
                    </a:lnTo>
                    <a:cubicBezTo>
                      <a:pt x="1378357" y="144017"/>
                      <a:pt x="1379711" y="150756"/>
                      <a:pt x="1374950" y="155532"/>
                    </a:cubicBezTo>
                    <a:lnTo>
                      <a:pt x="1355254" y="175288"/>
                    </a:lnTo>
                    <a:lnTo>
                      <a:pt x="1341348" y="176829"/>
                    </a:lnTo>
                    <a:close/>
                    <a:moveTo>
                      <a:pt x="3636366" y="128789"/>
                    </a:moveTo>
                    <a:cubicBezTo>
                      <a:pt x="3640034" y="128383"/>
                      <a:pt x="3643909" y="129016"/>
                      <a:pt x="3647125" y="130784"/>
                    </a:cubicBezTo>
                    <a:lnTo>
                      <a:pt x="3664764" y="140481"/>
                    </a:lnTo>
                    <a:cubicBezTo>
                      <a:pt x="3671195" y="144017"/>
                      <a:pt x="3672549" y="150756"/>
                      <a:pt x="3667788" y="155532"/>
                    </a:cubicBezTo>
                    <a:lnTo>
                      <a:pt x="3648092" y="175288"/>
                    </a:lnTo>
                    <a:cubicBezTo>
                      <a:pt x="3643330" y="180065"/>
                      <a:pt x="3634257" y="181070"/>
                      <a:pt x="3627826" y="177534"/>
                    </a:cubicBezTo>
                    <a:lnTo>
                      <a:pt x="3610187" y="167836"/>
                    </a:lnTo>
                    <a:cubicBezTo>
                      <a:pt x="3603756" y="164300"/>
                      <a:pt x="3602402" y="157562"/>
                      <a:pt x="3607164" y="152786"/>
                    </a:cubicBezTo>
                    <a:lnTo>
                      <a:pt x="3626859" y="133029"/>
                    </a:lnTo>
                    <a:cubicBezTo>
                      <a:pt x="3629240" y="130641"/>
                      <a:pt x="3632699" y="129196"/>
                      <a:pt x="3636366" y="128789"/>
                    </a:cubicBezTo>
                    <a:close/>
                    <a:moveTo>
                      <a:pt x="2872138" y="128789"/>
                    </a:moveTo>
                    <a:cubicBezTo>
                      <a:pt x="2875806" y="128383"/>
                      <a:pt x="2879682" y="129016"/>
                      <a:pt x="2882897" y="130784"/>
                    </a:cubicBezTo>
                    <a:lnTo>
                      <a:pt x="2900536" y="140481"/>
                    </a:lnTo>
                    <a:cubicBezTo>
                      <a:pt x="2906967" y="144017"/>
                      <a:pt x="2908321" y="150756"/>
                      <a:pt x="2903560" y="155532"/>
                    </a:cubicBezTo>
                    <a:lnTo>
                      <a:pt x="2883864" y="175288"/>
                    </a:lnTo>
                    <a:cubicBezTo>
                      <a:pt x="2879103" y="180065"/>
                      <a:pt x="2870029" y="181070"/>
                      <a:pt x="2863598" y="177534"/>
                    </a:cubicBezTo>
                    <a:lnTo>
                      <a:pt x="2845959" y="167836"/>
                    </a:lnTo>
                    <a:cubicBezTo>
                      <a:pt x="2839528" y="164300"/>
                      <a:pt x="2838173" y="157562"/>
                      <a:pt x="2842935" y="152786"/>
                    </a:cubicBezTo>
                    <a:lnTo>
                      <a:pt x="2862631" y="133029"/>
                    </a:lnTo>
                    <a:cubicBezTo>
                      <a:pt x="2865012" y="130641"/>
                      <a:pt x="2868470" y="129196"/>
                      <a:pt x="2872138" y="128789"/>
                    </a:cubicBezTo>
                    <a:close/>
                    <a:moveTo>
                      <a:pt x="2107756" y="128789"/>
                    </a:moveTo>
                    <a:cubicBezTo>
                      <a:pt x="2111424" y="128383"/>
                      <a:pt x="2115299" y="129016"/>
                      <a:pt x="2118514" y="130784"/>
                    </a:cubicBezTo>
                    <a:lnTo>
                      <a:pt x="2136154" y="140481"/>
                    </a:lnTo>
                    <a:cubicBezTo>
                      <a:pt x="2142585" y="144017"/>
                      <a:pt x="2143939" y="150756"/>
                      <a:pt x="2139177" y="155532"/>
                    </a:cubicBezTo>
                    <a:lnTo>
                      <a:pt x="2119482" y="175288"/>
                    </a:lnTo>
                    <a:cubicBezTo>
                      <a:pt x="2114720" y="180065"/>
                      <a:pt x="2105647" y="181070"/>
                      <a:pt x="2099215" y="177534"/>
                    </a:cubicBezTo>
                    <a:lnTo>
                      <a:pt x="2081577" y="167836"/>
                    </a:lnTo>
                    <a:cubicBezTo>
                      <a:pt x="2075146" y="164300"/>
                      <a:pt x="2073791" y="157562"/>
                      <a:pt x="2078553" y="152786"/>
                    </a:cubicBezTo>
                    <a:lnTo>
                      <a:pt x="2098250" y="133029"/>
                    </a:lnTo>
                    <a:cubicBezTo>
                      <a:pt x="2100630" y="130641"/>
                      <a:pt x="2104088" y="129196"/>
                      <a:pt x="2107756" y="128789"/>
                    </a:cubicBezTo>
                    <a:close/>
                    <a:moveTo>
                      <a:pt x="3721364" y="122527"/>
                    </a:moveTo>
                    <a:cubicBezTo>
                      <a:pt x="3723596" y="122600"/>
                      <a:pt x="3725790" y="123306"/>
                      <a:pt x="3727416" y="124626"/>
                    </a:cubicBezTo>
                    <a:lnTo>
                      <a:pt x="3734398" y="130292"/>
                    </a:lnTo>
                    <a:cubicBezTo>
                      <a:pt x="3737652" y="132933"/>
                      <a:pt x="3737406" y="137033"/>
                      <a:pt x="3733851" y="139449"/>
                    </a:cubicBezTo>
                    <a:lnTo>
                      <a:pt x="3726220" y="144634"/>
                    </a:lnTo>
                    <a:cubicBezTo>
                      <a:pt x="3722665" y="147050"/>
                      <a:pt x="3717144" y="146868"/>
                      <a:pt x="3713891" y="144228"/>
                    </a:cubicBezTo>
                    <a:lnTo>
                      <a:pt x="3706910" y="138561"/>
                    </a:lnTo>
                    <a:cubicBezTo>
                      <a:pt x="3703656" y="135921"/>
                      <a:pt x="3703901" y="131821"/>
                      <a:pt x="3707456" y="129405"/>
                    </a:cubicBezTo>
                    <a:lnTo>
                      <a:pt x="3715087" y="124220"/>
                    </a:lnTo>
                    <a:cubicBezTo>
                      <a:pt x="3716864" y="123012"/>
                      <a:pt x="3719134" y="122454"/>
                      <a:pt x="3721364" y="122527"/>
                    </a:cubicBezTo>
                    <a:close/>
                    <a:moveTo>
                      <a:pt x="2957136" y="122527"/>
                    </a:moveTo>
                    <a:cubicBezTo>
                      <a:pt x="2959368" y="122600"/>
                      <a:pt x="2961561" y="123306"/>
                      <a:pt x="2963188" y="124626"/>
                    </a:cubicBezTo>
                    <a:lnTo>
                      <a:pt x="2970170" y="130292"/>
                    </a:lnTo>
                    <a:cubicBezTo>
                      <a:pt x="2973423" y="132933"/>
                      <a:pt x="2973178" y="137033"/>
                      <a:pt x="2969623" y="139449"/>
                    </a:cubicBezTo>
                    <a:lnTo>
                      <a:pt x="2961992" y="144634"/>
                    </a:lnTo>
                    <a:cubicBezTo>
                      <a:pt x="2958437" y="147050"/>
                      <a:pt x="2952916" y="146868"/>
                      <a:pt x="2949663" y="144228"/>
                    </a:cubicBezTo>
                    <a:lnTo>
                      <a:pt x="2942682" y="138561"/>
                    </a:lnTo>
                    <a:cubicBezTo>
                      <a:pt x="2939428" y="135921"/>
                      <a:pt x="2939674" y="131821"/>
                      <a:pt x="2943229" y="129405"/>
                    </a:cubicBezTo>
                    <a:lnTo>
                      <a:pt x="2950859" y="124220"/>
                    </a:lnTo>
                    <a:cubicBezTo>
                      <a:pt x="2952636" y="123012"/>
                      <a:pt x="2954906" y="122454"/>
                      <a:pt x="2957136" y="122527"/>
                    </a:cubicBezTo>
                    <a:close/>
                    <a:moveTo>
                      <a:pt x="2192755" y="122527"/>
                    </a:moveTo>
                    <a:cubicBezTo>
                      <a:pt x="2194986" y="122600"/>
                      <a:pt x="2197180" y="123306"/>
                      <a:pt x="2198806" y="124626"/>
                    </a:cubicBezTo>
                    <a:lnTo>
                      <a:pt x="2205788" y="130292"/>
                    </a:lnTo>
                    <a:cubicBezTo>
                      <a:pt x="2209041" y="132933"/>
                      <a:pt x="2208796" y="137033"/>
                      <a:pt x="2205241" y="139449"/>
                    </a:cubicBezTo>
                    <a:lnTo>
                      <a:pt x="2197610" y="144634"/>
                    </a:lnTo>
                    <a:cubicBezTo>
                      <a:pt x="2194055" y="147050"/>
                      <a:pt x="2188534" y="146868"/>
                      <a:pt x="2185281" y="144228"/>
                    </a:cubicBezTo>
                    <a:lnTo>
                      <a:pt x="2178299" y="138561"/>
                    </a:lnTo>
                    <a:cubicBezTo>
                      <a:pt x="2175046" y="135921"/>
                      <a:pt x="2175291" y="131821"/>
                      <a:pt x="2178846" y="129405"/>
                    </a:cubicBezTo>
                    <a:lnTo>
                      <a:pt x="2186477" y="124220"/>
                    </a:lnTo>
                    <a:cubicBezTo>
                      <a:pt x="2188254" y="123012"/>
                      <a:pt x="2190524" y="122454"/>
                      <a:pt x="2192755" y="122527"/>
                    </a:cubicBezTo>
                    <a:close/>
                    <a:moveTo>
                      <a:pt x="1428527" y="122527"/>
                    </a:moveTo>
                    <a:cubicBezTo>
                      <a:pt x="1430758" y="122600"/>
                      <a:pt x="1432951" y="123306"/>
                      <a:pt x="1434578" y="124626"/>
                    </a:cubicBezTo>
                    <a:lnTo>
                      <a:pt x="1441559" y="130292"/>
                    </a:lnTo>
                    <a:cubicBezTo>
                      <a:pt x="1444813" y="132933"/>
                      <a:pt x="1444568" y="137033"/>
                      <a:pt x="1441013" y="139449"/>
                    </a:cubicBezTo>
                    <a:lnTo>
                      <a:pt x="1433383" y="144634"/>
                    </a:lnTo>
                    <a:cubicBezTo>
                      <a:pt x="1429828" y="147050"/>
                      <a:pt x="1424306" y="146868"/>
                      <a:pt x="1421053" y="144228"/>
                    </a:cubicBezTo>
                    <a:lnTo>
                      <a:pt x="1414071" y="138561"/>
                    </a:lnTo>
                    <a:cubicBezTo>
                      <a:pt x="1410818" y="135921"/>
                      <a:pt x="1411064" y="131821"/>
                      <a:pt x="1414619" y="129405"/>
                    </a:cubicBezTo>
                    <a:lnTo>
                      <a:pt x="1422249" y="124220"/>
                    </a:lnTo>
                    <a:cubicBezTo>
                      <a:pt x="1424026" y="123012"/>
                      <a:pt x="1426295" y="122454"/>
                      <a:pt x="1428527" y="122527"/>
                    </a:cubicBezTo>
                    <a:close/>
                    <a:moveTo>
                      <a:pt x="3813862" y="122526"/>
                    </a:moveTo>
                    <a:cubicBezTo>
                      <a:pt x="3816094" y="122600"/>
                      <a:pt x="3818287" y="123305"/>
                      <a:pt x="3819914" y="124625"/>
                    </a:cubicBezTo>
                    <a:lnTo>
                      <a:pt x="3826896" y="130292"/>
                    </a:lnTo>
                    <a:cubicBezTo>
                      <a:pt x="3830150" y="132932"/>
                      <a:pt x="3829904" y="137031"/>
                      <a:pt x="3826348" y="139447"/>
                    </a:cubicBezTo>
                    <a:lnTo>
                      <a:pt x="3818718" y="144632"/>
                    </a:lnTo>
                    <a:cubicBezTo>
                      <a:pt x="3815162" y="147048"/>
                      <a:pt x="3809643" y="146866"/>
                      <a:pt x="3806390" y="144227"/>
                    </a:cubicBezTo>
                    <a:lnTo>
                      <a:pt x="3799407" y="138560"/>
                    </a:lnTo>
                    <a:cubicBezTo>
                      <a:pt x="3796154" y="135919"/>
                      <a:pt x="3796399" y="131820"/>
                      <a:pt x="3799954" y="129404"/>
                    </a:cubicBezTo>
                    <a:lnTo>
                      <a:pt x="3807584" y="124219"/>
                    </a:lnTo>
                    <a:cubicBezTo>
                      <a:pt x="3809362" y="123011"/>
                      <a:pt x="3811632" y="122453"/>
                      <a:pt x="3813862" y="122526"/>
                    </a:cubicBezTo>
                    <a:close/>
                    <a:moveTo>
                      <a:pt x="3051081" y="122526"/>
                    </a:moveTo>
                    <a:cubicBezTo>
                      <a:pt x="3053312" y="122600"/>
                      <a:pt x="3055506" y="123305"/>
                      <a:pt x="3057132" y="124625"/>
                    </a:cubicBezTo>
                    <a:lnTo>
                      <a:pt x="3064114" y="130292"/>
                    </a:lnTo>
                    <a:cubicBezTo>
                      <a:pt x="3067368" y="132932"/>
                      <a:pt x="3067123" y="137031"/>
                      <a:pt x="3063567" y="139447"/>
                    </a:cubicBezTo>
                    <a:lnTo>
                      <a:pt x="3055937" y="144632"/>
                    </a:lnTo>
                    <a:cubicBezTo>
                      <a:pt x="3052381" y="147048"/>
                      <a:pt x="3046862" y="146866"/>
                      <a:pt x="3043608" y="144227"/>
                    </a:cubicBezTo>
                    <a:lnTo>
                      <a:pt x="3036627" y="138560"/>
                    </a:lnTo>
                    <a:cubicBezTo>
                      <a:pt x="3033373" y="135919"/>
                      <a:pt x="3033618" y="131820"/>
                      <a:pt x="3037174" y="129404"/>
                    </a:cubicBezTo>
                    <a:lnTo>
                      <a:pt x="3044804" y="124219"/>
                    </a:lnTo>
                    <a:cubicBezTo>
                      <a:pt x="3046581" y="123011"/>
                      <a:pt x="3048850" y="122453"/>
                      <a:pt x="3051081" y="122526"/>
                    </a:cubicBezTo>
                    <a:close/>
                    <a:moveTo>
                      <a:pt x="2286853" y="122526"/>
                    </a:moveTo>
                    <a:cubicBezTo>
                      <a:pt x="2289084" y="122600"/>
                      <a:pt x="2291278" y="123305"/>
                      <a:pt x="2292905" y="124625"/>
                    </a:cubicBezTo>
                    <a:lnTo>
                      <a:pt x="2299887" y="130292"/>
                    </a:lnTo>
                    <a:cubicBezTo>
                      <a:pt x="2303140" y="132932"/>
                      <a:pt x="2302895" y="137031"/>
                      <a:pt x="2299339" y="139447"/>
                    </a:cubicBezTo>
                    <a:lnTo>
                      <a:pt x="2291709" y="144632"/>
                    </a:lnTo>
                    <a:cubicBezTo>
                      <a:pt x="2288153" y="147048"/>
                      <a:pt x="2282634" y="146866"/>
                      <a:pt x="2279380" y="144227"/>
                    </a:cubicBezTo>
                    <a:lnTo>
                      <a:pt x="2272398" y="138560"/>
                    </a:lnTo>
                    <a:cubicBezTo>
                      <a:pt x="2269145" y="135919"/>
                      <a:pt x="2269390" y="131820"/>
                      <a:pt x="2272945" y="129404"/>
                    </a:cubicBezTo>
                    <a:lnTo>
                      <a:pt x="2280576" y="124219"/>
                    </a:lnTo>
                    <a:cubicBezTo>
                      <a:pt x="2282354" y="123011"/>
                      <a:pt x="2284623" y="122453"/>
                      <a:pt x="2286853" y="122526"/>
                    </a:cubicBezTo>
                    <a:close/>
                    <a:moveTo>
                      <a:pt x="1522471" y="122526"/>
                    </a:moveTo>
                    <a:cubicBezTo>
                      <a:pt x="1524702" y="122600"/>
                      <a:pt x="1526896" y="123305"/>
                      <a:pt x="1528523" y="124625"/>
                    </a:cubicBezTo>
                    <a:lnTo>
                      <a:pt x="1535504" y="130292"/>
                    </a:lnTo>
                    <a:cubicBezTo>
                      <a:pt x="1538758" y="132932"/>
                      <a:pt x="1538512" y="137031"/>
                      <a:pt x="1534957" y="139447"/>
                    </a:cubicBezTo>
                    <a:lnTo>
                      <a:pt x="1527326" y="144632"/>
                    </a:lnTo>
                    <a:cubicBezTo>
                      <a:pt x="1523770" y="147048"/>
                      <a:pt x="1518252" y="146866"/>
                      <a:pt x="1514999" y="144227"/>
                    </a:cubicBezTo>
                    <a:lnTo>
                      <a:pt x="1508016" y="138560"/>
                    </a:lnTo>
                    <a:cubicBezTo>
                      <a:pt x="1504764" y="135919"/>
                      <a:pt x="1505008" y="131820"/>
                      <a:pt x="1508564" y="129404"/>
                    </a:cubicBezTo>
                    <a:lnTo>
                      <a:pt x="1516194" y="124219"/>
                    </a:lnTo>
                    <a:cubicBezTo>
                      <a:pt x="1517972" y="123011"/>
                      <a:pt x="1520240" y="122453"/>
                      <a:pt x="1522471" y="122526"/>
                    </a:cubicBezTo>
                    <a:close/>
                    <a:moveTo>
                      <a:pt x="3372504" y="120009"/>
                    </a:moveTo>
                    <a:cubicBezTo>
                      <a:pt x="3376512" y="120061"/>
                      <a:pt x="3380492" y="121249"/>
                      <a:pt x="3383495" y="123560"/>
                    </a:cubicBezTo>
                    <a:lnTo>
                      <a:pt x="3409613" y="143656"/>
                    </a:lnTo>
                    <a:cubicBezTo>
                      <a:pt x="3415620" y="148278"/>
                      <a:pt x="3415444" y="155641"/>
                      <a:pt x="3409221" y="160102"/>
                    </a:cubicBezTo>
                    <a:lnTo>
                      <a:pt x="3392152" y="172337"/>
                    </a:lnTo>
                    <a:cubicBezTo>
                      <a:pt x="3385928" y="176798"/>
                      <a:pt x="3376013" y="176667"/>
                      <a:pt x="3370006" y="172045"/>
                    </a:cubicBezTo>
                    <a:lnTo>
                      <a:pt x="3343888" y="151949"/>
                    </a:lnTo>
                    <a:cubicBezTo>
                      <a:pt x="3337881" y="147327"/>
                      <a:pt x="3338056" y="139964"/>
                      <a:pt x="3344280" y="135503"/>
                    </a:cubicBezTo>
                    <a:lnTo>
                      <a:pt x="3361350" y="123269"/>
                    </a:lnTo>
                    <a:cubicBezTo>
                      <a:pt x="3364461" y="121038"/>
                      <a:pt x="3368496" y="119956"/>
                      <a:pt x="3372504" y="120009"/>
                    </a:cubicBezTo>
                    <a:close/>
                    <a:moveTo>
                      <a:pt x="2608275" y="120009"/>
                    </a:moveTo>
                    <a:cubicBezTo>
                      <a:pt x="2612283" y="120061"/>
                      <a:pt x="2616264" y="121249"/>
                      <a:pt x="2619267" y="123560"/>
                    </a:cubicBezTo>
                    <a:lnTo>
                      <a:pt x="2645385" y="143656"/>
                    </a:lnTo>
                    <a:cubicBezTo>
                      <a:pt x="2651392" y="148278"/>
                      <a:pt x="2651216" y="155641"/>
                      <a:pt x="2644993" y="160102"/>
                    </a:cubicBezTo>
                    <a:lnTo>
                      <a:pt x="2627924" y="172337"/>
                    </a:lnTo>
                    <a:cubicBezTo>
                      <a:pt x="2621700" y="176798"/>
                      <a:pt x="2611786" y="176667"/>
                      <a:pt x="2605778" y="172045"/>
                    </a:cubicBezTo>
                    <a:lnTo>
                      <a:pt x="2579660" y="151949"/>
                    </a:lnTo>
                    <a:cubicBezTo>
                      <a:pt x="2573654" y="147327"/>
                      <a:pt x="2573828" y="139964"/>
                      <a:pt x="2580052" y="135503"/>
                    </a:cubicBezTo>
                    <a:lnTo>
                      <a:pt x="2597122" y="123269"/>
                    </a:lnTo>
                    <a:cubicBezTo>
                      <a:pt x="2600233" y="121038"/>
                      <a:pt x="2604268" y="119956"/>
                      <a:pt x="2608275" y="120009"/>
                    </a:cubicBezTo>
                    <a:close/>
                    <a:moveTo>
                      <a:pt x="1843893" y="120009"/>
                    </a:moveTo>
                    <a:cubicBezTo>
                      <a:pt x="1847901" y="120061"/>
                      <a:pt x="1851882" y="121249"/>
                      <a:pt x="1854884" y="123560"/>
                    </a:cubicBezTo>
                    <a:lnTo>
                      <a:pt x="1881003" y="143656"/>
                    </a:lnTo>
                    <a:cubicBezTo>
                      <a:pt x="1887010" y="148278"/>
                      <a:pt x="1886834" y="155641"/>
                      <a:pt x="1880611" y="160102"/>
                    </a:cubicBezTo>
                    <a:lnTo>
                      <a:pt x="1863541" y="172337"/>
                    </a:lnTo>
                    <a:cubicBezTo>
                      <a:pt x="1857318" y="176798"/>
                      <a:pt x="1847403" y="176667"/>
                      <a:pt x="1841396" y="172045"/>
                    </a:cubicBezTo>
                    <a:lnTo>
                      <a:pt x="1815278" y="151949"/>
                    </a:lnTo>
                    <a:cubicBezTo>
                      <a:pt x="1809271" y="147327"/>
                      <a:pt x="1809446" y="139964"/>
                      <a:pt x="1815670" y="135503"/>
                    </a:cubicBezTo>
                    <a:lnTo>
                      <a:pt x="1832740" y="123269"/>
                    </a:lnTo>
                    <a:cubicBezTo>
                      <a:pt x="1835851" y="121038"/>
                      <a:pt x="1839886" y="119956"/>
                      <a:pt x="1843893" y="120009"/>
                    </a:cubicBezTo>
                    <a:close/>
                    <a:moveTo>
                      <a:pt x="3759890" y="108899"/>
                    </a:moveTo>
                    <a:lnTo>
                      <a:pt x="3762537" y="108899"/>
                    </a:lnTo>
                    <a:lnTo>
                      <a:pt x="3771097" y="108899"/>
                    </a:lnTo>
                    <a:cubicBezTo>
                      <a:pt x="3778437" y="108899"/>
                      <a:pt x="3784386" y="113318"/>
                      <a:pt x="3784386" y="118769"/>
                    </a:cubicBezTo>
                    <a:cubicBezTo>
                      <a:pt x="3784388" y="122876"/>
                      <a:pt x="3784388" y="126984"/>
                      <a:pt x="3784388" y="131091"/>
                    </a:cubicBezTo>
                    <a:cubicBezTo>
                      <a:pt x="3784386" y="136542"/>
                      <a:pt x="3778437" y="140961"/>
                      <a:pt x="3771098" y="140961"/>
                    </a:cubicBezTo>
                    <a:lnTo>
                      <a:pt x="3762537" y="140961"/>
                    </a:lnTo>
                    <a:lnTo>
                      <a:pt x="3762537" y="140961"/>
                    </a:lnTo>
                    <a:lnTo>
                      <a:pt x="3759890" y="140961"/>
                    </a:lnTo>
                    <a:cubicBezTo>
                      <a:pt x="3752550" y="140961"/>
                      <a:pt x="3746600" y="136542"/>
                      <a:pt x="3746600" y="131091"/>
                    </a:cubicBezTo>
                    <a:lnTo>
                      <a:pt x="3746600" y="118768"/>
                    </a:lnTo>
                    <a:cubicBezTo>
                      <a:pt x="3746600" y="113317"/>
                      <a:pt x="3752550" y="108899"/>
                      <a:pt x="3759890" y="108899"/>
                    </a:cubicBezTo>
                    <a:close/>
                    <a:moveTo>
                      <a:pt x="2995662" y="108899"/>
                    </a:moveTo>
                    <a:lnTo>
                      <a:pt x="2999756" y="108899"/>
                    </a:lnTo>
                    <a:lnTo>
                      <a:pt x="3008316" y="108899"/>
                    </a:lnTo>
                    <a:cubicBezTo>
                      <a:pt x="3015656" y="108899"/>
                      <a:pt x="3021606" y="113318"/>
                      <a:pt x="3021606" y="118769"/>
                    </a:cubicBezTo>
                    <a:cubicBezTo>
                      <a:pt x="3021606" y="122876"/>
                      <a:pt x="3021606" y="126984"/>
                      <a:pt x="3021607" y="131091"/>
                    </a:cubicBezTo>
                    <a:cubicBezTo>
                      <a:pt x="3021606" y="136542"/>
                      <a:pt x="3015656" y="140961"/>
                      <a:pt x="3008317" y="140961"/>
                    </a:cubicBezTo>
                    <a:lnTo>
                      <a:pt x="2999756" y="140961"/>
                    </a:lnTo>
                    <a:lnTo>
                      <a:pt x="2999756" y="140961"/>
                    </a:lnTo>
                    <a:lnTo>
                      <a:pt x="2995662" y="140961"/>
                    </a:lnTo>
                    <a:cubicBezTo>
                      <a:pt x="2988322" y="140961"/>
                      <a:pt x="2982372" y="136542"/>
                      <a:pt x="2982372" y="131091"/>
                    </a:cubicBezTo>
                    <a:lnTo>
                      <a:pt x="2982372" y="118768"/>
                    </a:lnTo>
                    <a:cubicBezTo>
                      <a:pt x="2982372" y="113317"/>
                      <a:pt x="2988322" y="108899"/>
                      <a:pt x="2995662" y="108899"/>
                    </a:cubicBezTo>
                    <a:close/>
                    <a:moveTo>
                      <a:pt x="2231279" y="108899"/>
                    </a:moveTo>
                    <a:lnTo>
                      <a:pt x="2235528" y="108899"/>
                    </a:lnTo>
                    <a:lnTo>
                      <a:pt x="2244088" y="108899"/>
                    </a:lnTo>
                    <a:cubicBezTo>
                      <a:pt x="2251428" y="108899"/>
                      <a:pt x="2257378" y="113318"/>
                      <a:pt x="2257378" y="118769"/>
                    </a:cubicBezTo>
                    <a:cubicBezTo>
                      <a:pt x="2257378" y="122876"/>
                      <a:pt x="2257378" y="126984"/>
                      <a:pt x="2257379" y="131091"/>
                    </a:cubicBezTo>
                    <a:cubicBezTo>
                      <a:pt x="2257378" y="136542"/>
                      <a:pt x="2251428" y="140961"/>
                      <a:pt x="2244088" y="140961"/>
                    </a:cubicBezTo>
                    <a:lnTo>
                      <a:pt x="2235528" y="140961"/>
                    </a:lnTo>
                    <a:lnTo>
                      <a:pt x="2235528" y="140961"/>
                    </a:lnTo>
                    <a:lnTo>
                      <a:pt x="2231280" y="140961"/>
                    </a:lnTo>
                    <a:cubicBezTo>
                      <a:pt x="2223940" y="140961"/>
                      <a:pt x="2217990" y="136542"/>
                      <a:pt x="2217990" y="131091"/>
                    </a:cubicBezTo>
                    <a:lnTo>
                      <a:pt x="2217990" y="118768"/>
                    </a:lnTo>
                    <a:cubicBezTo>
                      <a:pt x="2217990" y="113317"/>
                      <a:pt x="2223940" y="108899"/>
                      <a:pt x="2231279" y="108899"/>
                    </a:cubicBezTo>
                    <a:close/>
                    <a:moveTo>
                      <a:pt x="1467051" y="108899"/>
                    </a:moveTo>
                    <a:lnTo>
                      <a:pt x="1471146" y="108899"/>
                    </a:lnTo>
                    <a:lnTo>
                      <a:pt x="1479706" y="108899"/>
                    </a:lnTo>
                    <a:cubicBezTo>
                      <a:pt x="1487046" y="108899"/>
                      <a:pt x="1492996" y="113318"/>
                      <a:pt x="1492996" y="118769"/>
                    </a:cubicBezTo>
                    <a:cubicBezTo>
                      <a:pt x="1492996" y="122876"/>
                      <a:pt x="1492996" y="126984"/>
                      <a:pt x="1492996" y="131091"/>
                    </a:cubicBezTo>
                    <a:cubicBezTo>
                      <a:pt x="1492996" y="136542"/>
                      <a:pt x="1487046" y="140961"/>
                      <a:pt x="1479707" y="140961"/>
                    </a:cubicBezTo>
                    <a:lnTo>
                      <a:pt x="1471146" y="140961"/>
                    </a:lnTo>
                    <a:lnTo>
                      <a:pt x="1471146" y="140961"/>
                    </a:lnTo>
                    <a:lnTo>
                      <a:pt x="1467052" y="140961"/>
                    </a:lnTo>
                    <a:cubicBezTo>
                      <a:pt x="1459712" y="140961"/>
                      <a:pt x="1453762" y="136542"/>
                      <a:pt x="1453762" y="131091"/>
                    </a:cubicBezTo>
                    <a:lnTo>
                      <a:pt x="1453762" y="118768"/>
                    </a:lnTo>
                    <a:cubicBezTo>
                      <a:pt x="1453762" y="113317"/>
                      <a:pt x="1459712" y="108899"/>
                      <a:pt x="1467051" y="108899"/>
                    </a:cubicBezTo>
                    <a:close/>
                    <a:moveTo>
                      <a:pt x="3401424" y="96724"/>
                    </a:moveTo>
                    <a:cubicBezTo>
                      <a:pt x="3403656" y="96798"/>
                      <a:pt x="3405848" y="97503"/>
                      <a:pt x="3407476" y="98824"/>
                    </a:cubicBezTo>
                    <a:lnTo>
                      <a:pt x="3414458" y="104490"/>
                    </a:lnTo>
                    <a:cubicBezTo>
                      <a:pt x="3417710" y="107131"/>
                      <a:pt x="3417466" y="111230"/>
                      <a:pt x="3413910" y="113646"/>
                    </a:cubicBezTo>
                    <a:lnTo>
                      <a:pt x="3406280" y="118831"/>
                    </a:lnTo>
                    <a:cubicBezTo>
                      <a:pt x="3402724" y="121247"/>
                      <a:pt x="3397206" y="121065"/>
                      <a:pt x="3393952" y="118424"/>
                    </a:cubicBezTo>
                    <a:lnTo>
                      <a:pt x="3386970" y="112758"/>
                    </a:lnTo>
                    <a:cubicBezTo>
                      <a:pt x="3383716" y="110117"/>
                      <a:pt x="3383962" y="106019"/>
                      <a:pt x="3387516" y="103603"/>
                    </a:cubicBezTo>
                    <a:lnTo>
                      <a:pt x="3395147" y="98417"/>
                    </a:lnTo>
                    <a:cubicBezTo>
                      <a:pt x="3396925" y="97209"/>
                      <a:pt x="3399194" y="96651"/>
                      <a:pt x="3401424" y="96724"/>
                    </a:cubicBezTo>
                    <a:close/>
                    <a:moveTo>
                      <a:pt x="2637197" y="96724"/>
                    </a:moveTo>
                    <a:cubicBezTo>
                      <a:pt x="2639427" y="96798"/>
                      <a:pt x="2641621" y="97503"/>
                      <a:pt x="2643247" y="98824"/>
                    </a:cubicBezTo>
                    <a:lnTo>
                      <a:pt x="2650230" y="104490"/>
                    </a:lnTo>
                    <a:cubicBezTo>
                      <a:pt x="2653483" y="107131"/>
                      <a:pt x="2653238" y="111230"/>
                      <a:pt x="2649682" y="113646"/>
                    </a:cubicBezTo>
                    <a:lnTo>
                      <a:pt x="2642052" y="118831"/>
                    </a:lnTo>
                    <a:cubicBezTo>
                      <a:pt x="2638496" y="121247"/>
                      <a:pt x="2632977" y="121065"/>
                      <a:pt x="2629724" y="118424"/>
                    </a:cubicBezTo>
                    <a:lnTo>
                      <a:pt x="2622742" y="112758"/>
                    </a:lnTo>
                    <a:cubicBezTo>
                      <a:pt x="2619488" y="110117"/>
                      <a:pt x="2619734" y="106019"/>
                      <a:pt x="2623289" y="103603"/>
                    </a:cubicBezTo>
                    <a:lnTo>
                      <a:pt x="2630919" y="98417"/>
                    </a:lnTo>
                    <a:cubicBezTo>
                      <a:pt x="2632697" y="97209"/>
                      <a:pt x="2634966" y="96651"/>
                      <a:pt x="2637197" y="96724"/>
                    </a:cubicBezTo>
                    <a:close/>
                    <a:moveTo>
                      <a:pt x="1872815" y="96724"/>
                    </a:moveTo>
                    <a:cubicBezTo>
                      <a:pt x="1875046" y="96798"/>
                      <a:pt x="1877239" y="97503"/>
                      <a:pt x="1878865" y="98824"/>
                    </a:cubicBezTo>
                    <a:lnTo>
                      <a:pt x="1885847" y="104490"/>
                    </a:lnTo>
                    <a:cubicBezTo>
                      <a:pt x="1889101" y="107131"/>
                      <a:pt x="1888855" y="111230"/>
                      <a:pt x="1885300" y="113646"/>
                    </a:cubicBezTo>
                    <a:lnTo>
                      <a:pt x="1877670" y="118831"/>
                    </a:lnTo>
                    <a:cubicBezTo>
                      <a:pt x="1874114" y="121247"/>
                      <a:pt x="1868595" y="121065"/>
                      <a:pt x="1865342" y="118424"/>
                    </a:cubicBezTo>
                    <a:lnTo>
                      <a:pt x="1858360" y="112758"/>
                    </a:lnTo>
                    <a:cubicBezTo>
                      <a:pt x="1855106" y="110117"/>
                      <a:pt x="1855351" y="106019"/>
                      <a:pt x="1858906" y="103603"/>
                    </a:cubicBezTo>
                    <a:lnTo>
                      <a:pt x="1866537" y="98417"/>
                    </a:lnTo>
                    <a:cubicBezTo>
                      <a:pt x="1868315" y="97209"/>
                      <a:pt x="1870583" y="96651"/>
                      <a:pt x="1872815" y="96724"/>
                    </a:cubicBezTo>
                    <a:close/>
                    <a:moveTo>
                      <a:pt x="3956758" y="66065"/>
                    </a:moveTo>
                    <a:cubicBezTo>
                      <a:pt x="3963082" y="66065"/>
                      <a:pt x="3969406" y="67857"/>
                      <a:pt x="3974230" y="71440"/>
                    </a:cubicBezTo>
                    <a:lnTo>
                      <a:pt x="4051108" y="128532"/>
                    </a:lnTo>
                    <a:cubicBezTo>
                      <a:pt x="4060758" y="135697"/>
                      <a:pt x="4060758" y="147317"/>
                      <a:pt x="4051108" y="154482"/>
                    </a:cubicBezTo>
                    <a:lnTo>
                      <a:pt x="3981096" y="206477"/>
                    </a:lnTo>
                    <a:cubicBezTo>
                      <a:pt x="3971446" y="213642"/>
                      <a:pt x="3955800" y="213642"/>
                      <a:pt x="3946150" y="206476"/>
                    </a:cubicBezTo>
                    <a:lnTo>
                      <a:pt x="3869273" y="149384"/>
                    </a:lnTo>
                    <a:cubicBezTo>
                      <a:pt x="3859624" y="142218"/>
                      <a:pt x="3859624" y="130600"/>
                      <a:pt x="3869272" y="123434"/>
                    </a:cubicBezTo>
                    <a:lnTo>
                      <a:pt x="3939285" y="71440"/>
                    </a:lnTo>
                    <a:cubicBezTo>
                      <a:pt x="3944110" y="67857"/>
                      <a:pt x="3950434" y="66065"/>
                      <a:pt x="3956758" y="66065"/>
                    </a:cubicBezTo>
                    <a:close/>
                    <a:moveTo>
                      <a:pt x="3193978" y="66065"/>
                    </a:moveTo>
                    <a:cubicBezTo>
                      <a:pt x="3200301" y="66065"/>
                      <a:pt x="3206625" y="67857"/>
                      <a:pt x="3211450" y="71440"/>
                    </a:cubicBezTo>
                    <a:lnTo>
                      <a:pt x="3288327" y="128532"/>
                    </a:lnTo>
                    <a:cubicBezTo>
                      <a:pt x="3297977" y="135697"/>
                      <a:pt x="3297977" y="147317"/>
                      <a:pt x="3288327" y="154482"/>
                    </a:cubicBezTo>
                    <a:lnTo>
                      <a:pt x="3218314" y="206477"/>
                    </a:lnTo>
                    <a:cubicBezTo>
                      <a:pt x="3208665" y="213642"/>
                      <a:pt x="3193020" y="213642"/>
                      <a:pt x="3183370" y="206476"/>
                    </a:cubicBezTo>
                    <a:lnTo>
                      <a:pt x="3106493" y="149384"/>
                    </a:lnTo>
                    <a:cubicBezTo>
                      <a:pt x="3096843" y="142218"/>
                      <a:pt x="3096843" y="130600"/>
                      <a:pt x="3106492" y="123434"/>
                    </a:cubicBezTo>
                    <a:lnTo>
                      <a:pt x="3176505" y="71440"/>
                    </a:lnTo>
                    <a:cubicBezTo>
                      <a:pt x="3181329" y="67857"/>
                      <a:pt x="3187654" y="66065"/>
                      <a:pt x="3193978" y="66065"/>
                    </a:cubicBezTo>
                    <a:close/>
                    <a:moveTo>
                      <a:pt x="2429750" y="66065"/>
                    </a:moveTo>
                    <a:cubicBezTo>
                      <a:pt x="2436073" y="66065"/>
                      <a:pt x="2442397" y="67857"/>
                      <a:pt x="2447222" y="71440"/>
                    </a:cubicBezTo>
                    <a:lnTo>
                      <a:pt x="2524099" y="128532"/>
                    </a:lnTo>
                    <a:cubicBezTo>
                      <a:pt x="2533749" y="135697"/>
                      <a:pt x="2533749" y="147317"/>
                      <a:pt x="2524099" y="154482"/>
                    </a:cubicBezTo>
                    <a:lnTo>
                      <a:pt x="2454086" y="206477"/>
                    </a:lnTo>
                    <a:cubicBezTo>
                      <a:pt x="2444436" y="213642"/>
                      <a:pt x="2428792" y="213642"/>
                      <a:pt x="2419142" y="206476"/>
                    </a:cubicBezTo>
                    <a:lnTo>
                      <a:pt x="2342264" y="149384"/>
                    </a:lnTo>
                    <a:cubicBezTo>
                      <a:pt x="2332614" y="142218"/>
                      <a:pt x="2332614" y="130600"/>
                      <a:pt x="2342264" y="123434"/>
                    </a:cubicBezTo>
                    <a:lnTo>
                      <a:pt x="2412276" y="71440"/>
                    </a:lnTo>
                    <a:cubicBezTo>
                      <a:pt x="2417101" y="67857"/>
                      <a:pt x="2423426" y="66065"/>
                      <a:pt x="2429750" y="66065"/>
                    </a:cubicBezTo>
                    <a:close/>
                    <a:moveTo>
                      <a:pt x="1665368" y="66065"/>
                    </a:moveTo>
                    <a:cubicBezTo>
                      <a:pt x="1671691" y="66065"/>
                      <a:pt x="1678015" y="67857"/>
                      <a:pt x="1682840" y="71440"/>
                    </a:cubicBezTo>
                    <a:lnTo>
                      <a:pt x="1759717" y="128532"/>
                    </a:lnTo>
                    <a:cubicBezTo>
                      <a:pt x="1769367" y="135697"/>
                      <a:pt x="1769367" y="147317"/>
                      <a:pt x="1759717" y="154482"/>
                    </a:cubicBezTo>
                    <a:lnTo>
                      <a:pt x="1689704" y="206477"/>
                    </a:lnTo>
                    <a:cubicBezTo>
                      <a:pt x="1680054" y="213642"/>
                      <a:pt x="1664410" y="213642"/>
                      <a:pt x="1654760" y="206476"/>
                    </a:cubicBezTo>
                    <a:lnTo>
                      <a:pt x="1577882" y="149384"/>
                    </a:lnTo>
                    <a:cubicBezTo>
                      <a:pt x="1568233" y="142218"/>
                      <a:pt x="1568233" y="130600"/>
                      <a:pt x="1577882" y="123434"/>
                    </a:cubicBezTo>
                    <a:lnTo>
                      <a:pt x="1647894" y="71440"/>
                    </a:lnTo>
                    <a:cubicBezTo>
                      <a:pt x="1652719" y="67857"/>
                      <a:pt x="1659044" y="66065"/>
                      <a:pt x="1665368" y="66065"/>
                    </a:cubicBezTo>
                    <a:close/>
                    <a:moveTo>
                      <a:pt x="3486484" y="53385"/>
                    </a:moveTo>
                    <a:cubicBezTo>
                      <a:pt x="3489700" y="53048"/>
                      <a:pt x="3492989" y="53051"/>
                      <a:pt x="3496247" y="53415"/>
                    </a:cubicBezTo>
                    <a:cubicBezTo>
                      <a:pt x="3500590" y="53899"/>
                      <a:pt x="3504878" y="55026"/>
                      <a:pt x="3508860" y="56836"/>
                    </a:cubicBezTo>
                    <a:lnTo>
                      <a:pt x="3585679" y="91766"/>
                    </a:lnTo>
                    <a:cubicBezTo>
                      <a:pt x="3601606" y="99008"/>
                      <a:pt x="3606612" y="114468"/>
                      <a:pt x="3596860" y="126296"/>
                    </a:cubicBezTo>
                    <a:lnTo>
                      <a:pt x="3570114" y="158736"/>
                    </a:lnTo>
                    <a:cubicBezTo>
                      <a:pt x="3560362" y="170565"/>
                      <a:pt x="3539544" y="174282"/>
                      <a:pt x="3523616" y="167040"/>
                    </a:cubicBezTo>
                    <a:lnTo>
                      <a:pt x="3446798" y="132110"/>
                    </a:lnTo>
                    <a:cubicBezTo>
                      <a:pt x="3430870" y="124867"/>
                      <a:pt x="3425864" y="109408"/>
                      <a:pt x="3435616" y="97579"/>
                    </a:cubicBezTo>
                    <a:lnTo>
                      <a:pt x="3462362" y="65140"/>
                    </a:lnTo>
                    <a:cubicBezTo>
                      <a:pt x="3467848" y="58486"/>
                      <a:pt x="3476835" y="54399"/>
                      <a:pt x="3486484" y="53385"/>
                    </a:cubicBezTo>
                    <a:close/>
                    <a:moveTo>
                      <a:pt x="2722255" y="53385"/>
                    </a:moveTo>
                    <a:cubicBezTo>
                      <a:pt x="2725472" y="53048"/>
                      <a:pt x="2728761" y="53051"/>
                      <a:pt x="2732020" y="53415"/>
                    </a:cubicBezTo>
                    <a:cubicBezTo>
                      <a:pt x="2736362" y="53899"/>
                      <a:pt x="2740650" y="55026"/>
                      <a:pt x="2744631" y="56836"/>
                    </a:cubicBezTo>
                    <a:lnTo>
                      <a:pt x="2821452" y="91766"/>
                    </a:lnTo>
                    <a:cubicBezTo>
                      <a:pt x="2837379" y="99008"/>
                      <a:pt x="2842384" y="114468"/>
                      <a:pt x="2832632" y="126296"/>
                    </a:cubicBezTo>
                    <a:lnTo>
                      <a:pt x="2805886" y="158736"/>
                    </a:lnTo>
                    <a:cubicBezTo>
                      <a:pt x="2796134" y="170565"/>
                      <a:pt x="2775316" y="174282"/>
                      <a:pt x="2759388" y="167040"/>
                    </a:cubicBezTo>
                    <a:lnTo>
                      <a:pt x="2682570" y="132110"/>
                    </a:lnTo>
                    <a:cubicBezTo>
                      <a:pt x="2666643" y="124867"/>
                      <a:pt x="2661636" y="109408"/>
                      <a:pt x="2671388" y="97579"/>
                    </a:cubicBezTo>
                    <a:lnTo>
                      <a:pt x="2698134" y="65140"/>
                    </a:lnTo>
                    <a:cubicBezTo>
                      <a:pt x="2703620" y="58486"/>
                      <a:pt x="2712607" y="54399"/>
                      <a:pt x="2722255" y="53385"/>
                    </a:cubicBezTo>
                    <a:close/>
                    <a:moveTo>
                      <a:pt x="1957873" y="53385"/>
                    </a:moveTo>
                    <a:cubicBezTo>
                      <a:pt x="1961090" y="53048"/>
                      <a:pt x="1964379" y="53051"/>
                      <a:pt x="1967637" y="53415"/>
                    </a:cubicBezTo>
                    <a:cubicBezTo>
                      <a:pt x="1971981" y="53899"/>
                      <a:pt x="1976268" y="55026"/>
                      <a:pt x="1980249" y="56836"/>
                    </a:cubicBezTo>
                    <a:lnTo>
                      <a:pt x="2057070" y="91766"/>
                    </a:lnTo>
                    <a:cubicBezTo>
                      <a:pt x="2072997" y="99008"/>
                      <a:pt x="2078003" y="114468"/>
                      <a:pt x="2068250" y="126296"/>
                    </a:cubicBezTo>
                    <a:lnTo>
                      <a:pt x="2041504" y="158736"/>
                    </a:lnTo>
                    <a:cubicBezTo>
                      <a:pt x="2031751" y="170565"/>
                      <a:pt x="2010934" y="174282"/>
                      <a:pt x="1995006" y="167040"/>
                    </a:cubicBezTo>
                    <a:lnTo>
                      <a:pt x="1918188" y="132110"/>
                    </a:lnTo>
                    <a:cubicBezTo>
                      <a:pt x="1902260" y="124867"/>
                      <a:pt x="1897254" y="109408"/>
                      <a:pt x="1907006" y="97579"/>
                    </a:cubicBezTo>
                    <a:lnTo>
                      <a:pt x="1933753" y="65140"/>
                    </a:lnTo>
                    <a:cubicBezTo>
                      <a:pt x="1939238" y="58486"/>
                      <a:pt x="1948225" y="54399"/>
                      <a:pt x="1957873" y="53385"/>
                    </a:cubicBezTo>
                    <a:close/>
                    <a:moveTo>
                      <a:pt x="4097245" y="47630"/>
                    </a:moveTo>
                    <a:lnTo>
                      <a:pt x="4105129" y="118031"/>
                    </a:lnTo>
                    <a:lnTo>
                      <a:pt x="4096574" y="123000"/>
                    </a:lnTo>
                    <a:cubicBezTo>
                      <a:pt x="4085111" y="129659"/>
                      <a:pt x="4068550" y="128157"/>
                      <a:pt x="4059584" y="119644"/>
                    </a:cubicBezTo>
                    <a:lnTo>
                      <a:pt x="4040340" y="101377"/>
                    </a:lnTo>
                    <a:cubicBezTo>
                      <a:pt x="4031374" y="92864"/>
                      <a:pt x="4033398" y="80565"/>
                      <a:pt x="4044860" y="73907"/>
                    </a:cubicBezTo>
                    <a:lnTo>
                      <a:pt x="4086151" y="49920"/>
                    </a:lnTo>
                    <a:close/>
                    <a:moveTo>
                      <a:pt x="3425014" y="45950"/>
                    </a:moveTo>
                    <a:cubicBezTo>
                      <a:pt x="3428390" y="46256"/>
                      <a:pt x="3431608" y="47519"/>
                      <a:pt x="3433869" y="49666"/>
                    </a:cubicBezTo>
                    <a:lnTo>
                      <a:pt x="3443574" y="58879"/>
                    </a:lnTo>
                    <a:cubicBezTo>
                      <a:pt x="3448097" y="63172"/>
                      <a:pt x="3447076" y="69374"/>
                      <a:pt x="3441294" y="72733"/>
                    </a:cubicBezTo>
                    <a:lnTo>
                      <a:pt x="3428224" y="80326"/>
                    </a:lnTo>
                    <a:cubicBezTo>
                      <a:pt x="3422444" y="83684"/>
                      <a:pt x="3414092" y="82927"/>
                      <a:pt x="3409569" y="78633"/>
                    </a:cubicBezTo>
                    <a:lnTo>
                      <a:pt x="3399864" y="69420"/>
                    </a:lnTo>
                    <a:cubicBezTo>
                      <a:pt x="3395342" y="65127"/>
                      <a:pt x="3396362" y="58924"/>
                      <a:pt x="3402144" y="55565"/>
                    </a:cubicBezTo>
                    <a:lnTo>
                      <a:pt x="3415214" y="47973"/>
                    </a:lnTo>
                    <a:cubicBezTo>
                      <a:pt x="3418104" y="46294"/>
                      <a:pt x="3421638" y="45644"/>
                      <a:pt x="3425014" y="45950"/>
                    </a:cubicBezTo>
                    <a:close/>
                    <a:moveTo>
                      <a:pt x="2660785" y="45950"/>
                    </a:moveTo>
                    <a:cubicBezTo>
                      <a:pt x="2664162" y="46256"/>
                      <a:pt x="2667380" y="47519"/>
                      <a:pt x="2669642" y="49666"/>
                    </a:cubicBezTo>
                    <a:lnTo>
                      <a:pt x="2679346" y="58879"/>
                    </a:lnTo>
                    <a:cubicBezTo>
                      <a:pt x="2683868" y="63172"/>
                      <a:pt x="2682848" y="69374"/>
                      <a:pt x="2677066" y="72733"/>
                    </a:cubicBezTo>
                    <a:lnTo>
                      <a:pt x="2663997" y="80326"/>
                    </a:lnTo>
                    <a:cubicBezTo>
                      <a:pt x="2658216" y="83684"/>
                      <a:pt x="2649863" y="82927"/>
                      <a:pt x="2645341" y="78633"/>
                    </a:cubicBezTo>
                    <a:lnTo>
                      <a:pt x="2635636" y="69420"/>
                    </a:lnTo>
                    <a:cubicBezTo>
                      <a:pt x="2631114" y="65127"/>
                      <a:pt x="2632134" y="58924"/>
                      <a:pt x="2637916" y="55565"/>
                    </a:cubicBezTo>
                    <a:lnTo>
                      <a:pt x="2650985" y="47973"/>
                    </a:lnTo>
                    <a:cubicBezTo>
                      <a:pt x="2653876" y="46294"/>
                      <a:pt x="2657410" y="45644"/>
                      <a:pt x="2660785" y="45950"/>
                    </a:cubicBezTo>
                    <a:close/>
                    <a:moveTo>
                      <a:pt x="1896403" y="45950"/>
                    </a:moveTo>
                    <a:cubicBezTo>
                      <a:pt x="1899780" y="46256"/>
                      <a:pt x="1902998" y="47519"/>
                      <a:pt x="1905260" y="49666"/>
                    </a:cubicBezTo>
                    <a:lnTo>
                      <a:pt x="1914964" y="58879"/>
                    </a:lnTo>
                    <a:cubicBezTo>
                      <a:pt x="1919486" y="63172"/>
                      <a:pt x="1918466" y="69374"/>
                      <a:pt x="1912684" y="72733"/>
                    </a:cubicBezTo>
                    <a:lnTo>
                      <a:pt x="1899614" y="80326"/>
                    </a:lnTo>
                    <a:cubicBezTo>
                      <a:pt x="1893834" y="83684"/>
                      <a:pt x="1885482" y="82927"/>
                      <a:pt x="1880959" y="78633"/>
                    </a:cubicBezTo>
                    <a:lnTo>
                      <a:pt x="1871254" y="69420"/>
                    </a:lnTo>
                    <a:cubicBezTo>
                      <a:pt x="1866732" y="65127"/>
                      <a:pt x="1867752" y="58924"/>
                      <a:pt x="1873534" y="55565"/>
                    </a:cubicBezTo>
                    <a:lnTo>
                      <a:pt x="1886603" y="47973"/>
                    </a:lnTo>
                    <a:cubicBezTo>
                      <a:pt x="1889494" y="46294"/>
                      <a:pt x="1893027" y="45644"/>
                      <a:pt x="1896403" y="45950"/>
                    </a:cubicBezTo>
                    <a:close/>
                    <a:moveTo>
                      <a:pt x="3342801" y="45909"/>
                    </a:moveTo>
                    <a:cubicBezTo>
                      <a:pt x="3349495" y="46516"/>
                      <a:pt x="3355876" y="49020"/>
                      <a:pt x="3360360" y="53276"/>
                    </a:cubicBezTo>
                    <a:lnTo>
                      <a:pt x="3379602" y="71544"/>
                    </a:lnTo>
                    <a:cubicBezTo>
                      <a:pt x="3388569" y="80056"/>
                      <a:pt x="3386546" y="92355"/>
                      <a:pt x="3375084" y="99014"/>
                    </a:cubicBezTo>
                    <a:lnTo>
                      <a:pt x="3333793" y="123000"/>
                    </a:lnTo>
                    <a:cubicBezTo>
                      <a:pt x="3322330" y="129659"/>
                      <a:pt x="3305768" y="128157"/>
                      <a:pt x="3296802" y="119644"/>
                    </a:cubicBezTo>
                    <a:lnTo>
                      <a:pt x="3277559" y="101377"/>
                    </a:lnTo>
                    <a:cubicBezTo>
                      <a:pt x="3268593" y="92864"/>
                      <a:pt x="3270617" y="80565"/>
                      <a:pt x="3282079" y="73907"/>
                    </a:cubicBezTo>
                    <a:lnTo>
                      <a:pt x="3323370" y="49920"/>
                    </a:lnTo>
                    <a:cubicBezTo>
                      <a:pt x="3329101" y="46590"/>
                      <a:pt x="3336108" y="45301"/>
                      <a:pt x="3342801" y="45909"/>
                    </a:cubicBezTo>
                    <a:close/>
                    <a:moveTo>
                      <a:pt x="2578573" y="45909"/>
                    </a:moveTo>
                    <a:cubicBezTo>
                      <a:pt x="2585266" y="46516"/>
                      <a:pt x="2591648" y="49020"/>
                      <a:pt x="2596132" y="53276"/>
                    </a:cubicBezTo>
                    <a:lnTo>
                      <a:pt x="2615374" y="71544"/>
                    </a:lnTo>
                    <a:cubicBezTo>
                      <a:pt x="2624341" y="80056"/>
                      <a:pt x="2622318" y="92355"/>
                      <a:pt x="2610856" y="99014"/>
                    </a:cubicBezTo>
                    <a:lnTo>
                      <a:pt x="2569564" y="123000"/>
                    </a:lnTo>
                    <a:cubicBezTo>
                      <a:pt x="2558102" y="129659"/>
                      <a:pt x="2541540" y="128157"/>
                      <a:pt x="2532574" y="119644"/>
                    </a:cubicBezTo>
                    <a:lnTo>
                      <a:pt x="2513331" y="101377"/>
                    </a:lnTo>
                    <a:cubicBezTo>
                      <a:pt x="2504366" y="92864"/>
                      <a:pt x="2506388" y="80565"/>
                      <a:pt x="2517850" y="73907"/>
                    </a:cubicBezTo>
                    <a:lnTo>
                      <a:pt x="2559142" y="49920"/>
                    </a:lnTo>
                    <a:cubicBezTo>
                      <a:pt x="2564873" y="46590"/>
                      <a:pt x="2571879" y="45301"/>
                      <a:pt x="2578573" y="45909"/>
                    </a:cubicBezTo>
                    <a:close/>
                    <a:moveTo>
                      <a:pt x="1814191" y="45909"/>
                    </a:moveTo>
                    <a:cubicBezTo>
                      <a:pt x="1820884" y="46516"/>
                      <a:pt x="1827267" y="49020"/>
                      <a:pt x="1831750" y="53276"/>
                    </a:cubicBezTo>
                    <a:lnTo>
                      <a:pt x="1850992" y="71544"/>
                    </a:lnTo>
                    <a:cubicBezTo>
                      <a:pt x="1859958" y="80056"/>
                      <a:pt x="1857936" y="92355"/>
                      <a:pt x="1846474" y="99014"/>
                    </a:cubicBezTo>
                    <a:lnTo>
                      <a:pt x="1805183" y="123000"/>
                    </a:lnTo>
                    <a:cubicBezTo>
                      <a:pt x="1793720" y="129659"/>
                      <a:pt x="1777158" y="128157"/>
                      <a:pt x="1768192" y="119644"/>
                    </a:cubicBezTo>
                    <a:lnTo>
                      <a:pt x="1748950" y="101377"/>
                    </a:lnTo>
                    <a:cubicBezTo>
                      <a:pt x="1739983" y="92864"/>
                      <a:pt x="1742006" y="80565"/>
                      <a:pt x="1753469" y="73907"/>
                    </a:cubicBezTo>
                    <a:lnTo>
                      <a:pt x="1794760" y="49920"/>
                    </a:lnTo>
                    <a:cubicBezTo>
                      <a:pt x="1800492" y="46590"/>
                      <a:pt x="1807497" y="45301"/>
                      <a:pt x="1814191" y="45909"/>
                    </a:cubicBezTo>
                    <a:close/>
                    <a:moveTo>
                      <a:pt x="3856323" y="36069"/>
                    </a:moveTo>
                    <a:cubicBezTo>
                      <a:pt x="3859716" y="36069"/>
                      <a:pt x="3863108" y="37030"/>
                      <a:pt x="3865695" y="38952"/>
                    </a:cubicBezTo>
                    <a:lnTo>
                      <a:pt x="3903248" y="66841"/>
                    </a:lnTo>
                    <a:cubicBezTo>
                      <a:pt x="3908424" y="70684"/>
                      <a:pt x="3908424" y="76916"/>
                      <a:pt x="3903248" y="80760"/>
                    </a:cubicBezTo>
                    <a:lnTo>
                      <a:pt x="3850876" y="119653"/>
                    </a:lnTo>
                    <a:cubicBezTo>
                      <a:pt x="3845700" y="123496"/>
                      <a:pt x="3837309" y="123497"/>
                      <a:pt x="3832133" y="119653"/>
                    </a:cubicBezTo>
                    <a:lnTo>
                      <a:pt x="3794580" y="91765"/>
                    </a:lnTo>
                    <a:cubicBezTo>
                      <a:pt x="3789404" y="87921"/>
                      <a:pt x="3789404" y="81689"/>
                      <a:pt x="3794580" y="77845"/>
                    </a:cubicBezTo>
                    <a:lnTo>
                      <a:pt x="3846951" y="38952"/>
                    </a:lnTo>
                    <a:cubicBezTo>
                      <a:pt x="3849540" y="37030"/>
                      <a:pt x="3852931" y="36069"/>
                      <a:pt x="3856323" y="36069"/>
                    </a:cubicBezTo>
                    <a:close/>
                    <a:moveTo>
                      <a:pt x="3093542" y="36069"/>
                    </a:moveTo>
                    <a:cubicBezTo>
                      <a:pt x="3096935" y="36069"/>
                      <a:pt x="3100326" y="37030"/>
                      <a:pt x="3102914" y="38952"/>
                    </a:cubicBezTo>
                    <a:lnTo>
                      <a:pt x="3140468" y="66841"/>
                    </a:lnTo>
                    <a:cubicBezTo>
                      <a:pt x="3145644" y="70684"/>
                      <a:pt x="3145643" y="76916"/>
                      <a:pt x="3140468" y="80760"/>
                    </a:cubicBezTo>
                    <a:lnTo>
                      <a:pt x="3088096" y="119653"/>
                    </a:lnTo>
                    <a:cubicBezTo>
                      <a:pt x="3082920" y="123496"/>
                      <a:pt x="3074528" y="123497"/>
                      <a:pt x="3069352" y="119653"/>
                    </a:cubicBezTo>
                    <a:lnTo>
                      <a:pt x="3031799" y="91765"/>
                    </a:lnTo>
                    <a:cubicBezTo>
                      <a:pt x="3026623" y="87921"/>
                      <a:pt x="3026623" y="81689"/>
                      <a:pt x="3031799" y="77845"/>
                    </a:cubicBezTo>
                    <a:lnTo>
                      <a:pt x="3084170" y="38952"/>
                    </a:lnTo>
                    <a:cubicBezTo>
                      <a:pt x="3086758" y="37030"/>
                      <a:pt x="3090150" y="36069"/>
                      <a:pt x="3093542" y="36069"/>
                    </a:cubicBezTo>
                    <a:close/>
                    <a:moveTo>
                      <a:pt x="2329314" y="36069"/>
                    </a:moveTo>
                    <a:cubicBezTo>
                      <a:pt x="2332707" y="36069"/>
                      <a:pt x="2336099" y="37030"/>
                      <a:pt x="2338686" y="38952"/>
                    </a:cubicBezTo>
                    <a:lnTo>
                      <a:pt x="2376240" y="66841"/>
                    </a:lnTo>
                    <a:cubicBezTo>
                      <a:pt x="2381416" y="70684"/>
                      <a:pt x="2381415" y="76916"/>
                      <a:pt x="2376240" y="80760"/>
                    </a:cubicBezTo>
                    <a:lnTo>
                      <a:pt x="2323868" y="119653"/>
                    </a:lnTo>
                    <a:cubicBezTo>
                      <a:pt x="2318692" y="123496"/>
                      <a:pt x="2310300" y="123497"/>
                      <a:pt x="2305124" y="119653"/>
                    </a:cubicBezTo>
                    <a:lnTo>
                      <a:pt x="2267570" y="91765"/>
                    </a:lnTo>
                    <a:cubicBezTo>
                      <a:pt x="2262395" y="87921"/>
                      <a:pt x="2262395" y="81689"/>
                      <a:pt x="2267570" y="77845"/>
                    </a:cubicBezTo>
                    <a:lnTo>
                      <a:pt x="2319942" y="38952"/>
                    </a:lnTo>
                    <a:cubicBezTo>
                      <a:pt x="2322530" y="37030"/>
                      <a:pt x="2325922" y="36069"/>
                      <a:pt x="2329314" y="36069"/>
                    </a:cubicBezTo>
                    <a:close/>
                    <a:moveTo>
                      <a:pt x="1564932" y="36069"/>
                    </a:moveTo>
                    <a:cubicBezTo>
                      <a:pt x="1568325" y="36069"/>
                      <a:pt x="1571716" y="37030"/>
                      <a:pt x="1574304" y="38952"/>
                    </a:cubicBezTo>
                    <a:lnTo>
                      <a:pt x="1611858" y="66841"/>
                    </a:lnTo>
                    <a:cubicBezTo>
                      <a:pt x="1617034" y="70684"/>
                      <a:pt x="1617033" y="76916"/>
                      <a:pt x="1611858" y="80760"/>
                    </a:cubicBezTo>
                    <a:lnTo>
                      <a:pt x="1559486" y="119653"/>
                    </a:lnTo>
                    <a:cubicBezTo>
                      <a:pt x="1554310" y="123496"/>
                      <a:pt x="1545918" y="123497"/>
                      <a:pt x="1540742" y="119653"/>
                    </a:cubicBezTo>
                    <a:lnTo>
                      <a:pt x="1503188" y="91765"/>
                    </a:lnTo>
                    <a:cubicBezTo>
                      <a:pt x="1498013" y="87921"/>
                      <a:pt x="1498013" y="81689"/>
                      <a:pt x="1503188" y="77845"/>
                    </a:cubicBezTo>
                    <a:lnTo>
                      <a:pt x="1555560" y="38952"/>
                    </a:lnTo>
                    <a:cubicBezTo>
                      <a:pt x="1558148" y="37030"/>
                      <a:pt x="1561540" y="36069"/>
                      <a:pt x="1564932" y="36069"/>
                    </a:cubicBezTo>
                    <a:close/>
                    <a:moveTo>
                      <a:pt x="3567076" y="36002"/>
                    </a:moveTo>
                    <a:cubicBezTo>
                      <a:pt x="3569428" y="36483"/>
                      <a:pt x="3571532" y="37629"/>
                      <a:pt x="3572832" y="39328"/>
                    </a:cubicBezTo>
                    <a:lnTo>
                      <a:pt x="3580114" y="48841"/>
                    </a:lnTo>
                    <a:cubicBezTo>
                      <a:pt x="3582714" y="52238"/>
                      <a:pt x="3581114" y="56557"/>
                      <a:pt x="3576540" y="58488"/>
                    </a:cubicBezTo>
                    <a:lnTo>
                      <a:pt x="3563994" y="63785"/>
                    </a:lnTo>
                    <a:cubicBezTo>
                      <a:pt x="3559420" y="65717"/>
                      <a:pt x="3553602" y="64528"/>
                      <a:pt x="3551002" y="61132"/>
                    </a:cubicBezTo>
                    <a:lnTo>
                      <a:pt x="3543720" y="51618"/>
                    </a:lnTo>
                    <a:cubicBezTo>
                      <a:pt x="3541119" y="48222"/>
                      <a:pt x="3542720" y="43901"/>
                      <a:pt x="3547294" y="41970"/>
                    </a:cubicBezTo>
                    <a:lnTo>
                      <a:pt x="3559840" y="36674"/>
                    </a:lnTo>
                    <a:cubicBezTo>
                      <a:pt x="3562127" y="35708"/>
                      <a:pt x="3564724" y="35522"/>
                      <a:pt x="3567076" y="36002"/>
                    </a:cubicBezTo>
                    <a:close/>
                    <a:moveTo>
                      <a:pt x="2802848" y="36002"/>
                    </a:moveTo>
                    <a:cubicBezTo>
                      <a:pt x="2805199" y="36483"/>
                      <a:pt x="2807304" y="37629"/>
                      <a:pt x="2808604" y="39328"/>
                    </a:cubicBezTo>
                    <a:lnTo>
                      <a:pt x="2815886" y="48841"/>
                    </a:lnTo>
                    <a:cubicBezTo>
                      <a:pt x="2818486" y="52238"/>
                      <a:pt x="2816886" y="56557"/>
                      <a:pt x="2812312" y="58488"/>
                    </a:cubicBezTo>
                    <a:lnTo>
                      <a:pt x="2799766" y="63785"/>
                    </a:lnTo>
                    <a:cubicBezTo>
                      <a:pt x="2795191" y="65717"/>
                      <a:pt x="2789374" y="64528"/>
                      <a:pt x="2786774" y="61132"/>
                    </a:cubicBezTo>
                    <a:lnTo>
                      <a:pt x="2779492" y="51618"/>
                    </a:lnTo>
                    <a:cubicBezTo>
                      <a:pt x="2776892" y="48222"/>
                      <a:pt x="2778492" y="43901"/>
                      <a:pt x="2783066" y="41970"/>
                    </a:cubicBezTo>
                    <a:lnTo>
                      <a:pt x="2795612" y="36674"/>
                    </a:lnTo>
                    <a:cubicBezTo>
                      <a:pt x="2797899" y="35708"/>
                      <a:pt x="2800496" y="35522"/>
                      <a:pt x="2802848" y="36002"/>
                    </a:cubicBezTo>
                    <a:close/>
                    <a:moveTo>
                      <a:pt x="2038466" y="36002"/>
                    </a:moveTo>
                    <a:cubicBezTo>
                      <a:pt x="2040817" y="36483"/>
                      <a:pt x="2042922" y="37629"/>
                      <a:pt x="2044222" y="39328"/>
                    </a:cubicBezTo>
                    <a:lnTo>
                      <a:pt x="2051504" y="48841"/>
                    </a:lnTo>
                    <a:cubicBezTo>
                      <a:pt x="2054104" y="52238"/>
                      <a:pt x="2052504" y="56557"/>
                      <a:pt x="2047930" y="58488"/>
                    </a:cubicBezTo>
                    <a:lnTo>
                      <a:pt x="2035384" y="63785"/>
                    </a:lnTo>
                    <a:cubicBezTo>
                      <a:pt x="2030810" y="65717"/>
                      <a:pt x="2024992" y="64528"/>
                      <a:pt x="2022392" y="61132"/>
                    </a:cubicBezTo>
                    <a:lnTo>
                      <a:pt x="2015110" y="51618"/>
                    </a:lnTo>
                    <a:cubicBezTo>
                      <a:pt x="2012509" y="48222"/>
                      <a:pt x="2014109" y="43901"/>
                      <a:pt x="2018684" y="41970"/>
                    </a:cubicBezTo>
                    <a:lnTo>
                      <a:pt x="2031230" y="36674"/>
                    </a:lnTo>
                    <a:cubicBezTo>
                      <a:pt x="2033518" y="35708"/>
                      <a:pt x="2036114" y="35522"/>
                      <a:pt x="2038466" y="36002"/>
                    </a:cubicBezTo>
                    <a:close/>
                    <a:moveTo>
                      <a:pt x="3920384" y="31492"/>
                    </a:moveTo>
                    <a:lnTo>
                      <a:pt x="3936134" y="31492"/>
                    </a:lnTo>
                    <a:cubicBezTo>
                      <a:pt x="3943475" y="31492"/>
                      <a:pt x="3949425" y="35910"/>
                      <a:pt x="3949425" y="41361"/>
                    </a:cubicBezTo>
                    <a:cubicBezTo>
                      <a:pt x="3949425" y="45469"/>
                      <a:pt x="3949424" y="49576"/>
                      <a:pt x="3949424" y="53684"/>
                    </a:cubicBezTo>
                    <a:cubicBezTo>
                      <a:pt x="3949425" y="59135"/>
                      <a:pt x="3943475" y="63553"/>
                      <a:pt x="3936134" y="63553"/>
                    </a:cubicBezTo>
                    <a:lnTo>
                      <a:pt x="3920384" y="63554"/>
                    </a:lnTo>
                    <a:cubicBezTo>
                      <a:pt x="3913044" y="63554"/>
                      <a:pt x="3907094" y="59135"/>
                      <a:pt x="3907094" y="53684"/>
                    </a:cubicBezTo>
                    <a:lnTo>
                      <a:pt x="3907094" y="41361"/>
                    </a:lnTo>
                    <a:cubicBezTo>
                      <a:pt x="3907094" y="35910"/>
                      <a:pt x="3913044" y="31491"/>
                      <a:pt x="3920384" y="31492"/>
                    </a:cubicBezTo>
                    <a:close/>
                    <a:moveTo>
                      <a:pt x="3157602" y="31492"/>
                    </a:moveTo>
                    <a:lnTo>
                      <a:pt x="3173353" y="31492"/>
                    </a:lnTo>
                    <a:cubicBezTo>
                      <a:pt x="3180694" y="31492"/>
                      <a:pt x="3186644" y="35910"/>
                      <a:pt x="3186644" y="41361"/>
                    </a:cubicBezTo>
                    <a:cubicBezTo>
                      <a:pt x="3186644" y="45469"/>
                      <a:pt x="3186644" y="49576"/>
                      <a:pt x="3186644" y="53684"/>
                    </a:cubicBezTo>
                    <a:cubicBezTo>
                      <a:pt x="3186644" y="59135"/>
                      <a:pt x="3180694" y="63553"/>
                      <a:pt x="3173353" y="63553"/>
                    </a:cubicBezTo>
                    <a:lnTo>
                      <a:pt x="3157603" y="63554"/>
                    </a:lnTo>
                    <a:cubicBezTo>
                      <a:pt x="3150264" y="63554"/>
                      <a:pt x="3144312" y="59135"/>
                      <a:pt x="3144312" y="53684"/>
                    </a:cubicBezTo>
                    <a:lnTo>
                      <a:pt x="3144312" y="41361"/>
                    </a:lnTo>
                    <a:cubicBezTo>
                      <a:pt x="3144312" y="35910"/>
                      <a:pt x="3150264" y="31491"/>
                      <a:pt x="3157602" y="31492"/>
                    </a:cubicBezTo>
                    <a:close/>
                    <a:moveTo>
                      <a:pt x="2393374" y="31492"/>
                    </a:moveTo>
                    <a:lnTo>
                      <a:pt x="2409126" y="31492"/>
                    </a:lnTo>
                    <a:cubicBezTo>
                      <a:pt x="2416466" y="31492"/>
                      <a:pt x="2422416" y="35910"/>
                      <a:pt x="2422416" y="41361"/>
                    </a:cubicBezTo>
                    <a:cubicBezTo>
                      <a:pt x="2422416" y="45469"/>
                      <a:pt x="2422416" y="49576"/>
                      <a:pt x="2422415" y="53684"/>
                    </a:cubicBezTo>
                    <a:cubicBezTo>
                      <a:pt x="2422416" y="59135"/>
                      <a:pt x="2416466" y="63553"/>
                      <a:pt x="2409126" y="63553"/>
                    </a:cubicBezTo>
                    <a:lnTo>
                      <a:pt x="2393375" y="63554"/>
                    </a:lnTo>
                    <a:cubicBezTo>
                      <a:pt x="2386036" y="63554"/>
                      <a:pt x="2380085" y="59135"/>
                      <a:pt x="2380085" y="53684"/>
                    </a:cubicBezTo>
                    <a:lnTo>
                      <a:pt x="2380085" y="41361"/>
                    </a:lnTo>
                    <a:cubicBezTo>
                      <a:pt x="2380085" y="35910"/>
                      <a:pt x="2386036" y="31491"/>
                      <a:pt x="2393374" y="31492"/>
                    </a:cubicBezTo>
                    <a:close/>
                    <a:moveTo>
                      <a:pt x="1628993" y="31492"/>
                    </a:moveTo>
                    <a:lnTo>
                      <a:pt x="1644744" y="31492"/>
                    </a:lnTo>
                    <a:cubicBezTo>
                      <a:pt x="1652084" y="31492"/>
                      <a:pt x="1658034" y="35910"/>
                      <a:pt x="1658034" y="41361"/>
                    </a:cubicBezTo>
                    <a:cubicBezTo>
                      <a:pt x="1658034" y="45469"/>
                      <a:pt x="1658034" y="49576"/>
                      <a:pt x="1658033" y="53684"/>
                    </a:cubicBezTo>
                    <a:cubicBezTo>
                      <a:pt x="1658034" y="59135"/>
                      <a:pt x="1652084" y="63553"/>
                      <a:pt x="1644744" y="63553"/>
                    </a:cubicBezTo>
                    <a:lnTo>
                      <a:pt x="1628993" y="63554"/>
                    </a:lnTo>
                    <a:cubicBezTo>
                      <a:pt x="1621653" y="63554"/>
                      <a:pt x="1615702" y="59135"/>
                      <a:pt x="1615702" y="53684"/>
                    </a:cubicBezTo>
                    <a:lnTo>
                      <a:pt x="1615702" y="41361"/>
                    </a:lnTo>
                    <a:cubicBezTo>
                      <a:pt x="1615702" y="35910"/>
                      <a:pt x="1621653" y="31491"/>
                      <a:pt x="1628993" y="31492"/>
                    </a:cubicBezTo>
                    <a:close/>
                    <a:moveTo>
                      <a:pt x="1358625" y="22545"/>
                    </a:moveTo>
                    <a:lnTo>
                      <a:pt x="1376634" y="27490"/>
                    </a:lnTo>
                    <a:lnTo>
                      <a:pt x="1436976" y="68978"/>
                    </a:lnTo>
                    <a:cubicBezTo>
                      <a:pt x="1448895" y="77173"/>
                      <a:pt x="1449612" y="90992"/>
                      <a:pt x="1438577" y="99843"/>
                    </a:cubicBezTo>
                    <a:lnTo>
                      <a:pt x="1408314" y="124118"/>
                    </a:lnTo>
                    <a:cubicBezTo>
                      <a:pt x="1397279" y="132969"/>
                      <a:pt x="1378673" y="133501"/>
                      <a:pt x="1366753" y="125307"/>
                    </a:cubicBezTo>
                    <a:lnTo>
                      <a:pt x="1348521" y="112771"/>
                    </a:lnTo>
                    <a:close/>
                    <a:moveTo>
                      <a:pt x="3648359" y="21693"/>
                    </a:moveTo>
                    <a:cubicBezTo>
                      <a:pt x="3655881" y="21478"/>
                      <a:pt x="3663512" y="23393"/>
                      <a:pt x="3669472" y="27490"/>
                    </a:cubicBezTo>
                    <a:lnTo>
                      <a:pt x="3729814" y="68978"/>
                    </a:lnTo>
                    <a:cubicBezTo>
                      <a:pt x="3741733" y="77173"/>
                      <a:pt x="3742450" y="90992"/>
                      <a:pt x="3731416" y="99843"/>
                    </a:cubicBezTo>
                    <a:lnTo>
                      <a:pt x="3701152" y="124118"/>
                    </a:lnTo>
                    <a:cubicBezTo>
                      <a:pt x="3690118" y="132969"/>
                      <a:pt x="3671511" y="133501"/>
                      <a:pt x="3659591" y="125307"/>
                    </a:cubicBezTo>
                    <a:lnTo>
                      <a:pt x="3599248" y="83819"/>
                    </a:lnTo>
                    <a:cubicBezTo>
                      <a:pt x="3587330" y="75624"/>
                      <a:pt x="3586612" y="61806"/>
                      <a:pt x="3597648" y="52955"/>
                    </a:cubicBezTo>
                    <a:lnTo>
                      <a:pt x="3627910" y="28679"/>
                    </a:lnTo>
                    <a:cubicBezTo>
                      <a:pt x="3633428" y="24253"/>
                      <a:pt x="3640838" y="21907"/>
                      <a:pt x="3648359" y="21693"/>
                    </a:cubicBezTo>
                    <a:close/>
                    <a:moveTo>
                      <a:pt x="2884132" y="21693"/>
                    </a:moveTo>
                    <a:cubicBezTo>
                      <a:pt x="2891653" y="21478"/>
                      <a:pt x="2899284" y="23393"/>
                      <a:pt x="2905244" y="27490"/>
                    </a:cubicBezTo>
                    <a:lnTo>
                      <a:pt x="2965586" y="68978"/>
                    </a:lnTo>
                    <a:cubicBezTo>
                      <a:pt x="2977505" y="77173"/>
                      <a:pt x="2978222" y="90992"/>
                      <a:pt x="2967187" y="99843"/>
                    </a:cubicBezTo>
                    <a:lnTo>
                      <a:pt x="2936924" y="124118"/>
                    </a:lnTo>
                    <a:cubicBezTo>
                      <a:pt x="2925890" y="132969"/>
                      <a:pt x="2907282" y="133501"/>
                      <a:pt x="2895363" y="125307"/>
                    </a:cubicBezTo>
                    <a:lnTo>
                      <a:pt x="2835021" y="83819"/>
                    </a:lnTo>
                    <a:cubicBezTo>
                      <a:pt x="2823102" y="75624"/>
                      <a:pt x="2822384" y="61806"/>
                      <a:pt x="2833420" y="52955"/>
                    </a:cubicBezTo>
                    <a:lnTo>
                      <a:pt x="2863682" y="28679"/>
                    </a:lnTo>
                    <a:cubicBezTo>
                      <a:pt x="2869200" y="24253"/>
                      <a:pt x="2876610" y="21907"/>
                      <a:pt x="2884132" y="21693"/>
                    </a:cubicBezTo>
                    <a:close/>
                    <a:moveTo>
                      <a:pt x="2119750" y="21693"/>
                    </a:moveTo>
                    <a:cubicBezTo>
                      <a:pt x="2127271" y="21478"/>
                      <a:pt x="2134902" y="23393"/>
                      <a:pt x="2140862" y="27490"/>
                    </a:cubicBezTo>
                    <a:lnTo>
                      <a:pt x="2201204" y="68978"/>
                    </a:lnTo>
                    <a:cubicBezTo>
                      <a:pt x="2213123" y="77173"/>
                      <a:pt x="2213839" y="90992"/>
                      <a:pt x="2202806" y="99843"/>
                    </a:cubicBezTo>
                    <a:lnTo>
                      <a:pt x="2172542" y="124118"/>
                    </a:lnTo>
                    <a:cubicBezTo>
                      <a:pt x="2161508" y="132969"/>
                      <a:pt x="2142900" y="133501"/>
                      <a:pt x="2130981" y="125307"/>
                    </a:cubicBezTo>
                    <a:lnTo>
                      <a:pt x="2070638" y="83819"/>
                    </a:lnTo>
                    <a:cubicBezTo>
                      <a:pt x="2058719" y="75624"/>
                      <a:pt x="2058003" y="61806"/>
                      <a:pt x="2069037" y="52955"/>
                    </a:cubicBezTo>
                    <a:lnTo>
                      <a:pt x="2099300" y="28679"/>
                    </a:lnTo>
                    <a:cubicBezTo>
                      <a:pt x="2104818" y="24253"/>
                      <a:pt x="2112228" y="21907"/>
                      <a:pt x="2119750" y="21693"/>
                    </a:cubicBezTo>
                    <a:close/>
                    <a:moveTo>
                      <a:pt x="3353650" y="16092"/>
                    </a:moveTo>
                    <a:cubicBezTo>
                      <a:pt x="3355881" y="16166"/>
                      <a:pt x="3358075" y="16871"/>
                      <a:pt x="3359701" y="18191"/>
                    </a:cubicBezTo>
                    <a:lnTo>
                      <a:pt x="3366683" y="23858"/>
                    </a:lnTo>
                    <a:cubicBezTo>
                      <a:pt x="3369936" y="26498"/>
                      <a:pt x="3369692" y="30597"/>
                      <a:pt x="3366136" y="33013"/>
                    </a:cubicBezTo>
                    <a:lnTo>
                      <a:pt x="3358506" y="38198"/>
                    </a:lnTo>
                    <a:cubicBezTo>
                      <a:pt x="3354951" y="40615"/>
                      <a:pt x="3349430" y="40432"/>
                      <a:pt x="3346178" y="37792"/>
                    </a:cubicBezTo>
                    <a:lnTo>
                      <a:pt x="3339195" y="32125"/>
                    </a:lnTo>
                    <a:cubicBezTo>
                      <a:pt x="3335942" y="29484"/>
                      <a:pt x="3336187" y="25386"/>
                      <a:pt x="3339742" y="22970"/>
                    </a:cubicBezTo>
                    <a:lnTo>
                      <a:pt x="3347372" y="17785"/>
                    </a:lnTo>
                    <a:cubicBezTo>
                      <a:pt x="3349151" y="16576"/>
                      <a:pt x="3351419" y="16018"/>
                      <a:pt x="3353650" y="16092"/>
                    </a:cubicBezTo>
                    <a:close/>
                    <a:moveTo>
                      <a:pt x="2589422" y="16092"/>
                    </a:moveTo>
                    <a:cubicBezTo>
                      <a:pt x="2591653" y="16166"/>
                      <a:pt x="2593847" y="16871"/>
                      <a:pt x="2595473" y="18191"/>
                    </a:cubicBezTo>
                    <a:lnTo>
                      <a:pt x="2602455" y="23858"/>
                    </a:lnTo>
                    <a:cubicBezTo>
                      <a:pt x="2605709" y="26498"/>
                      <a:pt x="2605464" y="30597"/>
                      <a:pt x="2601908" y="33013"/>
                    </a:cubicBezTo>
                    <a:lnTo>
                      <a:pt x="2594277" y="38198"/>
                    </a:lnTo>
                    <a:cubicBezTo>
                      <a:pt x="2590722" y="40615"/>
                      <a:pt x="2585202" y="40432"/>
                      <a:pt x="2581950" y="37792"/>
                    </a:cubicBezTo>
                    <a:lnTo>
                      <a:pt x="2574967" y="32125"/>
                    </a:lnTo>
                    <a:cubicBezTo>
                      <a:pt x="2571714" y="29484"/>
                      <a:pt x="2571959" y="25386"/>
                      <a:pt x="2575513" y="22970"/>
                    </a:cubicBezTo>
                    <a:lnTo>
                      <a:pt x="2583144" y="17785"/>
                    </a:lnTo>
                    <a:cubicBezTo>
                      <a:pt x="2584923" y="16576"/>
                      <a:pt x="2587191" y="16018"/>
                      <a:pt x="2589422" y="16092"/>
                    </a:cubicBezTo>
                    <a:close/>
                    <a:moveTo>
                      <a:pt x="1825040" y="16092"/>
                    </a:moveTo>
                    <a:cubicBezTo>
                      <a:pt x="1827271" y="16166"/>
                      <a:pt x="1829464" y="16871"/>
                      <a:pt x="1831091" y="18191"/>
                    </a:cubicBezTo>
                    <a:lnTo>
                      <a:pt x="1838073" y="23858"/>
                    </a:lnTo>
                    <a:cubicBezTo>
                      <a:pt x="1841326" y="26498"/>
                      <a:pt x="1841082" y="30597"/>
                      <a:pt x="1837526" y="33013"/>
                    </a:cubicBezTo>
                    <a:lnTo>
                      <a:pt x="1829896" y="38198"/>
                    </a:lnTo>
                    <a:cubicBezTo>
                      <a:pt x="1826340" y="40615"/>
                      <a:pt x="1820821" y="40432"/>
                      <a:pt x="1817567" y="37792"/>
                    </a:cubicBezTo>
                    <a:lnTo>
                      <a:pt x="1810585" y="32125"/>
                    </a:lnTo>
                    <a:cubicBezTo>
                      <a:pt x="1807332" y="29484"/>
                      <a:pt x="1807577" y="25386"/>
                      <a:pt x="1811132" y="22970"/>
                    </a:cubicBezTo>
                    <a:lnTo>
                      <a:pt x="1818762" y="17785"/>
                    </a:lnTo>
                    <a:cubicBezTo>
                      <a:pt x="1820541" y="16576"/>
                      <a:pt x="1822809" y="16018"/>
                      <a:pt x="1825040" y="16092"/>
                    </a:cubicBezTo>
                    <a:close/>
                    <a:moveTo>
                      <a:pt x="3890591" y="11791"/>
                    </a:moveTo>
                    <a:cubicBezTo>
                      <a:pt x="3892822" y="11865"/>
                      <a:pt x="3895015" y="12570"/>
                      <a:pt x="3896641" y="13891"/>
                    </a:cubicBezTo>
                    <a:lnTo>
                      <a:pt x="3903624" y="19557"/>
                    </a:lnTo>
                    <a:cubicBezTo>
                      <a:pt x="3906877" y="22198"/>
                      <a:pt x="3906632" y="26296"/>
                      <a:pt x="3903078" y="28713"/>
                    </a:cubicBezTo>
                    <a:lnTo>
                      <a:pt x="3895446" y="33898"/>
                    </a:lnTo>
                    <a:cubicBezTo>
                      <a:pt x="3891890" y="36314"/>
                      <a:pt x="3886371" y="36132"/>
                      <a:pt x="3883118" y="33492"/>
                    </a:cubicBezTo>
                    <a:lnTo>
                      <a:pt x="3876134" y="27825"/>
                    </a:lnTo>
                    <a:cubicBezTo>
                      <a:pt x="3872882" y="25184"/>
                      <a:pt x="3873126" y="21086"/>
                      <a:pt x="3876682" y="18669"/>
                    </a:cubicBezTo>
                    <a:lnTo>
                      <a:pt x="3884314" y="13484"/>
                    </a:lnTo>
                    <a:cubicBezTo>
                      <a:pt x="3886091" y="12276"/>
                      <a:pt x="3888360" y="11718"/>
                      <a:pt x="3890591" y="11791"/>
                    </a:cubicBezTo>
                    <a:close/>
                    <a:moveTo>
                      <a:pt x="3127810" y="11791"/>
                    </a:moveTo>
                    <a:cubicBezTo>
                      <a:pt x="3130042" y="11865"/>
                      <a:pt x="3132234" y="12570"/>
                      <a:pt x="3133860" y="13891"/>
                    </a:cubicBezTo>
                    <a:lnTo>
                      <a:pt x="3140842" y="19557"/>
                    </a:lnTo>
                    <a:cubicBezTo>
                      <a:pt x="3144096" y="22198"/>
                      <a:pt x="3143850" y="26296"/>
                      <a:pt x="3140296" y="28713"/>
                    </a:cubicBezTo>
                    <a:lnTo>
                      <a:pt x="3132665" y="33898"/>
                    </a:lnTo>
                    <a:cubicBezTo>
                      <a:pt x="3129109" y="36314"/>
                      <a:pt x="3123590" y="36132"/>
                      <a:pt x="3120337" y="33492"/>
                    </a:cubicBezTo>
                    <a:lnTo>
                      <a:pt x="3113354" y="27825"/>
                    </a:lnTo>
                    <a:cubicBezTo>
                      <a:pt x="3110102" y="25184"/>
                      <a:pt x="3110346" y="21086"/>
                      <a:pt x="3113901" y="18669"/>
                    </a:cubicBezTo>
                    <a:lnTo>
                      <a:pt x="3121532" y="13484"/>
                    </a:lnTo>
                    <a:cubicBezTo>
                      <a:pt x="3123310" y="12276"/>
                      <a:pt x="3125578" y="11718"/>
                      <a:pt x="3127810" y="11791"/>
                    </a:cubicBezTo>
                    <a:close/>
                    <a:moveTo>
                      <a:pt x="2363582" y="11791"/>
                    </a:moveTo>
                    <a:cubicBezTo>
                      <a:pt x="2365813" y="11865"/>
                      <a:pt x="2368006" y="12570"/>
                      <a:pt x="2369632" y="13891"/>
                    </a:cubicBezTo>
                    <a:lnTo>
                      <a:pt x="2376614" y="19557"/>
                    </a:lnTo>
                    <a:cubicBezTo>
                      <a:pt x="2379868" y="22198"/>
                      <a:pt x="2379622" y="26296"/>
                      <a:pt x="2376068" y="28713"/>
                    </a:cubicBezTo>
                    <a:lnTo>
                      <a:pt x="2368437" y="33898"/>
                    </a:lnTo>
                    <a:cubicBezTo>
                      <a:pt x="2364881" y="36314"/>
                      <a:pt x="2359362" y="36132"/>
                      <a:pt x="2356109" y="33492"/>
                    </a:cubicBezTo>
                    <a:lnTo>
                      <a:pt x="2349126" y="27825"/>
                    </a:lnTo>
                    <a:cubicBezTo>
                      <a:pt x="2345873" y="25184"/>
                      <a:pt x="2346118" y="21086"/>
                      <a:pt x="2349673" y="18669"/>
                    </a:cubicBezTo>
                    <a:lnTo>
                      <a:pt x="2357304" y="13484"/>
                    </a:lnTo>
                    <a:cubicBezTo>
                      <a:pt x="2359082" y="12276"/>
                      <a:pt x="2361350" y="11718"/>
                      <a:pt x="2363582" y="11791"/>
                    </a:cubicBezTo>
                    <a:close/>
                    <a:moveTo>
                      <a:pt x="1599200" y="11791"/>
                    </a:moveTo>
                    <a:cubicBezTo>
                      <a:pt x="1601431" y="11865"/>
                      <a:pt x="1603624" y="12570"/>
                      <a:pt x="1605250" y="13891"/>
                    </a:cubicBezTo>
                    <a:lnTo>
                      <a:pt x="1612233" y="19557"/>
                    </a:lnTo>
                    <a:cubicBezTo>
                      <a:pt x="1615486" y="22198"/>
                      <a:pt x="1615241" y="26296"/>
                      <a:pt x="1611686" y="28713"/>
                    </a:cubicBezTo>
                    <a:lnTo>
                      <a:pt x="1604055" y="33898"/>
                    </a:lnTo>
                    <a:cubicBezTo>
                      <a:pt x="1600499" y="36314"/>
                      <a:pt x="1594980" y="36132"/>
                      <a:pt x="1591726" y="33492"/>
                    </a:cubicBezTo>
                    <a:lnTo>
                      <a:pt x="1584744" y="27825"/>
                    </a:lnTo>
                    <a:cubicBezTo>
                      <a:pt x="1581491" y="25184"/>
                      <a:pt x="1581735" y="21086"/>
                      <a:pt x="1585291" y="18669"/>
                    </a:cubicBezTo>
                    <a:lnTo>
                      <a:pt x="1592922" y="13484"/>
                    </a:lnTo>
                    <a:cubicBezTo>
                      <a:pt x="1594700" y="12276"/>
                      <a:pt x="1596969" y="11718"/>
                      <a:pt x="1599200" y="11791"/>
                    </a:cubicBezTo>
                    <a:close/>
                    <a:moveTo>
                      <a:pt x="3523383" y="1465"/>
                    </a:moveTo>
                    <a:cubicBezTo>
                      <a:pt x="3526690" y="1628"/>
                      <a:pt x="3529912" y="2728"/>
                      <a:pt x="3532267" y="4726"/>
                    </a:cubicBezTo>
                    <a:lnTo>
                      <a:pt x="3545184" y="15684"/>
                    </a:lnTo>
                    <a:cubicBezTo>
                      <a:pt x="3549893" y="19680"/>
                      <a:pt x="3549348" y="25755"/>
                      <a:pt x="3543969" y="29252"/>
                    </a:cubicBezTo>
                    <a:lnTo>
                      <a:pt x="3525374" y="41340"/>
                    </a:lnTo>
                    <a:cubicBezTo>
                      <a:pt x="3519993" y="44837"/>
                      <a:pt x="3511813" y="44433"/>
                      <a:pt x="3507104" y="40437"/>
                    </a:cubicBezTo>
                    <a:lnTo>
                      <a:pt x="3494186" y="29479"/>
                    </a:lnTo>
                    <a:cubicBezTo>
                      <a:pt x="3489478" y="25483"/>
                      <a:pt x="3490022" y="19408"/>
                      <a:pt x="3495401" y="15912"/>
                    </a:cubicBezTo>
                    <a:lnTo>
                      <a:pt x="3513996" y="3823"/>
                    </a:lnTo>
                    <a:cubicBezTo>
                      <a:pt x="3516687" y="2075"/>
                      <a:pt x="3520078" y="1302"/>
                      <a:pt x="3523383" y="1465"/>
                    </a:cubicBezTo>
                    <a:close/>
                    <a:moveTo>
                      <a:pt x="2759155" y="1465"/>
                    </a:moveTo>
                    <a:cubicBezTo>
                      <a:pt x="2762461" y="1628"/>
                      <a:pt x="2765684" y="2728"/>
                      <a:pt x="2768039" y="4726"/>
                    </a:cubicBezTo>
                    <a:lnTo>
                      <a:pt x="2780956" y="15684"/>
                    </a:lnTo>
                    <a:cubicBezTo>
                      <a:pt x="2785665" y="19680"/>
                      <a:pt x="2785121" y="25755"/>
                      <a:pt x="2779741" y="29252"/>
                    </a:cubicBezTo>
                    <a:lnTo>
                      <a:pt x="2761145" y="41340"/>
                    </a:lnTo>
                    <a:cubicBezTo>
                      <a:pt x="2755765" y="44837"/>
                      <a:pt x="2747585" y="44433"/>
                      <a:pt x="2742875" y="40437"/>
                    </a:cubicBezTo>
                    <a:lnTo>
                      <a:pt x="2729959" y="29479"/>
                    </a:lnTo>
                    <a:cubicBezTo>
                      <a:pt x="2725250" y="25483"/>
                      <a:pt x="2725793" y="19408"/>
                      <a:pt x="2731174" y="15912"/>
                    </a:cubicBezTo>
                    <a:lnTo>
                      <a:pt x="2749769" y="3823"/>
                    </a:lnTo>
                    <a:cubicBezTo>
                      <a:pt x="2752459" y="2075"/>
                      <a:pt x="2755849" y="1302"/>
                      <a:pt x="2759155" y="1465"/>
                    </a:cubicBezTo>
                    <a:close/>
                    <a:moveTo>
                      <a:pt x="1994773" y="1465"/>
                    </a:moveTo>
                    <a:cubicBezTo>
                      <a:pt x="1998080" y="1628"/>
                      <a:pt x="2001302" y="2728"/>
                      <a:pt x="2003656" y="4726"/>
                    </a:cubicBezTo>
                    <a:lnTo>
                      <a:pt x="2016574" y="15684"/>
                    </a:lnTo>
                    <a:cubicBezTo>
                      <a:pt x="2021283" y="19680"/>
                      <a:pt x="2020738" y="25755"/>
                      <a:pt x="2015359" y="29252"/>
                    </a:cubicBezTo>
                    <a:lnTo>
                      <a:pt x="1996763" y="41340"/>
                    </a:lnTo>
                    <a:cubicBezTo>
                      <a:pt x="1991383" y="44837"/>
                      <a:pt x="1983203" y="44433"/>
                      <a:pt x="1978493" y="40437"/>
                    </a:cubicBezTo>
                    <a:lnTo>
                      <a:pt x="1965576" y="29479"/>
                    </a:lnTo>
                    <a:cubicBezTo>
                      <a:pt x="1960867" y="25483"/>
                      <a:pt x="1961411" y="19408"/>
                      <a:pt x="1966791" y="15912"/>
                    </a:cubicBezTo>
                    <a:lnTo>
                      <a:pt x="1985386" y="3823"/>
                    </a:lnTo>
                    <a:cubicBezTo>
                      <a:pt x="1988077" y="2075"/>
                      <a:pt x="1991468" y="1302"/>
                      <a:pt x="1994773" y="1465"/>
                    </a:cubicBezTo>
                    <a:close/>
                    <a:moveTo>
                      <a:pt x="3981261" y="0"/>
                    </a:moveTo>
                    <a:lnTo>
                      <a:pt x="4087948" y="0"/>
                    </a:lnTo>
                    <a:lnTo>
                      <a:pt x="4091886" y="2925"/>
                    </a:lnTo>
                    <a:cubicBezTo>
                      <a:pt x="4098204" y="7617"/>
                      <a:pt x="4098204" y="15225"/>
                      <a:pt x="4091886" y="19916"/>
                    </a:cubicBezTo>
                    <a:lnTo>
                      <a:pt x="4025009" y="69582"/>
                    </a:lnTo>
                    <a:cubicBezTo>
                      <a:pt x="4018690" y="74274"/>
                      <a:pt x="4008447" y="74274"/>
                      <a:pt x="4002129" y="69582"/>
                    </a:cubicBezTo>
                    <a:lnTo>
                      <a:pt x="3956287" y="35539"/>
                    </a:lnTo>
                    <a:cubicBezTo>
                      <a:pt x="3949968" y="30846"/>
                      <a:pt x="3949968" y="23239"/>
                      <a:pt x="3956286" y="18547"/>
                    </a:cubicBezTo>
                    <a:close/>
                    <a:moveTo>
                      <a:pt x="3894584" y="0"/>
                    </a:moveTo>
                    <a:lnTo>
                      <a:pt x="3950810" y="0"/>
                    </a:lnTo>
                    <a:lnTo>
                      <a:pt x="3950810" y="12256"/>
                    </a:lnTo>
                    <a:lnTo>
                      <a:pt x="3939452" y="20692"/>
                    </a:lnTo>
                    <a:cubicBezTo>
                      <a:pt x="3934158" y="24623"/>
                      <a:pt x="3925576" y="24623"/>
                      <a:pt x="3920283" y="20692"/>
                    </a:cubicBezTo>
                    <a:lnTo>
                      <a:pt x="3894584" y="1607"/>
                    </a:lnTo>
                    <a:close/>
                    <a:moveTo>
                      <a:pt x="3656763" y="0"/>
                    </a:moveTo>
                    <a:lnTo>
                      <a:pt x="3869643" y="0"/>
                    </a:lnTo>
                    <a:lnTo>
                      <a:pt x="3864266" y="9640"/>
                    </a:lnTo>
                    <a:lnTo>
                      <a:pt x="3802992" y="55144"/>
                    </a:lnTo>
                    <a:cubicBezTo>
                      <a:pt x="3797406" y="59292"/>
                      <a:pt x="3790953" y="62403"/>
                      <a:pt x="3784066" y="64477"/>
                    </a:cubicBezTo>
                    <a:lnTo>
                      <a:pt x="3764138" y="67357"/>
                    </a:lnTo>
                    <a:lnTo>
                      <a:pt x="3764138" y="67549"/>
                    </a:lnTo>
                    <a:lnTo>
                      <a:pt x="3763868" y="67588"/>
                    </a:lnTo>
                    <a:lnTo>
                      <a:pt x="3763202" y="67492"/>
                    </a:lnTo>
                    <a:lnTo>
                      <a:pt x="3762538" y="67588"/>
                    </a:lnTo>
                    <a:lnTo>
                      <a:pt x="3762537" y="67588"/>
                    </a:lnTo>
                    <a:lnTo>
                      <a:pt x="3762537" y="67396"/>
                    </a:lnTo>
                    <a:lnTo>
                      <a:pt x="3742340" y="64477"/>
                    </a:lnTo>
                    <a:cubicBezTo>
                      <a:pt x="3735454" y="62403"/>
                      <a:pt x="3729000" y="59292"/>
                      <a:pt x="3723415" y="55144"/>
                    </a:cubicBezTo>
                    <a:lnTo>
                      <a:pt x="3662140" y="9640"/>
                    </a:lnTo>
                    <a:close/>
                    <a:moveTo>
                      <a:pt x="3549243" y="0"/>
                    </a:moveTo>
                    <a:lnTo>
                      <a:pt x="3632425" y="0"/>
                    </a:lnTo>
                    <a:lnTo>
                      <a:pt x="3632655" y="1365"/>
                    </a:lnTo>
                    <a:cubicBezTo>
                      <a:pt x="3631146" y="5438"/>
                      <a:pt x="3627545" y="9083"/>
                      <a:pt x="3622210" y="11335"/>
                    </a:cubicBezTo>
                    <a:lnTo>
                      <a:pt x="3592944" y="23691"/>
                    </a:lnTo>
                    <a:cubicBezTo>
                      <a:pt x="3582273" y="28196"/>
                      <a:pt x="3568704" y="25424"/>
                      <a:pt x="3562639" y="17499"/>
                    </a:cubicBezTo>
                    <a:close/>
                    <a:moveTo>
                      <a:pt x="3349777" y="0"/>
                    </a:moveTo>
                    <a:lnTo>
                      <a:pt x="3485373" y="0"/>
                    </a:lnTo>
                    <a:lnTo>
                      <a:pt x="3481706" y="6575"/>
                    </a:lnTo>
                    <a:lnTo>
                      <a:pt x="3444640" y="34101"/>
                    </a:lnTo>
                    <a:cubicBezTo>
                      <a:pt x="3431124" y="44138"/>
                      <a:pt x="3409210" y="44138"/>
                      <a:pt x="3395696" y="34101"/>
                    </a:cubicBezTo>
                    <a:close/>
                    <a:moveTo>
                      <a:pt x="3218480" y="0"/>
                    </a:moveTo>
                    <a:lnTo>
                      <a:pt x="3325168" y="0"/>
                    </a:lnTo>
                    <a:lnTo>
                      <a:pt x="3329106" y="2925"/>
                    </a:lnTo>
                    <a:cubicBezTo>
                      <a:pt x="3335424" y="7617"/>
                      <a:pt x="3335424" y="15225"/>
                      <a:pt x="3329106" y="19916"/>
                    </a:cubicBezTo>
                    <a:lnTo>
                      <a:pt x="3262228" y="69582"/>
                    </a:lnTo>
                    <a:cubicBezTo>
                      <a:pt x="3255910" y="74274"/>
                      <a:pt x="3245666" y="74274"/>
                      <a:pt x="3239348" y="69582"/>
                    </a:cubicBezTo>
                    <a:lnTo>
                      <a:pt x="3193506" y="35539"/>
                    </a:lnTo>
                    <a:cubicBezTo>
                      <a:pt x="3187188" y="30846"/>
                      <a:pt x="3187188" y="23239"/>
                      <a:pt x="3193506" y="18547"/>
                    </a:cubicBezTo>
                    <a:close/>
                    <a:moveTo>
                      <a:pt x="3131802" y="0"/>
                    </a:moveTo>
                    <a:lnTo>
                      <a:pt x="3188029" y="0"/>
                    </a:lnTo>
                    <a:lnTo>
                      <a:pt x="3188029" y="12256"/>
                    </a:lnTo>
                    <a:lnTo>
                      <a:pt x="3176670" y="20692"/>
                    </a:lnTo>
                    <a:cubicBezTo>
                      <a:pt x="3171378" y="24623"/>
                      <a:pt x="3162795" y="24623"/>
                      <a:pt x="3157502" y="20692"/>
                    </a:cubicBezTo>
                    <a:lnTo>
                      <a:pt x="3131802" y="1607"/>
                    </a:lnTo>
                    <a:close/>
                    <a:moveTo>
                      <a:pt x="2892536" y="0"/>
                    </a:moveTo>
                    <a:lnTo>
                      <a:pt x="3106862" y="0"/>
                    </a:lnTo>
                    <a:lnTo>
                      <a:pt x="3101485" y="9640"/>
                    </a:lnTo>
                    <a:lnTo>
                      <a:pt x="3040210" y="55144"/>
                    </a:lnTo>
                    <a:cubicBezTo>
                      <a:pt x="3029040" y="63440"/>
                      <a:pt x="3014398" y="67588"/>
                      <a:pt x="2999758" y="67588"/>
                    </a:cubicBezTo>
                    <a:lnTo>
                      <a:pt x="2999756" y="67588"/>
                    </a:lnTo>
                    <a:lnTo>
                      <a:pt x="2999756" y="67571"/>
                    </a:lnTo>
                    <a:lnTo>
                      <a:pt x="2999640" y="67588"/>
                    </a:lnTo>
                    <a:cubicBezTo>
                      <a:pt x="2984999" y="67588"/>
                      <a:pt x="2970358" y="63440"/>
                      <a:pt x="2959187" y="55144"/>
                    </a:cubicBezTo>
                    <a:lnTo>
                      <a:pt x="2897913" y="9640"/>
                    </a:lnTo>
                    <a:close/>
                    <a:moveTo>
                      <a:pt x="2785015" y="0"/>
                    </a:moveTo>
                    <a:lnTo>
                      <a:pt x="2868197" y="0"/>
                    </a:lnTo>
                    <a:lnTo>
                      <a:pt x="2868427" y="1365"/>
                    </a:lnTo>
                    <a:cubicBezTo>
                      <a:pt x="2866918" y="5438"/>
                      <a:pt x="2863317" y="9083"/>
                      <a:pt x="2857982" y="11335"/>
                    </a:cubicBezTo>
                    <a:lnTo>
                      <a:pt x="2828716" y="23691"/>
                    </a:lnTo>
                    <a:cubicBezTo>
                      <a:pt x="2818045" y="28196"/>
                      <a:pt x="2804476" y="25424"/>
                      <a:pt x="2798410" y="17499"/>
                    </a:cubicBezTo>
                    <a:close/>
                    <a:moveTo>
                      <a:pt x="2585549" y="0"/>
                    </a:moveTo>
                    <a:lnTo>
                      <a:pt x="2721145" y="0"/>
                    </a:lnTo>
                    <a:lnTo>
                      <a:pt x="2717478" y="6575"/>
                    </a:lnTo>
                    <a:lnTo>
                      <a:pt x="2680412" y="34101"/>
                    </a:lnTo>
                    <a:cubicBezTo>
                      <a:pt x="2666896" y="44138"/>
                      <a:pt x="2644982" y="44138"/>
                      <a:pt x="2631468" y="34101"/>
                    </a:cubicBezTo>
                    <a:close/>
                    <a:moveTo>
                      <a:pt x="2454252" y="0"/>
                    </a:moveTo>
                    <a:lnTo>
                      <a:pt x="2560940" y="0"/>
                    </a:lnTo>
                    <a:lnTo>
                      <a:pt x="2564878" y="2925"/>
                    </a:lnTo>
                    <a:cubicBezTo>
                      <a:pt x="2571195" y="7617"/>
                      <a:pt x="2571195" y="15225"/>
                      <a:pt x="2564878" y="19916"/>
                    </a:cubicBezTo>
                    <a:lnTo>
                      <a:pt x="2498000" y="69582"/>
                    </a:lnTo>
                    <a:cubicBezTo>
                      <a:pt x="2491682" y="74274"/>
                      <a:pt x="2481438" y="74274"/>
                      <a:pt x="2475119" y="69582"/>
                    </a:cubicBezTo>
                    <a:lnTo>
                      <a:pt x="2429278" y="35539"/>
                    </a:lnTo>
                    <a:cubicBezTo>
                      <a:pt x="2422960" y="30846"/>
                      <a:pt x="2422960" y="23239"/>
                      <a:pt x="2429277" y="18547"/>
                    </a:cubicBezTo>
                    <a:close/>
                    <a:moveTo>
                      <a:pt x="2367574" y="0"/>
                    </a:moveTo>
                    <a:lnTo>
                      <a:pt x="2423801" y="0"/>
                    </a:lnTo>
                    <a:lnTo>
                      <a:pt x="2423801" y="12256"/>
                    </a:lnTo>
                    <a:lnTo>
                      <a:pt x="2412443" y="20692"/>
                    </a:lnTo>
                    <a:cubicBezTo>
                      <a:pt x="2407150" y="24623"/>
                      <a:pt x="2398567" y="24623"/>
                      <a:pt x="2393274" y="20692"/>
                    </a:cubicBezTo>
                    <a:lnTo>
                      <a:pt x="2367574" y="1607"/>
                    </a:lnTo>
                    <a:close/>
                    <a:moveTo>
                      <a:pt x="2128154" y="0"/>
                    </a:moveTo>
                    <a:lnTo>
                      <a:pt x="2342634" y="0"/>
                    </a:lnTo>
                    <a:lnTo>
                      <a:pt x="2337257" y="9640"/>
                    </a:lnTo>
                    <a:lnTo>
                      <a:pt x="2275982" y="55144"/>
                    </a:lnTo>
                    <a:cubicBezTo>
                      <a:pt x="2264811" y="63440"/>
                      <a:pt x="2250170" y="67588"/>
                      <a:pt x="2235530" y="67588"/>
                    </a:cubicBezTo>
                    <a:lnTo>
                      <a:pt x="2235528" y="67588"/>
                    </a:lnTo>
                    <a:lnTo>
                      <a:pt x="2235528" y="67549"/>
                    </a:lnTo>
                    <a:lnTo>
                      <a:pt x="2235258" y="67588"/>
                    </a:lnTo>
                    <a:cubicBezTo>
                      <a:pt x="2220617" y="67588"/>
                      <a:pt x="2205976" y="63440"/>
                      <a:pt x="2194805" y="55144"/>
                    </a:cubicBezTo>
                    <a:lnTo>
                      <a:pt x="2133531" y="9640"/>
                    </a:lnTo>
                    <a:close/>
                    <a:moveTo>
                      <a:pt x="2020633" y="0"/>
                    </a:moveTo>
                    <a:lnTo>
                      <a:pt x="2103816" y="0"/>
                    </a:lnTo>
                    <a:lnTo>
                      <a:pt x="2104045" y="1365"/>
                    </a:lnTo>
                    <a:cubicBezTo>
                      <a:pt x="2102536" y="5438"/>
                      <a:pt x="2098935" y="9083"/>
                      <a:pt x="2093599" y="11335"/>
                    </a:cubicBezTo>
                    <a:lnTo>
                      <a:pt x="2064335" y="23691"/>
                    </a:lnTo>
                    <a:cubicBezTo>
                      <a:pt x="2053663" y="28196"/>
                      <a:pt x="2040095" y="25424"/>
                      <a:pt x="2034028" y="17499"/>
                    </a:cubicBezTo>
                    <a:close/>
                    <a:moveTo>
                      <a:pt x="1821168" y="0"/>
                    </a:moveTo>
                    <a:lnTo>
                      <a:pt x="1956763" y="0"/>
                    </a:lnTo>
                    <a:lnTo>
                      <a:pt x="1953096" y="6575"/>
                    </a:lnTo>
                    <a:lnTo>
                      <a:pt x="1916029" y="34101"/>
                    </a:lnTo>
                    <a:cubicBezTo>
                      <a:pt x="1902515" y="44138"/>
                      <a:pt x="1880600" y="44138"/>
                      <a:pt x="1867086" y="34101"/>
                    </a:cubicBezTo>
                    <a:close/>
                    <a:moveTo>
                      <a:pt x="1689871" y="0"/>
                    </a:moveTo>
                    <a:lnTo>
                      <a:pt x="1796558" y="0"/>
                    </a:lnTo>
                    <a:lnTo>
                      <a:pt x="1800496" y="2925"/>
                    </a:lnTo>
                    <a:cubicBezTo>
                      <a:pt x="1806813" y="7617"/>
                      <a:pt x="1806813" y="15225"/>
                      <a:pt x="1800496" y="19916"/>
                    </a:cubicBezTo>
                    <a:lnTo>
                      <a:pt x="1733618" y="69582"/>
                    </a:lnTo>
                    <a:cubicBezTo>
                      <a:pt x="1727300" y="74274"/>
                      <a:pt x="1717056" y="74274"/>
                      <a:pt x="1710738" y="69582"/>
                    </a:cubicBezTo>
                    <a:lnTo>
                      <a:pt x="1664896" y="35539"/>
                    </a:lnTo>
                    <a:cubicBezTo>
                      <a:pt x="1658577" y="30846"/>
                      <a:pt x="1658577" y="23239"/>
                      <a:pt x="1664896" y="18547"/>
                    </a:cubicBezTo>
                    <a:close/>
                    <a:moveTo>
                      <a:pt x="1603192" y="0"/>
                    </a:moveTo>
                    <a:lnTo>
                      <a:pt x="1659420" y="0"/>
                    </a:lnTo>
                    <a:lnTo>
                      <a:pt x="1659420" y="12256"/>
                    </a:lnTo>
                    <a:lnTo>
                      <a:pt x="1648060" y="20692"/>
                    </a:lnTo>
                    <a:cubicBezTo>
                      <a:pt x="1642768" y="24623"/>
                      <a:pt x="1634185" y="24623"/>
                      <a:pt x="1628892" y="20692"/>
                    </a:cubicBezTo>
                    <a:lnTo>
                      <a:pt x="1603192" y="1607"/>
                    </a:lnTo>
                    <a:close/>
                    <a:moveTo>
                      <a:pt x="1363926" y="0"/>
                    </a:moveTo>
                    <a:lnTo>
                      <a:pt x="1578251" y="0"/>
                    </a:lnTo>
                    <a:lnTo>
                      <a:pt x="1572874" y="9640"/>
                    </a:lnTo>
                    <a:lnTo>
                      <a:pt x="1511600" y="55144"/>
                    </a:lnTo>
                    <a:cubicBezTo>
                      <a:pt x="1500430" y="63440"/>
                      <a:pt x="1485788" y="67588"/>
                      <a:pt x="1471148" y="67588"/>
                    </a:cubicBezTo>
                    <a:lnTo>
                      <a:pt x="1471146" y="67588"/>
                    </a:lnTo>
                    <a:lnTo>
                      <a:pt x="1471146" y="67571"/>
                    </a:lnTo>
                    <a:lnTo>
                      <a:pt x="1471030" y="67588"/>
                    </a:lnTo>
                    <a:cubicBezTo>
                      <a:pt x="1456389" y="67588"/>
                      <a:pt x="1441748" y="63440"/>
                      <a:pt x="1430577" y="55144"/>
                    </a:cubicBezTo>
                    <a:lnTo>
                      <a:pt x="1369303" y="9640"/>
                    </a:lnTo>
                    <a:close/>
                  </a:path>
                </a:pathLst>
              </a:custGeom>
              <a:pattFill prst="lgConfetti">
                <a:fgClr>
                  <a:sysClr val="window" lastClr="FFFFFF">
                    <a:lumMod val="95000"/>
                  </a:sysClr>
                </a:fgClr>
                <a:bgClr>
                  <a:sysClr val="window" lastClr="FFFFFF">
                    <a:lumMod val="85000"/>
                  </a:sysClr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03" name="台形 602">
              <a:extLst>
                <a:ext uri="{FF2B5EF4-FFF2-40B4-BE49-F238E27FC236}">
                  <a16:creationId xmlns:a16="http://schemas.microsoft.com/office/drawing/2014/main" id="{7790F751-42DB-4675-A32C-C5076F743168}"/>
                </a:ext>
              </a:extLst>
            </p:cNvPr>
            <p:cNvSpPr/>
            <p:nvPr/>
          </p:nvSpPr>
          <p:spPr>
            <a:xfrm>
              <a:off x="2690811" y="1618879"/>
              <a:ext cx="2076451" cy="328252"/>
            </a:xfrm>
            <a:prstGeom prst="trapezoid">
              <a:avLst>
                <a:gd name="adj" fmla="val 13958"/>
              </a:avLst>
            </a:pr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04" name="台形 603">
              <a:extLst>
                <a:ext uri="{FF2B5EF4-FFF2-40B4-BE49-F238E27FC236}">
                  <a16:creationId xmlns:a16="http://schemas.microsoft.com/office/drawing/2014/main" id="{0566FEA6-8A85-4264-9718-6DA420F05B00}"/>
                </a:ext>
              </a:extLst>
            </p:cNvPr>
            <p:cNvSpPr/>
            <p:nvPr/>
          </p:nvSpPr>
          <p:spPr>
            <a:xfrm>
              <a:off x="1519238" y="1883870"/>
              <a:ext cx="3347408" cy="560717"/>
            </a:xfrm>
            <a:prstGeom prst="trapezoid">
              <a:avLst>
                <a:gd name="adj" fmla="val 13958"/>
              </a:avLst>
            </a:pr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05" name="四角形: 上の 2 つの角を丸める 604">
              <a:extLst>
                <a:ext uri="{FF2B5EF4-FFF2-40B4-BE49-F238E27FC236}">
                  <a16:creationId xmlns:a16="http://schemas.microsoft.com/office/drawing/2014/main" id="{EF78055C-8F03-46F3-AE82-A0E0E4CC94F5}"/>
                </a:ext>
              </a:extLst>
            </p:cNvPr>
            <p:cNvSpPr/>
            <p:nvPr/>
          </p:nvSpPr>
          <p:spPr>
            <a:xfrm>
              <a:off x="1592958" y="1807580"/>
              <a:ext cx="3199969" cy="152580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grpSp>
          <p:nvGrpSpPr>
            <p:cNvPr id="606" name="グループ化 605">
              <a:extLst>
                <a:ext uri="{FF2B5EF4-FFF2-40B4-BE49-F238E27FC236}">
                  <a16:creationId xmlns:a16="http://schemas.microsoft.com/office/drawing/2014/main" id="{210B9521-1301-4A22-83A5-E29AC0B9E5DF}"/>
                </a:ext>
              </a:extLst>
            </p:cNvPr>
            <p:cNvGrpSpPr/>
            <p:nvPr/>
          </p:nvGrpSpPr>
          <p:grpSpPr>
            <a:xfrm>
              <a:off x="3381376" y="994733"/>
              <a:ext cx="2384109" cy="347314"/>
              <a:chOff x="3381376" y="3597069"/>
              <a:chExt cx="2384109" cy="347314"/>
            </a:xfrm>
          </p:grpSpPr>
          <p:sp>
            <p:nvSpPr>
              <p:cNvPr id="621" name="四角形: 上の 2 つの角を丸める 620">
                <a:extLst>
                  <a:ext uri="{FF2B5EF4-FFF2-40B4-BE49-F238E27FC236}">
                    <a16:creationId xmlns:a16="http://schemas.microsoft.com/office/drawing/2014/main" id="{7BAF83A0-4014-4021-BE3E-D298D7AD0643}"/>
                  </a:ext>
                </a:extLst>
              </p:cNvPr>
              <p:cNvSpPr/>
              <p:nvPr/>
            </p:nvSpPr>
            <p:spPr>
              <a:xfrm>
                <a:off x="338137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EF4F6835-C479-4706-8489-644340995F97}"/>
                  </a:ext>
                </a:extLst>
              </p:cNvPr>
              <p:cNvSpPr/>
              <p:nvPr/>
            </p:nvSpPr>
            <p:spPr>
              <a:xfrm>
                <a:off x="338137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3" name="四角形: 上の 2 つの角を丸める 622">
                <a:extLst>
                  <a:ext uri="{FF2B5EF4-FFF2-40B4-BE49-F238E27FC236}">
                    <a16:creationId xmlns:a16="http://schemas.microsoft.com/office/drawing/2014/main" id="{505388DA-52EE-4CAD-9BF9-2035CC67F3DF}"/>
                  </a:ext>
                </a:extLst>
              </p:cNvPr>
              <p:cNvSpPr/>
              <p:nvPr/>
            </p:nvSpPr>
            <p:spPr>
              <a:xfrm>
                <a:off x="392239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DB4E40E7-F4BA-49FA-BACB-A7E73BB53504}"/>
                  </a:ext>
                </a:extLst>
              </p:cNvPr>
              <p:cNvSpPr/>
              <p:nvPr/>
            </p:nvSpPr>
            <p:spPr>
              <a:xfrm>
                <a:off x="392239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5" name="四角形: 上の 2 つの角を丸める 624">
                <a:extLst>
                  <a:ext uri="{FF2B5EF4-FFF2-40B4-BE49-F238E27FC236}">
                    <a16:creationId xmlns:a16="http://schemas.microsoft.com/office/drawing/2014/main" id="{C3C2DFEC-69A6-4E77-9E11-C33E1A84C25C}"/>
                  </a:ext>
                </a:extLst>
              </p:cNvPr>
              <p:cNvSpPr/>
              <p:nvPr/>
            </p:nvSpPr>
            <p:spPr>
              <a:xfrm>
                <a:off x="442531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1C0358A3-79BC-413C-A5CC-19161A022958}"/>
                  </a:ext>
                </a:extLst>
              </p:cNvPr>
              <p:cNvSpPr/>
              <p:nvPr/>
            </p:nvSpPr>
            <p:spPr>
              <a:xfrm>
                <a:off x="442531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7" name="四角形: 上の 2 つの角を丸める 626">
                <a:extLst>
                  <a:ext uri="{FF2B5EF4-FFF2-40B4-BE49-F238E27FC236}">
                    <a16:creationId xmlns:a16="http://schemas.microsoft.com/office/drawing/2014/main" id="{23D4D877-3802-4FE2-AECE-A23442449856}"/>
                  </a:ext>
                </a:extLst>
              </p:cNvPr>
              <p:cNvSpPr/>
              <p:nvPr/>
            </p:nvSpPr>
            <p:spPr>
              <a:xfrm>
                <a:off x="496633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B3437F9F-2F71-41C2-AA47-A01247A498CE}"/>
                  </a:ext>
                </a:extLst>
              </p:cNvPr>
              <p:cNvSpPr/>
              <p:nvPr/>
            </p:nvSpPr>
            <p:spPr>
              <a:xfrm>
                <a:off x="496633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9" name="四角形: 上の 2 つの角を丸める 628">
                <a:extLst>
                  <a:ext uri="{FF2B5EF4-FFF2-40B4-BE49-F238E27FC236}">
                    <a16:creationId xmlns:a16="http://schemas.microsoft.com/office/drawing/2014/main" id="{542B0B3F-C2A5-4693-9A3F-1FA4B55013C9}"/>
                  </a:ext>
                </a:extLst>
              </p:cNvPr>
              <p:cNvSpPr/>
              <p:nvPr/>
            </p:nvSpPr>
            <p:spPr>
              <a:xfrm>
                <a:off x="5484496" y="3597069"/>
                <a:ext cx="280989" cy="347314"/>
              </a:xfrm>
              <a:prstGeom prst="round2SameRect">
                <a:avLst/>
              </a:prstGeom>
              <a:solidFill>
                <a:sysClr val="windowText" lastClr="00000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B8E30B7C-1A1D-47A0-B4EB-A6C94F0C1B41}"/>
                  </a:ext>
                </a:extLst>
              </p:cNvPr>
              <p:cNvSpPr/>
              <p:nvPr/>
            </p:nvSpPr>
            <p:spPr>
              <a:xfrm>
                <a:off x="5484496" y="3597069"/>
                <a:ext cx="280989" cy="347314"/>
              </a:xfrm>
              <a:custGeom>
                <a:avLst/>
                <a:gdLst>
                  <a:gd name="connsiteX0" fmla="*/ 46832 w 280989"/>
                  <a:gd name="connsiteY0" fmla="*/ 0 h 347314"/>
                  <a:gd name="connsiteX1" fmla="*/ 234157 w 280989"/>
                  <a:gd name="connsiteY1" fmla="*/ 0 h 347314"/>
                  <a:gd name="connsiteX2" fmla="*/ 280989 w 280989"/>
                  <a:gd name="connsiteY2" fmla="*/ 46832 h 347314"/>
                  <a:gd name="connsiteX3" fmla="*/ 280989 w 280989"/>
                  <a:gd name="connsiteY3" fmla="*/ 347314 h 347314"/>
                  <a:gd name="connsiteX4" fmla="*/ 0 w 280989"/>
                  <a:gd name="connsiteY4" fmla="*/ 347314 h 347314"/>
                  <a:gd name="connsiteX5" fmla="*/ 0 w 280989"/>
                  <a:gd name="connsiteY5" fmla="*/ 347313 h 347314"/>
                  <a:gd name="connsiteX6" fmla="*/ 235752 w 280989"/>
                  <a:gd name="connsiteY6" fmla="*/ 347313 h 347314"/>
                  <a:gd name="connsiteX7" fmla="*/ 235752 w 280989"/>
                  <a:gd name="connsiteY7" fmla="*/ 83153 h 347314"/>
                  <a:gd name="connsiteX8" fmla="*/ 189317 w 280989"/>
                  <a:gd name="connsiteY8" fmla="*/ 36718 h 347314"/>
                  <a:gd name="connsiteX9" fmla="*/ 3581 w 280989"/>
                  <a:gd name="connsiteY9" fmla="*/ 36718 h 347314"/>
                  <a:gd name="connsiteX10" fmla="*/ 1902 w 280989"/>
                  <a:gd name="connsiteY10" fmla="*/ 37414 h 347314"/>
                  <a:gd name="connsiteX11" fmla="*/ 3680 w 280989"/>
                  <a:gd name="connsiteY11" fmla="*/ 28603 h 347314"/>
                  <a:gd name="connsiteX12" fmla="*/ 46832 w 280989"/>
                  <a:gd name="connsiteY12" fmla="*/ 0 h 34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0989" h="347314">
                    <a:moveTo>
                      <a:pt x="46832" y="0"/>
                    </a:moveTo>
                    <a:lnTo>
                      <a:pt x="234157" y="0"/>
                    </a:lnTo>
                    <a:cubicBezTo>
                      <a:pt x="260022" y="0"/>
                      <a:pt x="280989" y="20967"/>
                      <a:pt x="280989" y="46832"/>
                    </a:cubicBezTo>
                    <a:lnTo>
                      <a:pt x="280989" y="347314"/>
                    </a:lnTo>
                    <a:lnTo>
                      <a:pt x="0" y="347314"/>
                    </a:lnTo>
                    <a:lnTo>
                      <a:pt x="0" y="347313"/>
                    </a:lnTo>
                    <a:lnTo>
                      <a:pt x="235752" y="347313"/>
                    </a:lnTo>
                    <a:lnTo>
                      <a:pt x="235752" y="83153"/>
                    </a:lnTo>
                    <a:cubicBezTo>
                      <a:pt x="235752" y="57508"/>
                      <a:pt x="214962" y="36718"/>
                      <a:pt x="189317" y="36718"/>
                    </a:cubicBezTo>
                    <a:lnTo>
                      <a:pt x="3581" y="36718"/>
                    </a:lnTo>
                    <a:lnTo>
                      <a:pt x="1902" y="37414"/>
                    </a:lnTo>
                    <a:lnTo>
                      <a:pt x="3680" y="28603"/>
                    </a:lnTo>
                    <a:cubicBezTo>
                      <a:pt x="10790" y="11794"/>
                      <a:pt x="27433" y="0"/>
                      <a:pt x="46832" y="0"/>
                    </a:cubicBezTo>
                    <a:close/>
                  </a:path>
                </a:pathLst>
              </a:custGeom>
              <a:solidFill>
                <a:sysClr val="window" lastClr="FFFFFF">
                  <a:lumMod val="50000"/>
                </a:sysClr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07" name="グループ化 606">
              <a:extLst>
                <a:ext uri="{FF2B5EF4-FFF2-40B4-BE49-F238E27FC236}">
                  <a16:creationId xmlns:a16="http://schemas.microsoft.com/office/drawing/2014/main" id="{6F3188A0-5B8D-4B02-906D-2451C6F41EB4}"/>
                </a:ext>
              </a:extLst>
            </p:cNvPr>
            <p:cNvGrpSpPr/>
            <p:nvPr/>
          </p:nvGrpSpPr>
          <p:grpSpPr>
            <a:xfrm>
              <a:off x="2848893" y="535312"/>
              <a:ext cx="2793752" cy="324621"/>
              <a:chOff x="2848893" y="5702436"/>
              <a:chExt cx="2793752" cy="324621"/>
            </a:xfrm>
          </p:grpSpPr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803950E0-6DE9-4D99-B081-C936E3D8B181}"/>
                  </a:ext>
                </a:extLst>
              </p:cNvPr>
              <p:cNvSpPr/>
              <p:nvPr/>
            </p:nvSpPr>
            <p:spPr>
              <a:xfrm>
                <a:off x="2848893" y="5745805"/>
                <a:ext cx="2793752" cy="281252"/>
              </a:xfrm>
              <a:custGeom>
                <a:avLst/>
                <a:gdLst>
                  <a:gd name="connsiteX0" fmla="*/ 31494 w 2793752"/>
                  <a:gd name="connsiteY0" fmla="*/ 0 h 281252"/>
                  <a:gd name="connsiteX1" fmla="*/ 2762257 w 2793752"/>
                  <a:gd name="connsiteY1" fmla="*/ 0 h 281252"/>
                  <a:gd name="connsiteX2" fmla="*/ 2793752 w 2793752"/>
                  <a:gd name="connsiteY2" fmla="*/ 281252 h 281252"/>
                  <a:gd name="connsiteX3" fmla="*/ 0 w 2793752"/>
                  <a:gd name="connsiteY3" fmla="*/ 281252 h 28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752" h="281252">
                    <a:moveTo>
                      <a:pt x="31494" y="0"/>
                    </a:moveTo>
                    <a:lnTo>
                      <a:pt x="2762257" y="0"/>
                    </a:lnTo>
                    <a:lnTo>
                      <a:pt x="2793752" y="281252"/>
                    </a:lnTo>
                    <a:lnTo>
                      <a:pt x="0" y="281252"/>
                    </a:ln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lumMod val="50000"/>
                      <a:lumOff val="50000"/>
                      <a:alpha val="50000"/>
                    </a:sysClr>
                  </a:gs>
                </a:gsLst>
                <a:lin ang="108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20" name="四角形: 上の 2 つの角を丸める 619">
                <a:extLst>
                  <a:ext uri="{FF2B5EF4-FFF2-40B4-BE49-F238E27FC236}">
                    <a16:creationId xmlns:a16="http://schemas.microsoft.com/office/drawing/2014/main" id="{B9723BD1-7535-4840-8E3C-1D87B59C997B}"/>
                  </a:ext>
                </a:extLst>
              </p:cNvPr>
              <p:cNvSpPr/>
              <p:nvPr/>
            </p:nvSpPr>
            <p:spPr>
              <a:xfrm>
                <a:off x="2874448" y="5702436"/>
                <a:ext cx="2742642" cy="5968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grpSp>
          <p:nvGrpSpPr>
            <p:cNvPr id="608" name="グループ化 607">
              <a:extLst>
                <a:ext uri="{FF2B5EF4-FFF2-40B4-BE49-F238E27FC236}">
                  <a16:creationId xmlns:a16="http://schemas.microsoft.com/office/drawing/2014/main" id="{8D13A2F3-977B-41E3-8944-8F782ACBC4F2}"/>
                </a:ext>
              </a:extLst>
            </p:cNvPr>
            <p:cNvGrpSpPr/>
            <p:nvPr/>
          </p:nvGrpSpPr>
          <p:grpSpPr>
            <a:xfrm>
              <a:off x="2536615" y="865791"/>
              <a:ext cx="3445552" cy="490538"/>
              <a:chOff x="2536615" y="5701741"/>
              <a:chExt cx="3445552" cy="490538"/>
            </a:xfrm>
          </p:grpSpPr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681ACB3C-08CA-440A-A960-283B4C64E042}"/>
                  </a:ext>
                </a:extLst>
              </p:cNvPr>
              <p:cNvSpPr/>
              <p:nvPr/>
            </p:nvSpPr>
            <p:spPr>
              <a:xfrm>
                <a:off x="2537094" y="5755568"/>
                <a:ext cx="3445073" cy="436711"/>
              </a:xfrm>
              <a:custGeom>
                <a:avLst/>
                <a:gdLst>
                  <a:gd name="connsiteX0" fmla="*/ 6894 w 3445073"/>
                  <a:gd name="connsiteY0" fmla="*/ 0 h 436711"/>
                  <a:gd name="connsiteX1" fmla="*/ 3396170 w 3445073"/>
                  <a:gd name="connsiteY1" fmla="*/ 0 h 436711"/>
                  <a:gd name="connsiteX2" fmla="*/ 3445073 w 3445073"/>
                  <a:gd name="connsiteY2" fmla="*/ 436711 h 436711"/>
                  <a:gd name="connsiteX3" fmla="*/ 483410 w 3445073"/>
                  <a:gd name="connsiteY3" fmla="*/ 436711 h 436711"/>
                  <a:gd name="connsiteX4" fmla="*/ 434707 w 3445073"/>
                  <a:gd name="connsiteY4" fmla="*/ 138449 h 436711"/>
                  <a:gd name="connsiteX5" fmla="*/ 434707 w 3445073"/>
                  <a:gd name="connsiteY5" fmla="*/ 102819 h 436711"/>
                  <a:gd name="connsiteX6" fmla="*/ 393454 w 3445073"/>
                  <a:gd name="connsiteY6" fmla="*/ 61566 h 436711"/>
                  <a:gd name="connsiteX7" fmla="*/ 0 w 3445073"/>
                  <a:gd name="connsiteY7" fmla="*/ 61566 h 436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5073" h="436711">
                    <a:moveTo>
                      <a:pt x="6894" y="0"/>
                    </a:moveTo>
                    <a:lnTo>
                      <a:pt x="3396170" y="0"/>
                    </a:lnTo>
                    <a:lnTo>
                      <a:pt x="3445073" y="436711"/>
                    </a:lnTo>
                    <a:lnTo>
                      <a:pt x="483410" y="436711"/>
                    </a:lnTo>
                    <a:lnTo>
                      <a:pt x="434707" y="138449"/>
                    </a:lnTo>
                    <a:lnTo>
                      <a:pt x="434707" y="102819"/>
                    </a:lnTo>
                    <a:cubicBezTo>
                      <a:pt x="434707" y="80036"/>
                      <a:pt x="416237" y="61566"/>
                      <a:pt x="393454" y="61566"/>
                    </a:cubicBezTo>
                    <a:lnTo>
                      <a:pt x="0" y="61566"/>
                    </a:lnTo>
                    <a:close/>
                  </a:path>
                </a:pathLst>
              </a:custGeom>
              <a:gradFill>
                <a:gsLst>
                  <a:gs pos="0">
                    <a:sysClr val="windowText" lastClr="000000">
                      <a:alpha val="0"/>
                    </a:sysClr>
                  </a:gs>
                  <a:gs pos="100000">
                    <a:sysClr val="windowText" lastClr="000000">
                      <a:lumMod val="50000"/>
                      <a:lumOff val="50000"/>
                      <a:alpha val="50000"/>
                    </a:sysClr>
                  </a:gs>
                </a:gsLst>
                <a:lin ang="108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  <p:sp>
            <p:nvSpPr>
              <p:cNvPr id="618" name="四角形: 上の 2 つの角を丸める 617">
                <a:extLst>
                  <a:ext uri="{FF2B5EF4-FFF2-40B4-BE49-F238E27FC236}">
                    <a16:creationId xmlns:a16="http://schemas.microsoft.com/office/drawing/2014/main" id="{EF097955-7A7A-4550-9111-A8F73ED9964E}"/>
                  </a:ext>
                </a:extLst>
              </p:cNvPr>
              <p:cNvSpPr/>
              <p:nvPr/>
            </p:nvSpPr>
            <p:spPr>
              <a:xfrm>
                <a:off x="2536615" y="5701741"/>
                <a:ext cx="3404020" cy="7407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pattFill prst="lgConfetti">
                <a:fgClr>
                  <a:srgbClr val="70AD47">
                    <a:lumMod val="50000"/>
                  </a:srgbClr>
                </a:fgClr>
                <a:bgClr>
                  <a:srgbClr val="339933"/>
                </a:bgClr>
              </a:patt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2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ja-JP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游ゴシック" panose="020B0400000000000000" pitchFamily="50" charset="-128"/>
                  <a:cs typeface="+mn-cs"/>
                </a:endParaRPr>
              </a:p>
            </p:txBody>
          </p:sp>
        </p:grpSp>
        <p:sp>
          <p:nvSpPr>
            <p:cNvPr id="609" name="フリーフォーム: 図形 608">
              <a:extLst>
                <a:ext uri="{FF2B5EF4-FFF2-40B4-BE49-F238E27FC236}">
                  <a16:creationId xmlns:a16="http://schemas.microsoft.com/office/drawing/2014/main" id="{D447EC28-FEE8-4CC7-9A64-0CE457D69116}"/>
                </a:ext>
              </a:extLst>
            </p:cNvPr>
            <p:cNvSpPr/>
            <p:nvPr/>
          </p:nvSpPr>
          <p:spPr>
            <a:xfrm>
              <a:off x="2303973" y="1035469"/>
              <a:ext cx="716530" cy="320860"/>
            </a:xfrm>
            <a:custGeom>
              <a:avLst/>
              <a:gdLst>
                <a:gd name="connsiteX0" fmla="*/ 52393 w 716530"/>
                <a:gd name="connsiteY0" fmla="*/ 0 h 320860"/>
                <a:gd name="connsiteX1" fmla="*/ 664137 w 716530"/>
                <a:gd name="connsiteY1" fmla="*/ 0 h 320860"/>
                <a:gd name="connsiteX2" fmla="*/ 716530 w 716530"/>
                <a:gd name="connsiteY2" fmla="*/ 320860 h 320860"/>
                <a:gd name="connsiteX3" fmla="*/ 0 w 716530"/>
                <a:gd name="connsiteY3" fmla="*/ 320860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530" h="320860">
                  <a:moveTo>
                    <a:pt x="52393" y="0"/>
                  </a:moveTo>
                  <a:lnTo>
                    <a:pt x="664137" y="0"/>
                  </a:lnTo>
                  <a:lnTo>
                    <a:pt x="716530" y="320860"/>
                  </a:lnTo>
                  <a:lnTo>
                    <a:pt x="0" y="320860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0" name="四角形: 上の 2 つの角を丸める 609">
              <a:extLst>
                <a:ext uri="{FF2B5EF4-FFF2-40B4-BE49-F238E27FC236}">
                  <a16:creationId xmlns:a16="http://schemas.microsoft.com/office/drawing/2014/main" id="{742BC899-7248-4DCA-AD9D-9E4431E2E6CF}"/>
                </a:ext>
              </a:extLst>
            </p:cNvPr>
            <p:cNvSpPr/>
            <p:nvPr/>
          </p:nvSpPr>
          <p:spPr>
            <a:xfrm>
              <a:off x="2352676" y="981184"/>
              <a:ext cx="619124" cy="82506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1" name="フリーフォーム: 図形 610">
              <a:extLst>
                <a:ext uri="{FF2B5EF4-FFF2-40B4-BE49-F238E27FC236}">
                  <a16:creationId xmlns:a16="http://schemas.microsoft.com/office/drawing/2014/main" id="{7C3C5BDB-AACA-4056-85ED-351C36F3678A}"/>
                </a:ext>
              </a:extLst>
            </p:cNvPr>
            <p:cNvSpPr/>
            <p:nvPr/>
          </p:nvSpPr>
          <p:spPr>
            <a:xfrm>
              <a:off x="1890887" y="1410156"/>
              <a:ext cx="4590702" cy="414004"/>
            </a:xfrm>
            <a:custGeom>
              <a:avLst/>
              <a:gdLst>
                <a:gd name="connsiteX0" fmla="*/ 57787 w 4590702"/>
                <a:gd name="connsiteY0" fmla="*/ 0 h 414004"/>
                <a:gd name="connsiteX1" fmla="*/ 4532915 w 4590702"/>
                <a:gd name="connsiteY1" fmla="*/ 0 h 414004"/>
                <a:gd name="connsiteX2" fmla="*/ 4590702 w 4590702"/>
                <a:gd name="connsiteY2" fmla="*/ 414004 h 414004"/>
                <a:gd name="connsiteX3" fmla="*/ 2856897 w 4590702"/>
                <a:gd name="connsiteY3" fmla="*/ 414004 h 414004"/>
                <a:gd name="connsiteX4" fmla="*/ 2830646 w 4590702"/>
                <a:gd name="connsiteY4" fmla="*/ 225933 h 414004"/>
                <a:gd name="connsiteX5" fmla="*/ 2830646 w 4590702"/>
                <a:gd name="connsiteY5" fmla="*/ 225304 h 414004"/>
                <a:gd name="connsiteX6" fmla="*/ 2785984 w 4590702"/>
                <a:gd name="connsiteY6" fmla="*/ 180642 h 414004"/>
                <a:gd name="connsiteX7" fmla="*/ 890315 w 4590702"/>
                <a:gd name="connsiteY7" fmla="*/ 180642 h 414004"/>
                <a:gd name="connsiteX8" fmla="*/ 845653 w 4590702"/>
                <a:gd name="connsiteY8" fmla="*/ 225304 h 414004"/>
                <a:gd name="connsiteX9" fmla="*/ 845653 w 4590702"/>
                <a:gd name="connsiteY9" fmla="*/ 225933 h 414004"/>
                <a:gd name="connsiteX10" fmla="*/ 819403 w 4590702"/>
                <a:gd name="connsiteY10" fmla="*/ 414004 h 414004"/>
                <a:gd name="connsiteX11" fmla="*/ 0 w 4590702"/>
                <a:gd name="connsiteY11" fmla="*/ 414004 h 41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702" h="414004">
                  <a:moveTo>
                    <a:pt x="57787" y="0"/>
                  </a:moveTo>
                  <a:lnTo>
                    <a:pt x="4532915" y="0"/>
                  </a:lnTo>
                  <a:lnTo>
                    <a:pt x="4590702" y="414004"/>
                  </a:lnTo>
                  <a:lnTo>
                    <a:pt x="2856897" y="414004"/>
                  </a:lnTo>
                  <a:lnTo>
                    <a:pt x="2830646" y="225933"/>
                  </a:lnTo>
                  <a:lnTo>
                    <a:pt x="2830646" y="225304"/>
                  </a:lnTo>
                  <a:cubicBezTo>
                    <a:pt x="2830646" y="200638"/>
                    <a:pt x="2810650" y="180642"/>
                    <a:pt x="2785984" y="180642"/>
                  </a:cubicBezTo>
                  <a:lnTo>
                    <a:pt x="890315" y="180642"/>
                  </a:lnTo>
                  <a:cubicBezTo>
                    <a:pt x="865649" y="180642"/>
                    <a:pt x="845653" y="200638"/>
                    <a:pt x="845653" y="225304"/>
                  </a:cubicBezTo>
                  <a:lnTo>
                    <a:pt x="845653" y="225933"/>
                  </a:lnTo>
                  <a:lnTo>
                    <a:pt x="819403" y="414004"/>
                  </a:lnTo>
                  <a:lnTo>
                    <a:pt x="0" y="414004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2" name="四角形: 上の 2 つの角を丸める 611">
              <a:extLst>
                <a:ext uri="{FF2B5EF4-FFF2-40B4-BE49-F238E27FC236}">
                  <a16:creationId xmlns:a16="http://schemas.microsoft.com/office/drawing/2014/main" id="{099478BA-8738-4941-B930-B9629F3D1E52}"/>
                </a:ext>
              </a:extLst>
            </p:cNvPr>
            <p:cNvSpPr/>
            <p:nvPr/>
          </p:nvSpPr>
          <p:spPr>
            <a:xfrm>
              <a:off x="1943100" y="1356329"/>
              <a:ext cx="4486276" cy="74072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3" name="フリーフォーム: 図形 612">
              <a:extLst>
                <a:ext uri="{FF2B5EF4-FFF2-40B4-BE49-F238E27FC236}">
                  <a16:creationId xmlns:a16="http://schemas.microsoft.com/office/drawing/2014/main" id="{BEDED0B0-5518-4C91-8D09-4D96DA18427A}"/>
                </a:ext>
              </a:extLst>
            </p:cNvPr>
            <p:cNvSpPr/>
            <p:nvPr/>
          </p:nvSpPr>
          <p:spPr>
            <a:xfrm>
              <a:off x="2710290" y="1635624"/>
              <a:ext cx="2037494" cy="188701"/>
            </a:xfrm>
            <a:custGeom>
              <a:avLst/>
              <a:gdLst>
                <a:gd name="connsiteX0" fmla="*/ 26338 w 2037494"/>
                <a:gd name="connsiteY0" fmla="*/ 0 h 188701"/>
                <a:gd name="connsiteX1" fmla="*/ 2011155 w 2037494"/>
                <a:gd name="connsiteY1" fmla="*/ 0 h 188701"/>
                <a:gd name="connsiteX2" fmla="*/ 2037494 w 2037494"/>
                <a:gd name="connsiteY2" fmla="*/ 188701 h 188701"/>
                <a:gd name="connsiteX3" fmla="*/ 2006347 w 2037494"/>
                <a:gd name="connsiteY3" fmla="*/ 188701 h 188701"/>
                <a:gd name="connsiteX4" fmla="*/ 1923525 w 2037494"/>
                <a:gd name="connsiteY4" fmla="*/ 188701 h 188701"/>
                <a:gd name="connsiteX5" fmla="*/ 0 w 2037494"/>
                <a:gd name="connsiteY5" fmla="*/ 188701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7494" h="188701">
                  <a:moveTo>
                    <a:pt x="26338" y="0"/>
                  </a:moveTo>
                  <a:lnTo>
                    <a:pt x="2011155" y="0"/>
                  </a:lnTo>
                  <a:lnTo>
                    <a:pt x="2037494" y="188701"/>
                  </a:lnTo>
                  <a:lnTo>
                    <a:pt x="2006347" y="188701"/>
                  </a:lnTo>
                  <a:lnTo>
                    <a:pt x="1923525" y="188701"/>
                  </a:lnTo>
                  <a:lnTo>
                    <a:pt x="0" y="188701"/>
                  </a:ln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4" name="四角形: 上の 2 つの角を丸める 613">
              <a:extLst>
                <a:ext uri="{FF2B5EF4-FFF2-40B4-BE49-F238E27FC236}">
                  <a16:creationId xmlns:a16="http://schemas.microsoft.com/office/drawing/2014/main" id="{4975D1B0-28B3-416D-AD8C-8F6DE6BB9BC4}"/>
                </a:ext>
              </a:extLst>
            </p:cNvPr>
            <p:cNvSpPr/>
            <p:nvPr/>
          </p:nvSpPr>
          <p:spPr>
            <a:xfrm>
              <a:off x="2736540" y="1590962"/>
              <a:ext cx="1984992" cy="89323"/>
            </a:xfrm>
            <a:prstGeom prst="round2SameRect">
              <a:avLst>
                <a:gd name="adj1" fmla="val 50000"/>
                <a:gd name="adj2" fmla="val 0"/>
              </a:avLst>
            </a:pr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5" name="フリーフォーム: 図形 614">
              <a:extLst>
                <a:ext uri="{FF2B5EF4-FFF2-40B4-BE49-F238E27FC236}">
                  <a16:creationId xmlns:a16="http://schemas.microsoft.com/office/drawing/2014/main" id="{1EA02EDA-9F90-4A8F-9E51-2C1DDD793534}"/>
                </a:ext>
              </a:extLst>
            </p:cNvPr>
            <p:cNvSpPr/>
            <p:nvPr/>
          </p:nvSpPr>
          <p:spPr>
            <a:xfrm>
              <a:off x="4785627" y="1861600"/>
              <a:ext cx="1824580" cy="328252"/>
            </a:xfrm>
            <a:custGeom>
              <a:avLst/>
              <a:gdLst>
                <a:gd name="connsiteX0" fmla="*/ 0 w 1824580"/>
                <a:gd name="connsiteY0" fmla="*/ 0 h 328252"/>
                <a:gd name="connsiteX1" fmla="*/ 1778763 w 1824580"/>
                <a:gd name="connsiteY1" fmla="*/ 0 h 328252"/>
                <a:gd name="connsiteX2" fmla="*/ 1824580 w 1824580"/>
                <a:gd name="connsiteY2" fmla="*/ 328252 h 328252"/>
                <a:gd name="connsiteX3" fmla="*/ 44156 w 1824580"/>
                <a:gd name="connsiteY3" fmla="*/ 328252 h 328252"/>
                <a:gd name="connsiteX4" fmla="*/ 7299 w 1824580"/>
                <a:gd name="connsiteY4" fmla="*/ 64198 h 328252"/>
                <a:gd name="connsiteX5" fmla="*/ 7299 w 1824580"/>
                <a:gd name="connsiteY5" fmla="*/ 31629 h 328252"/>
                <a:gd name="connsiteX6" fmla="*/ 1304 w 1824580"/>
                <a:gd name="connsiteY6" fmla="*/ 1934 h 32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580" h="328252">
                  <a:moveTo>
                    <a:pt x="0" y="0"/>
                  </a:moveTo>
                  <a:lnTo>
                    <a:pt x="1778763" y="0"/>
                  </a:lnTo>
                  <a:lnTo>
                    <a:pt x="1824580" y="328252"/>
                  </a:lnTo>
                  <a:lnTo>
                    <a:pt x="44156" y="328252"/>
                  </a:lnTo>
                  <a:lnTo>
                    <a:pt x="7299" y="64198"/>
                  </a:lnTo>
                  <a:lnTo>
                    <a:pt x="7299" y="31629"/>
                  </a:lnTo>
                  <a:cubicBezTo>
                    <a:pt x="7299" y="21096"/>
                    <a:pt x="5165" y="11061"/>
                    <a:pt x="1304" y="1934"/>
                  </a:cubicBezTo>
                  <a:close/>
                </a:path>
              </a:pathLst>
            </a:custGeom>
            <a:gradFill>
              <a:gsLst>
                <a:gs pos="0">
                  <a:sysClr val="windowText" lastClr="000000">
                    <a:alpha val="0"/>
                  </a:sysClr>
                </a:gs>
                <a:gs pos="100000">
                  <a:sysClr val="windowText" lastClr="000000">
                    <a:lumMod val="50000"/>
                    <a:lumOff val="50000"/>
                    <a:alpha val="50000"/>
                  </a:sysClr>
                </a:gs>
              </a:gsLst>
              <a:lin ang="10800000" scaled="0"/>
            </a:gra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  <p:sp>
          <p:nvSpPr>
            <p:cNvPr id="616" name="フリーフォーム: 図形 615">
              <a:extLst>
                <a:ext uri="{FF2B5EF4-FFF2-40B4-BE49-F238E27FC236}">
                  <a16:creationId xmlns:a16="http://schemas.microsoft.com/office/drawing/2014/main" id="{8F7E195E-CE52-4289-9D6B-E4D08B4C79BB}"/>
                </a:ext>
              </a:extLst>
            </p:cNvPr>
            <p:cNvSpPr/>
            <p:nvPr/>
          </p:nvSpPr>
          <p:spPr>
            <a:xfrm>
              <a:off x="4716636" y="1816939"/>
              <a:ext cx="1857510" cy="89323"/>
            </a:xfrm>
            <a:custGeom>
              <a:avLst/>
              <a:gdLst>
                <a:gd name="connsiteX0" fmla="*/ 0 w 1857510"/>
                <a:gd name="connsiteY0" fmla="*/ 0 h 89323"/>
                <a:gd name="connsiteX1" fmla="*/ 1812848 w 1857510"/>
                <a:gd name="connsiteY1" fmla="*/ 0 h 89323"/>
                <a:gd name="connsiteX2" fmla="*/ 1857510 w 1857510"/>
                <a:gd name="connsiteY2" fmla="*/ 44662 h 89323"/>
                <a:gd name="connsiteX3" fmla="*/ 1857509 w 1857510"/>
                <a:gd name="connsiteY3" fmla="*/ 89323 h 89323"/>
                <a:gd name="connsiteX4" fmla="*/ 76290 w 1857510"/>
                <a:gd name="connsiteY4" fmla="*/ 89323 h 89323"/>
                <a:gd name="connsiteX5" fmla="*/ 76290 w 1857510"/>
                <a:gd name="connsiteY5" fmla="*/ 76290 h 89323"/>
                <a:gd name="connsiteX6" fmla="*/ 0 w 1857510"/>
                <a:gd name="connsiteY6" fmla="*/ 0 h 8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57510" h="89323">
                  <a:moveTo>
                    <a:pt x="0" y="0"/>
                  </a:moveTo>
                  <a:lnTo>
                    <a:pt x="1812848" y="0"/>
                  </a:lnTo>
                  <a:cubicBezTo>
                    <a:pt x="1837514" y="0"/>
                    <a:pt x="1857510" y="19996"/>
                    <a:pt x="1857510" y="44662"/>
                  </a:cubicBezTo>
                  <a:cubicBezTo>
                    <a:pt x="1857510" y="59549"/>
                    <a:pt x="1857509" y="74436"/>
                    <a:pt x="1857509" y="89323"/>
                  </a:cubicBezTo>
                  <a:lnTo>
                    <a:pt x="76290" y="89323"/>
                  </a:lnTo>
                  <a:lnTo>
                    <a:pt x="76290" y="76290"/>
                  </a:lnTo>
                  <a:cubicBezTo>
                    <a:pt x="76290" y="34156"/>
                    <a:pt x="42134" y="0"/>
                    <a:pt x="0" y="0"/>
                  </a:cubicBezTo>
                  <a:close/>
                </a:path>
              </a:pathLst>
            </a:custGeom>
            <a:pattFill prst="lgConfetti">
              <a:fgClr>
                <a:srgbClr val="70AD47">
                  <a:lumMod val="50000"/>
                </a:srgbClr>
              </a:fgClr>
              <a:bgClr>
                <a:srgbClr val="339933"/>
              </a:bgClr>
            </a:patt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ja-JP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50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36979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​​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>
            <a:lumMod val="20000"/>
            <a:lumOff val="80000"/>
          </a:schemeClr>
        </a:solidFill>
        <a:ln w="38100">
          <a:solidFill>
            <a:srgbClr val="00B0F0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79</Words>
  <Application>Microsoft Office PowerPoint</Application>
  <PresentationFormat>A4 210 x 297 mm</PresentationFormat>
  <Paragraphs>40</Paragraphs>
  <Slides>3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3</vt:i4>
      </vt:variant>
    </vt:vector>
  </HeadingPairs>
  <TitlesOfParts>
    <vt:vector size="7" baseType="lpstr">
      <vt:lpstr>メイリオ</vt:lpstr>
      <vt:lpstr>Arial</vt:lpstr>
      <vt:lpstr>Calibri</vt:lpstr>
      <vt:lpstr>Office ​​テーマ</vt:lpstr>
      <vt:lpstr>PowerPoint プレゼンテーション</vt:lpstr>
      <vt:lpstr>PowerPoint プレゼンテーション</vt:lpstr>
      <vt:lpstr>PowerPoint プレゼンテーション</vt:lpstr>
    </vt:vector>
  </TitlesOfParts>
  <Manager>digipot.net</Manager>
  <Company>digipot.net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pptxg10_島根県をイメージするイラスト</dc:title>
  <dc:subject>pptxg10_島根県をイメージするイラスト</dc:subject>
  <dc:creator>でじけろお</dc:creator>
  <cp:keywords/>
  <cp:lastModifiedBy/>
  <cp:revision>1</cp:revision>
  <dcterms:created xsi:type="dcterms:W3CDTF">2012-07-20T04:40:05Z</dcterms:created>
  <dcterms:modified xsi:type="dcterms:W3CDTF">2021-02-06T07:56:49Z</dcterms:modified>
  <cp:category/>
  <cp:version>1</cp:version>
</cp:coreProperties>
</file>